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6"/>
  </p:notesMasterIdLst>
  <p:sldIdLst>
    <p:sldId id="543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F068F5F-00DB-4BBF-AB3D-34CF42925FEC}">
          <p14:sldIdLst>
            <p14:sldId id="5439"/>
          </p14:sldIdLst>
        </p14:section>
        <p14:section name="Untitled Section" id="{02626C0A-D2AA-4CF8-98D1-AEDC7F6AF0B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064" userDrawn="1">
          <p15:clr>
            <a:srgbClr val="A4A3A4"/>
          </p15:clr>
        </p15:guide>
        <p15:guide id="4" pos="30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84E0"/>
    <a:srgbClr val="9F91D3"/>
    <a:srgbClr val="C00000"/>
    <a:srgbClr val="4C7F32"/>
    <a:srgbClr val="CF3E3E"/>
    <a:srgbClr val="7030A0"/>
    <a:srgbClr val="779900"/>
    <a:srgbClr val="AF8BCA"/>
    <a:srgbClr val="C82020"/>
    <a:srgbClr val="5787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285F58-A7A3-4842-9972-F22C8E5949A0}" v="24" dt="2019-10-07T14:53:09.8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90" y="102"/>
      </p:cViewPr>
      <p:guideLst>
        <p:guide orient="horz" pos="2184"/>
        <p:guide pos="3840"/>
        <p:guide pos="2064"/>
        <p:guide pos="30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D4C87-B6E6-49BC-9A28-248CCE2A4A44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F9E4B-68B5-4418-893C-BDB513F4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35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6B89C-715B-774F-9B11-0436B20EB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367" y="3535680"/>
            <a:ext cx="8168640" cy="566309"/>
          </a:xfrm>
        </p:spPr>
        <p:txBody>
          <a:bodyPr anchor="b" anchorCtr="0"/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– click to edit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8307E8-1509-804B-B61D-E6E67F437708}"/>
              </a:ext>
            </a:extLst>
          </p:cNvPr>
          <p:cNvSpPr>
            <a:spLocks/>
          </p:cNvSpPr>
          <p:nvPr/>
        </p:nvSpPr>
        <p:spPr>
          <a:xfrm>
            <a:off x="605367" y="4272677"/>
            <a:ext cx="816864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>
              <a:latin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D465D2-B888-F442-968C-81F69312FD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5367" y="4511040"/>
            <a:ext cx="8168640" cy="2769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333" b="0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Subtitle Goes Here – click to edit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4B3D171-0053-9F45-A455-AD22B41FD2E3}"/>
              </a:ext>
            </a:extLst>
          </p:cNvPr>
          <p:cNvSpPr txBox="1"/>
          <p:nvPr/>
        </p:nvSpPr>
        <p:spPr>
          <a:xfrm>
            <a:off x="605367" y="731520"/>
            <a:ext cx="10972800" cy="2215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6594C10-9FAF-5448-826F-432948E46BCA}" type="datetime4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2E2C2C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pPr marL="0" marR="0" lvl="0" indent="0" algn="l" defTabSz="121917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October 9, 2020</a:t>
            </a:fld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2E2C2C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25FAAF-8051-744B-A3AA-A67570F16D84}"/>
              </a:ext>
            </a:extLst>
          </p:cNvPr>
          <p:cNvGrpSpPr/>
          <p:nvPr/>
        </p:nvGrpSpPr>
        <p:grpSpPr>
          <a:xfrm>
            <a:off x="605367" y="365760"/>
            <a:ext cx="11033760" cy="365760"/>
            <a:chOff x="457200" y="274320"/>
            <a:chExt cx="8275320" cy="27432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C2D44D1-FD4F-3249-94FD-21B7BBF7C001}"/>
                </a:ext>
              </a:extLst>
            </p:cNvPr>
            <p:cNvGrpSpPr/>
            <p:nvPr userDrawn="1"/>
          </p:nvGrpSpPr>
          <p:grpSpPr>
            <a:xfrm>
              <a:off x="457200" y="274320"/>
              <a:ext cx="8275320" cy="182880"/>
              <a:chOff x="457200" y="274320"/>
              <a:chExt cx="8275320" cy="18288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A8FAFFD-F3F7-B94D-B0BE-6E2F1DDE48EE}"/>
                  </a:ext>
                </a:extLst>
              </p:cNvPr>
              <p:cNvGrpSpPr/>
              <p:nvPr userDrawn="1"/>
            </p:nvGrpSpPr>
            <p:grpSpPr>
              <a:xfrm>
                <a:off x="457200" y="274320"/>
                <a:ext cx="914400" cy="182880"/>
                <a:chOff x="457200" y="274320"/>
                <a:chExt cx="914400" cy="182880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6BC98BCB-BF8D-4841-9AFF-F235F9EE60C5}"/>
                    </a:ext>
                  </a:extLst>
                </p:cNvPr>
                <p:cNvGrpSpPr/>
                <p:nvPr/>
              </p:nvGrpSpPr>
              <p:grpSpPr>
                <a:xfrm>
                  <a:off x="1188720" y="274320"/>
                  <a:ext cx="182880" cy="182880"/>
                  <a:chOff x="4038600" y="182880"/>
                  <a:chExt cx="182880" cy="182880"/>
                </a:xfrm>
              </p:grpSpPr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732B1AA7-8AED-3244-950A-AB5B080EA975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038600" y="182880"/>
                    <a:ext cx="182880" cy="18288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57" name="Group 56">
                    <a:extLst>
                      <a:ext uri="{FF2B5EF4-FFF2-40B4-BE49-F238E27FC236}">
                        <a16:creationId xmlns:a16="http://schemas.microsoft.com/office/drawing/2014/main" id="{AE5328AD-E8D8-D940-AE97-BB8CC59DE8DF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4060361" y="210312"/>
                    <a:ext cx="139358" cy="128016"/>
                    <a:chOff x="7927200" y="180720"/>
                    <a:chExt cx="1203840" cy="1132920"/>
                  </a:xfrm>
                </p:grpSpPr>
                <p:sp>
                  <p:nvSpPr>
                    <p:cNvPr id="58" name="Freeform: Shape 1">
                      <a:extLst>
                        <a:ext uri="{FF2B5EF4-FFF2-40B4-BE49-F238E27FC236}">
                          <a16:creationId xmlns:a16="http://schemas.microsoft.com/office/drawing/2014/main" id="{51858BA2-59D7-C040-B374-0A5815B1C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180720"/>
                      <a:ext cx="713880" cy="2415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72">
                          <a:moveTo>
                            <a:pt x="1984" y="672"/>
                          </a:moveTo>
                          <a:lnTo>
                            <a:pt x="0" y="672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9" name="Freeform: Shape 2">
                      <a:extLst>
                        <a:ext uri="{FF2B5EF4-FFF2-40B4-BE49-F238E27FC236}">
                          <a16:creationId xmlns:a16="http://schemas.microsoft.com/office/drawing/2014/main" id="{460F1242-6F06-C549-8D88-E2C7E3EA98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629280"/>
                      <a:ext cx="713880" cy="236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59">
                          <a:moveTo>
                            <a:pt x="1984" y="659"/>
                          </a:moveTo>
                          <a:lnTo>
                            <a:pt x="0" y="659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0" name="Freeform: Shape 3">
                      <a:extLst>
                        <a:ext uri="{FF2B5EF4-FFF2-40B4-BE49-F238E27FC236}">
                          <a16:creationId xmlns:a16="http://schemas.microsoft.com/office/drawing/2014/main" id="{0CCD4C84-D94D-2E48-962A-E012530909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1077480"/>
                      <a:ext cx="713880" cy="2361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57">
                          <a:moveTo>
                            <a:pt x="1984" y="657"/>
                          </a:moveTo>
                          <a:lnTo>
                            <a:pt x="0" y="657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1" name="Freeform: Shape 4">
                      <a:extLst>
                        <a:ext uri="{FF2B5EF4-FFF2-40B4-BE49-F238E27FC236}">
                          <a16:creationId xmlns:a16="http://schemas.microsoft.com/office/drawing/2014/main" id="{7ABEC64F-A516-2D4D-8166-936D343D1E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27200" y="629280"/>
                      <a:ext cx="280440" cy="236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780" h="659">
                          <a:moveTo>
                            <a:pt x="780" y="659"/>
                          </a:moveTo>
                          <a:lnTo>
                            <a:pt x="0" y="659"/>
                          </a:lnTo>
                          <a:lnTo>
                            <a:pt x="0" y="0"/>
                          </a:lnTo>
                          <a:lnTo>
                            <a:pt x="780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2" name="Freeform: Shape 5">
                      <a:extLst>
                        <a:ext uri="{FF2B5EF4-FFF2-40B4-BE49-F238E27FC236}">
                          <a16:creationId xmlns:a16="http://schemas.microsoft.com/office/drawing/2014/main" id="{4A222AF3-2504-BC45-81EF-459085537D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5079" y="307080"/>
                      <a:ext cx="351720" cy="3168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978" h="881" fill="none">
                          <a:moveTo>
                            <a:pt x="0" y="881"/>
                          </a:moveTo>
                          <a:lnTo>
                            <a:pt x="0" y="0"/>
                          </a:lnTo>
                          <a:lnTo>
                            <a:pt x="978" y="0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3" name="Freeform: Shape 6">
                      <a:extLst>
                        <a:ext uri="{FF2B5EF4-FFF2-40B4-BE49-F238E27FC236}">
                          <a16:creationId xmlns:a16="http://schemas.microsoft.com/office/drawing/2014/main" id="{204E94FE-4752-924C-8C04-FCD2DDBE64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5079" y="866159"/>
                      <a:ext cx="351720" cy="3168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978" h="881" fill="none">
                          <a:moveTo>
                            <a:pt x="0" y="0"/>
                          </a:moveTo>
                          <a:lnTo>
                            <a:pt x="0" y="881"/>
                          </a:lnTo>
                          <a:lnTo>
                            <a:pt x="978" y="88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4" name="Straight Connector 63">
                      <a:extLst>
                        <a:ext uri="{FF2B5EF4-FFF2-40B4-BE49-F238E27FC236}">
                          <a16:creationId xmlns:a16="http://schemas.microsoft.com/office/drawing/2014/main" id="{F7828FBD-4900-0D40-A78C-70E0C2EDC2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13040" y="754920"/>
                      <a:ext cx="20412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3A8F2519-82EA-DE41-96A8-57BD44B9C6D4}"/>
                    </a:ext>
                  </a:extLst>
                </p:cNvPr>
                <p:cNvGrpSpPr/>
                <p:nvPr/>
              </p:nvGrpSpPr>
              <p:grpSpPr>
                <a:xfrm>
                  <a:off x="640080" y="274320"/>
                  <a:ext cx="182880" cy="182880"/>
                  <a:chOff x="3025775" y="182880"/>
                  <a:chExt cx="182880" cy="182880"/>
                </a:xfrm>
              </p:grpSpPr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F7704F92-4395-2F4D-B833-5A8B8CC438F4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025775" y="182880"/>
                    <a:ext cx="182880" cy="18288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53" name="Group 52">
                    <a:extLst>
                      <a:ext uri="{FF2B5EF4-FFF2-40B4-BE49-F238E27FC236}">
                        <a16:creationId xmlns:a16="http://schemas.microsoft.com/office/drawing/2014/main" id="{7F4AD153-8347-7E48-A650-8340881710C8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053207" y="223747"/>
                    <a:ext cx="128016" cy="101147"/>
                    <a:chOff x="1947960" y="149760"/>
                    <a:chExt cx="1471680" cy="1191240"/>
                  </a:xfrm>
                </p:grpSpPr>
                <p:sp>
                  <p:nvSpPr>
                    <p:cNvPr id="54" name="Freeform: Shape 8">
                      <a:extLst>
                        <a:ext uri="{FF2B5EF4-FFF2-40B4-BE49-F238E27FC236}">
                          <a16:creationId xmlns:a16="http://schemas.microsoft.com/office/drawing/2014/main" id="{89041DF5-CFEB-3B4A-A1FC-AD4C6A87CA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47960" y="149760"/>
                      <a:ext cx="1471680" cy="10706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4089" h="2975">
                          <a:moveTo>
                            <a:pt x="2833" y="2975"/>
                          </a:moveTo>
                          <a:lnTo>
                            <a:pt x="0" y="1280"/>
                          </a:lnTo>
                          <a:lnTo>
                            <a:pt x="4089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5" name="Freeform: Shape 9">
                      <a:extLst>
                        <a:ext uri="{FF2B5EF4-FFF2-40B4-BE49-F238E27FC236}">
                          <a16:creationId xmlns:a16="http://schemas.microsoft.com/office/drawing/2014/main" id="{2D8FE02E-5424-CD45-8E6B-F432160C5F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56639" y="149760"/>
                      <a:ext cx="962640" cy="11912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2675" h="3310" fill="none">
                          <a:moveTo>
                            <a:pt x="2675" y="0"/>
                          </a:moveTo>
                          <a:lnTo>
                            <a:pt x="0" y="2127"/>
                          </a:lnTo>
                          <a:lnTo>
                            <a:pt x="0" y="3310"/>
                          </a:lnTo>
                          <a:lnTo>
                            <a:pt x="645" y="2512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9415FE24-C906-5041-996C-63DA1EA3BB38}"/>
                    </a:ext>
                  </a:extLst>
                </p:cNvPr>
                <p:cNvGrpSpPr/>
                <p:nvPr/>
              </p:nvGrpSpPr>
              <p:grpSpPr>
                <a:xfrm>
                  <a:off x="457200" y="274320"/>
                  <a:ext cx="182880" cy="182880"/>
                  <a:chOff x="2695575" y="182880"/>
                  <a:chExt cx="182880" cy="182880"/>
                </a:xfrm>
              </p:grpSpPr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2B35299A-2C87-6149-910B-C07544883898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695575" y="182880"/>
                    <a:ext cx="182880" cy="18288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FB28F4EC-D688-2245-BC02-A3FAF8DFAF52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722216" y="210312"/>
                    <a:ext cx="129599" cy="128016"/>
                    <a:chOff x="12600" y="14040"/>
                    <a:chExt cx="1445400" cy="1462680"/>
                  </a:xfrm>
                </p:grpSpPr>
                <p:sp>
                  <p:nvSpPr>
                    <p:cNvPr id="47" name="Freeform: Shape 19">
                      <a:extLst>
                        <a:ext uri="{FF2B5EF4-FFF2-40B4-BE49-F238E27FC236}">
                          <a16:creationId xmlns:a16="http://schemas.microsoft.com/office/drawing/2014/main" id="{51055C68-55B0-5A43-BFFE-BA136089F7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600" y="216000"/>
                      <a:ext cx="1245600" cy="126072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3461" h="3503" fill="none">
                          <a:moveTo>
                            <a:pt x="2955" y="513"/>
                          </a:moveTo>
                          <a:lnTo>
                            <a:pt x="2955" y="513"/>
                          </a:lnTo>
                          <a:lnTo>
                            <a:pt x="2924" y="481"/>
                          </a:lnTo>
                          <a:lnTo>
                            <a:pt x="2890" y="451"/>
                          </a:lnTo>
                          <a:lnTo>
                            <a:pt x="2858" y="421"/>
                          </a:lnTo>
                          <a:lnTo>
                            <a:pt x="2824" y="393"/>
                          </a:lnTo>
                          <a:lnTo>
                            <a:pt x="2789" y="365"/>
                          </a:lnTo>
                          <a:lnTo>
                            <a:pt x="2755" y="339"/>
                          </a:lnTo>
                          <a:lnTo>
                            <a:pt x="2720" y="313"/>
                          </a:lnTo>
                          <a:lnTo>
                            <a:pt x="2684" y="289"/>
                          </a:lnTo>
                          <a:lnTo>
                            <a:pt x="2648" y="265"/>
                          </a:lnTo>
                          <a:lnTo>
                            <a:pt x="2611" y="243"/>
                          </a:lnTo>
                          <a:lnTo>
                            <a:pt x="2575" y="221"/>
                          </a:lnTo>
                          <a:lnTo>
                            <a:pt x="2536" y="201"/>
                          </a:lnTo>
                          <a:lnTo>
                            <a:pt x="2499" y="181"/>
                          </a:lnTo>
                          <a:lnTo>
                            <a:pt x="2461" y="162"/>
                          </a:lnTo>
                          <a:lnTo>
                            <a:pt x="2423" y="145"/>
                          </a:lnTo>
                          <a:lnTo>
                            <a:pt x="2383" y="128"/>
                          </a:lnTo>
                          <a:lnTo>
                            <a:pt x="2344" y="113"/>
                          </a:lnTo>
                          <a:lnTo>
                            <a:pt x="2305" y="99"/>
                          </a:lnTo>
                          <a:lnTo>
                            <a:pt x="2265" y="85"/>
                          </a:lnTo>
                          <a:lnTo>
                            <a:pt x="2224" y="72"/>
                          </a:lnTo>
                          <a:lnTo>
                            <a:pt x="2184" y="61"/>
                          </a:lnTo>
                          <a:lnTo>
                            <a:pt x="2144" y="50"/>
                          </a:lnTo>
                          <a:lnTo>
                            <a:pt x="2104" y="41"/>
                          </a:lnTo>
                          <a:lnTo>
                            <a:pt x="2062" y="33"/>
                          </a:lnTo>
                          <a:lnTo>
                            <a:pt x="2021" y="25"/>
                          </a:lnTo>
                          <a:lnTo>
                            <a:pt x="1980" y="18"/>
                          </a:lnTo>
                          <a:lnTo>
                            <a:pt x="1939" y="13"/>
                          </a:lnTo>
                          <a:lnTo>
                            <a:pt x="1898" y="8"/>
                          </a:lnTo>
                          <a:lnTo>
                            <a:pt x="1856" y="5"/>
                          </a:lnTo>
                          <a:lnTo>
                            <a:pt x="1815" y="2"/>
                          </a:lnTo>
                          <a:lnTo>
                            <a:pt x="1774" y="0"/>
                          </a:lnTo>
                          <a:lnTo>
                            <a:pt x="1732" y="0"/>
                          </a:lnTo>
                          <a:lnTo>
                            <a:pt x="1691" y="1"/>
                          </a:lnTo>
                          <a:lnTo>
                            <a:pt x="1649" y="2"/>
                          </a:lnTo>
                          <a:lnTo>
                            <a:pt x="1607" y="5"/>
                          </a:lnTo>
                          <a:lnTo>
                            <a:pt x="1566" y="8"/>
                          </a:lnTo>
                          <a:lnTo>
                            <a:pt x="1525" y="13"/>
                          </a:lnTo>
                          <a:lnTo>
                            <a:pt x="1484" y="19"/>
                          </a:lnTo>
                          <a:lnTo>
                            <a:pt x="1442" y="25"/>
                          </a:lnTo>
                          <a:lnTo>
                            <a:pt x="1401" y="33"/>
                          </a:lnTo>
                          <a:lnTo>
                            <a:pt x="1361" y="42"/>
                          </a:lnTo>
                          <a:lnTo>
                            <a:pt x="1320" y="50"/>
                          </a:lnTo>
                          <a:lnTo>
                            <a:pt x="1280" y="61"/>
                          </a:lnTo>
                          <a:lnTo>
                            <a:pt x="1239" y="73"/>
                          </a:lnTo>
                          <a:lnTo>
                            <a:pt x="1199" y="86"/>
                          </a:lnTo>
                          <a:lnTo>
                            <a:pt x="1160" y="99"/>
                          </a:lnTo>
                          <a:lnTo>
                            <a:pt x="1120" y="113"/>
                          </a:lnTo>
                          <a:lnTo>
                            <a:pt x="1080" y="129"/>
                          </a:lnTo>
                          <a:lnTo>
                            <a:pt x="1042" y="146"/>
                          </a:lnTo>
                          <a:lnTo>
                            <a:pt x="1003" y="163"/>
                          </a:lnTo>
                          <a:lnTo>
                            <a:pt x="965" y="182"/>
                          </a:lnTo>
                          <a:lnTo>
                            <a:pt x="927" y="202"/>
                          </a:lnTo>
                          <a:lnTo>
                            <a:pt x="890" y="222"/>
                          </a:lnTo>
                          <a:lnTo>
                            <a:pt x="853" y="244"/>
                          </a:lnTo>
                          <a:lnTo>
                            <a:pt x="816" y="266"/>
                          </a:lnTo>
                          <a:lnTo>
                            <a:pt x="780" y="290"/>
                          </a:lnTo>
                          <a:lnTo>
                            <a:pt x="744" y="314"/>
                          </a:lnTo>
                          <a:lnTo>
                            <a:pt x="709" y="340"/>
                          </a:lnTo>
                          <a:lnTo>
                            <a:pt x="674" y="366"/>
                          </a:lnTo>
                          <a:lnTo>
                            <a:pt x="640" y="394"/>
                          </a:lnTo>
                          <a:lnTo>
                            <a:pt x="606" y="422"/>
                          </a:lnTo>
                          <a:lnTo>
                            <a:pt x="573" y="452"/>
                          </a:lnTo>
                          <a:lnTo>
                            <a:pt x="540" y="482"/>
                          </a:lnTo>
                          <a:lnTo>
                            <a:pt x="508" y="514"/>
                          </a:lnTo>
                          <a:lnTo>
                            <a:pt x="508" y="514"/>
                          </a:lnTo>
                          <a:lnTo>
                            <a:pt x="477" y="547"/>
                          </a:lnTo>
                          <a:lnTo>
                            <a:pt x="447" y="579"/>
                          </a:lnTo>
                          <a:lnTo>
                            <a:pt x="417" y="613"/>
                          </a:lnTo>
                          <a:lnTo>
                            <a:pt x="390" y="647"/>
                          </a:lnTo>
                          <a:lnTo>
                            <a:pt x="362" y="682"/>
                          </a:lnTo>
                          <a:lnTo>
                            <a:pt x="336" y="717"/>
                          </a:lnTo>
                          <a:lnTo>
                            <a:pt x="310" y="753"/>
                          </a:lnTo>
                          <a:lnTo>
                            <a:pt x="287" y="789"/>
                          </a:lnTo>
                          <a:lnTo>
                            <a:pt x="263" y="826"/>
                          </a:lnTo>
                          <a:lnTo>
                            <a:pt x="241" y="863"/>
                          </a:lnTo>
                          <a:lnTo>
                            <a:pt x="219" y="900"/>
                          </a:lnTo>
                          <a:lnTo>
                            <a:pt x="199" y="938"/>
                          </a:lnTo>
                          <a:lnTo>
                            <a:pt x="180" y="977"/>
                          </a:lnTo>
                          <a:lnTo>
                            <a:pt x="161" y="1015"/>
                          </a:lnTo>
                          <a:lnTo>
                            <a:pt x="145" y="1054"/>
                          </a:lnTo>
                          <a:lnTo>
                            <a:pt x="128" y="1093"/>
                          </a:lnTo>
                          <a:lnTo>
                            <a:pt x="112" y="1134"/>
                          </a:lnTo>
                          <a:lnTo>
                            <a:pt x="98" y="1174"/>
                          </a:lnTo>
                          <a:lnTo>
                            <a:pt x="85" y="1214"/>
                          </a:lnTo>
                          <a:lnTo>
                            <a:pt x="72" y="1254"/>
                          </a:lnTo>
                          <a:lnTo>
                            <a:pt x="61" y="1294"/>
                          </a:lnTo>
                          <a:lnTo>
                            <a:pt x="50" y="1336"/>
                          </a:lnTo>
                          <a:lnTo>
                            <a:pt x="41" y="1377"/>
                          </a:lnTo>
                          <a:lnTo>
                            <a:pt x="33" y="1418"/>
                          </a:lnTo>
                          <a:lnTo>
                            <a:pt x="25" y="1460"/>
                          </a:lnTo>
                          <a:lnTo>
                            <a:pt x="19" y="1501"/>
                          </a:lnTo>
                          <a:lnTo>
                            <a:pt x="13" y="1544"/>
                          </a:lnTo>
                          <a:lnTo>
                            <a:pt x="9" y="1585"/>
                          </a:lnTo>
                          <a:lnTo>
                            <a:pt x="5" y="1627"/>
                          </a:lnTo>
                          <a:lnTo>
                            <a:pt x="2" y="1669"/>
                          </a:lnTo>
                          <a:lnTo>
                            <a:pt x="1" y="1710"/>
                          </a:lnTo>
                          <a:lnTo>
                            <a:pt x="0" y="1753"/>
                          </a:lnTo>
                          <a:lnTo>
                            <a:pt x="1" y="1795"/>
                          </a:lnTo>
                          <a:lnTo>
                            <a:pt x="2" y="1837"/>
                          </a:lnTo>
                          <a:lnTo>
                            <a:pt x="5" y="1879"/>
                          </a:lnTo>
                          <a:lnTo>
                            <a:pt x="8" y="1920"/>
                          </a:lnTo>
                          <a:lnTo>
                            <a:pt x="13" y="1963"/>
                          </a:lnTo>
                          <a:lnTo>
                            <a:pt x="18" y="2005"/>
                          </a:lnTo>
                          <a:lnTo>
                            <a:pt x="25" y="2046"/>
                          </a:lnTo>
                          <a:lnTo>
                            <a:pt x="33" y="2086"/>
                          </a:lnTo>
                          <a:lnTo>
                            <a:pt x="41" y="2127"/>
                          </a:lnTo>
                          <a:lnTo>
                            <a:pt x="50" y="2169"/>
                          </a:lnTo>
                          <a:lnTo>
                            <a:pt x="60" y="2210"/>
                          </a:lnTo>
                          <a:lnTo>
                            <a:pt x="72" y="2251"/>
                          </a:lnTo>
                          <a:lnTo>
                            <a:pt x="84" y="2291"/>
                          </a:lnTo>
                          <a:lnTo>
                            <a:pt x="97" y="2331"/>
                          </a:lnTo>
                          <a:lnTo>
                            <a:pt x="112" y="2372"/>
                          </a:lnTo>
                          <a:lnTo>
                            <a:pt x="127" y="2411"/>
                          </a:lnTo>
                          <a:lnTo>
                            <a:pt x="144" y="2450"/>
                          </a:lnTo>
                          <a:lnTo>
                            <a:pt x="161" y="2489"/>
                          </a:lnTo>
                          <a:lnTo>
                            <a:pt x="179" y="2528"/>
                          </a:lnTo>
                          <a:lnTo>
                            <a:pt x="198" y="2567"/>
                          </a:lnTo>
                          <a:lnTo>
                            <a:pt x="218" y="2604"/>
                          </a:lnTo>
                          <a:lnTo>
                            <a:pt x="240" y="2641"/>
                          </a:lnTo>
                          <a:lnTo>
                            <a:pt x="262" y="2679"/>
                          </a:lnTo>
                          <a:lnTo>
                            <a:pt x="286" y="2716"/>
                          </a:lnTo>
                          <a:lnTo>
                            <a:pt x="309" y="2751"/>
                          </a:lnTo>
                          <a:lnTo>
                            <a:pt x="335" y="2788"/>
                          </a:lnTo>
                          <a:lnTo>
                            <a:pt x="361" y="2823"/>
                          </a:lnTo>
                          <a:lnTo>
                            <a:pt x="388" y="2857"/>
                          </a:lnTo>
                          <a:lnTo>
                            <a:pt x="416" y="2892"/>
                          </a:lnTo>
                          <a:lnTo>
                            <a:pt x="446" y="2925"/>
                          </a:lnTo>
                          <a:lnTo>
                            <a:pt x="476" y="2958"/>
                          </a:lnTo>
                          <a:lnTo>
                            <a:pt x="507" y="2991"/>
                          </a:lnTo>
                          <a:lnTo>
                            <a:pt x="507" y="2991"/>
                          </a:lnTo>
                          <a:lnTo>
                            <a:pt x="539" y="3022"/>
                          </a:lnTo>
                          <a:lnTo>
                            <a:pt x="571" y="3052"/>
                          </a:lnTo>
                          <a:lnTo>
                            <a:pt x="605" y="3082"/>
                          </a:lnTo>
                          <a:lnTo>
                            <a:pt x="638" y="3110"/>
                          </a:lnTo>
                          <a:lnTo>
                            <a:pt x="672" y="3138"/>
                          </a:lnTo>
                          <a:lnTo>
                            <a:pt x="708" y="3164"/>
                          </a:lnTo>
                          <a:lnTo>
                            <a:pt x="743" y="3190"/>
                          </a:lnTo>
                          <a:lnTo>
                            <a:pt x="778" y="3214"/>
                          </a:lnTo>
                          <a:lnTo>
                            <a:pt x="815" y="3238"/>
                          </a:lnTo>
                          <a:lnTo>
                            <a:pt x="851" y="3260"/>
                          </a:lnTo>
                          <a:lnTo>
                            <a:pt x="888" y="3282"/>
                          </a:lnTo>
                          <a:lnTo>
                            <a:pt x="925" y="3303"/>
                          </a:lnTo>
                          <a:lnTo>
                            <a:pt x="964" y="3322"/>
                          </a:lnTo>
                          <a:lnTo>
                            <a:pt x="1002" y="3341"/>
                          </a:lnTo>
                          <a:lnTo>
                            <a:pt x="1040" y="3358"/>
                          </a:lnTo>
                          <a:lnTo>
                            <a:pt x="1079" y="3374"/>
                          </a:lnTo>
                          <a:lnTo>
                            <a:pt x="1119" y="3390"/>
                          </a:lnTo>
                          <a:lnTo>
                            <a:pt x="1158" y="3405"/>
                          </a:lnTo>
                          <a:lnTo>
                            <a:pt x="1198" y="3418"/>
                          </a:lnTo>
                          <a:lnTo>
                            <a:pt x="1237" y="3431"/>
                          </a:lnTo>
                          <a:lnTo>
                            <a:pt x="1278" y="3442"/>
                          </a:lnTo>
                          <a:lnTo>
                            <a:pt x="1319" y="3453"/>
                          </a:lnTo>
                          <a:lnTo>
                            <a:pt x="1359" y="3462"/>
                          </a:lnTo>
                          <a:lnTo>
                            <a:pt x="1400" y="3470"/>
                          </a:lnTo>
                          <a:lnTo>
                            <a:pt x="1440" y="3478"/>
                          </a:lnTo>
                          <a:lnTo>
                            <a:pt x="1482" y="3485"/>
                          </a:lnTo>
                          <a:lnTo>
                            <a:pt x="1523" y="3490"/>
                          </a:lnTo>
                          <a:lnTo>
                            <a:pt x="1564" y="3495"/>
                          </a:lnTo>
                          <a:lnTo>
                            <a:pt x="1606" y="3498"/>
                          </a:lnTo>
                          <a:lnTo>
                            <a:pt x="1647" y="3501"/>
                          </a:lnTo>
                          <a:lnTo>
                            <a:pt x="1689" y="3502"/>
                          </a:lnTo>
                          <a:lnTo>
                            <a:pt x="1731" y="3503"/>
                          </a:lnTo>
                          <a:lnTo>
                            <a:pt x="1772" y="3502"/>
                          </a:lnTo>
                          <a:lnTo>
                            <a:pt x="1813" y="3501"/>
                          </a:lnTo>
                          <a:lnTo>
                            <a:pt x="1854" y="3498"/>
                          </a:lnTo>
                          <a:lnTo>
                            <a:pt x="1897" y="3495"/>
                          </a:lnTo>
                          <a:lnTo>
                            <a:pt x="1938" y="3490"/>
                          </a:lnTo>
                          <a:lnTo>
                            <a:pt x="1979" y="3484"/>
                          </a:lnTo>
                          <a:lnTo>
                            <a:pt x="2020" y="3478"/>
                          </a:lnTo>
                          <a:lnTo>
                            <a:pt x="2060" y="3470"/>
                          </a:lnTo>
                          <a:lnTo>
                            <a:pt x="2102" y="3462"/>
                          </a:lnTo>
                          <a:lnTo>
                            <a:pt x="2142" y="3453"/>
                          </a:lnTo>
                          <a:lnTo>
                            <a:pt x="2183" y="3442"/>
                          </a:lnTo>
                          <a:lnTo>
                            <a:pt x="2223" y="3430"/>
                          </a:lnTo>
                          <a:lnTo>
                            <a:pt x="2264" y="3417"/>
                          </a:lnTo>
                          <a:lnTo>
                            <a:pt x="2303" y="3404"/>
                          </a:lnTo>
                          <a:lnTo>
                            <a:pt x="2342" y="3390"/>
                          </a:lnTo>
                          <a:lnTo>
                            <a:pt x="2381" y="3374"/>
                          </a:lnTo>
                          <a:lnTo>
                            <a:pt x="2421" y="3358"/>
                          </a:lnTo>
                          <a:lnTo>
                            <a:pt x="2459" y="3340"/>
                          </a:lnTo>
                          <a:lnTo>
                            <a:pt x="2497" y="3321"/>
                          </a:lnTo>
                          <a:lnTo>
                            <a:pt x="2535" y="3302"/>
                          </a:lnTo>
                          <a:lnTo>
                            <a:pt x="2573" y="3281"/>
                          </a:lnTo>
                          <a:lnTo>
                            <a:pt x="2610" y="3259"/>
                          </a:lnTo>
                          <a:lnTo>
                            <a:pt x="2646" y="3237"/>
                          </a:lnTo>
                          <a:lnTo>
                            <a:pt x="2682" y="3213"/>
                          </a:lnTo>
                          <a:lnTo>
                            <a:pt x="2719" y="3189"/>
                          </a:lnTo>
                          <a:lnTo>
                            <a:pt x="2754" y="3163"/>
                          </a:lnTo>
                          <a:lnTo>
                            <a:pt x="2788" y="3137"/>
                          </a:lnTo>
                          <a:lnTo>
                            <a:pt x="2823" y="3109"/>
                          </a:lnTo>
                          <a:lnTo>
                            <a:pt x="2856" y="3081"/>
                          </a:lnTo>
                          <a:lnTo>
                            <a:pt x="2889" y="3051"/>
                          </a:lnTo>
                          <a:lnTo>
                            <a:pt x="2922" y="3021"/>
                          </a:lnTo>
                          <a:lnTo>
                            <a:pt x="2954" y="2989"/>
                          </a:lnTo>
                          <a:lnTo>
                            <a:pt x="2954" y="2989"/>
                          </a:lnTo>
                          <a:lnTo>
                            <a:pt x="2978" y="2964"/>
                          </a:lnTo>
                          <a:lnTo>
                            <a:pt x="3001" y="2940"/>
                          </a:lnTo>
                          <a:lnTo>
                            <a:pt x="3024" y="2914"/>
                          </a:lnTo>
                          <a:lnTo>
                            <a:pt x="3045" y="2889"/>
                          </a:lnTo>
                          <a:lnTo>
                            <a:pt x="3067" y="2863"/>
                          </a:lnTo>
                          <a:lnTo>
                            <a:pt x="3089" y="2837"/>
                          </a:lnTo>
                          <a:lnTo>
                            <a:pt x="3108" y="2810"/>
                          </a:lnTo>
                          <a:lnTo>
                            <a:pt x="3129" y="2784"/>
                          </a:lnTo>
                          <a:lnTo>
                            <a:pt x="3148" y="2756"/>
                          </a:lnTo>
                          <a:lnTo>
                            <a:pt x="3166" y="2729"/>
                          </a:lnTo>
                          <a:lnTo>
                            <a:pt x="3185" y="2701"/>
                          </a:lnTo>
                          <a:lnTo>
                            <a:pt x="3201" y="2674"/>
                          </a:lnTo>
                          <a:lnTo>
                            <a:pt x="3219" y="2645"/>
                          </a:lnTo>
                          <a:lnTo>
                            <a:pt x="3235" y="2617"/>
                          </a:lnTo>
                          <a:lnTo>
                            <a:pt x="3251" y="2588"/>
                          </a:lnTo>
                          <a:lnTo>
                            <a:pt x="3266" y="2560"/>
                          </a:lnTo>
                          <a:lnTo>
                            <a:pt x="3281" y="2531"/>
                          </a:lnTo>
                          <a:lnTo>
                            <a:pt x="3295" y="2501"/>
                          </a:lnTo>
                          <a:lnTo>
                            <a:pt x="3308" y="2472"/>
                          </a:lnTo>
                          <a:lnTo>
                            <a:pt x="3321" y="2442"/>
                          </a:lnTo>
                          <a:lnTo>
                            <a:pt x="3334" y="2412"/>
                          </a:lnTo>
                          <a:lnTo>
                            <a:pt x="3346" y="2382"/>
                          </a:lnTo>
                          <a:lnTo>
                            <a:pt x="3356" y="2352"/>
                          </a:lnTo>
                          <a:lnTo>
                            <a:pt x="3367" y="2322"/>
                          </a:lnTo>
                          <a:lnTo>
                            <a:pt x="3387" y="2260"/>
                          </a:lnTo>
                          <a:lnTo>
                            <a:pt x="3404" y="2198"/>
                          </a:lnTo>
                          <a:lnTo>
                            <a:pt x="3419" y="2136"/>
                          </a:lnTo>
                          <a:lnTo>
                            <a:pt x="3432" y="2073"/>
                          </a:lnTo>
                          <a:lnTo>
                            <a:pt x="3443" y="2012"/>
                          </a:lnTo>
                          <a:lnTo>
                            <a:pt x="3451" y="1948"/>
                          </a:lnTo>
                          <a:lnTo>
                            <a:pt x="3457" y="1885"/>
                          </a:lnTo>
                          <a:lnTo>
                            <a:pt x="3460" y="1821"/>
                          </a:lnTo>
                          <a:lnTo>
                            <a:pt x="3461" y="1757"/>
                          </a:lnTo>
                          <a:lnTo>
                            <a:pt x="3461" y="1694"/>
                          </a:lnTo>
                          <a:lnTo>
                            <a:pt x="3458" y="1630"/>
                          </a:lnTo>
                          <a:lnTo>
                            <a:pt x="3453" y="1566"/>
                          </a:lnTo>
                          <a:lnTo>
                            <a:pt x="3445" y="1503"/>
                          </a:lnTo>
                          <a:lnTo>
                            <a:pt x="3435" y="1440"/>
                          </a:lnTo>
                          <a:lnTo>
                            <a:pt x="3422" y="1377"/>
                          </a:lnTo>
                          <a:lnTo>
                            <a:pt x="3407" y="1315"/>
                          </a:lnTo>
                          <a:lnTo>
                            <a:pt x="3391" y="1253"/>
                          </a:lnTo>
                          <a:lnTo>
                            <a:pt x="3372" y="1191"/>
                          </a:lnTo>
                          <a:lnTo>
                            <a:pt x="3361" y="1161"/>
                          </a:lnTo>
                          <a:lnTo>
                            <a:pt x="3351" y="1131"/>
                          </a:lnTo>
                          <a:lnTo>
                            <a:pt x="3339" y="1101"/>
                          </a:lnTo>
                          <a:lnTo>
                            <a:pt x="3327" y="107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8" name="Freeform: Shape 20">
                      <a:extLst>
                        <a:ext uri="{FF2B5EF4-FFF2-40B4-BE49-F238E27FC236}">
                          <a16:creationId xmlns:a16="http://schemas.microsoft.com/office/drawing/2014/main" id="{D3915D45-8C00-B240-85D7-A274CD6149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5480" y="492120"/>
                      <a:ext cx="700560" cy="7092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47" h="1971" fill="none">
                          <a:moveTo>
                            <a:pt x="1662" y="288"/>
                          </a:moveTo>
                          <a:lnTo>
                            <a:pt x="1662" y="288"/>
                          </a:lnTo>
                          <a:lnTo>
                            <a:pt x="1644" y="270"/>
                          </a:lnTo>
                          <a:lnTo>
                            <a:pt x="1625" y="253"/>
                          </a:lnTo>
                          <a:lnTo>
                            <a:pt x="1607" y="236"/>
                          </a:lnTo>
                          <a:lnTo>
                            <a:pt x="1588" y="220"/>
                          </a:lnTo>
                          <a:lnTo>
                            <a:pt x="1568" y="205"/>
                          </a:lnTo>
                          <a:lnTo>
                            <a:pt x="1549" y="190"/>
                          </a:lnTo>
                          <a:lnTo>
                            <a:pt x="1529" y="175"/>
                          </a:lnTo>
                          <a:lnTo>
                            <a:pt x="1509" y="162"/>
                          </a:lnTo>
                          <a:lnTo>
                            <a:pt x="1489" y="149"/>
                          </a:lnTo>
                          <a:lnTo>
                            <a:pt x="1468" y="136"/>
                          </a:lnTo>
                          <a:lnTo>
                            <a:pt x="1448" y="124"/>
                          </a:lnTo>
                          <a:lnTo>
                            <a:pt x="1426" y="112"/>
                          </a:lnTo>
                          <a:lnTo>
                            <a:pt x="1405" y="102"/>
                          </a:lnTo>
                          <a:lnTo>
                            <a:pt x="1384" y="91"/>
                          </a:lnTo>
                          <a:lnTo>
                            <a:pt x="1361" y="81"/>
                          </a:lnTo>
                          <a:lnTo>
                            <a:pt x="1340" y="72"/>
                          </a:lnTo>
                          <a:lnTo>
                            <a:pt x="1296" y="55"/>
                          </a:lnTo>
                          <a:lnTo>
                            <a:pt x="1251" y="40"/>
                          </a:lnTo>
                          <a:lnTo>
                            <a:pt x="1205" y="28"/>
                          </a:lnTo>
                          <a:lnTo>
                            <a:pt x="1159" y="17"/>
                          </a:lnTo>
                          <a:lnTo>
                            <a:pt x="1113" y="9"/>
                          </a:lnTo>
                          <a:lnTo>
                            <a:pt x="1067" y="4"/>
                          </a:lnTo>
                          <a:lnTo>
                            <a:pt x="1020" y="1"/>
                          </a:lnTo>
                          <a:lnTo>
                            <a:pt x="974" y="0"/>
                          </a:lnTo>
                          <a:lnTo>
                            <a:pt x="927" y="1"/>
                          </a:lnTo>
                          <a:lnTo>
                            <a:pt x="881" y="4"/>
                          </a:lnTo>
                          <a:lnTo>
                            <a:pt x="834" y="10"/>
                          </a:lnTo>
                          <a:lnTo>
                            <a:pt x="787" y="18"/>
                          </a:lnTo>
                          <a:lnTo>
                            <a:pt x="742" y="28"/>
                          </a:lnTo>
                          <a:lnTo>
                            <a:pt x="696" y="41"/>
                          </a:lnTo>
                          <a:lnTo>
                            <a:pt x="652" y="56"/>
                          </a:lnTo>
                          <a:lnTo>
                            <a:pt x="607" y="72"/>
                          </a:lnTo>
                          <a:lnTo>
                            <a:pt x="585" y="81"/>
                          </a:lnTo>
                          <a:lnTo>
                            <a:pt x="564" y="91"/>
                          </a:lnTo>
                          <a:lnTo>
                            <a:pt x="542" y="102"/>
                          </a:lnTo>
                          <a:lnTo>
                            <a:pt x="521" y="112"/>
                          </a:lnTo>
                          <a:lnTo>
                            <a:pt x="500" y="124"/>
                          </a:lnTo>
                          <a:lnTo>
                            <a:pt x="479" y="136"/>
                          </a:lnTo>
                          <a:lnTo>
                            <a:pt x="459" y="149"/>
                          </a:lnTo>
                          <a:lnTo>
                            <a:pt x="438" y="163"/>
                          </a:lnTo>
                          <a:lnTo>
                            <a:pt x="418" y="176"/>
                          </a:lnTo>
                          <a:lnTo>
                            <a:pt x="398" y="191"/>
                          </a:lnTo>
                          <a:lnTo>
                            <a:pt x="378" y="206"/>
                          </a:lnTo>
                          <a:lnTo>
                            <a:pt x="360" y="221"/>
                          </a:lnTo>
                          <a:lnTo>
                            <a:pt x="340" y="237"/>
                          </a:lnTo>
                          <a:lnTo>
                            <a:pt x="321" y="254"/>
                          </a:lnTo>
                          <a:lnTo>
                            <a:pt x="303" y="271"/>
                          </a:lnTo>
                          <a:lnTo>
                            <a:pt x="285" y="289"/>
                          </a:lnTo>
                          <a:lnTo>
                            <a:pt x="285" y="289"/>
                          </a:lnTo>
                          <a:lnTo>
                            <a:pt x="267" y="307"/>
                          </a:lnTo>
                          <a:lnTo>
                            <a:pt x="251" y="325"/>
                          </a:lnTo>
                          <a:lnTo>
                            <a:pt x="234" y="344"/>
                          </a:lnTo>
                          <a:lnTo>
                            <a:pt x="218" y="364"/>
                          </a:lnTo>
                          <a:lnTo>
                            <a:pt x="203" y="383"/>
                          </a:lnTo>
                          <a:lnTo>
                            <a:pt x="188" y="403"/>
                          </a:lnTo>
                          <a:lnTo>
                            <a:pt x="174" y="423"/>
                          </a:lnTo>
                          <a:lnTo>
                            <a:pt x="161" y="443"/>
                          </a:lnTo>
                          <a:lnTo>
                            <a:pt x="148" y="464"/>
                          </a:lnTo>
                          <a:lnTo>
                            <a:pt x="135" y="485"/>
                          </a:lnTo>
                          <a:lnTo>
                            <a:pt x="123" y="506"/>
                          </a:lnTo>
                          <a:lnTo>
                            <a:pt x="112" y="527"/>
                          </a:lnTo>
                          <a:lnTo>
                            <a:pt x="101" y="549"/>
                          </a:lnTo>
                          <a:lnTo>
                            <a:pt x="90" y="571"/>
                          </a:lnTo>
                          <a:lnTo>
                            <a:pt x="71" y="615"/>
                          </a:lnTo>
                          <a:lnTo>
                            <a:pt x="55" y="660"/>
                          </a:lnTo>
                          <a:lnTo>
                            <a:pt x="40" y="705"/>
                          </a:lnTo>
                          <a:lnTo>
                            <a:pt x="28" y="751"/>
                          </a:lnTo>
                          <a:lnTo>
                            <a:pt x="17" y="797"/>
                          </a:lnTo>
                          <a:lnTo>
                            <a:pt x="10" y="844"/>
                          </a:lnTo>
                          <a:lnTo>
                            <a:pt x="5" y="891"/>
                          </a:lnTo>
                          <a:lnTo>
                            <a:pt x="1" y="938"/>
                          </a:lnTo>
                          <a:lnTo>
                            <a:pt x="0" y="986"/>
                          </a:lnTo>
                          <a:lnTo>
                            <a:pt x="1" y="1033"/>
                          </a:lnTo>
                          <a:lnTo>
                            <a:pt x="5" y="1080"/>
                          </a:lnTo>
                          <a:lnTo>
                            <a:pt x="10" y="1127"/>
                          </a:lnTo>
                          <a:lnTo>
                            <a:pt x="17" y="1174"/>
                          </a:lnTo>
                          <a:lnTo>
                            <a:pt x="27" y="1220"/>
                          </a:lnTo>
                          <a:lnTo>
                            <a:pt x="40" y="1266"/>
                          </a:lnTo>
                          <a:lnTo>
                            <a:pt x="55" y="1311"/>
                          </a:lnTo>
                          <a:lnTo>
                            <a:pt x="71" y="1356"/>
                          </a:lnTo>
                          <a:lnTo>
                            <a:pt x="90" y="1401"/>
                          </a:lnTo>
                          <a:lnTo>
                            <a:pt x="100" y="1422"/>
                          </a:lnTo>
                          <a:lnTo>
                            <a:pt x="111" y="1444"/>
                          </a:lnTo>
                          <a:lnTo>
                            <a:pt x="122" y="1465"/>
                          </a:lnTo>
                          <a:lnTo>
                            <a:pt x="134" y="1486"/>
                          </a:lnTo>
                          <a:lnTo>
                            <a:pt x="147" y="1507"/>
                          </a:lnTo>
                          <a:lnTo>
                            <a:pt x="160" y="1527"/>
                          </a:lnTo>
                          <a:lnTo>
                            <a:pt x="173" y="1548"/>
                          </a:lnTo>
                          <a:lnTo>
                            <a:pt x="188" y="1568"/>
                          </a:lnTo>
                          <a:lnTo>
                            <a:pt x="203" y="1588"/>
                          </a:lnTo>
                          <a:lnTo>
                            <a:pt x="218" y="1608"/>
                          </a:lnTo>
                          <a:lnTo>
                            <a:pt x="233" y="1626"/>
                          </a:lnTo>
                          <a:lnTo>
                            <a:pt x="250" y="1646"/>
                          </a:lnTo>
                          <a:lnTo>
                            <a:pt x="267" y="1663"/>
                          </a:lnTo>
                          <a:lnTo>
                            <a:pt x="284" y="1682"/>
                          </a:lnTo>
                          <a:lnTo>
                            <a:pt x="284" y="1682"/>
                          </a:lnTo>
                          <a:lnTo>
                            <a:pt x="303" y="1700"/>
                          </a:lnTo>
                          <a:lnTo>
                            <a:pt x="321" y="1717"/>
                          </a:lnTo>
                          <a:lnTo>
                            <a:pt x="339" y="1733"/>
                          </a:lnTo>
                          <a:lnTo>
                            <a:pt x="359" y="1750"/>
                          </a:lnTo>
                          <a:lnTo>
                            <a:pt x="377" y="1766"/>
                          </a:lnTo>
                          <a:lnTo>
                            <a:pt x="397" y="1780"/>
                          </a:lnTo>
                          <a:lnTo>
                            <a:pt x="418" y="1795"/>
                          </a:lnTo>
                          <a:lnTo>
                            <a:pt x="437" y="1809"/>
                          </a:lnTo>
                          <a:lnTo>
                            <a:pt x="458" y="1821"/>
                          </a:lnTo>
                          <a:lnTo>
                            <a:pt x="478" y="1834"/>
                          </a:lnTo>
                          <a:lnTo>
                            <a:pt x="499" y="1846"/>
                          </a:lnTo>
                          <a:lnTo>
                            <a:pt x="520" y="1858"/>
                          </a:lnTo>
                          <a:lnTo>
                            <a:pt x="541" y="1869"/>
                          </a:lnTo>
                          <a:lnTo>
                            <a:pt x="563" y="1879"/>
                          </a:lnTo>
                          <a:lnTo>
                            <a:pt x="584" y="1889"/>
                          </a:lnTo>
                          <a:lnTo>
                            <a:pt x="607" y="1898"/>
                          </a:lnTo>
                          <a:lnTo>
                            <a:pt x="651" y="1916"/>
                          </a:lnTo>
                          <a:lnTo>
                            <a:pt x="695" y="1930"/>
                          </a:lnTo>
                          <a:lnTo>
                            <a:pt x="741" y="1942"/>
                          </a:lnTo>
                          <a:lnTo>
                            <a:pt x="786" y="1952"/>
                          </a:lnTo>
                          <a:lnTo>
                            <a:pt x="833" y="1960"/>
                          </a:lnTo>
                          <a:lnTo>
                            <a:pt x="880" y="1966"/>
                          </a:lnTo>
                          <a:lnTo>
                            <a:pt x="926" y="1970"/>
                          </a:lnTo>
                          <a:lnTo>
                            <a:pt x="973" y="1971"/>
                          </a:lnTo>
                          <a:lnTo>
                            <a:pt x="1019" y="1970"/>
                          </a:lnTo>
                          <a:lnTo>
                            <a:pt x="1066" y="1966"/>
                          </a:lnTo>
                          <a:lnTo>
                            <a:pt x="1112" y="1960"/>
                          </a:lnTo>
                          <a:lnTo>
                            <a:pt x="1158" y="1952"/>
                          </a:lnTo>
                          <a:lnTo>
                            <a:pt x="1204" y="1942"/>
                          </a:lnTo>
                          <a:lnTo>
                            <a:pt x="1250" y="1929"/>
                          </a:lnTo>
                          <a:lnTo>
                            <a:pt x="1295" y="1915"/>
                          </a:lnTo>
                          <a:lnTo>
                            <a:pt x="1339" y="1898"/>
                          </a:lnTo>
                          <a:lnTo>
                            <a:pt x="1361" y="1889"/>
                          </a:lnTo>
                          <a:lnTo>
                            <a:pt x="1383" y="1878"/>
                          </a:lnTo>
                          <a:lnTo>
                            <a:pt x="1404" y="1869"/>
                          </a:lnTo>
                          <a:lnTo>
                            <a:pt x="1425" y="1858"/>
                          </a:lnTo>
                          <a:lnTo>
                            <a:pt x="1447" y="1846"/>
                          </a:lnTo>
                          <a:lnTo>
                            <a:pt x="1467" y="1833"/>
                          </a:lnTo>
                          <a:lnTo>
                            <a:pt x="1488" y="1821"/>
                          </a:lnTo>
                          <a:lnTo>
                            <a:pt x="1508" y="1808"/>
                          </a:lnTo>
                          <a:lnTo>
                            <a:pt x="1528" y="1794"/>
                          </a:lnTo>
                          <a:lnTo>
                            <a:pt x="1549" y="1779"/>
                          </a:lnTo>
                          <a:lnTo>
                            <a:pt x="1568" y="1765"/>
                          </a:lnTo>
                          <a:lnTo>
                            <a:pt x="1587" y="1749"/>
                          </a:lnTo>
                          <a:lnTo>
                            <a:pt x="1607" y="1733"/>
                          </a:lnTo>
                          <a:lnTo>
                            <a:pt x="1625" y="1716"/>
                          </a:lnTo>
                          <a:lnTo>
                            <a:pt x="1643" y="1699"/>
                          </a:lnTo>
                          <a:lnTo>
                            <a:pt x="1662" y="1681"/>
                          </a:lnTo>
                          <a:lnTo>
                            <a:pt x="1662" y="1681"/>
                          </a:lnTo>
                          <a:lnTo>
                            <a:pt x="1680" y="1662"/>
                          </a:lnTo>
                          <a:lnTo>
                            <a:pt x="1698" y="1642"/>
                          </a:lnTo>
                          <a:lnTo>
                            <a:pt x="1715" y="1621"/>
                          </a:lnTo>
                          <a:lnTo>
                            <a:pt x="1733" y="1601"/>
                          </a:lnTo>
                          <a:lnTo>
                            <a:pt x="1749" y="1579"/>
                          </a:lnTo>
                          <a:lnTo>
                            <a:pt x="1765" y="1559"/>
                          </a:lnTo>
                          <a:lnTo>
                            <a:pt x="1779" y="1536"/>
                          </a:lnTo>
                          <a:lnTo>
                            <a:pt x="1794" y="1514"/>
                          </a:lnTo>
                          <a:lnTo>
                            <a:pt x="1808" y="1492"/>
                          </a:lnTo>
                          <a:lnTo>
                            <a:pt x="1820" y="1469"/>
                          </a:lnTo>
                          <a:lnTo>
                            <a:pt x="1833" y="1447"/>
                          </a:lnTo>
                          <a:lnTo>
                            <a:pt x="1845" y="1423"/>
                          </a:lnTo>
                          <a:lnTo>
                            <a:pt x="1856" y="1400"/>
                          </a:lnTo>
                          <a:lnTo>
                            <a:pt x="1867" y="1376"/>
                          </a:lnTo>
                          <a:lnTo>
                            <a:pt x="1876" y="1352"/>
                          </a:lnTo>
                          <a:lnTo>
                            <a:pt x="1885" y="1328"/>
                          </a:lnTo>
                          <a:lnTo>
                            <a:pt x="1894" y="1304"/>
                          </a:lnTo>
                          <a:lnTo>
                            <a:pt x="1902" y="1280"/>
                          </a:lnTo>
                          <a:lnTo>
                            <a:pt x="1910" y="1255"/>
                          </a:lnTo>
                          <a:lnTo>
                            <a:pt x="1916" y="1231"/>
                          </a:lnTo>
                          <a:lnTo>
                            <a:pt x="1922" y="1205"/>
                          </a:lnTo>
                          <a:lnTo>
                            <a:pt x="1927" y="1181"/>
                          </a:lnTo>
                          <a:lnTo>
                            <a:pt x="1932" y="1155"/>
                          </a:lnTo>
                          <a:lnTo>
                            <a:pt x="1936" y="1131"/>
                          </a:lnTo>
                          <a:lnTo>
                            <a:pt x="1939" y="1105"/>
                          </a:lnTo>
                          <a:lnTo>
                            <a:pt x="1942" y="1080"/>
                          </a:lnTo>
                          <a:lnTo>
                            <a:pt x="1944" y="1054"/>
                          </a:lnTo>
                          <a:lnTo>
                            <a:pt x="1946" y="1030"/>
                          </a:lnTo>
                          <a:lnTo>
                            <a:pt x="1946" y="1004"/>
                          </a:lnTo>
                          <a:lnTo>
                            <a:pt x="1947" y="979"/>
                          </a:lnTo>
                          <a:lnTo>
                            <a:pt x="1946" y="953"/>
                          </a:lnTo>
                          <a:lnTo>
                            <a:pt x="1945" y="928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9" name="Freeform: Shape 21">
                      <a:extLst>
                        <a:ext uri="{FF2B5EF4-FFF2-40B4-BE49-F238E27FC236}">
                          <a16:creationId xmlns:a16="http://schemas.microsoft.com/office/drawing/2014/main" id="{3C18E8DE-615C-C646-909D-BC08378CBE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7720" y="777239"/>
                      <a:ext cx="135720" cy="137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378" h="384">
                          <a:moveTo>
                            <a:pt x="323" y="56"/>
                          </a:moveTo>
                          <a:lnTo>
                            <a:pt x="323" y="56"/>
                          </a:lnTo>
                          <a:lnTo>
                            <a:pt x="309" y="43"/>
                          </a:lnTo>
                          <a:lnTo>
                            <a:pt x="294" y="32"/>
                          </a:lnTo>
                          <a:lnTo>
                            <a:pt x="277" y="22"/>
                          </a:lnTo>
                          <a:lnTo>
                            <a:pt x="261" y="14"/>
                          </a:lnTo>
                          <a:lnTo>
                            <a:pt x="243" y="8"/>
                          </a:lnTo>
                          <a:lnTo>
                            <a:pt x="225" y="4"/>
                          </a:lnTo>
                          <a:lnTo>
                            <a:pt x="207" y="1"/>
                          </a:lnTo>
                          <a:lnTo>
                            <a:pt x="189" y="0"/>
                          </a:lnTo>
                          <a:lnTo>
                            <a:pt x="171" y="1"/>
                          </a:lnTo>
                          <a:lnTo>
                            <a:pt x="154" y="4"/>
                          </a:lnTo>
                          <a:lnTo>
                            <a:pt x="136" y="8"/>
                          </a:lnTo>
                          <a:lnTo>
                            <a:pt x="118" y="14"/>
                          </a:lnTo>
                          <a:lnTo>
                            <a:pt x="102" y="23"/>
                          </a:lnTo>
                          <a:lnTo>
                            <a:pt x="85" y="32"/>
                          </a:lnTo>
                          <a:lnTo>
                            <a:pt x="70" y="43"/>
                          </a:lnTo>
                          <a:lnTo>
                            <a:pt x="55" y="56"/>
                          </a:lnTo>
                          <a:lnTo>
                            <a:pt x="55" y="56"/>
                          </a:lnTo>
                          <a:lnTo>
                            <a:pt x="43" y="71"/>
                          </a:lnTo>
                          <a:lnTo>
                            <a:pt x="31" y="87"/>
                          </a:lnTo>
                          <a:lnTo>
                            <a:pt x="22" y="103"/>
                          </a:lnTo>
                          <a:lnTo>
                            <a:pt x="14" y="120"/>
                          </a:lnTo>
                          <a:lnTo>
                            <a:pt x="7" y="138"/>
                          </a:lnTo>
                          <a:lnTo>
                            <a:pt x="3" y="155"/>
                          </a:lnTo>
                          <a:lnTo>
                            <a:pt x="0" y="174"/>
                          </a:lnTo>
                          <a:lnTo>
                            <a:pt x="0" y="192"/>
                          </a:lnTo>
                          <a:lnTo>
                            <a:pt x="0" y="210"/>
                          </a:lnTo>
                          <a:lnTo>
                            <a:pt x="3" y="229"/>
                          </a:lnTo>
                          <a:lnTo>
                            <a:pt x="7" y="247"/>
                          </a:lnTo>
                          <a:lnTo>
                            <a:pt x="14" y="264"/>
                          </a:lnTo>
                          <a:lnTo>
                            <a:pt x="21" y="281"/>
                          </a:lnTo>
                          <a:lnTo>
                            <a:pt x="31" y="298"/>
                          </a:lnTo>
                          <a:lnTo>
                            <a:pt x="43" y="313"/>
                          </a:lnTo>
                          <a:lnTo>
                            <a:pt x="55" y="328"/>
                          </a:lnTo>
                          <a:lnTo>
                            <a:pt x="55" y="328"/>
                          </a:lnTo>
                          <a:lnTo>
                            <a:pt x="70" y="341"/>
                          </a:lnTo>
                          <a:lnTo>
                            <a:pt x="85" y="353"/>
                          </a:lnTo>
                          <a:lnTo>
                            <a:pt x="102" y="361"/>
                          </a:lnTo>
                          <a:lnTo>
                            <a:pt x="118" y="369"/>
                          </a:lnTo>
                          <a:lnTo>
                            <a:pt x="135" y="376"/>
                          </a:lnTo>
                          <a:lnTo>
                            <a:pt x="153" y="380"/>
                          </a:lnTo>
                          <a:lnTo>
                            <a:pt x="171" y="383"/>
                          </a:lnTo>
                          <a:lnTo>
                            <a:pt x="189" y="384"/>
                          </a:lnTo>
                          <a:lnTo>
                            <a:pt x="207" y="383"/>
                          </a:lnTo>
                          <a:lnTo>
                            <a:pt x="225" y="380"/>
                          </a:lnTo>
                          <a:lnTo>
                            <a:pt x="243" y="376"/>
                          </a:lnTo>
                          <a:lnTo>
                            <a:pt x="261" y="369"/>
                          </a:lnTo>
                          <a:lnTo>
                            <a:pt x="277" y="361"/>
                          </a:lnTo>
                          <a:lnTo>
                            <a:pt x="293" y="352"/>
                          </a:lnTo>
                          <a:lnTo>
                            <a:pt x="309" y="341"/>
                          </a:lnTo>
                          <a:lnTo>
                            <a:pt x="323" y="327"/>
                          </a:lnTo>
                          <a:lnTo>
                            <a:pt x="323" y="327"/>
                          </a:lnTo>
                          <a:lnTo>
                            <a:pt x="336" y="313"/>
                          </a:lnTo>
                          <a:lnTo>
                            <a:pt x="347" y="298"/>
                          </a:lnTo>
                          <a:lnTo>
                            <a:pt x="357" y="281"/>
                          </a:lnTo>
                          <a:lnTo>
                            <a:pt x="365" y="264"/>
                          </a:lnTo>
                          <a:lnTo>
                            <a:pt x="370" y="247"/>
                          </a:lnTo>
                          <a:lnTo>
                            <a:pt x="375" y="229"/>
                          </a:lnTo>
                          <a:lnTo>
                            <a:pt x="377" y="210"/>
                          </a:lnTo>
                          <a:lnTo>
                            <a:pt x="378" y="192"/>
                          </a:lnTo>
                          <a:lnTo>
                            <a:pt x="377" y="174"/>
                          </a:lnTo>
                          <a:lnTo>
                            <a:pt x="375" y="155"/>
                          </a:lnTo>
                          <a:lnTo>
                            <a:pt x="370" y="138"/>
                          </a:lnTo>
                          <a:lnTo>
                            <a:pt x="365" y="120"/>
                          </a:lnTo>
                          <a:lnTo>
                            <a:pt x="357" y="103"/>
                          </a:lnTo>
                          <a:lnTo>
                            <a:pt x="348" y="87"/>
                          </a:lnTo>
                          <a:lnTo>
                            <a:pt x="336" y="71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0" name="Straight Connector 49">
                      <a:extLst>
                        <a:ext uri="{FF2B5EF4-FFF2-40B4-BE49-F238E27FC236}">
                          <a16:creationId xmlns:a16="http://schemas.microsoft.com/office/drawing/2014/main" id="{C1233338-1FB0-7545-B4AB-A70B65F7F5AE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35760" y="388440"/>
                      <a:ext cx="453240" cy="458279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1" name="Freeform: Shape 23">
                      <a:extLst>
                        <a:ext uri="{FF2B5EF4-FFF2-40B4-BE49-F238E27FC236}">
                          <a16:creationId xmlns:a16="http://schemas.microsoft.com/office/drawing/2014/main" id="{0907929E-1580-544C-82DE-31ED9C2A2E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8640" y="14040"/>
                      <a:ext cx="369360" cy="3736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027" h="1039">
                          <a:moveTo>
                            <a:pt x="1" y="442"/>
                          </a:moveTo>
                          <a:lnTo>
                            <a:pt x="0" y="1039"/>
                          </a:lnTo>
                          <a:lnTo>
                            <a:pt x="591" y="1039"/>
                          </a:lnTo>
                          <a:lnTo>
                            <a:pt x="1027" y="599"/>
                          </a:lnTo>
                          <a:lnTo>
                            <a:pt x="435" y="599"/>
                          </a:lnTo>
                          <a:lnTo>
                            <a:pt x="436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C34B3CF3-1BBD-F847-B04D-618D11F7D01C}"/>
                    </a:ext>
                  </a:extLst>
                </p:cNvPr>
                <p:cNvGrpSpPr/>
                <p:nvPr/>
              </p:nvGrpSpPr>
              <p:grpSpPr>
                <a:xfrm>
                  <a:off x="822960" y="274320"/>
                  <a:ext cx="182880" cy="182880"/>
                  <a:chOff x="3371850" y="182880"/>
                  <a:chExt cx="182880" cy="182880"/>
                </a:xfrm>
              </p:grpSpPr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0D2196CE-E4AD-5442-979C-9C10A9E4CBF8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371850" y="182880"/>
                    <a:ext cx="182880" cy="18288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32" name="Group 31">
                    <a:extLst>
                      <a:ext uri="{FF2B5EF4-FFF2-40B4-BE49-F238E27FC236}">
                        <a16:creationId xmlns:a16="http://schemas.microsoft.com/office/drawing/2014/main" id="{8C2EEF23-7797-F149-8CD9-9DF16B93E9B0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408133" y="205740"/>
                    <a:ext cx="110314" cy="137160"/>
                    <a:chOff x="4057200" y="12600"/>
                    <a:chExt cx="1150560" cy="1465560"/>
                  </a:xfrm>
                </p:grpSpPr>
                <p:sp>
                  <p:nvSpPr>
                    <p:cNvPr id="33" name="Freeform: Shape 24">
                      <a:extLst>
                        <a:ext uri="{FF2B5EF4-FFF2-40B4-BE49-F238E27FC236}">
                          <a16:creationId xmlns:a16="http://schemas.microsoft.com/office/drawing/2014/main" id="{49B669AC-9140-BA4C-B870-3F4D03401C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85960" y="1127160"/>
                      <a:ext cx="721800" cy="3510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2006" h="976" fill="none">
                          <a:moveTo>
                            <a:pt x="2006" y="0"/>
                          </a:moveTo>
                          <a:lnTo>
                            <a:pt x="2006" y="560"/>
                          </a:lnTo>
                          <a:lnTo>
                            <a:pt x="2006" y="560"/>
                          </a:lnTo>
                          <a:lnTo>
                            <a:pt x="2005" y="581"/>
                          </a:lnTo>
                          <a:lnTo>
                            <a:pt x="2004" y="602"/>
                          </a:lnTo>
                          <a:lnTo>
                            <a:pt x="2001" y="624"/>
                          </a:lnTo>
                          <a:lnTo>
                            <a:pt x="1998" y="643"/>
                          </a:lnTo>
                          <a:lnTo>
                            <a:pt x="1994" y="664"/>
                          </a:lnTo>
                          <a:lnTo>
                            <a:pt x="1989" y="683"/>
                          </a:lnTo>
                          <a:lnTo>
                            <a:pt x="1982" y="703"/>
                          </a:lnTo>
                          <a:lnTo>
                            <a:pt x="1975" y="722"/>
                          </a:lnTo>
                          <a:lnTo>
                            <a:pt x="1967" y="739"/>
                          </a:lnTo>
                          <a:lnTo>
                            <a:pt x="1958" y="758"/>
                          </a:lnTo>
                          <a:lnTo>
                            <a:pt x="1948" y="775"/>
                          </a:lnTo>
                          <a:lnTo>
                            <a:pt x="1939" y="792"/>
                          </a:lnTo>
                          <a:lnTo>
                            <a:pt x="1927" y="808"/>
                          </a:lnTo>
                          <a:lnTo>
                            <a:pt x="1915" y="824"/>
                          </a:lnTo>
                          <a:lnTo>
                            <a:pt x="1903" y="839"/>
                          </a:lnTo>
                          <a:lnTo>
                            <a:pt x="1890" y="853"/>
                          </a:lnTo>
                          <a:lnTo>
                            <a:pt x="1876" y="868"/>
                          </a:lnTo>
                          <a:lnTo>
                            <a:pt x="1861" y="881"/>
                          </a:lnTo>
                          <a:lnTo>
                            <a:pt x="1846" y="892"/>
                          </a:lnTo>
                          <a:lnTo>
                            <a:pt x="1831" y="904"/>
                          </a:lnTo>
                          <a:lnTo>
                            <a:pt x="1815" y="915"/>
                          </a:lnTo>
                          <a:lnTo>
                            <a:pt x="1798" y="926"/>
                          </a:lnTo>
                          <a:lnTo>
                            <a:pt x="1782" y="934"/>
                          </a:lnTo>
                          <a:lnTo>
                            <a:pt x="1764" y="942"/>
                          </a:lnTo>
                          <a:lnTo>
                            <a:pt x="1745" y="950"/>
                          </a:lnTo>
                          <a:lnTo>
                            <a:pt x="1728" y="957"/>
                          </a:lnTo>
                          <a:lnTo>
                            <a:pt x="1708" y="963"/>
                          </a:lnTo>
                          <a:lnTo>
                            <a:pt x="1690" y="967"/>
                          </a:lnTo>
                          <a:lnTo>
                            <a:pt x="1670" y="971"/>
                          </a:lnTo>
                          <a:lnTo>
                            <a:pt x="1650" y="974"/>
                          </a:lnTo>
                          <a:lnTo>
                            <a:pt x="1631" y="975"/>
                          </a:lnTo>
                          <a:lnTo>
                            <a:pt x="1610" y="976"/>
                          </a:lnTo>
                          <a:lnTo>
                            <a:pt x="403" y="976"/>
                          </a:lnTo>
                          <a:lnTo>
                            <a:pt x="3" y="976"/>
                          </a:lnTo>
                          <a:lnTo>
                            <a:pt x="0" y="976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" name="Freeform: Shape 25">
                      <a:extLst>
                        <a:ext uri="{FF2B5EF4-FFF2-40B4-BE49-F238E27FC236}">
                          <a16:creationId xmlns:a16="http://schemas.microsoft.com/office/drawing/2014/main" id="{34D4CD72-0F1C-FC4C-8DA4-0D89C1B9B7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07960" y="741600"/>
                      <a:ext cx="199440" cy="4064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1130" fill="none">
                          <a:moveTo>
                            <a:pt x="0" y="464"/>
                          </a:moveTo>
                          <a:lnTo>
                            <a:pt x="0" y="232"/>
                          </a:lnTo>
                          <a:lnTo>
                            <a:pt x="0" y="232"/>
                          </a:lnTo>
                          <a:lnTo>
                            <a:pt x="0" y="220"/>
                          </a:lnTo>
                          <a:lnTo>
                            <a:pt x="1" y="208"/>
                          </a:lnTo>
                          <a:lnTo>
                            <a:pt x="3" y="197"/>
                          </a:lnTo>
                          <a:lnTo>
                            <a:pt x="6" y="186"/>
                          </a:lnTo>
                          <a:lnTo>
                            <a:pt x="9" y="175"/>
                          </a:lnTo>
                          <a:lnTo>
                            <a:pt x="13" y="163"/>
                          </a:lnTo>
                          <a:lnTo>
                            <a:pt x="17" y="152"/>
                          </a:lnTo>
                          <a:lnTo>
                            <a:pt x="22" y="142"/>
                          </a:lnTo>
                          <a:lnTo>
                            <a:pt x="28" y="132"/>
                          </a:lnTo>
                          <a:lnTo>
                            <a:pt x="33" y="122"/>
                          </a:lnTo>
                          <a:lnTo>
                            <a:pt x="40" y="112"/>
                          </a:lnTo>
                          <a:lnTo>
                            <a:pt x="47" y="103"/>
                          </a:lnTo>
                          <a:lnTo>
                            <a:pt x="55" y="93"/>
                          </a:lnTo>
                          <a:lnTo>
                            <a:pt x="64" y="85"/>
                          </a:lnTo>
                          <a:lnTo>
                            <a:pt x="82" y="69"/>
                          </a:lnTo>
                          <a:lnTo>
                            <a:pt x="101" y="53"/>
                          </a:lnTo>
                          <a:lnTo>
                            <a:pt x="123" y="40"/>
                          </a:lnTo>
                          <a:lnTo>
                            <a:pt x="145" y="29"/>
                          </a:lnTo>
                          <a:lnTo>
                            <a:pt x="170" y="19"/>
                          </a:lnTo>
                          <a:lnTo>
                            <a:pt x="195" y="11"/>
                          </a:lnTo>
                          <a:lnTo>
                            <a:pt x="222" y="5"/>
                          </a:lnTo>
                          <a:lnTo>
                            <a:pt x="236" y="3"/>
                          </a:lnTo>
                          <a:lnTo>
                            <a:pt x="249" y="1"/>
                          </a:lnTo>
                          <a:lnTo>
                            <a:pt x="263" y="1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1" y="1"/>
                          </a:lnTo>
                          <a:lnTo>
                            <a:pt x="306" y="2"/>
                          </a:lnTo>
                          <a:lnTo>
                            <a:pt x="320" y="4"/>
                          </a:lnTo>
                          <a:lnTo>
                            <a:pt x="334" y="7"/>
                          </a:lnTo>
                          <a:lnTo>
                            <a:pt x="346" y="10"/>
                          </a:lnTo>
                          <a:lnTo>
                            <a:pt x="360" y="15"/>
                          </a:lnTo>
                          <a:lnTo>
                            <a:pt x="373" y="20"/>
                          </a:lnTo>
                          <a:lnTo>
                            <a:pt x="386" y="25"/>
                          </a:lnTo>
                          <a:lnTo>
                            <a:pt x="397" y="32"/>
                          </a:lnTo>
                          <a:lnTo>
                            <a:pt x="409" y="38"/>
                          </a:lnTo>
                          <a:lnTo>
                            <a:pt x="421" y="45"/>
                          </a:lnTo>
                          <a:lnTo>
                            <a:pt x="433" y="54"/>
                          </a:lnTo>
                          <a:lnTo>
                            <a:pt x="444" y="63"/>
                          </a:lnTo>
                          <a:lnTo>
                            <a:pt x="453" y="72"/>
                          </a:lnTo>
                          <a:lnTo>
                            <a:pt x="464" y="82"/>
                          </a:lnTo>
                          <a:lnTo>
                            <a:pt x="474" y="92"/>
                          </a:lnTo>
                          <a:lnTo>
                            <a:pt x="483" y="103"/>
                          </a:lnTo>
                          <a:lnTo>
                            <a:pt x="492" y="114"/>
                          </a:lnTo>
                          <a:lnTo>
                            <a:pt x="499" y="126"/>
                          </a:lnTo>
                          <a:lnTo>
                            <a:pt x="507" y="139"/>
                          </a:lnTo>
                          <a:lnTo>
                            <a:pt x="515" y="151"/>
                          </a:lnTo>
                          <a:lnTo>
                            <a:pt x="521" y="164"/>
                          </a:lnTo>
                          <a:lnTo>
                            <a:pt x="528" y="178"/>
                          </a:lnTo>
                          <a:lnTo>
                            <a:pt x="533" y="191"/>
                          </a:lnTo>
                          <a:lnTo>
                            <a:pt x="538" y="205"/>
                          </a:lnTo>
                          <a:lnTo>
                            <a:pt x="543" y="220"/>
                          </a:lnTo>
                          <a:lnTo>
                            <a:pt x="547" y="235"/>
                          </a:lnTo>
                          <a:lnTo>
                            <a:pt x="550" y="249"/>
                          </a:lnTo>
                          <a:lnTo>
                            <a:pt x="551" y="265"/>
                          </a:lnTo>
                          <a:lnTo>
                            <a:pt x="553" y="281"/>
                          </a:lnTo>
                          <a:lnTo>
                            <a:pt x="554" y="296"/>
                          </a:lnTo>
                          <a:lnTo>
                            <a:pt x="555" y="312"/>
                          </a:lnTo>
                          <a:lnTo>
                            <a:pt x="555" y="1130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" name="Freeform: Shape 26">
                      <a:extLst>
                        <a:ext uri="{FF2B5EF4-FFF2-40B4-BE49-F238E27FC236}">
                          <a16:creationId xmlns:a16="http://schemas.microsoft.com/office/drawing/2014/main" id="{1B559CE4-D99F-1143-BD8B-C599D2BAFC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08160" y="713880"/>
                      <a:ext cx="199440" cy="1944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541" fill="none">
                          <a:moveTo>
                            <a:pt x="0" y="541"/>
                          </a:moveTo>
                          <a:lnTo>
                            <a:pt x="0" y="270"/>
                          </a:lnTo>
                          <a:lnTo>
                            <a:pt x="0" y="270"/>
                          </a:lnTo>
                          <a:lnTo>
                            <a:pt x="0" y="257"/>
                          </a:lnTo>
                          <a:lnTo>
                            <a:pt x="1" y="243"/>
                          </a:lnTo>
                          <a:lnTo>
                            <a:pt x="3" y="229"/>
                          </a:lnTo>
                          <a:lnTo>
                            <a:pt x="6" y="216"/>
                          </a:lnTo>
                          <a:lnTo>
                            <a:pt x="9" y="203"/>
                          </a:lnTo>
                          <a:lnTo>
                            <a:pt x="13" y="190"/>
                          </a:lnTo>
                          <a:lnTo>
                            <a:pt x="16" y="177"/>
                          </a:lnTo>
                          <a:lnTo>
                            <a:pt x="21" y="166"/>
                          </a:lnTo>
                          <a:lnTo>
                            <a:pt x="27" y="153"/>
                          </a:lnTo>
                          <a:lnTo>
                            <a:pt x="33" y="141"/>
                          </a:lnTo>
                          <a:lnTo>
                            <a:pt x="40" y="130"/>
                          </a:lnTo>
                          <a:lnTo>
                            <a:pt x="47" y="119"/>
                          </a:lnTo>
                          <a:lnTo>
                            <a:pt x="55" y="109"/>
                          </a:lnTo>
                          <a:lnTo>
                            <a:pt x="64" y="98"/>
                          </a:lnTo>
                          <a:lnTo>
                            <a:pt x="72" y="88"/>
                          </a:lnTo>
                          <a:lnTo>
                            <a:pt x="81" y="79"/>
                          </a:lnTo>
                          <a:lnTo>
                            <a:pt x="91" y="70"/>
                          </a:lnTo>
                          <a:lnTo>
                            <a:pt x="101" y="62"/>
                          </a:lnTo>
                          <a:lnTo>
                            <a:pt x="112" y="54"/>
                          </a:lnTo>
                          <a:lnTo>
                            <a:pt x="122" y="46"/>
                          </a:lnTo>
                          <a:lnTo>
                            <a:pt x="133" y="39"/>
                          </a:lnTo>
                          <a:lnTo>
                            <a:pt x="145" y="32"/>
                          </a:lnTo>
                          <a:lnTo>
                            <a:pt x="157" y="26"/>
                          </a:lnTo>
                          <a:lnTo>
                            <a:pt x="170" y="21"/>
                          </a:lnTo>
                          <a:lnTo>
                            <a:pt x="182" y="16"/>
                          </a:lnTo>
                          <a:lnTo>
                            <a:pt x="195" y="11"/>
                          </a:lnTo>
                          <a:lnTo>
                            <a:pt x="208" y="9"/>
                          </a:lnTo>
                          <a:lnTo>
                            <a:pt x="222" y="5"/>
                          </a:lnTo>
                          <a:lnTo>
                            <a:pt x="235" y="3"/>
                          </a:lnTo>
                          <a:lnTo>
                            <a:pt x="249" y="1"/>
                          </a:lnTo>
                          <a:lnTo>
                            <a:pt x="263" y="0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1" y="0"/>
                          </a:lnTo>
                          <a:lnTo>
                            <a:pt x="306" y="1"/>
                          </a:lnTo>
                          <a:lnTo>
                            <a:pt x="320" y="3"/>
                          </a:lnTo>
                          <a:lnTo>
                            <a:pt x="333" y="5"/>
                          </a:lnTo>
                          <a:lnTo>
                            <a:pt x="346" y="9"/>
                          </a:lnTo>
                          <a:lnTo>
                            <a:pt x="360" y="11"/>
                          </a:lnTo>
                          <a:lnTo>
                            <a:pt x="373" y="16"/>
                          </a:lnTo>
                          <a:lnTo>
                            <a:pt x="385" y="21"/>
                          </a:lnTo>
                          <a:lnTo>
                            <a:pt x="397" y="26"/>
                          </a:lnTo>
                          <a:lnTo>
                            <a:pt x="409" y="32"/>
                          </a:lnTo>
                          <a:lnTo>
                            <a:pt x="421" y="39"/>
                          </a:lnTo>
                          <a:lnTo>
                            <a:pt x="432" y="46"/>
                          </a:lnTo>
                          <a:lnTo>
                            <a:pt x="443" y="54"/>
                          </a:lnTo>
                          <a:lnTo>
                            <a:pt x="454" y="62"/>
                          </a:lnTo>
                          <a:lnTo>
                            <a:pt x="464" y="70"/>
                          </a:lnTo>
                          <a:lnTo>
                            <a:pt x="474" y="79"/>
                          </a:lnTo>
                          <a:lnTo>
                            <a:pt x="483" y="88"/>
                          </a:lnTo>
                          <a:lnTo>
                            <a:pt x="491" y="98"/>
                          </a:lnTo>
                          <a:lnTo>
                            <a:pt x="499" y="109"/>
                          </a:lnTo>
                          <a:lnTo>
                            <a:pt x="507" y="119"/>
                          </a:lnTo>
                          <a:lnTo>
                            <a:pt x="515" y="130"/>
                          </a:lnTo>
                          <a:lnTo>
                            <a:pt x="522" y="141"/>
                          </a:lnTo>
                          <a:lnTo>
                            <a:pt x="528" y="153"/>
                          </a:lnTo>
                          <a:lnTo>
                            <a:pt x="533" y="166"/>
                          </a:lnTo>
                          <a:lnTo>
                            <a:pt x="538" y="177"/>
                          </a:lnTo>
                          <a:lnTo>
                            <a:pt x="542" y="190"/>
                          </a:lnTo>
                          <a:lnTo>
                            <a:pt x="546" y="203"/>
                          </a:lnTo>
                          <a:lnTo>
                            <a:pt x="549" y="216"/>
                          </a:lnTo>
                          <a:lnTo>
                            <a:pt x="552" y="229"/>
                          </a:lnTo>
                          <a:lnTo>
                            <a:pt x="553" y="243"/>
                          </a:lnTo>
                          <a:lnTo>
                            <a:pt x="554" y="257"/>
                          </a:lnTo>
                          <a:lnTo>
                            <a:pt x="555" y="270"/>
                          </a:lnTo>
                          <a:lnTo>
                            <a:pt x="555" y="54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" name="Freeform: Shape 27">
                      <a:extLst>
                        <a:ext uri="{FF2B5EF4-FFF2-40B4-BE49-F238E27FC236}">
                          <a16:creationId xmlns:a16="http://schemas.microsoft.com/office/drawing/2014/main" id="{C621C734-3594-1943-AC5D-398469D1BA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08360" y="682200"/>
                      <a:ext cx="199440" cy="2260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629" fill="none">
                          <a:moveTo>
                            <a:pt x="0" y="629"/>
                          </a:moveTo>
                          <a:lnTo>
                            <a:pt x="0" y="312"/>
                          </a:lnTo>
                          <a:lnTo>
                            <a:pt x="0" y="312"/>
                          </a:lnTo>
                          <a:lnTo>
                            <a:pt x="0" y="297"/>
                          </a:lnTo>
                          <a:lnTo>
                            <a:pt x="0" y="281"/>
                          </a:lnTo>
                          <a:lnTo>
                            <a:pt x="3" y="265"/>
                          </a:lnTo>
                          <a:lnTo>
                            <a:pt x="5" y="250"/>
                          </a:lnTo>
                          <a:lnTo>
                            <a:pt x="8" y="235"/>
                          </a:lnTo>
                          <a:lnTo>
                            <a:pt x="12" y="220"/>
                          </a:lnTo>
                          <a:lnTo>
                            <a:pt x="16" y="205"/>
                          </a:lnTo>
                          <a:lnTo>
                            <a:pt x="21" y="192"/>
                          </a:lnTo>
                          <a:lnTo>
                            <a:pt x="27" y="178"/>
                          </a:lnTo>
                          <a:lnTo>
                            <a:pt x="33" y="164"/>
                          </a:lnTo>
                          <a:lnTo>
                            <a:pt x="40" y="152"/>
                          </a:lnTo>
                          <a:lnTo>
                            <a:pt x="47" y="139"/>
                          </a:lnTo>
                          <a:lnTo>
                            <a:pt x="54" y="126"/>
                          </a:lnTo>
                          <a:lnTo>
                            <a:pt x="63" y="114"/>
                          </a:lnTo>
                          <a:lnTo>
                            <a:pt x="72" y="103"/>
                          </a:lnTo>
                          <a:lnTo>
                            <a:pt x="81" y="93"/>
                          </a:lnTo>
                          <a:lnTo>
                            <a:pt x="91" y="82"/>
                          </a:lnTo>
                          <a:lnTo>
                            <a:pt x="101" y="72"/>
                          </a:lnTo>
                          <a:lnTo>
                            <a:pt x="111" y="63"/>
                          </a:lnTo>
                          <a:lnTo>
                            <a:pt x="122" y="54"/>
                          </a:lnTo>
                          <a:lnTo>
                            <a:pt x="133" y="47"/>
                          </a:lnTo>
                          <a:lnTo>
                            <a:pt x="145" y="39"/>
                          </a:lnTo>
                          <a:lnTo>
                            <a:pt x="157" y="32"/>
                          </a:lnTo>
                          <a:lnTo>
                            <a:pt x="169" y="25"/>
                          </a:lnTo>
                          <a:lnTo>
                            <a:pt x="182" y="20"/>
                          </a:lnTo>
                          <a:lnTo>
                            <a:pt x="195" y="15"/>
                          </a:lnTo>
                          <a:lnTo>
                            <a:pt x="207" y="10"/>
                          </a:lnTo>
                          <a:lnTo>
                            <a:pt x="221" y="7"/>
                          </a:lnTo>
                          <a:lnTo>
                            <a:pt x="235" y="4"/>
                          </a:lnTo>
                          <a:lnTo>
                            <a:pt x="249" y="2"/>
                          </a:lnTo>
                          <a:lnTo>
                            <a:pt x="262" y="1"/>
                          </a:lnTo>
                          <a:lnTo>
                            <a:pt x="277" y="0"/>
                          </a:lnTo>
                          <a:lnTo>
                            <a:pt x="277" y="0"/>
                          </a:lnTo>
                          <a:lnTo>
                            <a:pt x="291" y="1"/>
                          </a:lnTo>
                          <a:lnTo>
                            <a:pt x="306" y="2"/>
                          </a:lnTo>
                          <a:lnTo>
                            <a:pt x="319" y="4"/>
                          </a:lnTo>
                          <a:lnTo>
                            <a:pt x="333" y="7"/>
                          </a:lnTo>
                          <a:lnTo>
                            <a:pt x="346" y="10"/>
                          </a:lnTo>
                          <a:lnTo>
                            <a:pt x="360" y="15"/>
                          </a:lnTo>
                          <a:lnTo>
                            <a:pt x="372" y="20"/>
                          </a:lnTo>
                          <a:lnTo>
                            <a:pt x="385" y="25"/>
                          </a:lnTo>
                          <a:lnTo>
                            <a:pt x="397" y="32"/>
                          </a:lnTo>
                          <a:lnTo>
                            <a:pt x="410" y="39"/>
                          </a:lnTo>
                          <a:lnTo>
                            <a:pt x="420" y="47"/>
                          </a:lnTo>
                          <a:lnTo>
                            <a:pt x="432" y="54"/>
                          </a:lnTo>
                          <a:lnTo>
                            <a:pt x="443" y="63"/>
                          </a:lnTo>
                          <a:lnTo>
                            <a:pt x="454" y="72"/>
                          </a:lnTo>
                          <a:lnTo>
                            <a:pt x="464" y="82"/>
                          </a:lnTo>
                          <a:lnTo>
                            <a:pt x="473" y="93"/>
                          </a:lnTo>
                          <a:lnTo>
                            <a:pt x="482" y="103"/>
                          </a:lnTo>
                          <a:lnTo>
                            <a:pt x="491" y="114"/>
                          </a:lnTo>
                          <a:lnTo>
                            <a:pt x="500" y="126"/>
                          </a:lnTo>
                          <a:lnTo>
                            <a:pt x="507" y="139"/>
                          </a:lnTo>
                          <a:lnTo>
                            <a:pt x="515" y="152"/>
                          </a:lnTo>
                          <a:lnTo>
                            <a:pt x="522" y="164"/>
                          </a:lnTo>
                          <a:lnTo>
                            <a:pt x="527" y="178"/>
                          </a:lnTo>
                          <a:lnTo>
                            <a:pt x="533" y="192"/>
                          </a:lnTo>
                          <a:lnTo>
                            <a:pt x="538" y="205"/>
                          </a:lnTo>
                          <a:lnTo>
                            <a:pt x="542" y="220"/>
                          </a:lnTo>
                          <a:lnTo>
                            <a:pt x="546" y="235"/>
                          </a:lnTo>
                          <a:lnTo>
                            <a:pt x="549" y="250"/>
                          </a:lnTo>
                          <a:lnTo>
                            <a:pt x="552" y="265"/>
                          </a:lnTo>
                          <a:lnTo>
                            <a:pt x="553" y="281"/>
                          </a:lnTo>
                          <a:lnTo>
                            <a:pt x="555" y="297"/>
                          </a:lnTo>
                          <a:lnTo>
                            <a:pt x="555" y="312"/>
                          </a:lnTo>
                          <a:lnTo>
                            <a:pt x="555" y="629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7" name="Freeform: Shape 28">
                      <a:extLst>
                        <a:ext uri="{FF2B5EF4-FFF2-40B4-BE49-F238E27FC236}">
                          <a16:creationId xmlns:a16="http://schemas.microsoft.com/office/drawing/2014/main" id="{A2948702-07A3-4A4B-8E09-387D71F0C0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69160" y="991440"/>
                      <a:ext cx="316440" cy="48672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80" h="1353" fill="none">
                          <a:moveTo>
                            <a:pt x="880" y="1353"/>
                          </a:moveTo>
                          <a:lnTo>
                            <a:pt x="145" y="583"/>
                          </a:lnTo>
                          <a:lnTo>
                            <a:pt x="145" y="583"/>
                          </a:lnTo>
                          <a:lnTo>
                            <a:pt x="132" y="568"/>
                          </a:lnTo>
                          <a:lnTo>
                            <a:pt x="118" y="552"/>
                          </a:lnTo>
                          <a:lnTo>
                            <a:pt x="105" y="535"/>
                          </a:lnTo>
                          <a:lnTo>
                            <a:pt x="93" y="520"/>
                          </a:lnTo>
                          <a:lnTo>
                            <a:pt x="82" y="503"/>
                          </a:lnTo>
                          <a:lnTo>
                            <a:pt x="71" y="486"/>
                          </a:lnTo>
                          <a:lnTo>
                            <a:pt x="61" y="470"/>
                          </a:lnTo>
                          <a:lnTo>
                            <a:pt x="52" y="452"/>
                          </a:lnTo>
                          <a:lnTo>
                            <a:pt x="43" y="435"/>
                          </a:lnTo>
                          <a:lnTo>
                            <a:pt x="35" y="418"/>
                          </a:lnTo>
                          <a:lnTo>
                            <a:pt x="29" y="401"/>
                          </a:lnTo>
                          <a:lnTo>
                            <a:pt x="23" y="383"/>
                          </a:lnTo>
                          <a:lnTo>
                            <a:pt x="17" y="366"/>
                          </a:lnTo>
                          <a:lnTo>
                            <a:pt x="13" y="349"/>
                          </a:lnTo>
                          <a:lnTo>
                            <a:pt x="8" y="331"/>
                          </a:lnTo>
                          <a:lnTo>
                            <a:pt x="5" y="315"/>
                          </a:lnTo>
                          <a:lnTo>
                            <a:pt x="3" y="298"/>
                          </a:lnTo>
                          <a:lnTo>
                            <a:pt x="1" y="281"/>
                          </a:lnTo>
                          <a:lnTo>
                            <a:pt x="0" y="265"/>
                          </a:lnTo>
                          <a:lnTo>
                            <a:pt x="0" y="248"/>
                          </a:lnTo>
                          <a:lnTo>
                            <a:pt x="1" y="232"/>
                          </a:lnTo>
                          <a:lnTo>
                            <a:pt x="2" y="217"/>
                          </a:lnTo>
                          <a:lnTo>
                            <a:pt x="4" y="201"/>
                          </a:lnTo>
                          <a:lnTo>
                            <a:pt x="7" y="186"/>
                          </a:lnTo>
                          <a:lnTo>
                            <a:pt x="11" y="171"/>
                          </a:lnTo>
                          <a:lnTo>
                            <a:pt x="16" y="157"/>
                          </a:lnTo>
                          <a:lnTo>
                            <a:pt x="22" y="143"/>
                          </a:lnTo>
                          <a:lnTo>
                            <a:pt x="28" y="130"/>
                          </a:lnTo>
                          <a:lnTo>
                            <a:pt x="35" y="118"/>
                          </a:lnTo>
                          <a:lnTo>
                            <a:pt x="43" y="106"/>
                          </a:lnTo>
                          <a:lnTo>
                            <a:pt x="52" y="94"/>
                          </a:lnTo>
                          <a:lnTo>
                            <a:pt x="62" y="83"/>
                          </a:lnTo>
                          <a:lnTo>
                            <a:pt x="62" y="83"/>
                          </a:lnTo>
                          <a:lnTo>
                            <a:pt x="72" y="72"/>
                          </a:lnTo>
                          <a:lnTo>
                            <a:pt x="83" y="63"/>
                          </a:lnTo>
                          <a:lnTo>
                            <a:pt x="93" y="54"/>
                          </a:lnTo>
                          <a:lnTo>
                            <a:pt x="105" y="46"/>
                          </a:lnTo>
                          <a:lnTo>
                            <a:pt x="117" y="38"/>
                          </a:lnTo>
                          <a:lnTo>
                            <a:pt x="129" y="31"/>
                          </a:lnTo>
                          <a:lnTo>
                            <a:pt x="141" y="25"/>
                          </a:lnTo>
                          <a:lnTo>
                            <a:pt x="154" y="19"/>
                          </a:lnTo>
                          <a:lnTo>
                            <a:pt x="167" y="15"/>
                          </a:lnTo>
                          <a:lnTo>
                            <a:pt x="180" y="11"/>
                          </a:lnTo>
                          <a:lnTo>
                            <a:pt x="192" y="8"/>
                          </a:lnTo>
                          <a:lnTo>
                            <a:pt x="206" y="5"/>
                          </a:lnTo>
                          <a:lnTo>
                            <a:pt x="220" y="3"/>
                          </a:lnTo>
                          <a:lnTo>
                            <a:pt x="233" y="1"/>
                          </a:lnTo>
                          <a:lnTo>
                            <a:pt x="246" y="1"/>
                          </a:lnTo>
                          <a:lnTo>
                            <a:pt x="260" y="0"/>
                          </a:lnTo>
                          <a:lnTo>
                            <a:pt x="274" y="1"/>
                          </a:lnTo>
                          <a:lnTo>
                            <a:pt x="288" y="2"/>
                          </a:lnTo>
                          <a:lnTo>
                            <a:pt x="300" y="4"/>
                          </a:lnTo>
                          <a:lnTo>
                            <a:pt x="314" y="7"/>
                          </a:lnTo>
                          <a:lnTo>
                            <a:pt x="328" y="10"/>
                          </a:lnTo>
                          <a:lnTo>
                            <a:pt x="341" y="14"/>
                          </a:lnTo>
                          <a:lnTo>
                            <a:pt x="354" y="18"/>
                          </a:lnTo>
                          <a:lnTo>
                            <a:pt x="367" y="24"/>
                          </a:lnTo>
                          <a:lnTo>
                            <a:pt x="380" y="30"/>
                          </a:lnTo>
                          <a:lnTo>
                            <a:pt x="393" y="36"/>
                          </a:lnTo>
                          <a:lnTo>
                            <a:pt x="404" y="44"/>
                          </a:lnTo>
                          <a:lnTo>
                            <a:pt x="417" y="52"/>
                          </a:lnTo>
                          <a:lnTo>
                            <a:pt x="428" y="61"/>
                          </a:lnTo>
                          <a:lnTo>
                            <a:pt x="440" y="69"/>
                          </a:lnTo>
                          <a:lnTo>
                            <a:pt x="450" y="80"/>
                          </a:lnTo>
                          <a:lnTo>
                            <a:pt x="461" y="91"/>
                          </a:lnTo>
                          <a:lnTo>
                            <a:pt x="461" y="91"/>
                          </a:lnTo>
                          <a:lnTo>
                            <a:pt x="665" y="304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8" name="Freeform: Shape 29">
                      <a:extLst>
                        <a:ext uri="{FF2B5EF4-FFF2-40B4-BE49-F238E27FC236}">
                          <a16:creationId xmlns:a16="http://schemas.microsoft.com/office/drawing/2014/main" id="{A6EBEBB6-9D84-2A4A-9D63-8B7C1D6A95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08559" y="376920"/>
                      <a:ext cx="199800" cy="723959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6" h="2012" fill="none">
                          <a:moveTo>
                            <a:pt x="0" y="2012"/>
                          </a:moveTo>
                          <a:lnTo>
                            <a:pt x="0" y="312"/>
                          </a:lnTo>
                          <a:lnTo>
                            <a:pt x="0" y="312"/>
                          </a:lnTo>
                          <a:lnTo>
                            <a:pt x="0" y="296"/>
                          </a:lnTo>
                          <a:lnTo>
                            <a:pt x="1" y="280"/>
                          </a:lnTo>
                          <a:lnTo>
                            <a:pt x="3" y="265"/>
                          </a:lnTo>
                          <a:lnTo>
                            <a:pt x="6" y="249"/>
                          </a:lnTo>
                          <a:lnTo>
                            <a:pt x="9" y="234"/>
                          </a:lnTo>
                          <a:lnTo>
                            <a:pt x="13" y="219"/>
                          </a:lnTo>
                          <a:lnTo>
                            <a:pt x="17" y="205"/>
                          </a:lnTo>
                          <a:lnTo>
                            <a:pt x="22" y="191"/>
                          </a:lnTo>
                          <a:lnTo>
                            <a:pt x="28" y="177"/>
                          </a:lnTo>
                          <a:lnTo>
                            <a:pt x="34" y="164"/>
                          </a:lnTo>
                          <a:lnTo>
                            <a:pt x="40" y="151"/>
                          </a:lnTo>
                          <a:lnTo>
                            <a:pt x="47" y="138"/>
                          </a:lnTo>
                          <a:lnTo>
                            <a:pt x="55" y="125"/>
                          </a:lnTo>
                          <a:lnTo>
                            <a:pt x="64" y="114"/>
                          </a:lnTo>
                          <a:lnTo>
                            <a:pt x="73" y="103"/>
                          </a:lnTo>
                          <a:lnTo>
                            <a:pt x="82" y="92"/>
                          </a:lnTo>
                          <a:lnTo>
                            <a:pt x="92" y="81"/>
                          </a:lnTo>
                          <a:lnTo>
                            <a:pt x="101" y="71"/>
                          </a:lnTo>
                          <a:lnTo>
                            <a:pt x="112" y="63"/>
                          </a:lnTo>
                          <a:lnTo>
                            <a:pt x="123" y="54"/>
                          </a:lnTo>
                          <a:lnTo>
                            <a:pt x="134" y="46"/>
                          </a:lnTo>
                          <a:lnTo>
                            <a:pt x="145" y="38"/>
                          </a:lnTo>
                          <a:lnTo>
                            <a:pt x="157" y="31"/>
                          </a:lnTo>
                          <a:lnTo>
                            <a:pt x="170" y="24"/>
                          </a:lnTo>
                          <a:lnTo>
                            <a:pt x="183" y="19"/>
                          </a:lnTo>
                          <a:lnTo>
                            <a:pt x="196" y="15"/>
                          </a:lnTo>
                          <a:lnTo>
                            <a:pt x="208" y="10"/>
                          </a:lnTo>
                          <a:lnTo>
                            <a:pt x="222" y="7"/>
                          </a:lnTo>
                          <a:lnTo>
                            <a:pt x="236" y="4"/>
                          </a:lnTo>
                          <a:lnTo>
                            <a:pt x="250" y="2"/>
                          </a:lnTo>
                          <a:lnTo>
                            <a:pt x="263" y="1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2" y="1"/>
                          </a:lnTo>
                          <a:lnTo>
                            <a:pt x="306" y="2"/>
                          </a:lnTo>
                          <a:lnTo>
                            <a:pt x="320" y="4"/>
                          </a:lnTo>
                          <a:lnTo>
                            <a:pt x="334" y="7"/>
                          </a:lnTo>
                          <a:lnTo>
                            <a:pt x="347" y="10"/>
                          </a:lnTo>
                          <a:lnTo>
                            <a:pt x="360" y="15"/>
                          </a:lnTo>
                          <a:lnTo>
                            <a:pt x="373" y="19"/>
                          </a:lnTo>
                          <a:lnTo>
                            <a:pt x="386" y="24"/>
                          </a:lnTo>
                          <a:lnTo>
                            <a:pt x="398" y="31"/>
                          </a:lnTo>
                          <a:lnTo>
                            <a:pt x="409" y="38"/>
                          </a:lnTo>
                          <a:lnTo>
                            <a:pt x="421" y="46"/>
                          </a:lnTo>
                          <a:lnTo>
                            <a:pt x="433" y="54"/>
                          </a:lnTo>
                          <a:lnTo>
                            <a:pt x="444" y="63"/>
                          </a:lnTo>
                          <a:lnTo>
                            <a:pt x="454" y="71"/>
                          </a:lnTo>
                          <a:lnTo>
                            <a:pt x="464" y="81"/>
                          </a:lnTo>
                          <a:lnTo>
                            <a:pt x="474" y="92"/>
                          </a:lnTo>
                          <a:lnTo>
                            <a:pt x="483" y="103"/>
                          </a:lnTo>
                          <a:lnTo>
                            <a:pt x="492" y="114"/>
                          </a:lnTo>
                          <a:lnTo>
                            <a:pt x="500" y="125"/>
                          </a:lnTo>
                          <a:lnTo>
                            <a:pt x="507" y="138"/>
                          </a:lnTo>
                          <a:lnTo>
                            <a:pt x="515" y="151"/>
                          </a:lnTo>
                          <a:lnTo>
                            <a:pt x="522" y="164"/>
                          </a:lnTo>
                          <a:lnTo>
                            <a:pt x="528" y="177"/>
                          </a:lnTo>
                          <a:lnTo>
                            <a:pt x="534" y="191"/>
                          </a:lnTo>
                          <a:lnTo>
                            <a:pt x="539" y="205"/>
                          </a:lnTo>
                          <a:lnTo>
                            <a:pt x="543" y="219"/>
                          </a:lnTo>
                          <a:lnTo>
                            <a:pt x="547" y="234"/>
                          </a:lnTo>
                          <a:lnTo>
                            <a:pt x="550" y="249"/>
                          </a:lnTo>
                          <a:lnTo>
                            <a:pt x="553" y="265"/>
                          </a:lnTo>
                          <a:lnTo>
                            <a:pt x="554" y="280"/>
                          </a:lnTo>
                          <a:lnTo>
                            <a:pt x="555" y="296"/>
                          </a:lnTo>
                          <a:lnTo>
                            <a:pt x="556" y="312"/>
                          </a:lnTo>
                          <a:lnTo>
                            <a:pt x="556" y="1417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9" name="Straight Connector 38">
                      <a:extLst>
                        <a:ext uri="{FF2B5EF4-FFF2-40B4-BE49-F238E27FC236}">
                          <a16:creationId xmlns:a16="http://schemas.microsoft.com/office/drawing/2014/main" id="{24DE86D5-DE0E-DF4D-9051-ABD1C9A00A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7480" y="12600"/>
                      <a:ext cx="0" cy="1717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0" name="Straight Connector 39">
                      <a:extLst>
                        <a:ext uri="{FF2B5EF4-FFF2-40B4-BE49-F238E27FC236}">
                          <a16:creationId xmlns:a16="http://schemas.microsoft.com/office/drawing/2014/main" id="{EF8546A6-75C1-484C-B602-31BCD32B6F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57200" y="475560"/>
                      <a:ext cx="16308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" name="Straight Connector 40">
                      <a:extLst>
                        <a:ext uri="{FF2B5EF4-FFF2-40B4-BE49-F238E27FC236}">
                          <a16:creationId xmlns:a16="http://schemas.microsoft.com/office/drawing/2014/main" id="{FCB6F0C1-83D0-C74A-B577-CD7F201094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74320" y="475560"/>
                      <a:ext cx="16344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2" name="Straight Connector 41">
                      <a:extLst>
                        <a:ext uri="{FF2B5EF4-FFF2-40B4-BE49-F238E27FC236}">
                          <a16:creationId xmlns:a16="http://schemas.microsoft.com/office/drawing/2014/main" id="{74F95B25-9760-934C-9710-AA68C4DA69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86079" y="148320"/>
                      <a:ext cx="115561" cy="121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3" name="Straight Connector 42">
                      <a:extLst>
                        <a:ext uri="{FF2B5EF4-FFF2-40B4-BE49-F238E27FC236}">
                          <a16:creationId xmlns:a16="http://schemas.microsoft.com/office/drawing/2014/main" id="{C4D78B05-2F4A-4341-B5F4-4DA09617C0A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186079" y="681480"/>
                      <a:ext cx="115561" cy="1216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4" name="Straight Connector 43">
                      <a:extLst>
                        <a:ext uri="{FF2B5EF4-FFF2-40B4-BE49-F238E27FC236}">
                          <a16:creationId xmlns:a16="http://schemas.microsoft.com/office/drawing/2014/main" id="{88EB83F8-5EA5-A54E-9475-4AB5ABDC55C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693320" y="148320"/>
                      <a:ext cx="115200" cy="121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2AEBBD41-4EF0-CC4E-AA8E-12F40E5AE628}"/>
                    </a:ext>
                  </a:extLst>
                </p:cNvPr>
                <p:cNvGrpSpPr/>
                <p:nvPr/>
              </p:nvGrpSpPr>
              <p:grpSpPr>
                <a:xfrm>
                  <a:off x="1005840" y="274320"/>
                  <a:ext cx="182880" cy="182880"/>
                  <a:chOff x="3683000" y="182880"/>
                  <a:chExt cx="182880" cy="182880"/>
                </a:xfrm>
              </p:grpSpPr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2AD8370D-8EE9-EB4A-AF2F-D103C75277E8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683000" y="182880"/>
                    <a:ext cx="182880" cy="18288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0736823D-3E70-CF46-9AD8-0C5523248518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705255" y="210312"/>
                    <a:ext cx="138370" cy="128016"/>
                    <a:chOff x="5935679" y="134280"/>
                    <a:chExt cx="1289881" cy="1222560"/>
                  </a:xfrm>
                </p:grpSpPr>
                <p:sp>
                  <p:nvSpPr>
                    <p:cNvPr id="22" name="Freeform: Shape 10">
                      <a:extLst>
                        <a:ext uri="{FF2B5EF4-FFF2-40B4-BE49-F238E27FC236}">
                          <a16:creationId xmlns:a16="http://schemas.microsoft.com/office/drawing/2014/main" id="{56863DD4-D9D5-D44D-9E09-035C8DD648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5679" y="455399"/>
                      <a:ext cx="293040" cy="2253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15" h="627">
                          <a:moveTo>
                            <a:pt x="815" y="627"/>
                          </a:moveTo>
                          <a:lnTo>
                            <a:pt x="0" y="627"/>
                          </a:lnTo>
                          <a:lnTo>
                            <a:pt x="0" y="0"/>
                          </a:lnTo>
                          <a:lnTo>
                            <a:pt x="815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" name="Straight Connector 22">
                      <a:extLst>
                        <a:ext uri="{FF2B5EF4-FFF2-40B4-BE49-F238E27FC236}">
                          <a16:creationId xmlns:a16="http://schemas.microsoft.com/office/drawing/2014/main" id="{7C96C0A9-FCAB-0443-BCF6-3AD08172A1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6160" y="830520"/>
                      <a:ext cx="0" cy="526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4" name="Straight Connector 23">
                      <a:extLst>
                        <a:ext uri="{FF2B5EF4-FFF2-40B4-BE49-F238E27FC236}">
                          <a16:creationId xmlns:a16="http://schemas.microsoft.com/office/drawing/2014/main" id="{6858483D-8A33-024A-9CDC-5C2040A7C4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6160" y="134280"/>
                      <a:ext cx="0" cy="3142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5" name="Freeform: Shape 13">
                      <a:extLst>
                        <a:ext uri="{FF2B5EF4-FFF2-40B4-BE49-F238E27FC236}">
                          <a16:creationId xmlns:a16="http://schemas.microsoft.com/office/drawing/2014/main" id="{3DF3E256-2566-B54B-A9DC-936C4C417B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7440" y="721800"/>
                      <a:ext cx="306360" cy="2322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52" h="646">
                          <a:moveTo>
                            <a:pt x="852" y="646"/>
                          </a:moveTo>
                          <a:lnTo>
                            <a:pt x="0" y="646"/>
                          </a:lnTo>
                          <a:lnTo>
                            <a:pt x="0" y="0"/>
                          </a:lnTo>
                          <a:lnTo>
                            <a:pt x="852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6" name="Straight Connector 25">
                      <a:extLst>
                        <a:ext uri="{FF2B5EF4-FFF2-40B4-BE49-F238E27FC236}">
                          <a16:creationId xmlns:a16="http://schemas.microsoft.com/office/drawing/2014/main" id="{FCC3FDBD-D317-8348-A866-7A5C1F7F3C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7560" y="1097280"/>
                      <a:ext cx="0" cy="25956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" name="Straight Connector 26">
                      <a:extLst>
                        <a:ext uri="{FF2B5EF4-FFF2-40B4-BE49-F238E27FC236}">
                          <a16:creationId xmlns:a16="http://schemas.microsoft.com/office/drawing/2014/main" id="{894BCE69-19EC-8B4D-836E-1E70DF0B03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7560" y="134280"/>
                      <a:ext cx="0" cy="5806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" name="Freeform: Shape 16">
                      <a:extLst>
                        <a:ext uri="{FF2B5EF4-FFF2-40B4-BE49-F238E27FC236}">
                          <a16:creationId xmlns:a16="http://schemas.microsoft.com/office/drawing/2014/main" id="{8EEE7801-E455-A548-A46D-0730234488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2520" y="537120"/>
                      <a:ext cx="293040" cy="2253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15" h="627">
                          <a:moveTo>
                            <a:pt x="815" y="627"/>
                          </a:moveTo>
                          <a:lnTo>
                            <a:pt x="0" y="627"/>
                          </a:lnTo>
                          <a:lnTo>
                            <a:pt x="0" y="0"/>
                          </a:lnTo>
                          <a:lnTo>
                            <a:pt x="815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9" name="Straight Connector 28">
                      <a:extLst>
                        <a:ext uri="{FF2B5EF4-FFF2-40B4-BE49-F238E27FC236}">
                          <a16:creationId xmlns:a16="http://schemas.microsoft.com/office/drawing/2014/main" id="{06943E09-5C46-5A4D-83F4-E8E798B8F0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75440" y="905759"/>
                      <a:ext cx="0" cy="451081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" name="Straight Connector 29">
                      <a:extLst>
                        <a:ext uri="{FF2B5EF4-FFF2-40B4-BE49-F238E27FC236}">
                          <a16:creationId xmlns:a16="http://schemas.microsoft.com/office/drawing/2014/main" id="{65D38D07-CE60-DB4C-8430-311070C91C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75440" y="134280"/>
                      <a:ext cx="0" cy="39636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3EA1C66-FAA4-324F-A546-D26839E8AB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09560" y="385263"/>
                <a:ext cx="822960" cy="71937"/>
              </a:xfrm>
              <a:prstGeom prst="rect">
                <a:avLst/>
              </a:prstGeom>
            </p:spPr>
          </p:pic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5ECA096-8439-524B-A390-6B55803CABF5}"/>
                </a:ext>
              </a:extLst>
            </p:cNvPr>
            <p:cNvCxnSpPr/>
            <p:nvPr/>
          </p:nvCxnSpPr>
          <p:spPr>
            <a:xfrm>
              <a:off x="460102" y="548640"/>
              <a:ext cx="8229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728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C8337-3027-1E46-899A-2BB754467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219200"/>
            <a:ext cx="10972800" cy="41857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 is Arial Black @ 16pt – click to edit</a:t>
            </a:r>
          </a:p>
        </p:txBody>
      </p:sp>
      <p:sp>
        <p:nvSpPr>
          <p:cNvPr id="4" name="Text Placeholder 66">
            <a:extLst>
              <a:ext uri="{FF2B5EF4-FFF2-40B4-BE49-F238E27FC236}">
                <a16:creationId xmlns:a16="http://schemas.microsoft.com/office/drawing/2014/main" id="{E0E6D952-F728-464C-B86A-757A9381B5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1856" y="1119585"/>
            <a:ext cx="10972800" cy="22153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933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Presentation Title | Subtitle – click to edit</a:t>
            </a:r>
          </a:p>
        </p:txBody>
      </p:sp>
      <p:sp>
        <p:nvSpPr>
          <p:cNvPr id="59" name="Content Placeholder 6">
            <a:extLst>
              <a:ext uri="{FF2B5EF4-FFF2-40B4-BE49-F238E27FC236}">
                <a16:creationId xmlns:a16="http://schemas.microsoft.com/office/drawing/2014/main" id="{7B9C55FE-3252-3147-BD30-E2D004E9407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5731" y="1831181"/>
            <a:ext cx="10972800" cy="4511040"/>
          </a:xfrm>
          <a:prstGeom prst="rect">
            <a:avLst/>
          </a:prstGeom>
        </p:spPr>
        <p:txBody>
          <a:bodyPr lIns="45720" rIns="45720"/>
          <a:lstStyle>
            <a:lvl1pPr>
              <a:defRPr sz="1067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67"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defRPr sz="1067"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 sz="1067"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defRPr sz="1067"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an icon below to add content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59312F2-17C6-A841-AE42-778BD2F52222}"/>
              </a:ext>
            </a:extLst>
          </p:cNvPr>
          <p:cNvGrpSpPr/>
          <p:nvPr/>
        </p:nvGrpSpPr>
        <p:grpSpPr>
          <a:xfrm>
            <a:off x="199851" y="332899"/>
            <a:ext cx="11033760" cy="243840"/>
            <a:chOff x="457200" y="274320"/>
            <a:chExt cx="8275320" cy="182880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85BF369-EBFC-8646-BA5E-D89662CA8CBC}"/>
                </a:ext>
              </a:extLst>
            </p:cNvPr>
            <p:cNvGrpSpPr/>
            <p:nvPr userDrawn="1"/>
          </p:nvGrpSpPr>
          <p:grpSpPr>
            <a:xfrm>
              <a:off x="457200" y="274320"/>
              <a:ext cx="914400" cy="182880"/>
              <a:chOff x="457200" y="274320"/>
              <a:chExt cx="914400" cy="182880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D73B1D30-94C3-DC49-AD8C-5834E9D7CD7E}"/>
                  </a:ext>
                </a:extLst>
              </p:cNvPr>
              <p:cNvGrpSpPr/>
              <p:nvPr/>
            </p:nvGrpSpPr>
            <p:grpSpPr>
              <a:xfrm>
                <a:off x="1188720" y="274320"/>
                <a:ext cx="182880" cy="182880"/>
                <a:chOff x="4038600" y="182880"/>
                <a:chExt cx="182880" cy="182880"/>
              </a:xfrm>
            </p:grpSpPr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C5C35849-3389-8E4C-AA57-9067A49739E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038600" y="182880"/>
                  <a:ext cx="182880" cy="182880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0" i="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03AD9AE2-5697-724C-AFBB-04D5E7A5F55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060361" y="210312"/>
                  <a:ext cx="139358" cy="128016"/>
                  <a:chOff x="7927200" y="180720"/>
                  <a:chExt cx="1203840" cy="1132920"/>
                </a:xfrm>
              </p:grpSpPr>
              <p:sp>
                <p:nvSpPr>
                  <p:cNvPr id="109" name="Freeform: Shape 1">
                    <a:extLst>
                      <a:ext uri="{FF2B5EF4-FFF2-40B4-BE49-F238E27FC236}">
                        <a16:creationId xmlns:a16="http://schemas.microsoft.com/office/drawing/2014/main" id="{093153C3-BDDC-C541-A5BE-9067A537FFC5}"/>
                      </a:ext>
                    </a:extLst>
                  </p:cNvPr>
                  <p:cNvSpPr/>
                  <p:nvPr/>
                </p:nvSpPr>
                <p:spPr>
                  <a:xfrm>
                    <a:off x="8417160" y="180720"/>
                    <a:ext cx="713880" cy="241560"/>
                  </a:xfrm>
                  <a:custGeom>
                    <a:avLst/>
                    <a:gdLst/>
                    <a:ahLst/>
                    <a:cxnLst>
                      <a:cxn ang="3cd4">
                        <a:pos x="hc" y="t"/>
                      </a:cxn>
                      <a:cxn ang="cd2">
                        <a:pos x="l" y="vc"/>
                      </a:cxn>
                      <a:cxn ang="cd4">
                        <a:pos x="hc" y="b"/>
                      </a:cxn>
                      <a:cxn ang="0">
                        <a:pos x="r" y="vc"/>
                      </a:cxn>
                    </a:cxnLst>
                    <a:rect l="l" t="t" r="r" b="b"/>
                    <a:pathLst>
                      <a:path w="1984" h="672">
                        <a:moveTo>
                          <a:pt x="1984" y="672"/>
                        </a:moveTo>
                        <a:lnTo>
                          <a:pt x="0" y="672"/>
                        </a:lnTo>
                        <a:lnTo>
                          <a:pt x="0" y="0"/>
                        </a:lnTo>
                        <a:lnTo>
                          <a:pt x="1984" y="0"/>
                        </a:lnTo>
                        <a:close/>
                      </a:path>
                    </a:pathLst>
                  </a:custGeom>
                  <a:noFill/>
                  <a:ln w="3175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vert="horz" wrap="none" lIns="99360" tIns="54360" rIns="99360" bIns="54360" anchor="ctr" anchorCtr="1" compatLnSpc="0"/>
                  <a:lstStyle/>
                  <a:p>
                    <a:pPr marL="0" marR="0" lvl="0" indent="0" algn="l" defTabSz="914354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E2C2C"/>
                      </a:solidFill>
                      <a:effectLst/>
                      <a:uLnTx/>
                      <a:uFillTx/>
                      <a:latin typeface="Arial Regular"/>
                      <a:ea typeface="SimSun" pitchFamily="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0" name="Freeform: Shape 2">
                    <a:extLst>
                      <a:ext uri="{FF2B5EF4-FFF2-40B4-BE49-F238E27FC236}">
                        <a16:creationId xmlns:a16="http://schemas.microsoft.com/office/drawing/2014/main" id="{009E31A5-E3AA-0141-A726-241954ECD284}"/>
                      </a:ext>
                    </a:extLst>
                  </p:cNvPr>
                  <p:cNvSpPr/>
                  <p:nvPr/>
                </p:nvSpPr>
                <p:spPr>
                  <a:xfrm>
                    <a:off x="8417160" y="629280"/>
                    <a:ext cx="713880" cy="236880"/>
                  </a:xfrm>
                  <a:custGeom>
                    <a:avLst/>
                    <a:gdLst/>
                    <a:ahLst/>
                    <a:cxnLst>
                      <a:cxn ang="3cd4">
                        <a:pos x="hc" y="t"/>
                      </a:cxn>
                      <a:cxn ang="cd2">
                        <a:pos x="l" y="vc"/>
                      </a:cxn>
                      <a:cxn ang="cd4">
                        <a:pos x="hc" y="b"/>
                      </a:cxn>
                      <a:cxn ang="0">
                        <a:pos x="r" y="vc"/>
                      </a:cxn>
                    </a:cxnLst>
                    <a:rect l="l" t="t" r="r" b="b"/>
                    <a:pathLst>
                      <a:path w="1984" h="659">
                        <a:moveTo>
                          <a:pt x="1984" y="659"/>
                        </a:moveTo>
                        <a:lnTo>
                          <a:pt x="0" y="659"/>
                        </a:lnTo>
                        <a:lnTo>
                          <a:pt x="0" y="0"/>
                        </a:lnTo>
                        <a:lnTo>
                          <a:pt x="1984" y="0"/>
                        </a:lnTo>
                        <a:close/>
                      </a:path>
                    </a:pathLst>
                  </a:custGeom>
                  <a:noFill/>
                  <a:ln w="3175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vert="horz" wrap="none" lIns="99360" tIns="54360" rIns="99360" bIns="54360" anchor="ctr" anchorCtr="1" compatLnSpc="0"/>
                  <a:lstStyle/>
                  <a:p>
                    <a:pPr marL="0" marR="0" lvl="0" indent="0" algn="l" defTabSz="914354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E2C2C"/>
                      </a:solidFill>
                      <a:effectLst/>
                      <a:uLnTx/>
                      <a:uFillTx/>
                      <a:latin typeface="Arial Regular"/>
                      <a:ea typeface="SimSun" pitchFamily="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1" name="Freeform: Shape 3">
                    <a:extLst>
                      <a:ext uri="{FF2B5EF4-FFF2-40B4-BE49-F238E27FC236}">
                        <a16:creationId xmlns:a16="http://schemas.microsoft.com/office/drawing/2014/main" id="{C45F2DF6-17C0-6D49-A440-4C7F37518D63}"/>
                      </a:ext>
                    </a:extLst>
                  </p:cNvPr>
                  <p:cNvSpPr/>
                  <p:nvPr/>
                </p:nvSpPr>
                <p:spPr>
                  <a:xfrm>
                    <a:off x="8417160" y="1077480"/>
                    <a:ext cx="713880" cy="236160"/>
                  </a:xfrm>
                  <a:custGeom>
                    <a:avLst/>
                    <a:gdLst/>
                    <a:ahLst/>
                    <a:cxnLst>
                      <a:cxn ang="3cd4">
                        <a:pos x="hc" y="t"/>
                      </a:cxn>
                      <a:cxn ang="cd2">
                        <a:pos x="l" y="vc"/>
                      </a:cxn>
                      <a:cxn ang="cd4">
                        <a:pos x="hc" y="b"/>
                      </a:cxn>
                      <a:cxn ang="0">
                        <a:pos x="r" y="vc"/>
                      </a:cxn>
                    </a:cxnLst>
                    <a:rect l="l" t="t" r="r" b="b"/>
                    <a:pathLst>
                      <a:path w="1984" h="657">
                        <a:moveTo>
                          <a:pt x="1984" y="657"/>
                        </a:moveTo>
                        <a:lnTo>
                          <a:pt x="0" y="657"/>
                        </a:lnTo>
                        <a:lnTo>
                          <a:pt x="0" y="0"/>
                        </a:lnTo>
                        <a:lnTo>
                          <a:pt x="1984" y="0"/>
                        </a:lnTo>
                        <a:close/>
                      </a:path>
                    </a:pathLst>
                  </a:custGeom>
                  <a:noFill/>
                  <a:ln w="3175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vert="horz" wrap="none" lIns="99360" tIns="54360" rIns="99360" bIns="54360" anchor="ctr" anchorCtr="1" compatLnSpc="0"/>
                  <a:lstStyle/>
                  <a:p>
                    <a:pPr marL="0" marR="0" lvl="0" indent="0" algn="l" defTabSz="914354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E2C2C"/>
                      </a:solidFill>
                      <a:effectLst/>
                      <a:uLnTx/>
                      <a:uFillTx/>
                      <a:latin typeface="Arial Regular"/>
                      <a:ea typeface="SimSun" pitchFamily="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2" name="Freeform: Shape 4">
                    <a:extLst>
                      <a:ext uri="{FF2B5EF4-FFF2-40B4-BE49-F238E27FC236}">
                        <a16:creationId xmlns:a16="http://schemas.microsoft.com/office/drawing/2014/main" id="{8FE706C5-636D-A54B-A3A1-B4987F250926}"/>
                      </a:ext>
                    </a:extLst>
                  </p:cNvPr>
                  <p:cNvSpPr/>
                  <p:nvPr/>
                </p:nvSpPr>
                <p:spPr>
                  <a:xfrm>
                    <a:off x="7927200" y="629280"/>
                    <a:ext cx="280440" cy="236880"/>
                  </a:xfrm>
                  <a:custGeom>
                    <a:avLst/>
                    <a:gdLst/>
                    <a:ahLst/>
                    <a:cxnLst>
                      <a:cxn ang="3cd4">
                        <a:pos x="hc" y="t"/>
                      </a:cxn>
                      <a:cxn ang="cd2">
                        <a:pos x="l" y="vc"/>
                      </a:cxn>
                      <a:cxn ang="cd4">
                        <a:pos x="hc" y="b"/>
                      </a:cxn>
                      <a:cxn ang="0">
                        <a:pos x="r" y="vc"/>
                      </a:cxn>
                    </a:cxnLst>
                    <a:rect l="l" t="t" r="r" b="b"/>
                    <a:pathLst>
                      <a:path w="780" h="659">
                        <a:moveTo>
                          <a:pt x="780" y="659"/>
                        </a:moveTo>
                        <a:lnTo>
                          <a:pt x="0" y="659"/>
                        </a:lnTo>
                        <a:lnTo>
                          <a:pt x="0" y="0"/>
                        </a:lnTo>
                        <a:lnTo>
                          <a:pt x="780" y="0"/>
                        </a:lnTo>
                        <a:close/>
                      </a:path>
                    </a:pathLst>
                  </a:custGeom>
                  <a:noFill/>
                  <a:ln w="3175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vert="horz" wrap="none" lIns="99360" tIns="54360" rIns="99360" bIns="54360" anchor="ctr" anchorCtr="1" compatLnSpc="0"/>
                  <a:lstStyle/>
                  <a:p>
                    <a:pPr marL="0" marR="0" lvl="0" indent="0" algn="l" defTabSz="914354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E2C2C"/>
                      </a:solidFill>
                      <a:effectLst/>
                      <a:uLnTx/>
                      <a:uFillTx/>
                      <a:latin typeface="Arial Regular"/>
                      <a:ea typeface="SimSun" pitchFamily="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3" name="Freeform: Shape 5">
                    <a:extLst>
                      <a:ext uri="{FF2B5EF4-FFF2-40B4-BE49-F238E27FC236}">
                        <a16:creationId xmlns:a16="http://schemas.microsoft.com/office/drawing/2014/main" id="{445AB41E-F53D-3B4E-971A-26B5A23C29E1}"/>
                      </a:ext>
                    </a:extLst>
                  </p:cNvPr>
                  <p:cNvSpPr/>
                  <p:nvPr/>
                </p:nvSpPr>
                <p:spPr>
                  <a:xfrm>
                    <a:off x="8065079" y="307080"/>
                    <a:ext cx="351720" cy="316800"/>
                  </a:xfrm>
                  <a:custGeom>
                    <a:avLst/>
                    <a:gdLst/>
                    <a:ahLst/>
                    <a:cxnLst>
                      <a:cxn ang="3cd4">
                        <a:pos x="hc" y="t"/>
                      </a:cxn>
                      <a:cxn ang="cd2">
                        <a:pos x="l" y="vc"/>
                      </a:cxn>
                      <a:cxn ang="cd4">
                        <a:pos x="hc" y="b"/>
                      </a:cxn>
                      <a:cxn ang="0">
                        <a:pos x="r" y="vc"/>
                      </a:cxn>
                    </a:cxnLst>
                    <a:rect l="l" t="t" r="r" b="b"/>
                    <a:pathLst>
                      <a:path w="978" h="881" fill="none">
                        <a:moveTo>
                          <a:pt x="0" y="881"/>
                        </a:moveTo>
                        <a:lnTo>
                          <a:pt x="0" y="0"/>
                        </a:lnTo>
                        <a:lnTo>
                          <a:pt x="978" y="0"/>
                        </a:lnTo>
                      </a:path>
                    </a:pathLst>
                  </a:custGeom>
                  <a:noFill/>
                  <a:ln w="3175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vert="horz" wrap="none" lIns="9720" tIns="9720" rIns="9720" bIns="9720" anchor="ctr" anchorCtr="1" compatLnSpc="0"/>
                  <a:lstStyle/>
                  <a:p>
                    <a:pPr marL="0" marR="0" lvl="0" indent="0" algn="l" defTabSz="914354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E2C2C"/>
                      </a:solidFill>
                      <a:effectLst/>
                      <a:uLnTx/>
                      <a:uFillTx/>
                      <a:latin typeface="Arial Regular"/>
                      <a:ea typeface="SimSun" pitchFamily="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4" name="Freeform: Shape 6">
                    <a:extLst>
                      <a:ext uri="{FF2B5EF4-FFF2-40B4-BE49-F238E27FC236}">
                        <a16:creationId xmlns:a16="http://schemas.microsoft.com/office/drawing/2014/main" id="{7BCED7F2-9590-4A42-A756-F38A405DB182}"/>
                      </a:ext>
                    </a:extLst>
                  </p:cNvPr>
                  <p:cNvSpPr/>
                  <p:nvPr/>
                </p:nvSpPr>
                <p:spPr>
                  <a:xfrm>
                    <a:off x="8065079" y="866159"/>
                    <a:ext cx="351720" cy="316800"/>
                  </a:xfrm>
                  <a:custGeom>
                    <a:avLst/>
                    <a:gdLst/>
                    <a:ahLst/>
                    <a:cxnLst>
                      <a:cxn ang="3cd4">
                        <a:pos x="hc" y="t"/>
                      </a:cxn>
                      <a:cxn ang="cd2">
                        <a:pos x="l" y="vc"/>
                      </a:cxn>
                      <a:cxn ang="cd4">
                        <a:pos x="hc" y="b"/>
                      </a:cxn>
                      <a:cxn ang="0">
                        <a:pos x="r" y="vc"/>
                      </a:cxn>
                    </a:cxnLst>
                    <a:rect l="l" t="t" r="r" b="b"/>
                    <a:pathLst>
                      <a:path w="978" h="881" fill="none">
                        <a:moveTo>
                          <a:pt x="0" y="0"/>
                        </a:moveTo>
                        <a:lnTo>
                          <a:pt x="0" y="881"/>
                        </a:lnTo>
                        <a:lnTo>
                          <a:pt x="978" y="881"/>
                        </a:lnTo>
                      </a:path>
                    </a:pathLst>
                  </a:custGeom>
                  <a:noFill/>
                  <a:ln w="3175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vert="horz" wrap="none" lIns="9720" tIns="9720" rIns="9720" bIns="9720" anchor="ctr" anchorCtr="1" compatLnSpc="0"/>
                  <a:lstStyle/>
                  <a:p>
                    <a:pPr marL="0" marR="0" lvl="0" indent="0" algn="l" defTabSz="914354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E2C2C"/>
                      </a:solidFill>
                      <a:effectLst/>
                      <a:uLnTx/>
                      <a:uFillTx/>
                      <a:latin typeface="Arial Regular"/>
                      <a:ea typeface="SimSun" pitchFamily="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5" name="Straight Connector 114">
                    <a:extLst>
                      <a:ext uri="{FF2B5EF4-FFF2-40B4-BE49-F238E27FC236}">
                        <a16:creationId xmlns:a16="http://schemas.microsoft.com/office/drawing/2014/main" id="{E5B8DE74-63FD-364E-968F-9B20E2EAA495}"/>
                      </a:ext>
                    </a:extLst>
                  </p:cNvPr>
                  <p:cNvSpPr/>
                  <p:nvPr/>
                </p:nvSpPr>
                <p:spPr>
                  <a:xfrm>
                    <a:off x="8213040" y="754920"/>
                    <a:ext cx="204120" cy="0"/>
                  </a:xfrm>
                  <a:prstGeom prst="line">
                    <a:avLst/>
                  </a:prstGeom>
                  <a:noFill/>
                  <a:ln w="3175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vert="horz" wrap="none" lIns="9720" tIns="9720" rIns="9720" bIns="9720" anchor="ctr" anchorCtr="1" compatLnSpc="0"/>
                  <a:lstStyle/>
                  <a:p>
                    <a:pPr marL="0" marR="0" lvl="0" indent="0" algn="l" defTabSz="914354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E2C2C"/>
                      </a:solidFill>
                      <a:effectLst/>
                      <a:uLnTx/>
                      <a:uFillTx/>
                      <a:latin typeface="Arial Regular"/>
                      <a:ea typeface="SimSun" pitchFamily="2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6953D002-B2A5-744B-8835-A5738687BCB9}"/>
                  </a:ext>
                </a:extLst>
              </p:cNvPr>
              <p:cNvGrpSpPr/>
              <p:nvPr/>
            </p:nvGrpSpPr>
            <p:grpSpPr>
              <a:xfrm>
                <a:off x="640080" y="274320"/>
                <a:ext cx="182880" cy="182880"/>
                <a:chOff x="3025775" y="182880"/>
                <a:chExt cx="182880" cy="182880"/>
              </a:xfrm>
            </p:grpSpPr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CAFBBB59-CE14-CD4C-9567-8195FB730E1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025775" y="182880"/>
                  <a:ext cx="182880" cy="18288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0" i="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7957B74E-F69E-3F42-B8F4-51FFF0A041D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53207" y="223747"/>
                  <a:ext cx="128016" cy="101147"/>
                  <a:chOff x="1947960" y="149760"/>
                  <a:chExt cx="1471680" cy="1191240"/>
                </a:xfrm>
              </p:grpSpPr>
              <p:sp>
                <p:nvSpPr>
                  <p:cNvPr id="105" name="Freeform: Shape 8">
                    <a:extLst>
                      <a:ext uri="{FF2B5EF4-FFF2-40B4-BE49-F238E27FC236}">
                        <a16:creationId xmlns:a16="http://schemas.microsoft.com/office/drawing/2014/main" id="{19DAE627-7A62-4846-9BFB-4E1AE8FCF9CC}"/>
                      </a:ext>
                    </a:extLst>
                  </p:cNvPr>
                  <p:cNvSpPr/>
                  <p:nvPr/>
                </p:nvSpPr>
                <p:spPr>
                  <a:xfrm>
                    <a:off x="1947960" y="149760"/>
                    <a:ext cx="1471680" cy="1070640"/>
                  </a:xfrm>
                  <a:custGeom>
                    <a:avLst/>
                    <a:gdLst/>
                    <a:ahLst/>
                    <a:cxnLst>
                      <a:cxn ang="3cd4">
                        <a:pos x="hc" y="t"/>
                      </a:cxn>
                      <a:cxn ang="cd2">
                        <a:pos x="l" y="vc"/>
                      </a:cxn>
                      <a:cxn ang="cd4">
                        <a:pos x="hc" y="b"/>
                      </a:cxn>
                      <a:cxn ang="0">
                        <a:pos x="r" y="vc"/>
                      </a:cxn>
                    </a:cxnLst>
                    <a:rect l="l" t="t" r="r" b="b"/>
                    <a:pathLst>
                      <a:path w="4089" h="2975">
                        <a:moveTo>
                          <a:pt x="2833" y="2975"/>
                        </a:moveTo>
                        <a:lnTo>
                          <a:pt x="0" y="1280"/>
                        </a:lnTo>
                        <a:lnTo>
                          <a:pt x="4089" y="0"/>
                        </a:lnTo>
                        <a:close/>
                      </a:path>
                    </a:pathLst>
                  </a:custGeom>
                  <a:noFill/>
                  <a:ln w="3175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vert="horz" wrap="none" lIns="99360" tIns="54360" rIns="99360" bIns="54360" anchor="ctr" anchorCtr="1" compatLnSpc="0"/>
                  <a:lstStyle/>
                  <a:p>
                    <a:pPr marL="0" marR="0" lvl="0" indent="0" algn="l" defTabSz="914354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E2C2C"/>
                      </a:solidFill>
                      <a:effectLst/>
                      <a:uLnTx/>
                      <a:uFillTx/>
                      <a:latin typeface="Arial Regular"/>
                      <a:ea typeface="SimSun" pitchFamily="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6" name="Freeform: Shape 9">
                    <a:extLst>
                      <a:ext uri="{FF2B5EF4-FFF2-40B4-BE49-F238E27FC236}">
                        <a16:creationId xmlns:a16="http://schemas.microsoft.com/office/drawing/2014/main" id="{DF957354-21F2-4A40-88EE-9F5A31E25D57}"/>
                      </a:ext>
                    </a:extLst>
                  </p:cNvPr>
                  <p:cNvSpPr/>
                  <p:nvPr/>
                </p:nvSpPr>
                <p:spPr>
                  <a:xfrm>
                    <a:off x="2456639" y="149760"/>
                    <a:ext cx="962640" cy="1191240"/>
                  </a:xfrm>
                  <a:custGeom>
                    <a:avLst/>
                    <a:gdLst/>
                    <a:ahLst/>
                    <a:cxnLst>
                      <a:cxn ang="3cd4">
                        <a:pos x="hc" y="t"/>
                      </a:cxn>
                      <a:cxn ang="cd2">
                        <a:pos x="l" y="vc"/>
                      </a:cxn>
                      <a:cxn ang="cd4">
                        <a:pos x="hc" y="b"/>
                      </a:cxn>
                      <a:cxn ang="0">
                        <a:pos x="r" y="vc"/>
                      </a:cxn>
                    </a:cxnLst>
                    <a:rect l="l" t="t" r="r" b="b"/>
                    <a:pathLst>
                      <a:path w="2675" h="3310" fill="none">
                        <a:moveTo>
                          <a:pt x="2675" y="0"/>
                        </a:moveTo>
                        <a:lnTo>
                          <a:pt x="0" y="2127"/>
                        </a:lnTo>
                        <a:lnTo>
                          <a:pt x="0" y="3310"/>
                        </a:lnTo>
                        <a:lnTo>
                          <a:pt x="645" y="2512"/>
                        </a:lnTo>
                      </a:path>
                    </a:pathLst>
                  </a:custGeom>
                  <a:noFill/>
                  <a:ln w="3175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vert="horz" wrap="none" lIns="9720" tIns="9720" rIns="9720" bIns="9720" anchor="ctr" anchorCtr="1" compatLnSpc="0"/>
                  <a:lstStyle/>
                  <a:p>
                    <a:pPr marL="0" marR="0" lvl="0" indent="0" algn="l" defTabSz="914354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E2C2C"/>
                      </a:solidFill>
                      <a:effectLst/>
                      <a:uLnTx/>
                      <a:uFillTx/>
                      <a:latin typeface="Arial Regular"/>
                      <a:ea typeface="SimSun" pitchFamily="2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3F0CCACB-76C4-EE4A-85AB-E7528E577CBA}"/>
                  </a:ext>
                </a:extLst>
              </p:cNvPr>
              <p:cNvGrpSpPr/>
              <p:nvPr/>
            </p:nvGrpSpPr>
            <p:grpSpPr>
              <a:xfrm>
                <a:off x="457200" y="274320"/>
                <a:ext cx="182880" cy="182880"/>
                <a:chOff x="2695575" y="182880"/>
                <a:chExt cx="182880" cy="182880"/>
              </a:xfrm>
            </p:grpSpPr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D1F3E78B-741C-ED47-A148-1240E58BD21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95575" y="182880"/>
                  <a:ext cx="182880" cy="18288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0" i="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A3965E95-51A4-0444-B01C-A5B99A21064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22216" y="210312"/>
                  <a:ext cx="129599" cy="128016"/>
                  <a:chOff x="12600" y="14040"/>
                  <a:chExt cx="1445400" cy="1462680"/>
                </a:xfrm>
              </p:grpSpPr>
              <p:sp>
                <p:nvSpPr>
                  <p:cNvPr id="98" name="Freeform: Shape 19">
                    <a:extLst>
                      <a:ext uri="{FF2B5EF4-FFF2-40B4-BE49-F238E27FC236}">
                        <a16:creationId xmlns:a16="http://schemas.microsoft.com/office/drawing/2014/main" id="{E516973B-2419-DD4F-AE67-9F00CF185EB0}"/>
                      </a:ext>
                    </a:extLst>
                  </p:cNvPr>
                  <p:cNvSpPr/>
                  <p:nvPr/>
                </p:nvSpPr>
                <p:spPr>
                  <a:xfrm>
                    <a:off x="12600" y="216000"/>
                    <a:ext cx="1245600" cy="1260720"/>
                  </a:xfrm>
                  <a:custGeom>
                    <a:avLst/>
                    <a:gdLst/>
                    <a:ahLst/>
                    <a:cxnLst>
                      <a:cxn ang="3cd4">
                        <a:pos x="hc" y="t"/>
                      </a:cxn>
                      <a:cxn ang="cd2">
                        <a:pos x="l" y="vc"/>
                      </a:cxn>
                      <a:cxn ang="cd4">
                        <a:pos x="hc" y="b"/>
                      </a:cxn>
                      <a:cxn ang="0">
                        <a:pos x="r" y="vc"/>
                      </a:cxn>
                    </a:cxnLst>
                    <a:rect l="l" t="t" r="r" b="b"/>
                    <a:pathLst>
                      <a:path w="3461" h="3503" fill="none">
                        <a:moveTo>
                          <a:pt x="2955" y="513"/>
                        </a:moveTo>
                        <a:lnTo>
                          <a:pt x="2955" y="513"/>
                        </a:lnTo>
                        <a:lnTo>
                          <a:pt x="2924" y="481"/>
                        </a:lnTo>
                        <a:lnTo>
                          <a:pt x="2890" y="451"/>
                        </a:lnTo>
                        <a:lnTo>
                          <a:pt x="2858" y="421"/>
                        </a:lnTo>
                        <a:lnTo>
                          <a:pt x="2824" y="393"/>
                        </a:lnTo>
                        <a:lnTo>
                          <a:pt x="2789" y="365"/>
                        </a:lnTo>
                        <a:lnTo>
                          <a:pt x="2755" y="339"/>
                        </a:lnTo>
                        <a:lnTo>
                          <a:pt x="2720" y="313"/>
                        </a:lnTo>
                        <a:lnTo>
                          <a:pt x="2684" y="289"/>
                        </a:lnTo>
                        <a:lnTo>
                          <a:pt x="2648" y="265"/>
                        </a:lnTo>
                        <a:lnTo>
                          <a:pt x="2611" y="243"/>
                        </a:lnTo>
                        <a:lnTo>
                          <a:pt x="2575" y="221"/>
                        </a:lnTo>
                        <a:lnTo>
                          <a:pt x="2536" y="201"/>
                        </a:lnTo>
                        <a:lnTo>
                          <a:pt x="2499" y="181"/>
                        </a:lnTo>
                        <a:lnTo>
                          <a:pt x="2461" y="162"/>
                        </a:lnTo>
                        <a:lnTo>
                          <a:pt x="2423" y="145"/>
                        </a:lnTo>
                        <a:lnTo>
                          <a:pt x="2383" y="128"/>
                        </a:lnTo>
                        <a:lnTo>
                          <a:pt x="2344" y="113"/>
                        </a:lnTo>
                        <a:lnTo>
                          <a:pt x="2305" y="99"/>
                        </a:lnTo>
                        <a:lnTo>
                          <a:pt x="2265" y="85"/>
                        </a:lnTo>
                        <a:lnTo>
                          <a:pt x="2224" y="72"/>
                        </a:lnTo>
                        <a:lnTo>
                          <a:pt x="2184" y="61"/>
                        </a:lnTo>
                        <a:lnTo>
                          <a:pt x="2144" y="50"/>
                        </a:lnTo>
                        <a:lnTo>
                          <a:pt x="2104" y="41"/>
                        </a:lnTo>
                        <a:lnTo>
                          <a:pt x="2062" y="33"/>
                        </a:lnTo>
                        <a:lnTo>
                          <a:pt x="2021" y="25"/>
                        </a:lnTo>
                        <a:lnTo>
                          <a:pt x="1980" y="18"/>
                        </a:lnTo>
                        <a:lnTo>
                          <a:pt x="1939" y="13"/>
                        </a:lnTo>
                        <a:lnTo>
                          <a:pt x="1898" y="8"/>
                        </a:lnTo>
                        <a:lnTo>
                          <a:pt x="1856" y="5"/>
                        </a:lnTo>
                        <a:lnTo>
                          <a:pt x="1815" y="2"/>
                        </a:lnTo>
                        <a:lnTo>
                          <a:pt x="1774" y="0"/>
                        </a:lnTo>
                        <a:lnTo>
                          <a:pt x="1732" y="0"/>
                        </a:lnTo>
                        <a:lnTo>
                          <a:pt x="1691" y="1"/>
                        </a:lnTo>
                        <a:lnTo>
                          <a:pt x="1649" y="2"/>
                        </a:lnTo>
                        <a:lnTo>
                          <a:pt x="1607" y="5"/>
                        </a:lnTo>
                        <a:lnTo>
                          <a:pt x="1566" y="8"/>
                        </a:lnTo>
                        <a:lnTo>
                          <a:pt x="1525" y="13"/>
                        </a:lnTo>
                        <a:lnTo>
                          <a:pt x="1484" y="19"/>
                        </a:lnTo>
                        <a:lnTo>
                          <a:pt x="1442" y="25"/>
                        </a:lnTo>
                        <a:lnTo>
                          <a:pt x="1401" y="33"/>
                        </a:lnTo>
                        <a:lnTo>
                          <a:pt x="1361" y="42"/>
                        </a:lnTo>
                        <a:lnTo>
                          <a:pt x="1320" y="50"/>
                        </a:lnTo>
                        <a:lnTo>
                          <a:pt x="1280" y="61"/>
                        </a:lnTo>
                        <a:lnTo>
                          <a:pt x="1239" y="73"/>
                        </a:lnTo>
                        <a:lnTo>
                          <a:pt x="1199" y="86"/>
                        </a:lnTo>
                        <a:lnTo>
                          <a:pt x="1160" y="99"/>
                        </a:lnTo>
                        <a:lnTo>
                          <a:pt x="1120" y="113"/>
                        </a:lnTo>
                        <a:lnTo>
                          <a:pt x="1080" y="129"/>
                        </a:lnTo>
                        <a:lnTo>
                          <a:pt x="1042" y="146"/>
                        </a:lnTo>
                        <a:lnTo>
                          <a:pt x="1003" y="163"/>
                        </a:lnTo>
                        <a:lnTo>
                          <a:pt x="965" y="182"/>
                        </a:lnTo>
                        <a:lnTo>
                          <a:pt x="927" y="202"/>
                        </a:lnTo>
                        <a:lnTo>
                          <a:pt x="890" y="222"/>
                        </a:lnTo>
                        <a:lnTo>
                          <a:pt x="853" y="244"/>
                        </a:lnTo>
                        <a:lnTo>
                          <a:pt x="816" y="266"/>
                        </a:lnTo>
                        <a:lnTo>
                          <a:pt x="780" y="290"/>
                        </a:lnTo>
                        <a:lnTo>
                          <a:pt x="744" y="314"/>
                        </a:lnTo>
                        <a:lnTo>
                          <a:pt x="709" y="340"/>
                        </a:lnTo>
                        <a:lnTo>
                          <a:pt x="674" y="366"/>
                        </a:lnTo>
                        <a:lnTo>
                          <a:pt x="640" y="394"/>
                        </a:lnTo>
                        <a:lnTo>
                          <a:pt x="606" y="422"/>
                        </a:lnTo>
                        <a:lnTo>
                          <a:pt x="573" y="452"/>
                        </a:lnTo>
                        <a:lnTo>
                          <a:pt x="540" y="482"/>
                        </a:lnTo>
                        <a:lnTo>
                          <a:pt x="508" y="514"/>
                        </a:lnTo>
                        <a:lnTo>
                          <a:pt x="508" y="514"/>
                        </a:lnTo>
                        <a:lnTo>
                          <a:pt x="477" y="547"/>
                        </a:lnTo>
                        <a:lnTo>
                          <a:pt x="447" y="579"/>
                        </a:lnTo>
                        <a:lnTo>
                          <a:pt x="417" y="613"/>
                        </a:lnTo>
                        <a:lnTo>
                          <a:pt x="390" y="647"/>
                        </a:lnTo>
                        <a:lnTo>
                          <a:pt x="362" y="682"/>
                        </a:lnTo>
                        <a:lnTo>
                          <a:pt x="336" y="717"/>
                        </a:lnTo>
                        <a:lnTo>
                          <a:pt x="310" y="753"/>
                        </a:lnTo>
                        <a:lnTo>
                          <a:pt x="287" y="789"/>
                        </a:lnTo>
                        <a:lnTo>
                          <a:pt x="263" y="826"/>
                        </a:lnTo>
                        <a:lnTo>
                          <a:pt x="241" y="863"/>
                        </a:lnTo>
                        <a:lnTo>
                          <a:pt x="219" y="900"/>
                        </a:lnTo>
                        <a:lnTo>
                          <a:pt x="199" y="938"/>
                        </a:lnTo>
                        <a:lnTo>
                          <a:pt x="180" y="977"/>
                        </a:lnTo>
                        <a:lnTo>
                          <a:pt x="161" y="1015"/>
                        </a:lnTo>
                        <a:lnTo>
                          <a:pt x="145" y="1054"/>
                        </a:lnTo>
                        <a:lnTo>
                          <a:pt x="128" y="1093"/>
                        </a:lnTo>
                        <a:lnTo>
                          <a:pt x="112" y="1134"/>
                        </a:lnTo>
                        <a:lnTo>
                          <a:pt x="98" y="1174"/>
                        </a:lnTo>
                        <a:lnTo>
                          <a:pt x="85" y="1214"/>
                        </a:lnTo>
                        <a:lnTo>
                          <a:pt x="72" y="1254"/>
                        </a:lnTo>
                        <a:lnTo>
                          <a:pt x="61" y="1294"/>
                        </a:lnTo>
                        <a:lnTo>
                          <a:pt x="50" y="1336"/>
                        </a:lnTo>
                        <a:lnTo>
                          <a:pt x="41" y="1377"/>
                        </a:lnTo>
                        <a:lnTo>
                          <a:pt x="33" y="1418"/>
                        </a:lnTo>
                        <a:lnTo>
                          <a:pt x="25" y="1460"/>
                        </a:lnTo>
                        <a:lnTo>
                          <a:pt x="19" y="1501"/>
                        </a:lnTo>
                        <a:lnTo>
                          <a:pt x="13" y="1544"/>
                        </a:lnTo>
                        <a:lnTo>
                          <a:pt x="9" y="1585"/>
                        </a:lnTo>
                        <a:lnTo>
                          <a:pt x="5" y="1627"/>
                        </a:lnTo>
                        <a:lnTo>
                          <a:pt x="2" y="1669"/>
                        </a:lnTo>
                        <a:lnTo>
                          <a:pt x="1" y="1710"/>
                        </a:lnTo>
                        <a:lnTo>
                          <a:pt x="0" y="1753"/>
                        </a:lnTo>
                        <a:lnTo>
                          <a:pt x="1" y="1795"/>
                        </a:lnTo>
                        <a:lnTo>
                          <a:pt x="2" y="1837"/>
                        </a:lnTo>
                        <a:lnTo>
                          <a:pt x="5" y="1879"/>
                        </a:lnTo>
                        <a:lnTo>
                          <a:pt x="8" y="1920"/>
                        </a:lnTo>
                        <a:lnTo>
                          <a:pt x="13" y="1963"/>
                        </a:lnTo>
                        <a:lnTo>
                          <a:pt x="18" y="2005"/>
                        </a:lnTo>
                        <a:lnTo>
                          <a:pt x="25" y="2046"/>
                        </a:lnTo>
                        <a:lnTo>
                          <a:pt x="33" y="2086"/>
                        </a:lnTo>
                        <a:lnTo>
                          <a:pt x="41" y="2127"/>
                        </a:lnTo>
                        <a:lnTo>
                          <a:pt x="50" y="2169"/>
                        </a:lnTo>
                        <a:lnTo>
                          <a:pt x="60" y="2210"/>
                        </a:lnTo>
                        <a:lnTo>
                          <a:pt x="72" y="2251"/>
                        </a:lnTo>
                        <a:lnTo>
                          <a:pt x="84" y="2291"/>
                        </a:lnTo>
                        <a:lnTo>
                          <a:pt x="97" y="2331"/>
                        </a:lnTo>
                        <a:lnTo>
                          <a:pt x="112" y="2372"/>
                        </a:lnTo>
                        <a:lnTo>
                          <a:pt x="127" y="2411"/>
                        </a:lnTo>
                        <a:lnTo>
                          <a:pt x="144" y="2450"/>
                        </a:lnTo>
                        <a:lnTo>
                          <a:pt x="161" y="2489"/>
                        </a:lnTo>
                        <a:lnTo>
                          <a:pt x="179" y="2528"/>
                        </a:lnTo>
                        <a:lnTo>
                          <a:pt x="198" y="2567"/>
                        </a:lnTo>
                        <a:lnTo>
                          <a:pt x="218" y="2604"/>
                        </a:lnTo>
                        <a:lnTo>
                          <a:pt x="240" y="2641"/>
                        </a:lnTo>
                        <a:lnTo>
                          <a:pt x="262" y="2679"/>
                        </a:lnTo>
                        <a:lnTo>
                          <a:pt x="286" y="2716"/>
                        </a:lnTo>
                        <a:lnTo>
                          <a:pt x="309" y="2751"/>
                        </a:lnTo>
                        <a:lnTo>
                          <a:pt x="335" y="2788"/>
                        </a:lnTo>
                        <a:lnTo>
                          <a:pt x="361" y="2823"/>
                        </a:lnTo>
                        <a:lnTo>
                          <a:pt x="388" y="2857"/>
                        </a:lnTo>
                        <a:lnTo>
                          <a:pt x="416" y="2892"/>
                        </a:lnTo>
                        <a:lnTo>
                          <a:pt x="446" y="2925"/>
                        </a:lnTo>
                        <a:lnTo>
                          <a:pt x="476" y="2958"/>
                        </a:lnTo>
                        <a:lnTo>
                          <a:pt x="507" y="2991"/>
                        </a:lnTo>
                        <a:lnTo>
                          <a:pt x="507" y="2991"/>
                        </a:lnTo>
                        <a:lnTo>
                          <a:pt x="539" y="3022"/>
                        </a:lnTo>
                        <a:lnTo>
                          <a:pt x="571" y="3052"/>
                        </a:lnTo>
                        <a:lnTo>
                          <a:pt x="605" y="3082"/>
                        </a:lnTo>
                        <a:lnTo>
                          <a:pt x="638" y="3110"/>
                        </a:lnTo>
                        <a:lnTo>
                          <a:pt x="672" y="3138"/>
                        </a:lnTo>
                        <a:lnTo>
                          <a:pt x="708" y="3164"/>
                        </a:lnTo>
                        <a:lnTo>
                          <a:pt x="743" y="3190"/>
                        </a:lnTo>
                        <a:lnTo>
                          <a:pt x="778" y="3214"/>
                        </a:lnTo>
                        <a:lnTo>
                          <a:pt x="815" y="3238"/>
                        </a:lnTo>
                        <a:lnTo>
                          <a:pt x="851" y="3260"/>
                        </a:lnTo>
                        <a:lnTo>
                          <a:pt x="888" y="3282"/>
                        </a:lnTo>
                        <a:lnTo>
                          <a:pt x="925" y="3303"/>
                        </a:lnTo>
                        <a:lnTo>
                          <a:pt x="964" y="3322"/>
                        </a:lnTo>
                        <a:lnTo>
                          <a:pt x="1002" y="3341"/>
                        </a:lnTo>
                        <a:lnTo>
                          <a:pt x="1040" y="3358"/>
                        </a:lnTo>
                        <a:lnTo>
                          <a:pt x="1079" y="3374"/>
                        </a:lnTo>
                        <a:lnTo>
                          <a:pt x="1119" y="3390"/>
                        </a:lnTo>
                        <a:lnTo>
                          <a:pt x="1158" y="3405"/>
                        </a:lnTo>
                        <a:lnTo>
                          <a:pt x="1198" y="3418"/>
                        </a:lnTo>
                        <a:lnTo>
                          <a:pt x="1237" y="3431"/>
                        </a:lnTo>
                        <a:lnTo>
                          <a:pt x="1278" y="3442"/>
                        </a:lnTo>
                        <a:lnTo>
                          <a:pt x="1319" y="3453"/>
                        </a:lnTo>
                        <a:lnTo>
                          <a:pt x="1359" y="3462"/>
                        </a:lnTo>
                        <a:lnTo>
                          <a:pt x="1400" y="3470"/>
                        </a:lnTo>
                        <a:lnTo>
                          <a:pt x="1440" y="3478"/>
                        </a:lnTo>
                        <a:lnTo>
                          <a:pt x="1482" y="3485"/>
                        </a:lnTo>
                        <a:lnTo>
                          <a:pt x="1523" y="3490"/>
                        </a:lnTo>
                        <a:lnTo>
                          <a:pt x="1564" y="3495"/>
                        </a:lnTo>
                        <a:lnTo>
                          <a:pt x="1606" y="3498"/>
                        </a:lnTo>
                        <a:lnTo>
                          <a:pt x="1647" y="3501"/>
                        </a:lnTo>
                        <a:lnTo>
                          <a:pt x="1689" y="3502"/>
                        </a:lnTo>
                        <a:lnTo>
                          <a:pt x="1731" y="3503"/>
                        </a:lnTo>
                        <a:lnTo>
                          <a:pt x="1772" y="3502"/>
                        </a:lnTo>
                        <a:lnTo>
                          <a:pt x="1813" y="3501"/>
                        </a:lnTo>
                        <a:lnTo>
                          <a:pt x="1854" y="3498"/>
                        </a:lnTo>
                        <a:lnTo>
                          <a:pt x="1897" y="3495"/>
                        </a:lnTo>
                        <a:lnTo>
                          <a:pt x="1938" y="3490"/>
                        </a:lnTo>
                        <a:lnTo>
                          <a:pt x="1979" y="3484"/>
                        </a:lnTo>
                        <a:lnTo>
                          <a:pt x="2020" y="3478"/>
                        </a:lnTo>
                        <a:lnTo>
                          <a:pt x="2060" y="3470"/>
                        </a:lnTo>
                        <a:lnTo>
                          <a:pt x="2102" y="3462"/>
                        </a:lnTo>
                        <a:lnTo>
                          <a:pt x="2142" y="3453"/>
                        </a:lnTo>
                        <a:lnTo>
                          <a:pt x="2183" y="3442"/>
                        </a:lnTo>
                        <a:lnTo>
                          <a:pt x="2223" y="3430"/>
                        </a:lnTo>
                        <a:lnTo>
                          <a:pt x="2264" y="3417"/>
                        </a:lnTo>
                        <a:lnTo>
                          <a:pt x="2303" y="3404"/>
                        </a:lnTo>
                        <a:lnTo>
                          <a:pt x="2342" y="3390"/>
                        </a:lnTo>
                        <a:lnTo>
                          <a:pt x="2381" y="3374"/>
                        </a:lnTo>
                        <a:lnTo>
                          <a:pt x="2421" y="3358"/>
                        </a:lnTo>
                        <a:lnTo>
                          <a:pt x="2459" y="3340"/>
                        </a:lnTo>
                        <a:lnTo>
                          <a:pt x="2497" y="3321"/>
                        </a:lnTo>
                        <a:lnTo>
                          <a:pt x="2535" y="3302"/>
                        </a:lnTo>
                        <a:lnTo>
                          <a:pt x="2573" y="3281"/>
                        </a:lnTo>
                        <a:lnTo>
                          <a:pt x="2610" y="3259"/>
                        </a:lnTo>
                        <a:lnTo>
                          <a:pt x="2646" y="3237"/>
                        </a:lnTo>
                        <a:lnTo>
                          <a:pt x="2682" y="3213"/>
                        </a:lnTo>
                        <a:lnTo>
                          <a:pt x="2719" y="3189"/>
                        </a:lnTo>
                        <a:lnTo>
                          <a:pt x="2754" y="3163"/>
                        </a:lnTo>
                        <a:lnTo>
                          <a:pt x="2788" y="3137"/>
                        </a:lnTo>
                        <a:lnTo>
                          <a:pt x="2823" y="3109"/>
                        </a:lnTo>
                        <a:lnTo>
                          <a:pt x="2856" y="3081"/>
                        </a:lnTo>
                        <a:lnTo>
                          <a:pt x="2889" y="3051"/>
                        </a:lnTo>
                        <a:lnTo>
                          <a:pt x="2922" y="3021"/>
                        </a:lnTo>
                        <a:lnTo>
                          <a:pt x="2954" y="2989"/>
                        </a:lnTo>
                        <a:lnTo>
                          <a:pt x="2954" y="2989"/>
                        </a:lnTo>
                        <a:lnTo>
                          <a:pt x="2978" y="2964"/>
                        </a:lnTo>
                        <a:lnTo>
                          <a:pt x="3001" y="2940"/>
                        </a:lnTo>
                        <a:lnTo>
                          <a:pt x="3024" y="2914"/>
                        </a:lnTo>
                        <a:lnTo>
                          <a:pt x="3045" y="2889"/>
                        </a:lnTo>
                        <a:lnTo>
                          <a:pt x="3067" y="2863"/>
                        </a:lnTo>
                        <a:lnTo>
                          <a:pt x="3089" y="2837"/>
                        </a:lnTo>
                        <a:lnTo>
                          <a:pt x="3108" y="2810"/>
                        </a:lnTo>
                        <a:lnTo>
                          <a:pt x="3129" y="2784"/>
                        </a:lnTo>
                        <a:lnTo>
                          <a:pt x="3148" y="2756"/>
                        </a:lnTo>
                        <a:lnTo>
                          <a:pt x="3166" y="2729"/>
                        </a:lnTo>
                        <a:lnTo>
                          <a:pt x="3185" y="2701"/>
                        </a:lnTo>
                        <a:lnTo>
                          <a:pt x="3201" y="2674"/>
                        </a:lnTo>
                        <a:lnTo>
                          <a:pt x="3219" y="2645"/>
                        </a:lnTo>
                        <a:lnTo>
                          <a:pt x="3235" y="2617"/>
                        </a:lnTo>
                        <a:lnTo>
                          <a:pt x="3251" y="2588"/>
                        </a:lnTo>
                        <a:lnTo>
                          <a:pt x="3266" y="2560"/>
                        </a:lnTo>
                        <a:lnTo>
                          <a:pt x="3281" y="2531"/>
                        </a:lnTo>
                        <a:lnTo>
                          <a:pt x="3295" y="2501"/>
                        </a:lnTo>
                        <a:lnTo>
                          <a:pt x="3308" y="2472"/>
                        </a:lnTo>
                        <a:lnTo>
                          <a:pt x="3321" y="2442"/>
                        </a:lnTo>
                        <a:lnTo>
                          <a:pt x="3334" y="2412"/>
                        </a:lnTo>
                        <a:lnTo>
                          <a:pt x="3346" y="2382"/>
                        </a:lnTo>
                        <a:lnTo>
                          <a:pt x="3356" y="2352"/>
                        </a:lnTo>
                        <a:lnTo>
                          <a:pt x="3367" y="2322"/>
                        </a:lnTo>
                        <a:lnTo>
                          <a:pt x="3387" y="2260"/>
                        </a:lnTo>
                        <a:lnTo>
                          <a:pt x="3404" y="2198"/>
                        </a:lnTo>
                        <a:lnTo>
                          <a:pt x="3419" y="2136"/>
                        </a:lnTo>
                        <a:lnTo>
                          <a:pt x="3432" y="2073"/>
                        </a:lnTo>
                        <a:lnTo>
                          <a:pt x="3443" y="2012"/>
                        </a:lnTo>
                        <a:lnTo>
                          <a:pt x="3451" y="1948"/>
                        </a:lnTo>
                        <a:lnTo>
                          <a:pt x="3457" y="1885"/>
                        </a:lnTo>
                        <a:lnTo>
                          <a:pt x="3460" y="1821"/>
                        </a:lnTo>
                        <a:lnTo>
                          <a:pt x="3461" y="1757"/>
                        </a:lnTo>
                        <a:lnTo>
                          <a:pt x="3461" y="1694"/>
                        </a:lnTo>
                        <a:lnTo>
                          <a:pt x="3458" y="1630"/>
                        </a:lnTo>
                        <a:lnTo>
                          <a:pt x="3453" y="1566"/>
                        </a:lnTo>
                        <a:lnTo>
                          <a:pt x="3445" y="1503"/>
                        </a:lnTo>
                        <a:lnTo>
                          <a:pt x="3435" y="1440"/>
                        </a:lnTo>
                        <a:lnTo>
                          <a:pt x="3422" y="1377"/>
                        </a:lnTo>
                        <a:lnTo>
                          <a:pt x="3407" y="1315"/>
                        </a:lnTo>
                        <a:lnTo>
                          <a:pt x="3391" y="1253"/>
                        </a:lnTo>
                        <a:lnTo>
                          <a:pt x="3372" y="1191"/>
                        </a:lnTo>
                        <a:lnTo>
                          <a:pt x="3361" y="1161"/>
                        </a:lnTo>
                        <a:lnTo>
                          <a:pt x="3351" y="1131"/>
                        </a:lnTo>
                        <a:lnTo>
                          <a:pt x="3339" y="1101"/>
                        </a:lnTo>
                        <a:lnTo>
                          <a:pt x="3327" y="1071"/>
                        </a:lnTo>
                      </a:path>
                    </a:pathLst>
                  </a:custGeom>
                  <a:noFill/>
                  <a:ln w="3175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vert="horz" wrap="none" lIns="9720" tIns="9720" rIns="9720" bIns="9720" anchor="ctr" anchorCtr="1" compatLnSpc="0"/>
                  <a:lstStyle/>
                  <a:p>
                    <a:pPr marL="0" marR="0" lvl="0" indent="0" algn="l" defTabSz="914354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E2C2C"/>
                      </a:solidFill>
                      <a:effectLst/>
                      <a:uLnTx/>
                      <a:uFillTx/>
                      <a:latin typeface="Arial Regular"/>
                      <a:ea typeface="SimSun" pitchFamily="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9" name="Freeform: Shape 20">
                    <a:extLst>
                      <a:ext uri="{FF2B5EF4-FFF2-40B4-BE49-F238E27FC236}">
                        <a16:creationId xmlns:a16="http://schemas.microsoft.com/office/drawing/2014/main" id="{C84A93D7-D800-8741-8D61-07327D94FA50}"/>
                      </a:ext>
                    </a:extLst>
                  </p:cNvPr>
                  <p:cNvSpPr/>
                  <p:nvPr/>
                </p:nvSpPr>
                <p:spPr>
                  <a:xfrm>
                    <a:off x="285480" y="492120"/>
                    <a:ext cx="700560" cy="709200"/>
                  </a:xfrm>
                  <a:custGeom>
                    <a:avLst/>
                    <a:gdLst/>
                    <a:ahLst/>
                    <a:cxnLst>
                      <a:cxn ang="3cd4">
                        <a:pos x="hc" y="t"/>
                      </a:cxn>
                      <a:cxn ang="cd2">
                        <a:pos x="l" y="vc"/>
                      </a:cxn>
                      <a:cxn ang="cd4">
                        <a:pos x="hc" y="b"/>
                      </a:cxn>
                      <a:cxn ang="0">
                        <a:pos x="r" y="vc"/>
                      </a:cxn>
                    </a:cxnLst>
                    <a:rect l="l" t="t" r="r" b="b"/>
                    <a:pathLst>
                      <a:path w="1947" h="1971" fill="none">
                        <a:moveTo>
                          <a:pt x="1662" y="288"/>
                        </a:moveTo>
                        <a:lnTo>
                          <a:pt x="1662" y="288"/>
                        </a:lnTo>
                        <a:lnTo>
                          <a:pt x="1644" y="270"/>
                        </a:lnTo>
                        <a:lnTo>
                          <a:pt x="1625" y="253"/>
                        </a:lnTo>
                        <a:lnTo>
                          <a:pt x="1607" y="236"/>
                        </a:lnTo>
                        <a:lnTo>
                          <a:pt x="1588" y="220"/>
                        </a:lnTo>
                        <a:lnTo>
                          <a:pt x="1568" y="205"/>
                        </a:lnTo>
                        <a:lnTo>
                          <a:pt x="1549" y="190"/>
                        </a:lnTo>
                        <a:lnTo>
                          <a:pt x="1529" y="175"/>
                        </a:lnTo>
                        <a:lnTo>
                          <a:pt x="1509" y="162"/>
                        </a:lnTo>
                        <a:lnTo>
                          <a:pt x="1489" y="149"/>
                        </a:lnTo>
                        <a:lnTo>
                          <a:pt x="1468" y="136"/>
                        </a:lnTo>
                        <a:lnTo>
                          <a:pt x="1448" y="124"/>
                        </a:lnTo>
                        <a:lnTo>
                          <a:pt x="1426" y="112"/>
                        </a:lnTo>
                        <a:lnTo>
                          <a:pt x="1405" y="102"/>
                        </a:lnTo>
                        <a:lnTo>
                          <a:pt x="1384" y="91"/>
                        </a:lnTo>
                        <a:lnTo>
                          <a:pt x="1361" y="81"/>
                        </a:lnTo>
                        <a:lnTo>
                          <a:pt x="1340" y="72"/>
                        </a:lnTo>
                        <a:lnTo>
                          <a:pt x="1296" y="55"/>
                        </a:lnTo>
                        <a:lnTo>
                          <a:pt x="1251" y="40"/>
                        </a:lnTo>
                        <a:lnTo>
                          <a:pt x="1205" y="28"/>
                        </a:lnTo>
                        <a:lnTo>
                          <a:pt x="1159" y="17"/>
                        </a:lnTo>
                        <a:lnTo>
                          <a:pt x="1113" y="9"/>
                        </a:lnTo>
                        <a:lnTo>
                          <a:pt x="1067" y="4"/>
                        </a:lnTo>
                        <a:lnTo>
                          <a:pt x="1020" y="1"/>
                        </a:lnTo>
                        <a:lnTo>
                          <a:pt x="974" y="0"/>
                        </a:lnTo>
                        <a:lnTo>
                          <a:pt x="927" y="1"/>
                        </a:lnTo>
                        <a:lnTo>
                          <a:pt x="881" y="4"/>
                        </a:lnTo>
                        <a:lnTo>
                          <a:pt x="834" y="10"/>
                        </a:lnTo>
                        <a:lnTo>
                          <a:pt x="787" y="18"/>
                        </a:lnTo>
                        <a:lnTo>
                          <a:pt x="742" y="28"/>
                        </a:lnTo>
                        <a:lnTo>
                          <a:pt x="696" y="41"/>
                        </a:lnTo>
                        <a:lnTo>
                          <a:pt x="652" y="56"/>
                        </a:lnTo>
                        <a:lnTo>
                          <a:pt x="607" y="72"/>
                        </a:lnTo>
                        <a:lnTo>
                          <a:pt x="585" y="81"/>
                        </a:lnTo>
                        <a:lnTo>
                          <a:pt x="564" y="91"/>
                        </a:lnTo>
                        <a:lnTo>
                          <a:pt x="542" y="102"/>
                        </a:lnTo>
                        <a:lnTo>
                          <a:pt x="521" y="112"/>
                        </a:lnTo>
                        <a:lnTo>
                          <a:pt x="500" y="124"/>
                        </a:lnTo>
                        <a:lnTo>
                          <a:pt x="479" y="136"/>
                        </a:lnTo>
                        <a:lnTo>
                          <a:pt x="459" y="149"/>
                        </a:lnTo>
                        <a:lnTo>
                          <a:pt x="438" y="163"/>
                        </a:lnTo>
                        <a:lnTo>
                          <a:pt x="418" y="176"/>
                        </a:lnTo>
                        <a:lnTo>
                          <a:pt x="398" y="191"/>
                        </a:lnTo>
                        <a:lnTo>
                          <a:pt x="378" y="206"/>
                        </a:lnTo>
                        <a:lnTo>
                          <a:pt x="360" y="221"/>
                        </a:lnTo>
                        <a:lnTo>
                          <a:pt x="340" y="237"/>
                        </a:lnTo>
                        <a:lnTo>
                          <a:pt x="321" y="254"/>
                        </a:lnTo>
                        <a:lnTo>
                          <a:pt x="303" y="271"/>
                        </a:lnTo>
                        <a:lnTo>
                          <a:pt x="285" y="289"/>
                        </a:lnTo>
                        <a:lnTo>
                          <a:pt x="285" y="289"/>
                        </a:lnTo>
                        <a:lnTo>
                          <a:pt x="267" y="307"/>
                        </a:lnTo>
                        <a:lnTo>
                          <a:pt x="251" y="325"/>
                        </a:lnTo>
                        <a:lnTo>
                          <a:pt x="234" y="344"/>
                        </a:lnTo>
                        <a:lnTo>
                          <a:pt x="218" y="364"/>
                        </a:lnTo>
                        <a:lnTo>
                          <a:pt x="203" y="383"/>
                        </a:lnTo>
                        <a:lnTo>
                          <a:pt x="188" y="403"/>
                        </a:lnTo>
                        <a:lnTo>
                          <a:pt x="174" y="423"/>
                        </a:lnTo>
                        <a:lnTo>
                          <a:pt x="161" y="443"/>
                        </a:lnTo>
                        <a:lnTo>
                          <a:pt x="148" y="464"/>
                        </a:lnTo>
                        <a:lnTo>
                          <a:pt x="135" y="485"/>
                        </a:lnTo>
                        <a:lnTo>
                          <a:pt x="123" y="506"/>
                        </a:lnTo>
                        <a:lnTo>
                          <a:pt x="112" y="527"/>
                        </a:lnTo>
                        <a:lnTo>
                          <a:pt x="101" y="549"/>
                        </a:lnTo>
                        <a:lnTo>
                          <a:pt x="90" y="571"/>
                        </a:lnTo>
                        <a:lnTo>
                          <a:pt x="71" y="615"/>
                        </a:lnTo>
                        <a:lnTo>
                          <a:pt x="55" y="660"/>
                        </a:lnTo>
                        <a:lnTo>
                          <a:pt x="40" y="705"/>
                        </a:lnTo>
                        <a:lnTo>
                          <a:pt x="28" y="751"/>
                        </a:lnTo>
                        <a:lnTo>
                          <a:pt x="17" y="797"/>
                        </a:lnTo>
                        <a:lnTo>
                          <a:pt x="10" y="844"/>
                        </a:lnTo>
                        <a:lnTo>
                          <a:pt x="5" y="891"/>
                        </a:lnTo>
                        <a:lnTo>
                          <a:pt x="1" y="938"/>
                        </a:lnTo>
                        <a:lnTo>
                          <a:pt x="0" y="986"/>
                        </a:lnTo>
                        <a:lnTo>
                          <a:pt x="1" y="1033"/>
                        </a:lnTo>
                        <a:lnTo>
                          <a:pt x="5" y="1080"/>
                        </a:lnTo>
                        <a:lnTo>
                          <a:pt x="10" y="1127"/>
                        </a:lnTo>
                        <a:lnTo>
                          <a:pt x="17" y="1174"/>
                        </a:lnTo>
                        <a:lnTo>
                          <a:pt x="27" y="1220"/>
                        </a:lnTo>
                        <a:lnTo>
                          <a:pt x="40" y="1266"/>
                        </a:lnTo>
                        <a:lnTo>
                          <a:pt x="55" y="1311"/>
                        </a:lnTo>
                        <a:lnTo>
                          <a:pt x="71" y="1356"/>
                        </a:lnTo>
                        <a:lnTo>
                          <a:pt x="90" y="1401"/>
                        </a:lnTo>
                        <a:lnTo>
                          <a:pt x="100" y="1422"/>
                        </a:lnTo>
                        <a:lnTo>
                          <a:pt x="111" y="1444"/>
                        </a:lnTo>
                        <a:lnTo>
                          <a:pt x="122" y="1465"/>
                        </a:lnTo>
                        <a:lnTo>
                          <a:pt x="134" y="1486"/>
                        </a:lnTo>
                        <a:lnTo>
                          <a:pt x="147" y="1507"/>
                        </a:lnTo>
                        <a:lnTo>
                          <a:pt x="160" y="1527"/>
                        </a:lnTo>
                        <a:lnTo>
                          <a:pt x="173" y="1548"/>
                        </a:lnTo>
                        <a:lnTo>
                          <a:pt x="188" y="1568"/>
                        </a:lnTo>
                        <a:lnTo>
                          <a:pt x="203" y="1588"/>
                        </a:lnTo>
                        <a:lnTo>
                          <a:pt x="218" y="1608"/>
                        </a:lnTo>
                        <a:lnTo>
                          <a:pt x="233" y="1626"/>
                        </a:lnTo>
                        <a:lnTo>
                          <a:pt x="250" y="1646"/>
                        </a:lnTo>
                        <a:lnTo>
                          <a:pt x="267" y="1663"/>
                        </a:lnTo>
                        <a:lnTo>
                          <a:pt x="284" y="1682"/>
                        </a:lnTo>
                        <a:lnTo>
                          <a:pt x="284" y="1682"/>
                        </a:lnTo>
                        <a:lnTo>
                          <a:pt x="303" y="1700"/>
                        </a:lnTo>
                        <a:lnTo>
                          <a:pt x="321" y="1717"/>
                        </a:lnTo>
                        <a:lnTo>
                          <a:pt x="339" y="1733"/>
                        </a:lnTo>
                        <a:lnTo>
                          <a:pt x="359" y="1750"/>
                        </a:lnTo>
                        <a:lnTo>
                          <a:pt x="377" y="1766"/>
                        </a:lnTo>
                        <a:lnTo>
                          <a:pt x="397" y="1780"/>
                        </a:lnTo>
                        <a:lnTo>
                          <a:pt x="418" y="1795"/>
                        </a:lnTo>
                        <a:lnTo>
                          <a:pt x="437" y="1809"/>
                        </a:lnTo>
                        <a:lnTo>
                          <a:pt x="458" y="1821"/>
                        </a:lnTo>
                        <a:lnTo>
                          <a:pt x="478" y="1834"/>
                        </a:lnTo>
                        <a:lnTo>
                          <a:pt x="499" y="1846"/>
                        </a:lnTo>
                        <a:lnTo>
                          <a:pt x="520" y="1858"/>
                        </a:lnTo>
                        <a:lnTo>
                          <a:pt x="541" y="1869"/>
                        </a:lnTo>
                        <a:lnTo>
                          <a:pt x="563" y="1879"/>
                        </a:lnTo>
                        <a:lnTo>
                          <a:pt x="584" y="1889"/>
                        </a:lnTo>
                        <a:lnTo>
                          <a:pt x="607" y="1898"/>
                        </a:lnTo>
                        <a:lnTo>
                          <a:pt x="651" y="1916"/>
                        </a:lnTo>
                        <a:lnTo>
                          <a:pt x="695" y="1930"/>
                        </a:lnTo>
                        <a:lnTo>
                          <a:pt x="741" y="1942"/>
                        </a:lnTo>
                        <a:lnTo>
                          <a:pt x="786" y="1952"/>
                        </a:lnTo>
                        <a:lnTo>
                          <a:pt x="833" y="1960"/>
                        </a:lnTo>
                        <a:lnTo>
                          <a:pt x="880" y="1966"/>
                        </a:lnTo>
                        <a:lnTo>
                          <a:pt x="926" y="1970"/>
                        </a:lnTo>
                        <a:lnTo>
                          <a:pt x="973" y="1971"/>
                        </a:lnTo>
                        <a:lnTo>
                          <a:pt x="1019" y="1970"/>
                        </a:lnTo>
                        <a:lnTo>
                          <a:pt x="1066" y="1966"/>
                        </a:lnTo>
                        <a:lnTo>
                          <a:pt x="1112" y="1960"/>
                        </a:lnTo>
                        <a:lnTo>
                          <a:pt x="1158" y="1952"/>
                        </a:lnTo>
                        <a:lnTo>
                          <a:pt x="1204" y="1942"/>
                        </a:lnTo>
                        <a:lnTo>
                          <a:pt x="1250" y="1929"/>
                        </a:lnTo>
                        <a:lnTo>
                          <a:pt x="1295" y="1915"/>
                        </a:lnTo>
                        <a:lnTo>
                          <a:pt x="1339" y="1898"/>
                        </a:lnTo>
                        <a:lnTo>
                          <a:pt x="1361" y="1889"/>
                        </a:lnTo>
                        <a:lnTo>
                          <a:pt x="1383" y="1878"/>
                        </a:lnTo>
                        <a:lnTo>
                          <a:pt x="1404" y="1869"/>
                        </a:lnTo>
                        <a:lnTo>
                          <a:pt x="1425" y="1858"/>
                        </a:lnTo>
                        <a:lnTo>
                          <a:pt x="1447" y="1846"/>
                        </a:lnTo>
                        <a:lnTo>
                          <a:pt x="1467" y="1833"/>
                        </a:lnTo>
                        <a:lnTo>
                          <a:pt x="1488" y="1821"/>
                        </a:lnTo>
                        <a:lnTo>
                          <a:pt x="1508" y="1808"/>
                        </a:lnTo>
                        <a:lnTo>
                          <a:pt x="1528" y="1794"/>
                        </a:lnTo>
                        <a:lnTo>
                          <a:pt x="1549" y="1779"/>
                        </a:lnTo>
                        <a:lnTo>
                          <a:pt x="1568" y="1765"/>
                        </a:lnTo>
                        <a:lnTo>
                          <a:pt x="1587" y="1749"/>
                        </a:lnTo>
                        <a:lnTo>
                          <a:pt x="1607" y="1733"/>
                        </a:lnTo>
                        <a:lnTo>
                          <a:pt x="1625" y="1716"/>
                        </a:lnTo>
                        <a:lnTo>
                          <a:pt x="1643" y="1699"/>
                        </a:lnTo>
                        <a:lnTo>
                          <a:pt x="1662" y="1681"/>
                        </a:lnTo>
                        <a:lnTo>
                          <a:pt x="1662" y="1681"/>
                        </a:lnTo>
                        <a:lnTo>
                          <a:pt x="1680" y="1662"/>
                        </a:lnTo>
                        <a:lnTo>
                          <a:pt x="1698" y="1642"/>
                        </a:lnTo>
                        <a:lnTo>
                          <a:pt x="1715" y="1621"/>
                        </a:lnTo>
                        <a:lnTo>
                          <a:pt x="1733" y="1601"/>
                        </a:lnTo>
                        <a:lnTo>
                          <a:pt x="1749" y="1579"/>
                        </a:lnTo>
                        <a:lnTo>
                          <a:pt x="1765" y="1559"/>
                        </a:lnTo>
                        <a:lnTo>
                          <a:pt x="1779" y="1536"/>
                        </a:lnTo>
                        <a:lnTo>
                          <a:pt x="1794" y="1514"/>
                        </a:lnTo>
                        <a:lnTo>
                          <a:pt x="1808" y="1492"/>
                        </a:lnTo>
                        <a:lnTo>
                          <a:pt x="1820" y="1469"/>
                        </a:lnTo>
                        <a:lnTo>
                          <a:pt x="1833" y="1447"/>
                        </a:lnTo>
                        <a:lnTo>
                          <a:pt x="1845" y="1423"/>
                        </a:lnTo>
                        <a:lnTo>
                          <a:pt x="1856" y="1400"/>
                        </a:lnTo>
                        <a:lnTo>
                          <a:pt x="1867" y="1376"/>
                        </a:lnTo>
                        <a:lnTo>
                          <a:pt x="1876" y="1352"/>
                        </a:lnTo>
                        <a:lnTo>
                          <a:pt x="1885" y="1328"/>
                        </a:lnTo>
                        <a:lnTo>
                          <a:pt x="1894" y="1304"/>
                        </a:lnTo>
                        <a:lnTo>
                          <a:pt x="1902" y="1280"/>
                        </a:lnTo>
                        <a:lnTo>
                          <a:pt x="1910" y="1255"/>
                        </a:lnTo>
                        <a:lnTo>
                          <a:pt x="1916" y="1231"/>
                        </a:lnTo>
                        <a:lnTo>
                          <a:pt x="1922" y="1205"/>
                        </a:lnTo>
                        <a:lnTo>
                          <a:pt x="1927" y="1181"/>
                        </a:lnTo>
                        <a:lnTo>
                          <a:pt x="1932" y="1155"/>
                        </a:lnTo>
                        <a:lnTo>
                          <a:pt x="1936" y="1131"/>
                        </a:lnTo>
                        <a:lnTo>
                          <a:pt x="1939" y="1105"/>
                        </a:lnTo>
                        <a:lnTo>
                          <a:pt x="1942" y="1080"/>
                        </a:lnTo>
                        <a:lnTo>
                          <a:pt x="1944" y="1054"/>
                        </a:lnTo>
                        <a:lnTo>
                          <a:pt x="1946" y="1030"/>
                        </a:lnTo>
                        <a:lnTo>
                          <a:pt x="1946" y="1004"/>
                        </a:lnTo>
                        <a:lnTo>
                          <a:pt x="1947" y="979"/>
                        </a:lnTo>
                        <a:lnTo>
                          <a:pt x="1946" y="953"/>
                        </a:lnTo>
                        <a:lnTo>
                          <a:pt x="1945" y="928"/>
                        </a:lnTo>
                      </a:path>
                    </a:pathLst>
                  </a:custGeom>
                  <a:noFill/>
                  <a:ln w="3175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vert="horz" wrap="none" lIns="9720" tIns="9720" rIns="9720" bIns="9720" anchor="ctr" anchorCtr="1" compatLnSpc="0"/>
                  <a:lstStyle/>
                  <a:p>
                    <a:pPr marL="0" marR="0" lvl="0" indent="0" algn="l" defTabSz="914354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E2C2C"/>
                      </a:solidFill>
                      <a:effectLst/>
                      <a:uLnTx/>
                      <a:uFillTx/>
                      <a:latin typeface="Arial Regular"/>
                      <a:ea typeface="SimSun" pitchFamily="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0" name="Freeform: Shape 21">
                    <a:extLst>
                      <a:ext uri="{FF2B5EF4-FFF2-40B4-BE49-F238E27FC236}">
                        <a16:creationId xmlns:a16="http://schemas.microsoft.com/office/drawing/2014/main" id="{BC46BED9-4DA6-4243-B3F1-549498294360}"/>
                      </a:ext>
                    </a:extLst>
                  </p:cNvPr>
                  <p:cNvSpPr/>
                  <p:nvPr/>
                </p:nvSpPr>
                <p:spPr>
                  <a:xfrm>
                    <a:off x="567720" y="777239"/>
                    <a:ext cx="135720" cy="137880"/>
                  </a:xfrm>
                  <a:custGeom>
                    <a:avLst/>
                    <a:gdLst/>
                    <a:ahLst/>
                    <a:cxnLst>
                      <a:cxn ang="3cd4">
                        <a:pos x="hc" y="t"/>
                      </a:cxn>
                      <a:cxn ang="cd2">
                        <a:pos x="l" y="vc"/>
                      </a:cxn>
                      <a:cxn ang="cd4">
                        <a:pos x="hc" y="b"/>
                      </a:cxn>
                      <a:cxn ang="0">
                        <a:pos x="r" y="vc"/>
                      </a:cxn>
                    </a:cxnLst>
                    <a:rect l="l" t="t" r="r" b="b"/>
                    <a:pathLst>
                      <a:path w="378" h="384">
                        <a:moveTo>
                          <a:pt x="323" y="56"/>
                        </a:moveTo>
                        <a:lnTo>
                          <a:pt x="323" y="56"/>
                        </a:lnTo>
                        <a:lnTo>
                          <a:pt x="309" y="43"/>
                        </a:lnTo>
                        <a:lnTo>
                          <a:pt x="294" y="32"/>
                        </a:lnTo>
                        <a:lnTo>
                          <a:pt x="277" y="22"/>
                        </a:lnTo>
                        <a:lnTo>
                          <a:pt x="261" y="14"/>
                        </a:lnTo>
                        <a:lnTo>
                          <a:pt x="243" y="8"/>
                        </a:lnTo>
                        <a:lnTo>
                          <a:pt x="225" y="4"/>
                        </a:lnTo>
                        <a:lnTo>
                          <a:pt x="207" y="1"/>
                        </a:lnTo>
                        <a:lnTo>
                          <a:pt x="189" y="0"/>
                        </a:lnTo>
                        <a:lnTo>
                          <a:pt x="171" y="1"/>
                        </a:lnTo>
                        <a:lnTo>
                          <a:pt x="154" y="4"/>
                        </a:lnTo>
                        <a:lnTo>
                          <a:pt x="136" y="8"/>
                        </a:lnTo>
                        <a:lnTo>
                          <a:pt x="118" y="14"/>
                        </a:lnTo>
                        <a:lnTo>
                          <a:pt x="102" y="23"/>
                        </a:lnTo>
                        <a:lnTo>
                          <a:pt x="85" y="32"/>
                        </a:lnTo>
                        <a:lnTo>
                          <a:pt x="70" y="43"/>
                        </a:lnTo>
                        <a:lnTo>
                          <a:pt x="55" y="56"/>
                        </a:lnTo>
                        <a:lnTo>
                          <a:pt x="55" y="56"/>
                        </a:lnTo>
                        <a:lnTo>
                          <a:pt x="43" y="71"/>
                        </a:lnTo>
                        <a:lnTo>
                          <a:pt x="31" y="87"/>
                        </a:lnTo>
                        <a:lnTo>
                          <a:pt x="22" y="103"/>
                        </a:lnTo>
                        <a:lnTo>
                          <a:pt x="14" y="120"/>
                        </a:lnTo>
                        <a:lnTo>
                          <a:pt x="7" y="138"/>
                        </a:lnTo>
                        <a:lnTo>
                          <a:pt x="3" y="155"/>
                        </a:lnTo>
                        <a:lnTo>
                          <a:pt x="0" y="174"/>
                        </a:lnTo>
                        <a:lnTo>
                          <a:pt x="0" y="192"/>
                        </a:lnTo>
                        <a:lnTo>
                          <a:pt x="0" y="210"/>
                        </a:lnTo>
                        <a:lnTo>
                          <a:pt x="3" y="229"/>
                        </a:lnTo>
                        <a:lnTo>
                          <a:pt x="7" y="247"/>
                        </a:lnTo>
                        <a:lnTo>
                          <a:pt x="14" y="264"/>
                        </a:lnTo>
                        <a:lnTo>
                          <a:pt x="21" y="281"/>
                        </a:lnTo>
                        <a:lnTo>
                          <a:pt x="31" y="298"/>
                        </a:lnTo>
                        <a:lnTo>
                          <a:pt x="43" y="313"/>
                        </a:lnTo>
                        <a:lnTo>
                          <a:pt x="55" y="328"/>
                        </a:lnTo>
                        <a:lnTo>
                          <a:pt x="55" y="328"/>
                        </a:lnTo>
                        <a:lnTo>
                          <a:pt x="70" y="341"/>
                        </a:lnTo>
                        <a:lnTo>
                          <a:pt x="85" y="353"/>
                        </a:lnTo>
                        <a:lnTo>
                          <a:pt x="102" y="361"/>
                        </a:lnTo>
                        <a:lnTo>
                          <a:pt x="118" y="369"/>
                        </a:lnTo>
                        <a:lnTo>
                          <a:pt x="135" y="376"/>
                        </a:lnTo>
                        <a:lnTo>
                          <a:pt x="153" y="380"/>
                        </a:lnTo>
                        <a:lnTo>
                          <a:pt x="171" y="383"/>
                        </a:lnTo>
                        <a:lnTo>
                          <a:pt x="189" y="384"/>
                        </a:lnTo>
                        <a:lnTo>
                          <a:pt x="207" y="383"/>
                        </a:lnTo>
                        <a:lnTo>
                          <a:pt x="225" y="380"/>
                        </a:lnTo>
                        <a:lnTo>
                          <a:pt x="243" y="376"/>
                        </a:lnTo>
                        <a:lnTo>
                          <a:pt x="261" y="369"/>
                        </a:lnTo>
                        <a:lnTo>
                          <a:pt x="277" y="361"/>
                        </a:lnTo>
                        <a:lnTo>
                          <a:pt x="293" y="352"/>
                        </a:lnTo>
                        <a:lnTo>
                          <a:pt x="309" y="341"/>
                        </a:lnTo>
                        <a:lnTo>
                          <a:pt x="323" y="327"/>
                        </a:lnTo>
                        <a:lnTo>
                          <a:pt x="323" y="327"/>
                        </a:lnTo>
                        <a:lnTo>
                          <a:pt x="336" y="313"/>
                        </a:lnTo>
                        <a:lnTo>
                          <a:pt x="347" y="298"/>
                        </a:lnTo>
                        <a:lnTo>
                          <a:pt x="357" y="281"/>
                        </a:lnTo>
                        <a:lnTo>
                          <a:pt x="365" y="264"/>
                        </a:lnTo>
                        <a:lnTo>
                          <a:pt x="370" y="247"/>
                        </a:lnTo>
                        <a:lnTo>
                          <a:pt x="375" y="229"/>
                        </a:lnTo>
                        <a:lnTo>
                          <a:pt x="377" y="210"/>
                        </a:lnTo>
                        <a:lnTo>
                          <a:pt x="378" y="192"/>
                        </a:lnTo>
                        <a:lnTo>
                          <a:pt x="377" y="174"/>
                        </a:lnTo>
                        <a:lnTo>
                          <a:pt x="375" y="155"/>
                        </a:lnTo>
                        <a:lnTo>
                          <a:pt x="370" y="138"/>
                        </a:lnTo>
                        <a:lnTo>
                          <a:pt x="365" y="120"/>
                        </a:lnTo>
                        <a:lnTo>
                          <a:pt x="357" y="103"/>
                        </a:lnTo>
                        <a:lnTo>
                          <a:pt x="348" y="87"/>
                        </a:lnTo>
                        <a:lnTo>
                          <a:pt x="336" y="71"/>
                        </a:lnTo>
                        <a:close/>
                      </a:path>
                    </a:pathLst>
                  </a:custGeom>
                  <a:noFill/>
                  <a:ln w="3175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vert="horz" wrap="none" lIns="99360" tIns="54360" rIns="99360" bIns="54360" anchor="ctr" anchorCtr="1" compatLnSpc="0"/>
                  <a:lstStyle/>
                  <a:p>
                    <a:pPr marL="0" marR="0" lvl="0" indent="0" algn="l" defTabSz="914354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E2C2C"/>
                      </a:solidFill>
                      <a:effectLst/>
                      <a:uLnTx/>
                      <a:uFillTx/>
                      <a:latin typeface="Arial Regular"/>
                      <a:ea typeface="SimSun" pitchFamily="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1" name="Straight Connector 100">
                    <a:extLst>
                      <a:ext uri="{FF2B5EF4-FFF2-40B4-BE49-F238E27FC236}">
                        <a16:creationId xmlns:a16="http://schemas.microsoft.com/office/drawing/2014/main" id="{65E0B59E-8308-7E4B-AABB-BB19E43BC9C6}"/>
                      </a:ext>
                    </a:extLst>
                  </p:cNvPr>
                  <p:cNvSpPr/>
                  <p:nvPr/>
                </p:nvSpPr>
                <p:spPr>
                  <a:xfrm flipH="1">
                    <a:off x="635760" y="388440"/>
                    <a:ext cx="453240" cy="458279"/>
                  </a:xfrm>
                  <a:prstGeom prst="line">
                    <a:avLst/>
                  </a:prstGeom>
                  <a:noFill/>
                  <a:ln w="3175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vert="horz" wrap="none" lIns="9720" tIns="9720" rIns="9720" bIns="9720" anchor="ctr" anchorCtr="1" compatLnSpc="0"/>
                  <a:lstStyle/>
                  <a:p>
                    <a:pPr marL="0" marR="0" lvl="0" indent="0" algn="l" defTabSz="914354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E2C2C"/>
                      </a:solidFill>
                      <a:effectLst/>
                      <a:uLnTx/>
                      <a:uFillTx/>
                      <a:latin typeface="Arial Regular"/>
                      <a:ea typeface="SimSun" pitchFamily="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2" name="Freeform: Shape 23">
                    <a:extLst>
                      <a:ext uri="{FF2B5EF4-FFF2-40B4-BE49-F238E27FC236}">
                        <a16:creationId xmlns:a16="http://schemas.microsoft.com/office/drawing/2014/main" id="{EEDFC611-BE26-1D45-9382-379917D9B200}"/>
                      </a:ext>
                    </a:extLst>
                  </p:cNvPr>
                  <p:cNvSpPr/>
                  <p:nvPr/>
                </p:nvSpPr>
                <p:spPr>
                  <a:xfrm>
                    <a:off x="1088640" y="14040"/>
                    <a:ext cx="369360" cy="373680"/>
                  </a:xfrm>
                  <a:custGeom>
                    <a:avLst/>
                    <a:gdLst/>
                    <a:ahLst/>
                    <a:cxnLst>
                      <a:cxn ang="3cd4">
                        <a:pos x="hc" y="t"/>
                      </a:cxn>
                      <a:cxn ang="cd2">
                        <a:pos x="l" y="vc"/>
                      </a:cxn>
                      <a:cxn ang="cd4">
                        <a:pos x="hc" y="b"/>
                      </a:cxn>
                      <a:cxn ang="0">
                        <a:pos x="r" y="vc"/>
                      </a:cxn>
                    </a:cxnLst>
                    <a:rect l="l" t="t" r="r" b="b"/>
                    <a:pathLst>
                      <a:path w="1027" h="1039">
                        <a:moveTo>
                          <a:pt x="1" y="442"/>
                        </a:moveTo>
                        <a:lnTo>
                          <a:pt x="0" y="1039"/>
                        </a:lnTo>
                        <a:lnTo>
                          <a:pt x="591" y="1039"/>
                        </a:lnTo>
                        <a:lnTo>
                          <a:pt x="1027" y="599"/>
                        </a:lnTo>
                        <a:lnTo>
                          <a:pt x="435" y="599"/>
                        </a:lnTo>
                        <a:lnTo>
                          <a:pt x="436" y="0"/>
                        </a:lnTo>
                        <a:close/>
                      </a:path>
                    </a:pathLst>
                  </a:custGeom>
                  <a:noFill/>
                  <a:ln w="3175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vert="horz" wrap="none" lIns="99360" tIns="54360" rIns="99360" bIns="54360" anchor="ctr" anchorCtr="1" compatLnSpc="0"/>
                  <a:lstStyle/>
                  <a:p>
                    <a:pPr marL="0" marR="0" lvl="0" indent="0" algn="l" defTabSz="914354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E2C2C"/>
                      </a:solidFill>
                      <a:effectLst/>
                      <a:uLnTx/>
                      <a:uFillTx/>
                      <a:latin typeface="Arial Regular"/>
                      <a:ea typeface="SimSun" pitchFamily="2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C0818F21-A08D-2343-9262-77A9E700EDAA}"/>
                  </a:ext>
                </a:extLst>
              </p:cNvPr>
              <p:cNvGrpSpPr/>
              <p:nvPr/>
            </p:nvGrpSpPr>
            <p:grpSpPr>
              <a:xfrm>
                <a:off x="822960" y="274320"/>
                <a:ext cx="182880" cy="182880"/>
                <a:chOff x="3371850" y="182880"/>
                <a:chExt cx="182880" cy="182880"/>
              </a:xfrm>
            </p:grpSpPr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025768B7-B9C9-1542-9772-434C7C29224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71850" y="182880"/>
                  <a:ext cx="182880" cy="182880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0" i="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6689685A-B2EE-664F-8D84-569E6986728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08133" y="205740"/>
                  <a:ext cx="110314" cy="137160"/>
                  <a:chOff x="4057200" y="12600"/>
                  <a:chExt cx="1150560" cy="1465560"/>
                </a:xfrm>
              </p:grpSpPr>
              <p:sp>
                <p:nvSpPr>
                  <p:cNvPr id="84" name="Freeform: Shape 24">
                    <a:extLst>
                      <a:ext uri="{FF2B5EF4-FFF2-40B4-BE49-F238E27FC236}">
                        <a16:creationId xmlns:a16="http://schemas.microsoft.com/office/drawing/2014/main" id="{7244200E-D36E-B144-BE40-CA8B5733DEFD}"/>
                      </a:ext>
                    </a:extLst>
                  </p:cNvPr>
                  <p:cNvSpPr/>
                  <p:nvPr/>
                </p:nvSpPr>
                <p:spPr>
                  <a:xfrm>
                    <a:off x="4485960" y="1127160"/>
                    <a:ext cx="721800" cy="351000"/>
                  </a:xfrm>
                  <a:custGeom>
                    <a:avLst/>
                    <a:gdLst/>
                    <a:ahLst/>
                    <a:cxnLst>
                      <a:cxn ang="3cd4">
                        <a:pos x="hc" y="t"/>
                      </a:cxn>
                      <a:cxn ang="cd2">
                        <a:pos x="l" y="vc"/>
                      </a:cxn>
                      <a:cxn ang="cd4">
                        <a:pos x="hc" y="b"/>
                      </a:cxn>
                      <a:cxn ang="0">
                        <a:pos x="r" y="vc"/>
                      </a:cxn>
                    </a:cxnLst>
                    <a:rect l="l" t="t" r="r" b="b"/>
                    <a:pathLst>
                      <a:path w="2006" h="976" fill="none">
                        <a:moveTo>
                          <a:pt x="2006" y="0"/>
                        </a:moveTo>
                        <a:lnTo>
                          <a:pt x="2006" y="560"/>
                        </a:lnTo>
                        <a:lnTo>
                          <a:pt x="2006" y="560"/>
                        </a:lnTo>
                        <a:lnTo>
                          <a:pt x="2005" y="581"/>
                        </a:lnTo>
                        <a:lnTo>
                          <a:pt x="2004" y="602"/>
                        </a:lnTo>
                        <a:lnTo>
                          <a:pt x="2001" y="624"/>
                        </a:lnTo>
                        <a:lnTo>
                          <a:pt x="1998" y="643"/>
                        </a:lnTo>
                        <a:lnTo>
                          <a:pt x="1994" y="664"/>
                        </a:lnTo>
                        <a:lnTo>
                          <a:pt x="1989" y="683"/>
                        </a:lnTo>
                        <a:lnTo>
                          <a:pt x="1982" y="703"/>
                        </a:lnTo>
                        <a:lnTo>
                          <a:pt x="1975" y="722"/>
                        </a:lnTo>
                        <a:lnTo>
                          <a:pt x="1967" y="739"/>
                        </a:lnTo>
                        <a:lnTo>
                          <a:pt x="1958" y="758"/>
                        </a:lnTo>
                        <a:lnTo>
                          <a:pt x="1948" y="775"/>
                        </a:lnTo>
                        <a:lnTo>
                          <a:pt x="1939" y="792"/>
                        </a:lnTo>
                        <a:lnTo>
                          <a:pt x="1927" y="808"/>
                        </a:lnTo>
                        <a:lnTo>
                          <a:pt x="1915" y="824"/>
                        </a:lnTo>
                        <a:lnTo>
                          <a:pt x="1903" y="839"/>
                        </a:lnTo>
                        <a:lnTo>
                          <a:pt x="1890" y="853"/>
                        </a:lnTo>
                        <a:lnTo>
                          <a:pt x="1876" y="868"/>
                        </a:lnTo>
                        <a:lnTo>
                          <a:pt x="1861" y="881"/>
                        </a:lnTo>
                        <a:lnTo>
                          <a:pt x="1846" y="892"/>
                        </a:lnTo>
                        <a:lnTo>
                          <a:pt x="1831" y="904"/>
                        </a:lnTo>
                        <a:lnTo>
                          <a:pt x="1815" y="915"/>
                        </a:lnTo>
                        <a:lnTo>
                          <a:pt x="1798" y="926"/>
                        </a:lnTo>
                        <a:lnTo>
                          <a:pt x="1782" y="934"/>
                        </a:lnTo>
                        <a:lnTo>
                          <a:pt x="1764" y="942"/>
                        </a:lnTo>
                        <a:lnTo>
                          <a:pt x="1745" y="950"/>
                        </a:lnTo>
                        <a:lnTo>
                          <a:pt x="1728" y="957"/>
                        </a:lnTo>
                        <a:lnTo>
                          <a:pt x="1708" y="963"/>
                        </a:lnTo>
                        <a:lnTo>
                          <a:pt x="1690" y="967"/>
                        </a:lnTo>
                        <a:lnTo>
                          <a:pt x="1670" y="971"/>
                        </a:lnTo>
                        <a:lnTo>
                          <a:pt x="1650" y="974"/>
                        </a:lnTo>
                        <a:lnTo>
                          <a:pt x="1631" y="975"/>
                        </a:lnTo>
                        <a:lnTo>
                          <a:pt x="1610" y="976"/>
                        </a:lnTo>
                        <a:lnTo>
                          <a:pt x="403" y="976"/>
                        </a:lnTo>
                        <a:lnTo>
                          <a:pt x="3" y="976"/>
                        </a:lnTo>
                        <a:lnTo>
                          <a:pt x="0" y="976"/>
                        </a:lnTo>
                      </a:path>
                    </a:pathLst>
                  </a:custGeom>
                  <a:noFill/>
                  <a:ln w="3175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vert="horz" wrap="none" lIns="9720" tIns="9720" rIns="9720" bIns="9720" anchor="ctr" anchorCtr="1" compatLnSpc="0"/>
                  <a:lstStyle/>
                  <a:p>
                    <a:pPr marL="0" marR="0" lvl="0" indent="0" algn="l" defTabSz="914354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E2C2C"/>
                      </a:solidFill>
                      <a:effectLst/>
                      <a:uLnTx/>
                      <a:uFillTx/>
                      <a:latin typeface="Arial Regular"/>
                      <a:ea typeface="SimSun" pitchFamily="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5" name="Freeform: Shape 25">
                    <a:extLst>
                      <a:ext uri="{FF2B5EF4-FFF2-40B4-BE49-F238E27FC236}">
                        <a16:creationId xmlns:a16="http://schemas.microsoft.com/office/drawing/2014/main" id="{8AE22CD6-1F58-1C41-9423-1EE9D6F5D8A2}"/>
                      </a:ext>
                    </a:extLst>
                  </p:cNvPr>
                  <p:cNvSpPr/>
                  <p:nvPr/>
                </p:nvSpPr>
                <p:spPr>
                  <a:xfrm>
                    <a:off x="5007960" y="741600"/>
                    <a:ext cx="199440" cy="406440"/>
                  </a:xfrm>
                  <a:custGeom>
                    <a:avLst/>
                    <a:gdLst/>
                    <a:ahLst/>
                    <a:cxnLst>
                      <a:cxn ang="3cd4">
                        <a:pos x="hc" y="t"/>
                      </a:cxn>
                      <a:cxn ang="cd2">
                        <a:pos x="l" y="vc"/>
                      </a:cxn>
                      <a:cxn ang="cd4">
                        <a:pos x="hc" y="b"/>
                      </a:cxn>
                      <a:cxn ang="0">
                        <a:pos x="r" y="vc"/>
                      </a:cxn>
                    </a:cxnLst>
                    <a:rect l="l" t="t" r="r" b="b"/>
                    <a:pathLst>
                      <a:path w="555" h="1130" fill="none">
                        <a:moveTo>
                          <a:pt x="0" y="464"/>
                        </a:moveTo>
                        <a:lnTo>
                          <a:pt x="0" y="232"/>
                        </a:lnTo>
                        <a:lnTo>
                          <a:pt x="0" y="232"/>
                        </a:lnTo>
                        <a:lnTo>
                          <a:pt x="0" y="220"/>
                        </a:lnTo>
                        <a:lnTo>
                          <a:pt x="1" y="208"/>
                        </a:lnTo>
                        <a:lnTo>
                          <a:pt x="3" y="197"/>
                        </a:lnTo>
                        <a:lnTo>
                          <a:pt x="6" y="186"/>
                        </a:lnTo>
                        <a:lnTo>
                          <a:pt x="9" y="175"/>
                        </a:lnTo>
                        <a:lnTo>
                          <a:pt x="13" y="163"/>
                        </a:lnTo>
                        <a:lnTo>
                          <a:pt x="17" y="152"/>
                        </a:lnTo>
                        <a:lnTo>
                          <a:pt x="22" y="142"/>
                        </a:lnTo>
                        <a:lnTo>
                          <a:pt x="28" y="132"/>
                        </a:lnTo>
                        <a:lnTo>
                          <a:pt x="33" y="122"/>
                        </a:lnTo>
                        <a:lnTo>
                          <a:pt x="40" y="112"/>
                        </a:lnTo>
                        <a:lnTo>
                          <a:pt x="47" y="103"/>
                        </a:lnTo>
                        <a:lnTo>
                          <a:pt x="55" y="93"/>
                        </a:lnTo>
                        <a:lnTo>
                          <a:pt x="64" y="85"/>
                        </a:lnTo>
                        <a:lnTo>
                          <a:pt x="82" y="69"/>
                        </a:lnTo>
                        <a:lnTo>
                          <a:pt x="101" y="53"/>
                        </a:lnTo>
                        <a:lnTo>
                          <a:pt x="123" y="40"/>
                        </a:lnTo>
                        <a:lnTo>
                          <a:pt x="145" y="29"/>
                        </a:lnTo>
                        <a:lnTo>
                          <a:pt x="170" y="19"/>
                        </a:lnTo>
                        <a:lnTo>
                          <a:pt x="195" y="11"/>
                        </a:lnTo>
                        <a:lnTo>
                          <a:pt x="222" y="5"/>
                        </a:lnTo>
                        <a:lnTo>
                          <a:pt x="236" y="3"/>
                        </a:lnTo>
                        <a:lnTo>
                          <a:pt x="249" y="1"/>
                        </a:lnTo>
                        <a:lnTo>
                          <a:pt x="263" y="1"/>
                        </a:lnTo>
                        <a:lnTo>
                          <a:pt x="278" y="0"/>
                        </a:lnTo>
                        <a:lnTo>
                          <a:pt x="278" y="0"/>
                        </a:lnTo>
                        <a:lnTo>
                          <a:pt x="291" y="1"/>
                        </a:lnTo>
                        <a:lnTo>
                          <a:pt x="306" y="2"/>
                        </a:lnTo>
                        <a:lnTo>
                          <a:pt x="320" y="4"/>
                        </a:lnTo>
                        <a:lnTo>
                          <a:pt x="334" y="7"/>
                        </a:lnTo>
                        <a:lnTo>
                          <a:pt x="346" y="10"/>
                        </a:lnTo>
                        <a:lnTo>
                          <a:pt x="360" y="15"/>
                        </a:lnTo>
                        <a:lnTo>
                          <a:pt x="373" y="20"/>
                        </a:lnTo>
                        <a:lnTo>
                          <a:pt x="386" y="25"/>
                        </a:lnTo>
                        <a:lnTo>
                          <a:pt x="397" y="32"/>
                        </a:lnTo>
                        <a:lnTo>
                          <a:pt x="409" y="38"/>
                        </a:lnTo>
                        <a:lnTo>
                          <a:pt x="421" y="45"/>
                        </a:lnTo>
                        <a:lnTo>
                          <a:pt x="433" y="54"/>
                        </a:lnTo>
                        <a:lnTo>
                          <a:pt x="444" y="63"/>
                        </a:lnTo>
                        <a:lnTo>
                          <a:pt x="453" y="72"/>
                        </a:lnTo>
                        <a:lnTo>
                          <a:pt x="464" y="82"/>
                        </a:lnTo>
                        <a:lnTo>
                          <a:pt x="474" y="92"/>
                        </a:lnTo>
                        <a:lnTo>
                          <a:pt x="483" y="103"/>
                        </a:lnTo>
                        <a:lnTo>
                          <a:pt x="492" y="114"/>
                        </a:lnTo>
                        <a:lnTo>
                          <a:pt x="499" y="126"/>
                        </a:lnTo>
                        <a:lnTo>
                          <a:pt x="507" y="139"/>
                        </a:lnTo>
                        <a:lnTo>
                          <a:pt x="515" y="151"/>
                        </a:lnTo>
                        <a:lnTo>
                          <a:pt x="521" y="164"/>
                        </a:lnTo>
                        <a:lnTo>
                          <a:pt x="528" y="178"/>
                        </a:lnTo>
                        <a:lnTo>
                          <a:pt x="533" y="191"/>
                        </a:lnTo>
                        <a:lnTo>
                          <a:pt x="538" y="205"/>
                        </a:lnTo>
                        <a:lnTo>
                          <a:pt x="543" y="220"/>
                        </a:lnTo>
                        <a:lnTo>
                          <a:pt x="547" y="235"/>
                        </a:lnTo>
                        <a:lnTo>
                          <a:pt x="550" y="249"/>
                        </a:lnTo>
                        <a:lnTo>
                          <a:pt x="551" y="265"/>
                        </a:lnTo>
                        <a:lnTo>
                          <a:pt x="553" y="281"/>
                        </a:lnTo>
                        <a:lnTo>
                          <a:pt x="554" y="296"/>
                        </a:lnTo>
                        <a:lnTo>
                          <a:pt x="555" y="312"/>
                        </a:lnTo>
                        <a:lnTo>
                          <a:pt x="555" y="1130"/>
                        </a:lnTo>
                      </a:path>
                    </a:pathLst>
                  </a:custGeom>
                  <a:noFill/>
                  <a:ln w="3175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vert="horz" wrap="none" lIns="9720" tIns="9720" rIns="9720" bIns="9720" anchor="ctr" anchorCtr="1" compatLnSpc="0"/>
                  <a:lstStyle/>
                  <a:p>
                    <a:pPr marL="0" marR="0" lvl="0" indent="0" algn="l" defTabSz="914354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E2C2C"/>
                      </a:solidFill>
                      <a:effectLst/>
                      <a:uLnTx/>
                      <a:uFillTx/>
                      <a:latin typeface="Arial Regular"/>
                      <a:ea typeface="SimSun" pitchFamily="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6" name="Freeform: Shape 26">
                    <a:extLst>
                      <a:ext uri="{FF2B5EF4-FFF2-40B4-BE49-F238E27FC236}">
                        <a16:creationId xmlns:a16="http://schemas.microsoft.com/office/drawing/2014/main" id="{CA34C1C6-125E-1C40-BA6B-56D43634BCF8}"/>
                      </a:ext>
                    </a:extLst>
                  </p:cNvPr>
                  <p:cNvSpPr/>
                  <p:nvPr/>
                </p:nvSpPr>
                <p:spPr>
                  <a:xfrm>
                    <a:off x="4808160" y="713880"/>
                    <a:ext cx="199440" cy="194400"/>
                  </a:xfrm>
                  <a:custGeom>
                    <a:avLst/>
                    <a:gdLst/>
                    <a:ahLst/>
                    <a:cxnLst>
                      <a:cxn ang="3cd4">
                        <a:pos x="hc" y="t"/>
                      </a:cxn>
                      <a:cxn ang="cd2">
                        <a:pos x="l" y="vc"/>
                      </a:cxn>
                      <a:cxn ang="cd4">
                        <a:pos x="hc" y="b"/>
                      </a:cxn>
                      <a:cxn ang="0">
                        <a:pos x="r" y="vc"/>
                      </a:cxn>
                    </a:cxnLst>
                    <a:rect l="l" t="t" r="r" b="b"/>
                    <a:pathLst>
                      <a:path w="555" h="541" fill="none">
                        <a:moveTo>
                          <a:pt x="0" y="541"/>
                        </a:moveTo>
                        <a:lnTo>
                          <a:pt x="0" y="270"/>
                        </a:lnTo>
                        <a:lnTo>
                          <a:pt x="0" y="270"/>
                        </a:lnTo>
                        <a:lnTo>
                          <a:pt x="0" y="257"/>
                        </a:lnTo>
                        <a:lnTo>
                          <a:pt x="1" y="243"/>
                        </a:lnTo>
                        <a:lnTo>
                          <a:pt x="3" y="229"/>
                        </a:lnTo>
                        <a:lnTo>
                          <a:pt x="6" y="216"/>
                        </a:lnTo>
                        <a:lnTo>
                          <a:pt x="9" y="203"/>
                        </a:lnTo>
                        <a:lnTo>
                          <a:pt x="13" y="190"/>
                        </a:lnTo>
                        <a:lnTo>
                          <a:pt x="16" y="177"/>
                        </a:lnTo>
                        <a:lnTo>
                          <a:pt x="21" y="166"/>
                        </a:lnTo>
                        <a:lnTo>
                          <a:pt x="27" y="153"/>
                        </a:lnTo>
                        <a:lnTo>
                          <a:pt x="33" y="141"/>
                        </a:lnTo>
                        <a:lnTo>
                          <a:pt x="40" y="130"/>
                        </a:lnTo>
                        <a:lnTo>
                          <a:pt x="47" y="119"/>
                        </a:lnTo>
                        <a:lnTo>
                          <a:pt x="55" y="109"/>
                        </a:lnTo>
                        <a:lnTo>
                          <a:pt x="64" y="98"/>
                        </a:lnTo>
                        <a:lnTo>
                          <a:pt x="72" y="88"/>
                        </a:lnTo>
                        <a:lnTo>
                          <a:pt x="81" y="79"/>
                        </a:lnTo>
                        <a:lnTo>
                          <a:pt x="91" y="70"/>
                        </a:lnTo>
                        <a:lnTo>
                          <a:pt x="101" y="62"/>
                        </a:lnTo>
                        <a:lnTo>
                          <a:pt x="112" y="54"/>
                        </a:lnTo>
                        <a:lnTo>
                          <a:pt x="122" y="46"/>
                        </a:lnTo>
                        <a:lnTo>
                          <a:pt x="133" y="39"/>
                        </a:lnTo>
                        <a:lnTo>
                          <a:pt x="145" y="32"/>
                        </a:lnTo>
                        <a:lnTo>
                          <a:pt x="157" y="26"/>
                        </a:lnTo>
                        <a:lnTo>
                          <a:pt x="170" y="21"/>
                        </a:lnTo>
                        <a:lnTo>
                          <a:pt x="182" y="16"/>
                        </a:lnTo>
                        <a:lnTo>
                          <a:pt x="195" y="11"/>
                        </a:lnTo>
                        <a:lnTo>
                          <a:pt x="208" y="9"/>
                        </a:lnTo>
                        <a:lnTo>
                          <a:pt x="222" y="5"/>
                        </a:lnTo>
                        <a:lnTo>
                          <a:pt x="235" y="3"/>
                        </a:lnTo>
                        <a:lnTo>
                          <a:pt x="249" y="1"/>
                        </a:lnTo>
                        <a:lnTo>
                          <a:pt x="263" y="0"/>
                        </a:lnTo>
                        <a:lnTo>
                          <a:pt x="278" y="0"/>
                        </a:lnTo>
                        <a:lnTo>
                          <a:pt x="278" y="0"/>
                        </a:lnTo>
                        <a:lnTo>
                          <a:pt x="291" y="0"/>
                        </a:lnTo>
                        <a:lnTo>
                          <a:pt x="306" y="1"/>
                        </a:lnTo>
                        <a:lnTo>
                          <a:pt x="320" y="3"/>
                        </a:lnTo>
                        <a:lnTo>
                          <a:pt x="333" y="5"/>
                        </a:lnTo>
                        <a:lnTo>
                          <a:pt x="346" y="9"/>
                        </a:lnTo>
                        <a:lnTo>
                          <a:pt x="360" y="11"/>
                        </a:lnTo>
                        <a:lnTo>
                          <a:pt x="373" y="16"/>
                        </a:lnTo>
                        <a:lnTo>
                          <a:pt x="385" y="21"/>
                        </a:lnTo>
                        <a:lnTo>
                          <a:pt x="397" y="26"/>
                        </a:lnTo>
                        <a:lnTo>
                          <a:pt x="409" y="32"/>
                        </a:lnTo>
                        <a:lnTo>
                          <a:pt x="421" y="39"/>
                        </a:lnTo>
                        <a:lnTo>
                          <a:pt x="432" y="46"/>
                        </a:lnTo>
                        <a:lnTo>
                          <a:pt x="443" y="54"/>
                        </a:lnTo>
                        <a:lnTo>
                          <a:pt x="454" y="62"/>
                        </a:lnTo>
                        <a:lnTo>
                          <a:pt x="464" y="70"/>
                        </a:lnTo>
                        <a:lnTo>
                          <a:pt x="474" y="79"/>
                        </a:lnTo>
                        <a:lnTo>
                          <a:pt x="483" y="88"/>
                        </a:lnTo>
                        <a:lnTo>
                          <a:pt x="491" y="98"/>
                        </a:lnTo>
                        <a:lnTo>
                          <a:pt x="499" y="109"/>
                        </a:lnTo>
                        <a:lnTo>
                          <a:pt x="507" y="119"/>
                        </a:lnTo>
                        <a:lnTo>
                          <a:pt x="515" y="130"/>
                        </a:lnTo>
                        <a:lnTo>
                          <a:pt x="522" y="141"/>
                        </a:lnTo>
                        <a:lnTo>
                          <a:pt x="528" y="153"/>
                        </a:lnTo>
                        <a:lnTo>
                          <a:pt x="533" y="166"/>
                        </a:lnTo>
                        <a:lnTo>
                          <a:pt x="538" y="177"/>
                        </a:lnTo>
                        <a:lnTo>
                          <a:pt x="542" y="190"/>
                        </a:lnTo>
                        <a:lnTo>
                          <a:pt x="546" y="203"/>
                        </a:lnTo>
                        <a:lnTo>
                          <a:pt x="549" y="216"/>
                        </a:lnTo>
                        <a:lnTo>
                          <a:pt x="552" y="229"/>
                        </a:lnTo>
                        <a:lnTo>
                          <a:pt x="553" y="243"/>
                        </a:lnTo>
                        <a:lnTo>
                          <a:pt x="554" y="257"/>
                        </a:lnTo>
                        <a:lnTo>
                          <a:pt x="555" y="270"/>
                        </a:lnTo>
                        <a:lnTo>
                          <a:pt x="555" y="541"/>
                        </a:lnTo>
                      </a:path>
                    </a:pathLst>
                  </a:custGeom>
                  <a:noFill/>
                  <a:ln w="3175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vert="horz" wrap="none" lIns="9720" tIns="9720" rIns="9720" bIns="9720" anchor="ctr" anchorCtr="1" compatLnSpc="0"/>
                  <a:lstStyle/>
                  <a:p>
                    <a:pPr marL="0" marR="0" lvl="0" indent="0" algn="l" defTabSz="914354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E2C2C"/>
                      </a:solidFill>
                      <a:effectLst/>
                      <a:uLnTx/>
                      <a:uFillTx/>
                      <a:latin typeface="Arial Regular"/>
                      <a:ea typeface="SimSun" pitchFamily="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7" name="Freeform: Shape 27">
                    <a:extLst>
                      <a:ext uri="{FF2B5EF4-FFF2-40B4-BE49-F238E27FC236}">
                        <a16:creationId xmlns:a16="http://schemas.microsoft.com/office/drawing/2014/main" id="{13E492B4-263D-4345-88B0-BE91A877E26F}"/>
                      </a:ext>
                    </a:extLst>
                  </p:cNvPr>
                  <p:cNvSpPr/>
                  <p:nvPr/>
                </p:nvSpPr>
                <p:spPr>
                  <a:xfrm>
                    <a:off x="4608360" y="682200"/>
                    <a:ext cx="199440" cy="226080"/>
                  </a:xfrm>
                  <a:custGeom>
                    <a:avLst/>
                    <a:gdLst/>
                    <a:ahLst/>
                    <a:cxnLst>
                      <a:cxn ang="3cd4">
                        <a:pos x="hc" y="t"/>
                      </a:cxn>
                      <a:cxn ang="cd2">
                        <a:pos x="l" y="vc"/>
                      </a:cxn>
                      <a:cxn ang="cd4">
                        <a:pos x="hc" y="b"/>
                      </a:cxn>
                      <a:cxn ang="0">
                        <a:pos x="r" y="vc"/>
                      </a:cxn>
                    </a:cxnLst>
                    <a:rect l="l" t="t" r="r" b="b"/>
                    <a:pathLst>
                      <a:path w="555" h="629" fill="none">
                        <a:moveTo>
                          <a:pt x="0" y="629"/>
                        </a:moveTo>
                        <a:lnTo>
                          <a:pt x="0" y="312"/>
                        </a:lnTo>
                        <a:lnTo>
                          <a:pt x="0" y="312"/>
                        </a:lnTo>
                        <a:lnTo>
                          <a:pt x="0" y="297"/>
                        </a:lnTo>
                        <a:lnTo>
                          <a:pt x="0" y="281"/>
                        </a:lnTo>
                        <a:lnTo>
                          <a:pt x="3" y="265"/>
                        </a:lnTo>
                        <a:lnTo>
                          <a:pt x="5" y="250"/>
                        </a:lnTo>
                        <a:lnTo>
                          <a:pt x="8" y="235"/>
                        </a:lnTo>
                        <a:lnTo>
                          <a:pt x="12" y="220"/>
                        </a:lnTo>
                        <a:lnTo>
                          <a:pt x="16" y="205"/>
                        </a:lnTo>
                        <a:lnTo>
                          <a:pt x="21" y="192"/>
                        </a:lnTo>
                        <a:lnTo>
                          <a:pt x="27" y="178"/>
                        </a:lnTo>
                        <a:lnTo>
                          <a:pt x="33" y="164"/>
                        </a:lnTo>
                        <a:lnTo>
                          <a:pt x="40" y="152"/>
                        </a:lnTo>
                        <a:lnTo>
                          <a:pt x="47" y="139"/>
                        </a:lnTo>
                        <a:lnTo>
                          <a:pt x="54" y="126"/>
                        </a:lnTo>
                        <a:lnTo>
                          <a:pt x="63" y="114"/>
                        </a:lnTo>
                        <a:lnTo>
                          <a:pt x="72" y="103"/>
                        </a:lnTo>
                        <a:lnTo>
                          <a:pt x="81" y="93"/>
                        </a:lnTo>
                        <a:lnTo>
                          <a:pt x="91" y="82"/>
                        </a:lnTo>
                        <a:lnTo>
                          <a:pt x="101" y="72"/>
                        </a:lnTo>
                        <a:lnTo>
                          <a:pt x="111" y="63"/>
                        </a:lnTo>
                        <a:lnTo>
                          <a:pt x="122" y="54"/>
                        </a:lnTo>
                        <a:lnTo>
                          <a:pt x="133" y="47"/>
                        </a:lnTo>
                        <a:lnTo>
                          <a:pt x="145" y="39"/>
                        </a:lnTo>
                        <a:lnTo>
                          <a:pt x="157" y="32"/>
                        </a:lnTo>
                        <a:lnTo>
                          <a:pt x="169" y="25"/>
                        </a:lnTo>
                        <a:lnTo>
                          <a:pt x="182" y="20"/>
                        </a:lnTo>
                        <a:lnTo>
                          <a:pt x="195" y="15"/>
                        </a:lnTo>
                        <a:lnTo>
                          <a:pt x="207" y="10"/>
                        </a:lnTo>
                        <a:lnTo>
                          <a:pt x="221" y="7"/>
                        </a:lnTo>
                        <a:lnTo>
                          <a:pt x="235" y="4"/>
                        </a:lnTo>
                        <a:lnTo>
                          <a:pt x="249" y="2"/>
                        </a:lnTo>
                        <a:lnTo>
                          <a:pt x="262" y="1"/>
                        </a:lnTo>
                        <a:lnTo>
                          <a:pt x="277" y="0"/>
                        </a:lnTo>
                        <a:lnTo>
                          <a:pt x="277" y="0"/>
                        </a:lnTo>
                        <a:lnTo>
                          <a:pt x="291" y="1"/>
                        </a:lnTo>
                        <a:lnTo>
                          <a:pt x="306" y="2"/>
                        </a:lnTo>
                        <a:lnTo>
                          <a:pt x="319" y="4"/>
                        </a:lnTo>
                        <a:lnTo>
                          <a:pt x="333" y="7"/>
                        </a:lnTo>
                        <a:lnTo>
                          <a:pt x="346" y="10"/>
                        </a:lnTo>
                        <a:lnTo>
                          <a:pt x="360" y="15"/>
                        </a:lnTo>
                        <a:lnTo>
                          <a:pt x="372" y="20"/>
                        </a:lnTo>
                        <a:lnTo>
                          <a:pt x="385" y="25"/>
                        </a:lnTo>
                        <a:lnTo>
                          <a:pt x="397" y="32"/>
                        </a:lnTo>
                        <a:lnTo>
                          <a:pt x="410" y="39"/>
                        </a:lnTo>
                        <a:lnTo>
                          <a:pt x="420" y="47"/>
                        </a:lnTo>
                        <a:lnTo>
                          <a:pt x="432" y="54"/>
                        </a:lnTo>
                        <a:lnTo>
                          <a:pt x="443" y="63"/>
                        </a:lnTo>
                        <a:lnTo>
                          <a:pt x="454" y="72"/>
                        </a:lnTo>
                        <a:lnTo>
                          <a:pt x="464" y="82"/>
                        </a:lnTo>
                        <a:lnTo>
                          <a:pt x="473" y="93"/>
                        </a:lnTo>
                        <a:lnTo>
                          <a:pt x="482" y="103"/>
                        </a:lnTo>
                        <a:lnTo>
                          <a:pt x="491" y="114"/>
                        </a:lnTo>
                        <a:lnTo>
                          <a:pt x="500" y="126"/>
                        </a:lnTo>
                        <a:lnTo>
                          <a:pt x="507" y="139"/>
                        </a:lnTo>
                        <a:lnTo>
                          <a:pt x="515" y="152"/>
                        </a:lnTo>
                        <a:lnTo>
                          <a:pt x="522" y="164"/>
                        </a:lnTo>
                        <a:lnTo>
                          <a:pt x="527" y="178"/>
                        </a:lnTo>
                        <a:lnTo>
                          <a:pt x="533" y="192"/>
                        </a:lnTo>
                        <a:lnTo>
                          <a:pt x="538" y="205"/>
                        </a:lnTo>
                        <a:lnTo>
                          <a:pt x="542" y="220"/>
                        </a:lnTo>
                        <a:lnTo>
                          <a:pt x="546" y="235"/>
                        </a:lnTo>
                        <a:lnTo>
                          <a:pt x="549" y="250"/>
                        </a:lnTo>
                        <a:lnTo>
                          <a:pt x="552" y="265"/>
                        </a:lnTo>
                        <a:lnTo>
                          <a:pt x="553" y="281"/>
                        </a:lnTo>
                        <a:lnTo>
                          <a:pt x="555" y="297"/>
                        </a:lnTo>
                        <a:lnTo>
                          <a:pt x="555" y="312"/>
                        </a:lnTo>
                        <a:lnTo>
                          <a:pt x="555" y="629"/>
                        </a:lnTo>
                      </a:path>
                    </a:pathLst>
                  </a:custGeom>
                  <a:noFill/>
                  <a:ln w="3175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vert="horz" wrap="none" lIns="9720" tIns="9720" rIns="9720" bIns="9720" anchor="ctr" anchorCtr="1" compatLnSpc="0"/>
                  <a:lstStyle/>
                  <a:p>
                    <a:pPr marL="0" marR="0" lvl="0" indent="0" algn="l" defTabSz="914354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E2C2C"/>
                      </a:solidFill>
                      <a:effectLst/>
                      <a:uLnTx/>
                      <a:uFillTx/>
                      <a:latin typeface="Arial Regular"/>
                      <a:ea typeface="SimSun" pitchFamily="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8" name="Freeform: Shape 28">
                    <a:extLst>
                      <a:ext uri="{FF2B5EF4-FFF2-40B4-BE49-F238E27FC236}">
                        <a16:creationId xmlns:a16="http://schemas.microsoft.com/office/drawing/2014/main" id="{3D30D83A-3F15-324A-ACCB-8D94A6AD7DDC}"/>
                      </a:ext>
                    </a:extLst>
                  </p:cNvPr>
                  <p:cNvSpPr/>
                  <p:nvPr/>
                </p:nvSpPr>
                <p:spPr>
                  <a:xfrm>
                    <a:off x="4169160" y="991440"/>
                    <a:ext cx="316440" cy="486720"/>
                  </a:xfrm>
                  <a:custGeom>
                    <a:avLst/>
                    <a:gdLst/>
                    <a:ahLst/>
                    <a:cxnLst>
                      <a:cxn ang="3cd4">
                        <a:pos x="hc" y="t"/>
                      </a:cxn>
                      <a:cxn ang="cd2">
                        <a:pos x="l" y="vc"/>
                      </a:cxn>
                      <a:cxn ang="cd4">
                        <a:pos x="hc" y="b"/>
                      </a:cxn>
                      <a:cxn ang="0">
                        <a:pos x="r" y="vc"/>
                      </a:cxn>
                    </a:cxnLst>
                    <a:rect l="l" t="t" r="r" b="b"/>
                    <a:pathLst>
                      <a:path w="880" h="1353" fill="none">
                        <a:moveTo>
                          <a:pt x="880" y="1353"/>
                        </a:moveTo>
                        <a:lnTo>
                          <a:pt x="145" y="583"/>
                        </a:lnTo>
                        <a:lnTo>
                          <a:pt x="145" y="583"/>
                        </a:lnTo>
                        <a:lnTo>
                          <a:pt x="132" y="568"/>
                        </a:lnTo>
                        <a:lnTo>
                          <a:pt x="118" y="552"/>
                        </a:lnTo>
                        <a:lnTo>
                          <a:pt x="105" y="535"/>
                        </a:lnTo>
                        <a:lnTo>
                          <a:pt x="93" y="520"/>
                        </a:lnTo>
                        <a:lnTo>
                          <a:pt x="82" y="503"/>
                        </a:lnTo>
                        <a:lnTo>
                          <a:pt x="71" y="486"/>
                        </a:lnTo>
                        <a:lnTo>
                          <a:pt x="61" y="470"/>
                        </a:lnTo>
                        <a:lnTo>
                          <a:pt x="52" y="452"/>
                        </a:lnTo>
                        <a:lnTo>
                          <a:pt x="43" y="435"/>
                        </a:lnTo>
                        <a:lnTo>
                          <a:pt x="35" y="418"/>
                        </a:lnTo>
                        <a:lnTo>
                          <a:pt x="29" y="401"/>
                        </a:lnTo>
                        <a:lnTo>
                          <a:pt x="23" y="383"/>
                        </a:lnTo>
                        <a:lnTo>
                          <a:pt x="17" y="366"/>
                        </a:lnTo>
                        <a:lnTo>
                          <a:pt x="13" y="349"/>
                        </a:lnTo>
                        <a:lnTo>
                          <a:pt x="8" y="331"/>
                        </a:lnTo>
                        <a:lnTo>
                          <a:pt x="5" y="315"/>
                        </a:lnTo>
                        <a:lnTo>
                          <a:pt x="3" y="298"/>
                        </a:lnTo>
                        <a:lnTo>
                          <a:pt x="1" y="281"/>
                        </a:lnTo>
                        <a:lnTo>
                          <a:pt x="0" y="265"/>
                        </a:lnTo>
                        <a:lnTo>
                          <a:pt x="0" y="248"/>
                        </a:lnTo>
                        <a:lnTo>
                          <a:pt x="1" y="232"/>
                        </a:lnTo>
                        <a:lnTo>
                          <a:pt x="2" y="217"/>
                        </a:lnTo>
                        <a:lnTo>
                          <a:pt x="4" y="201"/>
                        </a:lnTo>
                        <a:lnTo>
                          <a:pt x="7" y="186"/>
                        </a:lnTo>
                        <a:lnTo>
                          <a:pt x="11" y="171"/>
                        </a:lnTo>
                        <a:lnTo>
                          <a:pt x="16" y="157"/>
                        </a:lnTo>
                        <a:lnTo>
                          <a:pt x="22" y="143"/>
                        </a:lnTo>
                        <a:lnTo>
                          <a:pt x="28" y="130"/>
                        </a:lnTo>
                        <a:lnTo>
                          <a:pt x="35" y="118"/>
                        </a:lnTo>
                        <a:lnTo>
                          <a:pt x="43" y="106"/>
                        </a:lnTo>
                        <a:lnTo>
                          <a:pt x="52" y="94"/>
                        </a:lnTo>
                        <a:lnTo>
                          <a:pt x="62" y="83"/>
                        </a:lnTo>
                        <a:lnTo>
                          <a:pt x="62" y="83"/>
                        </a:lnTo>
                        <a:lnTo>
                          <a:pt x="72" y="72"/>
                        </a:lnTo>
                        <a:lnTo>
                          <a:pt x="83" y="63"/>
                        </a:lnTo>
                        <a:lnTo>
                          <a:pt x="93" y="54"/>
                        </a:lnTo>
                        <a:lnTo>
                          <a:pt x="105" y="46"/>
                        </a:lnTo>
                        <a:lnTo>
                          <a:pt x="117" y="38"/>
                        </a:lnTo>
                        <a:lnTo>
                          <a:pt x="129" y="31"/>
                        </a:lnTo>
                        <a:lnTo>
                          <a:pt x="141" y="25"/>
                        </a:lnTo>
                        <a:lnTo>
                          <a:pt x="154" y="19"/>
                        </a:lnTo>
                        <a:lnTo>
                          <a:pt x="167" y="15"/>
                        </a:lnTo>
                        <a:lnTo>
                          <a:pt x="180" y="11"/>
                        </a:lnTo>
                        <a:lnTo>
                          <a:pt x="192" y="8"/>
                        </a:lnTo>
                        <a:lnTo>
                          <a:pt x="206" y="5"/>
                        </a:lnTo>
                        <a:lnTo>
                          <a:pt x="220" y="3"/>
                        </a:lnTo>
                        <a:lnTo>
                          <a:pt x="233" y="1"/>
                        </a:lnTo>
                        <a:lnTo>
                          <a:pt x="246" y="1"/>
                        </a:lnTo>
                        <a:lnTo>
                          <a:pt x="260" y="0"/>
                        </a:lnTo>
                        <a:lnTo>
                          <a:pt x="274" y="1"/>
                        </a:lnTo>
                        <a:lnTo>
                          <a:pt x="288" y="2"/>
                        </a:lnTo>
                        <a:lnTo>
                          <a:pt x="300" y="4"/>
                        </a:lnTo>
                        <a:lnTo>
                          <a:pt x="314" y="7"/>
                        </a:lnTo>
                        <a:lnTo>
                          <a:pt x="328" y="10"/>
                        </a:lnTo>
                        <a:lnTo>
                          <a:pt x="341" y="14"/>
                        </a:lnTo>
                        <a:lnTo>
                          <a:pt x="354" y="18"/>
                        </a:lnTo>
                        <a:lnTo>
                          <a:pt x="367" y="24"/>
                        </a:lnTo>
                        <a:lnTo>
                          <a:pt x="380" y="30"/>
                        </a:lnTo>
                        <a:lnTo>
                          <a:pt x="393" y="36"/>
                        </a:lnTo>
                        <a:lnTo>
                          <a:pt x="404" y="44"/>
                        </a:lnTo>
                        <a:lnTo>
                          <a:pt x="417" y="52"/>
                        </a:lnTo>
                        <a:lnTo>
                          <a:pt x="428" y="61"/>
                        </a:lnTo>
                        <a:lnTo>
                          <a:pt x="440" y="69"/>
                        </a:lnTo>
                        <a:lnTo>
                          <a:pt x="450" y="80"/>
                        </a:lnTo>
                        <a:lnTo>
                          <a:pt x="461" y="91"/>
                        </a:lnTo>
                        <a:lnTo>
                          <a:pt x="461" y="91"/>
                        </a:lnTo>
                        <a:lnTo>
                          <a:pt x="665" y="304"/>
                        </a:lnTo>
                      </a:path>
                    </a:pathLst>
                  </a:custGeom>
                  <a:noFill/>
                  <a:ln w="3175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vert="horz" wrap="none" lIns="9720" tIns="9720" rIns="9720" bIns="9720" anchor="ctr" anchorCtr="1" compatLnSpc="0"/>
                  <a:lstStyle/>
                  <a:p>
                    <a:pPr marL="0" marR="0" lvl="0" indent="0" algn="l" defTabSz="914354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E2C2C"/>
                      </a:solidFill>
                      <a:effectLst/>
                      <a:uLnTx/>
                      <a:uFillTx/>
                      <a:latin typeface="Arial Regular"/>
                      <a:ea typeface="SimSun" pitchFamily="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9" name="Freeform: Shape 29">
                    <a:extLst>
                      <a:ext uri="{FF2B5EF4-FFF2-40B4-BE49-F238E27FC236}">
                        <a16:creationId xmlns:a16="http://schemas.microsoft.com/office/drawing/2014/main" id="{5FB28ECB-0C85-944D-85DC-0D9F146A7FAB}"/>
                      </a:ext>
                    </a:extLst>
                  </p:cNvPr>
                  <p:cNvSpPr/>
                  <p:nvPr/>
                </p:nvSpPr>
                <p:spPr>
                  <a:xfrm>
                    <a:off x="4408559" y="376920"/>
                    <a:ext cx="199800" cy="723959"/>
                  </a:xfrm>
                  <a:custGeom>
                    <a:avLst/>
                    <a:gdLst/>
                    <a:ahLst/>
                    <a:cxnLst>
                      <a:cxn ang="3cd4">
                        <a:pos x="hc" y="t"/>
                      </a:cxn>
                      <a:cxn ang="cd2">
                        <a:pos x="l" y="vc"/>
                      </a:cxn>
                      <a:cxn ang="cd4">
                        <a:pos x="hc" y="b"/>
                      </a:cxn>
                      <a:cxn ang="0">
                        <a:pos x="r" y="vc"/>
                      </a:cxn>
                    </a:cxnLst>
                    <a:rect l="l" t="t" r="r" b="b"/>
                    <a:pathLst>
                      <a:path w="556" h="2012" fill="none">
                        <a:moveTo>
                          <a:pt x="0" y="2012"/>
                        </a:moveTo>
                        <a:lnTo>
                          <a:pt x="0" y="312"/>
                        </a:lnTo>
                        <a:lnTo>
                          <a:pt x="0" y="312"/>
                        </a:lnTo>
                        <a:lnTo>
                          <a:pt x="0" y="296"/>
                        </a:lnTo>
                        <a:lnTo>
                          <a:pt x="1" y="280"/>
                        </a:lnTo>
                        <a:lnTo>
                          <a:pt x="3" y="265"/>
                        </a:lnTo>
                        <a:lnTo>
                          <a:pt x="6" y="249"/>
                        </a:lnTo>
                        <a:lnTo>
                          <a:pt x="9" y="234"/>
                        </a:lnTo>
                        <a:lnTo>
                          <a:pt x="13" y="219"/>
                        </a:lnTo>
                        <a:lnTo>
                          <a:pt x="17" y="205"/>
                        </a:lnTo>
                        <a:lnTo>
                          <a:pt x="22" y="191"/>
                        </a:lnTo>
                        <a:lnTo>
                          <a:pt x="28" y="177"/>
                        </a:lnTo>
                        <a:lnTo>
                          <a:pt x="34" y="164"/>
                        </a:lnTo>
                        <a:lnTo>
                          <a:pt x="40" y="151"/>
                        </a:lnTo>
                        <a:lnTo>
                          <a:pt x="47" y="138"/>
                        </a:lnTo>
                        <a:lnTo>
                          <a:pt x="55" y="125"/>
                        </a:lnTo>
                        <a:lnTo>
                          <a:pt x="64" y="114"/>
                        </a:lnTo>
                        <a:lnTo>
                          <a:pt x="73" y="103"/>
                        </a:lnTo>
                        <a:lnTo>
                          <a:pt x="82" y="92"/>
                        </a:lnTo>
                        <a:lnTo>
                          <a:pt x="92" y="81"/>
                        </a:lnTo>
                        <a:lnTo>
                          <a:pt x="101" y="71"/>
                        </a:lnTo>
                        <a:lnTo>
                          <a:pt x="112" y="63"/>
                        </a:lnTo>
                        <a:lnTo>
                          <a:pt x="123" y="54"/>
                        </a:lnTo>
                        <a:lnTo>
                          <a:pt x="134" y="46"/>
                        </a:lnTo>
                        <a:lnTo>
                          <a:pt x="145" y="38"/>
                        </a:lnTo>
                        <a:lnTo>
                          <a:pt x="157" y="31"/>
                        </a:lnTo>
                        <a:lnTo>
                          <a:pt x="170" y="24"/>
                        </a:lnTo>
                        <a:lnTo>
                          <a:pt x="183" y="19"/>
                        </a:lnTo>
                        <a:lnTo>
                          <a:pt x="196" y="15"/>
                        </a:lnTo>
                        <a:lnTo>
                          <a:pt x="208" y="10"/>
                        </a:lnTo>
                        <a:lnTo>
                          <a:pt x="222" y="7"/>
                        </a:lnTo>
                        <a:lnTo>
                          <a:pt x="236" y="4"/>
                        </a:lnTo>
                        <a:lnTo>
                          <a:pt x="250" y="2"/>
                        </a:lnTo>
                        <a:lnTo>
                          <a:pt x="263" y="1"/>
                        </a:lnTo>
                        <a:lnTo>
                          <a:pt x="278" y="0"/>
                        </a:lnTo>
                        <a:lnTo>
                          <a:pt x="278" y="0"/>
                        </a:lnTo>
                        <a:lnTo>
                          <a:pt x="292" y="1"/>
                        </a:lnTo>
                        <a:lnTo>
                          <a:pt x="306" y="2"/>
                        </a:lnTo>
                        <a:lnTo>
                          <a:pt x="320" y="4"/>
                        </a:lnTo>
                        <a:lnTo>
                          <a:pt x="334" y="7"/>
                        </a:lnTo>
                        <a:lnTo>
                          <a:pt x="347" y="10"/>
                        </a:lnTo>
                        <a:lnTo>
                          <a:pt x="360" y="15"/>
                        </a:lnTo>
                        <a:lnTo>
                          <a:pt x="373" y="19"/>
                        </a:lnTo>
                        <a:lnTo>
                          <a:pt x="386" y="24"/>
                        </a:lnTo>
                        <a:lnTo>
                          <a:pt x="398" y="31"/>
                        </a:lnTo>
                        <a:lnTo>
                          <a:pt x="409" y="38"/>
                        </a:lnTo>
                        <a:lnTo>
                          <a:pt x="421" y="46"/>
                        </a:lnTo>
                        <a:lnTo>
                          <a:pt x="433" y="54"/>
                        </a:lnTo>
                        <a:lnTo>
                          <a:pt x="444" y="63"/>
                        </a:lnTo>
                        <a:lnTo>
                          <a:pt x="454" y="71"/>
                        </a:lnTo>
                        <a:lnTo>
                          <a:pt x="464" y="81"/>
                        </a:lnTo>
                        <a:lnTo>
                          <a:pt x="474" y="92"/>
                        </a:lnTo>
                        <a:lnTo>
                          <a:pt x="483" y="103"/>
                        </a:lnTo>
                        <a:lnTo>
                          <a:pt x="492" y="114"/>
                        </a:lnTo>
                        <a:lnTo>
                          <a:pt x="500" y="125"/>
                        </a:lnTo>
                        <a:lnTo>
                          <a:pt x="507" y="138"/>
                        </a:lnTo>
                        <a:lnTo>
                          <a:pt x="515" y="151"/>
                        </a:lnTo>
                        <a:lnTo>
                          <a:pt x="522" y="164"/>
                        </a:lnTo>
                        <a:lnTo>
                          <a:pt x="528" y="177"/>
                        </a:lnTo>
                        <a:lnTo>
                          <a:pt x="534" y="191"/>
                        </a:lnTo>
                        <a:lnTo>
                          <a:pt x="539" y="205"/>
                        </a:lnTo>
                        <a:lnTo>
                          <a:pt x="543" y="219"/>
                        </a:lnTo>
                        <a:lnTo>
                          <a:pt x="547" y="234"/>
                        </a:lnTo>
                        <a:lnTo>
                          <a:pt x="550" y="249"/>
                        </a:lnTo>
                        <a:lnTo>
                          <a:pt x="553" y="265"/>
                        </a:lnTo>
                        <a:lnTo>
                          <a:pt x="554" y="280"/>
                        </a:lnTo>
                        <a:lnTo>
                          <a:pt x="555" y="296"/>
                        </a:lnTo>
                        <a:lnTo>
                          <a:pt x="556" y="312"/>
                        </a:lnTo>
                        <a:lnTo>
                          <a:pt x="556" y="1417"/>
                        </a:lnTo>
                      </a:path>
                    </a:pathLst>
                  </a:custGeom>
                  <a:noFill/>
                  <a:ln w="3175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vert="horz" wrap="none" lIns="9720" tIns="9720" rIns="9720" bIns="9720" anchor="ctr" anchorCtr="1" compatLnSpc="0"/>
                  <a:lstStyle/>
                  <a:p>
                    <a:pPr marL="0" marR="0" lvl="0" indent="0" algn="l" defTabSz="914354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E2C2C"/>
                      </a:solidFill>
                      <a:effectLst/>
                      <a:uLnTx/>
                      <a:uFillTx/>
                      <a:latin typeface="Arial Regular"/>
                      <a:ea typeface="SimSun" pitchFamily="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0" name="Straight Connector 89">
                    <a:extLst>
                      <a:ext uri="{FF2B5EF4-FFF2-40B4-BE49-F238E27FC236}">
                        <a16:creationId xmlns:a16="http://schemas.microsoft.com/office/drawing/2014/main" id="{1E1A3437-AA61-BD47-8F65-CEB29C2A3065}"/>
                      </a:ext>
                    </a:extLst>
                  </p:cNvPr>
                  <p:cNvSpPr/>
                  <p:nvPr/>
                </p:nvSpPr>
                <p:spPr>
                  <a:xfrm>
                    <a:off x="4497480" y="12600"/>
                    <a:ext cx="0" cy="171720"/>
                  </a:xfrm>
                  <a:prstGeom prst="line">
                    <a:avLst/>
                  </a:prstGeom>
                  <a:noFill/>
                  <a:ln w="3175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vert="horz" wrap="none" lIns="9720" tIns="9720" rIns="9720" bIns="9720" anchor="ctr" anchorCtr="1" compatLnSpc="0"/>
                  <a:lstStyle/>
                  <a:p>
                    <a:pPr marL="0" marR="0" lvl="0" indent="0" algn="l" defTabSz="914354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E2C2C"/>
                      </a:solidFill>
                      <a:effectLst/>
                      <a:uLnTx/>
                      <a:uFillTx/>
                      <a:latin typeface="Arial Regular"/>
                      <a:ea typeface="SimSun" pitchFamily="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id="{AE8CC5F4-1ED6-A543-8302-79DCAFBF5C13}"/>
                      </a:ext>
                    </a:extLst>
                  </p:cNvPr>
                  <p:cNvSpPr/>
                  <p:nvPr/>
                </p:nvSpPr>
                <p:spPr>
                  <a:xfrm>
                    <a:off x="4057200" y="475560"/>
                    <a:ext cx="163080" cy="0"/>
                  </a:xfrm>
                  <a:prstGeom prst="line">
                    <a:avLst/>
                  </a:prstGeom>
                  <a:noFill/>
                  <a:ln w="3175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vert="horz" wrap="none" lIns="9720" tIns="9720" rIns="9720" bIns="9720" anchor="ctr" anchorCtr="1" compatLnSpc="0"/>
                  <a:lstStyle/>
                  <a:p>
                    <a:pPr marL="0" marR="0" lvl="0" indent="0" algn="l" defTabSz="914354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E2C2C"/>
                      </a:solidFill>
                      <a:effectLst/>
                      <a:uLnTx/>
                      <a:uFillTx/>
                      <a:latin typeface="Arial Regular"/>
                      <a:ea typeface="SimSun" pitchFamily="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2" name="Straight Connector 91">
                    <a:extLst>
                      <a:ext uri="{FF2B5EF4-FFF2-40B4-BE49-F238E27FC236}">
                        <a16:creationId xmlns:a16="http://schemas.microsoft.com/office/drawing/2014/main" id="{73BFB089-8E1A-294A-BAB3-B3F9B85B4F5B}"/>
                      </a:ext>
                    </a:extLst>
                  </p:cNvPr>
                  <p:cNvSpPr/>
                  <p:nvPr/>
                </p:nvSpPr>
                <p:spPr>
                  <a:xfrm>
                    <a:off x="4774320" y="475560"/>
                    <a:ext cx="163440" cy="0"/>
                  </a:xfrm>
                  <a:prstGeom prst="line">
                    <a:avLst/>
                  </a:prstGeom>
                  <a:noFill/>
                  <a:ln w="3175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vert="horz" wrap="none" lIns="9720" tIns="9720" rIns="9720" bIns="9720" anchor="ctr" anchorCtr="1" compatLnSpc="0"/>
                  <a:lstStyle/>
                  <a:p>
                    <a:pPr marL="0" marR="0" lvl="0" indent="0" algn="l" defTabSz="914354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E2C2C"/>
                      </a:solidFill>
                      <a:effectLst/>
                      <a:uLnTx/>
                      <a:uFillTx/>
                      <a:latin typeface="Arial Regular"/>
                      <a:ea typeface="SimSun" pitchFamily="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id="{7B07D00F-E676-434C-B6E5-D0726A0D4A4B}"/>
                      </a:ext>
                    </a:extLst>
                  </p:cNvPr>
                  <p:cNvSpPr/>
                  <p:nvPr/>
                </p:nvSpPr>
                <p:spPr>
                  <a:xfrm>
                    <a:off x="4186079" y="148320"/>
                    <a:ext cx="115561" cy="121320"/>
                  </a:xfrm>
                  <a:prstGeom prst="line">
                    <a:avLst/>
                  </a:prstGeom>
                  <a:noFill/>
                  <a:ln w="3175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vert="horz" wrap="none" lIns="9720" tIns="9720" rIns="9720" bIns="9720" anchor="ctr" anchorCtr="1" compatLnSpc="0"/>
                  <a:lstStyle/>
                  <a:p>
                    <a:pPr marL="0" marR="0" lvl="0" indent="0" algn="l" defTabSz="914354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E2C2C"/>
                      </a:solidFill>
                      <a:effectLst/>
                      <a:uLnTx/>
                      <a:uFillTx/>
                      <a:latin typeface="Arial Regular"/>
                      <a:ea typeface="SimSun" pitchFamily="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4" name="Straight Connector 93">
                    <a:extLst>
                      <a:ext uri="{FF2B5EF4-FFF2-40B4-BE49-F238E27FC236}">
                        <a16:creationId xmlns:a16="http://schemas.microsoft.com/office/drawing/2014/main" id="{ADF4D662-2461-5E4E-B6EE-53BEBF61642C}"/>
                      </a:ext>
                    </a:extLst>
                  </p:cNvPr>
                  <p:cNvSpPr/>
                  <p:nvPr/>
                </p:nvSpPr>
                <p:spPr>
                  <a:xfrm flipV="1">
                    <a:off x="4186079" y="681480"/>
                    <a:ext cx="115561" cy="121680"/>
                  </a:xfrm>
                  <a:prstGeom prst="line">
                    <a:avLst/>
                  </a:prstGeom>
                  <a:noFill/>
                  <a:ln w="3175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vert="horz" wrap="none" lIns="9720" tIns="9720" rIns="9720" bIns="9720" anchor="ctr" anchorCtr="1" compatLnSpc="0"/>
                  <a:lstStyle/>
                  <a:p>
                    <a:pPr marL="0" marR="0" lvl="0" indent="0" algn="l" defTabSz="914354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E2C2C"/>
                      </a:solidFill>
                      <a:effectLst/>
                      <a:uLnTx/>
                      <a:uFillTx/>
                      <a:latin typeface="Arial Regular"/>
                      <a:ea typeface="SimSun" pitchFamily="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5" name="Straight Connector 94">
                    <a:extLst>
                      <a:ext uri="{FF2B5EF4-FFF2-40B4-BE49-F238E27FC236}">
                        <a16:creationId xmlns:a16="http://schemas.microsoft.com/office/drawing/2014/main" id="{9B75BA81-E22A-7540-9455-27C962706436}"/>
                      </a:ext>
                    </a:extLst>
                  </p:cNvPr>
                  <p:cNvSpPr/>
                  <p:nvPr/>
                </p:nvSpPr>
                <p:spPr>
                  <a:xfrm flipV="1">
                    <a:off x="4693320" y="148320"/>
                    <a:ext cx="115200" cy="121320"/>
                  </a:xfrm>
                  <a:prstGeom prst="line">
                    <a:avLst/>
                  </a:prstGeom>
                  <a:noFill/>
                  <a:ln w="3175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vert="horz" wrap="none" lIns="9720" tIns="9720" rIns="9720" bIns="9720" anchor="ctr" anchorCtr="1" compatLnSpc="0"/>
                  <a:lstStyle/>
                  <a:p>
                    <a:pPr marL="0" marR="0" lvl="0" indent="0" algn="l" defTabSz="914354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E2C2C"/>
                      </a:solidFill>
                      <a:effectLst/>
                      <a:uLnTx/>
                      <a:uFillTx/>
                      <a:latin typeface="Arial Regular"/>
                      <a:ea typeface="SimSun" pitchFamily="2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BF1C8081-ED9C-174A-81B6-212B9125C427}"/>
                  </a:ext>
                </a:extLst>
              </p:cNvPr>
              <p:cNvGrpSpPr/>
              <p:nvPr/>
            </p:nvGrpSpPr>
            <p:grpSpPr>
              <a:xfrm>
                <a:off x="1005840" y="274320"/>
                <a:ext cx="182880" cy="182880"/>
                <a:chOff x="3683000" y="182880"/>
                <a:chExt cx="182880" cy="182880"/>
              </a:xfrm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7396B39B-DD5C-D347-9BAD-505F593338C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683000" y="182880"/>
                  <a:ext cx="182880" cy="18288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0" i="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7F10F64C-7DF0-4C4C-80CF-91A8791A117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05255" y="210312"/>
                  <a:ext cx="138370" cy="128016"/>
                  <a:chOff x="5935679" y="134280"/>
                  <a:chExt cx="1289881" cy="1222560"/>
                </a:xfrm>
              </p:grpSpPr>
              <p:sp>
                <p:nvSpPr>
                  <p:cNvPr id="73" name="Freeform: Shape 10">
                    <a:extLst>
                      <a:ext uri="{FF2B5EF4-FFF2-40B4-BE49-F238E27FC236}">
                        <a16:creationId xmlns:a16="http://schemas.microsoft.com/office/drawing/2014/main" id="{A3C41616-082E-674F-B0CC-ABF9621A50B0}"/>
                      </a:ext>
                    </a:extLst>
                  </p:cNvPr>
                  <p:cNvSpPr/>
                  <p:nvPr/>
                </p:nvSpPr>
                <p:spPr>
                  <a:xfrm>
                    <a:off x="5935679" y="455399"/>
                    <a:ext cx="293040" cy="225360"/>
                  </a:xfrm>
                  <a:custGeom>
                    <a:avLst/>
                    <a:gdLst/>
                    <a:ahLst/>
                    <a:cxnLst>
                      <a:cxn ang="3cd4">
                        <a:pos x="hc" y="t"/>
                      </a:cxn>
                      <a:cxn ang="cd2">
                        <a:pos x="l" y="vc"/>
                      </a:cxn>
                      <a:cxn ang="cd4">
                        <a:pos x="hc" y="b"/>
                      </a:cxn>
                      <a:cxn ang="0">
                        <a:pos x="r" y="vc"/>
                      </a:cxn>
                    </a:cxnLst>
                    <a:rect l="l" t="t" r="r" b="b"/>
                    <a:pathLst>
                      <a:path w="815" h="627">
                        <a:moveTo>
                          <a:pt x="815" y="627"/>
                        </a:moveTo>
                        <a:lnTo>
                          <a:pt x="0" y="627"/>
                        </a:lnTo>
                        <a:lnTo>
                          <a:pt x="0" y="0"/>
                        </a:lnTo>
                        <a:lnTo>
                          <a:pt x="815" y="0"/>
                        </a:lnTo>
                        <a:close/>
                      </a:path>
                    </a:pathLst>
                  </a:custGeom>
                  <a:noFill/>
                  <a:ln w="3175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vert="horz" wrap="none" lIns="99360" tIns="54360" rIns="99360" bIns="54360" anchor="ctr" anchorCtr="1" compatLnSpc="0"/>
                  <a:lstStyle/>
                  <a:p>
                    <a:pPr marL="0" marR="0" lvl="0" indent="0" algn="l" defTabSz="914354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E2C2C"/>
                      </a:solidFill>
                      <a:effectLst/>
                      <a:uLnTx/>
                      <a:uFillTx/>
                      <a:latin typeface="Arial Regular"/>
                      <a:ea typeface="SimSun" pitchFamily="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2688740D-788E-194E-9B9C-B2061C29E921}"/>
                      </a:ext>
                    </a:extLst>
                  </p:cNvPr>
                  <p:cNvSpPr/>
                  <p:nvPr/>
                </p:nvSpPr>
                <p:spPr>
                  <a:xfrm>
                    <a:off x="6086160" y="830520"/>
                    <a:ext cx="0" cy="526320"/>
                  </a:xfrm>
                  <a:prstGeom prst="line">
                    <a:avLst/>
                  </a:prstGeom>
                  <a:noFill/>
                  <a:ln w="3175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vert="horz" wrap="none" lIns="9720" tIns="9720" rIns="9720" bIns="9720" anchor="ctr" anchorCtr="1" compatLnSpc="0"/>
                  <a:lstStyle/>
                  <a:p>
                    <a:pPr marL="0" marR="0" lvl="0" indent="0" algn="l" defTabSz="914354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E2C2C"/>
                      </a:solidFill>
                      <a:effectLst/>
                      <a:uLnTx/>
                      <a:uFillTx/>
                      <a:latin typeface="Arial Regular"/>
                      <a:ea typeface="SimSun" pitchFamily="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6CFD8CD9-3CDC-8B45-9F63-E755EBDACAA6}"/>
                      </a:ext>
                    </a:extLst>
                  </p:cNvPr>
                  <p:cNvSpPr/>
                  <p:nvPr/>
                </p:nvSpPr>
                <p:spPr>
                  <a:xfrm>
                    <a:off x="6086160" y="134280"/>
                    <a:ext cx="0" cy="314280"/>
                  </a:xfrm>
                  <a:prstGeom prst="line">
                    <a:avLst/>
                  </a:prstGeom>
                  <a:noFill/>
                  <a:ln w="3175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vert="horz" wrap="none" lIns="9720" tIns="9720" rIns="9720" bIns="9720" anchor="ctr" anchorCtr="1" compatLnSpc="0"/>
                  <a:lstStyle/>
                  <a:p>
                    <a:pPr marL="0" marR="0" lvl="0" indent="0" algn="l" defTabSz="914354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E2C2C"/>
                      </a:solidFill>
                      <a:effectLst/>
                      <a:uLnTx/>
                      <a:uFillTx/>
                      <a:latin typeface="Arial Regular"/>
                      <a:ea typeface="SimSun" pitchFamily="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6" name="Freeform: Shape 13">
                    <a:extLst>
                      <a:ext uri="{FF2B5EF4-FFF2-40B4-BE49-F238E27FC236}">
                        <a16:creationId xmlns:a16="http://schemas.microsoft.com/office/drawing/2014/main" id="{CFEA7C0E-F05F-464A-BB75-FF26367BCEE1}"/>
                      </a:ext>
                    </a:extLst>
                  </p:cNvPr>
                  <p:cNvSpPr/>
                  <p:nvPr/>
                </p:nvSpPr>
                <p:spPr>
                  <a:xfrm>
                    <a:off x="6427440" y="721800"/>
                    <a:ext cx="306360" cy="232200"/>
                  </a:xfrm>
                  <a:custGeom>
                    <a:avLst/>
                    <a:gdLst/>
                    <a:ahLst/>
                    <a:cxnLst>
                      <a:cxn ang="3cd4">
                        <a:pos x="hc" y="t"/>
                      </a:cxn>
                      <a:cxn ang="cd2">
                        <a:pos x="l" y="vc"/>
                      </a:cxn>
                      <a:cxn ang="cd4">
                        <a:pos x="hc" y="b"/>
                      </a:cxn>
                      <a:cxn ang="0">
                        <a:pos x="r" y="vc"/>
                      </a:cxn>
                    </a:cxnLst>
                    <a:rect l="l" t="t" r="r" b="b"/>
                    <a:pathLst>
                      <a:path w="852" h="646">
                        <a:moveTo>
                          <a:pt x="852" y="646"/>
                        </a:moveTo>
                        <a:lnTo>
                          <a:pt x="0" y="646"/>
                        </a:lnTo>
                        <a:lnTo>
                          <a:pt x="0" y="0"/>
                        </a:lnTo>
                        <a:lnTo>
                          <a:pt x="852" y="0"/>
                        </a:lnTo>
                        <a:close/>
                      </a:path>
                    </a:pathLst>
                  </a:custGeom>
                  <a:noFill/>
                  <a:ln w="3175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vert="horz" wrap="none" lIns="99360" tIns="54360" rIns="99360" bIns="54360" anchor="ctr" anchorCtr="1" compatLnSpc="0"/>
                  <a:lstStyle/>
                  <a:p>
                    <a:pPr marL="0" marR="0" lvl="0" indent="0" algn="l" defTabSz="914354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E2C2C"/>
                      </a:solidFill>
                      <a:effectLst/>
                      <a:uLnTx/>
                      <a:uFillTx/>
                      <a:latin typeface="Arial Regular"/>
                      <a:ea typeface="SimSun" pitchFamily="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D83F824F-03D7-2B45-AD86-0A1B5182AB78}"/>
                      </a:ext>
                    </a:extLst>
                  </p:cNvPr>
                  <p:cNvSpPr/>
                  <p:nvPr/>
                </p:nvSpPr>
                <p:spPr>
                  <a:xfrm>
                    <a:off x="6577560" y="1097280"/>
                    <a:ext cx="0" cy="259560"/>
                  </a:xfrm>
                  <a:prstGeom prst="line">
                    <a:avLst/>
                  </a:prstGeom>
                  <a:noFill/>
                  <a:ln w="3175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vert="horz" wrap="none" lIns="9720" tIns="9720" rIns="9720" bIns="9720" anchor="ctr" anchorCtr="1" compatLnSpc="0"/>
                  <a:lstStyle/>
                  <a:p>
                    <a:pPr marL="0" marR="0" lvl="0" indent="0" algn="l" defTabSz="914354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E2C2C"/>
                      </a:solidFill>
                      <a:effectLst/>
                      <a:uLnTx/>
                      <a:uFillTx/>
                      <a:latin typeface="Arial Regular"/>
                      <a:ea typeface="SimSun" pitchFamily="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8" name="Straight Connector 77">
                    <a:extLst>
                      <a:ext uri="{FF2B5EF4-FFF2-40B4-BE49-F238E27FC236}">
                        <a16:creationId xmlns:a16="http://schemas.microsoft.com/office/drawing/2014/main" id="{8D44FD0C-5DBE-1D4D-B222-FC9E2E190C31}"/>
                      </a:ext>
                    </a:extLst>
                  </p:cNvPr>
                  <p:cNvSpPr/>
                  <p:nvPr/>
                </p:nvSpPr>
                <p:spPr>
                  <a:xfrm>
                    <a:off x="6577560" y="134280"/>
                    <a:ext cx="0" cy="580680"/>
                  </a:xfrm>
                  <a:prstGeom prst="line">
                    <a:avLst/>
                  </a:prstGeom>
                  <a:noFill/>
                  <a:ln w="3175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vert="horz" wrap="none" lIns="9720" tIns="9720" rIns="9720" bIns="9720" anchor="ctr" anchorCtr="1" compatLnSpc="0"/>
                  <a:lstStyle/>
                  <a:p>
                    <a:pPr marL="0" marR="0" lvl="0" indent="0" algn="l" defTabSz="914354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E2C2C"/>
                      </a:solidFill>
                      <a:effectLst/>
                      <a:uLnTx/>
                      <a:uFillTx/>
                      <a:latin typeface="Arial Regular"/>
                      <a:ea typeface="SimSun" pitchFamily="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9" name="Freeform: Shape 16">
                    <a:extLst>
                      <a:ext uri="{FF2B5EF4-FFF2-40B4-BE49-F238E27FC236}">
                        <a16:creationId xmlns:a16="http://schemas.microsoft.com/office/drawing/2014/main" id="{A7D8DEA1-472F-234B-A1D8-AD4EE2677DF9}"/>
                      </a:ext>
                    </a:extLst>
                  </p:cNvPr>
                  <p:cNvSpPr/>
                  <p:nvPr/>
                </p:nvSpPr>
                <p:spPr>
                  <a:xfrm>
                    <a:off x="6932520" y="537120"/>
                    <a:ext cx="293040" cy="225360"/>
                  </a:xfrm>
                  <a:custGeom>
                    <a:avLst/>
                    <a:gdLst/>
                    <a:ahLst/>
                    <a:cxnLst>
                      <a:cxn ang="3cd4">
                        <a:pos x="hc" y="t"/>
                      </a:cxn>
                      <a:cxn ang="cd2">
                        <a:pos x="l" y="vc"/>
                      </a:cxn>
                      <a:cxn ang="cd4">
                        <a:pos x="hc" y="b"/>
                      </a:cxn>
                      <a:cxn ang="0">
                        <a:pos x="r" y="vc"/>
                      </a:cxn>
                    </a:cxnLst>
                    <a:rect l="l" t="t" r="r" b="b"/>
                    <a:pathLst>
                      <a:path w="815" h="627">
                        <a:moveTo>
                          <a:pt x="815" y="627"/>
                        </a:moveTo>
                        <a:lnTo>
                          <a:pt x="0" y="627"/>
                        </a:lnTo>
                        <a:lnTo>
                          <a:pt x="0" y="0"/>
                        </a:lnTo>
                        <a:lnTo>
                          <a:pt x="815" y="0"/>
                        </a:lnTo>
                        <a:close/>
                      </a:path>
                    </a:pathLst>
                  </a:custGeom>
                  <a:noFill/>
                  <a:ln w="3175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vert="horz" wrap="none" lIns="99360" tIns="54360" rIns="99360" bIns="54360" anchor="ctr" anchorCtr="1" compatLnSpc="0"/>
                  <a:lstStyle/>
                  <a:p>
                    <a:pPr marL="0" marR="0" lvl="0" indent="0" algn="l" defTabSz="914354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E2C2C"/>
                      </a:solidFill>
                      <a:effectLst/>
                      <a:uLnTx/>
                      <a:uFillTx/>
                      <a:latin typeface="Arial Regular"/>
                      <a:ea typeface="SimSun" pitchFamily="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0" name="Straight Connector 79">
                    <a:extLst>
                      <a:ext uri="{FF2B5EF4-FFF2-40B4-BE49-F238E27FC236}">
                        <a16:creationId xmlns:a16="http://schemas.microsoft.com/office/drawing/2014/main" id="{D9729CF9-D937-2B49-9ACE-74C639ED3F68}"/>
                      </a:ext>
                    </a:extLst>
                  </p:cNvPr>
                  <p:cNvSpPr/>
                  <p:nvPr/>
                </p:nvSpPr>
                <p:spPr>
                  <a:xfrm>
                    <a:off x="7075440" y="905759"/>
                    <a:ext cx="0" cy="451081"/>
                  </a:xfrm>
                  <a:prstGeom prst="line">
                    <a:avLst/>
                  </a:prstGeom>
                  <a:noFill/>
                  <a:ln w="3175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vert="horz" wrap="none" lIns="9720" tIns="9720" rIns="9720" bIns="9720" anchor="ctr" anchorCtr="1" compatLnSpc="0"/>
                  <a:lstStyle/>
                  <a:p>
                    <a:pPr marL="0" marR="0" lvl="0" indent="0" algn="l" defTabSz="914354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E2C2C"/>
                      </a:solidFill>
                      <a:effectLst/>
                      <a:uLnTx/>
                      <a:uFillTx/>
                      <a:latin typeface="Arial Regular"/>
                      <a:ea typeface="SimSun" pitchFamily="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" name="Straight Connector 80">
                    <a:extLst>
                      <a:ext uri="{FF2B5EF4-FFF2-40B4-BE49-F238E27FC236}">
                        <a16:creationId xmlns:a16="http://schemas.microsoft.com/office/drawing/2014/main" id="{E629D77C-287F-C247-A9B0-604B9A15D944}"/>
                      </a:ext>
                    </a:extLst>
                  </p:cNvPr>
                  <p:cNvSpPr/>
                  <p:nvPr/>
                </p:nvSpPr>
                <p:spPr>
                  <a:xfrm>
                    <a:off x="7075440" y="134280"/>
                    <a:ext cx="0" cy="396360"/>
                  </a:xfrm>
                  <a:prstGeom prst="line">
                    <a:avLst/>
                  </a:prstGeom>
                  <a:noFill/>
                  <a:ln w="3175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vert="horz" wrap="none" lIns="9720" tIns="9720" rIns="9720" bIns="9720" anchor="ctr" anchorCtr="1" compatLnSpc="0"/>
                  <a:lstStyle/>
                  <a:p>
                    <a:pPr marL="0" marR="0" lvl="0" indent="0" algn="l" defTabSz="914354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E2C2C"/>
                      </a:solidFill>
                      <a:effectLst/>
                      <a:uLnTx/>
                      <a:uFillTx/>
                      <a:latin typeface="Arial Regular"/>
                      <a:ea typeface="SimSun" pitchFamily="2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C07B6000-7A3C-AC4F-AC2B-85DD9BFE7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09560" y="385263"/>
              <a:ext cx="822960" cy="71937"/>
            </a:xfrm>
            <a:prstGeom prst="rect">
              <a:avLst/>
            </a:prstGeom>
          </p:spPr>
        </p:pic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10FB347-0640-594B-A8C3-D2254A2D7B4E}"/>
              </a:ext>
            </a:extLst>
          </p:cNvPr>
          <p:cNvCxnSpPr/>
          <p:nvPr/>
        </p:nvCxnSpPr>
        <p:spPr>
          <a:xfrm>
            <a:off x="203720" y="698659"/>
            <a:ext cx="10972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07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body 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C8337-3027-1E46-899A-2BB754467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219200"/>
            <a:ext cx="10972800" cy="41857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 is Arial Black @ 16pt – click to edit</a:t>
            </a:r>
          </a:p>
        </p:txBody>
      </p:sp>
      <p:sp>
        <p:nvSpPr>
          <p:cNvPr id="4" name="Text Placeholder 66">
            <a:extLst>
              <a:ext uri="{FF2B5EF4-FFF2-40B4-BE49-F238E27FC236}">
                <a16:creationId xmlns:a16="http://schemas.microsoft.com/office/drawing/2014/main" id="{E0E6D952-F728-464C-B86A-757A9381B5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731521"/>
            <a:ext cx="10972800" cy="22153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933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Presentation Title | Subtitle – click to edit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5EE9FC4-A543-6245-B74A-5CC99631AC54}"/>
              </a:ext>
            </a:extLst>
          </p:cNvPr>
          <p:cNvGrpSpPr/>
          <p:nvPr/>
        </p:nvGrpSpPr>
        <p:grpSpPr>
          <a:xfrm>
            <a:off x="605367" y="365760"/>
            <a:ext cx="11033760" cy="365760"/>
            <a:chOff x="457200" y="274320"/>
            <a:chExt cx="8275320" cy="274320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BBED73E8-9AFA-224F-B693-099AB95DB664}"/>
                </a:ext>
              </a:extLst>
            </p:cNvPr>
            <p:cNvGrpSpPr/>
            <p:nvPr userDrawn="1"/>
          </p:nvGrpSpPr>
          <p:grpSpPr>
            <a:xfrm>
              <a:off x="457200" y="274320"/>
              <a:ext cx="8275320" cy="182880"/>
              <a:chOff x="457200" y="274320"/>
              <a:chExt cx="8275320" cy="182880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4362F241-E8F0-9144-B31B-EE5E821076D9}"/>
                  </a:ext>
                </a:extLst>
              </p:cNvPr>
              <p:cNvGrpSpPr/>
              <p:nvPr userDrawn="1"/>
            </p:nvGrpSpPr>
            <p:grpSpPr>
              <a:xfrm>
                <a:off x="457200" y="274320"/>
                <a:ext cx="914400" cy="182880"/>
                <a:chOff x="457200" y="274320"/>
                <a:chExt cx="914400" cy="182880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0E27F90B-85EB-014F-B3A1-A47154265F21}"/>
                    </a:ext>
                  </a:extLst>
                </p:cNvPr>
                <p:cNvGrpSpPr/>
                <p:nvPr/>
              </p:nvGrpSpPr>
              <p:grpSpPr>
                <a:xfrm>
                  <a:off x="1188720" y="274320"/>
                  <a:ext cx="182880" cy="182880"/>
                  <a:chOff x="4038600" y="182880"/>
                  <a:chExt cx="182880" cy="182880"/>
                </a:xfrm>
              </p:grpSpPr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201E91F6-F069-274E-9360-1F91F147EC5F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038600" y="182880"/>
                    <a:ext cx="182880" cy="18288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11" name="Group 110">
                    <a:extLst>
                      <a:ext uri="{FF2B5EF4-FFF2-40B4-BE49-F238E27FC236}">
                        <a16:creationId xmlns:a16="http://schemas.microsoft.com/office/drawing/2014/main" id="{56905A94-C55E-4D41-A952-C629CA364405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4060361" y="210312"/>
                    <a:ext cx="139358" cy="128016"/>
                    <a:chOff x="7927200" y="180720"/>
                    <a:chExt cx="1203840" cy="1132920"/>
                  </a:xfrm>
                </p:grpSpPr>
                <p:sp>
                  <p:nvSpPr>
                    <p:cNvPr id="112" name="Freeform: Shape 1">
                      <a:extLst>
                        <a:ext uri="{FF2B5EF4-FFF2-40B4-BE49-F238E27FC236}">
                          <a16:creationId xmlns:a16="http://schemas.microsoft.com/office/drawing/2014/main" id="{55242329-54DC-BE47-976F-5182CC5318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180720"/>
                      <a:ext cx="713880" cy="2415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72">
                          <a:moveTo>
                            <a:pt x="1984" y="672"/>
                          </a:moveTo>
                          <a:lnTo>
                            <a:pt x="0" y="672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3" name="Freeform: Shape 2">
                      <a:extLst>
                        <a:ext uri="{FF2B5EF4-FFF2-40B4-BE49-F238E27FC236}">
                          <a16:creationId xmlns:a16="http://schemas.microsoft.com/office/drawing/2014/main" id="{F067D762-E338-4B4D-B671-4C8492FEAC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629280"/>
                      <a:ext cx="713880" cy="236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59">
                          <a:moveTo>
                            <a:pt x="1984" y="659"/>
                          </a:moveTo>
                          <a:lnTo>
                            <a:pt x="0" y="659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4" name="Freeform: Shape 3">
                      <a:extLst>
                        <a:ext uri="{FF2B5EF4-FFF2-40B4-BE49-F238E27FC236}">
                          <a16:creationId xmlns:a16="http://schemas.microsoft.com/office/drawing/2014/main" id="{20E31736-E21E-4E4F-834A-395D5889B6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1077480"/>
                      <a:ext cx="713880" cy="2361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57">
                          <a:moveTo>
                            <a:pt x="1984" y="657"/>
                          </a:moveTo>
                          <a:lnTo>
                            <a:pt x="0" y="657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5" name="Freeform: Shape 4">
                      <a:extLst>
                        <a:ext uri="{FF2B5EF4-FFF2-40B4-BE49-F238E27FC236}">
                          <a16:creationId xmlns:a16="http://schemas.microsoft.com/office/drawing/2014/main" id="{17082A3D-ECE7-2741-A068-B84D54E40E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27200" y="629280"/>
                      <a:ext cx="280440" cy="236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780" h="659">
                          <a:moveTo>
                            <a:pt x="780" y="659"/>
                          </a:moveTo>
                          <a:lnTo>
                            <a:pt x="0" y="659"/>
                          </a:lnTo>
                          <a:lnTo>
                            <a:pt x="0" y="0"/>
                          </a:lnTo>
                          <a:lnTo>
                            <a:pt x="780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6" name="Freeform: Shape 5">
                      <a:extLst>
                        <a:ext uri="{FF2B5EF4-FFF2-40B4-BE49-F238E27FC236}">
                          <a16:creationId xmlns:a16="http://schemas.microsoft.com/office/drawing/2014/main" id="{4AF36156-3CE7-B245-9A76-FF0CA3F4A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5079" y="307080"/>
                      <a:ext cx="351720" cy="3168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978" h="881" fill="none">
                          <a:moveTo>
                            <a:pt x="0" y="881"/>
                          </a:moveTo>
                          <a:lnTo>
                            <a:pt x="0" y="0"/>
                          </a:lnTo>
                          <a:lnTo>
                            <a:pt x="978" y="0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7" name="Freeform: Shape 6">
                      <a:extLst>
                        <a:ext uri="{FF2B5EF4-FFF2-40B4-BE49-F238E27FC236}">
                          <a16:creationId xmlns:a16="http://schemas.microsoft.com/office/drawing/2014/main" id="{F6F93485-1FFA-1B46-BE70-B90FBDE3E3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5079" y="866159"/>
                      <a:ext cx="351720" cy="3168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978" h="881" fill="none">
                          <a:moveTo>
                            <a:pt x="0" y="0"/>
                          </a:moveTo>
                          <a:lnTo>
                            <a:pt x="0" y="881"/>
                          </a:lnTo>
                          <a:lnTo>
                            <a:pt x="978" y="88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8" name="Straight Connector 117">
                      <a:extLst>
                        <a:ext uri="{FF2B5EF4-FFF2-40B4-BE49-F238E27FC236}">
                          <a16:creationId xmlns:a16="http://schemas.microsoft.com/office/drawing/2014/main" id="{94B463C6-B56F-4344-BBB0-2573DE7BD3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13040" y="754920"/>
                      <a:ext cx="20412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7101BECB-1BB3-CF4E-B8DD-A7E8A2E2C2A5}"/>
                    </a:ext>
                  </a:extLst>
                </p:cNvPr>
                <p:cNvGrpSpPr/>
                <p:nvPr/>
              </p:nvGrpSpPr>
              <p:grpSpPr>
                <a:xfrm>
                  <a:off x="640080" y="274320"/>
                  <a:ext cx="182880" cy="182880"/>
                  <a:chOff x="3025775" y="182880"/>
                  <a:chExt cx="182880" cy="182880"/>
                </a:xfrm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E492EC3B-5CBA-8747-92DC-A5507C8BD212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025775" y="182880"/>
                    <a:ext cx="182880" cy="18288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07" name="Group 106">
                    <a:extLst>
                      <a:ext uri="{FF2B5EF4-FFF2-40B4-BE49-F238E27FC236}">
                        <a16:creationId xmlns:a16="http://schemas.microsoft.com/office/drawing/2014/main" id="{683C2BA2-EF82-AD42-B5D1-D28A6339A6E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053207" y="223747"/>
                    <a:ext cx="128016" cy="101147"/>
                    <a:chOff x="1947960" y="149760"/>
                    <a:chExt cx="1471680" cy="1191240"/>
                  </a:xfrm>
                </p:grpSpPr>
                <p:sp>
                  <p:nvSpPr>
                    <p:cNvPr id="108" name="Freeform: Shape 8">
                      <a:extLst>
                        <a:ext uri="{FF2B5EF4-FFF2-40B4-BE49-F238E27FC236}">
                          <a16:creationId xmlns:a16="http://schemas.microsoft.com/office/drawing/2014/main" id="{431AB2C4-86F2-8141-90BE-EC9FDFAFC0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47960" y="149760"/>
                      <a:ext cx="1471680" cy="10706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4089" h="2975">
                          <a:moveTo>
                            <a:pt x="2833" y="2975"/>
                          </a:moveTo>
                          <a:lnTo>
                            <a:pt x="0" y="1280"/>
                          </a:lnTo>
                          <a:lnTo>
                            <a:pt x="4089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9" name="Freeform: Shape 9">
                      <a:extLst>
                        <a:ext uri="{FF2B5EF4-FFF2-40B4-BE49-F238E27FC236}">
                          <a16:creationId xmlns:a16="http://schemas.microsoft.com/office/drawing/2014/main" id="{2D7E1040-C6F1-D64E-B73B-F2B6E76956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56639" y="149760"/>
                      <a:ext cx="962640" cy="11912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2675" h="3310" fill="none">
                          <a:moveTo>
                            <a:pt x="2675" y="0"/>
                          </a:moveTo>
                          <a:lnTo>
                            <a:pt x="0" y="2127"/>
                          </a:lnTo>
                          <a:lnTo>
                            <a:pt x="0" y="3310"/>
                          </a:lnTo>
                          <a:lnTo>
                            <a:pt x="645" y="2512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474C032B-35A0-8C41-BA58-5B3ED237C5F7}"/>
                    </a:ext>
                  </a:extLst>
                </p:cNvPr>
                <p:cNvGrpSpPr/>
                <p:nvPr/>
              </p:nvGrpSpPr>
              <p:grpSpPr>
                <a:xfrm>
                  <a:off x="457200" y="274320"/>
                  <a:ext cx="182880" cy="182880"/>
                  <a:chOff x="2695575" y="182880"/>
                  <a:chExt cx="182880" cy="182880"/>
                </a:xfrm>
              </p:grpSpPr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75CF4BE3-5714-664D-B1C4-8FE9FAEF4B1D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695575" y="182880"/>
                    <a:ext cx="182880" cy="18288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00" name="Group 99">
                    <a:extLst>
                      <a:ext uri="{FF2B5EF4-FFF2-40B4-BE49-F238E27FC236}">
                        <a16:creationId xmlns:a16="http://schemas.microsoft.com/office/drawing/2014/main" id="{E247F0AC-FDB8-3A48-87CC-7507DCD91F1A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722216" y="210312"/>
                    <a:ext cx="129599" cy="128016"/>
                    <a:chOff x="12600" y="14040"/>
                    <a:chExt cx="1445400" cy="1462680"/>
                  </a:xfrm>
                </p:grpSpPr>
                <p:sp>
                  <p:nvSpPr>
                    <p:cNvPr id="101" name="Freeform: Shape 19">
                      <a:extLst>
                        <a:ext uri="{FF2B5EF4-FFF2-40B4-BE49-F238E27FC236}">
                          <a16:creationId xmlns:a16="http://schemas.microsoft.com/office/drawing/2014/main" id="{6FA028C1-CB78-4B4F-BD09-E92B909620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600" y="216000"/>
                      <a:ext cx="1245600" cy="126072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3461" h="3503" fill="none">
                          <a:moveTo>
                            <a:pt x="2955" y="513"/>
                          </a:moveTo>
                          <a:lnTo>
                            <a:pt x="2955" y="513"/>
                          </a:lnTo>
                          <a:lnTo>
                            <a:pt x="2924" y="481"/>
                          </a:lnTo>
                          <a:lnTo>
                            <a:pt x="2890" y="451"/>
                          </a:lnTo>
                          <a:lnTo>
                            <a:pt x="2858" y="421"/>
                          </a:lnTo>
                          <a:lnTo>
                            <a:pt x="2824" y="393"/>
                          </a:lnTo>
                          <a:lnTo>
                            <a:pt x="2789" y="365"/>
                          </a:lnTo>
                          <a:lnTo>
                            <a:pt x="2755" y="339"/>
                          </a:lnTo>
                          <a:lnTo>
                            <a:pt x="2720" y="313"/>
                          </a:lnTo>
                          <a:lnTo>
                            <a:pt x="2684" y="289"/>
                          </a:lnTo>
                          <a:lnTo>
                            <a:pt x="2648" y="265"/>
                          </a:lnTo>
                          <a:lnTo>
                            <a:pt x="2611" y="243"/>
                          </a:lnTo>
                          <a:lnTo>
                            <a:pt x="2575" y="221"/>
                          </a:lnTo>
                          <a:lnTo>
                            <a:pt x="2536" y="201"/>
                          </a:lnTo>
                          <a:lnTo>
                            <a:pt x="2499" y="181"/>
                          </a:lnTo>
                          <a:lnTo>
                            <a:pt x="2461" y="162"/>
                          </a:lnTo>
                          <a:lnTo>
                            <a:pt x="2423" y="145"/>
                          </a:lnTo>
                          <a:lnTo>
                            <a:pt x="2383" y="128"/>
                          </a:lnTo>
                          <a:lnTo>
                            <a:pt x="2344" y="113"/>
                          </a:lnTo>
                          <a:lnTo>
                            <a:pt x="2305" y="99"/>
                          </a:lnTo>
                          <a:lnTo>
                            <a:pt x="2265" y="85"/>
                          </a:lnTo>
                          <a:lnTo>
                            <a:pt x="2224" y="72"/>
                          </a:lnTo>
                          <a:lnTo>
                            <a:pt x="2184" y="61"/>
                          </a:lnTo>
                          <a:lnTo>
                            <a:pt x="2144" y="50"/>
                          </a:lnTo>
                          <a:lnTo>
                            <a:pt x="2104" y="41"/>
                          </a:lnTo>
                          <a:lnTo>
                            <a:pt x="2062" y="33"/>
                          </a:lnTo>
                          <a:lnTo>
                            <a:pt x="2021" y="25"/>
                          </a:lnTo>
                          <a:lnTo>
                            <a:pt x="1980" y="18"/>
                          </a:lnTo>
                          <a:lnTo>
                            <a:pt x="1939" y="13"/>
                          </a:lnTo>
                          <a:lnTo>
                            <a:pt x="1898" y="8"/>
                          </a:lnTo>
                          <a:lnTo>
                            <a:pt x="1856" y="5"/>
                          </a:lnTo>
                          <a:lnTo>
                            <a:pt x="1815" y="2"/>
                          </a:lnTo>
                          <a:lnTo>
                            <a:pt x="1774" y="0"/>
                          </a:lnTo>
                          <a:lnTo>
                            <a:pt x="1732" y="0"/>
                          </a:lnTo>
                          <a:lnTo>
                            <a:pt x="1691" y="1"/>
                          </a:lnTo>
                          <a:lnTo>
                            <a:pt x="1649" y="2"/>
                          </a:lnTo>
                          <a:lnTo>
                            <a:pt x="1607" y="5"/>
                          </a:lnTo>
                          <a:lnTo>
                            <a:pt x="1566" y="8"/>
                          </a:lnTo>
                          <a:lnTo>
                            <a:pt x="1525" y="13"/>
                          </a:lnTo>
                          <a:lnTo>
                            <a:pt x="1484" y="19"/>
                          </a:lnTo>
                          <a:lnTo>
                            <a:pt x="1442" y="25"/>
                          </a:lnTo>
                          <a:lnTo>
                            <a:pt x="1401" y="33"/>
                          </a:lnTo>
                          <a:lnTo>
                            <a:pt x="1361" y="42"/>
                          </a:lnTo>
                          <a:lnTo>
                            <a:pt x="1320" y="50"/>
                          </a:lnTo>
                          <a:lnTo>
                            <a:pt x="1280" y="61"/>
                          </a:lnTo>
                          <a:lnTo>
                            <a:pt x="1239" y="73"/>
                          </a:lnTo>
                          <a:lnTo>
                            <a:pt x="1199" y="86"/>
                          </a:lnTo>
                          <a:lnTo>
                            <a:pt x="1160" y="99"/>
                          </a:lnTo>
                          <a:lnTo>
                            <a:pt x="1120" y="113"/>
                          </a:lnTo>
                          <a:lnTo>
                            <a:pt x="1080" y="129"/>
                          </a:lnTo>
                          <a:lnTo>
                            <a:pt x="1042" y="146"/>
                          </a:lnTo>
                          <a:lnTo>
                            <a:pt x="1003" y="163"/>
                          </a:lnTo>
                          <a:lnTo>
                            <a:pt x="965" y="182"/>
                          </a:lnTo>
                          <a:lnTo>
                            <a:pt x="927" y="202"/>
                          </a:lnTo>
                          <a:lnTo>
                            <a:pt x="890" y="222"/>
                          </a:lnTo>
                          <a:lnTo>
                            <a:pt x="853" y="244"/>
                          </a:lnTo>
                          <a:lnTo>
                            <a:pt x="816" y="266"/>
                          </a:lnTo>
                          <a:lnTo>
                            <a:pt x="780" y="290"/>
                          </a:lnTo>
                          <a:lnTo>
                            <a:pt x="744" y="314"/>
                          </a:lnTo>
                          <a:lnTo>
                            <a:pt x="709" y="340"/>
                          </a:lnTo>
                          <a:lnTo>
                            <a:pt x="674" y="366"/>
                          </a:lnTo>
                          <a:lnTo>
                            <a:pt x="640" y="394"/>
                          </a:lnTo>
                          <a:lnTo>
                            <a:pt x="606" y="422"/>
                          </a:lnTo>
                          <a:lnTo>
                            <a:pt x="573" y="452"/>
                          </a:lnTo>
                          <a:lnTo>
                            <a:pt x="540" y="482"/>
                          </a:lnTo>
                          <a:lnTo>
                            <a:pt x="508" y="514"/>
                          </a:lnTo>
                          <a:lnTo>
                            <a:pt x="508" y="514"/>
                          </a:lnTo>
                          <a:lnTo>
                            <a:pt x="477" y="547"/>
                          </a:lnTo>
                          <a:lnTo>
                            <a:pt x="447" y="579"/>
                          </a:lnTo>
                          <a:lnTo>
                            <a:pt x="417" y="613"/>
                          </a:lnTo>
                          <a:lnTo>
                            <a:pt x="390" y="647"/>
                          </a:lnTo>
                          <a:lnTo>
                            <a:pt x="362" y="682"/>
                          </a:lnTo>
                          <a:lnTo>
                            <a:pt x="336" y="717"/>
                          </a:lnTo>
                          <a:lnTo>
                            <a:pt x="310" y="753"/>
                          </a:lnTo>
                          <a:lnTo>
                            <a:pt x="287" y="789"/>
                          </a:lnTo>
                          <a:lnTo>
                            <a:pt x="263" y="826"/>
                          </a:lnTo>
                          <a:lnTo>
                            <a:pt x="241" y="863"/>
                          </a:lnTo>
                          <a:lnTo>
                            <a:pt x="219" y="900"/>
                          </a:lnTo>
                          <a:lnTo>
                            <a:pt x="199" y="938"/>
                          </a:lnTo>
                          <a:lnTo>
                            <a:pt x="180" y="977"/>
                          </a:lnTo>
                          <a:lnTo>
                            <a:pt x="161" y="1015"/>
                          </a:lnTo>
                          <a:lnTo>
                            <a:pt x="145" y="1054"/>
                          </a:lnTo>
                          <a:lnTo>
                            <a:pt x="128" y="1093"/>
                          </a:lnTo>
                          <a:lnTo>
                            <a:pt x="112" y="1134"/>
                          </a:lnTo>
                          <a:lnTo>
                            <a:pt x="98" y="1174"/>
                          </a:lnTo>
                          <a:lnTo>
                            <a:pt x="85" y="1214"/>
                          </a:lnTo>
                          <a:lnTo>
                            <a:pt x="72" y="1254"/>
                          </a:lnTo>
                          <a:lnTo>
                            <a:pt x="61" y="1294"/>
                          </a:lnTo>
                          <a:lnTo>
                            <a:pt x="50" y="1336"/>
                          </a:lnTo>
                          <a:lnTo>
                            <a:pt x="41" y="1377"/>
                          </a:lnTo>
                          <a:lnTo>
                            <a:pt x="33" y="1418"/>
                          </a:lnTo>
                          <a:lnTo>
                            <a:pt x="25" y="1460"/>
                          </a:lnTo>
                          <a:lnTo>
                            <a:pt x="19" y="1501"/>
                          </a:lnTo>
                          <a:lnTo>
                            <a:pt x="13" y="1544"/>
                          </a:lnTo>
                          <a:lnTo>
                            <a:pt x="9" y="1585"/>
                          </a:lnTo>
                          <a:lnTo>
                            <a:pt x="5" y="1627"/>
                          </a:lnTo>
                          <a:lnTo>
                            <a:pt x="2" y="1669"/>
                          </a:lnTo>
                          <a:lnTo>
                            <a:pt x="1" y="1710"/>
                          </a:lnTo>
                          <a:lnTo>
                            <a:pt x="0" y="1753"/>
                          </a:lnTo>
                          <a:lnTo>
                            <a:pt x="1" y="1795"/>
                          </a:lnTo>
                          <a:lnTo>
                            <a:pt x="2" y="1837"/>
                          </a:lnTo>
                          <a:lnTo>
                            <a:pt x="5" y="1879"/>
                          </a:lnTo>
                          <a:lnTo>
                            <a:pt x="8" y="1920"/>
                          </a:lnTo>
                          <a:lnTo>
                            <a:pt x="13" y="1963"/>
                          </a:lnTo>
                          <a:lnTo>
                            <a:pt x="18" y="2005"/>
                          </a:lnTo>
                          <a:lnTo>
                            <a:pt x="25" y="2046"/>
                          </a:lnTo>
                          <a:lnTo>
                            <a:pt x="33" y="2086"/>
                          </a:lnTo>
                          <a:lnTo>
                            <a:pt x="41" y="2127"/>
                          </a:lnTo>
                          <a:lnTo>
                            <a:pt x="50" y="2169"/>
                          </a:lnTo>
                          <a:lnTo>
                            <a:pt x="60" y="2210"/>
                          </a:lnTo>
                          <a:lnTo>
                            <a:pt x="72" y="2251"/>
                          </a:lnTo>
                          <a:lnTo>
                            <a:pt x="84" y="2291"/>
                          </a:lnTo>
                          <a:lnTo>
                            <a:pt x="97" y="2331"/>
                          </a:lnTo>
                          <a:lnTo>
                            <a:pt x="112" y="2372"/>
                          </a:lnTo>
                          <a:lnTo>
                            <a:pt x="127" y="2411"/>
                          </a:lnTo>
                          <a:lnTo>
                            <a:pt x="144" y="2450"/>
                          </a:lnTo>
                          <a:lnTo>
                            <a:pt x="161" y="2489"/>
                          </a:lnTo>
                          <a:lnTo>
                            <a:pt x="179" y="2528"/>
                          </a:lnTo>
                          <a:lnTo>
                            <a:pt x="198" y="2567"/>
                          </a:lnTo>
                          <a:lnTo>
                            <a:pt x="218" y="2604"/>
                          </a:lnTo>
                          <a:lnTo>
                            <a:pt x="240" y="2641"/>
                          </a:lnTo>
                          <a:lnTo>
                            <a:pt x="262" y="2679"/>
                          </a:lnTo>
                          <a:lnTo>
                            <a:pt x="286" y="2716"/>
                          </a:lnTo>
                          <a:lnTo>
                            <a:pt x="309" y="2751"/>
                          </a:lnTo>
                          <a:lnTo>
                            <a:pt x="335" y="2788"/>
                          </a:lnTo>
                          <a:lnTo>
                            <a:pt x="361" y="2823"/>
                          </a:lnTo>
                          <a:lnTo>
                            <a:pt x="388" y="2857"/>
                          </a:lnTo>
                          <a:lnTo>
                            <a:pt x="416" y="2892"/>
                          </a:lnTo>
                          <a:lnTo>
                            <a:pt x="446" y="2925"/>
                          </a:lnTo>
                          <a:lnTo>
                            <a:pt x="476" y="2958"/>
                          </a:lnTo>
                          <a:lnTo>
                            <a:pt x="507" y="2991"/>
                          </a:lnTo>
                          <a:lnTo>
                            <a:pt x="507" y="2991"/>
                          </a:lnTo>
                          <a:lnTo>
                            <a:pt x="539" y="3022"/>
                          </a:lnTo>
                          <a:lnTo>
                            <a:pt x="571" y="3052"/>
                          </a:lnTo>
                          <a:lnTo>
                            <a:pt x="605" y="3082"/>
                          </a:lnTo>
                          <a:lnTo>
                            <a:pt x="638" y="3110"/>
                          </a:lnTo>
                          <a:lnTo>
                            <a:pt x="672" y="3138"/>
                          </a:lnTo>
                          <a:lnTo>
                            <a:pt x="708" y="3164"/>
                          </a:lnTo>
                          <a:lnTo>
                            <a:pt x="743" y="3190"/>
                          </a:lnTo>
                          <a:lnTo>
                            <a:pt x="778" y="3214"/>
                          </a:lnTo>
                          <a:lnTo>
                            <a:pt x="815" y="3238"/>
                          </a:lnTo>
                          <a:lnTo>
                            <a:pt x="851" y="3260"/>
                          </a:lnTo>
                          <a:lnTo>
                            <a:pt x="888" y="3282"/>
                          </a:lnTo>
                          <a:lnTo>
                            <a:pt x="925" y="3303"/>
                          </a:lnTo>
                          <a:lnTo>
                            <a:pt x="964" y="3322"/>
                          </a:lnTo>
                          <a:lnTo>
                            <a:pt x="1002" y="3341"/>
                          </a:lnTo>
                          <a:lnTo>
                            <a:pt x="1040" y="3358"/>
                          </a:lnTo>
                          <a:lnTo>
                            <a:pt x="1079" y="3374"/>
                          </a:lnTo>
                          <a:lnTo>
                            <a:pt x="1119" y="3390"/>
                          </a:lnTo>
                          <a:lnTo>
                            <a:pt x="1158" y="3405"/>
                          </a:lnTo>
                          <a:lnTo>
                            <a:pt x="1198" y="3418"/>
                          </a:lnTo>
                          <a:lnTo>
                            <a:pt x="1237" y="3431"/>
                          </a:lnTo>
                          <a:lnTo>
                            <a:pt x="1278" y="3442"/>
                          </a:lnTo>
                          <a:lnTo>
                            <a:pt x="1319" y="3453"/>
                          </a:lnTo>
                          <a:lnTo>
                            <a:pt x="1359" y="3462"/>
                          </a:lnTo>
                          <a:lnTo>
                            <a:pt x="1400" y="3470"/>
                          </a:lnTo>
                          <a:lnTo>
                            <a:pt x="1440" y="3478"/>
                          </a:lnTo>
                          <a:lnTo>
                            <a:pt x="1482" y="3485"/>
                          </a:lnTo>
                          <a:lnTo>
                            <a:pt x="1523" y="3490"/>
                          </a:lnTo>
                          <a:lnTo>
                            <a:pt x="1564" y="3495"/>
                          </a:lnTo>
                          <a:lnTo>
                            <a:pt x="1606" y="3498"/>
                          </a:lnTo>
                          <a:lnTo>
                            <a:pt x="1647" y="3501"/>
                          </a:lnTo>
                          <a:lnTo>
                            <a:pt x="1689" y="3502"/>
                          </a:lnTo>
                          <a:lnTo>
                            <a:pt x="1731" y="3503"/>
                          </a:lnTo>
                          <a:lnTo>
                            <a:pt x="1772" y="3502"/>
                          </a:lnTo>
                          <a:lnTo>
                            <a:pt x="1813" y="3501"/>
                          </a:lnTo>
                          <a:lnTo>
                            <a:pt x="1854" y="3498"/>
                          </a:lnTo>
                          <a:lnTo>
                            <a:pt x="1897" y="3495"/>
                          </a:lnTo>
                          <a:lnTo>
                            <a:pt x="1938" y="3490"/>
                          </a:lnTo>
                          <a:lnTo>
                            <a:pt x="1979" y="3484"/>
                          </a:lnTo>
                          <a:lnTo>
                            <a:pt x="2020" y="3478"/>
                          </a:lnTo>
                          <a:lnTo>
                            <a:pt x="2060" y="3470"/>
                          </a:lnTo>
                          <a:lnTo>
                            <a:pt x="2102" y="3462"/>
                          </a:lnTo>
                          <a:lnTo>
                            <a:pt x="2142" y="3453"/>
                          </a:lnTo>
                          <a:lnTo>
                            <a:pt x="2183" y="3442"/>
                          </a:lnTo>
                          <a:lnTo>
                            <a:pt x="2223" y="3430"/>
                          </a:lnTo>
                          <a:lnTo>
                            <a:pt x="2264" y="3417"/>
                          </a:lnTo>
                          <a:lnTo>
                            <a:pt x="2303" y="3404"/>
                          </a:lnTo>
                          <a:lnTo>
                            <a:pt x="2342" y="3390"/>
                          </a:lnTo>
                          <a:lnTo>
                            <a:pt x="2381" y="3374"/>
                          </a:lnTo>
                          <a:lnTo>
                            <a:pt x="2421" y="3358"/>
                          </a:lnTo>
                          <a:lnTo>
                            <a:pt x="2459" y="3340"/>
                          </a:lnTo>
                          <a:lnTo>
                            <a:pt x="2497" y="3321"/>
                          </a:lnTo>
                          <a:lnTo>
                            <a:pt x="2535" y="3302"/>
                          </a:lnTo>
                          <a:lnTo>
                            <a:pt x="2573" y="3281"/>
                          </a:lnTo>
                          <a:lnTo>
                            <a:pt x="2610" y="3259"/>
                          </a:lnTo>
                          <a:lnTo>
                            <a:pt x="2646" y="3237"/>
                          </a:lnTo>
                          <a:lnTo>
                            <a:pt x="2682" y="3213"/>
                          </a:lnTo>
                          <a:lnTo>
                            <a:pt x="2719" y="3189"/>
                          </a:lnTo>
                          <a:lnTo>
                            <a:pt x="2754" y="3163"/>
                          </a:lnTo>
                          <a:lnTo>
                            <a:pt x="2788" y="3137"/>
                          </a:lnTo>
                          <a:lnTo>
                            <a:pt x="2823" y="3109"/>
                          </a:lnTo>
                          <a:lnTo>
                            <a:pt x="2856" y="3081"/>
                          </a:lnTo>
                          <a:lnTo>
                            <a:pt x="2889" y="3051"/>
                          </a:lnTo>
                          <a:lnTo>
                            <a:pt x="2922" y="3021"/>
                          </a:lnTo>
                          <a:lnTo>
                            <a:pt x="2954" y="2989"/>
                          </a:lnTo>
                          <a:lnTo>
                            <a:pt x="2954" y="2989"/>
                          </a:lnTo>
                          <a:lnTo>
                            <a:pt x="2978" y="2964"/>
                          </a:lnTo>
                          <a:lnTo>
                            <a:pt x="3001" y="2940"/>
                          </a:lnTo>
                          <a:lnTo>
                            <a:pt x="3024" y="2914"/>
                          </a:lnTo>
                          <a:lnTo>
                            <a:pt x="3045" y="2889"/>
                          </a:lnTo>
                          <a:lnTo>
                            <a:pt x="3067" y="2863"/>
                          </a:lnTo>
                          <a:lnTo>
                            <a:pt x="3089" y="2837"/>
                          </a:lnTo>
                          <a:lnTo>
                            <a:pt x="3108" y="2810"/>
                          </a:lnTo>
                          <a:lnTo>
                            <a:pt x="3129" y="2784"/>
                          </a:lnTo>
                          <a:lnTo>
                            <a:pt x="3148" y="2756"/>
                          </a:lnTo>
                          <a:lnTo>
                            <a:pt x="3166" y="2729"/>
                          </a:lnTo>
                          <a:lnTo>
                            <a:pt x="3185" y="2701"/>
                          </a:lnTo>
                          <a:lnTo>
                            <a:pt x="3201" y="2674"/>
                          </a:lnTo>
                          <a:lnTo>
                            <a:pt x="3219" y="2645"/>
                          </a:lnTo>
                          <a:lnTo>
                            <a:pt x="3235" y="2617"/>
                          </a:lnTo>
                          <a:lnTo>
                            <a:pt x="3251" y="2588"/>
                          </a:lnTo>
                          <a:lnTo>
                            <a:pt x="3266" y="2560"/>
                          </a:lnTo>
                          <a:lnTo>
                            <a:pt x="3281" y="2531"/>
                          </a:lnTo>
                          <a:lnTo>
                            <a:pt x="3295" y="2501"/>
                          </a:lnTo>
                          <a:lnTo>
                            <a:pt x="3308" y="2472"/>
                          </a:lnTo>
                          <a:lnTo>
                            <a:pt x="3321" y="2442"/>
                          </a:lnTo>
                          <a:lnTo>
                            <a:pt x="3334" y="2412"/>
                          </a:lnTo>
                          <a:lnTo>
                            <a:pt x="3346" y="2382"/>
                          </a:lnTo>
                          <a:lnTo>
                            <a:pt x="3356" y="2352"/>
                          </a:lnTo>
                          <a:lnTo>
                            <a:pt x="3367" y="2322"/>
                          </a:lnTo>
                          <a:lnTo>
                            <a:pt x="3387" y="2260"/>
                          </a:lnTo>
                          <a:lnTo>
                            <a:pt x="3404" y="2198"/>
                          </a:lnTo>
                          <a:lnTo>
                            <a:pt x="3419" y="2136"/>
                          </a:lnTo>
                          <a:lnTo>
                            <a:pt x="3432" y="2073"/>
                          </a:lnTo>
                          <a:lnTo>
                            <a:pt x="3443" y="2012"/>
                          </a:lnTo>
                          <a:lnTo>
                            <a:pt x="3451" y="1948"/>
                          </a:lnTo>
                          <a:lnTo>
                            <a:pt x="3457" y="1885"/>
                          </a:lnTo>
                          <a:lnTo>
                            <a:pt x="3460" y="1821"/>
                          </a:lnTo>
                          <a:lnTo>
                            <a:pt x="3461" y="1757"/>
                          </a:lnTo>
                          <a:lnTo>
                            <a:pt x="3461" y="1694"/>
                          </a:lnTo>
                          <a:lnTo>
                            <a:pt x="3458" y="1630"/>
                          </a:lnTo>
                          <a:lnTo>
                            <a:pt x="3453" y="1566"/>
                          </a:lnTo>
                          <a:lnTo>
                            <a:pt x="3445" y="1503"/>
                          </a:lnTo>
                          <a:lnTo>
                            <a:pt x="3435" y="1440"/>
                          </a:lnTo>
                          <a:lnTo>
                            <a:pt x="3422" y="1377"/>
                          </a:lnTo>
                          <a:lnTo>
                            <a:pt x="3407" y="1315"/>
                          </a:lnTo>
                          <a:lnTo>
                            <a:pt x="3391" y="1253"/>
                          </a:lnTo>
                          <a:lnTo>
                            <a:pt x="3372" y="1191"/>
                          </a:lnTo>
                          <a:lnTo>
                            <a:pt x="3361" y="1161"/>
                          </a:lnTo>
                          <a:lnTo>
                            <a:pt x="3351" y="1131"/>
                          </a:lnTo>
                          <a:lnTo>
                            <a:pt x="3339" y="1101"/>
                          </a:lnTo>
                          <a:lnTo>
                            <a:pt x="3327" y="107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2" name="Freeform: Shape 20">
                      <a:extLst>
                        <a:ext uri="{FF2B5EF4-FFF2-40B4-BE49-F238E27FC236}">
                          <a16:creationId xmlns:a16="http://schemas.microsoft.com/office/drawing/2014/main" id="{8B7D6A0E-CF83-7D4D-87DE-1AFA4FC088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5480" y="492120"/>
                      <a:ext cx="700560" cy="7092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47" h="1971" fill="none">
                          <a:moveTo>
                            <a:pt x="1662" y="288"/>
                          </a:moveTo>
                          <a:lnTo>
                            <a:pt x="1662" y="288"/>
                          </a:lnTo>
                          <a:lnTo>
                            <a:pt x="1644" y="270"/>
                          </a:lnTo>
                          <a:lnTo>
                            <a:pt x="1625" y="253"/>
                          </a:lnTo>
                          <a:lnTo>
                            <a:pt x="1607" y="236"/>
                          </a:lnTo>
                          <a:lnTo>
                            <a:pt x="1588" y="220"/>
                          </a:lnTo>
                          <a:lnTo>
                            <a:pt x="1568" y="205"/>
                          </a:lnTo>
                          <a:lnTo>
                            <a:pt x="1549" y="190"/>
                          </a:lnTo>
                          <a:lnTo>
                            <a:pt x="1529" y="175"/>
                          </a:lnTo>
                          <a:lnTo>
                            <a:pt x="1509" y="162"/>
                          </a:lnTo>
                          <a:lnTo>
                            <a:pt x="1489" y="149"/>
                          </a:lnTo>
                          <a:lnTo>
                            <a:pt x="1468" y="136"/>
                          </a:lnTo>
                          <a:lnTo>
                            <a:pt x="1448" y="124"/>
                          </a:lnTo>
                          <a:lnTo>
                            <a:pt x="1426" y="112"/>
                          </a:lnTo>
                          <a:lnTo>
                            <a:pt x="1405" y="102"/>
                          </a:lnTo>
                          <a:lnTo>
                            <a:pt x="1384" y="91"/>
                          </a:lnTo>
                          <a:lnTo>
                            <a:pt x="1361" y="81"/>
                          </a:lnTo>
                          <a:lnTo>
                            <a:pt x="1340" y="72"/>
                          </a:lnTo>
                          <a:lnTo>
                            <a:pt x="1296" y="55"/>
                          </a:lnTo>
                          <a:lnTo>
                            <a:pt x="1251" y="40"/>
                          </a:lnTo>
                          <a:lnTo>
                            <a:pt x="1205" y="28"/>
                          </a:lnTo>
                          <a:lnTo>
                            <a:pt x="1159" y="17"/>
                          </a:lnTo>
                          <a:lnTo>
                            <a:pt x="1113" y="9"/>
                          </a:lnTo>
                          <a:lnTo>
                            <a:pt x="1067" y="4"/>
                          </a:lnTo>
                          <a:lnTo>
                            <a:pt x="1020" y="1"/>
                          </a:lnTo>
                          <a:lnTo>
                            <a:pt x="974" y="0"/>
                          </a:lnTo>
                          <a:lnTo>
                            <a:pt x="927" y="1"/>
                          </a:lnTo>
                          <a:lnTo>
                            <a:pt x="881" y="4"/>
                          </a:lnTo>
                          <a:lnTo>
                            <a:pt x="834" y="10"/>
                          </a:lnTo>
                          <a:lnTo>
                            <a:pt x="787" y="18"/>
                          </a:lnTo>
                          <a:lnTo>
                            <a:pt x="742" y="28"/>
                          </a:lnTo>
                          <a:lnTo>
                            <a:pt x="696" y="41"/>
                          </a:lnTo>
                          <a:lnTo>
                            <a:pt x="652" y="56"/>
                          </a:lnTo>
                          <a:lnTo>
                            <a:pt x="607" y="72"/>
                          </a:lnTo>
                          <a:lnTo>
                            <a:pt x="585" y="81"/>
                          </a:lnTo>
                          <a:lnTo>
                            <a:pt x="564" y="91"/>
                          </a:lnTo>
                          <a:lnTo>
                            <a:pt x="542" y="102"/>
                          </a:lnTo>
                          <a:lnTo>
                            <a:pt x="521" y="112"/>
                          </a:lnTo>
                          <a:lnTo>
                            <a:pt x="500" y="124"/>
                          </a:lnTo>
                          <a:lnTo>
                            <a:pt x="479" y="136"/>
                          </a:lnTo>
                          <a:lnTo>
                            <a:pt x="459" y="149"/>
                          </a:lnTo>
                          <a:lnTo>
                            <a:pt x="438" y="163"/>
                          </a:lnTo>
                          <a:lnTo>
                            <a:pt x="418" y="176"/>
                          </a:lnTo>
                          <a:lnTo>
                            <a:pt x="398" y="191"/>
                          </a:lnTo>
                          <a:lnTo>
                            <a:pt x="378" y="206"/>
                          </a:lnTo>
                          <a:lnTo>
                            <a:pt x="360" y="221"/>
                          </a:lnTo>
                          <a:lnTo>
                            <a:pt x="340" y="237"/>
                          </a:lnTo>
                          <a:lnTo>
                            <a:pt x="321" y="254"/>
                          </a:lnTo>
                          <a:lnTo>
                            <a:pt x="303" y="271"/>
                          </a:lnTo>
                          <a:lnTo>
                            <a:pt x="285" y="289"/>
                          </a:lnTo>
                          <a:lnTo>
                            <a:pt x="285" y="289"/>
                          </a:lnTo>
                          <a:lnTo>
                            <a:pt x="267" y="307"/>
                          </a:lnTo>
                          <a:lnTo>
                            <a:pt x="251" y="325"/>
                          </a:lnTo>
                          <a:lnTo>
                            <a:pt x="234" y="344"/>
                          </a:lnTo>
                          <a:lnTo>
                            <a:pt x="218" y="364"/>
                          </a:lnTo>
                          <a:lnTo>
                            <a:pt x="203" y="383"/>
                          </a:lnTo>
                          <a:lnTo>
                            <a:pt x="188" y="403"/>
                          </a:lnTo>
                          <a:lnTo>
                            <a:pt x="174" y="423"/>
                          </a:lnTo>
                          <a:lnTo>
                            <a:pt x="161" y="443"/>
                          </a:lnTo>
                          <a:lnTo>
                            <a:pt x="148" y="464"/>
                          </a:lnTo>
                          <a:lnTo>
                            <a:pt x="135" y="485"/>
                          </a:lnTo>
                          <a:lnTo>
                            <a:pt x="123" y="506"/>
                          </a:lnTo>
                          <a:lnTo>
                            <a:pt x="112" y="527"/>
                          </a:lnTo>
                          <a:lnTo>
                            <a:pt x="101" y="549"/>
                          </a:lnTo>
                          <a:lnTo>
                            <a:pt x="90" y="571"/>
                          </a:lnTo>
                          <a:lnTo>
                            <a:pt x="71" y="615"/>
                          </a:lnTo>
                          <a:lnTo>
                            <a:pt x="55" y="660"/>
                          </a:lnTo>
                          <a:lnTo>
                            <a:pt x="40" y="705"/>
                          </a:lnTo>
                          <a:lnTo>
                            <a:pt x="28" y="751"/>
                          </a:lnTo>
                          <a:lnTo>
                            <a:pt x="17" y="797"/>
                          </a:lnTo>
                          <a:lnTo>
                            <a:pt x="10" y="844"/>
                          </a:lnTo>
                          <a:lnTo>
                            <a:pt x="5" y="891"/>
                          </a:lnTo>
                          <a:lnTo>
                            <a:pt x="1" y="938"/>
                          </a:lnTo>
                          <a:lnTo>
                            <a:pt x="0" y="986"/>
                          </a:lnTo>
                          <a:lnTo>
                            <a:pt x="1" y="1033"/>
                          </a:lnTo>
                          <a:lnTo>
                            <a:pt x="5" y="1080"/>
                          </a:lnTo>
                          <a:lnTo>
                            <a:pt x="10" y="1127"/>
                          </a:lnTo>
                          <a:lnTo>
                            <a:pt x="17" y="1174"/>
                          </a:lnTo>
                          <a:lnTo>
                            <a:pt x="27" y="1220"/>
                          </a:lnTo>
                          <a:lnTo>
                            <a:pt x="40" y="1266"/>
                          </a:lnTo>
                          <a:lnTo>
                            <a:pt x="55" y="1311"/>
                          </a:lnTo>
                          <a:lnTo>
                            <a:pt x="71" y="1356"/>
                          </a:lnTo>
                          <a:lnTo>
                            <a:pt x="90" y="1401"/>
                          </a:lnTo>
                          <a:lnTo>
                            <a:pt x="100" y="1422"/>
                          </a:lnTo>
                          <a:lnTo>
                            <a:pt x="111" y="1444"/>
                          </a:lnTo>
                          <a:lnTo>
                            <a:pt x="122" y="1465"/>
                          </a:lnTo>
                          <a:lnTo>
                            <a:pt x="134" y="1486"/>
                          </a:lnTo>
                          <a:lnTo>
                            <a:pt x="147" y="1507"/>
                          </a:lnTo>
                          <a:lnTo>
                            <a:pt x="160" y="1527"/>
                          </a:lnTo>
                          <a:lnTo>
                            <a:pt x="173" y="1548"/>
                          </a:lnTo>
                          <a:lnTo>
                            <a:pt x="188" y="1568"/>
                          </a:lnTo>
                          <a:lnTo>
                            <a:pt x="203" y="1588"/>
                          </a:lnTo>
                          <a:lnTo>
                            <a:pt x="218" y="1608"/>
                          </a:lnTo>
                          <a:lnTo>
                            <a:pt x="233" y="1626"/>
                          </a:lnTo>
                          <a:lnTo>
                            <a:pt x="250" y="1646"/>
                          </a:lnTo>
                          <a:lnTo>
                            <a:pt x="267" y="1663"/>
                          </a:lnTo>
                          <a:lnTo>
                            <a:pt x="284" y="1682"/>
                          </a:lnTo>
                          <a:lnTo>
                            <a:pt x="284" y="1682"/>
                          </a:lnTo>
                          <a:lnTo>
                            <a:pt x="303" y="1700"/>
                          </a:lnTo>
                          <a:lnTo>
                            <a:pt x="321" y="1717"/>
                          </a:lnTo>
                          <a:lnTo>
                            <a:pt x="339" y="1733"/>
                          </a:lnTo>
                          <a:lnTo>
                            <a:pt x="359" y="1750"/>
                          </a:lnTo>
                          <a:lnTo>
                            <a:pt x="377" y="1766"/>
                          </a:lnTo>
                          <a:lnTo>
                            <a:pt x="397" y="1780"/>
                          </a:lnTo>
                          <a:lnTo>
                            <a:pt x="418" y="1795"/>
                          </a:lnTo>
                          <a:lnTo>
                            <a:pt x="437" y="1809"/>
                          </a:lnTo>
                          <a:lnTo>
                            <a:pt x="458" y="1821"/>
                          </a:lnTo>
                          <a:lnTo>
                            <a:pt x="478" y="1834"/>
                          </a:lnTo>
                          <a:lnTo>
                            <a:pt x="499" y="1846"/>
                          </a:lnTo>
                          <a:lnTo>
                            <a:pt x="520" y="1858"/>
                          </a:lnTo>
                          <a:lnTo>
                            <a:pt x="541" y="1869"/>
                          </a:lnTo>
                          <a:lnTo>
                            <a:pt x="563" y="1879"/>
                          </a:lnTo>
                          <a:lnTo>
                            <a:pt x="584" y="1889"/>
                          </a:lnTo>
                          <a:lnTo>
                            <a:pt x="607" y="1898"/>
                          </a:lnTo>
                          <a:lnTo>
                            <a:pt x="651" y="1916"/>
                          </a:lnTo>
                          <a:lnTo>
                            <a:pt x="695" y="1930"/>
                          </a:lnTo>
                          <a:lnTo>
                            <a:pt x="741" y="1942"/>
                          </a:lnTo>
                          <a:lnTo>
                            <a:pt x="786" y="1952"/>
                          </a:lnTo>
                          <a:lnTo>
                            <a:pt x="833" y="1960"/>
                          </a:lnTo>
                          <a:lnTo>
                            <a:pt x="880" y="1966"/>
                          </a:lnTo>
                          <a:lnTo>
                            <a:pt x="926" y="1970"/>
                          </a:lnTo>
                          <a:lnTo>
                            <a:pt x="973" y="1971"/>
                          </a:lnTo>
                          <a:lnTo>
                            <a:pt x="1019" y="1970"/>
                          </a:lnTo>
                          <a:lnTo>
                            <a:pt x="1066" y="1966"/>
                          </a:lnTo>
                          <a:lnTo>
                            <a:pt x="1112" y="1960"/>
                          </a:lnTo>
                          <a:lnTo>
                            <a:pt x="1158" y="1952"/>
                          </a:lnTo>
                          <a:lnTo>
                            <a:pt x="1204" y="1942"/>
                          </a:lnTo>
                          <a:lnTo>
                            <a:pt x="1250" y="1929"/>
                          </a:lnTo>
                          <a:lnTo>
                            <a:pt x="1295" y="1915"/>
                          </a:lnTo>
                          <a:lnTo>
                            <a:pt x="1339" y="1898"/>
                          </a:lnTo>
                          <a:lnTo>
                            <a:pt x="1361" y="1889"/>
                          </a:lnTo>
                          <a:lnTo>
                            <a:pt x="1383" y="1878"/>
                          </a:lnTo>
                          <a:lnTo>
                            <a:pt x="1404" y="1869"/>
                          </a:lnTo>
                          <a:lnTo>
                            <a:pt x="1425" y="1858"/>
                          </a:lnTo>
                          <a:lnTo>
                            <a:pt x="1447" y="1846"/>
                          </a:lnTo>
                          <a:lnTo>
                            <a:pt x="1467" y="1833"/>
                          </a:lnTo>
                          <a:lnTo>
                            <a:pt x="1488" y="1821"/>
                          </a:lnTo>
                          <a:lnTo>
                            <a:pt x="1508" y="1808"/>
                          </a:lnTo>
                          <a:lnTo>
                            <a:pt x="1528" y="1794"/>
                          </a:lnTo>
                          <a:lnTo>
                            <a:pt x="1549" y="1779"/>
                          </a:lnTo>
                          <a:lnTo>
                            <a:pt x="1568" y="1765"/>
                          </a:lnTo>
                          <a:lnTo>
                            <a:pt x="1587" y="1749"/>
                          </a:lnTo>
                          <a:lnTo>
                            <a:pt x="1607" y="1733"/>
                          </a:lnTo>
                          <a:lnTo>
                            <a:pt x="1625" y="1716"/>
                          </a:lnTo>
                          <a:lnTo>
                            <a:pt x="1643" y="1699"/>
                          </a:lnTo>
                          <a:lnTo>
                            <a:pt x="1662" y="1681"/>
                          </a:lnTo>
                          <a:lnTo>
                            <a:pt x="1662" y="1681"/>
                          </a:lnTo>
                          <a:lnTo>
                            <a:pt x="1680" y="1662"/>
                          </a:lnTo>
                          <a:lnTo>
                            <a:pt x="1698" y="1642"/>
                          </a:lnTo>
                          <a:lnTo>
                            <a:pt x="1715" y="1621"/>
                          </a:lnTo>
                          <a:lnTo>
                            <a:pt x="1733" y="1601"/>
                          </a:lnTo>
                          <a:lnTo>
                            <a:pt x="1749" y="1579"/>
                          </a:lnTo>
                          <a:lnTo>
                            <a:pt x="1765" y="1559"/>
                          </a:lnTo>
                          <a:lnTo>
                            <a:pt x="1779" y="1536"/>
                          </a:lnTo>
                          <a:lnTo>
                            <a:pt x="1794" y="1514"/>
                          </a:lnTo>
                          <a:lnTo>
                            <a:pt x="1808" y="1492"/>
                          </a:lnTo>
                          <a:lnTo>
                            <a:pt x="1820" y="1469"/>
                          </a:lnTo>
                          <a:lnTo>
                            <a:pt x="1833" y="1447"/>
                          </a:lnTo>
                          <a:lnTo>
                            <a:pt x="1845" y="1423"/>
                          </a:lnTo>
                          <a:lnTo>
                            <a:pt x="1856" y="1400"/>
                          </a:lnTo>
                          <a:lnTo>
                            <a:pt x="1867" y="1376"/>
                          </a:lnTo>
                          <a:lnTo>
                            <a:pt x="1876" y="1352"/>
                          </a:lnTo>
                          <a:lnTo>
                            <a:pt x="1885" y="1328"/>
                          </a:lnTo>
                          <a:lnTo>
                            <a:pt x="1894" y="1304"/>
                          </a:lnTo>
                          <a:lnTo>
                            <a:pt x="1902" y="1280"/>
                          </a:lnTo>
                          <a:lnTo>
                            <a:pt x="1910" y="1255"/>
                          </a:lnTo>
                          <a:lnTo>
                            <a:pt x="1916" y="1231"/>
                          </a:lnTo>
                          <a:lnTo>
                            <a:pt x="1922" y="1205"/>
                          </a:lnTo>
                          <a:lnTo>
                            <a:pt x="1927" y="1181"/>
                          </a:lnTo>
                          <a:lnTo>
                            <a:pt x="1932" y="1155"/>
                          </a:lnTo>
                          <a:lnTo>
                            <a:pt x="1936" y="1131"/>
                          </a:lnTo>
                          <a:lnTo>
                            <a:pt x="1939" y="1105"/>
                          </a:lnTo>
                          <a:lnTo>
                            <a:pt x="1942" y="1080"/>
                          </a:lnTo>
                          <a:lnTo>
                            <a:pt x="1944" y="1054"/>
                          </a:lnTo>
                          <a:lnTo>
                            <a:pt x="1946" y="1030"/>
                          </a:lnTo>
                          <a:lnTo>
                            <a:pt x="1946" y="1004"/>
                          </a:lnTo>
                          <a:lnTo>
                            <a:pt x="1947" y="979"/>
                          </a:lnTo>
                          <a:lnTo>
                            <a:pt x="1946" y="953"/>
                          </a:lnTo>
                          <a:lnTo>
                            <a:pt x="1945" y="928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3" name="Freeform: Shape 21">
                      <a:extLst>
                        <a:ext uri="{FF2B5EF4-FFF2-40B4-BE49-F238E27FC236}">
                          <a16:creationId xmlns:a16="http://schemas.microsoft.com/office/drawing/2014/main" id="{EC65ADCF-1504-B844-907B-AA8E27D6C5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7720" y="777239"/>
                      <a:ext cx="135720" cy="137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378" h="384">
                          <a:moveTo>
                            <a:pt x="323" y="56"/>
                          </a:moveTo>
                          <a:lnTo>
                            <a:pt x="323" y="56"/>
                          </a:lnTo>
                          <a:lnTo>
                            <a:pt x="309" y="43"/>
                          </a:lnTo>
                          <a:lnTo>
                            <a:pt x="294" y="32"/>
                          </a:lnTo>
                          <a:lnTo>
                            <a:pt x="277" y="22"/>
                          </a:lnTo>
                          <a:lnTo>
                            <a:pt x="261" y="14"/>
                          </a:lnTo>
                          <a:lnTo>
                            <a:pt x="243" y="8"/>
                          </a:lnTo>
                          <a:lnTo>
                            <a:pt x="225" y="4"/>
                          </a:lnTo>
                          <a:lnTo>
                            <a:pt x="207" y="1"/>
                          </a:lnTo>
                          <a:lnTo>
                            <a:pt x="189" y="0"/>
                          </a:lnTo>
                          <a:lnTo>
                            <a:pt x="171" y="1"/>
                          </a:lnTo>
                          <a:lnTo>
                            <a:pt x="154" y="4"/>
                          </a:lnTo>
                          <a:lnTo>
                            <a:pt x="136" y="8"/>
                          </a:lnTo>
                          <a:lnTo>
                            <a:pt x="118" y="14"/>
                          </a:lnTo>
                          <a:lnTo>
                            <a:pt x="102" y="23"/>
                          </a:lnTo>
                          <a:lnTo>
                            <a:pt x="85" y="32"/>
                          </a:lnTo>
                          <a:lnTo>
                            <a:pt x="70" y="43"/>
                          </a:lnTo>
                          <a:lnTo>
                            <a:pt x="55" y="56"/>
                          </a:lnTo>
                          <a:lnTo>
                            <a:pt x="55" y="56"/>
                          </a:lnTo>
                          <a:lnTo>
                            <a:pt x="43" y="71"/>
                          </a:lnTo>
                          <a:lnTo>
                            <a:pt x="31" y="87"/>
                          </a:lnTo>
                          <a:lnTo>
                            <a:pt x="22" y="103"/>
                          </a:lnTo>
                          <a:lnTo>
                            <a:pt x="14" y="120"/>
                          </a:lnTo>
                          <a:lnTo>
                            <a:pt x="7" y="138"/>
                          </a:lnTo>
                          <a:lnTo>
                            <a:pt x="3" y="155"/>
                          </a:lnTo>
                          <a:lnTo>
                            <a:pt x="0" y="174"/>
                          </a:lnTo>
                          <a:lnTo>
                            <a:pt x="0" y="192"/>
                          </a:lnTo>
                          <a:lnTo>
                            <a:pt x="0" y="210"/>
                          </a:lnTo>
                          <a:lnTo>
                            <a:pt x="3" y="229"/>
                          </a:lnTo>
                          <a:lnTo>
                            <a:pt x="7" y="247"/>
                          </a:lnTo>
                          <a:lnTo>
                            <a:pt x="14" y="264"/>
                          </a:lnTo>
                          <a:lnTo>
                            <a:pt x="21" y="281"/>
                          </a:lnTo>
                          <a:lnTo>
                            <a:pt x="31" y="298"/>
                          </a:lnTo>
                          <a:lnTo>
                            <a:pt x="43" y="313"/>
                          </a:lnTo>
                          <a:lnTo>
                            <a:pt x="55" y="328"/>
                          </a:lnTo>
                          <a:lnTo>
                            <a:pt x="55" y="328"/>
                          </a:lnTo>
                          <a:lnTo>
                            <a:pt x="70" y="341"/>
                          </a:lnTo>
                          <a:lnTo>
                            <a:pt x="85" y="353"/>
                          </a:lnTo>
                          <a:lnTo>
                            <a:pt x="102" y="361"/>
                          </a:lnTo>
                          <a:lnTo>
                            <a:pt x="118" y="369"/>
                          </a:lnTo>
                          <a:lnTo>
                            <a:pt x="135" y="376"/>
                          </a:lnTo>
                          <a:lnTo>
                            <a:pt x="153" y="380"/>
                          </a:lnTo>
                          <a:lnTo>
                            <a:pt x="171" y="383"/>
                          </a:lnTo>
                          <a:lnTo>
                            <a:pt x="189" y="384"/>
                          </a:lnTo>
                          <a:lnTo>
                            <a:pt x="207" y="383"/>
                          </a:lnTo>
                          <a:lnTo>
                            <a:pt x="225" y="380"/>
                          </a:lnTo>
                          <a:lnTo>
                            <a:pt x="243" y="376"/>
                          </a:lnTo>
                          <a:lnTo>
                            <a:pt x="261" y="369"/>
                          </a:lnTo>
                          <a:lnTo>
                            <a:pt x="277" y="361"/>
                          </a:lnTo>
                          <a:lnTo>
                            <a:pt x="293" y="352"/>
                          </a:lnTo>
                          <a:lnTo>
                            <a:pt x="309" y="341"/>
                          </a:lnTo>
                          <a:lnTo>
                            <a:pt x="323" y="327"/>
                          </a:lnTo>
                          <a:lnTo>
                            <a:pt x="323" y="327"/>
                          </a:lnTo>
                          <a:lnTo>
                            <a:pt x="336" y="313"/>
                          </a:lnTo>
                          <a:lnTo>
                            <a:pt x="347" y="298"/>
                          </a:lnTo>
                          <a:lnTo>
                            <a:pt x="357" y="281"/>
                          </a:lnTo>
                          <a:lnTo>
                            <a:pt x="365" y="264"/>
                          </a:lnTo>
                          <a:lnTo>
                            <a:pt x="370" y="247"/>
                          </a:lnTo>
                          <a:lnTo>
                            <a:pt x="375" y="229"/>
                          </a:lnTo>
                          <a:lnTo>
                            <a:pt x="377" y="210"/>
                          </a:lnTo>
                          <a:lnTo>
                            <a:pt x="378" y="192"/>
                          </a:lnTo>
                          <a:lnTo>
                            <a:pt x="377" y="174"/>
                          </a:lnTo>
                          <a:lnTo>
                            <a:pt x="375" y="155"/>
                          </a:lnTo>
                          <a:lnTo>
                            <a:pt x="370" y="138"/>
                          </a:lnTo>
                          <a:lnTo>
                            <a:pt x="365" y="120"/>
                          </a:lnTo>
                          <a:lnTo>
                            <a:pt x="357" y="103"/>
                          </a:lnTo>
                          <a:lnTo>
                            <a:pt x="348" y="87"/>
                          </a:lnTo>
                          <a:lnTo>
                            <a:pt x="336" y="71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4" name="Straight Connector 103">
                      <a:extLst>
                        <a:ext uri="{FF2B5EF4-FFF2-40B4-BE49-F238E27FC236}">
                          <a16:creationId xmlns:a16="http://schemas.microsoft.com/office/drawing/2014/main" id="{8C53837B-1CC4-DD44-B60F-0F0CBBFAB19A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35760" y="388440"/>
                      <a:ext cx="453240" cy="458279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5" name="Freeform: Shape 23">
                      <a:extLst>
                        <a:ext uri="{FF2B5EF4-FFF2-40B4-BE49-F238E27FC236}">
                          <a16:creationId xmlns:a16="http://schemas.microsoft.com/office/drawing/2014/main" id="{7E712A49-7358-F74D-BA0C-6C71C6104F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8640" y="14040"/>
                      <a:ext cx="369360" cy="3736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027" h="1039">
                          <a:moveTo>
                            <a:pt x="1" y="442"/>
                          </a:moveTo>
                          <a:lnTo>
                            <a:pt x="0" y="1039"/>
                          </a:lnTo>
                          <a:lnTo>
                            <a:pt x="591" y="1039"/>
                          </a:lnTo>
                          <a:lnTo>
                            <a:pt x="1027" y="599"/>
                          </a:lnTo>
                          <a:lnTo>
                            <a:pt x="435" y="599"/>
                          </a:lnTo>
                          <a:lnTo>
                            <a:pt x="436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3F62EC93-9753-FF47-945E-2A4318AD329C}"/>
                    </a:ext>
                  </a:extLst>
                </p:cNvPr>
                <p:cNvGrpSpPr/>
                <p:nvPr/>
              </p:nvGrpSpPr>
              <p:grpSpPr>
                <a:xfrm>
                  <a:off x="822960" y="274320"/>
                  <a:ext cx="182880" cy="182880"/>
                  <a:chOff x="3371850" y="182880"/>
                  <a:chExt cx="182880" cy="182880"/>
                </a:xfrm>
              </p:grpSpPr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83FC4933-24A6-4648-8E88-DA683728493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371850" y="182880"/>
                    <a:ext cx="182880" cy="18288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86" name="Group 85">
                    <a:extLst>
                      <a:ext uri="{FF2B5EF4-FFF2-40B4-BE49-F238E27FC236}">
                        <a16:creationId xmlns:a16="http://schemas.microsoft.com/office/drawing/2014/main" id="{933EBB02-581E-294B-A518-66D66B45492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408133" y="205740"/>
                    <a:ext cx="110314" cy="137160"/>
                    <a:chOff x="4057200" y="12600"/>
                    <a:chExt cx="1150560" cy="1465560"/>
                  </a:xfrm>
                </p:grpSpPr>
                <p:sp>
                  <p:nvSpPr>
                    <p:cNvPr id="87" name="Freeform: Shape 24">
                      <a:extLst>
                        <a:ext uri="{FF2B5EF4-FFF2-40B4-BE49-F238E27FC236}">
                          <a16:creationId xmlns:a16="http://schemas.microsoft.com/office/drawing/2014/main" id="{45CE9C74-BA09-1B40-89E1-A1F22E27BD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85960" y="1127160"/>
                      <a:ext cx="721800" cy="3510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2006" h="976" fill="none">
                          <a:moveTo>
                            <a:pt x="2006" y="0"/>
                          </a:moveTo>
                          <a:lnTo>
                            <a:pt x="2006" y="560"/>
                          </a:lnTo>
                          <a:lnTo>
                            <a:pt x="2006" y="560"/>
                          </a:lnTo>
                          <a:lnTo>
                            <a:pt x="2005" y="581"/>
                          </a:lnTo>
                          <a:lnTo>
                            <a:pt x="2004" y="602"/>
                          </a:lnTo>
                          <a:lnTo>
                            <a:pt x="2001" y="624"/>
                          </a:lnTo>
                          <a:lnTo>
                            <a:pt x="1998" y="643"/>
                          </a:lnTo>
                          <a:lnTo>
                            <a:pt x="1994" y="664"/>
                          </a:lnTo>
                          <a:lnTo>
                            <a:pt x="1989" y="683"/>
                          </a:lnTo>
                          <a:lnTo>
                            <a:pt x="1982" y="703"/>
                          </a:lnTo>
                          <a:lnTo>
                            <a:pt x="1975" y="722"/>
                          </a:lnTo>
                          <a:lnTo>
                            <a:pt x="1967" y="739"/>
                          </a:lnTo>
                          <a:lnTo>
                            <a:pt x="1958" y="758"/>
                          </a:lnTo>
                          <a:lnTo>
                            <a:pt x="1948" y="775"/>
                          </a:lnTo>
                          <a:lnTo>
                            <a:pt x="1939" y="792"/>
                          </a:lnTo>
                          <a:lnTo>
                            <a:pt x="1927" y="808"/>
                          </a:lnTo>
                          <a:lnTo>
                            <a:pt x="1915" y="824"/>
                          </a:lnTo>
                          <a:lnTo>
                            <a:pt x="1903" y="839"/>
                          </a:lnTo>
                          <a:lnTo>
                            <a:pt x="1890" y="853"/>
                          </a:lnTo>
                          <a:lnTo>
                            <a:pt x="1876" y="868"/>
                          </a:lnTo>
                          <a:lnTo>
                            <a:pt x="1861" y="881"/>
                          </a:lnTo>
                          <a:lnTo>
                            <a:pt x="1846" y="892"/>
                          </a:lnTo>
                          <a:lnTo>
                            <a:pt x="1831" y="904"/>
                          </a:lnTo>
                          <a:lnTo>
                            <a:pt x="1815" y="915"/>
                          </a:lnTo>
                          <a:lnTo>
                            <a:pt x="1798" y="926"/>
                          </a:lnTo>
                          <a:lnTo>
                            <a:pt x="1782" y="934"/>
                          </a:lnTo>
                          <a:lnTo>
                            <a:pt x="1764" y="942"/>
                          </a:lnTo>
                          <a:lnTo>
                            <a:pt x="1745" y="950"/>
                          </a:lnTo>
                          <a:lnTo>
                            <a:pt x="1728" y="957"/>
                          </a:lnTo>
                          <a:lnTo>
                            <a:pt x="1708" y="963"/>
                          </a:lnTo>
                          <a:lnTo>
                            <a:pt x="1690" y="967"/>
                          </a:lnTo>
                          <a:lnTo>
                            <a:pt x="1670" y="971"/>
                          </a:lnTo>
                          <a:lnTo>
                            <a:pt x="1650" y="974"/>
                          </a:lnTo>
                          <a:lnTo>
                            <a:pt x="1631" y="975"/>
                          </a:lnTo>
                          <a:lnTo>
                            <a:pt x="1610" y="976"/>
                          </a:lnTo>
                          <a:lnTo>
                            <a:pt x="403" y="976"/>
                          </a:lnTo>
                          <a:lnTo>
                            <a:pt x="3" y="976"/>
                          </a:lnTo>
                          <a:lnTo>
                            <a:pt x="0" y="976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8" name="Freeform: Shape 25">
                      <a:extLst>
                        <a:ext uri="{FF2B5EF4-FFF2-40B4-BE49-F238E27FC236}">
                          <a16:creationId xmlns:a16="http://schemas.microsoft.com/office/drawing/2014/main" id="{AA2D1EF3-D97E-7840-B491-1BF8DCF04C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07960" y="741600"/>
                      <a:ext cx="199440" cy="4064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1130" fill="none">
                          <a:moveTo>
                            <a:pt x="0" y="464"/>
                          </a:moveTo>
                          <a:lnTo>
                            <a:pt x="0" y="232"/>
                          </a:lnTo>
                          <a:lnTo>
                            <a:pt x="0" y="232"/>
                          </a:lnTo>
                          <a:lnTo>
                            <a:pt x="0" y="220"/>
                          </a:lnTo>
                          <a:lnTo>
                            <a:pt x="1" y="208"/>
                          </a:lnTo>
                          <a:lnTo>
                            <a:pt x="3" y="197"/>
                          </a:lnTo>
                          <a:lnTo>
                            <a:pt x="6" y="186"/>
                          </a:lnTo>
                          <a:lnTo>
                            <a:pt x="9" y="175"/>
                          </a:lnTo>
                          <a:lnTo>
                            <a:pt x="13" y="163"/>
                          </a:lnTo>
                          <a:lnTo>
                            <a:pt x="17" y="152"/>
                          </a:lnTo>
                          <a:lnTo>
                            <a:pt x="22" y="142"/>
                          </a:lnTo>
                          <a:lnTo>
                            <a:pt x="28" y="132"/>
                          </a:lnTo>
                          <a:lnTo>
                            <a:pt x="33" y="122"/>
                          </a:lnTo>
                          <a:lnTo>
                            <a:pt x="40" y="112"/>
                          </a:lnTo>
                          <a:lnTo>
                            <a:pt x="47" y="103"/>
                          </a:lnTo>
                          <a:lnTo>
                            <a:pt x="55" y="93"/>
                          </a:lnTo>
                          <a:lnTo>
                            <a:pt x="64" y="85"/>
                          </a:lnTo>
                          <a:lnTo>
                            <a:pt x="82" y="69"/>
                          </a:lnTo>
                          <a:lnTo>
                            <a:pt x="101" y="53"/>
                          </a:lnTo>
                          <a:lnTo>
                            <a:pt x="123" y="40"/>
                          </a:lnTo>
                          <a:lnTo>
                            <a:pt x="145" y="29"/>
                          </a:lnTo>
                          <a:lnTo>
                            <a:pt x="170" y="19"/>
                          </a:lnTo>
                          <a:lnTo>
                            <a:pt x="195" y="11"/>
                          </a:lnTo>
                          <a:lnTo>
                            <a:pt x="222" y="5"/>
                          </a:lnTo>
                          <a:lnTo>
                            <a:pt x="236" y="3"/>
                          </a:lnTo>
                          <a:lnTo>
                            <a:pt x="249" y="1"/>
                          </a:lnTo>
                          <a:lnTo>
                            <a:pt x="263" y="1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1" y="1"/>
                          </a:lnTo>
                          <a:lnTo>
                            <a:pt x="306" y="2"/>
                          </a:lnTo>
                          <a:lnTo>
                            <a:pt x="320" y="4"/>
                          </a:lnTo>
                          <a:lnTo>
                            <a:pt x="334" y="7"/>
                          </a:lnTo>
                          <a:lnTo>
                            <a:pt x="346" y="10"/>
                          </a:lnTo>
                          <a:lnTo>
                            <a:pt x="360" y="15"/>
                          </a:lnTo>
                          <a:lnTo>
                            <a:pt x="373" y="20"/>
                          </a:lnTo>
                          <a:lnTo>
                            <a:pt x="386" y="25"/>
                          </a:lnTo>
                          <a:lnTo>
                            <a:pt x="397" y="32"/>
                          </a:lnTo>
                          <a:lnTo>
                            <a:pt x="409" y="38"/>
                          </a:lnTo>
                          <a:lnTo>
                            <a:pt x="421" y="45"/>
                          </a:lnTo>
                          <a:lnTo>
                            <a:pt x="433" y="54"/>
                          </a:lnTo>
                          <a:lnTo>
                            <a:pt x="444" y="63"/>
                          </a:lnTo>
                          <a:lnTo>
                            <a:pt x="453" y="72"/>
                          </a:lnTo>
                          <a:lnTo>
                            <a:pt x="464" y="82"/>
                          </a:lnTo>
                          <a:lnTo>
                            <a:pt x="474" y="92"/>
                          </a:lnTo>
                          <a:lnTo>
                            <a:pt x="483" y="103"/>
                          </a:lnTo>
                          <a:lnTo>
                            <a:pt x="492" y="114"/>
                          </a:lnTo>
                          <a:lnTo>
                            <a:pt x="499" y="126"/>
                          </a:lnTo>
                          <a:lnTo>
                            <a:pt x="507" y="139"/>
                          </a:lnTo>
                          <a:lnTo>
                            <a:pt x="515" y="151"/>
                          </a:lnTo>
                          <a:lnTo>
                            <a:pt x="521" y="164"/>
                          </a:lnTo>
                          <a:lnTo>
                            <a:pt x="528" y="178"/>
                          </a:lnTo>
                          <a:lnTo>
                            <a:pt x="533" y="191"/>
                          </a:lnTo>
                          <a:lnTo>
                            <a:pt x="538" y="205"/>
                          </a:lnTo>
                          <a:lnTo>
                            <a:pt x="543" y="220"/>
                          </a:lnTo>
                          <a:lnTo>
                            <a:pt x="547" y="235"/>
                          </a:lnTo>
                          <a:lnTo>
                            <a:pt x="550" y="249"/>
                          </a:lnTo>
                          <a:lnTo>
                            <a:pt x="551" y="265"/>
                          </a:lnTo>
                          <a:lnTo>
                            <a:pt x="553" y="281"/>
                          </a:lnTo>
                          <a:lnTo>
                            <a:pt x="554" y="296"/>
                          </a:lnTo>
                          <a:lnTo>
                            <a:pt x="555" y="312"/>
                          </a:lnTo>
                          <a:lnTo>
                            <a:pt x="555" y="1130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9" name="Freeform: Shape 26">
                      <a:extLst>
                        <a:ext uri="{FF2B5EF4-FFF2-40B4-BE49-F238E27FC236}">
                          <a16:creationId xmlns:a16="http://schemas.microsoft.com/office/drawing/2014/main" id="{8AFE8BEF-984A-314F-B2B8-61379CD5B4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08160" y="713880"/>
                      <a:ext cx="199440" cy="1944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541" fill="none">
                          <a:moveTo>
                            <a:pt x="0" y="541"/>
                          </a:moveTo>
                          <a:lnTo>
                            <a:pt x="0" y="270"/>
                          </a:lnTo>
                          <a:lnTo>
                            <a:pt x="0" y="270"/>
                          </a:lnTo>
                          <a:lnTo>
                            <a:pt x="0" y="257"/>
                          </a:lnTo>
                          <a:lnTo>
                            <a:pt x="1" y="243"/>
                          </a:lnTo>
                          <a:lnTo>
                            <a:pt x="3" y="229"/>
                          </a:lnTo>
                          <a:lnTo>
                            <a:pt x="6" y="216"/>
                          </a:lnTo>
                          <a:lnTo>
                            <a:pt x="9" y="203"/>
                          </a:lnTo>
                          <a:lnTo>
                            <a:pt x="13" y="190"/>
                          </a:lnTo>
                          <a:lnTo>
                            <a:pt x="16" y="177"/>
                          </a:lnTo>
                          <a:lnTo>
                            <a:pt x="21" y="166"/>
                          </a:lnTo>
                          <a:lnTo>
                            <a:pt x="27" y="153"/>
                          </a:lnTo>
                          <a:lnTo>
                            <a:pt x="33" y="141"/>
                          </a:lnTo>
                          <a:lnTo>
                            <a:pt x="40" y="130"/>
                          </a:lnTo>
                          <a:lnTo>
                            <a:pt x="47" y="119"/>
                          </a:lnTo>
                          <a:lnTo>
                            <a:pt x="55" y="109"/>
                          </a:lnTo>
                          <a:lnTo>
                            <a:pt x="64" y="98"/>
                          </a:lnTo>
                          <a:lnTo>
                            <a:pt x="72" y="88"/>
                          </a:lnTo>
                          <a:lnTo>
                            <a:pt x="81" y="79"/>
                          </a:lnTo>
                          <a:lnTo>
                            <a:pt x="91" y="70"/>
                          </a:lnTo>
                          <a:lnTo>
                            <a:pt x="101" y="62"/>
                          </a:lnTo>
                          <a:lnTo>
                            <a:pt x="112" y="54"/>
                          </a:lnTo>
                          <a:lnTo>
                            <a:pt x="122" y="46"/>
                          </a:lnTo>
                          <a:lnTo>
                            <a:pt x="133" y="39"/>
                          </a:lnTo>
                          <a:lnTo>
                            <a:pt x="145" y="32"/>
                          </a:lnTo>
                          <a:lnTo>
                            <a:pt x="157" y="26"/>
                          </a:lnTo>
                          <a:lnTo>
                            <a:pt x="170" y="21"/>
                          </a:lnTo>
                          <a:lnTo>
                            <a:pt x="182" y="16"/>
                          </a:lnTo>
                          <a:lnTo>
                            <a:pt x="195" y="11"/>
                          </a:lnTo>
                          <a:lnTo>
                            <a:pt x="208" y="9"/>
                          </a:lnTo>
                          <a:lnTo>
                            <a:pt x="222" y="5"/>
                          </a:lnTo>
                          <a:lnTo>
                            <a:pt x="235" y="3"/>
                          </a:lnTo>
                          <a:lnTo>
                            <a:pt x="249" y="1"/>
                          </a:lnTo>
                          <a:lnTo>
                            <a:pt x="263" y="0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1" y="0"/>
                          </a:lnTo>
                          <a:lnTo>
                            <a:pt x="306" y="1"/>
                          </a:lnTo>
                          <a:lnTo>
                            <a:pt x="320" y="3"/>
                          </a:lnTo>
                          <a:lnTo>
                            <a:pt x="333" y="5"/>
                          </a:lnTo>
                          <a:lnTo>
                            <a:pt x="346" y="9"/>
                          </a:lnTo>
                          <a:lnTo>
                            <a:pt x="360" y="11"/>
                          </a:lnTo>
                          <a:lnTo>
                            <a:pt x="373" y="16"/>
                          </a:lnTo>
                          <a:lnTo>
                            <a:pt x="385" y="21"/>
                          </a:lnTo>
                          <a:lnTo>
                            <a:pt x="397" y="26"/>
                          </a:lnTo>
                          <a:lnTo>
                            <a:pt x="409" y="32"/>
                          </a:lnTo>
                          <a:lnTo>
                            <a:pt x="421" y="39"/>
                          </a:lnTo>
                          <a:lnTo>
                            <a:pt x="432" y="46"/>
                          </a:lnTo>
                          <a:lnTo>
                            <a:pt x="443" y="54"/>
                          </a:lnTo>
                          <a:lnTo>
                            <a:pt x="454" y="62"/>
                          </a:lnTo>
                          <a:lnTo>
                            <a:pt x="464" y="70"/>
                          </a:lnTo>
                          <a:lnTo>
                            <a:pt x="474" y="79"/>
                          </a:lnTo>
                          <a:lnTo>
                            <a:pt x="483" y="88"/>
                          </a:lnTo>
                          <a:lnTo>
                            <a:pt x="491" y="98"/>
                          </a:lnTo>
                          <a:lnTo>
                            <a:pt x="499" y="109"/>
                          </a:lnTo>
                          <a:lnTo>
                            <a:pt x="507" y="119"/>
                          </a:lnTo>
                          <a:lnTo>
                            <a:pt x="515" y="130"/>
                          </a:lnTo>
                          <a:lnTo>
                            <a:pt x="522" y="141"/>
                          </a:lnTo>
                          <a:lnTo>
                            <a:pt x="528" y="153"/>
                          </a:lnTo>
                          <a:lnTo>
                            <a:pt x="533" y="166"/>
                          </a:lnTo>
                          <a:lnTo>
                            <a:pt x="538" y="177"/>
                          </a:lnTo>
                          <a:lnTo>
                            <a:pt x="542" y="190"/>
                          </a:lnTo>
                          <a:lnTo>
                            <a:pt x="546" y="203"/>
                          </a:lnTo>
                          <a:lnTo>
                            <a:pt x="549" y="216"/>
                          </a:lnTo>
                          <a:lnTo>
                            <a:pt x="552" y="229"/>
                          </a:lnTo>
                          <a:lnTo>
                            <a:pt x="553" y="243"/>
                          </a:lnTo>
                          <a:lnTo>
                            <a:pt x="554" y="257"/>
                          </a:lnTo>
                          <a:lnTo>
                            <a:pt x="555" y="270"/>
                          </a:lnTo>
                          <a:lnTo>
                            <a:pt x="555" y="54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0" name="Freeform: Shape 27">
                      <a:extLst>
                        <a:ext uri="{FF2B5EF4-FFF2-40B4-BE49-F238E27FC236}">
                          <a16:creationId xmlns:a16="http://schemas.microsoft.com/office/drawing/2014/main" id="{17BC0DE5-36CA-6E45-9A95-079E5E686B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08360" y="682200"/>
                      <a:ext cx="199440" cy="2260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629" fill="none">
                          <a:moveTo>
                            <a:pt x="0" y="629"/>
                          </a:moveTo>
                          <a:lnTo>
                            <a:pt x="0" y="312"/>
                          </a:lnTo>
                          <a:lnTo>
                            <a:pt x="0" y="312"/>
                          </a:lnTo>
                          <a:lnTo>
                            <a:pt x="0" y="297"/>
                          </a:lnTo>
                          <a:lnTo>
                            <a:pt x="0" y="281"/>
                          </a:lnTo>
                          <a:lnTo>
                            <a:pt x="3" y="265"/>
                          </a:lnTo>
                          <a:lnTo>
                            <a:pt x="5" y="250"/>
                          </a:lnTo>
                          <a:lnTo>
                            <a:pt x="8" y="235"/>
                          </a:lnTo>
                          <a:lnTo>
                            <a:pt x="12" y="220"/>
                          </a:lnTo>
                          <a:lnTo>
                            <a:pt x="16" y="205"/>
                          </a:lnTo>
                          <a:lnTo>
                            <a:pt x="21" y="192"/>
                          </a:lnTo>
                          <a:lnTo>
                            <a:pt x="27" y="178"/>
                          </a:lnTo>
                          <a:lnTo>
                            <a:pt x="33" y="164"/>
                          </a:lnTo>
                          <a:lnTo>
                            <a:pt x="40" y="152"/>
                          </a:lnTo>
                          <a:lnTo>
                            <a:pt x="47" y="139"/>
                          </a:lnTo>
                          <a:lnTo>
                            <a:pt x="54" y="126"/>
                          </a:lnTo>
                          <a:lnTo>
                            <a:pt x="63" y="114"/>
                          </a:lnTo>
                          <a:lnTo>
                            <a:pt x="72" y="103"/>
                          </a:lnTo>
                          <a:lnTo>
                            <a:pt x="81" y="93"/>
                          </a:lnTo>
                          <a:lnTo>
                            <a:pt x="91" y="82"/>
                          </a:lnTo>
                          <a:lnTo>
                            <a:pt x="101" y="72"/>
                          </a:lnTo>
                          <a:lnTo>
                            <a:pt x="111" y="63"/>
                          </a:lnTo>
                          <a:lnTo>
                            <a:pt x="122" y="54"/>
                          </a:lnTo>
                          <a:lnTo>
                            <a:pt x="133" y="47"/>
                          </a:lnTo>
                          <a:lnTo>
                            <a:pt x="145" y="39"/>
                          </a:lnTo>
                          <a:lnTo>
                            <a:pt x="157" y="32"/>
                          </a:lnTo>
                          <a:lnTo>
                            <a:pt x="169" y="25"/>
                          </a:lnTo>
                          <a:lnTo>
                            <a:pt x="182" y="20"/>
                          </a:lnTo>
                          <a:lnTo>
                            <a:pt x="195" y="15"/>
                          </a:lnTo>
                          <a:lnTo>
                            <a:pt x="207" y="10"/>
                          </a:lnTo>
                          <a:lnTo>
                            <a:pt x="221" y="7"/>
                          </a:lnTo>
                          <a:lnTo>
                            <a:pt x="235" y="4"/>
                          </a:lnTo>
                          <a:lnTo>
                            <a:pt x="249" y="2"/>
                          </a:lnTo>
                          <a:lnTo>
                            <a:pt x="262" y="1"/>
                          </a:lnTo>
                          <a:lnTo>
                            <a:pt x="277" y="0"/>
                          </a:lnTo>
                          <a:lnTo>
                            <a:pt x="277" y="0"/>
                          </a:lnTo>
                          <a:lnTo>
                            <a:pt x="291" y="1"/>
                          </a:lnTo>
                          <a:lnTo>
                            <a:pt x="306" y="2"/>
                          </a:lnTo>
                          <a:lnTo>
                            <a:pt x="319" y="4"/>
                          </a:lnTo>
                          <a:lnTo>
                            <a:pt x="333" y="7"/>
                          </a:lnTo>
                          <a:lnTo>
                            <a:pt x="346" y="10"/>
                          </a:lnTo>
                          <a:lnTo>
                            <a:pt x="360" y="15"/>
                          </a:lnTo>
                          <a:lnTo>
                            <a:pt x="372" y="20"/>
                          </a:lnTo>
                          <a:lnTo>
                            <a:pt x="385" y="25"/>
                          </a:lnTo>
                          <a:lnTo>
                            <a:pt x="397" y="32"/>
                          </a:lnTo>
                          <a:lnTo>
                            <a:pt x="410" y="39"/>
                          </a:lnTo>
                          <a:lnTo>
                            <a:pt x="420" y="47"/>
                          </a:lnTo>
                          <a:lnTo>
                            <a:pt x="432" y="54"/>
                          </a:lnTo>
                          <a:lnTo>
                            <a:pt x="443" y="63"/>
                          </a:lnTo>
                          <a:lnTo>
                            <a:pt x="454" y="72"/>
                          </a:lnTo>
                          <a:lnTo>
                            <a:pt x="464" y="82"/>
                          </a:lnTo>
                          <a:lnTo>
                            <a:pt x="473" y="93"/>
                          </a:lnTo>
                          <a:lnTo>
                            <a:pt x="482" y="103"/>
                          </a:lnTo>
                          <a:lnTo>
                            <a:pt x="491" y="114"/>
                          </a:lnTo>
                          <a:lnTo>
                            <a:pt x="500" y="126"/>
                          </a:lnTo>
                          <a:lnTo>
                            <a:pt x="507" y="139"/>
                          </a:lnTo>
                          <a:lnTo>
                            <a:pt x="515" y="152"/>
                          </a:lnTo>
                          <a:lnTo>
                            <a:pt x="522" y="164"/>
                          </a:lnTo>
                          <a:lnTo>
                            <a:pt x="527" y="178"/>
                          </a:lnTo>
                          <a:lnTo>
                            <a:pt x="533" y="192"/>
                          </a:lnTo>
                          <a:lnTo>
                            <a:pt x="538" y="205"/>
                          </a:lnTo>
                          <a:lnTo>
                            <a:pt x="542" y="220"/>
                          </a:lnTo>
                          <a:lnTo>
                            <a:pt x="546" y="235"/>
                          </a:lnTo>
                          <a:lnTo>
                            <a:pt x="549" y="250"/>
                          </a:lnTo>
                          <a:lnTo>
                            <a:pt x="552" y="265"/>
                          </a:lnTo>
                          <a:lnTo>
                            <a:pt x="553" y="281"/>
                          </a:lnTo>
                          <a:lnTo>
                            <a:pt x="555" y="297"/>
                          </a:lnTo>
                          <a:lnTo>
                            <a:pt x="555" y="312"/>
                          </a:lnTo>
                          <a:lnTo>
                            <a:pt x="555" y="629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1" name="Freeform: Shape 28">
                      <a:extLst>
                        <a:ext uri="{FF2B5EF4-FFF2-40B4-BE49-F238E27FC236}">
                          <a16:creationId xmlns:a16="http://schemas.microsoft.com/office/drawing/2014/main" id="{096E4E5C-31B6-DE45-AA6F-087D620045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69160" y="991440"/>
                      <a:ext cx="316440" cy="48672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80" h="1353" fill="none">
                          <a:moveTo>
                            <a:pt x="880" y="1353"/>
                          </a:moveTo>
                          <a:lnTo>
                            <a:pt x="145" y="583"/>
                          </a:lnTo>
                          <a:lnTo>
                            <a:pt x="145" y="583"/>
                          </a:lnTo>
                          <a:lnTo>
                            <a:pt x="132" y="568"/>
                          </a:lnTo>
                          <a:lnTo>
                            <a:pt x="118" y="552"/>
                          </a:lnTo>
                          <a:lnTo>
                            <a:pt x="105" y="535"/>
                          </a:lnTo>
                          <a:lnTo>
                            <a:pt x="93" y="520"/>
                          </a:lnTo>
                          <a:lnTo>
                            <a:pt x="82" y="503"/>
                          </a:lnTo>
                          <a:lnTo>
                            <a:pt x="71" y="486"/>
                          </a:lnTo>
                          <a:lnTo>
                            <a:pt x="61" y="470"/>
                          </a:lnTo>
                          <a:lnTo>
                            <a:pt x="52" y="452"/>
                          </a:lnTo>
                          <a:lnTo>
                            <a:pt x="43" y="435"/>
                          </a:lnTo>
                          <a:lnTo>
                            <a:pt x="35" y="418"/>
                          </a:lnTo>
                          <a:lnTo>
                            <a:pt x="29" y="401"/>
                          </a:lnTo>
                          <a:lnTo>
                            <a:pt x="23" y="383"/>
                          </a:lnTo>
                          <a:lnTo>
                            <a:pt x="17" y="366"/>
                          </a:lnTo>
                          <a:lnTo>
                            <a:pt x="13" y="349"/>
                          </a:lnTo>
                          <a:lnTo>
                            <a:pt x="8" y="331"/>
                          </a:lnTo>
                          <a:lnTo>
                            <a:pt x="5" y="315"/>
                          </a:lnTo>
                          <a:lnTo>
                            <a:pt x="3" y="298"/>
                          </a:lnTo>
                          <a:lnTo>
                            <a:pt x="1" y="281"/>
                          </a:lnTo>
                          <a:lnTo>
                            <a:pt x="0" y="265"/>
                          </a:lnTo>
                          <a:lnTo>
                            <a:pt x="0" y="248"/>
                          </a:lnTo>
                          <a:lnTo>
                            <a:pt x="1" y="232"/>
                          </a:lnTo>
                          <a:lnTo>
                            <a:pt x="2" y="217"/>
                          </a:lnTo>
                          <a:lnTo>
                            <a:pt x="4" y="201"/>
                          </a:lnTo>
                          <a:lnTo>
                            <a:pt x="7" y="186"/>
                          </a:lnTo>
                          <a:lnTo>
                            <a:pt x="11" y="171"/>
                          </a:lnTo>
                          <a:lnTo>
                            <a:pt x="16" y="157"/>
                          </a:lnTo>
                          <a:lnTo>
                            <a:pt x="22" y="143"/>
                          </a:lnTo>
                          <a:lnTo>
                            <a:pt x="28" y="130"/>
                          </a:lnTo>
                          <a:lnTo>
                            <a:pt x="35" y="118"/>
                          </a:lnTo>
                          <a:lnTo>
                            <a:pt x="43" y="106"/>
                          </a:lnTo>
                          <a:lnTo>
                            <a:pt x="52" y="94"/>
                          </a:lnTo>
                          <a:lnTo>
                            <a:pt x="62" y="83"/>
                          </a:lnTo>
                          <a:lnTo>
                            <a:pt x="62" y="83"/>
                          </a:lnTo>
                          <a:lnTo>
                            <a:pt x="72" y="72"/>
                          </a:lnTo>
                          <a:lnTo>
                            <a:pt x="83" y="63"/>
                          </a:lnTo>
                          <a:lnTo>
                            <a:pt x="93" y="54"/>
                          </a:lnTo>
                          <a:lnTo>
                            <a:pt x="105" y="46"/>
                          </a:lnTo>
                          <a:lnTo>
                            <a:pt x="117" y="38"/>
                          </a:lnTo>
                          <a:lnTo>
                            <a:pt x="129" y="31"/>
                          </a:lnTo>
                          <a:lnTo>
                            <a:pt x="141" y="25"/>
                          </a:lnTo>
                          <a:lnTo>
                            <a:pt x="154" y="19"/>
                          </a:lnTo>
                          <a:lnTo>
                            <a:pt x="167" y="15"/>
                          </a:lnTo>
                          <a:lnTo>
                            <a:pt x="180" y="11"/>
                          </a:lnTo>
                          <a:lnTo>
                            <a:pt x="192" y="8"/>
                          </a:lnTo>
                          <a:lnTo>
                            <a:pt x="206" y="5"/>
                          </a:lnTo>
                          <a:lnTo>
                            <a:pt x="220" y="3"/>
                          </a:lnTo>
                          <a:lnTo>
                            <a:pt x="233" y="1"/>
                          </a:lnTo>
                          <a:lnTo>
                            <a:pt x="246" y="1"/>
                          </a:lnTo>
                          <a:lnTo>
                            <a:pt x="260" y="0"/>
                          </a:lnTo>
                          <a:lnTo>
                            <a:pt x="274" y="1"/>
                          </a:lnTo>
                          <a:lnTo>
                            <a:pt x="288" y="2"/>
                          </a:lnTo>
                          <a:lnTo>
                            <a:pt x="300" y="4"/>
                          </a:lnTo>
                          <a:lnTo>
                            <a:pt x="314" y="7"/>
                          </a:lnTo>
                          <a:lnTo>
                            <a:pt x="328" y="10"/>
                          </a:lnTo>
                          <a:lnTo>
                            <a:pt x="341" y="14"/>
                          </a:lnTo>
                          <a:lnTo>
                            <a:pt x="354" y="18"/>
                          </a:lnTo>
                          <a:lnTo>
                            <a:pt x="367" y="24"/>
                          </a:lnTo>
                          <a:lnTo>
                            <a:pt x="380" y="30"/>
                          </a:lnTo>
                          <a:lnTo>
                            <a:pt x="393" y="36"/>
                          </a:lnTo>
                          <a:lnTo>
                            <a:pt x="404" y="44"/>
                          </a:lnTo>
                          <a:lnTo>
                            <a:pt x="417" y="52"/>
                          </a:lnTo>
                          <a:lnTo>
                            <a:pt x="428" y="61"/>
                          </a:lnTo>
                          <a:lnTo>
                            <a:pt x="440" y="69"/>
                          </a:lnTo>
                          <a:lnTo>
                            <a:pt x="450" y="80"/>
                          </a:lnTo>
                          <a:lnTo>
                            <a:pt x="461" y="91"/>
                          </a:lnTo>
                          <a:lnTo>
                            <a:pt x="461" y="91"/>
                          </a:lnTo>
                          <a:lnTo>
                            <a:pt x="665" y="304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2" name="Freeform: Shape 29">
                      <a:extLst>
                        <a:ext uri="{FF2B5EF4-FFF2-40B4-BE49-F238E27FC236}">
                          <a16:creationId xmlns:a16="http://schemas.microsoft.com/office/drawing/2014/main" id="{49190A18-2F8B-7B47-9857-A95256E999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08559" y="376920"/>
                      <a:ext cx="199800" cy="723959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6" h="2012" fill="none">
                          <a:moveTo>
                            <a:pt x="0" y="2012"/>
                          </a:moveTo>
                          <a:lnTo>
                            <a:pt x="0" y="312"/>
                          </a:lnTo>
                          <a:lnTo>
                            <a:pt x="0" y="312"/>
                          </a:lnTo>
                          <a:lnTo>
                            <a:pt x="0" y="296"/>
                          </a:lnTo>
                          <a:lnTo>
                            <a:pt x="1" y="280"/>
                          </a:lnTo>
                          <a:lnTo>
                            <a:pt x="3" y="265"/>
                          </a:lnTo>
                          <a:lnTo>
                            <a:pt x="6" y="249"/>
                          </a:lnTo>
                          <a:lnTo>
                            <a:pt x="9" y="234"/>
                          </a:lnTo>
                          <a:lnTo>
                            <a:pt x="13" y="219"/>
                          </a:lnTo>
                          <a:lnTo>
                            <a:pt x="17" y="205"/>
                          </a:lnTo>
                          <a:lnTo>
                            <a:pt x="22" y="191"/>
                          </a:lnTo>
                          <a:lnTo>
                            <a:pt x="28" y="177"/>
                          </a:lnTo>
                          <a:lnTo>
                            <a:pt x="34" y="164"/>
                          </a:lnTo>
                          <a:lnTo>
                            <a:pt x="40" y="151"/>
                          </a:lnTo>
                          <a:lnTo>
                            <a:pt x="47" y="138"/>
                          </a:lnTo>
                          <a:lnTo>
                            <a:pt x="55" y="125"/>
                          </a:lnTo>
                          <a:lnTo>
                            <a:pt x="64" y="114"/>
                          </a:lnTo>
                          <a:lnTo>
                            <a:pt x="73" y="103"/>
                          </a:lnTo>
                          <a:lnTo>
                            <a:pt x="82" y="92"/>
                          </a:lnTo>
                          <a:lnTo>
                            <a:pt x="92" y="81"/>
                          </a:lnTo>
                          <a:lnTo>
                            <a:pt x="101" y="71"/>
                          </a:lnTo>
                          <a:lnTo>
                            <a:pt x="112" y="63"/>
                          </a:lnTo>
                          <a:lnTo>
                            <a:pt x="123" y="54"/>
                          </a:lnTo>
                          <a:lnTo>
                            <a:pt x="134" y="46"/>
                          </a:lnTo>
                          <a:lnTo>
                            <a:pt x="145" y="38"/>
                          </a:lnTo>
                          <a:lnTo>
                            <a:pt x="157" y="31"/>
                          </a:lnTo>
                          <a:lnTo>
                            <a:pt x="170" y="24"/>
                          </a:lnTo>
                          <a:lnTo>
                            <a:pt x="183" y="19"/>
                          </a:lnTo>
                          <a:lnTo>
                            <a:pt x="196" y="15"/>
                          </a:lnTo>
                          <a:lnTo>
                            <a:pt x="208" y="10"/>
                          </a:lnTo>
                          <a:lnTo>
                            <a:pt x="222" y="7"/>
                          </a:lnTo>
                          <a:lnTo>
                            <a:pt x="236" y="4"/>
                          </a:lnTo>
                          <a:lnTo>
                            <a:pt x="250" y="2"/>
                          </a:lnTo>
                          <a:lnTo>
                            <a:pt x="263" y="1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2" y="1"/>
                          </a:lnTo>
                          <a:lnTo>
                            <a:pt x="306" y="2"/>
                          </a:lnTo>
                          <a:lnTo>
                            <a:pt x="320" y="4"/>
                          </a:lnTo>
                          <a:lnTo>
                            <a:pt x="334" y="7"/>
                          </a:lnTo>
                          <a:lnTo>
                            <a:pt x="347" y="10"/>
                          </a:lnTo>
                          <a:lnTo>
                            <a:pt x="360" y="15"/>
                          </a:lnTo>
                          <a:lnTo>
                            <a:pt x="373" y="19"/>
                          </a:lnTo>
                          <a:lnTo>
                            <a:pt x="386" y="24"/>
                          </a:lnTo>
                          <a:lnTo>
                            <a:pt x="398" y="31"/>
                          </a:lnTo>
                          <a:lnTo>
                            <a:pt x="409" y="38"/>
                          </a:lnTo>
                          <a:lnTo>
                            <a:pt x="421" y="46"/>
                          </a:lnTo>
                          <a:lnTo>
                            <a:pt x="433" y="54"/>
                          </a:lnTo>
                          <a:lnTo>
                            <a:pt x="444" y="63"/>
                          </a:lnTo>
                          <a:lnTo>
                            <a:pt x="454" y="71"/>
                          </a:lnTo>
                          <a:lnTo>
                            <a:pt x="464" y="81"/>
                          </a:lnTo>
                          <a:lnTo>
                            <a:pt x="474" y="92"/>
                          </a:lnTo>
                          <a:lnTo>
                            <a:pt x="483" y="103"/>
                          </a:lnTo>
                          <a:lnTo>
                            <a:pt x="492" y="114"/>
                          </a:lnTo>
                          <a:lnTo>
                            <a:pt x="500" y="125"/>
                          </a:lnTo>
                          <a:lnTo>
                            <a:pt x="507" y="138"/>
                          </a:lnTo>
                          <a:lnTo>
                            <a:pt x="515" y="151"/>
                          </a:lnTo>
                          <a:lnTo>
                            <a:pt x="522" y="164"/>
                          </a:lnTo>
                          <a:lnTo>
                            <a:pt x="528" y="177"/>
                          </a:lnTo>
                          <a:lnTo>
                            <a:pt x="534" y="191"/>
                          </a:lnTo>
                          <a:lnTo>
                            <a:pt x="539" y="205"/>
                          </a:lnTo>
                          <a:lnTo>
                            <a:pt x="543" y="219"/>
                          </a:lnTo>
                          <a:lnTo>
                            <a:pt x="547" y="234"/>
                          </a:lnTo>
                          <a:lnTo>
                            <a:pt x="550" y="249"/>
                          </a:lnTo>
                          <a:lnTo>
                            <a:pt x="553" y="265"/>
                          </a:lnTo>
                          <a:lnTo>
                            <a:pt x="554" y="280"/>
                          </a:lnTo>
                          <a:lnTo>
                            <a:pt x="555" y="296"/>
                          </a:lnTo>
                          <a:lnTo>
                            <a:pt x="556" y="312"/>
                          </a:lnTo>
                          <a:lnTo>
                            <a:pt x="556" y="1417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3" name="Straight Connector 92">
                      <a:extLst>
                        <a:ext uri="{FF2B5EF4-FFF2-40B4-BE49-F238E27FC236}">
                          <a16:creationId xmlns:a16="http://schemas.microsoft.com/office/drawing/2014/main" id="{3BE0549E-9814-6940-ACF5-F7A46BEC36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7480" y="12600"/>
                      <a:ext cx="0" cy="1717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4" name="Straight Connector 93">
                      <a:extLst>
                        <a:ext uri="{FF2B5EF4-FFF2-40B4-BE49-F238E27FC236}">
                          <a16:creationId xmlns:a16="http://schemas.microsoft.com/office/drawing/2014/main" id="{8BEC42A2-37C0-5A4E-8B57-E4AB2FE02A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57200" y="475560"/>
                      <a:ext cx="16308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5" name="Straight Connector 94">
                      <a:extLst>
                        <a:ext uri="{FF2B5EF4-FFF2-40B4-BE49-F238E27FC236}">
                          <a16:creationId xmlns:a16="http://schemas.microsoft.com/office/drawing/2014/main" id="{CB2B7085-23E1-124F-B5B4-6BCC615DA9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74320" y="475560"/>
                      <a:ext cx="16344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6" name="Straight Connector 95">
                      <a:extLst>
                        <a:ext uri="{FF2B5EF4-FFF2-40B4-BE49-F238E27FC236}">
                          <a16:creationId xmlns:a16="http://schemas.microsoft.com/office/drawing/2014/main" id="{C7B70970-1F26-C148-AACC-06D1F9A163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86079" y="148320"/>
                      <a:ext cx="115561" cy="121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7" name="Straight Connector 96">
                      <a:extLst>
                        <a:ext uri="{FF2B5EF4-FFF2-40B4-BE49-F238E27FC236}">
                          <a16:creationId xmlns:a16="http://schemas.microsoft.com/office/drawing/2014/main" id="{BF3F9E0F-A703-4647-8F8B-CC89710DAAA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186079" y="681480"/>
                      <a:ext cx="115561" cy="1216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8" name="Straight Connector 97">
                      <a:extLst>
                        <a:ext uri="{FF2B5EF4-FFF2-40B4-BE49-F238E27FC236}">
                          <a16:creationId xmlns:a16="http://schemas.microsoft.com/office/drawing/2014/main" id="{1B0AF81E-6DC3-0045-80BF-7F819F66A7F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693320" y="148320"/>
                      <a:ext cx="115200" cy="121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52643515-748D-7842-80BC-C4AF75E64912}"/>
                    </a:ext>
                  </a:extLst>
                </p:cNvPr>
                <p:cNvGrpSpPr/>
                <p:nvPr/>
              </p:nvGrpSpPr>
              <p:grpSpPr>
                <a:xfrm>
                  <a:off x="1005840" y="274320"/>
                  <a:ext cx="182880" cy="182880"/>
                  <a:chOff x="3683000" y="182880"/>
                  <a:chExt cx="182880" cy="182880"/>
                </a:xfrm>
              </p:grpSpPr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C766D6A6-4E0A-5447-97B0-61002806D11E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683000" y="182880"/>
                    <a:ext cx="182880" cy="18288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75" name="Group 74">
                    <a:extLst>
                      <a:ext uri="{FF2B5EF4-FFF2-40B4-BE49-F238E27FC236}">
                        <a16:creationId xmlns:a16="http://schemas.microsoft.com/office/drawing/2014/main" id="{19022B67-EB13-ED42-93F8-5F009A1AEED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705255" y="210312"/>
                    <a:ext cx="138370" cy="128016"/>
                    <a:chOff x="5935679" y="134280"/>
                    <a:chExt cx="1289881" cy="1222560"/>
                  </a:xfrm>
                </p:grpSpPr>
                <p:sp>
                  <p:nvSpPr>
                    <p:cNvPr id="76" name="Freeform: Shape 10">
                      <a:extLst>
                        <a:ext uri="{FF2B5EF4-FFF2-40B4-BE49-F238E27FC236}">
                          <a16:creationId xmlns:a16="http://schemas.microsoft.com/office/drawing/2014/main" id="{203A5267-5202-074F-8227-0F3FDBD951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5679" y="455399"/>
                      <a:ext cx="293040" cy="2253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15" h="627">
                          <a:moveTo>
                            <a:pt x="815" y="627"/>
                          </a:moveTo>
                          <a:lnTo>
                            <a:pt x="0" y="627"/>
                          </a:lnTo>
                          <a:lnTo>
                            <a:pt x="0" y="0"/>
                          </a:lnTo>
                          <a:lnTo>
                            <a:pt x="815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7" name="Straight Connector 76">
                      <a:extLst>
                        <a:ext uri="{FF2B5EF4-FFF2-40B4-BE49-F238E27FC236}">
                          <a16:creationId xmlns:a16="http://schemas.microsoft.com/office/drawing/2014/main" id="{DB9CD1E3-4582-BD4D-A6D0-3B79343876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6160" y="830520"/>
                      <a:ext cx="0" cy="526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8" name="Straight Connector 77">
                      <a:extLst>
                        <a:ext uri="{FF2B5EF4-FFF2-40B4-BE49-F238E27FC236}">
                          <a16:creationId xmlns:a16="http://schemas.microsoft.com/office/drawing/2014/main" id="{DE25B59E-AEB7-D54B-8B4C-D157CBBA43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6160" y="134280"/>
                      <a:ext cx="0" cy="3142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9" name="Freeform: Shape 13">
                      <a:extLst>
                        <a:ext uri="{FF2B5EF4-FFF2-40B4-BE49-F238E27FC236}">
                          <a16:creationId xmlns:a16="http://schemas.microsoft.com/office/drawing/2014/main" id="{145E7858-1A25-BF42-92ED-4E753FE0FE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7440" y="721800"/>
                      <a:ext cx="306360" cy="2322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52" h="646">
                          <a:moveTo>
                            <a:pt x="852" y="646"/>
                          </a:moveTo>
                          <a:lnTo>
                            <a:pt x="0" y="646"/>
                          </a:lnTo>
                          <a:lnTo>
                            <a:pt x="0" y="0"/>
                          </a:lnTo>
                          <a:lnTo>
                            <a:pt x="852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0" name="Straight Connector 79">
                      <a:extLst>
                        <a:ext uri="{FF2B5EF4-FFF2-40B4-BE49-F238E27FC236}">
                          <a16:creationId xmlns:a16="http://schemas.microsoft.com/office/drawing/2014/main" id="{EDA281F3-A11F-E94C-858F-C79C7BDF40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7560" y="1097280"/>
                      <a:ext cx="0" cy="25956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1" name="Straight Connector 80">
                      <a:extLst>
                        <a:ext uri="{FF2B5EF4-FFF2-40B4-BE49-F238E27FC236}">
                          <a16:creationId xmlns:a16="http://schemas.microsoft.com/office/drawing/2014/main" id="{245139D0-80C1-4442-98D3-38F2FE0016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7560" y="134280"/>
                      <a:ext cx="0" cy="5806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2" name="Freeform: Shape 16">
                      <a:extLst>
                        <a:ext uri="{FF2B5EF4-FFF2-40B4-BE49-F238E27FC236}">
                          <a16:creationId xmlns:a16="http://schemas.microsoft.com/office/drawing/2014/main" id="{890920A2-4B4C-A646-8740-20AD628BE1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2520" y="537120"/>
                      <a:ext cx="293040" cy="2253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15" h="627">
                          <a:moveTo>
                            <a:pt x="815" y="627"/>
                          </a:moveTo>
                          <a:lnTo>
                            <a:pt x="0" y="627"/>
                          </a:lnTo>
                          <a:lnTo>
                            <a:pt x="0" y="0"/>
                          </a:lnTo>
                          <a:lnTo>
                            <a:pt x="815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3" name="Straight Connector 82">
                      <a:extLst>
                        <a:ext uri="{FF2B5EF4-FFF2-40B4-BE49-F238E27FC236}">
                          <a16:creationId xmlns:a16="http://schemas.microsoft.com/office/drawing/2014/main" id="{FEA55177-4ED3-B84B-9E53-E5D558409A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75440" y="905759"/>
                      <a:ext cx="0" cy="451081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4" name="Straight Connector 83">
                      <a:extLst>
                        <a:ext uri="{FF2B5EF4-FFF2-40B4-BE49-F238E27FC236}">
                          <a16:creationId xmlns:a16="http://schemas.microsoft.com/office/drawing/2014/main" id="{B45C0A06-9490-DC49-B570-AD02DA36D2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75440" y="134280"/>
                      <a:ext cx="0" cy="39636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0D0DDF00-A4AF-2E44-BA41-7280B146F1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09560" y="385263"/>
                <a:ext cx="822960" cy="71937"/>
              </a:xfrm>
              <a:prstGeom prst="rect">
                <a:avLst/>
              </a:prstGeom>
            </p:spPr>
          </p:pic>
        </p:grp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842A52D-ECC3-B246-B498-8701E5AB7E82}"/>
                </a:ext>
              </a:extLst>
            </p:cNvPr>
            <p:cNvCxnSpPr/>
            <p:nvPr/>
          </p:nvCxnSpPr>
          <p:spPr>
            <a:xfrm>
              <a:off x="460102" y="548640"/>
              <a:ext cx="8229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Content Placeholder 6">
            <a:extLst>
              <a:ext uri="{FF2B5EF4-FFF2-40B4-BE49-F238E27FC236}">
                <a16:creationId xmlns:a16="http://schemas.microsoft.com/office/drawing/2014/main" id="{B8380E58-CB6A-834C-8FA5-623F25B78BA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8518" y="1831181"/>
            <a:ext cx="5303519" cy="4511040"/>
          </a:xfrm>
          <a:prstGeom prst="rect">
            <a:avLst/>
          </a:prstGeom>
        </p:spPr>
        <p:txBody>
          <a:bodyPr lIns="45720" rIns="45720"/>
          <a:lstStyle>
            <a:lvl1pPr>
              <a:defRPr sz="1067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67"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defRPr sz="1067"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 sz="1067"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defRPr sz="1067"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/>
              <a:t>click an icon below to add content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052BF4D6-189E-134B-B10A-A3242E0AF8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1" y="1828574"/>
            <a:ext cx="5303519" cy="4511039"/>
          </a:xfrm>
        </p:spPr>
        <p:txBody>
          <a:bodyPr/>
          <a:lstStyle>
            <a:lvl1pPr>
              <a:defRPr/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3834" marR="0" indent="-243834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Tx/>
              <a:buFont typeface="Helvetica" pitchFamily="2" charset="0"/>
              <a:buChar char="−"/>
              <a:tabLst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Header is Arial Black @ 12pt – click to edit</a:t>
            </a:r>
          </a:p>
          <a:p>
            <a:pPr lvl="1"/>
            <a:r>
              <a:rPr lang="en-US"/>
              <a:t>Subhead is Arial Bold @ 12pt</a:t>
            </a:r>
          </a:p>
          <a:p>
            <a:pPr lvl="2"/>
            <a:r>
              <a:rPr lang="en-US"/>
              <a:t>Body copy is Arial Regular @ 12pt</a:t>
            </a:r>
          </a:p>
          <a:p>
            <a:pPr marL="243834" marR="0" lvl="3" indent="-243834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Tx/>
              <a:buFont typeface="Helvetica" pitchFamily="2" charset="0"/>
              <a:buChar char="−"/>
              <a:tabLst/>
              <a:defRPr/>
            </a:pPr>
            <a:r>
              <a:rPr lang="en-US"/>
              <a:t>Bullet copy: level 1 – Arial Regular @ 11pt</a:t>
            </a:r>
          </a:p>
          <a:p>
            <a:pPr lvl="4"/>
            <a:r>
              <a:rPr lang="en-US"/>
              <a:t>Bullet copy: level 2</a:t>
            </a:r>
          </a:p>
          <a:p>
            <a:pPr lvl="5"/>
            <a:r>
              <a:rPr lang="en-US"/>
              <a:t>Bullet copy: level 3</a:t>
            </a:r>
          </a:p>
          <a:p>
            <a:pPr lvl="6"/>
            <a:r>
              <a:rPr lang="en-US"/>
              <a:t>Bullet copy: level 4</a:t>
            </a:r>
          </a:p>
          <a:p>
            <a:pPr lvl="7"/>
            <a:r>
              <a:rPr lang="en-US"/>
              <a:t>Bullet copy: level 5</a:t>
            </a:r>
          </a:p>
          <a:p>
            <a:pPr lvl="8"/>
            <a:r>
              <a:rPr lang="en-US"/>
              <a:t>Bullet copy: level 6</a:t>
            </a:r>
          </a:p>
        </p:txBody>
      </p:sp>
    </p:spTree>
    <p:extLst>
      <p:ext uri="{BB962C8B-B14F-4D97-AF65-F5344CB8AC3E}">
        <p14:creationId xmlns:p14="http://schemas.microsoft.com/office/powerpoint/2010/main" val="276791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sm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C8337-3027-1E46-899A-2BB754467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219200"/>
            <a:ext cx="10972800" cy="344709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Header is Arial Black @ 12pt – click to edit</a:t>
            </a:r>
          </a:p>
        </p:txBody>
      </p:sp>
      <p:sp>
        <p:nvSpPr>
          <p:cNvPr id="4" name="Text Placeholder 66">
            <a:extLst>
              <a:ext uri="{FF2B5EF4-FFF2-40B4-BE49-F238E27FC236}">
                <a16:creationId xmlns:a16="http://schemas.microsoft.com/office/drawing/2014/main" id="{E0E6D952-F728-464C-B86A-757A9381B5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731521"/>
            <a:ext cx="10972800" cy="22153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933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Presentation Title | Subtitle – click to edit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5EE9FC4-A543-6245-B74A-5CC99631AC54}"/>
              </a:ext>
            </a:extLst>
          </p:cNvPr>
          <p:cNvGrpSpPr/>
          <p:nvPr/>
        </p:nvGrpSpPr>
        <p:grpSpPr>
          <a:xfrm>
            <a:off x="605367" y="365760"/>
            <a:ext cx="11033760" cy="365760"/>
            <a:chOff x="457200" y="274320"/>
            <a:chExt cx="8275320" cy="274320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BBED73E8-9AFA-224F-B693-099AB95DB664}"/>
                </a:ext>
              </a:extLst>
            </p:cNvPr>
            <p:cNvGrpSpPr/>
            <p:nvPr userDrawn="1"/>
          </p:nvGrpSpPr>
          <p:grpSpPr>
            <a:xfrm>
              <a:off x="457200" y="274320"/>
              <a:ext cx="8275320" cy="182880"/>
              <a:chOff x="457200" y="274320"/>
              <a:chExt cx="8275320" cy="182880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4362F241-E8F0-9144-B31B-EE5E821076D9}"/>
                  </a:ext>
                </a:extLst>
              </p:cNvPr>
              <p:cNvGrpSpPr/>
              <p:nvPr userDrawn="1"/>
            </p:nvGrpSpPr>
            <p:grpSpPr>
              <a:xfrm>
                <a:off x="457200" y="274320"/>
                <a:ext cx="914400" cy="182880"/>
                <a:chOff x="457200" y="274320"/>
                <a:chExt cx="914400" cy="182880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0E27F90B-85EB-014F-B3A1-A47154265F21}"/>
                    </a:ext>
                  </a:extLst>
                </p:cNvPr>
                <p:cNvGrpSpPr/>
                <p:nvPr/>
              </p:nvGrpSpPr>
              <p:grpSpPr>
                <a:xfrm>
                  <a:off x="1188720" y="274320"/>
                  <a:ext cx="182880" cy="182880"/>
                  <a:chOff x="4038600" y="182880"/>
                  <a:chExt cx="182880" cy="182880"/>
                </a:xfrm>
              </p:grpSpPr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201E91F6-F069-274E-9360-1F91F147EC5F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038600" y="182880"/>
                    <a:ext cx="182880" cy="18288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11" name="Group 110">
                    <a:extLst>
                      <a:ext uri="{FF2B5EF4-FFF2-40B4-BE49-F238E27FC236}">
                        <a16:creationId xmlns:a16="http://schemas.microsoft.com/office/drawing/2014/main" id="{56905A94-C55E-4D41-A952-C629CA364405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4060361" y="210312"/>
                    <a:ext cx="139358" cy="128016"/>
                    <a:chOff x="7927200" y="180720"/>
                    <a:chExt cx="1203840" cy="1132920"/>
                  </a:xfrm>
                </p:grpSpPr>
                <p:sp>
                  <p:nvSpPr>
                    <p:cNvPr id="112" name="Freeform: Shape 1">
                      <a:extLst>
                        <a:ext uri="{FF2B5EF4-FFF2-40B4-BE49-F238E27FC236}">
                          <a16:creationId xmlns:a16="http://schemas.microsoft.com/office/drawing/2014/main" id="{55242329-54DC-BE47-976F-5182CC5318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180720"/>
                      <a:ext cx="713880" cy="2415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72">
                          <a:moveTo>
                            <a:pt x="1984" y="672"/>
                          </a:moveTo>
                          <a:lnTo>
                            <a:pt x="0" y="672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3" name="Freeform: Shape 2">
                      <a:extLst>
                        <a:ext uri="{FF2B5EF4-FFF2-40B4-BE49-F238E27FC236}">
                          <a16:creationId xmlns:a16="http://schemas.microsoft.com/office/drawing/2014/main" id="{F067D762-E338-4B4D-B671-4C8492FEAC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629280"/>
                      <a:ext cx="713880" cy="236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59">
                          <a:moveTo>
                            <a:pt x="1984" y="659"/>
                          </a:moveTo>
                          <a:lnTo>
                            <a:pt x="0" y="659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4" name="Freeform: Shape 3">
                      <a:extLst>
                        <a:ext uri="{FF2B5EF4-FFF2-40B4-BE49-F238E27FC236}">
                          <a16:creationId xmlns:a16="http://schemas.microsoft.com/office/drawing/2014/main" id="{20E31736-E21E-4E4F-834A-395D5889B6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1077480"/>
                      <a:ext cx="713880" cy="2361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57">
                          <a:moveTo>
                            <a:pt x="1984" y="657"/>
                          </a:moveTo>
                          <a:lnTo>
                            <a:pt x="0" y="657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5" name="Freeform: Shape 4">
                      <a:extLst>
                        <a:ext uri="{FF2B5EF4-FFF2-40B4-BE49-F238E27FC236}">
                          <a16:creationId xmlns:a16="http://schemas.microsoft.com/office/drawing/2014/main" id="{17082A3D-ECE7-2741-A068-B84D54E40E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27200" y="629280"/>
                      <a:ext cx="280440" cy="236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780" h="659">
                          <a:moveTo>
                            <a:pt x="780" y="659"/>
                          </a:moveTo>
                          <a:lnTo>
                            <a:pt x="0" y="659"/>
                          </a:lnTo>
                          <a:lnTo>
                            <a:pt x="0" y="0"/>
                          </a:lnTo>
                          <a:lnTo>
                            <a:pt x="780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6" name="Freeform: Shape 5">
                      <a:extLst>
                        <a:ext uri="{FF2B5EF4-FFF2-40B4-BE49-F238E27FC236}">
                          <a16:creationId xmlns:a16="http://schemas.microsoft.com/office/drawing/2014/main" id="{4AF36156-3CE7-B245-9A76-FF0CA3F4A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5079" y="307080"/>
                      <a:ext cx="351720" cy="3168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978" h="881" fill="none">
                          <a:moveTo>
                            <a:pt x="0" y="881"/>
                          </a:moveTo>
                          <a:lnTo>
                            <a:pt x="0" y="0"/>
                          </a:lnTo>
                          <a:lnTo>
                            <a:pt x="978" y="0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7" name="Freeform: Shape 6">
                      <a:extLst>
                        <a:ext uri="{FF2B5EF4-FFF2-40B4-BE49-F238E27FC236}">
                          <a16:creationId xmlns:a16="http://schemas.microsoft.com/office/drawing/2014/main" id="{F6F93485-1FFA-1B46-BE70-B90FBDE3E3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5079" y="866159"/>
                      <a:ext cx="351720" cy="3168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978" h="881" fill="none">
                          <a:moveTo>
                            <a:pt x="0" y="0"/>
                          </a:moveTo>
                          <a:lnTo>
                            <a:pt x="0" y="881"/>
                          </a:lnTo>
                          <a:lnTo>
                            <a:pt x="978" y="88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8" name="Straight Connector 117">
                      <a:extLst>
                        <a:ext uri="{FF2B5EF4-FFF2-40B4-BE49-F238E27FC236}">
                          <a16:creationId xmlns:a16="http://schemas.microsoft.com/office/drawing/2014/main" id="{94B463C6-B56F-4344-BBB0-2573DE7BD3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13040" y="754920"/>
                      <a:ext cx="20412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7101BECB-1BB3-CF4E-B8DD-A7E8A2E2C2A5}"/>
                    </a:ext>
                  </a:extLst>
                </p:cNvPr>
                <p:cNvGrpSpPr/>
                <p:nvPr/>
              </p:nvGrpSpPr>
              <p:grpSpPr>
                <a:xfrm>
                  <a:off x="640080" y="274320"/>
                  <a:ext cx="182880" cy="182880"/>
                  <a:chOff x="3025775" y="182880"/>
                  <a:chExt cx="182880" cy="182880"/>
                </a:xfrm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E492EC3B-5CBA-8747-92DC-A5507C8BD212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025775" y="182880"/>
                    <a:ext cx="182880" cy="18288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07" name="Group 106">
                    <a:extLst>
                      <a:ext uri="{FF2B5EF4-FFF2-40B4-BE49-F238E27FC236}">
                        <a16:creationId xmlns:a16="http://schemas.microsoft.com/office/drawing/2014/main" id="{683C2BA2-EF82-AD42-B5D1-D28A6339A6E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053207" y="223747"/>
                    <a:ext cx="128016" cy="101147"/>
                    <a:chOff x="1947960" y="149760"/>
                    <a:chExt cx="1471680" cy="1191240"/>
                  </a:xfrm>
                </p:grpSpPr>
                <p:sp>
                  <p:nvSpPr>
                    <p:cNvPr id="108" name="Freeform: Shape 8">
                      <a:extLst>
                        <a:ext uri="{FF2B5EF4-FFF2-40B4-BE49-F238E27FC236}">
                          <a16:creationId xmlns:a16="http://schemas.microsoft.com/office/drawing/2014/main" id="{431AB2C4-86F2-8141-90BE-EC9FDFAFC0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47960" y="149760"/>
                      <a:ext cx="1471680" cy="10706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4089" h="2975">
                          <a:moveTo>
                            <a:pt x="2833" y="2975"/>
                          </a:moveTo>
                          <a:lnTo>
                            <a:pt x="0" y="1280"/>
                          </a:lnTo>
                          <a:lnTo>
                            <a:pt x="4089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9" name="Freeform: Shape 9">
                      <a:extLst>
                        <a:ext uri="{FF2B5EF4-FFF2-40B4-BE49-F238E27FC236}">
                          <a16:creationId xmlns:a16="http://schemas.microsoft.com/office/drawing/2014/main" id="{2D7E1040-C6F1-D64E-B73B-F2B6E76956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56639" y="149760"/>
                      <a:ext cx="962640" cy="11912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2675" h="3310" fill="none">
                          <a:moveTo>
                            <a:pt x="2675" y="0"/>
                          </a:moveTo>
                          <a:lnTo>
                            <a:pt x="0" y="2127"/>
                          </a:lnTo>
                          <a:lnTo>
                            <a:pt x="0" y="3310"/>
                          </a:lnTo>
                          <a:lnTo>
                            <a:pt x="645" y="2512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474C032B-35A0-8C41-BA58-5B3ED237C5F7}"/>
                    </a:ext>
                  </a:extLst>
                </p:cNvPr>
                <p:cNvGrpSpPr/>
                <p:nvPr/>
              </p:nvGrpSpPr>
              <p:grpSpPr>
                <a:xfrm>
                  <a:off x="457200" y="274320"/>
                  <a:ext cx="182880" cy="182880"/>
                  <a:chOff x="2695575" y="182880"/>
                  <a:chExt cx="182880" cy="182880"/>
                </a:xfrm>
              </p:grpSpPr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75CF4BE3-5714-664D-B1C4-8FE9FAEF4B1D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695575" y="182880"/>
                    <a:ext cx="182880" cy="18288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00" name="Group 99">
                    <a:extLst>
                      <a:ext uri="{FF2B5EF4-FFF2-40B4-BE49-F238E27FC236}">
                        <a16:creationId xmlns:a16="http://schemas.microsoft.com/office/drawing/2014/main" id="{E247F0AC-FDB8-3A48-87CC-7507DCD91F1A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722216" y="210312"/>
                    <a:ext cx="129599" cy="128016"/>
                    <a:chOff x="12600" y="14040"/>
                    <a:chExt cx="1445400" cy="1462680"/>
                  </a:xfrm>
                </p:grpSpPr>
                <p:sp>
                  <p:nvSpPr>
                    <p:cNvPr id="101" name="Freeform: Shape 19">
                      <a:extLst>
                        <a:ext uri="{FF2B5EF4-FFF2-40B4-BE49-F238E27FC236}">
                          <a16:creationId xmlns:a16="http://schemas.microsoft.com/office/drawing/2014/main" id="{6FA028C1-CB78-4B4F-BD09-E92B909620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600" y="216000"/>
                      <a:ext cx="1245600" cy="126072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3461" h="3503" fill="none">
                          <a:moveTo>
                            <a:pt x="2955" y="513"/>
                          </a:moveTo>
                          <a:lnTo>
                            <a:pt x="2955" y="513"/>
                          </a:lnTo>
                          <a:lnTo>
                            <a:pt x="2924" y="481"/>
                          </a:lnTo>
                          <a:lnTo>
                            <a:pt x="2890" y="451"/>
                          </a:lnTo>
                          <a:lnTo>
                            <a:pt x="2858" y="421"/>
                          </a:lnTo>
                          <a:lnTo>
                            <a:pt x="2824" y="393"/>
                          </a:lnTo>
                          <a:lnTo>
                            <a:pt x="2789" y="365"/>
                          </a:lnTo>
                          <a:lnTo>
                            <a:pt x="2755" y="339"/>
                          </a:lnTo>
                          <a:lnTo>
                            <a:pt x="2720" y="313"/>
                          </a:lnTo>
                          <a:lnTo>
                            <a:pt x="2684" y="289"/>
                          </a:lnTo>
                          <a:lnTo>
                            <a:pt x="2648" y="265"/>
                          </a:lnTo>
                          <a:lnTo>
                            <a:pt x="2611" y="243"/>
                          </a:lnTo>
                          <a:lnTo>
                            <a:pt x="2575" y="221"/>
                          </a:lnTo>
                          <a:lnTo>
                            <a:pt x="2536" y="201"/>
                          </a:lnTo>
                          <a:lnTo>
                            <a:pt x="2499" y="181"/>
                          </a:lnTo>
                          <a:lnTo>
                            <a:pt x="2461" y="162"/>
                          </a:lnTo>
                          <a:lnTo>
                            <a:pt x="2423" y="145"/>
                          </a:lnTo>
                          <a:lnTo>
                            <a:pt x="2383" y="128"/>
                          </a:lnTo>
                          <a:lnTo>
                            <a:pt x="2344" y="113"/>
                          </a:lnTo>
                          <a:lnTo>
                            <a:pt x="2305" y="99"/>
                          </a:lnTo>
                          <a:lnTo>
                            <a:pt x="2265" y="85"/>
                          </a:lnTo>
                          <a:lnTo>
                            <a:pt x="2224" y="72"/>
                          </a:lnTo>
                          <a:lnTo>
                            <a:pt x="2184" y="61"/>
                          </a:lnTo>
                          <a:lnTo>
                            <a:pt x="2144" y="50"/>
                          </a:lnTo>
                          <a:lnTo>
                            <a:pt x="2104" y="41"/>
                          </a:lnTo>
                          <a:lnTo>
                            <a:pt x="2062" y="33"/>
                          </a:lnTo>
                          <a:lnTo>
                            <a:pt x="2021" y="25"/>
                          </a:lnTo>
                          <a:lnTo>
                            <a:pt x="1980" y="18"/>
                          </a:lnTo>
                          <a:lnTo>
                            <a:pt x="1939" y="13"/>
                          </a:lnTo>
                          <a:lnTo>
                            <a:pt x="1898" y="8"/>
                          </a:lnTo>
                          <a:lnTo>
                            <a:pt x="1856" y="5"/>
                          </a:lnTo>
                          <a:lnTo>
                            <a:pt x="1815" y="2"/>
                          </a:lnTo>
                          <a:lnTo>
                            <a:pt x="1774" y="0"/>
                          </a:lnTo>
                          <a:lnTo>
                            <a:pt x="1732" y="0"/>
                          </a:lnTo>
                          <a:lnTo>
                            <a:pt x="1691" y="1"/>
                          </a:lnTo>
                          <a:lnTo>
                            <a:pt x="1649" y="2"/>
                          </a:lnTo>
                          <a:lnTo>
                            <a:pt x="1607" y="5"/>
                          </a:lnTo>
                          <a:lnTo>
                            <a:pt x="1566" y="8"/>
                          </a:lnTo>
                          <a:lnTo>
                            <a:pt x="1525" y="13"/>
                          </a:lnTo>
                          <a:lnTo>
                            <a:pt x="1484" y="19"/>
                          </a:lnTo>
                          <a:lnTo>
                            <a:pt x="1442" y="25"/>
                          </a:lnTo>
                          <a:lnTo>
                            <a:pt x="1401" y="33"/>
                          </a:lnTo>
                          <a:lnTo>
                            <a:pt x="1361" y="42"/>
                          </a:lnTo>
                          <a:lnTo>
                            <a:pt x="1320" y="50"/>
                          </a:lnTo>
                          <a:lnTo>
                            <a:pt x="1280" y="61"/>
                          </a:lnTo>
                          <a:lnTo>
                            <a:pt x="1239" y="73"/>
                          </a:lnTo>
                          <a:lnTo>
                            <a:pt x="1199" y="86"/>
                          </a:lnTo>
                          <a:lnTo>
                            <a:pt x="1160" y="99"/>
                          </a:lnTo>
                          <a:lnTo>
                            <a:pt x="1120" y="113"/>
                          </a:lnTo>
                          <a:lnTo>
                            <a:pt x="1080" y="129"/>
                          </a:lnTo>
                          <a:lnTo>
                            <a:pt x="1042" y="146"/>
                          </a:lnTo>
                          <a:lnTo>
                            <a:pt x="1003" y="163"/>
                          </a:lnTo>
                          <a:lnTo>
                            <a:pt x="965" y="182"/>
                          </a:lnTo>
                          <a:lnTo>
                            <a:pt x="927" y="202"/>
                          </a:lnTo>
                          <a:lnTo>
                            <a:pt x="890" y="222"/>
                          </a:lnTo>
                          <a:lnTo>
                            <a:pt x="853" y="244"/>
                          </a:lnTo>
                          <a:lnTo>
                            <a:pt x="816" y="266"/>
                          </a:lnTo>
                          <a:lnTo>
                            <a:pt x="780" y="290"/>
                          </a:lnTo>
                          <a:lnTo>
                            <a:pt x="744" y="314"/>
                          </a:lnTo>
                          <a:lnTo>
                            <a:pt x="709" y="340"/>
                          </a:lnTo>
                          <a:lnTo>
                            <a:pt x="674" y="366"/>
                          </a:lnTo>
                          <a:lnTo>
                            <a:pt x="640" y="394"/>
                          </a:lnTo>
                          <a:lnTo>
                            <a:pt x="606" y="422"/>
                          </a:lnTo>
                          <a:lnTo>
                            <a:pt x="573" y="452"/>
                          </a:lnTo>
                          <a:lnTo>
                            <a:pt x="540" y="482"/>
                          </a:lnTo>
                          <a:lnTo>
                            <a:pt x="508" y="514"/>
                          </a:lnTo>
                          <a:lnTo>
                            <a:pt x="508" y="514"/>
                          </a:lnTo>
                          <a:lnTo>
                            <a:pt x="477" y="547"/>
                          </a:lnTo>
                          <a:lnTo>
                            <a:pt x="447" y="579"/>
                          </a:lnTo>
                          <a:lnTo>
                            <a:pt x="417" y="613"/>
                          </a:lnTo>
                          <a:lnTo>
                            <a:pt x="390" y="647"/>
                          </a:lnTo>
                          <a:lnTo>
                            <a:pt x="362" y="682"/>
                          </a:lnTo>
                          <a:lnTo>
                            <a:pt x="336" y="717"/>
                          </a:lnTo>
                          <a:lnTo>
                            <a:pt x="310" y="753"/>
                          </a:lnTo>
                          <a:lnTo>
                            <a:pt x="287" y="789"/>
                          </a:lnTo>
                          <a:lnTo>
                            <a:pt x="263" y="826"/>
                          </a:lnTo>
                          <a:lnTo>
                            <a:pt x="241" y="863"/>
                          </a:lnTo>
                          <a:lnTo>
                            <a:pt x="219" y="900"/>
                          </a:lnTo>
                          <a:lnTo>
                            <a:pt x="199" y="938"/>
                          </a:lnTo>
                          <a:lnTo>
                            <a:pt x="180" y="977"/>
                          </a:lnTo>
                          <a:lnTo>
                            <a:pt x="161" y="1015"/>
                          </a:lnTo>
                          <a:lnTo>
                            <a:pt x="145" y="1054"/>
                          </a:lnTo>
                          <a:lnTo>
                            <a:pt x="128" y="1093"/>
                          </a:lnTo>
                          <a:lnTo>
                            <a:pt x="112" y="1134"/>
                          </a:lnTo>
                          <a:lnTo>
                            <a:pt x="98" y="1174"/>
                          </a:lnTo>
                          <a:lnTo>
                            <a:pt x="85" y="1214"/>
                          </a:lnTo>
                          <a:lnTo>
                            <a:pt x="72" y="1254"/>
                          </a:lnTo>
                          <a:lnTo>
                            <a:pt x="61" y="1294"/>
                          </a:lnTo>
                          <a:lnTo>
                            <a:pt x="50" y="1336"/>
                          </a:lnTo>
                          <a:lnTo>
                            <a:pt x="41" y="1377"/>
                          </a:lnTo>
                          <a:lnTo>
                            <a:pt x="33" y="1418"/>
                          </a:lnTo>
                          <a:lnTo>
                            <a:pt x="25" y="1460"/>
                          </a:lnTo>
                          <a:lnTo>
                            <a:pt x="19" y="1501"/>
                          </a:lnTo>
                          <a:lnTo>
                            <a:pt x="13" y="1544"/>
                          </a:lnTo>
                          <a:lnTo>
                            <a:pt x="9" y="1585"/>
                          </a:lnTo>
                          <a:lnTo>
                            <a:pt x="5" y="1627"/>
                          </a:lnTo>
                          <a:lnTo>
                            <a:pt x="2" y="1669"/>
                          </a:lnTo>
                          <a:lnTo>
                            <a:pt x="1" y="1710"/>
                          </a:lnTo>
                          <a:lnTo>
                            <a:pt x="0" y="1753"/>
                          </a:lnTo>
                          <a:lnTo>
                            <a:pt x="1" y="1795"/>
                          </a:lnTo>
                          <a:lnTo>
                            <a:pt x="2" y="1837"/>
                          </a:lnTo>
                          <a:lnTo>
                            <a:pt x="5" y="1879"/>
                          </a:lnTo>
                          <a:lnTo>
                            <a:pt x="8" y="1920"/>
                          </a:lnTo>
                          <a:lnTo>
                            <a:pt x="13" y="1963"/>
                          </a:lnTo>
                          <a:lnTo>
                            <a:pt x="18" y="2005"/>
                          </a:lnTo>
                          <a:lnTo>
                            <a:pt x="25" y="2046"/>
                          </a:lnTo>
                          <a:lnTo>
                            <a:pt x="33" y="2086"/>
                          </a:lnTo>
                          <a:lnTo>
                            <a:pt x="41" y="2127"/>
                          </a:lnTo>
                          <a:lnTo>
                            <a:pt x="50" y="2169"/>
                          </a:lnTo>
                          <a:lnTo>
                            <a:pt x="60" y="2210"/>
                          </a:lnTo>
                          <a:lnTo>
                            <a:pt x="72" y="2251"/>
                          </a:lnTo>
                          <a:lnTo>
                            <a:pt x="84" y="2291"/>
                          </a:lnTo>
                          <a:lnTo>
                            <a:pt x="97" y="2331"/>
                          </a:lnTo>
                          <a:lnTo>
                            <a:pt x="112" y="2372"/>
                          </a:lnTo>
                          <a:lnTo>
                            <a:pt x="127" y="2411"/>
                          </a:lnTo>
                          <a:lnTo>
                            <a:pt x="144" y="2450"/>
                          </a:lnTo>
                          <a:lnTo>
                            <a:pt x="161" y="2489"/>
                          </a:lnTo>
                          <a:lnTo>
                            <a:pt x="179" y="2528"/>
                          </a:lnTo>
                          <a:lnTo>
                            <a:pt x="198" y="2567"/>
                          </a:lnTo>
                          <a:lnTo>
                            <a:pt x="218" y="2604"/>
                          </a:lnTo>
                          <a:lnTo>
                            <a:pt x="240" y="2641"/>
                          </a:lnTo>
                          <a:lnTo>
                            <a:pt x="262" y="2679"/>
                          </a:lnTo>
                          <a:lnTo>
                            <a:pt x="286" y="2716"/>
                          </a:lnTo>
                          <a:lnTo>
                            <a:pt x="309" y="2751"/>
                          </a:lnTo>
                          <a:lnTo>
                            <a:pt x="335" y="2788"/>
                          </a:lnTo>
                          <a:lnTo>
                            <a:pt x="361" y="2823"/>
                          </a:lnTo>
                          <a:lnTo>
                            <a:pt x="388" y="2857"/>
                          </a:lnTo>
                          <a:lnTo>
                            <a:pt x="416" y="2892"/>
                          </a:lnTo>
                          <a:lnTo>
                            <a:pt x="446" y="2925"/>
                          </a:lnTo>
                          <a:lnTo>
                            <a:pt x="476" y="2958"/>
                          </a:lnTo>
                          <a:lnTo>
                            <a:pt x="507" y="2991"/>
                          </a:lnTo>
                          <a:lnTo>
                            <a:pt x="507" y="2991"/>
                          </a:lnTo>
                          <a:lnTo>
                            <a:pt x="539" y="3022"/>
                          </a:lnTo>
                          <a:lnTo>
                            <a:pt x="571" y="3052"/>
                          </a:lnTo>
                          <a:lnTo>
                            <a:pt x="605" y="3082"/>
                          </a:lnTo>
                          <a:lnTo>
                            <a:pt x="638" y="3110"/>
                          </a:lnTo>
                          <a:lnTo>
                            <a:pt x="672" y="3138"/>
                          </a:lnTo>
                          <a:lnTo>
                            <a:pt x="708" y="3164"/>
                          </a:lnTo>
                          <a:lnTo>
                            <a:pt x="743" y="3190"/>
                          </a:lnTo>
                          <a:lnTo>
                            <a:pt x="778" y="3214"/>
                          </a:lnTo>
                          <a:lnTo>
                            <a:pt x="815" y="3238"/>
                          </a:lnTo>
                          <a:lnTo>
                            <a:pt x="851" y="3260"/>
                          </a:lnTo>
                          <a:lnTo>
                            <a:pt x="888" y="3282"/>
                          </a:lnTo>
                          <a:lnTo>
                            <a:pt x="925" y="3303"/>
                          </a:lnTo>
                          <a:lnTo>
                            <a:pt x="964" y="3322"/>
                          </a:lnTo>
                          <a:lnTo>
                            <a:pt x="1002" y="3341"/>
                          </a:lnTo>
                          <a:lnTo>
                            <a:pt x="1040" y="3358"/>
                          </a:lnTo>
                          <a:lnTo>
                            <a:pt x="1079" y="3374"/>
                          </a:lnTo>
                          <a:lnTo>
                            <a:pt x="1119" y="3390"/>
                          </a:lnTo>
                          <a:lnTo>
                            <a:pt x="1158" y="3405"/>
                          </a:lnTo>
                          <a:lnTo>
                            <a:pt x="1198" y="3418"/>
                          </a:lnTo>
                          <a:lnTo>
                            <a:pt x="1237" y="3431"/>
                          </a:lnTo>
                          <a:lnTo>
                            <a:pt x="1278" y="3442"/>
                          </a:lnTo>
                          <a:lnTo>
                            <a:pt x="1319" y="3453"/>
                          </a:lnTo>
                          <a:lnTo>
                            <a:pt x="1359" y="3462"/>
                          </a:lnTo>
                          <a:lnTo>
                            <a:pt x="1400" y="3470"/>
                          </a:lnTo>
                          <a:lnTo>
                            <a:pt x="1440" y="3478"/>
                          </a:lnTo>
                          <a:lnTo>
                            <a:pt x="1482" y="3485"/>
                          </a:lnTo>
                          <a:lnTo>
                            <a:pt x="1523" y="3490"/>
                          </a:lnTo>
                          <a:lnTo>
                            <a:pt x="1564" y="3495"/>
                          </a:lnTo>
                          <a:lnTo>
                            <a:pt x="1606" y="3498"/>
                          </a:lnTo>
                          <a:lnTo>
                            <a:pt x="1647" y="3501"/>
                          </a:lnTo>
                          <a:lnTo>
                            <a:pt x="1689" y="3502"/>
                          </a:lnTo>
                          <a:lnTo>
                            <a:pt x="1731" y="3503"/>
                          </a:lnTo>
                          <a:lnTo>
                            <a:pt x="1772" y="3502"/>
                          </a:lnTo>
                          <a:lnTo>
                            <a:pt x="1813" y="3501"/>
                          </a:lnTo>
                          <a:lnTo>
                            <a:pt x="1854" y="3498"/>
                          </a:lnTo>
                          <a:lnTo>
                            <a:pt x="1897" y="3495"/>
                          </a:lnTo>
                          <a:lnTo>
                            <a:pt x="1938" y="3490"/>
                          </a:lnTo>
                          <a:lnTo>
                            <a:pt x="1979" y="3484"/>
                          </a:lnTo>
                          <a:lnTo>
                            <a:pt x="2020" y="3478"/>
                          </a:lnTo>
                          <a:lnTo>
                            <a:pt x="2060" y="3470"/>
                          </a:lnTo>
                          <a:lnTo>
                            <a:pt x="2102" y="3462"/>
                          </a:lnTo>
                          <a:lnTo>
                            <a:pt x="2142" y="3453"/>
                          </a:lnTo>
                          <a:lnTo>
                            <a:pt x="2183" y="3442"/>
                          </a:lnTo>
                          <a:lnTo>
                            <a:pt x="2223" y="3430"/>
                          </a:lnTo>
                          <a:lnTo>
                            <a:pt x="2264" y="3417"/>
                          </a:lnTo>
                          <a:lnTo>
                            <a:pt x="2303" y="3404"/>
                          </a:lnTo>
                          <a:lnTo>
                            <a:pt x="2342" y="3390"/>
                          </a:lnTo>
                          <a:lnTo>
                            <a:pt x="2381" y="3374"/>
                          </a:lnTo>
                          <a:lnTo>
                            <a:pt x="2421" y="3358"/>
                          </a:lnTo>
                          <a:lnTo>
                            <a:pt x="2459" y="3340"/>
                          </a:lnTo>
                          <a:lnTo>
                            <a:pt x="2497" y="3321"/>
                          </a:lnTo>
                          <a:lnTo>
                            <a:pt x="2535" y="3302"/>
                          </a:lnTo>
                          <a:lnTo>
                            <a:pt x="2573" y="3281"/>
                          </a:lnTo>
                          <a:lnTo>
                            <a:pt x="2610" y="3259"/>
                          </a:lnTo>
                          <a:lnTo>
                            <a:pt x="2646" y="3237"/>
                          </a:lnTo>
                          <a:lnTo>
                            <a:pt x="2682" y="3213"/>
                          </a:lnTo>
                          <a:lnTo>
                            <a:pt x="2719" y="3189"/>
                          </a:lnTo>
                          <a:lnTo>
                            <a:pt x="2754" y="3163"/>
                          </a:lnTo>
                          <a:lnTo>
                            <a:pt x="2788" y="3137"/>
                          </a:lnTo>
                          <a:lnTo>
                            <a:pt x="2823" y="3109"/>
                          </a:lnTo>
                          <a:lnTo>
                            <a:pt x="2856" y="3081"/>
                          </a:lnTo>
                          <a:lnTo>
                            <a:pt x="2889" y="3051"/>
                          </a:lnTo>
                          <a:lnTo>
                            <a:pt x="2922" y="3021"/>
                          </a:lnTo>
                          <a:lnTo>
                            <a:pt x="2954" y="2989"/>
                          </a:lnTo>
                          <a:lnTo>
                            <a:pt x="2954" y="2989"/>
                          </a:lnTo>
                          <a:lnTo>
                            <a:pt x="2978" y="2964"/>
                          </a:lnTo>
                          <a:lnTo>
                            <a:pt x="3001" y="2940"/>
                          </a:lnTo>
                          <a:lnTo>
                            <a:pt x="3024" y="2914"/>
                          </a:lnTo>
                          <a:lnTo>
                            <a:pt x="3045" y="2889"/>
                          </a:lnTo>
                          <a:lnTo>
                            <a:pt x="3067" y="2863"/>
                          </a:lnTo>
                          <a:lnTo>
                            <a:pt x="3089" y="2837"/>
                          </a:lnTo>
                          <a:lnTo>
                            <a:pt x="3108" y="2810"/>
                          </a:lnTo>
                          <a:lnTo>
                            <a:pt x="3129" y="2784"/>
                          </a:lnTo>
                          <a:lnTo>
                            <a:pt x="3148" y="2756"/>
                          </a:lnTo>
                          <a:lnTo>
                            <a:pt x="3166" y="2729"/>
                          </a:lnTo>
                          <a:lnTo>
                            <a:pt x="3185" y="2701"/>
                          </a:lnTo>
                          <a:lnTo>
                            <a:pt x="3201" y="2674"/>
                          </a:lnTo>
                          <a:lnTo>
                            <a:pt x="3219" y="2645"/>
                          </a:lnTo>
                          <a:lnTo>
                            <a:pt x="3235" y="2617"/>
                          </a:lnTo>
                          <a:lnTo>
                            <a:pt x="3251" y="2588"/>
                          </a:lnTo>
                          <a:lnTo>
                            <a:pt x="3266" y="2560"/>
                          </a:lnTo>
                          <a:lnTo>
                            <a:pt x="3281" y="2531"/>
                          </a:lnTo>
                          <a:lnTo>
                            <a:pt x="3295" y="2501"/>
                          </a:lnTo>
                          <a:lnTo>
                            <a:pt x="3308" y="2472"/>
                          </a:lnTo>
                          <a:lnTo>
                            <a:pt x="3321" y="2442"/>
                          </a:lnTo>
                          <a:lnTo>
                            <a:pt x="3334" y="2412"/>
                          </a:lnTo>
                          <a:lnTo>
                            <a:pt x="3346" y="2382"/>
                          </a:lnTo>
                          <a:lnTo>
                            <a:pt x="3356" y="2352"/>
                          </a:lnTo>
                          <a:lnTo>
                            <a:pt x="3367" y="2322"/>
                          </a:lnTo>
                          <a:lnTo>
                            <a:pt x="3387" y="2260"/>
                          </a:lnTo>
                          <a:lnTo>
                            <a:pt x="3404" y="2198"/>
                          </a:lnTo>
                          <a:lnTo>
                            <a:pt x="3419" y="2136"/>
                          </a:lnTo>
                          <a:lnTo>
                            <a:pt x="3432" y="2073"/>
                          </a:lnTo>
                          <a:lnTo>
                            <a:pt x="3443" y="2012"/>
                          </a:lnTo>
                          <a:lnTo>
                            <a:pt x="3451" y="1948"/>
                          </a:lnTo>
                          <a:lnTo>
                            <a:pt x="3457" y="1885"/>
                          </a:lnTo>
                          <a:lnTo>
                            <a:pt x="3460" y="1821"/>
                          </a:lnTo>
                          <a:lnTo>
                            <a:pt x="3461" y="1757"/>
                          </a:lnTo>
                          <a:lnTo>
                            <a:pt x="3461" y="1694"/>
                          </a:lnTo>
                          <a:lnTo>
                            <a:pt x="3458" y="1630"/>
                          </a:lnTo>
                          <a:lnTo>
                            <a:pt x="3453" y="1566"/>
                          </a:lnTo>
                          <a:lnTo>
                            <a:pt x="3445" y="1503"/>
                          </a:lnTo>
                          <a:lnTo>
                            <a:pt x="3435" y="1440"/>
                          </a:lnTo>
                          <a:lnTo>
                            <a:pt x="3422" y="1377"/>
                          </a:lnTo>
                          <a:lnTo>
                            <a:pt x="3407" y="1315"/>
                          </a:lnTo>
                          <a:lnTo>
                            <a:pt x="3391" y="1253"/>
                          </a:lnTo>
                          <a:lnTo>
                            <a:pt x="3372" y="1191"/>
                          </a:lnTo>
                          <a:lnTo>
                            <a:pt x="3361" y="1161"/>
                          </a:lnTo>
                          <a:lnTo>
                            <a:pt x="3351" y="1131"/>
                          </a:lnTo>
                          <a:lnTo>
                            <a:pt x="3339" y="1101"/>
                          </a:lnTo>
                          <a:lnTo>
                            <a:pt x="3327" y="107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2" name="Freeform: Shape 20">
                      <a:extLst>
                        <a:ext uri="{FF2B5EF4-FFF2-40B4-BE49-F238E27FC236}">
                          <a16:creationId xmlns:a16="http://schemas.microsoft.com/office/drawing/2014/main" id="{8B7D6A0E-CF83-7D4D-87DE-1AFA4FC088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5480" y="492120"/>
                      <a:ext cx="700560" cy="7092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47" h="1971" fill="none">
                          <a:moveTo>
                            <a:pt x="1662" y="288"/>
                          </a:moveTo>
                          <a:lnTo>
                            <a:pt x="1662" y="288"/>
                          </a:lnTo>
                          <a:lnTo>
                            <a:pt x="1644" y="270"/>
                          </a:lnTo>
                          <a:lnTo>
                            <a:pt x="1625" y="253"/>
                          </a:lnTo>
                          <a:lnTo>
                            <a:pt x="1607" y="236"/>
                          </a:lnTo>
                          <a:lnTo>
                            <a:pt x="1588" y="220"/>
                          </a:lnTo>
                          <a:lnTo>
                            <a:pt x="1568" y="205"/>
                          </a:lnTo>
                          <a:lnTo>
                            <a:pt x="1549" y="190"/>
                          </a:lnTo>
                          <a:lnTo>
                            <a:pt x="1529" y="175"/>
                          </a:lnTo>
                          <a:lnTo>
                            <a:pt x="1509" y="162"/>
                          </a:lnTo>
                          <a:lnTo>
                            <a:pt x="1489" y="149"/>
                          </a:lnTo>
                          <a:lnTo>
                            <a:pt x="1468" y="136"/>
                          </a:lnTo>
                          <a:lnTo>
                            <a:pt x="1448" y="124"/>
                          </a:lnTo>
                          <a:lnTo>
                            <a:pt x="1426" y="112"/>
                          </a:lnTo>
                          <a:lnTo>
                            <a:pt x="1405" y="102"/>
                          </a:lnTo>
                          <a:lnTo>
                            <a:pt x="1384" y="91"/>
                          </a:lnTo>
                          <a:lnTo>
                            <a:pt x="1361" y="81"/>
                          </a:lnTo>
                          <a:lnTo>
                            <a:pt x="1340" y="72"/>
                          </a:lnTo>
                          <a:lnTo>
                            <a:pt x="1296" y="55"/>
                          </a:lnTo>
                          <a:lnTo>
                            <a:pt x="1251" y="40"/>
                          </a:lnTo>
                          <a:lnTo>
                            <a:pt x="1205" y="28"/>
                          </a:lnTo>
                          <a:lnTo>
                            <a:pt x="1159" y="17"/>
                          </a:lnTo>
                          <a:lnTo>
                            <a:pt x="1113" y="9"/>
                          </a:lnTo>
                          <a:lnTo>
                            <a:pt x="1067" y="4"/>
                          </a:lnTo>
                          <a:lnTo>
                            <a:pt x="1020" y="1"/>
                          </a:lnTo>
                          <a:lnTo>
                            <a:pt x="974" y="0"/>
                          </a:lnTo>
                          <a:lnTo>
                            <a:pt x="927" y="1"/>
                          </a:lnTo>
                          <a:lnTo>
                            <a:pt x="881" y="4"/>
                          </a:lnTo>
                          <a:lnTo>
                            <a:pt x="834" y="10"/>
                          </a:lnTo>
                          <a:lnTo>
                            <a:pt x="787" y="18"/>
                          </a:lnTo>
                          <a:lnTo>
                            <a:pt x="742" y="28"/>
                          </a:lnTo>
                          <a:lnTo>
                            <a:pt x="696" y="41"/>
                          </a:lnTo>
                          <a:lnTo>
                            <a:pt x="652" y="56"/>
                          </a:lnTo>
                          <a:lnTo>
                            <a:pt x="607" y="72"/>
                          </a:lnTo>
                          <a:lnTo>
                            <a:pt x="585" y="81"/>
                          </a:lnTo>
                          <a:lnTo>
                            <a:pt x="564" y="91"/>
                          </a:lnTo>
                          <a:lnTo>
                            <a:pt x="542" y="102"/>
                          </a:lnTo>
                          <a:lnTo>
                            <a:pt x="521" y="112"/>
                          </a:lnTo>
                          <a:lnTo>
                            <a:pt x="500" y="124"/>
                          </a:lnTo>
                          <a:lnTo>
                            <a:pt x="479" y="136"/>
                          </a:lnTo>
                          <a:lnTo>
                            <a:pt x="459" y="149"/>
                          </a:lnTo>
                          <a:lnTo>
                            <a:pt x="438" y="163"/>
                          </a:lnTo>
                          <a:lnTo>
                            <a:pt x="418" y="176"/>
                          </a:lnTo>
                          <a:lnTo>
                            <a:pt x="398" y="191"/>
                          </a:lnTo>
                          <a:lnTo>
                            <a:pt x="378" y="206"/>
                          </a:lnTo>
                          <a:lnTo>
                            <a:pt x="360" y="221"/>
                          </a:lnTo>
                          <a:lnTo>
                            <a:pt x="340" y="237"/>
                          </a:lnTo>
                          <a:lnTo>
                            <a:pt x="321" y="254"/>
                          </a:lnTo>
                          <a:lnTo>
                            <a:pt x="303" y="271"/>
                          </a:lnTo>
                          <a:lnTo>
                            <a:pt x="285" y="289"/>
                          </a:lnTo>
                          <a:lnTo>
                            <a:pt x="285" y="289"/>
                          </a:lnTo>
                          <a:lnTo>
                            <a:pt x="267" y="307"/>
                          </a:lnTo>
                          <a:lnTo>
                            <a:pt x="251" y="325"/>
                          </a:lnTo>
                          <a:lnTo>
                            <a:pt x="234" y="344"/>
                          </a:lnTo>
                          <a:lnTo>
                            <a:pt x="218" y="364"/>
                          </a:lnTo>
                          <a:lnTo>
                            <a:pt x="203" y="383"/>
                          </a:lnTo>
                          <a:lnTo>
                            <a:pt x="188" y="403"/>
                          </a:lnTo>
                          <a:lnTo>
                            <a:pt x="174" y="423"/>
                          </a:lnTo>
                          <a:lnTo>
                            <a:pt x="161" y="443"/>
                          </a:lnTo>
                          <a:lnTo>
                            <a:pt x="148" y="464"/>
                          </a:lnTo>
                          <a:lnTo>
                            <a:pt x="135" y="485"/>
                          </a:lnTo>
                          <a:lnTo>
                            <a:pt x="123" y="506"/>
                          </a:lnTo>
                          <a:lnTo>
                            <a:pt x="112" y="527"/>
                          </a:lnTo>
                          <a:lnTo>
                            <a:pt x="101" y="549"/>
                          </a:lnTo>
                          <a:lnTo>
                            <a:pt x="90" y="571"/>
                          </a:lnTo>
                          <a:lnTo>
                            <a:pt x="71" y="615"/>
                          </a:lnTo>
                          <a:lnTo>
                            <a:pt x="55" y="660"/>
                          </a:lnTo>
                          <a:lnTo>
                            <a:pt x="40" y="705"/>
                          </a:lnTo>
                          <a:lnTo>
                            <a:pt x="28" y="751"/>
                          </a:lnTo>
                          <a:lnTo>
                            <a:pt x="17" y="797"/>
                          </a:lnTo>
                          <a:lnTo>
                            <a:pt x="10" y="844"/>
                          </a:lnTo>
                          <a:lnTo>
                            <a:pt x="5" y="891"/>
                          </a:lnTo>
                          <a:lnTo>
                            <a:pt x="1" y="938"/>
                          </a:lnTo>
                          <a:lnTo>
                            <a:pt x="0" y="986"/>
                          </a:lnTo>
                          <a:lnTo>
                            <a:pt x="1" y="1033"/>
                          </a:lnTo>
                          <a:lnTo>
                            <a:pt x="5" y="1080"/>
                          </a:lnTo>
                          <a:lnTo>
                            <a:pt x="10" y="1127"/>
                          </a:lnTo>
                          <a:lnTo>
                            <a:pt x="17" y="1174"/>
                          </a:lnTo>
                          <a:lnTo>
                            <a:pt x="27" y="1220"/>
                          </a:lnTo>
                          <a:lnTo>
                            <a:pt x="40" y="1266"/>
                          </a:lnTo>
                          <a:lnTo>
                            <a:pt x="55" y="1311"/>
                          </a:lnTo>
                          <a:lnTo>
                            <a:pt x="71" y="1356"/>
                          </a:lnTo>
                          <a:lnTo>
                            <a:pt x="90" y="1401"/>
                          </a:lnTo>
                          <a:lnTo>
                            <a:pt x="100" y="1422"/>
                          </a:lnTo>
                          <a:lnTo>
                            <a:pt x="111" y="1444"/>
                          </a:lnTo>
                          <a:lnTo>
                            <a:pt x="122" y="1465"/>
                          </a:lnTo>
                          <a:lnTo>
                            <a:pt x="134" y="1486"/>
                          </a:lnTo>
                          <a:lnTo>
                            <a:pt x="147" y="1507"/>
                          </a:lnTo>
                          <a:lnTo>
                            <a:pt x="160" y="1527"/>
                          </a:lnTo>
                          <a:lnTo>
                            <a:pt x="173" y="1548"/>
                          </a:lnTo>
                          <a:lnTo>
                            <a:pt x="188" y="1568"/>
                          </a:lnTo>
                          <a:lnTo>
                            <a:pt x="203" y="1588"/>
                          </a:lnTo>
                          <a:lnTo>
                            <a:pt x="218" y="1608"/>
                          </a:lnTo>
                          <a:lnTo>
                            <a:pt x="233" y="1626"/>
                          </a:lnTo>
                          <a:lnTo>
                            <a:pt x="250" y="1646"/>
                          </a:lnTo>
                          <a:lnTo>
                            <a:pt x="267" y="1663"/>
                          </a:lnTo>
                          <a:lnTo>
                            <a:pt x="284" y="1682"/>
                          </a:lnTo>
                          <a:lnTo>
                            <a:pt x="284" y="1682"/>
                          </a:lnTo>
                          <a:lnTo>
                            <a:pt x="303" y="1700"/>
                          </a:lnTo>
                          <a:lnTo>
                            <a:pt x="321" y="1717"/>
                          </a:lnTo>
                          <a:lnTo>
                            <a:pt x="339" y="1733"/>
                          </a:lnTo>
                          <a:lnTo>
                            <a:pt x="359" y="1750"/>
                          </a:lnTo>
                          <a:lnTo>
                            <a:pt x="377" y="1766"/>
                          </a:lnTo>
                          <a:lnTo>
                            <a:pt x="397" y="1780"/>
                          </a:lnTo>
                          <a:lnTo>
                            <a:pt x="418" y="1795"/>
                          </a:lnTo>
                          <a:lnTo>
                            <a:pt x="437" y="1809"/>
                          </a:lnTo>
                          <a:lnTo>
                            <a:pt x="458" y="1821"/>
                          </a:lnTo>
                          <a:lnTo>
                            <a:pt x="478" y="1834"/>
                          </a:lnTo>
                          <a:lnTo>
                            <a:pt x="499" y="1846"/>
                          </a:lnTo>
                          <a:lnTo>
                            <a:pt x="520" y="1858"/>
                          </a:lnTo>
                          <a:lnTo>
                            <a:pt x="541" y="1869"/>
                          </a:lnTo>
                          <a:lnTo>
                            <a:pt x="563" y="1879"/>
                          </a:lnTo>
                          <a:lnTo>
                            <a:pt x="584" y="1889"/>
                          </a:lnTo>
                          <a:lnTo>
                            <a:pt x="607" y="1898"/>
                          </a:lnTo>
                          <a:lnTo>
                            <a:pt x="651" y="1916"/>
                          </a:lnTo>
                          <a:lnTo>
                            <a:pt x="695" y="1930"/>
                          </a:lnTo>
                          <a:lnTo>
                            <a:pt x="741" y="1942"/>
                          </a:lnTo>
                          <a:lnTo>
                            <a:pt x="786" y="1952"/>
                          </a:lnTo>
                          <a:lnTo>
                            <a:pt x="833" y="1960"/>
                          </a:lnTo>
                          <a:lnTo>
                            <a:pt x="880" y="1966"/>
                          </a:lnTo>
                          <a:lnTo>
                            <a:pt x="926" y="1970"/>
                          </a:lnTo>
                          <a:lnTo>
                            <a:pt x="973" y="1971"/>
                          </a:lnTo>
                          <a:lnTo>
                            <a:pt x="1019" y="1970"/>
                          </a:lnTo>
                          <a:lnTo>
                            <a:pt x="1066" y="1966"/>
                          </a:lnTo>
                          <a:lnTo>
                            <a:pt x="1112" y="1960"/>
                          </a:lnTo>
                          <a:lnTo>
                            <a:pt x="1158" y="1952"/>
                          </a:lnTo>
                          <a:lnTo>
                            <a:pt x="1204" y="1942"/>
                          </a:lnTo>
                          <a:lnTo>
                            <a:pt x="1250" y="1929"/>
                          </a:lnTo>
                          <a:lnTo>
                            <a:pt x="1295" y="1915"/>
                          </a:lnTo>
                          <a:lnTo>
                            <a:pt x="1339" y="1898"/>
                          </a:lnTo>
                          <a:lnTo>
                            <a:pt x="1361" y="1889"/>
                          </a:lnTo>
                          <a:lnTo>
                            <a:pt x="1383" y="1878"/>
                          </a:lnTo>
                          <a:lnTo>
                            <a:pt x="1404" y="1869"/>
                          </a:lnTo>
                          <a:lnTo>
                            <a:pt x="1425" y="1858"/>
                          </a:lnTo>
                          <a:lnTo>
                            <a:pt x="1447" y="1846"/>
                          </a:lnTo>
                          <a:lnTo>
                            <a:pt x="1467" y="1833"/>
                          </a:lnTo>
                          <a:lnTo>
                            <a:pt x="1488" y="1821"/>
                          </a:lnTo>
                          <a:lnTo>
                            <a:pt x="1508" y="1808"/>
                          </a:lnTo>
                          <a:lnTo>
                            <a:pt x="1528" y="1794"/>
                          </a:lnTo>
                          <a:lnTo>
                            <a:pt x="1549" y="1779"/>
                          </a:lnTo>
                          <a:lnTo>
                            <a:pt x="1568" y="1765"/>
                          </a:lnTo>
                          <a:lnTo>
                            <a:pt x="1587" y="1749"/>
                          </a:lnTo>
                          <a:lnTo>
                            <a:pt x="1607" y="1733"/>
                          </a:lnTo>
                          <a:lnTo>
                            <a:pt x="1625" y="1716"/>
                          </a:lnTo>
                          <a:lnTo>
                            <a:pt x="1643" y="1699"/>
                          </a:lnTo>
                          <a:lnTo>
                            <a:pt x="1662" y="1681"/>
                          </a:lnTo>
                          <a:lnTo>
                            <a:pt x="1662" y="1681"/>
                          </a:lnTo>
                          <a:lnTo>
                            <a:pt x="1680" y="1662"/>
                          </a:lnTo>
                          <a:lnTo>
                            <a:pt x="1698" y="1642"/>
                          </a:lnTo>
                          <a:lnTo>
                            <a:pt x="1715" y="1621"/>
                          </a:lnTo>
                          <a:lnTo>
                            <a:pt x="1733" y="1601"/>
                          </a:lnTo>
                          <a:lnTo>
                            <a:pt x="1749" y="1579"/>
                          </a:lnTo>
                          <a:lnTo>
                            <a:pt x="1765" y="1559"/>
                          </a:lnTo>
                          <a:lnTo>
                            <a:pt x="1779" y="1536"/>
                          </a:lnTo>
                          <a:lnTo>
                            <a:pt x="1794" y="1514"/>
                          </a:lnTo>
                          <a:lnTo>
                            <a:pt x="1808" y="1492"/>
                          </a:lnTo>
                          <a:lnTo>
                            <a:pt x="1820" y="1469"/>
                          </a:lnTo>
                          <a:lnTo>
                            <a:pt x="1833" y="1447"/>
                          </a:lnTo>
                          <a:lnTo>
                            <a:pt x="1845" y="1423"/>
                          </a:lnTo>
                          <a:lnTo>
                            <a:pt x="1856" y="1400"/>
                          </a:lnTo>
                          <a:lnTo>
                            <a:pt x="1867" y="1376"/>
                          </a:lnTo>
                          <a:lnTo>
                            <a:pt x="1876" y="1352"/>
                          </a:lnTo>
                          <a:lnTo>
                            <a:pt x="1885" y="1328"/>
                          </a:lnTo>
                          <a:lnTo>
                            <a:pt x="1894" y="1304"/>
                          </a:lnTo>
                          <a:lnTo>
                            <a:pt x="1902" y="1280"/>
                          </a:lnTo>
                          <a:lnTo>
                            <a:pt x="1910" y="1255"/>
                          </a:lnTo>
                          <a:lnTo>
                            <a:pt x="1916" y="1231"/>
                          </a:lnTo>
                          <a:lnTo>
                            <a:pt x="1922" y="1205"/>
                          </a:lnTo>
                          <a:lnTo>
                            <a:pt x="1927" y="1181"/>
                          </a:lnTo>
                          <a:lnTo>
                            <a:pt x="1932" y="1155"/>
                          </a:lnTo>
                          <a:lnTo>
                            <a:pt x="1936" y="1131"/>
                          </a:lnTo>
                          <a:lnTo>
                            <a:pt x="1939" y="1105"/>
                          </a:lnTo>
                          <a:lnTo>
                            <a:pt x="1942" y="1080"/>
                          </a:lnTo>
                          <a:lnTo>
                            <a:pt x="1944" y="1054"/>
                          </a:lnTo>
                          <a:lnTo>
                            <a:pt x="1946" y="1030"/>
                          </a:lnTo>
                          <a:lnTo>
                            <a:pt x="1946" y="1004"/>
                          </a:lnTo>
                          <a:lnTo>
                            <a:pt x="1947" y="979"/>
                          </a:lnTo>
                          <a:lnTo>
                            <a:pt x="1946" y="953"/>
                          </a:lnTo>
                          <a:lnTo>
                            <a:pt x="1945" y="928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3" name="Freeform: Shape 21">
                      <a:extLst>
                        <a:ext uri="{FF2B5EF4-FFF2-40B4-BE49-F238E27FC236}">
                          <a16:creationId xmlns:a16="http://schemas.microsoft.com/office/drawing/2014/main" id="{EC65ADCF-1504-B844-907B-AA8E27D6C5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7720" y="777239"/>
                      <a:ext cx="135720" cy="137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378" h="384">
                          <a:moveTo>
                            <a:pt x="323" y="56"/>
                          </a:moveTo>
                          <a:lnTo>
                            <a:pt x="323" y="56"/>
                          </a:lnTo>
                          <a:lnTo>
                            <a:pt x="309" y="43"/>
                          </a:lnTo>
                          <a:lnTo>
                            <a:pt x="294" y="32"/>
                          </a:lnTo>
                          <a:lnTo>
                            <a:pt x="277" y="22"/>
                          </a:lnTo>
                          <a:lnTo>
                            <a:pt x="261" y="14"/>
                          </a:lnTo>
                          <a:lnTo>
                            <a:pt x="243" y="8"/>
                          </a:lnTo>
                          <a:lnTo>
                            <a:pt x="225" y="4"/>
                          </a:lnTo>
                          <a:lnTo>
                            <a:pt x="207" y="1"/>
                          </a:lnTo>
                          <a:lnTo>
                            <a:pt x="189" y="0"/>
                          </a:lnTo>
                          <a:lnTo>
                            <a:pt x="171" y="1"/>
                          </a:lnTo>
                          <a:lnTo>
                            <a:pt x="154" y="4"/>
                          </a:lnTo>
                          <a:lnTo>
                            <a:pt x="136" y="8"/>
                          </a:lnTo>
                          <a:lnTo>
                            <a:pt x="118" y="14"/>
                          </a:lnTo>
                          <a:lnTo>
                            <a:pt x="102" y="23"/>
                          </a:lnTo>
                          <a:lnTo>
                            <a:pt x="85" y="32"/>
                          </a:lnTo>
                          <a:lnTo>
                            <a:pt x="70" y="43"/>
                          </a:lnTo>
                          <a:lnTo>
                            <a:pt x="55" y="56"/>
                          </a:lnTo>
                          <a:lnTo>
                            <a:pt x="55" y="56"/>
                          </a:lnTo>
                          <a:lnTo>
                            <a:pt x="43" y="71"/>
                          </a:lnTo>
                          <a:lnTo>
                            <a:pt x="31" y="87"/>
                          </a:lnTo>
                          <a:lnTo>
                            <a:pt x="22" y="103"/>
                          </a:lnTo>
                          <a:lnTo>
                            <a:pt x="14" y="120"/>
                          </a:lnTo>
                          <a:lnTo>
                            <a:pt x="7" y="138"/>
                          </a:lnTo>
                          <a:lnTo>
                            <a:pt x="3" y="155"/>
                          </a:lnTo>
                          <a:lnTo>
                            <a:pt x="0" y="174"/>
                          </a:lnTo>
                          <a:lnTo>
                            <a:pt x="0" y="192"/>
                          </a:lnTo>
                          <a:lnTo>
                            <a:pt x="0" y="210"/>
                          </a:lnTo>
                          <a:lnTo>
                            <a:pt x="3" y="229"/>
                          </a:lnTo>
                          <a:lnTo>
                            <a:pt x="7" y="247"/>
                          </a:lnTo>
                          <a:lnTo>
                            <a:pt x="14" y="264"/>
                          </a:lnTo>
                          <a:lnTo>
                            <a:pt x="21" y="281"/>
                          </a:lnTo>
                          <a:lnTo>
                            <a:pt x="31" y="298"/>
                          </a:lnTo>
                          <a:lnTo>
                            <a:pt x="43" y="313"/>
                          </a:lnTo>
                          <a:lnTo>
                            <a:pt x="55" y="328"/>
                          </a:lnTo>
                          <a:lnTo>
                            <a:pt x="55" y="328"/>
                          </a:lnTo>
                          <a:lnTo>
                            <a:pt x="70" y="341"/>
                          </a:lnTo>
                          <a:lnTo>
                            <a:pt x="85" y="353"/>
                          </a:lnTo>
                          <a:lnTo>
                            <a:pt x="102" y="361"/>
                          </a:lnTo>
                          <a:lnTo>
                            <a:pt x="118" y="369"/>
                          </a:lnTo>
                          <a:lnTo>
                            <a:pt x="135" y="376"/>
                          </a:lnTo>
                          <a:lnTo>
                            <a:pt x="153" y="380"/>
                          </a:lnTo>
                          <a:lnTo>
                            <a:pt x="171" y="383"/>
                          </a:lnTo>
                          <a:lnTo>
                            <a:pt x="189" y="384"/>
                          </a:lnTo>
                          <a:lnTo>
                            <a:pt x="207" y="383"/>
                          </a:lnTo>
                          <a:lnTo>
                            <a:pt x="225" y="380"/>
                          </a:lnTo>
                          <a:lnTo>
                            <a:pt x="243" y="376"/>
                          </a:lnTo>
                          <a:lnTo>
                            <a:pt x="261" y="369"/>
                          </a:lnTo>
                          <a:lnTo>
                            <a:pt x="277" y="361"/>
                          </a:lnTo>
                          <a:lnTo>
                            <a:pt x="293" y="352"/>
                          </a:lnTo>
                          <a:lnTo>
                            <a:pt x="309" y="341"/>
                          </a:lnTo>
                          <a:lnTo>
                            <a:pt x="323" y="327"/>
                          </a:lnTo>
                          <a:lnTo>
                            <a:pt x="323" y="327"/>
                          </a:lnTo>
                          <a:lnTo>
                            <a:pt x="336" y="313"/>
                          </a:lnTo>
                          <a:lnTo>
                            <a:pt x="347" y="298"/>
                          </a:lnTo>
                          <a:lnTo>
                            <a:pt x="357" y="281"/>
                          </a:lnTo>
                          <a:lnTo>
                            <a:pt x="365" y="264"/>
                          </a:lnTo>
                          <a:lnTo>
                            <a:pt x="370" y="247"/>
                          </a:lnTo>
                          <a:lnTo>
                            <a:pt x="375" y="229"/>
                          </a:lnTo>
                          <a:lnTo>
                            <a:pt x="377" y="210"/>
                          </a:lnTo>
                          <a:lnTo>
                            <a:pt x="378" y="192"/>
                          </a:lnTo>
                          <a:lnTo>
                            <a:pt x="377" y="174"/>
                          </a:lnTo>
                          <a:lnTo>
                            <a:pt x="375" y="155"/>
                          </a:lnTo>
                          <a:lnTo>
                            <a:pt x="370" y="138"/>
                          </a:lnTo>
                          <a:lnTo>
                            <a:pt x="365" y="120"/>
                          </a:lnTo>
                          <a:lnTo>
                            <a:pt x="357" y="103"/>
                          </a:lnTo>
                          <a:lnTo>
                            <a:pt x="348" y="87"/>
                          </a:lnTo>
                          <a:lnTo>
                            <a:pt x="336" y="71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4" name="Straight Connector 103">
                      <a:extLst>
                        <a:ext uri="{FF2B5EF4-FFF2-40B4-BE49-F238E27FC236}">
                          <a16:creationId xmlns:a16="http://schemas.microsoft.com/office/drawing/2014/main" id="{8C53837B-1CC4-DD44-B60F-0F0CBBFAB19A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35760" y="388440"/>
                      <a:ext cx="453240" cy="458279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5" name="Freeform: Shape 23">
                      <a:extLst>
                        <a:ext uri="{FF2B5EF4-FFF2-40B4-BE49-F238E27FC236}">
                          <a16:creationId xmlns:a16="http://schemas.microsoft.com/office/drawing/2014/main" id="{7E712A49-7358-F74D-BA0C-6C71C6104F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8640" y="14040"/>
                      <a:ext cx="369360" cy="3736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027" h="1039">
                          <a:moveTo>
                            <a:pt x="1" y="442"/>
                          </a:moveTo>
                          <a:lnTo>
                            <a:pt x="0" y="1039"/>
                          </a:lnTo>
                          <a:lnTo>
                            <a:pt x="591" y="1039"/>
                          </a:lnTo>
                          <a:lnTo>
                            <a:pt x="1027" y="599"/>
                          </a:lnTo>
                          <a:lnTo>
                            <a:pt x="435" y="599"/>
                          </a:lnTo>
                          <a:lnTo>
                            <a:pt x="436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3F62EC93-9753-FF47-945E-2A4318AD329C}"/>
                    </a:ext>
                  </a:extLst>
                </p:cNvPr>
                <p:cNvGrpSpPr/>
                <p:nvPr/>
              </p:nvGrpSpPr>
              <p:grpSpPr>
                <a:xfrm>
                  <a:off x="822960" y="274320"/>
                  <a:ext cx="182880" cy="182880"/>
                  <a:chOff x="3371850" y="182880"/>
                  <a:chExt cx="182880" cy="182880"/>
                </a:xfrm>
              </p:grpSpPr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83FC4933-24A6-4648-8E88-DA683728493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371850" y="182880"/>
                    <a:ext cx="182880" cy="18288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86" name="Group 85">
                    <a:extLst>
                      <a:ext uri="{FF2B5EF4-FFF2-40B4-BE49-F238E27FC236}">
                        <a16:creationId xmlns:a16="http://schemas.microsoft.com/office/drawing/2014/main" id="{933EBB02-581E-294B-A518-66D66B45492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408133" y="205740"/>
                    <a:ext cx="110314" cy="137160"/>
                    <a:chOff x="4057200" y="12600"/>
                    <a:chExt cx="1150560" cy="1465560"/>
                  </a:xfrm>
                </p:grpSpPr>
                <p:sp>
                  <p:nvSpPr>
                    <p:cNvPr id="87" name="Freeform: Shape 24">
                      <a:extLst>
                        <a:ext uri="{FF2B5EF4-FFF2-40B4-BE49-F238E27FC236}">
                          <a16:creationId xmlns:a16="http://schemas.microsoft.com/office/drawing/2014/main" id="{45CE9C74-BA09-1B40-89E1-A1F22E27BD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85960" y="1127160"/>
                      <a:ext cx="721800" cy="3510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2006" h="976" fill="none">
                          <a:moveTo>
                            <a:pt x="2006" y="0"/>
                          </a:moveTo>
                          <a:lnTo>
                            <a:pt x="2006" y="560"/>
                          </a:lnTo>
                          <a:lnTo>
                            <a:pt x="2006" y="560"/>
                          </a:lnTo>
                          <a:lnTo>
                            <a:pt x="2005" y="581"/>
                          </a:lnTo>
                          <a:lnTo>
                            <a:pt x="2004" y="602"/>
                          </a:lnTo>
                          <a:lnTo>
                            <a:pt x="2001" y="624"/>
                          </a:lnTo>
                          <a:lnTo>
                            <a:pt x="1998" y="643"/>
                          </a:lnTo>
                          <a:lnTo>
                            <a:pt x="1994" y="664"/>
                          </a:lnTo>
                          <a:lnTo>
                            <a:pt x="1989" y="683"/>
                          </a:lnTo>
                          <a:lnTo>
                            <a:pt x="1982" y="703"/>
                          </a:lnTo>
                          <a:lnTo>
                            <a:pt x="1975" y="722"/>
                          </a:lnTo>
                          <a:lnTo>
                            <a:pt x="1967" y="739"/>
                          </a:lnTo>
                          <a:lnTo>
                            <a:pt x="1958" y="758"/>
                          </a:lnTo>
                          <a:lnTo>
                            <a:pt x="1948" y="775"/>
                          </a:lnTo>
                          <a:lnTo>
                            <a:pt x="1939" y="792"/>
                          </a:lnTo>
                          <a:lnTo>
                            <a:pt x="1927" y="808"/>
                          </a:lnTo>
                          <a:lnTo>
                            <a:pt x="1915" y="824"/>
                          </a:lnTo>
                          <a:lnTo>
                            <a:pt x="1903" y="839"/>
                          </a:lnTo>
                          <a:lnTo>
                            <a:pt x="1890" y="853"/>
                          </a:lnTo>
                          <a:lnTo>
                            <a:pt x="1876" y="868"/>
                          </a:lnTo>
                          <a:lnTo>
                            <a:pt x="1861" y="881"/>
                          </a:lnTo>
                          <a:lnTo>
                            <a:pt x="1846" y="892"/>
                          </a:lnTo>
                          <a:lnTo>
                            <a:pt x="1831" y="904"/>
                          </a:lnTo>
                          <a:lnTo>
                            <a:pt x="1815" y="915"/>
                          </a:lnTo>
                          <a:lnTo>
                            <a:pt x="1798" y="926"/>
                          </a:lnTo>
                          <a:lnTo>
                            <a:pt x="1782" y="934"/>
                          </a:lnTo>
                          <a:lnTo>
                            <a:pt x="1764" y="942"/>
                          </a:lnTo>
                          <a:lnTo>
                            <a:pt x="1745" y="950"/>
                          </a:lnTo>
                          <a:lnTo>
                            <a:pt x="1728" y="957"/>
                          </a:lnTo>
                          <a:lnTo>
                            <a:pt x="1708" y="963"/>
                          </a:lnTo>
                          <a:lnTo>
                            <a:pt x="1690" y="967"/>
                          </a:lnTo>
                          <a:lnTo>
                            <a:pt x="1670" y="971"/>
                          </a:lnTo>
                          <a:lnTo>
                            <a:pt x="1650" y="974"/>
                          </a:lnTo>
                          <a:lnTo>
                            <a:pt x="1631" y="975"/>
                          </a:lnTo>
                          <a:lnTo>
                            <a:pt x="1610" y="976"/>
                          </a:lnTo>
                          <a:lnTo>
                            <a:pt x="403" y="976"/>
                          </a:lnTo>
                          <a:lnTo>
                            <a:pt x="3" y="976"/>
                          </a:lnTo>
                          <a:lnTo>
                            <a:pt x="0" y="976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8" name="Freeform: Shape 25">
                      <a:extLst>
                        <a:ext uri="{FF2B5EF4-FFF2-40B4-BE49-F238E27FC236}">
                          <a16:creationId xmlns:a16="http://schemas.microsoft.com/office/drawing/2014/main" id="{AA2D1EF3-D97E-7840-B491-1BF8DCF04C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07960" y="741600"/>
                      <a:ext cx="199440" cy="4064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1130" fill="none">
                          <a:moveTo>
                            <a:pt x="0" y="464"/>
                          </a:moveTo>
                          <a:lnTo>
                            <a:pt x="0" y="232"/>
                          </a:lnTo>
                          <a:lnTo>
                            <a:pt x="0" y="232"/>
                          </a:lnTo>
                          <a:lnTo>
                            <a:pt x="0" y="220"/>
                          </a:lnTo>
                          <a:lnTo>
                            <a:pt x="1" y="208"/>
                          </a:lnTo>
                          <a:lnTo>
                            <a:pt x="3" y="197"/>
                          </a:lnTo>
                          <a:lnTo>
                            <a:pt x="6" y="186"/>
                          </a:lnTo>
                          <a:lnTo>
                            <a:pt x="9" y="175"/>
                          </a:lnTo>
                          <a:lnTo>
                            <a:pt x="13" y="163"/>
                          </a:lnTo>
                          <a:lnTo>
                            <a:pt x="17" y="152"/>
                          </a:lnTo>
                          <a:lnTo>
                            <a:pt x="22" y="142"/>
                          </a:lnTo>
                          <a:lnTo>
                            <a:pt x="28" y="132"/>
                          </a:lnTo>
                          <a:lnTo>
                            <a:pt x="33" y="122"/>
                          </a:lnTo>
                          <a:lnTo>
                            <a:pt x="40" y="112"/>
                          </a:lnTo>
                          <a:lnTo>
                            <a:pt x="47" y="103"/>
                          </a:lnTo>
                          <a:lnTo>
                            <a:pt x="55" y="93"/>
                          </a:lnTo>
                          <a:lnTo>
                            <a:pt x="64" y="85"/>
                          </a:lnTo>
                          <a:lnTo>
                            <a:pt x="82" y="69"/>
                          </a:lnTo>
                          <a:lnTo>
                            <a:pt x="101" y="53"/>
                          </a:lnTo>
                          <a:lnTo>
                            <a:pt x="123" y="40"/>
                          </a:lnTo>
                          <a:lnTo>
                            <a:pt x="145" y="29"/>
                          </a:lnTo>
                          <a:lnTo>
                            <a:pt x="170" y="19"/>
                          </a:lnTo>
                          <a:lnTo>
                            <a:pt x="195" y="11"/>
                          </a:lnTo>
                          <a:lnTo>
                            <a:pt x="222" y="5"/>
                          </a:lnTo>
                          <a:lnTo>
                            <a:pt x="236" y="3"/>
                          </a:lnTo>
                          <a:lnTo>
                            <a:pt x="249" y="1"/>
                          </a:lnTo>
                          <a:lnTo>
                            <a:pt x="263" y="1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1" y="1"/>
                          </a:lnTo>
                          <a:lnTo>
                            <a:pt x="306" y="2"/>
                          </a:lnTo>
                          <a:lnTo>
                            <a:pt x="320" y="4"/>
                          </a:lnTo>
                          <a:lnTo>
                            <a:pt x="334" y="7"/>
                          </a:lnTo>
                          <a:lnTo>
                            <a:pt x="346" y="10"/>
                          </a:lnTo>
                          <a:lnTo>
                            <a:pt x="360" y="15"/>
                          </a:lnTo>
                          <a:lnTo>
                            <a:pt x="373" y="20"/>
                          </a:lnTo>
                          <a:lnTo>
                            <a:pt x="386" y="25"/>
                          </a:lnTo>
                          <a:lnTo>
                            <a:pt x="397" y="32"/>
                          </a:lnTo>
                          <a:lnTo>
                            <a:pt x="409" y="38"/>
                          </a:lnTo>
                          <a:lnTo>
                            <a:pt x="421" y="45"/>
                          </a:lnTo>
                          <a:lnTo>
                            <a:pt x="433" y="54"/>
                          </a:lnTo>
                          <a:lnTo>
                            <a:pt x="444" y="63"/>
                          </a:lnTo>
                          <a:lnTo>
                            <a:pt x="453" y="72"/>
                          </a:lnTo>
                          <a:lnTo>
                            <a:pt x="464" y="82"/>
                          </a:lnTo>
                          <a:lnTo>
                            <a:pt x="474" y="92"/>
                          </a:lnTo>
                          <a:lnTo>
                            <a:pt x="483" y="103"/>
                          </a:lnTo>
                          <a:lnTo>
                            <a:pt x="492" y="114"/>
                          </a:lnTo>
                          <a:lnTo>
                            <a:pt x="499" y="126"/>
                          </a:lnTo>
                          <a:lnTo>
                            <a:pt x="507" y="139"/>
                          </a:lnTo>
                          <a:lnTo>
                            <a:pt x="515" y="151"/>
                          </a:lnTo>
                          <a:lnTo>
                            <a:pt x="521" y="164"/>
                          </a:lnTo>
                          <a:lnTo>
                            <a:pt x="528" y="178"/>
                          </a:lnTo>
                          <a:lnTo>
                            <a:pt x="533" y="191"/>
                          </a:lnTo>
                          <a:lnTo>
                            <a:pt x="538" y="205"/>
                          </a:lnTo>
                          <a:lnTo>
                            <a:pt x="543" y="220"/>
                          </a:lnTo>
                          <a:lnTo>
                            <a:pt x="547" y="235"/>
                          </a:lnTo>
                          <a:lnTo>
                            <a:pt x="550" y="249"/>
                          </a:lnTo>
                          <a:lnTo>
                            <a:pt x="551" y="265"/>
                          </a:lnTo>
                          <a:lnTo>
                            <a:pt x="553" y="281"/>
                          </a:lnTo>
                          <a:lnTo>
                            <a:pt x="554" y="296"/>
                          </a:lnTo>
                          <a:lnTo>
                            <a:pt x="555" y="312"/>
                          </a:lnTo>
                          <a:lnTo>
                            <a:pt x="555" y="1130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9" name="Freeform: Shape 26">
                      <a:extLst>
                        <a:ext uri="{FF2B5EF4-FFF2-40B4-BE49-F238E27FC236}">
                          <a16:creationId xmlns:a16="http://schemas.microsoft.com/office/drawing/2014/main" id="{8AFE8BEF-984A-314F-B2B8-61379CD5B4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08160" y="713880"/>
                      <a:ext cx="199440" cy="1944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541" fill="none">
                          <a:moveTo>
                            <a:pt x="0" y="541"/>
                          </a:moveTo>
                          <a:lnTo>
                            <a:pt x="0" y="270"/>
                          </a:lnTo>
                          <a:lnTo>
                            <a:pt x="0" y="270"/>
                          </a:lnTo>
                          <a:lnTo>
                            <a:pt x="0" y="257"/>
                          </a:lnTo>
                          <a:lnTo>
                            <a:pt x="1" y="243"/>
                          </a:lnTo>
                          <a:lnTo>
                            <a:pt x="3" y="229"/>
                          </a:lnTo>
                          <a:lnTo>
                            <a:pt x="6" y="216"/>
                          </a:lnTo>
                          <a:lnTo>
                            <a:pt x="9" y="203"/>
                          </a:lnTo>
                          <a:lnTo>
                            <a:pt x="13" y="190"/>
                          </a:lnTo>
                          <a:lnTo>
                            <a:pt x="16" y="177"/>
                          </a:lnTo>
                          <a:lnTo>
                            <a:pt x="21" y="166"/>
                          </a:lnTo>
                          <a:lnTo>
                            <a:pt x="27" y="153"/>
                          </a:lnTo>
                          <a:lnTo>
                            <a:pt x="33" y="141"/>
                          </a:lnTo>
                          <a:lnTo>
                            <a:pt x="40" y="130"/>
                          </a:lnTo>
                          <a:lnTo>
                            <a:pt x="47" y="119"/>
                          </a:lnTo>
                          <a:lnTo>
                            <a:pt x="55" y="109"/>
                          </a:lnTo>
                          <a:lnTo>
                            <a:pt x="64" y="98"/>
                          </a:lnTo>
                          <a:lnTo>
                            <a:pt x="72" y="88"/>
                          </a:lnTo>
                          <a:lnTo>
                            <a:pt x="81" y="79"/>
                          </a:lnTo>
                          <a:lnTo>
                            <a:pt x="91" y="70"/>
                          </a:lnTo>
                          <a:lnTo>
                            <a:pt x="101" y="62"/>
                          </a:lnTo>
                          <a:lnTo>
                            <a:pt x="112" y="54"/>
                          </a:lnTo>
                          <a:lnTo>
                            <a:pt x="122" y="46"/>
                          </a:lnTo>
                          <a:lnTo>
                            <a:pt x="133" y="39"/>
                          </a:lnTo>
                          <a:lnTo>
                            <a:pt x="145" y="32"/>
                          </a:lnTo>
                          <a:lnTo>
                            <a:pt x="157" y="26"/>
                          </a:lnTo>
                          <a:lnTo>
                            <a:pt x="170" y="21"/>
                          </a:lnTo>
                          <a:lnTo>
                            <a:pt x="182" y="16"/>
                          </a:lnTo>
                          <a:lnTo>
                            <a:pt x="195" y="11"/>
                          </a:lnTo>
                          <a:lnTo>
                            <a:pt x="208" y="9"/>
                          </a:lnTo>
                          <a:lnTo>
                            <a:pt x="222" y="5"/>
                          </a:lnTo>
                          <a:lnTo>
                            <a:pt x="235" y="3"/>
                          </a:lnTo>
                          <a:lnTo>
                            <a:pt x="249" y="1"/>
                          </a:lnTo>
                          <a:lnTo>
                            <a:pt x="263" y="0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1" y="0"/>
                          </a:lnTo>
                          <a:lnTo>
                            <a:pt x="306" y="1"/>
                          </a:lnTo>
                          <a:lnTo>
                            <a:pt x="320" y="3"/>
                          </a:lnTo>
                          <a:lnTo>
                            <a:pt x="333" y="5"/>
                          </a:lnTo>
                          <a:lnTo>
                            <a:pt x="346" y="9"/>
                          </a:lnTo>
                          <a:lnTo>
                            <a:pt x="360" y="11"/>
                          </a:lnTo>
                          <a:lnTo>
                            <a:pt x="373" y="16"/>
                          </a:lnTo>
                          <a:lnTo>
                            <a:pt x="385" y="21"/>
                          </a:lnTo>
                          <a:lnTo>
                            <a:pt x="397" y="26"/>
                          </a:lnTo>
                          <a:lnTo>
                            <a:pt x="409" y="32"/>
                          </a:lnTo>
                          <a:lnTo>
                            <a:pt x="421" y="39"/>
                          </a:lnTo>
                          <a:lnTo>
                            <a:pt x="432" y="46"/>
                          </a:lnTo>
                          <a:lnTo>
                            <a:pt x="443" y="54"/>
                          </a:lnTo>
                          <a:lnTo>
                            <a:pt x="454" y="62"/>
                          </a:lnTo>
                          <a:lnTo>
                            <a:pt x="464" y="70"/>
                          </a:lnTo>
                          <a:lnTo>
                            <a:pt x="474" y="79"/>
                          </a:lnTo>
                          <a:lnTo>
                            <a:pt x="483" y="88"/>
                          </a:lnTo>
                          <a:lnTo>
                            <a:pt x="491" y="98"/>
                          </a:lnTo>
                          <a:lnTo>
                            <a:pt x="499" y="109"/>
                          </a:lnTo>
                          <a:lnTo>
                            <a:pt x="507" y="119"/>
                          </a:lnTo>
                          <a:lnTo>
                            <a:pt x="515" y="130"/>
                          </a:lnTo>
                          <a:lnTo>
                            <a:pt x="522" y="141"/>
                          </a:lnTo>
                          <a:lnTo>
                            <a:pt x="528" y="153"/>
                          </a:lnTo>
                          <a:lnTo>
                            <a:pt x="533" y="166"/>
                          </a:lnTo>
                          <a:lnTo>
                            <a:pt x="538" y="177"/>
                          </a:lnTo>
                          <a:lnTo>
                            <a:pt x="542" y="190"/>
                          </a:lnTo>
                          <a:lnTo>
                            <a:pt x="546" y="203"/>
                          </a:lnTo>
                          <a:lnTo>
                            <a:pt x="549" y="216"/>
                          </a:lnTo>
                          <a:lnTo>
                            <a:pt x="552" y="229"/>
                          </a:lnTo>
                          <a:lnTo>
                            <a:pt x="553" y="243"/>
                          </a:lnTo>
                          <a:lnTo>
                            <a:pt x="554" y="257"/>
                          </a:lnTo>
                          <a:lnTo>
                            <a:pt x="555" y="270"/>
                          </a:lnTo>
                          <a:lnTo>
                            <a:pt x="555" y="54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0" name="Freeform: Shape 27">
                      <a:extLst>
                        <a:ext uri="{FF2B5EF4-FFF2-40B4-BE49-F238E27FC236}">
                          <a16:creationId xmlns:a16="http://schemas.microsoft.com/office/drawing/2014/main" id="{17BC0DE5-36CA-6E45-9A95-079E5E686B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08360" y="682200"/>
                      <a:ext cx="199440" cy="2260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629" fill="none">
                          <a:moveTo>
                            <a:pt x="0" y="629"/>
                          </a:moveTo>
                          <a:lnTo>
                            <a:pt x="0" y="312"/>
                          </a:lnTo>
                          <a:lnTo>
                            <a:pt x="0" y="312"/>
                          </a:lnTo>
                          <a:lnTo>
                            <a:pt x="0" y="297"/>
                          </a:lnTo>
                          <a:lnTo>
                            <a:pt x="0" y="281"/>
                          </a:lnTo>
                          <a:lnTo>
                            <a:pt x="3" y="265"/>
                          </a:lnTo>
                          <a:lnTo>
                            <a:pt x="5" y="250"/>
                          </a:lnTo>
                          <a:lnTo>
                            <a:pt x="8" y="235"/>
                          </a:lnTo>
                          <a:lnTo>
                            <a:pt x="12" y="220"/>
                          </a:lnTo>
                          <a:lnTo>
                            <a:pt x="16" y="205"/>
                          </a:lnTo>
                          <a:lnTo>
                            <a:pt x="21" y="192"/>
                          </a:lnTo>
                          <a:lnTo>
                            <a:pt x="27" y="178"/>
                          </a:lnTo>
                          <a:lnTo>
                            <a:pt x="33" y="164"/>
                          </a:lnTo>
                          <a:lnTo>
                            <a:pt x="40" y="152"/>
                          </a:lnTo>
                          <a:lnTo>
                            <a:pt x="47" y="139"/>
                          </a:lnTo>
                          <a:lnTo>
                            <a:pt x="54" y="126"/>
                          </a:lnTo>
                          <a:lnTo>
                            <a:pt x="63" y="114"/>
                          </a:lnTo>
                          <a:lnTo>
                            <a:pt x="72" y="103"/>
                          </a:lnTo>
                          <a:lnTo>
                            <a:pt x="81" y="93"/>
                          </a:lnTo>
                          <a:lnTo>
                            <a:pt x="91" y="82"/>
                          </a:lnTo>
                          <a:lnTo>
                            <a:pt x="101" y="72"/>
                          </a:lnTo>
                          <a:lnTo>
                            <a:pt x="111" y="63"/>
                          </a:lnTo>
                          <a:lnTo>
                            <a:pt x="122" y="54"/>
                          </a:lnTo>
                          <a:lnTo>
                            <a:pt x="133" y="47"/>
                          </a:lnTo>
                          <a:lnTo>
                            <a:pt x="145" y="39"/>
                          </a:lnTo>
                          <a:lnTo>
                            <a:pt x="157" y="32"/>
                          </a:lnTo>
                          <a:lnTo>
                            <a:pt x="169" y="25"/>
                          </a:lnTo>
                          <a:lnTo>
                            <a:pt x="182" y="20"/>
                          </a:lnTo>
                          <a:lnTo>
                            <a:pt x="195" y="15"/>
                          </a:lnTo>
                          <a:lnTo>
                            <a:pt x="207" y="10"/>
                          </a:lnTo>
                          <a:lnTo>
                            <a:pt x="221" y="7"/>
                          </a:lnTo>
                          <a:lnTo>
                            <a:pt x="235" y="4"/>
                          </a:lnTo>
                          <a:lnTo>
                            <a:pt x="249" y="2"/>
                          </a:lnTo>
                          <a:lnTo>
                            <a:pt x="262" y="1"/>
                          </a:lnTo>
                          <a:lnTo>
                            <a:pt x="277" y="0"/>
                          </a:lnTo>
                          <a:lnTo>
                            <a:pt x="277" y="0"/>
                          </a:lnTo>
                          <a:lnTo>
                            <a:pt x="291" y="1"/>
                          </a:lnTo>
                          <a:lnTo>
                            <a:pt x="306" y="2"/>
                          </a:lnTo>
                          <a:lnTo>
                            <a:pt x="319" y="4"/>
                          </a:lnTo>
                          <a:lnTo>
                            <a:pt x="333" y="7"/>
                          </a:lnTo>
                          <a:lnTo>
                            <a:pt x="346" y="10"/>
                          </a:lnTo>
                          <a:lnTo>
                            <a:pt x="360" y="15"/>
                          </a:lnTo>
                          <a:lnTo>
                            <a:pt x="372" y="20"/>
                          </a:lnTo>
                          <a:lnTo>
                            <a:pt x="385" y="25"/>
                          </a:lnTo>
                          <a:lnTo>
                            <a:pt x="397" y="32"/>
                          </a:lnTo>
                          <a:lnTo>
                            <a:pt x="410" y="39"/>
                          </a:lnTo>
                          <a:lnTo>
                            <a:pt x="420" y="47"/>
                          </a:lnTo>
                          <a:lnTo>
                            <a:pt x="432" y="54"/>
                          </a:lnTo>
                          <a:lnTo>
                            <a:pt x="443" y="63"/>
                          </a:lnTo>
                          <a:lnTo>
                            <a:pt x="454" y="72"/>
                          </a:lnTo>
                          <a:lnTo>
                            <a:pt x="464" y="82"/>
                          </a:lnTo>
                          <a:lnTo>
                            <a:pt x="473" y="93"/>
                          </a:lnTo>
                          <a:lnTo>
                            <a:pt x="482" y="103"/>
                          </a:lnTo>
                          <a:lnTo>
                            <a:pt x="491" y="114"/>
                          </a:lnTo>
                          <a:lnTo>
                            <a:pt x="500" y="126"/>
                          </a:lnTo>
                          <a:lnTo>
                            <a:pt x="507" y="139"/>
                          </a:lnTo>
                          <a:lnTo>
                            <a:pt x="515" y="152"/>
                          </a:lnTo>
                          <a:lnTo>
                            <a:pt x="522" y="164"/>
                          </a:lnTo>
                          <a:lnTo>
                            <a:pt x="527" y="178"/>
                          </a:lnTo>
                          <a:lnTo>
                            <a:pt x="533" y="192"/>
                          </a:lnTo>
                          <a:lnTo>
                            <a:pt x="538" y="205"/>
                          </a:lnTo>
                          <a:lnTo>
                            <a:pt x="542" y="220"/>
                          </a:lnTo>
                          <a:lnTo>
                            <a:pt x="546" y="235"/>
                          </a:lnTo>
                          <a:lnTo>
                            <a:pt x="549" y="250"/>
                          </a:lnTo>
                          <a:lnTo>
                            <a:pt x="552" y="265"/>
                          </a:lnTo>
                          <a:lnTo>
                            <a:pt x="553" y="281"/>
                          </a:lnTo>
                          <a:lnTo>
                            <a:pt x="555" y="297"/>
                          </a:lnTo>
                          <a:lnTo>
                            <a:pt x="555" y="312"/>
                          </a:lnTo>
                          <a:lnTo>
                            <a:pt x="555" y="629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1" name="Freeform: Shape 28">
                      <a:extLst>
                        <a:ext uri="{FF2B5EF4-FFF2-40B4-BE49-F238E27FC236}">
                          <a16:creationId xmlns:a16="http://schemas.microsoft.com/office/drawing/2014/main" id="{096E4E5C-31B6-DE45-AA6F-087D620045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69160" y="991440"/>
                      <a:ext cx="316440" cy="48672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80" h="1353" fill="none">
                          <a:moveTo>
                            <a:pt x="880" y="1353"/>
                          </a:moveTo>
                          <a:lnTo>
                            <a:pt x="145" y="583"/>
                          </a:lnTo>
                          <a:lnTo>
                            <a:pt x="145" y="583"/>
                          </a:lnTo>
                          <a:lnTo>
                            <a:pt x="132" y="568"/>
                          </a:lnTo>
                          <a:lnTo>
                            <a:pt x="118" y="552"/>
                          </a:lnTo>
                          <a:lnTo>
                            <a:pt x="105" y="535"/>
                          </a:lnTo>
                          <a:lnTo>
                            <a:pt x="93" y="520"/>
                          </a:lnTo>
                          <a:lnTo>
                            <a:pt x="82" y="503"/>
                          </a:lnTo>
                          <a:lnTo>
                            <a:pt x="71" y="486"/>
                          </a:lnTo>
                          <a:lnTo>
                            <a:pt x="61" y="470"/>
                          </a:lnTo>
                          <a:lnTo>
                            <a:pt x="52" y="452"/>
                          </a:lnTo>
                          <a:lnTo>
                            <a:pt x="43" y="435"/>
                          </a:lnTo>
                          <a:lnTo>
                            <a:pt x="35" y="418"/>
                          </a:lnTo>
                          <a:lnTo>
                            <a:pt x="29" y="401"/>
                          </a:lnTo>
                          <a:lnTo>
                            <a:pt x="23" y="383"/>
                          </a:lnTo>
                          <a:lnTo>
                            <a:pt x="17" y="366"/>
                          </a:lnTo>
                          <a:lnTo>
                            <a:pt x="13" y="349"/>
                          </a:lnTo>
                          <a:lnTo>
                            <a:pt x="8" y="331"/>
                          </a:lnTo>
                          <a:lnTo>
                            <a:pt x="5" y="315"/>
                          </a:lnTo>
                          <a:lnTo>
                            <a:pt x="3" y="298"/>
                          </a:lnTo>
                          <a:lnTo>
                            <a:pt x="1" y="281"/>
                          </a:lnTo>
                          <a:lnTo>
                            <a:pt x="0" y="265"/>
                          </a:lnTo>
                          <a:lnTo>
                            <a:pt x="0" y="248"/>
                          </a:lnTo>
                          <a:lnTo>
                            <a:pt x="1" y="232"/>
                          </a:lnTo>
                          <a:lnTo>
                            <a:pt x="2" y="217"/>
                          </a:lnTo>
                          <a:lnTo>
                            <a:pt x="4" y="201"/>
                          </a:lnTo>
                          <a:lnTo>
                            <a:pt x="7" y="186"/>
                          </a:lnTo>
                          <a:lnTo>
                            <a:pt x="11" y="171"/>
                          </a:lnTo>
                          <a:lnTo>
                            <a:pt x="16" y="157"/>
                          </a:lnTo>
                          <a:lnTo>
                            <a:pt x="22" y="143"/>
                          </a:lnTo>
                          <a:lnTo>
                            <a:pt x="28" y="130"/>
                          </a:lnTo>
                          <a:lnTo>
                            <a:pt x="35" y="118"/>
                          </a:lnTo>
                          <a:lnTo>
                            <a:pt x="43" y="106"/>
                          </a:lnTo>
                          <a:lnTo>
                            <a:pt x="52" y="94"/>
                          </a:lnTo>
                          <a:lnTo>
                            <a:pt x="62" y="83"/>
                          </a:lnTo>
                          <a:lnTo>
                            <a:pt x="62" y="83"/>
                          </a:lnTo>
                          <a:lnTo>
                            <a:pt x="72" y="72"/>
                          </a:lnTo>
                          <a:lnTo>
                            <a:pt x="83" y="63"/>
                          </a:lnTo>
                          <a:lnTo>
                            <a:pt x="93" y="54"/>
                          </a:lnTo>
                          <a:lnTo>
                            <a:pt x="105" y="46"/>
                          </a:lnTo>
                          <a:lnTo>
                            <a:pt x="117" y="38"/>
                          </a:lnTo>
                          <a:lnTo>
                            <a:pt x="129" y="31"/>
                          </a:lnTo>
                          <a:lnTo>
                            <a:pt x="141" y="25"/>
                          </a:lnTo>
                          <a:lnTo>
                            <a:pt x="154" y="19"/>
                          </a:lnTo>
                          <a:lnTo>
                            <a:pt x="167" y="15"/>
                          </a:lnTo>
                          <a:lnTo>
                            <a:pt x="180" y="11"/>
                          </a:lnTo>
                          <a:lnTo>
                            <a:pt x="192" y="8"/>
                          </a:lnTo>
                          <a:lnTo>
                            <a:pt x="206" y="5"/>
                          </a:lnTo>
                          <a:lnTo>
                            <a:pt x="220" y="3"/>
                          </a:lnTo>
                          <a:lnTo>
                            <a:pt x="233" y="1"/>
                          </a:lnTo>
                          <a:lnTo>
                            <a:pt x="246" y="1"/>
                          </a:lnTo>
                          <a:lnTo>
                            <a:pt x="260" y="0"/>
                          </a:lnTo>
                          <a:lnTo>
                            <a:pt x="274" y="1"/>
                          </a:lnTo>
                          <a:lnTo>
                            <a:pt x="288" y="2"/>
                          </a:lnTo>
                          <a:lnTo>
                            <a:pt x="300" y="4"/>
                          </a:lnTo>
                          <a:lnTo>
                            <a:pt x="314" y="7"/>
                          </a:lnTo>
                          <a:lnTo>
                            <a:pt x="328" y="10"/>
                          </a:lnTo>
                          <a:lnTo>
                            <a:pt x="341" y="14"/>
                          </a:lnTo>
                          <a:lnTo>
                            <a:pt x="354" y="18"/>
                          </a:lnTo>
                          <a:lnTo>
                            <a:pt x="367" y="24"/>
                          </a:lnTo>
                          <a:lnTo>
                            <a:pt x="380" y="30"/>
                          </a:lnTo>
                          <a:lnTo>
                            <a:pt x="393" y="36"/>
                          </a:lnTo>
                          <a:lnTo>
                            <a:pt x="404" y="44"/>
                          </a:lnTo>
                          <a:lnTo>
                            <a:pt x="417" y="52"/>
                          </a:lnTo>
                          <a:lnTo>
                            <a:pt x="428" y="61"/>
                          </a:lnTo>
                          <a:lnTo>
                            <a:pt x="440" y="69"/>
                          </a:lnTo>
                          <a:lnTo>
                            <a:pt x="450" y="80"/>
                          </a:lnTo>
                          <a:lnTo>
                            <a:pt x="461" y="91"/>
                          </a:lnTo>
                          <a:lnTo>
                            <a:pt x="461" y="91"/>
                          </a:lnTo>
                          <a:lnTo>
                            <a:pt x="665" y="304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2" name="Freeform: Shape 29">
                      <a:extLst>
                        <a:ext uri="{FF2B5EF4-FFF2-40B4-BE49-F238E27FC236}">
                          <a16:creationId xmlns:a16="http://schemas.microsoft.com/office/drawing/2014/main" id="{49190A18-2F8B-7B47-9857-A95256E999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08559" y="376920"/>
                      <a:ext cx="199800" cy="723959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6" h="2012" fill="none">
                          <a:moveTo>
                            <a:pt x="0" y="2012"/>
                          </a:moveTo>
                          <a:lnTo>
                            <a:pt x="0" y="312"/>
                          </a:lnTo>
                          <a:lnTo>
                            <a:pt x="0" y="312"/>
                          </a:lnTo>
                          <a:lnTo>
                            <a:pt x="0" y="296"/>
                          </a:lnTo>
                          <a:lnTo>
                            <a:pt x="1" y="280"/>
                          </a:lnTo>
                          <a:lnTo>
                            <a:pt x="3" y="265"/>
                          </a:lnTo>
                          <a:lnTo>
                            <a:pt x="6" y="249"/>
                          </a:lnTo>
                          <a:lnTo>
                            <a:pt x="9" y="234"/>
                          </a:lnTo>
                          <a:lnTo>
                            <a:pt x="13" y="219"/>
                          </a:lnTo>
                          <a:lnTo>
                            <a:pt x="17" y="205"/>
                          </a:lnTo>
                          <a:lnTo>
                            <a:pt x="22" y="191"/>
                          </a:lnTo>
                          <a:lnTo>
                            <a:pt x="28" y="177"/>
                          </a:lnTo>
                          <a:lnTo>
                            <a:pt x="34" y="164"/>
                          </a:lnTo>
                          <a:lnTo>
                            <a:pt x="40" y="151"/>
                          </a:lnTo>
                          <a:lnTo>
                            <a:pt x="47" y="138"/>
                          </a:lnTo>
                          <a:lnTo>
                            <a:pt x="55" y="125"/>
                          </a:lnTo>
                          <a:lnTo>
                            <a:pt x="64" y="114"/>
                          </a:lnTo>
                          <a:lnTo>
                            <a:pt x="73" y="103"/>
                          </a:lnTo>
                          <a:lnTo>
                            <a:pt x="82" y="92"/>
                          </a:lnTo>
                          <a:lnTo>
                            <a:pt x="92" y="81"/>
                          </a:lnTo>
                          <a:lnTo>
                            <a:pt x="101" y="71"/>
                          </a:lnTo>
                          <a:lnTo>
                            <a:pt x="112" y="63"/>
                          </a:lnTo>
                          <a:lnTo>
                            <a:pt x="123" y="54"/>
                          </a:lnTo>
                          <a:lnTo>
                            <a:pt x="134" y="46"/>
                          </a:lnTo>
                          <a:lnTo>
                            <a:pt x="145" y="38"/>
                          </a:lnTo>
                          <a:lnTo>
                            <a:pt x="157" y="31"/>
                          </a:lnTo>
                          <a:lnTo>
                            <a:pt x="170" y="24"/>
                          </a:lnTo>
                          <a:lnTo>
                            <a:pt x="183" y="19"/>
                          </a:lnTo>
                          <a:lnTo>
                            <a:pt x="196" y="15"/>
                          </a:lnTo>
                          <a:lnTo>
                            <a:pt x="208" y="10"/>
                          </a:lnTo>
                          <a:lnTo>
                            <a:pt x="222" y="7"/>
                          </a:lnTo>
                          <a:lnTo>
                            <a:pt x="236" y="4"/>
                          </a:lnTo>
                          <a:lnTo>
                            <a:pt x="250" y="2"/>
                          </a:lnTo>
                          <a:lnTo>
                            <a:pt x="263" y="1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2" y="1"/>
                          </a:lnTo>
                          <a:lnTo>
                            <a:pt x="306" y="2"/>
                          </a:lnTo>
                          <a:lnTo>
                            <a:pt x="320" y="4"/>
                          </a:lnTo>
                          <a:lnTo>
                            <a:pt x="334" y="7"/>
                          </a:lnTo>
                          <a:lnTo>
                            <a:pt x="347" y="10"/>
                          </a:lnTo>
                          <a:lnTo>
                            <a:pt x="360" y="15"/>
                          </a:lnTo>
                          <a:lnTo>
                            <a:pt x="373" y="19"/>
                          </a:lnTo>
                          <a:lnTo>
                            <a:pt x="386" y="24"/>
                          </a:lnTo>
                          <a:lnTo>
                            <a:pt x="398" y="31"/>
                          </a:lnTo>
                          <a:lnTo>
                            <a:pt x="409" y="38"/>
                          </a:lnTo>
                          <a:lnTo>
                            <a:pt x="421" y="46"/>
                          </a:lnTo>
                          <a:lnTo>
                            <a:pt x="433" y="54"/>
                          </a:lnTo>
                          <a:lnTo>
                            <a:pt x="444" y="63"/>
                          </a:lnTo>
                          <a:lnTo>
                            <a:pt x="454" y="71"/>
                          </a:lnTo>
                          <a:lnTo>
                            <a:pt x="464" y="81"/>
                          </a:lnTo>
                          <a:lnTo>
                            <a:pt x="474" y="92"/>
                          </a:lnTo>
                          <a:lnTo>
                            <a:pt x="483" y="103"/>
                          </a:lnTo>
                          <a:lnTo>
                            <a:pt x="492" y="114"/>
                          </a:lnTo>
                          <a:lnTo>
                            <a:pt x="500" y="125"/>
                          </a:lnTo>
                          <a:lnTo>
                            <a:pt x="507" y="138"/>
                          </a:lnTo>
                          <a:lnTo>
                            <a:pt x="515" y="151"/>
                          </a:lnTo>
                          <a:lnTo>
                            <a:pt x="522" y="164"/>
                          </a:lnTo>
                          <a:lnTo>
                            <a:pt x="528" y="177"/>
                          </a:lnTo>
                          <a:lnTo>
                            <a:pt x="534" y="191"/>
                          </a:lnTo>
                          <a:lnTo>
                            <a:pt x="539" y="205"/>
                          </a:lnTo>
                          <a:lnTo>
                            <a:pt x="543" y="219"/>
                          </a:lnTo>
                          <a:lnTo>
                            <a:pt x="547" y="234"/>
                          </a:lnTo>
                          <a:lnTo>
                            <a:pt x="550" y="249"/>
                          </a:lnTo>
                          <a:lnTo>
                            <a:pt x="553" y="265"/>
                          </a:lnTo>
                          <a:lnTo>
                            <a:pt x="554" y="280"/>
                          </a:lnTo>
                          <a:lnTo>
                            <a:pt x="555" y="296"/>
                          </a:lnTo>
                          <a:lnTo>
                            <a:pt x="556" y="312"/>
                          </a:lnTo>
                          <a:lnTo>
                            <a:pt x="556" y="1417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3" name="Straight Connector 92">
                      <a:extLst>
                        <a:ext uri="{FF2B5EF4-FFF2-40B4-BE49-F238E27FC236}">
                          <a16:creationId xmlns:a16="http://schemas.microsoft.com/office/drawing/2014/main" id="{3BE0549E-9814-6940-ACF5-F7A46BEC36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7480" y="12600"/>
                      <a:ext cx="0" cy="1717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4" name="Straight Connector 93">
                      <a:extLst>
                        <a:ext uri="{FF2B5EF4-FFF2-40B4-BE49-F238E27FC236}">
                          <a16:creationId xmlns:a16="http://schemas.microsoft.com/office/drawing/2014/main" id="{8BEC42A2-37C0-5A4E-8B57-E4AB2FE02A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57200" y="475560"/>
                      <a:ext cx="16308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5" name="Straight Connector 94">
                      <a:extLst>
                        <a:ext uri="{FF2B5EF4-FFF2-40B4-BE49-F238E27FC236}">
                          <a16:creationId xmlns:a16="http://schemas.microsoft.com/office/drawing/2014/main" id="{CB2B7085-23E1-124F-B5B4-6BCC615DA9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74320" y="475560"/>
                      <a:ext cx="16344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6" name="Straight Connector 95">
                      <a:extLst>
                        <a:ext uri="{FF2B5EF4-FFF2-40B4-BE49-F238E27FC236}">
                          <a16:creationId xmlns:a16="http://schemas.microsoft.com/office/drawing/2014/main" id="{C7B70970-1F26-C148-AACC-06D1F9A163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86079" y="148320"/>
                      <a:ext cx="115561" cy="121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7" name="Straight Connector 96">
                      <a:extLst>
                        <a:ext uri="{FF2B5EF4-FFF2-40B4-BE49-F238E27FC236}">
                          <a16:creationId xmlns:a16="http://schemas.microsoft.com/office/drawing/2014/main" id="{BF3F9E0F-A703-4647-8F8B-CC89710DAAA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186079" y="681480"/>
                      <a:ext cx="115561" cy="1216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8" name="Straight Connector 97">
                      <a:extLst>
                        <a:ext uri="{FF2B5EF4-FFF2-40B4-BE49-F238E27FC236}">
                          <a16:creationId xmlns:a16="http://schemas.microsoft.com/office/drawing/2014/main" id="{1B0AF81E-6DC3-0045-80BF-7F819F66A7F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693320" y="148320"/>
                      <a:ext cx="115200" cy="121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52643515-748D-7842-80BC-C4AF75E64912}"/>
                    </a:ext>
                  </a:extLst>
                </p:cNvPr>
                <p:cNvGrpSpPr/>
                <p:nvPr/>
              </p:nvGrpSpPr>
              <p:grpSpPr>
                <a:xfrm>
                  <a:off x="1005840" y="274320"/>
                  <a:ext cx="182880" cy="182880"/>
                  <a:chOff x="3683000" y="182880"/>
                  <a:chExt cx="182880" cy="182880"/>
                </a:xfrm>
              </p:grpSpPr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C766D6A6-4E0A-5447-97B0-61002806D11E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683000" y="182880"/>
                    <a:ext cx="182880" cy="18288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75" name="Group 74">
                    <a:extLst>
                      <a:ext uri="{FF2B5EF4-FFF2-40B4-BE49-F238E27FC236}">
                        <a16:creationId xmlns:a16="http://schemas.microsoft.com/office/drawing/2014/main" id="{19022B67-EB13-ED42-93F8-5F009A1AEED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705255" y="210312"/>
                    <a:ext cx="138370" cy="128016"/>
                    <a:chOff x="5935679" y="134280"/>
                    <a:chExt cx="1289881" cy="1222560"/>
                  </a:xfrm>
                </p:grpSpPr>
                <p:sp>
                  <p:nvSpPr>
                    <p:cNvPr id="76" name="Freeform: Shape 10">
                      <a:extLst>
                        <a:ext uri="{FF2B5EF4-FFF2-40B4-BE49-F238E27FC236}">
                          <a16:creationId xmlns:a16="http://schemas.microsoft.com/office/drawing/2014/main" id="{203A5267-5202-074F-8227-0F3FDBD951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5679" y="455399"/>
                      <a:ext cx="293040" cy="2253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15" h="627">
                          <a:moveTo>
                            <a:pt x="815" y="627"/>
                          </a:moveTo>
                          <a:lnTo>
                            <a:pt x="0" y="627"/>
                          </a:lnTo>
                          <a:lnTo>
                            <a:pt x="0" y="0"/>
                          </a:lnTo>
                          <a:lnTo>
                            <a:pt x="815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7" name="Straight Connector 76">
                      <a:extLst>
                        <a:ext uri="{FF2B5EF4-FFF2-40B4-BE49-F238E27FC236}">
                          <a16:creationId xmlns:a16="http://schemas.microsoft.com/office/drawing/2014/main" id="{DB9CD1E3-4582-BD4D-A6D0-3B79343876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6160" y="830520"/>
                      <a:ext cx="0" cy="526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8" name="Straight Connector 77">
                      <a:extLst>
                        <a:ext uri="{FF2B5EF4-FFF2-40B4-BE49-F238E27FC236}">
                          <a16:creationId xmlns:a16="http://schemas.microsoft.com/office/drawing/2014/main" id="{DE25B59E-AEB7-D54B-8B4C-D157CBBA43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6160" y="134280"/>
                      <a:ext cx="0" cy="3142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9" name="Freeform: Shape 13">
                      <a:extLst>
                        <a:ext uri="{FF2B5EF4-FFF2-40B4-BE49-F238E27FC236}">
                          <a16:creationId xmlns:a16="http://schemas.microsoft.com/office/drawing/2014/main" id="{145E7858-1A25-BF42-92ED-4E753FE0FE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7440" y="721800"/>
                      <a:ext cx="306360" cy="2322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52" h="646">
                          <a:moveTo>
                            <a:pt x="852" y="646"/>
                          </a:moveTo>
                          <a:lnTo>
                            <a:pt x="0" y="646"/>
                          </a:lnTo>
                          <a:lnTo>
                            <a:pt x="0" y="0"/>
                          </a:lnTo>
                          <a:lnTo>
                            <a:pt x="852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0" name="Straight Connector 79">
                      <a:extLst>
                        <a:ext uri="{FF2B5EF4-FFF2-40B4-BE49-F238E27FC236}">
                          <a16:creationId xmlns:a16="http://schemas.microsoft.com/office/drawing/2014/main" id="{EDA281F3-A11F-E94C-858F-C79C7BDF40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7560" y="1097280"/>
                      <a:ext cx="0" cy="25956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1" name="Straight Connector 80">
                      <a:extLst>
                        <a:ext uri="{FF2B5EF4-FFF2-40B4-BE49-F238E27FC236}">
                          <a16:creationId xmlns:a16="http://schemas.microsoft.com/office/drawing/2014/main" id="{245139D0-80C1-4442-98D3-38F2FE0016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7560" y="134280"/>
                      <a:ext cx="0" cy="5806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2" name="Freeform: Shape 16">
                      <a:extLst>
                        <a:ext uri="{FF2B5EF4-FFF2-40B4-BE49-F238E27FC236}">
                          <a16:creationId xmlns:a16="http://schemas.microsoft.com/office/drawing/2014/main" id="{890920A2-4B4C-A646-8740-20AD628BE1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2520" y="537120"/>
                      <a:ext cx="293040" cy="2253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15" h="627">
                          <a:moveTo>
                            <a:pt x="815" y="627"/>
                          </a:moveTo>
                          <a:lnTo>
                            <a:pt x="0" y="627"/>
                          </a:lnTo>
                          <a:lnTo>
                            <a:pt x="0" y="0"/>
                          </a:lnTo>
                          <a:lnTo>
                            <a:pt x="815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3" name="Straight Connector 82">
                      <a:extLst>
                        <a:ext uri="{FF2B5EF4-FFF2-40B4-BE49-F238E27FC236}">
                          <a16:creationId xmlns:a16="http://schemas.microsoft.com/office/drawing/2014/main" id="{FEA55177-4ED3-B84B-9E53-E5D558409A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75440" y="905759"/>
                      <a:ext cx="0" cy="451081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4" name="Straight Connector 83">
                      <a:extLst>
                        <a:ext uri="{FF2B5EF4-FFF2-40B4-BE49-F238E27FC236}">
                          <a16:creationId xmlns:a16="http://schemas.microsoft.com/office/drawing/2014/main" id="{B45C0A06-9490-DC49-B570-AD02DA36D2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75440" y="134280"/>
                      <a:ext cx="0" cy="39636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0D0DDF00-A4AF-2E44-BA41-7280B146F1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09560" y="385263"/>
                <a:ext cx="822960" cy="71937"/>
              </a:xfrm>
              <a:prstGeom prst="rect">
                <a:avLst/>
              </a:prstGeom>
            </p:spPr>
          </p:pic>
        </p:grp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842A52D-ECC3-B246-B498-8701E5AB7E82}"/>
                </a:ext>
              </a:extLst>
            </p:cNvPr>
            <p:cNvCxnSpPr/>
            <p:nvPr/>
          </p:nvCxnSpPr>
          <p:spPr>
            <a:xfrm>
              <a:off x="460102" y="548640"/>
              <a:ext cx="8229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Content Placeholder 6">
            <a:extLst>
              <a:ext uri="{FF2B5EF4-FFF2-40B4-BE49-F238E27FC236}">
                <a16:creationId xmlns:a16="http://schemas.microsoft.com/office/drawing/2014/main" id="{6C1E8F2A-BEB9-3A47-80D2-E5B072E7140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5731" y="1831181"/>
            <a:ext cx="10972800" cy="4511040"/>
          </a:xfrm>
          <a:prstGeom prst="rect">
            <a:avLst/>
          </a:prstGeom>
        </p:spPr>
        <p:txBody>
          <a:bodyPr lIns="45720" rIns="45720"/>
          <a:lstStyle>
            <a:lvl1pPr>
              <a:defRPr sz="1067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67"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defRPr sz="1067"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 sz="1067"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defRPr sz="1067"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/>
              <a:t>click an icon below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86024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47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8307E8-1509-804B-B61D-E6E67F437708}"/>
              </a:ext>
            </a:extLst>
          </p:cNvPr>
          <p:cNvSpPr>
            <a:spLocks/>
          </p:cNvSpPr>
          <p:nvPr/>
        </p:nvSpPr>
        <p:spPr>
          <a:xfrm>
            <a:off x="605367" y="4272677"/>
            <a:ext cx="816864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>
              <a:latin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D465D2-B888-F442-968C-81F69312FD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5367" y="5347806"/>
            <a:ext cx="1584960" cy="465084"/>
          </a:xfrm>
          <a:prstGeom prst="rect">
            <a:avLst/>
          </a:prstGeom>
        </p:spPr>
        <p:txBody>
          <a:bodyPr wrap="square" tIns="0" bIns="0">
            <a:spAutoFit/>
          </a:bodyPr>
          <a:lstStyle>
            <a:lvl1pPr>
              <a:lnSpc>
                <a:spcPct val="100000"/>
              </a:lnSpc>
              <a:spcAft>
                <a:spcPts val="133"/>
              </a:spcAft>
              <a:defRPr sz="933" b="0" i="0" cap="none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Address</a:t>
            </a:r>
          </a:p>
          <a:p>
            <a:pPr lvl="0"/>
            <a:r>
              <a:rPr lang="en-US"/>
              <a:t>City, State Zip</a:t>
            </a:r>
          </a:p>
          <a:p>
            <a:pPr lvl="0"/>
            <a:r>
              <a:rPr lang="en-US"/>
              <a:t>Country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EA1C66-FAA4-324F-A546-D26839E8AB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847" y="513685"/>
            <a:ext cx="1097280" cy="95916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43B59964-A264-6943-9F02-0AD21A89EC5D}"/>
              </a:ext>
            </a:extLst>
          </p:cNvPr>
          <p:cNvGrpSpPr>
            <a:grpSpLocks noChangeAspect="1"/>
          </p:cNvGrpSpPr>
          <p:nvPr/>
        </p:nvGrpSpPr>
        <p:grpSpPr>
          <a:xfrm>
            <a:off x="2926081" y="4577477"/>
            <a:ext cx="245412" cy="243840"/>
            <a:chOff x="418320" y="229320"/>
            <a:chExt cx="393480" cy="390960"/>
          </a:xfrm>
        </p:grpSpPr>
        <p:sp>
          <p:nvSpPr>
            <p:cNvPr id="70" name="Freeform: Shape 119">
              <a:extLst>
                <a:ext uri="{FF2B5EF4-FFF2-40B4-BE49-F238E27FC236}">
                  <a16:creationId xmlns:a16="http://schemas.microsoft.com/office/drawing/2014/main" id="{4FE30F20-FFD5-FD40-9E9A-0099FB518B15}"/>
                </a:ext>
              </a:extLst>
            </p:cNvPr>
            <p:cNvSpPr/>
            <p:nvPr/>
          </p:nvSpPr>
          <p:spPr>
            <a:xfrm>
              <a:off x="418320" y="229320"/>
              <a:ext cx="390240" cy="390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85" h="1085">
                  <a:moveTo>
                    <a:pt x="1085" y="542"/>
                  </a:moveTo>
                  <a:lnTo>
                    <a:pt x="1085" y="542"/>
                  </a:lnTo>
                  <a:lnTo>
                    <a:pt x="1084" y="571"/>
                  </a:lnTo>
                  <a:lnTo>
                    <a:pt x="1082" y="598"/>
                  </a:lnTo>
                  <a:lnTo>
                    <a:pt x="1078" y="625"/>
                  </a:lnTo>
                  <a:lnTo>
                    <a:pt x="1073" y="652"/>
                  </a:lnTo>
                  <a:lnTo>
                    <a:pt x="1068" y="678"/>
                  </a:lnTo>
                  <a:lnTo>
                    <a:pt x="1060" y="704"/>
                  </a:lnTo>
                  <a:lnTo>
                    <a:pt x="1051" y="729"/>
                  </a:lnTo>
                  <a:lnTo>
                    <a:pt x="1042" y="754"/>
                  </a:lnTo>
                  <a:lnTo>
                    <a:pt x="1032" y="777"/>
                  </a:lnTo>
                  <a:lnTo>
                    <a:pt x="1019" y="801"/>
                  </a:lnTo>
                  <a:lnTo>
                    <a:pt x="1006" y="824"/>
                  </a:lnTo>
                  <a:lnTo>
                    <a:pt x="992" y="846"/>
                  </a:lnTo>
                  <a:lnTo>
                    <a:pt x="977" y="867"/>
                  </a:lnTo>
                  <a:lnTo>
                    <a:pt x="961" y="887"/>
                  </a:lnTo>
                  <a:lnTo>
                    <a:pt x="944" y="907"/>
                  </a:lnTo>
                  <a:lnTo>
                    <a:pt x="926" y="926"/>
                  </a:lnTo>
                  <a:lnTo>
                    <a:pt x="907" y="944"/>
                  </a:lnTo>
                  <a:lnTo>
                    <a:pt x="888" y="961"/>
                  </a:lnTo>
                  <a:lnTo>
                    <a:pt x="867" y="976"/>
                  </a:lnTo>
                  <a:lnTo>
                    <a:pt x="846" y="992"/>
                  </a:lnTo>
                  <a:lnTo>
                    <a:pt x="824" y="1006"/>
                  </a:lnTo>
                  <a:lnTo>
                    <a:pt x="801" y="1019"/>
                  </a:lnTo>
                  <a:lnTo>
                    <a:pt x="777" y="1031"/>
                  </a:lnTo>
                  <a:lnTo>
                    <a:pt x="753" y="1042"/>
                  </a:lnTo>
                  <a:lnTo>
                    <a:pt x="729" y="1052"/>
                  </a:lnTo>
                  <a:lnTo>
                    <a:pt x="704" y="1060"/>
                  </a:lnTo>
                  <a:lnTo>
                    <a:pt x="678" y="1068"/>
                  </a:lnTo>
                  <a:lnTo>
                    <a:pt x="651" y="1074"/>
                  </a:lnTo>
                  <a:lnTo>
                    <a:pt x="625" y="1078"/>
                  </a:lnTo>
                  <a:lnTo>
                    <a:pt x="598" y="1082"/>
                  </a:lnTo>
                  <a:lnTo>
                    <a:pt x="570" y="1084"/>
                  </a:lnTo>
                  <a:lnTo>
                    <a:pt x="543" y="1085"/>
                  </a:lnTo>
                  <a:lnTo>
                    <a:pt x="543" y="1085"/>
                  </a:lnTo>
                  <a:lnTo>
                    <a:pt x="514" y="1084"/>
                  </a:lnTo>
                  <a:lnTo>
                    <a:pt x="487" y="1082"/>
                  </a:lnTo>
                  <a:lnTo>
                    <a:pt x="460" y="1078"/>
                  </a:lnTo>
                  <a:lnTo>
                    <a:pt x="433" y="1074"/>
                  </a:lnTo>
                  <a:lnTo>
                    <a:pt x="407" y="1068"/>
                  </a:lnTo>
                  <a:lnTo>
                    <a:pt x="381" y="1060"/>
                  </a:lnTo>
                  <a:lnTo>
                    <a:pt x="356" y="1052"/>
                  </a:lnTo>
                  <a:lnTo>
                    <a:pt x="331" y="1042"/>
                  </a:lnTo>
                  <a:lnTo>
                    <a:pt x="308" y="1031"/>
                  </a:lnTo>
                  <a:lnTo>
                    <a:pt x="284" y="1019"/>
                  </a:lnTo>
                  <a:lnTo>
                    <a:pt x="261" y="1006"/>
                  </a:lnTo>
                  <a:lnTo>
                    <a:pt x="239" y="992"/>
                  </a:lnTo>
                  <a:lnTo>
                    <a:pt x="218" y="976"/>
                  </a:lnTo>
                  <a:lnTo>
                    <a:pt x="197" y="961"/>
                  </a:lnTo>
                  <a:lnTo>
                    <a:pt x="178" y="944"/>
                  </a:lnTo>
                  <a:lnTo>
                    <a:pt x="159" y="926"/>
                  </a:lnTo>
                  <a:lnTo>
                    <a:pt x="141" y="907"/>
                  </a:lnTo>
                  <a:lnTo>
                    <a:pt x="124" y="887"/>
                  </a:lnTo>
                  <a:lnTo>
                    <a:pt x="108" y="867"/>
                  </a:lnTo>
                  <a:lnTo>
                    <a:pt x="93" y="846"/>
                  </a:lnTo>
                  <a:lnTo>
                    <a:pt x="79" y="824"/>
                  </a:lnTo>
                  <a:lnTo>
                    <a:pt x="66" y="801"/>
                  </a:lnTo>
                  <a:lnTo>
                    <a:pt x="54" y="777"/>
                  </a:lnTo>
                  <a:lnTo>
                    <a:pt x="43" y="754"/>
                  </a:lnTo>
                  <a:lnTo>
                    <a:pt x="33" y="729"/>
                  </a:lnTo>
                  <a:lnTo>
                    <a:pt x="25" y="704"/>
                  </a:lnTo>
                  <a:lnTo>
                    <a:pt x="17" y="678"/>
                  </a:lnTo>
                  <a:lnTo>
                    <a:pt x="11" y="652"/>
                  </a:lnTo>
                  <a:lnTo>
                    <a:pt x="7" y="625"/>
                  </a:lnTo>
                  <a:lnTo>
                    <a:pt x="3" y="598"/>
                  </a:lnTo>
                  <a:lnTo>
                    <a:pt x="1" y="571"/>
                  </a:lnTo>
                  <a:lnTo>
                    <a:pt x="0" y="542"/>
                  </a:lnTo>
                  <a:lnTo>
                    <a:pt x="0" y="542"/>
                  </a:lnTo>
                  <a:lnTo>
                    <a:pt x="1" y="514"/>
                  </a:lnTo>
                  <a:lnTo>
                    <a:pt x="3" y="487"/>
                  </a:lnTo>
                  <a:lnTo>
                    <a:pt x="7" y="460"/>
                  </a:lnTo>
                  <a:lnTo>
                    <a:pt x="11" y="434"/>
                  </a:lnTo>
                  <a:lnTo>
                    <a:pt x="17" y="407"/>
                  </a:lnTo>
                  <a:lnTo>
                    <a:pt x="25" y="381"/>
                  </a:lnTo>
                  <a:lnTo>
                    <a:pt x="33" y="356"/>
                  </a:lnTo>
                  <a:lnTo>
                    <a:pt x="43" y="332"/>
                  </a:lnTo>
                  <a:lnTo>
                    <a:pt x="54" y="308"/>
                  </a:lnTo>
                  <a:lnTo>
                    <a:pt x="66" y="284"/>
                  </a:lnTo>
                  <a:lnTo>
                    <a:pt x="79" y="261"/>
                  </a:lnTo>
                  <a:lnTo>
                    <a:pt x="93" y="239"/>
                  </a:lnTo>
                  <a:lnTo>
                    <a:pt x="108" y="218"/>
                  </a:lnTo>
                  <a:lnTo>
                    <a:pt x="124" y="197"/>
                  </a:lnTo>
                  <a:lnTo>
                    <a:pt x="141" y="178"/>
                  </a:lnTo>
                  <a:lnTo>
                    <a:pt x="159" y="159"/>
                  </a:lnTo>
                  <a:lnTo>
                    <a:pt x="178" y="141"/>
                  </a:lnTo>
                  <a:lnTo>
                    <a:pt x="197" y="124"/>
                  </a:lnTo>
                  <a:lnTo>
                    <a:pt x="218" y="108"/>
                  </a:lnTo>
                  <a:lnTo>
                    <a:pt x="239" y="93"/>
                  </a:lnTo>
                  <a:lnTo>
                    <a:pt x="261" y="79"/>
                  </a:lnTo>
                  <a:lnTo>
                    <a:pt x="284" y="66"/>
                  </a:lnTo>
                  <a:lnTo>
                    <a:pt x="308" y="54"/>
                  </a:lnTo>
                  <a:lnTo>
                    <a:pt x="331" y="43"/>
                  </a:lnTo>
                  <a:lnTo>
                    <a:pt x="356" y="34"/>
                  </a:lnTo>
                  <a:lnTo>
                    <a:pt x="381" y="25"/>
                  </a:lnTo>
                  <a:lnTo>
                    <a:pt x="407" y="17"/>
                  </a:lnTo>
                  <a:lnTo>
                    <a:pt x="433" y="12"/>
                  </a:lnTo>
                  <a:lnTo>
                    <a:pt x="460" y="7"/>
                  </a:lnTo>
                  <a:lnTo>
                    <a:pt x="487" y="3"/>
                  </a:lnTo>
                  <a:lnTo>
                    <a:pt x="514" y="1"/>
                  </a:lnTo>
                  <a:lnTo>
                    <a:pt x="543" y="0"/>
                  </a:lnTo>
                  <a:lnTo>
                    <a:pt x="543" y="0"/>
                  </a:lnTo>
                  <a:lnTo>
                    <a:pt x="570" y="1"/>
                  </a:lnTo>
                  <a:lnTo>
                    <a:pt x="598" y="3"/>
                  </a:lnTo>
                  <a:lnTo>
                    <a:pt x="625" y="7"/>
                  </a:lnTo>
                  <a:lnTo>
                    <a:pt x="651" y="12"/>
                  </a:lnTo>
                  <a:lnTo>
                    <a:pt x="678" y="17"/>
                  </a:lnTo>
                  <a:lnTo>
                    <a:pt x="704" y="25"/>
                  </a:lnTo>
                  <a:lnTo>
                    <a:pt x="729" y="34"/>
                  </a:lnTo>
                  <a:lnTo>
                    <a:pt x="753" y="43"/>
                  </a:lnTo>
                  <a:lnTo>
                    <a:pt x="777" y="54"/>
                  </a:lnTo>
                  <a:lnTo>
                    <a:pt x="801" y="66"/>
                  </a:lnTo>
                  <a:lnTo>
                    <a:pt x="824" y="79"/>
                  </a:lnTo>
                  <a:lnTo>
                    <a:pt x="846" y="93"/>
                  </a:lnTo>
                  <a:lnTo>
                    <a:pt x="867" y="108"/>
                  </a:lnTo>
                  <a:lnTo>
                    <a:pt x="888" y="124"/>
                  </a:lnTo>
                  <a:lnTo>
                    <a:pt x="907" y="141"/>
                  </a:lnTo>
                  <a:lnTo>
                    <a:pt x="926" y="159"/>
                  </a:lnTo>
                  <a:lnTo>
                    <a:pt x="944" y="178"/>
                  </a:lnTo>
                  <a:lnTo>
                    <a:pt x="961" y="197"/>
                  </a:lnTo>
                  <a:lnTo>
                    <a:pt x="977" y="218"/>
                  </a:lnTo>
                  <a:lnTo>
                    <a:pt x="992" y="239"/>
                  </a:lnTo>
                  <a:lnTo>
                    <a:pt x="1006" y="261"/>
                  </a:lnTo>
                  <a:lnTo>
                    <a:pt x="1019" y="284"/>
                  </a:lnTo>
                  <a:lnTo>
                    <a:pt x="1032" y="308"/>
                  </a:lnTo>
                  <a:lnTo>
                    <a:pt x="1042" y="332"/>
                  </a:lnTo>
                  <a:lnTo>
                    <a:pt x="1051" y="356"/>
                  </a:lnTo>
                  <a:lnTo>
                    <a:pt x="1060" y="381"/>
                  </a:lnTo>
                  <a:lnTo>
                    <a:pt x="1068" y="407"/>
                  </a:lnTo>
                  <a:lnTo>
                    <a:pt x="1073" y="434"/>
                  </a:lnTo>
                  <a:lnTo>
                    <a:pt x="1078" y="460"/>
                  </a:lnTo>
                  <a:lnTo>
                    <a:pt x="1082" y="487"/>
                  </a:lnTo>
                  <a:lnTo>
                    <a:pt x="1084" y="514"/>
                  </a:lnTo>
                  <a:close/>
                </a:path>
              </a:pathLst>
            </a:custGeom>
            <a:noFill/>
            <a:ln w="6350" cap="rnd">
              <a:solidFill>
                <a:schemeClr val="tx1"/>
              </a:solidFill>
              <a:prstDash val="solid"/>
              <a:round/>
            </a:ln>
          </p:spPr>
          <p:txBody>
            <a:bodyPr vert="horz" wrap="none" lIns="99360" tIns="54360" rIns="99360" bIns="54360" anchor="ctr" anchorCtr="1" compatLnSpc="0"/>
            <a:lstStyle/>
            <a:p>
              <a:pPr marL="0" marR="0" lvl="0" indent="0" algn="l" defTabSz="91435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E2C2C"/>
                </a:solidFill>
                <a:effectLst/>
                <a:uLnTx/>
                <a:uFillTx/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71" name="Freeform: Shape 120">
              <a:extLst>
                <a:ext uri="{FF2B5EF4-FFF2-40B4-BE49-F238E27FC236}">
                  <a16:creationId xmlns:a16="http://schemas.microsoft.com/office/drawing/2014/main" id="{EF19D0C5-99C8-0545-B3A2-927557B5BB20}"/>
                </a:ext>
              </a:extLst>
            </p:cNvPr>
            <p:cNvSpPr/>
            <p:nvPr/>
          </p:nvSpPr>
          <p:spPr>
            <a:xfrm>
              <a:off x="515879" y="229320"/>
              <a:ext cx="97560" cy="390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72" h="1085" fill="none">
                  <a:moveTo>
                    <a:pt x="272" y="1085"/>
                  </a:moveTo>
                  <a:lnTo>
                    <a:pt x="272" y="1085"/>
                  </a:lnTo>
                  <a:lnTo>
                    <a:pt x="258" y="1084"/>
                  </a:lnTo>
                  <a:lnTo>
                    <a:pt x="243" y="1082"/>
                  </a:lnTo>
                  <a:lnTo>
                    <a:pt x="230" y="1078"/>
                  </a:lnTo>
                  <a:lnTo>
                    <a:pt x="217" y="1074"/>
                  </a:lnTo>
                  <a:lnTo>
                    <a:pt x="203" y="1068"/>
                  </a:lnTo>
                  <a:lnTo>
                    <a:pt x="191" y="1060"/>
                  </a:lnTo>
                  <a:lnTo>
                    <a:pt x="179" y="1052"/>
                  </a:lnTo>
                  <a:lnTo>
                    <a:pt x="166" y="1042"/>
                  </a:lnTo>
                  <a:lnTo>
                    <a:pt x="154" y="1031"/>
                  </a:lnTo>
                  <a:lnTo>
                    <a:pt x="142" y="1019"/>
                  </a:lnTo>
                  <a:lnTo>
                    <a:pt x="131" y="1006"/>
                  </a:lnTo>
                  <a:lnTo>
                    <a:pt x="119" y="992"/>
                  </a:lnTo>
                  <a:lnTo>
                    <a:pt x="109" y="976"/>
                  </a:lnTo>
                  <a:lnTo>
                    <a:pt x="99" y="961"/>
                  </a:lnTo>
                  <a:lnTo>
                    <a:pt x="89" y="944"/>
                  </a:lnTo>
                  <a:lnTo>
                    <a:pt x="80" y="926"/>
                  </a:lnTo>
                  <a:lnTo>
                    <a:pt x="71" y="907"/>
                  </a:lnTo>
                  <a:lnTo>
                    <a:pt x="62" y="887"/>
                  </a:lnTo>
                  <a:lnTo>
                    <a:pt x="54" y="867"/>
                  </a:lnTo>
                  <a:lnTo>
                    <a:pt x="47" y="846"/>
                  </a:lnTo>
                  <a:lnTo>
                    <a:pt x="39" y="824"/>
                  </a:lnTo>
                  <a:lnTo>
                    <a:pt x="33" y="801"/>
                  </a:lnTo>
                  <a:lnTo>
                    <a:pt x="27" y="777"/>
                  </a:lnTo>
                  <a:lnTo>
                    <a:pt x="21" y="754"/>
                  </a:lnTo>
                  <a:lnTo>
                    <a:pt x="17" y="729"/>
                  </a:lnTo>
                  <a:lnTo>
                    <a:pt x="13" y="704"/>
                  </a:lnTo>
                  <a:lnTo>
                    <a:pt x="9" y="678"/>
                  </a:lnTo>
                  <a:lnTo>
                    <a:pt x="6" y="652"/>
                  </a:lnTo>
                  <a:lnTo>
                    <a:pt x="3" y="625"/>
                  </a:lnTo>
                  <a:lnTo>
                    <a:pt x="1" y="598"/>
                  </a:lnTo>
                  <a:lnTo>
                    <a:pt x="0" y="571"/>
                  </a:lnTo>
                  <a:lnTo>
                    <a:pt x="0" y="542"/>
                  </a:lnTo>
                  <a:lnTo>
                    <a:pt x="0" y="542"/>
                  </a:lnTo>
                  <a:lnTo>
                    <a:pt x="0" y="514"/>
                  </a:lnTo>
                  <a:lnTo>
                    <a:pt x="1" y="487"/>
                  </a:lnTo>
                  <a:lnTo>
                    <a:pt x="3" y="460"/>
                  </a:lnTo>
                  <a:lnTo>
                    <a:pt x="6" y="434"/>
                  </a:lnTo>
                  <a:lnTo>
                    <a:pt x="9" y="407"/>
                  </a:lnTo>
                  <a:lnTo>
                    <a:pt x="13" y="381"/>
                  </a:lnTo>
                  <a:lnTo>
                    <a:pt x="17" y="356"/>
                  </a:lnTo>
                  <a:lnTo>
                    <a:pt x="21" y="332"/>
                  </a:lnTo>
                  <a:lnTo>
                    <a:pt x="27" y="308"/>
                  </a:lnTo>
                  <a:lnTo>
                    <a:pt x="33" y="284"/>
                  </a:lnTo>
                  <a:lnTo>
                    <a:pt x="39" y="261"/>
                  </a:lnTo>
                  <a:lnTo>
                    <a:pt x="47" y="239"/>
                  </a:lnTo>
                  <a:lnTo>
                    <a:pt x="54" y="218"/>
                  </a:lnTo>
                  <a:lnTo>
                    <a:pt x="62" y="197"/>
                  </a:lnTo>
                  <a:lnTo>
                    <a:pt x="71" y="178"/>
                  </a:lnTo>
                  <a:lnTo>
                    <a:pt x="80" y="159"/>
                  </a:lnTo>
                  <a:lnTo>
                    <a:pt x="89" y="141"/>
                  </a:lnTo>
                  <a:lnTo>
                    <a:pt x="99" y="124"/>
                  </a:lnTo>
                  <a:lnTo>
                    <a:pt x="109" y="108"/>
                  </a:lnTo>
                  <a:lnTo>
                    <a:pt x="119" y="93"/>
                  </a:lnTo>
                  <a:lnTo>
                    <a:pt x="131" y="79"/>
                  </a:lnTo>
                  <a:lnTo>
                    <a:pt x="142" y="66"/>
                  </a:lnTo>
                  <a:lnTo>
                    <a:pt x="154" y="54"/>
                  </a:lnTo>
                  <a:lnTo>
                    <a:pt x="166" y="43"/>
                  </a:lnTo>
                  <a:lnTo>
                    <a:pt x="179" y="34"/>
                  </a:lnTo>
                  <a:lnTo>
                    <a:pt x="191" y="25"/>
                  </a:lnTo>
                  <a:lnTo>
                    <a:pt x="203" y="17"/>
                  </a:lnTo>
                  <a:lnTo>
                    <a:pt x="217" y="12"/>
                  </a:lnTo>
                  <a:lnTo>
                    <a:pt x="230" y="7"/>
                  </a:lnTo>
                  <a:lnTo>
                    <a:pt x="243" y="3"/>
                  </a:lnTo>
                  <a:lnTo>
                    <a:pt x="258" y="1"/>
                  </a:lnTo>
                  <a:lnTo>
                    <a:pt x="272" y="0"/>
                  </a:lnTo>
                </a:path>
              </a:pathLst>
            </a:custGeom>
            <a:noFill/>
            <a:ln w="6350" cap="rnd">
              <a:solidFill>
                <a:schemeClr val="tx1"/>
              </a:solidFill>
              <a:prstDash val="solid"/>
              <a:round/>
            </a:ln>
          </p:spPr>
          <p:txBody>
            <a:bodyPr vert="horz" wrap="none" lIns="9360" tIns="9360" rIns="9360" bIns="9360" anchor="ctr" anchorCtr="1" compatLnSpc="0"/>
            <a:lstStyle/>
            <a:p>
              <a:pPr marL="0" marR="0" lvl="0" indent="0" algn="l" defTabSz="91435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E2C2C"/>
                </a:solidFill>
                <a:effectLst/>
                <a:uLnTx/>
                <a:uFillTx/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72" name="Freeform: Shape 121">
              <a:extLst>
                <a:ext uri="{FF2B5EF4-FFF2-40B4-BE49-F238E27FC236}">
                  <a16:creationId xmlns:a16="http://schemas.microsoft.com/office/drawing/2014/main" id="{A9A5B6B7-59B9-B547-9A26-750B104A9509}"/>
                </a:ext>
              </a:extLst>
            </p:cNvPr>
            <p:cNvSpPr/>
            <p:nvPr/>
          </p:nvSpPr>
          <p:spPr>
            <a:xfrm>
              <a:off x="613800" y="229320"/>
              <a:ext cx="96840" cy="390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70" h="1085" fill="none">
                  <a:moveTo>
                    <a:pt x="0" y="1085"/>
                  </a:moveTo>
                  <a:lnTo>
                    <a:pt x="0" y="1085"/>
                  </a:lnTo>
                  <a:lnTo>
                    <a:pt x="13" y="1084"/>
                  </a:lnTo>
                  <a:lnTo>
                    <a:pt x="27" y="1082"/>
                  </a:lnTo>
                  <a:lnTo>
                    <a:pt x="41" y="1078"/>
                  </a:lnTo>
                  <a:lnTo>
                    <a:pt x="54" y="1074"/>
                  </a:lnTo>
                  <a:lnTo>
                    <a:pt x="68" y="1068"/>
                  </a:lnTo>
                  <a:lnTo>
                    <a:pt x="80" y="1060"/>
                  </a:lnTo>
                  <a:lnTo>
                    <a:pt x="92" y="1052"/>
                  </a:lnTo>
                  <a:lnTo>
                    <a:pt x="105" y="1042"/>
                  </a:lnTo>
                  <a:lnTo>
                    <a:pt x="117" y="1031"/>
                  </a:lnTo>
                  <a:lnTo>
                    <a:pt x="128" y="1019"/>
                  </a:lnTo>
                  <a:lnTo>
                    <a:pt x="140" y="1006"/>
                  </a:lnTo>
                  <a:lnTo>
                    <a:pt x="151" y="992"/>
                  </a:lnTo>
                  <a:lnTo>
                    <a:pt x="162" y="976"/>
                  </a:lnTo>
                  <a:lnTo>
                    <a:pt x="172" y="961"/>
                  </a:lnTo>
                  <a:lnTo>
                    <a:pt x="182" y="944"/>
                  </a:lnTo>
                  <a:lnTo>
                    <a:pt x="191" y="926"/>
                  </a:lnTo>
                  <a:lnTo>
                    <a:pt x="200" y="907"/>
                  </a:lnTo>
                  <a:lnTo>
                    <a:pt x="208" y="887"/>
                  </a:lnTo>
                  <a:lnTo>
                    <a:pt x="217" y="867"/>
                  </a:lnTo>
                  <a:lnTo>
                    <a:pt x="224" y="846"/>
                  </a:lnTo>
                  <a:lnTo>
                    <a:pt x="231" y="824"/>
                  </a:lnTo>
                  <a:lnTo>
                    <a:pt x="238" y="801"/>
                  </a:lnTo>
                  <a:lnTo>
                    <a:pt x="244" y="777"/>
                  </a:lnTo>
                  <a:lnTo>
                    <a:pt x="249" y="754"/>
                  </a:lnTo>
                  <a:lnTo>
                    <a:pt x="254" y="729"/>
                  </a:lnTo>
                  <a:lnTo>
                    <a:pt x="258" y="704"/>
                  </a:lnTo>
                  <a:lnTo>
                    <a:pt x="262" y="678"/>
                  </a:lnTo>
                  <a:lnTo>
                    <a:pt x="265" y="652"/>
                  </a:lnTo>
                  <a:lnTo>
                    <a:pt x="268" y="625"/>
                  </a:lnTo>
                  <a:lnTo>
                    <a:pt x="269" y="598"/>
                  </a:lnTo>
                  <a:lnTo>
                    <a:pt x="270" y="571"/>
                  </a:lnTo>
                  <a:lnTo>
                    <a:pt x="270" y="542"/>
                  </a:lnTo>
                  <a:lnTo>
                    <a:pt x="270" y="542"/>
                  </a:lnTo>
                  <a:lnTo>
                    <a:pt x="270" y="514"/>
                  </a:lnTo>
                  <a:lnTo>
                    <a:pt x="269" y="487"/>
                  </a:lnTo>
                  <a:lnTo>
                    <a:pt x="268" y="460"/>
                  </a:lnTo>
                  <a:lnTo>
                    <a:pt x="265" y="434"/>
                  </a:lnTo>
                  <a:lnTo>
                    <a:pt x="262" y="407"/>
                  </a:lnTo>
                  <a:lnTo>
                    <a:pt x="258" y="381"/>
                  </a:lnTo>
                  <a:lnTo>
                    <a:pt x="254" y="356"/>
                  </a:lnTo>
                  <a:lnTo>
                    <a:pt x="249" y="332"/>
                  </a:lnTo>
                  <a:lnTo>
                    <a:pt x="244" y="308"/>
                  </a:lnTo>
                  <a:lnTo>
                    <a:pt x="238" y="284"/>
                  </a:lnTo>
                  <a:lnTo>
                    <a:pt x="231" y="261"/>
                  </a:lnTo>
                  <a:lnTo>
                    <a:pt x="224" y="239"/>
                  </a:lnTo>
                  <a:lnTo>
                    <a:pt x="217" y="218"/>
                  </a:lnTo>
                  <a:lnTo>
                    <a:pt x="208" y="197"/>
                  </a:lnTo>
                  <a:lnTo>
                    <a:pt x="200" y="178"/>
                  </a:lnTo>
                  <a:lnTo>
                    <a:pt x="191" y="159"/>
                  </a:lnTo>
                  <a:lnTo>
                    <a:pt x="182" y="141"/>
                  </a:lnTo>
                  <a:lnTo>
                    <a:pt x="172" y="124"/>
                  </a:lnTo>
                  <a:lnTo>
                    <a:pt x="162" y="108"/>
                  </a:lnTo>
                  <a:lnTo>
                    <a:pt x="151" y="93"/>
                  </a:lnTo>
                  <a:lnTo>
                    <a:pt x="140" y="79"/>
                  </a:lnTo>
                  <a:lnTo>
                    <a:pt x="128" y="66"/>
                  </a:lnTo>
                  <a:lnTo>
                    <a:pt x="117" y="54"/>
                  </a:lnTo>
                  <a:lnTo>
                    <a:pt x="105" y="43"/>
                  </a:lnTo>
                  <a:lnTo>
                    <a:pt x="92" y="34"/>
                  </a:lnTo>
                  <a:lnTo>
                    <a:pt x="80" y="25"/>
                  </a:lnTo>
                  <a:lnTo>
                    <a:pt x="68" y="17"/>
                  </a:lnTo>
                  <a:lnTo>
                    <a:pt x="54" y="12"/>
                  </a:lnTo>
                  <a:lnTo>
                    <a:pt x="41" y="7"/>
                  </a:lnTo>
                  <a:lnTo>
                    <a:pt x="27" y="3"/>
                  </a:lnTo>
                  <a:lnTo>
                    <a:pt x="13" y="1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chemeClr val="tx1"/>
              </a:solidFill>
              <a:prstDash val="solid"/>
              <a:round/>
            </a:ln>
          </p:spPr>
          <p:txBody>
            <a:bodyPr vert="horz" wrap="none" lIns="9360" tIns="9360" rIns="9360" bIns="9360" anchor="ctr" anchorCtr="1" compatLnSpc="0"/>
            <a:lstStyle/>
            <a:p>
              <a:pPr marL="0" marR="0" lvl="0" indent="0" algn="l" defTabSz="91435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E2C2C"/>
                </a:solidFill>
                <a:effectLst/>
                <a:uLnTx/>
                <a:uFillTx/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73" name="Freeform: Shape 122">
              <a:extLst>
                <a:ext uri="{FF2B5EF4-FFF2-40B4-BE49-F238E27FC236}">
                  <a16:creationId xmlns:a16="http://schemas.microsoft.com/office/drawing/2014/main" id="{B5EB58F3-934A-CC4D-A3D6-89E2B51320CF}"/>
                </a:ext>
              </a:extLst>
            </p:cNvPr>
            <p:cNvSpPr/>
            <p:nvPr/>
          </p:nvSpPr>
          <p:spPr>
            <a:xfrm>
              <a:off x="459719" y="304560"/>
              <a:ext cx="307440" cy="37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55" h="105" fill="none">
                  <a:moveTo>
                    <a:pt x="0" y="0"/>
                  </a:moveTo>
                  <a:lnTo>
                    <a:pt x="0" y="0"/>
                  </a:lnTo>
                  <a:lnTo>
                    <a:pt x="19" y="11"/>
                  </a:lnTo>
                  <a:lnTo>
                    <a:pt x="39" y="23"/>
                  </a:lnTo>
                  <a:lnTo>
                    <a:pt x="61" y="33"/>
                  </a:lnTo>
                  <a:lnTo>
                    <a:pt x="84" y="43"/>
                  </a:lnTo>
                  <a:lnTo>
                    <a:pt x="108" y="52"/>
                  </a:lnTo>
                  <a:lnTo>
                    <a:pt x="133" y="61"/>
                  </a:lnTo>
                  <a:lnTo>
                    <a:pt x="159" y="68"/>
                  </a:lnTo>
                  <a:lnTo>
                    <a:pt x="186" y="76"/>
                  </a:lnTo>
                  <a:lnTo>
                    <a:pt x="214" y="83"/>
                  </a:lnTo>
                  <a:lnTo>
                    <a:pt x="242" y="88"/>
                  </a:lnTo>
                  <a:lnTo>
                    <a:pt x="272" y="93"/>
                  </a:lnTo>
                  <a:lnTo>
                    <a:pt x="301" y="97"/>
                  </a:lnTo>
                  <a:lnTo>
                    <a:pt x="332" y="100"/>
                  </a:lnTo>
                  <a:lnTo>
                    <a:pt x="363" y="103"/>
                  </a:lnTo>
                  <a:lnTo>
                    <a:pt x="396" y="104"/>
                  </a:lnTo>
                  <a:lnTo>
                    <a:pt x="428" y="105"/>
                  </a:lnTo>
                  <a:lnTo>
                    <a:pt x="428" y="105"/>
                  </a:lnTo>
                  <a:lnTo>
                    <a:pt x="459" y="104"/>
                  </a:lnTo>
                  <a:lnTo>
                    <a:pt x="492" y="103"/>
                  </a:lnTo>
                  <a:lnTo>
                    <a:pt x="523" y="100"/>
                  </a:lnTo>
                  <a:lnTo>
                    <a:pt x="554" y="97"/>
                  </a:lnTo>
                  <a:lnTo>
                    <a:pt x="583" y="93"/>
                  </a:lnTo>
                  <a:lnTo>
                    <a:pt x="613" y="88"/>
                  </a:lnTo>
                  <a:lnTo>
                    <a:pt x="641" y="83"/>
                  </a:lnTo>
                  <a:lnTo>
                    <a:pt x="669" y="76"/>
                  </a:lnTo>
                  <a:lnTo>
                    <a:pt x="696" y="68"/>
                  </a:lnTo>
                  <a:lnTo>
                    <a:pt x="722" y="61"/>
                  </a:lnTo>
                  <a:lnTo>
                    <a:pt x="747" y="52"/>
                  </a:lnTo>
                  <a:lnTo>
                    <a:pt x="771" y="43"/>
                  </a:lnTo>
                  <a:lnTo>
                    <a:pt x="794" y="33"/>
                  </a:lnTo>
                  <a:lnTo>
                    <a:pt x="816" y="23"/>
                  </a:lnTo>
                  <a:lnTo>
                    <a:pt x="836" y="11"/>
                  </a:lnTo>
                  <a:lnTo>
                    <a:pt x="855" y="0"/>
                  </a:lnTo>
                </a:path>
              </a:pathLst>
            </a:custGeom>
            <a:noFill/>
            <a:ln w="6350" cap="rnd">
              <a:solidFill>
                <a:schemeClr val="tx1"/>
              </a:solidFill>
              <a:prstDash val="solid"/>
              <a:round/>
            </a:ln>
          </p:spPr>
          <p:txBody>
            <a:bodyPr vert="horz" wrap="none" lIns="9360" tIns="9360" rIns="9360" bIns="9360" anchor="ctr" anchorCtr="1" compatLnSpc="0"/>
            <a:lstStyle/>
            <a:p>
              <a:pPr marL="0" marR="0" lvl="0" indent="0" algn="l" defTabSz="91435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E2C2C"/>
                </a:solidFill>
                <a:effectLst/>
                <a:uLnTx/>
                <a:uFillTx/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74" name="Freeform: Shape 123">
              <a:extLst>
                <a:ext uri="{FF2B5EF4-FFF2-40B4-BE49-F238E27FC236}">
                  <a16:creationId xmlns:a16="http://schemas.microsoft.com/office/drawing/2014/main" id="{F913CC4D-D6F7-2B4E-9826-7111C66A4EFE}"/>
                </a:ext>
              </a:extLst>
            </p:cNvPr>
            <p:cNvSpPr/>
            <p:nvPr/>
          </p:nvSpPr>
          <p:spPr>
            <a:xfrm>
              <a:off x="459719" y="506519"/>
              <a:ext cx="307440" cy="37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55" h="105" fill="none">
                  <a:moveTo>
                    <a:pt x="0" y="105"/>
                  </a:moveTo>
                  <a:lnTo>
                    <a:pt x="0" y="105"/>
                  </a:lnTo>
                  <a:lnTo>
                    <a:pt x="19" y="92"/>
                  </a:lnTo>
                  <a:lnTo>
                    <a:pt x="39" y="82"/>
                  </a:lnTo>
                  <a:lnTo>
                    <a:pt x="61" y="71"/>
                  </a:lnTo>
                  <a:lnTo>
                    <a:pt x="84" y="61"/>
                  </a:lnTo>
                  <a:lnTo>
                    <a:pt x="108" y="52"/>
                  </a:lnTo>
                  <a:lnTo>
                    <a:pt x="133" y="44"/>
                  </a:lnTo>
                  <a:lnTo>
                    <a:pt x="159" y="35"/>
                  </a:lnTo>
                  <a:lnTo>
                    <a:pt x="186" y="28"/>
                  </a:lnTo>
                  <a:lnTo>
                    <a:pt x="214" y="22"/>
                  </a:lnTo>
                  <a:lnTo>
                    <a:pt x="242" y="16"/>
                  </a:lnTo>
                  <a:lnTo>
                    <a:pt x="272" y="11"/>
                  </a:lnTo>
                  <a:lnTo>
                    <a:pt x="301" y="7"/>
                  </a:lnTo>
                  <a:lnTo>
                    <a:pt x="332" y="5"/>
                  </a:lnTo>
                  <a:lnTo>
                    <a:pt x="363" y="2"/>
                  </a:lnTo>
                  <a:lnTo>
                    <a:pt x="396" y="1"/>
                  </a:lnTo>
                  <a:lnTo>
                    <a:pt x="428" y="0"/>
                  </a:lnTo>
                  <a:lnTo>
                    <a:pt x="428" y="0"/>
                  </a:lnTo>
                  <a:lnTo>
                    <a:pt x="459" y="1"/>
                  </a:lnTo>
                  <a:lnTo>
                    <a:pt x="492" y="2"/>
                  </a:lnTo>
                  <a:lnTo>
                    <a:pt x="523" y="5"/>
                  </a:lnTo>
                  <a:lnTo>
                    <a:pt x="554" y="7"/>
                  </a:lnTo>
                  <a:lnTo>
                    <a:pt x="583" y="11"/>
                  </a:lnTo>
                  <a:lnTo>
                    <a:pt x="613" y="16"/>
                  </a:lnTo>
                  <a:lnTo>
                    <a:pt x="641" y="22"/>
                  </a:lnTo>
                  <a:lnTo>
                    <a:pt x="669" y="28"/>
                  </a:lnTo>
                  <a:lnTo>
                    <a:pt x="696" y="35"/>
                  </a:lnTo>
                  <a:lnTo>
                    <a:pt x="722" y="44"/>
                  </a:lnTo>
                  <a:lnTo>
                    <a:pt x="747" y="52"/>
                  </a:lnTo>
                  <a:lnTo>
                    <a:pt x="771" y="61"/>
                  </a:lnTo>
                  <a:lnTo>
                    <a:pt x="794" y="71"/>
                  </a:lnTo>
                  <a:lnTo>
                    <a:pt x="816" y="82"/>
                  </a:lnTo>
                  <a:lnTo>
                    <a:pt x="836" y="92"/>
                  </a:lnTo>
                  <a:lnTo>
                    <a:pt x="855" y="105"/>
                  </a:lnTo>
                </a:path>
              </a:pathLst>
            </a:custGeom>
            <a:noFill/>
            <a:ln w="6350" cap="rnd">
              <a:solidFill>
                <a:schemeClr val="tx1"/>
              </a:solidFill>
              <a:prstDash val="solid"/>
              <a:round/>
            </a:ln>
          </p:spPr>
          <p:txBody>
            <a:bodyPr vert="horz" wrap="none" lIns="9360" tIns="9360" rIns="9360" bIns="9360" anchor="ctr" anchorCtr="1" compatLnSpc="0"/>
            <a:lstStyle/>
            <a:p>
              <a:pPr marL="0" marR="0" lvl="0" indent="0" algn="l" defTabSz="91435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E2C2C"/>
                </a:solidFill>
                <a:effectLst/>
                <a:uLnTx/>
                <a:uFillTx/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75" name="Straight Connector 74">
              <a:extLst>
                <a:ext uri="{FF2B5EF4-FFF2-40B4-BE49-F238E27FC236}">
                  <a16:creationId xmlns:a16="http://schemas.microsoft.com/office/drawing/2014/main" id="{10407155-0FD9-3041-ACE3-8EBF5111BE83}"/>
                </a:ext>
              </a:extLst>
            </p:cNvPr>
            <p:cNvSpPr/>
            <p:nvPr/>
          </p:nvSpPr>
          <p:spPr>
            <a:xfrm>
              <a:off x="609840" y="230040"/>
              <a:ext cx="0" cy="39024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prstDash val="solid"/>
              <a:round/>
            </a:ln>
          </p:spPr>
          <p:txBody>
            <a:bodyPr vert="horz" wrap="none" lIns="9360" tIns="9360" rIns="9360" bIns="9360" anchor="ctr" anchorCtr="1" compatLnSpc="0"/>
            <a:lstStyle/>
            <a:p>
              <a:pPr marL="0" marR="0" lvl="0" indent="0" algn="l" defTabSz="91435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E2C2C"/>
                </a:solidFill>
                <a:effectLst/>
                <a:uLnTx/>
                <a:uFillTx/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76" name="Straight Connector 75">
              <a:extLst>
                <a:ext uri="{FF2B5EF4-FFF2-40B4-BE49-F238E27FC236}">
                  <a16:creationId xmlns:a16="http://schemas.microsoft.com/office/drawing/2014/main" id="{D5433B2A-E13B-B741-A0D1-48B25DDE5C85}"/>
                </a:ext>
              </a:extLst>
            </p:cNvPr>
            <p:cNvSpPr/>
            <p:nvPr/>
          </p:nvSpPr>
          <p:spPr>
            <a:xfrm flipH="1">
              <a:off x="421920" y="427680"/>
              <a:ext cx="389880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prstDash val="solid"/>
              <a:round/>
            </a:ln>
          </p:spPr>
          <p:txBody>
            <a:bodyPr vert="horz" wrap="none" lIns="9360" tIns="9360" rIns="9360" bIns="9360" anchor="ctr" anchorCtr="1" compatLnSpc="0"/>
            <a:lstStyle/>
            <a:p>
              <a:pPr marL="0" marR="0" lvl="0" indent="0" algn="l" defTabSz="91435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E2C2C"/>
                </a:solidFill>
                <a:effectLst/>
                <a:uLnTx/>
                <a:uFillTx/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</p:grpSp>
      <p:sp>
        <p:nvSpPr>
          <p:cNvPr id="77" name="Freeform 1160">
            <a:extLst>
              <a:ext uri="{FF2B5EF4-FFF2-40B4-BE49-F238E27FC236}">
                <a16:creationId xmlns:a16="http://schemas.microsoft.com/office/drawing/2014/main" id="{EB46819E-24DD-0940-A6AE-F62C746E2FA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9600" y="4577477"/>
            <a:ext cx="243840" cy="262683"/>
          </a:xfrm>
          <a:custGeom>
            <a:avLst/>
            <a:gdLst>
              <a:gd name="T0" fmla="*/ 226 w 291"/>
              <a:gd name="T1" fmla="*/ 81 h 315"/>
              <a:gd name="T2" fmla="*/ 145 w 291"/>
              <a:gd name="T3" fmla="*/ 221 h 315"/>
              <a:gd name="T4" fmla="*/ 64 w 291"/>
              <a:gd name="T5" fmla="*/ 81 h 315"/>
              <a:gd name="T6" fmla="*/ 145 w 291"/>
              <a:gd name="T7" fmla="*/ 0 h 315"/>
              <a:gd name="T8" fmla="*/ 226 w 291"/>
              <a:gd name="T9" fmla="*/ 81 h 315"/>
              <a:gd name="T10" fmla="*/ 181 w 291"/>
              <a:gd name="T11" fmla="*/ 81 h 315"/>
              <a:gd name="T12" fmla="*/ 145 w 291"/>
              <a:gd name="T13" fmla="*/ 116 h 315"/>
              <a:gd name="T14" fmla="*/ 110 w 291"/>
              <a:gd name="T15" fmla="*/ 81 h 315"/>
              <a:gd name="T16" fmla="*/ 145 w 291"/>
              <a:gd name="T17" fmla="*/ 45 h 315"/>
              <a:gd name="T18" fmla="*/ 181 w 291"/>
              <a:gd name="T19" fmla="*/ 81 h 315"/>
              <a:gd name="T20" fmla="*/ 218 w 291"/>
              <a:gd name="T21" fmla="*/ 120 h 315"/>
              <a:gd name="T22" fmla="*/ 218 w 291"/>
              <a:gd name="T23" fmla="*/ 297 h 315"/>
              <a:gd name="T24" fmla="*/ 145 w 291"/>
              <a:gd name="T25" fmla="*/ 315 h 315"/>
              <a:gd name="T26" fmla="*/ 145 w 291"/>
              <a:gd name="T27" fmla="*/ 221 h 315"/>
              <a:gd name="T28" fmla="*/ 291 w 291"/>
              <a:gd name="T29" fmla="*/ 138 h 315"/>
              <a:gd name="T30" fmla="*/ 218 w 291"/>
              <a:gd name="T31" fmla="*/ 120 h 315"/>
              <a:gd name="T32" fmla="*/ 218 w 291"/>
              <a:gd name="T33" fmla="*/ 297 h 315"/>
              <a:gd name="T34" fmla="*/ 291 w 291"/>
              <a:gd name="T35" fmla="*/ 315 h 315"/>
              <a:gd name="T36" fmla="*/ 291 w 291"/>
              <a:gd name="T37" fmla="*/ 138 h 315"/>
              <a:gd name="T38" fmla="*/ 73 w 291"/>
              <a:gd name="T39" fmla="*/ 120 h 315"/>
              <a:gd name="T40" fmla="*/ 73 w 291"/>
              <a:gd name="T41" fmla="*/ 297 h 315"/>
              <a:gd name="T42" fmla="*/ 145 w 291"/>
              <a:gd name="T43" fmla="*/ 315 h 315"/>
              <a:gd name="T44" fmla="*/ 145 w 291"/>
              <a:gd name="T45" fmla="*/ 221 h 315"/>
              <a:gd name="T46" fmla="*/ 73 w 291"/>
              <a:gd name="T47" fmla="*/ 297 h 315"/>
              <a:gd name="T48" fmla="*/ 0 w 291"/>
              <a:gd name="T49" fmla="*/ 315 h 315"/>
              <a:gd name="T50" fmla="*/ 0 w 291"/>
              <a:gd name="T51" fmla="*/ 138 h 315"/>
              <a:gd name="T52" fmla="*/ 73 w 291"/>
              <a:gd name="T53" fmla="*/ 120 h 315"/>
              <a:gd name="T54" fmla="*/ 73 w 291"/>
              <a:gd name="T55" fmla="*/ 297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91" h="315">
                <a:moveTo>
                  <a:pt x="226" y="81"/>
                </a:moveTo>
                <a:cubicBezTo>
                  <a:pt x="226" y="125"/>
                  <a:pt x="145" y="221"/>
                  <a:pt x="145" y="221"/>
                </a:cubicBezTo>
                <a:cubicBezTo>
                  <a:pt x="145" y="221"/>
                  <a:pt x="64" y="125"/>
                  <a:pt x="64" y="81"/>
                </a:cubicBezTo>
                <a:cubicBezTo>
                  <a:pt x="64" y="36"/>
                  <a:pt x="101" y="0"/>
                  <a:pt x="145" y="0"/>
                </a:cubicBezTo>
                <a:cubicBezTo>
                  <a:pt x="190" y="0"/>
                  <a:pt x="226" y="36"/>
                  <a:pt x="226" y="81"/>
                </a:cubicBezTo>
                <a:close/>
                <a:moveTo>
                  <a:pt x="181" y="81"/>
                </a:moveTo>
                <a:cubicBezTo>
                  <a:pt x="181" y="100"/>
                  <a:pt x="165" y="116"/>
                  <a:pt x="145" y="116"/>
                </a:cubicBezTo>
                <a:cubicBezTo>
                  <a:pt x="126" y="116"/>
                  <a:pt x="110" y="100"/>
                  <a:pt x="110" y="81"/>
                </a:cubicBezTo>
                <a:cubicBezTo>
                  <a:pt x="110" y="61"/>
                  <a:pt x="126" y="45"/>
                  <a:pt x="145" y="45"/>
                </a:cubicBezTo>
                <a:cubicBezTo>
                  <a:pt x="165" y="45"/>
                  <a:pt x="181" y="61"/>
                  <a:pt x="181" y="81"/>
                </a:cubicBezTo>
                <a:close/>
                <a:moveTo>
                  <a:pt x="218" y="120"/>
                </a:moveTo>
                <a:cubicBezTo>
                  <a:pt x="218" y="297"/>
                  <a:pt x="218" y="297"/>
                  <a:pt x="218" y="297"/>
                </a:cubicBezTo>
                <a:cubicBezTo>
                  <a:pt x="145" y="315"/>
                  <a:pt x="145" y="315"/>
                  <a:pt x="145" y="315"/>
                </a:cubicBezTo>
                <a:cubicBezTo>
                  <a:pt x="145" y="221"/>
                  <a:pt x="145" y="221"/>
                  <a:pt x="145" y="221"/>
                </a:cubicBezTo>
                <a:moveTo>
                  <a:pt x="291" y="138"/>
                </a:moveTo>
                <a:cubicBezTo>
                  <a:pt x="218" y="120"/>
                  <a:pt x="218" y="120"/>
                  <a:pt x="218" y="120"/>
                </a:cubicBezTo>
                <a:cubicBezTo>
                  <a:pt x="218" y="297"/>
                  <a:pt x="218" y="297"/>
                  <a:pt x="218" y="297"/>
                </a:cubicBezTo>
                <a:cubicBezTo>
                  <a:pt x="291" y="315"/>
                  <a:pt x="291" y="315"/>
                  <a:pt x="291" y="315"/>
                </a:cubicBezTo>
                <a:lnTo>
                  <a:pt x="291" y="138"/>
                </a:lnTo>
                <a:close/>
                <a:moveTo>
                  <a:pt x="73" y="120"/>
                </a:moveTo>
                <a:cubicBezTo>
                  <a:pt x="73" y="297"/>
                  <a:pt x="73" y="297"/>
                  <a:pt x="73" y="297"/>
                </a:cubicBezTo>
                <a:cubicBezTo>
                  <a:pt x="145" y="315"/>
                  <a:pt x="145" y="315"/>
                  <a:pt x="145" y="315"/>
                </a:cubicBezTo>
                <a:cubicBezTo>
                  <a:pt x="145" y="221"/>
                  <a:pt x="145" y="221"/>
                  <a:pt x="145" y="221"/>
                </a:cubicBezTo>
                <a:moveTo>
                  <a:pt x="73" y="297"/>
                </a:moveTo>
                <a:cubicBezTo>
                  <a:pt x="0" y="315"/>
                  <a:pt x="0" y="315"/>
                  <a:pt x="0" y="315"/>
                </a:cubicBezTo>
                <a:cubicBezTo>
                  <a:pt x="0" y="138"/>
                  <a:pt x="0" y="138"/>
                  <a:pt x="0" y="138"/>
                </a:cubicBezTo>
                <a:cubicBezTo>
                  <a:pt x="73" y="120"/>
                  <a:pt x="73" y="120"/>
                  <a:pt x="73" y="120"/>
                </a:cubicBezTo>
                <a:lnTo>
                  <a:pt x="73" y="297"/>
                </a:lnTo>
                <a:close/>
              </a:path>
            </a:pathLst>
          </a:custGeom>
          <a:noFill/>
          <a:ln w="6350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b="0" i="0">
              <a:latin typeface="Arial" panose="020B0604020202020204" pitchFamily="34" charset="0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8FB4432-B2BE-014C-9870-CB07C3F09A21}"/>
              </a:ext>
            </a:extLst>
          </p:cNvPr>
          <p:cNvGrpSpPr/>
          <p:nvPr/>
        </p:nvGrpSpPr>
        <p:grpSpPr>
          <a:xfrm>
            <a:off x="2438401" y="4577477"/>
            <a:ext cx="157607" cy="262683"/>
            <a:chOff x="3886203" y="1554480"/>
            <a:chExt cx="274315" cy="457200"/>
          </a:xfrm>
        </p:grpSpPr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9F08B1E8-0F2A-D841-A08E-97F98AE90114}"/>
                </a:ext>
              </a:extLst>
            </p:cNvPr>
            <p:cNvSpPr/>
            <p:nvPr/>
          </p:nvSpPr>
          <p:spPr>
            <a:xfrm>
              <a:off x="3886203" y="1554480"/>
              <a:ext cx="274315" cy="457200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i="0">
                <a:latin typeface="Arial" panose="020B0604020202020204" pitchFamily="34" charset="0"/>
              </a:endParaRPr>
            </a:p>
          </p:txBody>
        </p:sp>
        <p:sp>
          <p:nvSpPr>
            <p:cNvPr id="80" name="Straight Connector 79">
              <a:extLst>
                <a:ext uri="{FF2B5EF4-FFF2-40B4-BE49-F238E27FC236}">
                  <a16:creationId xmlns:a16="http://schemas.microsoft.com/office/drawing/2014/main" id="{ED5B76F7-5A42-7446-AADE-D2154332B825}"/>
                </a:ext>
              </a:extLst>
            </p:cNvPr>
            <p:cNvSpPr/>
            <p:nvPr/>
          </p:nvSpPr>
          <p:spPr>
            <a:xfrm>
              <a:off x="3886203" y="1920240"/>
              <a:ext cx="274315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prstDash val="solid"/>
              <a:round/>
            </a:ln>
          </p:spPr>
          <p:txBody>
            <a:bodyPr vert="horz" wrap="none" lIns="9360" tIns="9360" rIns="9360" bIns="9360" anchor="ctr" anchorCtr="1" compatLnSpc="0"/>
            <a:lstStyle/>
            <a:p>
              <a:pPr marL="0" marR="0" lvl="0" indent="0" algn="l" defTabSz="91435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2E2C2C"/>
                  </a:solidFill>
                  <a:effectLst/>
                  <a:uLnTx/>
                  <a:uFillTx/>
                  <a:latin typeface="Arial Regular"/>
                  <a:ea typeface="SimSun" pitchFamily="2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81" name="Straight Connector 80">
              <a:extLst>
                <a:ext uri="{FF2B5EF4-FFF2-40B4-BE49-F238E27FC236}">
                  <a16:creationId xmlns:a16="http://schemas.microsoft.com/office/drawing/2014/main" id="{43EE3427-E677-3A45-919E-62928AE858EC}"/>
                </a:ext>
              </a:extLst>
            </p:cNvPr>
            <p:cNvSpPr/>
            <p:nvPr/>
          </p:nvSpPr>
          <p:spPr>
            <a:xfrm>
              <a:off x="3886203" y="1645920"/>
              <a:ext cx="274315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prstDash val="solid"/>
              <a:round/>
            </a:ln>
          </p:spPr>
          <p:txBody>
            <a:bodyPr vert="horz" wrap="none" lIns="9360" tIns="9360" rIns="9360" bIns="9360" anchor="ctr" anchorCtr="1" compatLnSpc="0"/>
            <a:lstStyle/>
            <a:p>
              <a:pPr marL="0" marR="0" lvl="0" indent="0" algn="l" defTabSz="91435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2E2C2C"/>
                  </a:solidFill>
                  <a:effectLst/>
                  <a:uLnTx/>
                  <a:uFillTx/>
                  <a:latin typeface="Arial Regular"/>
                  <a:ea typeface="SimSun" pitchFamily="2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82" name="Freeform: Shape 62">
              <a:extLst>
                <a:ext uri="{FF2B5EF4-FFF2-40B4-BE49-F238E27FC236}">
                  <a16:creationId xmlns:a16="http://schemas.microsoft.com/office/drawing/2014/main" id="{3CF12747-F072-9A4B-87A7-5796229ED5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05037" y="1947672"/>
              <a:ext cx="36647" cy="3657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5" h="514">
                  <a:moveTo>
                    <a:pt x="515" y="257"/>
                  </a:moveTo>
                  <a:lnTo>
                    <a:pt x="515" y="257"/>
                  </a:lnTo>
                  <a:lnTo>
                    <a:pt x="515" y="270"/>
                  </a:lnTo>
                  <a:lnTo>
                    <a:pt x="514" y="283"/>
                  </a:lnTo>
                  <a:lnTo>
                    <a:pt x="512" y="296"/>
                  </a:lnTo>
                  <a:lnTo>
                    <a:pt x="509" y="309"/>
                  </a:lnTo>
                  <a:lnTo>
                    <a:pt x="506" y="322"/>
                  </a:lnTo>
                  <a:lnTo>
                    <a:pt x="503" y="333"/>
                  </a:lnTo>
                  <a:lnTo>
                    <a:pt x="500" y="346"/>
                  </a:lnTo>
                  <a:lnTo>
                    <a:pt x="495" y="357"/>
                  </a:lnTo>
                  <a:lnTo>
                    <a:pt x="489" y="369"/>
                  </a:lnTo>
                  <a:lnTo>
                    <a:pt x="484" y="379"/>
                  </a:lnTo>
                  <a:lnTo>
                    <a:pt x="478" y="391"/>
                  </a:lnTo>
                  <a:lnTo>
                    <a:pt x="471" y="401"/>
                  </a:lnTo>
                  <a:lnTo>
                    <a:pt x="464" y="411"/>
                  </a:lnTo>
                  <a:lnTo>
                    <a:pt x="456" y="420"/>
                  </a:lnTo>
                  <a:lnTo>
                    <a:pt x="448" y="430"/>
                  </a:lnTo>
                  <a:lnTo>
                    <a:pt x="439" y="438"/>
                  </a:lnTo>
                  <a:lnTo>
                    <a:pt x="431" y="447"/>
                  </a:lnTo>
                  <a:lnTo>
                    <a:pt x="421" y="456"/>
                  </a:lnTo>
                  <a:lnTo>
                    <a:pt x="412" y="463"/>
                  </a:lnTo>
                  <a:lnTo>
                    <a:pt x="401" y="470"/>
                  </a:lnTo>
                  <a:lnTo>
                    <a:pt x="391" y="477"/>
                  </a:lnTo>
                  <a:lnTo>
                    <a:pt x="380" y="483"/>
                  </a:lnTo>
                  <a:lnTo>
                    <a:pt x="369" y="489"/>
                  </a:lnTo>
                  <a:lnTo>
                    <a:pt x="358" y="494"/>
                  </a:lnTo>
                  <a:lnTo>
                    <a:pt x="346" y="499"/>
                  </a:lnTo>
                  <a:lnTo>
                    <a:pt x="334" y="502"/>
                  </a:lnTo>
                  <a:lnTo>
                    <a:pt x="322" y="506"/>
                  </a:lnTo>
                  <a:lnTo>
                    <a:pt x="309" y="509"/>
                  </a:lnTo>
                  <a:lnTo>
                    <a:pt x="297" y="511"/>
                  </a:lnTo>
                  <a:lnTo>
                    <a:pt x="284" y="513"/>
                  </a:lnTo>
                  <a:lnTo>
                    <a:pt x="271" y="514"/>
                  </a:lnTo>
                  <a:lnTo>
                    <a:pt x="257" y="514"/>
                  </a:lnTo>
                  <a:lnTo>
                    <a:pt x="257" y="514"/>
                  </a:lnTo>
                  <a:lnTo>
                    <a:pt x="244" y="514"/>
                  </a:lnTo>
                  <a:lnTo>
                    <a:pt x="232" y="513"/>
                  </a:lnTo>
                  <a:lnTo>
                    <a:pt x="218" y="511"/>
                  </a:lnTo>
                  <a:lnTo>
                    <a:pt x="206" y="509"/>
                  </a:lnTo>
                  <a:lnTo>
                    <a:pt x="193" y="506"/>
                  </a:lnTo>
                  <a:lnTo>
                    <a:pt x="181" y="502"/>
                  </a:lnTo>
                  <a:lnTo>
                    <a:pt x="169" y="499"/>
                  </a:lnTo>
                  <a:lnTo>
                    <a:pt x="158" y="494"/>
                  </a:lnTo>
                  <a:lnTo>
                    <a:pt x="147" y="489"/>
                  </a:lnTo>
                  <a:lnTo>
                    <a:pt x="135" y="483"/>
                  </a:lnTo>
                  <a:lnTo>
                    <a:pt x="124" y="477"/>
                  </a:lnTo>
                  <a:lnTo>
                    <a:pt x="114" y="470"/>
                  </a:lnTo>
                  <a:lnTo>
                    <a:pt x="103" y="463"/>
                  </a:lnTo>
                  <a:lnTo>
                    <a:pt x="94" y="456"/>
                  </a:lnTo>
                  <a:lnTo>
                    <a:pt x="84" y="447"/>
                  </a:lnTo>
                  <a:lnTo>
                    <a:pt x="76" y="438"/>
                  </a:lnTo>
                  <a:lnTo>
                    <a:pt x="67" y="430"/>
                  </a:lnTo>
                  <a:lnTo>
                    <a:pt x="59" y="420"/>
                  </a:lnTo>
                  <a:lnTo>
                    <a:pt x="52" y="411"/>
                  </a:lnTo>
                  <a:lnTo>
                    <a:pt x="44" y="401"/>
                  </a:lnTo>
                  <a:lnTo>
                    <a:pt x="37" y="391"/>
                  </a:lnTo>
                  <a:lnTo>
                    <a:pt x="32" y="379"/>
                  </a:lnTo>
                  <a:lnTo>
                    <a:pt x="26" y="369"/>
                  </a:lnTo>
                  <a:lnTo>
                    <a:pt x="21" y="357"/>
                  </a:lnTo>
                  <a:lnTo>
                    <a:pt x="16" y="346"/>
                  </a:lnTo>
                  <a:lnTo>
                    <a:pt x="12" y="333"/>
                  </a:lnTo>
                  <a:lnTo>
                    <a:pt x="9" y="322"/>
                  </a:lnTo>
                  <a:lnTo>
                    <a:pt x="6" y="309"/>
                  </a:lnTo>
                  <a:lnTo>
                    <a:pt x="4" y="296"/>
                  </a:lnTo>
                  <a:lnTo>
                    <a:pt x="2" y="283"/>
                  </a:lnTo>
                  <a:lnTo>
                    <a:pt x="1" y="270"/>
                  </a:lnTo>
                  <a:lnTo>
                    <a:pt x="0" y="257"/>
                  </a:lnTo>
                  <a:lnTo>
                    <a:pt x="0" y="257"/>
                  </a:lnTo>
                  <a:lnTo>
                    <a:pt x="1" y="244"/>
                  </a:lnTo>
                  <a:lnTo>
                    <a:pt x="2" y="231"/>
                  </a:lnTo>
                  <a:lnTo>
                    <a:pt x="4" y="217"/>
                  </a:lnTo>
                  <a:lnTo>
                    <a:pt x="6" y="205"/>
                  </a:lnTo>
                  <a:lnTo>
                    <a:pt x="9" y="193"/>
                  </a:lnTo>
                  <a:lnTo>
                    <a:pt x="12" y="180"/>
                  </a:lnTo>
                  <a:lnTo>
                    <a:pt x="16" y="169"/>
                  </a:lnTo>
                  <a:lnTo>
                    <a:pt x="21" y="157"/>
                  </a:lnTo>
                  <a:lnTo>
                    <a:pt x="26" y="146"/>
                  </a:lnTo>
                  <a:lnTo>
                    <a:pt x="32" y="134"/>
                  </a:lnTo>
                  <a:lnTo>
                    <a:pt x="37" y="124"/>
                  </a:lnTo>
                  <a:lnTo>
                    <a:pt x="44" y="113"/>
                  </a:lnTo>
                  <a:lnTo>
                    <a:pt x="52" y="103"/>
                  </a:lnTo>
                  <a:lnTo>
                    <a:pt x="59" y="93"/>
                  </a:lnTo>
                  <a:lnTo>
                    <a:pt x="67" y="84"/>
                  </a:lnTo>
                  <a:lnTo>
                    <a:pt x="76" y="75"/>
                  </a:lnTo>
                  <a:lnTo>
                    <a:pt x="84" y="66"/>
                  </a:lnTo>
                  <a:lnTo>
                    <a:pt x="94" y="59"/>
                  </a:lnTo>
                  <a:lnTo>
                    <a:pt x="103" y="51"/>
                  </a:lnTo>
                  <a:lnTo>
                    <a:pt x="114" y="43"/>
                  </a:lnTo>
                  <a:lnTo>
                    <a:pt x="124" y="37"/>
                  </a:lnTo>
                  <a:lnTo>
                    <a:pt x="135" y="31"/>
                  </a:lnTo>
                  <a:lnTo>
                    <a:pt x="147" y="25"/>
                  </a:lnTo>
                  <a:lnTo>
                    <a:pt x="158" y="20"/>
                  </a:lnTo>
                  <a:lnTo>
                    <a:pt x="169" y="15"/>
                  </a:lnTo>
                  <a:lnTo>
                    <a:pt x="181" y="12"/>
                  </a:lnTo>
                  <a:lnTo>
                    <a:pt x="193" y="8"/>
                  </a:lnTo>
                  <a:lnTo>
                    <a:pt x="206" y="5"/>
                  </a:lnTo>
                  <a:lnTo>
                    <a:pt x="218" y="3"/>
                  </a:lnTo>
                  <a:lnTo>
                    <a:pt x="232" y="1"/>
                  </a:lnTo>
                  <a:lnTo>
                    <a:pt x="244" y="0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271" y="0"/>
                  </a:lnTo>
                  <a:lnTo>
                    <a:pt x="284" y="1"/>
                  </a:lnTo>
                  <a:lnTo>
                    <a:pt x="297" y="3"/>
                  </a:lnTo>
                  <a:lnTo>
                    <a:pt x="309" y="5"/>
                  </a:lnTo>
                  <a:lnTo>
                    <a:pt x="322" y="8"/>
                  </a:lnTo>
                  <a:lnTo>
                    <a:pt x="334" y="12"/>
                  </a:lnTo>
                  <a:lnTo>
                    <a:pt x="346" y="15"/>
                  </a:lnTo>
                  <a:lnTo>
                    <a:pt x="358" y="20"/>
                  </a:lnTo>
                  <a:lnTo>
                    <a:pt x="369" y="25"/>
                  </a:lnTo>
                  <a:lnTo>
                    <a:pt x="380" y="31"/>
                  </a:lnTo>
                  <a:lnTo>
                    <a:pt x="391" y="37"/>
                  </a:lnTo>
                  <a:lnTo>
                    <a:pt x="401" y="43"/>
                  </a:lnTo>
                  <a:lnTo>
                    <a:pt x="412" y="51"/>
                  </a:lnTo>
                  <a:lnTo>
                    <a:pt x="421" y="59"/>
                  </a:lnTo>
                  <a:lnTo>
                    <a:pt x="431" y="66"/>
                  </a:lnTo>
                  <a:lnTo>
                    <a:pt x="439" y="75"/>
                  </a:lnTo>
                  <a:lnTo>
                    <a:pt x="448" y="84"/>
                  </a:lnTo>
                  <a:lnTo>
                    <a:pt x="456" y="93"/>
                  </a:lnTo>
                  <a:lnTo>
                    <a:pt x="464" y="103"/>
                  </a:lnTo>
                  <a:lnTo>
                    <a:pt x="471" y="113"/>
                  </a:lnTo>
                  <a:lnTo>
                    <a:pt x="478" y="124"/>
                  </a:lnTo>
                  <a:lnTo>
                    <a:pt x="484" y="134"/>
                  </a:lnTo>
                  <a:lnTo>
                    <a:pt x="489" y="146"/>
                  </a:lnTo>
                  <a:lnTo>
                    <a:pt x="495" y="157"/>
                  </a:lnTo>
                  <a:lnTo>
                    <a:pt x="500" y="169"/>
                  </a:lnTo>
                  <a:lnTo>
                    <a:pt x="503" y="180"/>
                  </a:lnTo>
                  <a:lnTo>
                    <a:pt x="506" y="193"/>
                  </a:lnTo>
                  <a:lnTo>
                    <a:pt x="509" y="205"/>
                  </a:lnTo>
                  <a:lnTo>
                    <a:pt x="512" y="217"/>
                  </a:lnTo>
                  <a:lnTo>
                    <a:pt x="514" y="231"/>
                  </a:lnTo>
                  <a:lnTo>
                    <a:pt x="515" y="244"/>
                  </a:lnTo>
                  <a:close/>
                </a:path>
              </a:pathLst>
            </a:custGeom>
            <a:noFill/>
            <a:ln w="6350" cap="rnd">
              <a:solidFill>
                <a:schemeClr val="tx1"/>
              </a:solidFill>
              <a:prstDash val="solid"/>
              <a:round/>
            </a:ln>
          </p:spPr>
          <p:txBody>
            <a:bodyPr vert="horz" wrap="none" lIns="99360" tIns="54360" rIns="99360" bIns="54360" anchor="ctr" anchorCtr="1" compatLnSpc="0"/>
            <a:lstStyle/>
            <a:p>
              <a:pPr marL="0" marR="0" lvl="0" indent="0" algn="l" defTabSz="91435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E2C2C"/>
                </a:solidFill>
                <a:effectLst/>
                <a:uLnTx/>
                <a:uFillTx/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83" name="Straight Connector 82">
              <a:extLst>
                <a:ext uri="{FF2B5EF4-FFF2-40B4-BE49-F238E27FC236}">
                  <a16:creationId xmlns:a16="http://schemas.microsoft.com/office/drawing/2014/main" id="{7653AE8B-42ED-FF42-AA03-C5FF53BC384D}"/>
                </a:ext>
              </a:extLst>
            </p:cNvPr>
            <p:cNvSpPr/>
            <p:nvPr/>
          </p:nvSpPr>
          <p:spPr>
            <a:xfrm>
              <a:off x="3977640" y="1600200"/>
              <a:ext cx="91440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prstDash val="solid"/>
              <a:round/>
            </a:ln>
          </p:spPr>
          <p:txBody>
            <a:bodyPr vert="horz" wrap="none" lIns="9360" tIns="9360" rIns="9360" bIns="9360" anchor="ctr" anchorCtr="1" compatLnSpc="0"/>
            <a:lstStyle/>
            <a:p>
              <a:pPr marL="0" marR="0" lvl="0" indent="0" algn="l" defTabSz="91435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2E2C2C"/>
                  </a:solidFill>
                  <a:effectLst/>
                  <a:uLnTx/>
                  <a:uFillTx/>
                  <a:latin typeface="Arial Regular"/>
                  <a:ea typeface="SimSun" pitchFamily="2"/>
                  <a:cs typeface="Arial" panose="020B0604020202020204" pitchFamily="34" charset="0"/>
                </a:rPr>
                <a:t> </a:t>
              </a:r>
            </a:p>
          </p:txBody>
        </p:sp>
      </p:grp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121A5B9-4E7C-0F4F-8B5D-88CB5FF4913A}"/>
              </a:ext>
            </a:extLst>
          </p:cNvPr>
          <p:cNvCxnSpPr/>
          <p:nvPr/>
        </p:nvCxnSpPr>
        <p:spPr>
          <a:xfrm>
            <a:off x="609600" y="5065157"/>
            <a:ext cx="1584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B61D553-88AE-834A-8419-950A22D0C0FE}"/>
              </a:ext>
            </a:extLst>
          </p:cNvPr>
          <p:cNvCxnSpPr/>
          <p:nvPr/>
        </p:nvCxnSpPr>
        <p:spPr>
          <a:xfrm>
            <a:off x="2438400" y="5065157"/>
            <a:ext cx="445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84D6342D-F0FE-4944-A32C-7761754E4983}"/>
              </a:ext>
            </a:extLst>
          </p:cNvPr>
          <p:cNvCxnSpPr>
            <a:cxnSpLocks/>
          </p:cNvCxnSpPr>
          <p:nvPr/>
        </p:nvCxnSpPr>
        <p:spPr>
          <a:xfrm rot="5400000">
            <a:off x="2578164" y="4699397"/>
            <a:ext cx="365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91">
            <a:extLst>
              <a:ext uri="{FF2B5EF4-FFF2-40B4-BE49-F238E27FC236}">
                <a16:creationId xmlns:a16="http://schemas.microsoft.com/office/drawing/2014/main" id="{F8E5CA02-F92E-5343-BB3A-78EA9680A8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8989" y="-2504417"/>
            <a:ext cx="1097280" cy="95916"/>
          </a:xfrm>
          <a:prstGeom prst="rect">
            <a:avLst/>
          </a:prstGeom>
        </p:spPr>
      </p:pic>
      <p:sp>
        <p:nvSpPr>
          <p:cNvPr id="93" name="Title 1">
            <a:extLst>
              <a:ext uri="{FF2B5EF4-FFF2-40B4-BE49-F238E27FC236}">
                <a16:creationId xmlns:a16="http://schemas.microsoft.com/office/drawing/2014/main" id="{40A0E03F-E9DD-834E-802C-070BE281E180}"/>
              </a:ext>
            </a:extLst>
          </p:cNvPr>
          <p:cNvSpPr txBox="1">
            <a:spLocks noChangeAspect="1"/>
          </p:cNvSpPr>
          <p:nvPr/>
        </p:nvSpPr>
        <p:spPr>
          <a:xfrm>
            <a:off x="605368" y="3551070"/>
            <a:ext cx="8172449" cy="550920"/>
          </a:xfrm>
          <a:prstGeom prst="rect">
            <a:avLst/>
          </a:prstGeom>
        </p:spPr>
        <p:txBody>
          <a:bodyPr wrap="square" lIns="0" rIns="0" bIns="60960" anchor="b" anchorCtr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000" b="0" i="1" kern="1200" spc="-150">
                <a:solidFill>
                  <a:schemeClr val="tx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3200" b="1" i="0" spc="0">
                <a:latin typeface="Arial Black" panose="020B0604020202020204" pitchFamily="34" charset="0"/>
                <a:cs typeface="Arial Black" panose="020B0604020202020204" pitchFamily="34" charset="0"/>
              </a:rPr>
              <a:t>Thank you!</a:t>
            </a:r>
          </a:p>
        </p:txBody>
      </p:sp>
      <p:sp>
        <p:nvSpPr>
          <p:cNvPr id="95" name="Text Placeholder 7">
            <a:extLst>
              <a:ext uri="{FF2B5EF4-FFF2-40B4-BE49-F238E27FC236}">
                <a16:creationId xmlns:a16="http://schemas.microsoft.com/office/drawing/2014/main" id="{00523239-2816-C742-99AF-D5C77DD62C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26080" y="5187079"/>
            <a:ext cx="975360" cy="143629"/>
          </a:xfrm>
          <a:prstGeom prst="rect">
            <a:avLst/>
          </a:prstGeom>
        </p:spPr>
        <p:txBody>
          <a:bodyPr wrap="square" tIns="0" bIns="0">
            <a:noAutofit/>
          </a:bodyPr>
          <a:lstStyle>
            <a:lvl1pPr>
              <a:lnSpc>
                <a:spcPct val="100000"/>
              </a:lnSpc>
              <a:spcAft>
                <a:spcPts val="133"/>
              </a:spcAft>
              <a:defRPr sz="933" b="0" i="0" cap="none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+1 000-000-0000</a:t>
            </a:r>
          </a:p>
        </p:txBody>
      </p:sp>
      <p:sp>
        <p:nvSpPr>
          <p:cNvPr id="96" name="Text Placeholder 7">
            <a:extLst>
              <a:ext uri="{FF2B5EF4-FFF2-40B4-BE49-F238E27FC236}">
                <a16:creationId xmlns:a16="http://schemas.microsoft.com/office/drawing/2014/main" id="{C12F77A8-8BBA-8547-86FF-404D2DCF9F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6080" y="5347804"/>
            <a:ext cx="975360" cy="143629"/>
          </a:xfrm>
          <a:prstGeom prst="rect">
            <a:avLst/>
          </a:prstGeom>
        </p:spPr>
        <p:txBody>
          <a:bodyPr wrap="square" tIns="0" bIns="0">
            <a:noAutofit/>
          </a:bodyPr>
          <a:lstStyle>
            <a:lvl1pPr>
              <a:lnSpc>
                <a:spcPct val="100000"/>
              </a:lnSpc>
              <a:spcAft>
                <a:spcPts val="133"/>
              </a:spcAft>
              <a:defRPr sz="933" b="0" i="0" cap="none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+1 000-000-0000</a:t>
            </a:r>
          </a:p>
        </p:txBody>
      </p:sp>
      <p:sp>
        <p:nvSpPr>
          <p:cNvPr id="97" name="Title 1">
            <a:extLst>
              <a:ext uri="{FF2B5EF4-FFF2-40B4-BE49-F238E27FC236}">
                <a16:creationId xmlns:a16="http://schemas.microsoft.com/office/drawing/2014/main" id="{A7108B72-E2D3-634C-97DF-8EAF34B7751F}"/>
              </a:ext>
            </a:extLst>
          </p:cNvPr>
          <p:cNvSpPr txBox="1">
            <a:spLocks/>
          </p:cNvSpPr>
          <p:nvPr/>
        </p:nvSpPr>
        <p:spPr>
          <a:xfrm>
            <a:off x="605367" y="5187077"/>
            <a:ext cx="1584960" cy="14630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000" b="0" i="1" kern="1200" spc="-150">
                <a:solidFill>
                  <a:schemeClr val="tx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933" b="0" i="0" spc="0">
                <a:latin typeface="Arial" panose="020B0604020202020204" pitchFamily="34" charset="0"/>
                <a:cs typeface="Arial" panose="020B0604020202020204" pitchFamily="34" charset="0"/>
              </a:rPr>
              <a:t>Freeman</a:t>
            </a:r>
          </a:p>
        </p:txBody>
      </p:sp>
      <p:sp>
        <p:nvSpPr>
          <p:cNvPr id="98" name="Title 1">
            <a:extLst>
              <a:ext uri="{FF2B5EF4-FFF2-40B4-BE49-F238E27FC236}">
                <a16:creationId xmlns:a16="http://schemas.microsoft.com/office/drawing/2014/main" id="{ED3D9EC5-A89A-804E-8A42-E39D635C957F}"/>
              </a:ext>
            </a:extLst>
          </p:cNvPr>
          <p:cNvSpPr txBox="1">
            <a:spLocks/>
          </p:cNvSpPr>
          <p:nvPr/>
        </p:nvSpPr>
        <p:spPr>
          <a:xfrm>
            <a:off x="2438400" y="5187077"/>
            <a:ext cx="426720" cy="14630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000" b="0" i="1" kern="1200" spc="-150">
                <a:solidFill>
                  <a:schemeClr val="tx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933" b="0" i="0" spc="0">
                <a:latin typeface="Arial" panose="020B0604020202020204" pitchFamily="34" charset="0"/>
                <a:cs typeface="Arial" panose="020B0604020202020204" pitchFamily="34" charset="0"/>
              </a:rPr>
              <a:t>Phone:</a:t>
            </a:r>
          </a:p>
        </p:txBody>
      </p:sp>
      <p:sp>
        <p:nvSpPr>
          <p:cNvPr id="99" name="Title 1">
            <a:extLst>
              <a:ext uri="{FF2B5EF4-FFF2-40B4-BE49-F238E27FC236}">
                <a16:creationId xmlns:a16="http://schemas.microsoft.com/office/drawing/2014/main" id="{8C0766B1-1FDB-7B47-A6AD-F158BC6F1864}"/>
              </a:ext>
            </a:extLst>
          </p:cNvPr>
          <p:cNvSpPr txBox="1">
            <a:spLocks/>
          </p:cNvSpPr>
          <p:nvPr/>
        </p:nvSpPr>
        <p:spPr>
          <a:xfrm>
            <a:off x="2438400" y="5347804"/>
            <a:ext cx="426720" cy="14630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000" b="0" i="1" kern="1200" spc="-150">
                <a:solidFill>
                  <a:schemeClr val="tx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933" b="0" i="0" spc="0">
                <a:latin typeface="Arial" panose="020B0604020202020204" pitchFamily="34" charset="0"/>
                <a:cs typeface="Arial" panose="020B0604020202020204" pitchFamily="34" charset="0"/>
              </a:rPr>
              <a:t>Fax:</a:t>
            </a:r>
          </a:p>
        </p:txBody>
      </p:sp>
      <p:sp>
        <p:nvSpPr>
          <p:cNvPr id="100" name="Text Placeholder 7">
            <a:extLst>
              <a:ext uri="{FF2B5EF4-FFF2-40B4-BE49-F238E27FC236}">
                <a16:creationId xmlns:a16="http://schemas.microsoft.com/office/drawing/2014/main" id="{CCB6F3DC-1B5A-A541-9C30-CE3C7A673B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99" y="5187079"/>
            <a:ext cx="2316480" cy="143629"/>
          </a:xfrm>
          <a:prstGeom prst="rect">
            <a:avLst/>
          </a:prstGeom>
        </p:spPr>
        <p:txBody>
          <a:bodyPr wrap="none" tIns="0" bIns="0">
            <a:noAutofit/>
          </a:bodyPr>
          <a:lstStyle>
            <a:lvl1pPr>
              <a:lnSpc>
                <a:spcPct val="100000"/>
              </a:lnSpc>
              <a:spcAft>
                <a:spcPts val="133"/>
              </a:spcAft>
              <a:defRPr sz="933" b="0" i="0" cap="none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 err="1"/>
              <a:t>first.last@freeman.com</a:t>
            </a:r>
            <a:endParaRPr lang="en-US"/>
          </a:p>
        </p:txBody>
      </p:sp>
      <p:sp>
        <p:nvSpPr>
          <p:cNvPr id="102" name="Title 1">
            <a:extLst>
              <a:ext uri="{FF2B5EF4-FFF2-40B4-BE49-F238E27FC236}">
                <a16:creationId xmlns:a16="http://schemas.microsoft.com/office/drawing/2014/main" id="{50ECD2CF-0211-374F-BC18-1647097E498E}"/>
              </a:ext>
            </a:extLst>
          </p:cNvPr>
          <p:cNvSpPr txBox="1">
            <a:spLocks/>
          </p:cNvSpPr>
          <p:nvPr/>
        </p:nvSpPr>
        <p:spPr>
          <a:xfrm>
            <a:off x="4084320" y="5187077"/>
            <a:ext cx="426720" cy="14630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000" b="0" i="1" kern="1200" spc="-150">
                <a:solidFill>
                  <a:schemeClr val="tx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933" b="0" i="0" spc="0">
                <a:latin typeface="Arial" panose="020B0604020202020204" pitchFamily="34" charset="0"/>
                <a:cs typeface="Arial" panose="020B0604020202020204" pitchFamily="34" charset="0"/>
              </a:rPr>
              <a:t>Email:</a:t>
            </a:r>
          </a:p>
        </p:txBody>
      </p:sp>
      <p:sp>
        <p:nvSpPr>
          <p:cNvPr id="103" name="Title 1">
            <a:extLst>
              <a:ext uri="{FF2B5EF4-FFF2-40B4-BE49-F238E27FC236}">
                <a16:creationId xmlns:a16="http://schemas.microsoft.com/office/drawing/2014/main" id="{E0AD5E86-A26D-0245-BF54-2DAEB746B63A}"/>
              </a:ext>
            </a:extLst>
          </p:cNvPr>
          <p:cNvSpPr txBox="1">
            <a:spLocks/>
          </p:cNvSpPr>
          <p:nvPr/>
        </p:nvSpPr>
        <p:spPr>
          <a:xfrm>
            <a:off x="4084320" y="5347804"/>
            <a:ext cx="426720" cy="14630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000" b="0" i="1" kern="1200" spc="-150">
                <a:solidFill>
                  <a:schemeClr val="tx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933" b="0" i="0" spc="0">
                <a:latin typeface="Arial" panose="020B0604020202020204" pitchFamily="34" charset="0"/>
                <a:cs typeface="Arial" panose="020B0604020202020204" pitchFamily="34" charset="0"/>
              </a:rPr>
              <a:t>Online:</a:t>
            </a:r>
          </a:p>
        </p:txBody>
      </p:sp>
      <p:sp>
        <p:nvSpPr>
          <p:cNvPr id="104" name="Title 1">
            <a:extLst>
              <a:ext uri="{FF2B5EF4-FFF2-40B4-BE49-F238E27FC236}">
                <a16:creationId xmlns:a16="http://schemas.microsoft.com/office/drawing/2014/main" id="{76BD63A6-5538-C140-BAE9-E6DBC026E32A}"/>
              </a:ext>
            </a:extLst>
          </p:cNvPr>
          <p:cNvSpPr txBox="1">
            <a:spLocks/>
          </p:cNvSpPr>
          <p:nvPr/>
        </p:nvSpPr>
        <p:spPr>
          <a:xfrm>
            <a:off x="4572000" y="5347804"/>
            <a:ext cx="2316480" cy="14630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000" b="0" i="1" kern="1200" spc="-150">
                <a:solidFill>
                  <a:schemeClr val="tx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933" b="0" i="0" spc="0">
                <a:latin typeface="Arial Narrow" panose="020B0604020202020204" pitchFamily="34" charset="0"/>
                <a:cs typeface="Arial Narrow" panose="020B0604020202020204" pitchFamily="34" charset="0"/>
              </a:rPr>
              <a:t>freeman.com</a:t>
            </a:r>
          </a:p>
        </p:txBody>
      </p:sp>
    </p:spTree>
    <p:extLst>
      <p:ext uri="{BB962C8B-B14F-4D97-AF65-F5344CB8AC3E}">
        <p14:creationId xmlns:p14="http://schemas.microsoft.com/office/powerpoint/2010/main" val="144983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ree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C9EF21-65E8-8543-AAC6-EAC9A7304E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760" y="3322427"/>
            <a:ext cx="2438400" cy="21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and_ho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6">
            <a:extLst>
              <a:ext uri="{FF2B5EF4-FFF2-40B4-BE49-F238E27FC236}">
                <a16:creationId xmlns:a16="http://schemas.microsoft.com/office/drawing/2014/main" id="{E0E6D952-F728-464C-B86A-757A9381B5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731521"/>
            <a:ext cx="10972800" cy="22153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933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Presentation Title | Subtitle – click to edit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5EE9FC4-A543-6245-B74A-5CC99631AC54}"/>
              </a:ext>
            </a:extLst>
          </p:cNvPr>
          <p:cNvGrpSpPr/>
          <p:nvPr/>
        </p:nvGrpSpPr>
        <p:grpSpPr>
          <a:xfrm>
            <a:off x="605367" y="365760"/>
            <a:ext cx="11033760" cy="365760"/>
            <a:chOff x="457200" y="274320"/>
            <a:chExt cx="8275320" cy="274320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BBED73E8-9AFA-224F-B693-099AB95DB664}"/>
                </a:ext>
              </a:extLst>
            </p:cNvPr>
            <p:cNvGrpSpPr/>
            <p:nvPr userDrawn="1"/>
          </p:nvGrpSpPr>
          <p:grpSpPr>
            <a:xfrm>
              <a:off x="457200" y="274320"/>
              <a:ext cx="8275320" cy="182880"/>
              <a:chOff x="457200" y="274320"/>
              <a:chExt cx="8275320" cy="182880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4362F241-E8F0-9144-B31B-EE5E821076D9}"/>
                  </a:ext>
                </a:extLst>
              </p:cNvPr>
              <p:cNvGrpSpPr/>
              <p:nvPr userDrawn="1"/>
            </p:nvGrpSpPr>
            <p:grpSpPr>
              <a:xfrm>
                <a:off x="457200" y="274320"/>
                <a:ext cx="914400" cy="182880"/>
                <a:chOff x="457200" y="274320"/>
                <a:chExt cx="914400" cy="182880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0E27F90B-85EB-014F-B3A1-A47154265F21}"/>
                    </a:ext>
                  </a:extLst>
                </p:cNvPr>
                <p:cNvGrpSpPr/>
                <p:nvPr/>
              </p:nvGrpSpPr>
              <p:grpSpPr>
                <a:xfrm>
                  <a:off x="1188720" y="274320"/>
                  <a:ext cx="182880" cy="182880"/>
                  <a:chOff x="4038600" y="182880"/>
                  <a:chExt cx="182880" cy="182880"/>
                </a:xfrm>
              </p:grpSpPr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201E91F6-F069-274E-9360-1F91F147EC5F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038600" y="182880"/>
                    <a:ext cx="182880" cy="18288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11" name="Group 110">
                    <a:extLst>
                      <a:ext uri="{FF2B5EF4-FFF2-40B4-BE49-F238E27FC236}">
                        <a16:creationId xmlns:a16="http://schemas.microsoft.com/office/drawing/2014/main" id="{56905A94-C55E-4D41-A952-C629CA364405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4060361" y="210312"/>
                    <a:ext cx="139358" cy="128016"/>
                    <a:chOff x="7927200" y="180720"/>
                    <a:chExt cx="1203840" cy="1132920"/>
                  </a:xfrm>
                </p:grpSpPr>
                <p:sp>
                  <p:nvSpPr>
                    <p:cNvPr id="112" name="Freeform: Shape 1">
                      <a:extLst>
                        <a:ext uri="{FF2B5EF4-FFF2-40B4-BE49-F238E27FC236}">
                          <a16:creationId xmlns:a16="http://schemas.microsoft.com/office/drawing/2014/main" id="{55242329-54DC-BE47-976F-5182CC5318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180720"/>
                      <a:ext cx="713880" cy="2415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72">
                          <a:moveTo>
                            <a:pt x="1984" y="672"/>
                          </a:moveTo>
                          <a:lnTo>
                            <a:pt x="0" y="672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3" name="Freeform: Shape 2">
                      <a:extLst>
                        <a:ext uri="{FF2B5EF4-FFF2-40B4-BE49-F238E27FC236}">
                          <a16:creationId xmlns:a16="http://schemas.microsoft.com/office/drawing/2014/main" id="{F067D762-E338-4B4D-B671-4C8492FEAC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629280"/>
                      <a:ext cx="713880" cy="236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59">
                          <a:moveTo>
                            <a:pt x="1984" y="659"/>
                          </a:moveTo>
                          <a:lnTo>
                            <a:pt x="0" y="659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4" name="Freeform: Shape 3">
                      <a:extLst>
                        <a:ext uri="{FF2B5EF4-FFF2-40B4-BE49-F238E27FC236}">
                          <a16:creationId xmlns:a16="http://schemas.microsoft.com/office/drawing/2014/main" id="{20E31736-E21E-4E4F-834A-395D5889B6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1077480"/>
                      <a:ext cx="713880" cy="2361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57">
                          <a:moveTo>
                            <a:pt x="1984" y="657"/>
                          </a:moveTo>
                          <a:lnTo>
                            <a:pt x="0" y="657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5" name="Freeform: Shape 4">
                      <a:extLst>
                        <a:ext uri="{FF2B5EF4-FFF2-40B4-BE49-F238E27FC236}">
                          <a16:creationId xmlns:a16="http://schemas.microsoft.com/office/drawing/2014/main" id="{17082A3D-ECE7-2741-A068-B84D54E40E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27200" y="629280"/>
                      <a:ext cx="280440" cy="236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780" h="659">
                          <a:moveTo>
                            <a:pt x="780" y="659"/>
                          </a:moveTo>
                          <a:lnTo>
                            <a:pt x="0" y="659"/>
                          </a:lnTo>
                          <a:lnTo>
                            <a:pt x="0" y="0"/>
                          </a:lnTo>
                          <a:lnTo>
                            <a:pt x="780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6" name="Freeform: Shape 5">
                      <a:extLst>
                        <a:ext uri="{FF2B5EF4-FFF2-40B4-BE49-F238E27FC236}">
                          <a16:creationId xmlns:a16="http://schemas.microsoft.com/office/drawing/2014/main" id="{4AF36156-3CE7-B245-9A76-FF0CA3F4A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5079" y="307080"/>
                      <a:ext cx="351720" cy="3168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978" h="881" fill="none">
                          <a:moveTo>
                            <a:pt x="0" y="881"/>
                          </a:moveTo>
                          <a:lnTo>
                            <a:pt x="0" y="0"/>
                          </a:lnTo>
                          <a:lnTo>
                            <a:pt x="978" y="0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7" name="Freeform: Shape 6">
                      <a:extLst>
                        <a:ext uri="{FF2B5EF4-FFF2-40B4-BE49-F238E27FC236}">
                          <a16:creationId xmlns:a16="http://schemas.microsoft.com/office/drawing/2014/main" id="{F6F93485-1FFA-1B46-BE70-B90FBDE3E3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5079" y="866159"/>
                      <a:ext cx="351720" cy="3168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978" h="881" fill="none">
                          <a:moveTo>
                            <a:pt x="0" y="0"/>
                          </a:moveTo>
                          <a:lnTo>
                            <a:pt x="0" y="881"/>
                          </a:lnTo>
                          <a:lnTo>
                            <a:pt x="978" y="88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8" name="Straight Connector 117">
                      <a:extLst>
                        <a:ext uri="{FF2B5EF4-FFF2-40B4-BE49-F238E27FC236}">
                          <a16:creationId xmlns:a16="http://schemas.microsoft.com/office/drawing/2014/main" id="{94B463C6-B56F-4344-BBB0-2573DE7BD3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13040" y="754920"/>
                      <a:ext cx="20412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7101BECB-1BB3-CF4E-B8DD-A7E8A2E2C2A5}"/>
                    </a:ext>
                  </a:extLst>
                </p:cNvPr>
                <p:cNvGrpSpPr/>
                <p:nvPr/>
              </p:nvGrpSpPr>
              <p:grpSpPr>
                <a:xfrm>
                  <a:off x="640080" y="274320"/>
                  <a:ext cx="182880" cy="182880"/>
                  <a:chOff x="3025775" y="182880"/>
                  <a:chExt cx="182880" cy="182880"/>
                </a:xfrm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E492EC3B-5CBA-8747-92DC-A5507C8BD212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025775" y="182880"/>
                    <a:ext cx="182880" cy="18288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07" name="Group 106">
                    <a:extLst>
                      <a:ext uri="{FF2B5EF4-FFF2-40B4-BE49-F238E27FC236}">
                        <a16:creationId xmlns:a16="http://schemas.microsoft.com/office/drawing/2014/main" id="{683C2BA2-EF82-AD42-B5D1-D28A6339A6E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053207" y="223747"/>
                    <a:ext cx="128016" cy="101147"/>
                    <a:chOff x="1947960" y="149760"/>
                    <a:chExt cx="1471680" cy="1191240"/>
                  </a:xfrm>
                </p:grpSpPr>
                <p:sp>
                  <p:nvSpPr>
                    <p:cNvPr id="108" name="Freeform: Shape 8">
                      <a:extLst>
                        <a:ext uri="{FF2B5EF4-FFF2-40B4-BE49-F238E27FC236}">
                          <a16:creationId xmlns:a16="http://schemas.microsoft.com/office/drawing/2014/main" id="{431AB2C4-86F2-8141-90BE-EC9FDFAFC0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47960" y="149760"/>
                      <a:ext cx="1471680" cy="10706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4089" h="2975">
                          <a:moveTo>
                            <a:pt x="2833" y="2975"/>
                          </a:moveTo>
                          <a:lnTo>
                            <a:pt x="0" y="1280"/>
                          </a:lnTo>
                          <a:lnTo>
                            <a:pt x="4089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9" name="Freeform: Shape 9">
                      <a:extLst>
                        <a:ext uri="{FF2B5EF4-FFF2-40B4-BE49-F238E27FC236}">
                          <a16:creationId xmlns:a16="http://schemas.microsoft.com/office/drawing/2014/main" id="{2D7E1040-C6F1-D64E-B73B-F2B6E76956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56639" y="149760"/>
                      <a:ext cx="962640" cy="11912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2675" h="3310" fill="none">
                          <a:moveTo>
                            <a:pt x="2675" y="0"/>
                          </a:moveTo>
                          <a:lnTo>
                            <a:pt x="0" y="2127"/>
                          </a:lnTo>
                          <a:lnTo>
                            <a:pt x="0" y="3310"/>
                          </a:lnTo>
                          <a:lnTo>
                            <a:pt x="645" y="2512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474C032B-35A0-8C41-BA58-5B3ED237C5F7}"/>
                    </a:ext>
                  </a:extLst>
                </p:cNvPr>
                <p:cNvGrpSpPr/>
                <p:nvPr/>
              </p:nvGrpSpPr>
              <p:grpSpPr>
                <a:xfrm>
                  <a:off x="457200" y="274320"/>
                  <a:ext cx="182880" cy="182880"/>
                  <a:chOff x="2695575" y="182880"/>
                  <a:chExt cx="182880" cy="182880"/>
                </a:xfrm>
              </p:grpSpPr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75CF4BE3-5714-664D-B1C4-8FE9FAEF4B1D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695575" y="182880"/>
                    <a:ext cx="182880" cy="18288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00" name="Group 99">
                    <a:extLst>
                      <a:ext uri="{FF2B5EF4-FFF2-40B4-BE49-F238E27FC236}">
                        <a16:creationId xmlns:a16="http://schemas.microsoft.com/office/drawing/2014/main" id="{E247F0AC-FDB8-3A48-87CC-7507DCD91F1A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722216" y="210312"/>
                    <a:ext cx="129599" cy="128016"/>
                    <a:chOff x="12600" y="14040"/>
                    <a:chExt cx="1445400" cy="1462680"/>
                  </a:xfrm>
                </p:grpSpPr>
                <p:sp>
                  <p:nvSpPr>
                    <p:cNvPr id="101" name="Freeform: Shape 19">
                      <a:extLst>
                        <a:ext uri="{FF2B5EF4-FFF2-40B4-BE49-F238E27FC236}">
                          <a16:creationId xmlns:a16="http://schemas.microsoft.com/office/drawing/2014/main" id="{6FA028C1-CB78-4B4F-BD09-E92B909620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600" y="216000"/>
                      <a:ext cx="1245600" cy="126072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3461" h="3503" fill="none">
                          <a:moveTo>
                            <a:pt x="2955" y="513"/>
                          </a:moveTo>
                          <a:lnTo>
                            <a:pt x="2955" y="513"/>
                          </a:lnTo>
                          <a:lnTo>
                            <a:pt x="2924" y="481"/>
                          </a:lnTo>
                          <a:lnTo>
                            <a:pt x="2890" y="451"/>
                          </a:lnTo>
                          <a:lnTo>
                            <a:pt x="2858" y="421"/>
                          </a:lnTo>
                          <a:lnTo>
                            <a:pt x="2824" y="393"/>
                          </a:lnTo>
                          <a:lnTo>
                            <a:pt x="2789" y="365"/>
                          </a:lnTo>
                          <a:lnTo>
                            <a:pt x="2755" y="339"/>
                          </a:lnTo>
                          <a:lnTo>
                            <a:pt x="2720" y="313"/>
                          </a:lnTo>
                          <a:lnTo>
                            <a:pt x="2684" y="289"/>
                          </a:lnTo>
                          <a:lnTo>
                            <a:pt x="2648" y="265"/>
                          </a:lnTo>
                          <a:lnTo>
                            <a:pt x="2611" y="243"/>
                          </a:lnTo>
                          <a:lnTo>
                            <a:pt x="2575" y="221"/>
                          </a:lnTo>
                          <a:lnTo>
                            <a:pt x="2536" y="201"/>
                          </a:lnTo>
                          <a:lnTo>
                            <a:pt x="2499" y="181"/>
                          </a:lnTo>
                          <a:lnTo>
                            <a:pt x="2461" y="162"/>
                          </a:lnTo>
                          <a:lnTo>
                            <a:pt x="2423" y="145"/>
                          </a:lnTo>
                          <a:lnTo>
                            <a:pt x="2383" y="128"/>
                          </a:lnTo>
                          <a:lnTo>
                            <a:pt x="2344" y="113"/>
                          </a:lnTo>
                          <a:lnTo>
                            <a:pt x="2305" y="99"/>
                          </a:lnTo>
                          <a:lnTo>
                            <a:pt x="2265" y="85"/>
                          </a:lnTo>
                          <a:lnTo>
                            <a:pt x="2224" y="72"/>
                          </a:lnTo>
                          <a:lnTo>
                            <a:pt x="2184" y="61"/>
                          </a:lnTo>
                          <a:lnTo>
                            <a:pt x="2144" y="50"/>
                          </a:lnTo>
                          <a:lnTo>
                            <a:pt x="2104" y="41"/>
                          </a:lnTo>
                          <a:lnTo>
                            <a:pt x="2062" y="33"/>
                          </a:lnTo>
                          <a:lnTo>
                            <a:pt x="2021" y="25"/>
                          </a:lnTo>
                          <a:lnTo>
                            <a:pt x="1980" y="18"/>
                          </a:lnTo>
                          <a:lnTo>
                            <a:pt x="1939" y="13"/>
                          </a:lnTo>
                          <a:lnTo>
                            <a:pt x="1898" y="8"/>
                          </a:lnTo>
                          <a:lnTo>
                            <a:pt x="1856" y="5"/>
                          </a:lnTo>
                          <a:lnTo>
                            <a:pt x="1815" y="2"/>
                          </a:lnTo>
                          <a:lnTo>
                            <a:pt x="1774" y="0"/>
                          </a:lnTo>
                          <a:lnTo>
                            <a:pt x="1732" y="0"/>
                          </a:lnTo>
                          <a:lnTo>
                            <a:pt x="1691" y="1"/>
                          </a:lnTo>
                          <a:lnTo>
                            <a:pt x="1649" y="2"/>
                          </a:lnTo>
                          <a:lnTo>
                            <a:pt x="1607" y="5"/>
                          </a:lnTo>
                          <a:lnTo>
                            <a:pt x="1566" y="8"/>
                          </a:lnTo>
                          <a:lnTo>
                            <a:pt x="1525" y="13"/>
                          </a:lnTo>
                          <a:lnTo>
                            <a:pt x="1484" y="19"/>
                          </a:lnTo>
                          <a:lnTo>
                            <a:pt x="1442" y="25"/>
                          </a:lnTo>
                          <a:lnTo>
                            <a:pt x="1401" y="33"/>
                          </a:lnTo>
                          <a:lnTo>
                            <a:pt x="1361" y="42"/>
                          </a:lnTo>
                          <a:lnTo>
                            <a:pt x="1320" y="50"/>
                          </a:lnTo>
                          <a:lnTo>
                            <a:pt x="1280" y="61"/>
                          </a:lnTo>
                          <a:lnTo>
                            <a:pt x="1239" y="73"/>
                          </a:lnTo>
                          <a:lnTo>
                            <a:pt x="1199" y="86"/>
                          </a:lnTo>
                          <a:lnTo>
                            <a:pt x="1160" y="99"/>
                          </a:lnTo>
                          <a:lnTo>
                            <a:pt x="1120" y="113"/>
                          </a:lnTo>
                          <a:lnTo>
                            <a:pt x="1080" y="129"/>
                          </a:lnTo>
                          <a:lnTo>
                            <a:pt x="1042" y="146"/>
                          </a:lnTo>
                          <a:lnTo>
                            <a:pt x="1003" y="163"/>
                          </a:lnTo>
                          <a:lnTo>
                            <a:pt x="965" y="182"/>
                          </a:lnTo>
                          <a:lnTo>
                            <a:pt x="927" y="202"/>
                          </a:lnTo>
                          <a:lnTo>
                            <a:pt x="890" y="222"/>
                          </a:lnTo>
                          <a:lnTo>
                            <a:pt x="853" y="244"/>
                          </a:lnTo>
                          <a:lnTo>
                            <a:pt x="816" y="266"/>
                          </a:lnTo>
                          <a:lnTo>
                            <a:pt x="780" y="290"/>
                          </a:lnTo>
                          <a:lnTo>
                            <a:pt x="744" y="314"/>
                          </a:lnTo>
                          <a:lnTo>
                            <a:pt x="709" y="340"/>
                          </a:lnTo>
                          <a:lnTo>
                            <a:pt x="674" y="366"/>
                          </a:lnTo>
                          <a:lnTo>
                            <a:pt x="640" y="394"/>
                          </a:lnTo>
                          <a:lnTo>
                            <a:pt x="606" y="422"/>
                          </a:lnTo>
                          <a:lnTo>
                            <a:pt x="573" y="452"/>
                          </a:lnTo>
                          <a:lnTo>
                            <a:pt x="540" y="482"/>
                          </a:lnTo>
                          <a:lnTo>
                            <a:pt x="508" y="514"/>
                          </a:lnTo>
                          <a:lnTo>
                            <a:pt x="508" y="514"/>
                          </a:lnTo>
                          <a:lnTo>
                            <a:pt x="477" y="547"/>
                          </a:lnTo>
                          <a:lnTo>
                            <a:pt x="447" y="579"/>
                          </a:lnTo>
                          <a:lnTo>
                            <a:pt x="417" y="613"/>
                          </a:lnTo>
                          <a:lnTo>
                            <a:pt x="390" y="647"/>
                          </a:lnTo>
                          <a:lnTo>
                            <a:pt x="362" y="682"/>
                          </a:lnTo>
                          <a:lnTo>
                            <a:pt x="336" y="717"/>
                          </a:lnTo>
                          <a:lnTo>
                            <a:pt x="310" y="753"/>
                          </a:lnTo>
                          <a:lnTo>
                            <a:pt x="287" y="789"/>
                          </a:lnTo>
                          <a:lnTo>
                            <a:pt x="263" y="826"/>
                          </a:lnTo>
                          <a:lnTo>
                            <a:pt x="241" y="863"/>
                          </a:lnTo>
                          <a:lnTo>
                            <a:pt x="219" y="900"/>
                          </a:lnTo>
                          <a:lnTo>
                            <a:pt x="199" y="938"/>
                          </a:lnTo>
                          <a:lnTo>
                            <a:pt x="180" y="977"/>
                          </a:lnTo>
                          <a:lnTo>
                            <a:pt x="161" y="1015"/>
                          </a:lnTo>
                          <a:lnTo>
                            <a:pt x="145" y="1054"/>
                          </a:lnTo>
                          <a:lnTo>
                            <a:pt x="128" y="1093"/>
                          </a:lnTo>
                          <a:lnTo>
                            <a:pt x="112" y="1134"/>
                          </a:lnTo>
                          <a:lnTo>
                            <a:pt x="98" y="1174"/>
                          </a:lnTo>
                          <a:lnTo>
                            <a:pt x="85" y="1214"/>
                          </a:lnTo>
                          <a:lnTo>
                            <a:pt x="72" y="1254"/>
                          </a:lnTo>
                          <a:lnTo>
                            <a:pt x="61" y="1294"/>
                          </a:lnTo>
                          <a:lnTo>
                            <a:pt x="50" y="1336"/>
                          </a:lnTo>
                          <a:lnTo>
                            <a:pt x="41" y="1377"/>
                          </a:lnTo>
                          <a:lnTo>
                            <a:pt x="33" y="1418"/>
                          </a:lnTo>
                          <a:lnTo>
                            <a:pt x="25" y="1460"/>
                          </a:lnTo>
                          <a:lnTo>
                            <a:pt x="19" y="1501"/>
                          </a:lnTo>
                          <a:lnTo>
                            <a:pt x="13" y="1544"/>
                          </a:lnTo>
                          <a:lnTo>
                            <a:pt x="9" y="1585"/>
                          </a:lnTo>
                          <a:lnTo>
                            <a:pt x="5" y="1627"/>
                          </a:lnTo>
                          <a:lnTo>
                            <a:pt x="2" y="1669"/>
                          </a:lnTo>
                          <a:lnTo>
                            <a:pt x="1" y="1710"/>
                          </a:lnTo>
                          <a:lnTo>
                            <a:pt x="0" y="1753"/>
                          </a:lnTo>
                          <a:lnTo>
                            <a:pt x="1" y="1795"/>
                          </a:lnTo>
                          <a:lnTo>
                            <a:pt x="2" y="1837"/>
                          </a:lnTo>
                          <a:lnTo>
                            <a:pt x="5" y="1879"/>
                          </a:lnTo>
                          <a:lnTo>
                            <a:pt x="8" y="1920"/>
                          </a:lnTo>
                          <a:lnTo>
                            <a:pt x="13" y="1963"/>
                          </a:lnTo>
                          <a:lnTo>
                            <a:pt x="18" y="2005"/>
                          </a:lnTo>
                          <a:lnTo>
                            <a:pt x="25" y="2046"/>
                          </a:lnTo>
                          <a:lnTo>
                            <a:pt x="33" y="2086"/>
                          </a:lnTo>
                          <a:lnTo>
                            <a:pt x="41" y="2127"/>
                          </a:lnTo>
                          <a:lnTo>
                            <a:pt x="50" y="2169"/>
                          </a:lnTo>
                          <a:lnTo>
                            <a:pt x="60" y="2210"/>
                          </a:lnTo>
                          <a:lnTo>
                            <a:pt x="72" y="2251"/>
                          </a:lnTo>
                          <a:lnTo>
                            <a:pt x="84" y="2291"/>
                          </a:lnTo>
                          <a:lnTo>
                            <a:pt x="97" y="2331"/>
                          </a:lnTo>
                          <a:lnTo>
                            <a:pt x="112" y="2372"/>
                          </a:lnTo>
                          <a:lnTo>
                            <a:pt x="127" y="2411"/>
                          </a:lnTo>
                          <a:lnTo>
                            <a:pt x="144" y="2450"/>
                          </a:lnTo>
                          <a:lnTo>
                            <a:pt x="161" y="2489"/>
                          </a:lnTo>
                          <a:lnTo>
                            <a:pt x="179" y="2528"/>
                          </a:lnTo>
                          <a:lnTo>
                            <a:pt x="198" y="2567"/>
                          </a:lnTo>
                          <a:lnTo>
                            <a:pt x="218" y="2604"/>
                          </a:lnTo>
                          <a:lnTo>
                            <a:pt x="240" y="2641"/>
                          </a:lnTo>
                          <a:lnTo>
                            <a:pt x="262" y="2679"/>
                          </a:lnTo>
                          <a:lnTo>
                            <a:pt x="286" y="2716"/>
                          </a:lnTo>
                          <a:lnTo>
                            <a:pt x="309" y="2751"/>
                          </a:lnTo>
                          <a:lnTo>
                            <a:pt x="335" y="2788"/>
                          </a:lnTo>
                          <a:lnTo>
                            <a:pt x="361" y="2823"/>
                          </a:lnTo>
                          <a:lnTo>
                            <a:pt x="388" y="2857"/>
                          </a:lnTo>
                          <a:lnTo>
                            <a:pt x="416" y="2892"/>
                          </a:lnTo>
                          <a:lnTo>
                            <a:pt x="446" y="2925"/>
                          </a:lnTo>
                          <a:lnTo>
                            <a:pt x="476" y="2958"/>
                          </a:lnTo>
                          <a:lnTo>
                            <a:pt x="507" y="2991"/>
                          </a:lnTo>
                          <a:lnTo>
                            <a:pt x="507" y="2991"/>
                          </a:lnTo>
                          <a:lnTo>
                            <a:pt x="539" y="3022"/>
                          </a:lnTo>
                          <a:lnTo>
                            <a:pt x="571" y="3052"/>
                          </a:lnTo>
                          <a:lnTo>
                            <a:pt x="605" y="3082"/>
                          </a:lnTo>
                          <a:lnTo>
                            <a:pt x="638" y="3110"/>
                          </a:lnTo>
                          <a:lnTo>
                            <a:pt x="672" y="3138"/>
                          </a:lnTo>
                          <a:lnTo>
                            <a:pt x="708" y="3164"/>
                          </a:lnTo>
                          <a:lnTo>
                            <a:pt x="743" y="3190"/>
                          </a:lnTo>
                          <a:lnTo>
                            <a:pt x="778" y="3214"/>
                          </a:lnTo>
                          <a:lnTo>
                            <a:pt x="815" y="3238"/>
                          </a:lnTo>
                          <a:lnTo>
                            <a:pt x="851" y="3260"/>
                          </a:lnTo>
                          <a:lnTo>
                            <a:pt x="888" y="3282"/>
                          </a:lnTo>
                          <a:lnTo>
                            <a:pt x="925" y="3303"/>
                          </a:lnTo>
                          <a:lnTo>
                            <a:pt x="964" y="3322"/>
                          </a:lnTo>
                          <a:lnTo>
                            <a:pt x="1002" y="3341"/>
                          </a:lnTo>
                          <a:lnTo>
                            <a:pt x="1040" y="3358"/>
                          </a:lnTo>
                          <a:lnTo>
                            <a:pt x="1079" y="3374"/>
                          </a:lnTo>
                          <a:lnTo>
                            <a:pt x="1119" y="3390"/>
                          </a:lnTo>
                          <a:lnTo>
                            <a:pt x="1158" y="3405"/>
                          </a:lnTo>
                          <a:lnTo>
                            <a:pt x="1198" y="3418"/>
                          </a:lnTo>
                          <a:lnTo>
                            <a:pt x="1237" y="3431"/>
                          </a:lnTo>
                          <a:lnTo>
                            <a:pt x="1278" y="3442"/>
                          </a:lnTo>
                          <a:lnTo>
                            <a:pt x="1319" y="3453"/>
                          </a:lnTo>
                          <a:lnTo>
                            <a:pt x="1359" y="3462"/>
                          </a:lnTo>
                          <a:lnTo>
                            <a:pt x="1400" y="3470"/>
                          </a:lnTo>
                          <a:lnTo>
                            <a:pt x="1440" y="3478"/>
                          </a:lnTo>
                          <a:lnTo>
                            <a:pt x="1482" y="3485"/>
                          </a:lnTo>
                          <a:lnTo>
                            <a:pt x="1523" y="3490"/>
                          </a:lnTo>
                          <a:lnTo>
                            <a:pt x="1564" y="3495"/>
                          </a:lnTo>
                          <a:lnTo>
                            <a:pt x="1606" y="3498"/>
                          </a:lnTo>
                          <a:lnTo>
                            <a:pt x="1647" y="3501"/>
                          </a:lnTo>
                          <a:lnTo>
                            <a:pt x="1689" y="3502"/>
                          </a:lnTo>
                          <a:lnTo>
                            <a:pt x="1731" y="3503"/>
                          </a:lnTo>
                          <a:lnTo>
                            <a:pt x="1772" y="3502"/>
                          </a:lnTo>
                          <a:lnTo>
                            <a:pt x="1813" y="3501"/>
                          </a:lnTo>
                          <a:lnTo>
                            <a:pt x="1854" y="3498"/>
                          </a:lnTo>
                          <a:lnTo>
                            <a:pt x="1897" y="3495"/>
                          </a:lnTo>
                          <a:lnTo>
                            <a:pt x="1938" y="3490"/>
                          </a:lnTo>
                          <a:lnTo>
                            <a:pt x="1979" y="3484"/>
                          </a:lnTo>
                          <a:lnTo>
                            <a:pt x="2020" y="3478"/>
                          </a:lnTo>
                          <a:lnTo>
                            <a:pt x="2060" y="3470"/>
                          </a:lnTo>
                          <a:lnTo>
                            <a:pt x="2102" y="3462"/>
                          </a:lnTo>
                          <a:lnTo>
                            <a:pt x="2142" y="3453"/>
                          </a:lnTo>
                          <a:lnTo>
                            <a:pt x="2183" y="3442"/>
                          </a:lnTo>
                          <a:lnTo>
                            <a:pt x="2223" y="3430"/>
                          </a:lnTo>
                          <a:lnTo>
                            <a:pt x="2264" y="3417"/>
                          </a:lnTo>
                          <a:lnTo>
                            <a:pt x="2303" y="3404"/>
                          </a:lnTo>
                          <a:lnTo>
                            <a:pt x="2342" y="3390"/>
                          </a:lnTo>
                          <a:lnTo>
                            <a:pt x="2381" y="3374"/>
                          </a:lnTo>
                          <a:lnTo>
                            <a:pt x="2421" y="3358"/>
                          </a:lnTo>
                          <a:lnTo>
                            <a:pt x="2459" y="3340"/>
                          </a:lnTo>
                          <a:lnTo>
                            <a:pt x="2497" y="3321"/>
                          </a:lnTo>
                          <a:lnTo>
                            <a:pt x="2535" y="3302"/>
                          </a:lnTo>
                          <a:lnTo>
                            <a:pt x="2573" y="3281"/>
                          </a:lnTo>
                          <a:lnTo>
                            <a:pt x="2610" y="3259"/>
                          </a:lnTo>
                          <a:lnTo>
                            <a:pt x="2646" y="3237"/>
                          </a:lnTo>
                          <a:lnTo>
                            <a:pt x="2682" y="3213"/>
                          </a:lnTo>
                          <a:lnTo>
                            <a:pt x="2719" y="3189"/>
                          </a:lnTo>
                          <a:lnTo>
                            <a:pt x="2754" y="3163"/>
                          </a:lnTo>
                          <a:lnTo>
                            <a:pt x="2788" y="3137"/>
                          </a:lnTo>
                          <a:lnTo>
                            <a:pt x="2823" y="3109"/>
                          </a:lnTo>
                          <a:lnTo>
                            <a:pt x="2856" y="3081"/>
                          </a:lnTo>
                          <a:lnTo>
                            <a:pt x="2889" y="3051"/>
                          </a:lnTo>
                          <a:lnTo>
                            <a:pt x="2922" y="3021"/>
                          </a:lnTo>
                          <a:lnTo>
                            <a:pt x="2954" y="2989"/>
                          </a:lnTo>
                          <a:lnTo>
                            <a:pt x="2954" y="2989"/>
                          </a:lnTo>
                          <a:lnTo>
                            <a:pt x="2978" y="2964"/>
                          </a:lnTo>
                          <a:lnTo>
                            <a:pt x="3001" y="2940"/>
                          </a:lnTo>
                          <a:lnTo>
                            <a:pt x="3024" y="2914"/>
                          </a:lnTo>
                          <a:lnTo>
                            <a:pt x="3045" y="2889"/>
                          </a:lnTo>
                          <a:lnTo>
                            <a:pt x="3067" y="2863"/>
                          </a:lnTo>
                          <a:lnTo>
                            <a:pt x="3089" y="2837"/>
                          </a:lnTo>
                          <a:lnTo>
                            <a:pt x="3108" y="2810"/>
                          </a:lnTo>
                          <a:lnTo>
                            <a:pt x="3129" y="2784"/>
                          </a:lnTo>
                          <a:lnTo>
                            <a:pt x="3148" y="2756"/>
                          </a:lnTo>
                          <a:lnTo>
                            <a:pt x="3166" y="2729"/>
                          </a:lnTo>
                          <a:lnTo>
                            <a:pt x="3185" y="2701"/>
                          </a:lnTo>
                          <a:lnTo>
                            <a:pt x="3201" y="2674"/>
                          </a:lnTo>
                          <a:lnTo>
                            <a:pt x="3219" y="2645"/>
                          </a:lnTo>
                          <a:lnTo>
                            <a:pt x="3235" y="2617"/>
                          </a:lnTo>
                          <a:lnTo>
                            <a:pt x="3251" y="2588"/>
                          </a:lnTo>
                          <a:lnTo>
                            <a:pt x="3266" y="2560"/>
                          </a:lnTo>
                          <a:lnTo>
                            <a:pt x="3281" y="2531"/>
                          </a:lnTo>
                          <a:lnTo>
                            <a:pt x="3295" y="2501"/>
                          </a:lnTo>
                          <a:lnTo>
                            <a:pt x="3308" y="2472"/>
                          </a:lnTo>
                          <a:lnTo>
                            <a:pt x="3321" y="2442"/>
                          </a:lnTo>
                          <a:lnTo>
                            <a:pt x="3334" y="2412"/>
                          </a:lnTo>
                          <a:lnTo>
                            <a:pt x="3346" y="2382"/>
                          </a:lnTo>
                          <a:lnTo>
                            <a:pt x="3356" y="2352"/>
                          </a:lnTo>
                          <a:lnTo>
                            <a:pt x="3367" y="2322"/>
                          </a:lnTo>
                          <a:lnTo>
                            <a:pt x="3387" y="2260"/>
                          </a:lnTo>
                          <a:lnTo>
                            <a:pt x="3404" y="2198"/>
                          </a:lnTo>
                          <a:lnTo>
                            <a:pt x="3419" y="2136"/>
                          </a:lnTo>
                          <a:lnTo>
                            <a:pt x="3432" y="2073"/>
                          </a:lnTo>
                          <a:lnTo>
                            <a:pt x="3443" y="2012"/>
                          </a:lnTo>
                          <a:lnTo>
                            <a:pt x="3451" y="1948"/>
                          </a:lnTo>
                          <a:lnTo>
                            <a:pt x="3457" y="1885"/>
                          </a:lnTo>
                          <a:lnTo>
                            <a:pt x="3460" y="1821"/>
                          </a:lnTo>
                          <a:lnTo>
                            <a:pt x="3461" y="1757"/>
                          </a:lnTo>
                          <a:lnTo>
                            <a:pt x="3461" y="1694"/>
                          </a:lnTo>
                          <a:lnTo>
                            <a:pt x="3458" y="1630"/>
                          </a:lnTo>
                          <a:lnTo>
                            <a:pt x="3453" y="1566"/>
                          </a:lnTo>
                          <a:lnTo>
                            <a:pt x="3445" y="1503"/>
                          </a:lnTo>
                          <a:lnTo>
                            <a:pt x="3435" y="1440"/>
                          </a:lnTo>
                          <a:lnTo>
                            <a:pt x="3422" y="1377"/>
                          </a:lnTo>
                          <a:lnTo>
                            <a:pt x="3407" y="1315"/>
                          </a:lnTo>
                          <a:lnTo>
                            <a:pt x="3391" y="1253"/>
                          </a:lnTo>
                          <a:lnTo>
                            <a:pt x="3372" y="1191"/>
                          </a:lnTo>
                          <a:lnTo>
                            <a:pt x="3361" y="1161"/>
                          </a:lnTo>
                          <a:lnTo>
                            <a:pt x="3351" y="1131"/>
                          </a:lnTo>
                          <a:lnTo>
                            <a:pt x="3339" y="1101"/>
                          </a:lnTo>
                          <a:lnTo>
                            <a:pt x="3327" y="107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2" name="Freeform: Shape 20">
                      <a:extLst>
                        <a:ext uri="{FF2B5EF4-FFF2-40B4-BE49-F238E27FC236}">
                          <a16:creationId xmlns:a16="http://schemas.microsoft.com/office/drawing/2014/main" id="{8B7D6A0E-CF83-7D4D-87DE-1AFA4FC088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5480" y="492120"/>
                      <a:ext cx="700560" cy="7092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47" h="1971" fill="none">
                          <a:moveTo>
                            <a:pt x="1662" y="288"/>
                          </a:moveTo>
                          <a:lnTo>
                            <a:pt x="1662" y="288"/>
                          </a:lnTo>
                          <a:lnTo>
                            <a:pt x="1644" y="270"/>
                          </a:lnTo>
                          <a:lnTo>
                            <a:pt x="1625" y="253"/>
                          </a:lnTo>
                          <a:lnTo>
                            <a:pt x="1607" y="236"/>
                          </a:lnTo>
                          <a:lnTo>
                            <a:pt x="1588" y="220"/>
                          </a:lnTo>
                          <a:lnTo>
                            <a:pt x="1568" y="205"/>
                          </a:lnTo>
                          <a:lnTo>
                            <a:pt x="1549" y="190"/>
                          </a:lnTo>
                          <a:lnTo>
                            <a:pt x="1529" y="175"/>
                          </a:lnTo>
                          <a:lnTo>
                            <a:pt x="1509" y="162"/>
                          </a:lnTo>
                          <a:lnTo>
                            <a:pt x="1489" y="149"/>
                          </a:lnTo>
                          <a:lnTo>
                            <a:pt x="1468" y="136"/>
                          </a:lnTo>
                          <a:lnTo>
                            <a:pt x="1448" y="124"/>
                          </a:lnTo>
                          <a:lnTo>
                            <a:pt x="1426" y="112"/>
                          </a:lnTo>
                          <a:lnTo>
                            <a:pt x="1405" y="102"/>
                          </a:lnTo>
                          <a:lnTo>
                            <a:pt x="1384" y="91"/>
                          </a:lnTo>
                          <a:lnTo>
                            <a:pt x="1361" y="81"/>
                          </a:lnTo>
                          <a:lnTo>
                            <a:pt x="1340" y="72"/>
                          </a:lnTo>
                          <a:lnTo>
                            <a:pt x="1296" y="55"/>
                          </a:lnTo>
                          <a:lnTo>
                            <a:pt x="1251" y="40"/>
                          </a:lnTo>
                          <a:lnTo>
                            <a:pt x="1205" y="28"/>
                          </a:lnTo>
                          <a:lnTo>
                            <a:pt x="1159" y="17"/>
                          </a:lnTo>
                          <a:lnTo>
                            <a:pt x="1113" y="9"/>
                          </a:lnTo>
                          <a:lnTo>
                            <a:pt x="1067" y="4"/>
                          </a:lnTo>
                          <a:lnTo>
                            <a:pt x="1020" y="1"/>
                          </a:lnTo>
                          <a:lnTo>
                            <a:pt x="974" y="0"/>
                          </a:lnTo>
                          <a:lnTo>
                            <a:pt x="927" y="1"/>
                          </a:lnTo>
                          <a:lnTo>
                            <a:pt x="881" y="4"/>
                          </a:lnTo>
                          <a:lnTo>
                            <a:pt x="834" y="10"/>
                          </a:lnTo>
                          <a:lnTo>
                            <a:pt x="787" y="18"/>
                          </a:lnTo>
                          <a:lnTo>
                            <a:pt x="742" y="28"/>
                          </a:lnTo>
                          <a:lnTo>
                            <a:pt x="696" y="41"/>
                          </a:lnTo>
                          <a:lnTo>
                            <a:pt x="652" y="56"/>
                          </a:lnTo>
                          <a:lnTo>
                            <a:pt x="607" y="72"/>
                          </a:lnTo>
                          <a:lnTo>
                            <a:pt x="585" y="81"/>
                          </a:lnTo>
                          <a:lnTo>
                            <a:pt x="564" y="91"/>
                          </a:lnTo>
                          <a:lnTo>
                            <a:pt x="542" y="102"/>
                          </a:lnTo>
                          <a:lnTo>
                            <a:pt x="521" y="112"/>
                          </a:lnTo>
                          <a:lnTo>
                            <a:pt x="500" y="124"/>
                          </a:lnTo>
                          <a:lnTo>
                            <a:pt x="479" y="136"/>
                          </a:lnTo>
                          <a:lnTo>
                            <a:pt x="459" y="149"/>
                          </a:lnTo>
                          <a:lnTo>
                            <a:pt x="438" y="163"/>
                          </a:lnTo>
                          <a:lnTo>
                            <a:pt x="418" y="176"/>
                          </a:lnTo>
                          <a:lnTo>
                            <a:pt x="398" y="191"/>
                          </a:lnTo>
                          <a:lnTo>
                            <a:pt x="378" y="206"/>
                          </a:lnTo>
                          <a:lnTo>
                            <a:pt x="360" y="221"/>
                          </a:lnTo>
                          <a:lnTo>
                            <a:pt x="340" y="237"/>
                          </a:lnTo>
                          <a:lnTo>
                            <a:pt x="321" y="254"/>
                          </a:lnTo>
                          <a:lnTo>
                            <a:pt x="303" y="271"/>
                          </a:lnTo>
                          <a:lnTo>
                            <a:pt x="285" y="289"/>
                          </a:lnTo>
                          <a:lnTo>
                            <a:pt x="285" y="289"/>
                          </a:lnTo>
                          <a:lnTo>
                            <a:pt x="267" y="307"/>
                          </a:lnTo>
                          <a:lnTo>
                            <a:pt x="251" y="325"/>
                          </a:lnTo>
                          <a:lnTo>
                            <a:pt x="234" y="344"/>
                          </a:lnTo>
                          <a:lnTo>
                            <a:pt x="218" y="364"/>
                          </a:lnTo>
                          <a:lnTo>
                            <a:pt x="203" y="383"/>
                          </a:lnTo>
                          <a:lnTo>
                            <a:pt x="188" y="403"/>
                          </a:lnTo>
                          <a:lnTo>
                            <a:pt x="174" y="423"/>
                          </a:lnTo>
                          <a:lnTo>
                            <a:pt x="161" y="443"/>
                          </a:lnTo>
                          <a:lnTo>
                            <a:pt x="148" y="464"/>
                          </a:lnTo>
                          <a:lnTo>
                            <a:pt x="135" y="485"/>
                          </a:lnTo>
                          <a:lnTo>
                            <a:pt x="123" y="506"/>
                          </a:lnTo>
                          <a:lnTo>
                            <a:pt x="112" y="527"/>
                          </a:lnTo>
                          <a:lnTo>
                            <a:pt x="101" y="549"/>
                          </a:lnTo>
                          <a:lnTo>
                            <a:pt x="90" y="571"/>
                          </a:lnTo>
                          <a:lnTo>
                            <a:pt x="71" y="615"/>
                          </a:lnTo>
                          <a:lnTo>
                            <a:pt x="55" y="660"/>
                          </a:lnTo>
                          <a:lnTo>
                            <a:pt x="40" y="705"/>
                          </a:lnTo>
                          <a:lnTo>
                            <a:pt x="28" y="751"/>
                          </a:lnTo>
                          <a:lnTo>
                            <a:pt x="17" y="797"/>
                          </a:lnTo>
                          <a:lnTo>
                            <a:pt x="10" y="844"/>
                          </a:lnTo>
                          <a:lnTo>
                            <a:pt x="5" y="891"/>
                          </a:lnTo>
                          <a:lnTo>
                            <a:pt x="1" y="938"/>
                          </a:lnTo>
                          <a:lnTo>
                            <a:pt x="0" y="986"/>
                          </a:lnTo>
                          <a:lnTo>
                            <a:pt x="1" y="1033"/>
                          </a:lnTo>
                          <a:lnTo>
                            <a:pt x="5" y="1080"/>
                          </a:lnTo>
                          <a:lnTo>
                            <a:pt x="10" y="1127"/>
                          </a:lnTo>
                          <a:lnTo>
                            <a:pt x="17" y="1174"/>
                          </a:lnTo>
                          <a:lnTo>
                            <a:pt x="27" y="1220"/>
                          </a:lnTo>
                          <a:lnTo>
                            <a:pt x="40" y="1266"/>
                          </a:lnTo>
                          <a:lnTo>
                            <a:pt x="55" y="1311"/>
                          </a:lnTo>
                          <a:lnTo>
                            <a:pt x="71" y="1356"/>
                          </a:lnTo>
                          <a:lnTo>
                            <a:pt x="90" y="1401"/>
                          </a:lnTo>
                          <a:lnTo>
                            <a:pt x="100" y="1422"/>
                          </a:lnTo>
                          <a:lnTo>
                            <a:pt x="111" y="1444"/>
                          </a:lnTo>
                          <a:lnTo>
                            <a:pt x="122" y="1465"/>
                          </a:lnTo>
                          <a:lnTo>
                            <a:pt x="134" y="1486"/>
                          </a:lnTo>
                          <a:lnTo>
                            <a:pt x="147" y="1507"/>
                          </a:lnTo>
                          <a:lnTo>
                            <a:pt x="160" y="1527"/>
                          </a:lnTo>
                          <a:lnTo>
                            <a:pt x="173" y="1548"/>
                          </a:lnTo>
                          <a:lnTo>
                            <a:pt x="188" y="1568"/>
                          </a:lnTo>
                          <a:lnTo>
                            <a:pt x="203" y="1588"/>
                          </a:lnTo>
                          <a:lnTo>
                            <a:pt x="218" y="1608"/>
                          </a:lnTo>
                          <a:lnTo>
                            <a:pt x="233" y="1626"/>
                          </a:lnTo>
                          <a:lnTo>
                            <a:pt x="250" y="1646"/>
                          </a:lnTo>
                          <a:lnTo>
                            <a:pt x="267" y="1663"/>
                          </a:lnTo>
                          <a:lnTo>
                            <a:pt x="284" y="1682"/>
                          </a:lnTo>
                          <a:lnTo>
                            <a:pt x="284" y="1682"/>
                          </a:lnTo>
                          <a:lnTo>
                            <a:pt x="303" y="1700"/>
                          </a:lnTo>
                          <a:lnTo>
                            <a:pt x="321" y="1717"/>
                          </a:lnTo>
                          <a:lnTo>
                            <a:pt x="339" y="1733"/>
                          </a:lnTo>
                          <a:lnTo>
                            <a:pt x="359" y="1750"/>
                          </a:lnTo>
                          <a:lnTo>
                            <a:pt x="377" y="1766"/>
                          </a:lnTo>
                          <a:lnTo>
                            <a:pt x="397" y="1780"/>
                          </a:lnTo>
                          <a:lnTo>
                            <a:pt x="418" y="1795"/>
                          </a:lnTo>
                          <a:lnTo>
                            <a:pt x="437" y="1809"/>
                          </a:lnTo>
                          <a:lnTo>
                            <a:pt x="458" y="1821"/>
                          </a:lnTo>
                          <a:lnTo>
                            <a:pt x="478" y="1834"/>
                          </a:lnTo>
                          <a:lnTo>
                            <a:pt x="499" y="1846"/>
                          </a:lnTo>
                          <a:lnTo>
                            <a:pt x="520" y="1858"/>
                          </a:lnTo>
                          <a:lnTo>
                            <a:pt x="541" y="1869"/>
                          </a:lnTo>
                          <a:lnTo>
                            <a:pt x="563" y="1879"/>
                          </a:lnTo>
                          <a:lnTo>
                            <a:pt x="584" y="1889"/>
                          </a:lnTo>
                          <a:lnTo>
                            <a:pt x="607" y="1898"/>
                          </a:lnTo>
                          <a:lnTo>
                            <a:pt x="651" y="1916"/>
                          </a:lnTo>
                          <a:lnTo>
                            <a:pt x="695" y="1930"/>
                          </a:lnTo>
                          <a:lnTo>
                            <a:pt x="741" y="1942"/>
                          </a:lnTo>
                          <a:lnTo>
                            <a:pt x="786" y="1952"/>
                          </a:lnTo>
                          <a:lnTo>
                            <a:pt x="833" y="1960"/>
                          </a:lnTo>
                          <a:lnTo>
                            <a:pt x="880" y="1966"/>
                          </a:lnTo>
                          <a:lnTo>
                            <a:pt x="926" y="1970"/>
                          </a:lnTo>
                          <a:lnTo>
                            <a:pt x="973" y="1971"/>
                          </a:lnTo>
                          <a:lnTo>
                            <a:pt x="1019" y="1970"/>
                          </a:lnTo>
                          <a:lnTo>
                            <a:pt x="1066" y="1966"/>
                          </a:lnTo>
                          <a:lnTo>
                            <a:pt x="1112" y="1960"/>
                          </a:lnTo>
                          <a:lnTo>
                            <a:pt x="1158" y="1952"/>
                          </a:lnTo>
                          <a:lnTo>
                            <a:pt x="1204" y="1942"/>
                          </a:lnTo>
                          <a:lnTo>
                            <a:pt x="1250" y="1929"/>
                          </a:lnTo>
                          <a:lnTo>
                            <a:pt x="1295" y="1915"/>
                          </a:lnTo>
                          <a:lnTo>
                            <a:pt x="1339" y="1898"/>
                          </a:lnTo>
                          <a:lnTo>
                            <a:pt x="1361" y="1889"/>
                          </a:lnTo>
                          <a:lnTo>
                            <a:pt x="1383" y="1878"/>
                          </a:lnTo>
                          <a:lnTo>
                            <a:pt x="1404" y="1869"/>
                          </a:lnTo>
                          <a:lnTo>
                            <a:pt x="1425" y="1858"/>
                          </a:lnTo>
                          <a:lnTo>
                            <a:pt x="1447" y="1846"/>
                          </a:lnTo>
                          <a:lnTo>
                            <a:pt x="1467" y="1833"/>
                          </a:lnTo>
                          <a:lnTo>
                            <a:pt x="1488" y="1821"/>
                          </a:lnTo>
                          <a:lnTo>
                            <a:pt x="1508" y="1808"/>
                          </a:lnTo>
                          <a:lnTo>
                            <a:pt x="1528" y="1794"/>
                          </a:lnTo>
                          <a:lnTo>
                            <a:pt x="1549" y="1779"/>
                          </a:lnTo>
                          <a:lnTo>
                            <a:pt x="1568" y="1765"/>
                          </a:lnTo>
                          <a:lnTo>
                            <a:pt x="1587" y="1749"/>
                          </a:lnTo>
                          <a:lnTo>
                            <a:pt x="1607" y="1733"/>
                          </a:lnTo>
                          <a:lnTo>
                            <a:pt x="1625" y="1716"/>
                          </a:lnTo>
                          <a:lnTo>
                            <a:pt x="1643" y="1699"/>
                          </a:lnTo>
                          <a:lnTo>
                            <a:pt x="1662" y="1681"/>
                          </a:lnTo>
                          <a:lnTo>
                            <a:pt x="1662" y="1681"/>
                          </a:lnTo>
                          <a:lnTo>
                            <a:pt x="1680" y="1662"/>
                          </a:lnTo>
                          <a:lnTo>
                            <a:pt x="1698" y="1642"/>
                          </a:lnTo>
                          <a:lnTo>
                            <a:pt x="1715" y="1621"/>
                          </a:lnTo>
                          <a:lnTo>
                            <a:pt x="1733" y="1601"/>
                          </a:lnTo>
                          <a:lnTo>
                            <a:pt x="1749" y="1579"/>
                          </a:lnTo>
                          <a:lnTo>
                            <a:pt x="1765" y="1559"/>
                          </a:lnTo>
                          <a:lnTo>
                            <a:pt x="1779" y="1536"/>
                          </a:lnTo>
                          <a:lnTo>
                            <a:pt x="1794" y="1514"/>
                          </a:lnTo>
                          <a:lnTo>
                            <a:pt x="1808" y="1492"/>
                          </a:lnTo>
                          <a:lnTo>
                            <a:pt x="1820" y="1469"/>
                          </a:lnTo>
                          <a:lnTo>
                            <a:pt x="1833" y="1447"/>
                          </a:lnTo>
                          <a:lnTo>
                            <a:pt x="1845" y="1423"/>
                          </a:lnTo>
                          <a:lnTo>
                            <a:pt x="1856" y="1400"/>
                          </a:lnTo>
                          <a:lnTo>
                            <a:pt x="1867" y="1376"/>
                          </a:lnTo>
                          <a:lnTo>
                            <a:pt x="1876" y="1352"/>
                          </a:lnTo>
                          <a:lnTo>
                            <a:pt x="1885" y="1328"/>
                          </a:lnTo>
                          <a:lnTo>
                            <a:pt x="1894" y="1304"/>
                          </a:lnTo>
                          <a:lnTo>
                            <a:pt x="1902" y="1280"/>
                          </a:lnTo>
                          <a:lnTo>
                            <a:pt x="1910" y="1255"/>
                          </a:lnTo>
                          <a:lnTo>
                            <a:pt x="1916" y="1231"/>
                          </a:lnTo>
                          <a:lnTo>
                            <a:pt x="1922" y="1205"/>
                          </a:lnTo>
                          <a:lnTo>
                            <a:pt x="1927" y="1181"/>
                          </a:lnTo>
                          <a:lnTo>
                            <a:pt x="1932" y="1155"/>
                          </a:lnTo>
                          <a:lnTo>
                            <a:pt x="1936" y="1131"/>
                          </a:lnTo>
                          <a:lnTo>
                            <a:pt x="1939" y="1105"/>
                          </a:lnTo>
                          <a:lnTo>
                            <a:pt x="1942" y="1080"/>
                          </a:lnTo>
                          <a:lnTo>
                            <a:pt x="1944" y="1054"/>
                          </a:lnTo>
                          <a:lnTo>
                            <a:pt x="1946" y="1030"/>
                          </a:lnTo>
                          <a:lnTo>
                            <a:pt x="1946" y="1004"/>
                          </a:lnTo>
                          <a:lnTo>
                            <a:pt x="1947" y="979"/>
                          </a:lnTo>
                          <a:lnTo>
                            <a:pt x="1946" y="953"/>
                          </a:lnTo>
                          <a:lnTo>
                            <a:pt x="1945" y="928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3" name="Freeform: Shape 21">
                      <a:extLst>
                        <a:ext uri="{FF2B5EF4-FFF2-40B4-BE49-F238E27FC236}">
                          <a16:creationId xmlns:a16="http://schemas.microsoft.com/office/drawing/2014/main" id="{EC65ADCF-1504-B844-907B-AA8E27D6C5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7720" y="777239"/>
                      <a:ext cx="135720" cy="137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378" h="384">
                          <a:moveTo>
                            <a:pt x="323" y="56"/>
                          </a:moveTo>
                          <a:lnTo>
                            <a:pt x="323" y="56"/>
                          </a:lnTo>
                          <a:lnTo>
                            <a:pt x="309" y="43"/>
                          </a:lnTo>
                          <a:lnTo>
                            <a:pt x="294" y="32"/>
                          </a:lnTo>
                          <a:lnTo>
                            <a:pt x="277" y="22"/>
                          </a:lnTo>
                          <a:lnTo>
                            <a:pt x="261" y="14"/>
                          </a:lnTo>
                          <a:lnTo>
                            <a:pt x="243" y="8"/>
                          </a:lnTo>
                          <a:lnTo>
                            <a:pt x="225" y="4"/>
                          </a:lnTo>
                          <a:lnTo>
                            <a:pt x="207" y="1"/>
                          </a:lnTo>
                          <a:lnTo>
                            <a:pt x="189" y="0"/>
                          </a:lnTo>
                          <a:lnTo>
                            <a:pt x="171" y="1"/>
                          </a:lnTo>
                          <a:lnTo>
                            <a:pt x="154" y="4"/>
                          </a:lnTo>
                          <a:lnTo>
                            <a:pt x="136" y="8"/>
                          </a:lnTo>
                          <a:lnTo>
                            <a:pt x="118" y="14"/>
                          </a:lnTo>
                          <a:lnTo>
                            <a:pt x="102" y="23"/>
                          </a:lnTo>
                          <a:lnTo>
                            <a:pt x="85" y="32"/>
                          </a:lnTo>
                          <a:lnTo>
                            <a:pt x="70" y="43"/>
                          </a:lnTo>
                          <a:lnTo>
                            <a:pt x="55" y="56"/>
                          </a:lnTo>
                          <a:lnTo>
                            <a:pt x="55" y="56"/>
                          </a:lnTo>
                          <a:lnTo>
                            <a:pt x="43" y="71"/>
                          </a:lnTo>
                          <a:lnTo>
                            <a:pt x="31" y="87"/>
                          </a:lnTo>
                          <a:lnTo>
                            <a:pt x="22" y="103"/>
                          </a:lnTo>
                          <a:lnTo>
                            <a:pt x="14" y="120"/>
                          </a:lnTo>
                          <a:lnTo>
                            <a:pt x="7" y="138"/>
                          </a:lnTo>
                          <a:lnTo>
                            <a:pt x="3" y="155"/>
                          </a:lnTo>
                          <a:lnTo>
                            <a:pt x="0" y="174"/>
                          </a:lnTo>
                          <a:lnTo>
                            <a:pt x="0" y="192"/>
                          </a:lnTo>
                          <a:lnTo>
                            <a:pt x="0" y="210"/>
                          </a:lnTo>
                          <a:lnTo>
                            <a:pt x="3" y="229"/>
                          </a:lnTo>
                          <a:lnTo>
                            <a:pt x="7" y="247"/>
                          </a:lnTo>
                          <a:lnTo>
                            <a:pt x="14" y="264"/>
                          </a:lnTo>
                          <a:lnTo>
                            <a:pt x="21" y="281"/>
                          </a:lnTo>
                          <a:lnTo>
                            <a:pt x="31" y="298"/>
                          </a:lnTo>
                          <a:lnTo>
                            <a:pt x="43" y="313"/>
                          </a:lnTo>
                          <a:lnTo>
                            <a:pt x="55" y="328"/>
                          </a:lnTo>
                          <a:lnTo>
                            <a:pt x="55" y="328"/>
                          </a:lnTo>
                          <a:lnTo>
                            <a:pt x="70" y="341"/>
                          </a:lnTo>
                          <a:lnTo>
                            <a:pt x="85" y="353"/>
                          </a:lnTo>
                          <a:lnTo>
                            <a:pt x="102" y="361"/>
                          </a:lnTo>
                          <a:lnTo>
                            <a:pt x="118" y="369"/>
                          </a:lnTo>
                          <a:lnTo>
                            <a:pt x="135" y="376"/>
                          </a:lnTo>
                          <a:lnTo>
                            <a:pt x="153" y="380"/>
                          </a:lnTo>
                          <a:lnTo>
                            <a:pt x="171" y="383"/>
                          </a:lnTo>
                          <a:lnTo>
                            <a:pt x="189" y="384"/>
                          </a:lnTo>
                          <a:lnTo>
                            <a:pt x="207" y="383"/>
                          </a:lnTo>
                          <a:lnTo>
                            <a:pt x="225" y="380"/>
                          </a:lnTo>
                          <a:lnTo>
                            <a:pt x="243" y="376"/>
                          </a:lnTo>
                          <a:lnTo>
                            <a:pt x="261" y="369"/>
                          </a:lnTo>
                          <a:lnTo>
                            <a:pt x="277" y="361"/>
                          </a:lnTo>
                          <a:lnTo>
                            <a:pt x="293" y="352"/>
                          </a:lnTo>
                          <a:lnTo>
                            <a:pt x="309" y="341"/>
                          </a:lnTo>
                          <a:lnTo>
                            <a:pt x="323" y="327"/>
                          </a:lnTo>
                          <a:lnTo>
                            <a:pt x="323" y="327"/>
                          </a:lnTo>
                          <a:lnTo>
                            <a:pt x="336" y="313"/>
                          </a:lnTo>
                          <a:lnTo>
                            <a:pt x="347" y="298"/>
                          </a:lnTo>
                          <a:lnTo>
                            <a:pt x="357" y="281"/>
                          </a:lnTo>
                          <a:lnTo>
                            <a:pt x="365" y="264"/>
                          </a:lnTo>
                          <a:lnTo>
                            <a:pt x="370" y="247"/>
                          </a:lnTo>
                          <a:lnTo>
                            <a:pt x="375" y="229"/>
                          </a:lnTo>
                          <a:lnTo>
                            <a:pt x="377" y="210"/>
                          </a:lnTo>
                          <a:lnTo>
                            <a:pt x="378" y="192"/>
                          </a:lnTo>
                          <a:lnTo>
                            <a:pt x="377" y="174"/>
                          </a:lnTo>
                          <a:lnTo>
                            <a:pt x="375" y="155"/>
                          </a:lnTo>
                          <a:lnTo>
                            <a:pt x="370" y="138"/>
                          </a:lnTo>
                          <a:lnTo>
                            <a:pt x="365" y="120"/>
                          </a:lnTo>
                          <a:lnTo>
                            <a:pt x="357" y="103"/>
                          </a:lnTo>
                          <a:lnTo>
                            <a:pt x="348" y="87"/>
                          </a:lnTo>
                          <a:lnTo>
                            <a:pt x="336" y="71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4" name="Straight Connector 103">
                      <a:extLst>
                        <a:ext uri="{FF2B5EF4-FFF2-40B4-BE49-F238E27FC236}">
                          <a16:creationId xmlns:a16="http://schemas.microsoft.com/office/drawing/2014/main" id="{8C53837B-1CC4-DD44-B60F-0F0CBBFAB19A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35760" y="388440"/>
                      <a:ext cx="453240" cy="458279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5" name="Freeform: Shape 23">
                      <a:extLst>
                        <a:ext uri="{FF2B5EF4-FFF2-40B4-BE49-F238E27FC236}">
                          <a16:creationId xmlns:a16="http://schemas.microsoft.com/office/drawing/2014/main" id="{7E712A49-7358-F74D-BA0C-6C71C6104F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8640" y="14040"/>
                      <a:ext cx="369360" cy="3736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027" h="1039">
                          <a:moveTo>
                            <a:pt x="1" y="442"/>
                          </a:moveTo>
                          <a:lnTo>
                            <a:pt x="0" y="1039"/>
                          </a:lnTo>
                          <a:lnTo>
                            <a:pt x="591" y="1039"/>
                          </a:lnTo>
                          <a:lnTo>
                            <a:pt x="1027" y="599"/>
                          </a:lnTo>
                          <a:lnTo>
                            <a:pt x="435" y="599"/>
                          </a:lnTo>
                          <a:lnTo>
                            <a:pt x="436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3F62EC93-9753-FF47-945E-2A4318AD329C}"/>
                    </a:ext>
                  </a:extLst>
                </p:cNvPr>
                <p:cNvGrpSpPr/>
                <p:nvPr/>
              </p:nvGrpSpPr>
              <p:grpSpPr>
                <a:xfrm>
                  <a:off x="822960" y="274320"/>
                  <a:ext cx="182880" cy="182880"/>
                  <a:chOff x="3371850" y="182880"/>
                  <a:chExt cx="182880" cy="182880"/>
                </a:xfrm>
              </p:grpSpPr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83FC4933-24A6-4648-8E88-DA683728493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371850" y="182880"/>
                    <a:ext cx="182880" cy="18288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86" name="Group 85">
                    <a:extLst>
                      <a:ext uri="{FF2B5EF4-FFF2-40B4-BE49-F238E27FC236}">
                        <a16:creationId xmlns:a16="http://schemas.microsoft.com/office/drawing/2014/main" id="{933EBB02-581E-294B-A518-66D66B45492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408133" y="205740"/>
                    <a:ext cx="110314" cy="137160"/>
                    <a:chOff x="4057200" y="12600"/>
                    <a:chExt cx="1150560" cy="1465560"/>
                  </a:xfrm>
                </p:grpSpPr>
                <p:sp>
                  <p:nvSpPr>
                    <p:cNvPr id="87" name="Freeform: Shape 24">
                      <a:extLst>
                        <a:ext uri="{FF2B5EF4-FFF2-40B4-BE49-F238E27FC236}">
                          <a16:creationId xmlns:a16="http://schemas.microsoft.com/office/drawing/2014/main" id="{45CE9C74-BA09-1B40-89E1-A1F22E27BD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85960" y="1127160"/>
                      <a:ext cx="721800" cy="3510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2006" h="976" fill="none">
                          <a:moveTo>
                            <a:pt x="2006" y="0"/>
                          </a:moveTo>
                          <a:lnTo>
                            <a:pt x="2006" y="560"/>
                          </a:lnTo>
                          <a:lnTo>
                            <a:pt x="2006" y="560"/>
                          </a:lnTo>
                          <a:lnTo>
                            <a:pt x="2005" y="581"/>
                          </a:lnTo>
                          <a:lnTo>
                            <a:pt x="2004" y="602"/>
                          </a:lnTo>
                          <a:lnTo>
                            <a:pt x="2001" y="624"/>
                          </a:lnTo>
                          <a:lnTo>
                            <a:pt x="1998" y="643"/>
                          </a:lnTo>
                          <a:lnTo>
                            <a:pt x="1994" y="664"/>
                          </a:lnTo>
                          <a:lnTo>
                            <a:pt x="1989" y="683"/>
                          </a:lnTo>
                          <a:lnTo>
                            <a:pt x="1982" y="703"/>
                          </a:lnTo>
                          <a:lnTo>
                            <a:pt x="1975" y="722"/>
                          </a:lnTo>
                          <a:lnTo>
                            <a:pt x="1967" y="739"/>
                          </a:lnTo>
                          <a:lnTo>
                            <a:pt x="1958" y="758"/>
                          </a:lnTo>
                          <a:lnTo>
                            <a:pt x="1948" y="775"/>
                          </a:lnTo>
                          <a:lnTo>
                            <a:pt x="1939" y="792"/>
                          </a:lnTo>
                          <a:lnTo>
                            <a:pt x="1927" y="808"/>
                          </a:lnTo>
                          <a:lnTo>
                            <a:pt x="1915" y="824"/>
                          </a:lnTo>
                          <a:lnTo>
                            <a:pt x="1903" y="839"/>
                          </a:lnTo>
                          <a:lnTo>
                            <a:pt x="1890" y="853"/>
                          </a:lnTo>
                          <a:lnTo>
                            <a:pt x="1876" y="868"/>
                          </a:lnTo>
                          <a:lnTo>
                            <a:pt x="1861" y="881"/>
                          </a:lnTo>
                          <a:lnTo>
                            <a:pt x="1846" y="892"/>
                          </a:lnTo>
                          <a:lnTo>
                            <a:pt x="1831" y="904"/>
                          </a:lnTo>
                          <a:lnTo>
                            <a:pt x="1815" y="915"/>
                          </a:lnTo>
                          <a:lnTo>
                            <a:pt x="1798" y="926"/>
                          </a:lnTo>
                          <a:lnTo>
                            <a:pt x="1782" y="934"/>
                          </a:lnTo>
                          <a:lnTo>
                            <a:pt x="1764" y="942"/>
                          </a:lnTo>
                          <a:lnTo>
                            <a:pt x="1745" y="950"/>
                          </a:lnTo>
                          <a:lnTo>
                            <a:pt x="1728" y="957"/>
                          </a:lnTo>
                          <a:lnTo>
                            <a:pt x="1708" y="963"/>
                          </a:lnTo>
                          <a:lnTo>
                            <a:pt x="1690" y="967"/>
                          </a:lnTo>
                          <a:lnTo>
                            <a:pt x="1670" y="971"/>
                          </a:lnTo>
                          <a:lnTo>
                            <a:pt x="1650" y="974"/>
                          </a:lnTo>
                          <a:lnTo>
                            <a:pt x="1631" y="975"/>
                          </a:lnTo>
                          <a:lnTo>
                            <a:pt x="1610" y="976"/>
                          </a:lnTo>
                          <a:lnTo>
                            <a:pt x="403" y="976"/>
                          </a:lnTo>
                          <a:lnTo>
                            <a:pt x="3" y="976"/>
                          </a:lnTo>
                          <a:lnTo>
                            <a:pt x="0" y="976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8" name="Freeform: Shape 25">
                      <a:extLst>
                        <a:ext uri="{FF2B5EF4-FFF2-40B4-BE49-F238E27FC236}">
                          <a16:creationId xmlns:a16="http://schemas.microsoft.com/office/drawing/2014/main" id="{AA2D1EF3-D97E-7840-B491-1BF8DCF04C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07960" y="741600"/>
                      <a:ext cx="199440" cy="4064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1130" fill="none">
                          <a:moveTo>
                            <a:pt x="0" y="464"/>
                          </a:moveTo>
                          <a:lnTo>
                            <a:pt x="0" y="232"/>
                          </a:lnTo>
                          <a:lnTo>
                            <a:pt x="0" y="232"/>
                          </a:lnTo>
                          <a:lnTo>
                            <a:pt x="0" y="220"/>
                          </a:lnTo>
                          <a:lnTo>
                            <a:pt x="1" y="208"/>
                          </a:lnTo>
                          <a:lnTo>
                            <a:pt x="3" y="197"/>
                          </a:lnTo>
                          <a:lnTo>
                            <a:pt x="6" y="186"/>
                          </a:lnTo>
                          <a:lnTo>
                            <a:pt x="9" y="175"/>
                          </a:lnTo>
                          <a:lnTo>
                            <a:pt x="13" y="163"/>
                          </a:lnTo>
                          <a:lnTo>
                            <a:pt x="17" y="152"/>
                          </a:lnTo>
                          <a:lnTo>
                            <a:pt x="22" y="142"/>
                          </a:lnTo>
                          <a:lnTo>
                            <a:pt x="28" y="132"/>
                          </a:lnTo>
                          <a:lnTo>
                            <a:pt x="33" y="122"/>
                          </a:lnTo>
                          <a:lnTo>
                            <a:pt x="40" y="112"/>
                          </a:lnTo>
                          <a:lnTo>
                            <a:pt x="47" y="103"/>
                          </a:lnTo>
                          <a:lnTo>
                            <a:pt x="55" y="93"/>
                          </a:lnTo>
                          <a:lnTo>
                            <a:pt x="64" y="85"/>
                          </a:lnTo>
                          <a:lnTo>
                            <a:pt x="82" y="69"/>
                          </a:lnTo>
                          <a:lnTo>
                            <a:pt x="101" y="53"/>
                          </a:lnTo>
                          <a:lnTo>
                            <a:pt x="123" y="40"/>
                          </a:lnTo>
                          <a:lnTo>
                            <a:pt x="145" y="29"/>
                          </a:lnTo>
                          <a:lnTo>
                            <a:pt x="170" y="19"/>
                          </a:lnTo>
                          <a:lnTo>
                            <a:pt x="195" y="11"/>
                          </a:lnTo>
                          <a:lnTo>
                            <a:pt x="222" y="5"/>
                          </a:lnTo>
                          <a:lnTo>
                            <a:pt x="236" y="3"/>
                          </a:lnTo>
                          <a:lnTo>
                            <a:pt x="249" y="1"/>
                          </a:lnTo>
                          <a:lnTo>
                            <a:pt x="263" y="1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1" y="1"/>
                          </a:lnTo>
                          <a:lnTo>
                            <a:pt x="306" y="2"/>
                          </a:lnTo>
                          <a:lnTo>
                            <a:pt x="320" y="4"/>
                          </a:lnTo>
                          <a:lnTo>
                            <a:pt x="334" y="7"/>
                          </a:lnTo>
                          <a:lnTo>
                            <a:pt x="346" y="10"/>
                          </a:lnTo>
                          <a:lnTo>
                            <a:pt x="360" y="15"/>
                          </a:lnTo>
                          <a:lnTo>
                            <a:pt x="373" y="20"/>
                          </a:lnTo>
                          <a:lnTo>
                            <a:pt x="386" y="25"/>
                          </a:lnTo>
                          <a:lnTo>
                            <a:pt x="397" y="32"/>
                          </a:lnTo>
                          <a:lnTo>
                            <a:pt x="409" y="38"/>
                          </a:lnTo>
                          <a:lnTo>
                            <a:pt x="421" y="45"/>
                          </a:lnTo>
                          <a:lnTo>
                            <a:pt x="433" y="54"/>
                          </a:lnTo>
                          <a:lnTo>
                            <a:pt x="444" y="63"/>
                          </a:lnTo>
                          <a:lnTo>
                            <a:pt x="453" y="72"/>
                          </a:lnTo>
                          <a:lnTo>
                            <a:pt x="464" y="82"/>
                          </a:lnTo>
                          <a:lnTo>
                            <a:pt x="474" y="92"/>
                          </a:lnTo>
                          <a:lnTo>
                            <a:pt x="483" y="103"/>
                          </a:lnTo>
                          <a:lnTo>
                            <a:pt x="492" y="114"/>
                          </a:lnTo>
                          <a:lnTo>
                            <a:pt x="499" y="126"/>
                          </a:lnTo>
                          <a:lnTo>
                            <a:pt x="507" y="139"/>
                          </a:lnTo>
                          <a:lnTo>
                            <a:pt x="515" y="151"/>
                          </a:lnTo>
                          <a:lnTo>
                            <a:pt x="521" y="164"/>
                          </a:lnTo>
                          <a:lnTo>
                            <a:pt x="528" y="178"/>
                          </a:lnTo>
                          <a:lnTo>
                            <a:pt x="533" y="191"/>
                          </a:lnTo>
                          <a:lnTo>
                            <a:pt x="538" y="205"/>
                          </a:lnTo>
                          <a:lnTo>
                            <a:pt x="543" y="220"/>
                          </a:lnTo>
                          <a:lnTo>
                            <a:pt x="547" y="235"/>
                          </a:lnTo>
                          <a:lnTo>
                            <a:pt x="550" y="249"/>
                          </a:lnTo>
                          <a:lnTo>
                            <a:pt x="551" y="265"/>
                          </a:lnTo>
                          <a:lnTo>
                            <a:pt x="553" y="281"/>
                          </a:lnTo>
                          <a:lnTo>
                            <a:pt x="554" y="296"/>
                          </a:lnTo>
                          <a:lnTo>
                            <a:pt x="555" y="312"/>
                          </a:lnTo>
                          <a:lnTo>
                            <a:pt x="555" y="1130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9" name="Freeform: Shape 26">
                      <a:extLst>
                        <a:ext uri="{FF2B5EF4-FFF2-40B4-BE49-F238E27FC236}">
                          <a16:creationId xmlns:a16="http://schemas.microsoft.com/office/drawing/2014/main" id="{8AFE8BEF-984A-314F-B2B8-61379CD5B4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08160" y="713880"/>
                      <a:ext cx="199440" cy="1944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541" fill="none">
                          <a:moveTo>
                            <a:pt x="0" y="541"/>
                          </a:moveTo>
                          <a:lnTo>
                            <a:pt x="0" y="270"/>
                          </a:lnTo>
                          <a:lnTo>
                            <a:pt x="0" y="270"/>
                          </a:lnTo>
                          <a:lnTo>
                            <a:pt x="0" y="257"/>
                          </a:lnTo>
                          <a:lnTo>
                            <a:pt x="1" y="243"/>
                          </a:lnTo>
                          <a:lnTo>
                            <a:pt x="3" y="229"/>
                          </a:lnTo>
                          <a:lnTo>
                            <a:pt x="6" y="216"/>
                          </a:lnTo>
                          <a:lnTo>
                            <a:pt x="9" y="203"/>
                          </a:lnTo>
                          <a:lnTo>
                            <a:pt x="13" y="190"/>
                          </a:lnTo>
                          <a:lnTo>
                            <a:pt x="16" y="177"/>
                          </a:lnTo>
                          <a:lnTo>
                            <a:pt x="21" y="166"/>
                          </a:lnTo>
                          <a:lnTo>
                            <a:pt x="27" y="153"/>
                          </a:lnTo>
                          <a:lnTo>
                            <a:pt x="33" y="141"/>
                          </a:lnTo>
                          <a:lnTo>
                            <a:pt x="40" y="130"/>
                          </a:lnTo>
                          <a:lnTo>
                            <a:pt x="47" y="119"/>
                          </a:lnTo>
                          <a:lnTo>
                            <a:pt x="55" y="109"/>
                          </a:lnTo>
                          <a:lnTo>
                            <a:pt x="64" y="98"/>
                          </a:lnTo>
                          <a:lnTo>
                            <a:pt x="72" y="88"/>
                          </a:lnTo>
                          <a:lnTo>
                            <a:pt x="81" y="79"/>
                          </a:lnTo>
                          <a:lnTo>
                            <a:pt x="91" y="70"/>
                          </a:lnTo>
                          <a:lnTo>
                            <a:pt x="101" y="62"/>
                          </a:lnTo>
                          <a:lnTo>
                            <a:pt x="112" y="54"/>
                          </a:lnTo>
                          <a:lnTo>
                            <a:pt x="122" y="46"/>
                          </a:lnTo>
                          <a:lnTo>
                            <a:pt x="133" y="39"/>
                          </a:lnTo>
                          <a:lnTo>
                            <a:pt x="145" y="32"/>
                          </a:lnTo>
                          <a:lnTo>
                            <a:pt x="157" y="26"/>
                          </a:lnTo>
                          <a:lnTo>
                            <a:pt x="170" y="21"/>
                          </a:lnTo>
                          <a:lnTo>
                            <a:pt x="182" y="16"/>
                          </a:lnTo>
                          <a:lnTo>
                            <a:pt x="195" y="11"/>
                          </a:lnTo>
                          <a:lnTo>
                            <a:pt x="208" y="9"/>
                          </a:lnTo>
                          <a:lnTo>
                            <a:pt x="222" y="5"/>
                          </a:lnTo>
                          <a:lnTo>
                            <a:pt x="235" y="3"/>
                          </a:lnTo>
                          <a:lnTo>
                            <a:pt x="249" y="1"/>
                          </a:lnTo>
                          <a:lnTo>
                            <a:pt x="263" y="0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1" y="0"/>
                          </a:lnTo>
                          <a:lnTo>
                            <a:pt x="306" y="1"/>
                          </a:lnTo>
                          <a:lnTo>
                            <a:pt x="320" y="3"/>
                          </a:lnTo>
                          <a:lnTo>
                            <a:pt x="333" y="5"/>
                          </a:lnTo>
                          <a:lnTo>
                            <a:pt x="346" y="9"/>
                          </a:lnTo>
                          <a:lnTo>
                            <a:pt x="360" y="11"/>
                          </a:lnTo>
                          <a:lnTo>
                            <a:pt x="373" y="16"/>
                          </a:lnTo>
                          <a:lnTo>
                            <a:pt x="385" y="21"/>
                          </a:lnTo>
                          <a:lnTo>
                            <a:pt x="397" y="26"/>
                          </a:lnTo>
                          <a:lnTo>
                            <a:pt x="409" y="32"/>
                          </a:lnTo>
                          <a:lnTo>
                            <a:pt x="421" y="39"/>
                          </a:lnTo>
                          <a:lnTo>
                            <a:pt x="432" y="46"/>
                          </a:lnTo>
                          <a:lnTo>
                            <a:pt x="443" y="54"/>
                          </a:lnTo>
                          <a:lnTo>
                            <a:pt x="454" y="62"/>
                          </a:lnTo>
                          <a:lnTo>
                            <a:pt x="464" y="70"/>
                          </a:lnTo>
                          <a:lnTo>
                            <a:pt x="474" y="79"/>
                          </a:lnTo>
                          <a:lnTo>
                            <a:pt x="483" y="88"/>
                          </a:lnTo>
                          <a:lnTo>
                            <a:pt x="491" y="98"/>
                          </a:lnTo>
                          <a:lnTo>
                            <a:pt x="499" y="109"/>
                          </a:lnTo>
                          <a:lnTo>
                            <a:pt x="507" y="119"/>
                          </a:lnTo>
                          <a:lnTo>
                            <a:pt x="515" y="130"/>
                          </a:lnTo>
                          <a:lnTo>
                            <a:pt x="522" y="141"/>
                          </a:lnTo>
                          <a:lnTo>
                            <a:pt x="528" y="153"/>
                          </a:lnTo>
                          <a:lnTo>
                            <a:pt x="533" y="166"/>
                          </a:lnTo>
                          <a:lnTo>
                            <a:pt x="538" y="177"/>
                          </a:lnTo>
                          <a:lnTo>
                            <a:pt x="542" y="190"/>
                          </a:lnTo>
                          <a:lnTo>
                            <a:pt x="546" y="203"/>
                          </a:lnTo>
                          <a:lnTo>
                            <a:pt x="549" y="216"/>
                          </a:lnTo>
                          <a:lnTo>
                            <a:pt x="552" y="229"/>
                          </a:lnTo>
                          <a:lnTo>
                            <a:pt x="553" y="243"/>
                          </a:lnTo>
                          <a:lnTo>
                            <a:pt x="554" y="257"/>
                          </a:lnTo>
                          <a:lnTo>
                            <a:pt x="555" y="270"/>
                          </a:lnTo>
                          <a:lnTo>
                            <a:pt x="555" y="54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0" name="Freeform: Shape 27">
                      <a:extLst>
                        <a:ext uri="{FF2B5EF4-FFF2-40B4-BE49-F238E27FC236}">
                          <a16:creationId xmlns:a16="http://schemas.microsoft.com/office/drawing/2014/main" id="{17BC0DE5-36CA-6E45-9A95-079E5E686B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08360" y="682200"/>
                      <a:ext cx="199440" cy="2260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629" fill="none">
                          <a:moveTo>
                            <a:pt x="0" y="629"/>
                          </a:moveTo>
                          <a:lnTo>
                            <a:pt x="0" y="312"/>
                          </a:lnTo>
                          <a:lnTo>
                            <a:pt x="0" y="312"/>
                          </a:lnTo>
                          <a:lnTo>
                            <a:pt x="0" y="297"/>
                          </a:lnTo>
                          <a:lnTo>
                            <a:pt x="0" y="281"/>
                          </a:lnTo>
                          <a:lnTo>
                            <a:pt x="3" y="265"/>
                          </a:lnTo>
                          <a:lnTo>
                            <a:pt x="5" y="250"/>
                          </a:lnTo>
                          <a:lnTo>
                            <a:pt x="8" y="235"/>
                          </a:lnTo>
                          <a:lnTo>
                            <a:pt x="12" y="220"/>
                          </a:lnTo>
                          <a:lnTo>
                            <a:pt x="16" y="205"/>
                          </a:lnTo>
                          <a:lnTo>
                            <a:pt x="21" y="192"/>
                          </a:lnTo>
                          <a:lnTo>
                            <a:pt x="27" y="178"/>
                          </a:lnTo>
                          <a:lnTo>
                            <a:pt x="33" y="164"/>
                          </a:lnTo>
                          <a:lnTo>
                            <a:pt x="40" y="152"/>
                          </a:lnTo>
                          <a:lnTo>
                            <a:pt x="47" y="139"/>
                          </a:lnTo>
                          <a:lnTo>
                            <a:pt x="54" y="126"/>
                          </a:lnTo>
                          <a:lnTo>
                            <a:pt x="63" y="114"/>
                          </a:lnTo>
                          <a:lnTo>
                            <a:pt x="72" y="103"/>
                          </a:lnTo>
                          <a:lnTo>
                            <a:pt x="81" y="93"/>
                          </a:lnTo>
                          <a:lnTo>
                            <a:pt x="91" y="82"/>
                          </a:lnTo>
                          <a:lnTo>
                            <a:pt x="101" y="72"/>
                          </a:lnTo>
                          <a:lnTo>
                            <a:pt x="111" y="63"/>
                          </a:lnTo>
                          <a:lnTo>
                            <a:pt x="122" y="54"/>
                          </a:lnTo>
                          <a:lnTo>
                            <a:pt x="133" y="47"/>
                          </a:lnTo>
                          <a:lnTo>
                            <a:pt x="145" y="39"/>
                          </a:lnTo>
                          <a:lnTo>
                            <a:pt x="157" y="32"/>
                          </a:lnTo>
                          <a:lnTo>
                            <a:pt x="169" y="25"/>
                          </a:lnTo>
                          <a:lnTo>
                            <a:pt x="182" y="20"/>
                          </a:lnTo>
                          <a:lnTo>
                            <a:pt x="195" y="15"/>
                          </a:lnTo>
                          <a:lnTo>
                            <a:pt x="207" y="10"/>
                          </a:lnTo>
                          <a:lnTo>
                            <a:pt x="221" y="7"/>
                          </a:lnTo>
                          <a:lnTo>
                            <a:pt x="235" y="4"/>
                          </a:lnTo>
                          <a:lnTo>
                            <a:pt x="249" y="2"/>
                          </a:lnTo>
                          <a:lnTo>
                            <a:pt x="262" y="1"/>
                          </a:lnTo>
                          <a:lnTo>
                            <a:pt x="277" y="0"/>
                          </a:lnTo>
                          <a:lnTo>
                            <a:pt x="277" y="0"/>
                          </a:lnTo>
                          <a:lnTo>
                            <a:pt x="291" y="1"/>
                          </a:lnTo>
                          <a:lnTo>
                            <a:pt x="306" y="2"/>
                          </a:lnTo>
                          <a:lnTo>
                            <a:pt x="319" y="4"/>
                          </a:lnTo>
                          <a:lnTo>
                            <a:pt x="333" y="7"/>
                          </a:lnTo>
                          <a:lnTo>
                            <a:pt x="346" y="10"/>
                          </a:lnTo>
                          <a:lnTo>
                            <a:pt x="360" y="15"/>
                          </a:lnTo>
                          <a:lnTo>
                            <a:pt x="372" y="20"/>
                          </a:lnTo>
                          <a:lnTo>
                            <a:pt x="385" y="25"/>
                          </a:lnTo>
                          <a:lnTo>
                            <a:pt x="397" y="32"/>
                          </a:lnTo>
                          <a:lnTo>
                            <a:pt x="410" y="39"/>
                          </a:lnTo>
                          <a:lnTo>
                            <a:pt x="420" y="47"/>
                          </a:lnTo>
                          <a:lnTo>
                            <a:pt x="432" y="54"/>
                          </a:lnTo>
                          <a:lnTo>
                            <a:pt x="443" y="63"/>
                          </a:lnTo>
                          <a:lnTo>
                            <a:pt x="454" y="72"/>
                          </a:lnTo>
                          <a:lnTo>
                            <a:pt x="464" y="82"/>
                          </a:lnTo>
                          <a:lnTo>
                            <a:pt x="473" y="93"/>
                          </a:lnTo>
                          <a:lnTo>
                            <a:pt x="482" y="103"/>
                          </a:lnTo>
                          <a:lnTo>
                            <a:pt x="491" y="114"/>
                          </a:lnTo>
                          <a:lnTo>
                            <a:pt x="500" y="126"/>
                          </a:lnTo>
                          <a:lnTo>
                            <a:pt x="507" y="139"/>
                          </a:lnTo>
                          <a:lnTo>
                            <a:pt x="515" y="152"/>
                          </a:lnTo>
                          <a:lnTo>
                            <a:pt x="522" y="164"/>
                          </a:lnTo>
                          <a:lnTo>
                            <a:pt x="527" y="178"/>
                          </a:lnTo>
                          <a:lnTo>
                            <a:pt x="533" y="192"/>
                          </a:lnTo>
                          <a:lnTo>
                            <a:pt x="538" y="205"/>
                          </a:lnTo>
                          <a:lnTo>
                            <a:pt x="542" y="220"/>
                          </a:lnTo>
                          <a:lnTo>
                            <a:pt x="546" y="235"/>
                          </a:lnTo>
                          <a:lnTo>
                            <a:pt x="549" y="250"/>
                          </a:lnTo>
                          <a:lnTo>
                            <a:pt x="552" y="265"/>
                          </a:lnTo>
                          <a:lnTo>
                            <a:pt x="553" y="281"/>
                          </a:lnTo>
                          <a:lnTo>
                            <a:pt x="555" y="297"/>
                          </a:lnTo>
                          <a:lnTo>
                            <a:pt x="555" y="312"/>
                          </a:lnTo>
                          <a:lnTo>
                            <a:pt x="555" y="629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1" name="Freeform: Shape 28">
                      <a:extLst>
                        <a:ext uri="{FF2B5EF4-FFF2-40B4-BE49-F238E27FC236}">
                          <a16:creationId xmlns:a16="http://schemas.microsoft.com/office/drawing/2014/main" id="{096E4E5C-31B6-DE45-AA6F-087D620045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69160" y="991440"/>
                      <a:ext cx="316440" cy="48672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80" h="1353" fill="none">
                          <a:moveTo>
                            <a:pt x="880" y="1353"/>
                          </a:moveTo>
                          <a:lnTo>
                            <a:pt x="145" y="583"/>
                          </a:lnTo>
                          <a:lnTo>
                            <a:pt x="145" y="583"/>
                          </a:lnTo>
                          <a:lnTo>
                            <a:pt x="132" y="568"/>
                          </a:lnTo>
                          <a:lnTo>
                            <a:pt x="118" y="552"/>
                          </a:lnTo>
                          <a:lnTo>
                            <a:pt x="105" y="535"/>
                          </a:lnTo>
                          <a:lnTo>
                            <a:pt x="93" y="520"/>
                          </a:lnTo>
                          <a:lnTo>
                            <a:pt x="82" y="503"/>
                          </a:lnTo>
                          <a:lnTo>
                            <a:pt x="71" y="486"/>
                          </a:lnTo>
                          <a:lnTo>
                            <a:pt x="61" y="470"/>
                          </a:lnTo>
                          <a:lnTo>
                            <a:pt x="52" y="452"/>
                          </a:lnTo>
                          <a:lnTo>
                            <a:pt x="43" y="435"/>
                          </a:lnTo>
                          <a:lnTo>
                            <a:pt x="35" y="418"/>
                          </a:lnTo>
                          <a:lnTo>
                            <a:pt x="29" y="401"/>
                          </a:lnTo>
                          <a:lnTo>
                            <a:pt x="23" y="383"/>
                          </a:lnTo>
                          <a:lnTo>
                            <a:pt x="17" y="366"/>
                          </a:lnTo>
                          <a:lnTo>
                            <a:pt x="13" y="349"/>
                          </a:lnTo>
                          <a:lnTo>
                            <a:pt x="8" y="331"/>
                          </a:lnTo>
                          <a:lnTo>
                            <a:pt x="5" y="315"/>
                          </a:lnTo>
                          <a:lnTo>
                            <a:pt x="3" y="298"/>
                          </a:lnTo>
                          <a:lnTo>
                            <a:pt x="1" y="281"/>
                          </a:lnTo>
                          <a:lnTo>
                            <a:pt x="0" y="265"/>
                          </a:lnTo>
                          <a:lnTo>
                            <a:pt x="0" y="248"/>
                          </a:lnTo>
                          <a:lnTo>
                            <a:pt x="1" y="232"/>
                          </a:lnTo>
                          <a:lnTo>
                            <a:pt x="2" y="217"/>
                          </a:lnTo>
                          <a:lnTo>
                            <a:pt x="4" y="201"/>
                          </a:lnTo>
                          <a:lnTo>
                            <a:pt x="7" y="186"/>
                          </a:lnTo>
                          <a:lnTo>
                            <a:pt x="11" y="171"/>
                          </a:lnTo>
                          <a:lnTo>
                            <a:pt x="16" y="157"/>
                          </a:lnTo>
                          <a:lnTo>
                            <a:pt x="22" y="143"/>
                          </a:lnTo>
                          <a:lnTo>
                            <a:pt x="28" y="130"/>
                          </a:lnTo>
                          <a:lnTo>
                            <a:pt x="35" y="118"/>
                          </a:lnTo>
                          <a:lnTo>
                            <a:pt x="43" y="106"/>
                          </a:lnTo>
                          <a:lnTo>
                            <a:pt x="52" y="94"/>
                          </a:lnTo>
                          <a:lnTo>
                            <a:pt x="62" y="83"/>
                          </a:lnTo>
                          <a:lnTo>
                            <a:pt x="62" y="83"/>
                          </a:lnTo>
                          <a:lnTo>
                            <a:pt x="72" y="72"/>
                          </a:lnTo>
                          <a:lnTo>
                            <a:pt x="83" y="63"/>
                          </a:lnTo>
                          <a:lnTo>
                            <a:pt x="93" y="54"/>
                          </a:lnTo>
                          <a:lnTo>
                            <a:pt x="105" y="46"/>
                          </a:lnTo>
                          <a:lnTo>
                            <a:pt x="117" y="38"/>
                          </a:lnTo>
                          <a:lnTo>
                            <a:pt x="129" y="31"/>
                          </a:lnTo>
                          <a:lnTo>
                            <a:pt x="141" y="25"/>
                          </a:lnTo>
                          <a:lnTo>
                            <a:pt x="154" y="19"/>
                          </a:lnTo>
                          <a:lnTo>
                            <a:pt x="167" y="15"/>
                          </a:lnTo>
                          <a:lnTo>
                            <a:pt x="180" y="11"/>
                          </a:lnTo>
                          <a:lnTo>
                            <a:pt x="192" y="8"/>
                          </a:lnTo>
                          <a:lnTo>
                            <a:pt x="206" y="5"/>
                          </a:lnTo>
                          <a:lnTo>
                            <a:pt x="220" y="3"/>
                          </a:lnTo>
                          <a:lnTo>
                            <a:pt x="233" y="1"/>
                          </a:lnTo>
                          <a:lnTo>
                            <a:pt x="246" y="1"/>
                          </a:lnTo>
                          <a:lnTo>
                            <a:pt x="260" y="0"/>
                          </a:lnTo>
                          <a:lnTo>
                            <a:pt x="274" y="1"/>
                          </a:lnTo>
                          <a:lnTo>
                            <a:pt x="288" y="2"/>
                          </a:lnTo>
                          <a:lnTo>
                            <a:pt x="300" y="4"/>
                          </a:lnTo>
                          <a:lnTo>
                            <a:pt x="314" y="7"/>
                          </a:lnTo>
                          <a:lnTo>
                            <a:pt x="328" y="10"/>
                          </a:lnTo>
                          <a:lnTo>
                            <a:pt x="341" y="14"/>
                          </a:lnTo>
                          <a:lnTo>
                            <a:pt x="354" y="18"/>
                          </a:lnTo>
                          <a:lnTo>
                            <a:pt x="367" y="24"/>
                          </a:lnTo>
                          <a:lnTo>
                            <a:pt x="380" y="30"/>
                          </a:lnTo>
                          <a:lnTo>
                            <a:pt x="393" y="36"/>
                          </a:lnTo>
                          <a:lnTo>
                            <a:pt x="404" y="44"/>
                          </a:lnTo>
                          <a:lnTo>
                            <a:pt x="417" y="52"/>
                          </a:lnTo>
                          <a:lnTo>
                            <a:pt x="428" y="61"/>
                          </a:lnTo>
                          <a:lnTo>
                            <a:pt x="440" y="69"/>
                          </a:lnTo>
                          <a:lnTo>
                            <a:pt x="450" y="80"/>
                          </a:lnTo>
                          <a:lnTo>
                            <a:pt x="461" y="91"/>
                          </a:lnTo>
                          <a:lnTo>
                            <a:pt x="461" y="91"/>
                          </a:lnTo>
                          <a:lnTo>
                            <a:pt x="665" y="304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2" name="Freeform: Shape 29">
                      <a:extLst>
                        <a:ext uri="{FF2B5EF4-FFF2-40B4-BE49-F238E27FC236}">
                          <a16:creationId xmlns:a16="http://schemas.microsoft.com/office/drawing/2014/main" id="{49190A18-2F8B-7B47-9857-A95256E999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08559" y="376920"/>
                      <a:ext cx="199800" cy="723959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6" h="2012" fill="none">
                          <a:moveTo>
                            <a:pt x="0" y="2012"/>
                          </a:moveTo>
                          <a:lnTo>
                            <a:pt x="0" y="312"/>
                          </a:lnTo>
                          <a:lnTo>
                            <a:pt x="0" y="312"/>
                          </a:lnTo>
                          <a:lnTo>
                            <a:pt x="0" y="296"/>
                          </a:lnTo>
                          <a:lnTo>
                            <a:pt x="1" y="280"/>
                          </a:lnTo>
                          <a:lnTo>
                            <a:pt x="3" y="265"/>
                          </a:lnTo>
                          <a:lnTo>
                            <a:pt x="6" y="249"/>
                          </a:lnTo>
                          <a:lnTo>
                            <a:pt x="9" y="234"/>
                          </a:lnTo>
                          <a:lnTo>
                            <a:pt x="13" y="219"/>
                          </a:lnTo>
                          <a:lnTo>
                            <a:pt x="17" y="205"/>
                          </a:lnTo>
                          <a:lnTo>
                            <a:pt x="22" y="191"/>
                          </a:lnTo>
                          <a:lnTo>
                            <a:pt x="28" y="177"/>
                          </a:lnTo>
                          <a:lnTo>
                            <a:pt x="34" y="164"/>
                          </a:lnTo>
                          <a:lnTo>
                            <a:pt x="40" y="151"/>
                          </a:lnTo>
                          <a:lnTo>
                            <a:pt x="47" y="138"/>
                          </a:lnTo>
                          <a:lnTo>
                            <a:pt x="55" y="125"/>
                          </a:lnTo>
                          <a:lnTo>
                            <a:pt x="64" y="114"/>
                          </a:lnTo>
                          <a:lnTo>
                            <a:pt x="73" y="103"/>
                          </a:lnTo>
                          <a:lnTo>
                            <a:pt x="82" y="92"/>
                          </a:lnTo>
                          <a:lnTo>
                            <a:pt x="92" y="81"/>
                          </a:lnTo>
                          <a:lnTo>
                            <a:pt x="101" y="71"/>
                          </a:lnTo>
                          <a:lnTo>
                            <a:pt x="112" y="63"/>
                          </a:lnTo>
                          <a:lnTo>
                            <a:pt x="123" y="54"/>
                          </a:lnTo>
                          <a:lnTo>
                            <a:pt x="134" y="46"/>
                          </a:lnTo>
                          <a:lnTo>
                            <a:pt x="145" y="38"/>
                          </a:lnTo>
                          <a:lnTo>
                            <a:pt x="157" y="31"/>
                          </a:lnTo>
                          <a:lnTo>
                            <a:pt x="170" y="24"/>
                          </a:lnTo>
                          <a:lnTo>
                            <a:pt x="183" y="19"/>
                          </a:lnTo>
                          <a:lnTo>
                            <a:pt x="196" y="15"/>
                          </a:lnTo>
                          <a:lnTo>
                            <a:pt x="208" y="10"/>
                          </a:lnTo>
                          <a:lnTo>
                            <a:pt x="222" y="7"/>
                          </a:lnTo>
                          <a:lnTo>
                            <a:pt x="236" y="4"/>
                          </a:lnTo>
                          <a:lnTo>
                            <a:pt x="250" y="2"/>
                          </a:lnTo>
                          <a:lnTo>
                            <a:pt x="263" y="1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2" y="1"/>
                          </a:lnTo>
                          <a:lnTo>
                            <a:pt x="306" y="2"/>
                          </a:lnTo>
                          <a:lnTo>
                            <a:pt x="320" y="4"/>
                          </a:lnTo>
                          <a:lnTo>
                            <a:pt x="334" y="7"/>
                          </a:lnTo>
                          <a:lnTo>
                            <a:pt x="347" y="10"/>
                          </a:lnTo>
                          <a:lnTo>
                            <a:pt x="360" y="15"/>
                          </a:lnTo>
                          <a:lnTo>
                            <a:pt x="373" y="19"/>
                          </a:lnTo>
                          <a:lnTo>
                            <a:pt x="386" y="24"/>
                          </a:lnTo>
                          <a:lnTo>
                            <a:pt x="398" y="31"/>
                          </a:lnTo>
                          <a:lnTo>
                            <a:pt x="409" y="38"/>
                          </a:lnTo>
                          <a:lnTo>
                            <a:pt x="421" y="46"/>
                          </a:lnTo>
                          <a:lnTo>
                            <a:pt x="433" y="54"/>
                          </a:lnTo>
                          <a:lnTo>
                            <a:pt x="444" y="63"/>
                          </a:lnTo>
                          <a:lnTo>
                            <a:pt x="454" y="71"/>
                          </a:lnTo>
                          <a:lnTo>
                            <a:pt x="464" y="81"/>
                          </a:lnTo>
                          <a:lnTo>
                            <a:pt x="474" y="92"/>
                          </a:lnTo>
                          <a:lnTo>
                            <a:pt x="483" y="103"/>
                          </a:lnTo>
                          <a:lnTo>
                            <a:pt x="492" y="114"/>
                          </a:lnTo>
                          <a:lnTo>
                            <a:pt x="500" y="125"/>
                          </a:lnTo>
                          <a:lnTo>
                            <a:pt x="507" y="138"/>
                          </a:lnTo>
                          <a:lnTo>
                            <a:pt x="515" y="151"/>
                          </a:lnTo>
                          <a:lnTo>
                            <a:pt x="522" y="164"/>
                          </a:lnTo>
                          <a:lnTo>
                            <a:pt x="528" y="177"/>
                          </a:lnTo>
                          <a:lnTo>
                            <a:pt x="534" y="191"/>
                          </a:lnTo>
                          <a:lnTo>
                            <a:pt x="539" y="205"/>
                          </a:lnTo>
                          <a:lnTo>
                            <a:pt x="543" y="219"/>
                          </a:lnTo>
                          <a:lnTo>
                            <a:pt x="547" y="234"/>
                          </a:lnTo>
                          <a:lnTo>
                            <a:pt x="550" y="249"/>
                          </a:lnTo>
                          <a:lnTo>
                            <a:pt x="553" y="265"/>
                          </a:lnTo>
                          <a:lnTo>
                            <a:pt x="554" y="280"/>
                          </a:lnTo>
                          <a:lnTo>
                            <a:pt x="555" y="296"/>
                          </a:lnTo>
                          <a:lnTo>
                            <a:pt x="556" y="312"/>
                          </a:lnTo>
                          <a:lnTo>
                            <a:pt x="556" y="1417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3" name="Straight Connector 92">
                      <a:extLst>
                        <a:ext uri="{FF2B5EF4-FFF2-40B4-BE49-F238E27FC236}">
                          <a16:creationId xmlns:a16="http://schemas.microsoft.com/office/drawing/2014/main" id="{3BE0549E-9814-6940-ACF5-F7A46BEC36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7480" y="12600"/>
                      <a:ext cx="0" cy="1717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4" name="Straight Connector 93">
                      <a:extLst>
                        <a:ext uri="{FF2B5EF4-FFF2-40B4-BE49-F238E27FC236}">
                          <a16:creationId xmlns:a16="http://schemas.microsoft.com/office/drawing/2014/main" id="{8BEC42A2-37C0-5A4E-8B57-E4AB2FE02A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57200" y="475560"/>
                      <a:ext cx="16308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5" name="Straight Connector 94">
                      <a:extLst>
                        <a:ext uri="{FF2B5EF4-FFF2-40B4-BE49-F238E27FC236}">
                          <a16:creationId xmlns:a16="http://schemas.microsoft.com/office/drawing/2014/main" id="{CB2B7085-23E1-124F-B5B4-6BCC615DA9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74320" y="475560"/>
                      <a:ext cx="16344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6" name="Straight Connector 95">
                      <a:extLst>
                        <a:ext uri="{FF2B5EF4-FFF2-40B4-BE49-F238E27FC236}">
                          <a16:creationId xmlns:a16="http://schemas.microsoft.com/office/drawing/2014/main" id="{C7B70970-1F26-C148-AACC-06D1F9A163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86079" y="148320"/>
                      <a:ext cx="115561" cy="121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7" name="Straight Connector 96">
                      <a:extLst>
                        <a:ext uri="{FF2B5EF4-FFF2-40B4-BE49-F238E27FC236}">
                          <a16:creationId xmlns:a16="http://schemas.microsoft.com/office/drawing/2014/main" id="{BF3F9E0F-A703-4647-8F8B-CC89710DAAA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186079" y="681480"/>
                      <a:ext cx="115561" cy="1216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8" name="Straight Connector 97">
                      <a:extLst>
                        <a:ext uri="{FF2B5EF4-FFF2-40B4-BE49-F238E27FC236}">
                          <a16:creationId xmlns:a16="http://schemas.microsoft.com/office/drawing/2014/main" id="{1B0AF81E-6DC3-0045-80BF-7F819F66A7F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693320" y="148320"/>
                      <a:ext cx="115200" cy="121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52643515-748D-7842-80BC-C4AF75E64912}"/>
                    </a:ext>
                  </a:extLst>
                </p:cNvPr>
                <p:cNvGrpSpPr/>
                <p:nvPr/>
              </p:nvGrpSpPr>
              <p:grpSpPr>
                <a:xfrm>
                  <a:off x="1005840" y="274320"/>
                  <a:ext cx="182880" cy="182880"/>
                  <a:chOff x="3683000" y="182880"/>
                  <a:chExt cx="182880" cy="182880"/>
                </a:xfrm>
              </p:grpSpPr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C766D6A6-4E0A-5447-97B0-61002806D11E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683000" y="182880"/>
                    <a:ext cx="182880" cy="18288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75" name="Group 74">
                    <a:extLst>
                      <a:ext uri="{FF2B5EF4-FFF2-40B4-BE49-F238E27FC236}">
                        <a16:creationId xmlns:a16="http://schemas.microsoft.com/office/drawing/2014/main" id="{19022B67-EB13-ED42-93F8-5F009A1AEED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705255" y="210312"/>
                    <a:ext cx="138370" cy="128016"/>
                    <a:chOff x="5935679" y="134280"/>
                    <a:chExt cx="1289881" cy="1222560"/>
                  </a:xfrm>
                </p:grpSpPr>
                <p:sp>
                  <p:nvSpPr>
                    <p:cNvPr id="76" name="Freeform: Shape 10">
                      <a:extLst>
                        <a:ext uri="{FF2B5EF4-FFF2-40B4-BE49-F238E27FC236}">
                          <a16:creationId xmlns:a16="http://schemas.microsoft.com/office/drawing/2014/main" id="{203A5267-5202-074F-8227-0F3FDBD951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5679" y="455399"/>
                      <a:ext cx="293040" cy="2253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15" h="627">
                          <a:moveTo>
                            <a:pt x="815" y="627"/>
                          </a:moveTo>
                          <a:lnTo>
                            <a:pt x="0" y="627"/>
                          </a:lnTo>
                          <a:lnTo>
                            <a:pt x="0" y="0"/>
                          </a:lnTo>
                          <a:lnTo>
                            <a:pt x="815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7" name="Straight Connector 76">
                      <a:extLst>
                        <a:ext uri="{FF2B5EF4-FFF2-40B4-BE49-F238E27FC236}">
                          <a16:creationId xmlns:a16="http://schemas.microsoft.com/office/drawing/2014/main" id="{DB9CD1E3-4582-BD4D-A6D0-3B79343876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6160" y="830520"/>
                      <a:ext cx="0" cy="526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8" name="Straight Connector 77">
                      <a:extLst>
                        <a:ext uri="{FF2B5EF4-FFF2-40B4-BE49-F238E27FC236}">
                          <a16:creationId xmlns:a16="http://schemas.microsoft.com/office/drawing/2014/main" id="{DE25B59E-AEB7-D54B-8B4C-D157CBBA43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6160" y="134280"/>
                      <a:ext cx="0" cy="3142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9" name="Freeform: Shape 13">
                      <a:extLst>
                        <a:ext uri="{FF2B5EF4-FFF2-40B4-BE49-F238E27FC236}">
                          <a16:creationId xmlns:a16="http://schemas.microsoft.com/office/drawing/2014/main" id="{145E7858-1A25-BF42-92ED-4E753FE0FE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7440" y="721800"/>
                      <a:ext cx="306360" cy="2322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52" h="646">
                          <a:moveTo>
                            <a:pt x="852" y="646"/>
                          </a:moveTo>
                          <a:lnTo>
                            <a:pt x="0" y="646"/>
                          </a:lnTo>
                          <a:lnTo>
                            <a:pt x="0" y="0"/>
                          </a:lnTo>
                          <a:lnTo>
                            <a:pt x="852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0" name="Straight Connector 79">
                      <a:extLst>
                        <a:ext uri="{FF2B5EF4-FFF2-40B4-BE49-F238E27FC236}">
                          <a16:creationId xmlns:a16="http://schemas.microsoft.com/office/drawing/2014/main" id="{EDA281F3-A11F-E94C-858F-C79C7BDF40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7560" y="1097280"/>
                      <a:ext cx="0" cy="25956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1" name="Straight Connector 80">
                      <a:extLst>
                        <a:ext uri="{FF2B5EF4-FFF2-40B4-BE49-F238E27FC236}">
                          <a16:creationId xmlns:a16="http://schemas.microsoft.com/office/drawing/2014/main" id="{245139D0-80C1-4442-98D3-38F2FE0016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7560" y="134280"/>
                      <a:ext cx="0" cy="5806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2" name="Freeform: Shape 16">
                      <a:extLst>
                        <a:ext uri="{FF2B5EF4-FFF2-40B4-BE49-F238E27FC236}">
                          <a16:creationId xmlns:a16="http://schemas.microsoft.com/office/drawing/2014/main" id="{890920A2-4B4C-A646-8740-20AD628BE1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2520" y="537120"/>
                      <a:ext cx="293040" cy="2253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15" h="627">
                          <a:moveTo>
                            <a:pt x="815" y="627"/>
                          </a:moveTo>
                          <a:lnTo>
                            <a:pt x="0" y="627"/>
                          </a:lnTo>
                          <a:lnTo>
                            <a:pt x="0" y="0"/>
                          </a:lnTo>
                          <a:lnTo>
                            <a:pt x="815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3" name="Straight Connector 82">
                      <a:extLst>
                        <a:ext uri="{FF2B5EF4-FFF2-40B4-BE49-F238E27FC236}">
                          <a16:creationId xmlns:a16="http://schemas.microsoft.com/office/drawing/2014/main" id="{FEA55177-4ED3-B84B-9E53-E5D558409A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75440" y="905759"/>
                      <a:ext cx="0" cy="451081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4" name="Straight Connector 83">
                      <a:extLst>
                        <a:ext uri="{FF2B5EF4-FFF2-40B4-BE49-F238E27FC236}">
                          <a16:creationId xmlns:a16="http://schemas.microsoft.com/office/drawing/2014/main" id="{B45C0A06-9490-DC49-B570-AD02DA36D2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75440" y="134280"/>
                      <a:ext cx="0" cy="39636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0D0DDF00-A4AF-2E44-BA41-7280B146F1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09560" y="385263"/>
                <a:ext cx="822960" cy="71937"/>
              </a:xfrm>
              <a:prstGeom prst="rect">
                <a:avLst/>
              </a:prstGeom>
            </p:spPr>
          </p:pic>
        </p:grp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842A52D-ECC3-B246-B498-8701E5AB7E82}"/>
                </a:ext>
              </a:extLst>
            </p:cNvPr>
            <p:cNvCxnSpPr/>
            <p:nvPr/>
          </p:nvCxnSpPr>
          <p:spPr>
            <a:xfrm>
              <a:off x="460102" y="548640"/>
              <a:ext cx="8229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itle 81">
            <a:extLst>
              <a:ext uri="{FF2B5EF4-FFF2-40B4-BE49-F238E27FC236}">
                <a16:creationId xmlns:a16="http://schemas.microsoft.com/office/drawing/2014/main" id="{2EEB4652-333A-6A46-ADE6-7BF6DC990442}"/>
              </a:ext>
            </a:extLst>
          </p:cNvPr>
          <p:cNvSpPr txBox="1">
            <a:spLocks/>
          </p:cNvSpPr>
          <p:nvPr/>
        </p:nvSpPr>
        <p:spPr>
          <a:xfrm>
            <a:off x="605731" y="1219200"/>
            <a:ext cx="10972800" cy="344709"/>
          </a:xfrm>
          <a:prstGeom prst="rect">
            <a:avLst/>
          </a:prstGeom>
        </p:spPr>
        <p:txBody>
          <a:bodyPr vert="horz" wrap="square" lIns="0" tIns="60960" rIns="0" bIns="6096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1600" b="1" i="0" kern="1200" spc="0" baseline="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1600"/>
              <a:t>The Freeman Brand House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29D0853-9267-204D-9671-B6A81028B55B}"/>
              </a:ext>
            </a:extLst>
          </p:cNvPr>
          <p:cNvSpPr txBox="1"/>
          <p:nvPr/>
        </p:nvSpPr>
        <p:spPr>
          <a:xfrm>
            <a:off x="609600" y="1831181"/>
            <a:ext cx="3048000" cy="4508435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>
                <a:ln>
                  <a:noFill/>
                </a:ln>
                <a:solidFill>
                  <a:srgbClr val="2E2C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Every great brand is purpose-driven. Our brand house helps our clients and employees understand why “we are here.” It describes what inspires us, defines our culture, and identifies the values that are important to us.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4FBB1D2-E588-9042-8F46-5CB4B3D28779}"/>
              </a:ext>
            </a:extLst>
          </p:cNvPr>
          <p:cNvGrpSpPr/>
          <p:nvPr/>
        </p:nvGrpSpPr>
        <p:grpSpPr>
          <a:xfrm>
            <a:off x="4535557" y="441960"/>
            <a:ext cx="6096000" cy="5974081"/>
            <a:chOff x="3401668" y="331469"/>
            <a:chExt cx="4572000" cy="4480561"/>
          </a:xfrm>
        </p:grpSpPr>
        <p:sp>
          <p:nvSpPr>
            <p:cNvPr id="675" name="Freeform 674">
              <a:extLst>
                <a:ext uri="{FF2B5EF4-FFF2-40B4-BE49-F238E27FC236}">
                  <a16:creationId xmlns:a16="http://schemas.microsoft.com/office/drawing/2014/main" id="{2109B5D8-F57E-3B44-B271-2BBE6060A7DF}"/>
                </a:ext>
              </a:extLst>
            </p:cNvPr>
            <p:cNvSpPr>
              <a:spLocks/>
            </p:cNvSpPr>
            <p:nvPr userDrawn="1"/>
          </p:nvSpPr>
          <p:spPr>
            <a:xfrm>
              <a:off x="3401668" y="331469"/>
              <a:ext cx="4572000" cy="1100716"/>
            </a:xfrm>
            <a:custGeom>
              <a:avLst/>
              <a:gdLst>
                <a:gd name="connsiteX0" fmla="*/ 24172655 w 48370472"/>
                <a:gd name="connsiteY0" fmla="*/ 0 h 11858715"/>
                <a:gd name="connsiteX1" fmla="*/ 24185236 w 48370472"/>
                <a:gd name="connsiteY1" fmla="*/ 489 h 11858715"/>
                <a:gd name="connsiteX2" fmla="*/ 24197817 w 48370472"/>
                <a:gd name="connsiteY2" fmla="*/ 0 h 11858715"/>
                <a:gd name="connsiteX3" fmla="*/ 24267416 w 48370472"/>
                <a:gd name="connsiteY3" fmla="*/ 3530 h 11858715"/>
                <a:gd name="connsiteX4" fmla="*/ 24270620 w 48370472"/>
                <a:gd name="connsiteY4" fmla="*/ 3940 h 11858715"/>
                <a:gd name="connsiteX5" fmla="*/ 24275888 w 48370472"/>
                <a:gd name="connsiteY5" fmla="*/ 4025 h 11858715"/>
                <a:gd name="connsiteX6" fmla="*/ 24346284 w 48370472"/>
                <a:gd name="connsiteY6" fmla="*/ 12886 h 11858715"/>
                <a:gd name="connsiteX7" fmla="*/ 24359012 w 48370472"/>
                <a:gd name="connsiteY7" fmla="*/ 14712 h 11858715"/>
                <a:gd name="connsiteX8" fmla="*/ 24411772 w 48370472"/>
                <a:gd name="connsiteY8" fmla="*/ 19535 h 11858715"/>
                <a:gd name="connsiteX9" fmla="*/ 24442584 w 48370472"/>
                <a:gd name="connsiteY9" fmla="*/ 27792 h 11858715"/>
                <a:gd name="connsiteX10" fmla="*/ 24491316 w 48370472"/>
                <a:gd name="connsiteY10" fmla="*/ 37004 h 11858715"/>
                <a:gd name="connsiteX11" fmla="*/ 24524272 w 48370472"/>
                <a:gd name="connsiteY11" fmla="*/ 45261 h 11858715"/>
                <a:gd name="connsiteX12" fmla="*/ 48036932 w 48370472"/>
                <a:gd name="connsiteY12" fmla="*/ 10814551 h 11858715"/>
                <a:gd name="connsiteX13" fmla="*/ 48038744 w 48370472"/>
                <a:gd name="connsiteY13" fmla="*/ 10815114 h 11858715"/>
                <a:gd name="connsiteX14" fmla="*/ 48041940 w 48370472"/>
                <a:gd name="connsiteY14" fmla="*/ 10816848 h 11858715"/>
                <a:gd name="connsiteX15" fmla="*/ 48091052 w 48370472"/>
                <a:gd name="connsiteY15" fmla="*/ 10839376 h 11858715"/>
                <a:gd name="connsiteX16" fmla="*/ 48089100 w 48370472"/>
                <a:gd name="connsiteY16" fmla="*/ 10842446 h 11858715"/>
                <a:gd name="connsiteX17" fmla="*/ 48131004 w 48370472"/>
                <a:gd name="connsiteY17" fmla="*/ 10865191 h 11858715"/>
                <a:gd name="connsiteX18" fmla="*/ 48370472 w 48370472"/>
                <a:gd name="connsiteY18" fmla="*/ 11315573 h 11858715"/>
                <a:gd name="connsiteX19" fmla="*/ 47827328 w 48370472"/>
                <a:gd name="connsiteY19" fmla="*/ 11858715 h 11858715"/>
                <a:gd name="connsiteX20" fmla="*/ 47801856 w 48370472"/>
                <a:gd name="connsiteY20" fmla="*/ 11856147 h 11858715"/>
                <a:gd name="connsiteX21" fmla="*/ 47753168 w 48370472"/>
                <a:gd name="connsiteY21" fmla="*/ 11857391 h 11858715"/>
                <a:gd name="connsiteX22" fmla="*/ 47713348 w 48370472"/>
                <a:gd name="connsiteY22" fmla="*/ 11857391 h 11858715"/>
                <a:gd name="connsiteX23" fmla="*/ 47679800 w 48370472"/>
                <a:gd name="connsiteY23" fmla="*/ 11857548 h 11858715"/>
                <a:gd name="connsiteX24" fmla="*/ 47605960 w 48370472"/>
                <a:gd name="connsiteY24" fmla="*/ 11858370 h 11858715"/>
                <a:gd name="connsiteX25" fmla="*/ 47536364 w 48370472"/>
                <a:gd name="connsiteY25" fmla="*/ 11857379 h 11858715"/>
                <a:gd name="connsiteX26" fmla="*/ 47467696 w 48370472"/>
                <a:gd name="connsiteY26" fmla="*/ 11855602 h 11858715"/>
                <a:gd name="connsiteX27" fmla="*/ 46336148 w 48370472"/>
                <a:gd name="connsiteY27" fmla="*/ 11855602 h 11858715"/>
                <a:gd name="connsiteX28" fmla="*/ 46341708 w 48370472"/>
                <a:gd name="connsiteY28" fmla="*/ 11858358 h 11858715"/>
                <a:gd name="connsiteX29" fmla="*/ 37422256 w 48370472"/>
                <a:gd name="connsiteY29" fmla="*/ 11858358 h 11858715"/>
                <a:gd name="connsiteX30" fmla="*/ 37421832 w 48370472"/>
                <a:gd name="connsiteY30" fmla="*/ 11858370 h 11858715"/>
                <a:gd name="connsiteX31" fmla="*/ 37421288 w 48370472"/>
                <a:gd name="connsiteY31" fmla="*/ 11858358 h 11858715"/>
                <a:gd name="connsiteX32" fmla="*/ 29257188 w 48370472"/>
                <a:gd name="connsiteY32" fmla="*/ 11858358 h 11858715"/>
                <a:gd name="connsiteX33" fmla="*/ 29256572 w 48370472"/>
                <a:gd name="connsiteY33" fmla="*/ 11858382 h 11858715"/>
                <a:gd name="connsiteX34" fmla="*/ 29256100 w 48370472"/>
                <a:gd name="connsiteY34" fmla="*/ 11858358 h 11858715"/>
                <a:gd name="connsiteX35" fmla="*/ 24185236 w 48370472"/>
                <a:gd name="connsiteY35" fmla="*/ 11858358 h 11858715"/>
                <a:gd name="connsiteX36" fmla="*/ 19114372 w 48370472"/>
                <a:gd name="connsiteY36" fmla="*/ 11858358 h 11858715"/>
                <a:gd name="connsiteX37" fmla="*/ 19113900 w 48370472"/>
                <a:gd name="connsiteY37" fmla="*/ 11858382 h 11858715"/>
                <a:gd name="connsiteX38" fmla="*/ 19113283 w 48370472"/>
                <a:gd name="connsiteY38" fmla="*/ 11858358 h 11858715"/>
                <a:gd name="connsiteX39" fmla="*/ 10949184 w 48370472"/>
                <a:gd name="connsiteY39" fmla="*/ 11858358 h 11858715"/>
                <a:gd name="connsiteX40" fmla="*/ 10948640 w 48370472"/>
                <a:gd name="connsiteY40" fmla="*/ 11858370 h 11858715"/>
                <a:gd name="connsiteX41" fmla="*/ 10948216 w 48370472"/>
                <a:gd name="connsiteY41" fmla="*/ 11858358 h 11858715"/>
                <a:gd name="connsiteX42" fmla="*/ 2028766 w 48370472"/>
                <a:gd name="connsiteY42" fmla="*/ 11858358 h 11858715"/>
                <a:gd name="connsiteX43" fmla="*/ 2034324 w 48370472"/>
                <a:gd name="connsiteY43" fmla="*/ 11855602 h 11858715"/>
                <a:gd name="connsiteX44" fmla="*/ 902776 w 48370472"/>
                <a:gd name="connsiteY44" fmla="*/ 11855602 h 11858715"/>
                <a:gd name="connsiteX45" fmla="*/ 834108 w 48370472"/>
                <a:gd name="connsiteY45" fmla="*/ 11857379 h 11858715"/>
                <a:gd name="connsiteX46" fmla="*/ 764512 w 48370472"/>
                <a:gd name="connsiteY46" fmla="*/ 11858370 h 11858715"/>
                <a:gd name="connsiteX47" fmla="*/ 690672 w 48370472"/>
                <a:gd name="connsiteY47" fmla="*/ 11857548 h 11858715"/>
                <a:gd name="connsiteX48" fmla="*/ 657126 w 48370472"/>
                <a:gd name="connsiteY48" fmla="*/ 11857391 h 11858715"/>
                <a:gd name="connsiteX49" fmla="*/ 617306 w 48370472"/>
                <a:gd name="connsiteY49" fmla="*/ 11857391 h 11858715"/>
                <a:gd name="connsiteX50" fmla="*/ 568616 w 48370472"/>
                <a:gd name="connsiteY50" fmla="*/ 11856147 h 11858715"/>
                <a:gd name="connsiteX51" fmla="*/ 543144 w 48370472"/>
                <a:gd name="connsiteY51" fmla="*/ 11858715 h 11858715"/>
                <a:gd name="connsiteX52" fmla="*/ 0 w 48370472"/>
                <a:gd name="connsiteY52" fmla="*/ 11315573 h 11858715"/>
                <a:gd name="connsiteX53" fmla="*/ 239468 w 48370472"/>
                <a:gd name="connsiteY53" fmla="*/ 10865191 h 11858715"/>
                <a:gd name="connsiteX54" fmla="*/ 281372 w 48370472"/>
                <a:gd name="connsiteY54" fmla="*/ 10842446 h 11858715"/>
                <a:gd name="connsiteX55" fmla="*/ 279422 w 48370472"/>
                <a:gd name="connsiteY55" fmla="*/ 10839376 h 11858715"/>
                <a:gd name="connsiteX56" fmla="*/ 328532 w 48370472"/>
                <a:gd name="connsiteY56" fmla="*/ 10816848 h 11858715"/>
                <a:gd name="connsiteX57" fmla="*/ 331728 w 48370472"/>
                <a:gd name="connsiteY57" fmla="*/ 10815114 h 11858715"/>
                <a:gd name="connsiteX58" fmla="*/ 333540 w 48370472"/>
                <a:gd name="connsiteY58" fmla="*/ 10814551 h 11858715"/>
                <a:gd name="connsiteX59" fmla="*/ 23846200 w 48370472"/>
                <a:gd name="connsiteY59" fmla="*/ 45261 h 11858715"/>
                <a:gd name="connsiteX60" fmla="*/ 23879155 w 48370472"/>
                <a:gd name="connsiteY60" fmla="*/ 37004 h 11858715"/>
                <a:gd name="connsiteX61" fmla="*/ 23927888 w 48370472"/>
                <a:gd name="connsiteY61" fmla="*/ 27792 h 11858715"/>
                <a:gd name="connsiteX62" fmla="*/ 23958699 w 48370472"/>
                <a:gd name="connsiteY62" fmla="*/ 19535 h 11858715"/>
                <a:gd name="connsiteX63" fmla="*/ 24011459 w 48370472"/>
                <a:gd name="connsiteY63" fmla="*/ 14712 h 11858715"/>
                <a:gd name="connsiteX64" fmla="*/ 24024188 w 48370472"/>
                <a:gd name="connsiteY64" fmla="*/ 12886 h 11858715"/>
                <a:gd name="connsiteX65" fmla="*/ 24094584 w 48370472"/>
                <a:gd name="connsiteY65" fmla="*/ 4025 h 11858715"/>
                <a:gd name="connsiteX66" fmla="*/ 24099852 w 48370472"/>
                <a:gd name="connsiteY66" fmla="*/ 3940 h 11858715"/>
                <a:gd name="connsiteX67" fmla="*/ 24103056 w 48370472"/>
                <a:gd name="connsiteY67" fmla="*/ 3530 h 11858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8370472" h="11858715">
                  <a:moveTo>
                    <a:pt x="24172655" y="0"/>
                  </a:moveTo>
                  <a:lnTo>
                    <a:pt x="24185236" y="489"/>
                  </a:lnTo>
                  <a:lnTo>
                    <a:pt x="24197817" y="0"/>
                  </a:lnTo>
                  <a:lnTo>
                    <a:pt x="24267416" y="3530"/>
                  </a:lnTo>
                  <a:lnTo>
                    <a:pt x="24270620" y="3940"/>
                  </a:lnTo>
                  <a:lnTo>
                    <a:pt x="24275888" y="4025"/>
                  </a:lnTo>
                  <a:lnTo>
                    <a:pt x="24346284" y="12886"/>
                  </a:lnTo>
                  <a:lnTo>
                    <a:pt x="24359012" y="14712"/>
                  </a:lnTo>
                  <a:lnTo>
                    <a:pt x="24411772" y="19535"/>
                  </a:lnTo>
                  <a:lnTo>
                    <a:pt x="24442584" y="27792"/>
                  </a:lnTo>
                  <a:lnTo>
                    <a:pt x="24491316" y="37004"/>
                  </a:lnTo>
                  <a:lnTo>
                    <a:pt x="24524272" y="45261"/>
                  </a:lnTo>
                  <a:lnTo>
                    <a:pt x="48036932" y="10814551"/>
                  </a:lnTo>
                  <a:lnTo>
                    <a:pt x="48038744" y="10815114"/>
                  </a:lnTo>
                  <a:lnTo>
                    <a:pt x="48041940" y="10816848"/>
                  </a:lnTo>
                  <a:lnTo>
                    <a:pt x="48091052" y="10839376"/>
                  </a:lnTo>
                  <a:lnTo>
                    <a:pt x="48089100" y="10842446"/>
                  </a:lnTo>
                  <a:lnTo>
                    <a:pt x="48131004" y="10865191"/>
                  </a:lnTo>
                  <a:cubicBezTo>
                    <a:pt x="48275480" y="10962798"/>
                    <a:pt x="48370472" y="11128092"/>
                    <a:pt x="48370472" y="11315573"/>
                  </a:cubicBezTo>
                  <a:cubicBezTo>
                    <a:pt x="48370472" y="11615542"/>
                    <a:pt x="48127296" y="11858715"/>
                    <a:pt x="47827328" y="11858715"/>
                  </a:cubicBezTo>
                  <a:lnTo>
                    <a:pt x="47801856" y="11856147"/>
                  </a:lnTo>
                  <a:lnTo>
                    <a:pt x="47753168" y="11857391"/>
                  </a:lnTo>
                  <a:lnTo>
                    <a:pt x="47713348" y="11857391"/>
                  </a:lnTo>
                  <a:lnTo>
                    <a:pt x="47679800" y="11857548"/>
                  </a:lnTo>
                  <a:lnTo>
                    <a:pt x="47605960" y="11858370"/>
                  </a:lnTo>
                  <a:lnTo>
                    <a:pt x="47536364" y="11857379"/>
                  </a:lnTo>
                  <a:lnTo>
                    <a:pt x="47467696" y="11855602"/>
                  </a:lnTo>
                  <a:lnTo>
                    <a:pt x="46336148" y="11855602"/>
                  </a:lnTo>
                  <a:lnTo>
                    <a:pt x="46341708" y="11858358"/>
                  </a:lnTo>
                  <a:lnTo>
                    <a:pt x="37422256" y="11858358"/>
                  </a:lnTo>
                  <a:cubicBezTo>
                    <a:pt x="37422112" y="11858358"/>
                    <a:pt x="37421976" y="11858370"/>
                    <a:pt x="37421832" y="11858370"/>
                  </a:cubicBezTo>
                  <a:cubicBezTo>
                    <a:pt x="37421652" y="11858370"/>
                    <a:pt x="37421468" y="11858358"/>
                    <a:pt x="37421288" y="11858358"/>
                  </a:cubicBezTo>
                  <a:lnTo>
                    <a:pt x="29257188" y="11858358"/>
                  </a:lnTo>
                  <a:cubicBezTo>
                    <a:pt x="29256980" y="11858370"/>
                    <a:pt x="29256776" y="11858370"/>
                    <a:pt x="29256572" y="11858382"/>
                  </a:cubicBezTo>
                  <a:cubicBezTo>
                    <a:pt x="29256412" y="11858370"/>
                    <a:pt x="29256256" y="11858370"/>
                    <a:pt x="29256100" y="11858358"/>
                  </a:cubicBezTo>
                  <a:lnTo>
                    <a:pt x="24185236" y="11858358"/>
                  </a:lnTo>
                  <a:lnTo>
                    <a:pt x="19114372" y="11858358"/>
                  </a:lnTo>
                  <a:cubicBezTo>
                    <a:pt x="19114215" y="11858370"/>
                    <a:pt x="19114060" y="11858370"/>
                    <a:pt x="19113900" y="11858382"/>
                  </a:cubicBezTo>
                  <a:cubicBezTo>
                    <a:pt x="19113696" y="11858370"/>
                    <a:pt x="19113492" y="11858370"/>
                    <a:pt x="19113283" y="11858358"/>
                  </a:cubicBezTo>
                  <a:lnTo>
                    <a:pt x="10949184" y="11858358"/>
                  </a:lnTo>
                  <a:cubicBezTo>
                    <a:pt x="10949004" y="11858358"/>
                    <a:pt x="10948820" y="11858370"/>
                    <a:pt x="10948640" y="11858370"/>
                  </a:cubicBezTo>
                  <a:cubicBezTo>
                    <a:pt x="10948496" y="11858370"/>
                    <a:pt x="10948360" y="11858358"/>
                    <a:pt x="10948216" y="11858358"/>
                  </a:cubicBezTo>
                  <a:lnTo>
                    <a:pt x="2028766" y="11858358"/>
                  </a:lnTo>
                  <a:lnTo>
                    <a:pt x="2034324" y="11855602"/>
                  </a:lnTo>
                  <a:lnTo>
                    <a:pt x="902776" y="11855602"/>
                  </a:lnTo>
                  <a:lnTo>
                    <a:pt x="834108" y="11857379"/>
                  </a:lnTo>
                  <a:lnTo>
                    <a:pt x="764512" y="11858370"/>
                  </a:lnTo>
                  <a:lnTo>
                    <a:pt x="690672" y="11857548"/>
                  </a:lnTo>
                  <a:lnTo>
                    <a:pt x="657126" y="11857391"/>
                  </a:lnTo>
                  <a:lnTo>
                    <a:pt x="617306" y="11857391"/>
                  </a:lnTo>
                  <a:lnTo>
                    <a:pt x="568616" y="11856147"/>
                  </a:lnTo>
                  <a:lnTo>
                    <a:pt x="543144" y="11858715"/>
                  </a:lnTo>
                  <a:cubicBezTo>
                    <a:pt x="243176" y="11858715"/>
                    <a:pt x="0" y="11615542"/>
                    <a:pt x="0" y="11315573"/>
                  </a:cubicBezTo>
                  <a:cubicBezTo>
                    <a:pt x="0" y="11128092"/>
                    <a:pt x="94992" y="10962798"/>
                    <a:pt x="239468" y="10865191"/>
                  </a:cubicBezTo>
                  <a:lnTo>
                    <a:pt x="281372" y="10842446"/>
                  </a:lnTo>
                  <a:lnTo>
                    <a:pt x="279422" y="10839376"/>
                  </a:lnTo>
                  <a:lnTo>
                    <a:pt x="328532" y="10816848"/>
                  </a:lnTo>
                  <a:lnTo>
                    <a:pt x="331728" y="10815114"/>
                  </a:lnTo>
                  <a:lnTo>
                    <a:pt x="333540" y="10814551"/>
                  </a:lnTo>
                  <a:lnTo>
                    <a:pt x="23846200" y="45261"/>
                  </a:lnTo>
                  <a:lnTo>
                    <a:pt x="23879155" y="37004"/>
                  </a:lnTo>
                  <a:lnTo>
                    <a:pt x="23927888" y="27792"/>
                  </a:lnTo>
                  <a:lnTo>
                    <a:pt x="23958699" y="19535"/>
                  </a:lnTo>
                  <a:lnTo>
                    <a:pt x="24011459" y="14712"/>
                  </a:lnTo>
                  <a:lnTo>
                    <a:pt x="24024188" y="12886"/>
                  </a:lnTo>
                  <a:lnTo>
                    <a:pt x="24094584" y="4025"/>
                  </a:lnTo>
                  <a:lnTo>
                    <a:pt x="24099852" y="3940"/>
                  </a:lnTo>
                  <a:lnTo>
                    <a:pt x="24103056" y="3530"/>
                  </a:ln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182880" rtlCol="0" anchor="b" anchorCtr="0"/>
            <a:lstStyle/>
            <a:p>
              <a:pPr lvl="0" algn="ctr"/>
              <a:r>
                <a:rPr lang="en-US" sz="1067" b="0" i="0">
                  <a:solidFill>
                    <a:schemeClr val="tx1"/>
                  </a:solidFill>
                  <a:latin typeface="Arial" panose="020B0604020202020204" pitchFamily="34" charset="0"/>
                  <a:ea typeface="Arial Narrow" charset="0"/>
                  <a:cs typeface="Arial" panose="020B0604020202020204" pitchFamily="34" charset="0"/>
                </a:rPr>
                <a:t>Connecting people in meaningful ways</a:t>
              </a:r>
            </a:p>
          </p:txBody>
        </p:sp>
        <p:sp>
          <p:nvSpPr>
            <p:cNvPr id="676" name="Rounded Rectangle 675">
              <a:extLst>
                <a:ext uri="{FF2B5EF4-FFF2-40B4-BE49-F238E27FC236}">
                  <a16:creationId xmlns:a16="http://schemas.microsoft.com/office/drawing/2014/main" id="{1059BB77-CC00-9740-8C77-F39A4DA41E2A}"/>
                </a:ext>
              </a:extLst>
            </p:cNvPr>
            <p:cNvSpPr>
              <a:spLocks/>
            </p:cNvSpPr>
            <p:nvPr userDrawn="1"/>
          </p:nvSpPr>
          <p:spPr>
            <a:xfrm>
              <a:off x="3675988" y="1520189"/>
              <a:ext cx="4023360" cy="502920"/>
            </a:xfrm>
            <a:prstGeom prst="roundRect">
              <a:avLst/>
            </a:prstGeom>
            <a:solidFill>
              <a:schemeClr val="bg1"/>
            </a:solidFill>
            <a:ln w="25400" cap="rnd"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lvl="0" algn="ctr"/>
              <a:r>
                <a:rPr lang="en-US" sz="1067" b="0" i="0">
                  <a:solidFill>
                    <a:schemeClr val="tx1"/>
                  </a:solidFill>
                  <a:latin typeface="Arial" panose="020B0604020202020204" pitchFamily="34" charset="0"/>
                  <a:ea typeface="Arial Narrow" charset="0"/>
                  <a:cs typeface="Arial" panose="020B0604020202020204" pitchFamily="34" charset="0"/>
                </a:rPr>
                <a:t>Transforming the world of live engagement</a:t>
              </a:r>
            </a:p>
          </p:txBody>
        </p:sp>
        <p:sp>
          <p:nvSpPr>
            <p:cNvPr id="677" name="Rounded Rectangle 676">
              <a:extLst>
                <a:ext uri="{FF2B5EF4-FFF2-40B4-BE49-F238E27FC236}">
                  <a16:creationId xmlns:a16="http://schemas.microsoft.com/office/drawing/2014/main" id="{A7F7F71E-31EA-DE44-A9B3-EF89A8F3AD07}"/>
                </a:ext>
              </a:extLst>
            </p:cNvPr>
            <p:cNvSpPr/>
            <p:nvPr userDrawn="1"/>
          </p:nvSpPr>
          <p:spPr>
            <a:xfrm>
              <a:off x="3675988" y="3577590"/>
              <a:ext cx="4023360" cy="498593"/>
            </a:xfrm>
            <a:prstGeom prst="roundRect">
              <a:avLst/>
            </a:prstGeom>
            <a:solidFill>
              <a:schemeClr val="bg1"/>
            </a:solidFill>
            <a:ln w="25400" cap="rnd"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lvl="0" algn="ctr"/>
              <a:r>
                <a:rPr lang="en-US" sz="1067" b="0" i="0">
                  <a:solidFill>
                    <a:schemeClr val="tx1"/>
                  </a:solidFill>
                  <a:latin typeface="Arial" panose="020B0604020202020204" pitchFamily="34" charset="0"/>
                  <a:ea typeface="Arial Narrow" charset="0"/>
                  <a:cs typeface="Arial" panose="020B0604020202020204" pitchFamily="34" charset="0"/>
                </a:rPr>
                <a:t>Collaborative culture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F20A743-37FF-8D4C-90E7-F34B520D2C9A}"/>
                </a:ext>
              </a:extLst>
            </p:cNvPr>
            <p:cNvGrpSpPr/>
            <p:nvPr userDrawn="1"/>
          </p:nvGrpSpPr>
          <p:grpSpPr>
            <a:xfrm>
              <a:off x="3999415" y="2114550"/>
              <a:ext cx="3383280" cy="1371600"/>
              <a:chOff x="2883747" y="2114550"/>
              <a:chExt cx="3383280" cy="1371600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1D2CD678-2075-074E-8013-5E417BCC7802}"/>
                  </a:ext>
                </a:extLst>
              </p:cNvPr>
              <p:cNvGrpSpPr/>
              <p:nvPr userDrawn="1"/>
            </p:nvGrpSpPr>
            <p:grpSpPr>
              <a:xfrm>
                <a:off x="4069080" y="2114550"/>
                <a:ext cx="1005840" cy="1371600"/>
                <a:chOff x="4069080" y="2114550"/>
                <a:chExt cx="1005840" cy="1371600"/>
              </a:xfrm>
            </p:grpSpPr>
            <p:sp>
              <p:nvSpPr>
                <p:cNvPr id="720" name="Rounded Rectangle 719">
                  <a:extLst>
                    <a:ext uri="{FF2B5EF4-FFF2-40B4-BE49-F238E27FC236}">
                      <a16:creationId xmlns:a16="http://schemas.microsoft.com/office/drawing/2014/main" id="{14B0DEC0-F56F-3E46-8689-C575B0C78E8C}"/>
                    </a:ext>
                  </a:extLst>
                </p:cNvPr>
                <p:cNvSpPr/>
                <p:nvPr userDrawn="1"/>
              </p:nvSpPr>
              <p:spPr>
                <a:xfrm>
                  <a:off x="4069080" y="2114550"/>
                  <a:ext cx="1005840" cy="1371600"/>
                </a:xfrm>
                <a:prstGeom prst="roundRect">
                  <a:avLst>
                    <a:gd name="adj" fmla="val 8004"/>
                  </a:avLst>
                </a:prstGeom>
                <a:solidFill>
                  <a:schemeClr val="bg1"/>
                </a:solidFill>
                <a:ln w="25400" cap="rnd">
                  <a:solidFill>
                    <a:schemeClr val="accent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182880" rtlCol="0" anchor="b" anchorCtr="0"/>
                <a:lstStyle/>
                <a:p>
                  <a:pPr lvl="0" algn="ctr"/>
                  <a:r>
                    <a:rPr lang="en-US" sz="1067" b="0" i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 Narrow" charset="0"/>
                      <a:cs typeface="Arial" panose="020B0604020202020204" pitchFamily="34" charset="0"/>
                    </a:rPr>
                    <a:t>Sustainable</a:t>
                  </a:r>
                </a:p>
                <a:p>
                  <a:pPr lvl="0" algn="ctr"/>
                  <a:r>
                    <a:rPr lang="en-US" sz="1067" b="0" i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 Narrow" charset="0"/>
                      <a:cs typeface="Arial" panose="020B0604020202020204" pitchFamily="34" charset="0"/>
                    </a:rPr>
                    <a:t>profitability</a:t>
                  </a:r>
                </a:p>
              </p:txBody>
            </p:sp>
            <p:grpSp>
              <p:nvGrpSpPr>
                <p:cNvPr id="721" name="Group 720">
                  <a:extLst>
                    <a:ext uri="{FF2B5EF4-FFF2-40B4-BE49-F238E27FC236}">
                      <a16:creationId xmlns:a16="http://schemas.microsoft.com/office/drawing/2014/main" id="{D2BFD766-7849-7A45-9EB4-2F7AA65E4D03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>
                <a:xfrm>
                  <a:off x="4320250" y="2320289"/>
                  <a:ext cx="503500" cy="502920"/>
                  <a:chOff x="2119680" y="2051279"/>
                  <a:chExt cx="1008720" cy="1009081"/>
                </a:xfrm>
              </p:grpSpPr>
              <p:sp>
                <p:nvSpPr>
                  <p:cNvPr id="722" name="Straight Connector 721">
                    <a:extLst>
                      <a:ext uri="{FF2B5EF4-FFF2-40B4-BE49-F238E27FC236}">
                        <a16:creationId xmlns:a16="http://schemas.microsoft.com/office/drawing/2014/main" id="{E103D8AA-2540-6646-BC69-ACD39EC3720F}"/>
                      </a:ext>
                    </a:extLst>
                  </p:cNvPr>
                  <p:cNvSpPr/>
                  <p:nvPr/>
                </p:nvSpPr>
                <p:spPr>
                  <a:xfrm flipH="1">
                    <a:off x="2119680" y="2057760"/>
                    <a:ext cx="1002240" cy="1002600"/>
                  </a:xfrm>
                  <a:prstGeom prst="line">
                    <a:avLst/>
                  </a:prstGeom>
                  <a:noFill/>
                  <a:ln w="19050" cap="rnd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vert="horz" wrap="none" lIns="9360" tIns="9360" rIns="9360" bIns="9360" anchor="ctr" anchorCtr="1" compatLnSpc="0"/>
                  <a:lstStyle/>
                  <a:p>
                    <a:pPr marL="0" marR="0" lvl="0" indent="0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endParaRPr lang="en-US" sz="1067" b="0" i="0" u="none" strike="noStrike" kern="1200">
                      <a:ln>
                        <a:noFill/>
                      </a:ln>
                      <a:latin typeface="Arial" panose="020B0604020202020204" pitchFamily="34" charset="0"/>
                      <a:ea typeface="Arial Regular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23" name="Freeform: Shape 79">
                    <a:extLst>
                      <a:ext uri="{FF2B5EF4-FFF2-40B4-BE49-F238E27FC236}">
                        <a16:creationId xmlns:a16="http://schemas.microsoft.com/office/drawing/2014/main" id="{1AFB166A-D16E-0E4B-81E7-20C02EC2E84B}"/>
                      </a:ext>
                    </a:extLst>
                  </p:cNvPr>
                  <p:cNvSpPr/>
                  <p:nvPr/>
                </p:nvSpPr>
                <p:spPr>
                  <a:xfrm>
                    <a:off x="2825280" y="2763360"/>
                    <a:ext cx="296280" cy="296280"/>
                  </a:xfrm>
                  <a:custGeom>
                    <a:avLst/>
                    <a:gdLst/>
                    <a:ahLst/>
                    <a:cxnLst>
                      <a:cxn ang="3cd4">
                        <a:pos x="hc" y="t"/>
                      </a:cxn>
                      <a:cxn ang="cd2">
                        <a:pos x="l" y="vc"/>
                      </a:cxn>
                      <a:cxn ang="cd4">
                        <a:pos x="hc" y="b"/>
                      </a:cxn>
                      <a:cxn ang="0">
                        <a:pos x="r" y="vc"/>
                      </a:cxn>
                    </a:cxnLst>
                    <a:rect l="l" t="t" r="r" b="b"/>
                    <a:pathLst>
                      <a:path w="824" h="824">
                        <a:moveTo>
                          <a:pt x="0" y="412"/>
                        </a:moveTo>
                        <a:lnTo>
                          <a:pt x="0" y="412"/>
                        </a:lnTo>
                        <a:lnTo>
                          <a:pt x="1" y="391"/>
                        </a:lnTo>
                        <a:lnTo>
                          <a:pt x="2" y="370"/>
                        </a:lnTo>
                        <a:lnTo>
                          <a:pt x="4" y="349"/>
                        </a:lnTo>
                        <a:lnTo>
                          <a:pt x="8" y="329"/>
                        </a:lnTo>
                        <a:lnTo>
                          <a:pt x="13" y="309"/>
                        </a:lnTo>
                        <a:lnTo>
                          <a:pt x="19" y="289"/>
                        </a:lnTo>
                        <a:lnTo>
                          <a:pt x="25" y="270"/>
                        </a:lnTo>
                        <a:lnTo>
                          <a:pt x="32" y="251"/>
                        </a:lnTo>
                        <a:lnTo>
                          <a:pt x="40" y="233"/>
                        </a:lnTo>
                        <a:lnTo>
                          <a:pt x="50" y="215"/>
                        </a:lnTo>
                        <a:lnTo>
                          <a:pt x="60" y="198"/>
                        </a:lnTo>
                        <a:lnTo>
                          <a:pt x="70" y="182"/>
                        </a:lnTo>
                        <a:lnTo>
                          <a:pt x="82" y="166"/>
                        </a:lnTo>
                        <a:lnTo>
                          <a:pt x="94" y="150"/>
                        </a:lnTo>
                        <a:lnTo>
                          <a:pt x="107" y="135"/>
                        </a:lnTo>
                        <a:lnTo>
                          <a:pt x="120" y="120"/>
                        </a:lnTo>
                        <a:lnTo>
                          <a:pt x="135" y="107"/>
                        </a:lnTo>
                        <a:lnTo>
                          <a:pt x="150" y="94"/>
                        </a:lnTo>
                        <a:lnTo>
                          <a:pt x="166" y="82"/>
                        </a:lnTo>
                        <a:lnTo>
                          <a:pt x="182" y="71"/>
                        </a:lnTo>
                        <a:lnTo>
                          <a:pt x="198" y="59"/>
                        </a:lnTo>
                        <a:lnTo>
                          <a:pt x="215" y="50"/>
                        </a:lnTo>
                        <a:lnTo>
                          <a:pt x="233" y="40"/>
                        </a:lnTo>
                        <a:lnTo>
                          <a:pt x="251" y="33"/>
                        </a:lnTo>
                        <a:lnTo>
                          <a:pt x="271" y="25"/>
                        </a:lnTo>
                        <a:lnTo>
                          <a:pt x="289" y="18"/>
                        </a:lnTo>
                        <a:lnTo>
                          <a:pt x="309" y="13"/>
                        </a:lnTo>
                        <a:lnTo>
                          <a:pt x="329" y="8"/>
                        </a:lnTo>
                        <a:lnTo>
                          <a:pt x="349" y="5"/>
                        </a:lnTo>
                        <a:lnTo>
                          <a:pt x="370" y="2"/>
                        </a:lnTo>
                        <a:lnTo>
                          <a:pt x="391" y="0"/>
                        </a:lnTo>
                        <a:lnTo>
                          <a:pt x="412" y="0"/>
                        </a:lnTo>
                        <a:lnTo>
                          <a:pt x="412" y="0"/>
                        </a:lnTo>
                        <a:lnTo>
                          <a:pt x="433" y="0"/>
                        </a:lnTo>
                        <a:lnTo>
                          <a:pt x="454" y="2"/>
                        </a:lnTo>
                        <a:lnTo>
                          <a:pt x="475" y="5"/>
                        </a:lnTo>
                        <a:lnTo>
                          <a:pt x="495" y="8"/>
                        </a:lnTo>
                        <a:lnTo>
                          <a:pt x="515" y="13"/>
                        </a:lnTo>
                        <a:lnTo>
                          <a:pt x="535" y="18"/>
                        </a:lnTo>
                        <a:lnTo>
                          <a:pt x="554" y="25"/>
                        </a:lnTo>
                        <a:lnTo>
                          <a:pt x="573" y="33"/>
                        </a:lnTo>
                        <a:lnTo>
                          <a:pt x="591" y="40"/>
                        </a:lnTo>
                        <a:lnTo>
                          <a:pt x="608" y="50"/>
                        </a:lnTo>
                        <a:lnTo>
                          <a:pt x="626" y="59"/>
                        </a:lnTo>
                        <a:lnTo>
                          <a:pt x="642" y="71"/>
                        </a:lnTo>
                        <a:lnTo>
                          <a:pt x="658" y="82"/>
                        </a:lnTo>
                        <a:lnTo>
                          <a:pt x="674" y="94"/>
                        </a:lnTo>
                        <a:lnTo>
                          <a:pt x="689" y="107"/>
                        </a:lnTo>
                        <a:lnTo>
                          <a:pt x="703" y="120"/>
                        </a:lnTo>
                        <a:lnTo>
                          <a:pt x="717" y="135"/>
                        </a:lnTo>
                        <a:lnTo>
                          <a:pt x="730" y="150"/>
                        </a:lnTo>
                        <a:lnTo>
                          <a:pt x="742" y="166"/>
                        </a:lnTo>
                        <a:lnTo>
                          <a:pt x="753" y="182"/>
                        </a:lnTo>
                        <a:lnTo>
                          <a:pt x="764" y="198"/>
                        </a:lnTo>
                        <a:lnTo>
                          <a:pt x="774" y="215"/>
                        </a:lnTo>
                        <a:lnTo>
                          <a:pt x="784" y="233"/>
                        </a:lnTo>
                        <a:lnTo>
                          <a:pt x="791" y="251"/>
                        </a:lnTo>
                        <a:lnTo>
                          <a:pt x="799" y="270"/>
                        </a:lnTo>
                        <a:lnTo>
                          <a:pt x="806" y="289"/>
                        </a:lnTo>
                        <a:lnTo>
                          <a:pt x="811" y="309"/>
                        </a:lnTo>
                        <a:lnTo>
                          <a:pt x="815" y="329"/>
                        </a:lnTo>
                        <a:lnTo>
                          <a:pt x="819" y="349"/>
                        </a:lnTo>
                        <a:lnTo>
                          <a:pt x="822" y="370"/>
                        </a:lnTo>
                        <a:lnTo>
                          <a:pt x="824" y="391"/>
                        </a:lnTo>
                        <a:lnTo>
                          <a:pt x="824" y="412"/>
                        </a:lnTo>
                        <a:lnTo>
                          <a:pt x="824" y="412"/>
                        </a:lnTo>
                        <a:lnTo>
                          <a:pt x="824" y="433"/>
                        </a:lnTo>
                        <a:lnTo>
                          <a:pt x="822" y="454"/>
                        </a:lnTo>
                        <a:lnTo>
                          <a:pt x="819" y="475"/>
                        </a:lnTo>
                        <a:lnTo>
                          <a:pt x="815" y="495"/>
                        </a:lnTo>
                        <a:lnTo>
                          <a:pt x="811" y="515"/>
                        </a:lnTo>
                        <a:lnTo>
                          <a:pt x="806" y="535"/>
                        </a:lnTo>
                        <a:lnTo>
                          <a:pt x="799" y="554"/>
                        </a:lnTo>
                        <a:lnTo>
                          <a:pt x="791" y="573"/>
                        </a:lnTo>
                        <a:lnTo>
                          <a:pt x="784" y="591"/>
                        </a:lnTo>
                        <a:lnTo>
                          <a:pt x="774" y="609"/>
                        </a:lnTo>
                        <a:lnTo>
                          <a:pt x="764" y="626"/>
                        </a:lnTo>
                        <a:lnTo>
                          <a:pt x="753" y="642"/>
                        </a:lnTo>
                        <a:lnTo>
                          <a:pt x="742" y="658"/>
                        </a:lnTo>
                        <a:lnTo>
                          <a:pt x="730" y="674"/>
                        </a:lnTo>
                        <a:lnTo>
                          <a:pt x="717" y="689"/>
                        </a:lnTo>
                        <a:lnTo>
                          <a:pt x="703" y="703"/>
                        </a:lnTo>
                        <a:lnTo>
                          <a:pt x="689" y="717"/>
                        </a:lnTo>
                        <a:lnTo>
                          <a:pt x="674" y="729"/>
                        </a:lnTo>
                        <a:lnTo>
                          <a:pt x="658" y="742"/>
                        </a:lnTo>
                        <a:lnTo>
                          <a:pt x="642" y="753"/>
                        </a:lnTo>
                        <a:lnTo>
                          <a:pt x="626" y="765"/>
                        </a:lnTo>
                        <a:lnTo>
                          <a:pt x="608" y="774"/>
                        </a:lnTo>
                        <a:lnTo>
                          <a:pt x="591" y="784"/>
                        </a:lnTo>
                        <a:lnTo>
                          <a:pt x="573" y="791"/>
                        </a:lnTo>
                        <a:lnTo>
                          <a:pt x="554" y="799"/>
                        </a:lnTo>
                        <a:lnTo>
                          <a:pt x="535" y="805"/>
                        </a:lnTo>
                        <a:lnTo>
                          <a:pt x="515" y="811"/>
                        </a:lnTo>
                        <a:lnTo>
                          <a:pt x="495" y="816"/>
                        </a:lnTo>
                        <a:lnTo>
                          <a:pt x="475" y="819"/>
                        </a:lnTo>
                        <a:lnTo>
                          <a:pt x="454" y="822"/>
                        </a:lnTo>
                        <a:lnTo>
                          <a:pt x="433" y="824"/>
                        </a:lnTo>
                        <a:lnTo>
                          <a:pt x="412" y="824"/>
                        </a:lnTo>
                        <a:lnTo>
                          <a:pt x="412" y="824"/>
                        </a:lnTo>
                        <a:lnTo>
                          <a:pt x="391" y="824"/>
                        </a:lnTo>
                        <a:lnTo>
                          <a:pt x="370" y="822"/>
                        </a:lnTo>
                        <a:lnTo>
                          <a:pt x="349" y="819"/>
                        </a:lnTo>
                        <a:lnTo>
                          <a:pt x="329" y="816"/>
                        </a:lnTo>
                        <a:lnTo>
                          <a:pt x="309" y="811"/>
                        </a:lnTo>
                        <a:lnTo>
                          <a:pt x="289" y="805"/>
                        </a:lnTo>
                        <a:lnTo>
                          <a:pt x="271" y="799"/>
                        </a:lnTo>
                        <a:lnTo>
                          <a:pt x="251" y="791"/>
                        </a:lnTo>
                        <a:lnTo>
                          <a:pt x="233" y="784"/>
                        </a:lnTo>
                        <a:lnTo>
                          <a:pt x="215" y="774"/>
                        </a:lnTo>
                        <a:lnTo>
                          <a:pt x="198" y="765"/>
                        </a:lnTo>
                        <a:lnTo>
                          <a:pt x="182" y="753"/>
                        </a:lnTo>
                        <a:lnTo>
                          <a:pt x="166" y="742"/>
                        </a:lnTo>
                        <a:lnTo>
                          <a:pt x="150" y="729"/>
                        </a:lnTo>
                        <a:lnTo>
                          <a:pt x="135" y="717"/>
                        </a:lnTo>
                        <a:lnTo>
                          <a:pt x="120" y="703"/>
                        </a:lnTo>
                        <a:lnTo>
                          <a:pt x="107" y="689"/>
                        </a:lnTo>
                        <a:lnTo>
                          <a:pt x="94" y="674"/>
                        </a:lnTo>
                        <a:lnTo>
                          <a:pt x="82" y="658"/>
                        </a:lnTo>
                        <a:lnTo>
                          <a:pt x="70" y="642"/>
                        </a:lnTo>
                        <a:lnTo>
                          <a:pt x="60" y="626"/>
                        </a:lnTo>
                        <a:lnTo>
                          <a:pt x="50" y="609"/>
                        </a:lnTo>
                        <a:lnTo>
                          <a:pt x="40" y="591"/>
                        </a:lnTo>
                        <a:lnTo>
                          <a:pt x="32" y="573"/>
                        </a:lnTo>
                        <a:lnTo>
                          <a:pt x="25" y="554"/>
                        </a:lnTo>
                        <a:lnTo>
                          <a:pt x="19" y="535"/>
                        </a:lnTo>
                        <a:lnTo>
                          <a:pt x="13" y="515"/>
                        </a:lnTo>
                        <a:lnTo>
                          <a:pt x="8" y="495"/>
                        </a:lnTo>
                        <a:lnTo>
                          <a:pt x="4" y="475"/>
                        </a:lnTo>
                        <a:lnTo>
                          <a:pt x="2" y="454"/>
                        </a:lnTo>
                        <a:lnTo>
                          <a:pt x="1" y="433"/>
                        </a:lnTo>
                        <a:close/>
                      </a:path>
                    </a:pathLst>
                  </a:custGeom>
                  <a:noFill/>
                  <a:ln w="19050" cap="rnd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vert="horz" wrap="none" lIns="99360" tIns="54360" rIns="99360" bIns="54360" anchor="ctr" anchorCtr="1" compatLnSpc="0"/>
                  <a:lstStyle/>
                  <a:p>
                    <a:pPr marL="0" marR="0" lvl="0" indent="0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endParaRPr lang="en-US" sz="1067" b="0" i="0" u="none" strike="noStrike" kern="1200">
                      <a:ln>
                        <a:noFill/>
                      </a:ln>
                      <a:latin typeface="Arial" panose="020B0604020202020204" pitchFamily="34" charset="0"/>
                      <a:ea typeface="Arial Regular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24" name="Freeform: Shape 80">
                    <a:extLst>
                      <a:ext uri="{FF2B5EF4-FFF2-40B4-BE49-F238E27FC236}">
                        <a16:creationId xmlns:a16="http://schemas.microsoft.com/office/drawing/2014/main" id="{E62F1D6B-5E80-4E46-AD99-0BE043BC52F7}"/>
                      </a:ext>
                    </a:extLst>
                  </p:cNvPr>
                  <p:cNvSpPr/>
                  <p:nvPr/>
                </p:nvSpPr>
                <p:spPr>
                  <a:xfrm>
                    <a:off x="2119680" y="2057760"/>
                    <a:ext cx="296280" cy="296640"/>
                  </a:xfrm>
                  <a:custGeom>
                    <a:avLst/>
                    <a:gdLst/>
                    <a:ahLst/>
                    <a:cxnLst>
                      <a:cxn ang="3cd4">
                        <a:pos x="hc" y="t"/>
                      </a:cxn>
                      <a:cxn ang="cd2">
                        <a:pos x="l" y="vc"/>
                      </a:cxn>
                      <a:cxn ang="cd4">
                        <a:pos x="hc" y="b"/>
                      </a:cxn>
                      <a:cxn ang="0">
                        <a:pos x="r" y="vc"/>
                      </a:cxn>
                    </a:cxnLst>
                    <a:rect l="l" t="t" r="r" b="b"/>
                    <a:pathLst>
                      <a:path w="824" h="825">
                        <a:moveTo>
                          <a:pt x="0" y="412"/>
                        </a:moveTo>
                        <a:lnTo>
                          <a:pt x="0" y="412"/>
                        </a:lnTo>
                        <a:lnTo>
                          <a:pt x="1" y="391"/>
                        </a:lnTo>
                        <a:lnTo>
                          <a:pt x="1" y="370"/>
                        </a:lnTo>
                        <a:lnTo>
                          <a:pt x="4" y="349"/>
                        </a:lnTo>
                        <a:lnTo>
                          <a:pt x="8" y="329"/>
                        </a:lnTo>
                        <a:lnTo>
                          <a:pt x="13" y="309"/>
                        </a:lnTo>
                        <a:lnTo>
                          <a:pt x="18" y="290"/>
                        </a:lnTo>
                        <a:lnTo>
                          <a:pt x="24" y="270"/>
                        </a:lnTo>
                        <a:lnTo>
                          <a:pt x="32" y="252"/>
                        </a:lnTo>
                        <a:lnTo>
                          <a:pt x="40" y="234"/>
                        </a:lnTo>
                        <a:lnTo>
                          <a:pt x="49" y="216"/>
                        </a:lnTo>
                        <a:lnTo>
                          <a:pt x="60" y="199"/>
                        </a:lnTo>
                        <a:lnTo>
                          <a:pt x="70" y="182"/>
                        </a:lnTo>
                        <a:lnTo>
                          <a:pt x="81" y="166"/>
                        </a:lnTo>
                        <a:lnTo>
                          <a:pt x="94" y="151"/>
                        </a:lnTo>
                        <a:lnTo>
                          <a:pt x="107" y="135"/>
                        </a:lnTo>
                        <a:lnTo>
                          <a:pt x="120" y="121"/>
                        </a:lnTo>
                        <a:lnTo>
                          <a:pt x="135" y="108"/>
                        </a:lnTo>
                        <a:lnTo>
                          <a:pt x="150" y="95"/>
                        </a:lnTo>
                        <a:lnTo>
                          <a:pt x="165" y="82"/>
                        </a:lnTo>
                        <a:lnTo>
                          <a:pt x="181" y="71"/>
                        </a:lnTo>
                        <a:lnTo>
                          <a:pt x="198" y="60"/>
                        </a:lnTo>
                        <a:lnTo>
                          <a:pt x="215" y="50"/>
                        </a:lnTo>
                        <a:lnTo>
                          <a:pt x="233" y="41"/>
                        </a:lnTo>
                        <a:lnTo>
                          <a:pt x="251" y="33"/>
                        </a:lnTo>
                        <a:lnTo>
                          <a:pt x="270" y="25"/>
                        </a:lnTo>
                        <a:lnTo>
                          <a:pt x="290" y="19"/>
                        </a:lnTo>
                        <a:lnTo>
                          <a:pt x="309" y="14"/>
                        </a:lnTo>
                        <a:lnTo>
                          <a:pt x="329" y="9"/>
                        </a:lnTo>
                        <a:lnTo>
                          <a:pt x="348" y="5"/>
                        </a:lnTo>
                        <a:lnTo>
                          <a:pt x="369" y="2"/>
                        </a:lnTo>
                        <a:lnTo>
                          <a:pt x="390" y="1"/>
                        </a:lnTo>
                        <a:lnTo>
                          <a:pt x="411" y="0"/>
                        </a:lnTo>
                        <a:lnTo>
                          <a:pt x="411" y="0"/>
                        </a:lnTo>
                        <a:lnTo>
                          <a:pt x="433" y="1"/>
                        </a:lnTo>
                        <a:lnTo>
                          <a:pt x="454" y="2"/>
                        </a:lnTo>
                        <a:lnTo>
                          <a:pt x="474" y="5"/>
                        </a:lnTo>
                        <a:lnTo>
                          <a:pt x="495" y="9"/>
                        </a:lnTo>
                        <a:lnTo>
                          <a:pt x="515" y="14"/>
                        </a:lnTo>
                        <a:lnTo>
                          <a:pt x="534" y="19"/>
                        </a:lnTo>
                        <a:lnTo>
                          <a:pt x="553" y="25"/>
                        </a:lnTo>
                        <a:lnTo>
                          <a:pt x="572" y="33"/>
                        </a:lnTo>
                        <a:lnTo>
                          <a:pt x="590" y="41"/>
                        </a:lnTo>
                        <a:lnTo>
                          <a:pt x="608" y="50"/>
                        </a:lnTo>
                        <a:lnTo>
                          <a:pt x="625" y="60"/>
                        </a:lnTo>
                        <a:lnTo>
                          <a:pt x="642" y="71"/>
                        </a:lnTo>
                        <a:lnTo>
                          <a:pt x="658" y="82"/>
                        </a:lnTo>
                        <a:lnTo>
                          <a:pt x="674" y="95"/>
                        </a:lnTo>
                        <a:lnTo>
                          <a:pt x="689" y="108"/>
                        </a:lnTo>
                        <a:lnTo>
                          <a:pt x="703" y="121"/>
                        </a:lnTo>
                        <a:lnTo>
                          <a:pt x="716" y="135"/>
                        </a:lnTo>
                        <a:lnTo>
                          <a:pt x="730" y="151"/>
                        </a:lnTo>
                        <a:lnTo>
                          <a:pt x="742" y="166"/>
                        </a:lnTo>
                        <a:lnTo>
                          <a:pt x="753" y="182"/>
                        </a:lnTo>
                        <a:lnTo>
                          <a:pt x="764" y="199"/>
                        </a:lnTo>
                        <a:lnTo>
                          <a:pt x="773" y="216"/>
                        </a:lnTo>
                        <a:lnTo>
                          <a:pt x="783" y="234"/>
                        </a:lnTo>
                        <a:lnTo>
                          <a:pt x="791" y="252"/>
                        </a:lnTo>
                        <a:lnTo>
                          <a:pt x="798" y="270"/>
                        </a:lnTo>
                        <a:lnTo>
                          <a:pt x="805" y="290"/>
                        </a:lnTo>
                        <a:lnTo>
                          <a:pt x="810" y="309"/>
                        </a:lnTo>
                        <a:lnTo>
                          <a:pt x="815" y="329"/>
                        </a:lnTo>
                        <a:lnTo>
                          <a:pt x="819" y="349"/>
                        </a:lnTo>
                        <a:lnTo>
                          <a:pt x="822" y="370"/>
                        </a:lnTo>
                        <a:lnTo>
                          <a:pt x="823" y="391"/>
                        </a:lnTo>
                        <a:lnTo>
                          <a:pt x="824" y="412"/>
                        </a:lnTo>
                        <a:lnTo>
                          <a:pt x="824" y="412"/>
                        </a:lnTo>
                        <a:lnTo>
                          <a:pt x="823" y="434"/>
                        </a:lnTo>
                        <a:lnTo>
                          <a:pt x="822" y="455"/>
                        </a:lnTo>
                        <a:lnTo>
                          <a:pt x="819" y="475"/>
                        </a:lnTo>
                        <a:lnTo>
                          <a:pt x="815" y="496"/>
                        </a:lnTo>
                        <a:lnTo>
                          <a:pt x="810" y="516"/>
                        </a:lnTo>
                        <a:lnTo>
                          <a:pt x="805" y="535"/>
                        </a:lnTo>
                        <a:lnTo>
                          <a:pt x="798" y="554"/>
                        </a:lnTo>
                        <a:lnTo>
                          <a:pt x="791" y="573"/>
                        </a:lnTo>
                        <a:lnTo>
                          <a:pt x="783" y="591"/>
                        </a:lnTo>
                        <a:lnTo>
                          <a:pt x="773" y="609"/>
                        </a:lnTo>
                        <a:lnTo>
                          <a:pt x="764" y="626"/>
                        </a:lnTo>
                        <a:lnTo>
                          <a:pt x="753" y="643"/>
                        </a:lnTo>
                        <a:lnTo>
                          <a:pt x="742" y="659"/>
                        </a:lnTo>
                        <a:lnTo>
                          <a:pt x="730" y="674"/>
                        </a:lnTo>
                        <a:lnTo>
                          <a:pt x="716" y="690"/>
                        </a:lnTo>
                        <a:lnTo>
                          <a:pt x="703" y="704"/>
                        </a:lnTo>
                        <a:lnTo>
                          <a:pt x="689" y="717"/>
                        </a:lnTo>
                        <a:lnTo>
                          <a:pt x="674" y="730"/>
                        </a:lnTo>
                        <a:lnTo>
                          <a:pt x="658" y="743"/>
                        </a:lnTo>
                        <a:lnTo>
                          <a:pt x="642" y="754"/>
                        </a:lnTo>
                        <a:lnTo>
                          <a:pt x="625" y="765"/>
                        </a:lnTo>
                        <a:lnTo>
                          <a:pt x="608" y="775"/>
                        </a:lnTo>
                        <a:lnTo>
                          <a:pt x="590" y="784"/>
                        </a:lnTo>
                        <a:lnTo>
                          <a:pt x="572" y="792"/>
                        </a:lnTo>
                        <a:lnTo>
                          <a:pt x="553" y="800"/>
                        </a:lnTo>
                        <a:lnTo>
                          <a:pt x="534" y="806"/>
                        </a:lnTo>
                        <a:lnTo>
                          <a:pt x="515" y="811"/>
                        </a:lnTo>
                        <a:lnTo>
                          <a:pt x="495" y="816"/>
                        </a:lnTo>
                        <a:lnTo>
                          <a:pt x="474" y="820"/>
                        </a:lnTo>
                        <a:lnTo>
                          <a:pt x="454" y="823"/>
                        </a:lnTo>
                        <a:lnTo>
                          <a:pt x="433" y="824"/>
                        </a:lnTo>
                        <a:lnTo>
                          <a:pt x="411" y="825"/>
                        </a:lnTo>
                        <a:lnTo>
                          <a:pt x="411" y="825"/>
                        </a:lnTo>
                        <a:lnTo>
                          <a:pt x="390" y="824"/>
                        </a:lnTo>
                        <a:lnTo>
                          <a:pt x="369" y="823"/>
                        </a:lnTo>
                        <a:lnTo>
                          <a:pt x="348" y="820"/>
                        </a:lnTo>
                        <a:lnTo>
                          <a:pt x="329" y="816"/>
                        </a:lnTo>
                        <a:lnTo>
                          <a:pt x="309" y="811"/>
                        </a:lnTo>
                        <a:lnTo>
                          <a:pt x="290" y="806"/>
                        </a:lnTo>
                        <a:lnTo>
                          <a:pt x="270" y="800"/>
                        </a:lnTo>
                        <a:lnTo>
                          <a:pt x="251" y="792"/>
                        </a:lnTo>
                        <a:lnTo>
                          <a:pt x="233" y="784"/>
                        </a:lnTo>
                        <a:lnTo>
                          <a:pt x="215" y="775"/>
                        </a:lnTo>
                        <a:lnTo>
                          <a:pt x="198" y="765"/>
                        </a:lnTo>
                        <a:lnTo>
                          <a:pt x="181" y="754"/>
                        </a:lnTo>
                        <a:lnTo>
                          <a:pt x="165" y="743"/>
                        </a:lnTo>
                        <a:lnTo>
                          <a:pt x="150" y="730"/>
                        </a:lnTo>
                        <a:lnTo>
                          <a:pt x="135" y="717"/>
                        </a:lnTo>
                        <a:lnTo>
                          <a:pt x="120" y="704"/>
                        </a:lnTo>
                        <a:lnTo>
                          <a:pt x="107" y="690"/>
                        </a:lnTo>
                        <a:lnTo>
                          <a:pt x="94" y="674"/>
                        </a:lnTo>
                        <a:lnTo>
                          <a:pt x="81" y="659"/>
                        </a:lnTo>
                        <a:lnTo>
                          <a:pt x="70" y="643"/>
                        </a:lnTo>
                        <a:lnTo>
                          <a:pt x="60" y="626"/>
                        </a:lnTo>
                        <a:lnTo>
                          <a:pt x="49" y="609"/>
                        </a:lnTo>
                        <a:lnTo>
                          <a:pt x="40" y="591"/>
                        </a:lnTo>
                        <a:lnTo>
                          <a:pt x="32" y="573"/>
                        </a:lnTo>
                        <a:lnTo>
                          <a:pt x="24" y="554"/>
                        </a:lnTo>
                        <a:lnTo>
                          <a:pt x="18" y="535"/>
                        </a:lnTo>
                        <a:lnTo>
                          <a:pt x="13" y="516"/>
                        </a:lnTo>
                        <a:lnTo>
                          <a:pt x="8" y="496"/>
                        </a:lnTo>
                        <a:lnTo>
                          <a:pt x="4" y="475"/>
                        </a:lnTo>
                        <a:lnTo>
                          <a:pt x="1" y="455"/>
                        </a:lnTo>
                        <a:lnTo>
                          <a:pt x="1" y="434"/>
                        </a:lnTo>
                        <a:close/>
                      </a:path>
                    </a:pathLst>
                  </a:custGeom>
                  <a:noFill/>
                  <a:ln w="19050" cap="rnd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vert="horz" wrap="none" lIns="99360" tIns="54360" rIns="99360" bIns="54360" anchor="ctr" anchorCtr="1" compatLnSpc="0"/>
                  <a:lstStyle/>
                  <a:p>
                    <a:pPr marL="0" marR="0" lvl="0" indent="0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endParaRPr lang="en-US" sz="1067" b="0" i="0" u="none" strike="noStrike" kern="1200">
                      <a:ln>
                        <a:noFill/>
                      </a:ln>
                      <a:latin typeface="Arial" panose="020B0604020202020204" pitchFamily="34" charset="0"/>
                      <a:ea typeface="Arial Regular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25" name="Freeform: Shape 81">
                    <a:extLst>
                      <a:ext uri="{FF2B5EF4-FFF2-40B4-BE49-F238E27FC236}">
                        <a16:creationId xmlns:a16="http://schemas.microsoft.com/office/drawing/2014/main" id="{9140C8B4-1945-8F4B-9CE9-600A62A1B278}"/>
                      </a:ext>
                    </a:extLst>
                  </p:cNvPr>
                  <p:cNvSpPr/>
                  <p:nvPr/>
                </p:nvSpPr>
                <p:spPr>
                  <a:xfrm>
                    <a:off x="2921760" y="2051279"/>
                    <a:ext cx="206640" cy="206640"/>
                  </a:xfrm>
                  <a:custGeom>
                    <a:avLst/>
                    <a:gdLst/>
                    <a:ahLst/>
                    <a:cxnLst>
                      <a:cxn ang="3cd4">
                        <a:pos x="hc" y="t"/>
                      </a:cxn>
                      <a:cxn ang="cd2">
                        <a:pos x="l" y="vc"/>
                      </a:cxn>
                      <a:cxn ang="cd4">
                        <a:pos x="hc" y="b"/>
                      </a:cxn>
                      <a:cxn ang="0">
                        <a:pos x="r" y="vc"/>
                      </a:cxn>
                    </a:cxnLst>
                    <a:rect l="l" t="t" r="r" b="b"/>
                    <a:pathLst>
                      <a:path w="575" h="575" fill="none">
                        <a:moveTo>
                          <a:pt x="0" y="0"/>
                        </a:moveTo>
                        <a:lnTo>
                          <a:pt x="575" y="0"/>
                        </a:lnTo>
                        <a:lnTo>
                          <a:pt x="575" y="575"/>
                        </a:lnTo>
                      </a:path>
                    </a:pathLst>
                  </a:custGeom>
                  <a:noFill/>
                  <a:ln w="19050" cap="rnd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vert="horz" wrap="none" lIns="9360" tIns="9360" rIns="9360" bIns="9360" anchor="ctr" anchorCtr="1" compatLnSpc="0"/>
                  <a:lstStyle/>
                  <a:p>
                    <a:pPr marL="0" marR="0" lvl="0" indent="0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endParaRPr lang="en-US" sz="1067" b="0" i="0" u="none" strike="noStrike" kern="1200">
                      <a:ln>
                        <a:noFill/>
                      </a:ln>
                      <a:latin typeface="Arial" panose="020B0604020202020204" pitchFamily="34" charset="0"/>
                      <a:ea typeface="Arial Regular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31003D08-2D65-144E-BC5A-926F3B8E3402}"/>
                  </a:ext>
                </a:extLst>
              </p:cNvPr>
              <p:cNvGrpSpPr/>
              <p:nvPr userDrawn="1"/>
            </p:nvGrpSpPr>
            <p:grpSpPr>
              <a:xfrm>
                <a:off x="5261187" y="2114550"/>
                <a:ext cx="1005840" cy="1371600"/>
                <a:chOff x="5261187" y="2114550"/>
                <a:chExt cx="1005840" cy="1371600"/>
              </a:xfrm>
            </p:grpSpPr>
            <p:sp>
              <p:nvSpPr>
                <p:cNvPr id="708" name="Rounded Rectangle 707">
                  <a:extLst>
                    <a:ext uri="{FF2B5EF4-FFF2-40B4-BE49-F238E27FC236}">
                      <a16:creationId xmlns:a16="http://schemas.microsoft.com/office/drawing/2014/main" id="{25762889-B4DF-B849-B2ED-651E7BBB13CA}"/>
                    </a:ext>
                  </a:extLst>
                </p:cNvPr>
                <p:cNvSpPr/>
                <p:nvPr/>
              </p:nvSpPr>
              <p:spPr>
                <a:xfrm>
                  <a:off x="5261187" y="2114550"/>
                  <a:ext cx="1005840" cy="1371600"/>
                </a:xfrm>
                <a:prstGeom prst="roundRect">
                  <a:avLst>
                    <a:gd name="adj" fmla="val 8004"/>
                  </a:avLst>
                </a:prstGeom>
                <a:solidFill>
                  <a:schemeClr val="bg1"/>
                </a:solidFill>
                <a:ln w="25400" cap="rnd">
                  <a:solidFill>
                    <a:schemeClr val="accent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rIns="0" bIns="182880" rtlCol="0" anchor="b" anchorCtr="0"/>
                <a:lstStyle/>
                <a:p>
                  <a:pPr lvl="0" algn="ctr"/>
                  <a:r>
                    <a:rPr lang="en-US" sz="1067" b="0" i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 Narrow" charset="0"/>
                      <a:cs typeface="Arial" panose="020B0604020202020204" pitchFamily="34" charset="0"/>
                    </a:rPr>
                    <a:t>Uncompromising</a:t>
                  </a:r>
                </a:p>
                <a:p>
                  <a:pPr lvl="0" algn="ctr"/>
                  <a:r>
                    <a:rPr lang="en-US" sz="1067" b="0" i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 Narrow" charset="0"/>
                      <a:cs typeface="Arial" panose="020B0604020202020204" pitchFamily="34" charset="0"/>
                    </a:rPr>
                    <a:t>service</a:t>
                  </a:r>
                </a:p>
              </p:txBody>
            </p:sp>
            <p:grpSp>
              <p:nvGrpSpPr>
                <p:cNvPr id="709" name="Group 708">
                  <a:extLst>
                    <a:ext uri="{FF2B5EF4-FFF2-40B4-BE49-F238E27FC236}">
                      <a16:creationId xmlns:a16="http://schemas.microsoft.com/office/drawing/2014/main" id="{C432D9A7-5CB1-8A49-91D1-AE0CE13CD70E}"/>
                    </a:ext>
                  </a:extLst>
                </p:cNvPr>
                <p:cNvGrpSpPr/>
                <p:nvPr/>
              </p:nvGrpSpPr>
              <p:grpSpPr>
                <a:xfrm>
                  <a:off x="5454675" y="2320289"/>
                  <a:ext cx="618865" cy="502920"/>
                  <a:chOff x="5426545" y="2354580"/>
                  <a:chExt cx="618865" cy="502920"/>
                </a:xfrm>
              </p:grpSpPr>
              <p:grpSp>
                <p:nvGrpSpPr>
                  <p:cNvPr id="710" name="Group 709">
                    <a:extLst>
                      <a:ext uri="{FF2B5EF4-FFF2-40B4-BE49-F238E27FC236}">
                        <a16:creationId xmlns:a16="http://schemas.microsoft.com/office/drawing/2014/main" id="{F7B42E36-926D-8447-A01A-E4094E175D14}"/>
                      </a:ext>
                    </a:extLst>
                  </p:cNvPr>
                  <p:cNvGrpSpPr/>
                  <p:nvPr/>
                </p:nvGrpSpPr>
                <p:grpSpPr>
                  <a:xfrm>
                    <a:off x="5600256" y="2470617"/>
                    <a:ext cx="271442" cy="270846"/>
                    <a:chOff x="5597363" y="2464000"/>
                    <a:chExt cx="271442" cy="270846"/>
                  </a:xfrm>
                </p:grpSpPr>
                <p:grpSp>
                  <p:nvGrpSpPr>
                    <p:cNvPr id="712" name="Group 711">
                      <a:extLst>
                        <a:ext uri="{FF2B5EF4-FFF2-40B4-BE49-F238E27FC236}">
                          <a16:creationId xmlns:a16="http://schemas.microsoft.com/office/drawing/2014/main" id="{52646414-341B-7F4B-9C28-3CFD10B213B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81185" y="2464000"/>
                      <a:ext cx="103798" cy="270846"/>
                      <a:chOff x="5681372" y="2464000"/>
                      <a:chExt cx="103798" cy="270846"/>
                    </a:xfrm>
                  </p:grpSpPr>
                  <p:sp>
                    <p:nvSpPr>
                      <p:cNvPr id="717" name="Freeform: Shape 89">
                        <a:extLst>
                          <a:ext uri="{FF2B5EF4-FFF2-40B4-BE49-F238E27FC236}">
                            <a16:creationId xmlns:a16="http://schemas.microsoft.com/office/drawing/2014/main" id="{D18BFED2-1166-754F-885F-30D4539B34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81372" y="2464000"/>
                        <a:ext cx="103798" cy="51821"/>
                      </a:xfrm>
                      <a:custGeom>
                        <a:avLst/>
                        <a:gdLst/>
                        <a:ahLst/>
                        <a:cxnLst>
                          <a:cxn ang="3cd4">
                            <a:pos x="hc" y="t"/>
                          </a:cxn>
                          <a:cxn ang="cd2">
                            <a:pos x="l" y="vc"/>
                          </a:cxn>
                          <a:cxn ang="cd4">
                            <a:pos x="hc" y="b"/>
                          </a:cxn>
                          <a:cxn ang="0">
                            <a:pos x="r" y="vc"/>
                          </a:cxn>
                        </a:cxnLst>
                        <a:rect l="l" t="t" r="r" b="b"/>
                        <a:pathLst>
                          <a:path w="557" h="279" fill="none">
                            <a:moveTo>
                              <a:pt x="557" y="279"/>
                            </a:moveTo>
                            <a:lnTo>
                              <a:pt x="279" y="0"/>
                            </a:lnTo>
                            <a:lnTo>
                              <a:pt x="0" y="279"/>
                            </a:lnTo>
                          </a:path>
                        </a:pathLst>
                      </a:custGeom>
                      <a:noFill/>
                      <a:ln w="19050" cap="rnd">
                        <a:solidFill>
                          <a:schemeClr val="tx1"/>
                        </a:solidFill>
                        <a:prstDash val="solid"/>
                        <a:round/>
                      </a:ln>
                    </p:spPr>
                    <p:txBody>
                      <a:bodyPr vert="horz" wrap="none" lIns="9360" tIns="9360" rIns="9360" bIns="9360" anchor="ctr" anchorCtr="1" compatLnSpc="0"/>
                      <a:lstStyle/>
                      <a:p>
                        <a:pPr marL="0" marR="0" lvl="0" indent="0" rtl="0" hangingPunct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  <a:tabLst/>
                        </a:pPr>
                        <a:endParaRPr lang="en-US" sz="1067" b="0" i="0" u="none" strike="noStrike" kern="1200">
                          <a:ln>
                            <a:noFill/>
                          </a:ln>
                          <a:latin typeface="Arial" panose="020B0604020202020204" pitchFamily="34" charset="0"/>
                          <a:ea typeface="Arial Regular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18" name="Freeform: Shape 90">
                        <a:extLst>
                          <a:ext uri="{FF2B5EF4-FFF2-40B4-BE49-F238E27FC236}">
                            <a16:creationId xmlns:a16="http://schemas.microsoft.com/office/drawing/2014/main" id="{BA39F082-9DC5-C646-BE63-705E3B1C9C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81372" y="2683025"/>
                        <a:ext cx="103798" cy="51821"/>
                      </a:xfrm>
                      <a:custGeom>
                        <a:avLst/>
                        <a:gdLst/>
                        <a:ahLst/>
                        <a:cxnLst>
                          <a:cxn ang="3cd4">
                            <a:pos x="hc" y="t"/>
                          </a:cxn>
                          <a:cxn ang="cd2">
                            <a:pos x="l" y="vc"/>
                          </a:cxn>
                          <a:cxn ang="cd4">
                            <a:pos x="hc" y="b"/>
                          </a:cxn>
                          <a:cxn ang="0">
                            <a:pos x="r" y="vc"/>
                          </a:cxn>
                        </a:cxnLst>
                        <a:rect l="l" t="t" r="r" b="b"/>
                        <a:pathLst>
                          <a:path w="557" h="279" fill="none">
                            <a:moveTo>
                              <a:pt x="0" y="0"/>
                            </a:moveTo>
                            <a:lnTo>
                              <a:pt x="279" y="279"/>
                            </a:lnTo>
                            <a:lnTo>
                              <a:pt x="557" y="0"/>
                            </a:lnTo>
                          </a:path>
                        </a:pathLst>
                      </a:custGeom>
                      <a:noFill/>
                      <a:ln w="19050" cap="rnd">
                        <a:solidFill>
                          <a:schemeClr val="tx1"/>
                        </a:solidFill>
                        <a:prstDash val="solid"/>
                        <a:round/>
                      </a:ln>
                    </p:spPr>
                    <p:txBody>
                      <a:bodyPr vert="horz" wrap="none" lIns="9360" tIns="9360" rIns="9360" bIns="9360" anchor="ctr" anchorCtr="1" compatLnSpc="0"/>
                      <a:lstStyle/>
                      <a:p>
                        <a:pPr marL="0" marR="0" lvl="0" indent="0" rtl="0" hangingPunct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  <a:tabLst/>
                        </a:pPr>
                        <a:endParaRPr lang="en-US" sz="1067" b="0" i="0" u="none" strike="noStrike" kern="1200">
                          <a:ln>
                            <a:noFill/>
                          </a:ln>
                          <a:latin typeface="Arial" panose="020B0604020202020204" pitchFamily="34" charset="0"/>
                          <a:ea typeface="Arial Regular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19" name="Straight Connector 718">
                        <a:extLst>
                          <a:ext uri="{FF2B5EF4-FFF2-40B4-BE49-F238E27FC236}">
                            <a16:creationId xmlns:a16="http://schemas.microsoft.com/office/drawing/2014/main" id="{FEBB6761-AFE1-8248-B6F9-07208BE5EE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33271" y="2466236"/>
                        <a:ext cx="0" cy="268050"/>
                      </a:xfrm>
                      <a:prstGeom prst="line">
                        <a:avLst/>
                      </a:prstGeom>
                      <a:noFill/>
                      <a:ln w="19050" cap="rnd">
                        <a:solidFill>
                          <a:schemeClr val="tx1"/>
                        </a:solidFill>
                        <a:prstDash val="solid"/>
                        <a:round/>
                      </a:ln>
                    </p:spPr>
                    <p:txBody>
                      <a:bodyPr vert="horz" wrap="none" lIns="9360" tIns="9360" rIns="9360" bIns="9360" anchor="ctr" anchorCtr="1" compatLnSpc="0"/>
                      <a:lstStyle/>
                      <a:p>
                        <a:pPr marL="0" marR="0" lvl="0" indent="0" rtl="0" hangingPunct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  <a:tabLst/>
                        </a:pPr>
                        <a:endParaRPr lang="en-US" sz="1067" b="0" i="0" u="none" strike="noStrike" kern="1200">
                          <a:ln>
                            <a:noFill/>
                          </a:ln>
                          <a:latin typeface="Arial" panose="020B0604020202020204" pitchFamily="34" charset="0"/>
                          <a:ea typeface="Arial Regular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13" name="Group 712">
                      <a:extLst>
                        <a:ext uri="{FF2B5EF4-FFF2-40B4-BE49-F238E27FC236}">
                          <a16:creationId xmlns:a16="http://schemas.microsoft.com/office/drawing/2014/main" id="{592390F2-10F5-C94E-BB34-7E2787AA8D1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97363" y="2547603"/>
                      <a:ext cx="271442" cy="103641"/>
                      <a:chOff x="5597363" y="2547695"/>
                      <a:chExt cx="271442" cy="103641"/>
                    </a:xfrm>
                  </p:grpSpPr>
                  <p:sp>
                    <p:nvSpPr>
                      <p:cNvPr id="714" name="Freeform: Shape 91">
                        <a:extLst>
                          <a:ext uri="{FF2B5EF4-FFF2-40B4-BE49-F238E27FC236}">
                            <a16:creationId xmlns:a16="http://schemas.microsoft.com/office/drawing/2014/main" id="{527A4421-2FFB-4646-A0B2-F19D2E84637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97363" y="2547695"/>
                        <a:ext cx="51899" cy="103641"/>
                      </a:xfrm>
                      <a:custGeom>
                        <a:avLst/>
                        <a:gdLst/>
                        <a:ahLst/>
                        <a:cxnLst>
                          <a:cxn ang="3cd4">
                            <a:pos x="hc" y="t"/>
                          </a:cxn>
                          <a:cxn ang="cd2">
                            <a:pos x="l" y="vc"/>
                          </a:cxn>
                          <a:cxn ang="cd4">
                            <a:pos x="hc" y="b"/>
                          </a:cxn>
                          <a:cxn ang="0">
                            <a:pos x="r" y="vc"/>
                          </a:cxn>
                        </a:cxnLst>
                        <a:rect l="l" t="t" r="r" b="b"/>
                        <a:pathLst>
                          <a:path w="279" h="557" fill="none">
                            <a:moveTo>
                              <a:pt x="279" y="0"/>
                            </a:moveTo>
                            <a:lnTo>
                              <a:pt x="0" y="278"/>
                            </a:lnTo>
                            <a:lnTo>
                              <a:pt x="279" y="557"/>
                            </a:lnTo>
                          </a:path>
                        </a:pathLst>
                      </a:custGeom>
                      <a:noFill/>
                      <a:ln w="19050" cap="rnd">
                        <a:solidFill>
                          <a:schemeClr val="tx1"/>
                        </a:solidFill>
                        <a:prstDash val="solid"/>
                        <a:round/>
                      </a:ln>
                    </p:spPr>
                    <p:txBody>
                      <a:bodyPr vert="horz" wrap="none" lIns="9360" tIns="9360" rIns="9360" bIns="9360" anchor="ctr" anchorCtr="1" compatLnSpc="0"/>
                      <a:lstStyle/>
                      <a:p>
                        <a:pPr marL="0" marR="0" lvl="0" indent="0" rtl="0" hangingPunct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  <a:tabLst/>
                        </a:pPr>
                        <a:endParaRPr lang="en-US" sz="1067" b="0" i="0" u="none" strike="noStrike" kern="1200">
                          <a:ln>
                            <a:noFill/>
                          </a:ln>
                          <a:latin typeface="Arial" panose="020B0604020202020204" pitchFamily="34" charset="0"/>
                          <a:ea typeface="Arial Regular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15" name="Freeform: Shape 92">
                        <a:extLst>
                          <a:ext uri="{FF2B5EF4-FFF2-40B4-BE49-F238E27FC236}">
                            <a16:creationId xmlns:a16="http://schemas.microsoft.com/office/drawing/2014/main" id="{9372AC79-8C3D-FD41-A020-6EFEC47E28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16906" y="2547695"/>
                        <a:ext cx="51899" cy="103641"/>
                      </a:xfrm>
                      <a:custGeom>
                        <a:avLst/>
                        <a:gdLst/>
                        <a:ahLst/>
                        <a:cxnLst>
                          <a:cxn ang="3cd4">
                            <a:pos x="hc" y="t"/>
                          </a:cxn>
                          <a:cxn ang="cd2">
                            <a:pos x="l" y="vc"/>
                          </a:cxn>
                          <a:cxn ang="cd4">
                            <a:pos x="hc" y="b"/>
                          </a:cxn>
                          <a:cxn ang="0">
                            <a:pos x="r" y="vc"/>
                          </a:cxn>
                        </a:cxnLst>
                        <a:rect l="l" t="t" r="r" b="b"/>
                        <a:pathLst>
                          <a:path w="279" h="557" fill="none">
                            <a:moveTo>
                              <a:pt x="0" y="557"/>
                            </a:moveTo>
                            <a:lnTo>
                              <a:pt x="279" y="27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19050" cap="rnd">
                        <a:solidFill>
                          <a:schemeClr val="tx1"/>
                        </a:solidFill>
                        <a:prstDash val="solid"/>
                        <a:round/>
                      </a:ln>
                    </p:spPr>
                    <p:txBody>
                      <a:bodyPr vert="horz" wrap="none" lIns="9360" tIns="9360" rIns="9360" bIns="9360" anchor="ctr" anchorCtr="1" compatLnSpc="0"/>
                      <a:lstStyle/>
                      <a:p>
                        <a:pPr marL="0" marR="0" lvl="0" indent="0" rtl="0" hangingPunct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  <a:tabLst/>
                        </a:pPr>
                        <a:endParaRPr lang="en-US" sz="1067" b="0" i="0" u="none" strike="noStrike" kern="1200">
                          <a:ln>
                            <a:noFill/>
                          </a:ln>
                          <a:latin typeface="Arial" panose="020B0604020202020204" pitchFamily="34" charset="0"/>
                          <a:ea typeface="Arial Regular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16" name="Straight Connector 715">
                        <a:extLst>
                          <a:ext uri="{FF2B5EF4-FFF2-40B4-BE49-F238E27FC236}">
                            <a16:creationId xmlns:a16="http://schemas.microsoft.com/office/drawing/2014/main" id="{BD111C62-B073-024F-8B3E-00AC1042D5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97363" y="2599515"/>
                        <a:ext cx="271068" cy="0"/>
                      </a:xfrm>
                      <a:prstGeom prst="line">
                        <a:avLst/>
                      </a:prstGeom>
                      <a:noFill/>
                      <a:ln w="19050" cap="rnd">
                        <a:solidFill>
                          <a:schemeClr val="tx1"/>
                        </a:solidFill>
                        <a:prstDash val="solid"/>
                        <a:round/>
                      </a:ln>
                    </p:spPr>
                    <p:txBody>
                      <a:bodyPr vert="horz" wrap="none" lIns="9360" tIns="9360" rIns="9360" bIns="9360" anchor="ctr" anchorCtr="1" compatLnSpc="0"/>
                      <a:lstStyle/>
                      <a:p>
                        <a:pPr marL="0" marR="0" lvl="0" indent="0" rtl="0" hangingPunct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  <a:tabLst/>
                        </a:pPr>
                        <a:endParaRPr lang="en-US" sz="1067" b="0" i="0" u="none" strike="noStrike" kern="1200">
                          <a:ln>
                            <a:noFill/>
                          </a:ln>
                          <a:latin typeface="Arial" panose="020B0604020202020204" pitchFamily="34" charset="0"/>
                          <a:ea typeface="Arial Regular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711" name="Freeform: Shape 95">
                    <a:extLst>
                      <a:ext uri="{FF2B5EF4-FFF2-40B4-BE49-F238E27FC236}">
                        <a16:creationId xmlns:a16="http://schemas.microsoft.com/office/drawing/2014/main" id="{F3333FF0-98D2-BF44-9777-FB9CA13F0789}"/>
                      </a:ext>
                    </a:extLst>
                  </p:cNvPr>
                  <p:cNvSpPr/>
                  <p:nvPr/>
                </p:nvSpPr>
                <p:spPr>
                  <a:xfrm>
                    <a:off x="5426545" y="2354580"/>
                    <a:ext cx="618865" cy="502920"/>
                  </a:xfrm>
                  <a:custGeom>
                    <a:avLst/>
                    <a:gdLst/>
                    <a:ahLst/>
                    <a:cxnLst>
                      <a:cxn ang="3cd4">
                        <a:pos x="hc" y="t"/>
                      </a:cxn>
                      <a:cxn ang="cd2">
                        <a:pos x="l" y="vc"/>
                      </a:cxn>
                      <a:cxn ang="cd4">
                        <a:pos x="hc" y="b"/>
                      </a:cxn>
                      <a:cxn ang="0">
                        <a:pos x="r" y="vc"/>
                      </a:cxn>
                    </a:cxnLst>
                    <a:rect l="l" t="t" r="r" b="b"/>
                    <a:pathLst>
                      <a:path w="3316" h="2699">
                        <a:moveTo>
                          <a:pt x="3045" y="222"/>
                        </a:moveTo>
                        <a:lnTo>
                          <a:pt x="3045" y="222"/>
                        </a:lnTo>
                        <a:lnTo>
                          <a:pt x="3014" y="196"/>
                        </a:lnTo>
                        <a:lnTo>
                          <a:pt x="2982" y="170"/>
                        </a:lnTo>
                        <a:lnTo>
                          <a:pt x="2949" y="146"/>
                        </a:lnTo>
                        <a:lnTo>
                          <a:pt x="2915" y="125"/>
                        </a:lnTo>
                        <a:lnTo>
                          <a:pt x="2880" y="105"/>
                        </a:lnTo>
                        <a:lnTo>
                          <a:pt x="2845" y="87"/>
                        </a:lnTo>
                        <a:lnTo>
                          <a:pt x="2809" y="70"/>
                        </a:lnTo>
                        <a:lnTo>
                          <a:pt x="2772" y="56"/>
                        </a:lnTo>
                        <a:lnTo>
                          <a:pt x="2734" y="42"/>
                        </a:lnTo>
                        <a:lnTo>
                          <a:pt x="2696" y="31"/>
                        </a:lnTo>
                        <a:lnTo>
                          <a:pt x="2658" y="22"/>
                        </a:lnTo>
                        <a:lnTo>
                          <a:pt x="2619" y="14"/>
                        </a:lnTo>
                        <a:lnTo>
                          <a:pt x="2580" y="8"/>
                        </a:lnTo>
                        <a:lnTo>
                          <a:pt x="2540" y="3"/>
                        </a:lnTo>
                        <a:lnTo>
                          <a:pt x="2501" y="1"/>
                        </a:lnTo>
                        <a:lnTo>
                          <a:pt x="2461" y="0"/>
                        </a:lnTo>
                        <a:lnTo>
                          <a:pt x="2421" y="1"/>
                        </a:lnTo>
                        <a:lnTo>
                          <a:pt x="2382" y="3"/>
                        </a:lnTo>
                        <a:lnTo>
                          <a:pt x="2342" y="8"/>
                        </a:lnTo>
                        <a:lnTo>
                          <a:pt x="2303" y="14"/>
                        </a:lnTo>
                        <a:lnTo>
                          <a:pt x="2264" y="22"/>
                        </a:lnTo>
                        <a:lnTo>
                          <a:pt x="2226" y="31"/>
                        </a:lnTo>
                        <a:lnTo>
                          <a:pt x="2188" y="42"/>
                        </a:lnTo>
                        <a:lnTo>
                          <a:pt x="2150" y="56"/>
                        </a:lnTo>
                        <a:lnTo>
                          <a:pt x="2113" y="70"/>
                        </a:lnTo>
                        <a:lnTo>
                          <a:pt x="2077" y="87"/>
                        </a:lnTo>
                        <a:lnTo>
                          <a:pt x="2042" y="105"/>
                        </a:lnTo>
                        <a:lnTo>
                          <a:pt x="2007" y="125"/>
                        </a:lnTo>
                        <a:lnTo>
                          <a:pt x="1972" y="146"/>
                        </a:lnTo>
                        <a:lnTo>
                          <a:pt x="1940" y="170"/>
                        </a:lnTo>
                        <a:lnTo>
                          <a:pt x="1908" y="196"/>
                        </a:lnTo>
                        <a:lnTo>
                          <a:pt x="1877" y="222"/>
                        </a:lnTo>
                        <a:lnTo>
                          <a:pt x="1659" y="423"/>
                        </a:lnTo>
                        <a:lnTo>
                          <a:pt x="1439" y="222"/>
                        </a:lnTo>
                        <a:lnTo>
                          <a:pt x="1439" y="222"/>
                        </a:lnTo>
                        <a:lnTo>
                          <a:pt x="1409" y="196"/>
                        </a:lnTo>
                        <a:lnTo>
                          <a:pt x="1376" y="170"/>
                        </a:lnTo>
                        <a:lnTo>
                          <a:pt x="1343" y="146"/>
                        </a:lnTo>
                        <a:lnTo>
                          <a:pt x="1310" y="125"/>
                        </a:lnTo>
                        <a:lnTo>
                          <a:pt x="1275" y="105"/>
                        </a:lnTo>
                        <a:lnTo>
                          <a:pt x="1240" y="87"/>
                        </a:lnTo>
                        <a:lnTo>
                          <a:pt x="1203" y="70"/>
                        </a:lnTo>
                        <a:lnTo>
                          <a:pt x="1166" y="56"/>
                        </a:lnTo>
                        <a:lnTo>
                          <a:pt x="1128" y="42"/>
                        </a:lnTo>
                        <a:lnTo>
                          <a:pt x="1090" y="31"/>
                        </a:lnTo>
                        <a:lnTo>
                          <a:pt x="1052" y="22"/>
                        </a:lnTo>
                        <a:lnTo>
                          <a:pt x="1013" y="14"/>
                        </a:lnTo>
                        <a:lnTo>
                          <a:pt x="974" y="8"/>
                        </a:lnTo>
                        <a:lnTo>
                          <a:pt x="934" y="3"/>
                        </a:lnTo>
                        <a:lnTo>
                          <a:pt x="895" y="1"/>
                        </a:lnTo>
                        <a:lnTo>
                          <a:pt x="856" y="0"/>
                        </a:lnTo>
                        <a:lnTo>
                          <a:pt x="816" y="1"/>
                        </a:lnTo>
                        <a:lnTo>
                          <a:pt x="777" y="3"/>
                        </a:lnTo>
                        <a:lnTo>
                          <a:pt x="737" y="8"/>
                        </a:lnTo>
                        <a:lnTo>
                          <a:pt x="698" y="14"/>
                        </a:lnTo>
                        <a:lnTo>
                          <a:pt x="659" y="22"/>
                        </a:lnTo>
                        <a:lnTo>
                          <a:pt x="621" y="31"/>
                        </a:lnTo>
                        <a:lnTo>
                          <a:pt x="583" y="42"/>
                        </a:lnTo>
                        <a:lnTo>
                          <a:pt x="545" y="56"/>
                        </a:lnTo>
                        <a:lnTo>
                          <a:pt x="508" y="70"/>
                        </a:lnTo>
                        <a:lnTo>
                          <a:pt x="472" y="87"/>
                        </a:lnTo>
                        <a:lnTo>
                          <a:pt x="436" y="105"/>
                        </a:lnTo>
                        <a:lnTo>
                          <a:pt x="401" y="125"/>
                        </a:lnTo>
                        <a:lnTo>
                          <a:pt x="368" y="146"/>
                        </a:lnTo>
                        <a:lnTo>
                          <a:pt x="335" y="170"/>
                        </a:lnTo>
                        <a:lnTo>
                          <a:pt x="303" y="196"/>
                        </a:lnTo>
                        <a:lnTo>
                          <a:pt x="272" y="222"/>
                        </a:lnTo>
                        <a:lnTo>
                          <a:pt x="272" y="222"/>
                        </a:lnTo>
                        <a:lnTo>
                          <a:pt x="256" y="237"/>
                        </a:lnTo>
                        <a:lnTo>
                          <a:pt x="239" y="253"/>
                        </a:lnTo>
                        <a:lnTo>
                          <a:pt x="223" y="270"/>
                        </a:lnTo>
                        <a:lnTo>
                          <a:pt x="208" y="287"/>
                        </a:lnTo>
                        <a:lnTo>
                          <a:pt x="194" y="304"/>
                        </a:lnTo>
                        <a:lnTo>
                          <a:pt x="180" y="321"/>
                        </a:lnTo>
                        <a:lnTo>
                          <a:pt x="153" y="355"/>
                        </a:lnTo>
                        <a:lnTo>
                          <a:pt x="128" y="391"/>
                        </a:lnTo>
                        <a:lnTo>
                          <a:pt x="107" y="428"/>
                        </a:lnTo>
                        <a:lnTo>
                          <a:pt x="87" y="465"/>
                        </a:lnTo>
                        <a:lnTo>
                          <a:pt x="68" y="504"/>
                        </a:lnTo>
                        <a:lnTo>
                          <a:pt x="52" y="542"/>
                        </a:lnTo>
                        <a:lnTo>
                          <a:pt x="38" y="582"/>
                        </a:lnTo>
                        <a:lnTo>
                          <a:pt x="27" y="621"/>
                        </a:lnTo>
                        <a:lnTo>
                          <a:pt x="17" y="662"/>
                        </a:lnTo>
                        <a:lnTo>
                          <a:pt x="10" y="702"/>
                        </a:lnTo>
                        <a:lnTo>
                          <a:pt x="4" y="743"/>
                        </a:lnTo>
                        <a:lnTo>
                          <a:pt x="1" y="784"/>
                        </a:lnTo>
                        <a:lnTo>
                          <a:pt x="0" y="825"/>
                        </a:lnTo>
                        <a:lnTo>
                          <a:pt x="1" y="866"/>
                        </a:lnTo>
                        <a:lnTo>
                          <a:pt x="4" y="906"/>
                        </a:lnTo>
                        <a:lnTo>
                          <a:pt x="10" y="947"/>
                        </a:lnTo>
                        <a:lnTo>
                          <a:pt x="17" y="987"/>
                        </a:lnTo>
                        <a:lnTo>
                          <a:pt x="27" y="1027"/>
                        </a:lnTo>
                        <a:lnTo>
                          <a:pt x="38" y="1067"/>
                        </a:lnTo>
                        <a:lnTo>
                          <a:pt x="52" y="1106"/>
                        </a:lnTo>
                        <a:lnTo>
                          <a:pt x="68" y="1145"/>
                        </a:lnTo>
                        <a:lnTo>
                          <a:pt x="87" y="1183"/>
                        </a:lnTo>
                        <a:lnTo>
                          <a:pt x="107" y="1221"/>
                        </a:lnTo>
                        <a:lnTo>
                          <a:pt x="128" y="1257"/>
                        </a:lnTo>
                        <a:lnTo>
                          <a:pt x="153" y="1293"/>
                        </a:lnTo>
                        <a:lnTo>
                          <a:pt x="180" y="1328"/>
                        </a:lnTo>
                        <a:lnTo>
                          <a:pt x="194" y="1346"/>
                        </a:lnTo>
                        <a:lnTo>
                          <a:pt x="208" y="1363"/>
                        </a:lnTo>
                        <a:lnTo>
                          <a:pt x="223" y="1379"/>
                        </a:lnTo>
                        <a:lnTo>
                          <a:pt x="239" y="1395"/>
                        </a:lnTo>
                        <a:lnTo>
                          <a:pt x="256" y="1411"/>
                        </a:lnTo>
                        <a:lnTo>
                          <a:pt x="272" y="1427"/>
                        </a:lnTo>
                        <a:lnTo>
                          <a:pt x="1659" y="2699"/>
                        </a:lnTo>
                        <a:lnTo>
                          <a:pt x="3045" y="1427"/>
                        </a:lnTo>
                        <a:lnTo>
                          <a:pt x="3045" y="1427"/>
                        </a:lnTo>
                        <a:lnTo>
                          <a:pt x="3062" y="1411"/>
                        </a:lnTo>
                        <a:lnTo>
                          <a:pt x="3078" y="1395"/>
                        </a:lnTo>
                        <a:lnTo>
                          <a:pt x="3093" y="1379"/>
                        </a:lnTo>
                        <a:lnTo>
                          <a:pt x="3108" y="1363"/>
                        </a:lnTo>
                        <a:lnTo>
                          <a:pt x="3123" y="1346"/>
                        </a:lnTo>
                        <a:lnTo>
                          <a:pt x="3137" y="1328"/>
                        </a:lnTo>
                        <a:lnTo>
                          <a:pt x="3163" y="1293"/>
                        </a:lnTo>
                        <a:lnTo>
                          <a:pt x="3188" y="1257"/>
                        </a:lnTo>
                        <a:lnTo>
                          <a:pt x="3210" y="1221"/>
                        </a:lnTo>
                        <a:lnTo>
                          <a:pt x="3231" y="1183"/>
                        </a:lnTo>
                        <a:lnTo>
                          <a:pt x="3249" y="1145"/>
                        </a:lnTo>
                        <a:lnTo>
                          <a:pt x="3264" y="1106"/>
                        </a:lnTo>
                        <a:lnTo>
                          <a:pt x="3279" y="1067"/>
                        </a:lnTo>
                        <a:lnTo>
                          <a:pt x="3290" y="1027"/>
                        </a:lnTo>
                        <a:lnTo>
                          <a:pt x="3299" y="987"/>
                        </a:lnTo>
                        <a:lnTo>
                          <a:pt x="3307" y="947"/>
                        </a:lnTo>
                        <a:lnTo>
                          <a:pt x="3313" y="906"/>
                        </a:lnTo>
                        <a:lnTo>
                          <a:pt x="3316" y="866"/>
                        </a:lnTo>
                        <a:lnTo>
                          <a:pt x="3316" y="825"/>
                        </a:lnTo>
                        <a:lnTo>
                          <a:pt x="3316" y="784"/>
                        </a:lnTo>
                        <a:lnTo>
                          <a:pt x="3313" y="743"/>
                        </a:lnTo>
                        <a:lnTo>
                          <a:pt x="3307" y="702"/>
                        </a:lnTo>
                        <a:lnTo>
                          <a:pt x="3299" y="662"/>
                        </a:lnTo>
                        <a:lnTo>
                          <a:pt x="3290" y="621"/>
                        </a:lnTo>
                        <a:lnTo>
                          <a:pt x="3279" y="582"/>
                        </a:lnTo>
                        <a:lnTo>
                          <a:pt x="3264" y="542"/>
                        </a:lnTo>
                        <a:lnTo>
                          <a:pt x="3249" y="504"/>
                        </a:lnTo>
                        <a:lnTo>
                          <a:pt x="3231" y="465"/>
                        </a:lnTo>
                        <a:lnTo>
                          <a:pt x="3210" y="428"/>
                        </a:lnTo>
                        <a:lnTo>
                          <a:pt x="3188" y="391"/>
                        </a:lnTo>
                        <a:lnTo>
                          <a:pt x="3163" y="355"/>
                        </a:lnTo>
                        <a:lnTo>
                          <a:pt x="3137" y="321"/>
                        </a:lnTo>
                        <a:lnTo>
                          <a:pt x="3123" y="304"/>
                        </a:lnTo>
                        <a:lnTo>
                          <a:pt x="3108" y="287"/>
                        </a:lnTo>
                        <a:lnTo>
                          <a:pt x="3093" y="270"/>
                        </a:lnTo>
                        <a:lnTo>
                          <a:pt x="3078" y="253"/>
                        </a:lnTo>
                        <a:lnTo>
                          <a:pt x="3062" y="237"/>
                        </a:lnTo>
                        <a:close/>
                      </a:path>
                    </a:pathLst>
                  </a:custGeom>
                  <a:noFill/>
                  <a:ln w="19050" cap="rnd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vert="horz" wrap="none" lIns="99360" tIns="54360" rIns="99360" bIns="54360" anchor="ctr" anchorCtr="1" compatLnSpc="0"/>
                  <a:lstStyle/>
                  <a:p>
                    <a:pPr marL="0" marR="0" lvl="0" indent="0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endParaRPr lang="en-US" sz="1067" b="0" i="0" u="none" strike="noStrike" kern="1200">
                      <a:ln>
                        <a:noFill/>
                      </a:ln>
                      <a:latin typeface="Arial" panose="020B0604020202020204" pitchFamily="34" charset="0"/>
                      <a:ea typeface="Arial Regular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31BDD95-6812-9A41-A126-C038EAB32B76}"/>
                  </a:ext>
                </a:extLst>
              </p:cNvPr>
              <p:cNvGrpSpPr/>
              <p:nvPr userDrawn="1"/>
            </p:nvGrpSpPr>
            <p:grpSpPr>
              <a:xfrm>
                <a:off x="2883747" y="2114550"/>
                <a:ext cx="1005840" cy="1371600"/>
                <a:chOff x="2883747" y="2114550"/>
                <a:chExt cx="1005840" cy="1371600"/>
              </a:xfrm>
            </p:grpSpPr>
            <p:sp>
              <p:nvSpPr>
                <p:cNvPr id="696" name="Rounded Rectangle 695">
                  <a:extLst>
                    <a:ext uri="{FF2B5EF4-FFF2-40B4-BE49-F238E27FC236}">
                      <a16:creationId xmlns:a16="http://schemas.microsoft.com/office/drawing/2014/main" id="{11FDCBFD-F5E9-C545-B8C0-B1B98AB2F7C2}"/>
                    </a:ext>
                  </a:extLst>
                </p:cNvPr>
                <p:cNvSpPr/>
                <p:nvPr/>
              </p:nvSpPr>
              <p:spPr>
                <a:xfrm>
                  <a:off x="2883747" y="2114550"/>
                  <a:ext cx="1005840" cy="1371600"/>
                </a:xfrm>
                <a:prstGeom prst="roundRect">
                  <a:avLst>
                    <a:gd name="adj" fmla="val 8004"/>
                  </a:avLst>
                </a:prstGeom>
                <a:solidFill>
                  <a:schemeClr val="bg1"/>
                </a:solidFill>
                <a:ln w="25400" cap="rnd">
                  <a:solidFill>
                    <a:schemeClr val="accent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182880" rtlCol="0" anchor="b" anchorCtr="0"/>
                <a:lstStyle/>
                <a:p>
                  <a:pPr lvl="0" algn="ctr"/>
                  <a:r>
                    <a:rPr lang="en-US" sz="1067" b="0" i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 Narrow" charset="0"/>
                      <a:cs typeface="Arial" panose="020B0604020202020204" pitchFamily="34" charset="0"/>
                    </a:rPr>
                    <a:t>Operational</a:t>
                  </a:r>
                </a:p>
                <a:p>
                  <a:pPr lvl="0" algn="ctr"/>
                  <a:r>
                    <a:rPr lang="en-US" sz="1067" b="0" i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 Narrow" charset="0"/>
                      <a:cs typeface="Arial" panose="020B0604020202020204" pitchFamily="34" charset="0"/>
                    </a:rPr>
                    <a:t>excellence</a:t>
                  </a:r>
                </a:p>
              </p:txBody>
            </p:sp>
            <p:grpSp>
              <p:nvGrpSpPr>
                <p:cNvPr id="697" name="Group 696">
                  <a:extLst>
                    <a:ext uri="{FF2B5EF4-FFF2-40B4-BE49-F238E27FC236}">
                      <a16:creationId xmlns:a16="http://schemas.microsoft.com/office/drawing/2014/main" id="{A63B97BB-EA5A-AC41-BBE0-8FAFE785A01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92753" y="2297429"/>
                  <a:ext cx="587829" cy="548640"/>
                  <a:chOff x="3112347" y="2377441"/>
                  <a:chExt cx="548640" cy="515540"/>
                </a:xfrm>
              </p:grpSpPr>
              <p:sp>
                <p:nvSpPr>
                  <p:cNvPr id="698" name="Freeform: Shape 34">
                    <a:extLst>
                      <a:ext uri="{FF2B5EF4-FFF2-40B4-BE49-F238E27FC236}">
                        <a16:creationId xmlns:a16="http://schemas.microsoft.com/office/drawing/2014/main" id="{3E1E5A6E-CDA1-8F49-9747-6FEF647E36B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52594" y="2402649"/>
                    <a:ext cx="91440" cy="59507"/>
                  </a:xfrm>
                  <a:custGeom>
                    <a:avLst/>
                    <a:gdLst/>
                    <a:ahLst/>
                    <a:cxnLst>
                      <a:cxn ang="3cd4">
                        <a:pos x="hc" y="t"/>
                      </a:cxn>
                      <a:cxn ang="cd2">
                        <a:pos x="l" y="vc"/>
                      </a:cxn>
                      <a:cxn ang="cd4">
                        <a:pos x="hc" y="b"/>
                      </a:cxn>
                      <a:cxn ang="0">
                        <a:pos x="r" y="vc"/>
                      </a:cxn>
                    </a:cxnLst>
                    <a:rect l="l" t="t" r="r" b="b"/>
                    <a:pathLst>
                      <a:path w="426" h="278" fill="none">
                        <a:moveTo>
                          <a:pt x="426" y="0"/>
                        </a:moveTo>
                        <a:lnTo>
                          <a:pt x="148" y="278"/>
                        </a:lnTo>
                        <a:lnTo>
                          <a:pt x="0" y="130"/>
                        </a:lnTo>
                      </a:path>
                    </a:pathLst>
                  </a:custGeom>
                  <a:noFill/>
                  <a:ln w="19050" cap="rnd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vert="horz" wrap="none" lIns="9720" tIns="9720" rIns="9720" bIns="9720" anchor="ctr" anchorCtr="1" compatLnSpc="0"/>
                  <a:lstStyle/>
                  <a:p>
                    <a:pPr marL="0" marR="0" lvl="0" indent="0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endParaRPr lang="en-US" sz="1067" b="0" i="0" u="none" strike="noStrike" kern="1200">
                      <a:ln>
                        <a:noFill/>
                      </a:ln>
                      <a:latin typeface="Arial" panose="020B0604020202020204" pitchFamily="34" charset="0"/>
                      <a:ea typeface="Arial Regular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99" name="Freeform: Shape 1">
                    <a:extLst>
                      <a:ext uri="{FF2B5EF4-FFF2-40B4-BE49-F238E27FC236}">
                        <a16:creationId xmlns:a16="http://schemas.microsoft.com/office/drawing/2014/main" id="{C7EB1755-B2E0-4E43-BE26-49AA066F992C}"/>
                      </a:ext>
                    </a:extLst>
                  </p:cNvPr>
                  <p:cNvSpPr/>
                  <p:nvPr/>
                </p:nvSpPr>
                <p:spPr>
                  <a:xfrm>
                    <a:off x="3335642" y="2377441"/>
                    <a:ext cx="325345" cy="109923"/>
                  </a:xfrm>
                  <a:custGeom>
                    <a:avLst/>
                    <a:gdLst/>
                    <a:ahLst/>
                    <a:cxnLst>
                      <a:cxn ang="3cd4">
                        <a:pos x="hc" y="t"/>
                      </a:cxn>
                      <a:cxn ang="cd2">
                        <a:pos x="l" y="vc"/>
                      </a:cxn>
                      <a:cxn ang="cd4">
                        <a:pos x="hc" y="b"/>
                      </a:cxn>
                      <a:cxn ang="0">
                        <a:pos x="r" y="vc"/>
                      </a:cxn>
                    </a:cxnLst>
                    <a:rect l="l" t="t" r="r" b="b"/>
                    <a:pathLst>
                      <a:path w="1984" h="672">
                        <a:moveTo>
                          <a:pt x="1984" y="672"/>
                        </a:moveTo>
                        <a:lnTo>
                          <a:pt x="0" y="672"/>
                        </a:lnTo>
                        <a:lnTo>
                          <a:pt x="0" y="0"/>
                        </a:lnTo>
                        <a:lnTo>
                          <a:pt x="1984" y="0"/>
                        </a:lnTo>
                        <a:close/>
                      </a:path>
                    </a:pathLst>
                  </a:custGeom>
                  <a:noFill/>
                  <a:ln w="19050" cap="rnd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vert="horz" wrap="none" lIns="99360" tIns="54360" rIns="99360" bIns="54360" anchor="ctr" anchorCtr="1" compatLnSpc="0"/>
                  <a:lstStyle/>
                  <a:p>
                    <a:pPr marL="0" marR="0" lvl="0" indent="0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endParaRPr lang="en-US" sz="1067" b="0" i="0" u="none" strike="noStrike" kern="1200">
                      <a:ln>
                        <a:noFill/>
                      </a:ln>
                      <a:latin typeface="Arial" panose="020B0604020202020204" pitchFamily="34" charset="0"/>
                      <a:ea typeface="Arial Regular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00" name="Freeform: Shape 2">
                    <a:extLst>
                      <a:ext uri="{FF2B5EF4-FFF2-40B4-BE49-F238E27FC236}">
                        <a16:creationId xmlns:a16="http://schemas.microsoft.com/office/drawing/2014/main" id="{8CD84266-1BDE-074C-B96A-65F1DCBBFA4B}"/>
                      </a:ext>
                    </a:extLst>
                  </p:cNvPr>
                  <p:cNvSpPr/>
                  <p:nvPr/>
                </p:nvSpPr>
                <p:spPr>
                  <a:xfrm>
                    <a:off x="3335642" y="2581560"/>
                    <a:ext cx="325345" cy="107793"/>
                  </a:xfrm>
                  <a:custGeom>
                    <a:avLst/>
                    <a:gdLst/>
                    <a:ahLst/>
                    <a:cxnLst>
                      <a:cxn ang="3cd4">
                        <a:pos x="hc" y="t"/>
                      </a:cxn>
                      <a:cxn ang="cd2">
                        <a:pos x="l" y="vc"/>
                      </a:cxn>
                      <a:cxn ang="cd4">
                        <a:pos x="hc" y="b"/>
                      </a:cxn>
                      <a:cxn ang="0">
                        <a:pos x="r" y="vc"/>
                      </a:cxn>
                    </a:cxnLst>
                    <a:rect l="l" t="t" r="r" b="b"/>
                    <a:pathLst>
                      <a:path w="1984" h="659">
                        <a:moveTo>
                          <a:pt x="1984" y="659"/>
                        </a:moveTo>
                        <a:lnTo>
                          <a:pt x="0" y="659"/>
                        </a:lnTo>
                        <a:lnTo>
                          <a:pt x="0" y="0"/>
                        </a:lnTo>
                        <a:lnTo>
                          <a:pt x="1984" y="0"/>
                        </a:lnTo>
                        <a:close/>
                      </a:path>
                    </a:pathLst>
                  </a:custGeom>
                  <a:noFill/>
                  <a:ln w="19050" cap="rnd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vert="horz" wrap="none" lIns="99360" tIns="54360" rIns="99360" bIns="54360" anchor="ctr" anchorCtr="1" compatLnSpc="0"/>
                  <a:lstStyle/>
                  <a:p>
                    <a:pPr marL="0" marR="0" lvl="0" indent="0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endParaRPr lang="en-US" sz="1067" b="0" i="0" u="none" strike="noStrike" kern="1200">
                      <a:ln>
                        <a:noFill/>
                      </a:ln>
                      <a:latin typeface="Arial" panose="020B0604020202020204" pitchFamily="34" charset="0"/>
                      <a:ea typeface="Arial Regular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01" name="Freeform: Shape 3">
                    <a:extLst>
                      <a:ext uri="{FF2B5EF4-FFF2-40B4-BE49-F238E27FC236}">
                        <a16:creationId xmlns:a16="http://schemas.microsoft.com/office/drawing/2014/main" id="{5EB5F667-53D6-1A44-872A-03FB96829EC7}"/>
                      </a:ext>
                    </a:extLst>
                  </p:cNvPr>
                  <p:cNvSpPr/>
                  <p:nvPr/>
                </p:nvSpPr>
                <p:spPr>
                  <a:xfrm>
                    <a:off x="3335642" y="2785515"/>
                    <a:ext cx="325345" cy="107466"/>
                  </a:xfrm>
                  <a:custGeom>
                    <a:avLst/>
                    <a:gdLst/>
                    <a:ahLst/>
                    <a:cxnLst>
                      <a:cxn ang="3cd4">
                        <a:pos x="hc" y="t"/>
                      </a:cxn>
                      <a:cxn ang="cd2">
                        <a:pos x="l" y="vc"/>
                      </a:cxn>
                      <a:cxn ang="cd4">
                        <a:pos x="hc" y="b"/>
                      </a:cxn>
                      <a:cxn ang="0">
                        <a:pos x="r" y="vc"/>
                      </a:cxn>
                    </a:cxnLst>
                    <a:rect l="l" t="t" r="r" b="b"/>
                    <a:pathLst>
                      <a:path w="1984" h="657">
                        <a:moveTo>
                          <a:pt x="1984" y="657"/>
                        </a:moveTo>
                        <a:lnTo>
                          <a:pt x="0" y="657"/>
                        </a:lnTo>
                        <a:lnTo>
                          <a:pt x="0" y="0"/>
                        </a:lnTo>
                        <a:lnTo>
                          <a:pt x="1984" y="0"/>
                        </a:lnTo>
                        <a:close/>
                      </a:path>
                    </a:pathLst>
                  </a:custGeom>
                  <a:noFill/>
                  <a:ln w="19050" cap="rnd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vert="horz" wrap="none" lIns="99360" tIns="54360" rIns="99360" bIns="54360" anchor="ctr" anchorCtr="1" compatLnSpc="0"/>
                  <a:lstStyle/>
                  <a:p>
                    <a:pPr marL="0" marR="0" lvl="0" indent="0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endParaRPr lang="en-US" sz="1067" b="0" i="0" u="none" strike="noStrike" kern="1200">
                      <a:ln>
                        <a:noFill/>
                      </a:ln>
                      <a:latin typeface="Arial" panose="020B0604020202020204" pitchFamily="34" charset="0"/>
                      <a:ea typeface="Arial Regular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02" name="Freeform: Shape 4">
                    <a:extLst>
                      <a:ext uri="{FF2B5EF4-FFF2-40B4-BE49-F238E27FC236}">
                        <a16:creationId xmlns:a16="http://schemas.microsoft.com/office/drawing/2014/main" id="{FBB60A36-E847-2743-814F-B795F73D6945}"/>
                      </a:ext>
                    </a:extLst>
                  </p:cNvPr>
                  <p:cNvSpPr/>
                  <p:nvPr/>
                </p:nvSpPr>
                <p:spPr>
                  <a:xfrm>
                    <a:off x="3112347" y="2581560"/>
                    <a:ext cx="127808" cy="107793"/>
                  </a:xfrm>
                  <a:custGeom>
                    <a:avLst/>
                    <a:gdLst/>
                    <a:ahLst/>
                    <a:cxnLst>
                      <a:cxn ang="3cd4">
                        <a:pos x="hc" y="t"/>
                      </a:cxn>
                      <a:cxn ang="cd2">
                        <a:pos x="l" y="vc"/>
                      </a:cxn>
                      <a:cxn ang="cd4">
                        <a:pos x="hc" y="b"/>
                      </a:cxn>
                      <a:cxn ang="0">
                        <a:pos x="r" y="vc"/>
                      </a:cxn>
                    </a:cxnLst>
                    <a:rect l="l" t="t" r="r" b="b"/>
                    <a:pathLst>
                      <a:path w="780" h="659">
                        <a:moveTo>
                          <a:pt x="780" y="659"/>
                        </a:moveTo>
                        <a:lnTo>
                          <a:pt x="0" y="659"/>
                        </a:lnTo>
                        <a:lnTo>
                          <a:pt x="0" y="0"/>
                        </a:lnTo>
                        <a:lnTo>
                          <a:pt x="780" y="0"/>
                        </a:lnTo>
                        <a:close/>
                      </a:path>
                    </a:pathLst>
                  </a:custGeom>
                  <a:noFill/>
                  <a:ln w="19050" cap="rnd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vert="horz" wrap="none" lIns="99360" tIns="54360" rIns="99360" bIns="54360" anchor="ctr" anchorCtr="1" compatLnSpc="0"/>
                  <a:lstStyle/>
                  <a:p>
                    <a:pPr marL="0" marR="0" lvl="0" indent="0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endParaRPr lang="en-US" sz="1067" b="0" i="0" u="none" strike="noStrike" kern="1200">
                      <a:ln>
                        <a:noFill/>
                      </a:ln>
                      <a:latin typeface="Arial" panose="020B0604020202020204" pitchFamily="34" charset="0"/>
                      <a:ea typeface="Arial Regular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03" name="Freeform: Shape 5">
                    <a:extLst>
                      <a:ext uri="{FF2B5EF4-FFF2-40B4-BE49-F238E27FC236}">
                        <a16:creationId xmlns:a16="http://schemas.microsoft.com/office/drawing/2014/main" id="{7E95D083-6CA1-2A4A-ACE4-2E468C7F02B4}"/>
                      </a:ext>
                    </a:extLst>
                  </p:cNvPr>
                  <p:cNvSpPr/>
                  <p:nvPr/>
                </p:nvSpPr>
                <p:spPr>
                  <a:xfrm>
                    <a:off x="3175184" y="2434942"/>
                    <a:ext cx="160293" cy="144161"/>
                  </a:xfrm>
                  <a:custGeom>
                    <a:avLst/>
                    <a:gdLst/>
                    <a:ahLst/>
                    <a:cxnLst>
                      <a:cxn ang="3cd4">
                        <a:pos x="hc" y="t"/>
                      </a:cxn>
                      <a:cxn ang="cd2">
                        <a:pos x="l" y="vc"/>
                      </a:cxn>
                      <a:cxn ang="cd4">
                        <a:pos x="hc" y="b"/>
                      </a:cxn>
                      <a:cxn ang="0">
                        <a:pos x="r" y="vc"/>
                      </a:cxn>
                    </a:cxnLst>
                    <a:rect l="l" t="t" r="r" b="b"/>
                    <a:pathLst>
                      <a:path w="978" h="881" fill="none">
                        <a:moveTo>
                          <a:pt x="0" y="881"/>
                        </a:moveTo>
                        <a:lnTo>
                          <a:pt x="0" y="0"/>
                        </a:lnTo>
                        <a:lnTo>
                          <a:pt x="978" y="0"/>
                        </a:lnTo>
                      </a:path>
                    </a:pathLst>
                  </a:custGeom>
                  <a:noFill/>
                  <a:ln w="19050" cap="rnd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vert="horz" wrap="none" lIns="9720" tIns="9720" rIns="9720" bIns="9720" anchor="ctr" anchorCtr="1" compatLnSpc="0"/>
                  <a:lstStyle/>
                  <a:p>
                    <a:pPr marL="0" marR="0" lvl="0" indent="0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endParaRPr lang="en-US" sz="1067" b="0" i="0" u="none" strike="noStrike" kern="1200">
                      <a:ln>
                        <a:noFill/>
                      </a:ln>
                      <a:latin typeface="Arial" panose="020B0604020202020204" pitchFamily="34" charset="0"/>
                      <a:ea typeface="Arial Regular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04" name="Freeform: Shape 6">
                    <a:extLst>
                      <a:ext uri="{FF2B5EF4-FFF2-40B4-BE49-F238E27FC236}">
                        <a16:creationId xmlns:a16="http://schemas.microsoft.com/office/drawing/2014/main" id="{E91E9D2D-0631-DB40-A22B-431C04DD9858}"/>
                      </a:ext>
                    </a:extLst>
                  </p:cNvPr>
                  <p:cNvSpPr/>
                  <p:nvPr/>
                </p:nvSpPr>
                <p:spPr>
                  <a:xfrm>
                    <a:off x="3175184" y="2689353"/>
                    <a:ext cx="160293" cy="144161"/>
                  </a:xfrm>
                  <a:custGeom>
                    <a:avLst/>
                    <a:gdLst/>
                    <a:ahLst/>
                    <a:cxnLst>
                      <a:cxn ang="3cd4">
                        <a:pos x="hc" y="t"/>
                      </a:cxn>
                      <a:cxn ang="cd2">
                        <a:pos x="l" y="vc"/>
                      </a:cxn>
                      <a:cxn ang="cd4">
                        <a:pos x="hc" y="b"/>
                      </a:cxn>
                      <a:cxn ang="0">
                        <a:pos x="r" y="vc"/>
                      </a:cxn>
                    </a:cxnLst>
                    <a:rect l="l" t="t" r="r" b="b"/>
                    <a:pathLst>
                      <a:path w="978" h="881" fill="none">
                        <a:moveTo>
                          <a:pt x="0" y="0"/>
                        </a:moveTo>
                        <a:lnTo>
                          <a:pt x="0" y="881"/>
                        </a:lnTo>
                        <a:lnTo>
                          <a:pt x="978" y="881"/>
                        </a:lnTo>
                      </a:path>
                    </a:pathLst>
                  </a:custGeom>
                  <a:noFill/>
                  <a:ln w="19050" cap="rnd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vert="horz" wrap="none" lIns="9720" tIns="9720" rIns="9720" bIns="9720" anchor="ctr" anchorCtr="1" compatLnSpc="0"/>
                  <a:lstStyle/>
                  <a:p>
                    <a:pPr marL="0" marR="0" lvl="0" indent="0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endParaRPr lang="en-US" sz="1067" b="0" i="0" u="none" strike="noStrike" kern="1200">
                      <a:ln>
                        <a:noFill/>
                      </a:ln>
                      <a:latin typeface="Arial" panose="020B0604020202020204" pitchFamily="34" charset="0"/>
                      <a:ea typeface="Arial Regular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05" name="Straight Connector 704">
                    <a:extLst>
                      <a:ext uri="{FF2B5EF4-FFF2-40B4-BE49-F238E27FC236}">
                        <a16:creationId xmlns:a16="http://schemas.microsoft.com/office/drawing/2014/main" id="{A3100262-CABD-6F46-8CC1-BADE8C192698}"/>
                      </a:ext>
                    </a:extLst>
                  </p:cNvPr>
                  <p:cNvSpPr/>
                  <p:nvPr/>
                </p:nvSpPr>
                <p:spPr>
                  <a:xfrm>
                    <a:off x="3242616" y="2638733"/>
                    <a:ext cx="93026" cy="0"/>
                  </a:xfrm>
                  <a:prstGeom prst="line">
                    <a:avLst/>
                  </a:prstGeom>
                  <a:noFill/>
                  <a:ln w="19050" cap="rnd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vert="horz" wrap="none" lIns="9720" tIns="9720" rIns="9720" bIns="9720" anchor="ctr" anchorCtr="1" compatLnSpc="0"/>
                  <a:lstStyle/>
                  <a:p>
                    <a:pPr marL="0" marR="0" lvl="0" indent="0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endParaRPr lang="en-US" sz="1067" b="0" i="0" u="none" strike="noStrike" kern="1200">
                      <a:ln>
                        <a:noFill/>
                      </a:ln>
                      <a:latin typeface="Arial" panose="020B0604020202020204" pitchFamily="34" charset="0"/>
                      <a:ea typeface="Arial Regular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06" name="Freeform: Shape 34">
                    <a:extLst>
                      <a:ext uri="{FF2B5EF4-FFF2-40B4-BE49-F238E27FC236}">
                        <a16:creationId xmlns:a16="http://schemas.microsoft.com/office/drawing/2014/main" id="{939F9F52-91E4-3046-83C7-BC791FACBF5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52594" y="2605703"/>
                    <a:ext cx="91440" cy="59507"/>
                  </a:xfrm>
                  <a:custGeom>
                    <a:avLst/>
                    <a:gdLst/>
                    <a:ahLst/>
                    <a:cxnLst>
                      <a:cxn ang="3cd4">
                        <a:pos x="hc" y="t"/>
                      </a:cxn>
                      <a:cxn ang="cd2">
                        <a:pos x="l" y="vc"/>
                      </a:cxn>
                      <a:cxn ang="cd4">
                        <a:pos x="hc" y="b"/>
                      </a:cxn>
                      <a:cxn ang="0">
                        <a:pos x="r" y="vc"/>
                      </a:cxn>
                    </a:cxnLst>
                    <a:rect l="l" t="t" r="r" b="b"/>
                    <a:pathLst>
                      <a:path w="426" h="278" fill="none">
                        <a:moveTo>
                          <a:pt x="426" y="0"/>
                        </a:moveTo>
                        <a:lnTo>
                          <a:pt x="148" y="278"/>
                        </a:lnTo>
                        <a:lnTo>
                          <a:pt x="0" y="130"/>
                        </a:lnTo>
                      </a:path>
                    </a:pathLst>
                  </a:custGeom>
                  <a:noFill/>
                  <a:ln w="19050" cap="rnd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vert="horz" wrap="none" lIns="9720" tIns="9720" rIns="9720" bIns="9720" anchor="ctr" anchorCtr="1" compatLnSpc="0"/>
                  <a:lstStyle/>
                  <a:p>
                    <a:pPr marL="0" marR="0" lvl="0" indent="0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endParaRPr lang="en-US" sz="1067" b="0" i="0" u="none" strike="noStrike" kern="1200">
                      <a:ln>
                        <a:noFill/>
                      </a:ln>
                      <a:latin typeface="Arial" panose="020B0604020202020204" pitchFamily="34" charset="0"/>
                      <a:ea typeface="Arial Regular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07" name="Freeform: Shape 34">
                    <a:extLst>
                      <a:ext uri="{FF2B5EF4-FFF2-40B4-BE49-F238E27FC236}">
                        <a16:creationId xmlns:a16="http://schemas.microsoft.com/office/drawing/2014/main" id="{A6041556-3CAC-3341-B6DD-911DC6F1797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52594" y="2809495"/>
                    <a:ext cx="91440" cy="59507"/>
                  </a:xfrm>
                  <a:custGeom>
                    <a:avLst/>
                    <a:gdLst/>
                    <a:ahLst/>
                    <a:cxnLst>
                      <a:cxn ang="3cd4">
                        <a:pos x="hc" y="t"/>
                      </a:cxn>
                      <a:cxn ang="cd2">
                        <a:pos x="l" y="vc"/>
                      </a:cxn>
                      <a:cxn ang="cd4">
                        <a:pos x="hc" y="b"/>
                      </a:cxn>
                      <a:cxn ang="0">
                        <a:pos x="r" y="vc"/>
                      </a:cxn>
                    </a:cxnLst>
                    <a:rect l="l" t="t" r="r" b="b"/>
                    <a:pathLst>
                      <a:path w="426" h="278" fill="none">
                        <a:moveTo>
                          <a:pt x="426" y="0"/>
                        </a:moveTo>
                        <a:lnTo>
                          <a:pt x="148" y="278"/>
                        </a:lnTo>
                        <a:lnTo>
                          <a:pt x="0" y="130"/>
                        </a:lnTo>
                      </a:path>
                    </a:pathLst>
                  </a:custGeom>
                  <a:noFill/>
                  <a:ln w="19050" cap="rnd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vert="horz" wrap="none" lIns="9720" tIns="9720" rIns="9720" bIns="9720" anchor="ctr" anchorCtr="1" compatLnSpc="0"/>
                  <a:lstStyle/>
                  <a:p>
                    <a:pPr marL="0" marR="0" lvl="0" indent="0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endParaRPr lang="en-US" sz="1067" b="0" i="0" u="none" strike="noStrike" kern="1200">
                      <a:ln>
                        <a:noFill/>
                      </a:ln>
                      <a:latin typeface="Arial" panose="020B0604020202020204" pitchFamily="34" charset="0"/>
                      <a:ea typeface="Arial Regular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9A2F2B9-3BEE-0849-B3CF-1E4C6807D3F2}"/>
                </a:ext>
              </a:extLst>
            </p:cNvPr>
            <p:cNvGrpSpPr/>
            <p:nvPr userDrawn="1"/>
          </p:nvGrpSpPr>
          <p:grpSpPr>
            <a:xfrm>
              <a:off x="3675988" y="4171950"/>
              <a:ext cx="4023360" cy="640080"/>
              <a:chOff x="3675988" y="4171950"/>
              <a:chExt cx="4023360" cy="640080"/>
            </a:xfrm>
          </p:grpSpPr>
          <p:sp>
            <p:nvSpPr>
              <p:cNvPr id="680" name="Rounded Rectangle 679">
                <a:extLst>
                  <a:ext uri="{FF2B5EF4-FFF2-40B4-BE49-F238E27FC236}">
                    <a16:creationId xmlns:a16="http://schemas.microsoft.com/office/drawing/2014/main" id="{0F8C1173-6D3B-6F4F-B21E-25F9CD4CAAC4}"/>
                  </a:ext>
                </a:extLst>
              </p:cNvPr>
              <p:cNvSpPr/>
              <p:nvPr userDrawn="1"/>
            </p:nvSpPr>
            <p:spPr>
              <a:xfrm>
                <a:off x="3675988" y="4171950"/>
                <a:ext cx="4023360" cy="640080"/>
              </a:xfrm>
              <a:prstGeom prst="roundRect">
                <a:avLst>
                  <a:gd name="adj" fmla="val 12671"/>
                </a:avLst>
              </a:prstGeom>
              <a:solidFill>
                <a:schemeClr val="bg1"/>
              </a:solidFill>
              <a:ln w="25400" cap="rnd">
                <a:solidFill>
                  <a:schemeClr val="accent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067" b="0" i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9C730168-70DB-DD42-A287-DCEC70B80F42}"/>
                  </a:ext>
                </a:extLst>
              </p:cNvPr>
              <p:cNvGrpSpPr/>
              <p:nvPr userDrawn="1"/>
            </p:nvGrpSpPr>
            <p:grpSpPr>
              <a:xfrm>
                <a:off x="3822192" y="4342837"/>
                <a:ext cx="3721608" cy="320040"/>
                <a:chOff x="3822192" y="4342837"/>
                <a:chExt cx="3721608" cy="320040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DD152FC7-50DC-4B42-92B9-D85067E895F9}"/>
                    </a:ext>
                  </a:extLst>
                </p:cNvPr>
                <p:cNvGrpSpPr/>
                <p:nvPr userDrawn="1"/>
              </p:nvGrpSpPr>
              <p:grpSpPr>
                <a:xfrm>
                  <a:off x="3822192" y="4342837"/>
                  <a:ext cx="3721608" cy="298307"/>
                  <a:chOff x="3822192" y="4342837"/>
                  <a:chExt cx="3721608" cy="298307"/>
                </a:xfrm>
              </p:grpSpPr>
              <p:sp>
                <p:nvSpPr>
                  <p:cNvPr id="688" name="Title 1">
                    <a:extLst>
                      <a:ext uri="{FF2B5EF4-FFF2-40B4-BE49-F238E27FC236}">
                        <a16:creationId xmlns:a16="http://schemas.microsoft.com/office/drawing/2014/main" id="{FB63A4C2-15E2-A94C-BEA0-5E51757433C8}"/>
                      </a:ext>
                    </a:extLst>
                  </p:cNvPr>
                  <p:cNvSpPr txBox="1">
                    <a:spLocks/>
                  </p:cNvSpPr>
                  <p:nvPr userDrawn="1"/>
                </p:nvSpPr>
                <p:spPr>
                  <a:xfrm>
                    <a:off x="3822192" y="4417414"/>
                    <a:ext cx="365760" cy="149153"/>
                  </a:xfrm>
                  <a:prstGeom prst="rect">
                    <a:avLst/>
                  </a:prstGeom>
                </p:spPr>
                <p:txBody>
                  <a:bodyPr wrap="none" lIns="0" tIns="0" rIns="0" bIns="0" anchor="ctr" anchorCtr="0">
                    <a:noAutofit/>
                  </a:bodyPr>
                  <a:lstStyle>
                    <a:lvl1pPr algn="l" defTabSz="685800" rtl="0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5400" b="0" i="1" kern="1200" cap="none" spc="-150" baseline="0">
                        <a:solidFill>
                          <a:schemeClr val="tx1"/>
                        </a:solidFill>
                        <a:latin typeface="Berthold Akzidenz Grotesk Light Condensed" charset="0"/>
                        <a:ea typeface="Berthold Akzidenz Grotesk Light Condensed" charset="0"/>
                        <a:cs typeface="Berthold Akzidenz Grotesk Light Condensed" charset="0"/>
                      </a:defRPr>
                    </a:lvl1pPr>
                  </a:lstStyle>
                  <a:p>
                    <a:pPr algn="ctr"/>
                    <a:r>
                      <a:rPr lang="en-US" sz="1067" b="0" i="0" spc="0">
                        <a:latin typeface="Arial" panose="020B0604020202020204" pitchFamily="34" charset="0"/>
                        <a:ea typeface="Arial Narrow" charset="0"/>
                        <a:cs typeface="Arial" panose="020B0604020202020204" pitchFamily="34" charset="0"/>
                      </a:rPr>
                      <a:t>Integrity</a:t>
                    </a:r>
                  </a:p>
                </p:txBody>
              </p:sp>
              <p:sp>
                <p:nvSpPr>
                  <p:cNvPr id="689" name="Title 1">
                    <a:extLst>
                      <a:ext uri="{FF2B5EF4-FFF2-40B4-BE49-F238E27FC236}">
                        <a16:creationId xmlns:a16="http://schemas.microsoft.com/office/drawing/2014/main" id="{67AA0420-027E-ED46-BB85-19AF52404701}"/>
                      </a:ext>
                    </a:extLst>
                  </p:cNvPr>
                  <p:cNvSpPr txBox="1">
                    <a:spLocks/>
                  </p:cNvSpPr>
                  <p:nvPr userDrawn="1"/>
                </p:nvSpPr>
                <p:spPr>
                  <a:xfrm>
                    <a:off x="4337914" y="4417414"/>
                    <a:ext cx="548640" cy="149153"/>
                  </a:xfrm>
                  <a:prstGeom prst="rect">
                    <a:avLst/>
                  </a:prstGeom>
                </p:spPr>
                <p:txBody>
                  <a:bodyPr wrap="none" lIns="0" tIns="0" rIns="0" bIns="0" anchor="ctr" anchorCtr="0">
                    <a:noAutofit/>
                  </a:bodyPr>
                  <a:lstStyle>
                    <a:lvl1pPr algn="l" defTabSz="685800" rtl="0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5400" b="0" i="1" kern="1200" cap="none" spc="-150" baseline="0">
                        <a:solidFill>
                          <a:schemeClr val="tx1"/>
                        </a:solidFill>
                        <a:latin typeface="Berthold Akzidenz Grotesk Light Condensed" charset="0"/>
                        <a:ea typeface="Berthold Akzidenz Grotesk Light Condensed" charset="0"/>
                        <a:cs typeface="Berthold Akzidenz Grotesk Light Condensed" charset="0"/>
                      </a:defRPr>
                    </a:lvl1pPr>
                  </a:lstStyle>
                  <a:p>
                    <a:pPr algn="ctr"/>
                    <a:r>
                      <a:rPr lang="en-US" sz="1067" b="0" i="0" spc="0">
                        <a:latin typeface="Arial" panose="020B0604020202020204" pitchFamily="34" charset="0"/>
                        <a:ea typeface="Arial Narrow" charset="0"/>
                        <a:cs typeface="Arial" panose="020B0604020202020204" pitchFamily="34" charset="0"/>
                      </a:rPr>
                      <a:t>Enthusiasm</a:t>
                    </a:r>
                  </a:p>
                </p:txBody>
              </p:sp>
              <p:sp>
                <p:nvSpPr>
                  <p:cNvPr id="690" name="Title 1">
                    <a:extLst>
                      <a:ext uri="{FF2B5EF4-FFF2-40B4-BE49-F238E27FC236}">
                        <a16:creationId xmlns:a16="http://schemas.microsoft.com/office/drawing/2014/main" id="{A4756380-0232-D54C-B258-372CC1B5D371}"/>
                      </a:ext>
                    </a:extLst>
                  </p:cNvPr>
                  <p:cNvSpPr txBox="1">
                    <a:spLocks/>
                  </p:cNvSpPr>
                  <p:nvPr userDrawn="1"/>
                </p:nvSpPr>
                <p:spPr>
                  <a:xfrm>
                    <a:off x="5036516" y="4417414"/>
                    <a:ext cx="411480" cy="149153"/>
                  </a:xfrm>
                  <a:prstGeom prst="rect">
                    <a:avLst/>
                  </a:prstGeom>
                </p:spPr>
                <p:txBody>
                  <a:bodyPr wrap="none" lIns="0" tIns="0" rIns="0" bIns="0" anchor="ctr" anchorCtr="0">
                    <a:noAutofit/>
                  </a:bodyPr>
                  <a:lstStyle>
                    <a:lvl1pPr algn="l" defTabSz="685800" rtl="0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5400" b="0" i="1" kern="1200" cap="none" spc="-150" baseline="0">
                        <a:solidFill>
                          <a:schemeClr val="tx1"/>
                        </a:solidFill>
                        <a:latin typeface="Berthold Akzidenz Grotesk Light Condensed" charset="0"/>
                        <a:ea typeface="Berthold Akzidenz Grotesk Light Condensed" charset="0"/>
                        <a:cs typeface="Berthold Akzidenz Grotesk Light Condensed" charset="0"/>
                      </a:defRPr>
                    </a:lvl1pPr>
                  </a:lstStyle>
                  <a:p>
                    <a:pPr algn="ctr"/>
                    <a:r>
                      <a:rPr lang="en-US" sz="1067" b="0" i="0" spc="0">
                        <a:latin typeface="Arial" panose="020B0604020202020204" pitchFamily="34" charset="0"/>
                        <a:ea typeface="Arial Narrow" charset="0"/>
                        <a:cs typeface="Arial" panose="020B0604020202020204" pitchFamily="34" charset="0"/>
                      </a:rPr>
                      <a:t>Empathy</a:t>
                    </a:r>
                  </a:p>
                </p:txBody>
              </p:sp>
              <p:sp>
                <p:nvSpPr>
                  <p:cNvPr id="691" name="Title 1">
                    <a:extLst>
                      <a:ext uri="{FF2B5EF4-FFF2-40B4-BE49-F238E27FC236}">
                        <a16:creationId xmlns:a16="http://schemas.microsoft.com/office/drawing/2014/main" id="{7D64E274-0713-FD4E-B479-1C6AC7961A91}"/>
                      </a:ext>
                    </a:extLst>
                  </p:cNvPr>
                  <p:cNvSpPr txBox="1">
                    <a:spLocks/>
                  </p:cNvSpPr>
                  <p:nvPr userDrawn="1"/>
                </p:nvSpPr>
                <p:spPr>
                  <a:xfrm>
                    <a:off x="5597958" y="4342837"/>
                    <a:ext cx="594360" cy="298307"/>
                  </a:xfrm>
                  <a:prstGeom prst="rect">
                    <a:avLst/>
                  </a:prstGeom>
                </p:spPr>
                <p:txBody>
                  <a:bodyPr wrap="none" lIns="0" tIns="0" rIns="0" bIns="0" anchor="ctr" anchorCtr="0">
                    <a:noAutofit/>
                  </a:bodyPr>
                  <a:lstStyle>
                    <a:lvl1pPr algn="l" defTabSz="685800" rtl="0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5400" b="0" i="1" kern="1200" cap="none" spc="-150" baseline="0">
                        <a:solidFill>
                          <a:schemeClr val="tx1"/>
                        </a:solidFill>
                        <a:latin typeface="Berthold Akzidenz Grotesk Light Condensed" charset="0"/>
                        <a:ea typeface="Berthold Akzidenz Grotesk Light Condensed" charset="0"/>
                        <a:cs typeface="Berthold Akzidenz Grotesk Light Condensed" charset="0"/>
                      </a:defRPr>
                    </a:lvl1pPr>
                  </a:lstStyle>
                  <a:p>
                    <a:pPr algn="ctr"/>
                    <a:r>
                      <a:rPr lang="en-US" sz="1067" b="0" i="0" spc="0">
                        <a:latin typeface="Arial" panose="020B0604020202020204" pitchFamily="34" charset="0"/>
                        <a:ea typeface="Arial Narrow" charset="0"/>
                        <a:cs typeface="Arial" panose="020B0604020202020204" pitchFamily="34" charset="0"/>
                      </a:rPr>
                      <a:t>Performance</a:t>
                    </a:r>
                  </a:p>
                  <a:p>
                    <a:pPr algn="ctr"/>
                    <a:r>
                      <a:rPr lang="en-US" sz="1067" b="0" i="0" spc="0">
                        <a:latin typeface="Arial" panose="020B0604020202020204" pitchFamily="34" charset="0"/>
                        <a:ea typeface="Arial Narrow" charset="0"/>
                        <a:cs typeface="Arial" panose="020B0604020202020204" pitchFamily="34" charset="0"/>
                      </a:rPr>
                      <a:t>excellence</a:t>
                    </a:r>
                  </a:p>
                </p:txBody>
              </p:sp>
              <p:sp>
                <p:nvSpPr>
                  <p:cNvPr id="692" name="Title 1">
                    <a:extLst>
                      <a:ext uri="{FF2B5EF4-FFF2-40B4-BE49-F238E27FC236}">
                        <a16:creationId xmlns:a16="http://schemas.microsoft.com/office/drawing/2014/main" id="{C32B3242-30C8-5A4B-A74A-399779236E6C}"/>
                      </a:ext>
                    </a:extLst>
                  </p:cNvPr>
                  <p:cNvSpPr txBox="1">
                    <a:spLocks/>
                  </p:cNvSpPr>
                  <p:nvPr userDrawn="1"/>
                </p:nvSpPr>
                <p:spPr>
                  <a:xfrm>
                    <a:off x="7086600" y="4417414"/>
                    <a:ext cx="457200" cy="149153"/>
                  </a:xfrm>
                  <a:prstGeom prst="rect">
                    <a:avLst/>
                  </a:prstGeom>
                </p:spPr>
                <p:txBody>
                  <a:bodyPr wrap="none" lIns="0" tIns="0" rIns="0" bIns="0" anchor="ctr" anchorCtr="0">
                    <a:noAutofit/>
                  </a:bodyPr>
                  <a:lstStyle>
                    <a:lvl1pPr algn="l" defTabSz="685800" rtl="0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5400" b="0" i="1" kern="1200" cap="none" spc="-150" baseline="0">
                        <a:solidFill>
                          <a:schemeClr val="tx1"/>
                        </a:solidFill>
                        <a:latin typeface="Berthold Akzidenz Grotesk Light Condensed" charset="0"/>
                        <a:ea typeface="Berthold Akzidenz Grotesk Light Condensed" charset="0"/>
                        <a:cs typeface="Berthold Akzidenz Grotesk Light Condensed" charset="0"/>
                      </a:defRPr>
                    </a:lvl1pPr>
                  </a:lstStyle>
                  <a:p>
                    <a:pPr algn="ctr"/>
                    <a:r>
                      <a:rPr lang="en-US" sz="1067" b="0" i="0" spc="0">
                        <a:latin typeface="Arial" panose="020B0604020202020204" pitchFamily="34" charset="0"/>
                        <a:ea typeface="Arial Narrow" charset="0"/>
                        <a:cs typeface="Arial" panose="020B0604020202020204" pitchFamily="34" charset="0"/>
                      </a:rPr>
                      <a:t>Innovation</a:t>
                    </a:r>
                  </a:p>
                </p:txBody>
              </p:sp>
              <p:sp>
                <p:nvSpPr>
                  <p:cNvPr id="133" name="Title 1">
                    <a:extLst>
                      <a:ext uri="{FF2B5EF4-FFF2-40B4-BE49-F238E27FC236}">
                        <a16:creationId xmlns:a16="http://schemas.microsoft.com/office/drawing/2014/main" id="{479522D4-9E1B-A14A-A19D-E044892F7501}"/>
                      </a:ext>
                    </a:extLst>
                  </p:cNvPr>
                  <p:cNvSpPr txBox="1">
                    <a:spLocks/>
                  </p:cNvSpPr>
                  <p:nvPr userDrawn="1"/>
                </p:nvSpPr>
                <p:spPr>
                  <a:xfrm>
                    <a:off x="6342280" y="4417414"/>
                    <a:ext cx="594360" cy="149153"/>
                  </a:xfrm>
                  <a:prstGeom prst="rect">
                    <a:avLst/>
                  </a:prstGeom>
                </p:spPr>
                <p:txBody>
                  <a:bodyPr wrap="none" lIns="0" tIns="0" rIns="0" bIns="0" anchor="ctr" anchorCtr="0">
                    <a:noAutofit/>
                  </a:bodyPr>
                  <a:lstStyle>
                    <a:lvl1pPr algn="l" defTabSz="685800" rtl="0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5400" b="0" i="1" kern="1200" cap="none" spc="-150" baseline="0">
                        <a:solidFill>
                          <a:schemeClr val="tx1"/>
                        </a:solidFill>
                        <a:latin typeface="Berthold Akzidenz Grotesk Light Condensed" charset="0"/>
                        <a:ea typeface="Berthold Akzidenz Grotesk Light Condensed" charset="0"/>
                        <a:cs typeface="Berthold Akzidenz Grotesk Light Condensed" charset="0"/>
                      </a:defRPr>
                    </a:lvl1pPr>
                  </a:lstStyle>
                  <a:p>
                    <a:pPr algn="ctr"/>
                    <a:r>
                      <a:rPr lang="en-US" sz="1067" b="0" i="0" spc="0">
                        <a:latin typeface="Arial" panose="020B0604020202020204" pitchFamily="34" charset="0"/>
                        <a:ea typeface="Arial Narrow" charset="0"/>
                        <a:cs typeface="Arial" panose="020B0604020202020204" pitchFamily="34" charset="0"/>
                      </a:rPr>
                      <a:t>Collaboration</a:t>
                    </a:r>
                  </a:p>
                </p:txBody>
              </p:sp>
            </p:grpSp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541FBC27-15F8-9741-99EC-E93FA3D027D6}"/>
                    </a:ext>
                  </a:extLst>
                </p:cNvPr>
                <p:cNvGrpSpPr/>
                <p:nvPr userDrawn="1"/>
              </p:nvGrpSpPr>
              <p:grpSpPr>
                <a:xfrm>
                  <a:off x="4262933" y="4342837"/>
                  <a:ext cx="2748688" cy="320040"/>
                  <a:chOff x="4262933" y="4342837"/>
                  <a:chExt cx="2748688" cy="320040"/>
                </a:xfrm>
              </p:grpSpPr>
              <p:cxnSp>
                <p:nvCxnSpPr>
                  <p:cNvPr id="684" name="Straight Connector 683">
                    <a:extLst>
                      <a:ext uri="{FF2B5EF4-FFF2-40B4-BE49-F238E27FC236}">
                        <a16:creationId xmlns:a16="http://schemas.microsoft.com/office/drawing/2014/main" id="{9DB5F12D-1CDE-9945-AC00-445CC8D415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4102913" y="4502857"/>
                    <a:ext cx="320040" cy="0"/>
                  </a:xfrm>
                  <a:prstGeom prst="line">
                    <a:avLst/>
                  </a:prstGeom>
                  <a:ln w="9525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5" name="Straight Connector 684">
                    <a:extLst>
                      <a:ext uri="{FF2B5EF4-FFF2-40B4-BE49-F238E27FC236}">
                        <a16:creationId xmlns:a16="http://schemas.microsoft.com/office/drawing/2014/main" id="{92A90632-5004-EA4A-AA9F-55A1929817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4801515" y="4502857"/>
                    <a:ext cx="320040" cy="0"/>
                  </a:xfrm>
                  <a:prstGeom prst="line">
                    <a:avLst/>
                  </a:prstGeom>
                  <a:ln w="9525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6" name="Straight Connector 685">
                    <a:extLst>
                      <a:ext uri="{FF2B5EF4-FFF2-40B4-BE49-F238E27FC236}">
                        <a16:creationId xmlns:a16="http://schemas.microsoft.com/office/drawing/2014/main" id="{158659A5-48C2-0742-9E54-8704AA2EA6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5362957" y="4502857"/>
                    <a:ext cx="320040" cy="0"/>
                  </a:xfrm>
                  <a:prstGeom prst="line">
                    <a:avLst/>
                  </a:prstGeom>
                  <a:ln w="9525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7" name="Straight Connector 686">
                    <a:extLst>
                      <a:ext uri="{FF2B5EF4-FFF2-40B4-BE49-F238E27FC236}">
                        <a16:creationId xmlns:a16="http://schemas.microsoft.com/office/drawing/2014/main" id="{314A5C2E-F71D-1D45-A7AC-C6C77920B9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6107279" y="4502857"/>
                    <a:ext cx="320040" cy="0"/>
                  </a:xfrm>
                  <a:prstGeom prst="line">
                    <a:avLst/>
                  </a:prstGeom>
                  <a:ln w="9525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3">
                    <a:extLst>
                      <a:ext uri="{FF2B5EF4-FFF2-40B4-BE49-F238E27FC236}">
                        <a16:creationId xmlns:a16="http://schemas.microsoft.com/office/drawing/2014/main" id="{6E521CEE-7342-C64F-AB07-8D01798DADA8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rot="5400000">
                    <a:off x="6851601" y="4502857"/>
                    <a:ext cx="320040" cy="0"/>
                  </a:xfrm>
                  <a:prstGeom prst="line">
                    <a:avLst/>
                  </a:prstGeom>
                  <a:ln w="9525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</p:spTree>
    <p:extLst>
      <p:ext uri="{BB962C8B-B14F-4D97-AF65-F5344CB8AC3E}">
        <p14:creationId xmlns:p14="http://schemas.microsoft.com/office/powerpoint/2010/main" val="245624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and_areas exper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Oval 119">
            <a:extLst>
              <a:ext uri="{FF2B5EF4-FFF2-40B4-BE49-F238E27FC236}">
                <a16:creationId xmlns:a16="http://schemas.microsoft.com/office/drawing/2014/main" id="{546716C9-9114-B14D-B655-A7F6C5FE20BE}"/>
              </a:ext>
            </a:extLst>
          </p:cNvPr>
          <p:cNvSpPr>
            <a:spLocks noChangeAspect="1"/>
          </p:cNvSpPr>
          <p:nvPr/>
        </p:nvSpPr>
        <p:spPr>
          <a:xfrm>
            <a:off x="727651" y="2440781"/>
            <a:ext cx="1828800" cy="1828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>
              <a:latin typeface="Arial Regular"/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7A8A46FE-2955-D64B-B3E0-26F8379E4777}"/>
              </a:ext>
            </a:extLst>
          </p:cNvPr>
          <p:cNvSpPr>
            <a:spLocks noChangeAspect="1"/>
          </p:cNvSpPr>
          <p:nvPr/>
        </p:nvSpPr>
        <p:spPr>
          <a:xfrm>
            <a:off x="2952691" y="2440781"/>
            <a:ext cx="1828800" cy="1828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>
              <a:latin typeface="Arial Regular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5256917E-77D3-5C48-A30F-0B08143F55B4}"/>
              </a:ext>
            </a:extLst>
          </p:cNvPr>
          <p:cNvSpPr>
            <a:spLocks noChangeAspect="1"/>
          </p:cNvSpPr>
          <p:nvPr/>
        </p:nvSpPr>
        <p:spPr>
          <a:xfrm>
            <a:off x="5177731" y="2440781"/>
            <a:ext cx="1828800" cy="182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>
              <a:latin typeface="Arial Regular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4F9D20CB-CE8A-6E43-B618-DE4E8168F3D4}"/>
              </a:ext>
            </a:extLst>
          </p:cNvPr>
          <p:cNvSpPr>
            <a:spLocks noChangeAspect="1"/>
          </p:cNvSpPr>
          <p:nvPr/>
        </p:nvSpPr>
        <p:spPr>
          <a:xfrm>
            <a:off x="7402771" y="2440781"/>
            <a:ext cx="1828800" cy="182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>
              <a:latin typeface="Arial Regular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FF1AFEC0-4D59-E547-9DA6-5836ACE1D04C}"/>
              </a:ext>
            </a:extLst>
          </p:cNvPr>
          <p:cNvSpPr>
            <a:spLocks noChangeAspect="1"/>
          </p:cNvSpPr>
          <p:nvPr/>
        </p:nvSpPr>
        <p:spPr>
          <a:xfrm>
            <a:off x="9627811" y="2440781"/>
            <a:ext cx="1828800" cy="18288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>
              <a:latin typeface="Arial Regular"/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77D5E6B4-630B-D74E-8DCD-82C144EAEDAA}"/>
              </a:ext>
            </a:extLst>
          </p:cNvPr>
          <p:cNvGrpSpPr>
            <a:grpSpLocks noChangeAspect="1"/>
          </p:cNvGrpSpPr>
          <p:nvPr/>
        </p:nvGrpSpPr>
        <p:grpSpPr>
          <a:xfrm>
            <a:off x="3239497" y="2911089"/>
            <a:ext cx="1097280" cy="888184"/>
            <a:chOff x="1947960" y="149760"/>
            <a:chExt cx="1471680" cy="1191240"/>
          </a:xfrm>
        </p:grpSpPr>
        <p:sp>
          <p:nvSpPr>
            <p:cNvPr id="177" name="Freeform: Shape 8">
              <a:extLst>
                <a:ext uri="{FF2B5EF4-FFF2-40B4-BE49-F238E27FC236}">
                  <a16:creationId xmlns:a16="http://schemas.microsoft.com/office/drawing/2014/main" id="{3FBD44C4-CFCA-BE4F-8A60-493387C1C1FD}"/>
                </a:ext>
              </a:extLst>
            </p:cNvPr>
            <p:cNvSpPr/>
            <p:nvPr/>
          </p:nvSpPr>
          <p:spPr>
            <a:xfrm>
              <a:off x="1947960" y="149760"/>
              <a:ext cx="1471680" cy="1070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089" h="2975">
                  <a:moveTo>
                    <a:pt x="2833" y="2975"/>
                  </a:moveTo>
                  <a:lnTo>
                    <a:pt x="0" y="1280"/>
                  </a:lnTo>
                  <a:lnTo>
                    <a:pt x="4089" y="0"/>
                  </a:lnTo>
                  <a:close/>
                </a:path>
              </a:pathLst>
            </a:custGeom>
            <a:noFill/>
            <a:ln w="22225" cap="rnd">
              <a:solidFill>
                <a:schemeClr val="bg1"/>
              </a:solidFill>
              <a:prstDash val="solid"/>
              <a:round/>
            </a:ln>
          </p:spPr>
          <p:txBody>
            <a:bodyPr vert="horz" wrap="none" lIns="99360" tIns="54360" rIns="99360" bIns="5436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78" name="Freeform: Shape 9">
              <a:extLst>
                <a:ext uri="{FF2B5EF4-FFF2-40B4-BE49-F238E27FC236}">
                  <a16:creationId xmlns:a16="http://schemas.microsoft.com/office/drawing/2014/main" id="{E17A07F8-87C4-A546-947F-0D7F01A0D6A4}"/>
                </a:ext>
              </a:extLst>
            </p:cNvPr>
            <p:cNvSpPr/>
            <p:nvPr/>
          </p:nvSpPr>
          <p:spPr>
            <a:xfrm>
              <a:off x="2456639" y="149760"/>
              <a:ext cx="962640" cy="1191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675" h="3310" fill="none">
                  <a:moveTo>
                    <a:pt x="2675" y="0"/>
                  </a:moveTo>
                  <a:lnTo>
                    <a:pt x="0" y="2127"/>
                  </a:lnTo>
                  <a:lnTo>
                    <a:pt x="0" y="3310"/>
                  </a:lnTo>
                  <a:lnTo>
                    <a:pt x="645" y="2512"/>
                  </a:lnTo>
                </a:path>
              </a:pathLst>
            </a:custGeom>
            <a:noFill/>
            <a:ln w="22225" cap="rnd">
              <a:solidFill>
                <a:schemeClr val="bg1"/>
              </a:solidFill>
              <a:prstDash val="solid"/>
              <a:round/>
            </a:ln>
          </p:spPr>
          <p:txBody>
            <a:bodyPr vert="horz" wrap="none" lIns="9720" tIns="9720" rIns="9720" bIns="97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00E78DD5-027C-D149-9136-D755A4391448}"/>
              </a:ext>
            </a:extLst>
          </p:cNvPr>
          <p:cNvGrpSpPr>
            <a:grpSpLocks noChangeAspect="1"/>
          </p:cNvGrpSpPr>
          <p:nvPr/>
        </p:nvGrpSpPr>
        <p:grpSpPr>
          <a:xfrm>
            <a:off x="7756012" y="2835177"/>
            <a:ext cx="1097280" cy="1040012"/>
            <a:chOff x="5935679" y="134280"/>
            <a:chExt cx="1289881" cy="1222560"/>
          </a:xfrm>
        </p:grpSpPr>
        <p:sp>
          <p:nvSpPr>
            <p:cNvPr id="168" name="Freeform: Shape 10">
              <a:extLst>
                <a:ext uri="{FF2B5EF4-FFF2-40B4-BE49-F238E27FC236}">
                  <a16:creationId xmlns:a16="http://schemas.microsoft.com/office/drawing/2014/main" id="{19D04A03-419E-D84F-B00E-E5D6AC17D381}"/>
                </a:ext>
              </a:extLst>
            </p:cNvPr>
            <p:cNvSpPr/>
            <p:nvPr/>
          </p:nvSpPr>
          <p:spPr>
            <a:xfrm>
              <a:off x="5935679" y="455399"/>
              <a:ext cx="293040" cy="2253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15" h="627">
                  <a:moveTo>
                    <a:pt x="815" y="627"/>
                  </a:moveTo>
                  <a:lnTo>
                    <a:pt x="0" y="627"/>
                  </a:lnTo>
                  <a:lnTo>
                    <a:pt x="0" y="0"/>
                  </a:lnTo>
                  <a:lnTo>
                    <a:pt x="815" y="0"/>
                  </a:lnTo>
                  <a:close/>
                </a:path>
              </a:pathLst>
            </a:custGeom>
            <a:noFill/>
            <a:ln w="22225" cap="rnd">
              <a:solidFill>
                <a:schemeClr val="bg1"/>
              </a:solidFill>
              <a:prstDash val="solid"/>
              <a:round/>
            </a:ln>
          </p:spPr>
          <p:txBody>
            <a:bodyPr vert="horz" wrap="none" lIns="99360" tIns="54360" rIns="99360" bIns="5436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69" name="Straight Connector 168">
              <a:extLst>
                <a:ext uri="{FF2B5EF4-FFF2-40B4-BE49-F238E27FC236}">
                  <a16:creationId xmlns:a16="http://schemas.microsoft.com/office/drawing/2014/main" id="{89864962-6D9B-984E-92F3-97AC6D163A4A}"/>
                </a:ext>
              </a:extLst>
            </p:cNvPr>
            <p:cNvSpPr/>
            <p:nvPr/>
          </p:nvSpPr>
          <p:spPr>
            <a:xfrm>
              <a:off x="6086160" y="830520"/>
              <a:ext cx="0" cy="526320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</a:ln>
          </p:spPr>
          <p:txBody>
            <a:bodyPr vert="horz" wrap="none" lIns="9720" tIns="9720" rIns="9720" bIns="97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70" name="Straight Connector 169">
              <a:extLst>
                <a:ext uri="{FF2B5EF4-FFF2-40B4-BE49-F238E27FC236}">
                  <a16:creationId xmlns:a16="http://schemas.microsoft.com/office/drawing/2014/main" id="{0739DC0D-1C42-7442-99B7-D2FF537B2D16}"/>
                </a:ext>
              </a:extLst>
            </p:cNvPr>
            <p:cNvSpPr/>
            <p:nvPr/>
          </p:nvSpPr>
          <p:spPr>
            <a:xfrm>
              <a:off x="6086160" y="134280"/>
              <a:ext cx="0" cy="314280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</a:ln>
          </p:spPr>
          <p:txBody>
            <a:bodyPr vert="horz" wrap="none" lIns="9720" tIns="9720" rIns="9720" bIns="97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71" name="Freeform: Shape 13">
              <a:extLst>
                <a:ext uri="{FF2B5EF4-FFF2-40B4-BE49-F238E27FC236}">
                  <a16:creationId xmlns:a16="http://schemas.microsoft.com/office/drawing/2014/main" id="{63F6E79C-F11C-BE4B-8109-52CE21A97F26}"/>
                </a:ext>
              </a:extLst>
            </p:cNvPr>
            <p:cNvSpPr/>
            <p:nvPr/>
          </p:nvSpPr>
          <p:spPr>
            <a:xfrm>
              <a:off x="6427440" y="721800"/>
              <a:ext cx="306360" cy="232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52" h="646">
                  <a:moveTo>
                    <a:pt x="852" y="646"/>
                  </a:moveTo>
                  <a:lnTo>
                    <a:pt x="0" y="646"/>
                  </a:lnTo>
                  <a:lnTo>
                    <a:pt x="0" y="0"/>
                  </a:lnTo>
                  <a:lnTo>
                    <a:pt x="852" y="0"/>
                  </a:lnTo>
                  <a:close/>
                </a:path>
              </a:pathLst>
            </a:custGeom>
            <a:noFill/>
            <a:ln w="22225" cap="rnd">
              <a:solidFill>
                <a:schemeClr val="bg1"/>
              </a:solidFill>
              <a:prstDash val="solid"/>
              <a:round/>
            </a:ln>
          </p:spPr>
          <p:txBody>
            <a:bodyPr vert="horz" wrap="none" lIns="99360" tIns="54360" rIns="99360" bIns="5436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72" name="Straight Connector 171">
              <a:extLst>
                <a:ext uri="{FF2B5EF4-FFF2-40B4-BE49-F238E27FC236}">
                  <a16:creationId xmlns:a16="http://schemas.microsoft.com/office/drawing/2014/main" id="{E7E6FF46-EC51-FF49-B341-A3F981F1FFD0}"/>
                </a:ext>
              </a:extLst>
            </p:cNvPr>
            <p:cNvSpPr/>
            <p:nvPr/>
          </p:nvSpPr>
          <p:spPr>
            <a:xfrm>
              <a:off x="6577560" y="1097280"/>
              <a:ext cx="0" cy="259560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</a:ln>
          </p:spPr>
          <p:txBody>
            <a:bodyPr vert="horz" wrap="none" lIns="9720" tIns="9720" rIns="9720" bIns="97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73" name="Straight Connector 172">
              <a:extLst>
                <a:ext uri="{FF2B5EF4-FFF2-40B4-BE49-F238E27FC236}">
                  <a16:creationId xmlns:a16="http://schemas.microsoft.com/office/drawing/2014/main" id="{41E776C1-B537-D34F-84CF-29327B9805E6}"/>
                </a:ext>
              </a:extLst>
            </p:cNvPr>
            <p:cNvSpPr/>
            <p:nvPr/>
          </p:nvSpPr>
          <p:spPr>
            <a:xfrm>
              <a:off x="6577560" y="134280"/>
              <a:ext cx="0" cy="580680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</a:ln>
          </p:spPr>
          <p:txBody>
            <a:bodyPr vert="horz" wrap="none" lIns="9720" tIns="9720" rIns="9720" bIns="97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74" name="Freeform: Shape 16">
              <a:extLst>
                <a:ext uri="{FF2B5EF4-FFF2-40B4-BE49-F238E27FC236}">
                  <a16:creationId xmlns:a16="http://schemas.microsoft.com/office/drawing/2014/main" id="{40584BA6-CBA1-DA4D-8605-22551A05DC02}"/>
                </a:ext>
              </a:extLst>
            </p:cNvPr>
            <p:cNvSpPr/>
            <p:nvPr/>
          </p:nvSpPr>
          <p:spPr>
            <a:xfrm>
              <a:off x="6932520" y="537120"/>
              <a:ext cx="293040" cy="2253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15" h="627">
                  <a:moveTo>
                    <a:pt x="815" y="627"/>
                  </a:moveTo>
                  <a:lnTo>
                    <a:pt x="0" y="627"/>
                  </a:lnTo>
                  <a:lnTo>
                    <a:pt x="0" y="0"/>
                  </a:lnTo>
                  <a:lnTo>
                    <a:pt x="815" y="0"/>
                  </a:lnTo>
                  <a:close/>
                </a:path>
              </a:pathLst>
            </a:custGeom>
            <a:noFill/>
            <a:ln w="22225" cap="rnd">
              <a:solidFill>
                <a:schemeClr val="bg1"/>
              </a:solidFill>
              <a:prstDash val="solid"/>
              <a:round/>
            </a:ln>
          </p:spPr>
          <p:txBody>
            <a:bodyPr vert="horz" wrap="none" lIns="99360" tIns="54360" rIns="99360" bIns="5436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75" name="Straight Connector 174">
              <a:extLst>
                <a:ext uri="{FF2B5EF4-FFF2-40B4-BE49-F238E27FC236}">
                  <a16:creationId xmlns:a16="http://schemas.microsoft.com/office/drawing/2014/main" id="{97B2922D-4B56-D547-A202-97A4BBB8A05B}"/>
                </a:ext>
              </a:extLst>
            </p:cNvPr>
            <p:cNvSpPr/>
            <p:nvPr/>
          </p:nvSpPr>
          <p:spPr>
            <a:xfrm>
              <a:off x="7075440" y="905759"/>
              <a:ext cx="0" cy="451081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</a:ln>
          </p:spPr>
          <p:txBody>
            <a:bodyPr vert="horz" wrap="none" lIns="9720" tIns="9720" rIns="9720" bIns="97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76" name="Straight Connector 175">
              <a:extLst>
                <a:ext uri="{FF2B5EF4-FFF2-40B4-BE49-F238E27FC236}">
                  <a16:creationId xmlns:a16="http://schemas.microsoft.com/office/drawing/2014/main" id="{FDB4B4F4-FFF1-AF46-86CE-E1C169AB04E7}"/>
                </a:ext>
              </a:extLst>
            </p:cNvPr>
            <p:cNvSpPr/>
            <p:nvPr/>
          </p:nvSpPr>
          <p:spPr>
            <a:xfrm>
              <a:off x="7075440" y="134280"/>
              <a:ext cx="0" cy="396360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</a:ln>
          </p:spPr>
          <p:txBody>
            <a:bodyPr vert="horz" wrap="none" lIns="9720" tIns="9720" rIns="9720" bIns="97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8A1D6165-CA02-1A42-B2CE-3941DDE32FB2}"/>
              </a:ext>
            </a:extLst>
          </p:cNvPr>
          <p:cNvGrpSpPr>
            <a:grpSpLocks noChangeAspect="1"/>
          </p:cNvGrpSpPr>
          <p:nvPr/>
        </p:nvGrpSpPr>
        <p:grpSpPr>
          <a:xfrm>
            <a:off x="1157396" y="2729375"/>
            <a:ext cx="1084317" cy="1097280"/>
            <a:chOff x="12600" y="14040"/>
            <a:chExt cx="1445400" cy="1462680"/>
          </a:xfrm>
        </p:grpSpPr>
        <p:sp>
          <p:nvSpPr>
            <p:cNvPr id="163" name="Freeform: Shape 19">
              <a:extLst>
                <a:ext uri="{FF2B5EF4-FFF2-40B4-BE49-F238E27FC236}">
                  <a16:creationId xmlns:a16="http://schemas.microsoft.com/office/drawing/2014/main" id="{4F91978E-3155-1A44-B997-D5CBBB98AFF9}"/>
                </a:ext>
              </a:extLst>
            </p:cNvPr>
            <p:cNvSpPr/>
            <p:nvPr/>
          </p:nvSpPr>
          <p:spPr>
            <a:xfrm>
              <a:off x="12600" y="216000"/>
              <a:ext cx="1245600" cy="1260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461" h="3503" fill="none">
                  <a:moveTo>
                    <a:pt x="2955" y="513"/>
                  </a:moveTo>
                  <a:lnTo>
                    <a:pt x="2955" y="513"/>
                  </a:lnTo>
                  <a:lnTo>
                    <a:pt x="2924" y="481"/>
                  </a:lnTo>
                  <a:lnTo>
                    <a:pt x="2890" y="451"/>
                  </a:lnTo>
                  <a:lnTo>
                    <a:pt x="2858" y="421"/>
                  </a:lnTo>
                  <a:lnTo>
                    <a:pt x="2824" y="393"/>
                  </a:lnTo>
                  <a:lnTo>
                    <a:pt x="2789" y="365"/>
                  </a:lnTo>
                  <a:lnTo>
                    <a:pt x="2755" y="339"/>
                  </a:lnTo>
                  <a:lnTo>
                    <a:pt x="2720" y="313"/>
                  </a:lnTo>
                  <a:lnTo>
                    <a:pt x="2684" y="289"/>
                  </a:lnTo>
                  <a:lnTo>
                    <a:pt x="2648" y="265"/>
                  </a:lnTo>
                  <a:lnTo>
                    <a:pt x="2611" y="243"/>
                  </a:lnTo>
                  <a:lnTo>
                    <a:pt x="2575" y="221"/>
                  </a:lnTo>
                  <a:lnTo>
                    <a:pt x="2536" y="201"/>
                  </a:lnTo>
                  <a:lnTo>
                    <a:pt x="2499" y="181"/>
                  </a:lnTo>
                  <a:lnTo>
                    <a:pt x="2461" y="162"/>
                  </a:lnTo>
                  <a:lnTo>
                    <a:pt x="2423" y="145"/>
                  </a:lnTo>
                  <a:lnTo>
                    <a:pt x="2383" y="128"/>
                  </a:lnTo>
                  <a:lnTo>
                    <a:pt x="2344" y="113"/>
                  </a:lnTo>
                  <a:lnTo>
                    <a:pt x="2305" y="99"/>
                  </a:lnTo>
                  <a:lnTo>
                    <a:pt x="2265" y="85"/>
                  </a:lnTo>
                  <a:lnTo>
                    <a:pt x="2224" y="72"/>
                  </a:lnTo>
                  <a:lnTo>
                    <a:pt x="2184" y="61"/>
                  </a:lnTo>
                  <a:lnTo>
                    <a:pt x="2144" y="50"/>
                  </a:lnTo>
                  <a:lnTo>
                    <a:pt x="2104" y="41"/>
                  </a:lnTo>
                  <a:lnTo>
                    <a:pt x="2062" y="33"/>
                  </a:lnTo>
                  <a:lnTo>
                    <a:pt x="2021" y="25"/>
                  </a:lnTo>
                  <a:lnTo>
                    <a:pt x="1980" y="18"/>
                  </a:lnTo>
                  <a:lnTo>
                    <a:pt x="1939" y="13"/>
                  </a:lnTo>
                  <a:lnTo>
                    <a:pt x="1898" y="8"/>
                  </a:lnTo>
                  <a:lnTo>
                    <a:pt x="1856" y="5"/>
                  </a:lnTo>
                  <a:lnTo>
                    <a:pt x="1815" y="2"/>
                  </a:lnTo>
                  <a:lnTo>
                    <a:pt x="1774" y="0"/>
                  </a:lnTo>
                  <a:lnTo>
                    <a:pt x="1732" y="0"/>
                  </a:lnTo>
                  <a:lnTo>
                    <a:pt x="1691" y="1"/>
                  </a:lnTo>
                  <a:lnTo>
                    <a:pt x="1649" y="2"/>
                  </a:lnTo>
                  <a:lnTo>
                    <a:pt x="1607" y="5"/>
                  </a:lnTo>
                  <a:lnTo>
                    <a:pt x="1566" y="8"/>
                  </a:lnTo>
                  <a:lnTo>
                    <a:pt x="1525" y="13"/>
                  </a:lnTo>
                  <a:lnTo>
                    <a:pt x="1484" y="19"/>
                  </a:lnTo>
                  <a:lnTo>
                    <a:pt x="1442" y="25"/>
                  </a:lnTo>
                  <a:lnTo>
                    <a:pt x="1401" y="33"/>
                  </a:lnTo>
                  <a:lnTo>
                    <a:pt x="1361" y="42"/>
                  </a:lnTo>
                  <a:lnTo>
                    <a:pt x="1320" y="50"/>
                  </a:lnTo>
                  <a:lnTo>
                    <a:pt x="1280" y="61"/>
                  </a:lnTo>
                  <a:lnTo>
                    <a:pt x="1239" y="73"/>
                  </a:lnTo>
                  <a:lnTo>
                    <a:pt x="1199" y="86"/>
                  </a:lnTo>
                  <a:lnTo>
                    <a:pt x="1160" y="99"/>
                  </a:lnTo>
                  <a:lnTo>
                    <a:pt x="1120" y="113"/>
                  </a:lnTo>
                  <a:lnTo>
                    <a:pt x="1080" y="129"/>
                  </a:lnTo>
                  <a:lnTo>
                    <a:pt x="1042" y="146"/>
                  </a:lnTo>
                  <a:lnTo>
                    <a:pt x="1003" y="163"/>
                  </a:lnTo>
                  <a:lnTo>
                    <a:pt x="965" y="182"/>
                  </a:lnTo>
                  <a:lnTo>
                    <a:pt x="927" y="202"/>
                  </a:lnTo>
                  <a:lnTo>
                    <a:pt x="890" y="222"/>
                  </a:lnTo>
                  <a:lnTo>
                    <a:pt x="853" y="244"/>
                  </a:lnTo>
                  <a:lnTo>
                    <a:pt x="816" y="266"/>
                  </a:lnTo>
                  <a:lnTo>
                    <a:pt x="780" y="290"/>
                  </a:lnTo>
                  <a:lnTo>
                    <a:pt x="744" y="314"/>
                  </a:lnTo>
                  <a:lnTo>
                    <a:pt x="709" y="340"/>
                  </a:lnTo>
                  <a:lnTo>
                    <a:pt x="674" y="366"/>
                  </a:lnTo>
                  <a:lnTo>
                    <a:pt x="640" y="394"/>
                  </a:lnTo>
                  <a:lnTo>
                    <a:pt x="606" y="422"/>
                  </a:lnTo>
                  <a:lnTo>
                    <a:pt x="573" y="452"/>
                  </a:lnTo>
                  <a:lnTo>
                    <a:pt x="540" y="482"/>
                  </a:lnTo>
                  <a:lnTo>
                    <a:pt x="508" y="514"/>
                  </a:lnTo>
                  <a:lnTo>
                    <a:pt x="508" y="514"/>
                  </a:lnTo>
                  <a:lnTo>
                    <a:pt x="477" y="547"/>
                  </a:lnTo>
                  <a:lnTo>
                    <a:pt x="447" y="579"/>
                  </a:lnTo>
                  <a:lnTo>
                    <a:pt x="417" y="613"/>
                  </a:lnTo>
                  <a:lnTo>
                    <a:pt x="390" y="647"/>
                  </a:lnTo>
                  <a:lnTo>
                    <a:pt x="362" y="682"/>
                  </a:lnTo>
                  <a:lnTo>
                    <a:pt x="336" y="717"/>
                  </a:lnTo>
                  <a:lnTo>
                    <a:pt x="310" y="753"/>
                  </a:lnTo>
                  <a:lnTo>
                    <a:pt x="287" y="789"/>
                  </a:lnTo>
                  <a:lnTo>
                    <a:pt x="263" y="826"/>
                  </a:lnTo>
                  <a:lnTo>
                    <a:pt x="241" y="863"/>
                  </a:lnTo>
                  <a:lnTo>
                    <a:pt x="219" y="900"/>
                  </a:lnTo>
                  <a:lnTo>
                    <a:pt x="199" y="938"/>
                  </a:lnTo>
                  <a:lnTo>
                    <a:pt x="180" y="977"/>
                  </a:lnTo>
                  <a:lnTo>
                    <a:pt x="161" y="1015"/>
                  </a:lnTo>
                  <a:lnTo>
                    <a:pt x="145" y="1054"/>
                  </a:lnTo>
                  <a:lnTo>
                    <a:pt x="128" y="1093"/>
                  </a:lnTo>
                  <a:lnTo>
                    <a:pt x="112" y="1134"/>
                  </a:lnTo>
                  <a:lnTo>
                    <a:pt x="98" y="1174"/>
                  </a:lnTo>
                  <a:lnTo>
                    <a:pt x="85" y="1214"/>
                  </a:lnTo>
                  <a:lnTo>
                    <a:pt x="72" y="1254"/>
                  </a:lnTo>
                  <a:lnTo>
                    <a:pt x="61" y="1294"/>
                  </a:lnTo>
                  <a:lnTo>
                    <a:pt x="50" y="1336"/>
                  </a:lnTo>
                  <a:lnTo>
                    <a:pt x="41" y="1377"/>
                  </a:lnTo>
                  <a:lnTo>
                    <a:pt x="33" y="1418"/>
                  </a:lnTo>
                  <a:lnTo>
                    <a:pt x="25" y="1460"/>
                  </a:lnTo>
                  <a:lnTo>
                    <a:pt x="19" y="1501"/>
                  </a:lnTo>
                  <a:lnTo>
                    <a:pt x="13" y="1544"/>
                  </a:lnTo>
                  <a:lnTo>
                    <a:pt x="9" y="1585"/>
                  </a:lnTo>
                  <a:lnTo>
                    <a:pt x="5" y="1627"/>
                  </a:lnTo>
                  <a:lnTo>
                    <a:pt x="2" y="1669"/>
                  </a:lnTo>
                  <a:lnTo>
                    <a:pt x="1" y="1710"/>
                  </a:lnTo>
                  <a:lnTo>
                    <a:pt x="0" y="1753"/>
                  </a:lnTo>
                  <a:lnTo>
                    <a:pt x="1" y="1795"/>
                  </a:lnTo>
                  <a:lnTo>
                    <a:pt x="2" y="1837"/>
                  </a:lnTo>
                  <a:lnTo>
                    <a:pt x="5" y="1879"/>
                  </a:lnTo>
                  <a:lnTo>
                    <a:pt x="8" y="1920"/>
                  </a:lnTo>
                  <a:lnTo>
                    <a:pt x="13" y="1963"/>
                  </a:lnTo>
                  <a:lnTo>
                    <a:pt x="18" y="2005"/>
                  </a:lnTo>
                  <a:lnTo>
                    <a:pt x="25" y="2046"/>
                  </a:lnTo>
                  <a:lnTo>
                    <a:pt x="33" y="2086"/>
                  </a:lnTo>
                  <a:lnTo>
                    <a:pt x="41" y="2127"/>
                  </a:lnTo>
                  <a:lnTo>
                    <a:pt x="50" y="2169"/>
                  </a:lnTo>
                  <a:lnTo>
                    <a:pt x="60" y="2210"/>
                  </a:lnTo>
                  <a:lnTo>
                    <a:pt x="72" y="2251"/>
                  </a:lnTo>
                  <a:lnTo>
                    <a:pt x="84" y="2291"/>
                  </a:lnTo>
                  <a:lnTo>
                    <a:pt x="97" y="2331"/>
                  </a:lnTo>
                  <a:lnTo>
                    <a:pt x="112" y="2372"/>
                  </a:lnTo>
                  <a:lnTo>
                    <a:pt x="127" y="2411"/>
                  </a:lnTo>
                  <a:lnTo>
                    <a:pt x="144" y="2450"/>
                  </a:lnTo>
                  <a:lnTo>
                    <a:pt x="161" y="2489"/>
                  </a:lnTo>
                  <a:lnTo>
                    <a:pt x="179" y="2528"/>
                  </a:lnTo>
                  <a:lnTo>
                    <a:pt x="198" y="2567"/>
                  </a:lnTo>
                  <a:lnTo>
                    <a:pt x="218" y="2604"/>
                  </a:lnTo>
                  <a:lnTo>
                    <a:pt x="240" y="2641"/>
                  </a:lnTo>
                  <a:lnTo>
                    <a:pt x="262" y="2679"/>
                  </a:lnTo>
                  <a:lnTo>
                    <a:pt x="286" y="2716"/>
                  </a:lnTo>
                  <a:lnTo>
                    <a:pt x="309" y="2751"/>
                  </a:lnTo>
                  <a:lnTo>
                    <a:pt x="335" y="2788"/>
                  </a:lnTo>
                  <a:lnTo>
                    <a:pt x="361" y="2823"/>
                  </a:lnTo>
                  <a:lnTo>
                    <a:pt x="388" y="2857"/>
                  </a:lnTo>
                  <a:lnTo>
                    <a:pt x="416" y="2892"/>
                  </a:lnTo>
                  <a:lnTo>
                    <a:pt x="446" y="2925"/>
                  </a:lnTo>
                  <a:lnTo>
                    <a:pt x="476" y="2958"/>
                  </a:lnTo>
                  <a:lnTo>
                    <a:pt x="507" y="2991"/>
                  </a:lnTo>
                  <a:lnTo>
                    <a:pt x="507" y="2991"/>
                  </a:lnTo>
                  <a:lnTo>
                    <a:pt x="539" y="3022"/>
                  </a:lnTo>
                  <a:lnTo>
                    <a:pt x="571" y="3052"/>
                  </a:lnTo>
                  <a:lnTo>
                    <a:pt x="605" y="3082"/>
                  </a:lnTo>
                  <a:lnTo>
                    <a:pt x="638" y="3110"/>
                  </a:lnTo>
                  <a:lnTo>
                    <a:pt x="672" y="3138"/>
                  </a:lnTo>
                  <a:lnTo>
                    <a:pt x="708" y="3164"/>
                  </a:lnTo>
                  <a:lnTo>
                    <a:pt x="743" y="3190"/>
                  </a:lnTo>
                  <a:lnTo>
                    <a:pt x="778" y="3214"/>
                  </a:lnTo>
                  <a:lnTo>
                    <a:pt x="815" y="3238"/>
                  </a:lnTo>
                  <a:lnTo>
                    <a:pt x="851" y="3260"/>
                  </a:lnTo>
                  <a:lnTo>
                    <a:pt x="888" y="3282"/>
                  </a:lnTo>
                  <a:lnTo>
                    <a:pt x="925" y="3303"/>
                  </a:lnTo>
                  <a:lnTo>
                    <a:pt x="964" y="3322"/>
                  </a:lnTo>
                  <a:lnTo>
                    <a:pt x="1002" y="3341"/>
                  </a:lnTo>
                  <a:lnTo>
                    <a:pt x="1040" y="3358"/>
                  </a:lnTo>
                  <a:lnTo>
                    <a:pt x="1079" y="3374"/>
                  </a:lnTo>
                  <a:lnTo>
                    <a:pt x="1119" y="3390"/>
                  </a:lnTo>
                  <a:lnTo>
                    <a:pt x="1158" y="3405"/>
                  </a:lnTo>
                  <a:lnTo>
                    <a:pt x="1198" y="3418"/>
                  </a:lnTo>
                  <a:lnTo>
                    <a:pt x="1237" y="3431"/>
                  </a:lnTo>
                  <a:lnTo>
                    <a:pt x="1278" y="3442"/>
                  </a:lnTo>
                  <a:lnTo>
                    <a:pt x="1319" y="3453"/>
                  </a:lnTo>
                  <a:lnTo>
                    <a:pt x="1359" y="3462"/>
                  </a:lnTo>
                  <a:lnTo>
                    <a:pt x="1400" y="3470"/>
                  </a:lnTo>
                  <a:lnTo>
                    <a:pt x="1440" y="3478"/>
                  </a:lnTo>
                  <a:lnTo>
                    <a:pt x="1482" y="3485"/>
                  </a:lnTo>
                  <a:lnTo>
                    <a:pt x="1523" y="3490"/>
                  </a:lnTo>
                  <a:lnTo>
                    <a:pt x="1564" y="3495"/>
                  </a:lnTo>
                  <a:lnTo>
                    <a:pt x="1606" y="3498"/>
                  </a:lnTo>
                  <a:lnTo>
                    <a:pt x="1647" y="3501"/>
                  </a:lnTo>
                  <a:lnTo>
                    <a:pt x="1689" y="3502"/>
                  </a:lnTo>
                  <a:lnTo>
                    <a:pt x="1731" y="3503"/>
                  </a:lnTo>
                  <a:lnTo>
                    <a:pt x="1772" y="3502"/>
                  </a:lnTo>
                  <a:lnTo>
                    <a:pt x="1813" y="3501"/>
                  </a:lnTo>
                  <a:lnTo>
                    <a:pt x="1854" y="3498"/>
                  </a:lnTo>
                  <a:lnTo>
                    <a:pt x="1897" y="3495"/>
                  </a:lnTo>
                  <a:lnTo>
                    <a:pt x="1938" y="3490"/>
                  </a:lnTo>
                  <a:lnTo>
                    <a:pt x="1979" y="3484"/>
                  </a:lnTo>
                  <a:lnTo>
                    <a:pt x="2020" y="3478"/>
                  </a:lnTo>
                  <a:lnTo>
                    <a:pt x="2060" y="3470"/>
                  </a:lnTo>
                  <a:lnTo>
                    <a:pt x="2102" y="3462"/>
                  </a:lnTo>
                  <a:lnTo>
                    <a:pt x="2142" y="3453"/>
                  </a:lnTo>
                  <a:lnTo>
                    <a:pt x="2183" y="3442"/>
                  </a:lnTo>
                  <a:lnTo>
                    <a:pt x="2223" y="3430"/>
                  </a:lnTo>
                  <a:lnTo>
                    <a:pt x="2264" y="3417"/>
                  </a:lnTo>
                  <a:lnTo>
                    <a:pt x="2303" y="3404"/>
                  </a:lnTo>
                  <a:lnTo>
                    <a:pt x="2342" y="3390"/>
                  </a:lnTo>
                  <a:lnTo>
                    <a:pt x="2381" y="3374"/>
                  </a:lnTo>
                  <a:lnTo>
                    <a:pt x="2421" y="3358"/>
                  </a:lnTo>
                  <a:lnTo>
                    <a:pt x="2459" y="3340"/>
                  </a:lnTo>
                  <a:lnTo>
                    <a:pt x="2497" y="3321"/>
                  </a:lnTo>
                  <a:lnTo>
                    <a:pt x="2535" y="3302"/>
                  </a:lnTo>
                  <a:lnTo>
                    <a:pt x="2573" y="3281"/>
                  </a:lnTo>
                  <a:lnTo>
                    <a:pt x="2610" y="3259"/>
                  </a:lnTo>
                  <a:lnTo>
                    <a:pt x="2646" y="3237"/>
                  </a:lnTo>
                  <a:lnTo>
                    <a:pt x="2682" y="3213"/>
                  </a:lnTo>
                  <a:lnTo>
                    <a:pt x="2719" y="3189"/>
                  </a:lnTo>
                  <a:lnTo>
                    <a:pt x="2754" y="3163"/>
                  </a:lnTo>
                  <a:lnTo>
                    <a:pt x="2788" y="3137"/>
                  </a:lnTo>
                  <a:lnTo>
                    <a:pt x="2823" y="3109"/>
                  </a:lnTo>
                  <a:lnTo>
                    <a:pt x="2856" y="3081"/>
                  </a:lnTo>
                  <a:lnTo>
                    <a:pt x="2889" y="3051"/>
                  </a:lnTo>
                  <a:lnTo>
                    <a:pt x="2922" y="3021"/>
                  </a:lnTo>
                  <a:lnTo>
                    <a:pt x="2954" y="2989"/>
                  </a:lnTo>
                  <a:lnTo>
                    <a:pt x="2954" y="2989"/>
                  </a:lnTo>
                  <a:lnTo>
                    <a:pt x="2978" y="2964"/>
                  </a:lnTo>
                  <a:lnTo>
                    <a:pt x="3001" y="2940"/>
                  </a:lnTo>
                  <a:lnTo>
                    <a:pt x="3024" y="2914"/>
                  </a:lnTo>
                  <a:lnTo>
                    <a:pt x="3045" y="2889"/>
                  </a:lnTo>
                  <a:lnTo>
                    <a:pt x="3067" y="2863"/>
                  </a:lnTo>
                  <a:lnTo>
                    <a:pt x="3089" y="2837"/>
                  </a:lnTo>
                  <a:lnTo>
                    <a:pt x="3108" y="2810"/>
                  </a:lnTo>
                  <a:lnTo>
                    <a:pt x="3129" y="2784"/>
                  </a:lnTo>
                  <a:lnTo>
                    <a:pt x="3148" y="2756"/>
                  </a:lnTo>
                  <a:lnTo>
                    <a:pt x="3166" y="2729"/>
                  </a:lnTo>
                  <a:lnTo>
                    <a:pt x="3185" y="2701"/>
                  </a:lnTo>
                  <a:lnTo>
                    <a:pt x="3201" y="2674"/>
                  </a:lnTo>
                  <a:lnTo>
                    <a:pt x="3219" y="2645"/>
                  </a:lnTo>
                  <a:lnTo>
                    <a:pt x="3235" y="2617"/>
                  </a:lnTo>
                  <a:lnTo>
                    <a:pt x="3251" y="2588"/>
                  </a:lnTo>
                  <a:lnTo>
                    <a:pt x="3266" y="2560"/>
                  </a:lnTo>
                  <a:lnTo>
                    <a:pt x="3281" y="2531"/>
                  </a:lnTo>
                  <a:lnTo>
                    <a:pt x="3295" y="2501"/>
                  </a:lnTo>
                  <a:lnTo>
                    <a:pt x="3308" y="2472"/>
                  </a:lnTo>
                  <a:lnTo>
                    <a:pt x="3321" y="2442"/>
                  </a:lnTo>
                  <a:lnTo>
                    <a:pt x="3334" y="2412"/>
                  </a:lnTo>
                  <a:lnTo>
                    <a:pt x="3346" y="2382"/>
                  </a:lnTo>
                  <a:lnTo>
                    <a:pt x="3356" y="2352"/>
                  </a:lnTo>
                  <a:lnTo>
                    <a:pt x="3367" y="2322"/>
                  </a:lnTo>
                  <a:lnTo>
                    <a:pt x="3387" y="2260"/>
                  </a:lnTo>
                  <a:lnTo>
                    <a:pt x="3404" y="2198"/>
                  </a:lnTo>
                  <a:lnTo>
                    <a:pt x="3419" y="2136"/>
                  </a:lnTo>
                  <a:lnTo>
                    <a:pt x="3432" y="2073"/>
                  </a:lnTo>
                  <a:lnTo>
                    <a:pt x="3443" y="2012"/>
                  </a:lnTo>
                  <a:lnTo>
                    <a:pt x="3451" y="1948"/>
                  </a:lnTo>
                  <a:lnTo>
                    <a:pt x="3457" y="1885"/>
                  </a:lnTo>
                  <a:lnTo>
                    <a:pt x="3460" y="1821"/>
                  </a:lnTo>
                  <a:lnTo>
                    <a:pt x="3461" y="1757"/>
                  </a:lnTo>
                  <a:lnTo>
                    <a:pt x="3461" y="1694"/>
                  </a:lnTo>
                  <a:lnTo>
                    <a:pt x="3458" y="1630"/>
                  </a:lnTo>
                  <a:lnTo>
                    <a:pt x="3453" y="1566"/>
                  </a:lnTo>
                  <a:lnTo>
                    <a:pt x="3445" y="1503"/>
                  </a:lnTo>
                  <a:lnTo>
                    <a:pt x="3435" y="1440"/>
                  </a:lnTo>
                  <a:lnTo>
                    <a:pt x="3422" y="1377"/>
                  </a:lnTo>
                  <a:lnTo>
                    <a:pt x="3407" y="1315"/>
                  </a:lnTo>
                  <a:lnTo>
                    <a:pt x="3391" y="1253"/>
                  </a:lnTo>
                  <a:lnTo>
                    <a:pt x="3372" y="1191"/>
                  </a:lnTo>
                  <a:lnTo>
                    <a:pt x="3361" y="1161"/>
                  </a:lnTo>
                  <a:lnTo>
                    <a:pt x="3351" y="1131"/>
                  </a:lnTo>
                  <a:lnTo>
                    <a:pt x="3339" y="1101"/>
                  </a:lnTo>
                  <a:lnTo>
                    <a:pt x="3327" y="1071"/>
                  </a:lnTo>
                </a:path>
              </a:pathLst>
            </a:custGeom>
            <a:noFill/>
            <a:ln w="22225" cap="rnd">
              <a:solidFill>
                <a:schemeClr val="bg1"/>
              </a:solidFill>
              <a:prstDash val="solid"/>
              <a:round/>
            </a:ln>
          </p:spPr>
          <p:txBody>
            <a:bodyPr vert="horz" wrap="none" lIns="9720" tIns="9720" rIns="9720" bIns="97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64" name="Freeform: Shape 20">
              <a:extLst>
                <a:ext uri="{FF2B5EF4-FFF2-40B4-BE49-F238E27FC236}">
                  <a16:creationId xmlns:a16="http://schemas.microsoft.com/office/drawing/2014/main" id="{190C73BE-6353-4549-B049-CEB9D115D355}"/>
                </a:ext>
              </a:extLst>
            </p:cNvPr>
            <p:cNvSpPr/>
            <p:nvPr/>
          </p:nvSpPr>
          <p:spPr>
            <a:xfrm>
              <a:off x="285480" y="492120"/>
              <a:ext cx="700560" cy="709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47" h="1971" fill="none">
                  <a:moveTo>
                    <a:pt x="1662" y="288"/>
                  </a:moveTo>
                  <a:lnTo>
                    <a:pt x="1662" y="288"/>
                  </a:lnTo>
                  <a:lnTo>
                    <a:pt x="1644" y="270"/>
                  </a:lnTo>
                  <a:lnTo>
                    <a:pt x="1625" y="253"/>
                  </a:lnTo>
                  <a:lnTo>
                    <a:pt x="1607" y="236"/>
                  </a:lnTo>
                  <a:lnTo>
                    <a:pt x="1588" y="220"/>
                  </a:lnTo>
                  <a:lnTo>
                    <a:pt x="1568" y="205"/>
                  </a:lnTo>
                  <a:lnTo>
                    <a:pt x="1549" y="190"/>
                  </a:lnTo>
                  <a:lnTo>
                    <a:pt x="1529" y="175"/>
                  </a:lnTo>
                  <a:lnTo>
                    <a:pt x="1509" y="162"/>
                  </a:lnTo>
                  <a:lnTo>
                    <a:pt x="1489" y="149"/>
                  </a:lnTo>
                  <a:lnTo>
                    <a:pt x="1468" y="136"/>
                  </a:lnTo>
                  <a:lnTo>
                    <a:pt x="1448" y="124"/>
                  </a:lnTo>
                  <a:lnTo>
                    <a:pt x="1426" y="112"/>
                  </a:lnTo>
                  <a:lnTo>
                    <a:pt x="1405" y="102"/>
                  </a:lnTo>
                  <a:lnTo>
                    <a:pt x="1384" y="91"/>
                  </a:lnTo>
                  <a:lnTo>
                    <a:pt x="1361" y="81"/>
                  </a:lnTo>
                  <a:lnTo>
                    <a:pt x="1340" y="72"/>
                  </a:lnTo>
                  <a:lnTo>
                    <a:pt x="1296" y="55"/>
                  </a:lnTo>
                  <a:lnTo>
                    <a:pt x="1251" y="40"/>
                  </a:lnTo>
                  <a:lnTo>
                    <a:pt x="1205" y="28"/>
                  </a:lnTo>
                  <a:lnTo>
                    <a:pt x="1159" y="17"/>
                  </a:lnTo>
                  <a:lnTo>
                    <a:pt x="1113" y="9"/>
                  </a:lnTo>
                  <a:lnTo>
                    <a:pt x="1067" y="4"/>
                  </a:lnTo>
                  <a:lnTo>
                    <a:pt x="1020" y="1"/>
                  </a:lnTo>
                  <a:lnTo>
                    <a:pt x="974" y="0"/>
                  </a:lnTo>
                  <a:lnTo>
                    <a:pt x="927" y="1"/>
                  </a:lnTo>
                  <a:lnTo>
                    <a:pt x="881" y="4"/>
                  </a:lnTo>
                  <a:lnTo>
                    <a:pt x="834" y="10"/>
                  </a:lnTo>
                  <a:lnTo>
                    <a:pt x="787" y="18"/>
                  </a:lnTo>
                  <a:lnTo>
                    <a:pt x="742" y="28"/>
                  </a:lnTo>
                  <a:lnTo>
                    <a:pt x="696" y="41"/>
                  </a:lnTo>
                  <a:lnTo>
                    <a:pt x="652" y="56"/>
                  </a:lnTo>
                  <a:lnTo>
                    <a:pt x="607" y="72"/>
                  </a:lnTo>
                  <a:lnTo>
                    <a:pt x="585" y="81"/>
                  </a:lnTo>
                  <a:lnTo>
                    <a:pt x="564" y="91"/>
                  </a:lnTo>
                  <a:lnTo>
                    <a:pt x="542" y="102"/>
                  </a:lnTo>
                  <a:lnTo>
                    <a:pt x="521" y="112"/>
                  </a:lnTo>
                  <a:lnTo>
                    <a:pt x="500" y="124"/>
                  </a:lnTo>
                  <a:lnTo>
                    <a:pt x="479" y="136"/>
                  </a:lnTo>
                  <a:lnTo>
                    <a:pt x="459" y="149"/>
                  </a:lnTo>
                  <a:lnTo>
                    <a:pt x="438" y="163"/>
                  </a:lnTo>
                  <a:lnTo>
                    <a:pt x="418" y="176"/>
                  </a:lnTo>
                  <a:lnTo>
                    <a:pt x="398" y="191"/>
                  </a:lnTo>
                  <a:lnTo>
                    <a:pt x="378" y="206"/>
                  </a:lnTo>
                  <a:lnTo>
                    <a:pt x="360" y="221"/>
                  </a:lnTo>
                  <a:lnTo>
                    <a:pt x="340" y="237"/>
                  </a:lnTo>
                  <a:lnTo>
                    <a:pt x="321" y="254"/>
                  </a:lnTo>
                  <a:lnTo>
                    <a:pt x="303" y="271"/>
                  </a:lnTo>
                  <a:lnTo>
                    <a:pt x="285" y="289"/>
                  </a:lnTo>
                  <a:lnTo>
                    <a:pt x="285" y="289"/>
                  </a:lnTo>
                  <a:lnTo>
                    <a:pt x="267" y="307"/>
                  </a:lnTo>
                  <a:lnTo>
                    <a:pt x="251" y="325"/>
                  </a:lnTo>
                  <a:lnTo>
                    <a:pt x="234" y="344"/>
                  </a:lnTo>
                  <a:lnTo>
                    <a:pt x="218" y="364"/>
                  </a:lnTo>
                  <a:lnTo>
                    <a:pt x="203" y="383"/>
                  </a:lnTo>
                  <a:lnTo>
                    <a:pt x="188" y="403"/>
                  </a:lnTo>
                  <a:lnTo>
                    <a:pt x="174" y="423"/>
                  </a:lnTo>
                  <a:lnTo>
                    <a:pt x="161" y="443"/>
                  </a:lnTo>
                  <a:lnTo>
                    <a:pt x="148" y="464"/>
                  </a:lnTo>
                  <a:lnTo>
                    <a:pt x="135" y="485"/>
                  </a:lnTo>
                  <a:lnTo>
                    <a:pt x="123" y="506"/>
                  </a:lnTo>
                  <a:lnTo>
                    <a:pt x="112" y="527"/>
                  </a:lnTo>
                  <a:lnTo>
                    <a:pt x="101" y="549"/>
                  </a:lnTo>
                  <a:lnTo>
                    <a:pt x="90" y="571"/>
                  </a:lnTo>
                  <a:lnTo>
                    <a:pt x="71" y="615"/>
                  </a:lnTo>
                  <a:lnTo>
                    <a:pt x="55" y="660"/>
                  </a:lnTo>
                  <a:lnTo>
                    <a:pt x="40" y="705"/>
                  </a:lnTo>
                  <a:lnTo>
                    <a:pt x="28" y="751"/>
                  </a:lnTo>
                  <a:lnTo>
                    <a:pt x="17" y="797"/>
                  </a:lnTo>
                  <a:lnTo>
                    <a:pt x="10" y="844"/>
                  </a:lnTo>
                  <a:lnTo>
                    <a:pt x="5" y="891"/>
                  </a:lnTo>
                  <a:lnTo>
                    <a:pt x="1" y="938"/>
                  </a:lnTo>
                  <a:lnTo>
                    <a:pt x="0" y="986"/>
                  </a:lnTo>
                  <a:lnTo>
                    <a:pt x="1" y="1033"/>
                  </a:lnTo>
                  <a:lnTo>
                    <a:pt x="5" y="1080"/>
                  </a:lnTo>
                  <a:lnTo>
                    <a:pt x="10" y="1127"/>
                  </a:lnTo>
                  <a:lnTo>
                    <a:pt x="17" y="1174"/>
                  </a:lnTo>
                  <a:lnTo>
                    <a:pt x="27" y="1220"/>
                  </a:lnTo>
                  <a:lnTo>
                    <a:pt x="40" y="1266"/>
                  </a:lnTo>
                  <a:lnTo>
                    <a:pt x="55" y="1311"/>
                  </a:lnTo>
                  <a:lnTo>
                    <a:pt x="71" y="1356"/>
                  </a:lnTo>
                  <a:lnTo>
                    <a:pt x="90" y="1401"/>
                  </a:lnTo>
                  <a:lnTo>
                    <a:pt x="100" y="1422"/>
                  </a:lnTo>
                  <a:lnTo>
                    <a:pt x="111" y="1444"/>
                  </a:lnTo>
                  <a:lnTo>
                    <a:pt x="122" y="1465"/>
                  </a:lnTo>
                  <a:lnTo>
                    <a:pt x="134" y="1486"/>
                  </a:lnTo>
                  <a:lnTo>
                    <a:pt x="147" y="1507"/>
                  </a:lnTo>
                  <a:lnTo>
                    <a:pt x="160" y="1527"/>
                  </a:lnTo>
                  <a:lnTo>
                    <a:pt x="173" y="1548"/>
                  </a:lnTo>
                  <a:lnTo>
                    <a:pt x="188" y="1568"/>
                  </a:lnTo>
                  <a:lnTo>
                    <a:pt x="203" y="1588"/>
                  </a:lnTo>
                  <a:lnTo>
                    <a:pt x="218" y="1608"/>
                  </a:lnTo>
                  <a:lnTo>
                    <a:pt x="233" y="1626"/>
                  </a:lnTo>
                  <a:lnTo>
                    <a:pt x="250" y="1646"/>
                  </a:lnTo>
                  <a:lnTo>
                    <a:pt x="267" y="1663"/>
                  </a:lnTo>
                  <a:lnTo>
                    <a:pt x="284" y="1682"/>
                  </a:lnTo>
                  <a:lnTo>
                    <a:pt x="284" y="1682"/>
                  </a:lnTo>
                  <a:lnTo>
                    <a:pt x="303" y="1700"/>
                  </a:lnTo>
                  <a:lnTo>
                    <a:pt x="321" y="1717"/>
                  </a:lnTo>
                  <a:lnTo>
                    <a:pt x="339" y="1733"/>
                  </a:lnTo>
                  <a:lnTo>
                    <a:pt x="359" y="1750"/>
                  </a:lnTo>
                  <a:lnTo>
                    <a:pt x="377" y="1766"/>
                  </a:lnTo>
                  <a:lnTo>
                    <a:pt x="397" y="1780"/>
                  </a:lnTo>
                  <a:lnTo>
                    <a:pt x="418" y="1795"/>
                  </a:lnTo>
                  <a:lnTo>
                    <a:pt x="437" y="1809"/>
                  </a:lnTo>
                  <a:lnTo>
                    <a:pt x="458" y="1821"/>
                  </a:lnTo>
                  <a:lnTo>
                    <a:pt x="478" y="1834"/>
                  </a:lnTo>
                  <a:lnTo>
                    <a:pt x="499" y="1846"/>
                  </a:lnTo>
                  <a:lnTo>
                    <a:pt x="520" y="1858"/>
                  </a:lnTo>
                  <a:lnTo>
                    <a:pt x="541" y="1869"/>
                  </a:lnTo>
                  <a:lnTo>
                    <a:pt x="563" y="1879"/>
                  </a:lnTo>
                  <a:lnTo>
                    <a:pt x="584" y="1889"/>
                  </a:lnTo>
                  <a:lnTo>
                    <a:pt x="607" y="1898"/>
                  </a:lnTo>
                  <a:lnTo>
                    <a:pt x="651" y="1916"/>
                  </a:lnTo>
                  <a:lnTo>
                    <a:pt x="695" y="1930"/>
                  </a:lnTo>
                  <a:lnTo>
                    <a:pt x="741" y="1942"/>
                  </a:lnTo>
                  <a:lnTo>
                    <a:pt x="786" y="1952"/>
                  </a:lnTo>
                  <a:lnTo>
                    <a:pt x="833" y="1960"/>
                  </a:lnTo>
                  <a:lnTo>
                    <a:pt x="880" y="1966"/>
                  </a:lnTo>
                  <a:lnTo>
                    <a:pt x="926" y="1970"/>
                  </a:lnTo>
                  <a:lnTo>
                    <a:pt x="973" y="1971"/>
                  </a:lnTo>
                  <a:lnTo>
                    <a:pt x="1019" y="1970"/>
                  </a:lnTo>
                  <a:lnTo>
                    <a:pt x="1066" y="1966"/>
                  </a:lnTo>
                  <a:lnTo>
                    <a:pt x="1112" y="1960"/>
                  </a:lnTo>
                  <a:lnTo>
                    <a:pt x="1158" y="1952"/>
                  </a:lnTo>
                  <a:lnTo>
                    <a:pt x="1204" y="1942"/>
                  </a:lnTo>
                  <a:lnTo>
                    <a:pt x="1250" y="1929"/>
                  </a:lnTo>
                  <a:lnTo>
                    <a:pt x="1295" y="1915"/>
                  </a:lnTo>
                  <a:lnTo>
                    <a:pt x="1339" y="1898"/>
                  </a:lnTo>
                  <a:lnTo>
                    <a:pt x="1361" y="1889"/>
                  </a:lnTo>
                  <a:lnTo>
                    <a:pt x="1383" y="1878"/>
                  </a:lnTo>
                  <a:lnTo>
                    <a:pt x="1404" y="1869"/>
                  </a:lnTo>
                  <a:lnTo>
                    <a:pt x="1425" y="1858"/>
                  </a:lnTo>
                  <a:lnTo>
                    <a:pt x="1447" y="1846"/>
                  </a:lnTo>
                  <a:lnTo>
                    <a:pt x="1467" y="1833"/>
                  </a:lnTo>
                  <a:lnTo>
                    <a:pt x="1488" y="1821"/>
                  </a:lnTo>
                  <a:lnTo>
                    <a:pt x="1508" y="1808"/>
                  </a:lnTo>
                  <a:lnTo>
                    <a:pt x="1528" y="1794"/>
                  </a:lnTo>
                  <a:lnTo>
                    <a:pt x="1549" y="1779"/>
                  </a:lnTo>
                  <a:lnTo>
                    <a:pt x="1568" y="1765"/>
                  </a:lnTo>
                  <a:lnTo>
                    <a:pt x="1587" y="1749"/>
                  </a:lnTo>
                  <a:lnTo>
                    <a:pt x="1607" y="1733"/>
                  </a:lnTo>
                  <a:lnTo>
                    <a:pt x="1625" y="1716"/>
                  </a:lnTo>
                  <a:lnTo>
                    <a:pt x="1643" y="1699"/>
                  </a:lnTo>
                  <a:lnTo>
                    <a:pt x="1662" y="1681"/>
                  </a:lnTo>
                  <a:lnTo>
                    <a:pt x="1662" y="1681"/>
                  </a:lnTo>
                  <a:lnTo>
                    <a:pt x="1680" y="1662"/>
                  </a:lnTo>
                  <a:lnTo>
                    <a:pt x="1698" y="1642"/>
                  </a:lnTo>
                  <a:lnTo>
                    <a:pt x="1715" y="1621"/>
                  </a:lnTo>
                  <a:lnTo>
                    <a:pt x="1733" y="1601"/>
                  </a:lnTo>
                  <a:lnTo>
                    <a:pt x="1749" y="1579"/>
                  </a:lnTo>
                  <a:lnTo>
                    <a:pt x="1765" y="1559"/>
                  </a:lnTo>
                  <a:lnTo>
                    <a:pt x="1779" y="1536"/>
                  </a:lnTo>
                  <a:lnTo>
                    <a:pt x="1794" y="1514"/>
                  </a:lnTo>
                  <a:lnTo>
                    <a:pt x="1808" y="1492"/>
                  </a:lnTo>
                  <a:lnTo>
                    <a:pt x="1820" y="1469"/>
                  </a:lnTo>
                  <a:lnTo>
                    <a:pt x="1833" y="1447"/>
                  </a:lnTo>
                  <a:lnTo>
                    <a:pt x="1845" y="1423"/>
                  </a:lnTo>
                  <a:lnTo>
                    <a:pt x="1856" y="1400"/>
                  </a:lnTo>
                  <a:lnTo>
                    <a:pt x="1867" y="1376"/>
                  </a:lnTo>
                  <a:lnTo>
                    <a:pt x="1876" y="1352"/>
                  </a:lnTo>
                  <a:lnTo>
                    <a:pt x="1885" y="1328"/>
                  </a:lnTo>
                  <a:lnTo>
                    <a:pt x="1894" y="1304"/>
                  </a:lnTo>
                  <a:lnTo>
                    <a:pt x="1902" y="1280"/>
                  </a:lnTo>
                  <a:lnTo>
                    <a:pt x="1910" y="1255"/>
                  </a:lnTo>
                  <a:lnTo>
                    <a:pt x="1916" y="1231"/>
                  </a:lnTo>
                  <a:lnTo>
                    <a:pt x="1922" y="1205"/>
                  </a:lnTo>
                  <a:lnTo>
                    <a:pt x="1927" y="1181"/>
                  </a:lnTo>
                  <a:lnTo>
                    <a:pt x="1932" y="1155"/>
                  </a:lnTo>
                  <a:lnTo>
                    <a:pt x="1936" y="1131"/>
                  </a:lnTo>
                  <a:lnTo>
                    <a:pt x="1939" y="1105"/>
                  </a:lnTo>
                  <a:lnTo>
                    <a:pt x="1942" y="1080"/>
                  </a:lnTo>
                  <a:lnTo>
                    <a:pt x="1944" y="1054"/>
                  </a:lnTo>
                  <a:lnTo>
                    <a:pt x="1946" y="1030"/>
                  </a:lnTo>
                  <a:lnTo>
                    <a:pt x="1946" y="1004"/>
                  </a:lnTo>
                  <a:lnTo>
                    <a:pt x="1947" y="979"/>
                  </a:lnTo>
                  <a:lnTo>
                    <a:pt x="1946" y="953"/>
                  </a:lnTo>
                  <a:lnTo>
                    <a:pt x="1945" y="928"/>
                  </a:lnTo>
                </a:path>
              </a:pathLst>
            </a:custGeom>
            <a:noFill/>
            <a:ln w="22225" cap="rnd">
              <a:solidFill>
                <a:schemeClr val="bg1"/>
              </a:solidFill>
              <a:prstDash val="solid"/>
              <a:round/>
            </a:ln>
          </p:spPr>
          <p:txBody>
            <a:bodyPr vert="horz" wrap="none" lIns="9720" tIns="9720" rIns="9720" bIns="97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65" name="Freeform: Shape 21">
              <a:extLst>
                <a:ext uri="{FF2B5EF4-FFF2-40B4-BE49-F238E27FC236}">
                  <a16:creationId xmlns:a16="http://schemas.microsoft.com/office/drawing/2014/main" id="{9535378F-1654-6146-866C-15B2F8BE3C6A}"/>
                </a:ext>
              </a:extLst>
            </p:cNvPr>
            <p:cNvSpPr/>
            <p:nvPr/>
          </p:nvSpPr>
          <p:spPr>
            <a:xfrm>
              <a:off x="567720" y="777239"/>
              <a:ext cx="135720" cy="137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8" h="384">
                  <a:moveTo>
                    <a:pt x="323" y="56"/>
                  </a:moveTo>
                  <a:lnTo>
                    <a:pt x="323" y="56"/>
                  </a:lnTo>
                  <a:lnTo>
                    <a:pt x="309" y="43"/>
                  </a:lnTo>
                  <a:lnTo>
                    <a:pt x="294" y="32"/>
                  </a:lnTo>
                  <a:lnTo>
                    <a:pt x="277" y="22"/>
                  </a:lnTo>
                  <a:lnTo>
                    <a:pt x="261" y="14"/>
                  </a:lnTo>
                  <a:lnTo>
                    <a:pt x="243" y="8"/>
                  </a:lnTo>
                  <a:lnTo>
                    <a:pt x="225" y="4"/>
                  </a:lnTo>
                  <a:lnTo>
                    <a:pt x="207" y="1"/>
                  </a:lnTo>
                  <a:lnTo>
                    <a:pt x="189" y="0"/>
                  </a:lnTo>
                  <a:lnTo>
                    <a:pt x="171" y="1"/>
                  </a:lnTo>
                  <a:lnTo>
                    <a:pt x="154" y="4"/>
                  </a:lnTo>
                  <a:lnTo>
                    <a:pt x="136" y="8"/>
                  </a:lnTo>
                  <a:lnTo>
                    <a:pt x="118" y="14"/>
                  </a:lnTo>
                  <a:lnTo>
                    <a:pt x="102" y="23"/>
                  </a:lnTo>
                  <a:lnTo>
                    <a:pt x="85" y="32"/>
                  </a:lnTo>
                  <a:lnTo>
                    <a:pt x="70" y="43"/>
                  </a:lnTo>
                  <a:lnTo>
                    <a:pt x="55" y="56"/>
                  </a:lnTo>
                  <a:lnTo>
                    <a:pt x="55" y="56"/>
                  </a:lnTo>
                  <a:lnTo>
                    <a:pt x="43" y="71"/>
                  </a:lnTo>
                  <a:lnTo>
                    <a:pt x="31" y="87"/>
                  </a:lnTo>
                  <a:lnTo>
                    <a:pt x="22" y="103"/>
                  </a:lnTo>
                  <a:lnTo>
                    <a:pt x="14" y="120"/>
                  </a:lnTo>
                  <a:lnTo>
                    <a:pt x="7" y="138"/>
                  </a:lnTo>
                  <a:lnTo>
                    <a:pt x="3" y="155"/>
                  </a:lnTo>
                  <a:lnTo>
                    <a:pt x="0" y="174"/>
                  </a:lnTo>
                  <a:lnTo>
                    <a:pt x="0" y="192"/>
                  </a:lnTo>
                  <a:lnTo>
                    <a:pt x="0" y="210"/>
                  </a:lnTo>
                  <a:lnTo>
                    <a:pt x="3" y="229"/>
                  </a:lnTo>
                  <a:lnTo>
                    <a:pt x="7" y="247"/>
                  </a:lnTo>
                  <a:lnTo>
                    <a:pt x="14" y="264"/>
                  </a:lnTo>
                  <a:lnTo>
                    <a:pt x="21" y="281"/>
                  </a:lnTo>
                  <a:lnTo>
                    <a:pt x="31" y="298"/>
                  </a:lnTo>
                  <a:lnTo>
                    <a:pt x="43" y="313"/>
                  </a:lnTo>
                  <a:lnTo>
                    <a:pt x="55" y="328"/>
                  </a:lnTo>
                  <a:lnTo>
                    <a:pt x="55" y="328"/>
                  </a:lnTo>
                  <a:lnTo>
                    <a:pt x="70" y="341"/>
                  </a:lnTo>
                  <a:lnTo>
                    <a:pt x="85" y="353"/>
                  </a:lnTo>
                  <a:lnTo>
                    <a:pt x="102" y="361"/>
                  </a:lnTo>
                  <a:lnTo>
                    <a:pt x="118" y="369"/>
                  </a:lnTo>
                  <a:lnTo>
                    <a:pt x="135" y="376"/>
                  </a:lnTo>
                  <a:lnTo>
                    <a:pt x="153" y="380"/>
                  </a:lnTo>
                  <a:lnTo>
                    <a:pt x="171" y="383"/>
                  </a:lnTo>
                  <a:lnTo>
                    <a:pt x="189" y="384"/>
                  </a:lnTo>
                  <a:lnTo>
                    <a:pt x="207" y="383"/>
                  </a:lnTo>
                  <a:lnTo>
                    <a:pt x="225" y="380"/>
                  </a:lnTo>
                  <a:lnTo>
                    <a:pt x="243" y="376"/>
                  </a:lnTo>
                  <a:lnTo>
                    <a:pt x="261" y="369"/>
                  </a:lnTo>
                  <a:lnTo>
                    <a:pt x="277" y="361"/>
                  </a:lnTo>
                  <a:lnTo>
                    <a:pt x="293" y="352"/>
                  </a:lnTo>
                  <a:lnTo>
                    <a:pt x="309" y="341"/>
                  </a:lnTo>
                  <a:lnTo>
                    <a:pt x="323" y="327"/>
                  </a:lnTo>
                  <a:lnTo>
                    <a:pt x="323" y="327"/>
                  </a:lnTo>
                  <a:lnTo>
                    <a:pt x="336" y="313"/>
                  </a:lnTo>
                  <a:lnTo>
                    <a:pt x="347" y="298"/>
                  </a:lnTo>
                  <a:lnTo>
                    <a:pt x="357" y="281"/>
                  </a:lnTo>
                  <a:lnTo>
                    <a:pt x="365" y="264"/>
                  </a:lnTo>
                  <a:lnTo>
                    <a:pt x="370" y="247"/>
                  </a:lnTo>
                  <a:lnTo>
                    <a:pt x="375" y="229"/>
                  </a:lnTo>
                  <a:lnTo>
                    <a:pt x="377" y="210"/>
                  </a:lnTo>
                  <a:lnTo>
                    <a:pt x="378" y="192"/>
                  </a:lnTo>
                  <a:lnTo>
                    <a:pt x="377" y="174"/>
                  </a:lnTo>
                  <a:lnTo>
                    <a:pt x="375" y="155"/>
                  </a:lnTo>
                  <a:lnTo>
                    <a:pt x="370" y="138"/>
                  </a:lnTo>
                  <a:lnTo>
                    <a:pt x="365" y="120"/>
                  </a:lnTo>
                  <a:lnTo>
                    <a:pt x="357" y="103"/>
                  </a:lnTo>
                  <a:lnTo>
                    <a:pt x="348" y="87"/>
                  </a:lnTo>
                  <a:lnTo>
                    <a:pt x="336" y="71"/>
                  </a:lnTo>
                  <a:close/>
                </a:path>
              </a:pathLst>
            </a:custGeom>
            <a:noFill/>
            <a:ln w="22225" cap="rnd">
              <a:solidFill>
                <a:schemeClr val="bg1"/>
              </a:solidFill>
              <a:prstDash val="solid"/>
              <a:round/>
            </a:ln>
          </p:spPr>
          <p:txBody>
            <a:bodyPr vert="horz" wrap="none" lIns="99360" tIns="54360" rIns="99360" bIns="5436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66" name="Straight Connector 165">
              <a:extLst>
                <a:ext uri="{FF2B5EF4-FFF2-40B4-BE49-F238E27FC236}">
                  <a16:creationId xmlns:a16="http://schemas.microsoft.com/office/drawing/2014/main" id="{37B526A7-7BEE-3745-A40A-C08170439AB4}"/>
                </a:ext>
              </a:extLst>
            </p:cNvPr>
            <p:cNvSpPr/>
            <p:nvPr/>
          </p:nvSpPr>
          <p:spPr>
            <a:xfrm flipH="1">
              <a:off x="635760" y="388440"/>
              <a:ext cx="453240" cy="458279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</a:ln>
          </p:spPr>
          <p:txBody>
            <a:bodyPr vert="horz" wrap="none" lIns="9720" tIns="9720" rIns="9720" bIns="97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67" name="Freeform: Shape 23">
              <a:extLst>
                <a:ext uri="{FF2B5EF4-FFF2-40B4-BE49-F238E27FC236}">
                  <a16:creationId xmlns:a16="http://schemas.microsoft.com/office/drawing/2014/main" id="{3BC66CE3-C3CA-184D-88D3-55DE19855003}"/>
                </a:ext>
              </a:extLst>
            </p:cNvPr>
            <p:cNvSpPr/>
            <p:nvPr/>
          </p:nvSpPr>
          <p:spPr>
            <a:xfrm>
              <a:off x="1088640" y="14040"/>
              <a:ext cx="369360" cy="373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27" h="1039">
                  <a:moveTo>
                    <a:pt x="1" y="442"/>
                  </a:moveTo>
                  <a:lnTo>
                    <a:pt x="0" y="1039"/>
                  </a:lnTo>
                  <a:lnTo>
                    <a:pt x="591" y="1039"/>
                  </a:lnTo>
                  <a:lnTo>
                    <a:pt x="1027" y="599"/>
                  </a:lnTo>
                  <a:lnTo>
                    <a:pt x="435" y="599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22225" cap="rnd">
              <a:solidFill>
                <a:schemeClr val="bg1"/>
              </a:solidFill>
              <a:prstDash val="solid"/>
              <a:round/>
            </a:ln>
          </p:spPr>
          <p:txBody>
            <a:bodyPr vert="horz" wrap="none" lIns="99360" tIns="54360" rIns="99360" bIns="5436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5FEB96FA-A2C0-CC46-80DE-25FF35741A38}"/>
              </a:ext>
            </a:extLst>
          </p:cNvPr>
          <p:cNvGrpSpPr>
            <a:grpSpLocks noChangeAspect="1"/>
          </p:cNvGrpSpPr>
          <p:nvPr/>
        </p:nvGrpSpPr>
        <p:grpSpPr>
          <a:xfrm>
            <a:off x="5664612" y="2760241"/>
            <a:ext cx="861435" cy="1097280"/>
            <a:chOff x="4057200" y="12600"/>
            <a:chExt cx="1150560" cy="1465560"/>
          </a:xfrm>
        </p:grpSpPr>
        <p:sp>
          <p:nvSpPr>
            <p:cNvPr id="151" name="Freeform: Shape 24">
              <a:extLst>
                <a:ext uri="{FF2B5EF4-FFF2-40B4-BE49-F238E27FC236}">
                  <a16:creationId xmlns:a16="http://schemas.microsoft.com/office/drawing/2014/main" id="{36B0D48E-00A1-0F47-B959-6390D8CF6740}"/>
                </a:ext>
              </a:extLst>
            </p:cNvPr>
            <p:cNvSpPr/>
            <p:nvPr/>
          </p:nvSpPr>
          <p:spPr>
            <a:xfrm>
              <a:off x="4485960" y="1127160"/>
              <a:ext cx="721800" cy="3510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006" h="976" fill="none">
                  <a:moveTo>
                    <a:pt x="2006" y="0"/>
                  </a:moveTo>
                  <a:lnTo>
                    <a:pt x="2006" y="560"/>
                  </a:lnTo>
                  <a:lnTo>
                    <a:pt x="2006" y="560"/>
                  </a:lnTo>
                  <a:lnTo>
                    <a:pt x="2005" y="581"/>
                  </a:lnTo>
                  <a:lnTo>
                    <a:pt x="2004" y="602"/>
                  </a:lnTo>
                  <a:lnTo>
                    <a:pt x="2001" y="624"/>
                  </a:lnTo>
                  <a:lnTo>
                    <a:pt x="1998" y="643"/>
                  </a:lnTo>
                  <a:lnTo>
                    <a:pt x="1994" y="664"/>
                  </a:lnTo>
                  <a:lnTo>
                    <a:pt x="1989" y="683"/>
                  </a:lnTo>
                  <a:lnTo>
                    <a:pt x="1982" y="703"/>
                  </a:lnTo>
                  <a:lnTo>
                    <a:pt x="1975" y="722"/>
                  </a:lnTo>
                  <a:lnTo>
                    <a:pt x="1967" y="739"/>
                  </a:lnTo>
                  <a:lnTo>
                    <a:pt x="1958" y="758"/>
                  </a:lnTo>
                  <a:lnTo>
                    <a:pt x="1948" y="775"/>
                  </a:lnTo>
                  <a:lnTo>
                    <a:pt x="1939" y="792"/>
                  </a:lnTo>
                  <a:lnTo>
                    <a:pt x="1927" y="808"/>
                  </a:lnTo>
                  <a:lnTo>
                    <a:pt x="1915" y="824"/>
                  </a:lnTo>
                  <a:lnTo>
                    <a:pt x="1903" y="839"/>
                  </a:lnTo>
                  <a:lnTo>
                    <a:pt x="1890" y="853"/>
                  </a:lnTo>
                  <a:lnTo>
                    <a:pt x="1876" y="868"/>
                  </a:lnTo>
                  <a:lnTo>
                    <a:pt x="1861" y="881"/>
                  </a:lnTo>
                  <a:lnTo>
                    <a:pt x="1846" y="892"/>
                  </a:lnTo>
                  <a:lnTo>
                    <a:pt x="1831" y="904"/>
                  </a:lnTo>
                  <a:lnTo>
                    <a:pt x="1815" y="915"/>
                  </a:lnTo>
                  <a:lnTo>
                    <a:pt x="1798" y="926"/>
                  </a:lnTo>
                  <a:lnTo>
                    <a:pt x="1782" y="934"/>
                  </a:lnTo>
                  <a:lnTo>
                    <a:pt x="1764" y="942"/>
                  </a:lnTo>
                  <a:lnTo>
                    <a:pt x="1745" y="950"/>
                  </a:lnTo>
                  <a:lnTo>
                    <a:pt x="1728" y="957"/>
                  </a:lnTo>
                  <a:lnTo>
                    <a:pt x="1708" y="963"/>
                  </a:lnTo>
                  <a:lnTo>
                    <a:pt x="1690" y="967"/>
                  </a:lnTo>
                  <a:lnTo>
                    <a:pt x="1670" y="971"/>
                  </a:lnTo>
                  <a:lnTo>
                    <a:pt x="1650" y="974"/>
                  </a:lnTo>
                  <a:lnTo>
                    <a:pt x="1631" y="975"/>
                  </a:lnTo>
                  <a:lnTo>
                    <a:pt x="1610" y="976"/>
                  </a:lnTo>
                  <a:lnTo>
                    <a:pt x="403" y="976"/>
                  </a:lnTo>
                  <a:lnTo>
                    <a:pt x="3" y="976"/>
                  </a:lnTo>
                  <a:lnTo>
                    <a:pt x="0" y="976"/>
                  </a:lnTo>
                </a:path>
              </a:pathLst>
            </a:custGeom>
            <a:noFill/>
            <a:ln w="22225" cap="rnd">
              <a:solidFill>
                <a:schemeClr val="bg1"/>
              </a:solidFill>
              <a:prstDash val="solid"/>
              <a:round/>
            </a:ln>
          </p:spPr>
          <p:txBody>
            <a:bodyPr vert="horz" wrap="none" lIns="9720" tIns="9720" rIns="9720" bIns="97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52" name="Freeform: Shape 25">
              <a:extLst>
                <a:ext uri="{FF2B5EF4-FFF2-40B4-BE49-F238E27FC236}">
                  <a16:creationId xmlns:a16="http://schemas.microsoft.com/office/drawing/2014/main" id="{615F39BF-08B0-C44B-BF50-3B3D97391372}"/>
                </a:ext>
              </a:extLst>
            </p:cNvPr>
            <p:cNvSpPr/>
            <p:nvPr/>
          </p:nvSpPr>
          <p:spPr>
            <a:xfrm>
              <a:off x="5007960" y="741600"/>
              <a:ext cx="199440" cy="406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55" h="1130" fill="none">
                  <a:moveTo>
                    <a:pt x="0" y="464"/>
                  </a:moveTo>
                  <a:lnTo>
                    <a:pt x="0" y="232"/>
                  </a:lnTo>
                  <a:lnTo>
                    <a:pt x="0" y="232"/>
                  </a:lnTo>
                  <a:lnTo>
                    <a:pt x="0" y="220"/>
                  </a:lnTo>
                  <a:lnTo>
                    <a:pt x="1" y="208"/>
                  </a:lnTo>
                  <a:lnTo>
                    <a:pt x="3" y="197"/>
                  </a:lnTo>
                  <a:lnTo>
                    <a:pt x="6" y="186"/>
                  </a:lnTo>
                  <a:lnTo>
                    <a:pt x="9" y="175"/>
                  </a:lnTo>
                  <a:lnTo>
                    <a:pt x="13" y="163"/>
                  </a:lnTo>
                  <a:lnTo>
                    <a:pt x="17" y="152"/>
                  </a:lnTo>
                  <a:lnTo>
                    <a:pt x="22" y="142"/>
                  </a:lnTo>
                  <a:lnTo>
                    <a:pt x="28" y="132"/>
                  </a:lnTo>
                  <a:lnTo>
                    <a:pt x="33" y="122"/>
                  </a:lnTo>
                  <a:lnTo>
                    <a:pt x="40" y="112"/>
                  </a:lnTo>
                  <a:lnTo>
                    <a:pt x="47" y="103"/>
                  </a:lnTo>
                  <a:lnTo>
                    <a:pt x="55" y="93"/>
                  </a:lnTo>
                  <a:lnTo>
                    <a:pt x="64" y="85"/>
                  </a:lnTo>
                  <a:lnTo>
                    <a:pt x="82" y="69"/>
                  </a:lnTo>
                  <a:lnTo>
                    <a:pt x="101" y="53"/>
                  </a:lnTo>
                  <a:lnTo>
                    <a:pt x="123" y="40"/>
                  </a:lnTo>
                  <a:lnTo>
                    <a:pt x="145" y="29"/>
                  </a:lnTo>
                  <a:lnTo>
                    <a:pt x="170" y="19"/>
                  </a:lnTo>
                  <a:lnTo>
                    <a:pt x="195" y="11"/>
                  </a:lnTo>
                  <a:lnTo>
                    <a:pt x="222" y="5"/>
                  </a:lnTo>
                  <a:lnTo>
                    <a:pt x="236" y="3"/>
                  </a:lnTo>
                  <a:lnTo>
                    <a:pt x="249" y="1"/>
                  </a:lnTo>
                  <a:lnTo>
                    <a:pt x="263" y="1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91" y="1"/>
                  </a:lnTo>
                  <a:lnTo>
                    <a:pt x="306" y="2"/>
                  </a:lnTo>
                  <a:lnTo>
                    <a:pt x="320" y="4"/>
                  </a:lnTo>
                  <a:lnTo>
                    <a:pt x="334" y="7"/>
                  </a:lnTo>
                  <a:lnTo>
                    <a:pt x="346" y="10"/>
                  </a:lnTo>
                  <a:lnTo>
                    <a:pt x="360" y="15"/>
                  </a:lnTo>
                  <a:lnTo>
                    <a:pt x="373" y="20"/>
                  </a:lnTo>
                  <a:lnTo>
                    <a:pt x="386" y="25"/>
                  </a:lnTo>
                  <a:lnTo>
                    <a:pt x="397" y="32"/>
                  </a:lnTo>
                  <a:lnTo>
                    <a:pt x="409" y="38"/>
                  </a:lnTo>
                  <a:lnTo>
                    <a:pt x="421" y="45"/>
                  </a:lnTo>
                  <a:lnTo>
                    <a:pt x="433" y="54"/>
                  </a:lnTo>
                  <a:lnTo>
                    <a:pt x="444" y="63"/>
                  </a:lnTo>
                  <a:lnTo>
                    <a:pt x="453" y="72"/>
                  </a:lnTo>
                  <a:lnTo>
                    <a:pt x="464" y="82"/>
                  </a:lnTo>
                  <a:lnTo>
                    <a:pt x="474" y="92"/>
                  </a:lnTo>
                  <a:lnTo>
                    <a:pt x="483" y="103"/>
                  </a:lnTo>
                  <a:lnTo>
                    <a:pt x="492" y="114"/>
                  </a:lnTo>
                  <a:lnTo>
                    <a:pt x="499" y="126"/>
                  </a:lnTo>
                  <a:lnTo>
                    <a:pt x="507" y="139"/>
                  </a:lnTo>
                  <a:lnTo>
                    <a:pt x="515" y="151"/>
                  </a:lnTo>
                  <a:lnTo>
                    <a:pt x="521" y="164"/>
                  </a:lnTo>
                  <a:lnTo>
                    <a:pt x="528" y="178"/>
                  </a:lnTo>
                  <a:lnTo>
                    <a:pt x="533" y="191"/>
                  </a:lnTo>
                  <a:lnTo>
                    <a:pt x="538" y="205"/>
                  </a:lnTo>
                  <a:lnTo>
                    <a:pt x="543" y="220"/>
                  </a:lnTo>
                  <a:lnTo>
                    <a:pt x="547" y="235"/>
                  </a:lnTo>
                  <a:lnTo>
                    <a:pt x="550" y="249"/>
                  </a:lnTo>
                  <a:lnTo>
                    <a:pt x="551" y="265"/>
                  </a:lnTo>
                  <a:lnTo>
                    <a:pt x="553" y="281"/>
                  </a:lnTo>
                  <a:lnTo>
                    <a:pt x="554" y="296"/>
                  </a:lnTo>
                  <a:lnTo>
                    <a:pt x="555" y="312"/>
                  </a:lnTo>
                  <a:lnTo>
                    <a:pt x="555" y="1130"/>
                  </a:lnTo>
                </a:path>
              </a:pathLst>
            </a:custGeom>
            <a:noFill/>
            <a:ln w="22225" cap="rnd">
              <a:solidFill>
                <a:schemeClr val="bg1"/>
              </a:solidFill>
              <a:prstDash val="solid"/>
              <a:round/>
            </a:ln>
          </p:spPr>
          <p:txBody>
            <a:bodyPr vert="horz" wrap="none" lIns="9720" tIns="9720" rIns="9720" bIns="97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53" name="Freeform: Shape 26">
              <a:extLst>
                <a:ext uri="{FF2B5EF4-FFF2-40B4-BE49-F238E27FC236}">
                  <a16:creationId xmlns:a16="http://schemas.microsoft.com/office/drawing/2014/main" id="{61A5B59D-E107-5745-9AAD-EBD476D63076}"/>
                </a:ext>
              </a:extLst>
            </p:cNvPr>
            <p:cNvSpPr/>
            <p:nvPr/>
          </p:nvSpPr>
          <p:spPr>
            <a:xfrm>
              <a:off x="4808160" y="713880"/>
              <a:ext cx="199440" cy="194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55" h="541" fill="none">
                  <a:moveTo>
                    <a:pt x="0" y="541"/>
                  </a:moveTo>
                  <a:lnTo>
                    <a:pt x="0" y="270"/>
                  </a:lnTo>
                  <a:lnTo>
                    <a:pt x="0" y="270"/>
                  </a:lnTo>
                  <a:lnTo>
                    <a:pt x="0" y="257"/>
                  </a:lnTo>
                  <a:lnTo>
                    <a:pt x="1" y="243"/>
                  </a:lnTo>
                  <a:lnTo>
                    <a:pt x="3" y="229"/>
                  </a:lnTo>
                  <a:lnTo>
                    <a:pt x="6" y="216"/>
                  </a:lnTo>
                  <a:lnTo>
                    <a:pt x="9" y="203"/>
                  </a:lnTo>
                  <a:lnTo>
                    <a:pt x="13" y="190"/>
                  </a:lnTo>
                  <a:lnTo>
                    <a:pt x="16" y="177"/>
                  </a:lnTo>
                  <a:lnTo>
                    <a:pt x="21" y="166"/>
                  </a:lnTo>
                  <a:lnTo>
                    <a:pt x="27" y="153"/>
                  </a:lnTo>
                  <a:lnTo>
                    <a:pt x="33" y="141"/>
                  </a:lnTo>
                  <a:lnTo>
                    <a:pt x="40" y="130"/>
                  </a:lnTo>
                  <a:lnTo>
                    <a:pt x="47" y="119"/>
                  </a:lnTo>
                  <a:lnTo>
                    <a:pt x="55" y="109"/>
                  </a:lnTo>
                  <a:lnTo>
                    <a:pt x="64" y="98"/>
                  </a:lnTo>
                  <a:lnTo>
                    <a:pt x="72" y="88"/>
                  </a:lnTo>
                  <a:lnTo>
                    <a:pt x="81" y="79"/>
                  </a:lnTo>
                  <a:lnTo>
                    <a:pt x="91" y="70"/>
                  </a:lnTo>
                  <a:lnTo>
                    <a:pt x="101" y="62"/>
                  </a:lnTo>
                  <a:lnTo>
                    <a:pt x="112" y="54"/>
                  </a:lnTo>
                  <a:lnTo>
                    <a:pt x="122" y="46"/>
                  </a:lnTo>
                  <a:lnTo>
                    <a:pt x="133" y="39"/>
                  </a:lnTo>
                  <a:lnTo>
                    <a:pt x="145" y="32"/>
                  </a:lnTo>
                  <a:lnTo>
                    <a:pt x="157" y="26"/>
                  </a:lnTo>
                  <a:lnTo>
                    <a:pt x="170" y="21"/>
                  </a:lnTo>
                  <a:lnTo>
                    <a:pt x="182" y="16"/>
                  </a:lnTo>
                  <a:lnTo>
                    <a:pt x="195" y="11"/>
                  </a:lnTo>
                  <a:lnTo>
                    <a:pt x="208" y="9"/>
                  </a:lnTo>
                  <a:lnTo>
                    <a:pt x="222" y="5"/>
                  </a:lnTo>
                  <a:lnTo>
                    <a:pt x="235" y="3"/>
                  </a:lnTo>
                  <a:lnTo>
                    <a:pt x="249" y="1"/>
                  </a:lnTo>
                  <a:lnTo>
                    <a:pt x="263" y="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91" y="0"/>
                  </a:lnTo>
                  <a:lnTo>
                    <a:pt x="306" y="1"/>
                  </a:lnTo>
                  <a:lnTo>
                    <a:pt x="320" y="3"/>
                  </a:lnTo>
                  <a:lnTo>
                    <a:pt x="333" y="5"/>
                  </a:lnTo>
                  <a:lnTo>
                    <a:pt x="346" y="9"/>
                  </a:lnTo>
                  <a:lnTo>
                    <a:pt x="360" y="11"/>
                  </a:lnTo>
                  <a:lnTo>
                    <a:pt x="373" y="16"/>
                  </a:lnTo>
                  <a:lnTo>
                    <a:pt x="385" y="21"/>
                  </a:lnTo>
                  <a:lnTo>
                    <a:pt x="397" y="26"/>
                  </a:lnTo>
                  <a:lnTo>
                    <a:pt x="409" y="32"/>
                  </a:lnTo>
                  <a:lnTo>
                    <a:pt x="421" y="39"/>
                  </a:lnTo>
                  <a:lnTo>
                    <a:pt x="432" y="46"/>
                  </a:lnTo>
                  <a:lnTo>
                    <a:pt x="443" y="54"/>
                  </a:lnTo>
                  <a:lnTo>
                    <a:pt x="454" y="62"/>
                  </a:lnTo>
                  <a:lnTo>
                    <a:pt x="464" y="70"/>
                  </a:lnTo>
                  <a:lnTo>
                    <a:pt x="474" y="79"/>
                  </a:lnTo>
                  <a:lnTo>
                    <a:pt x="483" y="88"/>
                  </a:lnTo>
                  <a:lnTo>
                    <a:pt x="491" y="98"/>
                  </a:lnTo>
                  <a:lnTo>
                    <a:pt x="499" y="109"/>
                  </a:lnTo>
                  <a:lnTo>
                    <a:pt x="507" y="119"/>
                  </a:lnTo>
                  <a:lnTo>
                    <a:pt x="515" y="130"/>
                  </a:lnTo>
                  <a:lnTo>
                    <a:pt x="522" y="141"/>
                  </a:lnTo>
                  <a:lnTo>
                    <a:pt x="528" y="153"/>
                  </a:lnTo>
                  <a:lnTo>
                    <a:pt x="533" y="166"/>
                  </a:lnTo>
                  <a:lnTo>
                    <a:pt x="538" y="177"/>
                  </a:lnTo>
                  <a:lnTo>
                    <a:pt x="542" y="190"/>
                  </a:lnTo>
                  <a:lnTo>
                    <a:pt x="546" y="203"/>
                  </a:lnTo>
                  <a:lnTo>
                    <a:pt x="549" y="216"/>
                  </a:lnTo>
                  <a:lnTo>
                    <a:pt x="552" y="229"/>
                  </a:lnTo>
                  <a:lnTo>
                    <a:pt x="553" y="243"/>
                  </a:lnTo>
                  <a:lnTo>
                    <a:pt x="554" y="257"/>
                  </a:lnTo>
                  <a:lnTo>
                    <a:pt x="555" y="270"/>
                  </a:lnTo>
                  <a:lnTo>
                    <a:pt x="555" y="541"/>
                  </a:lnTo>
                </a:path>
              </a:pathLst>
            </a:custGeom>
            <a:noFill/>
            <a:ln w="22225" cap="rnd">
              <a:solidFill>
                <a:schemeClr val="bg1"/>
              </a:solidFill>
              <a:prstDash val="solid"/>
              <a:round/>
            </a:ln>
          </p:spPr>
          <p:txBody>
            <a:bodyPr vert="horz" wrap="none" lIns="9720" tIns="9720" rIns="9720" bIns="97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54" name="Freeform: Shape 27">
              <a:extLst>
                <a:ext uri="{FF2B5EF4-FFF2-40B4-BE49-F238E27FC236}">
                  <a16:creationId xmlns:a16="http://schemas.microsoft.com/office/drawing/2014/main" id="{67345094-3663-1A4B-8128-5E927874B7A8}"/>
                </a:ext>
              </a:extLst>
            </p:cNvPr>
            <p:cNvSpPr/>
            <p:nvPr/>
          </p:nvSpPr>
          <p:spPr>
            <a:xfrm>
              <a:off x="4608360" y="682200"/>
              <a:ext cx="199440" cy="226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55" h="629" fill="none">
                  <a:moveTo>
                    <a:pt x="0" y="629"/>
                  </a:moveTo>
                  <a:lnTo>
                    <a:pt x="0" y="312"/>
                  </a:lnTo>
                  <a:lnTo>
                    <a:pt x="0" y="312"/>
                  </a:lnTo>
                  <a:lnTo>
                    <a:pt x="0" y="297"/>
                  </a:lnTo>
                  <a:lnTo>
                    <a:pt x="0" y="281"/>
                  </a:lnTo>
                  <a:lnTo>
                    <a:pt x="3" y="265"/>
                  </a:lnTo>
                  <a:lnTo>
                    <a:pt x="5" y="250"/>
                  </a:lnTo>
                  <a:lnTo>
                    <a:pt x="8" y="235"/>
                  </a:lnTo>
                  <a:lnTo>
                    <a:pt x="12" y="220"/>
                  </a:lnTo>
                  <a:lnTo>
                    <a:pt x="16" y="205"/>
                  </a:lnTo>
                  <a:lnTo>
                    <a:pt x="21" y="192"/>
                  </a:lnTo>
                  <a:lnTo>
                    <a:pt x="27" y="178"/>
                  </a:lnTo>
                  <a:lnTo>
                    <a:pt x="33" y="164"/>
                  </a:lnTo>
                  <a:lnTo>
                    <a:pt x="40" y="152"/>
                  </a:lnTo>
                  <a:lnTo>
                    <a:pt x="47" y="139"/>
                  </a:lnTo>
                  <a:lnTo>
                    <a:pt x="54" y="126"/>
                  </a:lnTo>
                  <a:lnTo>
                    <a:pt x="63" y="114"/>
                  </a:lnTo>
                  <a:lnTo>
                    <a:pt x="72" y="103"/>
                  </a:lnTo>
                  <a:lnTo>
                    <a:pt x="81" y="93"/>
                  </a:lnTo>
                  <a:lnTo>
                    <a:pt x="91" y="82"/>
                  </a:lnTo>
                  <a:lnTo>
                    <a:pt x="101" y="72"/>
                  </a:lnTo>
                  <a:lnTo>
                    <a:pt x="111" y="63"/>
                  </a:lnTo>
                  <a:lnTo>
                    <a:pt x="122" y="54"/>
                  </a:lnTo>
                  <a:lnTo>
                    <a:pt x="133" y="47"/>
                  </a:lnTo>
                  <a:lnTo>
                    <a:pt x="145" y="39"/>
                  </a:lnTo>
                  <a:lnTo>
                    <a:pt x="157" y="32"/>
                  </a:lnTo>
                  <a:lnTo>
                    <a:pt x="169" y="25"/>
                  </a:lnTo>
                  <a:lnTo>
                    <a:pt x="182" y="20"/>
                  </a:lnTo>
                  <a:lnTo>
                    <a:pt x="195" y="15"/>
                  </a:lnTo>
                  <a:lnTo>
                    <a:pt x="207" y="10"/>
                  </a:lnTo>
                  <a:lnTo>
                    <a:pt x="221" y="7"/>
                  </a:lnTo>
                  <a:lnTo>
                    <a:pt x="235" y="4"/>
                  </a:lnTo>
                  <a:lnTo>
                    <a:pt x="249" y="2"/>
                  </a:lnTo>
                  <a:lnTo>
                    <a:pt x="262" y="1"/>
                  </a:lnTo>
                  <a:lnTo>
                    <a:pt x="277" y="0"/>
                  </a:lnTo>
                  <a:lnTo>
                    <a:pt x="277" y="0"/>
                  </a:lnTo>
                  <a:lnTo>
                    <a:pt x="291" y="1"/>
                  </a:lnTo>
                  <a:lnTo>
                    <a:pt x="306" y="2"/>
                  </a:lnTo>
                  <a:lnTo>
                    <a:pt x="319" y="4"/>
                  </a:lnTo>
                  <a:lnTo>
                    <a:pt x="333" y="7"/>
                  </a:lnTo>
                  <a:lnTo>
                    <a:pt x="346" y="10"/>
                  </a:lnTo>
                  <a:lnTo>
                    <a:pt x="360" y="15"/>
                  </a:lnTo>
                  <a:lnTo>
                    <a:pt x="372" y="20"/>
                  </a:lnTo>
                  <a:lnTo>
                    <a:pt x="385" y="25"/>
                  </a:lnTo>
                  <a:lnTo>
                    <a:pt x="397" y="32"/>
                  </a:lnTo>
                  <a:lnTo>
                    <a:pt x="410" y="39"/>
                  </a:lnTo>
                  <a:lnTo>
                    <a:pt x="420" y="47"/>
                  </a:lnTo>
                  <a:lnTo>
                    <a:pt x="432" y="54"/>
                  </a:lnTo>
                  <a:lnTo>
                    <a:pt x="443" y="63"/>
                  </a:lnTo>
                  <a:lnTo>
                    <a:pt x="454" y="72"/>
                  </a:lnTo>
                  <a:lnTo>
                    <a:pt x="464" y="82"/>
                  </a:lnTo>
                  <a:lnTo>
                    <a:pt x="473" y="93"/>
                  </a:lnTo>
                  <a:lnTo>
                    <a:pt x="482" y="103"/>
                  </a:lnTo>
                  <a:lnTo>
                    <a:pt x="491" y="114"/>
                  </a:lnTo>
                  <a:lnTo>
                    <a:pt x="500" y="126"/>
                  </a:lnTo>
                  <a:lnTo>
                    <a:pt x="507" y="139"/>
                  </a:lnTo>
                  <a:lnTo>
                    <a:pt x="515" y="152"/>
                  </a:lnTo>
                  <a:lnTo>
                    <a:pt x="522" y="164"/>
                  </a:lnTo>
                  <a:lnTo>
                    <a:pt x="527" y="178"/>
                  </a:lnTo>
                  <a:lnTo>
                    <a:pt x="533" y="192"/>
                  </a:lnTo>
                  <a:lnTo>
                    <a:pt x="538" y="205"/>
                  </a:lnTo>
                  <a:lnTo>
                    <a:pt x="542" y="220"/>
                  </a:lnTo>
                  <a:lnTo>
                    <a:pt x="546" y="235"/>
                  </a:lnTo>
                  <a:lnTo>
                    <a:pt x="549" y="250"/>
                  </a:lnTo>
                  <a:lnTo>
                    <a:pt x="552" y="265"/>
                  </a:lnTo>
                  <a:lnTo>
                    <a:pt x="553" y="281"/>
                  </a:lnTo>
                  <a:lnTo>
                    <a:pt x="555" y="297"/>
                  </a:lnTo>
                  <a:lnTo>
                    <a:pt x="555" y="312"/>
                  </a:lnTo>
                  <a:lnTo>
                    <a:pt x="555" y="629"/>
                  </a:lnTo>
                </a:path>
              </a:pathLst>
            </a:custGeom>
            <a:noFill/>
            <a:ln w="22225" cap="rnd">
              <a:solidFill>
                <a:schemeClr val="bg1"/>
              </a:solidFill>
              <a:prstDash val="solid"/>
              <a:round/>
            </a:ln>
          </p:spPr>
          <p:txBody>
            <a:bodyPr vert="horz" wrap="none" lIns="9720" tIns="9720" rIns="9720" bIns="97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55" name="Freeform: Shape 28">
              <a:extLst>
                <a:ext uri="{FF2B5EF4-FFF2-40B4-BE49-F238E27FC236}">
                  <a16:creationId xmlns:a16="http://schemas.microsoft.com/office/drawing/2014/main" id="{D5CAD321-5B97-6040-BDA0-873472021096}"/>
                </a:ext>
              </a:extLst>
            </p:cNvPr>
            <p:cNvSpPr/>
            <p:nvPr/>
          </p:nvSpPr>
          <p:spPr>
            <a:xfrm>
              <a:off x="4169160" y="991440"/>
              <a:ext cx="316440" cy="486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0" h="1353" fill="none">
                  <a:moveTo>
                    <a:pt x="880" y="1353"/>
                  </a:moveTo>
                  <a:lnTo>
                    <a:pt x="145" y="583"/>
                  </a:lnTo>
                  <a:lnTo>
                    <a:pt x="145" y="583"/>
                  </a:lnTo>
                  <a:lnTo>
                    <a:pt x="132" y="568"/>
                  </a:lnTo>
                  <a:lnTo>
                    <a:pt x="118" y="552"/>
                  </a:lnTo>
                  <a:lnTo>
                    <a:pt x="105" y="535"/>
                  </a:lnTo>
                  <a:lnTo>
                    <a:pt x="93" y="520"/>
                  </a:lnTo>
                  <a:lnTo>
                    <a:pt x="82" y="503"/>
                  </a:lnTo>
                  <a:lnTo>
                    <a:pt x="71" y="486"/>
                  </a:lnTo>
                  <a:lnTo>
                    <a:pt x="61" y="470"/>
                  </a:lnTo>
                  <a:lnTo>
                    <a:pt x="52" y="452"/>
                  </a:lnTo>
                  <a:lnTo>
                    <a:pt x="43" y="435"/>
                  </a:lnTo>
                  <a:lnTo>
                    <a:pt x="35" y="418"/>
                  </a:lnTo>
                  <a:lnTo>
                    <a:pt x="29" y="401"/>
                  </a:lnTo>
                  <a:lnTo>
                    <a:pt x="23" y="383"/>
                  </a:lnTo>
                  <a:lnTo>
                    <a:pt x="17" y="366"/>
                  </a:lnTo>
                  <a:lnTo>
                    <a:pt x="13" y="349"/>
                  </a:lnTo>
                  <a:lnTo>
                    <a:pt x="8" y="331"/>
                  </a:lnTo>
                  <a:lnTo>
                    <a:pt x="5" y="315"/>
                  </a:lnTo>
                  <a:lnTo>
                    <a:pt x="3" y="298"/>
                  </a:lnTo>
                  <a:lnTo>
                    <a:pt x="1" y="281"/>
                  </a:lnTo>
                  <a:lnTo>
                    <a:pt x="0" y="265"/>
                  </a:lnTo>
                  <a:lnTo>
                    <a:pt x="0" y="248"/>
                  </a:lnTo>
                  <a:lnTo>
                    <a:pt x="1" y="232"/>
                  </a:lnTo>
                  <a:lnTo>
                    <a:pt x="2" y="217"/>
                  </a:lnTo>
                  <a:lnTo>
                    <a:pt x="4" y="201"/>
                  </a:lnTo>
                  <a:lnTo>
                    <a:pt x="7" y="186"/>
                  </a:lnTo>
                  <a:lnTo>
                    <a:pt x="11" y="171"/>
                  </a:lnTo>
                  <a:lnTo>
                    <a:pt x="16" y="157"/>
                  </a:lnTo>
                  <a:lnTo>
                    <a:pt x="22" y="143"/>
                  </a:lnTo>
                  <a:lnTo>
                    <a:pt x="28" y="130"/>
                  </a:lnTo>
                  <a:lnTo>
                    <a:pt x="35" y="118"/>
                  </a:lnTo>
                  <a:lnTo>
                    <a:pt x="43" y="106"/>
                  </a:lnTo>
                  <a:lnTo>
                    <a:pt x="52" y="94"/>
                  </a:lnTo>
                  <a:lnTo>
                    <a:pt x="62" y="83"/>
                  </a:lnTo>
                  <a:lnTo>
                    <a:pt x="62" y="83"/>
                  </a:lnTo>
                  <a:lnTo>
                    <a:pt x="72" y="72"/>
                  </a:lnTo>
                  <a:lnTo>
                    <a:pt x="83" y="63"/>
                  </a:lnTo>
                  <a:lnTo>
                    <a:pt x="93" y="54"/>
                  </a:lnTo>
                  <a:lnTo>
                    <a:pt x="105" y="46"/>
                  </a:lnTo>
                  <a:lnTo>
                    <a:pt x="117" y="38"/>
                  </a:lnTo>
                  <a:lnTo>
                    <a:pt x="129" y="31"/>
                  </a:lnTo>
                  <a:lnTo>
                    <a:pt x="141" y="25"/>
                  </a:lnTo>
                  <a:lnTo>
                    <a:pt x="154" y="19"/>
                  </a:lnTo>
                  <a:lnTo>
                    <a:pt x="167" y="15"/>
                  </a:lnTo>
                  <a:lnTo>
                    <a:pt x="180" y="11"/>
                  </a:lnTo>
                  <a:lnTo>
                    <a:pt x="192" y="8"/>
                  </a:lnTo>
                  <a:lnTo>
                    <a:pt x="206" y="5"/>
                  </a:lnTo>
                  <a:lnTo>
                    <a:pt x="220" y="3"/>
                  </a:lnTo>
                  <a:lnTo>
                    <a:pt x="233" y="1"/>
                  </a:lnTo>
                  <a:lnTo>
                    <a:pt x="246" y="1"/>
                  </a:lnTo>
                  <a:lnTo>
                    <a:pt x="260" y="0"/>
                  </a:lnTo>
                  <a:lnTo>
                    <a:pt x="274" y="1"/>
                  </a:lnTo>
                  <a:lnTo>
                    <a:pt x="288" y="2"/>
                  </a:lnTo>
                  <a:lnTo>
                    <a:pt x="300" y="4"/>
                  </a:lnTo>
                  <a:lnTo>
                    <a:pt x="314" y="7"/>
                  </a:lnTo>
                  <a:lnTo>
                    <a:pt x="328" y="10"/>
                  </a:lnTo>
                  <a:lnTo>
                    <a:pt x="341" y="14"/>
                  </a:lnTo>
                  <a:lnTo>
                    <a:pt x="354" y="18"/>
                  </a:lnTo>
                  <a:lnTo>
                    <a:pt x="367" y="24"/>
                  </a:lnTo>
                  <a:lnTo>
                    <a:pt x="380" y="30"/>
                  </a:lnTo>
                  <a:lnTo>
                    <a:pt x="393" y="36"/>
                  </a:lnTo>
                  <a:lnTo>
                    <a:pt x="404" y="44"/>
                  </a:lnTo>
                  <a:lnTo>
                    <a:pt x="417" y="52"/>
                  </a:lnTo>
                  <a:lnTo>
                    <a:pt x="428" y="61"/>
                  </a:lnTo>
                  <a:lnTo>
                    <a:pt x="440" y="69"/>
                  </a:lnTo>
                  <a:lnTo>
                    <a:pt x="450" y="80"/>
                  </a:lnTo>
                  <a:lnTo>
                    <a:pt x="461" y="91"/>
                  </a:lnTo>
                  <a:lnTo>
                    <a:pt x="461" y="91"/>
                  </a:lnTo>
                  <a:lnTo>
                    <a:pt x="665" y="304"/>
                  </a:lnTo>
                </a:path>
              </a:pathLst>
            </a:custGeom>
            <a:noFill/>
            <a:ln w="22225" cap="rnd">
              <a:solidFill>
                <a:schemeClr val="bg1"/>
              </a:solidFill>
              <a:prstDash val="solid"/>
              <a:round/>
            </a:ln>
          </p:spPr>
          <p:txBody>
            <a:bodyPr vert="horz" wrap="none" lIns="9720" tIns="9720" rIns="9720" bIns="97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56" name="Freeform: Shape 29">
              <a:extLst>
                <a:ext uri="{FF2B5EF4-FFF2-40B4-BE49-F238E27FC236}">
                  <a16:creationId xmlns:a16="http://schemas.microsoft.com/office/drawing/2014/main" id="{C7FBBED3-E5FC-F041-A59A-96579D7F7045}"/>
                </a:ext>
              </a:extLst>
            </p:cNvPr>
            <p:cNvSpPr/>
            <p:nvPr/>
          </p:nvSpPr>
          <p:spPr>
            <a:xfrm>
              <a:off x="4408559" y="376920"/>
              <a:ext cx="199800" cy="72395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56" h="2012" fill="none">
                  <a:moveTo>
                    <a:pt x="0" y="2012"/>
                  </a:moveTo>
                  <a:lnTo>
                    <a:pt x="0" y="312"/>
                  </a:lnTo>
                  <a:lnTo>
                    <a:pt x="0" y="312"/>
                  </a:lnTo>
                  <a:lnTo>
                    <a:pt x="0" y="296"/>
                  </a:lnTo>
                  <a:lnTo>
                    <a:pt x="1" y="280"/>
                  </a:lnTo>
                  <a:lnTo>
                    <a:pt x="3" y="265"/>
                  </a:lnTo>
                  <a:lnTo>
                    <a:pt x="6" y="249"/>
                  </a:lnTo>
                  <a:lnTo>
                    <a:pt x="9" y="234"/>
                  </a:lnTo>
                  <a:lnTo>
                    <a:pt x="13" y="219"/>
                  </a:lnTo>
                  <a:lnTo>
                    <a:pt x="17" y="205"/>
                  </a:lnTo>
                  <a:lnTo>
                    <a:pt x="22" y="191"/>
                  </a:lnTo>
                  <a:lnTo>
                    <a:pt x="28" y="177"/>
                  </a:lnTo>
                  <a:lnTo>
                    <a:pt x="34" y="164"/>
                  </a:lnTo>
                  <a:lnTo>
                    <a:pt x="40" y="151"/>
                  </a:lnTo>
                  <a:lnTo>
                    <a:pt x="47" y="138"/>
                  </a:lnTo>
                  <a:lnTo>
                    <a:pt x="55" y="125"/>
                  </a:lnTo>
                  <a:lnTo>
                    <a:pt x="64" y="114"/>
                  </a:lnTo>
                  <a:lnTo>
                    <a:pt x="73" y="103"/>
                  </a:lnTo>
                  <a:lnTo>
                    <a:pt x="82" y="92"/>
                  </a:lnTo>
                  <a:lnTo>
                    <a:pt x="92" y="81"/>
                  </a:lnTo>
                  <a:lnTo>
                    <a:pt x="101" y="71"/>
                  </a:lnTo>
                  <a:lnTo>
                    <a:pt x="112" y="63"/>
                  </a:lnTo>
                  <a:lnTo>
                    <a:pt x="123" y="54"/>
                  </a:lnTo>
                  <a:lnTo>
                    <a:pt x="134" y="46"/>
                  </a:lnTo>
                  <a:lnTo>
                    <a:pt x="145" y="38"/>
                  </a:lnTo>
                  <a:lnTo>
                    <a:pt x="157" y="31"/>
                  </a:lnTo>
                  <a:lnTo>
                    <a:pt x="170" y="24"/>
                  </a:lnTo>
                  <a:lnTo>
                    <a:pt x="183" y="19"/>
                  </a:lnTo>
                  <a:lnTo>
                    <a:pt x="196" y="15"/>
                  </a:lnTo>
                  <a:lnTo>
                    <a:pt x="208" y="10"/>
                  </a:lnTo>
                  <a:lnTo>
                    <a:pt x="222" y="7"/>
                  </a:lnTo>
                  <a:lnTo>
                    <a:pt x="236" y="4"/>
                  </a:lnTo>
                  <a:lnTo>
                    <a:pt x="250" y="2"/>
                  </a:lnTo>
                  <a:lnTo>
                    <a:pt x="263" y="1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92" y="1"/>
                  </a:lnTo>
                  <a:lnTo>
                    <a:pt x="306" y="2"/>
                  </a:lnTo>
                  <a:lnTo>
                    <a:pt x="320" y="4"/>
                  </a:lnTo>
                  <a:lnTo>
                    <a:pt x="334" y="7"/>
                  </a:lnTo>
                  <a:lnTo>
                    <a:pt x="347" y="10"/>
                  </a:lnTo>
                  <a:lnTo>
                    <a:pt x="360" y="15"/>
                  </a:lnTo>
                  <a:lnTo>
                    <a:pt x="373" y="19"/>
                  </a:lnTo>
                  <a:lnTo>
                    <a:pt x="386" y="24"/>
                  </a:lnTo>
                  <a:lnTo>
                    <a:pt x="398" y="31"/>
                  </a:lnTo>
                  <a:lnTo>
                    <a:pt x="409" y="38"/>
                  </a:lnTo>
                  <a:lnTo>
                    <a:pt x="421" y="46"/>
                  </a:lnTo>
                  <a:lnTo>
                    <a:pt x="433" y="54"/>
                  </a:lnTo>
                  <a:lnTo>
                    <a:pt x="444" y="63"/>
                  </a:lnTo>
                  <a:lnTo>
                    <a:pt x="454" y="71"/>
                  </a:lnTo>
                  <a:lnTo>
                    <a:pt x="464" y="81"/>
                  </a:lnTo>
                  <a:lnTo>
                    <a:pt x="474" y="92"/>
                  </a:lnTo>
                  <a:lnTo>
                    <a:pt x="483" y="103"/>
                  </a:lnTo>
                  <a:lnTo>
                    <a:pt x="492" y="114"/>
                  </a:lnTo>
                  <a:lnTo>
                    <a:pt x="500" y="125"/>
                  </a:lnTo>
                  <a:lnTo>
                    <a:pt x="507" y="138"/>
                  </a:lnTo>
                  <a:lnTo>
                    <a:pt x="515" y="151"/>
                  </a:lnTo>
                  <a:lnTo>
                    <a:pt x="522" y="164"/>
                  </a:lnTo>
                  <a:lnTo>
                    <a:pt x="528" y="177"/>
                  </a:lnTo>
                  <a:lnTo>
                    <a:pt x="534" y="191"/>
                  </a:lnTo>
                  <a:lnTo>
                    <a:pt x="539" y="205"/>
                  </a:lnTo>
                  <a:lnTo>
                    <a:pt x="543" y="219"/>
                  </a:lnTo>
                  <a:lnTo>
                    <a:pt x="547" y="234"/>
                  </a:lnTo>
                  <a:lnTo>
                    <a:pt x="550" y="249"/>
                  </a:lnTo>
                  <a:lnTo>
                    <a:pt x="553" y="265"/>
                  </a:lnTo>
                  <a:lnTo>
                    <a:pt x="554" y="280"/>
                  </a:lnTo>
                  <a:lnTo>
                    <a:pt x="555" y="296"/>
                  </a:lnTo>
                  <a:lnTo>
                    <a:pt x="556" y="312"/>
                  </a:lnTo>
                  <a:lnTo>
                    <a:pt x="556" y="1417"/>
                  </a:lnTo>
                </a:path>
              </a:pathLst>
            </a:custGeom>
            <a:noFill/>
            <a:ln w="22225" cap="rnd">
              <a:solidFill>
                <a:schemeClr val="bg1"/>
              </a:solidFill>
              <a:prstDash val="solid"/>
              <a:round/>
            </a:ln>
          </p:spPr>
          <p:txBody>
            <a:bodyPr vert="horz" wrap="none" lIns="9720" tIns="9720" rIns="9720" bIns="97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57" name="Straight Connector 156">
              <a:extLst>
                <a:ext uri="{FF2B5EF4-FFF2-40B4-BE49-F238E27FC236}">
                  <a16:creationId xmlns:a16="http://schemas.microsoft.com/office/drawing/2014/main" id="{2D7EBB79-E899-8445-B34D-0CFF36653E12}"/>
                </a:ext>
              </a:extLst>
            </p:cNvPr>
            <p:cNvSpPr/>
            <p:nvPr/>
          </p:nvSpPr>
          <p:spPr>
            <a:xfrm>
              <a:off x="4497480" y="12600"/>
              <a:ext cx="0" cy="171720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</a:ln>
          </p:spPr>
          <p:txBody>
            <a:bodyPr vert="horz" wrap="none" lIns="9720" tIns="9720" rIns="9720" bIns="97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58" name="Straight Connector 157">
              <a:extLst>
                <a:ext uri="{FF2B5EF4-FFF2-40B4-BE49-F238E27FC236}">
                  <a16:creationId xmlns:a16="http://schemas.microsoft.com/office/drawing/2014/main" id="{A0FBF105-9A92-F346-BB4C-F4D5C6C1BF03}"/>
                </a:ext>
              </a:extLst>
            </p:cNvPr>
            <p:cNvSpPr/>
            <p:nvPr/>
          </p:nvSpPr>
          <p:spPr>
            <a:xfrm>
              <a:off x="4057200" y="475560"/>
              <a:ext cx="163080" cy="0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</a:ln>
          </p:spPr>
          <p:txBody>
            <a:bodyPr vert="horz" wrap="none" lIns="9720" tIns="9720" rIns="9720" bIns="97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59" name="Straight Connector 158">
              <a:extLst>
                <a:ext uri="{FF2B5EF4-FFF2-40B4-BE49-F238E27FC236}">
                  <a16:creationId xmlns:a16="http://schemas.microsoft.com/office/drawing/2014/main" id="{CB073170-6B83-F74C-A94D-06D81265B8BE}"/>
                </a:ext>
              </a:extLst>
            </p:cNvPr>
            <p:cNvSpPr/>
            <p:nvPr/>
          </p:nvSpPr>
          <p:spPr>
            <a:xfrm>
              <a:off x="4774320" y="475560"/>
              <a:ext cx="163440" cy="0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</a:ln>
          </p:spPr>
          <p:txBody>
            <a:bodyPr vert="horz" wrap="none" lIns="9720" tIns="9720" rIns="9720" bIns="97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60" name="Straight Connector 159">
              <a:extLst>
                <a:ext uri="{FF2B5EF4-FFF2-40B4-BE49-F238E27FC236}">
                  <a16:creationId xmlns:a16="http://schemas.microsoft.com/office/drawing/2014/main" id="{61466245-69D9-5B48-AAE1-FD671A20715A}"/>
                </a:ext>
              </a:extLst>
            </p:cNvPr>
            <p:cNvSpPr/>
            <p:nvPr/>
          </p:nvSpPr>
          <p:spPr>
            <a:xfrm>
              <a:off x="4186079" y="148320"/>
              <a:ext cx="115561" cy="121320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</a:ln>
          </p:spPr>
          <p:txBody>
            <a:bodyPr vert="horz" wrap="none" lIns="9720" tIns="9720" rIns="9720" bIns="97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61" name="Straight Connector 160">
              <a:extLst>
                <a:ext uri="{FF2B5EF4-FFF2-40B4-BE49-F238E27FC236}">
                  <a16:creationId xmlns:a16="http://schemas.microsoft.com/office/drawing/2014/main" id="{C1A0ED44-ED14-CE43-9A46-836667A43DED}"/>
                </a:ext>
              </a:extLst>
            </p:cNvPr>
            <p:cNvSpPr/>
            <p:nvPr/>
          </p:nvSpPr>
          <p:spPr>
            <a:xfrm flipV="1">
              <a:off x="4186079" y="681480"/>
              <a:ext cx="115561" cy="121680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</a:ln>
          </p:spPr>
          <p:txBody>
            <a:bodyPr vert="horz" wrap="none" lIns="9720" tIns="9720" rIns="9720" bIns="97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62" name="Straight Connector 161">
              <a:extLst>
                <a:ext uri="{FF2B5EF4-FFF2-40B4-BE49-F238E27FC236}">
                  <a16:creationId xmlns:a16="http://schemas.microsoft.com/office/drawing/2014/main" id="{670A09C8-ACA6-F646-8CB9-F676ACA990D9}"/>
                </a:ext>
              </a:extLst>
            </p:cNvPr>
            <p:cNvSpPr/>
            <p:nvPr/>
          </p:nvSpPr>
          <p:spPr>
            <a:xfrm flipV="1">
              <a:off x="4693320" y="148320"/>
              <a:ext cx="115200" cy="121320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</a:ln>
          </p:spPr>
          <p:txBody>
            <a:bodyPr vert="horz" wrap="none" lIns="9720" tIns="9720" rIns="9720" bIns="97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AD10FBE1-F374-0842-BF7F-6B3F0C3B7CED}"/>
              </a:ext>
            </a:extLst>
          </p:cNvPr>
          <p:cNvGrpSpPr/>
          <p:nvPr/>
        </p:nvGrpSpPr>
        <p:grpSpPr>
          <a:xfrm>
            <a:off x="9900971" y="2838863"/>
            <a:ext cx="1097280" cy="1032637"/>
            <a:chOff x="7498080" y="2127361"/>
            <a:chExt cx="822960" cy="774478"/>
          </a:xfrm>
        </p:grpSpPr>
        <p:sp>
          <p:nvSpPr>
            <p:cNvPr id="144" name="Freeform: Shape 1">
              <a:extLst>
                <a:ext uri="{FF2B5EF4-FFF2-40B4-BE49-F238E27FC236}">
                  <a16:creationId xmlns:a16="http://schemas.microsoft.com/office/drawing/2014/main" id="{77A199EE-23B2-8548-BA97-4ECE086963E2}"/>
                </a:ext>
              </a:extLst>
            </p:cNvPr>
            <p:cNvSpPr/>
            <p:nvPr userDrawn="1"/>
          </p:nvSpPr>
          <p:spPr>
            <a:xfrm>
              <a:off x="7833023" y="2127361"/>
              <a:ext cx="488017" cy="1651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84" h="672">
                  <a:moveTo>
                    <a:pt x="1984" y="672"/>
                  </a:moveTo>
                  <a:lnTo>
                    <a:pt x="0" y="672"/>
                  </a:lnTo>
                  <a:lnTo>
                    <a:pt x="0" y="0"/>
                  </a:lnTo>
                  <a:lnTo>
                    <a:pt x="1984" y="0"/>
                  </a:lnTo>
                  <a:close/>
                </a:path>
              </a:pathLst>
            </a:custGeom>
            <a:noFill/>
            <a:ln w="22225" cap="rnd">
              <a:solidFill>
                <a:schemeClr val="bg1"/>
              </a:solidFill>
              <a:prstDash val="solid"/>
              <a:round/>
            </a:ln>
          </p:spPr>
          <p:txBody>
            <a:bodyPr vert="horz" wrap="none" lIns="99360" tIns="54360" rIns="99360" bIns="5436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45" name="Freeform: Shape 2">
              <a:extLst>
                <a:ext uri="{FF2B5EF4-FFF2-40B4-BE49-F238E27FC236}">
                  <a16:creationId xmlns:a16="http://schemas.microsoft.com/office/drawing/2014/main" id="{1B7DCABE-546B-E04C-AB50-AC9F2C87065D}"/>
                </a:ext>
              </a:extLst>
            </p:cNvPr>
            <p:cNvSpPr/>
            <p:nvPr userDrawn="1"/>
          </p:nvSpPr>
          <p:spPr>
            <a:xfrm>
              <a:off x="7833023" y="2434002"/>
              <a:ext cx="488017" cy="16193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84" h="659">
                  <a:moveTo>
                    <a:pt x="1984" y="659"/>
                  </a:moveTo>
                  <a:lnTo>
                    <a:pt x="0" y="659"/>
                  </a:lnTo>
                  <a:lnTo>
                    <a:pt x="0" y="0"/>
                  </a:lnTo>
                  <a:lnTo>
                    <a:pt x="1984" y="0"/>
                  </a:lnTo>
                  <a:close/>
                </a:path>
              </a:pathLst>
            </a:custGeom>
            <a:noFill/>
            <a:ln w="22225" cap="rnd">
              <a:solidFill>
                <a:schemeClr val="bg1"/>
              </a:solidFill>
              <a:prstDash val="solid"/>
              <a:round/>
            </a:ln>
          </p:spPr>
          <p:txBody>
            <a:bodyPr vert="horz" wrap="none" lIns="99360" tIns="54360" rIns="99360" bIns="5436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46" name="Freeform: Shape 3">
              <a:extLst>
                <a:ext uri="{FF2B5EF4-FFF2-40B4-BE49-F238E27FC236}">
                  <a16:creationId xmlns:a16="http://schemas.microsoft.com/office/drawing/2014/main" id="{7843FADD-0CAE-2740-B073-266E61787F59}"/>
                </a:ext>
              </a:extLst>
            </p:cNvPr>
            <p:cNvSpPr/>
            <p:nvPr userDrawn="1"/>
          </p:nvSpPr>
          <p:spPr>
            <a:xfrm>
              <a:off x="7833023" y="2740397"/>
              <a:ext cx="488017" cy="16144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84" h="657">
                  <a:moveTo>
                    <a:pt x="1984" y="657"/>
                  </a:moveTo>
                  <a:lnTo>
                    <a:pt x="0" y="657"/>
                  </a:lnTo>
                  <a:lnTo>
                    <a:pt x="0" y="0"/>
                  </a:lnTo>
                  <a:lnTo>
                    <a:pt x="1984" y="0"/>
                  </a:lnTo>
                  <a:close/>
                </a:path>
              </a:pathLst>
            </a:custGeom>
            <a:noFill/>
            <a:ln w="22225" cap="rnd">
              <a:solidFill>
                <a:schemeClr val="bg1"/>
              </a:solidFill>
              <a:prstDash val="solid"/>
              <a:round/>
            </a:ln>
          </p:spPr>
          <p:txBody>
            <a:bodyPr vert="horz" wrap="none" lIns="99360" tIns="54360" rIns="99360" bIns="5436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47" name="Freeform: Shape 4">
              <a:extLst>
                <a:ext uri="{FF2B5EF4-FFF2-40B4-BE49-F238E27FC236}">
                  <a16:creationId xmlns:a16="http://schemas.microsoft.com/office/drawing/2014/main" id="{431C3302-3B8A-9146-AE64-1557F60B0BF8}"/>
                </a:ext>
              </a:extLst>
            </p:cNvPr>
            <p:cNvSpPr/>
            <p:nvPr userDrawn="1"/>
          </p:nvSpPr>
          <p:spPr>
            <a:xfrm>
              <a:off x="7498080" y="2434002"/>
              <a:ext cx="191712" cy="16193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80" h="659">
                  <a:moveTo>
                    <a:pt x="780" y="659"/>
                  </a:moveTo>
                  <a:lnTo>
                    <a:pt x="0" y="659"/>
                  </a:lnTo>
                  <a:lnTo>
                    <a:pt x="0" y="0"/>
                  </a:lnTo>
                  <a:lnTo>
                    <a:pt x="780" y="0"/>
                  </a:lnTo>
                  <a:close/>
                </a:path>
              </a:pathLst>
            </a:custGeom>
            <a:noFill/>
            <a:ln w="22225" cap="rnd">
              <a:solidFill>
                <a:schemeClr val="bg1"/>
              </a:solidFill>
              <a:prstDash val="solid"/>
              <a:round/>
            </a:ln>
          </p:spPr>
          <p:txBody>
            <a:bodyPr vert="horz" wrap="none" lIns="99360" tIns="54360" rIns="99360" bIns="5436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48" name="Freeform: Shape 5">
              <a:extLst>
                <a:ext uri="{FF2B5EF4-FFF2-40B4-BE49-F238E27FC236}">
                  <a16:creationId xmlns:a16="http://schemas.microsoft.com/office/drawing/2014/main" id="{E4773E27-0CB7-0146-ABE2-933EF1DC47EE}"/>
                </a:ext>
              </a:extLst>
            </p:cNvPr>
            <p:cNvSpPr/>
            <p:nvPr userDrawn="1"/>
          </p:nvSpPr>
          <p:spPr>
            <a:xfrm>
              <a:off x="7592336" y="2213742"/>
              <a:ext cx="240440" cy="21656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78" h="881" fill="none">
                  <a:moveTo>
                    <a:pt x="0" y="881"/>
                  </a:moveTo>
                  <a:lnTo>
                    <a:pt x="0" y="0"/>
                  </a:lnTo>
                  <a:lnTo>
                    <a:pt x="978" y="0"/>
                  </a:lnTo>
                </a:path>
              </a:pathLst>
            </a:custGeom>
            <a:noFill/>
            <a:ln w="22225" cap="rnd">
              <a:solidFill>
                <a:schemeClr val="bg1"/>
              </a:solidFill>
              <a:prstDash val="solid"/>
              <a:round/>
            </a:ln>
          </p:spPr>
          <p:txBody>
            <a:bodyPr vert="horz" wrap="none" lIns="9720" tIns="9720" rIns="9720" bIns="97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49" name="Freeform: Shape 6">
              <a:extLst>
                <a:ext uri="{FF2B5EF4-FFF2-40B4-BE49-F238E27FC236}">
                  <a16:creationId xmlns:a16="http://schemas.microsoft.com/office/drawing/2014/main" id="{C6C0AAA9-EF10-B442-B0EA-957600FA7D97}"/>
                </a:ext>
              </a:extLst>
            </p:cNvPr>
            <p:cNvSpPr/>
            <p:nvPr userDrawn="1"/>
          </p:nvSpPr>
          <p:spPr>
            <a:xfrm>
              <a:off x="7592336" y="2595936"/>
              <a:ext cx="240440" cy="21656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78" h="881" fill="none">
                  <a:moveTo>
                    <a:pt x="0" y="0"/>
                  </a:moveTo>
                  <a:lnTo>
                    <a:pt x="0" y="881"/>
                  </a:lnTo>
                  <a:lnTo>
                    <a:pt x="978" y="881"/>
                  </a:lnTo>
                </a:path>
              </a:pathLst>
            </a:custGeom>
            <a:noFill/>
            <a:ln w="22225" cap="rnd">
              <a:solidFill>
                <a:schemeClr val="bg1"/>
              </a:solidFill>
              <a:prstDash val="solid"/>
              <a:round/>
            </a:ln>
          </p:spPr>
          <p:txBody>
            <a:bodyPr vert="horz" wrap="none" lIns="9720" tIns="9720" rIns="9720" bIns="97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50" name="Straight Connector 149">
              <a:extLst>
                <a:ext uri="{FF2B5EF4-FFF2-40B4-BE49-F238E27FC236}">
                  <a16:creationId xmlns:a16="http://schemas.microsoft.com/office/drawing/2014/main" id="{EA66ED9E-4D56-474A-BF72-877EA2B67383}"/>
                </a:ext>
              </a:extLst>
            </p:cNvPr>
            <p:cNvSpPr/>
            <p:nvPr userDrawn="1"/>
          </p:nvSpPr>
          <p:spPr>
            <a:xfrm>
              <a:off x="7693484" y="2519891"/>
              <a:ext cx="139539" cy="0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</a:ln>
          </p:spPr>
          <p:txBody>
            <a:bodyPr vert="horz" wrap="none" lIns="9720" tIns="9720" rIns="9720" bIns="97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</p:grp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F5ABB6F1-E40C-474D-B37E-E9A4F392D0FD}"/>
              </a:ext>
            </a:extLst>
          </p:cNvPr>
          <p:cNvCxnSpPr>
            <a:cxnSpLocks/>
          </p:cNvCxnSpPr>
          <p:nvPr/>
        </p:nvCxnSpPr>
        <p:spPr>
          <a:xfrm>
            <a:off x="2754571" y="1831181"/>
            <a:ext cx="0" cy="4511040"/>
          </a:xfrm>
          <a:prstGeom prst="line">
            <a:avLst/>
          </a:prstGeom>
          <a:ln w="127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96C83C0B-1528-E74F-81C2-AE5D3A3ABF0A}"/>
              </a:ext>
            </a:extLst>
          </p:cNvPr>
          <p:cNvCxnSpPr>
            <a:cxnSpLocks/>
          </p:cNvCxnSpPr>
          <p:nvPr/>
        </p:nvCxnSpPr>
        <p:spPr>
          <a:xfrm>
            <a:off x="4979611" y="1831181"/>
            <a:ext cx="0" cy="4511040"/>
          </a:xfrm>
          <a:prstGeom prst="line">
            <a:avLst/>
          </a:prstGeom>
          <a:ln w="127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B54FA38E-DF76-9F42-8CB9-71E2082B16B5}"/>
              </a:ext>
            </a:extLst>
          </p:cNvPr>
          <p:cNvCxnSpPr>
            <a:cxnSpLocks/>
          </p:cNvCxnSpPr>
          <p:nvPr/>
        </p:nvCxnSpPr>
        <p:spPr>
          <a:xfrm>
            <a:off x="7204651" y="1831181"/>
            <a:ext cx="0" cy="4511040"/>
          </a:xfrm>
          <a:prstGeom prst="line">
            <a:avLst/>
          </a:prstGeom>
          <a:ln w="127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96462A40-CDFE-3D4F-9147-666BEA01CEC2}"/>
              </a:ext>
            </a:extLst>
          </p:cNvPr>
          <p:cNvCxnSpPr>
            <a:cxnSpLocks/>
          </p:cNvCxnSpPr>
          <p:nvPr/>
        </p:nvCxnSpPr>
        <p:spPr>
          <a:xfrm>
            <a:off x="9429691" y="1831181"/>
            <a:ext cx="0" cy="4511040"/>
          </a:xfrm>
          <a:prstGeom prst="line">
            <a:avLst/>
          </a:prstGeom>
          <a:ln w="127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itle 1">
            <a:extLst>
              <a:ext uri="{FF2B5EF4-FFF2-40B4-BE49-F238E27FC236}">
                <a16:creationId xmlns:a16="http://schemas.microsoft.com/office/drawing/2014/main" id="{2652E045-8D49-0746-8D7E-176F487EEC9D}"/>
              </a:ext>
            </a:extLst>
          </p:cNvPr>
          <p:cNvSpPr txBox="1">
            <a:spLocks/>
          </p:cNvSpPr>
          <p:nvPr/>
        </p:nvSpPr>
        <p:spPr>
          <a:xfrm>
            <a:off x="727651" y="4635341"/>
            <a:ext cx="1828800" cy="326308"/>
          </a:xfrm>
          <a:prstGeom prst="rect">
            <a:avLst/>
          </a:prstGeom>
        </p:spPr>
        <p:txBody>
          <a:bodyPr vert="horz" wrap="square" lIns="121920" tIns="60960" rIns="121920" bIns="60960" rtlCol="0" anchor="t" anchorCtr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0" i="1" kern="1200" spc="-150">
                <a:solidFill>
                  <a:schemeClr val="accent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1467" b="1" i="0" spc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Strategy</a:t>
            </a:r>
          </a:p>
        </p:txBody>
      </p:sp>
      <p:sp>
        <p:nvSpPr>
          <p:cNvPr id="135" name="Title 1">
            <a:extLst>
              <a:ext uri="{FF2B5EF4-FFF2-40B4-BE49-F238E27FC236}">
                <a16:creationId xmlns:a16="http://schemas.microsoft.com/office/drawing/2014/main" id="{3548A5DE-CAA7-0040-B1BF-2216C680ED2F}"/>
              </a:ext>
            </a:extLst>
          </p:cNvPr>
          <p:cNvSpPr txBox="1">
            <a:spLocks/>
          </p:cNvSpPr>
          <p:nvPr/>
        </p:nvSpPr>
        <p:spPr>
          <a:xfrm>
            <a:off x="2952691" y="4635341"/>
            <a:ext cx="1828800" cy="326308"/>
          </a:xfrm>
          <a:prstGeom prst="rect">
            <a:avLst/>
          </a:prstGeom>
        </p:spPr>
        <p:txBody>
          <a:bodyPr vert="horz" wrap="square" lIns="121920" tIns="60960" rIns="121920" bIns="60960" rtlCol="0" anchor="t" anchorCtr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0" i="1" kern="1200" spc="-150">
                <a:solidFill>
                  <a:schemeClr val="accent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1467" b="1" i="0" spc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Creative</a:t>
            </a:r>
          </a:p>
        </p:txBody>
      </p:sp>
      <p:sp>
        <p:nvSpPr>
          <p:cNvPr id="136" name="Title 1">
            <a:extLst>
              <a:ext uri="{FF2B5EF4-FFF2-40B4-BE49-F238E27FC236}">
                <a16:creationId xmlns:a16="http://schemas.microsoft.com/office/drawing/2014/main" id="{35E50603-A18F-DA46-AA7A-56C733C6B982}"/>
              </a:ext>
            </a:extLst>
          </p:cNvPr>
          <p:cNvSpPr txBox="1">
            <a:spLocks/>
          </p:cNvSpPr>
          <p:nvPr/>
        </p:nvSpPr>
        <p:spPr>
          <a:xfrm>
            <a:off x="5177731" y="4635341"/>
            <a:ext cx="1828800" cy="326308"/>
          </a:xfrm>
          <a:prstGeom prst="rect">
            <a:avLst/>
          </a:prstGeom>
        </p:spPr>
        <p:txBody>
          <a:bodyPr vert="horz" wrap="square" lIns="121920" tIns="60960" rIns="121920" bIns="60960" rtlCol="0" anchor="t" anchorCtr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0" i="1" kern="1200" spc="-150">
                <a:solidFill>
                  <a:schemeClr val="accent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1467" b="1" i="0" spc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Digital</a:t>
            </a:r>
          </a:p>
        </p:txBody>
      </p:sp>
      <p:sp>
        <p:nvSpPr>
          <p:cNvPr id="137" name="Title 1">
            <a:extLst>
              <a:ext uri="{FF2B5EF4-FFF2-40B4-BE49-F238E27FC236}">
                <a16:creationId xmlns:a16="http://schemas.microsoft.com/office/drawing/2014/main" id="{BFABE51D-60A2-174B-91F3-C9C206B6FADE}"/>
              </a:ext>
            </a:extLst>
          </p:cNvPr>
          <p:cNvSpPr txBox="1">
            <a:spLocks/>
          </p:cNvSpPr>
          <p:nvPr/>
        </p:nvSpPr>
        <p:spPr>
          <a:xfrm>
            <a:off x="7402771" y="4635341"/>
            <a:ext cx="1828800" cy="326308"/>
          </a:xfrm>
          <a:prstGeom prst="rect">
            <a:avLst/>
          </a:prstGeom>
        </p:spPr>
        <p:txBody>
          <a:bodyPr vert="horz" wrap="square" lIns="0" tIns="60960" rIns="0" bIns="60960" rtlCol="0" anchor="t" anchorCtr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0" i="1" kern="1200" spc="-150">
                <a:solidFill>
                  <a:schemeClr val="accent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1467" b="1" i="0" spc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Event Technology</a:t>
            </a:r>
          </a:p>
        </p:txBody>
      </p:sp>
      <p:sp>
        <p:nvSpPr>
          <p:cNvPr id="138" name="Title 1">
            <a:extLst>
              <a:ext uri="{FF2B5EF4-FFF2-40B4-BE49-F238E27FC236}">
                <a16:creationId xmlns:a16="http://schemas.microsoft.com/office/drawing/2014/main" id="{749D34D1-D956-924C-B3FD-A3358810B142}"/>
              </a:ext>
            </a:extLst>
          </p:cNvPr>
          <p:cNvSpPr txBox="1">
            <a:spLocks/>
          </p:cNvSpPr>
          <p:nvPr/>
        </p:nvSpPr>
        <p:spPr>
          <a:xfrm>
            <a:off x="9627811" y="4635341"/>
            <a:ext cx="1828800" cy="326308"/>
          </a:xfrm>
          <a:prstGeom prst="rect">
            <a:avLst/>
          </a:prstGeom>
        </p:spPr>
        <p:txBody>
          <a:bodyPr vert="horz" wrap="square" lIns="121920" tIns="60960" rIns="121920" bIns="60960" rtlCol="0" anchor="t" anchorCtr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0" i="1" kern="1200" spc="-150">
                <a:solidFill>
                  <a:schemeClr val="accent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1467" b="1" i="0" spc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Logistics</a:t>
            </a:r>
          </a:p>
        </p:txBody>
      </p:sp>
      <p:sp>
        <p:nvSpPr>
          <p:cNvPr id="139" name="Title 1">
            <a:extLst>
              <a:ext uri="{FF2B5EF4-FFF2-40B4-BE49-F238E27FC236}">
                <a16:creationId xmlns:a16="http://schemas.microsoft.com/office/drawing/2014/main" id="{062746AF-AEFD-CC47-96C6-95BA6DF5C188}"/>
              </a:ext>
            </a:extLst>
          </p:cNvPr>
          <p:cNvSpPr txBox="1">
            <a:spLocks/>
          </p:cNvSpPr>
          <p:nvPr/>
        </p:nvSpPr>
        <p:spPr>
          <a:xfrm>
            <a:off x="727651" y="5001102"/>
            <a:ext cx="1828800" cy="529504"/>
          </a:xfrm>
          <a:prstGeom prst="rect">
            <a:avLst/>
          </a:prstGeom>
        </p:spPr>
        <p:txBody>
          <a:bodyPr vert="horz" wrap="square" lIns="121920" tIns="60960" rIns="121920" bIns="60960" rtlCol="0" anchor="t" anchorCtr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0" i="1" kern="1200" spc="-150">
                <a:solidFill>
                  <a:schemeClr val="accent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1467" b="0" i="0" spc="0">
                <a:solidFill>
                  <a:schemeClr val="bg2"/>
                </a:solidFill>
                <a:latin typeface="Arial Regular"/>
                <a:cs typeface="Arial" panose="020B0604020202020204" pitchFamily="34" charset="0"/>
              </a:rPr>
              <a:t>that drives value through data</a:t>
            </a:r>
          </a:p>
        </p:txBody>
      </p:sp>
      <p:sp>
        <p:nvSpPr>
          <p:cNvPr id="140" name="Title 1">
            <a:extLst>
              <a:ext uri="{FF2B5EF4-FFF2-40B4-BE49-F238E27FC236}">
                <a16:creationId xmlns:a16="http://schemas.microsoft.com/office/drawing/2014/main" id="{CEA737E2-6948-DC43-BEE0-8CDADB602CED}"/>
              </a:ext>
            </a:extLst>
          </p:cNvPr>
          <p:cNvSpPr txBox="1">
            <a:spLocks/>
          </p:cNvSpPr>
          <p:nvPr/>
        </p:nvSpPr>
        <p:spPr>
          <a:xfrm>
            <a:off x="2952691" y="5001101"/>
            <a:ext cx="1828800" cy="326308"/>
          </a:xfrm>
          <a:prstGeom prst="rect">
            <a:avLst/>
          </a:prstGeom>
        </p:spPr>
        <p:txBody>
          <a:bodyPr vert="horz" wrap="square" lIns="121920" tIns="60960" rIns="121920" bIns="60960" rtlCol="0" anchor="t" anchorCtr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0" i="1" kern="1200" spc="-150">
                <a:solidFill>
                  <a:schemeClr val="accent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1467" b="0" i="0" spc="0">
                <a:solidFill>
                  <a:schemeClr val="bg2"/>
                </a:solidFill>
                <a:latin typeface="Arial Regular"/>
                <a:cs typeface="Arial" panose="020B0604020202020204" pitchFamily="34" charset="0"/>
              </a:rPr>
              <a:t>that engages</a:t>
            </a:r>
          </a:p>
        </p:txBody>
      </p:sp>
      <p:sp>
        <p:nvSpPr>
          <p:cNvPr id="141" name="Title 1">
            <a:extLst>
              <a:ext uri="{FF2B5EF4-FFF2-40B4-BE49-F238E27FC236}">
                <a16:creationId xmlns:a16="http://schemas.microsoft.com/office/drawing/2014/main" id="{B317CD8A-91D4-494B-AE27-3BA726A73A05}"/>
              </a:ext>
            </a:extLst>
          </p:cNvPr>
          <p:cNvSpPr txBox="1">
            <a:spLocks/>
          </p:cNvSpPr>
          <p:nvPr/>
        </p:nvSpPr>
        <p:spPr>
          <a:xfrm>
            <a:off x="5177731" y="5001102"/>
            <a:ext cx="1828800" cy="529504"/>
          </a:xfrm>
          <a:prstGeom prst="rect">
            <a:avLst/>
          </a:prstGeom>
        </p:spPr>
        <p:txBody>
          <a:bodyPr vert="horz" wrap="square" lIns="121920" tIns="60960" rIns="121920" bIns="60960" rtlCol="0" anchor="t" anchorCtr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0" i="1" kern="1200" spc="-150">
                <a:solidFill>
                  <a:schemeClr val="accent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1467" b="0" i="0" spc="0">
                <a:solidFill>
                  <a:schemeClr val="bg2"/>
                </a:solidFill>
                <a:latin typeface="Arial Regular"/>
                <a:cs typeface="Arial" panose="020B0604020202020204" pitchFamily="34" charset="0"/>
              </a:rPr>
              <a:t>that maximizes every minute</a:t>
            </a:r>
          </a:p>
        </p:txBody>
      </p:sp>
      <p:sp>
        <p:nvSpPr>
          <p:cNvPr id="142" name="Title 1">
            <a:extLst>
              <a:ext uri="{FF2B5EF4-FFF2-40B4-BE49-F238E27FC236}">
                <a16:creationId xmlns:a16="http://schemas.microsoft.com/office/drawing/2014/main" id="{AD447BF1-4AA0-4B49-94C9-F5E1841560C1}"/>
              </a:ext>
            </a:extLst>
          </p:cNvPr>
          <p:cNvSpPr txBox="1">
            <a:spLocks/>
          </p:cNvSpPr>
          <p:nvPr/>
        </p:nvSpPr>
        <p:spPr>
          <a:xfrm>
            <a:off x="7402771" y="5001101"/>
            <a:ext cx="1828800" cy="326308"/>
          </a:xfrm>
          <a:prstGeom prst="rect">
            <a:avLst/>
          </a:prstGeom>
        </p:spPr>
        <p:txBody>
          <a:bodyPr vert="horz" wrap="square" lIns="121920" tIns="60960" rIns="121920" bIns="60960" rtlCol="0" anchor="t" anchorCtr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0" i="1" kern="1200" spc="-150">
                <a:solidFill>
                  <a:schemeClr val="accent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1467" b="0" i="0" spc="0">
                <a:solidFill>
                  <a:schemeClr val="bg2"/>
                </a:solidFill>
                <a:latin typeface="Arial Regular"/>
                <a:cs typeface="Arial" panose="020B0604020202020204" pitchFamily="34" charset="0"/>
              </a:rPr>
              <a:t>that transforms</a:t>
            </a:r>
          </a:p>
        </p:txBody>
      </p:sp>
      <p:sp>
        <p:nvSpPr>
          <p:cNvPr id="143" name="Title 1">
            <a:extLst>
              <a:ext uri="{FF2B5EF4-FFF2-40B4-BE49-F238E27FC236}">
                <a16:creationId xmlns:a16="http://schemas.microsoft.com/office/drawing/2014/main" id="{1DD5A8EA-1EED-9042-BCE0-78CA89DECF2A}"/>
              </a:ext>
            </a:extLst>
          </p:cNvPr>
          <p:cNvSpPr txBox="1">
            <a:spLocks/>
          </p:cNvSpPr>
          <p:nvPr/>
        </p:nvSpPr>
        <p:spPr>
          <a:xfrm>
            <a:off x="9627811" y="5001101"/>
            <a:ext cx="1828800" cy="326308"/>
          </a:xfrm>
          <a:prstGeom prst="rect">
            <a:avLst/>
          </a:prstGeom>
        </p:spPr>
        <p:txBody>
          <a:bodyPr vert="horz" wrap="square" lIns="121920" tIns="60960" rIns="121920" bIns="60960" rtlCol="0" anchor="t" anchorCtr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0" i="1" kern="1200" spc="-150">
                <a:solidFill>
                  <a:schemeClr val="accent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1467" b="0" i="0" spc="0">
                <a:solidFill>
                  <a:schemeClr val="bg2"/>
                </a:solidFill>
                <a:latin typeface="Arial Regular"/>
                <a:cs typeface="Arial" panose="020B0604020202020204" pitchFamily="34" charset="0"/>
              </a:rPr>
              <a:t>that delivers</a:t>
            </a:r>
          </a:p>
        </p:txBody>
      </p:sp>
      <p:sp>
        <p:nvSpPr>
          <p:cNvPr id="4" name="Text Placeholder 66">
            <a:extLst>
              <a:ext uri="{FF2B5EF4-FFF2-40B4-BE49-F238E27FC236}">
                <a16:creationId xmlns:a16="http://schemas.microsoft.com/office/drawing/2014/main" id="{E0E6D952-F728-464C-B86A-757A9381B5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731521"/>
            <a:ext cx="10972800" cy="22153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933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Presentation Title | Subtitle – click to edit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5EE9FC4-A543-6245-B74A-5CC99631AC54}"/>
              </a:ext>
            </a:extLst>
          </p:cNvPr>
          <p:cNvGrpSpPr/>
          <p:nvPr/>
        </p:nvGrpSpPr>
        <p:grpSpPr>
          <a:xfrm>
            <a:off x="605367" y="365760"/>
            <a:ext cx="11033760" cy="365760"/>
            <a:chOff x="457200" y="274320"/>
            <a:chExt cx="8275320" cy="274320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BBED73E8-9AFA-224F-B693-099AB95DB664}"/>
                </a:ext>
              </a:extLst>
            </p:cNvPr>
            <p:cNvGrpSpPr/>
            <p:nvPr userDrawn="1"/>
          </p:nvGrpSpPr>
          <p:grpSpPr>
            <a:xfrm>
              <a:off x="457200" y="274320"/>
              <a:ext cx="8275320" cy="182880"/>
              <a:chOff x="457200" y="274320"/>
              <a:chExt cx="8275320" cy="182880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4362F241-E8F0-9144-B31B-EE5E821076D9}"/>
                  </a:ext>
                </a:extLst>
              </p:cNvPr>
              <p:cNvGrpSpPr/>
              <p:nvPr userDrawn="1"/>
            </p:nvGrpSpPr>
            <p:grpSpPr>
              <a:xfrm>
                <a:off x="457200" y="274320"/>
                <a:ext cx="914400" cy="182880"/>
                <a:chOff x="457200" y="274320"/>
                <a:chExt cx="914400" cy="182880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0E27F90B-85EB-014F-B3A1-A47154265F21}"/>
                    </a:ext>
                  </a:extLst>
                </p:cNvPr>
                <p:cNvGrpSpPr/>
                <p:nvPr/>
              </p:nvGrpSpPr>
              <p:grpSpPr>
                <a:xfrm>
                  <a:off x="1188720" y="274320"/>
                  <a:ext cx="182880" cy="182880"/>
                  <a:chOff x="4038600" y="182880"/>
                  <a:chExt cx="182880" cy="182880"/>
                </a:xfrm>
              </p:grpSpPr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201E91F6-F069-274E-9360-1F91F147EC5F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038600" y="182880"/>
                    <a:ext cx="182880" cy="18288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11" name="Group 110">
                    <a:extLst>
                      <a:ext uri="{FF2B5EF4-FFF2-40B4-BE49-F238E27FC236}">
                        <a16:creationId xmlns:a16="http://schemas.microsoft.com/office/drawing/2014/main" id="{56905A94-C55E-4D41-A952-C629CA364405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4060361" y="210312"/>
                    <a:ext cx="139358" cy="128016"/>
                    <a:chOff x="7927200" y="180720"/>
                    <a:chExt cx="1203840" cy="1132920"/>
                  </a:xfrm>
                </p:grpSpPr>
                <p:sp>
                  <p:nvSpPr>
                    <p:cNvPr id="112" name="Freeform: Shape 1">
                      <a:extLst>
                        <a:ext uri="{FF2B5EF4-FFF2-40B4-BE49-F238E27FC236}">
                          <a16:creationId xmlns:a16="http://schemas.microsoft.com/office/drawing/2014/main" id="{55242329-54DC-BE47-976F-5182CC5318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180720"/>
                      <a:ext cx="713880" cy="2415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72">
                          <a:moveTo>
                            <a:pt x="1984" y="672"/>
                          </a:moveTo>
                          <a:lnTo>
                            <a:pt x="0" y="672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3" name="Freeform: Shape 2">
                      <a:extLst>
                        <a:ext uri="{FF2B5EF4-FFF2-40B4-BE49-F238E27FC236}">
                          <a16:creationId xmlns:a16="http://schemas.microsoft.com/office/drawing/2014/main" id="{F067D762-E338-4B4D-B671-4C8492FEAC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629280"/>
                      <a:ext cx="713880" cy="236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59">
                          <a:moveTo>
                            <a:pt x="1984" y="659"/>
                          </a:moveTo>
                          <a:lnTo>
                            <a:pt x="0" y="659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4" name="Freeform: Shape 3">
                      <a:extLst>
                        <a:ext uri="{FF2B5EF4-FFF2-40B4-BE49-F238E27FC236}">
                          <a16:creationId xmlns:a16="http://schemas.microsoft.com/office/drawing/2014/main" id="{20E31736-E21E-4E4F-834A-395D5889B6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1077480"/>
                      <a:ext cx="713880" cy="2361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57">
                          <a:moveTo>
                            <a:pt x="1984" y="657"/>
                          </a:moveTo>
                          <a:lnTo>
                            <a:pt x="0" y="657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5" name="Freeform: Shape 4">
                      <a:extLst>
                        <a:ext uri="{FF2B5EF4-FFF2-40B4-BE49-F238E27FC236}">
                          <a16:creationId xmlns:a16="http://schemas.microsoft.com/office/drawing/2014/main" id="{17082A3D-ECE7-2741-A068-B84D54E40E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27200" y="629280"/>
                      <a:ext cx="280440" cy="236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780" h="659">
                          <a:moveTo>
                            <a:pt x="780" y="659"/>
                          </a:moveTo>
                          <a:lnTo>
                            <a:pt x="0" y="659"/>
                          </a:lnTo>
                          <a:lnTo>
                            <a:pt x="0" y="0"/>
                          </a:lnTo>
                          <a:lnTo>
                            <a:pt x="780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6" name="Freeform: Shape 5">
                      <a:extLst>
                        <a:ext uri="{FF2B5EF4-FFF2-40B4-BE49-F238E27FC236}">
                          <a16:creationId xmlns:a16="http://schemas.microsoft.com/office/drawing/2014/main" id="{4AF36156-3CE7-B245-9A76-FF0CA3F4A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5079" y="307080"/>
                      <a:ext cx="351720" cy="3168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978" h="881" fill="none">
                          <a:moveTo>
                            <a:pt x="0" y="881"/>
                          </a:moveTo>
                          <a:lnTo>
                            <a:pt x="0" y="0"/>
                          </a:lnTo>
                          <a:lnTo>
                            <a:pt x="978" y="0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7" name="Freeform: Shape 6">
                      <a:extLst>
                        <a:ext uri="{FF2B5EF4-FFF2-40B4-BE49-F238E27FC236}">
                          <a16:creationId xmlns:a16="http://schemas.microsoft.com/office/drawing/2014/main" id="{F6F93485-1FFA-1B46-BE70-B90FBDE3E3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5079" y="866159"/>
                      <a:ext cx="351720" cy="3168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978" h="881" fill="none">
                          <a:moveTo>
                            <a:pt x="0" y="0"/>
                          </a:moveTo>
                          <a:lnTo>
                            <a:pt x="0" y="881"/>
                          </a:lnTo>
                          <a:lnTo>
                            <a:pt x="978" y="88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8" name="Straight Connector 117">
                      <a:extLst>
                        <a:ext uri="{FF2B5EF4-FFF2-40B4-BE49-F238E27FC236}">
                          <a16:creationId xmlns:a16="http://schemas.microsoft.com/office/drawing/2014/main" id="{94B463C6-B56F-4344-BBB0-2573DE7BD3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13040" y="754920"/>
                      <a:ext cx="20412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7101BECB-1BB3-CF4E-B8DD-A7E8A2E2C2A5}"/>
                    </a:ext>
                  </a:extLst>
                </p:cNvPr>
                <p:cNvGrpSpPr/>
                <p:nvPr/>
              </p:nvGrpSpPr>
              <p:grpSpPr>
                <a:xfrm>
                  <a:off x="640080" y="274320"/>
                  <a:ext cx="182880" cy="182880"/>
                  <a:chOff x="3025775" y="182880"/>
                  <a:chExt cx="182880" cy="182880"/>
                </a:xfrm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E492EC3B-5CBA-8747-92DC-A5507C8BD212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025775" y="182880"/>
                    <a:ext cx="182880" cy="18288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07" name="Group 106">
                    <a:extLst>
                      <a:ext uri="{FF2B5EF4-FFF2-40B4-BE49-F238E27FC236}">
                        <a16:creationId xmlns:a16="http://schemas.microsoft.com/office/drawing/2014/main" id="{683C2BA2-EF82-AD42-B5D1-D28A6339A6E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053207" y="223747"/>
                    <a:ext cx="128016" cy="101147"/>
                    <a:chOff x="1947960" y="149760"/>
                    <a:chExt cx="1471680" cy="1191240"/>
                  </a:xfrm>
                </p:grpSpPr>
                <p:sp>
                  <p:nvSpPr>
                    <p:cNvPr id="108" name="Freeform: Shape 8">
                      <a:extLst>
                        <a:ext uri="{FF2B5EF4-FFF2-40B4-BE49-F238E27FC236}">
                          <a16:creationId xmlns:a16="http://schemas.microsoft.com/office/drawing/2014/main" id="{431AB2C4-86F2-8141-90BE-EC9FDFAFC0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47960" y="149760"/>
                      <a:ext cx="1471680" cy="10706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4089" h="2975">
                          <a:moveTo>
                            <a:pt x="2833" y="2975"/>
                          </a:moveTo>
                          <a:lnTo>
                            <a:pt x="0" y="1280"/>
                          </a:lnTo>
                          <a:lnTo>
                            <a:pt x="4089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9" name="Freeform: Shape 9">
                      <a:extLst>
                        <a:ext uri="{FF2B5EF4-FFF2-40B4-BE49-F238E27FC236}">
                          <a16:creationId xmlns:a16="http://schemas.microsoft.com/office/drawing/2014/main" id="{2D7E1040-C6F1-D64E-B73B-F2B6E76956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56639" y="149760"/>
                      <a:ext cx="962640" cy="11912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2675" h="3310" fill="none">
                          <a:moveTo>
                            <a:pt x="2675" y="0"/>
                          </a:moveTo>
                          <a:lnTo>
                            <a:pt x="0" y="2127"/>
                          </a:lnTo>
                          <a:lnTo>
                            <a:pt x="0" y="3310"/>
                          </a:lnTo>
                          <a:lnTo>
                            <a:pt x="645" y="2512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474C032B-35A0-8C41-BA58-5B3ED237C5F7}"/>
                    </a:ext>
                  </a:extLst>
                </p:cNvPr>
                <p:cNvGrpSpPr/>
                <p:nvPr/>
              </p:nvGrpSpPr>
              <p:grpSpPr>
                <a:xfrm>
                  <a:off x="457200" y="274320"/>
                  <a:ext cx="182880" cy="182880"/>
                  <a:chOff x="2695575" y="182880"/>
                  <a:chExt cx="182880" cy="182880"/>
                </a:xfrm>
              </p:grpSpPr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75CF4BE3-5714-664D-B1C4-8FE9FAEF4B1D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695575" y="182880"/>
                    <a:ext cx="182880" cy="18288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00" name="Group 99">
                    <a:extLst>
                      <a:ext uri="{FF2B5EF4-FFF2-40B4-BE49-F238E27FC236}">
                        <a16:creationId xmlns:a16="http://schemas.microsoft.com/office/drawing/2014/main" id="{E247F0AC-FDB8-3A48-87CC-7507DCD91F1A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722216" y="210312"/>
                    <a:ext cx="129599" cy="128016"/>
                    <a:chOff x="12600" y="14040"/>
                    <a:chExt cx="1445400" cy="1462680"/>
                  </a:xfrm>
                </p:grpSpPr>
                <p:sp>
                  <p:nvSpPr>
                    <p:cNvPr id="101" name="Freeform: Shape 19">
                      <a:extLst>
                        <a:ext uri="{FF2B5EF4-FFF2-40B4-BE49-F238E27FC236}">
                          <a16:creationId xmlns:a16="http://schemas.microsoft.com/office/drawing/2014/main" id="{6FA028C1-CB78-4B4F-BD09-E92B909620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600" y="216000"/>
                      <a:ext cx="1245600" cy="126072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3461" h="3503" fill="none">
                          <a:moveTo>
                            <a:pt x="2955" y="513"/>
                          </a:moveTo>
                          <a:lnTo>
                            <a:pt x="2955" y="513"/>
                          </a:lnTo>
                          <a:lnTo>
                            <a:pt x="2924" y="481"/>
                          </a:lnTo>
                          <a:lnTo>
                            <a:pt x="2890" y="451"/>
                          </a:lnTo>
                          <a:lnTo>
                            <a:pt x="2858" y="421"/>
                          </a:lnTo>
                          <a:lnTo>
                            <a:pt x="2824" y="393"/>
                          </a:lnTo>
                          <a:lnTo>
                            <a:pt x="2789" y="365"/>
                          </a:lnTo>
                          <a:lnTo>
                            <a:pt x="2755" y="339"/>
                          </a:lnTo>
                          <a:lnTo>
                            <a:pt x="2720" y="313"/>
                          </a:lnTo>
                          <a:lnTo>
                            <a:pt x="2684" y="289"/>
                          </a:lnTo>
                          <a:lnTo>
                            <a:pt x="2648" y="265"/>
                          </a:lnTo>
                          <a:lnTo>
                            <a:pt x="2611" y="243"/>
                          </a:lnTo>
                          <a:lnTo>
                            <a:pt x="2575" y="221"/>
                          </a:lnTo>
                          <a:lnTo>
                            <a:pt x="2536" y="201"/>
                          </a:lnTo>
                          <a:lnTo>
                            <a:pt x="2499" y="181"/>
                          </a:lnTo>
                          <a:lnTo>
                            <a:pt x="2461" y="162"/>
                          </a:lnTo>
                          <a:lnTo>
                            <a:pt x="2423" y="145"/>
                          </a:lnTo>
                          <a:lnTo>
                            <a:pt x="2383" y="128"/>
                          </a:lnTo>
                          <a:lnTo>
                            <a:pt x="2344" y="113"/>
                          </a:lnTo>
                          <a:lnTo>
                            <a:pt x="2305" y="99"/>
                          </a:lnTo>
                          <a:lnTo>
                            <a:pt x="2265" y="85"/>
                          </a:lnTo>
                          <a:lnTo>
                            <a:pt x="2224" y="72"/>
                          </a:lnTo>
                          <a:lnTo>
                            <a:pt x="2184" y="61"/>
                          </a:lnTo>
                          <a:lnTo>
                            <a:pt x="2144" y="50"/>
                          </a:lnTo>
                          <a:lnTo>
                            <a:pt x="2104" y="41"/>
                          </a:lnTo>
                          <a:lnTo>
                            <a:pt x="2062" y="33"/>
                          </a:lnTo>
                          <a:lnTo>
                            <a:pt x="2021" y="25"/>
                          </a:lnTo>
                          <a:lnTo>
                            <a:pt x="1980" y="18"/>
                          </a:lnTo>
                          <a:lnTo>
                            <a:pt x="1939" y="13"/>
                          </a:lnTo>
                          <a:lnTo>
                            <a:pt x="1898" y="8"/>
                          </a:lnTo>
                          <a:lnTo>
                            <a:pt x="1856" y="5"/>
                          </a:lnTo>
                          <a:lnTo>
                            <a:pt x="1815" y="2"/>
                          </a:lnTo>
                          <a:lnTo>
                            <a:pt x="1774" y="0"/>
                          </a:lnTo>
                          <a:lnTo>
                            <a:pt x="1732" y="0"/>
                          </a:lnTo>
                          <a:lnTo>
                            <a:pt x="1691" y="1"/>
                          </a:lnTo>
                          <a:lnTo>
                            <a:pt x="1649" y="2"/>
                          </a:lnTo>
                          <a:lnTo>
                            <a:pt x="1607" y="5"/>
                          </a:lnTo>
                          <a:lnTo>
                            <a:pt x="1566" y="8"/>
                          </a:lnTo>
                          <a:lnTo>
                            <a:pt x="1525" y="13"/>
                          </a:lnTo>
                          <a:lnTo>
                            <a:pt x="1484" y="19"/>
                          </a:lnTo>
                          <a:lnTo>
                            <a:pt x="1442" y="25"/>
                          </a:lnTo>
                          <a:lnTo>
                            <a:pt x="1401" y="33"/>
                          </a:lnTo>
                          <a:lnTo>
                            <a:pt x="1361" y="42"/>
                          </a:lnTo>
                          <a:lnTo>
                            <a:pt x="1320" y="50"/>
                          </a:lnTo>
                          <a:lnTo>
                            <a:pt x="1280" y="61"/>
                          </a:lnTo>
                          <a:lnTo>
                            <a:pt x="1239" y="73"/>
                          </a:lnTo>
                          <a:lnTo>
                            <a:pt x="1199" y="86"/>
                          </a:lnTo>
                          <a:lnTo>
                            <a:pt x="1160" y="99"/>
                          </a:lnTo>
                          <a:lnTo>
                            <a:pt x="1120" y="113"/>
                          </a:lnTo>
                          <a:lnTo>
                            <a:pt x="1080" y="129"/>
                          </a:lnTo>
                          <a:lnTo>
                            <a:pt x="1042" y="146"/>
                          </a:lnTo>
                          <a:lnTo>
                            <a:pt x="1003" y="163"/>
                          </a:lnTo>
                          <a:lnTo>
                            <a:pt x="965" y="182"/>
                          </a:lnTo>
                          <a:lnTo>
                            <a:pt x="927" y="202"/>
                          </a:lnTo>
                          <a:lnTo>
                            <a:pt x="890" y="222"/>
                          </a:lnTo>
                          <a:lnTo>
                            <a:pt x="853" y="244"/>
                          </a:lnTo>
                          <a:lnTo>
                            <a:pt x="816" y="266"/>
                          </a:lnTo>
                          <a:lnTo>
                            <a:pt x="780" y="290"/>
                          </a:lnTo>
                          <a:lnTo>
                            <a:pt x="744" y="314"/>
                          </a:lnTo>
                          <a:lnTo>
                            <a:pt x="709" y="340"/>
                          </a:lnTo>
                          <a:lnTo>
                            <a:pt x="674" y="366"/>
                          </a:lnTo>
                          <a:lnTo>
                            <a:pt x="640" y="394"/>
                          </a:lnTo>
                          <a:lnTo>
                            <a:pt x="606" y="422"/>
                          </a:lnTo>
                          <a:lnTo>
                            <a:pt x="573" y="452"/>
                          </a:lnTo>
                          <a:lnTo>
                            <a:pt x="540" y="482"/>
                          </a:lnTo>
                          <a:lnTo>
                            <a:pt x="508" y="514"/>
                          </a:lnTo>
                          <a:lnTo>
                            <a:pt x="508" y="514"/>
                          </a:lnTo>
                          <a:lnTo>
                            <a:pt x="477" y="547"/>
                          </a:lnTo>
                          <a:lnTo>
                            <a:pt x="447" y="579"/>
                          </a:lnTo>
                          <a:lnTo>
                            <a:pt x="417" y="613"/>
                          </a:lnTo>
                          <a:lnTo>
                            <a:pt x="390" y="647"/>
                          </a:lnTo>
                          <a:lnTo>
                            <a:pt x="362" y="682"/>
                          </a:lnTo>
                          <a:lnTo>
                            <a:pt x="336" y="717"/>
                          </a:lnTo>
                          <a:lnTo>
                            <a:pt x="310" y="753"/>
                          </a:lnTo>
                          <a:lnTo>
                            <a:pt x="287" y="789"/>
                          </a:lnTo>
                          <a:lnTo>
                            <a:pt x="263" y="826"/>
                          </a:lnTo>
                          <a:lnTo>
                            <a:pt x="241" y="863"/>
                          </a:lnTo>
                          <a:lnTo>
                            <a:pt x="219" y="900"/>
                          </a:lnTo>
                          <a:lnTo>
                            <a:pt x="199" y="938"/>
                          </a:lnTo>
                          <a:lnTo>
                            <a:pt x="180" y="977"/>
                          </a:lnTo>
                          <a:lnTo>
                            <a:pt x="161" y="1015"/>
                          </a:lnTo>
                          <a:lnTo>
                            <a:pt x="145" y="1054"/>
                          </a:lnTo>
                          <a:lnTo>
                            <a:pt x="128" y="1093"/>
                          </a:lnTo>
                          <a:lnTo>
                            <a:pt x="112" y="1134"/>
                          </a:lnTo>
                          <a:lnTo>
                            <a:pt x="98" y="1174"/>
                          </a:lnTo>
                          <a:lnTo>
                            <a:pt x="85" y="1214"/>
                          </a:lnTo>
                          <a:lnTo>
                            <a:pt x="72" y="1254"/>
                          </a:lnTo>
                          <a:lnTo>
                            <a:pt x="61" y="1294"/>
                          </a:lnTo>
                          <a:lnTo>
                            <a:pt x="50" y="1336"/>
                          </a:lnTo>
                          <a:lnTo>
                            <a:pt x="41" y="1377"/>
                          </a:lnTo>
                          <a:lnTo>
                            <a:pt x="33" y="1418"/>
                          </a:lnTo>
                          <a:lnTo>
                            <a:pt x="25" y="1460"/>
                          </a:lnTo>
                          <a:lnTo>
                            <a:pt x="19" y="1501"/>
                          </a:lnTo>
                          <a:lnTo>
                            <a:pt x="13" y="1544"/>
                          </a:lnTo>
                          <a:lnTo>
                            <a:pt x="9" y="1585"/>
                          </a:lnTo>
                          <a:lnTo>
                            <a:pt x="5" y="1627"/>
                          </a:lnTo>
                          <a:lnTo>
                            <a:pt x="2" y="1669"/>
                          </a:lnTo>
                          <a:lnTo>
                            <a:pt x="1" y="1710"/>
                          </a:lnTo>
                          <a:lnTo>
                            <a:pt x="0" y="1753"/>
                          </a:lnTo>
                          <a:lnTo>
                            <a:pt x="1" y="1795"/>
                          </a:lnTo>
                          <a:lnTo>
                            <a:pt x="2" y="1837"/>
                          </a:lnTo>
                          <a:lnTo>
                            <a:pt x="5" y="1879"/>
                          </a:lnTo>
                          <a:lnTo>
                            <a:pt x="8" y="1920"/>
                          </a:lnTo>
                          <a:lnTo>
                            <a:pt x="13" y="1963"/>
                          </a:lnTo>
                          <a:lnTo>
                            <a:pt x="18" y="2005"/>
                          </a:lnTo>
                          <a:lnTo>
                            <a:pt x="25" y="2046"/>
                          </a:lnTo>
                          <a:lnTo>
                            <a:pt x="33" y="2086"/>
                          </a:lnTo>
                          <a:lnTo>
                            <a:pt x="41" y="2127"/>
                          </a:lnTo>
                          <a:lnTo>
                            <a:pt x="50" y="2169"/>
                          </a:lnTo>
                          <a:lnTo>
                            <a:pt x="60" y="2210"/>
                          </a:lnTo>
                          <a:lnTo>
                            <a:pt x="72" y="2251"/>
                          </a:lnTo>
                          <a:lnTo>
                            <a:pt x="84" y="2291"/>
                          </a:lnTo>
                          <a:lnTo>
                            <a:pt x="97" y="2331"/>
                          </a:lnTo>
                          <a:lnTo>
                            <a:pt x="112" y="2372"/>
                          </a:lnTo>
                          <a:lnTo>
                            <a:pt x="127" y="2411"/>
                          </a:lnTo>
                          <a:lnTo>
                            <a:pt x="144" y="2450"/>
                          </a:lnTo>
                          <a:lnTo>
                            <a:pt x="161" y="2489"/>
                          </a:lnTo>
                          <a:lnTo>
                            <a:pt x="179" y="2528"/>
                          </a:lnTo>
                          <a:lnTo>
                            <a:pt x="198" y="2567"/>
                          </a:lnTo>
                          <a:lnTo>
                            <a:pt x="218" y="2604"/>
                          </a:lnTo>
                          <a:lnTo>
                            <a:pt x="240" y="2641"/>
                          </a:lnTo>
                          <a:lnTo>
                            <a:pt x="262" y="2679"/>
                          </a:lnTo>
                          <a:lnTo>
                            <a:pt x="286" y="2716"/>
                          </a:lnTo>
                          <a:lnTo>
                            <a:pt x="309" y="2751"/>
                          </a:lnTo>
                          <a:lnTo>
                            <a:pt x="335" y="2788"/>
                          </a:lnTo>
                          <a:lnTo>
                            <a:pt x="361" y="2823"/>
                          </a:lnTo>
                          <a:lnTo>
                            <a:pt x="388" y="2857"/>
                          </a:lnTo>
                          <a:lnTo>
                            <a:pt x="416" y="2892"/>
                          </a:lnTo>
                          <a:lnTo>
                            <a:pt x="446" y="2925"/>
                          </a:lnTo>
                          <a:lnTo>
                            <a:pt x="476" y="2958"/>
                          </a:lnTo>
                          <a:lnTo>
                            <a:pt x="507" y="2991"/>
                          </a:lnTo>
                          <a:lnTo>
                            <a:pt x="507" y="2991"/>
                          </a:lnTo>
                          <a:lnTo>
                            <a:pt x="539" y="3022"/>
                          </a:lnTo>
                          <a:lnTo>
                            <a:pt x="571" y="3052"/>
                          </a:lnTo>
                          <a:lnTo>
                            <a:pt x="605" y="3082"/>
                          </a:lnTo>
                          <a:lnTo>
                            <a:pt x="638" y="3110"/>
                          </a:lnTo>
                          <a:lnTo>
                            <a:pt x="672" y="3138"/>
                          </a:lnTo>
                          <a:lnTo>
                            <a:pt x="708" y="3164"/>
                          </a:lnTo>
                          <a:lnTo>
                            <a:pt x="743" y="3190"/>
                          </a:lnTo>
                          <a:lnTo>
                            <a:pt x="778" y="3214"/>
                          </a:lnTo>
                          <a:lnTo>
                            <a:pt x="815" y="3238"/>
                          </a:lnTo>
                          <a:lnTo>
                            <a:pt x="851" y="3260"/>
                          </a:lnTo>
                          <a:lnTo>
                            <a:pt x="888" y="3282"/>
                          </a:lnTo>
                          <a:lnTo>
                            <a:pt x="925" y="3303"/>
                          </a:lnTo>
                          <a:lnTo>
                            <a:pt x="964" y="3322"/>
                          </a:lnTo>
                          <a:lnTo>
                            <a:pt x="1002" y="3341"/>
                          </a:lnTo>
                          <a:lnTo>
                            <a:pt x="1040" y="3358"/>
                          </a:lnTo>
                          <a:lnTo>
                            <a:pt x="1079" y="3374"/>
                          </a:lnTo>
                          <a:lnTo>
                            <a:pt x="1119" y="3390"/>
                          </a:lnTo>
                          <a:lnTo>
                            <a:pt x="1158" y="3405"/>
                          </a:lnTo>
                          <a:lnTo>
                            <a:pt x="1198" y="3418"/>
                          </a:lnTo>
                          <a:lnTo>
                            <a:pt x="1237" y="3431"/>
                          </a:lnTo>
                          <a:lnTo>
                            <a:pt x="1278" y="3442"/>
                          </a:lnTo>
                          <a:lnTo>
                            <a:pt x="1319" y="3453"/>
                          </a:lnTo>
                          <a:lnTo>
                            <a:pt x="1359" y="3462"/>
                          </a:lnTo>
                          <a:lnTo>
                            <a:pt x="1400" y="3470"/>
                          </a:lnTo>
                          <a:lnTo>
                            <a:pt x="1440" y="3478"/>
                          </a:lnTo>
                          <a:lnTo>
                            <a:pt x="1482" y="3485"/>
                          </a:lnTo>
                          <a:lnTo>
                            <a:pt x="1523" y="3490"/>
                          </a:lnTo>
                          <a:lnTo>
                            <a:pt x="1564" y="3495"/>
                          </a:lnTo>
                          <a:lnTo>
                            <a:pt x="1606" y="3498"/>
                          </a:lnTo>
                          <a:lnTo>
                            <a:pt x="1647" y="3501"/>
                          </a:lnTo>
                          <a:lnTo>
                            <a:pt x="1689" y="3502"/>
                          </a:lnTo>
                          <a:lnTo>
                            <a:pt x="1731" y="3503"/>
                          </a:lnTo>
                          <a:lnTo>
                            <a:pt x="1772" y="3502"/>
                          </a:lnTo>
                          <a:lnTo>
                            <a:pt x="1813" y="3501"/>
                          </a:lnTo>
                          <a:lnTo>
                            <a:pt x="1854" y="3498"/>
                          </a:lnTo>
                          <a:lnTo>
                            <a:pt x="1897" y="3495"/>
                          </a:lnTo>
                          <a:lnTo>
                            <a:pt x="1938" y="3490"/>
                          </a:lnTo>
                          <a:lnTo>
                            <a:pt x="1979" y="3484"/>
                          </a:lnTo>
                          <a:lnTo>
                            <a:pt x="2020" y="3478"/>
                          </a:lnTo>
                          <a:lnTo>
                            <a:pt x="2060" y="3470"/>
                          </a:lnTo>
                          <a:lnTo>
                            <a:pt x="2102" y="3462"/>
                          </a:lnTo>
                          <a:lnTo>
                            <a:pt x="2142" y="3453"/>
                          </a:lnTo>
                          <a:lnTo>
                            <a:pt x="2183" y="3442"/>
                          </a:lnTo>
                          <a:lnTo>
                            <a:pt x="2223" y="3430"/>
                          </a:lnTo>
                          <a:lnTo>
                            <a:pt x="2264" y="3417"/>
                          </a:lnTo>
                          <a:lnTo>
                            <a:pt x="2303" y="3404"/>
                          </a:lnTo>
                          <a:lnTo>
                            <a:pt x="2342" y="3390"/>
                          </a:lnTo>
                          <a:lnTo>
                            <a:pt x="2381" y="3374"/>
                          </a:lnTo>
                          <a:lnTo>
                            <a:pt x="2421" y="3358"/>
                          </a:lnTo>
                          <a:lnTo>
                            <a:pt x="2459" y="3340"/>
                          </a:lnTo>
                          <a:lnTo>
                            <a:pt x="2497" y="3321"/>
                          </a:lnTo>
                          <a:lnTo>
                            <a:pt x="2535" y="3302"/>
                          </a:lnTo>
                          <a:lnTo>
                            <a:pt x="2573" y="3281"/>
                          </a:lnTo>
                          <a:lnTo>
                            <a:pt x="2610" y="3259"/>
                          </a:lnTo>
                          <a:lnTo>
                            <a:pt x="2646" y="3237"/>
                          </a:lnTo>
                          <a:lnTo>
                            <a:pt x="2682" y="3213"/>
                          </a:lnTo>
                          <a:lnTo>
                            <a:pt x="2719" y="3189"/>
                          </a:lnTo>
                          <a:lnTo>
                            <a:pt x="2754" y="3163"/>
                          </a:lnTo>
                          <a:lnTo>
                            <a:pt x="2788" y="3137"/>
                          </a:lnTo>
                          <a:lnTo>
                            <a:pt x="2823" y="3109"/>
                          </a:lnTo>
                          <a:lnTo>
                            <a:pt x="2856" y="3081"/>
                          </a:lnTo>
                          <a:lnTo>
                            <a:pt x="2889" y="3051"/>
                          </a:lnTo>
                          <a:lnTo>
                            <a:pt x="2922" y="3021"/>
                          </a:lnTo>
                          <a:lnTo>
                            <a:pt x="2954" y="2989"/>
                          </a:lnTo>
                          <a:lnTo>
                            <a:pt x="2954" y="2989"/>
                          </a:lnTo>
                          <a:lnTo>
                            <a:pt x="2978" y="2964"/>
                          </a:lnTo>
                          <a:lnTo>
                            <a:pt x="3001" y="2940"/>
                          </a:lnTo>
                          <a:lnTo>
                            <a:pt x="3024" y="2914"/>
                          </a:lnTo>
                          <a:lnTo>
                            <a:pt x="3045" y="2889"/>
                          </a:lnTo>
                          <a:lnTo>
                            <a:pt x="3067" y="2863"/>
                          </a:lnTo>
                          <a:lnTo>
                            <a:pt x="3089" y="2837"/>
                          </a:lnTo>
                          <a:lnTo>
                            <a:pt x="3108" y="2810"/>
                          </a:lnTo>
                          <a:lnTo>
                            <a:pt x="3129" y="2784"/>
                          </a:lnTo>
                          <a:lnTo>
                            <a:pt x="3148" y="2756"/>
                          </a:lnTo>
                          <a:lnTo>
                            <a:pt x="3166" y="2729"/>
                          </a:lnTo>
                          <a:lnTo>
                            <a:pt x="3185" y="2701"/>
                          </a:lnTo>
                          <a:lnTo>
                            <a:pt x="3201" y="2674"/>
                          </a:lnTo>
                          <a:lnTo>
                            <a:pt x="3219" y="2645"/>
                          </a:lnTo>
                          <a:lnTo>
                            <a:pt x="3235" y="2617"/>
                          </a:lnTo>
                          <a:lnTo>
                            <a:pt x="3251" y="2588"/>
                          </a:lnTo>
                          <a:lnTo>
                            <a:pt x="3266" y="2560"/>
                          </a:lnTo>
                          <a:lnTo>
                            <a:pt x="3281" y="2531"/>
                          </a:lnTo>
                          <a:lnTo>
                            <a:pt x="3295" y="2501"/>
                          </a:lnTo>
                          <a:lnTo>
                            <a:pt x="3308" y="2472"/>
                          </a:lnTo>
                          <a:lnTo>
                            <a:pt x="3321" y="2442"/>
                          </a:lnTo>
                          <a:lnTo>
                            <a:pt x="3334" y="2412"/>
                          </a:lnTo>
                          <a:lnTo>
                            <a:pt x="3346" y="2382"/>
                          </a:lnTo>
                          <a:lnTo>
                            <a:pt x="3356" y="2352"/>
                          </a:lnTo>
                          <a:lnTo>
                            <a:pt x="3367" y="2322"/>
                          </a:lnTo>
                          <a:lnTo>
                            <a:pt x="3387" y="2260"/>
                          </a:lnTo>
                          <a:lnTo>
                            <a:pt x="3404" y="2198"/>
                          </a:lnTo>
                          <a:lnTo>
                            <a:pt x="3419" y="2136"/>
                          </a:lnTo>
                          <a:lnTo>
                            <a:pt x="3432" y="2073"/>
                          </a:lnTo>
                          <a:lnTo>
                            <a:pt x="3443" y="2012"/>
                          </a:lnTo>
                          <a:lnTo>
                            <a:pt x="3451" y="1948"/>
                          </a:lnTo>
                          <a:lnTo>
                            <a:pt x="3457" y="1885"/>
                          </a:lnTo>
                          <a:lnTo>
                            <a:pt x="3460" y="1821"/>
                          </a:lnTo>
                          <a:lnTo>
                            <a:pt x="3461" y="1757"/>
                          </a:lnTo>
                          <a:lnTo>
                            <a:pt x="3461" y="1694"/>
                          </a:lnTo>
                          <a:lnTo>
                            <a:pt x="3458" y="1630"/>
                          </a:lnTo>
                          <a:lnTo>
                            <a:pt x="3453" y="1566"/>
                          </a:lnTo>
                          <a:lnTo>
                            <a:pt x="3445" y="1503"/>
                          </a:lnTo>
                          <a:lnTo>
                            <a:pt x="3435" y="1440"/>
                          </a:lnTo>
                          <a:lnTo>
                            <a:pt x="3422" y="1377"/>
                          </a:lnTo>
                          <a:lnTo>
                            <a:pt x="3407" y="1315"/>
                          </a:lnTo>
                          <a:lnTo>
                            <a:pt x="3391" y="1253"/>
                          </a:lnTo>
                          <a:lnTo>
                            <a:pt x="3372" y="1191"/>
                          </a:lnTo>
                          <a:lnTo>
                            <a:pt x="3361" y="1161"/>
                          </a:lnTo>
                          <a:lnTo>
                            <a:pt x="3351" y="1131"/>
                          </a:lnTo>
                          <a:lnTo>
                            <a:pt x="3339" y="1101"/>
                          </a:lnTo>
                          <a:lnTo>
                            <a:pt x="3327" y="107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2" name="Freeform: Shape 20">
                      <a:extLst>
                        <a:ext uri="{FF2B5EF4-FFF2-40B4-BE49-F238E27FC236}">
                          <a16:creationId xmlns:a16="http://schemas.microsoft.com/office/drawing/2014/main" id="{8B7D6A0E-CF83-7D4D-87DE-1AFA4FC088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5480" y="492120"/>
                      <a:ext cx="700560" cy="7092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47" h="1971" fill="none">
                          <a:moveTo>
                            <a:pt x="1662" y="288"/>
                          </a:moveTo>
                          <a:lnTo>
                            <a:pt x="1662" y="288"/>
                          </a:lnTo>
                          <a:lnTo>
                            <a:pt x="1644" y="270"/>
                          </a:lnTo>
                          <a:lnTo>
                            <a:pt x="1625" y="253"/>
                          </a:lnTo>
                          <a:lnTo>
                            <a:pt x="1607" y="236"/>
                          </a:lnTo>
                          <a:lnTo>
                            <a:pt x="1588" y="220"/>
                          </a:lnTo>
                          <a:lnTo>
                            <a:pt x="1568" y="205"/>
                          </a:lnTo>
                          <a:lnTo>
                            <a:pt x="1549" y="190"/>
                          </a:lnTo>
                          <a:lnTo>
                            <a:pt x="1529" y="175"/>
                          </a:lnTo>
                          <a:lnTo>
                            <a:pt x="1509" y="162"/>
                          </a:lnTo>
                          <a:lnTo>
                            <a:pt x="1489" y="149"/>
                          </a:lnTo>
                          <a:lnTo>
                            <a:pt x="1468" y="136"/>
                          </a:lnTo>
                          <a:lnTo>
                            <a:pt x="1448" y="124"/>
                          </a:lnTo>
                          <a:lnTo>
                            <a:pt x="1426" y="112"/>
                          </a:lnTo>
                          <a:lnTo>
                            <a:pt x="1405" y="102"/>
                          </a:lnTo>
                          <a:lnTo>
                            <a:pt x="1384" y="91"/>
                          </a:lnTo>
                          <a:lnTo>
                            <a:pt x="1361" y="81"/>
                          </a:lnTo>
                          <a:lnTo>
                            <a:pt x="1340" y="72"/>
                          </a:lnTo>
                          <a:lnTo>
                            <a:pt x="1296" y="55"/>
                          </a:lnTo>
                          <a:lnTo>
                            <a:pt x="1251" y="40"/>
                          </a:lnTo>
                          <a:lnTo>
                            <a:pt x="1205" y="28"/>
                          </a:lnTo>
                          <a:lnTo>
                            <a:pt x="1159" y="17"/>
                          </a:lnTo>
                          <a:lnTo>
                            <a:pt x="1113" y="9"/>
                          </a:lnTo>
                          <a:lnTo>
                            <a:pt x="1067" y="4"/>
                          </a:lnTo>
                          <a:lnTo>
                            <a:pt x="1020" y="1"/>
                          </a:lnTo>
                          <a:lnTo>
                            <a:pt x="974" y="0"/>
                          </a:lnTo>
                          <a:lnTo>
                            <a:pt x="927" y="1"/>
                          </a:lnTo>
                          <a:lnTo>
                            <a:pt x="881" y="4"/>
                          </a:lnTo>
                          <a:lnTo>
                            <a:pt x="834" y="10"/>
                          </a:lnTo>
                          <a:lnTo>
                            <a:pt x="787" y="18"/>
                          </a:lnTo>
                          <a:lnTo>
                            <a:pt x="742" y="28"/>
                          </a:lnTo>
                          <a:lnTo>
                            <a:pt x="696" y="41"/>
                          </a:lnTo>
                          <a:lnTo>
                            <a:pt x="652" y="56"/>
                          </a:lnTo>
                          <a:lnTo>
                            <a:pt x="607" y="72"/>
                          </a:lnTo>
                          <a:lnTo>
                            <a:pt x="585" y="81"/>
                          </a:lnTo>
                          <a:lnTo>
                            <a:pt x="564" y="91"/>
                          </a:lnTo>
                          <a:lnTo>
                            <a:pt x="542" y="102"/>
                          </a:lnTo>
                          <a:lnTo>
                            <a:pt x="521" y="112"/>
                          </a:lnTo>
                          <a:lnTo>
                            <a:pt x="500" y="124"/>
                          </a:lnTo>
                          <a:lnTo>
                            <a:pt x="479" y="136"/>
                          </a:lnTo>
                          <a:lnTo>
                            <a:pt x="459" y="149"/>
                          </a:lnTo>
                          <a:lnTo>
                            <a:pt x="438" y="163"/>
                          </a:lnTo>
                          <a:lnTo>
                            <a:pt x="418" y="176"/>
                          </a:lnTo>
                          <a:lnTo>
                            <a:pt x="398" y="191"/>
                          </a:lnTo>
                          <a:lnTo>
                            <a:pt x="378" y="206"/>
                          </a:lnTo>
                          <a:lnTo>
                            <a:pt x="360" y="221"/>
                          </a:lnTo>
                          <a:lnTo>
                            <a:pt x="340" y="237"/>
                          </a:lnTo>
                          <a:lnTo>
                            <a:pt x="321" y="254"/>
                          </a:lnTo>
                          <a:lnTo>
                            <a:pt x="303" y="271"/>
                          </a:lnTo>
                          <a:lnTo>
                            <a:pt x="285" y="289"/>
                          </a:lnTo>
                          <a:lnTo>
                            <a:pt x="285" y="289"/>
                          </a:lnTo>
                          <a:lnTo>
                            <a:pt x="267" y="307"/>
                          </a:lnTo>
                          <a:lnTo>
                            <a:pt x="251" y="325"/>
                          </a:lnTo>
                          <a:lnTo>
                            <a:pt x="234" y="344"/>
                          </a:lnTo>
                          <a:lnTo>
                            <a:pt x="218" y="364"/>
                          </a:lnTo>
                          <a:lnTo>
                            <a:pt x="203" y="383"/>
                          </a:lnTo>
                          <a:lnTo>
                            <a:pt x="188" y="403"/>
                          </a:lnTo>
                          <a:lnTo>
                            <a:pt x="174" y="423"/>
                          </a:lnTo>
                          <a:lnTo>
                            <a:pt x="161" y="443"/>
                          </a:lnTo>
                          <a:lnTo>
                            <a:pt x="148" y="464"/>
                          </a:lnTo>
                          <a:lnTo>
                            <a:pt x="135" y="485"/>
                          </a:lnTo>
                          <a:lnTo>
                            <a:pt x="123" y="506"/>
                          </a:lnTo>
                          <a:lnTo>
                            <a:pt x="112" y="527"/>
                          </a:lnTo>
                          <a:lnTo>
                            <a:pt x="101" y="549"/>
                          </a:lnTo>
                          <a:lnTo>
                            <a:pt x="90" y="571"/>
                          </a:lnTo>
                          <a:lnTo>
                            <a:pt x="71" y="615"/>
                          </a:lnTo>
                          <a:lnTo>
                            <a:pt x="55" y="660"/>
                          </a:lnTo>
                          <a:lnTo>
                            <a:pt x="40" y="705"/>
                          </a:lnTo>
                          <a:lnTo>
                            <a:pt x="28" y="751"/>
                          </a:lnTo>
                          <a:lnTo>
                            <a:pt x="17" y="797"/>
                          </a:lnTo>
                          <a:lnTo>
                            <a:pt x="10" y="844"/>
                          </a:lnTo>
                          <a:lnTo>
                            <a:pt x="5" y="891"/>
                          </a:lnTo>
                          <a:lnTo>
                            <a:pt x="1" y="938"/>
                          </a:lnTo>
                          <a:lnTo>
                            <a:pt x="0" y="986"/>
                          </a:lnTo>
                          <a:lnTo>
                            <a:pt x="1" y="1033"/>
                          </a:lnTo>
                          <a:lnTo>
                            <a:pt x="5" y="1080"/>
                          </a:lnTo>
                          <a:lnTo>
                            <a:pt x="10" y="1127"/>
                          </a:lnTo>
                          <a:lnTo>
                            <a:pt x="17" y="1174"/>
                          </a:lnTo>
                          <a:lnTo>
                            <a:pt x="27" y="1220"/>
                          </a:lnTo>
                          <a:lnTo>
                            <a:pt x="40" y="1266"/>
                          </a:lnTo>
                          <a:lnTo>
                            <a:pt x="55" y="1311"/>
                          </a:lnTo>
                          <a:lnTo>
                            <a:pt x="71" y="1356"/>
                          </a:lnTo>
                          <a:lnTo>
                            <a:pt x="90" y="1401"/>
                          </a:lnTo>
                          <a:lnTo>
                            <a:pt x="100" y="1422"/>
                          </a:lnTo>
                          <a:lnTo>
                            <a:pt x="111" y="1444"/>
                          </a:lnTo>
                          <a:lnTo>
                            <a:pt x="122" y="1465"/>
                          </a:lnTo>
                          <a:lnTo>
                            <a:pt x="134" y="1486"/>
                          </a:lnTo>
                          <a:lnTo>
                            <a:pt x="147" y="1507"/>
                          </a:lnTo>
                          <a:lnTo>
                            <a:pt x="160" y="1527"/>
                          </a:lnTo>
                          <a:lnTo>
                            <a:pt x="173" y="1548"/>
                          </a:lnTo>
                          <a:lnTo>
                            <a:pt x="188" y="1568"/>
                          </a:lnTo>
                          <a:lnTo>
                            <a:pt x="203" y="1588"/>
                          </a:lnTo>
                          <a:lnTo>
                            <a:pt x="218" y="1608"/>
                          </a:lnTo>
                          <a:lnTo>
                            <a:pt x="233" y="1626"/>
                          </a:lnTo>
                          <a:lnTo>
                            <a:pt x="250" y="1646"/>
                          </a:lnTo>
                          <a:lnTo>
                            <a:pt x="267" y="1663"/>
                          </a:lnTo>
                          <a:lnTo>
                            <a:pt x="284" y="1682"/>
                          </a:lnTo>
                          <a:lnTo>
                            <a:pt x="284" y="1682"/>
                          </a:lnTo>
                          <a:lnTo>
                            <a:pt x="303" y="1700"/>
                          </a:lnTo>
                          <a:lnTo>
                            <a:pt x="321" y="1717"/>
                          </a:lnTo>
                          <a:lnTo>
                            <a:pt x="339" y="1733"/>
                          </a:lnTo>
                          <a:lnTo>
                            <a:pt x="359" y="1750"/>
                          </a:lnTo>
                          <a:lnTo>
                            <a:pt x="377" y="1766"/>
                          </a:lnTo>
                          <a:lnTo>
                            <a:pt x="397" y="1780"/>
                          </a:lnTo>
                          <a:lnTo>
                            <a:pt x="418" y="1795"/>
                          </a:lnTo>
                          <a:lnTo>
                            <a:pt x="437" y="1809"/>
                          </a:lnTo>
                          <a:lnTo>
                            <a:pt x="458" y="1821"/>
                          </a:lnTo>
                          <a:lnTo>
                            <a:pt x="478" y="1834"/>
                          </a:lnTo>
                          <a:lnTo>
                            <a:pt x="499" y="1846"/>
                          </a:lnTo>
                          <a:lnTo>
                            <a:pt x="520" y="1858"/>
                          </a:lnTo>
                          <a:lnTo>
                            <a:pt x="541" y="1869"/>
                          </a:lnTo>
                          <a:lnTo>
                            <a:pt x="563" y="1879"/>
                          </a:lnTo>
                          <a:lnTo>
                            <a:pt x="584" y="1889"/>
                          </a:lnTo>
                          <a:lnTo>
                            <a:pt x="607" y="1898"/>
                          </a:lnTo>
                          <a:lnTo>
                            <a:pt x="651" y="1916"/>
                          </a:lnTo>
                          <a:lnTo>
                            <a:pt x="695" y="1930"/>
                          </a:lnTo>
                          <a:lnTo>
                            <a:pt x="741" y="1942"/>
                          </a:lnTo>
                          <a:lnTo>
                            <a:pt x="786" y="1952"/>
                          </a:lnTo>
                          <a:lnTo>
                            <a:pt x="833" y="1960"/>
                          </a:lnTo>
                          <a:lnTo>
                            <a:pt x="880" y="1966"/>
                          </a:lnTo>
                          <a:lnTo>
                            <a:pt x="926" y="1970"/>
                          </a:lnTo>
                          <a:lnTo>
                            <a:pt x="973" y="1971"/>
                          </a:lnTo>
                          <a:lnTo>
                            <a:pt x="1019" y="1970"/>
                          </a:lnTo>
                          <a:lnTo>
                            <a:pt x="1066" y="1966"/>
                          </a:lnTo>
                          <a:lnTo>
                            <a:pt x="1112" y="1960"/>
                          </a:lnTo>
                          <a:lnTo>
                            <a:pt x="1158" y="1952"/>
                          </a:lnTo>
                          <a:lnTo>
                            <a:pt x="1204" y="1942"/>
                          </a:lnTo>
                          <a:lnTo>
                            <a:pt x="1250" y="1929"/>
                          </a:lnTo>
                          <a:lnTo>
                            <a:pt x="1295" y="1915"/>
                          </a:lnTo>
                          <a:lnTo>
                            <a:pt x="1339" y="1898"/>
                          </a:lnTo>
                          <a:lnTo>
                            <a:pt x="1361" y="1889"/>
                          </a:lnTo>
                          <a:lnTo>
                            <a:pt x="1383" y="1878"/>
                          </a:lnTo>
                          <a:lnTo>
                            <a:pt x="1404" y="1869"/>
                          </a:lnTo>
                          <a:lnTo>
                            <a:pt x="1425" y="1858"/>
                          </a:lnTo>
                          <a:lnTo>
                            <a:pt x="1447" y="1846"/>
                          </a:lnTo>
                          <a:lnTo>
                            <a:pt x="1467" y="1833"/>
                          </a:lnTo>
                          <a:lnTo>
                            <a:pt x="1488" y="1821"/>
                          </a:lnTo>
                          <a:lnTo>
                            <a:pt x="1508" y="1808"/>
                          </a:lnTo>
                          <a:lnTo>
                            <a:pt x="1528" y="1794"/>
                          </a:lnTo>
                          <a:lnTo>
                            <a:pt x="1549" y="1779"/>
                          </a:lnTo>
                          <a:lnTo>
                            <a:pt x="1568" y="1765"/>
                          </a:lnTo>
                          <a:lnTo>
                            <a:pt x="1587" y="1749"/>
                          </a:lnTo>
                          <a:lnTo>
                            <a:pt x="1607" y="1733"/>
                          </a:lnTo>
                          <a:lnTo>
                            <a:pt x="1625" y="1716"/>
                          </a:lnTo>
                          <a:lnTo>
                            <a:pt x="1643" y="1699"/>
                          </a:lnTo>
                          <a:lnTo>
                            <a:pt x="1662" y="1681"/>
                          </a:lnTo>
                          <a:lnTo>
                            <a:pt x="1662" y="1681"/>
                          </a:lnTo>
                          <a:lnTo>
                            <a:pt x="1680" y="1662"/>
                          </a:lnTo>
                          <a:lnTo>
                            <a:pt x="1698" y="1642"/>
                          </a:lnTo>
                          <a:lnTo>
                            <a:pt x="1715" y="1621"/>
                          </a:lnTo>
                          <a:lnTo>
                            <a:pt x="1733" y="1601"/>
                          </a:lnTo>
                          <a:lnTo>
                            <a:pt x="1749" y="1579"/>
                          </a:lnTo>
                          <a:lnTo>
                            <a:pt x="1765" y="1559"/>
                          </a:lnTo>
                          <a:lnTo>
                            <a:pt x="1779" y="1536"/>
                          </a:lnTo>
                          <a:lnTo>
                            <a:pt x="1794" y="1514"/>
                          </a:lnTo>
                          <a:lnTo>
                            <a:pt x="1808" y="1492"/>
                          </a:lnTo>
                          <a:lnTo>
                            <a:pt x="1820" y="1469"/>
                          </a:lnTo>
                          <a:lnTo>
                            <a:pt x="1833" y="1447"/>
                          </a:lnTo>
                          <a:lnTo>
                            <a:pt x="1845" y="1423"/>
                          </a:lnTo>
                          <a:lnTo>
                            <a:pt x="1856" y="1400"/>
                          </a:lnTo>
                          <a:lnTo>
                            <a:pt x="1867" y="1376"/>
                          </a:lnTo>
                          <a:lnTo>
                            <a:pt x="1876" y="1352"/>
                          </a:lnTo>
                          <a:lnTo>
                            <a:pt x="1885" y="1328"/>
                          </a:lnTo>
                          <a:lnTo>
                            <a:pt x="1894" y="1304"/>
                          </a:lnTo>
                          <a:lnTo>
                            <a:pt x="1902" y="1280"/>
                          </a:lnTo>
                          <a:lnTo>
                            <a:pt x="1910" y="1255"/>
                          </a:lnTo>
                          <a:lnTo>
                            <a:pt x="1916" y="1231"/>
                          </a:lnTo>
                          <a:lnTo>
                            <a:pt x="1922" y="1205"/>
                          </a:lnTo>
                          <a:lnTo>
                            <a:pt x="1927" y="1181"/>
                          </a:lnTo>
                          <a:lnTo>
                            <a:pt x="1932" y="1155"/>
                          </a:lnTo>
                          <a:lnTo>
                            <a:pt x="1936" y="1131"/>
                          </a:lnTo>
                          <a:lnTo>
                            <a:pt x="1939" y="1105"/>
                          </a:lnTo>
                          <a:lnTo>
                            <a:pt x="1942" y="1080"/>
                          </a:lnTo>
                          <a:lnTo>
                            <a:pt x="1944" y="1054"/>
                          </a:lnTo>
                          <a:lnTo>
                            <a:pt x="1946" y="1030"/>
                          </a:lnTo>
                          <a:lnTo>
                            <a:pt x="1946" y="1004"/>
                          </a:lnTo>
                          <a:lnTo>
                            <a:pt x="1947" y="979"/>
                          </a:lnTo>
                          <a:lnTo>
                            <a:pt x="1946" y="953"/>
                          </a:lnTo>
                          <a:lnTo>
                            <a:pt x="1945" y="928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3" name="Freeform: Shape 21">
                      <a:extLst>
                        <a:ext uri="{FF2B5EF4-FFF2-40B4-BE49-F238E27FC236}">
                          <a16:creationId xmlns:a16="http://schemas.microsoft.com/office/drawing/2014/main" id="{EC65ADCF-1504-B844-907B-AA8E27D6C5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7720" y="777239"/>
                      <a:ext cx="135720" cy="137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378" h="384">
                          <a:moveTo>
                            <a:pt x="323" y="56"/>
                          </a:moveTo>
                          <a:lnTo>
                            <a:pt x="323" y="56"/>
                          </a:lnTo>
                          <a:lnTo>
                            <a:pt x="309" y="43"/>
                          </a:lnTo>
                          <a:lnTo>
                            <a:pt x="294" y="32"/>
                          </a:lnTo>
                          <a:lnTo>
                            <a:pt x="277" y="22"/>
                          </a:lnTo>
                          <a:lnTo>
                            <a:pt x="261" y="14"/>
                          </a:lnTo>
                          <a:lnTo>
                            <a:pt x="243" y="8"/>
                          </a:lnTo>
                          <a:lnTo>
                            <a:pt x="225" y="4"/>
                          </a:lnTo>
                          <a:lnTo>
                            <a:pt x="207" y="1"/>
                          </a:lnTo>
                          <a:lnTo>
                            <a:pt x="189" y="0"/>
                          </a:lnTo>
                          <a:lnTo>
                            <a:pt x="171" y="1"/>
                          </a:lnTo>
                          <a:lnTo>
                            <a:pt x="154" y="4"/>
                          </a:lnTo>
                          <a:lnTo>
                            <a:pt x="136" y="8"/>
                          </a:lnTo>
                          <a:lnTo>
                            <a:pt x="118" y="14"/>
                          </a:lnTo>
                          <a:lnTo>
                            <a:pt x="102" y="23"/>
                          </a:lnTo>
                          <a:lnTo>
                            <a:pt x="85" y="32"/>
                          </a:lnTo>
                          <a:lnTo>
                            <a:pt x="70" y="43"/>
                          </a:lnTo>
                          <a:lnTo>
                            <a:pt x="55" y="56"/>
                          </a:lnTo>
                          <a:lnTo>
                            <a:pt x="55" y="56"/>
                          </a:lnTo>
                          <a:lnTo>
                            <a:pt x="43" y="71"/>
                          </a:lnTo>
                          <a:lnTo>
                            <a:pt x="31" y="87"/>
                          </a:lnTo>
                          <a:lnTo>
                            <a:pt x="22" y="103"/>
                          </a:lnTo>
                          <a:lnTo>
                            <a:pt x="14" y="120"/>
                          </a:lnTo>
                          <a:lnTo>
                            <a:pt x="7" y="138"/>
                          </a:lnTo>
                          <a:lnTo>
                            <a:pt x="3" y="155"/>
                          </a:lnTo>
                          <a:lnTo>
                            <a:pt x="0" y="174"/>
                          </a:lnTo>
                          <a:lnTo>
                            <a:pt x="0" y="192"/>
                          </a:lnTo>
                          <a:lnTo>
                            <a:pt x="0" y="210"/>
                          </a:lnTo>
                          <a:lnTo>
                            <a:pt x="3" y="229"/>
                          </a:lnTo>
                          <a:lnTo>
                            <a:pt x="7" y="247"/>
                          </a:lnTo>
                          <a:lnTo>
                            <a:pt x="14" y="264"/>
                          </a:lnTo>
                          <a:lnTo>
                            <a:pt x="21" y="281"/>
                          </a:lnTo>
                          <a:lnTo>
                            <a:pt x="31" y="298"/>
                          </a:lnTo>
                          <a:lnTo>
                            <a:pt x="43" y="313"/>
                          </a:lnTo>
                          <a:lnTo>
                            <a:pt x="55" y="328"/>
                          </a:lnTo>
                          <a:lnTo>
                            <a:pt x="55" y="328"/>
                          </a:lnTo>
                          <a:lnTo>
                            <a:pt x="70" y="341"/>
                          </a:lnTo>
                          <a:lnTo>
                            <a:pt x="85" y="353"/>
                          </a:lnTo>
                          <a:lnTo>
                            <a:pt x="102" y="361"/>
                          </a:lnTo>
                          <a:lnTo>
                            <a:pt x="118" y="369"/>
                          </a:lnTo>
                          <a:lnTo>
                            <a:pt x="135" y="376"/>
                          </a:lnTo>
                          <a:lnTo>
                            <a:pt x="153" y="380"/>
                          </a:lnTo>
                          <a:lnTo>
                            <a:pt x="171" y="383"/>
                          </a:lnTo>
                          <a:lnTo>
                            <a:pt x="189" y="384"/>
                          </a:lnTo>
                          <a:lnTo>
                            <a:pt x="207" y="383"/>
                          </a:lnTo>
                          <a:lnTo>
                            <a:pt x="225" y="380"/>
                          </a:lnTo>
                          <a:lnTo>
                            <a:pt x="243" y="376"/>
                          </a:lnTo>
                          <a:lnTo>
                            <a:pt x="261" y="369"/>
                          </a:lnTo>
                          <a:lnTo>
                            <a:pt x="277" y="361"/>
                          </a:lnTo>
                          <a:lnTo>
                            <a:pt x="293" y="352"/>
                          </a:lnTo>
                          <a:lnTo>
                            <a:pt x="309" y="341"/>
                          </a:lnTo>
                          <a:lnTo>
                            <a:pt x="323" y="327"/>
                          </a:lnTo>
                          <a:lnTo>
                            <a:pt x="323" y="327"/>
                          </a:lnTo>
                          <a:lnTo>
                            <a:pt x="336" y="313"/>
                          </a:lnTo>
                          <a:lnTo>
                            <a:pt x="347" y="298"/>
                          </a:lnTo>
                          <a:lnTo>
                            <a:pt x="357" y="281"/>
                          </a:lnTo>
                          <a:lnTo>
                            <a:pt x="365" y="264"/>
                          </a:lnTo>
                          <a:lnTo>
                            <a:pt x="370" y="247"/>
                          </a:lnTo>
                          <a:lnTo>
                            <a:pt x="375" y="229"/>
                          </a:lnTo>
                          <a:lnTo>
                            <a:pt x="377" y="210"/>
                          </a:lnTo>
                          <a:lnTo>
                            <a:pt x="378" y="192"/>
                          </a:lnTo>
                          <a:lnTo>
                            <a:pt x="377" y="174"/>
                          </a:lnTo>
                          <a:lnTo>
                            <a:pt x="375" y="155"/>
                          </a:lnTo>
                          <a:lnTo>
                            <a:pt x="370" y="138"/>
                          </a:lnTo>
                          <a:lnTo>
                            <a:pt x="365" y="120"/>
                          </a:lnTo>
                          <a:lnTo>
                            <a:pt x="357" y="103"/>
                          </a:lnTo>
                          <a:lnTo>
                            <a:pt x="348" y="87"/>
                          </a:lnTo>
                          <a:lnTo>
                            <a:pt x="336" y="71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4" name="Straight Connector 103">
                      <a:extLst>
                        <a:ext uri="{FF2B5EF4-FFF2-40B4-BE49-F238E27FC236}">
                          <a16:creationId xmlns:a16="http://schemas.microsoft.com/office/drawing/2014/main" id="{8C53837B-1CC4-DD44-B60F-0F0CBBFAB19A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35760" y="388440"/>
                      <a:ext cx="453240" cy="458279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5" name="Freeform: Shape 23">
                      <a:extLst>
                        <a:ext uri="{FF2B5EF4-FFF2-40B4-BE49-F238E27FC236}">
                          <a16:creationId xmlns:a16="http://schemas.microsoft.com/office/drawing/2014/main" id="{7E712A49-7358-F74D-BA0C-6C71C6104F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8640" y="14040"/>
                      <a:ext cx="369360" cy="3736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027" h="1039">
                          <a:moveTo>
                            <a:pt x="1" y="442"/>
                          </a:moveTo>
                          <a:lnTo>
                            <a:pt x="0" y="1039"/>
                          </a:lnTo>
                          <a:lnTo>
                            <a:pt x="591" y="1039"/>
                          </a:lnTo>
                          <a:lnTo>
                            <a:pt x="1027" y="599"/>
                          </a:lnTo>
                          <a:lnTo>
                            <a:pt x="435" y="599"/>
                          </a:lnTo>
                          <a:lnTo>
                            <a:pt x="436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3F62EC93-9753-FF47-945E-2A4318AD329C}"/>
                    </a:ext>
                  </a:extLst>
                </p:cNvPr>
                <p:cNvGrpSpPr/>
                <p:nvPr/>
              </p:nvGrpSpPr>
              <p:grpSpPr>
                <a:xfrm>
                  <a:off x="822960" y="274320"/>
                  <a:ext cx="182880" cy="182880"/>
                  <a:chOff x="3371850" y="182880"/>
                  <a:chExt cx="182880" cy="182880"/>
                </a:xfrm>
              </p:grpSpPr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83FC4933-24A6-4648-8E88-DA683728493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371850" y="182880"/>
                    <a:ext cx="182880" cy="18288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86" name="Group 85">
                    <a:extLst>
                      <a:ext uri="{FF2B5EF4-FFF2-40B4-BE49-F238E27FC236}">
                        <a16:creationId xmlns:a16="http://schemas.microsoft.com/office/drawing/2014/main" id="{933EBB02-581E-294B-A518-66D66B45492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408133" y="205740"/>
                    <a:ext cx="110314" cy="137160"/>
                    <a:chOff x="4057200" y="12600"/>
                    <a:chExt cx="1150560" cy="1465560"/>
                  </a:xfrm>
                </p:grpSpPr>
                <p:sp>
                  <p:nvSpPr>
                    <p:cNvPr id="87" name="Freeform: Shape 24">
                      <a:extLst>
                        <a:ext uri="{FF2B5EF4-FFF2-40B4-BE49-F238E27FC236}">
                          <a16:creationId xmlns:a16="http://schemas.microsoft.com/office/drawing/2014/main" id="{45CE9C74-BA09-1B40-89E1-A1F22E27BD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85960" y="1127160"/>
                      <a:ext cx="721800" cy="3510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2006" h="976" fill="none">
                          <a:moveTo>
                            <a:pt x="2006" y="0"/>
                          </a:moveTo>
                          <a:lnTo>
                            <a:pt x="2006" y="560"/>
                          </a:lnTo>
                          <a:lnTo>
                            <a:pt x="2006" y="560"/>
                          </a:lnTo>
                          <a:lnTo>
                            <a:pt x="2005" y="581"/>
                          </a:lnTo>
                          <a:lnTo>
                            <a:pt x="2004" y="602"/>
                          </a:lnTo>
                          <a:lnTo>
                            <a:pt x="2001" y="624"/>
                          </a:lnTo>
                          <a:lnTo>
                            <a:pt x="1998" y="643"/>
                          </a:lnTo>
                          <a:lnTo>
                            <a:pt x="1994" y="664"/>
                          </a:lnTo>
                          <a:lnTo>
                            <a:pt x="1989" y="683"/>
                          </a:lnTo>
                          <a:lnTo>
                            <a:pt x="1982" y="703"/>
                          </a:lnTo>
                          <a:lnTo>
                            <a:pt x="1975" y="722"/>
                          </a:lnTo>
                          <a:lnTo>
                            <a:pt x="1967" y="739"/>
                          </a:lnTo>
                          <a:lnTo>
                            <a:pt x="1958" y="758"/>
                          </a:lnTo>
                          <a:lnTo>
                            <a:pt x="1948" y="775"/>
                          </a:lnTo>
                          <a:lnTo>
                            <a:pt x="1939" y="792"/>
                          </a:lnTo>
                          <a:lnTo>
                            <a:pt x="1927" y="808"/>
                          </a:lnTo>
                          <a:lnTo>
                            <a:pt x="1915" y="824"/>
                          </a:lnTo>
                          <a:lnTo>
                            <a:pt x="1903" y="839"/>
                          </a:lnTo>
                          <a:lnTo>
                            <a:pt x="1890" y="853"/>
                          </a:lnTo>
                          <a:lnTo>
                            <a:pt x="1876" y="868"/>
                          </a:lnTo>
                          <a:lnTo>
                            <a:pt x="1861" y="881"/>
                          </a:lnTo>
                          <a:lnTo>
                            <a:pt x="1846" y="892"/>
                          </a:lnTo>
                          <a:lnTo>
                            <a:pt x="1831" y="904"/>
                          </a:lnTo>
                          <a:lnTo>
                            <a:pt x="1815" y="915"/>
                          </a:lnTo>
                          <a:lnTo>
                            <a:pt x="1798" y="926"/>
                          </a:lnTo>
                          <a:lnTo>
                            <a:pt x="1782" y="934"/>
                          </a:lnTo>
                          <a:lnTo>
                            <a:pt x="1764" y="942"/>
                          </a:lnTo>
                          <a:lnTo>
                            <a:pt x="1745" y="950"/>
                          </a:lnTo>
                          <a:lnTo>
                            <a:pt x="1728" y="957"/>
                          </a:lnTo>
                          <a:lnTo>
                            <a:pt x="1708" y="963"/>
                          </a:lnTo>
                          <a:lnTo>
                            <a:pt x="1690" y="967"/>
                          </a:lnTo>
                          <a:lnTo>
                            <a:pt x="1670" y="971"/>
                          </a:lnTo>
                          <a:lnTo>
                            <a:pt x="1650" y="974"/>
                          </a:lnTo>
                          <a:lnTo>
                            <a:pt x="1631" y="975"/>
                          </a:lnTo>
                          <a:lnTo>
                            <a:pt x="1610" y="976"/>
                          </a:lnTo>
                          <a:lnTo>
                            <a:pt x="403" y="976"/>
                          </a:lnTo>
                          <a:lnTo>
                            <a:pt x="3" y="976"/>
                          </a:lnTo>
                          <a:lnTo>
                            <a:pt x="0" y="976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8" name="Freeform: Shape 25">
                      <a:extLst>
                        <a:ext uri="{FF2B5EF4-FFF2-40B4-BE49-F238E27FC236}">
                          <a16:creationId xmlns:a16="http://schemas.microsoft.com/office/drawing/2014/main" id="{AA2D1EF3-D97E-7840-B491-1BF8DCF04C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07960" y="741600"/>
                      <a:ext cx="199440" cy="4064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1130" fill="none">
                          <a:moveTo>
                            <a:pt x="0" y="464"/>
                          </a:moveTo>
                          <a:lnTo>
                            <a:pt x="0" y="232"/>
                          </a:lnTo>
                          <a:lnTo>
                            <a:pt x="0" y="232"/>
                          </a:lnTo>
                          <a:lnTo>
                            <a:pt x="0" y="220"/>
                          </a:lnTo>
                          <a:lnTo>
                            <a:pt x="1" y="208"/>
                          </a:lnTo>
                          <a:lnTo>
                            <a:pt x="3" y="197"/>
                          </a:lnTo>
                          <a:lnTo>
                            <a:pt x="6" y="186"/>
                          </a:lnTo>
                          <a:lnTo>
                            <a:pt x="9" y="175"/>
                          </a:lnTo>
                          <a:lnTo>
                            <a:pt x="13" y="163"/>
                          </a:lnTo>
                          <a:lnTo>
                            <a:pt x="17" y="152"/>
                          </a:lnTo>
                          <a:lnTo>
                            <a:pt x="22" y="142"/>
                          </a:lnTo>
                          <a:lnTo>
                            <a:pt x="28" y="132"/>
                          </a:lnTo>
                          <a:lnTo>
                            <a:pt x="33" y="122"/>
                          </a:lnTo>
                          <a:lnTo>
                            <a:pt x="40" y="112"/>
                          </a:lnTo>
                          <a:lnTo>
                            <a:pt x="47" y="103"/>
                          </a:lnTo>
                          <a:lnTo>
                            <a:pt x="55" y="93"/>
                          </a:lnTo>
                          <a:lnTo>
                            <a:pt x="64" y="85"/>
                          </a:lnTo>
                          <a:lnTo>
                            <a:pt x="82" y="69"/>
                          </a:lnTo>
                          <a:lnTo>
                            <a:pt x="101" y="53"/>
                          </a:lnTo>
                          <a:lnTo>
                            <a:pt x="123" y="40"/>
                          </a:lnTo>
                          <a:lnTo>
                            <a:pt x="145" y="29"/>
                          </a:lnTo>
                          <a:lnTo>
                            <a:pt x="170" y="19"/>
                          </a:lnTo>
                          <a:lnTo>
                            <a:pt x="195" y="11"/>
                          </a:lnTo>
                          <a:lnTo>
                            <a:pt x="222" y="5"/>
                          </a:lnTo>
                          <a:lnTo>
                            <a:pt x="236" y="3"/>
                          </a:lnTo>
                          <a:lnTo>
                            <a:pt x="249" y="1"/>
                          </a:lnTo>
                          <a:lnTo>
                            <a:pt x="263" y="1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1" y="1"/>
                          </a:lnTo>
                          <a:lnTo>
                            <a:pt x="306" y="2"/>
                          </a:lnTo>
                          <a:lnTo>
                            <a:pt x="320" y="4"/>
                          </a:lnTo>
                          <a:lnTo>
                            <a:pt x="334" y="7"/>
                          </a:lnTo>
                          <a:lnTo>
                            <a:pt x="346" y="10"/>
                          </a:lnTo>
                          <a:lnTo>
                            <a:pt x="360" y="15"/>
                          </a:lnTo>
                          <a:lnTo>
                            <a:pt x="373" y="20"/>
                          </a:lnTo>
                          <a:lnTo>
                            <a:pt x="386" y="25"/>
                          </a:lnTo>
                          <a:lnTo>
                            <a:pt x="397" y="32"/>
                          </a:lnTo>
                          <a:lnTo>
                            <a:pt x="409" y="38"/>
                          </a:lnTo>
                          <a:lnTo>
                            <a:pt x="421" y="45"/>
                          </a:lnTo>
                          <a:lnTo>
                            <a:pt x="433" y="54"/>
                          </a:lnTo>
                          <a:lnTo>
                            <a:pt x="444" y="63"/>
                          </a:lnTo>
                          <a:lnTo>
                            <a:pt x="453" y="72"/>
                          </a:lnTo>
                          <a:lnTo>
                            <a:pt x="464" y="82"/>
                          </a:lnTo>
                          <a:lnTo>
                            <a:pt x="474" y="92"/>
                          </a:lnTo>
                          <a:lnTo>
                            <a:pt x="483" y="103"/>
                          </a:lnTo>
                          <a:lnTo>
                            <a:pt x="492" y="114"/>
                          </a:lnTo>
                          <a:lnTo>
                            <a:pt x="499" y="126"/>
                          </a:lnTo>
                          <a:lnTo>
                            <a:pt x="507" y="139"/>
                          </a:lnTo>
                          <a:lnTo>
                            <a:pt x="515" y="151"/>
                          </a:lnTo>
                          <a:lnTo>
                            <a:pt x="521" y="164"/>
                          </a:lnTo>
                          <a:lnTo>
                            <a:pt x="528" y="178"/>
                          </a:lnTo>
                          <a:lnTo>
                            <a:pt x="533" y="191"/>
                          </a:lnTo>
                          <a:lnTo>
                            <a:pt x="538" y="205"/>
                          </a:lnTo>
                          <a:lnTo>
                            <a:pt x="543" y="220"/>
                          </a:lnTo>
                          <a:lnTo>
                            <a:pt x="547" y="235"/>
                          </a:lnTo>
                          <a:lnTo>
                            <a:pt x="550" y="249"/>
                          </a:lnTo>
                          <a:lnTo>
                            <a:pt x="551" y="265"/>
                          </a:lnTo>
                          <a:lnTo>
                            <a:pt x="553" y="281"/>
                          </a:lnTo>
                          <a:lnTo>
                            <a:pt x="554" y="296"/>
                          </a:lnTo>
                          <a:lnTo>
                            <a:pt x="555" y="312"/>
                          </a:lnTo>
                          <a:lnTo>
                            <a:pt x="555" y="1130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9" name="Freeform: Shape 26">
                      <a:extLst>
                        <a:ext uri="{FF2B5EF4-FFF2-40B4-BE49-F238E27FC236}">
                          <a16:creationId xmlns:a16="http://schemas.microsoft.com/office/drawing/2014/main" id="{8AFE8BEF-984A-314F-B2B8-61379CD5B4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08160" y="713880"/>
                      <a:ext cx="199440" cy="1944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541" fill="none">
                          <a:moveTo>
                            <a:pt x="0" y="541"/>
                          </a:moveTo>
                          <a:lnTo>
                            <a:pt x="0" y="270"/>
                          </a:lnTo>
                          <a:lnTo>
                            <a:pt x="0" y="270"/>
                          </a:lnTo>
                          <a:lnTo>
                            <a:pt x="0" y="257"/>
                          </a:lnTo>
                          <a:lnTo>
                            <a:pt x="1" y="243"/>
                          </a:lnTo>
                          <a:lnTo>
                            <a:pt x="3" y="229"/>
                          </a:lnTo>
                          <a:lnTo>
                            <a:pt x="6" y="216"/>
                          </a:lnTo>
                          <a:lnTo>
                            <a:pt x="9" y="203"/>
                          </a:lnTo>
                          <a:lnTo>
                            <a:pt x="13" y="190"/>
                          </a:lnTo>
                          <a:lnTo>
                            <a:pt x="16" y="177"/>
                          </a:lnTo>
                          <a:lnTo>
                            <a:pt x="21" y="166"/>
                          </a:lnTo>
                          <a:lnTo>
                            <a:pt x="27" y="153"/>
                          </a:lnTo>
                          <a:lnTo>
                            <a:pt x="33" y="141"/>
                          </a:lnTo>
                          <a:lnTo>
                            <a:pt x="40" y="130"/>
                          </a:lnTo>
                          <a:lnTo>
                            <a:pt x="47" y="119"/>
                          </a:lnTo>
                          <a:lnTo>
                            <a:pt x="55" y="109"/>
                          </a:lnTo>
                          <a:lnTo>
                            <a:pt x="64" y="98"/>
                          </a:lnTo>
                          <a:lnTo>
                            <a:pt x="72" y="88"/>
                          </a:lnTo>
                          <a:lnTo>
                            <a:pt x="81" y="79"/>
                          </a:lnTo>
                          <a:lnTo>
                            <a:pt x="91" y="70"/>
                          </a:lnTo>
                          <a:lnTo>
                            <a:pt x="101" y="62"/>
                          </a:lnTo>
                          <a:lnTo>
                            <a:pt x="112" y="54"/>
                          </a:lnTo>
                          <a:lnTo>
                            <a:pt x="122" y="46"/>
                          </a:lnTo>
                          <a:lnTo>
                            <a:pt x="133" y="39"/>
                          </a:lnTo>
                          <a:lnTo>
                            <a:pt x="145" y="32"/>
                          </a:lnTo>
                          <a:lnTo>
                            <a:pt x="157" y="26"/>
                          </a:lnTo>
                          <a:lnTo>
                            <a:pt x="170" y="21"/>
                          </a:lnTo>
                          <a:lnTo>
                            <a:pt x="182" y="16"/>
                          </a:lnTo>
                          <a:lnTo>
                            <a:pt x="195" y="11"/>
                          </a:lnTo>
                          <a:lnTo>
                            <a:pt x="208" y="9"/>
                          </a:lnTo>
                          <a:lnTo>
                            <a:pt x="222" y="5"/>
                          </a:lnTo>
                          <a:lnTo>
                            <a:pt x="235" y="3"/>
                          </a:lnTo>
                          <a:lnTo>
                            <a:pt x="249" y="1"/>
                          </a:lnTo>
                          <a:lnTo>
                            <a:pt x="263" y="0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1" y="0"/>
                          </a:lnTo>
                          <a:lnTo>
                            <a:pt x="306" y="1"/>
                          </a:lnTo>
                          <a:lnTo>
                            <a:pt x="320" y="3"/>
                          </a:lnTo>
                          <a:lnTo>
                            <a:pt x="333" y="5"/>
                          </a:lnTo>
                          <a:lnTo>
                            <a:pt x="346" y="9"/>
                          </a:lnTo>
                          <a:lnTo>
                            <a:pt x="360" y="11"/>
                          </a:lnTo>
                          <a:lnTo>
                            <a:pt x="373" y="16"/>
                          </a:lnTo>
                          <a:lnTo>
                            <a:pt x="385" y="21"/>
                          </a:lnTo>
                          <a:lnTo>
                            <a:pt x="397" y="26"/>
                          </a:lnTo>
                          <a:lnTo>
                            <a:pt x="409" y="32"/>
                          </a:lnTo>
                          <a:lnTo>
                            <a:pt x="421" y="39"/>
                          </a:lnTo>
                          <a:lnTo>
                            <a:pt x="432" y="46"/>
                          </a:lnTo>
                          <a:lnTo>
                            <a:pt x="443" y="54"/>
                          </a:lnTo>
                          <a:lnTo>
                            <a:pt x="454" y="62"/>
                          </a:lnTo>
                          <a:lnTo>
                            <a:pt x="464" y="70"/>
                          </a:lnTo>
                          <a:lnTo>
                            <a:pt x="474" y="79"/>
                          </a:lnTo>
                          <a:lnTo>
                            <a:pt x="483" y="88"/>
                          </a:lnTo>
                          <a:lnTo>
                            <a:pt x="491" y="98"/>
                          </a:lnTo>
                          <a:lnTo>
                            <a:pt x="499" y="109"/>
                          </a:lnTo>
                          <a:lnTo>
                            <a:pt x="507" y="119"/>
                          </a:lnTo>
                          <a:lnTo>
                            <a:pt x="515" y="130"/>
                          </a:lnTo>
                          <a:lnTo>
                            <a:pt x="522" y="141"/>
                          </a:lnTo>
                          <a:lnTo>
                            <a:pt x="528" y="153"/>
                          </a:lnTo>
                          <a:lnTo>
                            <a:pt x="533" y="166"/>
                          </a:lnTo>
                          <a:lnTo>
                            <a:pt x="538" y="177"/>
                          </a:lnTo>
                          <a:lnTo>
                            <a:pt x="542" y="190"/>
                          </a:lnTo>
                          <a:lnTo>
                            <a:pt x="546" y="203"/>
                          </a:lnTo>
                          <a:lnTo>
                            <a:pt x="549" y="216"/>
                          </a:lnTo>
                          <a:lnTo>
                            <a:pt x="552" y="229"/>
                          </a:lnTo>
                          <a:lnTo>
                            <a:pt x="553" y="243"/>
                          </a:lnTo>
                          <a:lnTo>
                            <a:pt x="554" y="257"/>
                          </a:lnTo>
                          <a:lnTo>
                            <a:pt x="555" y="270"/>
                          </a:lnTo>
                          <a:lnTo>
                            <a:pt x="555" y="54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0" name="Freeform: Shape 27">
                      <a:extLst>
                        <a:ext uri="{FF2B5EF4-FFF2-40B4-BE49-F238E27FC236}">
                          <a16:creationId xmlns:a16="http://schemas.microsoft.com/office/drawing/2014/main" id="{17BC0DE5-36CA-6E45-9A95-079E5E686B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08360" y="682200"/>
                      <a:ext cx="199440" cy="2260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629" fill="none">
                          <a:moveTo>
                            <a:pt x="0" y="629"/>
                          </a:moveTo>
                          <a:lnTo>
                            <a:pt x="0" y="312"/>
                          </a:lnTo>
                          <a:lnTo>
                            <a:pt x="0" y="312"/>
                          </a:lnTo>
                          <a:lnTo>
                            <a:pt x="0" y="297"/>
                          </a:lnTo>
                          <a:lnTo>
                            <a:pt x="0" y="281"/>
                          </a:lnTo>
                          <a:lnTo>
                            <a:pt x="3" y="265"/>
                          </a:lnTo>
                          <a:lnTo>
                            <a:pt x="5" y="250"/>
                          </a:lnTo>
                          <a:lnTo>
                            <a:pt x="8" y="235"/>
                          </a:lnTo>
                          <a:lnTo>
                            <a:pt x="12" y="220"/>
                          </a:lnTo>
                          <a:lnTo>
                            <a:pt x="16" y="205"/>
                          </a:lnTo>
                          <a:lnTo>
                            <a:pt x="21" y="192"/>
                          </a:lnTo>
                          <a:lnTo>
                            <a:pt x="27" y="178"/>
                          </a:lnTo>
                          <a:lnTo>
                            <a:pt x="33" y="164"/>
                          </a:lnTo>
                          <a:lnTo>
                            <a:pt x="40" y="152"/>
                          </a:lnTo>
                          <a:lnTo>
                            <a:pt x="47" y="139"/>
                          </a:lnTo>
                          <a:lnTo>
                            <a:pt x="54" y="126"/>
                          </a:lnTo>
                          <a:lnTo>
                            <a:pt x="63" y="114"/>
                          </a:lnTo>
                          <a:lnTo>
                            <a:pt x="72" y="103"/>
                          </a:lnTo>
                          <a:lnTo>
                            <a:pt x="81" y="93"/>
                          </a:lnTo>
                          <a:lnTo>
                            <a:pt x="91" y="82"/>
                          </a:lnTo>
                          <a:lnTo>
                            <a:pt x="101" y="72"/>
                          </a:lnTo>
                          <a:lnTo>
                            <a:pt x="111" y="63"/>
                          </a:lnTo>
                          <a:lnTo>
                            <a:pt x="122" y="54"/>
                          </a:lnTo>
                          <a:lnTo>
                            <a:pt x="133" y="47"/>
                          </a:lnTo>
                          <a:lnTo>
                            <a:pt x="145" y="39"/>
                          </a:lnTo>
                          <a:lnTo>
                            <a:pt x="157" y="32"/>
                          </a:lnTo>
                          <a:lnTo>
                            <a:pt x="169" y="25"/>
                          </a:lnTo>
                          <a:lnTo>
                            <a:pt x="182" y="20"/>
                          </a:lnTo>
                          <a:lnTo>
                            <a:pt x="195" y="15"/>
                          </a:lnTo>
                          <a:lnTo>
                            <a:pt x="207" y="10"/>
                          </a:lnTo>
                          <a:lnTo>
                            <a:pt x="221" y="7"/>
                          </a:lnTo>
                          <a:lnTo>
                            <a:pt x="235" y="4"/>
                          </a:lnTo>
                          <a:lnTo>
                            <a:pt x="249" y="2"/>
                          </a:lnTo>
                          <a:lnTo>
                            <a:pt x="262" y="1"/>
                          </a:lnTo>
                          <a:lnTo>
                            <a:pt x="277" y="0"/>
                          </a:lnTo>
                          <a:lnTo>
                            <a:pt x="277" y="0"/>
                          </a:lnTo>
                          <a:lnTo>
                            <a:pt x="291" y="1"/>
                          </a:lnTo>
                          <a:lnTo>
                            <a:pt x="306" y="2"/>
                          </a:lnTo>
                          <a:lnTo>
                            <a:pt x="319" y="4"/>
                          </a:lnTo>
                          <a:lnTo>
                            <a:pt x="333" y="7"/>
                          </a:lnTo>
                          <a:lnTo>
                            <a:pt x="346" y="10"/>
                          </a:lnTo>
                          <a:lnTo>
                            <a:pt x="360" y="15"/>
                          </a:lnTo>
                          <a:lnTo>
                            <a:pt x="372" y="20"/>
                          </a:lnTo>
                          <a:lnTo>
                            <a:pt x="385" y="25"/>
                          </a:lnTo>
                          <a:lnTo>
                            <a:pt x="397" y="32"/>
                          </a:lnTo>
                          <a:lnTo>
                            <a:pt x="410" y="39"/>
                          </a:lnTo>
                          <a:lnTo>
                            <a:pt x="420" y="47"/>
                          </a:lnTo>
                          <a:lnTo>
                            <a:pt x="432" y="54"/>
                          </a:lnTo>
                          <a:lnTo>
                            <a:pt x="443" y="63"/>
                          </a:lnTo>
                          <a:lnTo>
                            <a:pt x="454" y="72"/>
                          </a:lnTo>
                          <a:lnTo>
                            <a:pt x="464" y="82"/>
                          </a:lnTo>
                          <a:lnTo>
                            <a:pt x="473" y="93"/>
                          </a:lnTo>
                          <a:lnTo>
                            <a:pt x="482" y="103"/>
                          </a:lnTo>
                          <a:lnTo>
                            <a:pt x="491" y="114"/>
                          </a:lnTo>
                          <a:lnTo>
                            <a:pt x="500" y="126"/>
                          </a:lnTo>
                          <a:lnTo>
                            <a:pt x="507" y="139"/>
                          </a:lnTo>
                          <a:lnTo>
                            <a:pt x="515" y="152"/>
                          </a:lnTo>
                          <a:lnTo>
                            <a:pt x="522" y="164"/>
                          </a:lnTo>
                          <a:lnTo>
                            <a:pt x="527" y="178"/>
                          </a:lnTo>
                          <a:lnTo>
                            <a:pt x="533" y="192"/>
                          </a:lnTo>
                          <a:lnTo>
                            <a:pt x="538" y="205"/>
                          </a:lnTo>
                          <a:lnTo>
                            <a:pt x="542" y="220"/>
                          </a:lnTo>
                          <a:lnTo>
                            <a:pt x="546" y="235"/>
                          </a:lnTo>
                          <a:lnTo>
                            <a:pt x="549" y="250"/>
                          </a:lnTo>
                          <a:lnTo>
                            <a:pt x="552" y="265"/>
                          </a:lnTo>
                          <a:lnTo>
                            <a:pt x="553" y="281"/>
                          </a:lnTo>
                          <a:lnTo>
                            <a:pt x="555" y="297"/>
                          </a:lnTo>
                          <a:lnTo>
                            <a:pt x="555" y="312"/>
                          </a:lnTo>
                          <a:lnTo>
                            <a:pt x="555" y="629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1" name="Freeform: Shape 28">
                      <a:extLst>
                        <a:ext uri="{FF2B5EF4-FFF2-40B4-BE49-F238E27FC236}">
                          <a16:creationId xmlns:a16="http://schemas.microsoft.com/office/drawing/2014/main" id="{096E4E5C-31B6-DE45-AA6F-087D620045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69160" y="991440"/>
                      <a:ext cx="316440" cy="48672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80" h="1353" fill="none">
                          <a:moveTo>
                            <a:pt x="880" y="1353"/>
                          </a:moveTo>
                          <a:lnTo>
                            <a:pt x="145" y="583"/>
                          </a:lnTo>
                          <a:lnTo>
                            <a:pt x="145" y="583"/>
                          </a:lnTo>
                          <a:lnTo>
                            <a:pt x="132" y="568"/>
                          </a:lnTo>
                          <a:lnTo>
                            <a:pt x="118" y="552"/>
                          </a:lnTo>
                          <a:lnTo>
                            <a:pt x="105" y="535"/>
                          </a:lnTo>
                          <a:lnTo>
                            <a:pt x="93" y="520"/>
                          </a:lnTo>
                          <a:lnTo>
                            <a:pt x="82" y="503"/>
                          </a:lnTo>
                          <a:lnTo>
                            <a:pt x="71" y="486"/>
                          </a:lnTo>
                          <a:lnTo>
                            <a:pt x="61" y="470"/>
                          </a:lnTo>
                          <a:lnTo>
                            <a:pt x="52" y="452"/>
                          </a:lnTo>
                          <a:lnTo>
                            <a:pt x="43" y="435"/>
                          </a:lnTo>
                          <a:lnTo>
                            <a:pt x="35" y="418"/>
                          </a:lnTo>
                          <a:lnTo>
                            <a:pt x="29" y="401"/>
                          </a:lnTo>
                          <a:lnTo>
                            <a:pt x="23" y="383"/>
                          </a:lnTo>
                          <a:lnTo>
                            <a:pt x="17" y="366"/>
                          </a:lnTo>
                          <a:lnTo>
                            <a:pt x="13" y="349"/>
                          </a:lnTo>
                          <a:lnTo>
                            <a:pt x="8" y="331"/>
                          </a:lnTo>
                          <a:lnTo>
                            <a:pt x="5" y="315"/>
                          </a:lnTo>
                          <a:lnTo>
                            <a:pt x="3" y="298"/>
                          </a:lnTo>
                          <a:lnTo>
                            <a:pt x="1" y="281"/>
                          </a:lnTo>
                          <a:lnTo>
                            <a:pt x="0" y="265"/>
                          </a:lnTo>
                          <a:lnTo>
                            <a:pt x="0" y="248"/>
                          </a:lnTo>
                          <a:lnTo>
                            <a:pt x="1" y="232"/>
                          </a:lnTo>
                          <a:lnTo>
                            <a:pt x="2" y="217"/>
                          </a:lnTo>
                          <a:lnTo>
                            <a:pt x="4" y="201"/>
                          </a:lnTo>
                          <a:lnTo>
                            <a:pt x="7" y="186"/>
                          </a:lnTo>
                          <a:lnTo>
                            <a:pt x="11" y="171"/>
                          </a:lnTo>
                          <a:lnTo>
                            <a:pt x="16" y="157"/>
                          </a:lnTo>
                          <a:lnTo>
                            <a:pt x="22" y="143"/>
                          </a:lnTo>
                          <a:lnTo>
                            <a:pt x="28" y="130"/>
                          </a:lnTo>
                          <a:lnTo>
                            <a:pt x="35" y="118"/>
                          </a:lnTo>
                          <a:lnTo>
                            <a:pt x="43" y="106"/>
                          </a:lnTo>
                          <a:lnTo>
                            <a:pt x="52" y="94"/>
                          </a:lnTo>
                          <a:lnTo>
                            <a:pt x="62" y="83"/>
                          </a:lnTo>
                          <a:lnTo>
                            <a:pt x="62" y="83"/>
                          </a:lnTo>
                          <a:lnTo>
                            <a:pt x="72" y="72"/>
                          </a:lnTo>
                          <a:lnTo>
                            <a:pt x="83" y="63"/>
                          </a:lnTo>
                          <a:lnTo>
                            <a:pt x="93" y="54"/>
                          </a:lnTo>
                          <a:lnTo>
                            <a:pt x="105" y="46"/>
                          </a:lnTo>
                          <a:lnTo>
                            <a:pt x="117" y="38"/>
                          </a:lnTo>
                          <a:lnTo>
                            <a:pt x="129" y="31"/>
                          </a:lnTo>
                          <a:lnTo>
                            <a:pt x="141" y="25"/>
                          </a:lnTo>
                          <a:lnTo>
                            <a:pt x="154" y="19"/>
                          </a:lnTo>
                          <a:lnTo>
                            <a:pt x="167" y="15"/>
                          </a:lnTo>
                          <a:lnTo>
                            <a:pt x="180" y="11"/>
                          </a:lnTo>
                          <a:lnTo>
                            <a:pt x="192" y="8"/>
                          </a:lnTo>
                          <a:lnTo>
                            <a:pt x="206" y="5"/>
                          </a:lnTo>
                          <a:lnTo>
                            <a:pt x="220" y="3"/>
                          </a:lnTo>
                          <a:lnTo>
                            <a:pt x="233" y="1"/>
                          </a:lnTo>
                          <a:lnTo>
                            <a:pt x="246" y="1"/>
                          </a:lnTo>
                          <a:lnTo>
                            <a:pt x="260" y="0"/>
                          </a:lnTo>
                          <a:lnTo>
                            <a:pt x="274" y="1"/>
                          </a:lnTo>
                          <a:lnTo>
                            <a:pt x="288" y="2"/>
                          </a:lnTo>
                          <a:lnTo>
                            <a:pt x="300" y="4"/>
                          </a:lnTo>
                          <a:lnTo>
                            <a:pt x="314" y="7"/>
                          </a:lnTo>
                          <a:lnTo>
                            <a:pt x="328" y="10"/>
                          </a:lnTo>
                          <a:lnTo>
                            <a:pt x="341" y="14"/>
                          </a:lnTo>
                          <a:lnTo>
                            <a:pt x="354" y="18"/>
                          </a:lnTo>
                          <a:lnTo>
                            <a:pt x="367" y="24"/>
                          </a:lnTo>
                          <a:lnTo>
                            <a:pt x="380" y="30"/>
                          </a:lnTo>
                          <a:lnTo>
                            <a:pt x="393" y="36"/>
                          </a:lnTo>
                          <a:lnTo>
                            <a:pt x="404" y="44"/>
                          </a:lnTo>
                          <a:lnTo>
                            <a:pt x="417" y="52"/>
                          </a:lnTo>
                          <a:lnTo>
                            <a:pt x="428" y="61"/>
                          </a:lnTo>
                          <a:lnTo>
                            <a:pt x="440" y="69"/>
                          </a:lnTo>
                          <a:lnTo>
                            <a:pt x="450" y="80"/>
                          </a:lnTo>
                          <a:lnTo>
                            <a:pt x="461" y="91"/>
                          </a:lnTo>
                          <a:lnTo>
                            <a:pt x="461" y="91"/>
                          </a:lnTo>
                          <a:lnTo>
                            <a:pt x="665" y="304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2" name="Freeform: Shape 29">
                      <a:extLst>
                        <a:ext uri="{FF2B5EF4-FFF2-40B4-BE49-F238E27FC236}">
                          <a16:creationId xmlns:a16="http://schemas.microsoft.com/office/drawing/2014/main" id="{49190A18-2F8B-7B47-9857-A95256E999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08559" y="376920"/>
                      <a:ext cx="199800" cy="723959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6" h="2012" fill="none">
                          <a:moveTo>
                            <a:pt x="0" y="2012"/>
                          </a:moveTo>
                          <a:lnTo>
                            <a:pt x="0" y="312"/>
                          </a:lnTo>
                          <a:lnTo>
                            <a:pt x="0" y="312"/>
                          </a:lnTo>
                          <a:lnTo>
                            <a:pt x="0" y="296"/>
                          </a:lnTo>
                          <a:lnTo>
                            <a:pt x="1" y="280"/>
                          </a:lnTo>
                          <a:lnTo>
                            <a:pt x="3" y="265"/>
                          </a:lnTo>
                          <a:lnTo>
                            <a:pt x="6" y="249"/>
                          </a:lnTo>
                          <a:lnTo>
                            <a:pt x="9" y="234"/>
                          </a:lnTo>
                          <a:lnTo>
                            <a:pt x="13" y="219"/>
                          </a:lnTo>
                          <a:lnTo>
                            <a:pt x="17" y="205"/>
                          </a:lnTo>
                          <a:lnTo>
                            <a:pt x="22" y="191"/>
                          </a:lnTo>
                          <a:lnTo>
                            <a:pt x="28" y="177"/>
                          </a:lnTo>
                          <a:lnTo>
                            <a:pt x="34" y="164"/>
                          </a:lnTo>
                          <a:lnTo>
                            <a:pt x="40" y="151"/>
                          </a:lnTo>
                          <a:lnTo>
                            <a:pt x="47" y="138"/>
                          </a:lnTo>
                          <a:lnTo>
                            <a:pt x="55" y="125"/>
                          </a:lnTo>
                          <a:lnTo>
                            <a:pt x="64" y="114"/>
                          </a:lnTo>
                          <a:lnTo>
                            <a:pt x="73" y="103"/>
                          </a:lnTo>
                          <a:lnTo>
                            <a:pt x="82" y="92"/>
                          </a:lnTo>
                          <a:lnTo>
                            <a:pt x="92" y="81"/>
                          </a:lnTo>
                          <a:lnTo>
                            <a:pt x="101" y="71"/>
                          </a:lnTo>
                          <a:lnTo>
                            <a:pt x="112" y="63"/>
                          </a:lnTo>
                          <a:lnTo>
                            <a:pt x="123" y="54"/>
                          </a:lnTo>
                          <a:lnTo>
                            <a:pt x="134" y="46"/>
                          </a:lnTo>
                          <a:lnTo>
                            <a:pt x="145" y="38"/>
                          </a:lnTo>
                          <a:lnTo>
                            <a:pt x="157" y="31"/>
                          </a:lnTo>
                          <a:lnTo>
                            <a:pt x="170" y="24"/>
                          </a:lnTo>
                          <a:lnTo>
                            <a:pt x="183" y="19"/>
                          </a:lnTo>
                          <a:lnTo>
                            <a:pt x="196" y="15"/>
                          </a:lnTo>
                          <a:lnTo>
                            <a:pt x="208" y="10"/>
                          </a:lnTo>
                          <a:lnTo>
                            <a:pt x="222" y="7"/>
                          </a:lnTo>
                          <a:lnTo>
                            <a:pt x="236" y="4"/>
                          </a:lnTo>
                          <a:lnTo>
                            <a:pt x="250" y="2"/>
                          </a:lnTo>
                          <a:lnTo>
                            <a:pt x="263" y="1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2" y="1"/>
                          </a:lnTo>
                          <a:lnTo>
                            <a:pt x="306" y="2"/>
                          </a:lnTo>
                          <a:lnTo>
                            <a:pt x="320" y="4"/>
                          </a:lnTo>
                          <a:lnTo>
                            <a:pt x="334" y="7"/>
                          </a:lnTo>
                          <a:lnTo>
                            <a:pt x="347" y="10"/>
                          </a:lnTo>
                          <a:lnTo>
                            <a:pt x="360" y="15"/>
                          </a:lnTo>
                          <a:lnTo>
                            <a:pt x="373" y="19"/>
                          </a:lnTo>
                          <a:lnTo>
                            <a:pt x="386" y="24"/>
                          </a:lnTo>
                          <a:lnTo>
                            <a:pt x="398" y="31"/>
                          </a:lnTo>
                          <a:lnTo>
                            <a:pt x="409" y="38"/>
                          </a:lnTo>
                          <a:lnTo>
                            <a:pt x="421" y="46"/>
                          </a:lnTo>
                          <a:lnTo>
                            <a:pt x="433" y="54"/>
                          </a:lnTo>
                          <a:lnTo>
                            <a:pt x="444" y="63"/>
                          </a:lnTo>
                          <a:lnTo>
                            <a:pt x="454" y="71"/>
                          </a:lnTo>
                          <a:lnTo>
                            <a:pt x="464" y="81"/>
                          </a:lnTo>
                          <a:lnTo>
                            <a:pt x="474" y="92"/>
                          </a:lnTo>
                          <a:lnTo>
                            <a:pt x="483" y="103"/>
                          </a:lnTo>
                          <a:lnTo>
                            <a:pt x="492" y="114"/>
                          </a:lnTo>
                          <a:lnTo>
                            <a:pt x="500" y="125"/>
                          </a:lnTo>
                          <a:lnTo>
                            <a:pt x="507" y="138"/>
                          </a:lnTo>
                          <a:lnTo>
                            <a:pt x="515" y="151"/>
                          </a:lnTo>
                          <a:lnTo>
                            <a:pt x="522" y="164"/>
                          </a:lnTo>
                          <a:lnTo>
                            <a:pt x="528" y="177"/>
                          </a:lnTo>
                          <a:lnTo>
                            <a:pt x="534" y="191"/>
                          </a:lnTo>
                          <a:lnTo>
                            <a:pt x="539" y="205"/>
                          </a:lnTo>
                          <a:lnTo>
                            <a:pt x="543" y="219"/>
                          </a:lnTo>
                          <a:lnTo>
                            <a:pt x="547" y="234"/>
                          </a:lnTo>
                          <a:lnTo>
                            <a:pt x="550" y="249"/>
                          </a:lnTo>
                          <a:lnTo>
                            <a:pt x="553" y="265"/>
                          </a:lnTo>
                          <a:lnTo>
                            <a:pt x="554" y="280"/>
                          </a:lnTo>
                          <a:lnTo>
                            <a:pt x="555" y="296"/>
                          </a:lnTo>
                          <a:lnTo>
                            <a:pt x="556" y="312"/>
                          </a:lnTo>
                          <a:lnTo>
                            <a:pt x="556" y="1417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3" name="Straight Connector 92">
                      <a:extLst>
                        <a:ext uri="{FF2B5EF4-FFF2-40B4-BE49-F238E27FC236}">
                          <a16:creationId xmlns:a16="http://schemas.microsoft.com/office/drawing/2014/main" id="{3BE0549E-9814-6940-ACF5-F7A46BEC36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7480" y="12600"/>
                      <a:ext cx="0" cy="1717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4" name="Straight Connector 93">
                      <a:extLst>
                        <a:ext uri="{FF2B5EF4-FFF2-40B4-BE49-F238E27FC236}">
                          <a16:creationId xmlns:a16="http://schemas.microsoft.com/office/drawing/2014/main" id="{8BEC42A2-37C0-5A4E-8B57-E4AB2FE02A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57200" y="475560"/>
                      <a:ext cx="16308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5" name="Straight Connector 94">
                      <a:extLst>
                        <a:ext uri="{FF2B5EF4-FFF2-40B4-BE49-F238E27FC236}">
                          <a16:creationId xmlns:a16="http://schemas.microsoft.com/office/drawing/2014/main" id="{CB2B7085-23E1-124F-B5B4-6BCC615DA9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74320" y="475560"/>
                      <a:ext cx="16344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6" name="Straight Connector 95">
                      <a:extLst>
                        <a:ext uri="{FF2B5EF4-FFF2-40B4-BE49-F238E27FC236}">
                          <a16:creationId xmlns:a16="http://schemas.microsoft.com/office/drawing/2014/main" id="{C7B70970-1F26-C148-AACC-06D1F9A163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86079" y="148320"/>
                      <a:ext cx="115561" cy="121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7" name="Straight Connector 96">
                      <a:extLst>
                        <a:ext uri="{FF2B5EF4-FFF2-40B4-BE49-F238E27FC236}">
                          <a16:creationId xmlns:a16="http://schemas.microsoft.com/office/drawing/2014/main" id="{BF3F9E0F-A703-4647-8F8B-CC89710DAAA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186079" y="681480"/>
                      <a:ext cx="115561" cy="1216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8" name="Straight Connector 97">
                      <a:extLst>
                        <a:ext uri="{FF2B5EF4-FFF2-40B4-BE49-F238E27FC236}">
                          <a16:creationId xmlns:a16="http://schemas.microsoft.com/office/drawing/2014/main" id="{1B0AF81E-6DC3-0045-80BF-7F819F66A7F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693320" y="148320"/>
                      <a:ext cx="115200" cy="121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52643515-748D-7842-80BC-C4AF75E64912}"/>
                    </a:ext>
                  </a:extLst>
                </p:cNvPr>
                <p:cNvGrpSpPr/>
                <p:nvPr/>
              </p:nvGrpSpPr>
              <p:grpSpPr>
                <a:xfrm>
                  <a:off x="1005840" y="274320"/>
                  <a:ext cx="182880" cy="182880"/>
                  <a:chOff x="3683000" y="182880"/>
                  <a:chExt cx="182880" cy="182880"/>
                </a:xfrm>
              </p:grpSpPr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C766D6A6-4E0A-5447-97B0-61002806D11E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683000" y="182880"/>
                    <a:ext cx="182880" cy="18288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75" name="Group 74">
                    <a:extLst>
                      <a:ext uri="{FF2B5EF4-FFF2-40B4-BE49-F238E27FC236}">
                        <a16:creationId xmlns:a16="http://schemas.microsoft.com/office/drawing/2014/main" id="{19022B67-EB13-ED42-93F8-5F009A1AEED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705255" y="210312"/>
                    <a:ext cx="138370" cy="128016"/>
                    <a:chOff x="5935679" y="134280"/>
                    <a:chExt cx="1289881" cy="1222560"/>
                  </a:xfrm>
                </p:grpSpPr>
                <p:sp>
                  <p:nvSpPr>
                    <p:cNvPr id="76" name="Freeform: Shape 10">
                      <a:extLst>
                        <a:ext uri="{FF2B5EF4-FFF2-40B4-BE49-F238E27FC236}">
                          <a16:creationId xmlns:a16="http://schemas.microsoft.com/office/drawing/2014/main" id="{203A5267-5202-074F-8227-0F3FDBD951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5679" y="455399"/>
                      <a:ext cx="293040" cy="2253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15" h="627">
                          <a:moveTo>
                            <a:pt x="815" y="627"/>
                          </a:moveTo>
                          <a:lnTo>
                            <a:pt x="0" y="627"/>
                          </a:lnTo>
                          <a:lnTo>
                            <a:pt x="0" y="0"/>
                          </a:lnTo>
                          <a:lnTo>
                            <a:pt x="815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7" name="Straight Connector 76">
                      <a:extLst>
                        <a:ext uri="{FF2B5EF4-FFF2-40B4-BE49-F238E27FC236}">
                          <a16:creationId xmlns:a16="http://schemas.microsoft.com/office/drawing/2014/main" id="{DB9CD1E3-4582-BD4D-A6D0-3B79343876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6160" y="830520"/>
                      <a:ext cx="0" cy="526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8" name="Straight Connector 77">
                      <a:extLst>
                        <a:ext uri="{FF2B5EF4-FFF2-40B4-BE49-F238E27FC236}">
                          <a16:creationId xmlns:a16="http://schemas.microsoft.com/office/drawing/2014/main" id="{DE25B59E-AEB7-D54B-8B4C-D157CBBA43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6160" y="134280"/>
                      <a:ext cx="0" cy="3142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9" name="Freeform: Shape 13">
                      <a:extLst>
                        <a:ext uri="{FF2B5EF4-FFF2-40B4-BE49-F238E27FC236}">
                          <a16:creationId xmlns:a16="http://schemas.microsoft.com/office/drawing/2014/main" id="{145E7858-1A25-BF42-92ED-4E753FE0FE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7440" y="721800"/>
                      <a:ext cx="306360" cy="2322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52" h="646">
                          <a:moveTo>
                            <a:pt x="852" y="646"/>
                          </a:moveTo>
                          <a:lnTo>
                            <a:pt x="0" y="646"/>
                          </a:lnTo>
                          <a:lnTo>
                            <a:pt x="0" y="0"/>
                          </a:lnTo>
                          <a:lnTo>
                            <a:pt x="852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0" name="Straight Connector 79">
                      <a:extLst>
                        <a:ext uri="{FF2B5EF4-FFF2-40B4-BE49-F238E27FC236}">
                          <a16:creationId xmlns:a16="http://schemas.microsoft.com/office/drawing/2014/main" id="{EDA281F3-A11F-E94C-858F-C79C7BDF40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7560" y="1097280"/>
                      <a:ext cx="0" cy="25956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1" name="Straight Connector 80">
                      <a:extLst>
                        <a:ext uri="{FF2B5EF4-FFF2-40B4-BE49-F238E27FC236}">
                          <a16:creationId xmlns:a16="http://schemas.microsoft.com/office/drawing/2014/main" id="{245139D0-80C1-4442-98D3-38F2FE0016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7560" y="134280"/>
                      <a:ext cx="0" cy="5806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2" name="Freeform: Shape 16">
                      <a:extLst>
                        <a:ext uri="{FF2B5EF4-FFF2-40B4-BE49-F238E27FC236}">
                          <a16:creationId xmlns:a16="http://schemas.microsoft.com/office/drawing/2014/main" id="{890920A2-4B4C-A646-8740-20AD628BE1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2520" y="537120"/>
                      <a:ext cx="293040" cy="2253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15" h="627">
                          <a:moveTo>
                            <a:pt x="815" y="627"/>
                          </a:moveTo>
                          <a:lnTo>
                            <a:pt x="0" y="627"/>
                          </a:lnTo>
                          <a:lnTo>
                            <a:pt x="0" y="0"/>
                          </a:lnTo>
                          <a:lnTo>
                            <a:pt x="815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3" name="Straight Connector 82">
                      <a:extLst>
                        <a:ext uri="{FF2B5EF4-FFF2-40B4-BE49-F238E27FC236}">
                          <a16:creationId xmlns:a16="http://schemas.microsoft.com/office/drawing/2014/main" id="{FEA55177-4ED3-B84B-9E53-E5D558409A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75440" y="905759"/>
                      <a:ext cx="0" cy="451081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4" name="Straight Connector 83">
                      <a:extLst>
                        <a:ext uri="{FF2B5EF4-FFF2-40B4-BE49-F238E27FC236}">
                          <a16:creationId xmlns:a16="http://schemas.microsoft.com/office/drawing/2014/main" id="{B45C0A06-9490-DC49-B570-AD02DA36D2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75440" y="134280"/>
                      <a:ext cx="0" cy="39636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0D0DDF00-A4AF-2E44-BA41-7280B146F1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09560" y="385263"/>
                <a:ext cx="822960" cy="71937"/>
              </a:xfrm>
              <a:prstGeom prst="rect">
                <a:avLst/>
              </a:prstGeom>
            </p:spPr>
          </p:pic>
        </p:grp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842A52D-ECC3-B246-B498-8701E5AB7E82}"/>
                </a:ext>
              </a:extLst>
            </p:cNvPr>
            <p:cNvCxnSpPr/>
            <p:nvPr/>
          </p:nvCxnSpPr>
          <p:spPr>
            <a:xfrm>
              <a:off x="460102" y="548640"/>
              <a:ext cx="8229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itle 81">
            <a:extLst>
              <a:ext uri="{FF2B5EF4-FFF2-40B4-BE49-F238E27FC236}">
                <a16:creationId xmlns:a16="http://schemas.microsoft.com/office/drawing/2014/main" id="{2EEB4652-333A-6A46-ADE6-7BF6DC990442}"/>
              </a:ext>
            </a:extLst>
          </p:cNvPr>
          <p:cNvSpPr txBox="1">
            <a:spLocks/>
          </p:cNvSpPr>
          <p:nvPr/>
        </p:nvSpPr>
        <p:spPr>
          <a:xfrm>
            <a:off x="605731" y="1219200"/>
            <a:ext cx="10972800" cy="344709"/>
          </a:xfrm>
          <a:prstGeom prst="rect">
            <a:avLst/>
          </a:prstGeom>
        </p:spPr>
        <p:txBody>
          <a:bodyPr vert="horz" wrap="square" lIns="0" tIns="60960" rIns="0" bIns="6096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1600" b="1" i="0" kern="1200" spc="0" baseline="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1600"/>
              <a:t>Our 5 Areas of Expertise</a:t>
            </a:r>
          </a:p>
        </p:txBody>
      </p:sp>
    </p:spTree>
    <p:extLst>
      <p:ext uri="{BB962C8B-B14F-4D97-AF65-F5344CB8AC3E}">
        <p14:creationId xmlns:p14="http://schemas.microsoft.com/office/powerpoint/2010/main" val="253397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and_global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6">
            <a:extLst>
              <a:ext uri="{FF2B5EF4-FFF2-40B4-BE49-F238E27FC236}">
                <a16:creationId xmlns:a16="http://schemas.microsoft.com/office/drawing/2014/main" id="{E0E6D952-F728-464C-B86A-757A9381B5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731521"/>
            <a:ext cx="10972800" cy="22153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933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Presentation Title | Subtitle – click to edit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5EE9FC4-A543-6245-B74A-5CC99631AC54}"/>
              </a:ext>
            </a:extLst>
          </p:cNvPr>
          <p:cNvGrpSpPr/>
          <p:nvPr/>
        </p:nvGrpSpPr>
        <p:grpSpPr>
          <a:xfrm>
            <a:off x="605367" y="365760"/>
            <a:ext cx="11033760" cy="365760"/>
            <a:chOff x="457200" y="274320"/>
            <a:chExt cx="8275320" cy="274320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BBED73E8-9AFA-224F-B693-099AB95DB664}"/>
                </a:ext>
              </a:extLst>
            </p:cNvPr>
            <p:cNvGrpSpPr/>
            <p:nvPr userDrawn="1"/>
          </p:nvGrpSpPr>
          <p:grpSpPr>
            <a:xfrm>
              <a:off x="457200" y="274320"/>
              <a:ext cx="8275320" cy="182880"/>
              <a:chOff x="457200" y="274320"/>
              <a:chExt cx="8275320" cy="182880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4362F241-E8F0-9144-B31B-EE5E821076D9}"/>
                  </a:ext>
                </a:extLst>
              </p:cNvPr>
              <p:cNvGrpSpPr/>
              <p:nvPr userDrawn="1"/>
            </p:nvGrpSpPr>
            <p:grpSpPr>
              <a:xfrm>
                <a:off x="457200" y="274320"/>
                <a:ext cx="914400" cy="182880"/>
                <a:chOff x="457200" y="274320"/>
                <a:chExt cx="914400" cy="182880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0E27F90B-85EB-014F-B3A1-A47154265F21}"/>
                    </a:ext>
                  </a:extLst>
                </p:cNvPr>
                <p:cNvGrpSpPr/>
                <p:nvPr/>
              </p:nvGrpSpPr>
              <p:grpSpPr>
                <a:xfrm>
                  <a:off x="1188720" y="274320"/>
                  <a:ext cx="182880" cy="182880"/>
                  <a:chOff x="4038600" y="182880"/>
                  <a:chExt cx="182880" cy="182880"/>
                </a:xfrm>
              </p:grpSpPr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201E91F6-F069-274E-9360-1F91F147EC5F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038600" y="182880"/>
                    <a:ext cx="182880" cy="18288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11" name="Group 110">
                    <a:extLst>
                      <a:ext uri="{FF2B5EF4-FFF2-40B4-BE49-F238E27FC236}">
                        <a16:creationId xmlns:a16="http://schemas.microsoft.com/office/drawing/2014/main" id="{56905A94-C55E-4D41-A952-C629CA364405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4060361" y="210312"/>
                    <a:ext cx="139358" cy="128016"/>
                    <a:chOff x="7927200" y="180720"/>
                    <a:chExt cx="1203840" cy="1132920"/>
                  </a:xfrm>
                </p:grpSpPr>
                <p:sp>
                  <p:nvSpPr>
                    <p:cNvPr id="112" name="Freeform: Shape 1">
                      <a:extLst>
                        <a:ext uri="{FF2B5EF4-FFF2-40B4-BE49-F238E27FC236}">
                          <a16:creationId xmlns:a16="http://schemas.microsoft.com/office/drawing/2014/main" id="{55242329-54DC-BE47-976F-5182CC5318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180720"/>
                      <a:ext cx="713880" cy="2415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72">
                          <a:moveTo>
                            <a:pt x="1984" y="672"/>
                          </a:moveTo>
                          <a:lnTo>
                            <a:pt x="0" y="672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3" name="Freeform: Shape 2">
                      <a:extLst>
                        <a:ext uri="{FF2B5EF4-FFF2-40B4-BE49-F238E27FC236}">
                          <a16:creationId xmlns:a16="http://schemas.microsoft.com/office/drawing/2014/main" id="{F067D762-E338-4B4D-B671-4C8492FEAC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629280"/>
                      <a:ext cx="713880" cy="236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59">
                          <a:moveTo>
                            <a:pt x="1984" y="659"/>
                          </a:moveTo>
                          <a:lnTo>
                            <a:pt x="0" y="659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4" name="Freeform: Shape 3">
                      <a:extLst>
                        <a:ext uri="{FF2B5EF4-FFF2-40B4-BE49-F238E27FC236}">
                          <a16:creationId xmlns:a16="http://schemas.microsoft.com/office/drawing/2014/main" id="{20E31736-E21E-4E4F-834A-395D5889B6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1077480"/>
                      <a:ext cx="713880" cy="2361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57">
                          <a:moveTo>
                            <a:pt x="1984" y="657"/>
                          </a:moveTo>
                          <a:lnTo>
                            <a:pt x="0" y="657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5" name="Freeform: Shape 4">
                      <a:extLst>
                        <a:ext uri="{FF2B5EF4-FFF2-40B4-BE49-F238E27FC236}">
                          <a16:creationId xmlns:a16="http://schemas.microsoft.com/office/drawing/2014/main" id="{17082A3D-ECE7-2741-A068-B84D54E40E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27200" y="629280"/>
                      <a:ext cx="280440" cy="236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780" h="659">
                          <a:moveTo>
                            <a:pt x="780" y="659"/>
                          </a:moveTo>
                          <a:lnTo>
                            <a:pt x="0" y="659"/>
                          </a:lnTo>
                          <a:lnTo>
                            <a:pt x="0" y="0"/>
                          </a:lnTo>
                          <a:lnTo>
                            <a:pt x="780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6" name="Freeform: Shape 5">
                      <a:extLst>
                        <a:ext uri="{FF2B5EF4-FFF2-40B4-BE49-F238E27FC236}">
                          <a16:creationId xmlns:a16="http://schemas.microsoft.com/office/drawing/2014/main" id="{4AF36156-3CE7-B245-9A76-FF0CA3F4A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5079" y="307080"/>
                      <a:ext cx="351720" cy="3168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978" h="881" fill="none">
                          <a:moveTo>
                            <a:pt x="0" y="881"/>
                          </a:moveTo>
                          <a:lnTo>
                            <a:pt x="0" y="0"/>
                          </a:lnTo>
                          <a:lnTo>
                            <a:pt x="978" y="0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7" name="Freeform: Shape 6">
                      <a:extLst>
                        <a:ext uri="{FF2B5EF4-FFF2-40B4-BE49-F238E27FC236}">
                          <a16:creationId xmlns:a16="http://schemas.microsoft.com/office/drawing/2014/main" id="{F6F93485-1FFA-1B46-BE70-B90FBDE3E3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5079" y="866159"/>
                      <a:ext cx="351720" cy="3168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978" h="881" fill="none">
                          <a:moveTo>
                            <a:pt x="0" y="0"/>
                          </a:moveTo>
                          <a:lnTo>
                            <a:pt x="0" y="881"/>
                          </a:lnTo>
                          <a:lnTo>
                            <a:pt x="978" y="88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8" name="Straight Connector 117">
                      <a:extLst>
                        <a:ext uri="{FF2B5EF4-FFF2-40B4-BE49-F238E27FC236}">
                          <a16:creationId xmlns:a16="http://schemas.microsoft.com/office/drawing/2014/main" id="{94B463C6-B56F-4344-BBB0-2573DE7BD3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13040" y="754920"/>
                      <a:ext cx="20412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7101BECB-1BB3-CF4E-B8DD-A7E8A2E2C2A5}"/>
                    </a:ext>
                  </a:extLst>
                </p:cNvPr>
                <p:cNvGrpSpPr/>
                <p:nvPr/>
              </p:nvGrpSpPr>
              <p:grpSpPr>
                <a:xfrm>
                  <a:off x="640080" y="274320"/>
                  <a:ext cx="182880" cy="182880"/>
                  <a:chOff x="3025775" y="182880"/>
                  <a:chExt cx="182880" cy="182880"/>
                </a:xfrm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E492EC3B-5CBA-8747-92DC-A5507C8BD212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025775" y="182880"/>
                    <a:ext cx="182880" cy="18288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07" name="Group 106">
                    <a:extLst>
                      <a:ext uri="{FF2B5EF4-FFF2-40B4-BE49-F238E27FC236}">
                        <a16:creationId xmlns:a16="http://schemas.microsoft.com/office/drawing/2014/main" id="{683C2BA2-EF82-AD42-B5D1-D28A6339A6E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053207" y="223747"/>
                    <a:ext cx="128016" cy="101147"/>
                    <a:chOff x="1947960" y="149760"/>
                    <a:chExt cx="1471680" cy="1191240"/>
                  </a:xfrm>
                </p:grpSpPr>
                <p:sp>
                  <p:nvSpPr>
                    <p:cNvPr id="108" name="Freeform: Shape 8">
                      <a:extLst>
                        <a:ext uri="{FF2B5EF4-FFF2-40B4-BE49-F238E27FC236}">
                          <a16:creationId xmlns:a16="http://schemas.microsoft.com/office/drawing/2014/main" id="{431AB2C4-86F2-8141-90BE-EC9FDFAFC0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47960" y="149760"/>
                      <a:ext cx="1471680" cy="10706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4089" h="2975">
                          <a:moveTo>
                            <a:pt x="2833" y="2975"/>
                          </a:moveTo>
                          <a:lnTo>
                            <a:pt x="0" y="1280"/>
                          </a:lnTo>
                          <a:lnTo>
                            <a:pt x="4089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9" name="Freeform: Shape 9">
                      <a:extLst>
                        <a:ext uri="{FF2B5EF4-FFF2-40B4-BE49-F238E27FC236}">
                          <a16:creationId xmlns:a16="http://schemas.microsoft.com/office/drawing/2014/main" id="{2D7E1040-C6F1-D64E-B73B-F2B6E76956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56639" y="149760"/>
                      <a:ext cx="962640" cy="11912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2675" h="3310" fill="none">
                          <a:moveTo>
                            <a:pt x="2675" y="0"/>
                          </a:moveTo>
                          <a:lnTo>
                            <a:pt x="0" y="2127"/>
                          </a:lnTo>
                          <a:lnTo>
                            <a:pt x="0" y="3310"/>
                          </a:lnTo>
                          <a:lnTo>
                            <a:pt x="645" y="2512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474C032B-35A0-8C41-BA58-5B3ED237C5F7}"/>
                    </a:ext>
                  </a:extLst>
                </p:cNvPr>
                <p:cNvGrpSpPr/>
                <p:nvPr/>
              </p:nvGrpSpPr>
              <p:grpSpPr>
                <a:xfrm>
                  <a:off x="457200" y="274320"/>
                  <a:ext cx="182880" cy="182880"/>
                  <a:chOff x="2695575" y="182880"/>
                  <a:chExt cx="182880" cy="182880"/>
                </a:xfrm>
              </p:grpSpPr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75CF4BE3-5714-664D-B1C4-8FE9FAEF4B1D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695575" y="182880"/>
                    <a:ext cx="182880" cy="18288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00" name="Group 99">
                    <a:extLst>
                      <a:ext uri="{FF2B5EF4-FFF2-40B4-BE49-F238E27FC236}">
                        <a16:creationId xmlns:a16="http://schemas.microsoft.com/office/drawing/2014/main" id="{E247F0AC-FDB8-3A48-87CC-7507DCD91F1A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722216" y="210312"/>
                    <a:ext cx="129599" cy="128016"/>
                    <a:chOff x="12600" y="14040"/>
                    <a:chExt cx="1445400" cy="1462680"/>
                  </a:xfrm>
                </p:grpSpPr>
                <p:sp>
                  <p:nvSpPr>
                    <p:cNvPr id="101" name="Freeform: Shape 19">
                      <a:extLst>
                        <a:ext uri="{FF2B5EF4-FFF2-40B4-BE49-F238E27FC236}">
                          <a16:creationId xmlns:a16="http://schemas.microsoft.com/office/drawing/2014/main" id="{6FA028C1-CB78-4B4F-BD09-E92B909620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600" y="216000"/>
                      <a:ext cx="1245600" cy="126072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3461" h="3503" fill="none">
                          <a:moveTo>
                            <a:pt x="2955" y="513"/>
                          </a:moveTo>
                          <a:lnTo>
                            <a:pt x="2955" y="513"/>
                          </a:lnTo>
                          <a:lnTo>
                            <a:pt x="2924" y="481"/>
                          </a:lnTo>
                          <a:lnTo>
                            <a:pt x="2890" y="451"/>
                          </a:lnTo>
                          <a:lnTo>
                            <a:pt x="2858" y="421"/>
                          </a:lnTo>
                          <a:lnTo>
                            <a:pt x="2824" y="393"/>
                          </a:lnTo>
                          <a:lnTo>
                            <a:pt x="2789" y="365"/>
                          </a:lnTo>
                          <a:lnTo>
                            <a:pt x="2755" y="339"/>
                          </a:lnTo>
                          <a:lnTo>
                            <a:pt x="2720" y="313"/>
                          </a:lnTo>
                          <a:lnTo>
                            <a:pt x="2684" y="289"/>
                          </a:lnTo>
                          <a:lnTo>
                            <a:pt x="2648" y="265"/>
                          </a:lnTo>
                          <a:lnTo>
                            <a:pt x="2611" y="243"/>
                          </a:lnTo>
                          <a:lnTo>
                            <a:pt x="2575" y="221"/>
                          </a:lnTo>
                          <a:lnTo>
                            <a:pt x="2536" y="201"/>
                          </a:lnTo>
                          <a:lnTo>
                            <a:pt x="2499" y="181"/>
                          </a:lnTo>
                          <a:lnTo>
                            <a:pt x="2461" y="162"/>
                          </a:lnTo>
                          <a:lnTo>
                            <a:pt x="2423" y="145"/>
                          </a:lnTo>
                          <a:lnTo>
                            <a:pt x="2383" y="128"/>
                          </a:lnTo>
                          <a:lnTo>
                            <a:pt x="2344" y="113"/>
                          </a:lnTo>
                          <a:lnTo>
                            <a:pt x="2305" y="99"/>
                          </a:lnTo>
                          <a:lnTo>
                            <a:pt x="2265" y="85"/>
                          </a:lnTo>
                          <a:lnTo>
                            <a:pt x="2224" y="72"/>
                          </a:lnTo>
                          <a:lnTo>
                            <a:pt x="2184" y="61"/>
                          </a:lnTo>
                          <a:lnTo>
                            <a:pt x="2144" y="50"/>
                          </a:lnTo>
                          <a:lnTo>
                            <a:pt x="2104" y="41"/>
                          </a:lnTo>
                          <a:lnTo>
                            <a:pt x="2062" y="33"/>
                          </a:lnTo>
                          <a:lnTo>
                            <a:pt x="2021" y="25"/>
                          </a:lnTo>
                          <a:lnTo>
                            <a:pt x="1980" y="18"/>
                          </a:lnTo>
                          <a:lnTo>
                            <a:pt x="1939" y="13"/>
                          </a:lnTo>
                          <a:lnTo>
                            <a:pt x="1898" y="8"/>
                          </a:lnTo>
                          <a:lnTo>
                            <a:pt x="1856" y="5"/>
                          </a:lnTo>
                          <a:lnTo>
                            <a:pt x="1815" y="2"/>
                          </a:lnTo>
                          <a:lnTo>
                            <a:pt x="1774" y="0"/>
                          </a:lnTo>
                          <a:lnTo>
                            <a:pt x="1732" y="0"/>
                          </a:lnTo>
                          <a:lnTo>
                            <a:pt x="1691" y="1"/>
                          </a:lnTo>
                          <a:lnTo>
                            <a:pt x="1649" y="2"/>
                          </a:lnTo>
                          <a:lnTo>
                            <a:pt x="1607" y="5"/>
                          </a:lnTo>
                          <a:lnTo>
                            <a:pt x="1566" y="8"/>
                          </a:lnTo>
                          <a:lnTo>
                            <a:pt x="1525" y="13"/>
                          </a:lnTo>
                          <a:lnTo>
                            <a:pt x="1484" y="19"/>
                          </a:lnTo>
                          <a:lnTo>
                            <a:pt x="1442" y="25"/>
                          </a:lnTo>
                          <a:lnTo>
                            <a:pt x="1401" y="33"/>
                          </a:lnTo>
                          <a:lnTo>
                            <a:pt x="1361" y="42"/>
                          </a:lnTo>
                          <a:lnTo>
                            <a:pt x="1320" y="50"/>
                          </a:lnTo>
                          <a:lnTo>
                            <a:pt x="1280" y="61"/>
                          </a:lnTo>
                          <a:lnTo>
                            <a:pt x="1239" y="73"/>
                          </a:lnTo>
                          <a:lnTo>
                            <a:pt x="1199" y="86"/>
                          </a:lnTo>
                          <a:lnTo>
                            <a:pt x="1160" y="99"/>
                          </a:lnTo>
                          <a:lnTo>
                            <a:pt x="1120" y="113"/>
                          </a:lnTo>
                          <a:lnTo>
                            <a:pt x="1080" y="129"/>
                          </a:lnTo>
                          <a:lnTo>
                            <a:pt x="1042" y="146"/>
                          </a:lnTo>
                          <a:lnTo>
                            <a:pt x="1003" y="163"/>
                          </a:lnTo>
                          <a:lnTo>
                            <a:pt x="965" y="182"/>
                          </a:lnTo>
                          <a:lnTo>
                            <a:pt x="927" y="202"/>
                          </a:lnTo>
                          <a:lnTo>
                            <a:pt x="890" y="222"/>
                          </a:lnTo>
                          <a:lnTo>
                            <a:pt x="853" y="244"/>
                          </a:lnTo>
                          <a:lnTo>
                            <a:pt x="816" y="266"/>
                          </a:lnTo>
                          <a:lnTo>
                            <a:pt x="780" y="290"/>
                          </a:lnTo>
                          <a:lnTo>
                            <a:pt x="744" y="314"/>
                          </a:lnTo>
                          <a:lnTo>
                            <a:pt x="709" y="340"/>
                          </a:lnTo>
                          <a:lnTo>
                            <a:pt x="674" y="366"/>
                          </a:lnTo>
                          <a:lnTo>
                            <a:pt x="640" y="394"/>
                          </a:lnTo>
                          <a:lnTo>
                            <a:pt x="606" y="422"/>
                          </a:lnTo>
                          <a:lnTo>
                            <a:pt x="573" y="452"/>
                          </a:lnTo>
                          <a:lnTo>
                            <a:pt x="540" y="482"/>
                          </a:lnTo>
                          <a:lnTo>
                            <a:pt x="508" y="514"/>
                          </a:lnTo>
                          <a:lnTo>
                            <a:pt x="508" y="514"/>
                          </a:lnTo>
                          <a:lnTo>
                            <a:pt x="477" y="547"/>
                          </a:lnTo>
                          <a:lnTo>
                            <a:pt x="447" y="579"/>
                          </a:lnTo>
                          <a:lnTo>
                            <a:pt x="417" y="613"/>
                          </a:lnTo>
                          <a:lnTo>
                            <a:pt x="390" y="647"/>
                          </a:lnTo>
                          <a:lnTo>
                            <a:pt x="362" y="682"/>
                          </a:lnTo>
                          <a:lnTo>
                            <a:pt x="336" y="717"/>
                          </a:lnTo>
                          <a:lnTo>
                            <a:pt x="310" y="753"/>
                          </a:lnTo>
                          <a:lnTo>
                            <a:pt x="287" y="789"/>
                          </a:lnTo>
                          <a:lnTo>
                            <a:pt x="263" y="826"/>
                          </a:lnTo>
                          <a:lnTo>
                            <a:pt x="241" y="863"/>
                          </a:lnTo>
                          <a:lnTo>
                            <a:pt x="219" y="900"/>
                          </a:lnTo>
                          <a:lnTo>
                            <a:pt x="199" y="938"/>
                          </a:lnTo>
                          <a:lnTo>
                            <a:pt x="180" y="977"/>
                          </a:lnTo>
                          <a:lnTo>
                            <a:pt x="161" y="1015"/>
                          </a:lnTo>
                          <a:lnTo>
                            <a:pt x="145" y="1054"/>
                          </a:lnTo>
                          <a:lnTo>
                            <a:pt x="128" y="1093"/>
                          </a:lnTo>
                          <a:lnTo>
                            <a:pt x="112" y="1134"/>
                          </a:lnTo>
                          <a:lnTo>
                            <a:pt x="98" y="1174"/>
                          </a:lnTo>
                          <a:lnTo>
                            <a:pt x="85" y="1214"/>
                          </a:lnTo>
                          <a:lnTo>
                            <a:pt x="72" y="1254"/>
                          </a:lnTo>
                          <a:lnTo>
                            <a:pt x="61" y="1294"/>
                          </a:lnTo>
                          <a:lnTo>
                            <a:pt x="50" y="1336"/>
                          </a:lnTo>
                          <a:lnTo>
                            <a:pt x="41" y="1377"/>
                          </a:lnTo>
                          <a:lnTo>
                            <a:pt x="33" y="1418"/>
                          </a:lnTo>
                          <a:lnTo>
                            <a:pt x="25" y="1460"/>
                          </a:lnTo>
                          <a:lnTo>
                            <a:pt x="19" y="1501"/>
                          </a:lnTo>
                          <a:lnTo>
                            <a:pt x="13" y="1544"/>
                          </a:lnTo>
                          <a:lnTo>
                            <a:pt x="9" y="1585"/>
                          </a:lnTo>
                          <a:lnTo>
                            <a:pt x="5" y="1627"/>
                          </a:lnTo>
                          <a:lnTo>
                            <a:pt x="2" y="1669"/>
                          </a:lnTo>
                          <a:lnTo>
                            <a:pt x="1" y="1710"/>
                          </a:lnTo>
                          <a:lnTo>
                            <a:pt x="0" y="1753"/>
                          </a:lnTo>
                          <a:lnTo>
                            <a:pt x="1" y="1795"/>
                          </a:lnTo>
                          <a:lnTo>
                            <a:pt x="2" y="1837"/>
                          </a:lnTo>
                          <a:lnTo>
                            <a:pt x="5" y="1879"/>
                          </a:lnTo>
                          <a:lnTo>
                            <a:pt x="8" y="1920"/>
                          </a:lnTo>
                          <a:lnTo>
                            <a:pt x="13" y="1963"/>
                          </a:lnTo>
                          <a:lnTo>
                            <a:pt x="18" y="2005"/>
                          </a:lnTo>
                          <a:lnTo>
                            <a:pt x="25" y="2046"/>
                          </a:lnTo>
                          <a:lnTo>
                            <a:pt x="33" y="2086"/>
                          </a:lnTo>
                          <a:lnTo>
                            <a:pt x="41" y="2127"/>
                          </a:lnTo>
                          <a:lnTo>
                            <a:pt x="50" y="2169"/>
                          </a:lnTo>
                          <a:lnTo>
                            <a:pt x="60" y="2210"/>
                          </a:lnTo>
                          <a:lnTo>
                            <a:pt x="72" y="2251"/>
                          </a:lnTo>
                          <a:lnTo>
                            <a:pt x="84" y="2291"/>
                          </a:lnTo>
                          <a:lnTo>
                            <a:pt x="97" y="2331"/>
                          </a:lnTo>
                          <a:lnTo>
                            <a:pt x="112" y="2372"/>
                          </a:lnTo>
                          <a:lnTo>
                            <a:pt x="127" y="2411"/>
                          </a:lnTo>
                          <a:lnTo>
                            <a:pt x="144" y="2450"/>
                          </a:lnTo>
                          <a:lnTo>
                            <a:pt x="161" y="2489"/>
                          </a:lnTo>
                          <a:lnTo>
                            <a:pt x="179" y="2528"/>
                          </a:lnTo>
                          <a:lnTo>
                            <a:pt x="198" y="2567"/>
                          </a:lnTo>
                          <a:lnTo>
                            <a:pt x="218" y="2604"/>
                          </a:lnTo>
                          <a:lnTo>
                            <a:pt x="240" y="2641"/>
                          </a:lnTo>
                          <a:lnTo>
                            <a:pt x="262" y="2679"/>
                          </a:lnTo>
                          <a:lnTo>
                            <a:pt x="286" y="2716"/>
                          </a:lnTo>
                          <a:lnTo>
                            <a:pt x="309" y="2751"/>
                          </a:lnTo>
                          <a:lnTo>
                            <a:pt x="335" y="2788"/>
                          </a:lnTo>
                          <a:lnTo>
                            <a:pt x="361" y="2823"/>
                          </a:lnTo>
                          <a:lnTo>
                            <a:pt x="388" y="2857"/>
                          </a:lnTo>
                          <a:lnTo>
                            <a:pt x="416" y="2892"/>
                          </a:lnTo>
                          <a:lnTo>
                            <a:pt x="446" y="2925"/>
                          </a:lnTo>
                          <a:lnTo>
                            <a:pt x="476" y="2958"/>
                          </a:lnTo>
                          <a:lnTo>
                            <a:pt x="507" y="2991"/>
                          </a:lnTo>
                          <a:lnTo>
                            <a:pt x="507" y="2991"/>
                          </a:lnTo>
                          <a:lnTo>
                            <a:pt x="539" y="3022"/>
                          </a:lnTo>
                          <a:lnTo>
                            <a:pt x="571" y="3052"/>
                          </a:lnTo>
                          <a:lnTo>
                            <a:pt x="605" y="3082"/>
                          </a:lnTo>
                          <a:lnTo>
                            <a:pt x="638" y="3110"/>
                          </a:lnTo>
                          <a:lnTo>
                            <a:pt x="672" y="3138"/>
                          </a:lnTo>
                          <a:lnTo>
                            <a:pt x="708" y="3164"/>
                          </a:lnTo>
                          <a:lnTo>
                            <a:pt x="743" y="3190"/>
                          </a:lnTo>
                          <a:lnTo>
                            <a:pt x="778" y="3214"/>
                          </a:lnTo>
                          <a:lnTo>
                            <a:pt x="815" y="3238"/>
                          </a:lnTo>
                          <a:lnTo>
                            <a:pt x="851" y="3260"/>
                          </a:lnTo>
                          <a:lnTo>
                            <a:pt x="888" y="3282"/>
                          </a:lnTo>
                          <a:lnTo>
                            <a:pt x="925" y="3303"/>
                          </a:lnTo>
                          <a:lnTo>
                            <a:pt x="964" y="3322"/>
                          </a:lnTo>
                          <a:lnTo>
                            <a:pt x="1002" y="3341"/>
                          </a:lnTo>
                          <a:lnTo>
                            <a:pt x="1040" y="3358"/>
                          </a:lnTo>
                          <a:lnTo>
                            <a:pt x="1079" y="3374"/>
                          </a:lnTo>
                          <a:lnTo>
                            <a:pt x="1119" y="3390"/>
                          </a:lnTo>
                          <a:lnTo>
                            <a:pt x="1158" y="3405"/>
                          </a:lnTo>
                          <a:lnTo>
                            <a:pt x="1198" y="3418"/>
                          </a:lnTo>
                          <a:lnTo>
                            <a:pt x="1237" y="3431"/>
                          </a:lnTo>
                          <a:lnTo>
                            <a:pt x="1278" y="3442"/>
                          </a:lnTo>
                          <a:lnTo>
                            <a:pt x="1319" y="3453"/>
                          </a:lnTo>
                          <a:lnTo>
                            <a:pt x="1359" y="3462"/>
                          </a:lnTo>
                          <a:lnTo>
                            <a:pt x="1400" y="3470"/>
                          </a:lnTo>
                          <a:lnTo>
                            <a:pt x="1440" y="3478"/>
                          </a:lnTo>
                          <a:lnTo>
                            <a:pt x="1482" y="3485"/>
                          </a:lnTo>
                          <a:lnTo>
                            <a:pt x="1523" y="3490"/>
                          </a:lnTo>
                          <a:lnTo>
                            <a:pt x="1564" y="3495"/>
                          </a:lnTo>
                          <a:lnTo>
                            <a:pt x="1606" y="3498"/>
                          </a:lnTo>
                          <a:lnTo>
                            <a:pt x="1647" y="3501"/>
                          </a:lnTo>
                          <a:lnTo>
                            <a:pt x="1689" y="3502"/>
                          </a:lnTo>
                          <a:lnTo>
                            <a:pt x="1731" y="3503"/>
                          </a:lnTo>
                          <a:lnTo>
                            <a:pt x="1772" y="3502"/>
                          </a:lnTo>
                          <a:lnTo>
                            <a:pt x="1813" y="3501"/>
                          </a:lnTo>
                          <a:lnTo>
                            <a:pt x="1854" y="3498"/>
                          </a:lnTo>
                          <a:lnTo>
                            <a:pt x="1897" y="3495"/>
                          </a:lnTo>
                          <a:lnTo>
                            <a:pt x="1938" y="3490"/>
                          </a:lnTo>
                          <a:lnTo>
                            <a:pt x="1979" y="3484"/>
                          </a:lnTo>
                          <a:lnTo>
                            <a:pt x="2020" y="3478"/>
                          </a:lnTo>
                          <a:lnTo>
                            <a:pt x="2060" y="3470"/>
                          </a:lnTo>
                          <a:lnTo>
                            <a:pt x="2102" y="3462"/>
                          </a:lnTo>
                          <a:lnTo>
                            <a:pt x="2142" y="3453"/>
                          </a:lnTo>
                          <a:lnTo>
                            <a:pt x="2183" y="3442"/>
                          </a:lnTo>
                          <a:lnTo>
                            <a:pt x="2223" y="3430"/>
                          </a:lnTo>
                          <a:lnTo>
                            <a:pt x="2264" y="3417"/>
                          </a:lnTo>
                          <a:lnTo>
                            <a:pt x="2303" y="3404"/>
                          </a:lnTo>
                          <a:lnTo>
                            <a:pt x="2342" y="3390"/>
                          </a:lnTo>
                          <a:lnTo>
                            <a:pt x="2381" y="3374"/>
                          </a:lnTo>
                          <a:lnTo>
                            <a:pt x="2421" y="3358"/>
                          </a:lnTo>
                          <a:lnTo>
                            <a:pt x="2459" y="3340"/>
                          </a:lnTo>
                          <a:lnTo>
                            <a:pt x="2497" y="3321"/>
                          </a:lnTo>
                          <a:lnTo>
                            <a:pt x="2535" y="3302"/>
                          </a:lnTo>
                          <a:lnTo>
                            <a:pt x="2573" y="3281"/>
                          </a:lnTo>
                          <a:lnTo>
                            <a:pt x="2610" y="3259"/>
                          </a:lnTo>
                          <a:lnTo>
                            <a:pt x="2646" y="3237"/>
                          </a:lnTo>
                          <a:lnTo>
                            <a:pt x="2682" y="3213"/>
                          </a:lnTo>
                          <a:lnTo>
                            <a:pt x="2719" y="3189"/>
                          </a:lnTo>
                          <a:lnTo>
                            <a:pt x="2754" y="3163"/>
                          </a:lnTo>
                          <a:lnTo>
                            <a:pt x="2788" y="3137"/>
                          </a:lnTo>
                          <a:lnTo>
                            <a:pt x="2823" y="3109"/>
                          </a:lnTo>
                          <a:lnTo>
                            <a:pt x="2856" y="3081"/>
                          </a:lnTo>
                          <a:lnTo>
                            <a:pt x="2889" y="3051"/>
                          </a:lnTo>
                          <a:lnTo>
                            <a:pt x="2922" y="3021"/>
                          </a:lnTo>
                          <a:lnTo>
                            <a:pt x="2954" y="2989"/>
                          </a:lnTo>
                          <a:lnTo>
                            <a:pt x="2954" y="2989"/>
                          </a:lnTo>
                          <a:lnTo>
                            <a:pt x="2978" y="2964"/>
                          </a:lnTo>
                          <a:lnTo>
                            <a:pt x="3001" y="2940"/>
                          </a:lnTo>
                          <a:lnTo>
                            <a:pt x="3024" y="2914"/>
                          </a:lnTo>
                          <a:lnTo>
                            <a:pt x="3045" y="2889"/>
                          </a:lnTo>
                          <a:lnTo>
                            <a:pt x="3067" y="2863"/>
                          </a:lnTo>
                          <a:lnTo>
                            <a:pt x="3089" y="2837"/>
                          </a:lnTo>
                          <a:lnTo>
                            <a:pt x="3108" y="2810"/>
                          </a:lnTo>
                          <a:lnTo>
                            <a:pt x="3129" y="2784"/>
                          </a:lnTo>
                          <a:lnTo>
                            <a:pt x="3148" y="2756"/>
                          </a:lnTo>
                          <a:lnTo>
                            <a:pt x="3166" y="2729"/>
                          </a:lnTo>
                          <a:lnTo>
                            <a:pt x="3185" y="2701"/>
                          </a:lnTo>
                          <a:lnTo>
                            <a:pt x="3201" y="2674"/>
                          </a:lnTo>
                          <a:lnTo>
                            <a:pt x="3219" y="2645"/>
                          </a:lnTo>
                          <a:lnTo>
                            <a:pt x="3235" y="2617"/>
                          </a:lnTo>
                          <a:lnTo>
                            <a:pt x="3251" y="2588"/>
                          </a:lnTo>
                          <a:lnTo>
                            <a:pt x="3266" y="2560"/>
                          </a:lnTo>
                          <a:lnTo>
                            <a:pt x="3281" y="2531"/>
                          </a:lnTo>
                          <a:lnTo>
                            <a:pt x="3295" y="2501"/>
                          </a:lnTo>
                          <a:lnTo>
                            <a:pt x="3308" y="2472"/>
                          </a:lnTo>
                          <a:lnTo>
                            <a:pt x="3321" y="2442"/>
                          </a:lnTo>
                          <a:lnTo>
                            <a:pt x="3334" y="2412"/>
                          </a:lnTo>
                          <a:lnTo>
                            <a:pt x="3346" y="2382"/>
                          </a:lnTo>
                          <a:lnTo>
                            <a:pt x="3356" y="2352"/>
                          </a:lnTo>
                          <a:lnTo>
                            <a:pt x="3367" y="2322"/>
                          </a:lnTo>
                          <a:lnTo>
                            <a:pt x="3387" y="2260"/>
                          </a:lnTo>
                          <a:lnTo>
                            <a:pt x="3404" y="2198"/>
                          </a:lnTo>
                          <a:lnTo>
                            <a:pt x="3419" y="2136"/>
                          </a:lnTo>
                          <a:lnTo>
                            <a:pt x="3432" y="2073"/>
                          </a:lnTo>
                          <a:lnTo>
                            <a:pt x="3443" y="2012"/>
                          </a:lnTo>
                          <a:lnTo>
                            <a:pt x="3451" y="1948"/>
                          </a:lnTo>
                          <a:lnTo>
                            <a:pt x="3457" y="1885"/>
                          </a:lnTo>
                          <a:lnTo>
                            <a:pt x="3460" y="1821"/>
                          </a:lnTo>
                          <a:lnTo>
                            <a:pt x="3461" y="1757"/>
                          </a:lnTo>
                          <a:lnTo>
                            <a:pt x="3461" y="1694"/>
                          </a:lnTo>
                          <a:lnTo>
                            <a:pt x="3458" y="1630"/>
                          </a:lnTo>
                          <a:lnTo>
                            <a:pt x="3453" y="1566"/>
                          </a:lnTo>
                          <a:lnTo>
                            <a:pt x="3445" y="1503"/>
                          </a:lnTo>
                          <a:lnTo>
                            <a:pt x="3435" y="1440"/>
                          </a:lnTo>
                          <a:lnTo>
                            <a:pt x="3422" y="1377"/>
                          </a:lnTo>
                          <a:lnTo>
                            <a:pt x="3407" y="1315"/>
                          </a:lnTo>
                          <a:lnTo>
                            <a:pt x="3391" y="1253"/>
                          </a:lnTo>
                          <a:lnTo>
                            <a:pt x="3372" y="1191"/>
                          </a:lnTo>
                          <a:lnTo>
                            <a:pt x="3361" y="1161"/>
                          </a:lnTo>
                          <a:lnTo>
                            <a:pt x="3351" y="1131"/>
                          </a:lnTo>
                          <a:lnTo>
                            <a:pt x="3339" y="1101"/>
                          </a:lnTo>
                          <a:lnTo>
                            <a:pt x="3327" y="107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2" name="Freeform: Shape 20">
                      <a:extLst>
                        <a:ext uri="{FF2B5EF4-FFF2-40B4-BE49-F238E27FC236}">
                          <a16:creationId xmlns:a16="http://schemas.microsoft.com/office/drawing/2014/main" id="{8B7D6A0E-CF83-7D4D-87DE-1AFA4FC088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5480" y="492120"/>
                      <a:ext cx="700560" cy="7092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47" h="1971" fill="none">
                          <a:moveTo>
                            <a:pt x="1662" y="288"/>
                          </a:moveTo>
                          <a:lnTo>
                            <a:pt x="1662" y="288"/>
                          </a:lnTo>
                          <a:lnTo>
                            <a:pt x="1644" y="270"/>
                          </a:lnTo>
                          <a:lnTo>
                            <a:pt x="1625" y="253"/>
                          </a:lnTo>
                          <a:lnTo>
                            <a:pt x="1607" y="236"/>
                          </a:lnTo>
                          <a:lnTo>
                            <a:pt x="1588" y="220"/>
                          </a:lnTo>
                          <a:lnTo>
                            <a:pt x="1568" y="205"/>
                          </a:lnTo>
                          <a:lnTo>
                            <a:pt x="1549" y="190"/>
                          </a:lnTo>
                          <a:lnTo>
                            <a:pt x="1529" y="175"/>
                          </a:lnTo>
                          <a:lnTo>
                            <a:pt x="1509" y="162"/>
                          </a:lnTo>
                          <a:lnTo>
                            <a:pt x="1489" y="149"/>
                          </a:lnTo>
                          <a:lnTo>
                            <a:pt x="1468" y="136"/>
                          </a:lnTo>
                          <a:lnTo>
                            <a:pt x="1448" y="124"/>
                          </a:lnTo>
                          <a:lnTo>
                            <a:pt x="1426" y="112"/>
                          </a:lnTo>
                          <a:lnTo>
                            <a:pt x="1405" y="102"/>
                          </a:lnTo>
                          <a:lnTo>
                            <a:pt x="1384" y="91"/>
                          </a:lnTo>
                          <a:lnTo>
                            <a:pt x="1361" y="81"/>
                          </a:lnTo>
                          <a:lnTo>
                            <a:pt x="1340" y="72"/>
                          </a:lnTo>
                          <a:lnTo>
                            <a:pt x="1296" y="55"/>
                          </a:lnTo>
                          <a:lnTo>
                            <a:pt x="1251" y="40"/>
                          </a:lnTo>
                          <a:lnTo>
                            <a:pt x="1205" y="28"/>
                          </a:lnTo>
                          <a:lnTo>
                            <a:pt x="1159" y="17"/>
                          </a:lnTo>
                          <a:lnTo>
                            <a:pt x="1113" y="9"/>
                          </a:lnTo>
                          <a:lnTo>
                            <a:pt x="1067" y="4"/>
                          </a:lnTo>
                          <a:lnTo>
                            <a:pt x="1020" y="1"/>
                          </a:lnTo>
                          <a:lnTo>
                            <a:pt x="974" y="0"/>
                          </a:lnTo>
                          <a:lnTo>
                            <a:pt x="927" y="1"/>
                          </a:lnTo>
                          <a:lnTo>
                            <a:pt x="881" y="4"/>
                          </a:lnTo>
                          <a:lnTo>
                            <a:pt x="834" y="10"/>
                          </a:lnTo>
                          <a:lnTo>
                            <a:pt x="787" y="18"/>
                          </a:lnTo>
                          <a:lnTo>
                            <a:pt x="742" y="28"/>
                          </a:lnTo>
                          <a:lnTo>
                            <a:pt x="696" y="41"/>
                          </a:lnTo>
                          <a:lnTo>
                            <a:pt x="652" y="56"/>
                          </a:lnTo>
                          <a:lnTo>
                            <a:pt x="607" y="72"/>
                          </a:lnTo>
                          <a:lnTo>
                            <a:pt x="585" y="81"/>
                          </a:lnTo>
                          <a:lnTo>
                            <a:pt x="564" y="91"/>
                          </a:lnTo>
                          <a:lnTo>
                            <a:pt x="542" y="102"/>
                          </a:lnTo>
                          <a:lnTo>
                            <a:pt x="521" y="112"/>
                          </a:lnTo>
                          <a:lnTo>
                            <a:pt x="500" y="124"/>
                          </a:lnTo>
                          <a:lnTo>
                            <a:pt x="479" y="136"/>
                          </a:lnTo>
                          <a:lnTo>
                            <a:pt x="459" y="149"/>
                          </a:lnTo>
                          <a:lnTo>
                            <a:pt x="438" y="163"/>
                          </a:lnTo>
                          <a:lnTo>
                            <a:pt x="418" y="176"/>
                          </a:lnTo>
                          <a:lnTo>
                            <a:pt x="398" y="191"/>
                          </a:lnTo>
                          <a:lnTo>
                            <a:pt x="378" y="206"/>
                          </a:lnTo>
                          <a:lnTo>
                            <a:pt x="360" y="221"/>
                          </a:lnTo>
                          <a:lnTo>
                            <a:pt x="340" y="237"/>
                          </a:lnTo>
                          <a:lnTo>
                            <a:pt x="321" y="254"/>
                          </a:lnTo>
                          <a:lnTo>
                            <a:pt x="303" y="271"/>
                          </a:lnTo>
                          <a:lnTo>
                            <a:pt x="285" y="289"/>
                          </a:lnTo>
                          <a:lnTo>
                            <a:pt x="285" y="289"/>
                          </a:lnTo>
                          <a:lnTo>
                            <a:pt x="267" y="307"/>
                          </a:lnTo>
                          <a:lnTo>
                            <a:pt x="251" y="325"/>
                          </a:lnTo>
                          <a:lnTo>
                            <a:pt x="234" y="344"/>
                          </a:lnTo>
                          <a:lnTo>
                            <a:pt x="218" y="364"/>
                          </a:lnTo>
                          <a:lnTo>
                            <a:pt x="203" y="383"/>
                          </a:lnTo>
                          <a:lnTo>
                            <a:pt x="188" y="403"/>
                          </a:lnTo>
                          <a:lnTo>
                            <a:pt x="174" y="423"/>
                          </a:lnTo>
                          <a:lnTo>
                            <a:pt x="161" y="443"/>
                          </a:lnTo>
                          <a:lnTo>
                            <a:pt x="148" y="464"/>
                          </a:lnTo>
                          <a:lnTo>
                            <a:pt x="135" y="485"/>
                          </a:lnTo>
                          <a:lnTo>
                            <a:pt x="123" y="506"/>
                          </a:lnTo>
                          <a:lnTo>
                            <a:pt x="112" y="527"/>
                          </a:lnTo>
                          <a:lnTo>
                            <a:pt x="101" y="549"/>
                          </a:lnTo>
                          <a:lnTo>
                            <a:pt x="90" y="571"/>
                          </a:lnTo>
                          <a:lnTo>
                            <a:pt x="71" y="615"/>
                          </a:lnTo>
                          <a:lnTo>
                            <a:pt x="55" y="660"/>
                          </a:lnTo>
                          <a:lnTo>
                            <a:pt x="40" y="705"/>
                          </a:lnTo>
                          <a:lnTo>
                            <a:pt x="28" y="751"/>
                          </a:lnTo>
                          <a:lnTo>
                            <a:pt x="17" y="797"/>
                          </a:lnTo>
                          <a:lnTo>
                            <a:pt x="10" y="844"/>
                          </a:lnTo>
                          <a:lnTo>
                            <a:pt x="5" y="891"/>
                          </a:lnTo>
                          <a:lnTo>
                            <a:pt x="1" y="938"/>
                          </a:lnTo>
                          <a:lnTo>
                            <a:pt x="0" y="986"/>
                          </a:lnTo>
                          <a:lnTo>
                            <a:pt x="1" y="1033"/>
                          </a:lnTo>
                          <a:lnTo>
                            <a:pt x="5" y="1080"/>
                          </a:lnTo>
                          <a:lnTo>
                            <a:pt x="10" y="1127"/>
                          </a:lnTo>
                          <a:lnTo>
                            <a:pt x="17" y="1174"/>
                          </a:lnTo>
                          <a:lnTo>
                            <a:pt x="27" y="1220"/>
                          </a:lnTo>
                          <a:lnTo>
                            <a:pt x="40" y="1266"/>
                          </a:lnTo>
                          <a:lnTo>
                            <a:pt x="55" y="1311"/>
                          </a:lnTo>
                          <a:lnTo>
                            <a:pt x="71" y="1356"/>
                          </a:lnTo>
                          <a:lnTo>
                            <a:pt x="90" y="1401"/>
                          </a:lnTo>
                          <a:lnTo>
                            <a:pt x="100" y="1422"/>
                          </a:lnTo>
                          <a:lnTo>
                            <a:pt x="111" y="1444"/>
                          </a:lnTo>
                          <a:lnTo>
                            <a:pt x="122" y="1465"/>
                          </a:lnTo>
                          <a:lnTo>
                            <a:pt x="134" y="1486"/>
                          </a:lnTo>
                          <a:lnTo>
                            <a:pt x="147" y="1507"/>
                          </a:lnTo>
                          <a:lnTo>
                            <a:pt x="160" y="1527"/>
                          </a:lnTo>
                          <a:lnTo>
                            <a:pt x="173" y="1548"/>
                          </a:lnTo>
                          <a:lnTo>
                            <a:pt x="188" y="1568"/>
                          </a:lnTo>
                          <a:lnTo>
                            <a:pt x="203" y="1588"/>
                          </a:lnTo>
                          <a:lnTo>
                            <a:pt x="218" y="1608"/>
                          </a:lnTo>
                          <a:lnTo>
                            <a:pt x="233" y="1626"/>
                          </a:lnTo>
                          <a:lnTo>
                            <a:pt x="250" y="1646"/>
                          </a:lnTo>
                          <a:lnTo>
                            <a:pt x="267" y="1663"/>
                          </a:lnTo>
                          <a:lnTo>
                            <a:pt x="284" y="1682"/>
                          </a:lnTo>
                          <a:lnTo>
                            <a:pt x="284" y="1682"/>
                          </a:lnTo>
                          <a:lnTo>
                            <a:pt x="303" y="1700"/>
                          </a:lnTo>
                          <a:lnTo>
                            <a:pt x="321" y="1717"/>
                          </a:lnTo>
                          <a:lnTo>
                            <a:pt x="339" y="1733"/>
                          </a:lnTo>
                          <a:lnTo>
                            <a:pt x="359" y="1750"/>
                          </a:lnTo>
                          <a:lnTo>
                            <a:pt x="377" y="1766"/>
                          </a:lnTo>
                          <a:lnTo>
                            <a:pt x="397" y="1780"/>
                          </a:lnTo>
                          <a:lnTo>
                            <a:pt x="418" y="1795"/>
                          </a:lnTo>
                          <a:lnTo>
                            <a:pt x="437" y="1809"/>
                          </a:lnTo>
                          <a:lnTo>
                            <a:pt x="458" y="1821"/>
                          </a:lnTo>
                          <a:lnTo>
                            <a:pt x="478" y="1834"/>
                          </a:lnTo>
                          <a:lnTo>
                            <a:pt x="499" y="1846"/>
                          </a:lnTo>
                          <a:lnTo>
                            <a:pt x="520" y="1858"/>
                          </a:lnTo>
                          <a:lnTo>
                            <a:pt x="541" y="1869"/>
                          </a:lnTo>
                          <a:lnTo>
                            <a:pt x="563" y="1879"/>
                          </a:lnTo>
                          <a:lnTo>
                            <a:pt x="584" y="1889"/>
                          </a:lnTo>
                          <a:lnTo>
                            <a:pt x="607" y="1898"/>
                          </a:lnTo>
                          <a:lnTo>
                            <a:pt x="651" y="1916"/>
                          </a:lnTo>
                          <a:lnTo>
                            <a:pt x="695" y="1930"/>
                          </a:lnTo>
                          <a:lnTo>
                            <a:pt x="741" y="1942"/>
                          </a:lnTo>
                          <a:lnTo>
                            <a:pt x="786" y="1952"/>
                          </a:lnTo>
                          <a:lnTo>
                            <a:pt x="833" y="1960"/>
                          </a:lnTo>
                          <a:lnTo>
                            <a:pt x="880" y="1966"/>
                          </a:lnTo>
                          <a:lnTo>
                            <a:pt x="926" y="1970"/>
                          </a:lnTo>
                          <a:lnTo>
                            <a:pt x="973" y="1971"/>
                          </a:lnTo>
                          <a:lnTo>
                            <a:pt x="1019" y="1970"/>
                          </a:lnTo>
                          <a:lnTo>
                            <a:pt x="1066" y="1966"/>
                          </a:lnTo>
                          <a:lnTo>
                            <a:pt x="1112" y="1960"/>
                          </a:lnTo>
                          <a:lnTo>
                            <a:pt x="1158" y="1952"/>
                          </a:lnTo>
                          <a:lnTo>
                            <a:pt x="1204" y="1942"/>
                          </a:lnTo>
                          <a:lnTo>
                            <a:pt x="1250" y="1929"/>
                          </a:lnTo>
                          <a:lnTo>
                            <a:pt x="1295" y="1915"/>
                          </a:lnTo>
                          <a:lnTo>
                            <a:pt x="1339" y="1898"/>
                          </a:lnTo>
                          <a:lnTo>
                            <a:pt x="1361" y="1889"/>
                          </a:lnTo>
                          <a:lnTo>
                            <a:pt x="1383" y="1878"/>
                          </a:lnTo>
                          <a:lnTo>
                            <a:pt x="1404" y="1869"/>
                          </a:lnTo>
                          <a:lnTo>
                            <a:pt x="1425" y="1858"/>
                          </a:lnTo>
                          <a:lnTo>
                            <a:pt x="1447" y="1846"/>
                          </a:lnTo>
                          <a:lnTo>
                            <a:pt x="1467" y="1833"/>
                          </a:lnTo>
                          <a:lnTo>
                            <a:pt x="1488" y="1821"/>
                          </a:lnTo>
                          <a:lnTo>
                            <a:pt x="1508" y="1808"/>
                          </a:lnTo>
                          <a:lnTo>
                            <a:pt x="1528" y="1794"/>
                          </a:lnTo>
                          <a:lnTo>
                            <a:pt x="1549" y="1779"/>
                          </a:lnTo>
                          <a:lnTo>
                            <a:pt x="1568" y="1765"/>
                          </a:lnTo>
                          <a:lnTo>
                            <a:pt x="1587" y="1749"/>
                          </a:lnTo>
                          <a:lnTo>
                            <a:pt x="1607" y="1733"/>
                          </a:lnTo>
                          <a:lnTo>
                            <a:pt x="1625" y="1716"/>
                          </a:lnTo>
                          <a:lnTo>
                            <a:pt x="1643" y="1699"/>
                          </a:lnTo>
                          <a:lnTo>
                            <a:pt x="1662" y="1681"/>
                          </a:lnTo>
                          <a:lnTo>
                            <a:pt x="1662" y="1681"/>
                          </a:lnTo>
                          <a:lnTo>
                            <a:pt x="1680" y="1662"/>
                          </a:lnTo>
                          <a:lnTo>
                            <a:pt x="1698" y="1642"/>
                          </a:lnTo>
                          <a:lnTo>
                            <a:pt x="1715" y="1621"/>
                          </a:lnTo>
                          <a:lnTo>
                            <a:pt x="1733" y="1601"/>
                          </a:lnTo>
                          <a:lnTo>
                            <a:pt x="1749" y="1579"/>
                          </a:lnTo>
                          <a:lnTo>
                            <a:pt x="1765" y="1559"/>
                          </a:lnTo>
                          <a:lnTo>
                            <a:pt x="1779" y="1536"/>
                          </a:lnTo>
                          <a:lnTo>
                            <a:pt x="1794" y="1514"/>
                          </a:lnTo>
                          <a:lnTo>
                            <a:pt x="1808" y="1492"/>
                          </a:lnTo>
                          <a:lnTo>
                            <a:pt x="1820" y="1469"/>
                          </a:lnTo>
                          <a:lnTo>
                            <a:pt x="1833" y="1447"/>
                          </a:lnTo>
                          <a:lnTo>
                            <a:pt x="1845" y="1423"/>
                          </a:lnTo>
                          <a:lnTo>
                            <a:pt x="1856" y="1400"/>
                          </a:lnTo>
                          <a:lnTo>
                            <a:pt x="1867" y="1376"/>
                          </a:lnTo>
                          <a:lnTo>
                            <a:pt x="1876" y="1352"/>
                          </a:lnTo>
                          <a:lnTo>
                            <a:pt x="1885" y="1328"/>
                          </a:lnTo>
                          <a:lnTo>
                            <a:pt x="1894" y="1304"/>
                          </a:lnTo>
                          <a:lnTo>
                            <a:pt x="1902" y="1280"/>
                          </a:lnTo>
                          <a:lnTo>
                            <a:pt x="1910" y="1255"/>
                          </a:lnTo>
                          <a:lnTo>
                            <a:pt x="1916" y="1231"/>
                          </a:lnTo>
                          <a:lnTo>
                            <a:pt x="1922" y="1205"/>
                          </a:lnTo>
                          <a:lnTo>
                            <a:pt x="1927" y="1181"/>
                          </a:lnTo>
                          <a:lnTo>
                            <a:pt x="1932" y="1155"/>
                          </a:lnTo>
                          <a:lnTo>
                            <a:pt x="1936" y="1131"/>
                          </a:lnTo>
                          <a:lnTo>
                            <a:pt x="1939" y="1105"/>
                          </a:lnTo>
                          <a:lnTo>
                            <a:pt x="1942" y="1080"/>
                          </a:lnTo>
                          <a:lnTo>
                            <a:pt x="1944" y="1054"/>
                          </a:lnTo>
                          <a:lnTo>
                            <a:pt x="1946" y="1030"/>
                          </a:lnTo>
                          <a:lnTo>
                            <a:pt x="1946" y="1004"/>
                          </a:lnTo>
                          <a:lnTo>
                            <a:pt x="1947" y="979"/>
                          </a:lnTo>
                          <a:lnTo>
                            <a:pt x="1946" y="953"/>
                          </a:lnTo>
                          <a:lnTo>
                            <a:pt x="1945" y="928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3" name="Freeform: Shape 21">
                      <a:extLst>
                        <a:ext uri="{FF2B5EF4-FFF2-40B4-BE49-F238E27FC236}">
                          <a16:creationId xmlns:a16="http://schemas.microsoft.com/office/drawing/2014/main" id="{EC65ADCF-1504-B844-907B-AA8E27D6C5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7720" y="777239"/>
                      <a:ext cx="135720" cy="137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378" h="384">
                          <a:moveTo>
                            <a:pt x="323" y="56"/>
                          </a:moveTo>
                          <a:lnTo>
                            <a:pt x="323" y="56"/>
                          </a:lnTo>
                          <a:lnTo>
                            <a:pt x="309" y="43"/>
                          </a:lnTo>
                          <a:lnTo>
                            <a:pt x="294" y="32"/>
                          </a:lnTo>
                          <a:lnTo>
                            <a:pt x="277" y="22"/>
                          </a:lnTo>
                          <a:lnTo>
                            <a:pt x="261" y="14"/>
                          </a:lnTo>
                          <a:lnTo>
                            <a:pt x="243" y="8"/>
                          </a:lnTo>
                          <a:lnTo>
                            <a:pt x="225" y="4"/>
                          </a:lnTo>
                          <a:lnTo>
                            <a:pt x="207" y="1"/>
                          </a:lnTo>
                          <a:lnTo>
                            <a:pt x="189" y="0"/>
                          </a:lnTo>
                          <a:lnTo>
                            <a:pt x="171" y="1"/>
                          </a:lnTo>
                          <a:lnTo>
                            <a:pt x="154" y="4"/>
                          </a:lnTo>
                          <a:lnTo>
                            <a:pt x="136" y="8"/>
                          </a:lnTo>
                          <a:lnTo>
                            <a:pt x="118" y="14"/>
                          </a:lnTo>
                          <a:lnTo>
                            <a:pt x="102" y="23"/>
                          </a:lnTo>
                          <a:lnTo>
                            <a:pt x="85" y="32"/>
                          </a:lnTo>
                          <a:lnTo>
                            <a:pt x="70" y="43"/>
                          </a:lnTo>
                          <a:lnTo>
                            <a:pt x="55" y="56"/>
                          </a:lnTo>
                          <a:lnTo>
                            <a:pt x="55" y="56"/>
                          </a:lnTo>
                          <a:lnTo>
                            <a:pt x="43" y="71"/>
                          </a:lnTo>
                          <a:lnTo>
                            <a:pt x="31" y="87"/>
                          </a:lnTo>
                          <a:lnTo>
                            <a:pt x="22" y="103"/>
                          </a:lnTo>
                          <a:lnTo>
                            <a:pt x="14" y="120"/>
                          </a:lnTo>
                          <a:lnTo>
                            <a:pt x="7" y="138"/>
                          </a:lnTo>
                          <a:lnTo>
                            <a:pt x="3" y="155"/>
                          </a:lnTo>
                          <a:lnTo>
                            <a:pt x="0" y="174"/>
                          </a:lnTo>
                          <a:lnTo>
                            <a:pt x="0" y="192"/>
                          </a:lnTo>
                          <a:lnTo>
                            <a:pt x="0" y="210"/>
                          </a:lnTo>
                          <a:lnTo>
                            <a:pt x="3" y="229"/>
                          </a:lnTo>
                          <a:lnTo>
                            <a:pt x="7" y="247"/>
                          </a:lnTo>
                          <a:lnTo>
                            <a:pt x="14" y="264"/>
                          </a:lnTo>
                          <a:lnTo>
                            <a:pt x="21" y="281"/>
                          </a:lnTo>
                          <a:lnTo>
                            <a:pt x="31" y="298"/>
                          </a:lnTo>
                          <a:lnTo>
                            <a:pt x="43" y="313"/>
                          </a:lnTo>
                          <a:lnTo>
                            <a:pt x="55" y="328"/>
                          </a:lnTo>
                          <a:lnTo>
                            <a:pt x="55" y="328"/>
                          </a:lnTo>
                          <a:lnTo>
                            <a:pt x="70" y="341"/>
                          </a:lnTo>
                          <a:lnTo>
                            <a:pt x="85" y="353"/>
                          </a:lnTo>
                          <a:lnTo>
                            <a:pt x="102" y="361"/>
                          </a:lnTo>
                          <a:lnTo>
                            <a:pt x="118" y="369"/>
                          </a:lnTo>
                          <a:lnTo>
                            <a:pt x="135" y="376"/>
                          </a:lnTo>
                          <a:lnTo>
                            <a:pt x="153" y="380"/>
                          </a:lnTo>
                          <a:lnTo>
                            <a:pt x="171" y="383"/>
                          </a:lnTo>
                          <a:lnTo>
                            <a:pt x="189" y="384"/>
                          </a:lnTo>
                          <a:lnTo>
                            <a:pt x="207" y="383"/>
                          </a:lnTo>
                          <a:lnTo>
                            <a:pt x="225" y="380"/>
                          </a:lnTo>
                          <a:lnTo>
                            <a:pt x="243" y="376"/>
                          </a:lnTo>
                          <a:lnTo>
                            <a:pt x="261" y="369"/>
                          </a:lnTo>
                          <a:lnTo>
                            <a:pt x="277" y="361"/>
                          </a:lnTo>
                          <a:lnTo>
                            <a:pt x="293" y="352"/>
                          </a:lnTo>
                          <a:lnTo>
                            <a:pt x="309" y="341"/>
                          </a:lnTo>
                          <a:lnTo>
                            <a:pt x="323" y="327"/>
                          </a:lnTo>
                          <a:lnTo>
                            <a:pt x="323" y="327"/>
                          </a:lnTo>
                          <a:lnTo>
                            <a:pt x="336" y="313"/>
                          </a:lnTo>
                          <a:lnTo>
                            <a:pt x="347" y="298"/>
                          </a:lnTo>
                          <a:lnTo>
                            <a:pt x="357" y="281"/>
                          </a:lnTo>
                          <a:lnTo>
                            <a:pt x="365" y="264"/>
                          </a:lnTo>
                          <a:lnTo>
                            <a:pt x="370" y="247"/>
                          </a:lnTo>
                          <a:lnTo>
                            <a:pt x="375" y="229"/>
                          </a:lnTo>
                          <a:lnTo>
                            <a:pt x="377" y="210"/>
                          </a:lnTo>
                          <a:lnTo>
                            <a:pt x="378" y="192"/>
                          </a:lnTo>
                          <a:lnTo>
                            <a:pt x="377" y="174"/>
                          </a:lnTo>
                          <a:lnTo>
                            <a:pt x="375" y="155"/>
                          </a:lnTo>
                          <a:lnTo>
                            <a:pt x="370" y="138"/>
                          </a:lnTo>
                          <a:lnTo>
                            <a:pt x="365" y="120"/>
                          </a:lnTo>
                          <a:lnTo>
                            <a:pt x="357" y="103"/>
                          </a:lnTo>
                          <a:lnTo>
                            <a:pt x="348" y="87"/>
                          </a:lnTo>
                          <a:lnTo>
                            <a:pt x="336" y="71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4" name="Straight Connector 103">
                      <a:extLst>
                        <a:ext uri="{FF2B5EF4-FFF2-40B4-BE49-F238E27FC236}">
                          <a16:creationId xmlns:a16="http://schemas.microsoft.com/office/drawing/2014/main" id="{8C53837B-1CC4-DD44-B60F-0F0CBBFAB19A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35760" y="388440"/>
                      <a:ext cx="453240" cy="458279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5" name="Freeform: Shape 23">
                      <a:extLst>
                        <a:ext uri="{FF2B5EF4-FFF2-40B4-BE49-F238E27FC236}">
                          <a16:creationId xmlns:a16="http://schemas.microsoft.com/office/drawing/2014/main" id="{7E712A49-7358-F74D-BA0C-6C71C6104F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8640" y="14040"/>
                      <a:ext cx="369360" cy="3736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027" h="1039">
                          <a:moveTo>
                            <a:pt x="1" y="442"/>
                          </a:moveTo>
                          <a:lnTo>
                            <a:pt x="0" y="1039"/>
                          </a:lnTo>
                          <a:lnTo>
                            <a:pt x="591" y="1039"/>
                          </a:lnTo>
                          <a:lnTo>
                            <a:pt x="1027" y="599"/>
                          </a:lnTo>
                          <a:lnTo>
                            <a:pt x="435" y="599"/>
                          </a:lnTo>
                          <a:lnTo>
                            <a:pt x="436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3F62EC93-9753-FF47-945E-2A4318AD329C}"/>
                    </a:ext>
                  </a:extLst>
                </p:cNvPr>
                <p:cNvGrpSpPr/>
                <p:nvPr/>
              </p:nvGrpSpPr>
              <p:grpSpPr>
                <a:xfrm>
                  <a:off x="822960" y="274320"/>
                  <a:ext cx="182880" cy="182880"/>
                  <a:chOff x="3371850" y="182880"/>
                  <a:chExt cx="182880" cy="182880"/>
                </a:xfrm>
              </p:grpSpPr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83FC4933-24A6-4648-8E88-DA683728493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371850" y="182880"/>
                    <a:ext cx="182880" cy="18288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86" name="Group 85">
                    <a:extLst>
                      <a:ext uri="{FF2B5EF4-FFF2-40B4-BE49-F238E27FC236}">
                        <a16:creationId xmlns:a16="http://schemas.microsoft.com/office/drawing/2014/main" id="{933EBB02-581E-294B-A518-66D66B45492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408133" y="205740"/>
                    <a:ext cx="110314" cy="137160"/>
                    <a:chOff x="4057200" y="12600"/>
                    <a:chExt cx="1150560" cy="1465560"/>
                  </a:xfrm>
                </p:grpSpPr>
                <p:sp>
                  <p:nvSpPr>
                    <p:cNvPr id="87" name="Freeform: Shape 24">
                      <a:extLst>
                        <a:ext uri="{FF2B5EF4-FFF2-40B4-BE49-F238E27FC236}">
                          <a16:creationId xmlns:a16="http://schemas.microsoft.com/office/drawing/2014/main" id="{45CE9C74-BA09-1B40-89E1-A1F22E27BD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85960" y="1127160"/>
                      <a:ext cx="721800" cy="3510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2006" h="976" fill="none">
                          <a:moveTo>
                            <a:pt x="2006" y="0"/>
                          </a:moveTo>
                          <a:lnTo>
                            <a:pt x="2006" y="560"/>
                          </a:lnTo>
                          <a:lnTo>
                            <a:pt x="2006" y="560"/>
                          </a:lnTo>
                          <a:lnTo>
                            <a:pt x="2005" y="581"/>
                          </a:lnTo>
                          <a:lnTo>
                            <a:pt x="2004" y="602"/>
                          </a:lnTo>
                          <a:lnTo>
                            <a:pt x="2001" y="624"/>
                          </a:lnTo>
                          <a:lnTo>
                            <a:pt x="1998" y="643"/>
                          </a:lnTo>
                          <a:lnTo>
                            <a:pt x="1994" y="664"/>
                          </a:lnTo>
                          <a:lnTo>
                            <a:pt x="1989" y="683"/>
                          </a:lnTo>
                          <a:lnTo>
                            <a:pt x="1982" y="703"/>
                          </a:lnTo>
                          <a:lnTo>
                            <a:pt x="1975" y="722"/>
                          </a:lnTo>
                          <a:lnTo>
                            <a:pt x="1967" y="739"/>
                          </a:lnTo>
                          <a:lnTo>
                            <a:pt x="1958" y="758"/>
                          </a:lnTo>
                          <a:lnTo>
                            <a:pt x="1948" y="775"/>
                          </a:lnTo>
                          <a:lnTo>
                            <a:pt x="1939" y="792"/>
                          </a:lnTo>
                          <a:lnTo>
                            <a:pt x="1927" y="808"/>
                          </a:lnTo>
                          <a:lnTo>
                            <a:pt x="1915" y="824"/>
                          </a:lnTo>
                          <a:lnTo>
                            <a:pt x="1903" y="839"/>
                          </a:lnTo>
                          <a:lnTo>
                            <a:pt x="1890" y="853"/>
                          </a:lnTo>
                          <a:lnTo>
                            <a:pt x="1876" y="868"/>
                          </a:lnTo>
                          <a:lnTo>
                            <a:pt x="1861" y="881"/>
                          </a:lnTo>
                          <a:lnTo>
                            <a:pt x="1846" y="892"/>
                          </a:lnTo>
                          <a:lnTo>
                            <a:pt x="1831" y="904"/>
                          </a:lnTo>
                          <a:lnTo>
                            <a:pt x="1815" y="915"/>
                          </a:lnTo>
                          <a:lnTo>
                            <a:pt x="1798" y="926"/>
                          </a:lnTo>
                          <a:lnTo>
                            <a:pt x="1782" y="934"/>
                          </a:lnTo>
                          <a:lnTo>
                            <a:pt x="1764" y="942"/>
                          </a:lnTo>
                          <a:lnTo>
                            <a:pt x="1745" y="950"/>
                          </a:lnTo>
                          <a:lnTo>
                            <a:pt x="1728" y="957"/>
                          </a:lnTo>
                          <a:lnTo>
                            <a:pt x="1708" y="963"/>
                          </a:lnTo>
                          <a:lnTo>
                            <a:pt x="1690" y="967"/>
                          </a:lnTo>
                          <a:lnTo>
                            <a:pt x="1670" y="971"/>
                          </a:lnTo>
                          <a:lnTo>
                            <a:pt x="1650" y="974"/>
                          </a:lnTo>
                          <a:lnTo>
                            <a:pt x="1631" y="975"/>
                          </a:lnTo>
                          <a:lnTo>
                            <a:pt x="1610" y="976"/>
                          </a:lnTo>
                          <a:lnTo>
                            <a:pt x="403" y="976"/>
                          </a:lnTo>
                          <a:lnTo>
                            <a:pt x="3" y="976"/>
                          </a:lnTo>
                          <a:lnTo>
                            <a:pt x="0" y="976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8" name="Freeform: Shape 25">
                      <a:extLst>
                        <a:ext uri="{FF2B5EF4-FFF2-40B4-BE49-F238E27FC236}">
                          <a16:creationId xmlns:a16="http://schemas.microsoft.com/office/drawing/2014/main" id="{AA2D1EF3-D97E-7840-B491-1BF8DCF04C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07960" y="741600"/>
                      <a:ext cx="199440" cy="4064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1130" fill="none">
                          <a:moveTo>
                            <a:pt x="0" y="464"/>
                          </a:moveTo>
                          <a:lnTo>
                            <a:pt x="0" y="232"/>
                          </a:lnTo>
                          <a:lnTo>
                            <a:pt x="0" y="232"/>
                          </a:lnTo>
                          <a:lnTo>
                            <a:pt x="0" y="220"/>
                          </a:lnTo>
                          <a:lnTo>
                            <a:pt x="1" y="208"/>
                          </a:lnTo>
                          <a:lnTo>
                            <a:pt x="3" y="197"/>
                          </a:lnTo>
                          <a:lnTo>
                            <a:pt x="6" y="186"/>
                          </a:lnTo>
                          <a:lnTo>
                            <a:pt x="9" y="175"/>
                          </a:lnTo>
                          <a:lnTo>
                            <a:pt x="13" y="163"/>
                          </a:lnTo>
                          <a:lnTo>
                            <a:pt x="17" y="152"/>
                          </a:lnTo>
                          <a:lnTo>
                            <a:pt x="22" y="142"/>
                          </a:lnTo>
                          <a:lnTo>
                            <a:pt x="28" y="132"/>
                          </a:lnTo>
                          <a:lnTo>
                            <a:pt x="33" y="122"/>
                          </a:lnTo>
                          <a:lnTo>
                            <a:pt x="40" y="112"/>
                          </a:lnTo>
                          <a:lnTo>
                            <a:pt x="47" y="103"/>
                          </a:lnTo>
                          <a:lnTo>
                            <a:pt x="55" y="93"/>
                          </a:lnTo>
                          <a:lnTo>
                            <a:pt x="64" y="85"/>
                          </a:lnTo>
                          <a:lnTo>
                            <a:pt x="82" y="69"/>
                          </a:lnTo>
                          <a:lnTo>
                            <a:pt x="101" y="53"/>
                          </a:lnTo>
                          <a:lnTo>
                            <a:pt x="123" y="40"/>
                          </a:lnTo>
                          <a:lnTo>
                            <a:pt x="145" y="29"/>
                          </a:lnTo>
                          <a:lnTo>
                            <a:pt x="170" y="19"/>
                          </a:lnTo>
                          <a:lnTo>
                            <a:pt x="195" y="11"/>
                          </a:lnTo>
                          <a:lnTo>
                            <a:pt x="222" y="5"/>
                          </a:lnTo>
                          <a:lnTo>
                            <a:pt x="236" y="3"/>
                          </a:lnTo>
                          <a:lnTo>
                            <a:pt x="249" y="1"/>
                          </a:lnTo>
                          <a:lnTo>
                            <a:pt x="263" y="1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1" y="1"/>
                          </a:lnTo>
                          <a:lnTo>
                            <a:pt x="306" y="2"/>
                          </a:lnTo>
                          <a:lnTo>
                            <a:pt x="320" y="4"/>
                          </a:lnTo>
                          <a:lnTo>
                            <a:pt x="334" y="7"/>
                          </a:lnTo>
                          <a:lnTo>
                            <a:pt x="346" y="10"/>
                          </a:lnTo>
                          <a:lnTo>
                            <a:pt x="360" y="15"/>
                          </a:lnTo>
                          <a:lnTo>
                            <a:pt x="373" y="20"/>
                          </a:lnTo>
                          <a:lnTo>
                            <a:pt x="386" y="25"/>
                          </a:lnTo>
                          <a:lnTo>
                            <a:pt x="397" y="32"/>
                          </a:lnTo>
                          <a:lnTo>
                            <a:pt x="409" y="38"/>
                          </a:lnTo>
                          <a:lnTo>
                            <a:pt x="421" y="45"/>
                          </a:lnTo>
                          <a:lnTo>
                            <a:pt x="433" y="54"/>
                          </a:lnTo>
                          <a:lnTo>
                            <a:pt x="444" y="63"/>
                          </a:lnTo>
                          <a:lnTo>
                            <a:pt x="453" y="72"/>
                          </a:lnTo>
                          <a:lnTo>
                            <a:pt x="464" y="82"/>
                          </a:lnTo>
                          <a:lnTo>
                            <a:pt x="474" y="92"/>
                          </a:lnTo>
                          <a:lnTo>
                            <a:pt x="483" y="103"/>
                          </a:lnTo>
                          <a:lnTo>
                            <a:pt x="492" y="114"/>
                          </a:lnTo>
                          <a:lnTo>
                            <a:pt x="499" y="126"/>
                          </a:lnTo>
                          <a:lnTo>
                            <a:pt x="507" y="139"/>
                          </a:lnTo>
                          <a:lnTo>
                            <a:pt x="515" y="151"/>
                          </a:lnTo>
                          <a:lnTo>
                            <a:pt x="521" y="164"/>
                          </a:lnTo>
                          <a:lnTo>
                            <a:pt x="528" y="178"/>
                          </a:lnTo>
                          <a:lnTo>
                            <a:pt x="533" y="191"/>
                          </a:lnTo>
                          <a:lnTo>
                            <a:pt x="538" y="205"/>
                          </a:lnTo>
                          <a:lnTo>
                            <a:pt x="543" y="220"/>
                          </a:lnTo>
                          <a:lnTo>
                            <a:pt x="547" y="235"/>
                          </a:lnTo>
                          <a:lnTo>
                            <a:pt x="550" y="249"/>
                          </a:lnTo>
                          <a:lnTo>
                            <a:pt x="551" y="265"/>
                          </a:lnTo>
                          <a:lnTo>
                            <a:pt x="553" y="281"/>
                          </a:lnTo>
                          <a:lnTo>
                            <a:pt x="554" y="296"/>
                          </a:lnTo>
                          <a:lnTo>
                            <a:pt x="555" y="312"/>
                          </a:lnTo>
                          <a:lnTo>
                            <a:pt x="555" y="1130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9" name="Freeform: Shape 26">
                      <a:extLst>
                        <a:ext uri="{FF2B5EF4-FFF2-40B4-BE49-F238E27FC236}">
                          <a16:creationId xmlns:a16="http://schemas.microsoft.com/office/drawing/2014/main" id="{8AFE8BEF-984A-314F-B2B8-61379CD5B4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08160" y="713880"/>
                      <a:ext cx="199440" cy="1944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541" fill="none">
                          <a:moveTo>
                            <a:pt x="0" y="541"/>
                          </a:moveTo>
                          <a:lnTo>
                            <a:pt x="0" y="270"/>
                          </a:lnTo>
                          <a:lnTo>
                            <a:pt x="0" y="270"/>
                          </a:lnTo>
                          <a:lnTo>
                            <a:pt x="0" y="257"/>
                          </a:lnTo>
                          <a:lnTo>
                            <a:pt x="1" y="243"/>
                          </a:lnTo>
                          <a:lnTo>
                            <a:pt x="3" y="229"/>
                          </a:lnTo>
                          <a:lnTo>
                            <a:pt x="6" y="216"/>
                          </a:lnTo>
                          <a:lnTo>
                            <a:pt x="9" y="203"/>
                          </a:lnTo>
                          <a:lnTo>
                            <a:pt x="13" y="190"/>
                          </a:lnTo>
                          <a:lnTo>
                            <a:pt x="16" y="177"/>
                          </a:lnTo>
                          <a:lnTo>
                            <a:pt x="21" y="166"/>
                          </a:lnTo>
                          <a:lnTo>
                            <a:pt x="27" y="153"/>
                          </a:lnTo>
                          <a:lnTo>
                            <a:pt x="33" y="141"/>
                          </a:lnTo>
                          <a:lnTo>
                            <a:pt x="40" y="130"/>
                          </a:lnTo>
                          <a:lnTo>
                            <a:pt x="47" y="119"/>
                          </a:lnTo>
                          <a:lnTo>
                            <a:pt x="55" y="109"/>
                          </a:lnTo>
                          <a:lnTo>
                            <a:pt x="64" y="98"/>
                          </a:lnTo>
                          <a:lnTo>
                            <a:pt x="72" y="88"/>
                          </a:lnTo>
                          <a:lnTo>
                            <a:pt x="81" y="79"/>
                          </a:lnTo>
                          <a:lnTo>
                            <a:pt x="91" y="70"/>
                          </a:lnTo>
                          <a:lnTo>
                            <a:pt x="101" y="62"/>
                          </a:lnTo>
                          <a:lnTo>
                            <a:pt x="112" y="54"/>
                          </a:lnTo>
                          <a:lnTo>
                            <a:pt x="122" y="46"/>
                          </a:lnTo>
                          <a:lnTo>
                            <a:pt x="133" y="39"/>
                          </a:lnTo>
                          <a:lnTo>
                            <a:pt x="145" y="32"/>
                          </a:lnTo>
                          <a:lnTo>
                            <a:pt x="157" y="26"/>
                          </a:lnTo>
                          <a:lnTo>
                            <a:pt x="170" y="21"/>
                          </a:lnTo>
                          <a:lnTo>
                            <a:pt x="182" y="16"/>
                          </a:lnTo>
                          <a:lnTo>
                            <a:pt x="195" y="11"/>
                          </a:lnTo>
                          <a:lnTo>
                            <a:pt x="208" y="9"/>
                          </a:lnTo>
                          <a:lnTo>
                            <a:pt x="222" y="5"/>
                          </a:lnTo>
                          <a:lnTo>
                            <a:pt x="235" y="3"/>
                          </a:lnTo>
                          <a:lnTo>
                            <a:pt x="249" y="1"/>
                          </a:lnTo>
                          <a:lnTo>
                            <a:pt x="263" y="0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1" y="0"/>
                          </a:lnTo>
                          <a:lnTo>
                            <a:pt x="306" y="1"/>
                          </a:lnTo>
                          <a:lnTo>
                            <a:pt x="320" y="3"/>
                          </a:lnTo>
                          <a:lnTo>
                            <a:pt x="333" y="5"/>
                          </a:lnTo>
                          <a:lnTo>
                            <a:pt x="346" y="9"/>
                          </a:lnTo>
                          <a:lnTo>
                            <a:pt x="360" y="11"/>
                          </a:lnTo>
                          <a:lnTo>
                            <a:pt x="373" y="16"/>
                          </a:lnTo>
                          <a:lnTo>
                            <a:pt x="385" y="21"/>
                          </a:lnTo>
                          <a:lnTo>
                            <a:pt x="397" y="26"/>
                          </a:lnTo>
                          <a:lnTo>
                            <a:pt x="409" y="32"/>
                          </a:lnTo>
                          <a:lnTo>
                            <a:pt x="421" y="39"/>
                          </a:lnTo>
                          <a:lnTo>
                            <a:pt x="432" y="46"/>
                          </a:lnTo>
                          <a:lnTo>
                            <a:pt x="443" y="54"/>
                          </a:lnTo>
                          <a:lnTo>
                            <a:pt x="454" y="62"/>
                          </a:lnTo>
                          <a:lnTo>
                            <a:pt x="464" y="70"/>
                          </a:lnTo>
                          <a:lnTo>
                            <a:pt x="474" y="79"/>
                          </a:lnTo>
                          <a:lnTo>
                            <a:pt x="483" y="88"/>
                          </a:lnTo>
                          <a:lnTo>
                            <a:pt x="491" y="98"/>
                          </a:lnTo>
                          <a:lnTo>
                            <a:pt x="499" y="109"/>
                          </a:lnTo>
                          <a:lnTo>
                            <a:pt x="507" y="119"/>
                          </a:lnTo>
                          <a:lnTo>
                            <a:pt x="515" y="130"/>
                          </a:lnTo>
                          <a:lnTo>
                            <a:pt x="522" y="141"/>
                          </a:lnTo>
                          <a:lnTo>
                            <a:pt x="528" y="153"/>
                          </a:lnTo>
                          <a:lnTo>
                            <a:pt x="533" y="166"/>
                          </a:lnTo>
                          <a:lnTo>
                            <a:pt x="538" y="177"/>
                          </a:lnTo>
                          <a:lnTo>
                            <a:pt x="542" y="190"/>
                          </a:lnTo>
                          <a:lnTo>
                            <a:pt x="546" y="203"/>
                          </a:lnTo>
                          <a:lnTo>
                            <a:pt x="549" y="216"/>
                          </a:lnTo>
                          <a:lnTo>
                            <a:pt x="552" y="229"/>
                          </a:lnTo>
                          <a:lnTo>
                            <a:pt x="553" y="243"/>
                          </a:lnTo>
                          <a:lnTo>
                            <a:pt x="554" y="257"/>
                          </a:lnTo>
                          <a:lnTo>
                            <a:pt x="555" y="270"/>
                          </a:lnTo>
                          <a:lnTo>
                            <a:pt x="555" y="54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0" name="Freeform: Shape 27">
                      <a:extLst>
                        <a:ext uri="{FF2B5EF4-FFF2-40B4-BE49-F238E27FC236}">
                          <a16:creationId xmlns:a16="http://schemas.microsoft.com/office/drawing/2014/main" id="{17BC0DE5-36CA-6E45-9A95-079E5E686B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08360" y="682200"/>
                      <a:ext cx="199440" cy="2260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629" fill="none">
                          <a:moveTo>
                            <a:pt x="0" y="629"/>
                          </a:moveTo>
                          <a:lnTo>
                            <a:pt x="0" y="312"/>
                          </a:lnTo>
                          <a:lnTo>
                            <a:pt x="0" y="312"/>
                          </a:lnTo>
                          <a:lnTo>
                            <a:pt x="0" y="297"/>
                          </a:lnTo>
                          <a:lnTo>
                            <a:pt x="0" y="281"/>
                          </a:lnTo>
                          <a:lnTo>
                            <a:pt x="3" y="265"/>
                          </a:lnTo>
                          <a:lnTo>
                            <a:pt x="5" y="250"/>
                          </a:lnTo>
                          <a:lnTo>
                            <a:pt x="8" y="235"/>
                          </a:lnTo>
                          <a:lnTo>
                            <a:pt x="12" y="220"/>
                          </a:lnTo>
                          <a:lnTo>
                            <a:pt x="16" y="205"/>
                          </a:lnTo>
                          <a:lnTo>
                            <a:pt x="21" y="192"/>
                          </a:lnTo>
                          <a:lnTo>
                            <a:pt x="27" y="178"/>
                          </a:lnTo>
                          <a:lnTo>
                            <a:pt x="33" y="164"/>
                          </a:lnTo>
                          <a:lnTo>
                            <a:pt x="40" y="152"/>
                          </a:lnTo>
                          <a:lnTo>
                            <a:pt x="47" y="139"/>
                          </a:lnTo>
                          <a:lnTo>
                            <a:pt x="54" y="126"/>
                          </a:lnTo>
                          <a:lnTo>
                            <a:pt x="63" y="114"/>
                          </a:lnTo>
                          <a:lnTo>
                            <a:pt x="72" y="103"/>
                          </a:lnTo>
                          <a:lnTo>
                            <a:pt x="81" y="93"/>
                          </a:lnTo>
                          <a:lnTo>
                            <a:pt x="91" y="82"/>
                          </a:lnTo>
                          <a:lnTo>
                            <a:pt x="101" y="72"/>
                          </a:lnTo>
                          <a:lnTo>
                            <a:pt x="111" y="63"/>
                          </a:lnTo>
                          <a:lnTo>
                            <a:pt x="122" y="54"/>
                          </a:lnTo>
                          <a:lnTo>
                            <a:pt x="133" y="47"/>
                          </a:lnTo>
                          <a:lnTo>
                            <a:pt x="145" y="39"/>
                          </a:lnTo>
                          <a:lnTo>
                            <a:pt x="157" y="32"/>
                          </a:lnTo>
                          <a:lnTo>
                            <a:pt x="169" y="25"/>
                          </a:lnTo>
                          <a:lnTo>
                            <a:pt x="182" y="20"/>
                          </a:lnTo>
                          <a:lnTo>
                            <a:pt x="195" y="15"/>
                          </a:lnTo>
                          <a:lnTo>
                            <a:pt x="207" y="10"/>
                          </a:lnTo>
                          <a:lnTo>
                            <a:pt x="221" y="7"/>
                          </a:lnTo>
                          <a:lnTo>
                            <a:pt x="235" y="4"/>
                          </a:lnTo>
                          <a:lnTo>
                            <a:pt x="249" y="2"/>
                          </a:lnTo>
                          <a:lnTo>
                            <a:pt x="262" y="1"/>
                          </a:lnTo>
                          <a:lnTo>
                            <a:pt x="277" y="0"/>
                          </a:lnTo>
                          <a:lnTo>
                            <a:pt x="277" y="0"/>
                          </a:lnTo>
                          <a:lnTo>
                            <a:pt x="291" y="1"/>
                          </a:lnTo>
                          <a:lnTo>
                            <a:pt x="306" y="2"/>
                          </a:lnTo>
                          <a:lnTo>
                            <a:pt x="319" y="4"/>
                          </a:lnTo>
                          <a:lnTo>
                            <a:pt x="333" y="7"/>
                          </a:lnTo>
                          <a:lnTo>
                            <a:pt x="346" y="10"/>
                          </a:lnTo>
                          <a:lnTo>
                            <a:pt x="360" y="15"/>
                          </a:lnTo>
                          <a:lnTo>
                            <a:pt x="372" y="20"/>
                          </a:lnTo>
                          <a:lnTo>
                            <a:pt x="385" y="25"/>
                          </a:lnTo>
                          <a:lnTo>
                            <a:pt x="397" y="32"/>
                          </a:lnTo>
                          <a:lnTo>
                            <a:pt x="410" y="39"/>
                          </a:lnTo>
                          <a:lnTo>
                            <a:pt x="420" y="47"/>
                          </a:lnTo>
                          <a:lnTo>
                            <a:pt x="432" y="54"/>
                          </a:lnTo>
                          <a:lnTo>
                            <a:pt x="443" y="63"/>
                          </a:lnTo>
                          <a:lnTo>
                            <a:pt x="454" y="72"/>
                          </a:lnTo>
                          <a:lnTo>
                            <a:pt x="464" y="82"/>
                          </a:lnTo>
                          <a:lnTo>
                            <a:pt x="473" y="93"/>
                          </a:lnTo>
                          <a:lnTo>
                            <a:pt x="482" y="103"/>
                          </a:lnTo>
                          <a:lnTo>
                            <a:pt x="491" y="114"/>
                          </a:lnTo>
                          <a:lnTo>
                            <a:pt x="500" y="126"/>
                          </a:lnTo>
                          <a:lnTo>
                            <a:pt x="507" y="139"/>
                          </a:lnTo>
                          <a:lnTo>
                            <a:pt x="515" y="152"/>
                          </a:lnTo>
                          <a:lnTo>
                            <a:pt x="522" y="164"/>
                          </a:lnTo>
                          <a:lnTo>
                            <a:pt x="527" y="178"/>
                          </a:lnTo>
                          <a:lnTo>
                            <a:pt x="533" y="192"/>
                          </a:lnTo>
                          <a:lnTo>
                            <a:pt x="538" y="205"/>
                          </a:lnTo>
                          <a:lnTo>
                            <a:pt x="542" y="220"/>
                          </a:lnTo>
                          <a:lnTo>
                            <a:pt x="546" y="235"/>
                          </a:lnTo>
                          <a:lnTo>
                            <a:pt x="549" y="250"/>
                          </a:lnTo>
                          <a:lnTo>
                            <a:pt x="552" y="265"/>
                          </a:lnTo>
                          <a:lnTo>
                            <a:pt x="553" y="281"/>
                          </a:lnTo>
                          <a:lnTo>
                            <a:pt x="555" y="297"/>
                          </a:lnTo>
                          <a:lnTo>
                            <a:pt x="555" y="312"/>
                          </a:lnTo>
                          <a:lnTo>
                            <a:pt x="555" y="629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1" name="Freeform: Shape 28">
                      <a:extLst>
                        <a:ext uri="{FF2B5EF4-FFF2-40B4-BE49-F238E27FC236}">
                          <a16:creationId xmlns:a16="http://schemas.microsoft.com/office/drawing/2014/main" id="{096E4E5C-31B6-DE45-AA6F-087D620045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69160" y="991440"/>
                      <a:ext cx="316440" cy="48672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80" h="1353" fill="none">
                          <a:moveTo>
                            <a:pt x="880" y="1353"/>
                          </a:moveTo>
                          <a:lnTo>
                            <a:pt x="145" y="583"/>
                          </a:lnTo>
                          <a:lnTo>
                            <a:pt x="145" y="583"/>
                          </a:lnTo>
                          <a:lnTo>
                            <a:pt x="132" y="568"/>
                          </a:lnTo>
                          <a:lnTo>
                            <a:pt x="118" y="552"/>
                          </a:lnTo>
                          <a:lnTo>
                            <a:pt x="105" y="535"/>
                          </a:lnTo>
                          <a:lnTo>
                            <a:pt x="93" y="520"/>
                          </a:lnTo>
                          <a:lnTo>
                            <a:pt x="82" y="503"/>
                          </a:lnTo>
                          <a:lnTo>
                            <a:pt x="71" y="486"/>
                          </a:lnTo>
                          <a:lnTo>
                            <a:pt x="61" y="470"/>
                          </a:lnTo>
                          <a:lnTo>
                            <a:pt x="52" y="452"/>
                          </a:lnTo>
                          <a:lnTo>
                            <a:pt x="43" y="435"/>
                          </a:lnTo>
                          <a:lnTo>
                            <a:pt x="35" y="418"/>
                          </a:lnTo>
                          <a:lnTo>
                            <a:pt x="29" y="401"/>
                          </a:lnTo>
                          <a:lnTo>
                            <a:pt x="23" y="383"/>
                          </a:lnTo>
                          <a:lnTo>
                            <a:pt x="17" y="366"/>
                          </a:lnTo>
                          <a:lnTo>
                            <a:pt x="13" y="349"/>
                          </a:lnTo>
                          <a:lnTo>
                            <a:pt x="8" y="331"/>
                          </a:lnTo>
                          <a:lnTo>
                            <a:pt x="5" y="315"/>
                          </a:lnTo>
                          <a:lnTo>
                            <a:pt x="3" y="298"/>
                          </a:lnTo>
                          <a:lnTo>
                            <a:pt x="1" y="281"/>
                          </a:lnTo>
                          <a:lnTo>
                            <a:pt x="0" y="265"/>
                          </a:lnTo>
                          <a:lnTo>
                            <a:pt x="0" y="248"/>
                          </a:lnTo>
                          <a:lnTo>
                            <a:pt x="1" y="232"/>
                          </a:lnTo>
                          <a:lnTo>
                            <a:pt x="2" y="217"/>
                          </a:lnTo>
                          <a:lnTo>
                            <a:pt x="4" y="201"/>
                          </a:lnTo>
                          <a:lnTo>
                            <a:pt x="7" y="186"/>
                          </a:lnTo>
                          <a:lnTo>
                            <a:pt x="11" y="171"/>
                          </a:lnTo>
                          <a:lnTo>
                            <a:pt x="16" y="157"/>
                          </a:lnTo>
                          <a:lnTo>
                            <a:pt x="22" y="143"/>
                          </a:lnTo>
                          <a:lnTo>
                            <a:pt x="28" y="130"/>
                          </a:lnTo>
                          <a:lnTo>
                            <a:pt x="35" y="118"/>
                          </a:lnTo>
                          <a:lnTo>
                            <a:pt x="43" y="106"/>
                          </a:lnTo>
                          <a:lnTo>
                            <a:pt x="52" y="94"/>
                          </a:lnTo>
                          <a:lnTo>
                            <a:pt x="62" y="83"/>
                          </a:lnTo>
                          <a:lnTo>
                            <a:pt x="62" y="83"/>
                          </a:lnTo>
                          <a:lnTo>
                            <a:pt x="72" y="72"/>
                          </a:lnTo>
                          <a:lnTo>
                            <a:pt x="83" y="63"/>
                          </a:lnTo>
                          <a:lnTo>
                            <a:pt x="93" y="54"/>
                          </a:lnTo>
                          <a:lnTo>
                            <a:pt x="105" y="46"/>
                          </a:lnTo>
                          <a:lnTo>
                            <a:pt x="117" y="38"/>
                          </a:lnTo>
                          <a:lnTo>
                            <a:pt x="129" y="31"/>
                          </a:lnTo>
                          <a:lnTo>
                            <a:pt x="141" y="25"/>
                          </a:lnTo>
                          <a:lnTo>
                            <a:pt x="154" y="19"/>
                          </a:lnTo>
                          <a:lnTo>
                            <a:pt x="167" y="15"/>
                          </a:lnTo>
                          <a:lnTo>
                            <a:pt x="180" y="11"/>
                          </a:lnTo>
                          <a:lnTo>
                            <a:pt x="192" y="8"/>
                          </a:lnTo>
                          <a:lnTo>
                            <a:pt x="206" y="5"/>
                          </a:lnTo>
                          <a:lnTo>
                            <a:pt x="220" y="3"/>
                          </a:lnTo>
                          <a:lnTo>
                            <a:pt x="233" y="1"/>
                          </a:lnTo>
                          <a:lnTo>
                            <a:pt x="246" y="1"/>
                          </a:lnTo>
                          <a:lnTo>
                            <a:pt x="260" y="0"/>
                          </a:lnTo>
                          <a:lnTo>
                            <a:pt x="274" y="1"/>
                          </a:lnTo>
                          <a:lnTo>
                            <a:pt x="288" y="2"/>
                          </a:lnTo>
                          <a:lnTo>
                            <a:pt x="300" y="4"/>
                          </a:lnTo>
                          <a:lnTo>
                            <a:pt x="314" y="7"/>
                          </a:lnTo>
                          <a:lnTo>
                            <a:pt x="328" y="10"/>
                          </a:lnTo>
                          <a:lnTo>
                            <a:pt x="341" y="14"/>
                          </a:lnTo>
                          <a:lnTo>
                            <a:pt x="354" y="18"/>
                          </a:lnTo>
                          <a:lnTo>
                            <a:pt x="367" y="24"/>
                          </a:lnTo>
                          <a:lnTo>
                            <a:pt x="380" y="30"/>
                          </a:lnTo>
                          <a:lnTo>
                            <a:pt x="393" y="36"/>
                          </a:lnTo>
                          <a:lnTo>
                            <a:pt x="404" y="44"/>
                          </a:lnTo>
                          <a:lnTo>
                            <a:pt x="417" y="52"/>
                          </a:lnTo>
                          <a:lnTo>
                            <a:pt x="428" y="61"/>
                          </a:lnTo>
                          <a:lnTo>
                            <a:pt x="440" y="69"/>
                          </a:lnTo>
                          <a:lnTo>
                            <a:pt x="450" y="80"/>
                          </a:lnTo>
                          <a:lnTo>
                            <a:pt x="461" y="91"/>
                          </a:lnTo>
                          <a:lnTo>
                            <a:pt x="461" y="91"/>
                          </a:lnTo>
                          <a:lnTo>
                            <a:pt x="665" y="304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2" name="Freeform: Shape 29">
                      <a:extLst>
                        <a:ext uri="{FF2B5EF4-FFF2-40B4-BE49-F238E27FC236}">
                          <a16:creationId xmlns:a16="http://schemas.microsoft.com/office/drawing/2014/main" id="{49190A18-2F8B-7B47-9857-A95256E999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08559" y="376920"/>
                      <a:ext cx="199800" cy="723959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6" h="2012" fill="none">
                          <a:moveTo>
                            <a:pt x="0" y="2012"/>
                          </a:moveTo>
                          <a:lnTo>
                            <a:pt x="0" y="312"/>
                          </a:lnTo>
                          <a:lnTo>
                            <a:pt x="0" y="312"/>
                          </a:lnTo>
                          <a:lnTo>
                            <a:pt x="0" y="296"/>
                          </a:lnTo>
                          <a:lnTo>
                            <a:pt x="1" y="280"/>
                          </a:lnTo>
                          <a:lnTo>
                            <a:pt x="3" y="265"/>
                          </a:lnTo>
                          <a:lnTo>
                            <a:pt x="6" y="249"/>
                          </a:lnTo>
                          <a:lnTo>
                            <a:pt x="9" y="234"/>
                          </a:lnTo>
                          <a:lnTo>
                            <a:pt x="13" y="219"/>
                          </a:lnTo>
                          <a:lnTo>
                            <a:pt x="17" y="205"/>
                          </a:lnTo>
                          <a:lnTo>
                            <a:pt x="22" y="191"/>
                          </a:lnTo>
                          <a:lnTo>
                            <a:pt x="28" y="177"/>
                          </a:lnTo>
                          <a:lnTo>
                            <a:pt x="34" y="164"/>
                          </a:lnTo>
                          <a:lnTo>
                            <a:pt x="40" y="151"/>
                          </a:lnTo>
                          <a:lnTo>
                            <a:pt x="47" y="138"/>
                          </a:lnTo>
                          <a:lnTo>
                            <a:pt x="55" y="125"/>
                          </a:lnTo>
                          <a:lnTo>
                            <a:pt x="64" y="114"/>
                          </a:lnTo>
                          <a:lnTo>
                            <a:pt x="73" y="103"/>
                          </a:lnTo>
                          <a:lnTo>
                            <a:pt x="82" y="92"/>
                          </a:lnTo>
                          <a:lnTo>
                            <a:pt x="92" y="81"/>
                          </a:lnTo>
                          <a:lnTo>
                            <a:pt x="101" y="71"/>
                          </a:lnTo>
                          <a:lnTo>
                            <a:pt x="112" y="63"/>
                          </a:lnTo>
                          <a:lnTo>
                            <a:pt x="123" y="54"/>
                          </a:lnTo>
                          <a:lnTo>
                            <a:pt x="134" y="46"/>
                          </a:lnTo>
                          <a:lnTo>
                            <a:pt x="145" y="38"/>
                          </a:lnTo>
                          <a:lnTo>
                            <a:pt x="157" y="31"/>
                          </a:lnTo>
                          <a:lnTo>
                            <a:pt x="170" y="24"/>
                          </a:lnTo>
                          <a:lnTo>
                            <a:pt x="183" y="19"/>
                          </a:lnTo>
                          <a:lnTo>
                            <a:pt x="196" y="15"/>
                          </a:lnTo>
                          <a:lnTo>
                            <a:pt x="208" y="10"/>
                          </a:lnTo>
                          <a:lnTo>
                            <a:pt x="222" y="7"/>
                          </a:lnTo>
                          <a:lnTo>
                            <a:pt x="236" y="4"/>
                          </a:lnTo>
                          <a:lnTo>
                            <a:pt x="250" y="2"/>
                          </a:lnTo>
                          <a:lnTo>
                            <a:pt x="263" y="1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2" y="1"/>
                          </a:lnTo>
                          <a:lnTo>
                            <a:pt x="306" y="2"/>
                          </a:lnTo>
                          <a:lnTo>
                            <a:pt x="320" y="4"/>
                          </a:lnTo>
                          <a:lnTo>
                            <a:pt x="334" y="7"/>
                          </a:lnTo>
                          <a:lnTo>
                            <a:pt x="347" y="10"/>
                          </a:lnTo>
                          <a:lnTo>
                            <a:pt x="360" y="15"/>
                          </a:lnTo>
                          <a:lnTo>
                            <a:pt x="373" y="19"/>
                          </a:lnTo>
                          <a:lnTo>
                            <a:pt x="386" y="24"/>
                          </a:lnTo>
                          <a:lnTo>
                            <a:pt x="398" y="31"/>
                          </a:lnTo>
                          <a:lnTo>
                            <a:pt x="409" y="38"/>
                          </a:lnTo>
                          <a:lnTo>
                            <a:pt x="421" y="46"/>
                          </a:lnTo>
                          <a:lnTo>
                            <a:pt x="433" y="54"/>
                          </a:lnTo>
                          <a:lnTo>
                            <a:pt x="444" y="63"/>
                          </a:lnTo>
                          <a:lnTo>
                            <a:pt x="454" y="71"/>
                          </a:lnTo>
                          <a:lnTo>
                            <a:pt x="464" y="81"/>
                          </a:lnTo>
                          <a:lnTo>
                            <a:pt x="474" y="92"/>
                          </a:lnTo>
                          <a:lnTo>
                            <a:pt x="483" y="103"/>
                          </a:lnTo>
                          <a:lnTo>
                            <a:pt x="492" y="114"/>
                          </a:lnTo>
                          <a:lnTo>
                            <a:pt x="500" y="125"/>
                          </a:lnTo>
                          <a:lnTo>
                            <a:pt x="507" y="138"/>
                          </a:lnTo>
                          <a:lnTo>
                            <a:pt x="515" y="151"/>
                          </a:lnTo>
                          <a:lnTo>
                            <a:pt x="522" y="164"/>
                          </a:lnTo>
                          <a:lnTo>
                            <a:pt x="528" y="177"/>
                          </a:lnTo>
                          <a:lnTo>
                            <a:pt x="534" y="191"/>
                          </a:lnTo>
                          <a:lnTo>
                            <a:pt x="539" y="205"/>
                          </a:lnTo>
                          <a:lnTo>
                            <a:pt x="543" y="219"/>
                          </a:lnTo>
                          <a:lnTo>
                            <a:pt x="547" y="234"/>
                          </a:lnTo>
                          <a:lnTo>
                            <a:pt x="550" y="249"/>
                          </a:lnTo>
                          <a:lnTo>
                            <a:pt x="553" y="265"/>
                          </a:lnTo>
                          <a:lnTo>
                            <a:pt x="554" y="280"/>
                          </a:lnTo>
                          <a:lnTo>
                            <a:pt x="555" y="296"/>
                          </a:lnTo>
                          <a:lnTo>
                            <a:pt x="556" y="312"/>
                          </a:lnTo>
                          <a:lnTo>
                            <a:pt x="556" y="1417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3" name="Straight Connector 92">
                      <a:extLst>
                        <a:ext uri="{FF2B5EF4-FFF2-40B4-BE49-F238E27FC236}">
                          <a16:creationId xmlns:a16="http://schemas.microsoft.com/office/drawing/2014/main" id="{3BE0549E-9814-6940-ACF5-F7A46BEC36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7480" y="12600"/>
                      <a:ext cx="0" cy="1717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4" name="Straight Connector 93">
                      <a:extLst>
                        <a:ext uri="{FF2B5EF4-FFF2-40B4-BE49-F238E27FC236}">
                          <a16:creationId xmlns:a16="http://schemas.microsoft.com/office/drawing/2014/main" id="{8BEC42A2-37C0-5A4E-8B57-E4AB2FE02A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57200" y="475560"/>
                      <a:ext cx="16308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5" name="Straight Connector 94">
                      <a:extLst>
                        <a:ext uri="{FF2B5EF4-FFF2-40B4-BE49-F238E27FC236}">
                          <a16:creationId xmlns:a16="http://schemas.microsoft.com/office/drawing/2014/main" id="{CB2B7085-23E1-124F-B5B4-6BCC615DA9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74320" y="475560"/>
                      <a:ext cx="16344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6" name="Straight Connector 95">
                      <a:extLst>
                        <a:ext uri="{FF2B5EF4-FFF2-40B4-BE49-F238E27FC236}">
                          <a16:creationId xmlns:a16="http://schemas.microsoft.com/office/drawing/2014/main" id="{C7B70970-1F26-C148-AACC-06D1F9A163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86079" y="148320"/>
                      <a:ext cx="115561" cy="121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7" name="Straight Connector 96">
                      <a:extLst>
                        <a:ext uri="{FF2B5EF4-FFF2-40B4-BE49-F238E27FC236}">
                          <a16:creationId xmlns:a16="http://schemas.microsoft.com/office/drawing/2014/main" id="{BF3F9E0F-A703-4647-8F8B-CC89710DAAA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186079" y="681480"/>
                      <a:ext cx="115561" cy="1216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8" name="Straight Connector 97">
                      <a:extLst>
                        <a:ext uri="{FF2B5EF4-FFF2-40B4-BE49-F238E27FC236}">
                          <a16:creationId xmlns:a16="http://schemas.microsoft.com/office/drawing/2014/main" id="{1B0AF81E-6DC3-0045-80BF-7F819F66A7F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693320" y="148320"/>
                      <a:ext cx="115200" cy="121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52643515-748D-7842-80BC-C4AF75E64912}"/>
                    </a:ext>
                  </a:extLst>
                </p:cNvPr>
                <p:cNvGrpSpPr/>
                <p:nvPr/>
              </p:nvGrpSpPr>
              <p:grpSpPr>
                <a:xfrm>
                  <a:off x="1005840" y="274320"/>
                  <a:ext cx="182880" cy="182880"/>
                  <a:chOff x="3683000" y="182880"/>
                  <a:chExt cx="182880" cy="182880"/>
                </a:xfrm>
              </p:grpSpPr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C766D6A6-4E0A-5447-97B0-61002806D11E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683000" y="182880"/>
                    <a:ext cx="182880" cy="18288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75" name="Group 74">
                    <a:extLst>
                      <a:ext uri="{FF2B5EF4-FFF2-40B4-BE49-F238E27FC236}">
                        <a16:creationId xmlns:a16="http://schemas.microsoft.com/office/drawing/2014/main" id="{19022B67-EB13-ED42-93F8-5F009A1AEED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705255" y="210312"/>
                    <a:ext cx="138370" cy="128016"/>
                    <a:chOff x="5935679" y="134280"/>
                    <a:chExt cx="1289881" cy="1222560"/>
                  </a:xfrm>
                </p:grpSpPr>
                <p:sp>
                  <p:nvSpPr>
                    <p:cNvPr id="76" name="Freeform: Shape 10">
                      <a:extLst>
                        <a:ext uri="{FF2B5EF4-FFF2-40B4-BE49-F238E27FC236}">
                          <a16:creationId xmlns:a16="http://schemas.microsoft.com/office/drawing/2014/main" id="{203A5267-5202-074F-8227-0F3FDBD951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5679" y="455399"/>
                      <a:ext cx="293040" cy="2253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15" h="627">
                          <a:moveTo>
                            <a:pt x="815" y="627"/>
                          </a:moveTo>
                          <a:lnTo>
                            <a:pt x="0" y="627"/>
                          </a:lnTo>
                          <a:lnTo>
                            <a:pt x="0" y="0"/>
                          </a:lnTo>
                          <a:lnTo>
                            <a:pt x="815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7" name="Straight Connector 76">
                      <a:extLst>
                        <a:ext uri="{FF2B5EF4-FFF2-40B4-BE49-F238E27FC236}">
                          <a16:creationId xmlns:a16="http://schemas.microsoft.com/office/drawing/2014/main" id="{DB9CD1E3-4582-BD4D-A6D0-3B79343876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6160" y="830520"/>
                      <a:ext cx="0" cy="526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8" name="Straight Connector 77">
                      <a:extLst>
                        <a:ext uri="{FF2B5EF4-FFF2-40B4-BE49-F238E27FC236}">
                          <a16:creationId xmlns:a16="http://schemas.microsoft.com/office/drawing/2014/main" id="{DE25B59E-AEB7-D54B-8B4C-D157CBBA43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6160" y="134280"/>
                      <a:ext cx="0" cy="3142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9" name="Freeform: Shape 13">
                      <a:extLst>
                        <a:ext uri="{FF2B5EF4-FFF2-40B4-BE49-F238E27FC236}">
                          <a16:creationId xmlns:a16="http://schemas.microsoft.com/office/drawing/2014/main" id="{145E7858-1A25-BF42-92ED-4E753FE0FE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7440" y="721800"/>
                      <a:ext cx="306360" cy="2322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52" h="646">
                          <a:moveTo>
                            <a:pt x="852" y="646"/>
                          </a:moveTo>
                          <a:lnTo>
                            <a:pt x="0" y="646"/>
                          </a:lnTo>
                          <a:lnTo>
                            <a:pt x="0" y="0"/>
                          </a:lnTo>
                          <a:lnTo>
                            <a:pt x="852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0" name="Straight Connector 79">
                      <a:extLst>
                        <a:ext uri="{FF2B5EF4-FFF2-40B4-BE49-F238E27FC236}">
                          <a16:creationId xmlns:a16="http://schemas.microsoft.com/office/drawing/2014/main" id="{EDA281F3-A11F-E94C-858F-C79C7BDF40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7560" y="1097280"/>
                      <a:ext cx="0" cy="25956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1" name="Straight Connector 80">
                      <a:extLst>
                        <a:ext uri="{FF2B5EF4-FFF2-40B4-BE49-F238E27FC236}">
                          <a16:creationId xmlns:a16="http://schemas.microsoft.com/office/drawing/2014/main" id="{245139D0-80C1-4442-98D3-38F2FE0016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7560" y="134280"/>
                      <a:ext cx="0" cy="5806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2" name="Freeform: Shape 16">
                      <a:extLst>
                        <a:ext uri="{FF2B5EF4-FFF2-40B4-BE49-F238E27FC236}">
                          <a16:creationId xmlns:a16="http://schemas.microsoft.com/office/drawing/2014/main" id="{890920A2-4B4C-A646-8740-20AD628BE1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2520" y="537120"/>
                      <a:ext cx="293040" cy="2253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15" h="627">
                          <a:moveTo>
                            <a:pt x="815" y="627"/>
                          </a:moveTo>
                          <a:lnTo>
                            <a:pt x="0" y="627"/>
                          </a:lnTo>
                          <a:lnTo>
                            <a:pt x="0" y="0"/>
                          </a:lnTo>
                          <a:lnTo>
                            <a:pt x="815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3" name="Straight Connector 82">
                      <a:extLst>
                        <a:ext uri="{FF2B5EF4-FFF2-40B4-BE49-F238E27FC236}">
                          <a16:creationId xmlns:a16="http://schemas.microsoft.com/office/drawing/2014/main" id="{FEA55177-4ED3-B84B-9E53-E5D558409A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75440" y="905759"/>
                      <a:ext cx="0" cy="451081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4" name="Straight Connector 83">
                      <a:extLst>
                        <a:ext uri="{FF2B5EF4-FFF2-40B4-BE49-F238E27FC236}">
                          <a16:creationId xmlns:a16="http://schemas.microsoft.com/office/drawing/2014/main" id="{B45C0A06-9490-DC49-B570-AD02DA36D2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75440" y="134280"/>
                      <a:ext cx="0" cy="39636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0D0DDF00-A4AF-2E44-BA41-7280B146F1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09560" y="385263"/>
                <a:ext cx="822960" cy="71937"/>
              </a:xfrm>
              <a:prstGeom prst="rect">
                <a:avLst/>
              </a:prstGeom>
            </p:spPr>
          </p:pic>
        </p:grp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842A52D-ECC3-B246-B498-8701E5AB7E82}"/>
                </a:ext>
              </a:extLst>
            </p:cNvPr>
            <p:cNvCxnSpPr/>
            <p:nvPr/>
          </p:nvCxnSpPr>
          <p:spPr>
            <a:xfrm>
              <a:off x="460102" y="548640"/>
              <a:ext cx="8229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1D290C-EB8E-EA49-A1BD-7B40E29892EC}"/>
              </a:ext>
            </a:extLst>
          </p:cNvPr>
          <p:cNvGrpSpPr/>
          <p:nvPr/>
        </p:nvGrpSpPr>
        <p:grpSpPr>
          <a:xfrm>
            <a:off x="609598" y="1092200"/>
            <a:ext cx="10972801" cy="5410795"/>
            <a:chOff x="121680" y="289440"/>
            <a:chExt cx="9143280" cy="450864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64" name="Freeform: Shape 2">
              <a:extLst>
                <a:ext uri="{FF2B5EF4-FFF2-40B4-BE49-F238E27FC236}">
                  <a16:creationId xmlns:a16="http://schemas.microsoft.com/office/drawing/2014/main" id="{F32D5AD9-DD76-4A47-88F0-03C80D3DBE4F}"/>
                </a:ext>
              </a:extLst>
            </p:cNvPr>
            <p:cNvSpPr/>
            <p:nvPr/>
          </p:nvSpPr>
          <p:spPr>
            <a:xfrm>
              <a:off x="4712040" y="3640680"/>
              <a:ext cx="321480" cy="319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4" h="889">
                  <a:moveTo>
                    <a:pt x="47" y="0"/>
                  </a:moveTo>
                  <a:lnTo>
                    <a:pt x="47" y="0"/>
                  </a:lnTo>
                  <a:lnTo>
                    <a:pt x="41" y="0"/>
                  </a:lnTo>
                  <a:lnTo>
                    <a:pt x="35" y="1"/>
                  </a:lnTo>
                  <a:lnTo>
                    <a:pt x="31" y="4"/>
                  </a:lnTo>
                  <a:lnTo>
                    <a:pt x="28" y="9"/>
                  </a:lnTo>
                  <a:lnTo>
                    <a:pt x="23" y="15"/>
                  </a:lnTo>
                  <a:lnTo>
                    <a:pt x="22" y="16"/>
                  </a:lnTo>
                  <a:lnTo>
                    <a:pt x="7" y="2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3" y="41"/>
                  </a:lnTo>
                  <a:lnTo>
                    <a:pt x="6" y="53"/>
                  </a:lnTo>
                  <a:lnTo>
                    <a:pt x="10" y="65"/>
                  </a:lnTo>
                  <a:lnTo>
                    <a:pt x="23" y="90"/>
                  </a:lnTo>
                  <a:lnTo>
                    <a:pt x="39" y="115"/>
                  </a:lnTo>
                  <a:lnTo>
                    <a:pt x="39" y="115"/>
                  </a:lnTo>
                  <a:lnTo>
                    <a:pt x="48" y="128"/>
                  </a:lnTo>
                  <a:lnTo>
                    <a:pt x="59" y="143"/>
                  </a:lnTo>
                  <a:lnTo>
                    <a:pt x="78" y="180"/>
                  </a:lnTo>
                  <a:lnTo>
                    <a:pt x="94" y="220"/>
                  </a:lnTo>
                  <a:lnTo>
                    <a:pt x="109" y="258"/>
                  </a:lnTo>
                  <a:lnTo>
                    <a:pt x="109" y="258"/>
                  </a:lnTo>
                  <a:lnTo>
                    <a:pt x="116" y="278"/>
                  </a:lnTo>
                  <a:lnTo>
                    <a:pt x="125" y="298"/>
                  </a:lnTo>
                  <a:lnTo>
                    <a:pt x="146" y="337"/>
                  </a:lnTo>
                  <a:lnTo>
                    <a:pt x="167" y="374"/>
                  </a:lnTo>
                  <a:lnTo>
                    <a:pt x="175" y="390"/>
                  </a:lnTo>
                  <a:lnTo>
                    <a:pt x="181" y="406"/>
                  </a:lnTo>
                  <a:lnTo>
                    <a:pt x="181" y="406"/>
                  </a:lnTo>
                  <a:lnTo>
                    <a:pt x="184" y="421"/>
                  </a:lnTo>
                  <a:lnTo>
                    <a:pt x="184" y="437"/>
                  </a:lnTo>
                  <a:lnTo>
                    <a:pt x="184" y="453"/>
                  </a:lnTo>
                  <a:lnTo>
                    <a:pt x="183" y="470"/>
                  </a:lnTo>
                  <a:lnTo>
                    <a:pt x="180" y="501"/>
                  </a:lnTo>
                  <a:lnTo>
                    <a:pt x="181" y="514"/>
                  </a:lnTo>
                  <a:lnTo>
                    <a:pt x="184" y="524"/>
                  </a:lnTo>
                  <a:lnTo>
                    <a:pt x="184" y="524"/>
                  </a:lnTo>
                  <a:lnTo>
                    <a:pt x="192" y="546"/>
                  </a:lnTo>
                  <a:lnTo>
                    <a:pt x="198" y="573"/>
                  </a:lnTo>
                  <a:lnTo>
                    <a:pt x="203" y="604"/>
                  </a:lnTo>
                  <a:lnTo>
                    <a:pt x="209" y="635"/>
                  </a:lnTo>
                  <a:lnTo>
                    <a:pt x="209" y="635"/>
                  </a:lnTo>
                  <a:lnTo>
                    <a:pt x="214" y="675"/>
                  </a:lnTo>
                  <a:lnTo>
                    <a:pt x="217" y="698"/>
                  </a:lnTo>
                  <a:lnTo>
                    <a:pt x="221" y="722"/>
                  </a:lnTo>
                  <a:lnTo>
                    <a:pt x="226" y="747"/>
                  </a:lnTo>
                  <a:lnTo>
                    <a:pt x="235" y="769"/>
                  </a:lnTo>
                  <a:lnTo>
                    <a:pt x="239" y="780"/>
                  </a:lnTo>
                  <a:lnTo>
                    <a:pt x="243" y="790"/>
                  </a:lnTo>
                  <a:lnTo>
                    <a:pt x="249" y="799"/>
                  </a:lnTo>
                  <a:lnTo>
                    <a:pt x="257" y="806"/>
                  </a:lnTo>
                  <a:lnTo>
                    <a:pt x="257" y="806"/>
                  </a:lnTo>
                  <a:lnTo>
                    <a:pt x="268" y="818"/>
                  </a:lnTo>
                  <a:lnTo>
                    <a:pt x="279" y="831"/>
                  </a:lnTo>
                  <a:lnTo>
                    <a:pt x="291" y="846"/>
                  </a:lnTo>
                  <a:lnTo>
                    <a:pt x="301" y="862"/>
                  </a:lnTo>
                  <a:lnTo>
                    <a:pt x="301" y="862"/>
                  </a:lnTo>
                  <a:lnTo>
                    <a:pt x="317" y="864"/>
                  </a:lnTo>
                  <a:lnTo>
                    <a:pt x="317" y="864"/>
                  </a:lnTo>
                  <a:lnTo>
                    <a:pt x="325" y="864"/>
                  </a:lnTo>
                  <a:lnTo>
                    <a:pt x="329" y="861"/>
                  </a:lnTo>
                  <a:lnTo>
                    <a:pt x="329" y="861"/>
                  </a:lnTo>
                  <a:lnTo>
                    <a:pt x="330" y="858"/>
                  </a:lnTo>
                  <a:lnTo>
                    <a:pt x="330" y="855"/>
                  </a:lnTo>
                  <a:lnTo>
                    <a:pt x="330" y="855"/>
                  </a:lnTo>
                  <a:lnTo>
                    <a:pt x="332" y="851"/>
                  </a:lnTo>
                  <a:lnTo>
                    <a:pt x="333" y="846"/>
                  </a:lnTo>
                  <a:lnTo>
                    <a:pt x="339" y="837"/>
                  </a:lnTo>
                  <a:lnTo>
                    <a:pt x="344" y="833"/>
                  </a:lnTo>
                  <a:lnTo>
                    <a:pt x="348" y="830"/>
                  </a:lnTo>
                  <a:lnTo>
                    <a:pt x="353" y="827"/>
                  </a:lnTo>
                  <a:lnTo>
                    <a:pt x="357" y="827"/>
                  </a:lnTo>
                  <a:lnTo>
                    <a:pt x="357" y="827"/>
                  </a:lnTo>
                  <a:lnTo>
                    <a:pt x="361" y="827"/>
                  </a:lnTo>
                  <a:lnTo>
                    <a:pt x="364" y="828"/>
                  </a:lnTo>
                  <a:lnTo>
                    <a:pt x="367" y="831"/>
                  </a:lnTo>
                  <a:lnTo>
                    <a:pt x="370" y="834"/>
                  </a:lnTo>
                  <a:lnTo>
                    <a:pt x="370" y="834"/>
                  </a:lnTo>
                  <a:lnTo>
                    <a:pt x="375" y="842"/>
                  </a:lnTo>
                  <a:lnTo>
                    <a:pt x="378" y="851"/>
                  </a:lnTo>
                  <a:lnTo>
                    <a:pt x="384" y="867"/>
                  </a:lnTo>
                  <a:lnTo>
                    <a:pt x="387" y="874"/>
                  </a:lnTo>
                  <a:lnTo>
                    <a:pt x="392" y="880"/>
                  </a:lnTo>
                  <a:lnTo>
                    <a:pt x="398" y="883"/>
                  </a:lnTo>
                  <a:lnTo>
                    <a:pt x="407" y="884"/>
                  </a:lnTo>
                  <a:lnTo>
                    <a:pt x="407" y="884"/>
                  </a:lnTo>
                  <a:lnTo>
                    <a:pt x="409" y="884"/>
                  </a:lnTo>
                  <a:lnTo>
                    <a:pt x="409" y="884"/>
                  </a:lnTo>
                  <a:lnTo>
                    <a:pt x="441" y="886"/>
                  </a:lnTo>
                  <a:lnTo>
                    <a:pt x="474" y="889"/>
                  </a:lnTo>
                  <a:lnTo>
                    <a:pt x="474" y="889"/>
                  </a:lnTo>
                  <a:lnTo>
                    <a:pt x="481" y="887"/>
                  </a:lnTo>
                  <a:lnTo>
                    <a:pt x="488" y="887"/>
                  </a:lnTo>
                  <a:lnTo>
                    <a:pt x="494" y="884"/>
                  </a:lnTo>
                  <a:lnTo>
                    <a:pt x="497" y="882"/>
                  </a:lnTo>
                  <a:lnTo>
                    <a:pt x="497" y="882"/>
                  </a:lnTo>
                  <a:lnTo>
                    <a:pt x="500" y="879"/>
                  </a:lnTo>
                  <a:lnTo>
                    <a:pt x="506" y="874"/>
                  </a:lnTo>
                  <a:lnTo>
                    <a:pt x="506" y="874"/>
                  </a:lnTo>
                  <a:lnTo>
                    <a:pt x="527" y="861"/>
                  </a:lnTo>
                  <a:lnTo>
                    <a:pt x="537" y="852"/>
                  </a:lnTo>
                  <a:lnTo>
                    <a:pt x="540" y="848"/>
                  </a:lnTo>
                  <a:lnTo>
                    <a:pt x="543" y="842"/>
                  </a:lnTo>
                  <a:lnTo>
                    <a:pt x="543" y="842"/>
                  </a:lnTo>
                  <a:lnTo>
                    <a:pt x="543" y="836"/>
                  </a:lnTo>
                  <a:lnTo>
                    <a:pt x="543" y="371"/>
                  </a:lnTo>
                  <a:lnTo>
                    <a:pt x="543" y="371"/>
                  </a:lnTo>
                  <a:lnTo>
                    <a:pt x="545" y="369"/>
                  </a:lnTo>
                  <a:lnTo>
                    <a:pt x="546" y="366"/>
                  </a:lnTo>
                  <a:lnTo>
                    <a:pt x="555" y="363"/>
                  </a:lnTo>
                  <a:lnTo>
                    <a:pt x="565" y="363"/>
                  </a:lnTo>
                  <a:lnTo>
                    <a:pt x="579" y="362"/>
                  </a:lnTo>
                  <a:lnTo>
                    <a:pt x="592" y="360"/>
                  </a:lnTo>
                  <a:lnTo>
                    <a:pt x="604" y="357"/>
                  </a:lnTo>
                  <a:lnTo>
                    <a:pt x="608" y="356"/>
                  </a:lnTo>
                  <a:lnTo>
                    <a:pt x="611" y="353"/>
                  </a:lnTo>
                  <a:lnTo>
                    <a:pt x="614" y="348"/>
                  </a:lnTo>
                  <a:lnTo>
                    <a:pt x="614" y="344"/>
                  </a:lnTo>
                  <a:lnTo>
                    <a:pt x="614" y="102"/>
                  </a:lnTo>
                  <a:lnTo>
                    <a:pt x="614" y="102"/>
                  </a:lnTo>
                  <a:lnTo>
                    <a:pt x="642" y="100"/>
                  </a:lnTo>
                  <a:lnTo>
                    <a:pt x="664" y="97"/>
                  </a:lnTo>
                  <a:lnTo>
                    <a:pt x="680" y="95"/>
                  </a:lnTo>
                  <a:lnTo>
                    <a:pt x="680" y="95"/>
                  </a:lnTo>
                  <a:lnTo>
                    <a:pt x="695" y="89"/>
                  </a:lnTo>
                  <a:lnTo>
                    <a:pt x="714" y="80"/>
                  </a:lnTo>
                  <a:lnTo>
                    <a:pt x="736" y="72"/>
                  </a:lnTo>
                  <a:lnTo>
                    <a:pt x="745" y="71"/>
                  </a:lnTo>
                  <a:lnTo>
                    <a:pt x="753" y="69"/>
                  </a:lnTo>
                  <a:lnTo>
                    <a:pt x="753" y="69"/>
                  </a:lnTo>
                  <a:lnTo>
                    <a:pt x="757" y="69"/>
                  </a:lnTo>
                  <a:lnTo>
                    <a:pt x="760" y="71"/>
                  </a:lnTo>
                  <a:lnTo>
                    <a:pt x="760" y="71"/>
                  </a:lnTo>
                  <a:lnTo>
                    <a:pt x="768" y="78"/>
                  </a:lnTo>
                  <a:lnTo>
                    <a:pt x="776" y="87"/>
                  </a:lnTo>
                  <a:lnTo>
                    <a:pt x="785" y="96"/>
                  </a:lnTo>
                  <a:lnTo>
                    <a:pt x="788" y="99"/>
                  </a:lnTo>
                  <a:lnTo>
                    <a:pt x="791" y="100"/>
                  </a:lnTo>
                  <a:lnTo>
                    <a:pt x="791" y="100"/>
                  </a:lnTo>
                  <a:lnTo>
                    <a:pt x="794" y="100"/>
                  </a:lnTo>
                  <a:lnTo>
                    <a:pt x="794" y="100"/>
                  </a:lnTo>
                  <a:lnTo>
                    <a:pt x="796" y="100"/>
                  </a:lnTo>
                  <a:lnTo>
                    <a:pt x="797" y="99"/>
                  </a:lnTo>
                  <a:lnTo>
                    <a:pt x="797" y="99"/>
                  </a:lnTo>
                  <a:lnTo>
                    <a:pt x="797" y="99"/>
                  </a:lnTo>
                  <a:lnTo>
                    <a:pt x="797" y="99"/>
                  </a:lnTo>
                  <a:lnTo>
                    <a:pt x="806" y="89"/>
                  </a:lnTo>
                  <a:lnTo>
                    <a:pt x="818" y="78"/>
                  </a:lnTo>
                  <a:lnTo>
                    <a:pt x="825" y="74"/>
                  </a:lnTo>
                  <a:lnTo>
                    <a:pt x="833" y="71"/>
                  </a:lnTo>
                  <a:lnTo>
                    <a:pt x="840" y="68"/>
                  </a:lnTo>
                  <a:lnTo>
                    <a:pt x="847" y="66"/>
                  </a:lnTo>
                  <a:lnTo>
                    <a:pt x="847" y="66"/>
                  </a:lnTo>
                  <a:lnTo>
                    <a:pt x="858" y="66"/>
                  </a:lnTo>
                  <a:lnTo>
                    <a:pt x="869" y="63"/>
                  </a:lnTo>
                  <a:lnTo>
                    <a:pt x="894" y="58"/>
                  </a:lnTo>
                  <a:lnTo>
                    <a:pt x="894" y="58"/>
                  </a:lnTo>
                  <a:lnTo>
                    <a:pt x="891" y="49"/>
                  </a:lnTo>
                  <a:lnTo>
                    <a:pt x="890" y="41"/>
                  </a:lnTo>
                  <a:lnTo>
                    <a:pt x="890" y="41"/>
                  </a:lnTo>
                  <a:lnTo>
                    <a:pt x="889" y="40"/>
                  </a:lnTo>
                  <a:lnTo>
                    <a:pt x="887" y="38"/>
                  </a:lnTo>
                  <a:lnTo>
                    <a:pt x="883" y="37"/>
                  </a:lnTo>
                  <a:lnTo>
                    <a:pt x="875" y="35"/>
                  </a:lnTo>
                  <a:lnTo>
                    <a:pt x="865" y="35"/>
                  </a:lnTo>
                  <a:lnTo>
                    <a:pt x="865" y="35"/>
                  </a:lnTo>
                  <a:lnTo>
                    <a:pt x="837" y="37"/>
                  </a:lnTo>
                  <a:lnTo>
                    <a:pt x="837" y="37"/>
                  </a:lnTo>
                  <a:lnTo>
                    <a:pt x="837" y="37"/>
                  </a:lnTo>
                  <a:lnTo>
                    <a:pt x="837" y="37"/>
                  </a:lnTo>
                  <a:lnTo>
                    <a:pt x="837" y="37"/>
                  </a:lnTo>
                  <a:lnTo>
                    <a:pt x="837" y="37"/>
                  </a:lnTo>
                  <a:lnTo>
                    <a:pt x="788" y="43"/>
                  </a:lnTo>
                  <a:lnTo>
                    <a:pt x="788" y="43"/>
                  </a:lnTo>
                  <a:lnTo>
                    <a:pt x="759" y="47"/>
                  </a:lnTo>
                  <a:lnTo>
                    <a:pt x="741" y="52"/>
                  </a:lnTo>
                  <a:lnTo>
                    <a:pt x="741" y="52"/>
                  </a:lnTo>
                  <a:lnTo>
                    <a:pt x="714" y="59"/>
                  </a:lnTo>
                  <a:lnTo>
                    <a:pt x="714" y="59"/>
                  </a:lnTo>
                  <a:lnTo>
                    <a:pt x="688" y="62"/>
                  </a:lnTo>
                  <a:lnTo>
                    <a:pt x="661" y="63"/>
                  </a:lnTo>
                  <a:lnTo>
                    <a:pt x="661" y="63"/>
                  </a:lnTo>
                  <a:lnTo>
                    <a:pt x="645" y="62"/>
                  </a:lnTo>
                  <a:lnTo>
                    <a:pt x="637" y="62"/>
                  </a:lnTo>
                  <a:lnTo>
                    <a:pt x="632" y="59"/>
                  </a:lnTo>
                  <a:lnTo>
                    <a:pt x="632" y="59"/>
                  </a:lnTo>
                  <a:lnTo>
                    <a:pt x="624" y="58"/>
                  </a:lnTo>
                  <a:lnTo>
                    <a:pt x="614" y="56"/>
                  </a:lnTo>
                  <a:lnTo>
                    <a:pt x="583" y="55"/>
                  </a:lnTo>
                  <a:lnTo>
                    <a:pt x="583" y="55"/>
                  </a:lnTo>
                  <a:lnTo>
                    <a:pt x="546" y="55"/>
                  </a:lnTo>
                  <a:lnTo>
                    <a:pt x="512" y="58"/>
                  </a:lnTo>
                  <a:lnTo>
                    <a:pt x="477" y="59"/>
                  </a:lnTo>
                  <a:lnTo>
                    <a:pt x="453" y="34"/>
                  </a:lnTo>
                  <a:lnTo>
                    <a:pt x="209" y="34"/>
                  </a:lnTo>
                  <a:lnTo>
                    <a:pt x="209" y="34"/>
                  </a:lnTo>
                  <a:lnTo>
                    <a:pt x="192" y="34"/>
                  </a:lnTo>
                  <a:lnTo>
                    <a:pt x="175" y="31"/>
                  </a:lnTo>
                  <a:lnTo>
                    <a:pt x="161" y="25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37" y="12"/>
                  </a:lnTo>
                  <a:lnTo>
                    <a:pt x="128" y="9"/>
                  </a:lnTo>
                  <a:lnTo>
                    <a:pt x="119" y="6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99" y="7"/>
                  </a:lnTo>
                  <a:lnTo>
                    <a:pt x="99" y="7"/>
                  </a:lnTo>
                  <a:lnTo>
                    <a:pt x="90" y="9"/>
                  </a:lnTo>
                  <a:lnTo>
                    <a:pt x="78" y="13"/>
                  </a:lnTo>
                  <a:lnTo>
                    <a:pt x="78" y="13"/>
                  </a:lnTo>
                  <a:lnTo>
                    <a:pt x="73" y="15"/>
                  </a:lnTo>
                  <a:lnTo>
                    <a:pt x="69" y="16"/>
                  </a:lnTo>
                  <a:lnTo>
                    <a:pt x="69" y="16"/>
                  </a:lnTo>
                  <a:lnTo>
                    <a:pt x="66" y="16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6" y="3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19" name="Freeform: Shape 3">
              <a:extLst>
                <a:ext uri="{FF2B5EF4-FFF2-40B4-BE49-F238E27FC236}">
                  <a16:creationId xmlns:a16="http://schemas.microsoft.com/office/drawing/2014/main" id="{2967B089-7E37-EB42-A118-8A362764EE1A}"/>
                </a:ext>
              </a:extLst>
            </p:cNvPr>
            <p:cNvSpPr/>
            <p:nvPr/>
          </p:nvSpPr>
          <p:spPr>
            <a:xfrm>
              <a:off x="4712040" y="3640680"/>
              <a:ext cx="321480" cy="319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4" h="889">
                  <a:moveTo>
                    <a:pt x="47" y="0"/>
                  </a:moveTo>
                  <a:lnTo>
                    <a:pt x="47" y="0"/>
                  </a:lnTo>
                  <a:lnTo>
                    <a:pt x="41" y="0"/>
                  </a:lnTo>
                  <a:lnTo>
                    <a:pt x="35" y="1"/>
                  </a:lnTo>
                  <a:lnTo>
                    <a:pt x="31" y="4"/>
                  </a:lnTo>
                  <a:lnTo>
                    <a:pt x="28" y="9"/>
                  </a:lnTo>
                  <a:lnTo>
                    <a:pt x="23" y="15"/>
                  </a:lnTo>
                  <a:lnTo>
                    <a:pt x="22" y="16"/>
                  </a:lnTo>
                  <a:lnTo>
                    <a:pt x="7" y="2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3" y="41"/>
                  </a:lnTo>
                  <a:lnTo>
                    <a:pt x="6" y="53"/>
                  </a:lnTo>
                  <a:lnTo>
                    <a:pt x="10" y="65"/>
                  </a:lnTo>
                  <a:lnTo>
                    <a:pt x="23" y="90"/>
                  </a:lnTo>
                  <a:lnTo>
                    <a:pt x="39" y="115"/>
                  </a:lnTo>
                  <a:lnTo>
                    <a:pt x="39" y="115"/>
                  </a:lnTo>
                  <a:lnTo>
                    <a:pt x="48" y="128"/>
                  </a:lnTo>
                  <a:lnTo>
                    <a:pt x="59" y="143"/>
                  </a:lnTo>
                  <a:lnTo>
                    <a:pt x="78" y="180"/>
                  </a:lnTo>
                  <a:lnTo>
                    <a:pt x="94" y="220"/>
                  </a:lnTo>
                  <a:lnTo>
                    <a:pt x="109" y="258"/>
                  </a:lnTo>
                  <a:lnTo>
                    <a:pt x="109" y="258"/>
                  </a:lnTo>
                  <a:lnTo>
                    <a:pt x="116" y="278"/>
                  </a:lnTo>
                  <a:lnTo>
                    <a:pt x="125" y="298"/>
                  </a:lnTo>
                  <a:lnTo>
                    <a:pt x="146" y="337"/>
                  </a:lnTo>
                  <a:lnTo>
                    <a:pt x="167" y="374"/>
                  </a:lnTo>
                  <a:lnTo>
                    <a:pt x="175" y="390"/>
                  </a:lnTo>
                  <a:lnTo>
                    <a:pt x="181" y="406"/>
                  </a:lnTo>
                  <a:lnTo>
                    <a:pt x="181" y="406"/>
                  </a:lnTo>
                  <a:lnTo>
                    <a:pt x="184" y="421"/>
                  </a:lnTo>
                  <a:lnTo>
                    <a:pt x="184" y="437"/>
                  </a:lnTo>
                  <a:lnTo>
                    <a:pt x="184" y="453"/>
                  </a:lnTo>
                  <a:lnTo>
                    <a:pt x="183" y="470"/>
                  </a:lnTo>
                  <a:lnTo>
                    <a:pt x="180" y="501"/>
                  </a:lnTo>
                  <a:lnTo>
                    <a:pt x="181" y="514"/>
                  </a:lnTo>
                  <a:lnTo>
                    <a:pt x="184" y="524"/>
                  </a:lnTo>
                  <a:lnTo>
                    <a:pt x="184" y="524"/>
                  </a:lnTo>
                  <a:lnTo>
                    <a:pt x="192" y="546"/>
                  </a:lnTo>
                  <a:lnTo>
                    <a:pt x="198" y="573"/>
                  </a:lnTo>
                  <a:lnTo>
                    <a:pt x="203" y="604"/>
                  </a:lnTo>
                  <a:lnTo>
                    <a:pt x="209" y="635"/>
                  </a:lnTo>
                  <a:lnTo>
                    <a:pt x="209" y="635"/>
                  </a:lnTo>
                  <a:lnTo>
                    <a:pt x="214" y="675"/>
                  </a:lnTo>
                  <a:lnTo>
                    <a:pt x="217" y="698"/>
                  </a:lnTo>
                  <a:lnTo>
                    <a:pt x="221" y="722"/>
                  </a:lnTo>
                  <a:lnTo>
                    <a:pt x="226" y="747"/>
                  </a:lnTo>
                  <a:lnTo>
                    <a:pt x="235" y="769"/>
                  </a:lnTo>
                  <a:lnTo>
                    <a:pt x="239" y="780"/>
                  </a:lnTo>
                  <a:lnTo>
                    <a:pt x="243" y="790"/>
                  </a:lnTo>
                  <a:lnTo>
                    <a:pt x="249" y="799"/>
                  </a:lnTo>
                  <a:lnTo>
                    <a:pt x="257" y="806"/>
                  </a:lnTo>
                  <a:lnTo>
                    <a:pt x="257" y="806"/>
                  </a:lnTo>
                  <a:lnTo>
                    <a:pt x="268" y="818"/>
                  </a:lnTo>
                  <a:lnTo>
                    <a:pt x="279" y="831"/>
                  </a:lnTo>
                  <a:lnTo>
                    <a:pt x="291" y="846"/>
                  </a:lnTo>
                  <a:lnTo>
                    <a:pt x="301" y="862"/>
                  </a:lnTo>
                  <a:lnTo>
                    <a:pt x="301" y="862"/>
                  </a:lnTo>
                  <a:lnTo>
                    <a:pt x="317" y="864"/>
                  </a:lnTo>
                  <a:lnTo>
                    <a:pt x="317" y="864"/>
                  </a:lnTo>
                  <a:lnTo>
                    <a:pt x="325" y="864"/>
                  </a:lnTo>
                  <a:lnTo>
                    <a:pt x="329" y="861"/>
                  </a:lnTo>
                  <a:lnTo>
                    <a:pt x="329" y="861"/>
                  </a:lnTo>
                  <a:lnTo>
                    <a:pt x="330" y="858"/>
                  </a:lnTo>
                  <a:lnTo>
                    <a:pt x="330" y="855"/>
                  </a:lnTo>
                  <a:lnTo>
                    <a:pt x="330" y="855"/>
                  </a:lnTo>
                  <a:lnTo>
                    <a:pt x="332" y="851"/>
                  </a:lnTo>
                  <a:lnTo>
                    <a:pt x="333" y="846"/>
                  </a:lnTo>
                  <a:lnTo>
                    <a:pt x="339" y="837"/>
                  </a:lnTo>
                  <a:lnTo>
                    <a:pt x="344" y="833"/>
                  </a:lnTo>
                  <a:lnTo>
                    <a:pt x="348" y="830"/>
                  </a:lnTo>
                  <a:lnTo>
                    <a:pt x="353" y="827"/>
                  </a:lnTo>
                  <a:lnTo>
                    <a:pt x="357" y="827"/>
                  </a:lnTo>
                  <a:lnTo>
                    <a:pt x="357" y="827"/>
                  </a:lnTo>
                  <a:lnTo>
                    <a:pt x="361" y="827"/>
                  </a:lnTo>
                  <a:lnTo>
                    <a:pt x="364" y="828"/>
                  </a:lnTo>
                  <a:lnTo>
                    <a:pt x="367" y="831"/>
                  </a:lnTo>
                  <a:lnTo>
                    <a:pt x="370" y="834"/>
                  </a:lnTo>
                  <a:lnTo>
                    <a:pt x="370" y="834"/>
                  </a:lnTo>
                  <a:lnTo>
                    <a:pt x="375" y="842"/>
                  </a:lnTo>
                  <a:lnTo>
                    <a:pt x="378" y="851"/>
                  </a:lnTo>
                  <a:lnTo>
                    <a:pt x="384" y="867"/>
                  </a:lnTo>
                  <a:lnTo>
                    <a:pt x="387" y="874"/>
                  </a:lnTo>
                  <a:lnTo>
                    <a:pt x="392" y="880"/>
                  </a:lnTo>
                  <a:lnTo>
                    <a:pt x="398" y="883"/>
                  </a:lnTo>
                  <a:lnTo>
                    <a:pt x="407" y="884"/>
                  </a:lnTo>
                  <a:lnTo>
                    <a:pt x="407" y="884"/>
                  </a:lnTo>
                  <a:lnTo>
                    <a:pt x="409" y="884"/>
                  </a:lnTo>
                  <a:lnTo>
                    <a:pt x="409" y="884"/>
                  </a:lnTo>
                  <a:lnTo>
                    <a:pt x="441" y="886"/>
                  </a:lnTo>
                  <a:lnTo>
                    <a:pt x="474" y="889"/>
                  </a:lnTo>
                  <a:lnTo>
                    <a:pt x="474" y="889"/>
                  </a:lnTo>
                  <a:lnTo>
                    <a:pt x="481" y="887"/>
                  </a:lnTo>
                  <a:lnTo>
                    <a:pt x="488" y="887"/>
                  </a:lnTo>
                  <a:lnTo>
                    <a:pt x="494" y="884"/>
                  </a:lnTo>
                  <a:lnTo>
                    <a:pt x="497" y="882"/>
                  </a:lnTo>
                  <a:lnTo>
                    <a:pt x="497" y="882"/>
                  </a:lnTo>
                  <a:lnTo>
                    <a:pt x="500" y="879"/>
                  </a:lnTo>
                  <a:lnTo>
                    <a:pt x="506" y="874"/>
                  </a:lnTo>
                  <a:lnTo>
                    <a:pt x="506" y="874"/>
                  </a:lnTo>
                  <a:lnTo>
                    <a:pt x="527" y="861"/>
                  </a:lnTo>
                  <a:lnTo>
                    <a:pt x="537" y="852"/>
                  </a:lnTo>
                  <a:lnTo>
                    <a:pt x="540" y="848"/>
                  </a:lnTo>
                  <a:lnTo>
                    <a:pt x="543" y="842"/>
                  </a:lnTo>
                  <a:lnTo>
                    <a:pt x="543" y="842"/>
                  </a:lnTo>
                  <a:lnTo>
                    <a:pt x="543" y="836"/>
                  </a:lnTo>
                  <a:lnTo>
                    <a:pt x="543" y="371"/>
                  </a:lnTo>
                  <a:lnTo>
                    <a:pt x="543" y="371"/>
                  </a:lnTo>
                  <a:lnTo>
                    <a:pt x="545" y="369"/>
                  </a:lnTo>
                  <a:lnTo>
                    <a:pt x="546" y="366"/>
                  </a:lnTo>
                  <a:lnTo>
                    <a:pt x="555" y="363"/>
                  </a:lnTo>
                  <a:lnTo>
                    <a:pt x="565" y="363"/>
                  </a:lnTo>
                  <a:lnTo>
                    <a:pt x="579" y="362"/>
                  </a:lnTo>
                  <a:lnTo>
                    <a:pt x="592" y="360"/>
                  </a:lnTo>
                  <a:lnTo>
                    <a:pt x="604" y="357"/>
                  </a:lnTo>
                  <a:lnTo>
                    <a:pt x="608" y="356"/>
                  </a:lnTo>
                  <a:lnTo>
                    <a:pt x="611" y="353"/>
                  </a:lnTo>
                  <a:lnTo>
                    <a:pt x="614" y="348"/>
                  </a:lnTo>
                  <a:lnTo>
                    <a:pt x="614" y="344"/>
                  </a:lnTo>
                  <a:lnTo>
                    <a:pt x="614" y="102"/>
                  </a:lnTo>
                  <a:lnTo>
                    <a:pt x="614" y="102"/>
                  </a:lnTo>
                  <a:lnTo>
                    <a:pt x="642" y="100"/>
                  </a:lnTo>
                  <a:lnTo>
                    <a:pt x="664" y="97"/>
                  </a:lnTo>
                  <a:lnTo>
                    <a:pt x="680" y="95"/>
                  </a:lnTo>
                  <a:lnTo>
                    <a:pt x="680" y="95"/>
                  </a:lnTo>
                  <a:lnTo>
                    <a:pt x="695" y="89"/>
                  </a:lnTo>
                  <a:lnTo>
                    <a:pt x="714" y="80"/>
                  </a:lnTo>
                  <a:lnTo>
                    <a:pt x="736" y="72"/>
                  </a:lnTo>
                  <a:lnTo>
                    <a:pt x="745" y="71"/>
                  </a:lnTo>
                  <a:lnTo>
                    <a:pt x="753" y="69"/>
                  </a:lnTo>
                  <a:lnTo>
                    <a:pt x="753" y="69"/>
                  </a:lnTo>
                  <a:lnTo>
                    <a:pt x="757" y="69"/>
                  </a:lnTo>
                  <a:lnTo>
                    <a:pt x="760" y="71"/>
                  </a:lnTo>
                  <a:lnTo>
                    <a:pt x="760" y="71"/>
                  </a:lnTo>
                  <a:lnTo>
                    <a:pt x="768" y="78"/>
                  </a:lnTo>
                  <a:lnTo>
                    <a:pt x="776" y="87"/>
                  </a:lnTo>
                  <a:lnTo>
                    <a:pt x="785" y="96"/>
                  </a:lnTo>
                  <a:lnTo>
                    <a:pt x="788" y="99"/>
                  </a:lnTo>
                  <a:lnTo>
                    <a:pt x="791" y="100"/>
                  </a:lnTo>
                  <a:lnTo>
                    <a:pt x="791" y="100"/>
                  </a:lnTo>
                  <a:lnTo>
                    <a:pt x="794" y="100"/>
                  </a:lnTo>
                  <a:lnTo>
                    <a:pt x="794" y="100"/>
                  </a:lnTo>
                  <a:lnTo>
                    <a:pt x="796" y="100"/>
                  </a:lnTo>
                  <a:lnTo>
                    <a:pt x="797" y="99"/>
                  </a:lnTo>
                  <a:lnTo>
                    <a:pt x="797" y="99"/>
                  </a:lnTo>
                  <a:lnTo>
                    <a:pt x="797" y="99"/>
                  </a:lnTo>
                  <a:lnTo>
                    <a:pt x="797" y="99"/>
                  </a:lnTo>
                  <a:lnTo>
                    <a:pt x="806" y="89"/>
                  </a:lnTo>
                  <a:lnTo>
                    <a:pt x="818" y="78"/>
                  </a:lnTo>
                  <a:lnTo>
                    <a:pt x="825" y="74"/>
                  </a:lnTo>
                  <a:lnTo>
                    <a:pt x="833" y="71"/>
                  </a:lnTo>
                  <a:lnTo>
                    <a:pt x="840" y="68"/>
                  </a:lnTo>
                  <a:lnTo>
                    <a:pt x="847" y="66"/>
                  </a:lnTo>
                  <a:lnTo>
                    <a:pt x="847" y="66"/>
                  </a:lnTo>
                  <a:lnTo>
                    <a:pt x="858" y="66"/>
                  </a:lnTo>
                  <a:lnTo>
                    <a:pt x="869" y="63"/>
                  </a:lnTo>
                  <a:lnTo>
                    <a:pt x="894" y="58"/>
                  </a:lnTo>
                  <a:lnTo>
                    <a:pt x="894" y="58"/>
                  </a:lnTo>
                  <a:lnTo>
                    <a:pt x="891" y="49"/>
                  </a:lnTo>
                  <a:lnTo>
                    <a:pt x="890" y="41"/>
                  </a:lnTo>
                  <a:lnTo>
                    <a:pt x="890" y="41"/>
                  </a:lnTo>
                  <a:lnTo>
                    <a:pt x="889" y="40"/>
                  </a:lnTo>
                  <a:lnTo>
                    <a:pt x="887" y="38"/>
                  </a:lnTo>
                  <a:lnTo>
                    <a:pt x="883" y="37"/>
                  </a:lnTo>
                  <a:lnTo>
                    <a:pt x="875" y="35"/>
                  </a:lnTo>
                  <a:lnTo>
                    <a:pt x="865" y="35"/>
                  </a:lnTo>
                  <a:lnTo>
                    <a:pt x="865" y="35"/>
                  </a:lnTo>
                  <a:lnTo>
                    <a:pt x="837" y="37"/>
                  </a:lnTo>
                  <a:lnTo>
                    <a:pt x="837" y="37"/>
                  </a:lnTo>
                  <a:lnTo>
                    <a:pt x="837" y="37"/>
                  </a:lnTo>
                  <a:lnTo>
                    <a:pt x="837" y="37"/>
                  </a:lnTo>
                  <a:lnTo>
                    <a:pt x="837" y="37"/>
                  </a:lnTo>
                  <a:lnTo>
                    <a:pt x="837" y="37"/>
                  </a:lnTo>
                  <a:lnTo>
                    <a:pt x="788" y="43"/>
                  </a:lnTo>
                  <a:lnTo>
                    <a:pt x="788" y="43"/>
                  </a:lnTo>
                  <a:lnTo>
                    <a:pt x="759" y="47"/>
                  </a:lnTo>
                  <a:lnTo>
                    <a:pt x="741" y="52"/>
                  </a:lnTo>
                  <a:lnTo>
                    <a:pt x="741" y="52"/>
                  </a:lnTo>
                  <a:lnTo>
                    <a:pt x="714" y="59"/>
                  </a:lnTo>
                  <a:lnTo>
                    <a:pt x="714" y="59"/>
                  </a:lnTo>
                  <a:lnTo>
                    <a:pt x="688" y="62"/>
                  </a:lnTo>
                  <a:lnTo>
                    <a:pt x="661" y="63"/>
                  </a:lnTo>
                  <a:lnTo>
                    <a:pt x="661" y="63"/>
                  </a:lnTo>
                  <a:lnTo>
                    <a:pt x="645" y="62"/>
                  </a:lnTo>
                  <a:lnTo>
                    <a:pt x="637" y="62"/>
                  </a:lnTo>
                  <a:lnTo>
                    <a:pt x="632" y="59"/>
                  </a:lnTo>
                  <a:lnTo>
                    <a:pt x="632" y="59"/>
                  </a:lnTo>
                  <a:lnTo>
                    <a:pt x="624" y="58"/>
                  </a:lnTo>
                  <a:lnTo>
                    <a:pt x="614" y="56"/>
                  </a:lnTo>
                  <a:lnTo>
                    <a:pt x="583" y="55"/>
                  </a:lnTo>
                  <a:lnTo>
                    <a:pt x="583" y="55"/>
                  </a:lnTo>
                  <a:lnTo>
                    <a:pt x="546" y="55"/>
                  </a:lnTo>
                  <a:lnTo>
                    <a:pt x="512" y="58"/>
                  </a:lnTo>
                  <a:lnTo>
                    <a:pt x="477" y="59"/>
                  </a:lnTo>
                  <a:lnTo>
                    <a:pt x="453" y="34"/>
                  </a:lnTo>
                  <a:lnTo>
                    <a:pt x="209" y="34"/>
                  </a:lnTo>
                  <a:lnTo>
                    <a:pt x="209" y="34"/>
                  </a:lnTo>
                  <a:lnTo>
                    <a:pt x="192" y="34"/>
                  </a:lnTo>
                  <a:lnTo>
                    <a:pt x="175" y="31"/>
                  </a:lnTo>
                  <a:lnTo>
                    <a:pt x="161" y="25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37" y="12"/>
                  </a:lnTo>
                  <a:lnTo>
                    <a:pt x="128" y="9"/>
                  </a:lnTo>
                  <a:lnTo>
                    <a:pt x="119" y="6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99" y="7"/>
                  </a:lnTo>
                  <a:lnTo>
                    <a:pt x="99" y="7"/>
                  </a:lnTo>
                  <a:lnTo>
                    <a:pt x="90" y="9"/>
                  </a:lnTo>
                  <a:lnTo>
                    <a:pt x="78" y="13"/>
                  </a:lnTo>
                  <a:lnTo>
                    <a:pt x="78" y="13"/>
                  </a:lnTo>
                  <a:lnTo>
                    <a:pt x="73" y="15"/>
                  </a:lnTo>
                  <a:lnTo>
                    <a:pt x="69" y="16"/>
                  </a:lnTo>
                  <a:lnTo>
                    <a:pt x="69" y="16"/>
                  </a:lnTo>
                  <a:lnTo>
                    <a:pt x="66" y="16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6" y="3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20" name="Freeform: Shape 4">
              <a:extLst>
                <a:ext uri="{FF2B5EF4-FFF2-40B4-BE49-F238E27FC236}">
                  <a16:creationId xmlns:a16="http://schemas.microsoft.com/office/drawing/2014/main" id="{11D020F5-EE6C-4540-9957-9A5EDCE0CFD8}"/>
                </a:ext>
              </a:extLst>
            </p:cNvPr>
            <p:cNvSpPr/>
            <p:nvPr/>
          </p:nvSpPr>
          <p:spPr>
            <a:xfrm>
              <a:off x="5033880" y="3604680"/>
              <a:ext cx="199800" cy="176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56" h="491">
                  <a:moveTo>
                    <a:pt x="365" y="0"/>
                  </a:moveTo>
                  <a:lnTo>
                    <a:pt x="305" y="3"/>
                  </a:lnTo>
                  <a:lnTo>
                    <a:pt x="293" y="6"/>
                  </a:lnTo>
                  <a:lnTo>
                    <a:pt x="283" y="10"/>
                  </a:lnTo>
                  <a:lnTo>
                    <a:pt x="277" y="13"/>
                  </a:lnTo>
                  <a:lnTo>
                    <a:pt x="272" y="17"/>
                  </a:lnTo>
                  <a:lnTo>
                    <a:pt x="268" y="20"/>
                  </a:lnTo>
                  <a:lnTo>
                    <a:pt x="266" y="25"/>
                  </a:lnTo>
                  <a:lnTo>
                    <a:pt x="265" y="30"/>
                  </a:lnTo>
                  <a:lnTo>
                    <a:pt x="265" y="38"/>
                  </a:lnTo>
                  <a:lnTo>
                    <a:pt x="263" y="42"/>
                  </a:lnTo>
                  <a:lnTo>
                    <a:pt x="259" y="50"/>
                  </a:lnTo>
                  <a:lnTo>
                    <a:pt x="251" y="57"/>
                  </a:lnTo>
                  <a:lnTo>
                    <a:pt x="243" y="64"/>
                  </a:lnTo>
                  <a:lnTo>
                    <a:pt x="232" y="72"/>
                  </a:lnTo>
                  <a:lnTo>
                    <a:pt x="222" y="78"/>
                  </a:lnTo>
                  <a:lnTo>
                    <a:pt x="210" y="84"/>
                  </a:lnTo>
                  <a:lnTo>
                    <a:pt x="200" y="88"/>
                  </a:lnTo>
                  <a:lnTo>
                    <a:pt x="195" y="90"/>
                  </a:lnTo>
                  <a:lnTo>
                    <a:pt x="189" y="93"/>
                  </a:lnTo>
                  <a:lnTo>
                    <a:pt x="179" y="103"/>
                  </a:lnTo>
                  <a:lnTo>
                    <a:pt x="169" y="115"/>
                  </a:lnTo>
                  <a:lnTo>
                    <a:pt x="160" y="128"/>
                  </a:lnTo>
                  <a:lnTo>
                    <a:pt x="141" y="152"/>
                  </a:lnTo>
                  <a:lnTo>
                    <a:pt x="133" y="162"/>
                  </a:lnTo>
                  <a:lnTo>
                    <a:pt x="128" y="166"/>
                  </a:lnTo>
                  <a:lnTo>
                    <a:pt x="122" y="168"/>
                  </a:lnTo>
                  <a:lnTo>
                    <a:pt x="116" y="169"/>
                  </a:lnTo>
                  <a:lnTo>
                    <a:pt x="113" y="169"/>
                  </a:lnTo>
                  <a:lnTo>
                    <a:pt x="95" y="166"/>
                  </a:lnTo>
                  <a:lnTo>
                    <a:pt x="76" y="162"/>
                  </a:lnTo>
                  <a:lnTo>
                    <a:pt x="43" y="153"/>
                  </a:lnTo>
                  <a:lnTo>
                    <a:pt x="37" y="152"/>
                  </a:lnTo>
                  <a:lnTo>
                    <a:pt x="34" y="152"/>
                  </a:lnTo>
                  <a:lnTo>
                    <a:pt x="23" y="153"/>
                  </a:lnTo>
                  <a:lnTo>
                    <a:pt x="9" y="156"/>
                  </a:lnTo>
                  <a:lnTo>
                    <a:pt x="0" y="158"/>
                  </a:lnTo>
                  <a:lnTo>
                    <a:pt x="2" y="159"/>
                  </a:lnTo>
                  <a:lnTo>
                    <a:pt x="11" y="172"/>
                  </a:lnTo>
                  <a:lnTo>
                    <a:pt x="23" y="186"/>
                  </a:lnTo>
                  <a:lnTo>
                    <a:pt x="33" y="195"/>
                  </a:lnTo>
                  <a:lnTo>
                    <a:pt x="37" y="197"/>
                  </a:lnTo>
                  <a:lnTo>
                    <a:pt x="42" y="197"/>
                  </a:lnTo>
                  <a:lnTo>
                    <a:pt x="43" y="199"/>
                  </a:lnTo>
                  <a:lnTo>
                    <a:pt x="45" y="202"/>
                  </a:lnTo>
                  <a:lnTo>
                    <a:pt x="49" y="212"/>
                  </a:lnTo>
                  <a:lnTo>
                    <a:pt x="54" y="230"/>
                  </a:lnTo>
                  <a:lnTo>
                    <a:pt x="60" y="251"/>
                  </a:lnTo>
                  <a:lnTo>
                    <a:pt x="63" y="259"/>
                  </a:lnTo>
                  <a:lnTo>
                    <a:pt x="67" y="268"/>
                  </a:lnTo>
                  <a:lnTo>
                    <a:pt x="71" y="276"/>
                  </a:lnTo>
                  <a:lnTo>
                    <a:pt x="77" y="282"/>
                  </a:lnTo>
                  <a:lnTo>
                    <a:pt x="80" y="283"/>
                  </a:lnTo>
                  <a:lnTo>
                    <a:pt x="107" y="296"/>
                  </a:lnTo>
                  <a:lnTo>
                    <a:pt x="123" y="305"/>
                  </a:lnTo>
                  <a:lnTo>
                    <a:pt x="138" y="314"/>
                  </a:lnTo>
                  <a:lnTo>
                    <a:pt x="147" y="324"/>
                  </a:lnTo>
                  <a:lnTo>
                    <a:pt x="150" y="329"/>
                  </a:lnTo>
                  <a:lnTo>
                    <a:pt x="151" y="332"/>
                  </a:lnTo>
                  <a:lnTo>
                    <a:pt x="151" y="336"/>
                  </a:lnTo>
                  <a:lnTo>
                    <a:pt x="153" y="339"/>
                  </a:lnTo>
                  <a:lnTo>
                    <a:pt x="159" y="348"/>
                  </a:lnTo>
                  <a:lnTo>
                    <a:pt x="166" y="357"/>
                  </a:lnTo>
                  <a:lnTo>
                    <a:pt x="172" y="366"/>
                  </a:lnTo>
                  <a:lnTo>
                    <a:pt x="178" y="375"/>
                  </a:lnTo>
                  <a:lnTo>
                    <a:pt x="178" y="381"/>
                  </a:lnTo>
                  <a:lnTo>
                    <a:pt x="179" y="385"/>
                  </a:lnTo>
                  <a:lnTo>
                    <a:pt x="181" y="392"/>
                  </a:lnTo>
                  <a:lnTo>
                    <a:pt x="184" y="401"/>
                  </a:lnTo>
                  <a:lnTo>
                    <a:pt x="188" y="410"/>
                  </a:lnTo>
                  <a:lnTo>
                    <a:pt x="195" y="417"/>
                  </a:lnTo>
                  <a:lnTo>
                    <a:pt x="203" y="425"/>
                  </a:lnTo>
                  <a:lnTo>
                    <a:pt x="210" y="429"/>
                  </a:lnTo>
                  <a:lnTo>
                    <a:pt x="219" y="434"/>
                  </a:lnTo>
                  <a:lnTo>
                    <a:pt x="228" y="434"/>
                  </a:lnTo>
                  <a:lnTo>
                    <a:pt x="232" y="434"/>
                  </a:lnTo>
                  <a:lnTo>
                    <a:pt x="250" y="435"/>
                  </a:lnTo>
                  <a:lnTo>
                    <a:pt x="262" y="438"/>
                  </a:lnTo>
                  <a:lnTo>
                    <a:pt x="266" y="441"/>
                  </a:lnTo>
                  <a:lnTo>
                    <a:pt x="271" y="444"/>
                  </a:lnTo>
                  <a:lnTo>
                    <a:pt x="275" y="451"/>
                  </a:lnTo>
                  <a:lnTo>
                    <a:pt x="278" y="457"/>
                  </a:lnTo>
                  <a:lnTo>
                    <a:pt x="278" y="465"/>
                  </a:lnTo>
                  <a:lnTo>
                    <a:pt x="280" y="466"/>
                  </a:lnTo>
                  <a:lnTo>
                    <a:pt x="283" y="468"/>
                  </a:lnTo>
                  <a:lnTo>
                    <a:pt x="291" y="471"/>
                  </a:lnTo>
                  <a:lnTo>
                    <a:pt x="318" y="471"/>
                  </a:lnTo>
                  <a:lnTo>
                    <a:pt x="334" y="472"/>
                  </a:lnTo>
                  <a:lnTo>
                    <a:pt x="340" y="474"/>
                  </a:lnTo>
                  <a:lnTo>
                    <a:pt x="344" y="475"/>
                  </a:lnTo>
                  <a:lnTo>
                    <a:pt x="344" y="476"/>
                  </a:lnTo>
                  <a:lnTo>
                    <a:pt x="346" y="476"/>
                  </a:lnTo>
                  <a:lnTo>
                    <a:pt x="352" y="481"/>
                  </a:lnTo>
                  <a:lnTo>
                    <a:pt x="361" y="482"/>
                  </a:lnTo>
                  <a:lnTo>
                    <a:pt x="386" y="485"/>
                  </a:lnTo>
                  <a:lnTo>
                    <a:pt x="409" y="488"/>
                  </a:lnTo>
                  <a:lnTo>
                    <a:pt x="418" y="490"/>
                  </a:lnTo>
                  <a:lnTo>
                    <a:pt x="426" y="491"/>
                  </a:lnTo>
                  <a:lnTo>
                    <a:pt x="479" y="440"/>
                  </a:lnTo>
                  <a:lnTo>
                    <a:pt x="489" y="429"/>
                  </a:lnTo>
                  <a:lnTo>
                    <a:pt x="497" y="420"/>
                  </a:lnTo>
                  <a:lnTo>
                    <a:pt x="500" y="417"/>
                  </a:lnTo>
                  <a:lnTo>
                    <a:pt x="503" y="409"/>
                  </a:lnTo>
                  <a:lnTo>
                    <a:pt x="506" y="401"/>
                  </a:lnTo>
                  <a:lnTo>
                    <a:pt x="507" y="385"/>
                  </a:lnTo>
                  <a:lnTo>
                    <a:pt x="508" y="369"/>
                  </a:lnTo>
                  <a:lnTo>
                    <a:pt x="508" y="363"/>
                  </a:lnTo>
                  <a:lnTo>
                    <a:pt x="510" y="357"/>
                  </a:lnTo>
                  <a:lnTo>
                    <a:pt x="513" y="354"/>
                  </a:lnTo>
                  <a:lnTo>
                    <a:pt x="516" y="351"/>
                  </a:lnTo>
                  <a:lnTo>
                    <a:pt x="526" y="344"/>
                  </a:lnTo>
                  <a:lnTo>
                    <a:pt x="537" y="333"/>
                  </a:lnTo>
                  <a:lnTo>
                    <a:pt x="545" y="323"/>
                  </a:lnTo>
                  <a:lnTo>
                    <a:pt x="551" y="314"/>
                  </a:lnTo>
                  <a:lnTo>
                    <a:pt x="556" y="305"/>
                  </a:lnTo>
                  <a:lnTo>
                    <a:pt x="556" y="302"/>
                  </a:lnTo>
                  <a:lnTo>
                    <a:pt x="556" y="301"/>
                  </a:lnTo>
                  <a:lnTo>
                    <a:pt x="553" y="298"/>
                  </a:lnTo>
                  <a:lnTo>
                    <a:pt x="550" y="296"/>
                  </a:lnTo>
                  <a:lnTo>
                    <a:pt x="548" y="293"/>
                  </a:lnTo>
                  <a:lnTo>
                    <a:pt x="545" y="285"/>
                  </a:lnTo>
                  <a:lnTo>
                    <a:pt x="544" y="271"/>
                  </a:lnTo>
                  <a:lnTo>
                    <a:pt x="542" y="265"/>
                  </a:lnTo>
                  <a:lnTo>
                    <a:pt x="539" y="258"/>
                  </a:lnTo>
                  <a:lnTo>
                    <a:pt x="537" y="251"/>
                  </a:lnTo>
                  <a:lnTo>
                    <a:pt x="530" y="245"/>
                  </a:lnTo>
                  <a:lnTo>
                    <a:pt x="529" y="242"/>
                  </a:lnTo>
                  <a:lnTo>
                    <a:pt x="526" y="239"/>
                  </a:lnTo>
                  <a:lnTo>
                    <a:pt x="526" y="236"/>
                  </a:lnTo>
                  <a:lnTo>
                    <a:pt x="526" y="233"/>
                  </a:lnTo>
                  <a:lnTo>
                    <a:pt x="529" y="226"/>
                  </a:lnTo>
                  <a:lnTo>
                    <a:pt x="535" y="219"/>
                  </a:lnTo>
                  <a:lnTo>
                    <a:pt x="541" y="212"/>
                  </a:lnTo>
                  <a:lnTo>
                    <a:pt x="545" y="205"/>
                  </a:lnTo>
                  <a:lnTo>
                    <a:pt x="550" y="195"/>
                  </a:lnTo>
                  <a:lnTo>
                    <a:pt x="550" y="189"/>
                  </a:lnTo>
                  <a:lnTo>
                    <a:pt x="550" y="183"/>
                  </a:lnTo>
                  <a:lnTo>
                    <a:pt x="550" y="168"/>
                  </a:lnTo>
                  <a:lnTo>
                    <a:pt x="550" y="152"/>
                  </a:lnTo>
                  <a:lnTo>
                    <a:pt x="551" y="118"/>
                  </a:lnTo>
                  <a:lnTo>
                    <a:pt x="551" y="88"/>
                  </a:lnTo>
                  <a:lnTo>
                    <a:pt x="550" y="78"/>
                  </a:lnTo>
                  <a:lnTo>
                    <a:pt x="548" y="75"/>
                  </a:lnTo>
                  <a:lnTo>
                    <a:pt x="547" y="73"/>
                  </a:lnTo>
                  <a:lnTo>
                    <a:pt x="542" y="70"/>
                  </a:lnTo>
                  <a:lnTo>
                    <a:pt x="535" y="69"/>
                  </a:lnTo>
                  <a:lnTo>
                    <a:pt x="501" y="60"/>
                  </a:lnTo>
                  <a:lnTo>
                    <a:pt x="483" y="54"/>
                  </a:lnTo>
                  <a:lnTo>
                    <a:pt x="474" y="50"/>
                  </a:lnTo>
                  <a:lnTo>
                    <a:pt x="466" y="45"/>
                  </a:lnTo>
                  <a:lnTo>
                    <a:pt x="455" y="39"/>
                  </a:lnTo>
                  <a:lnTo>
                    <a:pt x="443" y="35"/>
                  </a:lnTo>
                  <a:lnTo>
                    <a:pt x="432" y="32"/>
                  </a:lnTo>
                  <a:lnTo>
                    <a:pt x="418" y="29"/>
                  </a:lnTo>
                  <a:lnTo>
                    <a:pt x="389" y="25"/>
                  </a:lnTo>
                  <a:lnTo>
                    <a:pt x="375" y="23"/>
                  </a:lnTo>
                  <a:close/>
                  <a:moveTo>
                    <a:pt x="278" y="465"/>
                  </a:move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21" name="Freeform: Shape 5">
              <a:extLst>
                <a:ext uri="{FF2B5EF4-FFF2-40B4-BE49-F238E27FC236}">
                  <a16:creationId xmlns:a16="http://schemas.microsoft.com/office/drawing/2014/main" id="{8A8E9685-9B1B-6949-AE16-61E74EB97B2C}"/>
                </a:ext>
              </a:extLst>
            </p:cNvPr>
            <p:cNvSpPr/>
            <p:nvPr/>
          </p:nvSpPr>
          <p:spPr>
            <a:xfrm>
              <a:off x="5033880" y="3604680"/>
              <a:ext cx="199800" cy="176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56" h="491">
                  <a:moveTo>
                    <a:pt x="365" y="0"/>
                  </a:moveTo>
                  <a:lnTo>
                    <a:pt x="305" y="3"/>
                  </a:lnTo>
                  <a:lnTo>
                    <a:pt x="305" y="3"/>
                  </a:lnTo>
                  <a:lnTo>
                    <a:pt x="293" y="6"/>
                  </a:lnTo>
                  <a:lnTo>
                    <a:pt x="283" y="10"/>
                  </a:lnTo>
                  <a:lnTo>
                    <a:pt x="283" y="10"/>
                  </a:lnTo>
                  <a:lnTo>
                    <a:pt x="277" y="13"/>
                  </a:lnTo>
                  <a:lnTo>
                    <a:pt x="272" y="17"/>
                  </a:lnTo>
                  <a:lnTo>
                    <a:pt x="268" y="20"/>
                  </a:lnTo>
                  <a:lnTo>
                    <a:pt x="266" y="25"/>
                  </a:lnTo>
                  <a:lnTo>
                    <a:pt x="266" y="25"/>
                  </a:lnTo>
                  <a:lnTo>
                    <a:pt x="265" y="30"/>
                  </a:lnTo>
                  <a:lnTo>
                    <a:pt x="265" y="38"/>
                  </a:lnTo>
                  <a:lnTo>
                    <a:pt x="265" y="38"/>
                  </a:lnTo>
                  <a:lnTo>
                    <a:pt x="263" y="42"/>
                  </a:lnTo>
                  <a:lnTo>
                    <a:pt x="259" y="50"/>
                  </a:lnTo>
                  <a:lnTo>
                    <a:pt x="251" y="57"/>
                  </a:lnTo>
                  <a:lnTo>
                    <a:pt x="243" y="64"/>
                  </a:lnTo>
                  <a:lnTo>
                    <a:pt x="232" y="72"/>
                  </a:lnTo>
                  <a:lnTo>
                    <a:pt x="222" y="78"/>
                  </a:lnTo>
                  <a:lnTo>
                    <a:pt x="210" y="84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195" y="90"/>
                  </a:lnTo>
                  <a:lnTo>
                    <a:pt x="189" y="93"/>
                  </a:lnTo>
                  <a:lnTo>
                    <a:pt x="179" y="103"/>
                  </a:lnTo>
                  <a:lnTo>
                    <a:pt x="169" y="115"/>
                  </a:lnTo>
                  <a:lnTo>
                    <a:pt x="160" y="128"/>
                  </a:lnTo>
                  <a:lnTo>
                    <a:pt x="141" y="152"/>
                  </a:lnTo>
                  <a:lnTo>
                    <a:pt x="133" y="162"/>
                  </a:lnTo>
                  <a:lnTo>
                    <a:pt x="128" y="166"/>
                  </a:lnTo>
                  <a:lnTo>
                    <a:pt x="128" y="166"/>
                  </a:lnTo>
                  <a:lnTo>
                    <a:pt x="122" y="168"/>
                  </a:lnTo>
                  <a:lnTo>
                    <a:pt x="116" y="169"/>
                  </a:lnTo>
                  <a:lnTo>
                    <a:pt x="116" y="169"/>
                  </a:lnTo>
                  <a:lnTo>
                    <a:pt x="113" y="169"/>
                  </a:lnTo>
                  <a:lnTo>
                    <a:pt x="113" y="169"/>
                  </a:lnTo>
                  <a:lnTo>
                    <a:pt x="95" y="166"/>
                  </a:lnTo>
                  <a:lnTo>
                    <a:pt x="76" y="162"/>
                  </a:lnTo>
                  <a:lnTo>
                    <a:pt x="43" y="153"/>
                  </a:lnTo>
                  <a:lnTo>
                    <a:pt x="43" y="153"/>
                  </a:lnTo>
                  <a:lnTo>
                    <a:pt x="37" y="152"/>
                  </a:lnTo>
                  <a:lnTo>
                    <a:pt x="37" y="152"/>
                  </a:lnTo>
                  <a:lnTo>
                    <a:pt x="34" y="152"/>
                  </a:lnTo>
                  <a:lnTo>
                    <a:pt x="34" y="152"/>
                  </a:lnTo>
                  <a:lnTo>
                    <a:pt x="34" y="152"/>
                  </a:lnTo>
                  <a:lnTo>
                    <a:pt x="34" y="152"/>
                  </a:lnTo>
                  <a:lnTo>
                    <a:pt x="23" y="153"/>
                  </a:lnTo>
                  <a:lnTo>
                    <a:pt x="9" y="156"/>
                  </a:lnTo>
                  <a:lnTo>
                    <a:pt x="9" y="156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2" y="159"/>
                  </a:lnTo>
                  <a:lnTo>
                    <a:pt x="2" y="159"/>
                  </a:lnTo>
                  <a:lnTo>
                    <a:pt x="11" y="172"/>
                  </a:lnTo>
                  <a:lnTo>
                    <a:pt x="23" y="186"/>
                  </a:lnTo>
                  <a:lnTo>
                    <a:pt x="23" y="186"/>
                  </a:lnTo>
                  <a:lnTo>
                    <a:pt x="33" y="195"/>
                  </a:lnTo>
                  <a:lnTo>
                    <a:pt x="37" y="197"/>
                  </a:lnTo>
                  <a:lnTo>
                    <a:pt x="42" y="197"/>
                  </a:lnTo>
                  <a:lnTo>
                    <a:pt x="42" y="197"/>
                  </a:lnTo>
                  <a:lnTo>
                    <a:pt x="43" y="199"/>
                  </a:lnTo>
                  <a:lnTo>
                    <a:pt x="45" y="202"/>
                  </a:lnTo>
                  <a:lnTo>
                    <a:pt x="49" y="212"/>
                  </a:lnTo>
                  <a:lnTo>
                    <a:pt x="49" y="212"/>
                  </a:lnTo>
                  <a:lnTo>
                    <a:pt x="54" y="230"/>
                  </a:lnTo>
                  <a:lnTo>
                    <a:pt x="60" y="251"/>
                  </a:lnTo>
                  <a:lnTo>
                    <a:pt x="63" y="259"/>
                  </a:lnTo>
                  <a:lnTo>
                    <a:pt x="67" y="268"/>
                  </a:lnTo>
                  <a:lnTo>
                    <a:pt x="71" y="276"/>
                  </a:lnTo>
                  <a:lnTo>
                    <a:pt x="77" y="282"/>
                  </a:lnTo>
                  <a:lnTo>
                    <a:pt x="77" y="282"/>
                  </a:lnTo>
                  <a:lnTo>
                    <a:pt x="80" y="283"/>
                  </a:lnTo>
                  <a:lnTo>
                    <a:pt x="80" y="283"/>
                  </a:lnTo>
                  <a:lnTo>
                    <a:pt x="107" y="296"/>
                  </a:lnTo>
                  <a:lnTo>
                    <a:pt x="107" y="296"/>
                  </a:lnTo>
                  <a:lnTo>
                    <a:pt x="123" y="305"/>
                  </a:lnTo>
                  <a:lnTo>
                    <a:pt x="138" y="314"/>
                  </a:lnTo>
                  <a:lnTo>
                    <a:pt x="147" y="324"/>
                  </a:lnTo>
                  <a:lnTo>
                    <a:pt x="150" y="329"/>
                  </a:lnTo>
                  <a:lnTo>
                    <a:pt x="151" y="332"/>
                  </a:lnTo>
                  <a:lnTo>
                    <a:pt x="151" y="332"/>
                  </a:lnTo>
                  <a:lnTo>
                    <a:pt x="151" y="336"/>
                  </a:lnTo>
                  <a:lnTo>
                    <a:pt x="153" y="339"/>
                  </a:lnTo>
                  <a:lnTo>
                    <a:pt x="159" y="348"/>
                  </a:lnTo>
                  <a:lnTo>
                    <a:pt x="166" y="357"/>
                  </a:lnTo>
                  <a:lnTo>
                    <a:pt x="172" y="366"/>
                  </a:lnTo>
                  <a:lnTo>
                    <a:pt x="172" y="366"/>
                  </a:lnTo>
                  <a:lnTo>
                    <a:pt x="178" y="375"/>
                  </a:lnTo>
                  <a:lnTo>
                    <a:pt x="178" y="381"/>
                  </a:lnTo>
                  <a:lnTo>
                    <a:pt x="179" y="385"/>
                  </a:lnTo>
                  <a:lnTo>
                    <a:pt x="179" y="385"/>
                  </a:lnTo>
                  <a:lnTo>
                    <a:pt x="181" y="392"/>
                  </a:lnTo>
                  <a:lnTo>
                    <a:pt x="184" y="401"/>
                  </a:lnTo>
                  <a:lnTo>
                    <a:pt x="188" y="410"/>
                  </a:lnTo>
                  <a:lnTo>
                    <a:pt x="195" y="417"/>
                  </a:lnTo>
                  <a:lnTo>
                    <a:pt x="203" y="425"/>
                  </a:lnTo>
                  <a:lnTo>
                    <a:pt x="210" y="429"/>
                  </a:lnTo>
                  <a:lnTo>
                    <a:pt x="219" y="434"/>
                  </a:lnTo>
                  <a:lnTo>
                    <a:pt x="228" y="434"/>
                  </a:lnTo>
                  <a:lnTo>
                    <a:pt x="228" y="434"/>
                  </a:lnTo>
                  <a:lnTo>
                    <a:pt x="228" y="434"/>
                  </a:lnTo>
                  <a:lnTo>
                    <a:pt x="228" y="434"/>
                  </a:lnTo>
                  <a:lnTo>
                    <a:pt x="232" y="434"/>
                  </a:lnTo>
                  <a:lnTo>
                    <a:pt x="232" y="434"/>
                  </a:lnTo>
                  <a:lnTo>
                    <a:pt x="250" y="435"/>
                  </a:lnTo>
                  <a:lnTo>
                    <a:pt x="262" y="438"/>
                  </a:lnTo>
                  <a:lnTo>
                    <a:pt x="262" y="438"/>
                  </a:lnTo>
                  <a:lnTo>
                    <a:pt x="266" y="441"/>
                  </a:lnTo>
                  <a:lnTo>
                    <a:pt x="271" y="444"/>
                  </a:lnTo>
                  <a:lnTo>
                    <a:pt x="275" y="451"/>
                  </a:lnTo>
                  <a:lnTo>
                    <a:pt x="278" y="457"/>
                  </a:lnTo>
                  <a:lnTo>
                    <a:pt x="278" y="465"/>
                  </a:lnTo>
                  <a:lnTo>
                    <a:pt x="278" y="465"/>
                  </a:lnTo>
                  <a:lnTo>
                    <a:pt x="278" y="465"/>
                  </a:lnTo>
                  <a:lnTo>
                    <a:pt x="280" y="466"/>
                  </a:lnTo>
                  <a:lnTo>
                    <a:pt x="283" y="468"/>
                  </a:lnTo>
                  <a:lnTo>
                    <a:pt x="291" y="471"/>
                  </a:lnTo>
                  <a:lnTo>
                    <a:pt x="318" y="471"/>
                  </a:lnTo>
                  <a:lnTo>
                    <a:pt x="318" y="471"/>
                  </a:lnTo>
                  <a:lnTo>
                    <a:pt x="334" y="472"/>
                  </a:lnTo>
                  <a:lnTo>
                    <a:pt x="340" y="474"/>
                  </a:lnTo>
                  <a:lnTo>
                    <a:pt x="344" y="475"/>
                  </a:lnTo>
                  <a:lnTo>
                    <a:pt x="344" y="475"/>
                  </a:lnTo>
                  <a:lnTo>
                    <a:pt x="344" y="475"/>
                  </a:lnTo>
                  <a:lnTo>
                    <a:pt x="344" y="475"/>
                  </a:lnTo>
                  <a:lnTo>
                    <a:pt x="344" y="475"/>
                  </a:lnTo>
                  <a:lnTo>
                    <a:pt x="344" y="475"/>
                  </a:lnTo>
                  <a:lnTo>
                    <a:pt x="344" y="476"/>
                  </a:lnTo>
                  <a:lnTo>
                    <a:pt x="344" y="476"/>
                  </a:lnTo>
                  <a:lnTo>
                    <a:pt x="346" y="476"/>
                  </a:lnTo>
                  <a:lnTo>
                    <a:pt x="346" y="476"/>
                  </a:lnTo>
                  <a:lnTo>
                    <a:pt x="346" y="476"/>
                  </a:lnTo>
                  <a:lnTo>
                    <a:pt x="346" y="476"/>
                  </a:lnTo>
                  <a:lnTo>
                    <a:pt x="346" y="476"/>
                  </a:lnTo>
                  <a:lnTo>
                    <a:pt x="346" y="476"/>
                  </a:lnTo>
                  <a:lnTo>
                    <a:pt x="352" y="481"/>
                  </a:lnTo>
                  <a:lnTo>
                    <a:pt x="361" y="482"/>
                  </a:lnTo>
                  <a:lnTo>
                    <a:pt x="386" y="485"/>
                  </a:lnTo>
                  <a:lnTo>
                    <a:pt x="386" y="485"/>
                  </a:lnTo>
                  <a:lnTo>
                    <a:pt x="409" y="488"/>
                  </a:lnTo>
                  <a:lnTo>
                    <a:pt x="418" y="490"/>
                  </a:lnTo>
                  <a:lnTo>
                    <a:pt x="426" y="491"/>
                  </a:lnTo>
                  <a:lnTo>
                    <a:pt x="426" y="491"/>
                  </a:lnTo>
                  <a:lnTo>
                    <a:pt x="479" y="440"/>
                  </a:lnTo>
                  <a:lnTo>
                    <a:pt x="479" y="440"/>
                  </a:lnTo>
                  <a:lnTo>
                    <a:pt x="489" y="429"/>
                  </a:lnTo>
                  <a:lnTo>
                    <a:pt x="497" y="420"/>
                  </a:lnTo>
                  <a:lnTo>
                    <a:pt x="497" y="420"/>
                  </a:lnTo>
                  <a:lnTo>
                    <a:pt x="500" y="417"/>
                  </a:lnTo>
                  <a:lnTo>
                    <a:pt x="500" y="417"/>
                  </a:lnTo>
                  <a:lnTo>
                    <a:pt x="503" y="409"/>
                  </a:lnTo>
                  <a:lnTo>
                    <a:pt x="506" y="401"/>
                  </a:lnTo>
                  <a:lnTo>
                    <a:pt x="507" y="385"/>
                  </a:lnTo>
                  <a:lnTo>
                    <a:pt x="508" y="369"/>
                  </a:lnTo>
                  <a:lnTo>
                    <a:pt x="508" y="363"/>
                  </a:lnTo>
                  <a:lnTo>
                    <a:pt x="510" y="357"/>
                  </a:lnTo>
                  <a:lnTo>
                    <a:pt x="510" y="357"/>
                  </a:lnTo>
                  <a:lnTo>
                    <a:pt x="513" y="354"/>
                  </a:lnTo>
                  <a:lnTo>
                    <a:pt x="516" y="351"/>
                  </a:lnTo>
                  <a:lnTo>
                    <a:pt x="516" y="351"/>
                  </a:lnTo>
                  <a:lnTo>
                    <a:pt x="526" y="344"/>
                  </a:lnTo>
                  <a:lnTo>
                    <a:pt x="537" y="333"/>
                  </a:lnTo>
                  <a:lnTo>
                    <a:pt x="537" y="333"/>
                  </a:lnTo>
                  <a:lnTo>
                    <a:pt x="545" y="323"/>
                  </a:lnTo>
                  <a:lnTo>
                    <a:pt x="551" y="314"/>
                  </a:lnTo>
                  <a:lnTo>
                    <a:pt x="556" y="305"/>
                  </a:lnTo>
                  <a:lnTo>
                    <a:pt x="556" y="302"/>
                  </a:lnTo>
                  <a:lnTo>
                    <a:pt x="556" y="301"/>
                  </a:lnTo>
                  <a:lnTo>
                    <a:pt x="556" y="301"/>
                  </a:lnTo>
                  <a:lnTo>
                    <a:pt x="553" y="298"/>
                  </a:lnTo>
                  <a:lnTo>
                    <a:pt x="553" y="298"/>
                  </a:lnTo>
                  <a:lnTo>
                    <a:pt x="550" y="296"/>
                  </a:lnTo>
                  <a:lnTo>
                    <a:pt x="548" y="293"/>
                  </a:lnTo>
                  <a:lnTo>
                    <a:pt x="548" y="293"/>
                  </a:lnTo>
                  <a:lnTo>
                    <a:pt x="545" y="285"/>
                  </a:lnTo>
                  <a:lnTo>
                    <a:pt x="544" y="271"/>
                  </a:lnTo>
                  <a:lnTo>
                    <a:pt x="542" y="265"/>
                  </a:lnTo>
                  <a:lnTo>
                    <a:pt x="539" y="258"/>
                  </a:lnTo>
                  <a:lnTo>
                    <a:pt x="537" y="251"/>
                  </a:lnTo>
                  <a:lnTo>
                    <a:pt x="530" y="245"/>
                  </a:lnTo>
                  <a:lnTo>
                    <a:pt x="530" y="245"/>
                  </a:lnTo>
                  <a:lnTo>
                    <a:pt x="529" y="242"/>
                  </a:lnTo>
                  <a:lnTo>
                    <a:pt x="526" y="239"/>
                  </a:lnTo>
                  <a:lnTo>
                    <a:pt x="526" y="236"/>
                  </a:lnTo>
                  <a:lnTo>
                    <a:pt x="526" y="233"/>
                  </a:lnTo>
                  <a:lnTo>
                    <a:pt x="529" y="226"/>
                  </a:lnTo>
                  <a:lnTo>
                    <a:pt x="535" y="219"/>
                  </a:lnTo>
                  <a:lnTo>
                    <a:pt x="541" y="212"/>
                  </a:lnTo>
                  <a:lnTo>
                    <a:pt x="545" y="205"/>
                  </a:lnTo>
                  <a:lnTo>
                    <a:pt x="550" y="195"/>
                  </a:lnTo>
                  <a:lnTo>
                    <a:pt x="550" y="189"/>
                  </a:lnTo>
                  <a:lnTo>
                    <a:pt x="550" y="183"/>
                  </a:lnTo>
                  <a:lnTo>
                    <a:pt x="550" y="183"/>
                  </a:lnTo>
                  <a:lnTo>
                    <a:pt x="550" y="168"/>
                  </a:lnTo>
                  <a:lnTo>
                    <a:pt x="550" y="152"/>
                  </a:lnTo>
                  <a:lnTo>
                    <a:pt x="551" y="118"/>
                  </a:lnTo>
                  <a:lnTo>
                    <a:pt x="551" y="88"/>
                  </a:lnTo>
                  <a:lnTo>
                    <a:pt x="550" y="78"/>
                  </a:lnTo>
                  <a:lnTo>
                    <a:pt x="548" y="75"/>
                  </a:lnTo>
                  <a:lnTo>
                    <a:pt x="547" y="73"/>
                  </a:lnTo>
                  <a:lnTo>
                    <a:pt x="547" y="73"/>
                  </a:lnTo>
                  <a:lnTo>
                    <a:pt x="542" y="70"/>
                  </a:lnTo>
                  <a:lnTo>
                    <a:pt x="535" y="69"/>
                  </a:lnTo>
                  <a:lnTo>
                    <a:pt x="535" y="69"/>
                  </a:lnTo>
                  <a:lnTo>
                    <a:pt x="501" y="60"/>
                  </a:lnTo>
                  <a:lnTo>
                    <a:pt x="483" y="54"/>
                  </a:lnTo>
                  <a:lnTo>
                    <a:pt x="474" y="50"/>
                  </a:lnTo>
                  <a:lnTo>
                    <a:pt x="466" y="45"/>
                  </a:lnTo>
                  <a:lnTo>
                    <a:pt x="466" y="45"/>
                  </a:lnTo>
                  <a:lnTo>
                    <a:pt x="455" y="39"/>
                  </a:lnTo>
                  <a:lnTo>
                    <a:pt x="443" y="35"/>
                  </a:lnTo>
                  <a:lnTo>
                    <a:pt x="432" y="32"/>
                  </a:lnTo>
                  <a:lnTo>
                    <a:pt x="418" y="29"/>
                  </a:lnTo>
                  <a:lnTo>
                    <a:pt x="418" y="29"/>
                  </a:lnTo>
                  <a:lnTo>
                    <a:pt x="389" y="25"/>
                  </a:lnTo>
                  <a:lnTo>
                    <a:pt x="375" y="23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22" name="Freeform: Shape 6">
              <a:extLst>
                <a:ext uri="{FF2B5EF4-FFF2-40B4-BE49-F238E27FC236}">
                  <a16:creationId xmlns:a16="http://schemas.microsoft.com/office/drawing/2014/main" id="{F45A5609-AEE3-C949-B038-4DC3FE263B2B}"/>
                </a:ext>
              </a:extLst>
            </p:cNvPr>
            <p:cNvSpPr/>
            <p:nvPr/>
          </p:nvSpPr>
          <p:spPr>
            <a:xfrm>
              <a:off x="5133960" y="3772080"/>
              <a:ext cx="0" cy="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23" name="Freeform: Shape 7">
              <a:extLst>
                <a:ext uri="{FF2B5EF4-FFF2-40B4-BE49-F238E27FC236}">
                  <a16:creationId xmlns:a16="http://schemas.microsoft.com/office/drawing/2014/main" id="{5F9C64CE-2D14-9A43-9ACE-483E043835DE}"/>
                </a:ext>
              </a:extLst>
            </p:cNvPr>
            <p:cNvSpPr/>
            <p:nvPr/>
          </p:nvSpPr>
          <p:spPr>
            <a:xfrm>
              <a:off x="4907520" y="3661560"/>
              <a:ext cx="226080" cy="242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29" h="674">
                  <a:moveTo>
                    <a:pt x="351" y="0"/>
                  </a:moveTo>
                  <a:lnTo>
                    <a:pt x="351" y="0"/>
                  </a:lnTo>
                  <a:lnTo>
                    <a:pt x="351" y="0"/>
                  </a:lnTo>
                  <a:lnTo>
                    <a:pt x="326" y="5"/>
                  </a:lnTo>
                  <a:lnTo>
                    <a:pt x="315" y="8"/>
                  </a:lnTo>
                  <a:lnTo>
                    <a:pt x="304" y="8"/>
                  </a:lnTo>
                  <a:lnTo>
                    <a:pt x="304" y="8"/>
                  </a:lnTo>
                  <a:lnTo>
                    <a:pt x="297" y="10"/>
                  </a:lnTo>
                  <a:lnTo>
                    <a:pt x="290" y="13"/>
                  </a:lnTo>
                  <a:lnTo>
                    <a:pt x="282" y="16"/>
                  </a:lnTo>
                  <a:lnTo>
                    <a:pt x="275" y="20"/>
                  </a:lnTo>
                  <a:lnTo>
                    <a:pt x="263" y="31"/>
                  </a:lnTo>
                  <a:lnTo>
                    <a:pt x="254" y="41"/>
                  </a:lnTo>
                  <a:lnTo>
                    <a:pt x="254" y="41"/>
                  </a:lnTo>
                  <a:lnTo>
                    <a:pt x="254" y="41"/>
                  </a:lnTo>
                  <a:lnTo>
                    <a:pt x="254" y="41"/>
                  </a:lnTo>
                  <a:lnTo>
                    <a:pt x="253" y="42"/>
                  </a:lnTo>
                  <a:lnTo>
                    <a:pt x="251" y="42"/>
                  </a:lnTo>
                  <a:lnTo>
                    <a:pt x="251" y="42"/>
                  </a:lnTo>
                  <a:lnTo>
                    <a:pt x="248" y="42"/>
                  </a:lnTo>
                  <a:lnTo>
                    <a:pt x="248" y="42"/>
                  </a:lnTo>
                  <a:lnTo>
                    <a:pt x="245" y="41"/>
                  </a:lnTo>
                  <a:lnTo>
                    <a:pt x="242" y="38"/>
                  </a:lnTo>
                  <a:lnTo>
                    <a:pt x="233" y="29"/>
                  </a:lnTo>
                  <a:lnTo>
                    <a:pt x="225" y="20"/>
                  </a:lnTo>
                  <a:lnTo>
                    <a:pt x="217" y="13"/>
                  </a:lnTo>
                  <a:lnTo>
                    <a:pt x="217" y="13"/>
                  </a:lnTo>
                  <a:lnTo>
                    <a:pt x="214" y="11"/>
                  </a:lnTo>
                  <a:lnTo>
                    <a:pt x="210" y="11"/>
                  </a:lnTo>
                  <a:lnTo>
                    <a:pt x="210" y="11"/>
                  </a:lnTo>
                  <a:lnTo>
                    <a:pt x="202" y="13"/>
                  </a:lnTo>
                  <a:lnTo>
                    <a:pt x="193" y="14"/>
                  </a:lnTo>
                  <a:lnTo>
                    <a:pt x="171" y="22"/>
                  </a:lnTo>
                  <a:lnTo>
                    <a:pt x="152" y="31"/>
                  </a:lnTo>
                  <a:lnTo>
                    <a:pt x="137" y="37"/>
                  </a:lnTo>
                  <a:lnTo>
                    <a:pt x="137" y="37"/>
                  </a:lnTo>
                  <a:lnTo>
                    <a:pt x="121" y="39"/>
                  </a:lnTo>
                  <a:lnTo>
                    <a:pt x="99" y="42"/>
                  </a:lnTo>
                  <a:lnTo>
                    <a:pt x="71" y="44"/>
                  </a:lnTo>
                  <a:lnTo>
                    <a:pt x="71" y="286"/>
                  </a:lnTo>
                  <a:lnTo>
                    <a:pt x="71" y="286"/>
                  </a:lnTo>
                  <a:lnTo>
                    <a:pt x="71" y="290"/>
                  </a:lnTo>
                  <a:lnTo>
                    <a:pt x="68" y="295"/>
                  </a:lnTo>
                  <a:lnTo>
                    <a:pt x="65" y="298"/>
                  </a:lnTo>
                  <a:lnTo>
                    <a:pt x="61" y="299"/>
                  </a:lnTo>
                  <a:lnTo>
                    <a:pt x="49" y="302"/>
                  </a:lnTo>
                  <a:lnTo>
                    <a:pt x="36" y="304"/>
                  </a:lnTo>
                  <a:lnTo>
                    <a:pt x="22" y="305"/>
                  </a:lnTo>
                  <a:lnTo>
                    <a:pt x="12" y="305"/>
                  </a:lnTo>
                  <a:lnTo>
                    <a:pt x="3" y="308"/>
                  </a:lnTo>
                  <a:lnTo>
                    <a:pt x="2" y="311"/>
                  </a:lnTo>
                  <a:lnTo>
                    <a:pt x="0" y="313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12" y="525"/>
                  </a:lnTo>
                  <a:lnTo>
                    <a:pt x="21" y="530"/>
                  </a:lnTo>
                  <a:lnTo>
                    <a:pt x="30" y="536"/>
                  </a:lnTo>
                  <a:lnTo>
                    <a:pt x="34" y="543"/>
                  </a:lnTo>
                  <a:lnTo>
                    <a:pt x="34" y="543"/>
                  </a:lnTo>
                  <a:lnTo>
                    <a:pt x="41" y="562"/>
                  </a:lnTo>
                  <a:lnTo>
                    <a:pt x="50" y="586"/>
                  </a:lnTo>
                  <a:lnTo>
                    <a:pt x="56" y="606"/>
                  </a:lnTo>
                  <a:lnTo>
                    <a:pt x="58" y="615"/>
                  </a:lnTo>
                  <a:lnTo>
                    <a:pt x="56" y="621"/>
                  </a:lnTo>
                  <a:lnTo>
                    <a:pt x="56" y="621"/>
                  </a:lnTo>
                  <a:lnTo>
                    <a:pt x="56" y="624"/>
                  </a:lnTo>
                  <a:lnTo>
                    <a:pt x="56" y="624"/>
                  </a:lnTo>
                  <a:lnTo>
                    <a:pt x="53" y="629"/>
                  </a:lnTo>
                  <a:lnTo>
                    <a:pt x="49" y="630"/>
                  </a:lnTo>
                  <a:lnTo>
                    <a:pt x="46" y="632"/>
                  </a:lnTo>
                  <a:lnTo>
                    <a:pt x="43" y="633"/>
                  </a:lnTo>
                  <a:lnTo>
                    <a:pt x="43" y="633"/>
                  </a:lnTo>
                  <a:lnTo>
                    <a:pt x="43" y="635"/>
                  </a:lnTo>
                  <a:lnTo>
                    <a:pt x="41" y="639"/>
                  </a:lnTo>
                  <a:lnTo>
                    <a:pt x="41" y="639"/>
                  </a:lnTo>
                  <a:lnTo>
                    <a:pt x="40" y="657"/>
                  </a:lnTo>
                  <a:lnTo>
                    <a:pt x="40" y="657"/>
                  </a:lnTo>
                  <a:lnTo>
                    <a:pt x="41" y="661"/>
                  </a:lnTo>
                  <a:lnTo>
                    <a:pt x="41" y="664"/>
                  </a:lnTo>
                  <a:lnTo>
                    <a:pt x="44" y="667"/>
                  </a:lnTo>
                  <a:lnTo>
                    <a:pt x="47" y="669"/>
                  </a:lnTo>
                  <a:lnTo>
                    <a:pt x="47" y="669"/>
                  </a:lnTo>
                  <a:lnTo>
                    <a:pt x="55" y="670"/>
                  </a:lnTo>
                  <a:lnTo>
                    <a:pt x="55" y="670"/>
                  </a:lnTo>
                  <a:lnTo>
                    <a:pt x="56" y="670"/>
                  </a:lnTo>
                  <a:lnTo>
                    <a:pt x="56" y="670"/>
                  </a:lnTo>
                  <a:lnTo>
                    <a:pt x="58" y="670"/>
                  </a:lnTo>
                  <a:lnTo>
                    <a:pt x="58" y="670"/>
                  </a:lnTo>
                  <a:lnTo>
                    <a:pt x="59" y="670"/>
                  </a:lnTo>
                  <a:lnTo>
                    <a:pt x="59" y="670"/>
                  </a:lnTo>
                  <a:lnTo>
                    <a:pt x="59" y="670"/>
                  </a:lnTo>
                  <a:lnTo>
                    <a:pt x="59" y="670"/>
                  </a:lnTo>
                  <a:lnTo>
                    <a:pt x="69" y="671"/>
                  </a:lnTo>
                  <a:lnTo>
                    <a:pt x="69" y="671"/>
                  </a:lnTo>
                  <a:lnTo>
                    <a:pt x="69" y="671"/>
                  </a:lnTo>
                  <a:lnTo>
                    <a:pt x="69" y="671"/>
                  </a:lnTo>
                  <a:lnTo>
                    <a:pt x="71" y="671"/>
                  </a:lnTo>
                  <a:lnTo>
                    <a:pt x="71" y="671"/>
                  </a:lnTo>
                  <a:lnTo>
                    <a:pt x="86" y="673"/>
                  </a:lnTo>
                  <a:lnTo>
                    <a:pt x="101" y="674"/>
                  </a:lnTo>
                  <a:lnTo>
                    <a:pt x="101" y="674"/>
                  </a:lnTo>
                  <a:lnTo>
                    <a:pt x="108" y="674"/>
                  </a:lnTo>
                  <a:lnTo>
                    <a:pt x="115" y="673"/>
                  </a:lnTo>
                  <a:lnTo>
                    <a:pt x="121" y="670"/>
                  </a:lnTo>
                  <a:lnTo>
                    <a:pt x="126" y="665"/>
                  </a:lnTo>
                  <a:lnTo>
                    <a:pt x="126" y="665"/>
                  </a:lnTo>
                  <a:lnTo>
                    <a:pt x="140" y="651"/>
                  </a:lnTo>
                  <a:lnTo>
                    <a:pt x="161" y="632"/>
                  </a:lnTo>
                  <a:lnTo>
                    <a:pt x="180" y="611"/>
                  </a:lnTo>
                  <a:lnTo>
                    <a:pt x="186" y="602"/>
                  </a:lnTo>
                  <a:lnTo>
                    <a:pt x="191" y="595"/>
                  </a:lnTo>
                  <a:lnTo>
                    <a:pt x="191" y="595"/>
                  </a:lnTo>
                  <a:lnTo>
                    <a:pt x="191" y="593"/>
                  </a:lnTo>
                  <a:lnTo>
                    <a:pt x="191" y="593"/>
                  </a:lnTo>
                  <a:lnTo>
                    <a:pt x="192" y="580"/>
                  </a:lnTo>
                  <a:lnTo>
                    <a:pt x="195" y="572"/>
                  </a:lnTo>
                  <a:lnTo>
                    <a:pt x="198" y="565"/>
                  </a:lnTo>
                  <a:lnTo>
                    <a:pt x="201" y="559"/>
                  </a:lnTo>
                  <a:lnTo>
                    <a:pt x="207" y="553"/>
                  </a:lnTo>
                  <a:lnTo>
                    <a:pt x="213" y="550"/>
                  </a:lnTo>
                  <a:lnTo>
                    <a:pt x="219" y="549"/>
                  </a:lnTo>
                  <a:lnTo>
                    <a:pt x="219" y="549"/>
                  </a:lnTo>
                  <a:lnTo>
                    <a:pt x="227" y="550"/>
                  </a:lnTo>
                  <a:lnTo>
                    <a:pt x="238" y="555"/>
                  </a:lnTo>
                  <a:lnTo>
                    <a:pt x="238" y="555"/>
                  </a:lnTo>
                  <a:lnTo>
                    <a:pt x="242" y="558"/>
                  </a:lnTo>
                  <a:lnTo>
                    <a:pt x="242" y="558"/>
                  </a:lnTo>
                  <a:lnTo>
                    <a:pt x="261" y="570"/>
                  </a:lnTo>
                  <a:lnTo>
                    <a:pt x="269" y="574"/>
                  </a:lnTo>
                  <a:lnTo>
                    <a:pt x="278" y="578"/>
                  </a:lnTo>
                  <a:lnTo>
                    <a:pt x="285" y="580"/>
                  </a:lnTo>
                  <a:lnTo>
                    <a:pt x="295" y="581"/>
                  </a:lnTo>
                  <a:lnTo>
                    <a:pt x="322" y="583"/>
                  </a:lnTo>
                  <a:lnTo>
                    <a:pt x="322" y="583"/>
                  </a:lnTo>
                  <a:lnTo>
                    <a:pt x="341" y="581"/>
                  </a:lnTo>
                  <a:lnTo>
                    <a:pt x="356" y="581"/>
                  </a:lnTo>
                  <a:lnTo>
                    <a:pt x="356" y="581"/>
                  </a:lnTo>
                  <a:lnTo>
                    <a:pt x="368" y="578"/>
                  </a:lnTo>
                  <a:lnTo>
                    <a:pt x="374" y="575"/>
                  </a:lnTo>
                  <a:lnTo>
                    <a:pt x="377" y="572"/>
                  </a:lnTo>
                  <a:lnTo>
                    <a:pt x="381" y="568"/>
                  </a:lnTo>
                  <a:lnTo>
                    <a:pt x="384" y="564"/>
                  </a:lnTo>
                  <a:lnTo>
                    <a:pt x="388" y="550"/>
                  </a:lnTo>
                  <a:lnTo>
                    <a:pt x="388" y="550"/>
                  </a:lnTo>
                  <a:lnTo>
                    <a:pt x="390" y="547"/>
                  </a:lnTo>
                  <a:lnTo>
                    <a:pt x="390" y="547"/>
                  </a:lnTo>
                  <a:lnTo>
                    <a:pt x="393" y="528"/>
                  </a:lnTo>
                  <a:lnTo>
                    <a:pt x="394" y="513"/>
                  </a:lnTo>
                  <a:lnTo>
                    <a:pt x="397" y="507"/>
                  </a:lnTo>
                  <a:lnTo>
                    <a:pt x="402" y="503"/>
                  </a:lnTo>
                  <a:lnTo>
                    <a:pt x="408" y="500"/>
                  </a:lnTo>
                  <a:lnTo>
                    <a:pt x="415" y="499"/>
                  </a:lnTo>
                  <a:lnTo>
                    <a:pt x="415" y="499"/>
                  </a:lnTo>
                  <a:lnTo>
                    <a:pt x="425" y="497"/>
                  </a:lnTo>
                  <a:lnTo>
                    <a:pt x="436" y="494"/>
                  </a:lnTo>
                  <a:lnTo>
                    <a:pt x="446" y="490"/>
                  </a:lnTo>
                  <a:lnTo>
                    <a:pt x="456" y="484"/>
                  </a:lnTo>
                  <a:lnTo>
                    <a:pt x="464" y="476"/>
                  </a:lnTo>
                  <a:lnTo>
                    <a:pt x="470" y="471"/>
                  </a:lnTo>
                  <a:lnTo>
                    <a:pt x="474" y="462"/>
                  </a:lnTo>
                  <a:lnTo>
                    <a:pt x="476" y="454"/>
                  </a:lnTo>
                  <a:lnTo>
                    <a:pt x="476" y="454"/>
                  </a:lnTo>
                  <a:lnTo>
                    <a:pt x="477" y="447"/>
                  </a:lnTo>
                  <a:lnTo>
                    <a:pt x="479" y="440"/>
                  </a:lnTo>
                  <a:lnTo>
                    <a:pt x="480" y="432"/>
                  </a:lnTo>
                  <a:lnTo>
                    <a:pt x="484" y="425"/>
                  </a:lnTo>
                  <a:lnTo>
                    <a:pt x="489" y="417"/>
                  </a:lnTo>
                  <a:lnTo>
                    <a:pt x="493" y="412"/>
                  </a:lnTo>
                  <a:lnTo>
                    <a:pt x="499" y="409"/>
                  </a:lnTo>
                  <a:lnTo>
                    <a:pt x="505" y="407"/>
                  </a:lnTo>
                  <a:lnTo>
                    <a:pt x="505" y="407"/>
                  </a:lnTo>
                  <a:lnTo>
                    <a:pt x="505" y="407"/>
                  </a:lnTo>
                  <a:lnTo>
                    <a:pt x="505" y="407"/>
                  </a:lnTo>
                  <a:lnTo>
                    <a:pt x="512" y="406"/>
                  </a:lnTo>
                  <a:lnTo>
                    <a:pt x="521" y="403"/>
                  </a:lnTo>
                  <a:lnTo>
                    <a:pt x="530" y="400"/>
                  </a:lnTo>
                  <a:lnTo>
                    <a:pt x="539" y="394"/>
                  </a:lnTo>
                  <a:lnTo>
                    <a:pt x="546" y="388"/>
                  </a:lnTo>
                  <a:lnTo>
                    <a:pt x="554" y="381"/>
                  </a:lnTo>
                  <a:lnTo>
                    <a:pt x="558" y="373"/>
                  </a:lnTo>
                  <a:lnTo>
                    <a:pt x="561" y="366"/>
                  </a:lnTo>
                  <a:lnTo>
                    <a:pt x="561" y="366"/>
                  </a:lnTo>
                  <a:lnTo>
                    <a:pt x="564" y="358"/>
                  </a:lnTo>
                  <a:lnTo>
                    <a:pt x="569" y="355"/>
                  </a:lnTo>
                  <a:lnTo>
                    <a:pt x="573" y="352"/>
                  </a:lnTo>
                  <a:lnTo>
                    <a:pt x="580" y="349"/>
                  </a:lnTo>
                  <a:lnTo>
                    <a:pt x="594" y="347"/>
                  </a:lnTo>
                  <a:lnTo>
                    <a:pt x="600" y="345"/>
                  </a:lnTo>
                  <a:lnTo>
                    <a:pt x="604" y="342"/>
                  </a:lnTo>
                  <a:lnTo>
                    <a:pt x="604" y="342"/>
                  </a:lnTo>
                  <a:lnTo>
                    <a:pt x="605" y="341"/>
                  </a:lnTo>
                  <a:lnTo>
                    <a:pt x="605" y="341"/>
                  </a:lnTo>
                  <a:lnTo>
                    <a:pt x="623" y="314"/>
                  </a:lnTo>
                  <a:lnTo>
                    <a:pt x="623" y="314"/>
                  </a:lnTo>
                  <a:lnTo>
                    <a:pt x="629" y="307"/>
                  </a:lnTo>
                  <a:lnTo>
                    <a:pt x="629" y="307"/>
                  </a:lnTo>
                  <a:lnTo>
                    <a:pt x="629" y="307"/>
                  </a:lnTo>
                  <a:lnTo>
                    <a:pt x="629" y="307"/>
                  </a:lnTo>
                  <a:lnTo>
                    <a:pt x="629" y="307"/>
                  </a:lnTo>
                  <a:lnTo>
                    <a:pt x="629" y="299"/>
                  </a:lnTo>
                  <a:lnTo>
                    <a:pt x="626" y="293"/>
                  </a:lnTo>
                  <a:lnTo>
                    <a:pt x="622" y="286"/>
                  </a:lnTo>
                  <a:lnTo>
                    <a:pt x="617" y="283"/>
                  </a:lnTo>
                  <a:lnTo>
                    <a:pt x="613" y="280"/>
                  </a:lnTo>
                  <a:lnTo>
                    <a:pt x="613" y="280"/>
                  </a:lnTo>
                  <a:lnTo>
                    <a:pt x="601" y="277"/>
                  </a:lnTo>
                  <a:lnTo>
                    <a:pt x="583" y="276"/>
                  </a:lnTo>
                  <a:lnTo>
                    <a:pt x="583" y="276"/>
                  </a:lnTo>
                  <a:lnTo>
                    <a:pt x="579" y="276"/>
                  </a:lnTo>
                  <a:lnTo>
                    <a:pt x="579" y="276"/>
                  </a:lnTo>
                  <a:lnTo>
                    <a:pt x="579" y="276"/>
                  </a:lnTo>
                  <a:lnTo>
                    <a:pt x="579" y="276"/>
                  </a:lnTo>
                  <a:lnTo>
                    <a:pt x="570" y="276"/>
                  </a:lnTo>
                  <a:lnTo>
                    <a:pt x="561" y="271"/>
                  </a:lnTo>
                  <a:lnTo>
                    <a:pt x="554" y="267"/>
                  </a:lnTo>
                  <a:lnTo>
                    <a:pt x="546" y="259"/>
                  </a:lnTo>
                  <a:lnTo>
                    <a:pt x="539" y="252"/>
                  </a:lnTo>
                  <a:lnTo>
                    <a:pt x="535" y="243"/>
                  </a:lnTo>
                  <a:lnTo>
                    <a:pt x="532" y="234"/>
                  </a:lnTo>
                  <a:lnTo>
                    <a:pt x="530" y="227"/>
                  </a:lnTo>
                  <a:lnTo>
                    <a:pt x="530" y="227"/>
                  </a:lnTo>
                  <a:lnTo>
                    <a:pt x="529" y="223"/>
                  </a:lnTo>
                  <a:lnTo>
                    <a:pt x="529" y="217"/>
                  </a:lnTo>
                  <a:lnTo>
                    <a:pt x="523" y="208"/>
                  </a:lnTo>
                  <a:lnTo>
                    <a:pt x="523" y="208"/>
                  </a:lnTo>
                  <a:lnTo>
                    <a:pt x="517" y="199"/>
                  </a:lnTo>
                  <a:lnTo>
                    <a:pt x="510" y="190"/>
                  </a:lnTo>
                  <a:lnTo>
                    <a:pt x="504" y="181"/>
                  </a:lnTo>
                  <a:lnTo>
                    <a:pt x="502" y="178"/>
                  </a:lnTo>
                  <a:lnTo>
                    <a:pt x="502" y="174"/>
                  </a:lnTo>
                  <a:lnTo>
                    <a:pt x="502" y="174"/>
                  </a:lnTo>
                  <a:lnTo>
                    <a:pt x="501" y="171"/>
                  </a:lnTo>
                  <a:lnTo>
                    <a:pt x="498" y="166"/>
                  </a:lnTo>
                  <a:lnTo>
                    <a:pt x="489" y="156"/>
                  </a:lnTo>
                  <a:lnTo>
                    <a:pt x="474" y="147"/>
                  </a:lnTo>
                  <a:lnTo>
                    <a:pt x="458" y="138"/>
                  </a:lnTo>
                  <a:lnTo>
                    <a:pt x="458" y="138"/>
                  </a:lnTo>
                  <a:lnTo>
                    <a:pt x="431" y="125"/>
                  </a:lnTo>
                  <a:lnTo>
                    <a:pt x="431" y="125"/>
                  </a:lnTo>
                  <a:lnTo>
                    <a:pt x="428" y="124"/>
                  </a:lnTo>
                  <a:lnTo>
                    <a:pt x="428" y="124"/>
                  </a:lnTo>
                  <a:lnTo>
                    <a:pt x="422" y="118"/>
                  </a:lnTo>
                  <a:lnTo>
                    <a:pt x="418" y="110"/>
                  </a:lnTo>
                  <a:lnTo>
                    <a:pt x="414" y="101"/>
                  </a:lnTo>
                  <a:lnTo>
                    <a:pt x="411" y="93"/>
                  </a:lnTo>
                  <a:lnTo>
                    <a:pt x="405" y="72"/>
                  </a:lnTo>
                  <a:lnTo>
                    <a:pt x="400" y="54"/>
                  </a:lnTo>
                  <a:lnTo>
                    <a:pt x="400" y="54"/>
                  </a:lnTo>
                  <a:lnTo>
                    <a:pt x="396" y="44"/>
                  </a:lnTo>
                  <a:lnTo>
                    <a:pt x="394" y="41"/>
                  </a:lnTo>
                  <a:lnTo>
                    <a:pt x="393" y="39"/>
                  </a:lnTo>
                  <a:lnTo>
                    <a:pt x="393" y="39"/>
                  </a:lnTo>
                  <a:lnTo>
                    <a:pt x="388" y="39"/>
                  </a:lnTo>
                  <a:lnTo>
                    <a:pt x="384" y="37"/>
                  </a:lnTo>
                  <a:lnTo>
                    <a:pt x="374" y="28"/>
                  </a:lnTo>
                  <a:lnTo>
                    <a:pt x="374" y="28"/>
                  </a:lnTo>
                  <a:lnTo>
                    <a:pt x="362" y="14"/>
                  </a:lnTo>
                  <a:lnTo>
                    <a:pt x="353" y="1"/>
                  </a:lnTo>
                  <a:lnTo>
                    <a:pt x="353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24" name="Freeform: Shape 8">
              <a:extLst>
                <a:ext uri="{FF2B5EF4-FFF2-40B4-BE49-F238E27FC236}">
                  <a16:creationId xmlns:a16="http://schemas.microsoft.com/office/drawing/2014/main" id="{89056A2B-7C73-6A40-A815-D10295149E68}"/>
                </a:ext>
              </a:extLst>
            </p:cNvPr>
            <p:cNvSpPr/>
            <p:nvPr/>
          </p:nvSpPr>
          <p:spPr>
            <a:xfrm>
              <a:off x="5174280" y="3872879"/>
              <a:ext cx="33840" cy="41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5" h="117">
                  <a:moveTo>
                    <a:pt x="48" y="0"/>
                  </a:moveTo>
                  <a:lnTo>
                    <a:pt x="48" y="0"/>
                  </a:lnTo>
                  <a:lnTo>
                    <a:pt x="45" y="2"/>
                  </a:lnTo>
                  <a:lnTo>
                    <a:pt x="39" y="3"/>
                  </a:lnTo>
                  <a:lnTo>
                    <a:pt x="30" y="11"/>
                  </a:lnTo>
                  <a:lnTo>
                    <a:pt x="19" y="21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3" y="45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56"/>
                  </a:lnTo>
                  <a:lnTo>
                    <a:pt x="5" y="65"/>
                  </a:lnTo>
                  <a:lnTo>
                    <a:pt x="8" y="75"/>
                  </a:lnTo>
                  <a:lnTo>
                    <a:pt x="14" y="87"/>
                  </a:lnTo>
                  <a:lnTo>
                    <a:pt x="21" y="98"/>
                  </a:lnTo>
                  <a:lnTo>
                    <a:pt x="28" y="108"/>
                  </a:lnTo>
                  <a:lnTo>
                    <a:pt x="36" y="114"/>
                  </a:lnTo>
                  <a:lnTo>
                    <a:pt x="40" y="115"/>
                  </a:lnTo>
                  <a:lnTo>
                    <a:pt x="45" y="117"/>
                  </a:lnTo>
                  <a:lnTo>
                    <a:pt x="45" y="117"/>
                  </a:lnTo>
                  <a:lnTo>
                    <a:pt x="55" y="117"/>
                  </a:lnTo>
                  <a:lnTo>
                    <a:pt x="55" y="117"/>
                  </a:lnTo>
                  <a:lnTo>
                    <a:pt x="64" y="117"/>
                  </a:lnTo>
                  <a:lnTo>
                    <a:pt x="70" y="115"/>
                  </a:lnTo>
                  <a:lnTo>
                    <a:pt x="76" y="114"/>
                  </a:lnTo>
                  <a:lnTo>
                    <a:pt x="80" y="109"/>
                  </a:lnTo>
                  <a:lnTo>
                    <a:pt x="80" y="109"/>
                  </a:lnTo>
                  <a:lnTo>
                    <a:pt x="82" y="107"/>
                  </a:lnTo>
                  <a:lnTo>
                    <a:pt x="83" y="101"/>
                  </a:lnTo>
                  <a:lnTo>
                    <a:pt x="83" y="101"/>
                  </a:lnTo>
                  <a:lnTo>
                    <a:pt x="84" y="95"/>
                  </a:lnTo>
                  <a:lnTo>
                    <a:pt x="87" y="90"/>
                  </a:lnTo>
                  <a:lnTo>
                    <a:pt x="95" y="83"/>
                  </a:lnTo>
                  <a:lnTo>
                    <a:pt x="95" y="83"/>
                  </a:lnTo>
                  <a:lnTo>
                    <a:pt x="92" y="53"/>
                  </a:lnTo>
                  <a:lnTo>
                    <a:pt x="89" y="21"/>
                  </a:lnTo>
                  <a:lnTo>
                    <a:pt x="89" y="21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58" y="3"/>
                  </a:lnTo>
                  <a:lnTo>
                    <a:pt x="53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25" name="Freeform: Shape 9">
              <a:extLst>
                <a:ext uri="{FF2B5EF4-FFF2-40B4-BE49-F238E27FC236}">
                  <a16:creationId xmlns:a16="http://schemas.microsoft.com/office/drawing/2014/main" id="{D73B8DD9-7A78-7A46-B574-97883B846A55}"/>
                </a:ext>
              </a:extLst>
            </p:cNvPr>
            <p:cNvSpPr/>
            <p:nvPr/>
          </p:nvSpPr>
          <p:spPr>
            <a:xfrm>
              <a:off x="5174280" y="3872879"/>
              <a:ext cx="33840" cy="41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5" h="117">
                  <a:moveTo>
                    <a:pt x="48" y="0"/>
                  </a:moveTo>
                  <a:lnTo>
                    <a:pt x="48" y="0"/>
                  </a:lnTo>
                  <a:lnTo>
                    <a:pt x="45" y="2"/>
                  </a:lnTo>
                  <a:lnTo>
                    <a:pt x="39" y="3"/>
                  </a:lnTo>
                  <a:lnTo>
                    <a:pt x="30" y="11"/>
                  </a:lnTo>
                  <a:lnTo>
                    <a:pt x="19" y="21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3" y="45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56"/>
                  </a:lnTo>
                  <a:lnTo>
                    <a:pt x="5" y="65"/>
                  </a:lnTo>
                  <a:lnTo>
                    <a:pt x="8" y="75"/>
                  </a:lnTo>
                  <a:lnTo>
                    <a:pt x="14" y="87"/>
                  </a:lnTo>
                  <a:lnTo>
                    <a:pt x="21" y="98"/>
                  </a:lnTo>
                  <a:lnTo>
                    <a:pt x="28" y="108"/>
                  </a:lnTo>
                  <a:lnTo>
                    <a:pt x="36" y="114"/>
                  </a:lnTo>
                  <a:lnTo>
                    <a:pt x="40" y="115"/>
                  </a:lnTo>
                  <a:lnTo>
                    <a:pt x="45" y="117"/>
                  </a:lnTo>
                  <a:lnTo>
                    <a:pt x="45" y="117"/>
                  </a:lnTo>
                  <a:lnTo>
                    <a:pt x="55" y="117"/>
                  </a:lnTo>
                  <a:lnTo>
                    <a:pt x="55" y="117"/>
                  </a:lnTo>
                  <a:lnTo>
                    <a:pt x="64" y="117"/>
                  </a:lnTo>
                  <a:lnTo>
                    <a:pt x="70" y="115"/>
                  </a:lnTo>
                  <a:lnTo>
                    <a:pt x="76" y="114"/>
                  </a:lnTo>
                  <a:lnTo>
                    <a:pt x="80" y="109"/>
                  </a:lnTo>
                  <a:lnTo>
                    <a:pt x="80" y="109"/>
                  </a:lnTo>
                  <a:lnTo>
                    <a:pt x="82" y="107"/>
                  </a:lnTo>
                  <a:lnTo>
                    <a:pt x="83" y="101"/>
                  </a:lnTo>
                  <a:lnTo>
                    <a:pt x="83" y="101"/>
                  </a:lnTo>
                  <a:lnTo>
                    <a:pt x="84" y="95"/>
                  </a:lnTo>
                  <a:lnTo>
                    <a:pt x="87" y="90"/>
                  </a:lnTo>
                  <a:lnTo>
                    <a:pt x="95" y="83"/>
                  </a:lnTo>
                  <a:lnTo>
                    <a:pt x="95" y="83"/>
                  </a:lnTo>
                  <a:lnTo>
                    <a:pt x="92" y="53"/>
                  </a:lnTo>
                  <a:lnTo>
                    <a:pt x="89" y="21"/>
                  </a:lnTo>
                  <a:lnTo>
                    <a:pt x="89" y="21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58" y="3"/>
                  </a:lnTo>
                  <a:lnTo>
                    <a:pt x="53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26" name="Freeform: Shape 10">
              <a:extLst>
                <a:ext uri="{FF2B5EF4-FFF2-40B4-BE49-F238E27FC236}">
                  <a16:creationId xmlns:a16="http://schemas.microsoft.com/office/drawing/2014/main" id="{CD7A1AED-FC4E-5944-9940-A483759B0DD0}"/>
                </a:ext>
              </a:extLst>
            </p:cNvPr>
            <p:cNvSpPr/>
            <p:nvPr/>
          </p:nvSpPr>
          <p:spPr>
            <a:xfrm>
              <a:off x="5082479" y="3949560"/>
              <a:ext cx="56880" cy="56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9" h="159">
                  <a:moveTo>
                    <a:pt x="102" y="0"/>
                  </a:moveTo>
                  <a:lnTo>
                    <a:pt x="102" y="0"/>
                  </a:lnTo>
                  <a:lnTo>
                    <a:pt x="94" y="1"/>
                  </a:lnTo>
                  <a:lnTo>
                    <a:pt x="85" y="4"/>
                  </a:lnTo>
                  <a:lnTo>
                    <a:pt x="77" y="7"/>
                  </a:lnTo>
                  <a:lnTo>
                    <a:pt x="68" y="13"/>
                  </a:lnTo>
                  <a:lnTo>
                    <a:pt x="51" y="24"/>
                  </a:lnTo>
                  <a:lnTo>
                    <a:pt x="46" y="29"/>
                  </a:lnTo>
                  <a:lnTo>
                    <a:pt x="41" y="34"/>
                  </a:lnTo>
                  <a:lnTo>
                    <a:pt x="41" y="34"/>
                  </a:lnTo>
                  <a:lnTo>
                    <a:pt x="32" y="51"/>
                  </a:lnTo>
                  <a:lnTo>
                    <a:pt x="18" y="72"/>
                  </a:lnTo>
                  <a:lnTo>
                    <a:pt x="0" y="97"/>
                  </a:lnTo>
                  <a:lnTo>
                    <a:pt x="41" y="155"/>
                  </a:lnTo>
                  <a:lnTo>
                    <a:pt x="49" y="156"/>
                  </a:lnTo>
                  <a:lnTo>
                    <a:pt x="71" y="159"/>
                  </a:lnTo>
                  <a:lnTo>
                    <a:pt x="71" y="159"/>
                  </a:lnTo>
                  <a:lnTo>
                    <a:pt x="77" y="148"/>
                  </a:lnTo>
                  <a:lnTo>
                    <a:pt x="88" y="122"/>
                  </a:lnTo>
                  <a:lnTo>
                    <a:pt x="88" y="122"/>
                  </a:lnTo>
                  <a:lnTo>
                    <a:pt x="90" y="118"/>
                  </a:lnTo>
                  <a:lnTo>
                    <a:pt x="94" y="117"/>
                  </a:lnTo>
                  <a:lnTo>
                    <a:pt x="99" y="115"/>
                  </a:lnTo>
                  <a:lnTo>
                    <a:pt x="103" y="115"/>
                  </a:lnTo>
                  <a:lnTo>
                    <a:pt x="103" y="115"/>
                  </a:lnTo>
                  <a:lnTo>
                    <a:pt x="108" y="115"/>
                  </a:lnTo>
                  <a:lnTo>
                    <a:pt x="108" y="115"/>
                  </a:lnTo>
                  <a:lnTo>
                    <a:pt x="114" y="117"/>
                  </a:lnTo>
                  <a:lnTo>
                    <a:pt x="114" y="117"/>
                  </a:lnTo>
                  <a:lnTo>
                    <a:pt x="124" y="117"/>
                  </a:lnTo>
                  <a:lnTo>
                    <a:pt x="124" y="117"/>
                  </a:lnTo>
                  <a:lnTo>
                    <a:pt x="128" y="117"/>
                  </a:lnTo>
                  <a:lnTo>
                    <a:pt x="131" y="115"/>
                  </a:lnTo>
                  <a:lnTo>
                    <a:pt x="133" y="114"/>
                  </a:lnTo>
                  <a:lnTo>
                    <a:pt x="134" y="109"/>
                  </a:lnTo>
                  <a:lnTo>
                    <a:pt x="134" y="109"/>
                  </a:lnTo>
                  <a:lnTo>
                    <a:pt x="134" y="103"/>
                  </a:lnTo>
                  <a:lnTo>
                    <a:pt x="137" y="97"/>
                  </a:lnTo>
                  <a:lnTo>
                    <a:pt x="137" y="97"/>
                  </a:lnTo>
                  <a:lnTo>
                    <a:pt x="146" y="84"/>
                  </a:lnTo>
                  <a:lnTo>
                    <a:pt x="155" y="71"/>
                  </a:lnTo>
                  <a:lnTo>
                    <a:pt x="155" y="71"/>
                  </a:lnTo>
                  <a:lnTo>
                    <a:pt x="158" y="65"/>
                  </a:lnTo>
                  <a:lnTo>
                    <a:pt x="159" y="59"/>
                  </a:lnTo>
                  <a:lnTo>
                    <a:pt x="159" y="59"/>
                  </a:lnTo>
                  <a:lnTo>
                    <a:pt x="156" y="53"/>
                  </a:lnTo>
                  <a:lnTo>
                    <a:pt x="152" y="47"/>
                  </a:lnTo>
                  <a:lnTo>
                    <a:pt x="146" y="40"/>
                  </a:lnTo>
                  <a:lnTo>
                    <a:pt x="139" y="32"/>
                  </a:lnTo>
                  <a:lnTo>
                    <a:pt x="124" y="19"/>
                  </a:lnTo>
                  <a:lnTo>
                    <a:pt x="116" y="12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1" y="3"/>
                  </a:lnTo>
                  <a:lnTo>
                    <a:pt x="111" y="3"/>
                  </a:lnTo>
                  <a:lnTo>
                    <a:pt x="108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27" name="Freeform: Shape 11">
              <a:extLst>
                <a:ext uri="{FF2B5EF4-FFF2-40B4-BE49-F238E27FC236}">
                  <a16:creationId xmlns:a16="http://schemas.microsoft.com/office/drawing/2014/main" id="{51E05702-F5AD-CB4F-A048-C78F4E3CB51B}"/>
                </a:ext>
              </a:extLst>
            </p:cNvPr>
            <p:cNvSpPr/>
            <p:nvPr/>
          </p:nvSpPr>
          <p:spPr>
            <a:xfrm>
              <a:off x="5082479" y="3949560"/>
              <a:ext cx="56880" cy="56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9" h="159">
                  <a:moveTo>
                    <a:pt x="102" y="0"/>
                  </a:moveTo>
                  <a:lnTo>
                    <a:pt x="102" y="0"/>
                  </a:lnTo>
                  <a:lnTo>
                    <a:pt x="94" y="1"/>
                  </a:lnTo>
                  <a:lnTo>
                    <a:pt x="85" y="4"/>
                  </a:lnTo>
                  <a:lnTo>
                    <a:pt x="77" y="7"/>
                  </a:lnTo>
                  <a:lnTo>
                    <a:pt x="68" y="13"/>
                  </a:lnTo>
                  <a:lnTo>
                    <a:pt x="51" y="24"/>
                  </a:lnTo>
                  <a:lnTo>
                    <a:pt x="46" y="29"/>
                  </a:lnTo>
                  <a:lnTo>
                    <a:pt x="41" y="34"/>
                  </a:lnTo>
                  <a:lnTo>
                    <a:pt x="41" y="34"/>
                  </a:lnTo>
                  <a:lnTo>
                    <a:pt x="32" y="51"/>
                  </a:lnTo>
                  <a:lnTo>
                    <a:pt x="18" y="72"/>
                  </a:lnTo>
                  <a:lnTo>
                    <a:pt x="0" y="97"/>
                  </a:lnTo>
                  <a:lnTo>
                    <a:pt x="41" y="155"/>
                  </a:lnTo>
                  <a:lnTo>
                    <a:pt x="49" y="156"/>
                  </a:lnTo>
                  <a:lnTo>
                    <a:pt x="71" y="159"/>
                  </a:lnTo>
                  <a:lnTo>
                    <a:pt x="71" y="159"/>
                  </a:lnTo>
                  <a:lnTo>
                    <a:pt x="77" y="148"/>
                  </a:lnTo>
                  <a:lnTo>
                    <a:pt x="88" y="122"/>
                  </a:lnTo>
                  <a:lnTo>
                    <a:pt x="88" y="122"/>
                  </a:lnTo>
                  <a:lnTo>
                    <a:pt x="90" y="118"/>
                  </a:lnTo>
                  <a:lnTo>
                    <a:pt x="94" y="117"/>
                  </a:lnTo>
                  <a:lnTo>
                    <a:pt x="99" y="115"/>
                  </a:lnTo>
                  <a:lnTo>
                    <a:pt x="103" y="115"/>
                  </a:lnTo>
                  <a:lnTo>
                    <a:pt x="103" y="115"/>
                  </a:lnTo>
                  <a:lnTo>
                    <a:pt x="108" y="115"/>
                  </a:lnTo>
                  <a:lnTo>
                    <a:pt x="108" y="115"/>
                  </a:lnTo>
                  <a:lnTo>
                    <a:pt x="114" y="117"/>
                  </a:lnTo>
                  <a:lnTo>
                    <a:pt x="114" y="117"/>
                  </a:lnTo>
                  <a:lnTo>
                    <a:pt x="124" y="117"/>
                  </a:lnTo>
                  <a:lnTo>
                    <a:pt x="124" y="117"/>
                  </a:lnTo>
                  <a:lnTo>
                    <a:pt x="128" y="117"/>
                  </a:lnTo>
                  <a:lnTo>
                    <a:pt x="131" y="115"/>
                  </a:lnTo>
                  <a:lnTo>
                    <a:pt x="133" y="114"/>
                  </a:lnTo>
                  <a:lnTo>
                    <a:pt x="134" y="109"/>
                  </a:lnTo>
                  <a:lnTo>
                    <a:pt x="134" y="109"/>
                  </a:lnTo>
                  <a:lnTo>
                    <a:pt x="134" y="103"/>
                  </a:lnTo>
                  <a:lnTo>
                    <a:pt x="137" y="97"/>
                  </a:lnTo>
                  <a:lnTo>
                    <a:pt x="137" y="97"/>
                  </a:lnTo>
                  <a:lnTo>
                    <a:pt x="146" y="84"/>
                  </a:lnTo>
                  <a:lnTo>
                    <a:pt x="155" y="71"/>
                  </a:lnTo>
                  <a:lnTo>
                    <a:pt x="155" y="71"/>
                  </a:lnTo>
                  <a:lnTo>
                    <a:pt x="158" y="65"/>
                  </a:lnTo>
                  <a:lnTo>
                    <a:pt x="159" y="59"/>
                  </a:lnTo>
                  <a:lnTo>
                    <a:pt x="159" y="59"/>
                  </a:lnTo>
                  <a:lnTo>
                    <a:pt x="156" y="53"/>
                  </a:lnTo>
                  <a:lnTo>
                    <a:pt x="152" y="47"/>
                  </a:lnTo>
                  <a:lnTo>
                    <a:pt x="146" y="40"/>
                  </a:lnTo>
                  <a:lnTo>
                    <a:pt x="139" y="32"/>
                  </a:lnTo>
                  <a:lnTo>
                    <a:pt x="124" y="19"/>
                  </a:lnTo>
                  <a:lnTo>
                    <a:pt x="116" y="12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1" y="3"/>
                  </a:lnTo>
                  <a:lnTo>
                    <a:pt x="111" y="3"/>
                  </a:lnTo>
                  <a:lnTo>
                    <a:pt x="108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28" name="Freeform: Shape 12">
              <a:extLst>
                <a:ext uri="{FF2B5EF4-FFF2-40B4-BE49-F238E27FC236}">
                  <a16:creationId xmlns:a16="http://schemas.microsoft.com/office/drawing/2014/main" id="{6B23933A-77F5-DA4D-A2BB-0D0E1A58494E}"/>
                </a:ext>
              </a:extLst>
            </p:cNvPr>
            <p:cNvSpPr/>
            <p:nvPr/>
          </p:nvSpPr>
          <p:spPr>
            <a:xfrm>
              <a:off x="4820400" y="3772080"/>
              <a:ext cx="406800" cy="356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31" h="990">
                  <a:moveTo>
                    <a:pt x="871" y="0"/>
                  </a:moveTo>
                  <a:lnTo>
                    <a:pt x="865" y="7"/>
                  </a:lnTo>
                  <a:lnTo>
                    <a:pt x="847" y="34"/>
                  </a:lnTo>
                  <a:lnTo>
                    <a:pt x="846" y="35"/>
                  </a:lnTo>
                  <a:lnTo>
                    <a:pt x="842" y="38"/>
                  </a:lnTo>
                  <a:lnTo>
                    <a:pt x="836" y="40"/>
                  </a:lnTo>
                  <a:lnTo>
                    <a:pt x="822" y="42"/>
                  </a:lnTo>
                  <a:lnTo>
                    <a:pt x="815" y="45"/>
                  </a:lnTo>
                  <a:lnTo>
                    <a:pt x="811" y="48"/>
                  </a:lnTo>
                  <a:lnTo>
                    <a:pt x="806" y="51"/>
                  </a:lnTo>
                  <a:lnTo>
                    <a:pt x="803" y="59"/>
                  </a:lnTo>
                  <a:lnTo>
                    <a:pt x="800" y="66"/>
                  </a:lnTo>
                  <a:lnTo>
                    <a:pt x="796" y="74"/>
                  </a:lnTo>
                  <a:lnTo>
                    <a:pt x="788" y="81"/>
                  </a:lnTo>
                  <a:lnTo>
                    <a:pt x="781" y="87"/>
                  </a:lnTo>
                  <a:lnTo>
                    <a:pt x="772" y="93"/>
                  </a:lnTo>
                  <a:lnTo>
                    <a:pt x="763" y="96"/>
                  </a:lnTo>
                  <a:lnTo>
                    <a:pt x="754" y="99"/>
                  </a:lnTo>
                  <a:lnTo>
                    <a:pt x="747" y="100"/>
                  </a:lnTo>
                  <a:lnTo>
                    <a:pt x="741" y="102"/>
                  </a:lnTo>
                  <a:lnTo>
                    <a:pt x="735" y="105"/>
                  </a:lnTo>
                  <a:lnTo>
                    <a:pt x="731" y="110"/>
                  </a:lnTo>
                  <a:lnTo>
                    <a:pt x="726" y="118"/>
                  </a:lnTo>
                  <a:lnTo>
                    <a:pt x="722" y="125"/>
                  </a:lnTo>
                  <a:lnTo>
                    <a:pt x="721" y="133"/>
                  </a:lnTo>
                  <a:lnTo>
                    <a:pt x="719" y="140"/>
                  </a:lnTo>
                  <a:lnTo>
                    <a:pt x="718" y="149"/>
                  </a:lnTo>
                  <a:lnTo>
                    <a:pt x="716" y="155"/>
                  </a:lnTo>
                  <a:lnTo>
                    <a:pt x="712" y="164"/>
                  </a:lnTo>
                  <a:lnTo>
                    <a:pt x="706" y="169"/>
                  </a:lnTo>
                  <a:lnTo>
                    <a:pt x="698" y="177"/>
                  </a:lnTo>
                  <a:lnTo>
                    <a:pt x="688" y="183"/>
                  </a:lnTo>
                  <a:lnTo>
                    <a:pt x="678" y="187"/>
                  </a:lnTo>
                  <a:lnTo>
                    <a:pt x="667" y="190"/>
                  </a:lnTo>
                  <a:lnTo>
                    <a:pt x="657" y="192"/>
                  </a:lnTo>
                  <a:lnTo>
                    <a:pt x="650" y="193"/>
                  </a:lnTo>
                  <a:lnTo>
                    <a:pt x="644" y="196"/>
                  </a:lnTo>
                  <a:lnTo>
                    <a:pt x="639" y="200"/>
                  </a:lnTo>
                  <a:lnTo>
                    <a:pt x="636" y="206"/>
                  </a:lnTo>
                  <a:lnTo>
                    <a:pt x="635" y="221"/>
                  </a:lnTo>
                  <a:lnTo>
                    <a:pt x="632" y="240"/>
                  </a:lnTo>
                  <a:lnTo>
                    <a:pt x="630" y="243"/>
                  </a:lnTo>
                  <a:lnTo>
                    <a:pt x="626" y="257"/>
                  </a:lnTo>
                  <a:lnTo>
                    <a:pt x="623" y="261"/>
                  </a:lnTo>
                  <a:lnTo>
                    <a:pt x="619" y="265"/>
                  </a:lnTo>
                  <a:lnTo>
                    <a:pt x="616" y="268"/>
                  </a:lnTo>
                  <a:lnTo>
                    <a:pt x="610" y="271"/>
                  </a:lnTo>
                  <a:lnTo>
                    <a:pt x="598" y="274"/>
                  </a:lnTo>
                  <a:lnTo>
                    <a:pt x="583" y="274"/>
                  </a:lnTo>
                  <a:lnTo>
                    <a:pt x="564" y="276"/>
                  </a:lnTo>
                  <a:lnTo>
                    <a:pt x="537" y="274"/>
                  </a:lnTo>
                  <a:lnTo>
                    <a:pt x="527" y="273"/>
                  </a:lnTo>
                  <a:lnTo>
                    <a:pt x="520" y="271"/>
                  </a:lnTo>
                  <a:lnTo>
                    <a:pt x="511" y="267"/>
                  </a:lnTo>
                  <a:lnTo>
                    <a:pt x="503" y="263"/>
                  </a:lnTo>
                  <a:lnTo>
                    <a:pt x="484" y="251"/>
                  </a:lnTo>
                  <a:lnTo>
                    <a:pt x="480" y="248"/>
                  </a:lnTo>
                  <a:lnTo>
                    <a:pt x="469" y="243"/>
                  </a:lnTo>
                  <a:lnTo>
                    <a:pt x="461" y="242"/>
                  </a:lnTo>
                  <a:lnTo>
                    <a:pt x="455" y="243"/>
                  </a:lnTo>
                  <a:lnTo>
                    <a:pt x="449" y="246"/>
                  </a:lnTo>
                  <a:lnTo>
                    <a:pt x="443" y="252"/>
                  </a:lnTo>
                  <a:lnTo>
                    <a:pt x="440" y="258"/>
                  </a:lnTo>
                  <a:lnTo>
                    <a:pt x="437" y="265"/>
                  </a:lnTo>
                  <a:lnTo>
                    <a:pt x="434" y="273"/>
                  </a:lnTo>
                  <a:lnTo>
                    <a:pt x="433" y="286"/>
                  </a:lnTo>
                  <a:lnTo>
                    <a:pt x="433" y="288"/>
                  </a:lnTo>
                  <a:lnTo>
                    <a:pt x="428" y="295"/>
                  </a:lnTo>
                  <a:lnTo>
                    <a:pt x="422" y="304"/>
                  </a:lnTo>
                  <a:lnTo>
                    <a:pt x="403" y="325"/>
                  </a:lnTo>
                  <a:lnTo>
                    <a:pt x="382" y="344"/>
                  </a:lnTo>
                  <a:lnTo>
                    <a:pt x="368" y="358"/>
                  </a:lnTo>
                  <a:lnTo>
                    <a:pt x="363" y="363"/>
                  </a:lnTo>
                  <a:lnTo>
                    <a:pt x="357" y="366"/>
                  </a:lnTo>
                  <a:lnTo>
                    <a:pt x="350" y="367"/>
                  </a:lnTo>
                  <a:lnTo>
                    <a:pt x="343" y="367"/>
                  </a:lnTo>
                  <a:lnTo>
                    <a:pt x="328" y="366"/>
                  </a:lnTo>
                  <a:lnTo>
                    <a:pt x="313" y="364"/>
                  </a:lnTo>
                  <a:lnTo>
                    <a:pt x="311" y="364"/>
                  </a:lnTo>
                  <a:lnTo>
                    <a:pt x="301" y="363"/>
                  </a:lnTo>
                  <a:lnTo>
                    <a:pt x="300" y="363"/>
                  </a:lnTo>
                  <a:lnTo>
                    <a:pt x="298" y="363"/>
                  </a:lnTo>
                  <a:lnTo>
                    <a:pt x="297" y="363"/>
                  </a:lnTo>
                  <a:lnTo>
                    <a:pt x="289" y="362"/>
                  </a:lnTo>
                  <a:lnTo>
                    <a:pt x="286" y="360"/>
                  </a:lnTo>
                  <a:lnTo>
                    <a:pt x="283" y="357"/>
                  </a:lnTo>
                  <a:lnTo>
                    <a:pt x="283" y="354"/>
                  </a:lnTo>
                  <a:lnTo>
                    <a:pt x="282" y="350"/>
                  </a:lnTo>
                  <a:lnTo>
                    <a:pt x="283" y="332"/>
                  </a:lnTo>
                  <a:lnTo>
                    <a:pt x="285" y="328"/>
                  </a:lnTo>
                  <a:lnTo>
                    <a:pt x="285" y="326"/>
                  </a:lnTo>
                  <a:lnTo>
                    <a:pt x="288" y="325"/>
                  </a:lnTo>
                  <a:lnTo>
                    <a:pt x="291" y="323"/>
                  </a:lnTo>
                  <a:lnTo>
                    <a:pt x="295" y="322"/>
                  </a:lnTo>
                  <a:lnTo>
                    <a:pt x="298" y="317"/>
                  </a:lnTo>
                  <a:lnTo>
                    <a:pt x="298" y="314"/>
                  </a:lnTo>
                  <a:lnTo>
                    <a:pt x="300" y="308"/>
                  </a:lnTo>
                  <a:lnTo>
                    <a:pt x="298" y="299"/>
                  </a:lnTo>
                  <a:lnTo>
                    <a:pt x="292" y="279"/>
                  </a:lnTo>
                  <a:lnTo>
                    <a:pt x="283" y="255"/>
                  </a:lnTo>
                  <a:lnTo>
                    <a:pt x="276" y="236"/>
                  </a:lnTo>
                  <a:lnTo>
                    <a:pt x="272" y="229"/>
                  </a:lnTo>
                  <a:lnTo>
                    <a:pt x="263" y="223"/>
                  </a:lnTo>
                  <a:lnTo>
                    <a:pt x="254" y="218"/>
                  </a:lnTo>
                  <a:lnTo>
                    <a:pt x="242" y="214"/>
                  </a:lnTo>
                  <a:lnTo>
                    <a:pt x="242" y="471"/>
                  </a:lnTo>
                  <a:lnTo>
                    <a:pt x="242" y="477"/>
                  </a:lnTo>
                  <a:lnTo>
                    <a:pt x="239" y="483"/>
                  </a:lnTo>
                  <a:lnTo>
                    <a:pt x="236" y="487"/>
                  </a:lnTo>
                  <a:lnTo>
                    <a:pt x="226" y="496"/>
                  </a:lnTo>
                  <a:lnTo>
                    <a:pt x="205" y="509"/>
                  </a:lnTo>
                  <a:lnTo>
                    <a:pt x="199" y="514"/>
                  </a:lnTo>
                  <a:lnTo>
                    <a:pt x="196" y="517"/>
                  </a:lnTo>
                  <a:lnTo>
                    <a:pt x="193" y="519"/>
                  </a:lnTo>
                  <a:lnTo>
                    <a:pt x="187" y="522"/>
                  </a:lnTo>
                  <a:lnTo>
                    <a:pt x="180" y="522"/>
                  </a:lnTo>
                  <a:lnTo>
                    <a:pt x="173" y="524"/>
                  </a:lnTo>
                  <a:lnTo>
                    <a:pt x="140" y="521"/>
                  </a:lnTo>
                  <a:lnTo>
                    <a:pt x="108" y="519"/>
                  </a:lnTo>
                  <a:lnTo>
                    <a:pt x="106" y="519"/>
                  </a:lnTo>
                  <a:lnTo>
                    <a:pt x="97" y="518"/>
                  </a:lnTo>
                  <a:lnTo>
                    <a:pt x="91" y="515"/>
                  </a:lnTo>
                  <a:lnTo>
                    <a:pt x="86" y="509"/>
                  </a:lnTo>
                  <a:lnTo>
                    <a:pt x="83" y="502"/>
                  </a:lnTo>
                  <a:lnTo>
                    <a:pt x="77" y="486"/>
                  </a:lnTo>
                  <a:lnTo>
                    <a:pt x="74" y="477"/>
                  </a:lnTo>
                  <a:lnTo>
                    <a:pt x="69" y="469"/>
                  </a:lnTo>
                  <a:lnTo>
                    <a:pt x="66" y="466"/>
                  </a:lnTo>
                  <a:lnTo>
                    <a:pt x="63" y="463"/>
                  </a:lnTo>
                  <a:lnTo>
                    <a:pt x="60" y="462"/>
                  </a:lnTo>
                  <a:lnTo>
                    <a:pt x="56" y="462"/>
                  </a:lnTo>
                  <a:lnTo>
                    <a:pt x="52" y="462"/>
                  </a:lnTo>
                  <a:lnTo>
                    <a:pt x="47" y="465"/>
                  </a:lnTo>
                  <a:lnTo>
                    <a:pt x="43" y="468"/>
                  </a:lnTo>
                  <a:lnTo>
                    <a:pt x="38" y="472"/>
                  </a:lnTo>
                  <a:lnTo>
                    <a:pt x="32" y="481"/>
                  </a:lnTo>
                  <a:lnTo>
                    <a:pt x="31" y="486"/>
                  </a:lnTo>
                  <a:lnTo>
                    <a:pt x="29" y="490"/>
                  </a:lnTo>
                  <a:lnTo>
                    <a:pt x="29" y="493"/>
                  </a:lnTo>
                  <a:lnTo>
                    <a:pt x="28" y="496"/>
                  </a:lnTo>
                  <a:lnTo>
                    <a:pt x="24" y="499"/>
                  </a:lnTo>
                  <a:lnTo>
                    <a:pt x="16" y="499"/>
                  </a:lnTo>
                  <a:lnTo>
                    <a:pt x="0" y="497"/>
                  </a:lnTo>
                  <a:lnTo>
                    <a:pt x="16" y="525"/>
                  </a:lnTo>
                  <a:lnTo>
                    <a:pt x="31" y="555"/>
                  </a:lnTo>
                  <a:lnTo>
                    <a:pt x="43" y="583"/>
                  </a:lnTo>
                  <a:lnTo>
                    <a:pt x="53" y="610"/>
                  </a:lnTo>
                  <a:lnTo>
                    <a:pt x="60" y="630"/>
                  </a:lnTo>
                  <a:lnTo>
                    <a:pt x="69" y="651"/>
                  </a:lnTo>
                  <a:lnTo>
                    <a:pt x="89" y="688"/>
                  </a:lnTo>
                  <a:lnTo>
                    <a:pt x="108" y="722"/>
                  </a:lnTo>
                  <a:lnTo>
                    <a:pt x="115" y="736"/>
                  </a:lnTo>
                  <a:lnTo>
                    <a:pt x="121" y="750"/>
                  </a:lnTo>
                  <a:lnTo>
                    <a:pt x="128" y="773"/>
                  </a:lnTo>
                  <a:lnTo>
                    <a:pt x="131" y="784"/>
                  </a:lnTo>
                  <a:lnTo>
                    <a:pt x="133" y="794"/>
                  </a:lnTo>
                  <a:lnTo>
                    <a:pt x="133" y="801"/>
                  </a:lnTo>
                  <a:lnTo>
                    <a:pt x="131" y="809"/>
                  </a:lnTo>
                  <a:lnTo>
                    <a:pt x="127" y="813"/>
                  </a:lnTo>
                  <a:lnTo>
                    <a:pt x="121" y="815"/>
                  </a:lnTo>
                  <a:lnTo>
                    <a:pt x="114" y="818"/>
                  </a:lnTo>
                  <a:lnTo>
                    <a:pt x="108" y="821"/>
                  </a:lnTo>
                  <a:lnTo>
                    <a:pt x="105" y="825"/>
                  </a:lnTo>
                  <a:lnTo>
                    <a:pt x="105" y="832"/>
                  </a:lnTo>
                  <a:lnTo>
                    <a:pt x="105" y="840"/>
                  </a:lnTo>
                  <a:lnTo>
                    <a:pt x="109" y="849"/>
                  </a:lnTo>
                  <a:lnTo>
                    <a:pt x="114" y="861"/>
                  </a:lnTo>
                  <a:lnTo>
                    <a:pt x="121" y="872"/>
                  </a:lnTo>
                  <a:lnTo>
                    <a:pt x="128" y="886"/>
                  </a:lnTo>
                  <a:lnTo>
                    <a:pt x="131" y="896"/>
                  </a:lnTo>
                  <a:lnTo>
                    <a:pt x="134" y="906"/>
                  </a:lnTo>
                  <a:lnTo>
                    <a:pt x="134" y="915"/>
                  </a:lnTo>
                  <a:lnTo>
                    <a:pt x="134" y="921"/>
                  </a:lnTo>
                  <a:lnTo>
                    <a:pt x="136" y="927"/>
                  </a:lnTo>
                  <a:lnTo>
                    <a:pt x="139" y="931"/>
                  </a:lnTo>
                  <a:lnTo>
                    <a:pt x="145" y="933"/>
                  </a:lnTo>
                  <a:lnTo>
                    <a:pt x="150" y="934"/>
                  </a:lnTo>
                  <a:lnTo>
                    <a:pt x="155" y="937"/>
                  </a:lnTo>
                  <a:lnTo>
                    <a:pt x="161" y="943"/>
                  </a:lnTo>
                  <a:lnTo>
                    <a:pt x="165" y="948"/>
                  </a:lnTo>
                  <a:lnTo>
                    <a:pt x="168" y="949"/>
                  </a:lnTo>
                  <a:lnTo>
                    <a:pt x="174" y="951"/>
                  </a:lnTo>
                  <a:lnTo>
                    <a:pt x="179" y="952"/>
                  </a:lnTo>
                  <a:lnTo>
                    <a:pt x="184" y="954"/>
                  </a:lnTo>
                  <a:lnTo>
                    <a:pt x="195" y="961"/>
                  </a:lnTo>
                  <a:lnTo>
                    <a:pt x="204" y="971"/>
                  </a:lnTo>
                  <a:lnTo>
                    <a:pt x="211" y="982"/>
                  </a:lnTo>
                  <a:lnTo>
                    <a:pt x="215" y="985"/>
                  </a:lnTo>
                  <a:lnTo>
                    <a:pt x="220" y="989"/>
                  </a:lnTo>
                  <a:lnTo>
                    <a:pt x="226" y="990"/>
                  </a:lnTo>
                  <a:lnTo>
                    <a:pt x="232" y="990"/>
                  </a:lnTo>
                  <a:lnTo>
                    <a:pt x="239" y="990"/>
                  </a:lnTo>
                  <a:lnTo>
                    <a:pt x="246" y="988"/>
                  </a:lnTo>
                  <a:lnTo>
                    <a:pt x="252" y="983"/>
                  </a:lnTo>
                  <a:lnTo>
                    <a:pt x="257" y="977"/>
                  </a:lnTo>
                  <a:lnTo>
                    <a:pt x="263" y="973"/>
                  </a:lnTo>
                  <a:lnTo>
                    <a:pt x="270" y="967"/>
                  </a:lnTo>
                  <a:lnTo>
                    <a:pt x="279" y="964"/>
                  </a:lnTo>
                  <a:lnTo>
                    <a:pt x="289" y="961"/>
                  </a:lnTo>
                  <a:lnTo>
                    <a:pt x="313" y="956"/>
                  </a:lnTo>
                  <a:lnTo>
                    <a:pt x="341" y="956"/>
                  </a:lnTo>
                  <a:lnTo>
                    <a:pt x="353" y="955"/>
                  </a:lnTo>
                  <a:lnTo>
                    <a:pt x="360" y="954"/>
                  </a:lnTo>
                  <a:lnTo>
                    <a:pt x="368" y="951"/>
                  </a:lnTo>
                  <a:lnTo>
                    <a:pt x="373" y="946"/>
                  </a:lnTo>
                  <a:lnTo>
                    <a:pt x="385" y="939"/>
                  </a:lnTo>
                  <a:lnTo>
                    <a:pt x="394" y="934"/>
                  </a:lnTo>
                  <a:lnTo>
                    <a:pt x="404" y="930"/>
                  </a:lnTo>
                  <a:lnTo>
                    <a:pt x="419" y="927"/>
                  </a:lnTo>
                  <a:lnTo>
                    <a:pt x="434" y="924"/>
                  </a:lnTo>
                  <a:lnTo>
                    <a:pt x="449" y="922"/>
                  </a:lnTo>
                  <a:lnTo>
                    <a:pt x="464" y="921"/>
                  </a:lnTo>
                  <a:lnTo>
                    <a:pt x="477" y="922"/>
                  </a:lnTo>
                  <a:lnTo>
                    <a:pt x="490" y="924"/>
                  </a:lnTo>
                  <a:lnTo>
                    <a:pt x="502" y="925"/>
                  </a:lnTo>
                  <a:lnTo>
                    <a:pt x="514" y="929"/>
                  </a:lnTo>
                  <a:lnTo>
                    <a:pt x="527" y="933"/>
                  </a:lnTo>
                  <a:lnTo>
                    <a:pt x="539" y="933"/>
                  </a:lnTo>
                  <a:lnTo>
                    <a:pt x="552" y="933"/>
                  </a:lnTo>
                  <a:lnTo>
                    <a:pt x="564" y="930"/>
                  </a:lnTo>
                  <a:lnTo>
                    <a:pt x="573" y="925"/>
                  </a:lnTo>
                  <a:lnTo>
                    <a:pt x="582" y="921"/>
                  </a:lnTo>
                  <a:lnTo>
                    <a:pt x="586" y="918"/>
                  </a:lnTo>
                  <a:lnTo>
                    <a:pt x="590" y="918"/>
                  </a:lnTo>
                  <a:lnTo>
                    <a:pt x="596" y="920"/>
                  </a:lnTo>
                  <a:lnTo>
                    <a:pt x="604" y="920"/>
                  </a:lnTo>
                  <a:lnTo>
                    <a:pt x="616" y="922"/>
                  </a:lnTo>
                  <a:lnTo>
                    <a:pt x="620" y="921"/>
                  </a:lnTo>
                  <a:lnTo>
                    <a:pt x="623" y="920"/>
                  </a:lnTo>
                  <a:lnTo>
                    <a:pt x="624" y="917"/>
                  </a:lnTo>
                  <a:lnTo>
                    <a:pt x="626" y="911"/>
                  </a:lnTo>
                  <a:lnTo>
                    <a:pt x="627" y="905"/>
                  </a:lnTo>
                  <a:lnTo>
                    <a:pt x="630" y="900"/>
                  </a:lnTo>
                  <a:lnTo>
                    <a:pt x="633" y="898"/>
                  </a:lnTo>
                  <a:lnTo>
                    <a:pt x="638" y="895"/>
                  </a:lnTo>
                  <a:lnTo>
                    <a:pt x="650" y="892"/>
                  </a:lnTo>
                  <a:lnTo>
                    <a:pt x="663" y="892"/>
                  </a:lnTo>
                  <a:lnTo>
                    <a:pt x="685" y="892"/>
                  </a:lnTo>
                  <a:lnTo>
                    <a:pt x="697" y="890"/>
                  </a:lnTo>
                  <a:lnTo>
                    <a:pt x="712" y="884"/>
                  </a:lnTo>
                  <a:lnTo>
                    <a:pt x="728" y="875"/>
                  </a:lnTo>
                  <a:lnTo>
                    <a:pt x="747" y="864"/>
                  </a:lnTo>
                  <a:lnTo>
                    <a:pt x="768" y="850"/>
                  </a:lnTo>
                  <a:lnTo>
                    <a:pt x="788" y="834"/>
                  </a:lnTo>
                  <a:lnTo>
                    <a:pt x="809" y="818"/>
                  </a:lnTo>
                  <a:lnTo>
                    <a:pt x="830" y="800"/>
                  </a:lnTo>
                  <a:lnTo>
                    <a:pt x="850" y="779"/>
                  </a:lnTo>
                  <a:lnTo>
                    <a:pt x="874" y="754"/>
                  </a:lnTo>
                  <a:lnTo>
                    <a:pt x="898" y="726"/>
                  </a:lnTo>
                  <a:lnTo>
                    <a:pt x="921" y="697"/>
                  </a:lnTo>
                  <a:lnTo>
                    <a:pt x="966" y="641"/>
                  </a:lnTo>
                  <a:lnTo>
                    <a:pt x="983" y="615"/>
                  </a:lnTo>
                  <a:lnTo>
                    <a:pt x="997" y="595"/>
                  </a:lnTo>
                  <a:lnTo>
                    <a:pt x="1008" y="576"/>
                  </a:lnTo>
                  <a:lnTo>
                    <a:pt x="1022" y="559"/>
                  </a:lnTo>
                  <a:lnTo>
                    <a:pt x="1035" y="543"/>
                  </a:lnTo>
                  <a:lnTo>
                    <a:pt x="1050" y="528"/>
                  </a:lnTo>
                  <a:lnTo>
                    <a:pt x="1076" y="502"/>
                  </a:lnTo>
                  <a:lnTo>
                    <a:pt x="1099" y="481"/>
                  </a:lnTo>
                  <a:lnTo>
                    <a:pt x="1104" y="474"/>
                  </a:lnTo>
                  <a:lnTo>
                    <a:pt x="1110" y="462"/>
                  </a:lnTo>
                  <a:lnTo>
                    <a:pt x="1115" y="449"/>
                  </a:lnTo>
                  <a:lnTo>
                    <a:pt x="1119" y="434"/>
                  </a:lnTo>
                  <a:lnTo>
                    <a:pt x="1127" y="400"/>
                  </a:lnTo>
                  <a:lnTo>
                    <a:pt x="1131" y="366"/>
                  </a:lnTo>
                  <a:lnTo>
                    <a:pt x="1130" y="366"/>
                  </a:lnTo>
                  <a:lnTo>
                    <a:pt x="1112" y="366"/>
                  </a:lnTo>
                  <a:lnTo>
                    <a:pt x="1096" y="367"/>
                  </a:lnTo>
                  <a:lnTo>
                    <a:pt x="1079" y="370"/>
                  </a:lnTo>
                  <a:lnTo>
                    <a:pt x="1079" y="369"/>
                  </a:lnTo>
                  <a:lnTo>
                    <a:pt x="1078" y="363"/>
                  </a:lnTo>
                  <a:lnTo>
                    <a:pt x="1070" y="370"/>
                  </a:lnTo>
                  <a:lnTo>
                    <a:pt x="1067" y="375"/>
                  </a:lnTo>
                  <a:lnTo>
                    <a:pt x="1066" y="381"/>
                  </a:lnTo>
                  <a:lnTo>
                    <a:pt x="1065" y="387"/>
                  </a:lnTo>
                  <a:lnTo>
                    <a:pt x="1063" y="389"/>
                  </a:lnTo>
                  <a:lnTo>
                    <a:pt x="1059" y="394"/>
                  </a:lnTo>
                  <a:lnTo>
                    <a:pt x="1053" y="395"/>
                  </a:lnTo>
                  <a:lnTo>
                    <a:pt x="1047" y="397"/>
                  </a:lnTo>
                  <a:lnTo>
                    <a:pt x="1038" y="397"/>
                  </a:lnTo>
                  <a:lnTo>
                    <a:pt x="1028" y="397"/>
                  </a:lnTo>
                  <a:lnTo>
                    <a:pt x="1023" y="397"/>
                  </a:lnTo>
                  <a:lnTo>
                    <a:pt x="1019" y="394"/>
                  </a:lnTo>
                  <a:lnTo>
                    <a:pt x="1011" y="388"/>
                  </a:lnTo>
                  <a:lnTo>
                    <a:pt x="1004" y="378"/>
                  </a:lnTo>
                  <a:lnTo>
                    <a:pt x="997" y="367"/>
                  </a:lnTo>
                  <a:lnTo>
                    <a:pt x="991" y="355"/>
                  </a:lnTo>
                  <a:lnTo>
                    <a:pt x="988" y="345"/>
                  </a:lnTo>
                  <a:lnTo>
                    <a:pt x="985" y="336"/>
                  </a:lnTo>
                  <a:lnTo>
                    <a:pt x="983" y="332"/>
                  </a:lnTo>
                  <a:lnTo>
                    <a:pt x="986" y="325"/>
                  </a:lnTo>
                  <a:lnTo>
                    <a:pt x="994" y="313"/>
                  </a:lnTo>
                  <a:lnTo>
                    <a:pt x="1002" y="301"/>
                  </a:lnTo>
                  <a:lnTo>
                    <a:pt x="1013" y="291"/>
                  </a:lnTo>
                  <a:lnTo>
                    <a:pt x="1022" y="283"/>
                  </a:lnTo>
                  <a:lnTo>
                    <a:pt x="1028" y="282"/>
                  </a:lnTo>
                  <a:lnTo>
                    <a:pt x="1031" y="280"/>
                  </a:lnTo>
                  <a:lnTo>
                    <a:pt x="1036" y="282"/>
                  </a:lnTo>
                  <a:lnTo>
                    <a:pt x="1041" y="283"/>
                  </a:lnTo>
                  <a:lnTo>
                    <a:pt x="1051" y="288"/>
                  </a:lnTo>
                  <a:lnTo>
                    <a:pt x="1072" y="301"/>
                  </a:lnTo>
                  <a:lnTo>
                    <a:pt x="1070" y="289"/>
                  </a:lnTo>
                  <a:lnTo>
                    <a:pt x="1070" y="288"/>
                  </a:lnTo>
                  <a:lnTo>
                    <a:pt x="1073" y="260"/>
                  </a:lnTo>
                  <a:lnTo>
                    <a:pt x="1075" y="230"/>
                  </a:lnTo>
                  <a:lnTo>
                    <a:pt x="1075" y="199"/>
                  </a:lnTo>
                  <a:lnTo>
                    <a:pt x="1075" y="186"/>
                  </a:lnTo>
                  <a:lnTo>
                    <a:pt x="1072" y="174"/>
                  </a:lnTo>
                  <a:lnTo>
                    <a:pt x="1069" y="165"/>
                  </a:lnTo>
                  <a:lnTo>
                    <a:pt x="1067" y="162"/>
                  </a:lnTo>
                  <a:lnTo>
                    <a:pt x="1065" y="161"/>
                  </a:lnTo>
                  <a:lnTo>
                    <a:pt x="1062" y="156"/>
                  </a:lnTo>
                  <a:lnTo>
                    <a:pt x="1057" y="152"/>
                  </a:lnTo>
                  <a:lnTo>
                    <a:pt x="1051" y="137"/>
                  </a:lnTo>
                  <a:lnTo>
                    <a:pt x="1044" y="116"/>
                  </a:lnTo>
                  <a:lnTo>
                    <a:pt x="1038" y="94"/>
                  </a:lnTo>
                  <a:lnTo>
                    <a:pt x="1028" y="53"/>
                  </a:lnTo>
                  <a:lnTo>
                    <a:pt x="1025" y="37"/>
                  </a:lnTo>
                  <a:lnTo>
                    <a:pt x="1022" y="29"/>
                  </a:lnTo>
                  <a:lnTo>
                    <a:pt x="1019" y="26"/>
                  </a:lnTo>
                  <a:lnTo>
                    <a:pt x="1011" y="25"/>
                  </a:lnTo>
                  <a:lnTo>
                    <a:pt x="1002" y="23"/>
                  </a:lnTo>
                  <a:lnTo>
                    <a:pt x="979" y="20"/>
                  </a:lnTo>
                  <a:lnTo>
                    <a:pt x="954" y="17"/>
                  </a:lnTo>
                  <a:lnTo>
                    <a:pt x="945" y="16"/>
                  </a:lnTo>
                  <a:lnTo>
                    <a:pt x="939" y="11"/>
                  </a:lnTo>
                  <a:lnTo>
                    <a:pt x="937" y="11"/>
                  </a:lnTo>
                  <a:lnTo>
                    <a:pt x="937" y="10"/>
                  </a:lnTo>
                  <a:lnTo>
                    <a:pt x="933" y="9"/>
                  </a:lnTo>
                  <a:lnTo>
                    <a:pt x="927" y="7"/>
                  </a:lnTo>
                  <a:lnTo>
                    <a:pt x="911" y="6"/>
                  </a:lnTo>
                  <a:lnTo>
                    <a:pt x="884" y="4"/>
                  </a:lnTo>
                  <a:lnTo>
                    <a:pt x="876" y="3"/>
                  </a:lnTo>
                  <a:lnTo>
                    <a:pt x="873" y="1"/>
                  </a:lnTo>
                  <a:close/>
                  <a:moveTo>
                    <a:pt x="769" y="648"/>
                  </a:moveTo>
                  <a:lnTo>
                    <a:pt x="728" y="590"/>
                  </a:lnTo>
                  <a:lnTo>
                    <a:pt x="746" y="565"/>
                  </a:lnTo>
                  <a:lnTo>
                    <a:pt x="760" y="544"/>
                  </a:lnTo>
                  <a:lnTo>
                    <a:pt x="769" y="527"/>
                  </a:lnTo>
                  <a:lnTo>
                    <a:pt x="774" y="522"/>
                  </a:lnTo>
                  <a:lnTo>
                    <a:pt x="779" y="517"/>
                  </a:lnTo>
                  <a:lnTo>
                    <a:pt x="796" y="506"/>
                  </a:lnTo>
                  <a:lnTo>
                    <a:pt x="805" y="500"/>
                  </a:lnTo>
                  <a:lnTo>
                    <a:pt x="813" y="497"/>
                  </a:lnTo>
                  <a:lnTo>
                    <a:pt x="822" y="494"/>
                  </a:lnTo>
                  <a:lnTo>
                    <a:pt x="830" y="493"/>
                  </a:lnTo>
                  <a:lnTo>
                    <a:pt x="836" y="494"/>
                  </a:lnTo>
                  <a:lnTo>
                    <a:pt x="839" y="496"/>
                  </a:lnTo>
                  <a:lnTo>
                    <a:pt x="840" y="499"/>
                  </a:lnTo>
                  <a:lnTo>
                    <a:pt x="844" y="505"/>
                  </a:lnTo>
                  <a:lnTo>
                    <a:pt x="852" y="512"/>
                  </a:lnTo>
                  <a:lnTo>
                    <a:pt x="867" y="525"/>
                  </a:lnTo>
                  <a:lnTo>
                    <a:pt x="874" y="533"/>
                  </a:lnTo>
                  <a:lnTo>
                    <a:pt x="880" y="540"/>
                  </a:lnTo>
                  <a:lnTo>
                    <a:pt x="884" y="546"/>
                  </a:lnTo>
                  <a:lnTo>
                    <a:pt x="887" y="552"/>
                  </a:lnTo>
                  <a:lnTo>
                    <a:pt x="886" y="558"/>
                  </a:lnTo>
                  <a:lnTo>
                    <a:pt x="883" y="564"/>
                  </a:lnTo>
                  <a:lnTo>
                    <a:pt x="874" y="577"/>
                  </a:lnTo>
                  <a:lnTo>
                    <a:pt x="865" y="590"/>
                  </a:lnTo>
                  <a:lnTo>
                    <a:pt x="862" y="596"/>
                  </a:lnTo>
                  <a:lnTo>
                    <a:pt x="862" y="602"/>
                  </a:lnTo>
                  <a:lnTo>
                    <a:pt x="861" y="607"/>
                  </a:lnTo>
                  <a:lnTo>
                    <a:pt x="859" y="608"/>
                  </a:lnTo>
                  <a:lnTo>
                    <a:pt x="856" y="610"/>
                  </a:lnTo>
                  <a:lnTo>
                    <a:pt x="852" y="610"/>
                  </a:lnTo>
                  <a:lnTo>
                    <a:pt x="842" y="610"/>
                  </a:lnTo>
                  <a:lnTo>
                    <a:pt x="836" y="608"/>
                  </a:lnTo>
                  <a:lnTo>
                    <a:pt x="831" y="608"/>
                  </a:lnTo>
                  <a:lnTo>
                    <a:pt x="827" y="608"/>
                  </a:lnTo>
                  <a:lnTo>
                    <a:pt x="822" y="610"/>
                  </a:lnTo>
                  <a:lnTo>
                    <a:pt x="818" y="611"/>
                  </a:lnTo>
                  <a:lnTo>
                    <a:pt x="816" y="615"/>
                  </a:lnTo>
                  <a:lnTo>
                    <a:pt x="805" y="641"/>
                  </a:lnTo>
                  <a:lnTo>
                    <a:pt x="799" y="652"/>
                  </a:lnTo>
                  <a:lnTo>
                    <a:pt x="777" y="649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29" name="Freeform: Shape 13">
              <a:extLst>
                <a:ext uri="{FF2B5EF4-FFF2-40B4-BE49-F238E27FC236}">
                  <a16:creationId xmlns:a16="http://schemas.microsoft.com/office/drawing/2014/main" id="{C4A5522C-60DB-4949-9430-3F0A293FC4EB}"/>
                </a:ext>
              </a:extLst>
            </p:cNvPr>
            <p:cNvSpPr/>
            <p:nvPr/>
          </p:nvSpPr>
          <p:spPr>
            <a:xfrm>
              <a:off x="4820400" y="3772080"/>
              <a:ext cx="406800" cy="356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31" h="990">
                  <a:moveTo>
                    <a:pt x="871" y="0"/>
                  </a:moveTo>
                  <a:lnTo>
                    <a:pt x="871" y="0"/>
                  </a:lnTo>
                  <a:lnTo>
                    <a:pt x="871" y="0"/>
                  </a:lnTo>
                  <a:lnTo>
                    <a:pt x="871" y="0"/>
                  </a:lnTo>
                  <a:lnTo>
                    <a:pt x="871" y="0"/>
                  </a:lnTo>
                  <a:lnTo>
                    <a:pt x="865" y="7"/>
                  </a:lnTo>
                  <a:lnTo>
                    <a:pt x="865" y="7"/>
                  </a:lnTo>
                  <a:lnTo>
                    <a:pt x="847" y="34"/>
                  </a:lnTo>
                  <a:lnTo>
                    <a:pt x="847" y="34"/>
                  </a:lnTo>
                  <a:lnTo>
                    <a:pt x="846" y="35"/>
                  </a:lnTo>
                  <a:lnTo>
                    <a:pt x="846" y="35"/>
                  </a:lnTo>
                  <a:lnTo>
                    <a:pt x="842" y="38"/>
                  </a:lnTo>
                  <a:lnTo>
                    <a:pt x="836" y="40"/>
                  </a:lnTo>
                  <a:lnTo>
                    <a:pt x="822" y="42"/>
                  </a:lnTo>
                  <a:lnTo>
                    <a:pt x="815" y="45"/>
                  </a:lnTo>
                  <a:lnTo>
                    <a:pt x="811" y="48"/>
                  </a:lnTo>
                  <a:lnTo>
                    <a:pt x="806" y="51"/>
                  </a:lnTo>
                  <a:lnTo>
                    <a:pt x="803" y="59"/>
                  </a:lnTo>
                  <a:lnTo>
                    <a:pt x="803" y="59"/>
                  </a:lnTo>
                  <a:lnTo>
                    <a:pt x="800" y="66"/>
                  </a:lnTo>
                  <a:lnTo>
                    <a:pt x="796" y="74"/>
                  </a:lnTo>
                  <a:lnTo>
                    <a:pt x="788" y="81"/>
                  </a:lnTo>
                  <a:lnTo>
                    <a:pt x="781" y="87"/>
                  </a:lnTo>
                  <a:lnTo>
                    <a:pt x="772" y="93"/>
                  </a:lnTo>
                  <a:lnTo>
                    <a:pt x="763" y="96"/>
                  </a:lnTo>
                  <a:lnTo>
                    <a:pt x="754" y="99"/>
                  </a:lnTo>
                  <a:lnTo>
                    <a:pt x="747" y="100"/>
                  </a:lnTo>
                  <a:lnTo>
                    <a:pt x="747" y="100"/>
                  </a:lnTo>
                  <a:lnTo>
                    <a:pt x="747" y="100"/>
                  </a:lnTo>
                  <a:lnTo>
                    <a:pt x="747" y="100"/>
                  </a:lnTo>
                  <a:lnTo>
                    <a:pt x="741" y="102"/>
                  </a:lnTo>
                  <a:lnTo>
                    <a:pt x="735" y="105"/>
                  </a:lnTo>
                  <a:lnTo>
                    <a:pt x="731" y="110"/>
                  </a:lnTo>
                  <a:lnTo>
                    <a:pt x="726" y="118"/>
                  </a:lnTo>
                  <a:lnTo>
                    <a:pt x="722" y="125"/>
                  </a:lnTo>
                  <a:lnTo>
                    <a:pt x="721" y="133"/>
                  </a:lnTo>
                  <a:lnTo>
                    <a:pt x="719" y="140"/>
                  </a:lnTo>
                  <a:lnTo>
                    <a:pt x="718" y="149"/>
                  </a:lnTo>
                  <a:lnTo>
                    <a:pt x="718" y="149"/>
                  </a:lnTo>
                  <a:lnTo>
                    <a:pt x="716" y="155"/>
                  </a:lnTo>
                  <a:lnTo>
                    <a:pt x="712" y="164"/>
                  </a:lnTo>
                  <a:lnTo>
                    <a:pt x="706" y="169"/>
                  </a:lnTo>
                  <a:lnTo>
                    <a:pt x="698" y="177"/>
                  </a:lnTo>
                  <a:lnTo>
                    <a:pt x="688" y="183"/>
                  </a:lnTo>
                  <a:lnTo>
                    <a:pt x="678" y="187"/>
                  </a:lnTo>
                  <a:lnTo>
                    <a:pt x="667" y="190"/>
                  </a:lnTo>
                  <a:lnTo>
                    <a:pt x="657" y="192"/>
                  </a:lnTo>
                  <a:lnTo>
                    <a:pt x="657" y="192"/>
                  </a:lnTo>
                  <a:lnTo>
                    <a:pt x="650" y="193"/>
                  </a:lnTo>
                  <a:lnTo>
                    <a:pt x="644" y="196"/>
                  </a:lnTo>
                  <a:lnTo>
                    <a:pt x="639" y="200"/>
                  </a:lnTo>
                  <a:lnTo>
                    <a:pt x="636" y="206"/>
                  </a:lnTo>
                  <a:lnTo>
                    <a:pt x="635" y="221"/>
                  </a:lnTo>
                  <a:lnTo>
                    <a:pt x="632" y="240"/>
                  </a:lnTo>
                  <a:lnTo>
                    <a:pt x="632" y="240"/>
                  </a:lnTo>
                  <a:lnTo>
                    <a:pt x="630" y="243"/>
                  </a:lnTo>
                  <a:lnTo>
                    <a:pt x="630" y="243"/>
                  </a:lnTo>
                  <a:lnTo>
                    <a:pt x="626" y="257"/>
                  </a:lnTo>
                  <a:lnTo>
                    <a:pt x="623" y="261"/>
                  </a:lnTo>
                  <a:lnTo>
                    <a:pt x="619" y="265"/>
                  </a:lnTo>
                  <a:lnTo>
                    <a:pt x="616" y="268"/>
                  </a:lnTo>
                  <a:lnTo>
                    <a:pt x="610" y="271"/>
                  </a:lnTo>
                  <a:lnTo>
                    <a:pt x="598" y="274"/>
                  </a:lnTo>
                  <a:lnTo>
                    <a:pt x="598" y="274"/>
                  </a:lnTo>
                  <a:lnTo>
                    <a:pt x="583" y="274"/>
                  </a:lnTo>
                  <a:lnTo>
                    <a:pt x="564" y="276"/>
                  </a:lnTo>
                  <a:lnTo>
                    <a:pt x="564" y="276"/>
                  </a:lnTo>
                  <a:lnTo>
                    <a:pt x="537" y="274"/>
                  </a:lnTo>
                  <a:lnTo>
                    <a:pt x="527" y="273"/>
                  </a:lnTo>
                  <a:lnTo>
                    <a:pt x="520" y="271"/>
                  </a:lnTo>
                  <a:lnTo>
                    <a:pt x="511" y="267"/>
                  </a:lnTo>
                  <a:lnTo>
                    <a:pt x="503" y="263"/>
                  </a:lnTo>
                  <a:lnTo>
                    <a:pt x="484" y="251"/>
                  </a:lnTo>
                  <a:lnTo>
                    <a:pt x="484" y="251"/>
                  </a:lnTo>
                  <a:lnTo>
                    <a:pt x="480" y="248"/>
                  </a:lnTo>
                  <a:lnTo>
                    <a:pt x="480" y="248"/>
                  </a:lnTo>
                  <a:lnTo>
                    <a:pt x="469" y="243"/>
                  </a:lnTo>
                  <a:lnTo>
                    <a:pt x="461" y="242"/>
                  </a:lnTo>
                  <a:lnTo>
                    <a:pt x="461" y="242"/>
                  </a:lnTo>
                  <a:lnTo>
                    <a:pt x="455" y="243"/>
                  </a:lnTo>
                  <a:lnTo>
                    <a:pt x="449" y="246"/>
                  </a:lnTo>
                  <a:lnTo>
                    <a:pt x="443" y="252"/>
                  </a:lnTo>
                  <a:lnTo>
                    <a:pt x="440" y="258"/>
                  </a:lnTo>
                  <a:lnTo>
                    <a:pt x="437" y="265"/>
                  </a:lnTo>
                  <a:lnTo>
                    <a:pt x="434" y="273"/>
                  </a:lnTo>
                  <a:lnTo>
                    <a:pt x="433" y="286"/>
                  </a:lnTo>
                  <a:lnTo>
                    <a:pt x="433" y="286"/>
                  </a:lnTo>
                  <a:lnTo>
                    <a:pt x="433" y="288"/>
                  </a:lnTo>
                  <a:lnTo>
                    <a:pt x="433" y="288"/>
                  </a:lnTo>
                  <a:lnTo>
                    <a:pt x="428" y="295"/>
                  </a:lnTo>
                  <a:lnTo>
                    <a:pt x="422" y="304"/>
                  </a:lnTo>
                  <a:lnTo>
                    <a:pt x="403" y="325"/>
                  </a:lnTo>
                  <a:lnTo>
                    <a:pt x="382" y="344"/>
                  </a:lnTo>
                  <a:lnTo>
                    <a:pt x="368" y="358"/>
                  </a:lnTo>
                  <a:lnTo>
                    <a:pt x="368" y="358"/>
                  </a:lnTo>
                  <a:lnTo>
                    <a:pt x="363" y="363"/>
                  </a:lnTo>
                  <a:lnTo>
                    <a:pt x="357" y="366"/>
                  </a:lnTo>
                  <a:lnTo>
                    <a:pt x="350" y="367"/>
                  </a:lnTo>
                  <a:lnTo>
                    <a:pt x="343" y="367"/>
                  </a:lnTo>
                  <a:lnTo>
                    <a:pt x="343" y="367"/>
                  </a:lnTo>
                  <a:lnTo>
                    <a:pt x="328" y="366"/>
                  </a:lnTo>
                  <a:lnTo>
                    <a:pt x="313" y="364"/>
                  </a:lnTo>
                  <a:lnTo>
                    <a:pt x="313" y="364"/>
                  </a:lnTo>
                  <a:lnTo>
                    <a:pt x="311" y="364"/>
                  </a:lnTo>
                  <a:lnTo>
                    <a:pt x="311" y="364"/>
                  </a:lnTo>
                  <a:lnTo>
                    <a:pt x="311" y="364"/>
                  </a:lnTo>
                  <a:lnTo>
                    <a:pt x="311" y="364"/>
                  </a:lnTo>
                  <a:lnTo>
                    <a:pt x="301" y="363"/>
                  </a:lnTo>
                  <a:lnTo>
                    <a:pt x="301" y="363"/>
                  </a:lnTo>
                  <a:lnTo>
                    <a:pt x="301" y="363"/>
                  </a:lnTo>
                  <a:lnTo>
                    <a:pt x="301" y="363"/>
                  </a:lnTo>
                  <a:lnTo>
                    <a:pt x="300" y="363"/>
                  </a:lnTo>
                  <a:lnTo>
                    <a:pt x="300" y="363"/>
                  </a:lnTo>
                  <a:lnTo>
                    <a:pt x="298" y="363"/>
                  </a:lnTo>
                  <a:lnTo>
                    <a:pt x="298" y="363"/>
                  </a:lnTo>
                  <a:lnTo>
                    <a:pt x="297" y="363"/>
                  </a:lnTo>
                  <a:lnTo>
                    <a:pt x="297" y="363"/>
                  </a:lnTo>
                  <a:lnTo>
                    <a:pt x="289" y="362"/>
                  </a:lnTo>
                  <a:lnTo>
                    <a:pt x="289" y="362"/>
                  </a:lnTo>
                  <a:lnTo>
                    <a:pt x="286" y="360"/>
                  </a:lnTo>
                  <a:lnTo>
                    <a:pt x="283" y="357"/>
                  </a:lnTo>
                  <a:lnTo>
                    <a:pt x="283" y="354"/>
                  </a:lnTo>
                  <a:lnTo>
                    <a:pt x="282" y="350"/>
                  </a:lnTo>
                  <a:lnTo>
                    <a:pt x="282" y="350"/>
                  </a:lnTo>
                  <a:lnTo>
                    <a:pt x="283" y="332"/>
                  </a:lnTo>
                  <a:lnTo>
                    <a:pt x="283" y="332"/>
                  </a:lnTo>
                  <a:lnTo>
                    <a:pt x="285" y="328"/>
                  </a:lnTo>
                  <a:lnTo>
                    <a:pt x="285" y="326"/>
                  </a:lnTo>
                  <a:lnTo>
                    <a:pt x="285" y="326"/>
                  </a:lnTo>
                  <a:lnTo>
                    <a:pt x="288" y="325"/>
                  </a:lnTo>
                  <a:lnTo>
                    <a:pt x="291" y="323"/>
                  </a:lnTo>
                  <a:lnTo>
                    <a:pt x="295" y="322"/>
                  </a:lnTo>
                  <a:lnTo>
                    <a:pt x="298" y="317"/>
                  </a:lnTo>
                  <a:lnTo>
                    <a:pt x="298" y="317"/>
                  </a:lnTo>
                  <a:lnTo>
                    <a:pt x="298" y="314"/>
                  </a:lnTo>
                  <a:lnTo>
                    <a:pt x="298" y="314"/>
                  </a:lnTo>
                  <a:lnTo>
                    <a:pt x="300" y="308"/>
                  </a:lnTo>
                  <a:lnTo>
                    <a:pt x="298" y="299"/>
                  </a:lnTo>
                  <a:lnTo>
                    <a:pt x="292" y="279"/>
                  </a:lnTo>
                  <a:lnTo>
                    <a:pt x="283" y="255"/>
                  </a:lnTo>
                  <a:lnTo>
                    <a:pt x="276" y="236"/>
                  </a:lnTo>
                  <a:lnTo>
                    <a:pt x="276" y="236"/>
                  </a:lnTo>
                  <a:lnTo>
                    <a:pt x="272" y="229"/>
                  </a:lnTo>
                  <a:lnTo>
                    <a:pt x="263" y="223"/>
                  </a:lnTo>
                  <a:lnTo>
                    <a:pt x="254" y="218"/>
                  </a:lnTo>
                  <a:lnTo>
                    <a:pt x="242" y="214"/>
                  </a:lnTo>
                  <a:lnTo>
                    <a:pt x="242" y="471"/>
                  </a:lnTo>
                  <a:lnTo>
                    <a:pt x="242" y="471"/>
                  </a:lnTo>
                  <a:lnTo>
                    <a:pt x="242" y="477"/>
                  </a:lnTo>
                  <a:lnTo>
                    <a:pt x="242" y="477"/>
                  </a:lnTo>
                  <a:lnTo>
                    <a:pt x="239" y="483"/>
                  </a:lnTo>
                  <a:lnTo>
                    <a:pt x="236" y="487"/>
                  </a:lnTo>
                  <a:lnTo>
                    <a:pt x="226" y="496"/>
                  </a:lnTo>
                  <a:lnTo>
                    <a:pt x="205" y="509"/>
                  </a:lnTo>
                  <a:lnTo>
                    <a:pt x="205" y="509"/>
                  </a:lnTo>
                  <a:lnTo>
                    <a:pt x="199" y="514"/>
                  </a:lnTo>
                  <a:lnTo>
                    <a:pt x="196" y="517"/>
                  </a:lnTo>
                  <a:lnTo>
                    <a:pt x="196" y="517"/>
                  </a:lnTo>
                  <a:lnTo>
                    <a:pt x="193" y="519"/>
                  </a:lnTo>
                  <a:lnTo>
                    <a:pt x="187" y="522"/>
                  </a:lnTo>
                  <a:lnTo>
                    <a:pt x="180" y="522"/>
                  </a:lnTo>
                  <a:lnTo>
                    <a:pt x="173" y="524"/>
                  </a:lnTo>
                  <a:lnTo>
                    <a:pt x="173" y="524"/>
                  </a:lnTo>
                  <a:lnTo>
                    <a:pt x="140" y="521"/>
                  </a:lnTo>
                  <a:lnTo>
                    <a:pt x="108" y="519"/>
                  </a:lnTo>
                  <a:lnTo>
                    <a:pt x="108" y="519"/>
                  </a:lnTo>
                  <a:lnTo>
                    <a:pt x="106" y="519"/>
                  </a:lnTo>
                  <a:lnTo>
                    <a:pt x="106" y="519"/>
                  </a:lnTo>
                  <a:lnTo>
                    <a:pt x="97" y="518"/>
                  </a:lnTo>
                  <a:lnTo>
                    <a:pt x="91" y="515"/>
                  </a:lnTo>
                  <a:lnTo>
                    <a:pt x="86" y="509"/>
                  </a:lnTo>
                  <a:lnTo>
                    <a:pt x="83" y="502"/>
                  </a:lnTo>
                  <a:lnTo>
                    <a:pt x="77" y="486"/>
                  </a:lnTo>
                  <a:lnTo>
                    <a:pt x="74" y="477"/>
                  </a:lnTo>
                  <a:lnTo>
                    <a:pt x="69" y="469"/>
                  </a:lnTo>
                  <a:lnTo>
                    <a:pt x="69" y="469"/>
                  </a:lnTo>
                  <a:lnTo>
                    <a:pt x="66" y="466"/>
                  </a:lnTo>
                  <a:lnTo>
                    <a:pt x="63" y="463"/>
                  </a:lnTo>
                  <a:lnTo>
                    <a:pt x="60" y="462"/>
                  </a:lnTo>
                  <a:lnTo>
                    <a:pt x="56" y="462"/>
                  </a:lnTo>
                  <a:lnTo>
                    <a:pt x="56" y="462"/>
                  </a:lnTo>
                  <a:lnTo>
                    <a:pt x="52" y="462"/>
                  </a:lnTo>
                  <a:lnTo>
                    <a:pt x="47" y="465"/>
                  </a:lnTo>
                  <a:lnTo>
                    <a:pt x="43" y="468"/>
                  </a:lnTo>
                  <a:lnTo>
                    <a:pt x="38" y="472"/>
                  </a:lnTo>
                  <a:lnTo>
                    <a:pt x="32" y="481"/>
                  </a:lnTo>
                  <a:lnTo>
                    <a:pt x="31" y="486"/>
                  </a:lnTo>
                  <a:lnTo>
                    <a:pt x="29" y="490"/>
                  </a:lnTo>
                  <a:lnTo>
                    <a:pt x="29" y="490"/>
                  </a:lnTo>
                  <a:lnTo>
                    <a:pt x="29" y="493"/>
                  </a:lnTo>
                  <a:lnTo>
                    <a:pt x="28" y="496"/>
                  </a:lnTo>
                  <a:lnTo>
                    <a:pt x="28" y="496"/>
                  </a:lnTo>
                  <a:lnTo>
                    <a:pt x="24" y="499"/>
                  </a:lnTo>
                  <a:lnTo>
                    <a:pt x="16" y="499"/>
                  </a:lnTo>
                  <a:lnTo>
                    <a:pt x="16" y="499"/>
                  </a:lnTo>
                  <a:lnTo>
                    <a:pt x="0" y="497"/>
                  </a:lnTo>
                  <a:lnTo>
                    <a:pt x="0" y="497"/>
                  </a:lnTo>
                  <a:lnTo>
                    <a:pt x="16" y="525"/>
                  </a:lnTo>
                  <a:lnTo>
                    <a:pt x="31" y="555"/>
                  </a:lnTo>
                  <a:lnTo>
                    <a:pt x="43" y="583"/>
                  </a:lnTo>
                  <a:lnTo>
                    <a:pt x="53" y="610"/>
                  </a:lnTo>
                  <a:lnTo>
                    <a:pt x="53" y="610"/>
                  </a:lnTo>
                  <a:lnTo>
                    <a:pt x="60" y="630"/>
                  </a:lnTo>
                  <a:lnTo>
                    <a:pt x="69" y="651"/>
                  </a:lnTo>
                  <a:lnTo>
                    <a:pt x="89" y="688"/>
                  </a:lnTo>
                  <a:lnTo>
                    <a:pt x="108" y="722"/>
                  </a:lnTo>
                  <a:lnTo>
                    <a:pt x="115" y="736"/>
                  </a:lnTo>
                  <a:lnTo>
                    <a:pt x="121" y="750"/>
                  </a:lnTo>
                  <a:lnTo>
                    <a:pt x="121" y="750"/>
                  </a:lnTo>
                  <a:lnTo>
                    <a:pt x="128" y="773"/>
                  </a:lnTo>
                  <a:lnTo>
                    <a:pt x="131" y="784"/>
                  </a:lnTo>
                  <a:lnTo>
                    <a:pt x="133" y="794"/>
                  </a:lnTo>
                  <a:lnTo>
                    <a:pt x="133" y="801"/>
                  </a:lnTo>
                  <a:lnTo>
                    <a:pt x="131" y="809"/>
                  </a:lnTo>
                  <a:lnTo>
                    <a:pt x="127" y="813"/>
                  </a:lnTo>
                  <a:lnTo>
                    <a:pt x="121" y="815"/>
                  </a:lnTo>
                  <a:lnTo>
                    <a:pt x="121" y="815"/>
                  </a:lnTo>
                  <a:lnTo>
                    <a:pt x="114" y="818"/>
                  </a:lnTo>
                  <a:lnTo>
                    <a:pt x="108" y="821"/>
                  </a:lnTo>
                  <a:lnTo>
                    <a:pt x="105" y="825"/>
                  </a:lnTo>
                  <a:lnTo>
                    <a:pt x="105" y="832"/>
                  </a:lnTo>
                  <a:lnTo>
                    <a:pt x="105" y="840"/>
                  </a:lnTo>
                  <a:lnTo>
                    <a:pt x="109" y="849"/>
                  </a:lnTo>
                  <a:lnTo>
                    <a:pt x="114" y="861"/>
                  </a:lnTo>
                  <a:lnTo>
                    <a:pt x="121" y="872"/>
                  </a:lnTo>
                  <a:lnTo>
                    <a:pt x="121" y="872"/>
                  </a:lnTo>
                  <a:lnTo>
                    <a:pt x="128" y="886"/>
                  </a:lnTo>
                  <a:lnTo>
                    <a:pt x="131" y="896"/>
                  </a:lnTo>
                  <a:lnTo>
                    <a:pt x="134" y="906"/>
                  </a:lnTo>
                  <a:lnTo>
                    <a:pt x="134" y="915"/>
                  </a:lnTo>
                  <a:lnTo>
                    <a:pt x="134" y="921"/>
                  </a:lnTo>
                  <a:lnTo>
                    <a:pt x="136" y="927"/>
                  </a:lnTo>
                  <a:lnTo>
                    <a:pt x="139" y="931"/>
                  </a:lnTo>
                  <a:lnTo>
                    <a:pt x="145" y="933"/>
                  </a:lnTo>
                  <a:lnTo>
                    <a:pt x="145" y="933"/>
                  </a:lnTo>
                  <a:lnTo>
                    <a:pt x="150" y="934"/>
                  </a:lnTo>
                  <a:lnTo>
                    <a:pt x="155" y="937"/>
                  </a:lnTo>
                  <a:lnTo>
                    <a:pt x="161" y="943"/>
                  </a:lnTo>
                  <a:lnTo>
                    <a:pt x="165" y="948"/>
                  </a:lnTo>
                  <a:lnTo>
                    <a:pt x="168" y="949"/>
                  </a:lnTo>
                  <a:lnTo>
                    <a:pt x="174" y="951"/>
                  </a:lnTo>
                  <a:lnTo>
                    <a:pt x="174" y="951"/>
                  </a:lnTo>
                  <a:lnTo>
                    <a:pt x="179" y="952"/>
                  </a:lnTo>
                  <a:lnTo>
                    <a:pt x="184" y="954"/>
                  </a:lnTo>
                  <a:lnTo>
                    <a:pt x="195" y="961"/>
                  </a:lnTo>
                  <a:lnTo>
                    <a:pt x="204" y="971"/>
                  </a:lnTo>
                  <a:lnTo>
                    <a:pt x="211" y="982"/>
                  </a:lnTo>
                  <a:lnTo>
                    <a:pt x="211" y="982"/>
                  </a:lnTo>
                  <a:lnTo>
                    <a:pt x="215" y="985"/>
                  </a:lnTo>
                  <a:lnTo>
                    <a:pt x="220" y="989"/>
                  </a:lnTo>
                  <a:lnTo>
                    <a:pt x="226" y="990"/>
                  </a:lnTo>
                  <a:lnTo>
                    <a:pt x="232" y="990"/>
                  </a:lnTo>
                  <a:lnTo>
                    <a:pt x="232" y="990"/>
                  </a:lnTo>
                  <a:lnTo>
                    <a:pt x="239" y="990"/>
                  </a:lnTo>
                  <a:lnTo>
                    <a:pt x="246" y="988"/>
                  </a:lnTo>
                  <a:lnTo>
                    <a:pt x="252" y="983"/>
                  </a:lnTo>
                  <a:lnTo>
                    <a:pt x="257" y="977"/>
                  </a:lnTo>
                  <a:lnTo>
                    <a:pt x="257" y="977"/>
                  </a:lnTo>
                  <a:lnTo>
                    <a:pt x="263" y="973"/>
                  </a:lnTo>
                  <a:lnTo>
                    <a:pt x="270" y="967"/>
                  </a:lnTo>
                  <a:lnTo>
                    <a:pt x="279" y="964"/>
                  </a:lnTo>
                  <a:lnTo>
                    <a:pt x="289" y="961"/>
                  </a:lnTo>
                  <a:lnTo>
                    <a:pt x="313" y="956"/>
                  </a:lnTo>
                  <a:lnTo>
                    <a:pt x="341" y="956"/>
                  </a:lnTo>
                  <a:lnTo>
                    <a:pt x="341" y="956"/>
                  </a:lnTo>
                  <a:lnTo>
                    <a:pt x="353" y="955"/>
                  </a:lnTo>
                  <a:lnTo>
                    <a:pt x="360" y="954"/>
                  </a:lnTo>
                  <a:lnTo>
                    <a:pt x="368" y="951"/>
                  </a:lnTo>
                  <a:lnTo>
                    <a:pt x="373" y="946"/>
                  </a:lnTo>
                  <a:lnTo>
                    <a:pt x="385" y="939"/>
                  </a:lnTo>
                  <a:lnTo>
                    <a:pt x="394" y="934"/>
                  </a:lnTo>
                  <a:lnTo>
                    <a:pt x="404" y="930"/>
                  </a:lnTo>
                  <a:lnTo>
                    <a:pt x="404" y="930"/>
                  </a:lnTo>
                  <a:lnTo>
                    <a:pt x="419" y="927"/>
                  </a:lnTo>
                  <a:lnTo>
                    <a:pt x="434" y="924"/>
                  </a:lnTo>
                  <a:lnTo>
                    <a:pt x="449" y="922"/>
                  </a:lnTo>
                  <a:lnTo>
                    <a:pt x="464" y="921"/>
                  </a:lnTo>
                  <a:lnTo>
                    <a:pt x="464" y="921"/>
                  </a:lnTo>
                  <a:lnTo>
                    <a:pt x="477" y="922"/>
                  </a:lnTo>
                  <a:lnTo>
                    <a:pt x="490" y="924"/>
                  </a:lnTo>
                  <a:lnTo>
                    <a:pt x="502" y="925"/>
                  </a:lnTo>
                  <a:lnTo>
                    <a:pt x="514" y="929"/>
                  </a:lnTo>
                  <a:lnTo>
                    <a:pt x="514" y="929"/>
                  </a:lnTo>
                  <a:lnTo>
                    <a:pt x="527" y="933"/>
                  </a:lnTo>
                  <a:lnTo>
                    <a:pt x="539" y="933"/>
                  </a:lnTo>
                  <a:lnTo>
                    <a:pt x="539" y="933"/>
                  </a:lnTo>
                  <a:lnTo>
                    <a:pt x="552" y="933"/>
                  </a:lnTo>
                  <a:lnTo>
                    <a:pt x="564" y="930"/>
                  </a:lnTo>
                  <a:lnTo>
                    <a:pt x="573" y="925"/>
                  </a:lnTo>
                  <a:lnTo>
                    <a:pt x="582" y="921"/>
                  </a:lnTo>
                  <a:lnTo>
                    <a:pt x="582" y="921"/>
                  </a:lnTo>
                  <a:lnTo>
                    <a:pt x="586" y="918"/>
                  </a:lnTo>
                  <a:lnTo>
                    <a:pt x="590" y="918"/>
                  </a:lnTo>
                  <a:lnTo>
                    <a:pt x="590" y="918"/>
                  </a:lnTo>
                  <a:lnTo>
                    <a:pt x="596" y="920"/>
                  </a:lnTo>
                  <a:lnTo>
                    <a:pt x="604" y="920"/>
                  </a:lnTo>
                  <a:lnTo>
                    <a:pt x="604" y="920"/>
                  </a:lnTo>
                  <a:lnTo>
                    <a:pt x="616" y="922"/>
                  </a:lnTo>
                  <a:lnTo>
                    <a:pt x="616" y="922"/>
                  </a:lnTo>
                  <a:lnTo>
                    <a:pt x="620" y="921"/>
                  </a:lnTo>
                  <a:lnTo>
                    <a:pt x="623" y="920"/>
                  </a:lnTo>
                  <a:lnTo>
                    <a:pt x="624" y="917"/>
                  </a:lnTo>
                  <a:lnTo>
                    <a:pt x="626" y="911"/>
                  </a:lnTo>
                  <a:lnTo>
                    <a:pt x="626" y="911"/>
                  </a:lnTo>
                  <a:lnTo>
                    <a:pt x="627" y="905"/>
                  </a:lnTo>
                  <a:lnTo>
                    <a:pt x="630" y="900"/>
                  </a:lnTo>
                  <a:lnTo>
                    <a:pt x="633" y="898"/>
                  </a:lnTo>
                  <a:lnTo>
                    <a:pt x="638" y="895"/>
                  </a:lnTo>
                  <a:lnTo>
                    <a:pt x="650" y="892"/>
                  </a:lnTo>
                  <a:lnTo>
                    <a:pt x="663" y="892"/>
                  </a:lnTo>
                  <a:lnTo>
                    <a:pt x="663" y="892"/>
                  </a:lnTo>
                  <a:lnTo>
                    <a:pt x="685" y="892"/>
                  </a:lnTo>
                  <a:lnTo>
                    <a:pt x="685" y="892"/>
                  </a:lnTo>
                  <a:lnTo>
                    <a:pt x="697" y="890"/>
                  </a:lnTo>
                  <a:lnTo>
                    <a:pt x="712" y="884"/>
                  </a:lnTo>
                  <a:lnTo>
                    <a:pt x="728" y="875"/>
                  </a:lnTo>
                  <a:lnTo>
                    <a:pt x="747" y="864"/>
                  </a:lnTo>
                  <a:lnTo>
                    <a:pt x="768" y="850"/>
                  </a:lnTo>
                  <a:lnTo>
                    <a:pt x="788" y="834"/>
                  </a:lnTo>
                  <a:lnTo>
                    <a:pt x="809" y="818"/>
                  </a:lnTo>
                  <a:lnTo>
                    <a:pt x="830" y="800"/>
                  </a:lnTo>
                  <a:lnTo>
                    <a:pt x="830" y="800"/>
                  </a:lnTo>
                  <a:lnTo>
                    <a:pt x="850" y="779"/>
                  </a:lnTo>
                  <a:lnTo>
                    <a:pt x="874" y="754"/>
                  </a:lnTo>
                  <a:lnTo>
                    <a:pt x="898" y="726"/>
                  </a:lnTo>
                  <a:lnTo>
                    <a:pt x="921" y="697"/>
                  </a:lnTo>
                  <a:lnTo>
                    <a:pt x="966" y="641"/>
                  </a:lnTo>
                  <a:lnTo>
                    <a:pt x="983" y="615"/>
                  </a:lnTo>
                  <a:lnTo>
                    <a:pt x="997" y="595"/>
                  </a:lnTo>
                  <a:lnTo>
                    <a:pt x="997" y="595"/>
                  </a:lnTo>
                  <a:lnTo>
                    <a:pt x="1008" y="576"/>
                  </a:lnTo>
                  <a:lnTo>
                    <a:pt x="1022" y="559"/>
                  </a:lnTo>
                  <a:lnTo>
                    <a:pt x="1035" y="543"/>
                  </a:lnTo>
                  <a:lnTo>
                    <a:pt x="1050" y="528"/>
                  </a:lnTo>
                  <a:lnTo>
                    <a:pt x="1076" y="502"/>
                  </a:lnTo>
                  <a:lnTo>
                    <a:pt x="1099" y="481"/>
                  </a:lnTo>
                  <a:lnTo>
                    <a:pt x="1099" y="481"/>
                  </a:lnTo>
                  <a:lnTo>
                    <a:pt x="1104" y="474"/>
                  </a:lnTo>
                  <a:lnTo>
                    <a:pt x="1110" y="462"/>
                  </a:lnTo>
                  <a:lnTo>
                    <a:pt x="1115" y="449"/>
                  </a:lnTo>
                  <a:lnTo>
                    <a:pt x="1119" y="434"/>
                  </a:lnTo>
                  <a:lnTo>
                    <a:pt x="1127" y="400"/>
                  </a:lnTo>
                  <a:lnTo>
                    <a:pt x="1131" y="366"/>
                  </a:lnTo>
                  <a:lnTo>
                    <a:pt x="1131" y="366"/>
                  </a:lnTo>
                  <a:lnTo>
                    <a:pt x="1130" y="366"/>
                  </a:lnTo>
                  <a:lnTo>
                    <a:pt x="1130" y="366"/>
                  </a:lnTo>
                  <a:lnTo>
                    <a:pt x="1112" y="366"/>
                  </a:lnTo>
                  <a:lnTo>
                    <a:pt x="1096" y="367"/>
                  </a:lnTo>
                  <a:lnTo>
                    <a:pt x="1079" y="370"/>
                  </a:lnTo>
                  <a:lnTo>
                    <a:pt x="1079" y="370"/>
                  </a:lnTo>
                  <a:lnTo>
                    <a:pt x="1079" y="369"/>
                  </a:lnTo>
                  <a:lnTo>
                    <a:pt x="1079" y="369"/>
                  </a:lnTo>
                  <a:lnTo>
                    <a:pt x="1078" y="363"/>
                  </a:lnTo>
                  <a:lnTo>
                    <a:pt x="1078" y="363"/>
                  </a:lnTo>
                  <a:lnTo>
                    <a:pt x="1070" y="370"/>
                  </a:lnTo>
                  <a:lnTo>
                    <a:pt x="1067" y="375"/>
                  </a:lnTo>
                  <a:lnTo>
                    <a:pt x="1066" y="381"/>
                  </a:lnTo>
                  <a:lnTo>
                    <a:pt x="1066" y="381"/>
                  </a:lnTo>
                  <a:lnTo>
                    <a:pt x="1065" y="387"/>
                  </a:lnTo>
                  <a:lnTo>
                    <a:pt x="1063" y="389"/>
                  </a:lnTo>
                  <a:lnTo>
                    <a:pt x="1063" y="389"/>
                  </a:lnTo>
                  <a:lnTo>
                    <a:pt x="1059" y="394"/>
                  </a:lnTo>
                  <a:lnTo>
                    <a:pt x="1053" y="395"/>
                  </a:lnTo>
                  <a:lnTo>
                    <a:pt x="1047" y="397"/>
                  </a:lnTo>
                  <a:lnTo>
                    <a:pt x="1038" y="397"/>
                  </a:lnTo>
                  <a:lnTo>
                    <a:pt x="1038" y="397"/>
                  </a:lnTo>
                  <a:lnTo>
                    <a:pt x="1028" y="397"/>
                  </a:lnTo>
                  <a:lnTo>
                    <a:pt x="1028" y="397"/>
                  </a:lnTo>
                  <a:lnTo>
                    <a:pt x="1023" y="397"/>
                  </a:lnTo>
                  <a:lnTo>
                    <a:pt x="1019" y="394"/>
                  </a:lnTo>
                  <a:lnTo>
                    <a:pt x="1011" y="388"/>
                  </a:lnTo>
                  <a:lnTo>
                    <a:pt x="1004" y="378"/>
                  </a:lnTo>
                  <a:lnTo>
                    <a:pt x="997" y="367"/>
                  </a:lnTo>
                  <a:lnTo>
                    <a:pt x="991" y="355"/>
                  </a:lnTo>
                  <a:lnTo>
                    <a:pt x="988" y="345"/>
                  </a:lnTo>
                  <a:lnTo>
                    <a:pt x="985" y="336"/>
                  </a:lnTo>
                  <a:lnTo>
                    <a:pt x="983" y="332"/>
                  </a:lnTo>
                  <a:lnTo>
                    <a:pt x="983" y="332"/>
                  </a:lnTo>
                  <a:lnTo>
                    <a:pt x="986" y="325"/>
                  </a:lnTo>
                  <a:lnTo>
                    <a:pt x="994" y="313"/>
                  </a:lnTo>
                  <a:lnTo>
                    <a:pt x="994" y="313"/>
                  </a:lnTo>
                  <a:lnTo>
                    <a:pt x="1002" y="301"/>
                  </a:lnTo>
                  <a:lnTo>
                    <a:pt x="1013" y="291"/>
                  </a:lnTo>
                  <a:lnTo>
                    <a:pt x="1022" y="283"/>
                  </a:lnTo>
                  <a:lnTo>
                    <a:pt x="1028" y="282"/>
                  </a:lnTo>
                  <a:lnTo>
                    <a:pt x="1031" y="280"/>
                  </a:lnTo>
                  <a:lnTo>
                    <a:pt x="1031" y="280"/>
                  </a:lnTo>
                  <a:lnTo>
                    <a:pt x="1036" y="282"/>
                  </a:lnTo>
                  <a:lnTo>
                    <a:pt x="1041" y="283"/>
                  </a:lnTo>
                  <a:lnTo>
                    <a:pt x="1051" y="288"/>
                  </a:lnTo>
                  <a:lnTo>
                    <a:pt x="1051" y="288"/>
                  </a:lnTo>
                  <a:lnTo>
                    <a:pt x="1072" y="301"/>
                  </a:lnTo>
                  <a:lnTo>
                    <a:pt x="1072" y="301"/>
                  </a:lnTo>
                  <a:lnTo>
                    <a:pt x="1070" y="289"/>
                  </a:lnTo>
                  <a:lnTo>
                    <a:pt x="1070" y="289"/>
                  </a:lnTo>
                  <a:lnTo>
                    <a:pt x="1070" y="288"/>
                  </a:lnTo>
                  <a:lnTo>
                    <a:pt x="1070" y="288"/>
                  </a:lnTo>
                  <a:lnTo>
                    <a:pt x="1073" y="260"/>
                  </a:lnTo>
                  <a:lnTo>
                    <a:pt x="1073" y="260"/>
                  </a:lnTo>
                  <a:lnTo>
                    <a:pt x="1075" y="230"/>
                  </a:lnTo>
                  <a:lnTo>
                    <a:pt x="1075" y="199"/>
                  </a:lnTo>
                  <a:lnTo>
                    <a:pt x="1075" y="186"/>
                  </a:lnTo>
                  <a:lnTo>
                    <a:pt x="1072" y="174"/>
                  </a:lnTo>
                  <a:lnTo>
                    <a:pt x="1069" y="165"/>
                  </a:lnTo>
                  <a:lnTo>
                    <a:pt x="1067" y="162"/>
                  </a:lnTo>
                  <a:lnTo>
                    <a:pt x="1065" y="161"/>
                  </a:lnTo>
                  <a:lnTo>
                    <a:pt x="1065" y="161"/>
                  </a:lnTo>
                  <a:lnTo>
                    <a:pt x="1062" y="156"/>
                  </a:lnTo>
                  <a:lnTo>
                    <a:pt x="1057" y="152"/>
                  </a:lnTo>
                  <a:lnTo>
                    <a:pt x="1051" y="137"/>
                  </a:lnTo>
                  <a:lnTo>
                    <a:pt x="1044" y="116"/>
                  </a:lnTo>
                  <a:lnTo>
                    <a:pt x="1038" y="94"/>
                  </a:lnTo>
                  <a:lnTo>
                    <a:pt x="1038" y="94"/>
                  </a:lnTo>
                  <a:lnTo>
                    <a:pt x="1028" y="53"/>
                  </a:lnTo>
                  <a:lnTo>
                    <a:pt x="1025" y="37"/>
                  </a:lnTo>
                  <a:lnTo>
                    <a:pt x="1022" y="29"/>
                  </a:lnTo>
                  <a:lnTo>
                    <a:pt x="1022" y="29"/>
                  </a:lnTo>
                  <a:lnTo>
                    <a:pt x="1019" y="26"/>
                  </a:lnTo>
                  <a:lnTo>
                    <a:pt x="1019" y="26"/>
                  </a:lnTo>
                  <a:lnTo>
                    <a:pt x="1019" y="26"/>
                  </a:lnTo>
                  <a:lnTo>
                    <a:pt x="1019" y="26"/>
                  </a:lnTo>
                  <a:lnTo>
                    <a:pt x="1011" y="25"/>
                  </a:lnTo>
                  <a:lnTo>
                    <a:pt x="1002" y="23"/>
                  </a:lnTo>
                  <a:lnTo>
                    <a:pt x="979" y="20"/>
                  </a:lnTo>
                  <a:lnTo>
                    <a:pt x="979" y="20"/>
                  </a:lnTo>
                  <a:lnTo>
                    <a:pt x="954" y="17"/>
                  </a:lnTo>
                  <a:lnTo>
                    <a:pt x="945" y="16"/>
                  </a:lnTo>
                  <a:lnTo>
                    <a:pt x="939" y="11"/>
                  </a:lnTo>
                  <a:lnTo>
                    <a:pt x="939" y="11"/>
                  </a:lnTo>
                  <a:lnTo>
                    <a:pt x="939" y="11"/>
                  </a:lnTo>
                  <a:lnTo>
                    <a:pt x="939" y="11"/>
                  </a:lnTo>
                  <a:lnTo>
                    <a:pt x="939" y="11"/>
                  </a:lnTo>
                  <a:lnTo>
                    <a:pt x="939" y="11"/>
                  </a:lnTo>
                  <a:lnTo>
                    <a:pt x="937" y="11"/>
                  </a:lnTo>
                  <a:lnTo>
                    <a:pt x="937" y="11"/>
                  </a:lnTo>
                  <a:lnTo>
                    <a:pt x="937" y="10"/>
                  </a:lnTo>
                  <a:lnTo>
                    <a:pt x="937" y="10"/>
                  </a:lnTo>
                  <a:lnTo>
                    <a:pt x="937" y="10"/>
                  </a:lnTo>
                  <a:lnTo>
                    <a:pt x="937" y="10"/>
                  </a:lnTo>
                  <a:lnTo>
                    <a:pt x="937" y="10"/>
                  </a:lnTo>
                  <a:lnTo>
                    <a:pt x="937" y="10"/>
                  </a:lnTo>
                  <a:lnTo>
                    <a:pt x="933" y="9"/>
                  </a:lnTo>
                  <a:lnTo>
                    <a:pt x="927" y="7"/>
                  </a:lnTo>
                  <a:lnTo>
                    <a:pt x="911" y="6"/>
                  </a:lnTo>
                  <a:lnTo>
                    <a:pt x="911" y="6"/>
                  </a:lnTo>
                  <a:lnTo>
                    <a:pt x="884" y="4"/>
                  </a:lnTo>
                  <a:lnTo>
                    <a:pt x="876" y="3"/>
                  </a:lnTo>
                  <a:lnTo>
                    <a:pt x="873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30" name="Freeform: Shape 14">
              <a:extLst>
                <a:ext uri="{FF2B5EF4-FFF2-40B4-BE49-F238E27FC236}">
                  <a16:creationId xmlns:a16="http://schemas.microsoft.com/office/drawing/2014/main" id="{0CF1AC11-3102-1647-BC69-99744BD5FFB7}"/>
                </a:ext>
              </a:extLst>
            </p:cNvPr>
            <p:cNvSpPr/>
            <p:nvPr/>
          </p:nvSpPr>
          <p:spPr>
            <a:xfrm>
              <a:off x="5082479" y="3949560"/>
              <a:ext cx="56880" cy="56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9" h="159">
                  <a:moveTo>
                    <a:pt x="41" y="155"/>
                  </a:moveTo>
                  <a:lnTo>
                    <a:pt x="0" y="97"/>
                  </a:lnTo>
                  <a:lnTo>
                    <a:pt x="0" y="97"/>
                  </a:lnTo>
                  <a:lnTo>
                    <a:pt x="18" y="72"/>
                  </a:lnTo>
                  <a:lnTo>
                    <a:pt x="32" y="51"/>
                  </a:lnTo>
                  <a:lnTo>
                    <a:pt x="41" y="34"/>
                  </a:lnTo>
                  <a:lnTo>
                    <a:pt x="41" y="34"/>
                  </a:lnTo>
                  <a:lnTo>
                    <a:pt x="46" y="29"/>
                  </a:lnTo>
                  <a:lnTo>
                    <a:pt x="51" y="24"/>
                  </a:lnTo>
                  <a:lnTo>
                    <a:pt x="68" y="13"/>
                  </a:lnTo>
                  <a:lnTo>
                    <a:pt x="77" y="7"/>
                  </a:lnTo>
                  <a:lnTo>
                    <a:pt x="85" y="4"/>
                  </a:lnTo>
                  <a:lnTo>
                    <a:pt x="94" y="1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8" y="1"/>
                  </a:lnTo>
                  <a:lnTo>
                    <a:pt x="111" y="3"/>
                  </a:lnTo>
                  <a:lnTo>
                    <a:pt x="111" y="3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12"/>
                  </a:lnTo>
                  <a:lnTo>
                    <a:pt x="124" y="19"/>
                  </a:lnTo>
                  <a:lnTo>
                    <a:pt x="139" y="32"/>
                  </a:lnTo>
                  <a:lnTo>
                    <a:pt x="146" y="40"/>
                  </a:lnTo>
                  <a:lnTo>
                    <a:pt x="152" y="47"/>
                  </a:lnTo>
                  <a:lnTo>
                    <a:pt x="156" y="53"/>
                  </a:lnTo>
                  <a:lnTo>
                    <a:pt x="159" y="59"/>
                  </a:lnTo>
                  <a:lnTo>
                    <a:pt x="159" y="59"/>
                  </a:lnTo>
                  <a:lnTo>
                    <a:pt x="158" y="65"/>
                  </a:lnTo>
                  <a:lnTo>
                    <a:pt x="155" y="71"/>
                  </a:lnTo>
                  <a:lnTo>
                    <a:pt x="155" y="71"/>
                  </a:lnTo>
                  <a:lnTo>
                    <a:pt x="146" y="84"/>
                  </a:lnTo>
                  <a:lnTo>
                    <a:pt x="137" y="97"/>
                  </a:lnTo>
                  <a:lnTo>
                    <a:pt x="137" y="97"/>
                  </a:lnTo>
                  <a:lnTo>
                    <a:pt x="134" y="103"/>
                  </a:lnTo>
                  <a:lnTo>
                    <a:pt x="134" y="109"/>
                  </a:lnTo>
                  <a:lnTo>
                    <a:pt x="134" y="109"/>
                  </a:lnTo>
                  <a:lnTo>
                    <a:pt x="133" y="114"/>
                  </a:lnTo>
                  <a:lnTo>
                    <a:pt x="131" y="115"/>
                  </a:lnTo>
                  <a:lnTo>
                    <a:pt x="128" y="117"/>
                  </a:lnTo>
                  <a:lnTo>
                    <a:pt x="124" y="117"/>
                  </a:lnTo>
                  <a:lnTo>
                    <a:pt x="124" y="117"/>
                  </a:lnTo>
                  <a:lnTo>
                    <a:pt x="114" y="117"/>
                  </a:lnTo>
                  <a:lnTo>
                    <a:pt x="114" y="117"/>
                  </a:lnTo>
                  <a:lnTo>
                    <a:pt x="108" y="115"/>
                  </a:lnTo>
                  <a:lnTo>
                    <a:pt x="108" y="115"/>
                  </a:lnTo>
                  <a:lnTo>
                    <a:pt x="103" y="115"/>
                  </a:lnTo>
                  <a:lnTo>
                    <a:pt x="103" y="115"/>
                  </a:lnTo>
                  <a:lnTo>
                    <a:pt x="99" y="115"/>
                  </a:lnTo>
                  <a:lnTo>
                    <a:pt x="94" y="117"/>
                  </a:lnTo>
                  <a:lnTo>
                    <a:pt x="90" y="118"/>
                  </a:lnTo>
                  <a:lnTo>
                    <a:pt x="88" y="122"/>
                  </a:lnTo>
                  <a:lnTo>
                    <a:pt x="88" y="122"/>
                  </a:lnTo>
                  <a:lnTo>
                    <a:pt x="77" y="148"/>
                  </a:lnTo>
                  <a:lnTo>
                    <a:pt x="71" y="159"/>
                  </a:lnTo>
                  <a:lnTo>
                    <a:pt x="49" y="156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31" name="Freeform: Shape 15">
              <a:extLst>
                <a:ext uri="{FF2B5EF4-FFF2-40B4-BE49-F238E27FC236}">
                  <a16:creationId xmlns:a16="http://schemas.microsoft.com/office/drawing/2014/main" id="{35847B0C-3BCA-CB47-9CAC-7FBB852FA5B6}"/>
                </a:ext>
              </a:extLst>
            </p:cNvPr>
            <p:cNvSpPr/>
            <p:nvPr/>
          </p:nvSpPr>
          <p:spPr>
            <a:xfrm>
              <a:off x="4712040" y="3351600"/>
              <a:ext cx="296640" cy="311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25" h="866">
                  <a:moveTo>
                    <a:pt x="162" y="0"/>
                  </a:moveTo>
                  <a:lnTo>
                    <a:pt x="162" y="0"/>
                  </a:lnTo>
                  <a:lnTo>
                    <a:pt x="118" y="0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85" y="3"/>
                  </a:lnTo>
                  <a:lnTo>
                    <a:pt x="76" y="7"/>
                  </a:lnTo>
                  <a:lnTo>
                    <a:pt x="76" y="7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9" y="41"/>
                  </a:lnTo>
                  <a:lnTo>
                    <a:pt x="68" y="63"/>
                  </a:lnTo>
                  <a:lnTo>
                    <a:pt x="85" y="108"/>
                  </a:lnTo>
                  <a:lnTo>
                    <a:pt x="115" y="169"/>
                  </a:lnTo>
                  <a:lnTo>
                    <a:pt x="115" y="169"/>
                  </a:lnTo>
                  <a:lnTo>
                    <a:pt x="118" y="177"/>
                  </a:lnTo>
                  <a:lnTo>
                    <a:pt x="118" y="184"/>
                  </a:lnTo>
                  <a:lnTo>
                    <a:pt x="115" y="192"/>
                  </a:lnTo>
                  <a:lnTo>
                    <a:pt x="113" y="200"/>
                  </a:lnTo>
                  <a:lnTo>
                    <a:pt x="106" y="220"/>
                  </a:lnTo>
                  <a:lnTo>
                    <a:pt x="104" y="230"/>
                  </a:lnTo>
                  <a:lnTo>
                    <a:pt x="103" y="243"/>
                  </a:lnTo>
                  <a:lnTo>
                    <a:pt x="103" y="243"/>
                  </a:lnTo>
                  <a:lnTo>
                    <a:pt x="104" y="258"/>
                  </a:lnTo>
                  <a:lnTo>
                    <a:pt x="110" y="276"/>
                  </a:lnTo>
                  <a:lnTo>
                    <a:pt x="124" y="314"/>
                  </a:lnTo>
                  <a:lnTo>
                    <a:pt x="138" y="354"/>
                  </a:lnTo>
                  <a:lnTo>
                    <a:pt x="144" y="373"/>
                  </a:lnTo>
                  <a:lnTo>
                    <a:pt x="147" y="391"/>
                  </a:lnTo>
                  <a:lnTo>
                    <a:pt x="147" y="391"/>
                  </a:lnTo>
                  <a:lnTo>
                    <a:pt x="147" y="407"/>
                  </a:lnTo>
                  <a:lnTo>
                    <a:pt x="144" y="422"/>
                  </a:lnTo>
                  <a:lnTo>
                    <a:pt x="140" y="435"/>
                  </a:lnTo>
                  <a:lnTo>
                    <a:pt x="133" y="449"/>
                  </a:lnTo>
                  <a:lnTo>
                    <a:pt x="125" y="460"/>
                  </a:lnTo>
                  <a:lnTo>
                    <a:pt x="116" y="472"/>
                  </a:lnTo>
                  <a:lnTo>
                    <a:pt x="97" y="494"/>
                  </a:lnTo>
                  <a:lnTo>
                    <a:pt x="97" y="494"/>
                  </a:lnTo>
                  <a:lnTo>
                    <a:pt x="88" y="506"/>
                  </a:lnTo>
                  <a:lnTo>
                    <a:pt x="79" y="521"/>
                  </a:lnTo>
                  <a:lnTo>
                    <a:pt x="71" y="539"/>
                  </a:lnTo>
                  <a:lnTo>
                    <a:pt x="62" y="556"/>
                  </a:lnTo>
                  <a:lnTo>
                    <a:pt x="56" y="576"/>
                  </a:lnTo>
                  <a:lnTo>
                    <a:pt x="50" y="595"/>
                  </a:lnTo>
                  <a:lnTo>
                    <a:pt x="47" y="612"/>
                  </a:lnTo>
                  <a:lnTo>
                    <a:pt x="46" y="629"/>
                  </a:lnTo>
                  <a:lnTo>
                    <a:pt x="46" y="629"/>
                  </a:lnTo>
                  <a:lnTo>
                    <a:pt x="44" y="645"/>
                  </a:lnTo>
                  <a:lnTo>
                    <a:pt x="41" y="660"/>
                  </a:lnTo>
                  <a:lnTo>
                    <a:pt x="34" y="673"/>
                  </a:lnTo>
                  <a:lnTo>
                    <a:pt x="28" y="686"/>
                  </a:lnTo>
                  <a:lnTo>
                    <a:pt x="14" y="710"/>
                  </a:lnTo>
                  <a:lnTo>
                    <a:pt x="12" y="720"/>
                  </a:lnTo>
                  <a:lnTo>
                    <a:pt x="10" y="728"/>
                  </a:lnTo>
                  <a:lnTo>
                    <a:pt x="10" y="728"/>
                  </a:lnTo>
                  <a:lnTo>
                    <a:pt x="9" y="748"/>
                  </a:lnTo>
                  <a:lnTo>
                    <a:pt x="7" y="775"/>
                  </a:lnTo>
                  <a:lnTo>
                    <a:pt x="4" y="801"/>
                  </a:lnTo>
                  <a:lnTo>
                    <a:pt x="0" y="824"/>
                  </a:lnTo>
                  <a:lnTo>
                    <a:pt x="0" y="825"/>
                  </a:lnTo>
                  <a:lnTo>
                    <a:pt x="7" y="824"/>
                  </a:lnTo>
                  <a:lnTo>
                    <a:pt x="22" y="819"/>
                  </a:lnTo>
                  <a:lnTo>
                    <a:pt x="22" y="819"/>
                  </a:lnTo>
                  <a:lnTo>
                    <a:pt x="23" y="818"/>
                  </a:lnTo>
                  <a:lnTo>
                    <a:pt x="28" y="812"/>
                  </a:lnTo>
                  <a:lnTo>
                    <a:pt x="31" y="807"/>
                  </a:lnTo>
                  <a:lnTo>
                    <a:pt x="35" y="804"/>
                  </a:lnTo>
                  <a:lnTo>
                    <a:pt x="41" y="803"/>
                  </a:lnTo>
                  <a:lnTo>
                    <a:pt x="47" y="803"/>
                  </a:lnTo>
                  <a:lnTo>
                    <a:pt x="47" y="803"/>
                  </a:lnTo>
                  <a:lnTo>
                    <a:pt x="53" y="803"/>
                  </a:lnTo>
                  <a:lnTo>
                    <a:pt x="56" y="806"/>
                  </a:lnTo>
                  <a:lnTo>
                    <a:pt x="60" y="815"/>
                  </a:lnTo>
                  <a:lnTo>
                    <a:pt x="60" y="815"/>
                  </a:lnTo>
                  <a:lnTo>
                    <a:pt x="60" y="815"/>
                  </a:lnTo>
                  <a:lnTo>
                    <a:pt x="60" y="815"/>
                  </a:lnTo>
                  <a:lnTo>
                    <a:pt x="60" y="815"/>
                  </a:lnTo>
                  <a:lnTo>
                    <a:pt x="60" y="815"/>
                  </a:lnTo>
                  <a:lnTo>
                    <a:pt x="60" y="815"/>
                  </a:lnTo>
                  <a:lnTo>
                    <a:pt x="60" y="815"/>
                  </a:lnTo>
                  <a:lnTo>
                    <a:pt x="63" y="818"/>
                  </a:lnTo>
                  <a:lnTo>
                    <a:pt x="63" y="818"/>
                  </a:lnTo>
                  <a:lnTo>
                    <a:pt x="63" y="818"/>
                  </a:lnTo>
                  <a:lnTo>
                    <a:pt x="63" y="818"/>
                  </a:lnTo>
                  <a:lnTo>
                    <a:pt x="63" y="818"/>
                  </a:lnTo>
                  <a:lnTo>
                    <a:pt x="63" y="818"/>
                  </a:lnTo>
                  <a:lnTo>
                    <a:pt x="66" y="819"/>
                  </a:lnTo>
                  <a:lnTo>
                    <a:pt x="69" y="819"/>
                  </a:lnTo>
                  <a:lnTo>
                    <a:pt x="69" y="819"/>
                  </a:lnTo>
                  <a:lnTo>
                    <a:pt x="73" y="818"/>
                  </a:lnTo>
                  <a:lnTo>
                    <a:pt x="78" y="816"/>
                  </a:lnTo>
                  <a:lnTo>
                    <a:pt x="78" y="816"/>
                  </a:lnTo>
                  <a:lnTo>
                    <a:pt x="90" y="812"/>
                  </a:lnTo>
                  <a:lnTo>
                    <a:pt x="99" y="810"/>
                  </a:lnTo>
                  <a:lnTo>
                    <a:pt x="99" y="810"/>
                  </a:lnTo>
                  <a:lnTo>
                    <a:pt x="110" y="809"/>
                  </a:lnTo>
                  <a:lnTo>
                    <a:pt x="110" y="809"/>
                  </a:lnTo>
                  <a:lnTo>
                    <a:pt x="119" y="809"/>
                  </a:lnTo>
                  <a:lnTo>
                    <a:pt x="128" y="812"/>
                  </a:lnTo>
                  <a:lnTo>
                    <a:pt x="137" y="815"/>
                  </a:lnTo>
                  <a:lnTo>
                    <a:pt x="146" y="819"/>
                  </a:lnTo>
                  <a:lnTo>
                    <a:pt x="146" y="819"/>
                  </a:lnTo>
                  <a:lnTo>
                    <a:pt x="146" y="819"/>
                  </a:lnTo>
                  <a:lnTo>
                    <a:pt x="146" y="819"/>
                  </a:lnTo>
                  <a:lnTo>
                    <a:pt x="161" y="828"/>
                  </a:lnTo>
                  <a:lnTo>
                    <a:pt x="175" y="834"/>
                  </a:lnTo>
                  <a:lnTo>
                    <a:pt x="192" y="837"/>
                  </a:lnTo>
                  <a:lnTo>
                    <a:pt x="209" y="837"/>
                  </a:lnTo>
                  <a:lnTo>
                    <a:pt x="453" y="837"/>
                  </a:lnTo>
                  <a:lnTo>
                    <a:pt x="477" y="862"/>
                  </a:lnTo>
                  <a:lnTo>
                    <a:pt x="477" y="862"/>
                  </a:lnTo>
                  <a:lnTo>
                    <a:pt x="512" y="861"/>
                  </a:lnTo>
                  <a:lnTo>
                    <a:pt x="546" y="858"/>
                  </a:lnTo>
                  <a:lnTo>
                    <a:pt x="583" y="858"/>
                  </a:lnTo>
                  <a:lnTo>
                    <a:pt x="583" y="858"/>
                  </a:lnTo>
                  <a:lnTo>
                    <a:pt x="614" y="859"/>
                  </a:lnTo>
                  <a:lnTo>
                    <a:pt x="624" y="861"/>
                  </a:lnTo>
                  <a:lnTo>
                    <a:pt x="632" y="862"/>
                  </a:lnTo>
                  <a:lnTo>
                    <a:pt x="632" y="862"/>
                  </a:lnTo>
                  <a:lnTo>
                    <a:pt x="637" y="865"/>
                  </a:lnTo>
                  <a:lnTo>
                    <a:pt x="645" y="865"/>
                  </a:lnTo>
                  <a:lnTo>
                    <a:pt x="661" y="866"/>
                  </a:lnTo>
                  <a:lnTo>
                    <a:pt x="661" y="866"/>
                  </a:lnTo>
                  <a:lnTo>
                    <a:pt x="688" y="865"/>
                  </a:lnTo>
                  <a:lnTo>
                    <a:pt x="714" y="862"/>
                  </a:lnTo>
                  <a:lnTo>
                    <a:pt x="714" y="862"/>
                  </a:lnTo>
                  <a:lnTo>
                    <a:pt x="731" y="858"/>
                  </a:lnTo>
                  <a:lnTo>
                    <a:pt x="741" y="855"/>
                  </a:lnTo>
                  <a:lnTo>
                    <a:pt x="741" y="855"/>
                  </a:lnTo>
                  <a:lnTo>
                    <a:pt x="760" y="850"/>
                  </a:lnTo>
                  <a:lnTo>
                    <a:pt x="720" y="796"/>
                  </a:lnTo>
                  <a:lnTo>
                    <a:pt x="680" y="741"/>
                  </a:lnTo>
                  <a:lnTo>
                    <a:pt x="683" y="623"/>
                  </a:lnTo>
                  <a:lnTo>
                    <a:pt x="688" y="506"/>
                  </a:lnTo>
                  <a:lnTo>
                    <a:pt x="688" y="506"/>
                  </a:lnTo>
                  <a:lnTo>
                    <a:pt x="688" y="506"/>
                  </a:lnTo>
                  <a:lnTo>
                    <a:pt x="739" y="508"/>
                  </a:lnTo>
                  <a:lnTo>
                    <a:pt x="793" y="509"/>
                  </a:lnTo>
                  <a:lnTo>
                    <a:pt x="810" y="491"/>
                  </a:lnTo>
                  <a:lnTo>
                    <a:pt x="818" y="422"/>
                  </a:lnTo>
                  <a:lnTo>
                    <a:pt x="825" y="351"/>
                  </a:lnTo>
                  <a:lnTo>
                    <a:pt x="825" y="351"/>
                  </a:lnTo>
                  <a:lnTo>
                    <a:pt x="825" y="351"/>
                  </a:lnTo>
                  <a:lnTo>
                    <a:pt x="825" y="351"/>
                  </a:lnTo>
                  <a:lnTo>
                    <a:pt x="824" y="351"/>
                  </a:lnTo>
                  <a:lnTo>
                    <a:pt x="824" y="351"/>
                  </a:lnTo>
                  <a:lnTo>
                    <a:pt x="819" y="350"/>
                  </a:lnTo>
                  <a:lnTo>
                    <a:pt x="815" y="350"/>
                  </a:lnTo>
                  <a:lnTo>
                    <a:pt x="815" y="350"/>
                  </a:lnTo>
                  <a:lnTo>
                    <a:pt x="810" y="350"/>
                  </a:lnTo>
                  <a:lnTo>
                    <a:pt x="806" y="351"/>
                  </a:lnTo>
                  <a:lnTo>
                    <a:pt x="806" y="351"/>
                  </a:lnTo>
                  <a:lnTo>
                    <a:pt x="791" y="355"/>
                  </a:lnTo>
                  <a:lnTo>
                    <a:pt x="776" y="357"/>
                  </a:lnTo>
                  <a:lnTo>
                    <a:pt x="776" y="357"/>
                  </a:lnTo>
                  <a:lnTo>
                    <a:pt x="769" y="357"/>
                  </a:lnTo>
                  <a:lnTo>
                    <a:pt x="769" y="357"/>
                  </a:lnTo>
                  <a:lnTo>
                    <a:pt x="744" y="357"/>
                  </a:lnTo>
                  <a:lnTo>
                    <a:pt x="744" y="357"/>
                  </a:lnTo>
                  <a:lnTo>
                    <a:pt x="736" y="358"/>
                  </a:lnTo>
                  <a:lnTo>
                    <a:pt x="731" y="360"/>
                  </a:lnTo>
                  <a:lnTo>
                    <a:pt x="726" y="363"/>
                  </a:lnTo>
                  <a:lnTo>
                    <a:pt x="722" y="366"/>
                  </a:lnTo>
                  <a:lnTo>
                    <a:pt x="716" y="373"/>
                  </a:lnTo>
                  <a:lnTo>
                    <a:pt x="711" y="375"/>
                  </a:lnTo>
                  <a:lnTo>
                    <a:pt x="708" y="376"/>
                  </a:lnTo>
                  <a:lnTo>
                    <a:pt x="708" y="376"/>
                  </a:lnTo>
                  <a:lnTo>
                    <a:pt x="705" y="376"/>
                  </a:lnTo>
                  <a:lnTo>
                    <a:pt x="705" y="376"/>
                  </a:lnTo>
                  <a:lnTo>
                    <a:pt x="703" y="375"/>
                  </a:lnTo>
                  <a:lnTo>
                    <a:pt x="701" y="370"/>
                  </a:lnTo>
                  <a:lnTo>
                    <a:pt x="700" y="366"/>
                  </a:lnTo>
                  <a:lnTo>
                    <a:pt x="700" y="360"/>
                  </a:lnTo>
                  <a:lnTo>
                    <a:pt x="700" y="360"/>
                  </a:lnTo>
                  <a:lnTo>
                    <a:pt x="701" y="350"/>
                  </a:lnTo>
                  <a:lnTo>
                    <a:pt x="703" y="339"/>
                  </a:lnTo>
                  <a:lnTo>
                    <a:pt x="705" y="320"/>
                  </a:lnTo>
                  <a:lnTo>
                    <a:pt x="705" y="320"/>
                  </a:lnTo>
                  <a:lnTo>
                    <a:pt x="707" y="319"/>
                  </a:lnTo>
                  <a:lnTo>
                    <a:pt x="707" y="319"/>
                  </a:lnTo>
                  <a:lnTo>
                    <a:pt x="705" y="311"/>
                  </a:lnTo>
                  <a:lnTo>
                    <a:pt x="704" y="304"/>
                  </a:lnTo>
                  <a:lnTo>
                    <a:pt x="700" y="297"/>
                  </a:lnTo>
                  <a:lnTo>
                    <a:pt x="695" y="289"/>
                  </a:lnTo>
                  <a:lnTo>
                    <a:pt x="683" y="274"/>
                  </a:lnTo>
                  <a:lnTo>
                    <a:pt x="671" y="263"/>
                  </a:lnTo>
                  <a:lnTo>
                    <a:pt x="671" y="263"/>
                  </a:lnTo>
                  <a:lnTo>
                    <a:pt x="670" y="261"/>
                  </a:lnTo>
                  <a:lnTo>
                    <a:pt x="669" y="258"/>
                  </a:lnTo>
                  <a:lnTo>
                    <a:pt x="669" y="258"/>
                  </a:lnTo>
                  <a:lnTo>
                    <a:pt x="667" y="249"/>
                  </a:lnTo>
                  <a:lnTo>
                    <a:pt x="667" y="249"/>
                  </a:lnTo>
                  <a:lnTo>
                    <a:pt x="669" y="240"/>
                  </a:lnTo>
                  <a:lnTo>
                    <a:pt x="670" y="230"/>
                  </a:lnTo>
                  <a:lnTo>
                    <a:pt x="674" y="208"/>
                  </a:lnTo>
                  <a:lnTo>
                    <a:pt x="680" y="186"/>
                  </a:lnTo>
                  <a:lnTo>
                    <a:pt x="682" y="177"/>
                  </a:lnTo>
                  <a:lnTo>
                    <a:pt x="683" y="169"/>
                  </a:lnTo>
                  <a:lnTo>
                    <a:pt x="683" y="169"/>
                  </a:lnTo>
                  <a:lnTo>
                    <a:pt x="682" y="168"/>
                  </a:lnTo>
                  <a:lnTo>
                    <a:pt x="682" y="168"/>
                  </a:lnTo>
                  <a:lnTo>
                    <a:pt x="680" y="164"/>
                  </a:lnTo>
                  <a:lnTo>
                    <a:pt x="680" y="164"/>
                  </a:lnTo>
                  <a:lnTo>
                    <a:pt x="679" y="161"/>
                  </a:lnTo>
                  <a:lnTo>
                    <a:pt x="679" y="161"/>
                  </a:lnTo>
                  <a:lnTo>
                    <a:pt x="676" y="155"/>
                  </a:lnTo>
                  <a:lnTo>
                    <a:pt x="673" y="146"/>
                  </a:lnTo>
                  <a:lnTo>
                    <a:pt x="670" y="128"/>
                  </a:lnTo>
                  <a:lnTo>
                    <a:pt x="670" y="128"/>
                  </a:lnTo>
                  <a:lnTo>
                    <a:pt x="669" y="108"/>
                  </a:lnTo>
                  <a:lnTo>
                    <a:pt x="669" y="108"/>
                  </a:lnTo>
                  <a:lnTo>
                    <a:pt x="669" y="102"/>
                  </a:lnTo>
                  <a:lnTo>
                    <a:pt x="667" y="99"/>
                  </a:lnTo>
                  <a:lnTo>
                    <a:pt x="666" y="96"/>
                  </a:lnTo>
                  <a:lnTo>
                    <a:pt x="663" y="94"/>
                  </a:lnTo>
                  <a:lnTo>
                    <a:pt x="663" y="94"/>
                  </a:lnTo>
                  <a:lnTo>
                    <a:pt x="658" y="94"/>
                  </a:lnTo>
                  <a:lnTo>
                    <a:pt x="658" y="94"/>
                  </a:lnTo>
                  <a:lnTo>
                    <a:pt x="644" y="96"/>
                  </a:lnTo>
                  <a:lnTo>
                    <a:pt x="633" y="97"/>
                  </a:lnTo>
                  <a:lnTo>
                    <a:pt x="621" y="97"/>
                  </a:lnTo>
                  <a:lnTo>
                    <a:pt x="621" y="97"/>
                  </a:lnTo>
                  <a:lnTo>
                    <a:pt x="608" y="96"/>
                  </a:lnTo>
                  <a:lnTo>
                    <a:pt x="599" y="93"/>
                  </a:lnTo>
                  <a:lnTo>
                    <a:pt x="592" y="90"/>
                  </a:lnTo>
                  <a:lnTo>
                    <a:pt x="589" y="85"/>
                  </a:lnTo>
                  <a:lnTo>
                    <a:pt x="589" y="85"/>
                  </a:lnTo>
                  <a:lnTo>
                    <a:pt x="587" y="82"/>
                  </a:lnTo>
                  <a:lnTo>
                    <a:pt x="587" y="82"/>
                  </a:lnTo>
                  <a:lnTo>
                    <a:pt x="577" y="79"/>
                  </a:lnTo>
                  <a:lnTo>
                    <a:pt x="567" y="78"/>
                  </a:lnTo>
                  <a:lnTo>
                    <a:pt x="553" y="78"/>
                  </a:lnTo>
                  <a:lnTo>
                    <a:pt x="553" y="78"/>
                  </a:lnTo>
                  <a:lnTo>
                    <a:pt x="542" y="78"/>
                  </a:lnTo>
                  <a:lnTo>
                    <a:pt x="531" y="82"/>
                  </a:lnTo>
                  <a:lnTo>
                    <a:pt x="531" y="82"/>
                  </a:lnTo>
                  <a:lnTo>
                    <a:pt x="528" y="84"/>
                  </a:lnTo>
                  <a:lnTo>
                    <a:pt x="525" y="87"/>
                  </a:lnTo>
                  <a:lnTo>
                    <a:pt x="521" y="96"/>
                  </a:lnTo>
                  <a:lnTo>
                    <a:pt x="518" y="106"/>
                  </a:lnTo>
                  <a:lnTo>
                    <a:pt x="515" y="116"/>
                  </a:lnTo>
                  <a:lnTo>
                    <a:pt x="511" y="136"/>
                  </a:lnTo>
                  <a:lnTo>
                    <a:pt x="508" y="143"/>
                  </a:lnTo>
                  <a:lnTo>
                    <a:pt x="506" y="144"/>
                  </a:lnTo>
                  <a:lnTo>
                    <a:pt x="503" y="144"/>
                  </a:lnTo>
                  <a:lnTo>
                    <a:pt x="503" y="144"/>
                  </a:lnTo>
                  <a:lnTo>
                    <a:pt x="503" y="144"/>
                  </a:lnTo>
                  <a:lnTo>
                    <a:pt x="503" y="144"/>
                  </a:lnTo>
                  <a:lnTo>
                    <a:pt x="494" y="143"/>
                  </a:lnTo>
                  <a:lnTo>
                    <a:pt x="494" y="143"/>
                  </a:lnTo>
                  <a:lnTo>
                    <a:pt x="480" y="144"/>
                  </a:lnTo>
                  <a:lnTo>
                    <a:pt x="460" y="147"/>
                  </a:lnTo>
                  <a:lnTo>
                    <a:pt x="441" y="152"/>
                  </a:lnTo>
                  <a:lnTo>
                    <a:pt x="422" y="156"/>
                  </a:lnTo>
                  <a:lnTo>
                    <a:pt x="422" y="156"/>
                  </a:lnTo>
                  <a:lnTo>
                    <a:pt x="413" y="159"/>
                  </a:lnTo>
                  <a:lnTo>
                    <a:pt x="406" y="159"/>
                  </a:lnTo>
                  <a:lnTo>
                    <a:pt x="406" y="159"/>
                  </a:lnTo>
                  <a:lnTo>
                    <a:pt x="398" y="159"/>
                  </a:lnTo>
                  <a:lnTo>
                    <a:pt x="392" y="156"/>
                  </a:lnTo>
                  <a:lnTo>
                    <a:pt x="387" y="153"/>
                  </a:lnTo>
                  <a:lnTo>
                    <a:pt x="381" y="147"/>
                  </a:lnTo>
                  <a:lnTo>
                    <a:pt x="376" y="141"/>
                  </a:lnTo>
                  <a:lnTo>
                    <a:pt x="372" y="133"/>
                  </a:lnTo>
                  <a:lnTo>
                    <a:pt x="361" y="113"/>
                  </a:lnTo>
                  <a:lnTo>
                    <a:pt x="361" y="113"/>
                  </a:lnTo>
                  <a:lnTo>
                    <a:pt x="358" y="105"/>
                  </a:lnTo>
                  <a:lnTo>
                    <a:pt x="358" y="105"/>
                  </a:lnTo>
                  <a:lnTo>
                    <a:pt x="351" y="94"/>
                  </a:lnTo>
                  <a:lnTo>
                    <a:pt x="344" y="87"/>
                  </a:lnTo>
                  <a:lnTo>
                    <a:pt x="338" y="82"/>
                  </a:lnTo>
                  <a:lnTo>
                    <a:pt x="335" y="76"/>
                  </a:lnTo>
                  <a:lnTo>
                    <a:pt x="335" y="76"/>
                  </a:lnTo>
                  <a:lnTo>
                    <a:pt x="333" y="74"/>
                  </a:lnTo>
                  <a:lnTo>
                    <a:pt x="333" y="69"/>
                  </a:lnTo>
                  <a:lnTo>
                    <a:pt x="333" y="69"/>
                  </a:lnTo>
                  <a:lnTo>
                    <a:pt x="333" y="60"/>
                  </a:lnTo>
                  <a:lnTo>
                    <a:pt x="333" y="60"/>
                  </a:lnTo>
                  <a:lnTo>
                    <a:pt x="335" y="47"/>
                  </a:lnTo>
                  <a:lnTo>
                    <a:pt x="335" y="47"/>
                  </a:lnTo>
                  <a:lnTo>
                    <a:pt x="333" y="32"/>
                  </a:lnTo>
                  <a:lnTo>
                    <a:pt x="333" y="32"/>
                  </a:lnTo>
                  <a:lnTo>
                    <a:pt x="330" y="20"/>
                  </a:lnTo>
                  <a:lnTo>
                    <a:pt x="326" y="10"/>
                  </a:lnTo>
                  <a:lnTo>
                    <a:pt x="322" y="1"/>
                  </a:lnTo>
                  <a:lnTo>
                    <a:pt x="322" y="1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32" name="Freeform: Shape 16">
              <a:extLst>
                <a:ext uri="{FF2B5EF4-FFF2-40B4-BE49-F238E27FC236}">
                  <a16:creationId xmlns:a16="http://schemas.microsoft.com/office/drawing/2014/main" id="{BBFD73E0-72EF-AB4F-B998-9CB48ACC8B40}"/>
                </a:ext>
              </a:extLst>
            </p:cNvPr>
            <p:cNvSpPr/>
            <p:nvPr/>
          </p:nvSpPr>
          <p:spPr>
            <a:xfrm>
              <a:off x="4712040" y="3351600"/>
              <a:ext cx="296640" cy="311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25" h="866">
                  <a:moveTo>
                    <a:pt x="162" y="0"/>
                  </a:moveTo>
                  <a:lnTo>
                    <a:pt x="162" y="0"/>
                  </a:lnTo>
                  <a:lnTo>
                    <a:pt x="118" y="0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85" y="3"/>
                  </a:lnTo>
                  <a:lnTo>
                    <a:pt x="76" y="7"/>
                  </a:lnTo>
                  <a:lnTo>
                    <a:pt x="76" y="7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9" y="41"/>
                  </a:lnTo>
                  <a:lnTo>
                    <a:pt x="68" y="63"/>
                  </a:lnTo>
                  <a:lnTo>
                    <a:pt x="85" y="108"/>
                  </a:lnTo>
                  <a:lnTo>
                    <a:pt x="115" y="169"/>
                  </a:lnTo>
                  <a:lnTo>
                    <a:pt x="115" y="169"/>
                  </a:lnTo>
                  <a:lnTo>
                    <a:pt x="118" y="177"/>
                  </a:lnTo>
                  <a:lnTo>
                    <a:pt x="118" y="184"/>
                  </a:lnTo>
                  <a:lnTo>
                    <a:pt x="115" y="192"/>
                  </a:lnTo>
                  <a:lnTo>
                    <a:pt x="113" y="200"/>
                  </a:lnTo>
                  <a:lnTo>
                    <a:pt x="106" y="220"/>
                  </a:lnTo>
                  <a:lnTo>
                    <a:pt x="104" y="230"/>
                  </a:lnTo>
                  <a:lnTo>
                    <a:pt x="103" y="243"/>
                  </a:lnTo>
                  <a:lnTo>
                    <a:pt x="103" y="243"/>
                  </a:lnTo>
                  <a:lnTo>
                    <a:pt x="104" y="258"/>
                  </a:lnTo>
                  <a:lnTo>
                    <a:pt x="110" y="276"/>
                  </a:lnTo>
                  <a:lnTo>
                    <a:pt x="124" y="314"/>
                  </a:lnTo>
                  <a:lnTo>
                    <a:pt x="138" y="354"/>
                  </a:lnTo>
                  <a:lnTo>
                    <a:pt x="144" y="373"/>
                  </a:lnTo>
                  <a:lnTo>
                    <a:pt x="147" y="391"/>
                  </a:lnTo>
                  <a:lnTo>
                    <a:pt x="147" y="391"/>
                  </a:lnTo>
                  <a:lnTo>
                    <a:pt x="147" y="407"/>
                  </a:lnTo>
                  <a:lnTo>
                    <a:pt x="144" y="422"/>
                  </a:lnTo>
                  <a:lnTo>
                    <a:pt x="140" y="435"/>
                  </a:lnTo>
                  <a:lnTo>
                    <a:pt x="133" y="449"/>
                  </a:lnTo>
                  <a:lnTo>
                    <a:pt x="125" y="460"/>
                  </a:lnTo>
                  <a:lnTo>
                    <a:pt x="116" y="472"/>
                  </a:lnTo>
                  <a:lnTo>
                    <a:pt x="97" y="494"/>
                  </a:lnTo>
                  <a:lnTo>
                    <a:pt x="97" y="494"/>
                  </a:lnTo>
                  <a:lnTo>
                    <a:pt x="88" y="506"/>
                  </a:lnTo>
                  <a:lnTo>
                    <a:pt x="79" y="521"/>
                  </a:lnTo>
                  <a:lnTo>
                    <a:pt x="71" y="539"/>
                  </a:lnTo>
                  <a:lnTo>
                    <a:pt x="62" y="556"/>
                  </a:lnTo>
                  <a:lnTo>
                    <a:pt x="56" y="576"/>
                  </a:lnTo>
                  <a:lnTo>
                    <a:pt x="50" y="595"/>
                  </a:lnTo>
                  <a:lnTo>
                    <a:pt x="47" y="612"/>
                  </a:lnTo>
                  <a:lnTo>
                    <a:pt x="46" y="629"/>
                  </a:lnTo>
                  <a:lnTo>
                    <a:pt x="46" y="629"/>
                  </a:lnTo>
                  <a:lnTo>
                    <a:pt x="44" y="645"/>
                  </a:lnTo>
                  <a:lnTo>
                    <a:pt x="41" y="660"/>
                  </a:lnTo>
                  <a:lnTo>
                    <a:pt x="34" y="673"/>
                  </a:lnTo>
                  <a:lnTo>
                    <a:pt x="28" y="686"/>
                  </a:lnTo>
                  <a:lnTo>
                    <a:pt x="14" y="710"/>
                  </a:lnTo>
                  <a:lnTo>
                    <a:pt x="12" y="720"/>
                  </a:lnTo>
                  <a:lnTo>
                    <a:pt x="10" y="728"/>
                  </a:lnTo>
                  <a:lnTo>
                    <a:pt x="10" y="728"/>
                  </a:lnTo>
                  <a:lnTo>
                    <a:pt x="9" y="748"/>
                  </a:lnTo>
                  <a:lnTo>
                    <a:pt x="7" y="775"/>
                  </a:lnTo>
                  <a:lnTo>
                    <a:pt x="4" y="801"/>
                  </a:lnTo>
                  <a:lnTo>
                    <a:pt x="0" y="824"/>
                  </a:lnTo>
                  <a:lnTo>
                    <a:pt x="0" y="825"/>
                  </a:lnTo>
                  <a:lnTo>
                    <a:pt x="7" y="824"/>
                  </a:lnTo>
                  <a:lnTo>
                    <a:pt x="22" y="819"/>
                  </a:lnTo>
                  <a:lnTo>
                    <a:pt x="22" y="819"/>
                  </a:lnTo>
                  <a:lnTo>
                    <a:pt x="23" y="818"/>
                  </a:lnTo>
                  <a:lnTo>
                    <a:pt x="28" y="812"/>
                  </a:lnTo>
                  <a:lnTo>
                    <a:pt x="31" y="807"/>
                  </a:lnTo>
                  <a:lnTo>
                    <a:pt x="35" y="804"/>
                  </a:lnTo>
                  <a:lnTo>
                    <a:pt x="41" y="803"/>
                  </a:lnTo>
                  <a:lnTo>
                    <a:pt x="47" y="803"/>
                  </a:lnTo>
                  <a:lnTo>
                    <a:pt x="47" y="803"/>
                  </a:lnTo>
                  <a:lnTo>
                    <a:pt x="53" y="803"/>
                  </a:lnTo>
                  <a:lnTo>
                    <a:pt x="56" y="806"/>
                  </a:lnTo>
                  <a:lnTo>
                    <a:pt x="60" y="815"/>
                  </a:lnTo>
                  <a:lnTo>
                    <a:pt x="60" y="815"/>
                  </a:lnTo>
                  <a:lnTo>
                    <a:pt x="60" y="815"/>
                  </a:lnTo>
                  <a:lnTo>
                    <a:pt x="60" y="815"/>
                  </a:lnTo>
                  <a:lnTo>
                    <a:pt x="60" y="815"/>
                  </a:lnTo>
                  <a:lnTo>
                    <a:pt x="60" y="815"/>
                  </a:lnTo>
                  <a:lnTo>
                    <a:pt x="60" y="815"/>
                  </a:lnTo>
                  <a:lnTo>
                    <a:pt x="60" y="815"/>
                  </a:lnTo>
                  <a:lnTo>
                    <a:pt x="63" y="818"/>
                  </a:lnTo>
                  <a:lnTo>
                    <a:pt x="63" y="818"/>
                  </a:lnTo>
                  <a:lnTo>
                    <a:pt x="63" y="818"/>
                  </a:lnTo>
                  <a:lnTo>
                    <a:pt x="63" y="818"/>
                  </a:lnTo>
                  <a:lnTo>
                    <a:pt x="63" y="818"/>
                  </a:lnTo>
                  <a:lnTo>
                    <a:pt x="63" y="818"/>
                  </a:lnTo>
                  <a:lnTo>
                    <a:pt x="66" y="819"/>
                  </a:lnTo>
                  <a:lnTo>
                    <a:pt x="69" y="819"/>
                  </a:lnTo>
                  <a:lnTo>
                    <a:pt x="69" y="819"/>
                  </a:lnTo>
                  <a:lnTo>
                    <a:pt x="73" y="818"/>
                  </a:lnTo>
                  <a:lnTo>
                    <a:pt x="78" y="816"/>
                  </a:lnTo>
                  <a:lnTo>
                    <a:pt x="78" y="816"/>
                  </a:lnTo>
                  <a:lnTo>
                    <a:pt x="90" y="812"/>
                  </a:lnTo>
                  <a:lnTo>
                    <a:pt x="99" y="810"/>
                  </a:lnTo>
                  <a:lnTo>
                    <a:pt x="99" y="810"/>
                  </a:lnTo>
                  <a:lnTo>
                    <a:pt x="110" y="809"/>
                  </a:lnTo>
                  <a:lnTo>
                    <a:pt x="110" y="809"/>
                  </a:lnTo>
                  <a:lnTo>
                    <a:pt x="119" y="809"/>
                  </a:lnTo>
                  <a:lnTo>
                    <a:pt x="128" y="812"/>
                  </a:lnTo>
                  <a:lnTo>
                    <a:pt x="137" y="815"/>
                  </a:lnTo>
                  <a:lnTo>
                    <a:pt x="146" y="819"/>
                  </a:lnTo>
                  <a:lnTo>
                    <a:pt x="146" y="819"/>
                  </a:lnTo>
                  <a:lnTo>
                    <a:pt x="146" y="819"/>
                  </a:lnTo>
                  <a:lnTo>
                    <a:pt x="146" y="819"/>
                  </a:lnTo>
                  <a:lnTo>
                    <a:pt x="161" y="828"/>
                  </a:lnTo>
                  <a:lnTo>
                    <a:pt x="175" y="834"/>
                  </a:lnTo>
                  <a:lnTo>
                    <a:pt x="192" y="837"/>
                  </a:lnTo>
                  <a:lnTo>
                    <a:pt x="209" y="837"/>
                  </a:lnTo>
                  <a:lnTo>
                    <a:pt x="453" y="837"/>
                  </a:lnTo>
                  <a:lnTo>
                    <a:pt x="477" y="862"/>
                  </a:lnTo>
                  <a:lnTo>
                    <a:pt x="477" y="862"/>
                  </a:lnTo>
                  <a:lnTo>
                    <a:pt x="512" y="861"/>
                  </a:lnTo>
                  <a:lnTo>
                    <a:pt x="546" y="858"/>
                  </a:lnTo>
                  <a:lnTo>
                    <a:pt x="583" y="858"/>
                  </a:lnTo>
                  <a:lnTo>
                    <a:pt x="583" y="858"/>
                  </a:lnTo>
                  <a:lnTo>
                    <a:pt x="614" y="859"/>
                  </a:lnTo>
                  <a:lnTo>
                    <a:pt x="624" y="861"/>
                  </a:lnTo>
                  <a:lnTo>
                    <a:pt x="632" y="862"/>
                  </a:lnTo>
                  <a:lnTo>
                    <a:pt x="632" y="862"/>
                  </a:lnTo>
                  <a:lnTo>
                    <a:pt x="637" y="865"/>
                  </a:lnTo>
                  <a:lnTo>
                    <a:pt x="645" y="865"/>
                  </a:lnTo>
                  <a:lnTo>
                    <a:pt x="661" y="866"/>
                  </a:lnTo>
                  <a:lnTo>
                    <a:pt x="661" y="866"/>
                  </a:lnTo>
                  <a:lnTo>
                    <a:pt x="688" y="865"/>
                  </a:lnTo>
                  <a:lnTo>
                    <a:pt x="714" y="862"/>
                  </a:lnTo>
                  <a:lnTo>
                    <a:pt x="714" y="862"/>
                  </a:lnTo>
                  <a:lnTo>
                    <a:pt x="731" y="858"/>
                  </a:lnTo>
                  <a:lnTo>
                    <a:pt x="741" y="855"/>
                  </a:lnTo>
                  <a:lnTo>
                    <a:pt x="741" y="855"/>
                  </a:lnTo>
                  <a:lnTo>
                    <a:pt x="760" y="850"/>
                  </a:lnTo>
                  <a:lnTo>
                    <a:pt x="720" y="796"/>
                  </a:lnTo>
                  <a:lnTo>
                    <a:pt x="680" y="741"/>
                  </a:lnTo>
                  <a:lnTo>
                    <a:pt x="683" y="623"/>
                  </a:lnTo>
                  <a:lnTo>
                    <a:pt x="688" y="506"/>
                  </a:lnTo>
                  <a:lnTo>
                    <a:pt x="688" y="506"/>
                  </a:lnTo>
                  <a:lnTo>
                    <a:pt x="688" y="506"/>
                  </a:lnTo>
                  <a:lnTo>
                    <a:pt x="739" y="508"/>
                  </a:lnTo>
                  <a:lnTo>
                    <a:pt x="793" y="509"/>
                  </a:lnTo>
                  <a:lnTo>
                    <a:pt x="810" y="491"/>
                  </a:lnTo>
                  <a:lnTo>
                    <a:pt x="818" y="422"/>
                  </a:lnTo>
                  <a:lnTo>
                    <a:pt x="825" y="351"/>
                  </a:lnTo>
                  <a:lnTo>
                    <a:pt x="825" y="351"/>
                  </a:lnTo>
                  <a:lnTo>
                    <a:pt x="825" y="351"/>
                  </a:lnTo>
                  <a:lnTo>
                    <a:pt x="825" y="351"/>
                  </a:lnTo>
                  <a:lnTo>
                    <a:pt x="824" y="351"/>
                  </a:lnTo>
                  <a:lnTo>
                    <a:pt x="824" y="351"/>
                  </a:lnTo>
                  <a:lnTo>
                    <a:pt x="819" y="350"/>
                  </a:lnTo>
                  <a:lnTo>
                    <a:pt x="815" y="350"/>
                  </a:lnTo>
                  <a:lnTo>
                    <a:pt x="815" y="350"/>
                  </a:lnTo>
                  <a:lnTo>
                    <a:pt x="810" y="350"/>
                  </a:lnTo>
                  <a:lnTo>
                    <a:pt x="806" y="351"/>
                  </a:lnTo>
                  <a:lnTo>
                    <a:pt x="806" y="351"/>
                  </a:lnTo>
                  <a:lnTo>
                    <a:pt x="791" y="355"/>
                  </a:lnTo>
                  <a:lnTo>
                    <a:pt x="776" y="357"/>
                  </a:lnTo>
                  <a:lnTo>
                    <a:pt x="776" y="357"/>
                  </a:lnTo>
                  <a:lnTo>
                    <a:pt x="769" y="357"/>
                  </a:lnTo>
                  <a:lnTo>
                    <a:pt x="769" y="357"/>
                  </a:lnTo>
                  <a:lnTo>
                    <a:pt x="744" y="357"/>
                  </a:lnTo>
                  <a:lnTo>
                    <a:pt x="744" y="357"/>
                  </a:lnTo>
                  <a:lnTo>
                    <a:pt x="736" y="358"/>
                  </a:lnTo>
                  <a:lnTo>
                    <a:pt x="731" y="360"/>
                  </a:lnTo>
                  <a:lnTo>
                    <a:pt x="726" y="363"/>
                  </a:lnTo>
                  <a:lnTo>
                    <a:pt x="722" y="366"/>
                  </a:lnTo>
                  <a:lnTo>
                    <a:pt x="716" y="373"/>
                  </a:lnTo>
                  <a:lnTo>
                    <a:pt x="711" y="375"/>
                  </a:lnTo>
                  <a:lnTo>
                    <a:pt x="708" y="376"/>
                  </a:lnTo>
                  <a:lnTo>
                    <a:pt x="708" y="376"/>
                  </a:lnTo>
                  <a:lnTo>
                    <a:pt x="705" y="376"/>
                  </a:lnTo>
                  <a:lnTo>
                    <a:pt x="705" y="376"/>
                  </a:lnTo>
                  <a:lnTo>
                    <a:pt x="703" y="375"/>
                  </a:lnTo>
                  <a:lnTo>
                    <a:pt x="701" y="370"/>
                  </a:lnTo>
                  <a:lnTo>
                    <a:pt x="700" y="366"/>
                  </a:lnTo>
                  <a:lnTo>
                    <a:pt x="700" y="360"/>
                  </a:lnTo>
                  <a:lnTo>
                    <a:pt x="700" y="360"/>
                  </a:lnTo>
                  <a:lnTo>
                    <a:pt x="701" y="350"/>
                  </a:lnTo>
                  <a:lnTo>
                    <a:pt x="703" y="339"/>
                  </a:lnTo>
                  <a:lnTo>
                    <a:pt x="705" y="320"/>
                  </a:lnTo>
                  <a:lnTo>
                    <a:pt x="705" y="320"/>
                  </a:lnTo>
                  <a:lnTo>
                    <a:pt x="707" y="319"/>
                  </a:lnTo>
                  <a:lnTo>
                    <a:pt x="707" y="319"/>
                  </a:lnTo>
                  <a:lnTo>
                    <a:pt x="705" y="311"/>
                  </a:lnTo>
                  <a:lnTo>
                    <a:pt x="704" y="304"/>
                  </a:lnTo>
                  <a:lnTo>
                    <a:pt x="700" y="297"/>
                  </a:lnTo>
                  <a:lnTo>
                    <a:pt x="695" y="289"/>
                  </a:lnTo>
                  <a:lnTo>
                    <a:pt x="683" y="274"/>
                  </a:lnTo>
                  <a:lnTo>
                    <a:pt x="671" y="263"/>
                  </a:lnTo>
                  <a:lnTo>
                    <a:pt x="671" y="263"/>
                  </a:lnTo>
                  <a:lnTo>
                    <a:pt x="670" y="261"/>
                  </a:lnTo>
                  <a:lnTo>
                    <a:pt x="669" y="258"/>
                  </a:lnTo>
                  <a:lnTo>
                    <a:pt x="669" y="258"/>
                  </a:lnTo>
                  <a:lnTo>
                    <a:pt x="667" y="249"/>
                  </a:lnTo>
                  <a:lnTo>
                    <a:pt x="667" y="249"/>
                  </a:lnTo>
                  <a:lnTo>
                    <a:pt x="669" y="240"/>
                  </a:lnTo>
                  <a:lnTo>
                    <a:pt x="670" y="230"/>
                  </a:lnTo>
                  <a:lnTo>
                    <a:pt x="674" y="208"/>
                  </a:lnTo>
                  <a:lnTo>
                    <a:pt x="680" y="186"/>
                  </a:lnTo>
                  <a:lnTo>
                    <a:pt x="682" y="177"/>
                  </a:lnTo>
                  <a:lnTo>
                    <a:pt x="683" y="169"/>
                  </a:lnTo>
                  <a:lnTo>
                    <a:pt x="683" y="169"/>
                  </a:lnTo>
                  <a:lnTo>
                    <a:pt x="682" y="168"/>
                  </a:lnTo>
                  <a:lnTo>
                    <a:pt x="682" y="168"/>
                  </a:lnTo>
                  <a:lnTo>
                    <a:pt x="680" y="164"/>
                  </a:lnTo>
                  <a:lnTo>
                    <a:pt x="680" y="164"/>
                  </a:lnTo>
                  <a:lnTo>
                    <a:pt x="679" y="161"/>
                  </a:lnTo>
                  <a:lnTo>
                    <a:pt x="679" y="161"/>
                  </a:lnTo>
                  <a:lnTo>
                    <a:pt x="676" y="155"/>
                  </a:lnTo>
                  <a:lnTo>
                    <a:pt x="673" y="146"/>
                  </a:lnTo>
                  <a:lnTo>
                    <a:pt x="670" y="128"/>
                  </a:lnTo>
                  <a:lnTo>
                    <a:pt x="670" y="128"/>
                  </a:lnTo>
                  <a:lnTo>
                    <a:pt x="669" y="108"/>
                  </a:lnTo>
                  <a:lnTo>
                    <a:pt x="669" y="108"/>
                  </a:lnTo>
                  <a:lnTo>
                    <a:pt x="669" y="102"/>
                  </a:lnTo>
                  <a:lnTo>
                    <a:pt x="667" y="99"/>
                  </a:lnTo>
                  <a:lnTo>
                    <a:pt x="666" y="96"/>
                  </a:lnTo>
                  <a:lnTo>
                    <a:pt x="663" y="94"/>
                  </a:lnTo>
                  <a:lnTo>
                    <a:pt x="663" y="94"/>
                  </a:lnTo>
                  <a:lnTo>
                    <a:pt x="658" y="94"/>
                  </a:lnTo>
                  <a:lnTo>
                    <a:pt x="658" y="94"/>
                  </a:lnTo>
                  <a:lnTo>
                    <a:pt x="644" y="96"/>
                  </a:lnTo>
                  <a:lnTo>
                    <a:pt x="633" y="97"/>
                  </a:lnTo>
                  <a:lnTo>
                    <a:pt x="621" y="97"/>
                  </a:lnTo>
                  <a:lnTo>
                    <a:pt x="621" y="97"/>
                  </a:lnTo>
                  <a:lnTo>
                    <a:pt x="608" y="96"/>
                  </a:lnTo>
                  <a:lnTo>
                    <a:pt x="599" y="93"/>
                  </a:lnTo>
                  <a:lnTo>
                    <a:pt x="592" y="90"/>
                  </a:lnTo>
                  <a:lnTo>
                    <a:pt x="589" y="85"/>
                  </a:lnTo>
                  <a:lnTo>
                    <a:pt x="589" y="85"/>
                  </a:lnTo>
                  <a:lnTo>
                    <a:pt x="587" y="82"/>
                  </a:lnTo>
                  <a:lnTo>
                    <a:pt x="587" y="82"/>
                  </a:lnTo>
                  <a:lnTo>
                    <a:pt x="577" y="79"/>
                  </a:lnTo>
                  <a:lnTo>
                    <a:pt x="567" y="78"/>
                  </a:lnTo>
                  <a:lnTo>
                    <a:pt x="553" y="78"/>
                  </a:lnTo>
                  <a:lnTo>
                    <a:pt x="553" y="78"/>
                  </a:lnTo>
                  <a:lnTo>
                    <a:pt x="542" y="78"/>
                  </a:lnTo>
                  <a:lnTo>
                    <a:pt x="531" y="82"/>
                  </a:lnTo>
                  <a:lnTo>
                    <a:pt x="531" y="82"/>
                  </a:lnTo>
                  <a:lnTo>
                    <a:pt x="528" y="84"/>
                  </a:lnTo>
                  <a:lnTo>
                    <a:pt x="525" y="87"/>
                  </a:lnTo>
                  <a:lnTo>
                    <a:pt x="521" y="96"/>
                  </a:lnTo>
                  <a:lnTo>
                    <a:pt x="518" y="106"/>
                  </a:lnTo>
                  <a:lnTo>
                    <a:pt x="515" y="116"/>
                  </a:lnTo>
                  <a:lnTo>
                    <a:pt x="511" y="136"/>
                  </a:lnTo>
                  <a:lnTo>
                    <a:pt x="508" y="143"/>
                  </a:lnTo>
                  <a:lnTo>
                    <a:pt x="506" y="144"/>
                  </a:lnTo>
                  <a:lnTo>
                    <a:pt x="503" y="144"/>
                  </a:lnTo>
                  <a:lnTo>
                    <a:pt x="503" y="144"/>
                  </a:lnTo>
                  <a:lnTo>
                    <a:pt x="503" y="144"/>
                  </a:lnTo>
                  <a:lnTo>
                    <a:pt x="503" y="144"/>
                  </a:lnTo>
                  <a:lnTo>
                    <a:pt x="494" y="143"/>
                  </a:lnTo>
                  <a:lnTo>
                    <a:pt x="494" y="143"/>
                  </a:lnTo>
                  <a:lnTo>
                    <a:pt x="480" y="144"/>
                  </a:lnTo>
                  <a:lnTo>
                    <a:pt x="460" y="147"/>
                  </a:lnTo>
                  <a:lnTo>
                    <a:pt x="441" y="152"/>
                  </a:lnTo>
                  <a:lnTo>
                    <a:pt x="422" y="156"/>
                  </a:lnTo>
                  <a:lnTo>
                    <a:pt x="422" y="156"/>
                  </a:lnTo>
                  <a:lnTo>
                    <a:pt x="413" y="159"/>
                  </a:lnTo>
                  <a:lnTo>
                    <a:pt x="406" y="159"/>
                  </a:lnTo>
                  <a:lnTo>
                    <a:pt x="406" y="159"/>
                  </a:lnTo>
                  <a:lnTo>
                    <a:pt x="398" y="159"/>
                  </a:lnTo>
                  <a:lnTo>
                    <a:pt x="392" y="156"/>
                  </a:lnTo>
                  <a:lnTo>
                    <a:pt x="387" y="153"/>
                  </a:lnTo>
                  <a:lnTo>
                    <a:pt x="381" y="147"/>
                  </a:lnTo>
                  <a:lnTo>
                    <a:pt x="376" y="141"/>
                  </a:lnTo>
                  <a:lnTo>
                    <a:pt x="372" y="133"/>
                  </a:lnTo>
                  <a:lnTo>
                    <a:pt x="361" y="113"/>
                  </a:lnTo>
                  <a:lnTo>
                    <a:pt x="361" y="113"/>
                  </a:lnTo>
                  <a:lnTo>
                    <a:pt x="358" y="105"/>
                  </a:lnTo>
                  <a:lnTo>
                    <a:pt x="358" y="105"/>
                  </a:lnTo>
                  <a:lnTo>
                    <a:pt x="351" y="94"/>
                  </a:lnTo>
                  <a:lnTo>
                    <a:pt x="344" y="87"/>
                  </a:lnTo>
                  <a:lnTo>
                    <a:pt x="338" y="82"/>
                  </a:lnTo>
                  <a:lnTo>
                    <a:pt x="335" y="76"/>
                  </a:lnTo>
                  <a:lnTo>
                    <a:pt x="335" y="76"/>
                  </a:lnTo>
                  <a:lnTo>
                    <a:pt x="333" y="74"/>
                  </a:lnTo>
                  <a:lnTo>
                    <a:pt x="333" y="69"/>
                  </a:lnTo>
                  <a:lnTo>
                    <a:pt x="333" y="69"/>
                  </a:lnTo>
                  <a:lnTo>
                    <a:pt x="333" y="60"/>
                  </a:lnTo>
                  <a:lnTo>
                    <a:pt x="333" y="60"/>
                  </a:lnTo>
                  <a:lnTo>
                    <a:pt x="335" y="47"/>
                  </a:lnTo>
                  <a:lnTo>
                    <a:pt x="335" y="47"/>
                  </a:lnTo>
                  <a:lnTo>
                    <a:pt x="333" y="32"/>
                  </a:lnTo>
                  <a:lnTo>
                    <a:pt x="333" y="32"/>
                  </a:lnTo>
                  <a:lnTo>
                    <a:pt x="330" y="20"/>
                  </a:lnTo>
                  <a:lnTo>
                    <a:pt x="326" y="10"/>
                  </a:lnTo>
                  <a:lnTo>
                    <a:pt x="322" y="1"/>
                  </a:lnTo>
                  <a:lnTo>
                    <a:pt x="322" y="1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33" name="Freeform: Shape 17">
              <a:extLst>
                <a:ext uri="{FF2B5EF4-FFF2-40B4-BE49-F238E27FC236}">
                  <a16:creationId xmlns:a16="http://schemas.microsoft.com/office/drawing/2014/main" id="{4D5EB1B5-7E88-6E4D-AF6A-7DCAAC867C68}"/>
                </a:ext>
              </a:extLst>
            </p:cNvPr>
            <p:cNvSpPr/>
            <p:nvPr/>
          </p:nvSpPr>
          <p:spPr>
            <a:xfrm>
              <a:off x="4956840" y="3410640"/>
              <a:ext cx="291960" cy="254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12" h="708">
                  <a:moveTo>
                    <a:pt x="573" y="0"/>
                  </a:moveTo>
                  <a:lnTo>
                    <a:pt x="573" y="0"/>
                  </a:lnTo>
                  <a:lnTo>
                    <a:pt x="569" y="2"/>
                  </a:lnTo>
                  <a:lnTo>
                    <a:pt x="563" y="5"/>
                  </a:lnTo>
                  <a:lnTo>
                    <a:pt x="556" y="9"/>
                  </a:lnTo>
                  <a:lnTo>
                    <a:pt x="547" y="10"/>
                  </a:lnTo>
                  <a:lnTo>
                    <a:pt x="529" y="11"/>
                  </a:lnTo>
                  <a:lnTo>
                    <a:pt x="510" y="11"/>
                  </a:lnTo>
                  <a:lnTo>
                    <a:pt x="510" y="11"/>
                  </a:lnTo>
                  <a:lnTo>
                    <a:pt x="489" y="11"/>
                  </a:lnTo>
                  <a:lnTo>
                    <a:pt x="489" y="11"/>
                  </a:lnTo>
                  <a:lnTo>
                    <a:pt x="483" y="13"/>
                  </a:lnTo>
                  <a:lnTo>
                    <a:pt x="479" y="16"/>
                  </a:lnTo>
                  <a:lnTo>
                    <a:pt x="479" y="16"/>
                  </a:lnTo>
                  <a:lnTo>
                    <a:pt x="477" y="19"/>
                  </a:lnTo>
                  <a:lnTo>
                    <a:pt x="476" y="22"/>
                  </a:lnTo>
                  <a:lnTo>
                    <a:pt x="476" y="31"/>
                  </a:lnTo>
                  <a:lnTo>
                    <a:pt x="476" y="39"/>
                  </a:lnTo>
                  <a:lnTo>
                    <a:pt x="476" y="48"/>
                  </a:lnTo>
                  <a:lnTo>
                    <a:pt x="476" y="48"/>
                  </a:lnTo>
                  <a:lnTo>
                    <a:pt x="474" y="53"/>
                  </a:lnTo>
                  <a:lnTo>
                    <a:pt x="471" y="57"/>
                  </a:lnTo>
                  <a:lnTo>
                    <a:pt x="471" y="57"/>
                  </a:lnTo>
                  <a:lnTo>
                    <a:pt x="470" y="59"/>
                  </a:lnTo>
                  <a:lnTo>
                    <a:pt x="470" y="59"/>
                  </a:lnTo>
                  <a:lnTo>
                    <a:pt x="464" y="63"/>
                  </a:lnTo>
                  <a:lnTo>
                    <a:pt x="460" y="69"/>
                  </a:lnTo>
                  <a:lnTo>
                    <a:pt x="457" y="75"/>
                  </a:lnTo>
                  <a:lnTo>
                    <a:pt x="455" y="81"/>
                  </a:lnTo>
                  <a:lnTo>
                    <a:pt x="455" y="81"/>
                  </a:lnTo>
                  <a:lnTo>
                    <a:pt x="455" y="81"/>
                  </a:lnTo>
                  <a:lnTo>
                    <a:pt x="455" y="81"/>
                  </a:lnTo>
                  <a:lnTo>
                    <a:pt x="455" y="81"/>
                  </a:lnTo>
                  <a:lnTo>
                    <a:pt x="454" y="85"/>
                  </a:lnTo>
                  <a:lnTo>
                    <a:pt x="455" y="90"/>
                  </a:lnTo>
                  <a:lnTo>
                    <a:pt x="457" y="94"/>
                  </a:lnTo>
                  <a:lnTo>
                    <a:pt x="461" y="96"/>
                  </a:lnTo>
                  <a:lnTo>
                    <a:pt x="461" y="96"/>
                  </a:lnTo>
                  <a:lnTo>
                    <a:pt x="463" y="99"/>
                  </a:lnTo>
                  <a:lnTo>
                    <a:pt x="464" y="100"/>
                  </a:lnTo>
                  <a:lnTo>
                    <a:pt x="465" y="109"/>
                  </a:lnTo>
                  <a:lnTo>
                    <a:pt x="465" y="119"/>
                  </a:lnTo>
                  <a:lnTo>
                    <a:pt x="464" y="131"/>
                  </a:lnTo>
                  <a:lnTo>
                    <a:pt x="460" y="155"/>
                  </a:lnTo>
                  <a:lnTo>
                    <a:pt x="458" y="174"/>
                  </a:lnTo>
                  <a:lnTo>
                    <a:pt x="458" y="174"/>
                  </a:lnTo>
                  <a:lnTo>
                    <a:pt x="457" y="181"/>
                  </a:lnTo>
                  <a:lnTo>
                    <a:pt x="455" y="189"/>
                  </a:lnTo>
                  <a:lnTo>
                    <a:pt x="449" y="205"/>
                  </a:lnTo>
                  <a:lnTo>
                    <a:pt x="443" y="220"/>
                  </a:lnTo>
                  <a:lnTo>
                    <a:pt x="440" y="233"/>
                  </a:lnTo>
                  <a:lnTo>
                    <a:pt x="440" y="233"/>
                  </a:lnTo>
                  <a:lnTo>
                    <a:pt x="440" y="237"/>
                  </a:lnTo>
                  <a:lnTo>
                    <a:pt x="442" y="240"/>
                  </a:lnTo>
                  <a:lnTo>
                    <a:pt x="442" y="240"/>
                  </a:lnTo>
                  <a:lnTo>
                    <a:pt x="446" y="243"/>
                  </a:lnTo>
                  <a:lnTo>
                    <a:pt x="451" y="251"/>
                  </a:lnTo>
                  <a:lnTo>
                    <a:pt x="461" y="268"/>
                  </a:lnTo>
                  <a:lnTo>
                    <a:pt x="467" y="277"/>
                  </a:lnTo>
                  <a:lnTo>
                    <a:pt x="473" y="286"/>
                  </a:lnTo>
                  <a:lnTo>
                    <a:pt x="480" y="292"/>
                  </a:lnTo>
                  <a:lnTo>
                    <a:pt x="489" y="296"/>
                  </a:lnTo>
                  <a:lnTo>
                    <a:pt x="489" y="296"/>
                  </a:lnTo>
                  <a:lnTo>
                    <a:pt x="497" y="298"/>
                  </a:lnTo>
                  <a:lnTo>
                    <a:pt x="497" y="298"/>
                  </a:lnTo>
                  <a:lnTo>
                    <a:pt x="504" y="296"/>
                  </a:lnTo>
                  <a:lnTo>
                    <a:pt x="510" y="295"/>
                  </a:lnTo>
                  <a:lnTo>
                    <a:pt x="520" y="289"/>
                  </a:lnTo>
                  <a:lnTo>
                    <a:pt x="529" y="283"/>
                  </a:lnTo>
                  <a:lnTo>
                    <a:pt x="532" y="282"/>
                  </a:lnTo>
                  <a:lnTo>
                    <a:pt x="536" y="280"/>
                  </a:lnTo>
                  <a:lnTo>
                    <a:pt x="536" y="280"/>
                  </a:lnTo>
                  <a:lnTo>
                    <a:pt x="538" y="282"/>
                  </a:lnTo>
                  <a:lnTo>
                    <a:pt x="538" y="282"/>
                  </a:lnTo>
                  <a:lnTo>
                    <a:pt x="539" y="282"/>
                  </a:lnTo>
                  <a:lnTo>
                    <a:pt x="539" y="282"/>
                  </a:lnTo>
                  <a:lnTo>
                    <a:pt x="539" y="282"/>
                  </a:lnTo>
                  <a:lnTo>
                    <a:pt x="539" y="282"/>
                  </a:lnTo>
                  <a:lnTo>
                    <a:pt x="542" y="286"/>
                  </a:lnTo>
                  <a:lnTo>
                    <a:pt x="542" y="286"/>
                  </a:lnTo>
                  <a:lnTo>
                    <a:pt x="544" y="295"/>
                  </a:lnTo>
                  <a:lnTo>
                    <a:pt x="545" y="307"/>
                  </a:lnTo>
                  <a:lnTo>
                    <a:pt x="545" y="330"/>
                  </a:lnTo>
                  <a:lnTo>
                    <a:pt x="545" y="330"/>
                  </a:lnTo>
                  <a:lnTo>
                    <a:pt x="544" y="341"/>
                  </a:lnTo>
                  <a:lnTo>
                    <a:pt x="541" y="350"/>
                  </a:lnTo>
                  <a:lnTo>
                    <a:pt x="541" y="350"/>
                  </a:lnTo>
                  <a:lnTo>
                    <a:pt x="538" y="357"/>
                  </a:lnTo>
                  <a:lnTo>
                    <a:pt x="538" y="357"/>
                  </a:lnTo>
                  <a:lnTo>
                    <a:pt x="532" y="361"/>
                  </a:lnTo>
                  <a:lnTo>
                    <a:pt x="532" y="361"/>
                  </a:lnTo>
                  <a:lnTo>
                    <a:pt x="523" y="364"/>
                  </a:lnTo>
                  <a:lnTo>
                    <a:pt x="513" y="367"/>
                  </a:lnTo>
                  <a:lnTo>
                    <a:pt x="502" y="367"/>
                  </a:lnTo>
                  <a:lnTo>
                    <a:pt x="502" y="367"/>
                  </a:lnTo>
                  <a:lnTo>
                    <a:pt x="492" y="366"/>
                  </a:lnTo>
                  <a:lnTo>
                    <a:pt x="486" y="364"/>
                  </a:lnTo>
                  <a:lnTo>
                    <a:pt x="483" y="361"/>
                  </a:lnTo>
                  <a:lnTo>
                    <a:pt x="483" y="361"/>
                  </a:lnTo>
                  <a:lnTo>
                    <a:pt x="479" y="358"/>
                  </a:lnTo>
                  <a:lnTo>
                    <a:pt x="479" y="358"/>
                  </a:lnTo>
                  <a:lnTo>
                    <a:pt x="474" y="353"/>
                  </a:lnTo>
                  <a:lnTo>
                    <a:pt x="468" y="345"/>
                  </a:lnTo>
                  <a:lnTo>
                    <a:pt x="461" y="329"/>
                  </a:lnTo>
                  <a:lnTo>
                    <a:pt x="461" y="329"/>
                  </a:lnTo>
                  <a:lnTo>
                    <a:pt x="457" y="314"/>
                  </a:lnTo>
                  <a:lnTo>
                    <a:pt x="455" y="302"/>
                  </a:lnTo>
                  <a:lnTo>
                    <a:pt x="455" y="302"/>
                  </a:lnTo>
                  <a:lnTo>
                    <a:pt x="454" y="299"/>
                  </a:lnTo>
                  <a:lnTo>
                    <a:pt x="452" y="298"/>
                  </a:lnTo>
                  <a:lnTo>
                    <a:pt x="446" y="295"/>
                  </a:lnTo>
                  <a:lnTo>
                    <a:pt x="446" y="295"/>
                  </a:lnTo>
                  <a:lnTo>
                    <a:pt x="436" y="292"/>
                  </a:lnTo>
                  <a:lnTo>
                    <a:pt x="423" y="290"/>
                  </a:lnTo>
                  <a:lnTo>
                    <a:pt x="402" y="290"/>
                  </a:lnTo>
                  <a:lnTo>
                    <a:pt x="402" y="290"/>
                  </a:lnTo>
                  <a:lnTo>
                    <a:pt x="398" y="289"/>
                  </a:lnTo>
                  <a:lnTo>
                    <a:pt x="393" y="288"/>
                  </a:lnTo>
                  <a:lnTo>
                    <a:pt x="386" y="282"/>
                  </a:lnTo>
                  <a:lnTo>
                    <a:pt x="378" y="274"/>
                  </a:lnTo>
                  <a:lnTo>
                    <a:pt x="373" y="265"/>
                  </a:lnTo>
                  <a:lnTo>
                    <a:pt x="373" y="265"/>
                  </a:lnTo>
                  <a:lnTo>
                    <a:pt x="373" y="265"/>
                  </a:lnTo>
                  <a:lnTo>
                    <a:pt x="364" y="249"/>
                  </a:lnTo>
                  <a:lnTo>
                    <a:pt x="364" y="249"/>
                  </a:lnTo>
                  <a:lnTo>
                    <a:pt x="361" y="246"/>
                  </a:lnTo>
                  <a:lnTo>
                    <a:pt x="358" y="245"/>
                  </a:lnTo>
                  <a:lnTo>
                    <a:pt x="358" y="245"/>
                  </a:lnTo>
                  <a:lnTo>
                    <a:pt x="356" y="245"/>
                  </a:lnTo>
                  <a:lnTo>
                    <a:pt x="356" y="245"/>
                  </a:lnTo>
                  <a:lnTo>
                    <a:pt x="350" y="246"/>
                  </a:lnTo>
                  <a:lnTo>
                    <a:pt x="344" y="251"/>
                  </a:lnTo>
                  <a:lnTo>
                    <a:pt x="340" y="257"/>
                  </a:lnTo>
                  <a:lnTo>
                    <a:pt x="339" y="262"/>
                  </a:lnTo>
                  <a:lnTo>
                    <a:pt x="339" y="262"/>
                  </a:lnTo>
                  <a:lnTo>
                    <a:pt x="339" y="265"/>
                  </a:lnTo>
                  <a:lnTo>
                    <a:pt x="336" y="267"/>
                  </a:lnTo>
                  <a:lnTo>
                    <a:pt x="333" y="268"/>
                  </a:lnTo>
                  <a:lnTo>
                    <a:pt x="330" y="270"/>
                  </a:lnTo>
                  <a:lnTo>
                    <a:pt x="319" y="271"/>
                  </a:lnTo>
                  <a:lnTo>
                    <a:pt x="308" y="271"/>
                  </a:lnTo>
                  <a:lnTo>
                    <a:pt x="308" y="271"/>
                  </a:lnTo>
                  <a:lnTo>
                    <a:pt x="302" y="270"/>
                  </a:lnTo>
                  <a:lnTo>
                    <a:pt x="296" y="268"/>
                  </a:lnTo>
                  <a:lnTo>
                    <a:pt x="281" y="261"/>
                  </a:lnTo>
                  <a:lnTo>
                    <a:pt x="266" y="255"/>
                  </a:lnTo>
                  <a:lnTo>
                    <a:pt x="259" y="252"/>
                  </a:lnTo>
                  <a:lnTo>
                    <a:pt x="253" y="252"/>
                  </a:lnTo>
                  <a:lnTo>
                    <a:pt x="253" y="252"/>
                  </a:lnTo>
                  <a:lnTo>
                    <a:pt x="248" y="252"/>
                  </a:lnTo>
                  <a:lnTo>
                    <a:pt x="248" y="252"/>
                  </a:lnTo>
                  <a:lnTo>
                    <a:pt x="244" y="254"/>
                  </a:lnTo>
                  <a:lnTo>
                    <a:pt x="244" y="254"/>
                  </a:lnTo>
                  <a:lnTo>
                    <a:pt x="240" y="252"/>
                  </a:lnTo>
                  <a:lnTo>
                    <a:pt x="237" y="249"/>
                  </a:lnTo>
                  <a:lnTo>
                    <a:pt x="232" y="245"/>
                  </a:lnTo>
                  <a:lnTo>
                    <a:pt x="229" y="239"/>
                  </a:lnTo>
                  <a:lnTo>
                    <a:pt x="229" y="239"/>
                  </a:lnTo>
                  <a:lnTo>
                    <a:pt x="226" y="227"/>
                  </a:lnTo>
                  <a:lnTo>
                    <a:pt x="226" y="223"/>
                  </a:lnTo>
                  <a:lnTo>
                    <a:pt x="226" y="218"/>
                  </a:lnTo>
                  <a:lnTo>
                    <a:pt x="226" y="218"/>
                  </a:lnTo>
                  <a:lnTo>
                    <a:pt x="226" y="215"/>
                  </a:lnTo>
                  <a:lnTo>
                    <a:pt x="225" y="214"/>
                  </a:lnTo>
                  <a:lnTo>
                    <a:pt x="222" y="212"/>
                  </a:lnTo>
                  <a:lnTo>
                    <a:pt x="217" y="212"/>
                  </a:lnTo>
                  <a:lnTo>
                    <a:pt x="217" y="212"/>
                  </a:lnTo>
                  <a:lnTo>
                    <a:pt x="210" y="212"/>
                  </a:lnTo>
                  <a:lnTo>
                    <a:pt x="210" y="212"/>
                  </a:lnTo>
                  <a:lnTo>
                    <a:pt x="195" y="217"/>
                  </a:lnTo>
                  <a:lnTo>
                    <a:pt x="182" y="221"/>
                  </a:lnTo>
                  <a:lnTo>
                    <a:pt x="182" y="221"/>
                  </a:lnTo>
                  <a:lnTo>
                    <a:pt x="178" y="223"/>
                  </a:lnTo>
                  <a:lnTo>
                    <a:pt x="178" y="223"/>
                  </a:lnTo>
                  <a:lnTo>
                    <a:pt x="178" y="223"/>
                  </a:lnTo>
                  <a:lnTo>
                    <a:pt x="178" y="223"/>
                  </a:lnTo>
                  <a:lnTo>
                    <a:pt x="175" y="221"/>
                  </a:lnTo>
                  <a:lnTo>
                    <a:pt x="172" y="220"/>
                  </a:lnTo>
                  <a:lnTo>
                    <a:pt x="167" y="214"/>
                  </a:lnTo>
                  <a:lnTo>
                    <a:pt x="164" y="205"/>
                  </a:lnTo>
                  <a:lnTo>
                    <a:pt x="164" y="205"/>
                  </a:lnTo>
                  <a:lnTo>
                    <a:pt x="158" y="199"/>
                  </a:lnTo>
                  <a:lnTo>
                    <a:pt x="153" y="193"/>
                  </a:lnTo>
                  <a:lnTo>
                    <a:pt x="145" y="187"/>
                  </a:lnTo>
                  <a:lnTo>
                    <a:pt x="145" y="187"/>
                  </a:lnTo>
                  <a:lnTo>
                    <a:pt x="138" y="258"/>
                  </a:lnTo>
                  <a:lnTo>
                    <a:pt x="130" y="327"/>
                  </a:lnTo>
                  <a:lnTo>
                    <a:pt x="113" y="345"/>
                  </a:lnTo>
                  <a:lnTo>
                    <a:pt x="59" y="344"/>
                  </a:lnTo>
                  <a:lnTo>
                    <a:pt x="8" y="342"/>
                  </a:lnTo>
                  <a:lnTo>
                    <a:pt x="8" y="342"/>
                  </a:lnTo>
                  <a:lnTo>
                    <a:pt x="3" y="459"/>
                  </a:lnTo>
                  <a:lnTo>
                    <a:pt x="0" y="577"/>
                  </a:lnTo>
                  <a:lnTo>
                    <a:pt x="40" y="632"/>
                  </a:lnTo>
                  <a:lnTo>
                    <a:pt x="80" y="686"/>
                  </a:lnTo>
                  <a:lnTo>
                    <a:pt x="80" y="686"/>
                  </a:lnTo>
                  <a:lnTo>
                    <a:pt x="108" y="682"/>
                  </a:lnTo>
                  <a:lnTo>
                    <a:pt x="108" y="682"/>
                  </a:lnTo>
                  <a:lnTo>
                    <a:pt x="157" y="676"/>
                  </a:lnTo>
                  <a:lnTo>
                    <a:pt x="157" y="676"/>
                  </a:lnTo>
                  <a:lnTo>
                    <a:pt x="157" y="676"/>
                  </a:lnTo>
                  <a:lnTo>
                    <a:pt x="157" y="676"/>
                  </a:lnTo>
                  <a:lnTo>
                    <a:pt x="157" y="676"/>
                  </a:lnTo>
                  <a:lnTo>
                    <a:pt x="157" y="676"/>
                  </a:lnTo>
                  <a:lnTo>
                    <a:pt x="185" y="674"/>
                  </a:lnTo>
                  <a:lnTo>
                    <a:pt x="185" y="674"/>
                  </a:lnTo>
                  <a:lnTo>
                    <a:pt x="195" y="674"/>
                  </a:lnTo>
                  <a:lnTo>
                    <a:pt x="203" y="676"/>
                  </a:lnTo>
                  <a:lnTo>
                    <a:pt x="207" y="677"/>
                  </a:lnTo>
                  <a:lnTo>
                    <a:pt x="209" y="679"/>
                  </a:lnTo>
                  <a:lnTo>
                    <a:pt x="210" y="680"/>
                  </a:lnTo>
                  <a:lnTo>
                    <a:pt x="210" y="680"/>
                  </a:lnTo>
                  <a:lnTo>
                    <a:pt x="211" y="688"/>
                  </a:lnTo>
                  <a:lnTo>
                    <a:pt x="214" y="697"/>
                  </a:lnTo>
                  <a:lnTo>
                    <a:pt x="214" y="697"/>
                  </a:lnTo>
                  <a:lnTo>
                    <a:pt x="223" y="695"/>
                  </a:lnTo>
                  <a:lnTo>
                    <a:pt x="223" y="695"/>
                  </a:lnTo>
                  <a:lnTo>
                    <a:pt x="237" y="692"/>
                  </a:lnTo>
                  <a:lnTo>
                    <a:pt x="248" y="691"/>
                  </a:lnTo>
                  <a:lnTo>
                    <a:pt x="248" y="691"/>
                  </a:lnTo>
                  <a:lnTo>
                    <a:pt x="248" y="691"/>
                  </a:lnTo>
                  <a:lnTo>
                    <a:pt x="248" y="691"/>
                  </a:lnTo>
                  <a:lnTo>
                    <a:pt x="251" y="691"/>
                  </a:lnTo>
                  <a:lnTo>
                    <a:pt x="251" y="691"/>
                  </a:lnTo>
                  <a:lnTo>
                    <a:pt x="257" y="692"/>
                  </a:lnTo>
                  <a:lnTo>
                    <a:pt x="257" y="692"/>
                  </a:lnTo>
                  <a:lnTo>
                    <a:pt x="290" y="701"/>
                  </a:lnTo>
                  <a:lnTo>
                    <a:pt x="309" y="705"/>
                  </a:lnTo>
                  <a:lnTo>
                    <a:pt x="327" y="708"/>
                  </a:lnTo>
                  <a:lnTo>
                    <a:pt x="327" y="708"/>
                  </a:lnTo>
                  <a:lnTo>
                    <a:pt x="330" y="708"/>
                  </a:lnTo>
                  <a:lnTo>
                    <a:pt x="330" y="708"/>
                  </a:lnTo>
                  <a:lnTo>
                    <a:pt x="336" y="707"/>
                  </a:lnTo>
                  <a:lnTo>
                    <a:pt x="342" y="705"/>
                  </a:lnTo>
                  <a:lnTo>
                    <a:pt x="342" y="705"/>
                  </a:lnTo>
                  <a:lnTo>
                    <a:pt x="347" y="701"/>
                  </a:lnTo>
                  <a:lnTo>
                    <a:pt x="355" y="691"/>
                  </a:lnTo>
                  <a:lnTo>
                    <a:pt x="374" y="667"/>
                  </a:lnTo>
                  <a:lnTo>
                    <a:pt x="383" y="654"/>
                  </a:lnTo>
                  <a:lnTo>
                    <a:pt x="393" y="642"/>
                  </a:lnTo>
                  <a:lnTo>
                    <a:pt x="403" y="632"/>
                  </a:lnTo>
                  <a:lnTo>
                    <a:pt x="409" y="629"/>
                  </a:lnTo>
                  <a:lnTo>
                    <a:pt x="414" y="627"/>
                  </a:lnTo>
                  <a:lnTo>
                    <a:pt x="414" y="627"/>
                  </a:lnTo>
                  <a:lnTo>
                    <a:pt x="424" y="623"/>
                  </a:lnTo>
                  <a:lnTo>
                    <a:pt x="436" y="617"/>
                  </a:lnTo>
                  <a:lnTo>
                    <a:pt x="446" y="611"/>
                  </a:lnTo>
                  <a:lnTo>
                    <a:pt x="457" y="603"/>
                  </a:lnTo>
                  <a:lnTo>
                    <a:pt x="465" y="596"/>
                  </a:lnTo>
                  <a:lnTo>
                    <a:pt x="473" y="589"/>
                  </a:lnTo>
                  <a:lnTo>
                    <a:pt x="477" y="581"/>
                  </a:lnTo>
                  <a:lnTo>
                    <a:pt x="479" y="577"/>
                  </a:lnTo>
                  <a:lnTo>
                    <a:pt x="479" y="577"/>
                  </a:lnTo>
                  <a:lnTo>
                    <a:pt x="479" y="569"/>
                  </a:lnTo>
                  <a:lnTo>
                    <a:pt x="480" y="564"/>
                  </a:lnTo>
                  <a:lnTo>
                    <a:pt x="480" y="564"/>
                  </a:lnTo>
                  <a:lnTo>
                    <a:pt x="482" y="559"/>
                  </a:lnTo>
                  <a:lnTo>
                    <a:pt x="486" y="556"/>
                  </a:lnTo>
                  <a:lnTo>
                    <a:pt x="491" y="552"/>
                  </a:lnTo>
                  <a:lnTo>
                    <a:pt x="497" y="549"/>
                  </a:lnTo>
                  <a:lnTo>
                    <a:pt x="497" y="549"/>
                  </a:lnTo>
                  <a:lnTo>
                    <a:pt x="507" y="545"/>
                  </a:lnTo>
                  <a:lnTo>
                    <a:pt x="519" y="542"/>
                  </a:lnTo>
                  <a:lnTo>
                    <a:pt x="579" y="539"/>
                  </a:lnTo>
                  <a:lnTo>
                    <a:pt x="582" y="539"/>
                  </a:lnTo>
                  <a:lnTo>
                    <a:pt x="567" y="487"/>
                  </a:lnTo>
                  <a:lnTo>
                    <a:pt x="567" y="487"/>
                  </a:lnTo>
                  <a:lnTo>
                    <a:pt x="607" y="472"/>
                  </a:lnTo>
                  <a:lnTo>
                    <a:pt x="607" y="472"/>
                  </a:lnTo>
                  <a:lnTo>
                    <a:pt x="686" y="444"/>
                  </a:lnTo>
                  <a:lnTo>
                    <a:pt x="752" y="420"/>
                  </a:lnTo>
                  <a:lnTo>
                    <a:pt x="752" y="420"/>
                  </a:lnTo>
                  <a:lnTo>
                    <a:pt x="764" y="416"/>
                  </a:lnTo>
                  <a:lnTo>
                    <a:pt x="764" y="416"/>
                  </a:lnTo>
                  <a:lnTo>
                    <a:pt x="752" y="395"/>
                  </a:lnTo>
                  <a:lnTo>
                    <a:pt x="751" y="388"/>
                  </a:lnTo>
                  <a:lnTo>
                    <a:pt x="751" y="387"/>
                  </a:lnTo>
                  <a:lnTo>
                    <a:pt x="751" y="385"/>
                  </a:lnTo>
                  <a:lnTo>
                    <a:pt x="751" y="385"/>
                  </a:lnTo>
                  <a:lnTo>
                    <a:pt x="753" y="383"/>
                  </a:lnTo>
                  <a:lnTo>
                    <a:pt x="755" y="379"/>
                  </a:lnTo>
                  <a:lnTo>
                    <a:pt x="758" y="369"/>
                  </a:lnTo>
                  <a:lnTo>
                    <a:pt x="758" y="369"/>
                  </a:lnTo>
                  <a:lnTo>
                    <a:pt x="761" y="339"/>
                  </a:lnTo>
                  <a:lnTo>
                    <a:pt x="762" y="317"/>
                  </a:lnTo>
                  <a:lnTo>
                    <a:pt x="762" y="317"/>
                  </a:lnTo>
                  <a:lnTo>
                    <a:pt x="762" y="313"/>
                  </a:lnTo>
                  <a:lnTo>
                    <a:pt x="765" y="311"/>
                  </a:lnTo>
                  <a:lnTo>
                    <a:pt x="770" y="310"/>
                  </a:lnTo>
                  <a:lnTo>
                    <a:pt x="776" y="308"/>
                  </a:lnTo>
                  <a:lnTo>
                    <a:pt x="786" y="307"/>
                  </a:lnTo>
                  <a:lnTo>
                    <a:pt x="790" y="307"/>
                  </a:lnTo>
                  <a:lnTo>
                    <a:pt x="793" y="305"/>
                  </a:lnTo>
                  <a:lnTo>
                    <a:pt x="793" y="305"/>
                  </a:lnTo>
                  <a:lnTo>
                    <a:pt x="793" y="302"/>
                  </a:lnTo>
                  <a:lnTo>
                    <a:pt x="790" y="299"/>
                  </a:lnTo>
                  <a:lnTo>
                    <a:pt x="790" y="299"/>
                  </a:lnTo>
                  <a:lnTo>
                    <a:pt x="787" y="295"/>
                  </a:lnTo>
                  <a:lnTo>
                    <a:pt x="786" y="290"/>
                  </a:lnTo>
                  <a:lnTo>
                    <a:pt x="783" y="277"/>
                  </a:lnTo>
                  <a:lnTo>
                    <a:pt x="781" y="261"/>
                  </a:lnTo>
                  <a:lnTo>
                    <a:pt x="780" y="242"/>
                  </a:lnTo>
                  <a:lnTo>
                    <a:pt x="781" y="224"/>
                  </a:lnTo>
                  <a:lnTo>
                    <a:pt x="783" y="206"/>
                  </a:lnTo>
                  <a:lnTo>
                    <a:pt x="785" y="193"/>
                  </a:lnTo>
                  <a:lnTo>
                    <a:pt x="787" y="183"/>
                  </a:lnTo>
                  <a:lnTo>
                    <a:pt x="787" y="183"/>
                  </a:lnTo>
                  <a:lnTo>
                    <a:pt x="789" y="180"/>
                  </a:lnTo>
                  <a:lnTo>
                    <a:pt x="789" y="180"/>
                  </a:lnTo>
                  <a:lnTo>
                    <a:pt x="792" y="177"/>
                  </a:lnTo>
                  <a:lnTo>
                    <a:pt x="793" y="175"/>
                  </a:lnTo>
                  <a:lnTo>
                    <a:pt x="799" y="174"/>
                  </a:lnTo>
                  <a:lnTo>
                    <a:pt x="799" y="174"/>
                  </a:lnTo>
                  <a:lnTo>
                    <a:pt x="804" y="175"/>
                  </a:lnTo>
                  <a:lnTo>
                    <a:pt x="804" y="175"/>
                  </a:lnTo>
                  <a:lnTo>
                    <a:pt x="807" y="175"/>
                  </a:lnTo>
                  <a:lnTo>
                    <a:pt x="807" y="175"/>
                  </a:lnTo>
                  <a:lnTo>
                    <a:pt x="811" y="174"/>
                  </a:lnTo>
                  <a:lnTo>
                    <a:pt x="811" y="174"/>
                  </a:lnTo>
                  <a:lnTo>
                    <a:pt x="812" y="172"/>
                  </a:lnTo>
                  <a:lnTo>
                    <a:pt x="812" y="169"/>
                  </a:lnTo>
                  <a:lnTo>
                    <a:pt x="812" y="169"/>
                  </a:lnTo>
                  <a:lnTo>
                    <a:pt x="811" y="162"/>
                  </a:lnTo>
                  <a:lnTo>
                    <a:pt x="808" y="153"/>
                  </a:lnTo>
                  <a:lnTo>
                    <a:pt x="801" y="131"/>
                  </a:lnTo>
                  <a:lnTo>
                    <a:pt x="789" y="109"/>
                  </a:lnTo>
                  <a:lnTo>
                    <a:pt x="780" y="93"/>
                  </a:lnTo>
                  <a:lnTo>
                    <a:pt x="780" y="93"/>
                  </a:lnTo>
                  <a:lnTo>
                    <a:pt x="776" y="90"/>
                  </a:lnTo>
                  <a:lnTo>
                    <a:pt x="768" y="85"/>
                  </a:lnTo>
                  <a:lnTo>
                    <a:pt x="768" y="85"/>
                  </a:lnTo>
                  <a:lnTo>
                    <a:pt x="752" y="76"/>
                  </a:lnTo>
                  <a:lnTo>
                    <a:pt x="734" y="69"/>
                  </a:lnTo>
                  <a:lnTo>
                    <a:pt x="699" y="56"/>
                  </a:lnTo>
                  <a:lnTo>
                    <a:pt x="699" y="56"/>
                  </a:lnTo>
                  <a:lnTo>
                    <a:pt x="690" y="53"/>
                  </a:lnTo>
                  <a:lnTo>
                    <a:pt x="690" y="53"/>
                  </a:lnTo>
                  <a:lnTo>
                    <a:pt x="683" y="51"/>
                  </a:lnTo>
                  <a:lnTo>
                    <a:pt x="674" y="48"/>
                  </a:lnTo>
                  <a:lnTo>
                    <a:pt x="657" y="39"/>
                  </a:lnTo>
                  <a:lnTo>
                    <a:pt x="640" y="32"/>
                  </a:lnTo>
                  <a:lnTo>
                    <a:pt x="632" y="29"/>
                  </a:lnTo>
                  <a:lnTo>
                    <a:pt x="625" y="28"/>
                  </a:lnTo>
                  <a:lnTo>
                    <a:pt x="625" y="28"/>
                  </a:lnTo>
                  <a:lnTo>
                    <a:pt x="621" y="28"/>
                  </a:lnTo>
                  <a:lnTo>
                    <a:pt x="616" y="26"/>
                  </a:lnTo>
                  <a:lnTo>
                    <a:pt x="603" y="19"/>
                  </a:lnTo>
                  <a:lnTo>
                    <a:pt x="588" y="1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34" name="Freeform: Shape 18">
              <a:extLst>
                <a:ext uri="{FF2B5EF4-FFF2-40B4-BE49-F238E27FC236}">
                  <a16:creationId xmlns:a16="http://schemas.microsoft.com/office/drawing/2014/main" id="{F6B51553-493A-2E45-8C36-6954E117D39E}"/>
                </a:ext>
              </a:extLst>
            </p:cNvPr>
            <p:cNvSpPr/>
            <p:nvPr/>
          </p:nvSpPr>
          <p:spPr>
            <a:xfrm>
              <a:off x="4956840" y="3410640"/>
              <a:ext cx="291960" cy="254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12" h="708">
                  <a:moveTo>
                    <a:pt x="573" y="0"/>
                  </a:moveTo>
                  <a:lnTo>
                    <a:pt x="573" y="0"/>
                  </a:lnTo>
                  <a:lnTo>
                    <a:pt x="569" y="2"/>
                  </a:lnTo>
                  <a:lnTo>
                    <a:pt x="563" y="5"/>
                  </a:lnTo>
                  <a:lnTo>
                    <a:pt x="556" y="9"/>
                  </a:lnTo>
                  <a:lnTo>
                    <a:pt x="547" y="10"/>
                  </a:lnTo>
                  <a:lnTo>
                    <a:pt x="529" y="11"/>
                  </a:lnTo>
                  <a:lnTo>
                    <a:pt x="510" y="11"/>
                  </a:lnTo>
                  <a:lnTo>
                    <a:pt x="510" y="11"/>
                  </a:lnTo>
                  <a:lnTo>
                    <a:pt x="489" y="11"/>
                  </a:lnTo>
                  <a:lnTo>
                    <a:pt x="489" y="11"/>
                  </a:lnTo>
                  <a:lnTo>
                    <a:pt x="483" y="13"/>
                  </a:lnTo>
                  <a:lnTo>
                    <a:pt x="479" y="16"/>
                  </a:lnTo>
                  <a:lnTo>
                    <a:pt x="479" y="16"/>
                  </a:lnTo>
                  <a:lnTo>
                    <a:pt x="477" y="19"/>
                  </a:lnTo>
                  <a:lnTo>
                    <a:pt x="476" y="22"/>
                  </a:lnTo>
                  <a:lnTo>
                    <a:pt x="476" y="31"/>
                  </a:lnTo>
                  <a:lnTo>
                    <a:pt x="476" y="39"/>
                  </a:lnTo>
                  <a:lnTo>
                    <a:pt x="476" y="48"/>
                  </a:lnTo>
                  <a:lnTo>
                    <a:pt x="476" y="48"/>
                  </a:lnTo>
                  <a:lnTo>
                    <a:pt x="474" y="53"/>
                  </a:lnTo>
                  <a:lnTo>
                    <a:pt x="471" y="57"/>
                  </a:lnTo>
                  <a:lnTo>
                    <a:pt x="471" y="57"/>
                  </a:lnTo>
                  <a:lnTo>
                    <a:pt x="470" y="59"/>
                  </a:lnTo>
                  <a:lnTo>
                    <a:pt x="470" y="59"/>
                  </a:lnTo>
                  <a:lnTo>
                    <a:pt x="464" y="63"/>
                  </a:lnTo>
                  <a:lnTo>
                    <a:pt x="460" y="69"/>
                  </a:lnTo>
                  <a:lnTo>
                    <a:pt x="457" y="75"/>
                  </a:lnTo>
                  <a:lnTo>
                    <a:pt x="455" y="81"/>
                  </a:lnTo>
                  <a:lnTo>
                    <a:pt x="455" y="81"/>
                  </a:lnTo>
                  <a:lnTo>
                    <a:pt x="455" y="81"/>
                  </a:lnTo>
                  <a:lnTo>
                    <a:pt x="455" y="81"/>
                  </a:lnTo>
                  <a:lnTo>
                    <a:pt x="455" y="81"/>
                  </a:lnTo>
                  <a:lnTo>
                    <a:pt x="454" y="85"/>
                  </a:lnTo>
                  <a:lnTo>
                    <a:pt x="455" y="90"/>
                  </a:lnTo>
                  <a:lnTo>
                    <a:pt x="457" y="94"/>
                  </a:lnTo>
                  <a:lnTo>
                    <a:pt x="461" y="96"/>
                  </a:lnTo>
                  <a:lnTo>
                    <a:pt x="461" y="96"/>
                  </a:lnTo>
                  <a:lnTo>
                    <a:pt x="463" y="99"/>
                  </a:lnTo>
                  <a:lnTo>
                    <a:pt x="464" y="100"/>
                  </a:lnTo>
                  <a:lnTo>
                    <a:pt x="465" y="109"/>
                  </a:lnTo>
                  <a:lnTo>
                    <a:pt x="465" y="119"/>
                  </a:lnTo>
                  <a:lnTo>
                    <a:pt x="464" y="131"/>
                  </a:lnTo>
                  <a:lnTo>
                    <a:pt x="460" y="155"/>
                  </a:lnTo>
                  <a:lnTo>
                    <a:pt x="458" y="174"/>
                  </a:lnTo>
                  <a:lnTo>
                    <a:pt x="458" y="174"/>
                  </a:lnTo>
                  <a:lnTo>
                    <a:pt x="457" y="181"/>
                  </a:lnTo>
                  <a:lnTo>
                    <a:pt x="455" y="189"/>
                  </a:lnTo>
                  <a:lnTo>
                    <a:pt x="449" y="205"/>
                  </a:lnTo>
                  <a:lnTo>
                    <a:pt x="443" y="220"/>
                  </a:lnTo>
                  <a:lnTo>
                    <a:pt x="440" y="233"/>
                  </a:lnTo>
                  <a:lnTo>
                    <a:pt x="440" y="233"/>
                  </a:lnTo>
                  <a:lnTo>
                    <a:pt x="440" y="237"/>
                  </a:lnTo>
                  <a:lnTo>
                    <a:pt x="442" y="240"/>
                  </a:lnTo>
                  <a:lnTo>
                    <a:pt x="442" y="240"/>
                  </a:lnTo>
                  <a:lnTo>
                    <a:pt x="446" y="243"/>
                  </a:lnTo>
                  <a:lnTo>
                    <a:pt x="451" y="251"/>
                  </a:lnTo>
                  <a:lnTo>
                    <a:pt x="461" y="268"/>
                  </a:lnTo>
                  <a:lnTo>
                    <a:pt x="467" y="277"/>
                  </a:lnTo>
                  <a:lnTo>
                    <a:pt x="473" y="286"/>
                  </a:lnTo>
                  <a:lnTo>
                    <a:pt x="480" y="292"/>
                  </a:lnTo>
                  <a:lnTo>
                    <a:pt x="489" y="296"/>
                  </a:lnTo>
                  <a:lnTo>
                    <a:pt x="489" y="296"/>
                  </a:lnTo>
                  <a:lnTo>
                    <a:pt x="497" y="298"/>
                  </a:lnTo>
                  <a:lnTo>
                    <a:pt x="497" y="298"/>
                  </a:lnTo>
                  <a:lnTo>
                    <a:pt x="504" y="296"/>
                  </a:lnTo>
                  <a:lnTo>
                    <a:pt x="510" y="295"/>
                  </a:lnTo>
                  <a:lnTo>
                    <a:pt x="520" y="289"/>
                  </a:lnTo>
                  <a:lnTo>
                    <a:pt x="529" y="283"/>
                  </a:lnTo>
                  <a:lnTo>
                    <a:pt x="532" y="282"/>
                  </a:lnTo>
                  <a:lnTo>
                    <a:pt x="536" y="280"/>
                  </a:lnTo>
                  <a:lnTo>
                    <a:pt x="536" y="280"/>
                  </a:lnTo>
                  <a:lnTo>
                    <a:pt x="538" y="282"/>
                  </a:lnTo>
                  <a:lnTo>
                    <a:pt x="538" y="282"/>
                  </a:lnTo>
                  <a:lnTo>
                    <a:pt x="539" y="282"/>
                  </a:lnTo>
                  <a:lnTo>
                    <a:pt x="539" y="282"/>
                  </a:lnTo>
                  <a:lnTo>
                    <a:pt x="539" y="282"/>
                  </a:lnTo>
                  <a:lnTo>
                    <a:pt x="539" y="282"/>
                  </a:lnTo>
                  <a:lnTo>
                    <a:pt x="542" y="286"/>
                  </a:lnTo>
                  <a:lnTo>
                    <a:pt x="542" y="286"/>
                  </a:lnTo>
                  <a:lnTo>
                    <a:pt x="544" y="295"/>
                  </a:lnTo>
                  <a:lnTo>
                    <a:pt x="545" y="307"/>
                  </a:lnTo>
                  <a:lnTo>
                    <a:pt x="545" y="330"/>
                  </a:lnTo>
                  <a:lnTo>
                    <a:pt x="545" y="330"/>
                  </a:lnTo>
                  <a:lnTo>
                    <a:pt x="544" y="341"/>
                  </a:lnTo>
                  <a:lnTo>
                    <a:pt x="541" y="350"/>
                  </a:lnTo>
                  <a:lnTo>
                    <a:pt x="541" y="350"/>
                  </a:lnTo>
                  <a:lnTo>
                    <a:pt x="538" y="357"/>
                  </a:lnTo>
                  <a:lnTo>
                    <a:pt x="538" y="357"/>
                  </a:lnTo>
                  <a:lnTo>
                    <a:pt x="532" y="361"/>
                  </a:lnTo>
                  <a:lnTo>
                    <a:pt x="532" y="361"/>
                  </a:lnTo>
                  <a:lnTo>
                    <a:pt x="523" y="364"/>
                  </a:lnTo>
                  <a:lnTo>
                    <a:pt x="513" y="367"/>
                  </a:lnTo>
                  <a:lnTo>
                    <a:pt x="502" y="367"/>
                  </a:lnTo>
                  <a:lnTo>
                    <a:pt x="502" y="367"/>
                  </a:lnTo>
                  <a:lnTo>
                    <a:pt x="492" y="366"/>
                  </a:lnTo>
                  <a:lnTo>
                    <a:pt x="486" y="364"/>
                  </a:lnTo>
                  <a:lnTo>
                    <a:pt x="483" y="361"/>
                  </a:lnTo>
                  <a:lnTo>
                    <a:pt x="483" y="361"/>
                  </a:lnTo>
                  <a:lnTo>
                    <a:pt x="479" y="358"/>
                  </a:lnTo>
                  <a:lnTo>
                    <a:pt x="479" y="358"/>
                  </a:lnTo>
                  <a:lnTo>
                    <a:pt x="474" y="353"/>
                  </a:lnTo>
                  <a:lnTo>
                    <a:pt x="468" y="345"/>
                  </a:lnTo>
                  <a:lnTo>
                    <a:pt x="461" y="329"/>
                  </a:lnTo>
                  <a:lnTo>
                    <a:pt x="461" y="329"/>
                  </a:lnTo>
                  <a:lnTo>
                    <a:pt x="457" y="314"/>
                  </a:lnTo>
                  <a:lnTo>
                    <a:pt x="455" y="302"/>
                  </a:lnTo>
                  <a:lnTo>
                    <a:pt x="455" y="302"/>
                  </a:lnTo>
                  <a:lnTo>
                    <a:pt x="454" y="299"/>
                  </a:lnTo>
                  <a:lnTo>
                    <a:pt x="452" y="298"/>
                  </a:lnTo>
                  <a:lnTo>
                    <a:pt x="446" y="295"/>
                  </a:lnTo>
                  <a:lnTo>
                    <a:pt x="446" y="295"/>
                  </a:lnTo>
                  <a:lnTo>
                    <a:pt x="436" y="292"/>
                  </a:lnTo>
                  <a:lnTo>
                    <a:pt x="423" y="290"/>
                  </a:lnTo>
                  <a:lnTo>
                    <a:pt x="402" y="290"/>
                  </a:lnTo>
                  <a:lnTo>
                    <a:pt x="402" y="290"/>
                  </a:lnTo>
                  <a:lnTo>
                    <a:pt x="398" y="289"/>
                  </a:lnTo>
                  <a:lnTo>
                    <a:pt x="393" y="288"/>
                  </a:lnTo>
                  <a:lnTo>
                    <a:pt x="386" y="282"/>
                  </a:lnTo>
                  <a:lnTo>
                    <a:pt x="378" y="274"/>
                  </a:lnTo>
                  <a:lnTo>
                    <a:pt x="373" y="265"/>
                  </a:lnTo>
                  <a:lnTo>
                    <a:pt x="373" y="265"/>
                  </a:lnTo>
                  <a:lnTo>
                    <a:pt x="373" y="265"/>
                  </a:lnTo>
                  <a:lnTo>
                    <a:pt x="364" y="249"/>
                  </a:lnTo>
                  <a:lnTo>
                    <a:pt x="364" y="249"/>
                  </a:lnTo>
                  <a:lnTo>
                    <a:pt x="361" y="246"/>
                  </a:lnTo>
                  <a:lnTo>
                    <a:pt x="358" y="245"/>
                  </a:lnTo>
                  <a:lnTo>
                    <a:pt x="358" y="245"/>
                  </a:lnTo>
                  <a:lnTo>
                    <a:pt x="356" y="245"/>
                  </a:lnTo>
                  <a:lnTo>
                    <a:pt x="356" y="245"/>
                  </a:lnTo>
                  <a:lnTo>
                    <a:pt x="350" y="246"/>
                  </a:lnTo>
                  <a:lnTo>
                    <a:pt x="344" y="251"/>
                  </a:lnTo>
                  <a:lnTo>
                    <a:pt x="340" y="257"/>
                  </a:lnTo>
                  <a:lnTo>
                    <a:pt x="339" y="262"/>
                  </a:lnTo>
                  <a:lnTo>
                    <a:pt x="339" y="262"/>
                  </a:lnTo>
                  <a:lnTo>
                    <a:pt x="339" y="265"/>
                  </a:lnTo>
                  <a:lnTo>
                    <a:pt x="336" y="267"/>
                  </a:lnTo>
                  <a:lnTo>
                    <a:pt x="333" y="268"/>
                  </a:lnTo>
                  <a:lnTo>
                    <a:pt x="330" y="270"/>
                  </a:lnTo>
                  <a:lnTo>
                    <a:pt x="319" y="271"/>
                  </a:lnTo>
                  <a:lnTo>
                    <a:pt x="308" y="271"/>
                  </a:lnTo>
                  <a:lnTo>
                    <a:pt x="308" y="271"/>
                  </a:lnTo>
                  <a:lnTo>
                    <a:pt x="302" y="270"/>
                  </a:lnTo>
                  <a:lnTo>
                    <a:pt x="296" y="268"/>
                  </a:lnTo>
                  <a:lnTo>
                    <a:pt x="281" y="261"/>
                  </a:lnTo>
                  <a:lnTo>
                    <a:pt x="266" y="255"/>
                  </a:lnTo>
                  <a:lnTo>
                    <a:pt x="259" y="252"/>
                  </a:lnTo>
                  <a:lnTo>
                    <a:pt x="253" y="252"/>
                  </a:lnTo>
                  <a:lnTo>
                    <a:pt x="253" y="252"/>
                  </a:lnTo>
                  <a:lnTo>
                    <a:pt x="248" y="252"/>
                  </a:lnTo>
                  <a:lnTo>
                    <a:pt x="248" y="252"/>
                  </a:lnTo>
                  <a:lnTo>
                    <a:pt x="244" y="254"/>
                  </a:lnTo>
                  <a:lnTo>
                    <a:pt x="244" y="254"/>
                  </a:lnTo>
                  <a:lnTo>
                    <a:pt x="240" y="252"/>
                  </a:lnTo>
                  <a:lnTo>
                    <a:pt x="237" y="249"/>
                  </a:lnTo>
                  <a:lnTo>
                    <a:pt x="232" y="245"/>
                  </a:lnTo>
                  <a:lnTo>
                    <a:pt x="229" y="239"/>
                  </a:lnTo>
                  <a:lnTo>
                    <a:pt x="229" y="239"/>
                  </a:lnTo>
                  <a:lnTo>
                    <a:pt x="226" y="227"/>
                  </a:lnTo>
                  <a:lnTo>
                    <a:pt x="226" y="223"/>
                  </a:lnTo>
                  <a:lnTo>
                    <a:pt x="226" y="218"/>
                  </a:lnTo>
                  <a:lnTo>
                    <a:pt x="226" y="218"/>
                  </a:lnTo>
                  <a:lnTo>
                    <a:pt x="226" y="215"/>
                  </a:lnTo>
                  <a:lnTo>
                    <a:pt x="225" y="214"/>
                  </a:lnTo>
                  <a:lnTo>
                    <a:pt x="222" y="212"/>
                  </a:lnTo>
                  <a:lnTo>
                    <a:pt x="217" y="212"/>
                  </a:lnTo>
                  <a:lnTo>
                    <a:pt x="217" y="212"/>
                  </a:lnTo>
                  <a:lnTo>
                    <a:pt x="210" y="212"/>
                  </a:lnTo>
                  <a:lnTo>
                    <a:pt x="210" y="212"/>
                  </a:lnTo>
                  <a:lnTo>
                    <a:pt x="195" y="217"/>
                  </a:lnTo>
                  <a:lnTo>
                    <a:pt x="182" y="221"/>
                  </a:lnTo>
                  <a:lnTo>
                    <a:pt x="182" y="221"/>
                  </a:lnTo>
                  <a:lnTo>
                    <a:pt x="178" y="223"/>
                  </a:lnTo>
                  <a:lnTo>
                    <a:pt x="178" y="223"/>
                  </a:lnTo>
                  <a:lnTo>
                    <a:pt x="178" y="223"/>
                  </a:lnTo>
                  <a:lnTo>
                    <a:pt x="178" y="223"/>
                  </a:lnTo>
                  <a:lnTo>
                    <a:pt x="175" y="221"/>
                  </a:lnTo>
                  <a:lnTo>
                    <a:pt x="172" y="220"/>
                  </a:lnTo>
                  <a:lnTo>
                    <a:pt x="167" y="214"/>
                  </a:lnTo>
                  <a:lnTo>
                    <a:pt x="164" y="205"/>
                  </a:lnTo>
                  <a:lnTo>
                    <a:pt x="164" y="205"/>
                  </a:lnTo>
                  <a:lnTo>
                    <a:pt x="158" y="199"/>
                  </a:lnTo>
                  <a:lnTo>
                    <a:pt x="153" y="193"/>
                  </a:lnTo>
                  <a:lnTo>
                    <a:pt x="145" y="187"/>
                  </a:lnTo>
                  <a:lnTo>
                    <a:pt x="145" y="187"/>
                  </a:lnTo>
                  <a:lnTo>
                    <a:pt x="138" y="258"/>
                  </a:lnTo>
                  <a:lnTo>
                    <a:pt x="130" y="327"/>
                  </a:lnTo>
                  <a:lnTo>
                    <a:pt x="113" y="345"/>
                  </a:lnTo>
                  <a:lnTo>
                    <a:pt x="59" y="344"/>
                  </a:lnTo>
                  <a:lnTo>
                    <a:pt x="8" y="342"/>
                  </a:lnTo>
                  <a:lnTo>
                    <a:pt x="8" y="342"/>
                  </a:lnTo>
                  <a:lnTo>
                    <a:pt x="3" y="459"/>
                  </a:lnTo>
                  <a:lnTo>
                    <a:pt x="0" y="577"/>
                  </a:lnTo>
                  <a:lnTo>
                    <a:pt x="40" y="632"/>
                  </a:lnTo>
                  <a:lnTo>
                    <a:pt x="80" y="686"/>
                  </a:lnTo>
                  <a:lnTo>
                    <a:pt x="80" y="686"/>
                  </a:lnTo>
                  <a:lnTo>
                    <a:pt x="108" y="682"/>
                  </a:lnTo>
                  <a:lnTo>
                    <a:pt x="108" y="682"/>
                  </a:lnTo>
                  <a:lnTo>
                    <a:pt x="157" y="676"/>
                  </a:lnTo>
                  <a:lnTo>
                    <a:pt x="157" y="676"/>
                  </a:lnTo>
                  <a:lnTo>
                    <a:pt x="157" y="676"/>
                  </a:lnTo>
                  <a:lnTo>
                    <a:pt x="157" y="676"/>
                  </a:lnTo>
                  <a:lnTo>
                    <a:pt x="157" y="676"/>
                  </a:lnTo>
                  <a:lnTo>
                    <a:pt x="157" y="676"/>
                  </a:lnTo>
                  <a:lnTo>
                    <a:pt x="185" y="674"/>
                  </a:lnTo>
                  <a:lnTo>
                    <a:pt x="185" y="674"/>
                  </a:lnTo>
                  <a:lnTo>
                    <a:pt x="195" y="674"/>
                  </a:lnTo>
                  <a:lnTo>
                    <a:pt x="203" y="676"/>
                  </a:lnTo>
                  <a:lnTo>
                    <a:pt x="207" y="677"/>
                  </a:lnTo>
                  <a:lnTo>
                    <a:pt x="209" y="679"/>
                  </a:lnTo>
                  <a:lnTo>
                    <a:pt x="210" y="680"/>
                  </a:lnTo>
                  <a:lnTo>
                    <a:pt x="210" y="680"/>
                  </a:lnTo>
                  <a:lnTo>
                    <a:pt x="211" y="688"/>
                  </a:lnTo>
                  <a:lnTo>
                    <a:pt x="214" y="697"/>
                  </a:lnTo>
                  <a:lnTo>
                    <a:pt x="214" y="697"/>
                  </a:lnTo>
                  <a:lnTo>
                    <a:pt x="223" y="695"/>
                  </a:lnTo>
                  <a:lnTo>
                    <a:pt x="223" y="695"/>
                  </a:lnTo>
                  <a:lnTo>
                    <a:pt x="237" y="692"/>
                  </a:lnTo>
                  <a:lnTo>
                    <a:pt x="248" y="691"/>
                  </a:lnTo>
                  <a:lnTo>
                    <a:pt x="248" y="691"/>
                  </a:lnTo>
                  <a:lnTo>
                    <a:pt x="248" y="691"/>
                  </a:lnTo>
                  <a:lnTo>
                    <a:pt x="248" y="691"/>
                  </a:lnTo>
                  <a:lnTo>
                    <a:pt x="251" y="691"/>
                  </a:lnTo>
                  <a:lnTo>
                    <a:pt x="251" y="691"/>
                  </a:lnTo>
                  <a:lnTo>
                    <a:pt x="257" y="692"/>
                  </a:lnTo>
                  <a:lnTo>
                    <a:pt x="257" y="692"/>
                  </a:lnTo>
                  <a:lnTo>
                    <a:pt x="290" y="701"/>
                  </a:lnTo>
                  <a:lnTo>
                    <a:pt x="309" y="705"/>
                  </a:lnTo>
                  <a:lnTo>
                    <a:pt x="327" y="708"/>
                  </a:lnTo>
                  <a:lnTo>
                    <a:pt x="327" y="708"/>
                  </a:lnTo>
                  <a:lnTo>
                    <a:pt x="330" y="708"/>
                  </a:lnTo>
                  <a:lnTo>
                    <a:pt x="330" y="708"/>
                  </a:lnTo>
                  <a:lnTo>
                    <a:pt x="336" y="707"/>
                  </a:lnTo>
                  <a:lnTo>
                    <a:pt x="342" y="705"/>
                  </a:lnTo>
                  <a:lnTo>
                    <a:pt x="342" y="705"/>
                  </a:lnTo>
                  <a:lnTo>
                    <a:pt x="347" y="701"/>
                  </a:lnTo>
                  <a:lnTo>
                    <a:pt x="355" y="691"/>
                  </a:lnTo>
                  <a:lnTo>
                    <a:pt x="374" y="667"/>
                  </a:lnTo>
                  <a:lnTo>
                    <a:pt x="383" y="654"/>
                  </a:lnTo>
                  <a:lnTo>
                    <a:pt x="393" y="642"/>
                  </a:lnTo>
                  <a:lnTo>
                    <a:pt x="403" y="632"/>
                  </a:lnTo>
                  <a:lnTo>
                    <a:pt x="409" y="629"/>
                  </a:lnTo>
                  <a:lnTo>
                    <a:pt x="414" y="627"/>
                  </a:lnTo>
                  <a:lnTo>
                    <a:pt x="414" y="627"/>
                  </a:lnTo>
                  <a:lnTo>
                    <a:pt x="424" y="623"/>
                  </a:lnTo>
                  <a:lnTo>
                    <a:pt x="436" y="617"/>
                  </a:lnTo>
                  <a:lnTo>
                    <a:pt x="446" y="611"/>
                  </a:lnTo>
                  <a:lnTo>
                    <a:pt x="457" y="603"/>
                  </a:lnTo>
                  <a:lnTo>
                    <a:pt x="465" y="596"/>
                  </a:lnTo>
                  <a:lnTo>
                    <a:pt x="473" y="589"/>
                  </a:lnTo>
                  <a:lnTo>
                    <a:pt x="477" y="581"/>
                  </a:lnTo>
                  <a:lnTo>
                    <a:pt x="479" y="577"/>
                  </a:lnTo>
                  <a:lnTo>
                    <a:pt x="479" y="577"/>
                  </a:lnTo>
                  <a:lnTo>
                    <a:pt x="479" y="569"/>
                  </a:lnTo>
                  <a:lnTo>
                    <a:pt x="480" y="564"/>
                  </a:lnTo>
                  <a:lnTo>
                    <a:pt x="480" y="564"/>
                  </a:lnTo>
                  <a:lnTo>
                    <a:pt x="482" y="559"/>
                  </a:lnTo>
                  <a:lnTo>
                    <a:pt x="486" y="556"/>
                  </a:lnTo>
                  <a:lnTo>
                    <a:pt x="491" y="552"/>
                  </a:lnTo>
                  <a:lnTo>
                    <a:pt x="497" y="549"/>
                  </a:lnTo>
                  <a:lnTo>
                    <a:pt x="497" y="549"/>
                  </a:lnTo>
                  <a:lnTo>
                    <a:pt x="507" y="545"/>
                  </a:lnTo>
                  <a:lnTo>
                    <a:pt x="519" y="542"/>
                  </a:lnTo>
                  <a:lnTo>
                    <a:pt x="579" y="539"/>
                  </a:lnTo>
                  <a:lnTo>
                    <a:pt x="582" y="539"/>
                  </a:lnTo>
                  <a:lnTo>
                    <a:pt x="567" y="487"/>
                  </a:lnTo>
                  <a:lnTo>
                    <a:pt x="567" y="487"/>
                  </a:lnTo>
                  <a:lnTo>
                    <a:pt x="607" y="472"/>
                  </a:lnTo>
                  <a:lnTo>
                    <a:pt x="607" y="472"/>
                  </a:lnTo>
                  <a:lnTo>
                    <a:pt x="686" y="444"/>
                  </a:lnTo>
                  <a:lnTo>
                    <a:pt x="752" y="420"/>
                  </a:lnTo>
                  <a:lnTo>
                    <a:pt x="752" y="420"/>
                  </a:lnTo>
                  <a:lnTo>
                    <a:pt x="764" y="416"/>
                  </a:lnTo>
                  <a:lnTo>
                    <a:pt x="764" y="416"/>
                  </a:lnTo>
                  <a:lnTo>
                    <a:pt x="752" y="395"/>
                  </a:lnTo>
                  <a:lnTo>
                    <a:pt x="751" y="388"/>
                  </a:lnTo>
                  <a:lnTo>
                    <a:pt x="751" y="387"/>
                  </a:lnTo>
                  <a:lnTo>
                    <a:pt x="751" y="385"/>
                  </a:lnTo>
                  <a:lnTo>
                    <a:pt x="751" y="385"/>
                  </a:lnTo>
                  <a:lnTo>
                    <a:pt x="753" y="383"/>
                  </a:lnTo>
                  <a:lnTo>
                    <a:pt x="755" y="379"/>
                  </a:lnTo>
                  <a:lnTo>
                    <a:pt x="758" y="369"/>
                  </a:lnTo>
                  <a:lnTo>
                    <a:pt x="758" y="369"/>
                  </a:lnTo>
                  <a:lnTo>
                    <a:pt x="761" y="339"/>
                  </a:lnTo>
                  <a:lnTo>
                    <a:pt x="762" y="317"/>
                  </a:lnTo>
                  <a:lnTo>
                    <a:pt x="762" y="317"/>
                  </a:lnTo>
                  <a:lnTo>
                    <a:pt x="762" y="313"/>
                  </a:lnTo>
                  <a:lnTo>
                    <a:pt x="765" y="311"/>
                  </a:lnTo>
                  <a:lnTo>
                    <a:pt x="770" y="310"/>
                  </a:lnTo>
                  <a:lnTo>
                    <a:pt x="776" y="308"/>
                  </a:lnTo>
                  <a:lnTo>
                    <a:pt x="786" y="307"/>
                  </a:lnTo>
                  <a:lnTo>
                    <a:pt x="790" y="307"/>
                  </a:lnTo>
                  <a:lnTo>
                    <a:pt x="793" y="305"/>
                  </a:lnTo>
                  <a:lnTo>
                    <a:pt x="793" y="305"/>
                  </a:lnTo>
                  <a:lnTo>
                    <a:pt x="793" y="302"/>
                  </a:lnTo>
                  <a:lnTo>
                    <a:pt x="790" y="299"/>
                  </a:lnTo>
                  <a:lnTo>
                    <a:pt x="790" y="299"/>
                  </a:lnTo>
                  <a:lnTo>
                    <a:pt x="787" y="295"/>
                  </a:lnTo>
                  <a:lnTo>
                    <a:pt x="786" y="290"/>
                  </a:lnTo>
                  <a:lnTo>
                    <a:pt x="783" y="277"/>
                  </a:lnTo>
                  <a:lnTo>
                    <a:pt x="781" y="261"/>
                  </a:lnTo>
                  <a:lnTo>
                    <a:pt x="780" y="242"/>
                  </a:lnTo>
                  <a:lnTo>
                    <a:pt x="781" y="224"/>
                  </a:lnTo>
                  <a:lnTo>
                    <a:pt x="783" y="206"/>
                  </a:lnTo>
                  <a:lnTo>
                    <a:pt x="785" y="193"/>
                  </a:lnTo>
                  <a:lnTo>
                    <a:pt x="787" y="183"/>
                  </a:lnTo>
                  <a:lnTo>
                    <a:pt x="787" y="183"/>
                  </a:lnTo>
                  <a:lnTo>
                    <a:pt x="789" y="180"/>
                  </a:lnTo>
                  <a:lnTo>
                    <a:pt x="789" y="180"/>
                  </a:lnTo>
                  <a:lnTo>
                    <a:pt x="792" y="177"/>
                  </a:lnTo>
                  <a:lnTo>
                    <a:pt x="793" y="175"/>
                  </a:lnTo>
                  <a:lnTo>
                    <a:pt x="799" y="174"/>
                  </a:lnTo>
                  <a:lnTo>
                    <a:pt x="799" y="174"/>
                  </a:lnTo>
                  <a:lnTo>
                    <a:pt x="804" y="175"/>
                  </a:lnTo>
                  <a:lnTo>
                    <a:pt x="804" y="175"/>
                  </a:lnTo>
                  <a:lnTo>
                    <a:pt x="807" y="175"/>
                  </a:lnTo>
                  <a:lnTo>
                    <a:pt x="807" y="175"/>
                  </a:lnTo>
                  <a:lnTo>
                    <a:pt x="811" y="174"/>
                  </a:lnTo>
                  <a:lnTo>
                    <a:pt x="811" y="174"/>
                  </a:lnTo>
                  <a:lnTo>
                    <a:pt x="812" y="172"/>
                  </a:lnTo>
                  <a:lnTo>
                    <a:pt x="812" y="169"/>
                  </a:lnTo>
                  <a:lnTo>
                    <a:pt x="812" y="169"/>
                  </a:lnTo>
                  <a:lnTo>
                    <a:pt x="811" y="162"/>
                  </a:lnTo>
                  <a:lnTo>
                    <a:pt x="808" y="153"/>
                  </a:lnTo>
                  <a:lnTo>
                    <a:pt x="801" y="131"/>
                  </a:lnTo>
                  <a:lnTo>
                    <a:pt x="789" y="109"/>
                  </a:lnTo>
                  <a:lnTo>
                    <a:pt x="780" y="93"/>
                  </a:lnTo>
                  <a:lnTo>
                    <a:pt x="780" y="93"/>
                  </a:lnTo>
                  <a:lnTo>
                    <a:pt x="776" y="90"/>
                  </a:lnTo>
                  <a:lnTo>
                    <a:pt x="768" y="85"/>
                  </a:lnTo>
                  <a:lnTo>
                    <a:pt x="768" y="85"/>
                  </a:lnTo>
                  <a:lnTo>
                    <a:pt x="752" y="76"/>
                  </a:lnTo>
                  <a:lnTo>
                    <a:pt x="734" y="69"/>
                  </a:lnTo>
                  <a:lnTo>
                    <a:pt x="699" y="56"/>
                  </a:lnTo>
                  <a:lnTo>
                    <a:pt x="699" y="56"/>
                  </a:lnTo>
                  <a:lnTo>
                    <a:pt x="690" y="53"/>
                  </a:lnTo>
                  <a:lnTo>
                    <a:pt x="690" y="53"/>
                  </a:lnTo>
                  <a:lnTo>
                    <a:pt x="683" y="51"/>
                  </a:lnTo>
                  <a:lnTo>
                    <a:pt x="674" y="48"/>
                  </a:lnTo>
                  <a:lnTo>
                    <a:pt x="657" y="39"/>
                  </a:lnTo>
                  <a:lnTo>
                    <a:pt x="640" y="32"/>
                  </a:lnTo>
                  <a:lnTo>
                    <a:pt x="632" y="29"/>
                  </a:lnTo>
                  <a:lnTo>
                    <a:pt x="625" y="28"/>
                  </a:lnTo>
                  <a:lnTo>
                    <a:pt x="625" y="28"/>
                  </a:lnTo>
                  <a:lnTo>
                    <a:pt x="621" y="28"/>
                  </a:lnTo>
                  <a:lnTo>
                    <a:pt x="616" y="26"/>
                  </a:lnTo>
                  <a:lnTo>
                    <a:pt x="603" y="19"/>
                  </a:lnTo>
                  <a:lnTo>
                    <a:pt x="588" y="1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35" name="Freeform: Shape 19">
              <a:extLst>
                <a:ext uri="{FF2B5EF4-FFF2-40B4-BE49-F238E27FC236}">
                  <a16:creationId xmlns:a16="http://schemas.microsoft.com/office/drawing/2014/main" id="{899B3F4F-EA65-4248-8AD3-B9E46C0DD39D}"/>
                </a:ext>
              </a:extLst>
            </p:cNvPr>
            <p:cNvSpPr/>
            <p:nvPr/>
          </p:nvSpPr>
          <p:spPr>
            <a:xfrm>
              <a:off x="5130720" y="3227760"/>
              <a:ext cx="48240" cy="41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5" h="115">
                  <a:moveTo>
                    <a:pt x="112" y="0"/>
                  </a:moveTo>
                  <a:lnTo>
                    <a:pt x="112" y="0"/>
                  </a:lnTo>
                  <a:lnTo>
                    <a:pt x="92" y="6"/>
                  </a:lnTo>
                  <a:lnTo>
                    <a:pt x="75" y="11"/>
                  </a:lnTo>
                  <a:lnTo>
                    <a:pt x="75" y="11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62" y="17"/>
                  </a:lnTo>
                  <a:lnTo>
                    <a:pt x="62" y="17"/>
                  </a:lnTo>
                  <a:lnTo>
                    <a:pt x="56" y="19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4" y="29"/>
                  </a:lnTo>
                  <a:lnTo>
                    <a:pt x="19" y="35"/>
                  </a:lnTo>
                  <a:lnTo>
                    <a:pt x="18" y="42"/>
                  </a:lnTo>
                  <a:lnTo>
                    <a:pt x="16" y="50"/>
                  </a:lnTo>
                  <a:lnTo>
                    <a:pt x="15" y="65"/>
                  </a:lnTo>
                  <a:lnTo>
                    <a:pt x="15" y="71"/>
                  </a:lnTo>
                  <a:lnTo>
                    <a:pt x="15" y="71"/>
                  </a:lnTo>
                  <a:lnTo>
                    <a:pt x="14" y="72"/>
                  </a:lnTo>
                  <a:lnTo>
                    <a:pt x="8" y="74"/>
                  </a:lnTo>
                  <a:lnTo>
                    <a:pt x="5" y="76"/>
                  </a:lnTo>
                  <a:lnTo>
                    <a:pt x="2" y="81"/>
                  </a:lnTo>
                  <a:lnTo>
                    <a:pt x="0" y="85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6"/>
                  </a:lnTo>
                  <a:lnTo>
                    <a:pt x="2" y="100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9" y="109"/>
                  </a:lnTo>
                  <a:lnTo>
                    <a:pt x="9" y="109"/>
                  </a:lnTo>
                  <a:lnTo>
                    <a:pt x="14" y="112"/>
                  </a:lnTo>
                  <a:lnTo>
                    <a:pt x="14" y="112"/>
                  </a:lnTo>
                  <a:lnTo>
                    <a:pt x="14" y="112"/>
                  </a:lnTo>
                  <a:lnTo>
                    <a:pt x="14" y="112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56" y="115"/>
                  </a:lnTo>
                  <a:lnTo>
                    <a:pt x="62" y="112"/>
                  </a:lnTo>
                  <a:lnTo>
                    <a:pt x="67" y="109"/>
                  </a:lnTo>
                  <a:lnTo>
                    <a:pt x="70" y="106"/>
                  </a:lnTo>
                  <a:lnTo>
                    <a:pt x="73" y="98"/>
                  </a:lnTo>
                  <a:lnTo>
                    <a:pt x="73" y="93"/>
                  </a:lnTo>
                  <a:lnTo>
                    <a:pt x="73" y="93"/>
                  </a:lnTo>
                  <a:lnTo>
                    <a:pt x="73" y="93"/>
                  </a:lnTo>
                  <a:lnTo>
                    <a:pt x="73" y="93"/>
                  </a:lnTo>
                  <a:lnTo>
                    <a:pt x="83" y="93"/>
                  </a:lnTo>
                  <a:lnTo>
                    <a:pt x="83" y="93"/>
                  </a:lnTo>
                  <a:lnTo>
                    <a:pt x="106" y="91"/>
                  </a:lnTo>
                  <a:lnTo>
                    <a:pt x="106" y="91"/>
                  </a:lnTo>
                  <a:lnTo>
                    <a:pt x="106" y="91"/>
                  </a:lnTo>
                  <a:lnTo>
                    <a:pt x="117" y="90"/>
                  </a:lnTo>
                  <a:lnTo>
                    <a:pt x="124" y="87"/>
                  </a:lnTo>
                  <a:lnTo>
                    <a:pt x="132" y="82"/>
                  </a:lnTo>
                  <a:lnTo>
                    <a:pt x="133" y="81"/>
                  </a:lnTo>
                  <a:lnTo>
                    <a:pt x="135" y="78"/>
                  </a:lnTo>
                  <a:lnTo>
                    <a:pt x="135" y="78"/>
                  </a:lnTo>
                  <a:lnTo>
                    <a:pt x="135" y="71"/>
                  </a:lnTo>
                  <a:lnTo>
                    <a:pt x="135" y="71"/>
                  </a:lnTo>
                  <a:lnTo>
                    <a:pt x="133" y="59"/>
                  </a:lnTo>
                  <a:lnTo>
                    <a:pt x="130" y="47"/>
                  </a:lnTo>
                  <a:lnTo>
                    <a:pt x="130" y="47"/>
                  </a:lnTo>
                  <a:lnTo>
                    <a:pt x="124" y="3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36" name="Freeform: Shape 20">
              <a:extLst>
                <a:ext uri="{FF2B5EF4-FFF2-40B4-BE49-F238E27FC236}">
                  <a16:creationId xmlns:a16="http://schemas.microsoft.com/office/drawing/2014/main" id="{D5E15856-2560-F541-A17D-6FC67915C46D}"/>
                </a:ext>
              </a:extLst>
            </p:cNvPr>
            <p:cNvSpPr/>
            <p:nvPr/>
          </p:nvSpPr>
          <p:spPr>
            <a:xfrm>
              <a:off x="5436360" y="2890079"/>
              <a:ext cx="236880" cy="349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9" h="973">
                  <a:moveTo>
                    <a:pt x="635" y="0"/>
                  </a:moveTo>
                  <a:lnTo>
                    <a:pt x="635" y="0"/>
                  </a:lnTo>
                  <a:lnTo>
                    <a:pt x="628" y="1"/>
                  </a:lnTo>
                  <a:lnTo>
                    <a:pt x="622" y="4"/>
                  </a:lnTo>
                  <a:lnTo>
                    <a:pt x="618" y="9"/>
                  </a:lnTo>
                  <a:lnTo>
                    <a:pt x="613" y="16"/>
                  </a:lnTo>
                  <a:lnTo>
                    <a:pt x="613" y="16"/>
                  </a:lnTo>
                  <a:lnTo>
                    <a:pt x="609" y="25"/>
                  </a:lnTo>
                  <a:lnTo>
                    <a:pt x="603" y="33"/>
                  </a:lnTo>
                  <a:lnTo>
                    <a:pt x="594" y="40"/>
                  </a:lnTo>
                  <a:lnTo>
                    <a:pt x="585" y="46"/>
                  </a:lnTo>
                  <a:lnTo>
                    <a:pt x="573" y="52"/>
                  </a:lnTo>
                  <a:lnTo>
                    <a:pt x="560" y="55"/>
                  </a:lnTo>
                  <a:lnTo>
                    <a:pt x="544" y="58"/>
                  </a:lnTo>
                  <a:lnTo>
                    <a:pt x="523" y="59"/>
                  </a:lnTo>
                  <a:lnTo>
                    <a:pt x="523" y="59"/>
                  </a:lnTo>
                  <a:lnTo>
                    <a:pt x="485" y="61"/>
                  </a:lnTo>
                  <a:lnTo>
                    <a:pt x="468" y="62"/>
                  </a:lnTo>
                  <a:lnTo>
                    <a:pt x="454" y="65"/>
                  </a:lnTo>
                  <a:lnTo>
                    <a:pt x="440" y="68"/>
                  </a:lnTo>
                  <a:lnTo>
                    <a:pt x="430" y="72"/>
                  </a:lnTo>
                  <a:lnTo>
                    <a:pt x="420" y="78"/>
                  </a:lnTo>
                  <a:lnTo>
                    <a:pt x="411" y="84"/>
                  </a:lnTo>
                  <a:lnTo>
                    <a:pt x="411" y="84"/>
                  </a:lnTo>
                  <a:lnTo>
                    <a:pt x="405" y="89"/>
                  </a:lnTo>
                  <a:lnTo>
                    <a:pt x="397" y="91"/>
                  </a:lnTo>
                  <a:lnTo>
                    <a:pt x="390" y="93"/>
                  </a:lnTo>
                  <a:lnTo>
                    <a:pt x="381" y="93"/>
                  </a:lnTo>
                  <a:lnTo>
                    <a:pt x="381" y="93"/>
                  </a:lnTo>
                  <a:lnTo>
                    <a:pt x="365" y="93"/>
                  </a:lnTo>
                  <a:lnTo>
                    <a:pt x="365" y="93"/>
                  </a:lnTo>
                  <a:lnTo>
                    <a:pt x="349" y="91"/>
                  </a:lnTo>
                  <a:lnTo>
                    <a:pt x="349" y="91"/>
                  </a:lnTo>
                  <a:lnTo>
                    <a:pt x="340" y="91"/>
                  </a:lnTo>
                  <a:lnTo>
                    <a:pt x="332" y="93"/>
                  </a:lnTo>
                  <a:lnTo>
                    <a:pt x="325" y="96"/>
                  </a:lnTo>
                  <a:lnTo>
                    <a:pt x="319" y="102"/>
                  </a:lnTo>
                  <a:lnTo>
                    <a:pt x="319" y="102"/>
                  </a:lnTo>
                  <a:lnTo>
                    <a:pt x="315" y="106"/>
                  </a:lnTo>
                  <a:lnTo>
                    <a:pt x="309" y="109"/>
                  </a:lnTo>
                  <a:lnTo>
                    <a:pt x="294" y="117"/>
                  </a:lnTo>
                  <a:lnTo>
                    <a:pt x="276" y="123"/>
                  </a:lnTo>
                  <a:lnTo>
                    <a:pt x="267" y="124"/>
                  </a:lnTo>
                  <a:lnTo>
                    <a:pt x="259" y="124"/>
                  </a:lnTo>
                  <a:lnTo>
                    <a:pt x="259" y="124"/>
                  </a:lnTo>
                  <a:lnTo>
                    <a:pt x="250" y="124"/>
                  </a:lnTo>
                  <a:lnTo>
                    <a:pt x="241" y="123"/>
                  </a:lnTo>
                  <a:lnTo>
                    <a:pt x="233" y="120"/>
                  </a:lnTo>
                  <a:lnTo>
                    <a:pt x="226" y="117"/>
                  </a:lnTo>
                  <a:lnTo>
                    <a:pt x="219" y="112"/>
                  </a:lnTo>
                  <a:lnTo>
                    <a:pt x="213" y="106"/>
                  </a:lnTo>
                  <a:lnTo>
                    <a:pt x="207" y="100"/>
                  </a:lnTo>
                  <a:lnTo>
                    <a:pt x="203" y="91"/>
                  </a:lnTo>
                  <a:lnTo>
                    <a:pt x="203" y="91"/>
                  </a:lnTo>
                  <a:lnTo>
                    <a:pt x="194" y="78"/>
                  </a:lnTo>
                  <a:lnTo>
                    <a:pt x="185" y="66"/>
                  </a:lnTo>
                  <a:lnTo>
                    <a:pt x="176" y="58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51" y="69"/>
                  </a:lnTo>
                  <a:lnTo>
                    <a:pt x="138" y="87"/>
                  </a:lnTo>
                  <a:lnTo>
                    <a:pt x="138" y="87"/>
                  </a:lnTo>
                  <a:lnTo>
                    <a:pt x="129" y="100"/>
                  </a:lnTo>
                  <a:lnTo>
                    <a:pt x="126" y="106"/>
                  </a:lnTo>
                  <a:lnTo>
                    <a:pt x="126" y="111"/>
                  </a:lnTo>
                  <a:lnTo>
                    <a:pt x="126" y="111"/>
                  </a:lnTo>
                  <a:lnTo>
                    <a:pt x="126" y="112"/>
                  </a:lnTo>
                  <a:lnTo>
                    <a:pt x="126" y="112"/>
                  </a:lnTo>
                  <a:lnTo>
                    <a:pt x="126" y="112"/>
                  </a:lnTo>
                  <a:lnTo>
                    <a:pt x="126" y="112"/>
                  </a:lnTo>
                  <a:lnTo>
                    <a:pt x="135" y="128"/>
                  </a:lnTo>
                  <a:lnTo>
                    <a:pt x="146" y="148"/>
                  </a:lnTo>
                  <a:lnTo>
                    <a:pt x="158" y="167"/>
                  </a:lnTo>
                  <a:lnTo>
                    <a:pt x="164" y="173"/>
                  </a:lnTo>
                  <a:lnTo>
                    <a:pt x="170" y="177"/>
                  </a:lnTo>
                  <a:lnTo>
                    <a:pt x="170" y="177"/>
                  </a:lnTo>
                  <a:lnTo>
                    <a:pt x="175" y="180"/>
                  </a:lnTo>
                  <a:lnTo>
                    <a:pt x="180" y="186"/>
                  </a:lnTo>
                  <a:lnTo>
                    <a:pt x="194" y="199"/>
                  </a:lnTo>
                  <a:lnTo>
                    <a:pt x="206" y="213"/>
                  </a:lnTo>
                  <a:lnTo>
                    <a:pt x="211" y="217"/>
                  </a:lnTo>
                  <a:lnTo>
                    <a:pt x="217" y="219"/>
                  </a:lnTo>
                  <a:lnTo>
                    <a:pt x="217" y="219"/>
                  </a:lnTo>
                  <a:lnTo>
                    <a:pt x="238" y="226"/>
                  </a:lnTo>
                  <a:lnTo>
                    <a:pt x="275" y="238"/>
                  </a:lnTo>
                  <a:lnTo>
                    <a:pt x="318" y="254"/>
                  </a:lnTo>
                  <a:lnTo>
                    <a:pt x="359" y="269"/>
                  </a:lnTo>
                  <a:lnTo>
                    <a:pt x="359" y="269"/>
                  </a:lnTo>
                  <a:lnTo>
                    <a:pt x="377" y="276"/>
                  </a:lnTo>
                  <a:lnTo>
                    <a:pt x="393" y="280"/>
                  </a:lnTo>
                  <a:lnTo>
                    <a:pt x="421" y="288"/>
                  </a:lnTo>
                  <a:lnTo>
                    <a:pt x="442" y="291"/>
                  </a:lnTo>
                  <a:lnTo>
                    <a:pt x="456" y="291"/>
                  </a:lnTo>
                  <a:lnTo>
                    <a:pt x="456" y="291"/>
                  </a:lnTo>
                  <a:lnTo>
                    <a:pt x="468" y="292"/>
                  </a:lnTo>
                  <a:lnTo>
                    <a:pt x="480" y="295"/>
                  </a:lnTo>
                  <a:lnTo>
                    <a:pt x="483" y="297"/>
                  </a:lnTo>
                  <a:lnTo>
                    <a:pt x="486" y="300"/>
                  </a:lnTo>
                  <a:lnTo>
                    <a:pt x="485" y="303"/>
                  </a:lnTo>
                  <a:lnTo>
                    <a:pt x="482" y="307"/>
                  </a:lnTo>
                  <a:lnTo>
                    <a:pt x="482" y="307"/>
                  </a:lnTo>
                  <a:lnTo>
                    <a:pt x="449" y="338"/>
                  </a:lnTo>
                  <a:lnTo>
                    <a:pt x="390" y="397"/>
                  </a:lnTo>
                  <a:lnTo>
                    <a:pt x="294" y="495"/>
                  </a:lnTo>
                  <a:lnTo>
                    <a:pt x="294" y="495"/>
                  </a:lnTo>
                  <a:lnTo>
                    <a:pt x="285" y="502"/>
                  </a:lnTo>
                  <a:lnTo>
                    <a:pt x="276" y="506"/>
                  </a:lnTo>
                  <a:lnTo>
                    <a:pt x="267" y="510"/>
                  </a:lnTo>
                  <a:lnTo>
                    <a:pt x="259" y="510"/>
                  </a:lnTo>
                  <a:lnTo>
                    <a:pt x="259" y="510"/>
                  </a:lnTo>
                  <a:lnTo>
                    <a:pt x="241" y="510"/>
                  </a:lnTo>
                  <a:lnTo>
                    <a:pt x="241" y="510"/>
                  </a:lnTo>
                  <a:lnTo>
                    <a:pt x="216" y="508"/>
                  </a:lnTo>
                  <a:lnTo>
                    <a:pt x="216" y="508"/>
                  </a:lnTo>
                  <a:lnTo>
                    <a:pt x="208" y="510"/>
                  </a:lnTo>
                  <a:lnTo>
                    <a:pt x="201" y="511"/>
                  </a:lnTo>
                  <a:lnTo>
                    <a:pt x="186" y="515"/>
                  </a:lnTo>
                  <a:lnTo>
                    <a:pt x="173" y="523"/>
                  </a:lnTo>
                  <a:lnTo>
                    <a:pt x="161" y="530"/>
                  </a:lnTo>
                  <a:lnTo>
                    <a:pt x="161" y="530"/>
                  </a:lnTo>
                  <a:lnTo>
                    <a:pt x="161" y="530"/>
                  </a:lnTo>
                  <a:lnTo>
                    <a:pt x="161" y="530"/>
                  </a:lnTo>
                  <a:lnTo>
                    <a:pt x="161" y="530"/>
                  </a:lnTo>
                  <a:lnTo>
                    <a:pt x="161" y="530"/>
                  </a:lnTo>
                  <a:lnTo>
                    <a:pt x="139" y="548"/>
                  </a:lnTo>
                  <a:lnTo>
                    <a:pt x="130" y="555"/>
                  </a:lnTo>
                  <a:lnTo>
                    <a:pt x="127" y="557"/>
                  </a:lnTo>
                  <a:lnTo>
                    <a:pt x="124" y="557"/>
                  </a:lnTo>
                  <a:lnTo>
                    <a:pt x="124" y="557"/>
                  </a:lnTo>
                  <a:lnTo>
                    <a:pt x="123" y="557"/>
                  </a:lnTo>
                  <a:lnTo>
                    <a:pt x="123" y="557"/>
                  </a:lnTo>
                  <a:lnTo>
                    <a:pt x="121" y="557"/>
                  </a:lnTo>
                  <a:lnTo>
                    <a:pt x="121" y="557"/>
                  </a:lnTo>
                  <a:lnTo>
                    <a:pt x="105" y="558"/>
                  </a:lnTo>
                  <a:lnTo>
                    <a:pt x="84" y="563"/>
                  </a:lnTo>
                  <a:lnTo>
                    <a:pt x="84" y="563"/>
                  </a:lnTo>
                  <a:lnTo>
                    <a:pt x="67" y="566"/>
                  </a:lnTo>
                  <a:lnTo>
                    <a:pt x="46" y="595"/>
                  </a:lnTo>
                  <a:lnTo>
                    <a:pt x="33" y="616"/>
                  </a:lnTo>
                  <a:lnTo>
                    <a:pt x="0" y="666"/>
                  </a:lnTo>
                  <a:lnTo>
                    <a:pt x="3" y="918"/>
                  </a:lnTo>
                  <a:lnTo>
                    <a:pt x="39" y="973"/>
                  </a:lnTo>
                  <a:lnTo>
                    <a:pt x="39" y="973"/>
                  </a:lnTo>
                  <a:lnTo>
                    <a:pt x="51" y="958"/>
                  </a:lnTo>
                  <a:lnTo>
                    <a:pt x="67" y="941"/>
                  </a:lnTo>
                  <a:lnTo>
                    <a:pt x="107" y="899"/>
                  </a:lnTo>
                  <a:lnTo>
                    <a:pt x="195" y="808"/>
                  </a:lnTo>
                  <a:lnTo>
                    <a:pt x="195" y="808"/>
                  </a:lnTo>
                  <a:lnTo>
                    <a:pt x="216" y="787"/>
                  </a:lnTo>
                  <a:lnTo>
                    <a:pt x="235" y="769"/>
                  </a:lnTo>
                  <a:lnTo>
                    <a:pt x="251" y="756"/>
                  </a:lnTo>
                  <a:lnTo>
                    <a:pt x="266" y="744"/>
                  </a:lnTo>
                  <a:lnTo>
                    <a:pt x="281" y="735"/>
                  </a:lnTo>
                  <a:lnTo>
                    <a:pt x="293" y="728"/>
                  </a:lnTo>
                  <a:lnTo>
                    <a:pt x="318" y="715"/>
                  </a:lnTo>
                  <a:lnTo>
                    <a:pt x="318" y="715"/>
                  </a:lnTo>
                  <a:lnTo>
                    <a:pt x="332" y="706"/>
                  </a:lnTo>
                  <a:lnTo>
                    <a:pt x="352" y="691"/>
                  </a:lnTo>
                  <a:lnTo>
                    <a:pt x="372" y="672"/>
                  </a:lnTo>
                  <a:lnTo>
                    <a:pt x="396" y="650"/>
                  </a:lnTo>
                  <a:lnTo>
                    <a:pt x="421" y="625"/>
                  </a:lnTo>
                  <a:lnTo>
                    <a:pt x="446" y="598"/>
                  </a:lnTo>
                  <a:lnTo>
                    <a:pt x="471" y="570"/>
                  </a:lnTo>
                  <a:lnTo>
                    <a:pt x="493" y="542"/>
                  </a:lnTo>
                  <a:lnTo>
                    <a:pt x="493" y="542"/>
                  </a:lnTo>
                  <a:lnTo>
                    <a:pt x="520" y="508"/>
                  </a:lnTo>
                  <a:lnTo>
                    <a:pt x="545" y="473"/>
                  </a:lnTo>
                  <a:lnTo>
                    <a:pt x="555" y="456"/>
                  </a:lnTo>
                  <a:lnTo>
                    <a:pt x="564" y="440"/>
                  </a:lnTo>
                  <a:lnTo>
                    <a:pt x="572" y="425"/>
                  </a:lnTo>
                  <a:lnTo>
                    <a:pt x="575" y="412"/>
                  </a:lnTo>
                  <a:lnTo>
                    <a:pt x="575" y="412"/>
                  </a:lnTo>
                  <a:lnTo>
                    <a:pt x="575" y="399"/>
                  </a:lnTo>
                  <a:lnTo>
                    <a:pt x="572" y="385"/>
                  </a:lnTo>
                  <a:lnTo>
                    <a:pt x="564" y="357"/>
                  </a:lnTo>
                  <a:lnTo>
                    <a:pt x="561" y="343"/>
                  </a:lnTo>
                  <a:lnTo>
                    <a:pt x="560" y="329"/>
                  </a:lnTo>
                  <a:lnTo>
                    <a:pt x="560" y="322"/>
                  </a:lnTo>
                  <a:lnTo>
                    <a:pt x="563" y="314"/>
                  </a:lnTo>
                  <a:lnTo>
                    <a:pt x="564" y="309"/>
                  </a:lnTo>
                  <a:lnTo>
                    <a:pt x="569" y="303"/>
                  </a:lnTo>
                  <a:lnTo>
                    <a:pt x="569" y="303"/>
                  </a:lnTo>
                  <a:lnTo>
                    <a:pt x="579" y="288"/>
                  </a:lnTo>
                  <a:lnTo>
                    <a:pt x="589" y="270"/>
                  </a:lnTo>
                  <a:lnTo>
                    <a:pt x="601" y="251"/>
                  </a:lnTo>
                  <a:lnTo>
                    <a:pt x="612" y="230"/>
                  </a:lnTo>
                  <a:lnTo>
                    <a:pt x="620" y="210"/>
                  </a:lnTo>
                  <a:lnTo>
                    <a:pt x="628" y="190"/>
                  </a:lnTo>
                  <a:lnTo>
                    <a:pt x="634" y="174"/>
                  </a:lnTo>
                  <a:lnTo>
                    <a:pt x="635" y="162"/>
                  </a:lnTo>
                  <a:lnTo>
                    <a:pt x="635" y="162"/>
                  </a:lnTo>
                  <a:lnTo>
                    <a:pt x="635" y="152"/>
                  </a:lnTo>
                  <a:lnTo>
                    <a:pt x="638" y="139"/>
                  </a:lnTo>
                  <a:lnTo>
                    <a:pt x="645" y="109"/>
                  </a:lnTo>
                  <a:lnTo>
                    <a:pt x="653" y="74"/>
                  </a:lnTo>
                  <a:lnTo>
                    <a:pt x="656" y="58"/>
                  </a:lnTo>
                  <a:lnTo>
                    <a:pt x="659" y="40"/>
                  </a:lnTo>
                  <a:lnTo>
                    <a:pt x="659" y="40"/>
                  </a:lnTo>
                  <a:lnTo>
                    <a:pt x="659" y="31"/>
                  </a:lnTo>
                  <a:lnTo>
                    <a:pt x="657" y="22"/>
                  </a:lnTo>
                  <a:lnTo>
                    <a:pt x="656" y="16"/>
                  </a:lnTo>
                  <a:lnTo>
                    <a:pt x="651" y="10"/>
                  </a:lnTo>
                  <a:lnTo>
                    <a:pt x="649" y="6"/>
                  </a:lnTo>
                  <a:lnTo>
                    <a:pt x="644" y="3"/>
                  </a:lnTo>
                  <a:lnTo>
                    <a:pt x="640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37" name="Freeform: Shape 21">
              <a:extLst>
                <a:ext uri="{FF2B5EF4-FFF2-40B4-BE49-F238E27FC236}">
                  <a16:creationId xmlns:a16="http://schemas.microsoft.com/office/drawing/2014/main" id="{6595C629-3C7F-7C48-BB85-DBDADE4A91D5}"/>
                </a:ext>
              </a:extLst>
            </p:cNvPr>
            <p:cNvSpPr/>
            <p:nvPr/>
          </p:nvSpPr>
          <p:spPr>
            <a:xfrm>
              <a:off x="5436360" y="2890079"/>
              <a:ext cx="236880" cy="349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9" h="973">
                  <a:moveTo>
                    <a:pt x="635" y="0"/>
                  </a:moveTo>
                  <a:lnTo>
                    <a:pt x="635" y="0"/>
                  </a:lnTo>
                  <a:lnTo>
                    <a:pt x="628" y="1"/>
                  </a:lnTo>
                  <a:lnTo>
                    <a:pt x="622" y="4"/>
                  </a:lnTo>
                  <a:lnTo>
                    <a:pt x="618" y="9"/>
                  </a:lnTo>
                  <a:lnTo>
                    <a:pt x="613" y="16"/>
                  </a:lnTo>
                  <a:lnTo>
                    <a:pt x="613" y="16"/>
                  </a:lnTo>
                  <a:lnTo>
                    <a:pt x="609" y="25"/>
                  </a:lnTo>
                  <a:lnTo>
                    <a:pt x="603" y="33"/>
                  </a:lnTo>
                  <a:lnTo>
                    <a:pt x="594" y="40"/>
                  </a:lnTo>
                  <a:lnTo>
                    <a:pt x="585" y="46"/>
                  </a:lnTo>
                  <a:lnTo>
                    <a:pt x="573" y="52"/>
                  </a:lnTo>
                  <a:lnTo>
                    <a:pt x="560" y="55"/>
                  </a:lnTo>
                  <a:lnTo>
                    <a:pt x="544" y="58"/>
                  </a:lnTo>
                  <a:lnTo>
                    <a:pt x="523" y="59"/>
                  </a:lnTo>
                  <a:lnTo>
                    <a:pt x="523" y="59"/>
                  </a:lnTo>
                  <a:lnTo>
                    <a:pt x="485" y="61"/>
                  </a:lnTo>
                  <a:lnTo>
                    <a:pt x="468" y="62"/>
                  </a:lnTo>
                  <a:lnTo>
                    <a:pt x="454" y="65"/>
                  </a:lnTo>
                  <a:lnTo>
                    <a:pt x="440" y="68"/>
                  </a:lnTo>
                  <a:lnTo>
                    <a:pt x="430" y="72"/>
                  </a:lnTo>
                  <a:lnTo>
                    <a:pt x="420" y="78"/>
                  </a:lnTo>
                  <a:lnTo>
                    <a:pt x="411" y="84"/>
                  </a:lnTo>
                  <a:lnTo>
                    <a:pt x="411" y="84"/>
                  </a:lnTo>
                  <a:lnTo>
                    <a:pt x="405" y="89"/>
                  </a:lnTo>
                  <a:lnTo>
                    <a:pt x="397" y="91"/>
                  </a:lnTo>
                  <a:lnTo>
                    <a:pt x="390" y="93"/>
                  </a:lnTo>
                  <a:lnTo>
                    <a:pt x="381" y="93"/>
                  </a:lnTo>
                  <a:lnTo>
                    <a:pt x="381" y="93"/>
                  </a:lnTo>
                  <a:lnTo>
                    <a:pt x="365" y="93"/>
                  </a:lnTo>
                  <a:lnTo>
                    <a:pt x="365" y="93"/>
                  </a:lnTo>
                  <a:lnTo>
                    <a:pt x="349" y="91"/>
                  </a:lnTo>
                  <a:lnTo>
                    <a:pt x="349" y="91"/>
                  </a:lnTo>
                  <a:lnTo>
                    <a:pt x="340" y="91"/>
                  </a:lnTo>
                  <a:lnTo>
                    <a:pt x="332" y="93"/>
                  </a:lnTo>
                  <a:lnTo>
                    <a:pt x="325" y="96"/>
                  </a:lnTo>
                  <a:lnTo>
                    <a:pt x="319" y="102"/>
                  </a:lnTo>
                  <a:lnTo>
                    <a:pt x="319" y="102"/>
                  </a:lnTo>
                  <a:lnTo>
                    <a:pt x="315" y="106"/>
                  </a:lnTo>
                  <a:lnTo>
                    <a:pt x="309" y="109"/>
                  </a:lnTo>
                  <a:lnTo>
                    <a:pt x="294" y="117"/>
                  </a:lnTo>
                  <a:lnTo>
                    <a:pt x="276" y="123"/>
                  </a:lnTo>
                  <a:lnTo>
                    <a:pt x="267" y="124"/>
                  </a:lnTo>
                  <a:lnTo>
                    <a:pt x="259" y="124"/>
                  </a:lnTo>
                  <a:lnTo>
                    <a:pt x="259" y="124"/>
                  </a:lnTo>
                  <a:lnTo>
                    <a:pt x="250" y="124"/>
                  </a:lnTo>
                  <a:lnTo>
                    <a:pt x="241" y="123"/>
                  </a:lnTo>
                  <a:lnTo>
                    <a:pt x="233" y="120"/>
                  </a:lnTo>
                  <a:lnTo>
                    <a:pt x="226" y="117"/>
                  </a:lnTo>
                  <a:lnTo>
                    <a:pt x="219" y="112"/>
                  </a:lnTo>
                  <a:lnTo>
                    <a:pt x="213" y="106"/>
                  </a:lnTo>
                  <a:lnTo>
                    <a:pt x="207" y="100"/>
                  </a:lnTo>
                  <a:lnTo>
                    <a:pt x="203" y="91"/>
                  </a:lnTo>
                  <a:lnTo>
                    <a:pt x="203" y="91"/>
                  </a:lnTo>
                  <a:lnTo>
                    <a:pt x="194" y="78"/>
                  </a:lnTo>
                  <a:lnTo>
                    <a:pt x="185" y="66"/>
                  </a:lnTo>
                  <a:lnTo>
                    <a:pt x="176" y="58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51" y="69"/>
                  </a:lnTo>
                  <a:lnTo>
                    <a:pt x="138" y="87"/>
                  </a:lnTo>
                  <a:lnTo>
                    <a:pt x="138" y="87"/>
                  </a:lnTo>
                  <a:lnTo>
                    <a:pt x="129" y="100"/>
                  </a:lnTo>
                  <a:lnTo>
                    <a:pt x="126" y="106"/>
                  </a:lnTo>
                  <a:lnTo>
                    <a:pt x="126" y="111"/>
                  </a:lnTo>
                  <a:lnTo>
                    <a:pt x="126" y="111"/>
                  </a:lnTo>
                  <a:lnTo>
                    <a:pt x="126" y="112"/>
                  </a:lnTo>
                  <a:lnTo>
                    <a:pt x="126" y="112"/>
                  </a:lnTo>
                  <a:lnTo>
                    <a:pt x="126" y="112"/>
                  </a:lnTo>
                  <a:lnTo>
                    <a:pt x="126" y="112"/>
                  </a:lnTo>
                  <a:lnTo>
                    <a:pt x="135" y="128"/>
                  </a:lnTo>
                  <a:lnTo>
                    <a:pt x="146" y="148"/>
                  </a:lnTo>
                  <a:lnTo>
                    <a:pt x="158" y="167"/>
                  </a:lnTo>
                  <a:lnTo>
                    <a:pt x="164" y="173"/>
                  </a:lnTo>
                  <a:lnTo>
                    <a:pt x="170" y="177"/>
                  </a:lnTo>
                  <a:lnTo>
                    <a:pt x="170" y="177"/>
                  </a:lnTo>
                  <a:lnTo>
                    <a:pt x="175" y="180"/>
                  </a:lnTo>
                  <a:lnTo>
                    <a:pt x="180" y="186"/>
                  </a:lnTo>
                  <a:lnTo>
                    <a:pt x="194" y="199"/>
                  </a:lnTo>
                  <a:lnTo>
                    <a:pt x="206" y="213"/>
                  </a:lnTo>
                  <a:lnTo>
                    <a:pt x="211" y="217"/>
                  </a:lnTo>
                  <a:lnTo>
                    <a:pt x="217" y="219"/>
                  </a:lnTo>
                  <a:lnTo>
                    <a:pt x="217" y="219"/>
                  </a:lnTo>
                  <a:lnTo>
                    <a:pt x="238" y="226"/>
                  </a:lnTo>
                  <a:lnTo>
                    <a:pt x="275" y="238"/>
                  </a:lnTo>
                  <a:lnTo>
                    <a:pt x="318" y="254"/>
                  </a:lnTo>
                  <a:lnTo>
                    <a:pt x="359" y="269"/>
                  </a:lnTo>
                  <a:lnTo>
                    <a:pt x="359" y="269"/>
                  </a:lnTo>
                  <a:lnTo>
                    <a:pt x="377" y="276"/>
                  </a:lnTo>
                  <a:lnTo>
                    <a:pt x="393" y="280"/>
                  </a:lnTo>
                  <a:lnTo>
                    <a:pt x="421" y="288"/>
                  </a:lnTo>
                  <a:lnTo>
                    <a:pt x="442" y="291"/>
                  </a:lnTo>
                  <a:lnTo>
                    <a:pt x="456" y="291"/>
                  </a:lnTo>
                  <a:lnTo>
                    <a:pt x="456" y="291"/>
                  </a:lnTo>
                  <a:lnTo>
                    <a:pt x="468" y="292"/>
                  </a:lnTo>
                  <a:lnTo>
                    <a:pt x="480" y="295"/>
                  </a:lnTo>
                  <a:lnTo>
                    <a:pt x="483" y="297"/>
                  </a:lnTo>
                  <a:lnTo>
                    <a:pt x="486" y="300"/>
                  </a:lnTo>
                  <a:lnTo>
                    <a:pt x="485" y="303"/>
                  </a:lnTo>
                  <a:lnTo>
                    <a:pt x="482" y="307"/>
                  </a:lnTo>
                  <a:lnTo>
                    <a:pt x="482" y="307"/>
                  </a:lnTo>
                  <a:lnTo>
                    <a:pt x="449" y="338"/>
                  </a:lnTo>
                  <a:lnTo>
                    <a:pt x="390" y="397"/>
                  </a:lnTo>
                  <a:lnTo>
                    <a:pt x="294" y="495"/>
                  </a:lnTo>
                  <a:lnTo>
                    <a:pt x="294" y="495"/>
                  </a:lnTo>
                  <a:lnTo>
                    <a:pt x="285" y="502"/>
                  </a:lnTo>
                  <a:lnTo>
                    <a:pt x="276" y="506"/>
                  </a:lnTo>
                  <a:lnTo>
                    <a:pt x="267" y="510"/>
                  </a:lnTo>
                  <a:lnTo>
                    <a:pt x="259" y="510"/>
                  </a:lnTo>
                  <a:lnTo>
                    <a:pt x="259" y="510"/>
                  </a:lnTo>
                  <a:lnTo>
                    <a:pt x="241" y="510"/>
                  </a:lnTo>
                  <a:lnTo>
                    <a:pt x="241" y="510"/>
                  </a:lnTo>
                  <a:lnTo>
                    <a:pt x="216" y="508"/>
                  </a:lnTo>
                  <a:lnTo>
                    <a:pt x="216" y="508"/>
                  </a:lnTo>
                  <a:lnTo>
                    <a:pt x="208" y="510"/>
                  </a:lnTo>
                  <a:lnTo>
                    <a:pt x="201" y="511"/>
                  </a:lnTo>
                  <a:lnTo>
                    <a:pt x="186" y="515"/>
                  </a:lnTo>
                  <a:lnTo>
                    <a:pt x="173" y="523"/>
                  </a:lnTo>
                  <a:lnTo>
                    <a:pt x="161" y="530"/>
                  </a:lnTo>
                  <a:lnTo>
                    <a:pt x="161" y="530"/>
                  </a:lnTo>
                  <a:lnTo>
                    <a:pt x="161" y="530"/>
                  </a:lnTo>
                  <a:lnTo>
                    <a:pt x="161" y="530"/>
                  </a:lnTo>
                  <a:lnTo>
                    <a:pt x="161" y="530"/>
                  </a:lnTo>
                  <a:lnTo>
                    <a:pt x="161" y="530"/>
                  </a:lnTo>
                  <a:lnTo>
                    <a:pt x="139" y="548"/>
                  </a:lnTo>
                  <a:lnTo>
                    <a:pt x="130" y="555"/>
                  </a:lnTo>
                  <a:lnTo>
                    <a:pt x="127" y="557"/>
                  </a:lnTo>
                  <a:lnTo>
                    <a:pt x="124" y="557"/>
                  </a:lnTo>
                  <a:lnTo>
                    <a:pt x="124" y="557"/>
                  </a:lnTo>
                  <a:lnTo>
                    <a:pt x="123" y="557"/>
                  </a:lnTo>
                  <a:lnTo>
                    <a:pt x="123" y="557"/>
                  </a:lnTo>
                  <a:lnTo>
                    <a:pt x="121" y="557"/>
                  </a:lnTo>
                  <a:lnTo>
                    <a:pt x="121" y="557"/>
                  </a:lnTo>
                  <a:lnTo>
                    <a:pt x="105" y="558"/>
                  </a:lnTo>
                  <a:lnTo>
                    <a:pt x="84" y="563"/>
                  </a:lnTo>
                  <a:lnTo>
                    <a:pt x="84" y="563"/>
                  </a:lnTo>
                  <a:lnTo>
                    <a:pt x="67" y="566"/>
                  </a:lnTo>
                  <a:lnTo>
                    <a:pt x="46" y="595"/>
                  </a:lnTo>
                  <a:lnTo>
                    <a:pt x="33" y="616"/>
                  </a:lnTo>
                  <a:lnTo>
                    <a:pt x="0" y="666"/>
                  </a:lnTo>
                  <a:lnTo>
                    <a:pt x="3" y="918"/>
                  </a:lnTo>
                  <a:lnTo>
                    <a:pt x="39" y="973"/>
                  </a:lnTo>
                  <a:lnTo>
                    <a:pt x="39" y="973"/>
                  </a:lnTo>
                  <a:lnTo>
                    <a:pt x="51" y="958"/>
                  </a:lnTo>
                  <a:lnTo>
                    <a:pt x="67" y="941"/>
                  </a:lnTo>
                  <a:lnTo>
                    <a:pt x="107" y="899"/>
                  </a:lnTo>
                  <a:lnTo>
                    <a:pt x="195" y="808"/>
                  </a:lnTo>
                  <a:lnTo>
                    <a:pt x="195" y="808"/>
                  </a:lnTo>
                  <a:lnTo>
                    <a:pt x="216" y="787"/>
                  </a:lnTo>
                  <a:lnTo>
                    <a:pt x="235" y="769"/>
                  </a:lnTo>
                  <a:lnTo>
                    <a:pt x="251" y="756"/>
                  </a:lnTo>
                  <a:lnTo>
                    <a:pt x="266" y="744"/>
                  </a:lnTo>
                  <a:lnTo>
                    <a:pt x="281" y="735"/>
                  </a:lnTo>
                  <a:lnTo>
                    <a:pt x="293" y="728"/>
                  </a:lnTo>
                  <a:lnTo>
                    <a:pt x="318" y="715"/>
                  </a:lnTo>
                  <a:lnTo>
                    <a:pt x="318" y="715"/>
                  </a:lnTo>
                  <a:lnTo>
                    <a:pt x="332" y="706"/>
                  </a:lnTo>
                  <a:lnTo>
                    <a:pt x="352" y="691"/>
                  </a:lnTo>
                  <a:lnTo>
                    <a:pt x="372" y="672"/>
                  </a:lnTo>
                  <a:lnTo>
                    <a:pt x="396" y="650"/>
                  </a:lnTo>
                  <a:lnTo>
                    <a:pt x="421" y="625"/>
                  </a:lnTo>
                  <a:lnTo>
                    <a:pt x="446" y="598"/>
                  </a:lnTo>
                  <a:lnTo>
                    <a:pt x="471" y="570"/>
                  </a:lnTo>
                  <a:lnTo>
                    <a:pt x="493" y="542"/>
                  </a:lnTo>
                  <a:lnTo>
                    <a:pt x="493" y="542"/>
                  </a:lnTo>
                  <a:lnTo>
                    <a:pt x="520" y="508"/>
                  </a:lnTo>
                  <a:lnTo>
                    <a:pt x="545" y="473"/>
                  </a:lnTo>
                  <a:lnTo>
                    <a:pt x="555" y="456"/>
                  </a:lnTo>
                  <a:lnTo>
                    <a:pt x="564" y="440"/>
                  </a:lnTo>
                  <a:lnTo>
                    <a:pt x="572" y="425"/>
                  </a:lnTo>
                  <a:lnTo>
                    <a:pt x="575" y="412"/>
                  </a:lnTo>
                  <a:lnTo>
                    <a:pt x="575" y="412"/>
                  </a:lnTo>
                  <a:lnTo>
                    <a:pt x="575" y="399"/>
                  </a:lnTo>
                  <a:lnTo>
                    <a:pt x="572" y="385"/>
                  </a:lnTo>
                  <a:lnTo>
                    <a:pt x="564" y="357"/>
                  </a:lnTo>
                  <a:lnTo>
                    <a:pt x="561" y="343"/>
                  </a:lnTo>
                  <a:lnTo>
                    <a:pt x="560" y="329"/>
                  </a:lnTo>
                  <a:lnTo>
                    <a:pt x="560" y="322"/>
                  </a:lnTo>
                  <a:lnTo>
                    <a:pt x="563" y="314"/>
                  </a:lnTo>
                  <a:lnTo>
                    <a:pt x="564" y="309"/>
                  </a:lnTo>
                  <a:lnTo>
                    <a:pt x="569" y="303"/>
                  </a:lnTo>
                  <a:lnTo>
                    <a:pt x="569" y="303"/>
                  </a:lnTo>
                  <a:lnTo>
                    <a:pt x="579" y="288"/>
                  </a:lnTo>
                  <a:lnTo>
                    <a:pt x="589" y="270"/>
                  </a:lnTo>
                  <a:lnTo>
                    <a:pt x="601" y="251"/>
                  </a:lnTo>
                  <a:lnTo>
                    <a:pt x="612" y="230"/>
                  </a:lnTo>
                  <a:lnTo>
                    <a:pt x="620" y="210"/>
                  </a:lnTo>
                  <a:lnTo>
                    <a:pt x="628" y="190"/>
                  </a:lnTo>
                  <a:lnTo>
                    <a:pt x="634" y="174"/>
                  </a:lnTo>
                  <a:lnTo>
                    <a:pt x="635" y="162"/>
                  </a:lnTo>
                  <a:lnTo>
                    <a:pt x="635" y="162"/>
                  </a:lnTo>
                  <a:lnTo>
                    <a:pt x="635" y="152"/>
                  </a:lnTo>
                  <a:lnTo>
                    <a:pt x="638" y="139"/>
                  </a:lnTo>
                  <a:lnTo>
                    <a:pt x="645" y="109"/>
                  </a:lnTo>
                  <a:lnTo>
                    <a:pt x="653" y="74"/>
                  </a:lnTo>
                  <a:lnTo>
                    <a:pt x="656" y="58"/>
                  </a:lnTo>
                  <a:lnTo>
                    <a:pt x="659" y="40"/>
                  </a:lnTo>
                  <a:lnTo>
                    <a:pt x="659" y="40"/>
                  </a:lnTo>
                  <a:lnTo>
                    <a:pt x="659" y="31"/>
                  </a:lnTo>
                  <a:lnTo>
                    <a:pt x="657" y="22"/>
                  </a:lnTo>
                  <a:lnTo>
                    <a:pt x="656" y="16"/>
                  </a:lnTo>
                  <a:lnTo>
                    <a:pt x="651" y="10"/>
                  </a:lnTo>
                  <a:lnTo>
                    <a:pt x="649" y="6"/>
                  </a:lnTo>
                  <a:lnTo>
                    <a:pt x="644" y="3"/>
                  </a:lnTo>
                  <a:lnTo>
                    <a:pt x="640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38" name="Freeform: Shape 22">
              <a:extLst>
                <a:ext uri="{FF2B5EF4-FFF2-40B4-BE49-F238E27FC236}">
                  <a16:creationId xmlns:a16="http://schemas.microsoft.com/office/drawing/2014/main" id="{06B5A377-1BE5-6B4A-B4D2-521A8237796C}"/>
                </a:ext>
              </a:extLst>
            </p:cNvPr>
            <p:cNvSpPr/>
            <p:nvPr/>
          </p:nvSpPr>
          <p:spPr>
            <a:xfrm>
              <a:off x="4080600" y="2242800"/>
              <a:ext cx="304560" cy="241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47" h="671">
                  <a:moveTo>
                    <a:pt x="529" y="0"/>
                  </a:moveTo>
                  <a:lnTo>
                    <a:pt x="529" y="0"/>
                  </a:lnTo>
                  <a:lnTo>
                    <a:pt x="522" y="2"/>
                  </a:lnTo>
                  <a:lnTo>
                    <a:pt x="514" y="5"/>
                  </a:lnTo>
                  <a:lnTo>
                    <a:pt x="514" y="5"/>
                  </a:lnTo>
                  <a:lnTo>
                    <a:pt x="511" y="6"/>
                  </a:lnTo>
                  <a:lnTo>
                    <a:pt x="507" y="12"/>
                  </a:lnTo>
                  <a:lnTo>
                    <a:pt x="497" y="27"/>
                  </a:lnTo>
                  <a:lnTo>
                    <a:pt x="488" y="46"/>
                  </a:lnTo>
                  <a:lnTo>
                    <a:pt x="476" y="68"/>
                  </a:lnTo>
                  <a:lnTo>
                    <a:pt x="455" y="114"/>
                  </a:lnTo>
                  <a:lnTo>
                    <a:pt x="446" y="133"/>
                  </a:lnTo>
                  <a:lnTo>
                    <a:pt x="438" y="148"/>
                  </a:lnTo>
                  <a:lnTo>
                    <a:pt x="438" y="148"/>
                  </a:lnTo>
                  <a:lnTo>
                    <a:pt x="429" y="159"/>
                  </a:lnTo>
                  <a:lnTo>
                    <a:pt x="415" y="169"/>
                  </a:lnTo>
                  <a:lnTo>
                    <a:pt x="402" y="178"/>
                  </a:lnTo>
                  <a:lnTo>
                    <a:pt x="387" y="185"/>
                  </a:lnTo>
                  <a:lnTo>
                    <a:pt x="371" y="191"/>
                  </a:lnTo>
                  <a:lnTo>
                    <a:pt x="356" y="195"/>
                  </a:lnTo>
                  <a:lnTo>
                    <a:pt x="342" y="198"/>
                  </a:lnTo>
                  <a:lnTo>
                    <a:pt x="330" y="200"/>
                  </a:lnTo>
                  <a:lnTo>
                    <a:pt x="330" y="200"/>
                  </a:lnTo>
                  <a:lnTo>
                    <a:pt x="325" y="200"/>
                  </a:lnTo>
                  <a:lnTo>
                    <a:pt x="321" y="201"/>
                  </a:lnTo>
                  <a:lnTo>
                    <a:pt x="314" y="206"/>
                  </a:lnTo>
                  <a:lnTo>
                    <a:pt x="306" y="213"/>
                  </a:lnTo>
                  <a:lnTo>
                    <a:pt x="302" y="223"/>
                  </a:lnTo>
                  <a:lnTo>
                    <a:pt x="291" y="243"/>
                  </a:lnTo>
                  <a:lnTo>
                    <a:pt x="284" y="252"/>
                  </a:lnTo>
                  <a:lnTo>
                    <a:pt x="277" y="259"/>
                  </a:lnTo>
                  <a:lnTo>
                    <a:pt x="277" y="259"/>
                  </a:lnTo>
                  <a:lnTo>
                    <a:pt x="271" y="266"/>
                  </a:lnTo>
                  <a:lnTo>
                    <a:pt x="265" y="275"/>
                  </a:lnTo>
                  <a:lnTo>
                    <a:pt x="262" y="283"/>
                  </a:lnTo>
                  <a:lnTo>
                    <a:pt x="259" y="291"/>
                  </a:lnTo>
                  <a:lnTo>
                    <a:pt x="256" y="300"/>
                  </a:lnTo>
                  <a:lnTo>
                    <a:pt x="251" y="309"/>
                  </a:lnTo>
                  <a:lnTo>
                    <a:pt x="246" y="318"/>
                  </a:lnTo>
                  <a:lnTo>
                    <a:pt x="238" y="327"/>
                  </a:lnTo>
                  <a:lnTo>
                    <a:pt x="238" y="327"/>
                  </a:lnTo>
                  <a:lnTo>
                    <a:pt x="232" y="331"/>
                  </a:lnTo>
                  <a:lnTo>
                    <a:pt x="229" y="336"/>
                  </a:lnTo>
                  <a:lnTo>
                    <a:pt x="227" y="342"/>
                  </a:lnTo>
                  <a:lnTo>
                    <a:pt x="225" y="349"/>
                  </a:lnTo>
                  <a:lnTo>
                    <a:pt x="222" y="364"/>
                  </a:lnTo>
                  <a:lnTo>
                    <a:pt x="222" y="378"/>
                  </a:lnTo>
                  <a:lnTo>
                    <a:pt x="225" y="395"/>
                  </a:lnTo>
                  <a:lnTo>
                    <a:pt x="228" y="409"/>
                  </a:lnTo>
                  <a:lnTo>
                    <a:pt x="232" y="423"/>
                  </a:lnTo>
                  <a:lnTo>
                    <a:pt x="238" y="433"/>
                  </a:lnTo>
                  <a:lnTo>
                    <a:pt x="238" y="433"/>
                  </a:lnTo>
                  <a:lnTo>
                    <a:pt x="240" y="439"/>
                  </a:lnTo>
                  <a:lnTo>
                    <a:pt x="240" y="445"/>
                  </a:lnTo>
                  <a:lnTo>
                    <a:pt x="238" y="451"/>
                  </a:lnTo>
                  <a:lnTo>
                    <a:pt x="235" y="458"/>
                  </a:lnTo>
                  <a:lnTo>
                    <a:pt x="227" y="475"/>
                  </a:lnTo>
                  <a:lnTo>
                    <a:pt x="215" y="492"/>
                  </a:lnTo>
                  <a:lnTo>
                    <a:pt x="200" y="510"/>
                  </a:lnTo>
                  <a:lnTo>
                    <a:pt x="184" y="526"/>
                  </a:lnTo>
                  <a:lnTo>
                    <a:pt x="169" y="540"/>
                  </a:lnTo>
                  <a:lnTo>
                    <a:pt x="154" y="550"/>
                  </a:lnTo>
                  <a:lnTo>
                    <a:pt x="154" y="550"/>
                  </a:lnTo>
                  <a:lnTo>
                    <a:pt x="142" y="559"/>
                  </a:lnTo>
                  <a:lnTo>
                    <a:pt x="130" y="567"/>
                  </a:lnTo>
                  <a:lnTo>
                    <a:pt x="110" y="588"/>
                  </a:lnTo>
                  <a:lnTo>
                    <a:pt x="99" y="598"/>
                  </a:lnTo>
                  <a:lnTo>
                    <a:pt x="86" y="607"/>
                  </a:lnTo>
                  <a:lnTo>
                    <a:pt x="70" y="615"/>
                  </a:lnTo>
                  <a:lnTo>
                    <a:pt x="51" y="619"/>
                  </a:lnTo>
                  <a:lnTo>
                    <a:pt x="51" y="619"/>
                  </a:lnTo>
                  <a:lnTo>
                    <a:pt x="36" y="624"/>
                  </a:lnTo>
                  <a:lnTo>
                    <a:pt x="23" y="628"/>
                  </a:lnTo>
                  <a:lnTo>
                    <a:pt x="11" y="635"/>
                  </a:lnTo>
                  <a:lnTo>
                    <a:pt x="0" y="644"/>
                  </a:lnTo>
                  <a:lnTo>
                    <a:pt x="262" y="644"/>
                  </a:lnTo>
                  <a:lnTo>
                    <a:pt x="262" y="644"/>
                  </a:lnTo>
                  <a:lnTo>
                    <a:pt x="280" y="644"/>
                  </a:lnTo>
                  <a:lnTo>
                    <a:pt x="291" y="646"/>
                  </a:lnTo>
                  <a:lnTo>
                    <a:pt x="300" y="649"/>
                  </a:lnTo>
                  <a:lnTo>
                    <a:pt x="305" y="652"/>
                  </a:lnTo>
                  <a:lnTo>
                    <a:pt x="308" y="656"/>
                  </a:lnTo>
                  <a:lnTo>
                    <a:pt x="309" y="661"/>
                  </a:lnTo>
                  <a:lnTo>
                    <a:pt x="311" y="666"/>
                  </a:lnTo>
                  <a:lnTo>
                    <a:pt x="312" y="671"/>
                  </a:lnTo>
                  <a:lnTo>
                    <a:pt x="312" y="671"/>
                  </a:lnTo>
                  <a:lnTo>
                    <a:pt x="311" y="607"/>
                  </a:lnTo>
                  <a:lnTo>
                    <a:pt x="311" y="607"/>
                  </a:lnTo>
                  <a:lnTo>
                    <a:pt x="311" y="579"/>
                  </a:lnTo>
                  <a:lnTo>
                    <a:pt x="311" y="579"/>
                  </a:lnTo>
                  <a:lnTo>
                    <a:pt x="311" y="575"/>
                  </a:lnTo>
                  <a:lnTo>
                    <a:pt x="311" y="575"/>
                  </a:lnTo>
                  <a:lnTo>
                    <a:pt x="317" y="570"/>
                  </a:lnTo>
                  <a:lnTo>
                    <a:pt x="327" y="562"/>
                  </a:lnTo>
                  <a:lnTo>
                    <a:pt x="327" y="562"/>
                  </a:lnTo>
                  <a:lnTo>
                    <a:pt x="364" y="538"/>
                  </a:lnTo>
                  <a:lnTo>
                    <a:pt x="402" y="514"/>
                  </a:lnTo>
                  <a:lnTo>
                    <a:pt x="402" y="514"/>
                  </a:lnTo>
                  <a:lnTo>
                    <a:pt x="424" y="501"/>
                  </a:lnTo>
                  <a:lnTo>
                    <a:pt x="424" y="501"/>
                  </a:lnTo>
                  <a:lnTo>
                    <a:pt x="432" y="500"/>
                  </a:lnTo>
                  <a:lnTo>
                    <a:pt x="439" y="498"/>
                  </a:lnTo>
                  <a:lnTo>
                    <a:pt x="439" y="498"/>
                  </a:lnTo>
                  <a:lnTo>
                    <a:pt x="440" y="498"/>
                  </a:lnTo>
                  <a:lnTo>
                    <a:pt x="440" y="498"/>
                  </a:lnTo>
                  <a:lnTo>
                    <a:pt x="440" y="498"/>
                  </a:lnTo>
                  <a:lnTo>
                    <a:pt x="440" y="498"/>
                  </a:lnTo>
                  <a:lnTo>
                    <a:pt x="443" y="498"/>
                  </a:lnTo>
                  <a:lnTo>
                    <a:pt x="443" y="498"/>
                  </a:lnTo>
                  <a:lnTo>
                    <a:pt x="448" y="498"/>
                  </a:lnTo>
                  <a:lnTo>
                    <a:pt x="448" y="498"/>
                  </a:lnTo>
                  <a:lnTo>
                    <a:pt x="448" y="498"/>
                  </a:lnTo>
                  <a:lnTo>
                    <a:pt x="448" y="498"/>
                  </a:lnTo>
                  <a:lnTo>
                    <a:pt x="452" y="498"/>
                  </a:lnTo>
                  <a:lnTo>
                    <a:pt x="452" y="498"/>
                  </a:lnTo>
                  <a:lnTo>
                    <a:pt x="460" y="498"/>
                  </a:lnTo>
                  <a:lnTo>
                    <a:pt x="464" y="497"/>
                  </a:lnTo>
                  <a:lnTo>
                    <a:pt x="469" y="494"/>
                  </a:lnTo>
                  <a:lnTo>
                    <a:pt x="470" y="488"/>
                  </a:lnTo>
                  <a:lnTo>
                    <a:pt x="470" y="488"/>
                  </a:lnTo>
                  <a:lnTo>
                    <a:pt x="470" y="483"/>
                  </a:lnTo>
                  <a:lnTo>
                    <a:pt x="473" y="480"/>
                  </a:lnTo>
                  <a:lnTo>
                    <a:pt x="476" y="479"/>
                  </a:lnTo>
                  <a:lnTo>
                    <a:pt x="480" y="477"/>
                  </a:lnTo>
                  <a:lnTo>
                    <a:pt x="492" y="476"/>
                  </a:lnTo>
                  <a:lnTo>
                    <a:pt x="506" y="476"/>
                  </a:lnTo>
                  <a:lnTo>
                    <a:pt x="506" y="476"/>
                  </a:lnTo>
                  <a:lnTo>
                    <a:pt x="519" y="476"/>
                  </a:lnTo>
                  <a:lnTo>
                    <a:pt x="519" y="476"/>
                  </a:lnTo>
                  <a:lnTo>
                    <a:pt x="520" y="476"/>
                  </a:lnTo>
                  <a:lnTo>
                    <a:pt x="520" y="476"/>
                  </a:lnTo>
                  <a:lnTo>
                    <a:pt x="520" y="476"/>
                  </a:lnTo>
                  <a:lnTo>
                    <a:pt x="520" y="476"/>
                  </a:lnTo>
                  <a:lnTo>
                    <a:pt x="520" y="476"/>
                  </a:lnTo>
                  <a:lnTo>
                    <a:pt x="520" y="476"/>
                  </a:lnTo>
                  <a:lnTo>
                    <a:pt x="520" y="476"/>
                  </a:lnTo>
                  <a:lnTo>
                    <a:pt x="520" y="475"/>
                  </a:lnTo>
                  <a:lnTo>
                    <a:pt x="520" y="475"/>
                  </a:lnTo>
                  <a:lnTo>
                    <a:pt x="520" y="475"/>
                  </a:lnTo>
                  <a:lnTo>
                    <a:pt x="520" y="475"/>
                  </a:lnTo>
                  <a:lnTo>
                    <a:pt x="520" y="475"/>
                  </a:lnTo>
                  <a:lnTo>
                    <a:pt x="532" y="475"/>
                  </a:lnTo>
                  <a:lnTo>
                    <a:pt x="532" y="475"/>
                  </a:lnTo>
                  <a:lnTo>
                    <a:pt x="539" y="472"/>
                  </a:lnTo>
                  <a:lnTo>
                    <a:pt x="547" y="469"/>
                  </a:lnTo>
                  <a:lnTo>
                    <a:pt x="553" y="464"/>
                  </a:lnTo>
                  <a:lnTo>
                    <a:pt x="559" y="460"/>
                  </a:lnTo>
                  <a:lnTo>
                    <a:pt x="563" y="454"/>
                  </a:lnTo>
                  <a:lnTo>
                    <a:pt x="566" y="446"/>
                  </a:lnTo>
                  <a:lnTo>
                    <a:pt x="568" y="441"/>
                  </a:lnTo>
                  <a:lnTo>
                    <a:pt x="569" y="433"/>
                  </a:lnTo>
                  <a:lnTo>
                    <a:pt x="569" y="433"/>
                  </a:lnTo>
                  <a:lnTo>
                    <a:pt x="569" y="427"/>
                  </a:lnTo>
                  <a:lnTo>
                    <a:pt x="572" y="424"/>
                  </a:lnTo>
                  <a:lnTo>
                    <a:pt x="575" y="421"/>
                  </a:lnTo>
                  <a:lnTo>
                    <a:pt x="579" y="418"/>
                  </a:lnTo>
                  <a:lnTo>
                    <a:pt x="579" y="418"/>
                  </a:lnTo>
                  <a:lnTo>
                    <a:pt x="588" y="417"/>
                  </a:lnTo>
                  <a:lnTo>
                    <a:pt x="598" y="415"/>
                  </a:lnTo>
                  <a:lnTo>
                    <a:pt x="621" y="414"/>
                  </a:lnTo>
                  <a:lnTo>
                    <a:pt x="621" y="414"/>
                  </a:lnTo>
                  <a:lnTo>
                    <a:pt x="628" y="412"/>
                  </a:lnTo>
                  <a:lnTo>
                    <a:pt x="632" y="409"/>
                  </a:lnTo>
                  <a:lnTo>
                    <a:pt x="637" y="407"/>
                  </a:lnTo>
                  <a:lnTo>
                    <a:pt x="640" y="404"/>
                  </a:lnTo>
                  <a:lnTo>
                    <a:pt x="646" y="396"/>
                  </a:lnTo>
                  <a:lnTo>
                    <a:pt x="649" y="395"/>
                  </a:lnTo>
                  <a:lnTo>
                    <a:pt x="653" y="393"/>
                  </a:lnTo>
                  <a:lnTo>
                    <a:pt x="653" y="393"/>
                  </a:lnTo>
                  <a:lnTo>
                    <a:pt x="658" y="393"/>
                  </a:lnTo>
                  <a:lnTo>
                    <a:pt x="661" y="390"/>
                  </a:lnTo>
                  <a:lnTo>
                    <a:pt x="662" y="386"/>
                  </a:lnTo>
                  <a:lnTo>
                    <a:pt x="662" y="380"/>
                  </a:lnTo>
                  <a:lnTo>
                    <a:pt x="662" y="367"/>
                  </a:lnTo>
                  <a:lnTo>
                    <a:pt x="662" y="351"/>
                  </a:lnTo>
                  <a:lnTo>
                    <a:pt x="662" y="351"/>
                  </a:lnTo>
                  <a:lnTo>
                    <a:pt x="663" y="339"/>
                  </a:lnTo>
                  <a:lnTo>
                    <a:pt x="663" y="339"/>
                  </a:lnTo>
                  <a:lnTo>
                    <a:pt x="665" y="336"/>
                  </a:lnTo>
                  <a:lnTo>
                    <a:pt x="666" y="333"/>
                  </a:lnTo>
                  <a:lnTo>
                    <a:pt x="668" y="331"/>
                  </a:lnTo>
                  <a:lnTo>
                    <a:pt x="672" y="331"/>
                  </a:lnTo>
                  <a:lnTo>
                    <a:pt x="672" y="331"/>
                  </a:lnTo>
                  <a:lnTo>
                    <a:pt x="672" y="331"/>
                  </a:lnTo>
                  <a:lnTo>
                    <a:pt x="672" y="331"/>
                  </a:lnTo>
                  <a:lnTo>
                    <a:pt x="686" y="331"/>
                  </a:lnTo>
                  <a:lnTo>
                    <a:pt x="686" y="331"/>
                  </a:lnTo>
                  <a:lnTo>
                    <a:pt x="699" y="330"/>
                  </a:lnTo>
                  <a:lnTo>
                    <a:pt x="709" y="327"/>
                  </a:lnTo>
                  <a:lnTo>
                    <a:pt x="709" y="327"/>
                  </a:lnTo>
                  <a:lnTo>
                    <a:pt x="717" y="322"/>
                  </a:lnTo>
                  <a:lnTo>
                    <a:pt x="723" y="318"/>
                  </a:lnTo>
                  <a:lnTo>
                    <a:pt x="726" y="312"/>
                  </a:lnTo>
                  <a:lnTo>
                    <a:pt x="727" y="306"/>
                  </a:lnTo>
                  <a:lnTo>
                    <a:pt x="727" y="306"/>
                  </a:lnTo>
                  <a:lnTo>
                    <a:pt x="728" y="305"/>
                  </a:lnTo>
                  <a:lnTo>
                    <a:pt x="730" y="303"/>
                  </a:lnTo>
                  <a:lnTo>
                    <a:pt x="737" y="300"/>
                  </a:lnTo>
                  <a:lnTo>
                    <a:pt x="748" y="299"/>
                  </a:lnTo>
                  <a:lnTo>
                    <a:pt x="761" y="299"/>
                  </a:lnTo>
                  <a:lnTo>
                    <a:pt x="761" y="299"/>
                  </a:lnTo>
                  <a:lnTo>
                    <a:pt x="764" y="299"/>
                  </a:lnTo>
                  <a:lnTo>
                    <a:pt x="764" y="299"/>
                  </a:lnTo>
                  <a:lnTo>
                    <a:pt x="804" y="300"/>
                  </a:lnTo>
                  <a:lnTo>
                    <a:pt x="830" y="302"/>
                  </a:lnTo>
                  <a:lnTo>
                    <a:pt x="830" y="302"/>
                  </a:lnTo>
                  <a:lnTo>
                    <a:pt x="836" y="300"/>
                  </a:lnTo>
                  <a:lnTo>
                    <a:pt x="841" y="297"/>
                  </a:lnTo>
                  <a:lnTo>
                    <a:pt x="844" y="294"/>
                  </a:lnTo>
                  <a:lnTo>
                    <a:pt x="845" y="290"/>
                  </a:lnTo>
                  <a:lnTo>
                    <a:pt x="845" y="290"/>
                  </a:lnTo>
                  <a:lnTo>
                    <a:pt x="847" y="281"/>
                  </a:lnTo>
                  <a:lnTo>
                    <a:pt x="847" y="274"/>
                  </a:lnTo>
                  <a:lnTo>
                    <a:pt x="847" y="274"/>
                  </a:lnTo>
                  <a:lnTo>
                    <a:pt x="844" y="262"/>
                  </a:lnTo>
                  <a:lnTo>
                    <a:pt x="844" y="262"/>
                  </a:lnTo>
                  <a:lnTo>
                    <a:pt x="836" y="246"/>
                  </a:lnTo>
                  <a:lnTo>
                    <a:pt x="836" y="246"/>
                  </a:lnTo>
                  <a:lnTo>
                    <a:pt x="833" y="238"/>
                  </a:lnTo>
                  <a:lnTo>
                    <a:pt x="829" y="232"/>
                  </a:lnTo>
                  <a:lnTo>
                    <a:pt x="825" y="228"/>
                  </a:lnTo>
                  <a:lnTo>
                    <a:pt x="818" y="226"/>
                  </a:lnTo>
                  <a:lnTo>
                    <a:pt x="818" y="226"/>
                  </a:lnTo>
                  <a:lnTo>
                    <a:pt x="814" y="223"/>
                  </a:lnTo>
                  <a:lnTo>
                    <a:pt x="813" y="219"/>
                  </a:lnTo>
                  <a:lnTo>
                    <a:pt x="811" y="212"/>
                  </a:lnTo>
                  <a:lnTo>
                    <a:pt x="811" y="203"/>
                  </a:lnTo>
                  <a:lnTo>
                    <a:pt x="813" y="182"/>
                  </a:lnTo>
                  <a:lnTo>
                    <a:pt x="814" y="162"/>
                  </a:lnTo>
                  <a:lnTo>
                    <a:pt x="814" y="162"/>
                  </a:lnTo>
                  <a:lnTo>
                    <a:pt x="814" y="142"/>
                  </a:lnTo>
                  <a:lnTo>
                    <a:pt x="810" y="123"/>
                  </a:lnTo>
                  <a:lnTo>
                    <a:pt x="810" y="123"/>
                  </a:lnTo>
                  <a:lnTo>
                    <a:pt x="807" y="110"/>
                  </a:lnTo>
                  <a:lnTo>
                    <a:pt x="801" y="98"/>
                  </a:lnTo>
                  <a:lnTo>
                    <a:pt x="801" y="98"/>
                  </a:lnTo>
                  <a:lnTo>
                    <a:pt x="793" y="88"/>
                  </a:lnTo>
                  <a:lnTo>
                    <a:pt x="793" y="88"/>
                  </a:lnTo>
                  <a:lnTo>
                    <a:pt x="792" y="86"/>
                  </a:lnTo>
                  <a:lnTo>
                    <a:pt x="792" y="86"/>
                  </a:lnTo>
                  <a:lnTo>
                    <a:pt x="784" y="70"/>
                  </a:lnTo>
                  <a:lnTo>
                    <a:pt x="784" y="70"/>
                  </a:lnTo>
                  <a:lnTo>
                    <a:pt x="782" y="65"/>
                  </a:lnTo>
                  <a:lnTo>
                    <a:pt x="782" y="65"/>
                  </a:lnTo>
                  <a:lnTo>
                    <a:pt x="782" y="65"/>
                  </a:lnTo>
                  <a:lnTo>
                    <a:pt x="782" y="65"/>
                  </a:lnTo>
                  <a:lnTo>
                    <a:pt x="771" y="65"/>
                  </a:lnTo>
                  <a:lnTo>
                    <a:pt x="761" y="63"/>
                  </a:lnTo>
                  <a:lnTo>
                    <a:pt x="742" y="57"/>
                  </a:lnTo>
                  <a:lnTo>
                    <a:pt x="721" y="51"/>
                  </a:lnTo>
                  <a:lnTo>
                    <a:pt x="711" y="48"/>
                  </a:lnTo>
                  <a:lnTo>
                    <a:pt x="700" y="46"/>
                  </a:lnTo>
                  <a:lnTo>
                    <a:pt x="700" y="46"/>
                  </a:lnTo>
                  <a:lnTo>
                    <a:pt x="697" y="46"/>
                  </a:lnTo>
                  <a:lnTo>
                    <a:pt x="697" y="46"/>
                  </a:lnTo>
                  <a:lnTo>
                    <a:pt x="681" y="48"/>
                  </a:lnTo>
                  <a:lnTo>
                    <a:pt x="665" y="49"/>
                  </a:lnTo>
                  <a:lnTo>
                    <a:pt x="665" y="49"/>
                  </a:lnTo>
                  <a:lnTo>
                    <a:pt x="647" y="51"/>
                  </a:lnTo>
                  <a:lnTo>
                    <a:pt x="631" y="52"/>
                  </a:lnTo>
                  <a:lnTo>
                    <a:pt x="631" y="52"/>
                  </a:lnTo>
                  <a:lnTo>
                    <a:pt x="616" y="51"/>
                  </a:lnTo>
                  <a:lnTo>
                    <a:pt x="603" y="48"/>
                  </a:lnTo>
                  <a:lnTo>
                    <a:pt x="591" y="43"/>
                  </a:lnTo>
                  <a:lnTo>
                    <a:pt x="585" y="39"/>
                  </a:lnTo>
                  <a:lnTo>
                    <a:pt x="581" y="34"/>
                  </a:lnTo>
                  <a:lnTo>
                    <a:pt x="581" y="34"/>
                  </a:lnTo>
                  <a:lnTo>
                    <a:pt x="566" y="20"/>
                  </a:lnTo>
                  <a:lnTo>
                    <a:pt x="553" y="9"/>
                  </a:lnTo>
                  <a:lnTo>
                    <a:pt x="541" y="3"/>
                  </a:lnTo>
                  <a:lnTo>
                    <a:pt x="535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39" name="Freeform: Shape 23">
              <a:extLst>
                <a:ext uri="{FF2B5EF4-FFF2-40B4-BE49-F238E27FC236}">
                  <a16:creationId xmlns:a16="http://schemas.microsoft.com/office/drawing/2014/main" id="{08ADCF79-DA56-0444-8145-F5B5F5C7629E}"/>
                </a:ext>
              </a:extLst>
            </p:cNvPr>
            <p:cNvSpPr/>
            <p:nvPr/>
          </p:nvSpPr>
          <p:spPr>
            <a:xfrm>
              <a:off x="4080600" y="2242800"/>
              <a:ext cx="304560" cy="241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47" h="671">
                  <a:moveTo>
                    <a:pt x="529" y="0"/>
                  </a:moveTo>
                  <a:lnTo>
                    <a:pt x="529" y="0"/>
                  </a:lnTo>
                  <a:lnTo>
                    <a:pt x="522" y="2"/>
                  </a:lnTo>
                  <a:lnTo>
                    <a:pt x="514" y="5"/>
                  </a:lnTo>
                  <a:lnTo>
                    <a:pt x="514" y="5"/>
                  </a:lnTo>
                  <a:lnTo>
                    <a:pt x="511" y="6"/>
                  </a:lnTo>
                  <a:lnTo>
                    <a:pt x="507" y="12"/>
                  </a:lnTo>
                  <a:lnTo>
                    <a:pt x="497" y="27"/>
                  </a:lnTo>
                  <a:lnTo>
                    <a:pt x="488" y="46"/>
                  </a:lnTo>
                  <a:lnTo>
                    <a:pt x="476" y="68"/>
                  </a:lnTo>
                  <a:lnTo>
                    <a:pt x="455" y="114"/>
                  </a:lnTo>
                  <a:lnTo>
                    <a:pt x="446" y="133"/>
                  </a:lnTo>
                  <a:lnTo>
                    <a:pt x="438" y="148"/>
                  </a:lnTo>
                  <a:lnTo>
                    <a:pt x="438" y="148"/>
                  </a:lnTo>
                  <a:lnTo>
                    <a:pt x="429" y="159"/>
                  </a:lnTo>
                  <a:lnTo>
                    <a:pt x="415" y="169"/>
                  </a:lnTo>
                  <a:lnTo>
                    <a:pt x="402" y="178"/>
                  </a:lnTo>
                  <a:lnTo>
                    <a:pt x="387" y="185"/>
                  </a:lnTo>
                  <a:lnTo>
                    <a:pt x="371" y="191"/>
                  </a:lnTo>
                  <a:lnTo>
                    <a:pt x="356" y="195"/>
                  </a:lnTo>
                  <a:lnTo>
                    <a:pt x="342" y="198"/>
                  </a:lnTo>
                  <a:lnTo>
                    <a:pt x="330" y="200"/>
                  </a:lnTo>
                  <a:lnTo>
                    <a:pt x="330" y="200"/>
                  </a:lnTo>
                  <a:lnTo>
                    <a:pt x="325" y="200"/>
                  </a:lnTo>
                  <a:lnTo>
                    <a:pt x="321" y="201"/>
                  </a:lnTo>
                  <a:lnTo>
                    <a:pt x="314" y="206"/>
                  </a:lnTo>
                  <a:lnTo>
                    <a:pt x="306" y="213"/>
                  </a:lnTo>
                  <a:lnTo>
                    <a:pt x="302" y="223"/>
                  </a:lnTo>
                  <a:lnTo>
                    <a:pt x="291" y="243"/>
                  </a:lnTo>
                  <a:lnTo>
                    <a:pt x="284" y="252"/>
                  </a:lnTo>
                  <a:lnTo>
                    <a:pt x="277" y="259"/>
                  </a:lnTo>
                  <a:lnTo>
                    <a:pt x="277" y="259"/>
                  </a:lnTo>
                  <a:lnTo>
                    <a:pt x="271" y="266"/>
                  </a:lnTo>
                  <a:lnTo>
                    <a:pt x="265" y="275"/>
                  </a:lnTo>
                  <a:lnTo>
                    <a:pt x="262" y="283"/>
                  </a:lnTo>
                  <a:lnTo>
                    <a:pt x="259" y="291"/>
                  </a:lnTo>
                  <a:lnTo>
                    <a:pt x="256" y="300"/>
                  </a:lnTo>
                  <a:lnTo>
                    <a:pt x="251" y="309"/>
                  </a:lnTo>
                  <a:lnTo>
                    <a:pt x="246" y="318"/>
                  </a:lnTo>
                  <a:lnTo>
                    <a:pt x="238" y="327"/>
                  </a:lnTo>
                  <a:lnTo>
                    <a:pt x="238" y="327"/>
                  </a:lnTo>
                  <a:lnTo>
                    <a:pt x="232" y="331"/>
                  </a:lnTo>
                  <a:lnTo>
                    <a:pt x="229" y="336"/>
                  </a:lnTo>
                  <a:lnTo>
                    <a:pt x="227" y="342"/>
                  </a:lnTo>
                  <a:lnTo>
                    <a:pt x="225" y="349"/>
                  </a:lnTo>
                  <a:lnTo>
                    <a:pt x="222" y="364"/>
                  </a:lnTo>
                  <a:lnTo>
                    <a:pt x="222" y="378"/>
                  </a:lnTo>
                  <a:lnTo>
                    <a:pt x="225" y="395"/>
                  </a:lnTo>
                  <a:lnTo>
                    <a:pt x="228" y="409"/>
                  </a:lnTo>
                  <a:lnTo>
                    <a:pt x="232" y="423"/>
                  </a:lnTo>
                  <a:lnTo>
                    <a:pt x="238" y="433"/>
                  </a:lnTo>
                  <a:lnTo>
                    <a:pt x="238" y="433"/>
                  </a:lnTo>
                  <a:lnTo>
                    <a:pt x="240" y="439"/>
                  </a:lnTo>
                  <a:lnTo>
                    <a:pt x="240" y="445"/>
                  </a:lnTo>
                  <a:lnTo>
                    <a:pt x="238" y="451"/>
                  </a:lnTo>
                  <a:lnTo>
                    <a:pt x="235" y="458"/>
                  </a:lnTo>
                  <a:lnTo>
                    <a:pt x="227" y="475"/>
                  </a:lnTo>
                  <a:lnTo>
                    <a:pt x="215" y="492"/>
                  </a:lnTo>
                  <a:lnTo>
                    <a:pt x="200" y="510"/>
                  </a:lnTo>
                  <a:lnTo>
                    <a:pt x="184" y="526"/>
                  </a:lnTo>
                  <a:lnTo>
                    <a:pt x="169" y="540"/>
                  </a:lnTo>
                  <a:lnTo>
                    <a:pt x="154" y="550"/>
                  </a:lnTo>
                  <a:lnTo>
                    <a:pt x="154" y="550"/>
                  </a:lnTo>
                  <a:lnTo>
                    <a:pt x="142" y="559"/>
                  </a:lnTo>
                  <a:lnTo>
                    <a:pt x="130" y="567"/>
                  </a:lnTo>
                  <a:lnTo>
                    <a:pt x="110" y="588"/>
                  </a:lnTo>
                  <a:lnTo>
                    <a:pt x="99" y="598"/>
                  </a:lnTo>
                  <a:lnTo>
                    <a:pt x="86" y="607"/>
                  </a:lnTo>
                  <a:lnTo>
                    <a:pt x="70" y="615"/>
                  </a:lnTo>
                  <a:lnTo>
                    <a:pt x="51" y="619"/>
                  </a:lnTo>
                  <a:lnTo>
                    <a:pt x="51" y="619"/>
                  </a:lnTo>
                  <a:lnTo>
                    <a:pt x="36" y="624"/>
                  </a:lnTo>
                  <a:lnTo>
                    <a:pt x="23" y="628"/>
                  </a:lnTo>
                  <a:lnTo>
                    <a:pt x="11" y="635"/>
                  </a:lnTo>
                  <a:lnTo>
                    <a:pt x="0" y="644"/>
                  </a:lnTo>
                  <a:lnTo>
                    <a:pt x="262" y="644"/>
                  </a:lnTo>
                  <a:lnTo>
                    <a:pt x="262" y="644"/>
                  </a:lnTo>
                  <a:lnTo>
                    <a:pt x="280" y="644"/>
                  </a:lnTo>
                  <a:lnTo>
                    <a:pt x="291" y="646"/>
                  </a:lnTo>
                  <a:lnTo>
                    <a:pt x="300" y="649"/>
                  </a:lnTo>
                  <a:lnTo>
                    <a:pt x="305" y="652"/>
                  </a:lnTo>
                  <a:lnTo>
                    <a:pt x="308" y="656"/>
                  </a:lnTo>
                  <a:lnTo>
                    <a:pt x="309" y="661"/>
                  </a:lnTo>
                  <a:lnTo>
                    <a:pt x="311" y="666"/>
                  </a:lnTo>
                  <a:lnTo>
                    <a:pt x="312" y="671"/>
                  </a:lnTo>
                  <a:lnTo>
                    <a:pt x="312" y="671"/>
                  </a:lnTo>
                  <a:lnTo>
                    <a:pt x="311" y="607"/>
                  </a:lnTo>
                  <a:lnTo>
                    <a:pt x="311" y="607"/>
                  </a:lnTo>
                  <a:lnTo>
                    <a:pt x="311" y="579"/>
                  </a:lnTo>
                  <a:lnTo>
                    <a:pt x="311" y="579"/>
                  </a:lnTo>
                  <a:lnTo>
                    <a:pt x="311" y="575"/>
                  </a:lnTo>
                  <a:lnTo>
                    <a:pt x="311" y="575"/>
                  </a:lnTo>
                  <a:lnTo>
                    <a:pt x="317" y="570"/>
                  </a:lnTo>
                  <a:lnTo>
                    <a:pt x="327" y="562"/>
                  </a:lnTo>
                  <a:lnTo>
                    <a:pt x="327" y="562"/>
                  </a:lnTo>
                  <a:lnTo>
                    <a:pt x="364" y="538"/>
                  </a:lnTo>
                  <a:lnTo>
                    <a:pt x="402" y="514"/>
                  </a:lnTo>
                  <a:lnTo>
                    <a:pt x="402" y="514"/>
                  </a:lnTo>
                  <a:lnTo>
                    <a:pt x="424" y="501"/>
                  </a:lnTo>
                  <a:lnTo>
                    <a:pt x="424" y="501"/>
                  </a:lnTo>
                  <a:lnTo>
                    <a:pt x="432" y="500"/>
                  </a:lnTo>
                  <a:lnTo>
                    <a:pt x="439" y="498"/>
                  </a:lnTo>
                  <a:lnTo>
                    <a:pt x="439" y="498"/>
                  </a:lnTo>
                  <a:lnTo>
                    <a:pt x="440" y="498"/>
                  </a:lnTo>
                  <a:lnTo>
                    <a:pt x="440" y="498"/>
                  </a:lnTo>
                  <a:lnTo>
                    <a:pt x="440" y="498"/>
                  </a:lnTo>
                  <a:lnTo>
                    <a:pt x="440" y="498"/>
                  </a:lnTo>
                  <a:lnTo>
                    <a:pt x="443" y="498"/>
                  </a:lnTo>
                  <a:lnTo>
                    <a:pt x="443" y="498"/>
                  </a:lnTo>
                  <a:lnTo>
                    <a:pt x="448" y="498"/>
                  </a:lnTo>
                  <a:lnTo>
                    <a:pt x="448" y="498"/>
                  </a:lnTo>
                  <a:lnTo>
                    <a:pt x="448" y="498"/>
                  </a:lnTo>
                  <a:lnTo>
                    <a:pt x="448" y="498"/>
                  </a:lnTo>
                  <a:lnTo>
                    <a:pt x="452" y="498"/>
                  </a:lnTo>
                  <a:lnTo>
                    <a:pt x="452" y="498"/>
                  </a:lnTo>
                  <a:lnTo>
                    <a:pt x="460" y="498"/>
                  </a:lnTo>
                  <a:lnTo>
                    <a:pt x="464" y="497"/>
                  </a:lnTo>
                  <a:lnTo>
                    <a:pt x="469" y="494"/>
                  </a:lnTo>
                  <a:lnTo>
                    <a:pt x="470" y="488"/>
                  </a:lnTo>
                  <a:lnTo>
                    <a:pt x="470" y="488"/>
                  </a:lnTo>
                  <a:lnTo>
                    <a:pt x="470" y="483"/>
                  </a:lnTo>
                  <a:lnTo>
                    <a:pt x="473" y="480"/>
                  </a:lnTo>
                  <a:lnTo>
                    <a:pt x="476" y="479"/>
                  </a:lnTo>
                  <a:lnTo>
                    <a:pt x="480" y="477"/>
                  </a:lnTo>
                  <a:lnTo>
                    <a:pt x="492" y="476"/>
                  </a:lnTo>
                  <a:lnTo>
                    <a:pt x="506" y="476"/>
                  </a:lnTo>
                  <a:lnTo>
                    <a:pt x="506" y="476"/>
                  </a:lnTo>
                  <a:lnTo>
                    <a:pt x="519" y="476"/>
                  </a:lnTo>
                  <a:lnTo>
                    <a:pt x="519" y="476"/>
                  </a:lnTo>
                  <a:lnTo>
                    <a:pt x="520" y="476"/>
                  </a:lnTo>
                  <a:lnTo>
                    <a:pt x="520" y="476"/>
                  </a:lnTo>
                  <a:lnTo>
                    <a:pt x="520" y="476"/>
                  </a:lnTo>
                  <a:lnTo>
                    <a:pt x="520" y="476"/>
                  </a:lnTo>
                  <a:lnTo>
                    <a:pt x="520" y="476"/>
                  </a:lnTo>
                  <a:lnTo>
                    <a:pt x="520" y="476"/>
                  </a:lnTo>
                  <a:lnTo>
                    <a:pt x="520" y="476"/>
                  </a:lnTo>
                  <a:lnTo>
                    <a:pt x="520" y="475"/>
                  </a:lnTo>
                  <a:lnTo>
                    <a:pt x="520" y="475"/>
                  </a:lnTo>
                  <a:lnTo>
                    <a:pt x="520" y="475"/>
                  </a:lnTo>
                  <a:lnTo>
                    <a:pt x="520" y="475"/>
                  </a:lnTo>
                  <a:lnTo>
                    <a:pt x="520" y="475"/>
                  </a:lnTo>
                  <a:lnTo>
                    <a:pt x="532" y="475"/>
                  </a:lnTo>
                  <a:lnTo>
                    <a:pt x="532" y="475"/>
                  </a:lnTo>
                  <a:lnTo>
                    <a:pt x="539" y="472"/>
                  </a:lnTo>
                  <a:lnTo>
                    <a:pt x="547" y="469"/>
                  </a:lnTo>
                  <a:lnTo>
                    <a:pt x="553" y="464"/>
                  </a:lnTo>
                  <a:lnTo>
                    <a:pt x="559" y="460"/>
                  </a:lnTo>
                  <a:lnTo>
                    <a:pt x="563" y="454"/>
                  </a:lnTo>
                  <a:lnTo>
                    <a:pt x="566" y="446"/>
                  </a:lnTo>
                  <a:lnTo>
                    <a:pt x="568" y="441"/>
                  </a:lnTo>
                  <a:lnTo>
                    <a:pt x="569" y="433"/>
                  </a:lnTo>
                  <a:lnTo>
                    <a:pt x="569" y="433"/>
                  </a:lnTo>
                  <a:lnTo>
                    <a:pt x="569" y="427"/>
                  </a:lnTo>
                  <a:lnTo>
                    <a:pt x="572" y="424"/>
                  </a:lnTo>
                  <a:lnTo>
                    <a:pt x="575" y="421"/>
                  </a:lnTo>
                  <a:lnTo>
                    <a:pt x="579" y="418"/>
                  </a:lnTo>
                  <a:lnTo>
                    <a:pt x="579" y="418"/>
                  </a:lnTo>
                  <a:lnTo>
                    <a:pt x="588" y="417"/>
                  </a:lnTo>
                  <a:lnTo>
                    <a:pt x="598" y="415"/>
                  </a:lnTo>
                  <a:lnTo>
                    <a:pt x="621" y="414"/>
                  </a:lnTo>
                  <a:lnTo>
                    <a:pt x="621" y="414"/>
                  </a:lnTo>
                  <a:lnTo>
                    <a:pt x="628" y="412"/>
                  </a:lnTo>
                  <a:lnTo>
                    <a:pt x="632" y="409"/>
                  </a:lnTo>
                  <a:lnTo>
                    <a:pt x="637" y="407"/>
                  </a:lnTo>
                  <a:lnTo>
                    <a:pt x="640" y="404"/>
                  </a:lnTo>
                  <a:lnTo>
                    <a:pt x="646" y="396"/>
                  </a:lnTo>
                  <a:lnTo>
                    <a:pt x="649" y="395"/>
                  </a:lnTo>
                  <a:lnTo>
                    <a:pt x="653" y="393"/>
                  </a:lnTo>
                  <a:lnTo>
                    <a:pt x="653" y="393"/>
                  </a:lnTo>
                  <a:lnTo>
                    <a:pt x="658" y="393"/>
                  </a:lnTo>
                  <a:lnTo>
                    <a:pt x="661" y="390"/>
                  </a:lnTo>
                  <a:lnTo>
                    <a:pt x="662" y="386"/>
                  </a:lnTo>
                  <a:lnTo>
                    <a:pt x="662" y="380"/>
                  </a:lnTo>
                  <a:lnTo>
                    <a:pt x="662" y="367"/>
                  </a:lnTo>
                  <a:lnTo>
                    <a:pt x="662" y="351"/>
                  </a:lnTo>
                  <a:lnTo>
                    <a:pt x="662" y="351"/>
                  </a:lnTo>
                  <a:lnTo>
                    <a:pt x="663" y="339"/>
                  </a:lnTo>
                  <a:lnTo>
                    <a:pt x="663" y="339"/>
                  </a:lnTo>
                  <a:lnTo>
                    <a:pt x="665" y="336"/>
                  </a:lnTo>
                  <a:lnTo>
                    <a:pt x="666" y="333"/>
                  </a:lnTo>
                  <a:lnTo>
                    <a:pt x="668" y="331"/>
                  </a:lnTo>
                  <a:lnTo>
                    <a:pt x="672" y="331"/>
                  </a:lnTo>
                  <a:lnTo>
                    <a:pt x="672" y="331"/>
                  </a:lnTo>
                  <a:lnTo>
                    <a:pt x="672" y="331"/>
                  </a:lnTo>
                  <a:lnTo>
                    <a:pt x="672" y="331"/>
                  </a:lnTo>
                  <a:lnTo>
                    <a:pt x="686" y="331"/>
                  </a:lnTo>
                  <a:lnTo>
                    <a:pt x="686" y="331"/>
                  </a:lnTo>
                  <a:lnTo>
                    <a:pt x="699" y="330"/>
                  </a:lnTo>
                  <a:lnTo>
                    <a:pt x="709" y="327"/>
                  </a:lnTo>
                  <a:lnTo>
                    <a:pt x="709" y="327"/>
                  </a:lnTo>
                  <a:lnTo>
                    <a:pt x="717" y="322"/>
                  </a:lnTo>
                  <a:lnTo>
                    <a:pt x="723" y="318"/>
                  </a:lnTo>
                  <a:lnTo>
                    <a:pt x="726" y="312"/>
                  </a:lnTo>
                  <a:lnTo>
                    <a:pt x="727" y="306"/>
                  </a:lnTo>
                  <a:lnTo>
                    <a:pt x="727" y="306"/>
                  </a:lnTo>
                  <a:lnTo>
                    <a:pt x="728" y="305"/>
                  </a:lnTo>
                  <a:lnTo>
                    <a:pt x="730" y="303"/>
                  </a:lnTo>
                  <a:lnTo>
                    <a:pt x="737" y="300"/>
                  </a:lnTo>
                  <a:lnTo>
                    <a:pt x="748" y="299"/>
                  </a:lnTo>
                  <a:lnTo>
                    <a:pt x="761" y="299"/>
                  </a:lnTo>
                  <a:lnTo>
                    <a:pt x="761" y="299"/>
                  </a:lnTo>
                  <a:lnTo>
                    <a:pt x="764" y="299"/>
                  </a:lnTo>
                  <a:lnTo>
                    <a:pt x="764" y="299"/>
                  </a:lnTo>
                  <a:lnTo>
                    <a:pt x="804" y="300"/>
                  </a:lnTo>
                  <a:lnTo>
                    <a:pt x="830" y="302"/>
                  </a:lnTo>
                  <a:lnTo>
                    <a:pt x="830" y="302"/>
                  </a:lnTo>
                  <a:lnTo>
                    <a:pt x="836" y="300"/>
                  </a:lnTo>
                  <a:lnTo>
                    <a:pt x="841" y="297"/>
                  </a:lnTo>
                  <a:lnTo>
                    <a:pt x="844" y="294"/>
                  </a:lnTo>
                  <a:lnTo>
                    <a:pt x="845" y="290"/>
                  </a:lnTo>
                  <a:lnTo>
                    <a:pt x="845" y="290"/>
                  </a:lnTo>
                  <a:lnTo>
                    <a:pt x="847" y="281"/>
                  </a:lnTo>
                  <a:lnTo>
                    <a:pt x="847" y="274"/>
                  </a:lnTo>
                  <a:lnTo>
                    <a:pt x="847" y="274"/>
                  </a:lnTo>
                  <a:lnTo>
                    <a:pt x="844" y="262"/>
                  </a:lnTo>
                  <a:lnTo>
                    <a:pt x="844" y="262"/>
                  </a:lnTo>
                  <a:lnTo>
                    <a:pt x="836" y="246"/>
                  </a:lnTo>
                  <a:lnTo>
                    <a:pt x="836" y="246"/>
                  </a:lnTo>
                  <a:lnTo>
                    <a:pt x="833" y="238"/>
                  </a:lnTo>
                  <a:lnTo>
                    <a:pt x="829" y="232"/>
                  </a:lnTo>
                  <a:lnTo>
                    <a:pt x="825" y="228"/>
                  </a:lnTo>
                  <a:lnTo>
                    <a:pt x="818" y="226"/>
                  </a:lnTo>
                  <a:lnTo>
                    <a:pt x="818" y="226"/>
                  </a:lnTo>
                  <a:lnTo>
                    <a:pt x="814" y="223"/>
                  </a:lnTo>
                  <a:lnTo>
                    <a:pt x="813" y="219"/>
                  </a:lnTo>
                  <a:lnTo>
                    <a:pt x="811" y="212"/>
                  </a:lnTo>
                  <a:lnTo>
                    <a:pt x="811" y="203"/>
                  </a:lnTo>
                  <a:lnTo>
                    <a:pt x="813" y="182"/>
                  </a:lnTo>
                  <a:lnTo>
                    <a:pt x="814" y="162"/>
                  </a:lnTo>
                  <a:lnTo>
                    <a:pt x="814" y="162"/>
                  </a:lnTo>
                  <a:lnTo>
                    <a:pt x="814" y="142"/>
                  </a:lnTo>
                  <a:lnTo>
                    <a:pt x="810" y="123"/>
                  </a:lnTo>
                  <a:lnTo>
                    <a:pt x="810" y="123"/>
                  </a:lnTo>
                  <a:lnTo>
                    <a:pt x="807" y="110"/>
                  </a:lnTo>
                  <a:lnTo>
                    <a:pt x="801" y="98"/>
                  </a:lnTo>
                  <a:lnTo>
                    <a:pt x="801" y="98"/>
                  </a:lnTo>
                  <a:lnTo>
                    <a:pt x="793" y="88"/>
                  </a:lnTo>
                  <a:lnTo>
                    <a:pt x="793" y="88"/>
                  </a:lnTo>
                  <a:lnTo>
                    <a:pt x="792" y="86"/>
                  </a:lnTo>
                  <a:lnTo>
                    <a:pt x="792" y="86"/>
                  </a:lnTo>
                  <a:lnTo>
                    <a:pt x="784" y="70"/>
                  </a:lnTo>
                  <a:lnTo>
                    <a:pt x="784" y="70"/>
                  </a:lnTo>
                  <a:lnTo>
                    <a:pt x="782" y="65"/>
                  </a:lnTo>
                  <a:lnTo>
                    <a:pt x="782" y="65"/>
                  </a:lnTo>
                  <a:lnTo>
                    <a:pt x="782" y="65"/>
                  </a:lnTo>
                  <a:lnTo>
                    <a:pt x="782" y="65"/>
                  </a:lnTo>
                  <a:lnTo>
                    <a:pt x="771" y="65"/>
                  </a:lnTo>
                  <a:lnTo>
                    <a:pt x="761" y="63"/>
                  </a:lnTo>
                  <a:lnTo>
                    <a:pt x="742" y="57"/>
                  </a:lnTo>
                  <a:lnTo>
                    <a:pt x="721" y="51"/>
                  </a:lnTo>
                  <a:lnTo>
                    <a:pt x="711" y="48"/>
                  </a:lnTo>
                  <a:lnTo>
                    <a:pt x="700" y="46"/>
                  </a:lnTo>
                  <a:lnTo>
                    <a:pt x="700" y="46"/>
                  </a:lnTo>
                  <a:lnTo>
                    <a:pt x="697" y="46"/>
                  </a:lnTo>
                  <a:lnTo>
                    <a:pt x="697" y="46"/>
                  </a:lnTo>
                  <a:lnTo>
                    <a:pt x="681" y="48"/>
                  </a:lnTo>
                  <a:lnTo>
                    <a:pt x="665" y="49"/>
                  </a:lnTo>
                  <a:lnTo>
                    <a:pt x="665" y="49"/>
                  </a:lnTo>
                  <a:lnTo>
                    <a:pt x="647" y="51"/>
                  </a:lnTo>
                  <a:lnTo>
                    <a:pt x="631" y="52"/>
                  </a:lnTo>
                  <a:lnTo>
                    <a:pt x="631" y="52"/>
                  </a:lnTo>
                  <a:lnTo>
                    <a:pt x="616" y="51"/>
                  </a:lnTo>
                  <a:lnTo>
                    <a:pt x="603" y="48"/>
                  </a:lnTo>
                  <a:lnTo>
                    <a:pt x="591" y="43"/>
                  </a:lnTo>
                  <a:lnTo>
                    <a:pt x="585" y="39"/>
                  </a:lnTo>
                  <a:lnTo>
                    <a:pt x="581" y="34"/>
                  </a:lnTo>
                  <a:lnTo>
                    <a:pt x="581" y="34"/>
                  </a:lnTo>
                  <a:lnTo>
                    <a:pt x="566" y="20"/>
                  </a:lnTo>
                  <a:lnTo>
                    <a:pt x="553" y="9"/>
                  </a:lnTo>
                  <a:lnTo>
                    <a:pt x="541" y="3"/>
                  </a:lnTo>
                  <a:lnTo>
                    <a:pt x="535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40" name="Freeform: Shape 24">
              <a:extLst>
                <a:ext uri="{FF2B5EF4-FFF2-40B4-BE49-F238E27FC236}">
                  <a16:creationId xmlns:a16="http://schemas.microsoft.com/office/drawing/2014/main" id="{2ED2F634-5923-0146-B1FF-203BFD979DEC}"/>
                </a:ext>
              </a:extLst>
            </p:cNvPr>
            <p:cNvSpPr/>
            <p:nvPr/>
          </p:nvSpPr>
          <p:spPr>
            <a:xfrm>
              <a:off x="4604759" y="2200319"/>
              <a:ext cx="105120" cy="202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3" h="564">
                  <a:moveTo>
                    <a:pt x="163" y="0"/>
                  </a:moveTo>
                  <a:lnTo>
                    <a:pt x="163" y="0"/>
                  </a:lnTo>
                  <a:lnTo>
                    <a:pt x="148" y="0"/>
                  </a:lnTo>
                  <a:lnTo>
                    <a:pt x="135" y="3"/>
                  </a:lnTo>
                  <a:lnTo>
                    <a:pt x="122" y="9"/>
                  </a:lnTo>
                  <a:lnTo>
                    <a:pt x="111" y="17"/>
                  </a:lnTo>
                  <a:lnTo>
                    <a:pt x="111" y="17"/>
                  </a:lnTo>
                  <a:lnTo>
                    <a:pt x="104" y="21"/>
                  </a:lnTo>
                  <a:lnTo>
                    <a:pt x="95" y="24"/>
                  </a:lnTo>
                  <a:lnTo>
                    <a:pt x="85" y="26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68" y="64"/>
                  </a:lnTo>
                  <a:lnTo>
                    <a:pt x="67" y="83"/>
                  </a:lnTo>
                  <a:lnTo>
                    <a:pt x="67" y="101"/>
                  </a:lnTo>
                  <a:lnTo>
                    <a:pt x="67" y="101"/>
                  </a:lnTo>
                  <a:lnTo>
                    <a:pt x="67" y="114"/>
                  </a:lnTo>
                  <a:lnTo>
                    <a:pt x="68" y="126"/>
                  </a:lnTo>
                  <a:lnTo>
                    <a:pt x="68" y="126"/>
                  </a:lnTo>
                  <a:lnTo>
                    <a:pt x="71" y="132"/>
                  </a:lnTo>
                  <a:lnTo>
                    <a:pt x="73" y="136"/>
                  </a:lnTo>
                  <a:lnTo>
                    <a:pt x="73" y="136"/>
                  </a:lnTo>
                  <a:lnTo>
                    <a:pt x="76" y="142"/>
                  </a:lnTo>
                  <a:lnTo>
                    <a:pt x="77" y="147"/>
                  </a:lnTo>
                  <a:lnTo>
                    <a:pt x="79" y="158"/>
                  </a:lnTo>
                  <a:lnTo>
                    <a:pt x="79" y="158"/>
                  </a:lnTo>
                  <a:lnTo>
                    <a:pt x="79" y="167"/>
                  </a:lnTo>
                  <a:lnTo>
                    <a:pt x="77" y="176"/>
                  </a:lnTo>
                  <a:lnTo>
                    <a:pt x="74" y="183"/>
                  </a:lnTo>
                  <a:lnTo>
                    <a:pt x="70" y="191"/>
                  </a:lnTo>
                  <a:lnTo>
                    <a:pt x="67" y="198"/>
                  </a:lnTo>
                  <a:lnTo>
                    <a:pt x="61" y="204"/>
                  </a:lnTo>
                  <a:lnTo>
                    <a:pt x="57" y="209"/>
                  </a:lnTo>
                  <a:lnTo>
                    <a:pt x="52" y="212"/>
                  </a:lnTo>
                  <a:lnTo>
                    <a:pt x="52" y="212"/>
                  </a:lnTo>
                  <a:lnTo>
                    <a:pt x="51" y="213"/>
                  </a:lnTo>
                  <a:lnTo>
                    <a:pt x="51" y="213"/>
                  </a:lnTo>
                  <a:lnTo>
                    <a:pt x="45" y="217"/>
                  </a:lnTo>
                  <a:lnTo>
                    <a:pt x="40" y="223"/>
                  </a:lnTo>
                  <a:lnTo>
                    <a:pt x="28" y="238"/>
                  </a:lnTo>
                  <a:lnTo>
                    <a:pt x="24" y="246"/>
                  </a:lnTo>
                  <a:lnTo>
                    <a:pt x="18" y="251"/>
                  </a:lnTo>
                  <a:lnTo>
                    <a:pt x="12" y="256"/>
                  </a:lnTo>
                  <a:lnTo>
                    <a:pt x="6" y="257"/>
                  </a:lnTo>
                  <a:lnTo>
                    <a:pt x="6" y="257"/>
                  </a:lnTo>
                  <a:lnTo>
                    <a:pt x="3" y="259"/>
                  </a:lnTo>
                  <a:lnTo>
                    <a:pt x="2" y="260"/>
                  </a:lnTo>
                  <a:lnTo>
                    <a:pt x="0" y="265"/>
                  </a:lnTo>
                  <a:lnTo>
                    <a:pt x="0" y="269"/>
                  </a:lnTo>
                  <a:lnTo>
                    <a:pt x="0" y="269"/>
                  </a:lnTo>
                  <a:lnTo>
                    <a:pt x="0" y="277"/>
                  </a:lnTo>
                  <a:lnTo>
                    <a:pt x="2" y="285"/>
                  </a:lnTo>
                  <a:lnTo>
                    <a:pt x="5" y="294"/>
                  </a:lnTo>
                  <a:lnTo>
                    <a:pt x="9" y="303"/>
                  </a:lnTo>
                  <a:lnTo>
                    <a:pt x="14" y="312"/>
                  </a:lnTo>
                  <a:lnTo>
                    <a:pt x="20" y="319"/>
                  </a:lnTo>
                  <a:lnTo>
                    <a:pt x="26" y="327"/>
                  </a:lnTo>
                  <a:lnTo>
                    <a:pt x="33" y="331"/>
                  </a:lnTo>
                  <a:lnTo>
                    <a:pt x="33" y="331"/>
                  </a:lnTo>
                  <a:lnTo>
                    <a:pt x="36" y="333"/>
                  </a:lnTo>
                  <a:lnTo>
                    <a:pt x="36" y="333"/>
                  </a:lnTo>
                  <a:lnTo>
                    <a:pt x="45" y="337"/>
                  </a:lnTo>
                  <a:lnTo>
                    <a:pt x="52" y="343"/>
                  </a:lnTo>
                  <a:lnTo>
                    <a:pt x="58" y="349"/>
                  </a:lnTo>
                  <a:lnTo>
                    <a:pt x="61" y="356"/>
                  </a:lnTo>
                  <a:lnTo>
                    <a:pt x="62" y="362"/>
                  </a:lnTo>
                  <a:lnTo>
                    <a:pt x="64" y="368"/>
                  </a:lnTo>
                  <a:lnTo>
                    <a:pt x="65" y="378"/>
                  </a:lnTo>
                  <a:lnTo>
                    <a:pt x="65" y="378"/>
                  </a:lnTo>
                  <a:lnTo>
                    <a:pt x="65" y="378"/>
                  </a:lnTo>
                  <a:lnTo>
                    <a:pt x="65" y="378"/>
                  </a:lnTo>
                  <a:lnTo>
                    <a:pt x="67" y="383"/>
                  </a:lnTo>
                  <a:lnTo>
                    <a:pt x="71" y="389"/>
                  </a:lnTo>
                  <a:lnTo>
                    <a:pt x="88" y="398"/>
                  </a:lnTo>
                  <a:lnTo>
                    <a:pt x="105" y="408"/>
                  </a:lnTo>
                  <a:lnTo>
                    <a:pt x="113" y="414"/>
                  </a:lnTo>
                  <a:lnTo>
                    <a:pt x="119" y="420"/>
                  </a:lnTo>
                  <a:lnTo>
                    <a:pt x="119" y="420"/>
                  </a:lnTo>
                  <a:lnTo>
                    <a:pt x="123" y="427"/>
                  </a:lnTo>
                  <a:lnTo>
                    <a:pt x="123" y="427"/>
                  </a:lnTo>
                  <a:lnTo>
                    <a:pt x="130" y="445"/>
                  </a:lnTo>
                  <a:lnTo>
                    <a:pt x="138" y="467"/>
                  </a:lnTo>
                  <a:lnTo>
                    <a:pt x="144" y="491"/>
                  </a:lnTo>
                  <a:lnTo>
                    <a:pt x="148" y="516"/>
                  </a:lnTo>
                  <a:lnTo>
                    <a:pt x="148" y="516"/>
                  </a:lnTo>
                  <a:lnTo>
                    <a:pt x="151" y="532"/>
                  </a:lnTo>
                  <a:lnTo>
                    <a:pt x="152" y="545"/>
                  </a:lnTo>
                  <a:lnTo>
                    <a:pt x="152" y="545"/>
                  </a:lnTo>
                  <a:lnTo>
                    <a:pt x="152" y="551"/>
                  </a:lnTo>
                  <a:lnTo>
                    <a:pt x="154" y="556"/>
                  </a:lnTo>
                  <a:lnTo>
                    <a:pt x="158" y="564"/>
                  </a:lnTo>
                  <a:lnTo>
                    <a:pt x="158" y="564"/>
                  </a:lnTo>
                  <a:lnTo>
                    <a:pt x="175" y="553"/>
                  </a:lnTo>
                  <a:lnTo>
                    <a:pt x="175" y="553"/>
                  </a:lnTo>
                  <a:lnTo>
                    <a:pt x="182" y="545"/>
                  </a:lnTo>
                  <a:lnTo>
                    <a:pt x="188" y="538"/>
                  </a:lnTo>
                  <a:lnTo>
                    <a:pt x="188" y="538"/>
                  </a:lnTo>
                  <a:lnTo>
                    <a:pt x="192" y="526"/>
                  </a:lnTo>
                  <a:lnTo>
                    <a:pt x="197" y="513"/>
                  </a:lnTo>
                  <a:lnTo>
                    <a:pt x="200" y="501"/>
                  </a:lnTo>
                  <a:lnTo>
                    <a:pt x="201" y="489"/>
                  </a:lnTo>
                  <a:lnTo>
                    <a:pt x="201" y="489"/>
                  </a:lnTo>
                  <a:lnTo>
                    <a:pt x="201" y="485"/>
                  </a:lnTo>
                  <a:lnTo>
                    <a:pt x="200" y="482"/>
                  </a:lnTo>
                  <a:lnTo>
                    <a:pt x="200" y="482"/>
                  </a:lnTo>
                  <a:lnTo>
                    <a:pt x="198" y="476"/>
                  </a:lnTo>
                  <a:lnTo>
                    <a:pt x="198" y="476"/>
                  </a:lnTo>
                  <a:lnTo>
                    <a:pt x="198" y="470"/>
                  </a:lnTo>
                  <a:lnTo>
                    <a:pt x="200" y="462"/>
                  </a:lnTo>
                  <a:lnTo>
                    <a:pt x="201" y="457"/>
                  </a:lnTo>
                  <a:lnTo>
                    <a:pt x="207" y="451"/>
                  </a:lnTo>
                  <a:lnTo>
                    <a:pt x="207" y="451"/>
                  </a:lnTo>
                  <a:lnTo>
                    <a:pt x="234" y="423"/>
                  </a:lnTo>
                  <a:lnTo>
                    <a:pt x="250" y="408"/>
                  </a:lnTo>
                  <a:lnTo>
                    <a:pt x="260" y="399"/>
                  </a:lnTo>
                  <a:lnTo>
                    <a:pt x="260" y="399"/>
                  </a:lnTo>
                  <a:lnTo>
                    <a:pt x="260" y="399"/>
                  </a:lnTo>
                  <a:lnTo>
                    <a:pt x="260" y="399"/>
                  </a:lnTo>
                  <a:lnTo>
                    <a:pt x="266" y="398"/>
                  </a:lnTo>
                  <a:lnTo>
                    <a:pt x="274" y="398"/>
                  </a:lnTo>
                  <a:lnTo>
                    <a:pt x="282" y="395"/>
                  </a:lnTo>
                  <a:lnTo>
                    <a:pt x="285" y="393"/>
                  </a:lnTo>
                  <a:lnTo>
                    <a:pt x="288" y="390"/>
                  </a:lnTo>
                  <a:lnTo>
                    <a:pt x="288" y="390"/>
                  </a:lnTo>
                  <a:lnTo>
                    <a:pt x="290" y="384"/>
                  </a:lnTo>
                  <a:lnTo>
                    <a:pt x="291" y="377"/>
                  </a:lnTo>
                  <a:lnTo>
                    <a:pt x="291" y="377"/>
                  </a:lnTo>
                  <a:lnTo>
                    <a:pt x="291" y="361"/>
                  </a:lnTo>
                  <a:lnTo>
                    <a:pt x="293" y="341"/>
                  </a:lnTo>
                  <a:lnTo>
                    <a:pt x="293" y="341"/>
                  </a:lnTo>
                  <a:lnTo>
                    <a:pt x="281" y="333"/>
                  </a:lnTo>
                  <a:lnTo>
                    <a:pt x="274" y="324"/>
                  </a:lnTo>
                  <a:lnTo>
                    <a:pt x="268" y="316"/>
                  </a:lnTo>
                  <a:lnTo>
                    <a:pt x="266" y="310"/>
                  </a:lnTo>
                  <a:lnTo>
                    <a:pt x="266" y="310"/>
                  </a:lnTo>
                  <a:lnTo>
                    <a:pt x="265" y="306"/>
                  </a:lnTo>
                  <a:lnTo>
                    <a:pt x="263" y="302"/>
                  </a:lnTo>
                  <a:lnTo>
                    <a:pt x="259" y="293"/>
                  </a:lnTo>
                  <a:lnTo>
                    <a:pt x="251" y="287"/>
                  </a:lnTo>
                  <a:lnTo>
                    <a:pt x="247" y="284"/>
                  </a:lnTo>
                  <a:lnTo>
                    <a:pt x="244" y="284"/>
                  </a:lnTo>
                  <a:lnTo>
                    <a:pt x="244" y="284"/>
                  </a:lnTo>
                  <a:lnTo>
                    <a:pt x="240" y="284"/>
                  </a:lnTo>
                  <a:lnTo>
                    <a:pt x="237" y="287"/>
                  </a:lnTo>
                  <a:lnTo>
                    <a:pt x="237" y="287"/>
                  </a:lnTo>
                  <a:lnTo>
                    <a:pt x="234" y="290"/>
                  </a:lnTo>
                  <a:lnTo>
                    <a:pt x="231" y="291"/>
                  </a:lnTo>
                  <a:lnTo>
                    <a:pt x="222" y="293"/>
                  </a:lnTo>
                  <a:lnTo>
                    <a:pt x="222" y="293"/>
                  </a:lnTo>
                  <a:lnTo>
                    <a:pt x="216" y="291"/>
                  </a:lnTo>
                  <a:lnTo>
                    <a:pt x="210" y="290"/>
                  </a:lnTo>
                  <a:lnTo>
                    <a:pt x="203" y="288"/>
                  </a:lnTo>
                  <a:lnTo>
                    <a:pt x="197" y="284"/>
                  </a:lnTo>
                  <a:lnTo>
                    <a:pt x="192" y="281"/>
                  </a:lnTo>
                  <a:lnTo>
                    <a:pt x="188" y="275"/>
                  </a:lnTo>
                  <a:lnTo>
                    <a:pt x="183" y="269"/>
                  </a:lnTo>
                  <a:lnTo>
                    <a:pt x="182" y="263"/>
                  </a:lnTo>
                  <a:lnTo>
                    <a:pt x="182" y="263"/>
                  </a:lnTo>
                  <a:lnTo>
                    <a:pt x="181" y="254"/>
                  </a:lnTo>
                  <a:lnTo>
                    <a:pt x="183" y="247"/>
                  </a:lnTo>
                  <a:lnTo>
                    <a:pt x="189" y="243"/>
                  </a:lnTo>
                  <a:lnTo>
                    <a:pt x="197" y="238"/>
                  </a:lnTo>
                  <a:lnTo>
                    <a:pt x="214" y="228"/>
                  </a:lnTo>
                  <a:lnTo>
                    <a:pt x="226" y="222"/>
                  </a:lnTo>
                  <a:lnTo>
                    <a:pt x="237" y="215"/>
                  </a:lnTo>
                  <a:lnTo>
                    <a:pt x="237" y="215"/>
                  </a:lnTo>
                  <a:lnTo>
                    <a:pt x="247" y="204"/>
                  </a:lnTo>
                  <a:lnTo>
                    <a:pt x="254" y="192"/>
                  </a:lnTo>
                  <a:lnTo>
                    <a:pt x="259" y="181"/>
                  </a:lnTo>
                  <a:lnTo>
                    <a:pt x="260" y="167"/>
                  </a:lnTo>
                  <a:lnTo>
                    <a:pt x="260" y="154"/>
                  </a:lnTo>
                  <a:lnTo>
                    <a:pt x="256" y="141"/>
                  </a:lnTo>
                  <a:lnTo>
                    <a:pt x="248" y="129"/>
                  </a:lnTo>
                  <a:lnTo>
                    <a:pt x="244" y="124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29" y="110"/>
                  </a:lnTo>
                  <a:lnTo>
                    <a:pt x="225" y="102"/>
                  </a:lnTo>
                  <a:lnTo>
                    <a:pt x="223" y="95"/>
                  </a:lnTo>
                  <a:lnTo>
                    <a:pt x="225" y="88"/>
                  </a:lnTo>
                  <a:lnTo>
                    <a:pt x="229" y="80"/>
                  </a:lnTo>
                  <a:lnTo>
                    <a:pt x="235" y="73"/>
                  </a:lnTo>
                  <a:lnTo>
                    <a:pt x="251" y="58"/>
                  </a:lnTo>
                  <a:lnTo>
                    <a:pt x="251" y="58"/>
                  </a:lnTo>
                  <a:lnTo>
                    <a:pt x="256" y="52"/>
                  </a:lnTo>
                  <a:lnTo>
                    <a:pt x="260" y="46"/>
                  </a:lnTo>
                  <a:lnTo>
                    <a:pt x="262" y="40"/>
                  </a:lnTo>
                  <a:lnTo>
                    <a:pt x="260" y="37"/>
                  </a:lnTo>
                  <a:lnTo>
                    <a:pt x="260" y="33"/>
                  </a:lnTo>
                  <a:lnTo>
                    <a:pt x="257" y="31"/>
                  </a:lnTo>
                  <a:lnTo>
                    <a:pt x="254" y="30"/>
                  </a:lnTo>
                  <a:lnTo>
                    <a:pt x="251" y="28"/>
                  </a:lnTo>
                  <a:lnTo>
                    <a:pt x="251" y="28"/>
                  </a:lnTo>
                  <a:lnTo>
                    <a:pt x="247" y="30"/>
                  </a:lnTo>
                  <a:lnTo>
                    <a:pt x="243" y="33"/>
                  </a:lnTo>
                  <a:lnTo>
                    <a:pt x="243" y="33"/>
                  </a:lnTo>
                  <a:lnTo>
                    <a:pt x="234" y="39"/>
                  </a:lnTo>
                  <a:lnTo>
                    <a:pt x="229" y="40"/>
                  </a:lnTo>
                  <a:lnTo>
                    <a:pt x="225" y="40"/>
                  </a:lnTo>
                  <a:lnTo>
                    <a:pt x="225" y="40"/>
                  </a:lnTo>
                  <a:lnTo>
                    <a:pt x="219" y="39"/>
                  </a:lnTo>
                  <a:lnTo>
                    <a:pt x="214" y="36"/>
                  </a:lnTo>
                  <a:lnTo>
                    <a:pt x="210" y="30"/>
                  </a:lnTo>
                  <a:lnTo>
                    <a:pt x="209" y="21"/>
                  </a:lnTo>
                  <a:lnTo>
                    <a:pt x="209" y="21"/>
                  </a:lnTo>
                  <a:lnTo>
                    <a:pt x="207" y="17"/>
                  </a:lnTo>
                  <a:lnTo>
                    <a:pt x="204" y="12"/>
                  </a:lnTo>
                  <a:lnTo>
                    <a:pt x="200" y="8"/>
                  </a:lnTo>
                  <a:lnTo>
                    <a:pt x="194" y="5"/>
                  </a:lnTo>
                  <a:lnTo>
                    <a:pt x="179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41" name="Freeform: Shape 25">
              <a:extLst>
                <a:ext uri="{FF2B5EF4-FFF2-40B4-BE49-F238E27FC236}">
                  <a16:creationId xmlns:a16="http://schemas.microsoft.com/office/drawing/2014/main" id="{976AB4F9-2B71-A34C-9CAF-E8C9CE63DB81}"/>
                </a:ext>
              </a:extLst>
            </p:cNvPr>
            <p:cNvSpPr/>
            <p:nvPr/>
          </p:nvSpPr>
          <p:spPr>
            <a:xfrm>
              <a:off x="4604759" y="2200319"/>
              <a:ext cx="105120" cy="202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3" h="564">
                  <a:moveTo>
                    <a:pt x="163" y="0"/>
                  </a:moveTo>
                  <a:lnTo>
                    <a:pt x="163" y="0"/>
                  </a:lnTo>
                  <a:lnTo>
                    <a:pt x="148" y="0"/>
                  </a:lnTo>
                  <a:lnTo>
                    <a:pt x="135" y="3"/>
                  </a:lnTo>
                  <a:lnTo>
                    <a:pt x="122" y="9"/>
                  </a:lnTo>
                  <a:lnTo>
                    <a:pt x="111" y="17"/>
                  </a:lnTo>
                  <a:lnTo>
                    <a:pt x="111" y="17"/>
                  </a:lnTo>
                  <a:lnTo>
                    <a:pt x="104" y="21"/>
                  </a:lnTo>
                  <a:lnTo>
                    <a:pt x="95" y="24"/>
                  </a:lnTo>
                  <a:lnTo>
                    <a:pt x="85" y="26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68" y="64"/>
                  </a:lnTo>
                  <a:lnTo>
                    <a:pt x="67" y="83"/>
                  </a:lnTo>
                  <a:lnTo>
                    <a:pt x="67" y="101"/>
                  </a:lnTo>
                  <a:lnTo>
                    <a:pt x="67" y="101"/>
                  </a:lnTo>
                  <a:lnTo>
                    <a:pt x="67" y="114"/>
                  </a:lnTo>
                  <a:lnTo>
                    <a:pt x="68" y="126"/>
                  </a:lnTo>
                  <a:lnTo>
                    <a:pt x="68" y="126"/>
                  </a:lnTo>
                  <a:lnTo>
                    <a:pt x="71" y="132"/>
                  </a:lnTo>
                  <a:lnTo>
                    <a:pt x="73" y="136"/>
                  </a:lnTo>
                  <a:lnTo>
                    <a:pt x="73" y="136"/>
                  </a:lnTo>
                  <a:lnTo>
                    <a:pt x="76" y="142"/>
                  </a:lnTo>
                  <a:lnTo>
                    <a:pt x="77" y="147"/>
                  </a:lnTo>
                  <a:lnTo>
                    <a:pt x="79" y="158"/>
                  </a:lnTo>
                  <a:lnTo>
                    <a:pt x="79" y="158"/>
                  </a:lnTo>
                  <a:lnTo>
                    <a:pt x="79" y="167"/>
                  </a:lnTo>
                  <a:lnTo>
                    <a:pt x="77" y="176"/>
                  </a:lnTo>
                  <a:lnTo>
                    <a:pt x="74" y="183"/>
                  </a:lnTo>
                  <a:lnTo>
                    <a:pt x="70" y="191"/>
                  </a:lnTo>
                  <a:lnTo>
                    <a:pt x="67" y="198"/>
                  </a:lnTo>
                  <a:lnTo>
                    <a:pt x="61" y="204"/>
                  </a:lnTo>
                  <a:lnTo>
                    <a:pt x="57" y="209"/>
                  </a:lnTo>
                  <a:lnTo>
                    <a:pt x="52" y="212"/>
                  </a:lnTo>
                  <a:lnTo>
                    <a:pt x="52" y="212"/>
                  </a:lnTo>
                  <a:lnTo>
                    <a:pt x="51" y="213"/>
                  </a:lnTo>
                  <a:lnTo>
                    <a:pt x="51" y="213"/>
                  </a:lnTo>
                  <a:lnTo>
                    <a:pt x="45" y="217"/>
                  </a:lnTo>
                  <a:lnTo>
                    <a:pt x="40" y="223"/>
                  </a:lnTo>
                  <a:lnTo>
                    <a:pt x="28" y="238"/>
                  </a:lnTo>
                  <a:lnTo>
                    <a:pt x="24" y="246"/>
                  </a:lnTo>
                  <a:lnTo>
                    <a:pt x="18" y="251"/>
                  </a:lnTo>
                  <a:lnTo>
                    <a:pt x="12" y="256"/>
                  </a:lnTo>
                  <a:lnTo>
                    <a:pt x="6" y="257"/>
                  </a:lnTo>
                  <a:lnTo>
                    <a:pt x="6" y="257"/>
                  </a:lnTo>
                  <a:lnTo>
                    <a:pt x="3" y="259"/>
                  </a:lnTo>
                  <a:lnTo>
                    <a:pt x="2" y="260"/>
                  </a:lnTo>
                  <a:lnTo>
                    <a:pt x="0" y="265"/>
                  </a:lnTo>
                  <a:lnTo>
                    <a:pt x="0" y="269"/>
                  </a:lnTo>
                  <a:lnTo>
                    <a:pt x="0" y="269"/>
                  </a:lnTo>
                  <a:lnTo>
                    <a:pt x="0" y="277"/>
                  </a:lnTo>
                  <a:lnTo>
                    <a:pt x="2" y="285"/>
                  </a:lnTo>
                  <a:lnTo>
                    <a:pt x="5" y="294"/>
                  </a:lnTo>
                  <a:lnTo>
                    <a:pt x="9" y="303"/>
                  </a:lnTo>
                  <a:lnTo>
                    <a:pt x="14" y="312"/>
                  </a:lnTo>
                  <a:lnTo>
                    <a:pt x="20" y="319"/>
                  </a:lnTo>
                  <a:lnTo>
                    <a:pt x="26" y="327"/>
                  </a:lnTo>
                  <a:lnTo>
                    <a:pt x="33" y="331"/>
                  </a:lnTo>
                  <a:lnTo>
                    <a:pt x="33" y="331"/>
                  </a:lnTo>
                  <a:lnTo>
                    <a:pt x="36" y="333"/>
                  </a:lnTo>
                  <a:lnTo>
                    <a:pt x="36" y="333"/>
                  </a:lnTo>
                  <a:lnTo>
                    <a:pt x="45" y="337"/>
                  </a:lnTo>
                  <a:lnTo>
                    <a:pt x="52" y="343"/>
                  </a:lnTo>
                  <a:lnTo>
                    <a:pt x="58" y="349"/>
                  </a:lnTo>
                  <a:lnTo>
                    <a:pt x="61" y="356"/>
                  </a:lnTo>
                  <a:lnTo>
                    <a:pt x="62" y="362"/>
                  </a:lnTo>
                  <a:lnTo>
                    <a:pt x="64" y="368"/>
                  </a:lnTo>
                  <a:lnTo>
                    <a:pt x="65" y="378"/>
                  </a:lnTo>
                  <a:lnTo>
                    <a:pt x="65" y="378"/>
                  </a:lnTo>
                  <a:lnTo>
                    <a:pt x="65" y="378"/>
                  </a:lnTo>
                  <a:lnTo>
                    <a:pt x="65" y="378"/>
                  </a:lnTo>
                  <a:lnTo>
                    <a:pt x="67" y="383"/>
                  </a:lnTo>
                  <a:lnTo>
                    <a:pt x="71" y="389"/>
                  </a:lnTo>
                  <a:lnTo>
                    <a:pt x="88" y="398"/>
                  </a:lnTo>
                  <a:lnTo>
                    <a:pt x="105" y="408"/>
                  </a:lnTo>
                  <a:lnTo>
                    <a:pt x="113" y="414"/>
                  </a:lnTo>
                  <a:lnTo>
                    <a:pt x="119" y="420"/>
                  </a:lnTo>
                  <a:lnTo>
                    <a:pt x="119" y="420"/>
                  </a:lnTo>
                  <a:lnTo>
                    <a:pt x="123" y="427"/>
                  </a:lnTo>
                  <a:lnTo>
                    <a:pt x="123" y="427"/>
                  </a:lnTo>
                  <a:lnTo>
                    <a:pt x="130" y="445"/>
                  </a:lnTo>
                  <a:lnTo>
                    <a:pt x="138" y="467"/>
                  </a:lnTo>
                  <a:lnTo>
                    <a:pt x="144" y="491"/>
                  </a:lnTo>
                  <a:lnTo>
                    <a:pt x="148" y="516"/>
                  </a:lnTo>
                  <a:lnTo>
                    <a:pt x="148" y="516"/>
                  </a:lnTo>
                  <a:lnTo>
                    <a:pt x="151" y="532"/>
                  </a:lnTo>
                  <a:lnTo>
                    <a:pt x="152" y="545"/>
                  </a:lnTo>
                  <a:lnTo>
                    <a:pt x="152" y="545"/>
                  </a:lnTo>
                  <a:lnTo>
                    <a:pt x="152" y="551"/>
                  </a:lnTo>
                  <a:lnTo>
                    <a:pt x="154" y="556"/>
                  </a:lnTo>
                  <a:lnTo>
                    <a:pt x="158" y="564"/>
                  </a:lnTo>
                  <a:lnTo>
                    <a:pt x="158" y="564"/>
                  </a:lnTo>
                  <a:lnTo>
                    <a:pt x="175" y="553"/>
                  </a:lnTo>
                  <a:lnTo>
                    <a:pt x="175" y="553"/>
                  </a:lnTo>
                  <a:lnTo>
                    <a:pt x="182" y="545"/>
                  </a:lnTo>
                  <a:lnTo>
                    <a:pt x="188" y="538"/>
                  </a:lnTo>
                  <a:lnTo>
                    <a:pt x="188" y="538"/>
                  </a:lnTo>
                  <a:lnTo>
                    <a:pt x="192" y="526"/>
                  </a:lnTo>
                  <a:lnTo>
                    <a:pt x="197" y="513"/>
                  </a:lnTo>
                  <a:lnTo>
                    <a:pt x="200" y="501"/>
                  </a:lnTo>
                  <a:lnTo>
                    <a:pt x="201" y="489"/>
                  </a:lnTo>
                  <a:lnTo>
                    <a:pt x="201" y="489"/>
                  </a:lnTo>
                  <a:lnTo>
                    <a:pt x="201" y="485"/>
                  </a:lnTo>
                  <a:lnTo>
                    <a:pt x="200" y="482"/>
                  </a:lnTo>
                  <a:lnTo>
                    <a:pt x="200" y="482"/>
                  </a:lnTo>
                  <a:lnTo>
                    <a:pt x="198" y="476"/>
                  </a:lnTo>
                  <a:lnTo>
                    <a:pt x="198" y="476"/>
                  </a:lnTo>
                  <a:lnTo>
                    <a:pt x="198" y="470"/>
                  </a:lnTo>
                  <a:lnTo>
                    <a:pt x="200" y="462"/>
                  </a:lnTo>
                  <a:lnTo>
                    <a:pt x="201" y="457"/>
                  </a:lnTo>
                  <a:lnTo>
                    <a:pt x="207" y="451"/>
                  </a:lnTo>
                  <a:lnTo>
                    <a:pt x="207" y="451"/>
                  </a:lnTo>
                  <a:lnTo>
                    <a:pt x="234" y="423"/>
                  </a:lnTo>
                  <a:lnTo>
                    <a:pt x="250" y="408"/>
                  </a:lnTo>
                  <a:lnTo>
                    <a:pt x="260" y="399"/>
                  </a:lnTo>
                  <a:lnTo>
                    <a:pt x="260" y="399"/>
                  </a:lnTo>
                  <a:lnTo>
                    <a:pt x="260" y="399"/>
                  </a:lnTo>
                  <a:lnTo>
                    <a:pt x="260" y="399"/>
                  </a:lnTo>
                  <a:lnTo>
                    <a:pt x="266" y="398"/>
                  </a:lnTo>
                  <a:lnTo>
                    <a:pt x="274" y="398"/>
                  </a:lnTo>
                  <a:lnTo>
                    <a:pt x="282" y="395"/>
                  </a:lnTo>
                  <a:lnTo>
                    <a:pt x="285" y="393"/>
                  </a:lnTo>
                  <a:lnTo>
                    <a:pt x="288" y="390"/>
                  </a:lnTo>
                  <a:lnTo>
                    <a:pt x="288" y="390"/>
                  </a:lnTo>
                  <a:lnTo>
                    <a:pt x="290" y="384"/>
                  </a:lnTo>
                  <a:lnTo>
                    <a:pt x="291" y="377"/>
                  </a:lnTo>
                  <a:lnTo>
                    <a:pt x="291" y="377"/>
                  </a:lnTo>
                  <a:lnTo>
                    <a:pt x="291" y="361"/>
                  </a:lnTo>
                  <a:lnTo>
                    <a:pt x="293" y="341"/>
                  </a:lnTo>
                  <a:lnTo>
                    <a:pt x="293" y="341"/>
                  </a:lnTo>
                  <a:lnTo>
                    <a:pt x="281" y="333"/>
                  </a:lnTo>
                  <a:lnTo>
                    <a:pt x="274" y="324"/>
                  </a:lnTo>
                  <a:lnTo>
                    <a:pt x="268" y="316"/>
                  </a:lnTo>
                  <a:lnTo>
                    <a:pt x="266" y="310"/>
                  </a:lnTo>
                  <a:lnTo>
                    <a:pt x="266" y="310"/>
                  </a:lnTo>
                  <a:lnTo>
                    <a:pt x="265" y="306"/>
                  </a:lnTo>
                  <a:lnTo>
                    <a:pt x="263" y="302"/>
                  </a:lnTo>
                  <a:lnTo>
                    <a:pt x="259" y="293"/>
                  </a:lnTo>
                  <a:lnTo>
                    <a:pt x="251" y="287"/>
                  </a:lnTo>
                  <a:lnTo>
                    <a:pt x="247" y="284"/>
                  </a:lnTo>
                  <a:lnTo>
                    <a:pt x="244" y="284"/>
                  </a:lnTo>
                  <a:lnTo>
                    <a:pt x="244" y="284"/>
                  </a:lnTo>
                  <a:lnTo>
                    <a:pt x="240" y="284"/>
                  </a:lnTo>
                  <a:lnTo>
                    <a:pt x="237" y="287"/>
                  </a:lnTo>
                  <a:lnTo>
                    <a:pt x="237" y="287"/>
                  </a:lnTo>
                  <a:lnTo>
                    <a:pt x="234" y="290"/>
                  </a:lnTo>
                  <a:lnTo>
                    <a:pt x="231" y="291"/>
                  </a:lnTo>
                  <a:lnTo>
                    <a:pt x="222" y="293"/>
                  </a:lnTo>
                  <a:lnTo>
                    <a:pt x="222" y="293"/>
                  </a:lnTo>
                  <a:lnTo>
                    <a:pt x="216" y="291"/>
                  </a:lnTo>
                  <a:lnTo>
                    <a:pt x="210" y="290"/>
                  </a:lnTo>
                  <a:lnTo>
                    <a:pt x="203" y="288"/>
                  </a:lnTo>
                  <a:lnTo>
                    <a:pt x="197" y="284"/>
                  </a:lnTo>
                  <a:lnTo>
                    <a:pt x="192" y="281"/>
                  </a:lnTo>
                  <a:lnTo>
                    <a:pt x="188" y="275"/>
                  </a:lnTo>
                  <a:lnTo>
                    <a:pt x="183" y="269"/>
                  </a:lnTo>
                  <a:lnTo>
                    <a:pt x="182" y="263"/>
                  </a:lnTo>
                  <a:lnTo>
                    <a:pt x="182" y="263"/>
                  </a:lnTo>
                  <a:lnTo>
                    <a:pt x="181" y="254"/>
                  </a:lnTo>
                  <a:lnTo>
                    <a:pt x="183" y="247"/>
                  </a:lnTo>
                  <a:lnTo>
                    <a:pt x="189" y="243"/>
                  </a:lnTo>
                  <a:lnTo>
                    <a:pt x="197" y="238"/>
                  </a:lnTo>
                  <a:lnTo>
                    <a:pt x="214" y="228"/>
                  </a:lnTo>
                  <a:lnTo>
                    <a:pt x="226" y="222"/>
                  </a:lnTo>
                  <a:lnTo>
                    <a:pt x="237" y="215"/>
                  </a:lnTo>
                  <a:lnTo>
                    <a:pt x="237" y="215"/>
                  </a:lnTo>
                  <a:lnTo>
                    <a:pt x="247" y="204"/>
                  </a:lnTo>
                  <a:lnTo>
                    <a:pt x="254" y="192"/>
                  </a:lnTo>
                  <a:lnTo>
                    <a:pt x="259" y="181"/>
                  </a:lnTo>
                  <a:lnTo>
                    <a:pt x="260" y="167"/>
                  </a:lnTo>
                  <a:lnTo>
                    <a:pt x="260" y="154"/>
                  </a:lnTo>
                  <a:lnTo>
                    <a:pt x="256" y="141"/>
                  </a:lnTo>
                  <a:lnTo>
                    <a:pt x="248" y="129"/>
                  </a:lnTo>
                  <a:lnTo>
                    <a:pt x="244" y="124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29" y="110"/>
                  </a:lnTo>
                  <a:lnTo>
                    <a:pt x="225" y="102"/>
                  </a:lnTo>
                  <a:lnTo>
                    <a:pt x="223" y="95"/>
                  </a:lnTo>
                  <a:lnTo>
                    <a:pt x="225" y="88"/>
                  </a:lnTo>
                  <a:lnTo>
                    <a:pt x="229" y="80"/>
                  </a:lnTo>
                  <a:lnTo>
                    <a:pt x="235" y="73"/>
                  </a:lnTo>
                  <a:lnTo>
                    <a:pt x="251" y="58"/>
                  </a:lnTo>
                  <a:lnTo>
                    <a:pt x="251" y="58"/>
                  </a:lnTo>
                  <a:lnTo>
                    <a:pt x="256" y="52"/>
                  </a:lnTo>
                  <a:lnTo>
                    <a:pt x="260" y="46"/>
                  </a:lnTo>
                  <a:lnTo>
                    <a:pt x="262" y="40"/>
                  </a:lnTo>
                  <a:lnTo>
                    <a:pt x="260" y="37"/>
                  </a:lnTo>
                  <a:lnTo>
                    <a:pt x="260" y="33"/>
                  </a:lnTo>
                  <a:lnTo>
                    <a:pt x="257" y="31"/>
                  </a:lnTo>
                  <a:lnTo>
                    <a:pt x="254" y="30"/>
                  </a:lnTo>
                  <a:lnTo>
                    <a:pt x="251" y="28"/>
                  </a:lnTo>
                  <a:lnTo>
                    <a:pt x="251" y="28"/>
                  </a:lnTo>
                  <a:lnTo>
                    <a:pt x="247" y="30"/>
                  </a:lnTo>
                  <a:lnTo>
                    <a:pt x="243" y="33"/>
                  </a:lnTo>
                  <a:lnTo>
                    <a:pt x="243" y="33"/>
                  </a:lnTo>
                  <a:lnTo>
                    <a:pt x="234" y="39"/>
                  </a:lnTo>
                  <a:lnTo>
                    <a:pt x="229" y="40"/>
                  </a:lnTo>
                  <a:lnTo>
                    <a:pt x="225" y="40"/>
                  </a:lnTo>
                  <a:lnTo>
                    <a:pt x="225" y="40"/>
                  </a:lnTo>
                  <a:lnTo>
                    <a:pt x="219" y="39"/>
                  </a:lnTo>
                  <a:lnTo>
                    <a:pt x="214" y="36"/>
                  </a:lnTo>
                  <a:lnTo>
                    <a:pt x="210" y="30"/>
                  </a:lnTo>
                  <a:lnTo>
                    <a:pt x="209" y="21"/>
                  </a:lnTo>
                  <a:lnTo>
                    <a:pt x="209" y="21"/>
                  </a:lnTo>
                  <a:lnTo>
                    <a:pt x="207" y="17"/>
                  </a:lnTo>
                  <a:lnTo>
                    <a:pt x="204" y="12"/>
                  </a:lnTo>
                  <a:lnTo>
                    <a:pt x="200" y="8"/>
                  </a:lnTo>
                  <a:lnTo>
                    <a:pt x="194" y="5"/>
                  </a:lnTo>
                  <a:lnTo>
                    <a:pt x="179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42" name="Freeform: Shape 26">
              <a:extLst>
                <a:ext uri="{FF2B5EF4-FFF2-40B4-BE49-F238E27FC236}">
                  <a16:creationId xmlns:a16="http://schemas.microsoft.com/office/drawing/2014/main" id="{E5950B48-283B-2E42-834A-FCBD679C4379}"/>
                </a:ext>
              </a:extLst>
            </p:cNvPr>
            <p:cNvSpPr/>
            <p:nvPr/>
          </p:nvSpPr>
          <p:spPr>
            <a:xfrm>
              <a:off x="4192559" y="2204639"/>
              <a:ext cx="528480" cy="5068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9" h="1409">
                  <a:moveTo>
                    <a:pt x="1144" y="0"/>
                  </a:moveTo>
                  <a:lnTo>
                    <a:pt x="1144" y="0"/>
                  </a:lnTo>
                  <a:lnTo>
                    <a:pt x="1131" y="2"/>
                  </a:lnTo>
                  <a:lnTo>
                    <a:pt x="1113" y="5"/>
                  </a:lnTo>
                  <a:lnTo>
                    <a:pt x="1097" y="8"/>
                  </a:lnTo>
                  <a:lnTo>
                    <a:pt x="1080" y="9"/>
                  </a:lnTo>
                  <a:lnTo>
                    <a:pt x="1080" y="9"/>
                  </a:lnTo>
                  <a:lnTo>
                    <a:pt x="1073" y="11"/>
                  </a:lnTo>
                  <a:lnTo>
                    <a:pt x="1063" y="14"/>
                  </a:lnTo>
                  <a:lnTo>
                    <a:pt x="1041" y="22"/>
                  </a:lnTo>
                  <a:lnTo>
                    <a:pt x="1018" y="30"/>
                  </a:lnTo>
                  <a:lnTo>
                    <a:pt x="1007" y="33"/>
                  </a:lnTo>
                  <a:lnTo>
                    <a:pt x="998" y="34"/>
                  </a:lnTo>
                  <a:lnTo>
                    <a:pt x="998" y="34"/>
                  </a:lnTo>
                  <a:lnTo>
                    <a:pt x="989" y="33"/>
                  </a:lnTo>
                  <a:lnTo>
                    <a:pt x="986" y="31"/>
                  </a:lnTo>
                  <a:lnTo>
                    <a:pt x="983" y="28"/>
                  </a:lnTo>
                  <a:lnTo>
                    <a:pt x="983" y="28"/>
                  </a:lnTo>
                  <a:lnTo>
                    <a:pt x="979" y="27"/>
                  </a:lnTo>
                  <a:lnTo>
                    <a:pt x="971" y="25"/>
                  </a:lnTo>
                  <a:lnTo>
                    <a:pt x="949" y="24"/>
                  </a:lnTo>
                  <a:lnTo>
                    <a:pt x="949" y="24"/>
                  </a:lnTo>
                  <a:lnTo>
                    <a:pt x="922" y="24"/>
                  </a:lnTo>
                  <a:lnTo>
                    <a:pt x="893" y="27"/>
                  </a:lnTo>
                  <a:lnTo>
                    <a:pt x="825" y="33"/>
                  </a:lnTo>
                  <a:lnTo>
                    <a:pt x="763" y="40"/>
                  </a:lnTo>
                  <a:lnTo>
                    <a:pt x="717" y="45"/>
                  </a:lnTo>
                  <a:lnTo>
                    <a:pt x="717" y="45"/>
                  </a:lnTo>
                  <a:lnTo>
                    <a:pt x="708" y="46"/>
                  </a:lnTo>
                  <a:lnTo>
                    <a:pt x="699" y="47"/>
                  </a:lnTo>
                  <a:lnTo>
                    <a:pt x="691" y="50"/>
                  </a:lnTo>
                  <a:lnTo>
                    <a:pt x="682" y="55"/>
                  </a:lnTo>
                  <a:lnTo>
                    <a:pt x="669" y="64"/>
                  </a:lnTo>
                  <a:lnTo>
                    <a:pt x="655" y="74"/>
                  </a:lnTo>
                  <a:lnTo>
                    <a:pt x="643" y="84"/>
                  </a:lnTo>
                  <a:lnTo>
                    <a:pt x="632" y="95"/>
                  </a:lnTo>
                  <a:lnTo>
                    <a:pt x="620" y="101"/>
                  </a:lnTo>
                  <a:lnTo>
                    <a:pt x="614" y="102"/>
                  </a:lnTo>
                  <a:lnTo>
                    <a:pt x="608" y="104"/>
                  </a:lnTo>
                  <a:lnTo>
                    <a:pt x="608" y="104"/>
                  </a:lnTo>
                  <a:lnTo>
                    <a:pt x="595" y="104"/>
                  </a:lnTo>
                  <a:lnTo>
                    <a:pt x="581" y="108"/>
                  </a:lnTo>
                  <a:lnTo>
                    <a:pt x="567" y="112"/>
                  </a:lnTo>
                  <a:lnTo>
                    <a:pt x="550" y="120"/>
                  </a:lnTo>
                  <a:lnTo>
                    <a:pt x="536" y="129"/>
                  </a:lnTo>
                  <a:lnTo>
                    <a:pt x="522" y="139"/>
                  </a:lnTo>
                  <a:lnTo>
                    <a:pt x="509" y="149"/>
                  </a:lnTo>
                  <a:lnTo>
                    <a:pt x="497" y="160"/>
                  </a:lnTo>
                  <a:lnTo>
                    <a:pt x="497" y="160"/>
                  </a:lnTo>
                  <a:lnTo>
                    <a:pt x="491" y="166"/>
                  </a:lnTo>
                  <a:lnTo>
                    <a:pt x="485" y="170"/>
                  </a:lnTo>
                  <a:lnTo>
                    <a:pt x="478" y="171"/>
                  </a:lnTo>
                  <a:lnTo>
                    <a:pt x="471" y="171"/>
                  </a:lnTo>
                  <a:lnTo>
                    <a:pt x="471" y="171"/>
                  </a:lnTo>
                  <a:lnTo>
                    <a:pt x="473" y="176"/>
                  </a:lnTo>
                  <a:lnTo>
                    <a:pt x="473" y="176"/>
                  </a:lnTo>
                  <a:lnTo>
                    <a:pt x="481" y="192"/>
                  </a:lnTo>
                  <a:lnTo>
                    <a:pt x="481" y="192"/>
                  </a:lnTo>
                  <a:lnTo>
                    <a:pt x="482" y="194"/>
                  </a:lnTo>
                  <a:lnTo>
                    <a:pt x="482" y="194"/>
                  </a:lnTo>
                  <a:lnTo>
                    <a:pt x="490" y="204"/>
                  </a:lnTo>
                  <a:lnTo>
                    <a:pt x="490" y="204"/>
                  </a:lnTo>
                  <a:lnTo>
                    <a:pt x="496" y="216"/>
                  </a:lnTo>
                  <a:lnTo>
                    <a:pt x="499" y="229"/>
                  </a:lnTo>
                  <a:lnTo>
                    <a:pt x="499" y="229"/>
                  </a:lnTo>
                  <a:lnTo>
                    <a:pt x="503" y="248"/>
                  </a:lnTo>
                  <a:lnTo>
                    <a:pt x="503" y="268"/>
                  </a:lnTo>
                  <a:lnTo>
                    <a:pt x="503" y="268"/>
                  </a:lnTo>
                  <a:lnTo>
                    <a:pt x="502" y="288"/>
                  </a:lnTo>
                  <a:lnTo>
                    <a:pt x="500" y="309"/>
                  </a:lnTo>
                  <a:lnTo>
                    <a:pt x="500" y="318"/>
                  </a:lnTo>
                  <a:lnTo>
                    <a:pt x="502" y="325"/>
                  </a:lnTo>
                  <a:lnTo>
                    <a:pt x="503" y="329"/>
                  </a:lnTo>
                  <a:lnTo>
                    <a:pt x="507" y="332"/>
                  </a:lnTo>
                  <a:lnTo>
                    <a:pt x="507" y="332"/>
                  </a:lnTo>
                  <a:lnTo>
                    <a:pt x="514" y="334"/>
                  </a:lnTo>
                  <a:lnTo>
                    <a:pt x="518" y="338"/>
                  </a:lnTo>
                  <a:lnTo>
                    <a:pt x="522" y="344"/>
                  </a:lnTo>
                  <a:lnTo>
                    <a:pt x="525" y="352"/>
                  </a:lnTo>
                  <a:lnTo>
                    <a:pt x="525" y="352"/>
                  </a:lnTo>
                  <a:lnTo>
                    <a:pt x="533" y="368"/>
                  </a:lnTo>
                  <a:lnTo>
                    <a:pt x="533" y="368"/>
                  </a:lnTo>
                  <a:lnTo>
                    <a:pt x="536" y="380"/>
                  </a:lnTo>
                  <a:lnTo>
                    <a:pt x="536" y="380"/>
                  </a:lnTo>
                  <a:lnTo>
                    <a:pt x="536" y="387"/>
                  </a:lnTo>
                  <a:lnTo>
                    <a:pt x="534" y="396"/>
                  </a:lnTo>
                  <a:lnTo>
                    <a:pt x="534" y="396"/>
                  </a:lnTo>
                  <a:lnTo>
                    <a:pt x="533" y="400"/>
                  </a:lnTo>
                  <a:lnTo>
                    <a:pt x="530" y="403"/>
                  </a:lnTo>
                  <a:lnTo>
                    <a:pt x="525" y="406"/>
                  </a:lnTo>
                  <a:lnTo>
                    <a:pt x="519" y="408"/>
                  </a:lnTo>
                  <a:lnTo>
                    <a:pt x="519" y="408"/>
                  </a:lnTo>
                  <a:lnTo>
                    <a:pt x="493" y="406"/>
                  </a:lnTo>
                  <a:lnTo>
                    <a:pt x="453" y="405"/>
                  </a:lnTo>
                  <a:lnTo>
                    <a:pt x="453" y="405"/>
                  </a:lnTo>
                  <a:lnTo>
                    <a:pt x="450" y="405"/>
                  </a:lnTo>
                  <a:lnTo>
                    <a:pt x="450" y="405"/>
                  </a:lnTo>
                  <a:lnTo>
                    <a:pt x="437" y="405"/>
                  </a:lnTo>
                  <a:lnTo>
                    <a:pt x="426" y="406"/>
                  </a:lnTo>
                  <a:lnTo>
                    <a:pt x="419" y="409"/>
                  </a:lnTo>
                  <a:lnTo>
                    <a:pt x="417" y="411"/>
                  </a:lnTo>
                  <a:lnTo>
                    <a:pt x="416" y="412"/>
                  </a:lnTo>
                  <a:lnTo>
                    <a:pt x="416" y="412"/>
                  </a:lnTo>
                  <a:lnTo>
                    <a:pt x="415" y="418"/>
                  </a:lnTo>
                  <a:lnTo>
                    <a:pt x="412" y="424"/>
                  </a:lnTo>
                  <a:lnTo>
                    <a:pt x="406" y="428"/>
                  </a:lnTo>
                  <a:lnTo>
                    <a:pt x="398" y="433"/>
                  </a:lnTo>
                  <a:lnTo>
                    <a:pt x="398" y="433"/>
                  </a:lnTo>
                  <a:lnTo>
                    <a:pt x="388" y="436"/>
                  </a:lnTo>
                  <a:lnTo>
                    <a:pt x="375" y="437"/>
                  </a:lnTo>
                  <a:lnTo>
                    <a:pt x="375" y="437"/>
                  </a:lnTo>
                  <a:lnTo>
                    <a:pt x="361" y="437"/>
                  </a:lnTo>
                  <a:lnTo>
                    <a:pt x="361" y="437"/>
                  </a:lnTo>
                  <a:lnTo>
                    <a:pt x="361" y="437"/>
                  </a:lnTo>
                  <a:lnTo>
                    <a:pt x="361" y="437"/>
                  </a:lnTo>
                  <a:lnTo>
                    <a:pt x="357" y="437"/>
                  </a:lnTo>
                  <a:lnTo>
                    <a:pt x="355" y="439"/>
                  </a:lnTo>
                  <a:lnTo>
                    <a:pt x="354" y="442"/>
                  </a:lnTo>
                  <a:lnTo>
                    <a:pt x="352" y="445"/>
                  </a:lnTo>
                  <a:lnTo>
                    <a:pt x="352" y="445"/>
                  </a:lnTo>
                  <a:lnTo>
                    <a:pt x="351" y="457"/>
                  </a:lnTo>
                  <a:lnTo>
                    <a:pt x="351" y="457"/>
                  </a:lnTo>
                  <a:lnTo>
                    <a:pt x="351" y="473"/>
                  </a:lnTo>
                  <a:lnTo>
                    <a:pt x="351" y="486"/>
                  </a:lnTo>
                  <a:lnTo>
                    <a:pt x="351" y="492"/>
                  </a:lnTo>
                  <a:lnTo>
                    <a:pt x="350" y="496"/>
                  </a:lnTo>
                  <a:lnTo>
                    <a:pt x="347" y="499"/>
                  </a:lnTo>
                  <a:lnTo>
                    <a:pt x="342" y="499"/>
                  </a:lnTo>
                  <a:lnTo>
                    <a:pt x="342" y="499"/>
                  </a:lnTo>
                  <a:lnTo>
                    <a:pt x="338" y="501"/>
                  </a:lnTo>
                  <a:lnTo>
                    <a:pt x="335" y="502"/>
                  </a:lnTo>
                  <a:lnTo>
                    <a:pt x="329" y="510"/>
                  </a:lnTo>
                  <a:lnTo>
                    <a:pt x="326" y="513"/>
                  </a:lnTo>
                  <a:lnTo>
                    <a:pt x="321" y="515"/>
                  </a:lnTo>
                  <a:lnTo>
                    <a:pt x="317" y="518"/>
                  </a:lnTo>
                  <a:lnTo>
                    <a:pt x="310" y="520"/>
                  </a:lnTo>
                  <a:lnTo>
                    <a:pt x="310" y="520"/>
                  </a:lnTo>
                  <a:lnTo>
                    <a:pt x="287" y="521"/>
                  </a:lnTo>
                  <a:lnTo>
                    <a:pt x="277" y="523"/>
                  </a:lnTo>
                  <a:lnTo>
                    <a:pt x="268" y="524"/>
                  </a:lnTo>
                  <a:lnTo>
                    <a:pt x="268" y="524"/>
                  </a:lnTo>
                  <a:lnTo>
                    <a:pt x="264" y="527"/>
                  </a:lnTo>
                  <a:lnTo>
                    <a:pt x="261" y="530"/>
                  </a:lnTo>
                  <a:lnTo>
                    <a:pt x="258" y="533"/>
                  </a:lnTo>
                  <a:lnTo>
                    <a:pt x="258" y="539"/>
                  </a:lnTo>
                  <a:lnTo>
                    <a:pt x="258" y="539"/>
                  </a:lnTo>
                  <a:lnTo>
                    <a:pt x="257" y="547"/>
                  </a:lnTo>
                  <a:lnTo>
                    <a:pt x="255" y="552"/>
                  </a:lnTo>
                  <a:lnTo>
                    <a:pt x="252" y="560"/>
                  </a:lnTo>
                  <a:lnTo>
                    <a:pt x="248" y="566"/>
                  </a:lnTo>
                  <a:lnTo>
                    <a:pt x="242" y="570"/>
                  </a:lnTo>
                  <a:lnTo>
                    <a:pt x="236" y="575"/>
                  </a:lnTo>
                  <a:lnTo>
                    <a:pt x="228" y="578"/>
                  </a:lnTo>
                  <a:lnTo>
                    <a:pt x="221" y="581"/>
                  </a:lnTo>
                  <a:lnTo>
                    <a:pt x="221" y="581"/>
                  </a:lnTo>
                  <a:lnTo>
                    <a:pt x="209" y="581"/>
                  </a:lnTo>
                  <a:lnTo>
                    <a:pt x="209" y="581"/>
                  </a:lnTo>
                  <a:lnTo>
                    <a:pt x="209" y="581"/>
                  </a:lnTo>
                  <a:lnTo>
                    <a:pt x="209" y="581"/>
                  </a:lnTo>
                  <a:lnTo>
                    <a:pt x="209" y="581"/>
                  </a:lnTo>
                  <a:lnTo>
                    <a:pt x="209" y="581"/>
                  </a:lnTo>
                  <a:lnTo>
                    <a:pt x="209" y="582"/>
                  </a:lnTo>
                  <a:lnTo>
                    <a:pt x="209" y="582"/>
                  </a:lnTo>
                  <a:lnTo>
                    <a:pt x="209" y="582"/>
                  </a:lnTo>
                  <a:lnTo>
                    <a:pt x="209" y="582"/>
                  </a:lnTo>
                  <a:lnTo>
                    <a:pt x="209" y="582"/>
                  </a:lnTo>
                  <a:lnTo>
                    <a:pt x="208" y="582"/>
                  </a:lnTo>
                  <a:lnTo>
                    <a:pt x="208" y="582"/>
                  </a:lnTo>
                  <a:lnTo>
                    <a:pt x="208" y="582"/>
                  </a:lnTo>
                  <a:lnTo>
                    <a:pt x="195" y="582"/>
                  </a:lnTo>
                  <a:lnTo>
                    <a:pt x="195" y="582"/>
                  </a:lnTo>
                  <a:lnTo>
                    <a:pt x="181" y="582"/>
                  </a:lnTo>
                  <a:lnTo>
                    <a:pt x="169" y="583"/>
                  </a:lnTo>
                  <a:lnTo>
                    <a:pt x="165" y="585"/>
                  </a:lnTo>
                  <a:lnTo>
                    <a:pt x="162" y="586"/>
                  </a:lnTo>
                  <a:lnTo>
                    <a:pt x="159" y="589"/>
                  </a:lnTo>
                  <a:lnTo>
                    <a:pt x="159" y="594"/>
                  </a:lnTo>
                  <a:lnTo>
                    <a:pt x="159" y="594"/>
                  </a:lnTo>
                  <a:lnTo>
                    <a:pt x="158" y="600"/>
                  </a:lnTo>
                  <a:lnTo>
                    <a:pt x="153" y="603"/>
                  </a:lnTo>
                  <a:lnTo>
                    <a:pt x="149" y="604"/>
                  </a:lnTo>
                  <a:lnTo>
                    <a:pt x="141" y="604"/>
                  </a:lnTo>
                  <a:lnTo>
                    <a:pt x="141" y="604"/>
                  </a:lnTo>
                  <a:lnTo>
                    <a:pt x="137" y="604"/>
                  </a:lnTo>
                  <a:lnTo>
                    <a:pt x="137" y="604"/>
                  </a:lnTo>
                  <a:lnTo>
                    <a:pt x="137" y="604"/>
                  </a:lnTo>
                  <a:lnTo>
                    <a:pt x="137" y="604"/>
                  </a:lnTo>
                  <a:lnTo>
                    <a:pt x="132" y="604"/>
                  </a:lnTo>
                  <a:lnTo>
                    <a:pt x="132" y="604"/>
                  </a:lnTo>
                  <a:lnTo>
                    <a:pt x="129" y="604"/>
                  </a:lnTo>
                  <a:lnTo>
                    <a:pt x="129" y="604"/>
                  </a:lnTo>
                  <a:lnTo>
                    <a:pt x="129" y="604"/>
                  </a:lnTo>
                  <a:lnTo>
                    <a:pt x="129" y="604"/>
                  </a:lnTo>
                  <a:lnTo>
                    <a:pt x="128" y="604"/>
                  </a:lnTo>
                  <a:lnTo>
                    <a:pt x="128" y="604"/>
                  </a:lnTo>
                  <a:lnTo>
                    <a:pt x="121" y="606"/>
                  </a:lnTo>
                  <a:lnTo>
                    <a:pt x="113" y="607"/>
                  </a:lnTo>
                  <a:lnTo>
                    <a:pt x="113" y="607"/>
                  </a:lnTo>
                  <a:lnTo>
                    <a:pt x="91" y="620"/>
                  </a:lnTo>
                  <a:lnTo>
                    <a:pt x="91" y="620"/>
                  </a:lnTo>
                  <a:lnTo>
                    <a:pt x="53" y="644"/>
                  </a:lnTo>
                  <a:lnTo>
                    <a:pt x="16" y="668"/>
                  </a:lnTo>
                  <a:lnTo>
                    <a:pt x="16" y="668"/>
                  </a:lnTo>
                  <a:lnTo>
                    <a:pt x="6" y="676"/>
                  </a:lnTo>
                  <a:lnTo>
                    <a:pt x="0" y="681"/>
                  </a:lnTo>
                  <a:lnTo>
                    <a:pt x="0" y="681"/>
                  </a:lnTo>
                  <a:lnTo>
                    <a:pt x="0" y="685"/>
                  </a:lnTo>
                  <a:lnTo>
                    <a:pt x="0" y="685"/>
                  </a:lnTo>
                  <a:lnTo>
                    <a:pt x="0" y="713"/>
                  </a:lnTo>
                  <a:lnTo>
                    <a:pt x="0" y="713"/>
                  </a:lnTo>
                  <a:lnTo>
                    <a:pt x="1" y="777"/>
                  </a:lnTo>
                  <a:lnTo>
                    <a:pt x="1" y="777"/>
                  </a:lnTo>
                  <a:lnTo>
                    <a:pt x="7" y="783"/>
                  </a:lnTo>
                  <a:lnTo>
                    <a:pt x="7" y="783"/>
                  </a:lnTo>
                  <a:lnTo>
                    <a:pt x="14" y="790"/>
                  </a:lnTo>
                  <a:lnTo>
                    <a:pt x="14" y="790"/>
                  </a:lnTo>
                  <a:lnTo>
                    <a:pt x="16" y="790"/>
                  </a:lnTo>
                  <a:lnTo>
                    <a:pt x="16" y="790"/>
                  </a:lnTo>
                  <a:lnTo>
                    <a:pt x="20" y="793"/>
                  </a:lnTo>
                  <a:lnTo>
                    <a:pt x="20" y="793"/>
                  </a:lnTo>
                  <a:lnTo>
                    <a:pt x="20" y="793"/>
                  </a:lnTo>
                  <a:lnTo>
                    <a:pt x="20" y="793"/>
                  </a:lnTo>
                  <a:lnTo>
                    <a:pt x="20" y="793"/>
                  </a:lnTo>
                  <a:lnTo>
                    <a:pt x="22" y="793"/>
                  </a:lnTo>
                  <a:lnTo>
                    <a:pt x="22" y="793"/>
                  </a:lnTo>
                  <a:lnTo>
                    <a:pt x="22" y="793"/>
                  </a:lnTo>
                  <a:lnTo>
                    <a:pt x="22" y="795"/>
                  </a:lnTo>
                  <a:lnTo>
                    <a:pt x="22" y="795"/>
                  </a:lnTo>
                  <a:lnTo>
                    <a:pt x="22" y="795"/>
                  </a:lnTo>
                  <a:lnTo>
                    <a:pt x="22" y="795"/>
                  </a:lnTo>
                  <a:lnTo>
                    <a:pt x="22" y="795"/>
                  </a:lnTo>
                  <a:lnTo>
                    <a:pt x="22" y="795"/>
                  </a:lnTo>
                  <a:lnTo>
                    <a:pt x="23" y="795"/>
                  </a:lnTo>
                  <a:lnTo>
                    <a:pt x="23" y="795"/>
                  </a:lnTo>
                  <a:lnTo>
                    <a:pt x="23" y="795"/>
                  </a:lnTo>
                  <a:lnTo>
                    <a:pt x="23" y="795"/>
                  </a:lnTo>
                  <a:lnTo>
                    <a:pt x="104" y="848"/>
                  </a:lnTo>
                  <a:lnTo>
                    <a:pt x="245" y="939"/>
                  </a:lnTo>
                  <a:lnTo>
                    <a:pt x="561" y="1150"/>
                  </a:lnTo>
                  <a:lnTo>
                    <a:pt x="561" y="1150"/>
                  </a:lnTo>
                  <a:lnTo>
                    <a:pt x="657" y="1215"/>
                  </a:lnTo>
                  <a:lnTo>
                    <a:pt x="686" y="1236"/>
                  </a:lnTo>
                  <a:lnTo>
                    <a:pt x="699" y="1247"/>
                  </a:lnTo>
                  <a:lnTo>
                    <a:pt x="699" y="1247"/>
                  </a:lnTo>
                  <a:lnTo>
                    <a:pt x="707" y="1254"/>
                  </a:lnTo>
                  <a:lnTo>
                    <a:pt x="707" y="1254"/>
                  </a:lnTo>
                  <a:lnTo>
                    <a:pt x="720" y="1273"/>
                  </a:lnTo>
                  <a:lnTo>
                    <a:pt x="732" y="1291"/>
                  </a:lnTo>
                  <a:lnTo>
                    <a:pt x="744" y="1310"/>
                  </a:lnTo>
                  <a:lnTo>
                    <a:pt x="744" y="1310"/>
                  </a:lnTo>
                  <a:lnTo>
                    <a:pt x="751" y="1311"/>
                  </a:lnTo>
                  <a:lnTo>
                    <a:pt x="770" y="1316"/>
                  </a:lnTo>
                  <a:lnTo>
                    <a:pt x="797" y="1323"/>
                  </a:lnTo>
                  <a:lnTo>
                    <a:pt x="810" y="1329"/>
                  </a:lnTo>
                  <a:lnTo>
                    <a:pt x="824" y="1335"/>
                  </a:lnTo>
                  <a:lnTo>
                    <a:pt x="824" y="1335"/>
                  </a:lnTo>
                  <a:lnTo>
                    <a:pt x="829" y="1339"/>
                  </a:lnTo>
                  <a:lnTo>
                    <a:pt x="835" y="1344"/>
                  </a:lnTo>
                  <a:lnTo>
                    <a:pt x="844" y="1356"/>
                  </a:lnTo>
                  <a:lnTo>
                    <a:pt x="850" y="1368"/>
                  </a:lnTo>
                  <a:lnTo>
                    <a:pt x="855" y="1379"/>
                  </a:lnTo>
                  <a:lnTo>
                    <a:pt x="856" y="1391"/>
                  </a:lnTo>
                  <a:lnTo>
                    <a:pt x="858" y="1400"/>
                  </a:lnTo>
                  <a:lnTo>
                    <a:pt x="859" y="1409"/>
                  </a:lnTo>
                  <a:lnTo>
                    <a:pt x="859" y="1409"/>
                  </a:lnTo>
                  <a:lnTo>
                    <a:pt x="875" y="1406"/>
                  </a:lnTo>
                  <a:lnTo>
                    <a:pt x="875" y="1406"/>
                  </a:lnTo>
                  <a:lnTo>
                    <a:pt x="912" y="1397"/>
                  </a:lnTo>
                  <a:lnTo>
                    <a:pt x="912" y="1397"/>
                  </a:lnTo>
                  <a:lnTo>
                    <a:pt x="918" y="1397"/>
                  </a:lnTo>
                  <a:lnTo>
                    <a:pt x="918" y="1397"/>
                  </a:lnTo>
                  <a:lnTo>
                    <a:pt x="928" y="1394"/>
                  </a:lnTo>
                  <a:lnTo>
                    <a:pt x="928" y="1394"/>
                  </a:lnTo>
                  <a:lnTo>
                    <a:pt x="955" y="1387"/>
                  </a:lnTo>
                  <a:lnTo>
                    <a:pt x="992" y="1375"/>
                  </a:lnTo>
                  <a:lnTo>
                    <a:pt x="1036" y="1360"/>
                  </a:lnTo>
                  <a:lnTo>
                    <a:pt x="1069" y="1334"/>
                  </a:lnTo>
                  <a:lnTo>
                    <a:pt x="1166" y="1255"/>
                  </a:lnTo>
                  <a:lnTo>
                    <a:pt x="1467" y="1068"/>
                  </a:lnTo>
                  <a:lnTo>
                    <a:pt x="1467" y="1068"/>
                  </a:lnTo>
                  <a:lnTo>
                    <a:pt x="1469" y="1068"/>
                  </a:lnTo>
                  <a:lnTo>
                    <a:pt x="1469" y="1068"/>
                  </a:lnTo>
                  <a:lnTo>
                    <a:pt x="1463" y="1050"/>
                  </a:lnTo>
                  <a:lnTo>
                    <a:pt x="1458" y="1034"/>
                  </a:lnTo>
                  <a:lnTo>
                    <a:pt x="1451" y="1022"/>
                  </a:lnTo>
                  <a:lnTo>
                    <a:pt x="1445" y="1012"/>
                  </a:lnTo>
                  <a:lnTo>
                    <a:pt x="1445" y="1012"/>
                  </a:lnTo>
                  <a:lnTo>
                    <a:pt x="1439" y="1009"/>
                  </a:lnTo>
                  <a:lnTo>
                    <a:pt x="1433" y="1007"/>
                  </a:lnTo>
                  <a:lnTo>
                    <a:pt x="1433" y="1007"/>
                  </a:lnTo>
                  <a:lnTo>
                    <a:pt x="1426" y="1007"/>
                  </a:lnTo>
                  <a:lnTo>
                    <a:pt x="1420" y="1004"/>
                  </a:lnTo>
                  <a:lnTo>
                    <a:pt x="1408" y="1000"/>
                  </a:lnTo>
                  <a:lnTo>
                    <a:pt x="1395" y="994"/>
                  </a:lnTo>
                  <a:lnTo>
                    <a:pt x="1389" y="992"/>
                  </a:lnTo>
                  <a:lnTo>
                    <a:pt x="1382" y="992"/>
                  </a:lnTo>
                  <a:lnTo>
                    <a:pt x="1382" y="992"/>
                  </a:lnTo>
                  <a:lnTo>
                    <a:pt x="1373" y="991"/>
                  </a:lnTo>
                  <a:lnTo>
                    <a:pt x="1365" y="990"/>
                  </a:lnTo>
                  <a:lnTo>
                    <a:pt x="1357" y="988"/>
                  </a:lnTo>
                  <a:lnTo>
                    <a:pt x="1349" y="984"/>
                  </a:lnTo>
                  <a:lnTo>
                    <a:pt x="1343" y="981"/>
                  </a:lnTo>
                  <a:lnTo>
                    <a:pt x="1337" y="975"/>
                  </a:lnTo>
                  <a:lnTo>
                    <a:pt x="1334" y="970"/>
                  </a:lnTo>
                  <a:lnTo>
                    <a:pt x="1331" y="963"/>
                  </a:lnTo>
                  <a:lnTo>
                    <a:pt x="1331" y="963"/>
                  </a:lnTo>
                  <a:lnTo>
                    <a:pt x="1331" y="954"/>
                  </a:lnTo>
                  <a:lnTo>
                    <a:pt x="1333" y="945"/>
                  </a:lnTo>
                  <a:lnTo>
                    <a:pt x="1333" y="936"/>
                  </a:lnTo>
                  <a:lnTo>
                    <a:pt x="1331" y="926"/>
                  </a:lnTo>
                  <a:lnTo>
                    <a:pt x="1331" y="926"/>
                  </a:lnTo>
                  <a:lnTo>
                    <a:pt x="1328" y="917"/>
                  </a:lnTo>
                  <a:lnTo>
                    <a:pt x="1324" y="908"/>
                  </a:lnTo>
                  <a:lnTo>
                    <a:pt x="1324" y="908"/>
                  </a:lnTo>
                  <a:lnTo>
                    <a:pt x="1317" y="898"/>
                  </a:lnTo>
                  <a:lnTo>
                    <a:pt x="1308" y="889"/>
                  </a:lnTo>
                  <a:lnTo>
                    <a:pt x="1297" y="874"/>
                  </a:lnTo>
                  <a:lnTo>
                    <a:pt x="1297" y="874"/>
                  </a:lnTo>
                  <a:lnTo>
                    <a:pt x="1294" y="870"/>
                  </a:lnTo>
                  <a:lnTo>
                    <a:pt x="1293" y="864"/>
                  </a:lnTo>
                  <a:lnTo>
                    <a:pt x="1293" y="864"/>
                  </a:lnTo>
                  <a:lnTo>
                    <a:pt x="1294" y="860"/>
                  </a:lnTo>
                  <a:lnTo>
                    <a:pt x="1297" y="855"/>
                  </a:lnTo>
                  <a:lnTo>
                    <a:pt x="1308" y="843"/>
                  </a:lnTo>
                  <a:lnTo>
                    <a:pt x="1308" y="843"/>
                  </a:lnTo>
                  <a:lnTo>
                    <a:pt x="1324" y="830"/>
                  </a:lnTo>
                  <a:lnTo>
                    <a:pt x="1324" y="830"/>
                  </a:lnTo>
                  <a:lnTo>
                    <a:pt x="1324" y="827"/>
                  </a:lnTo>
                  <a:lnTo>
                    <a:pt x="1324" y="824"/>
                  </a:lnTo>
                  <a:lnTo>
                    <a:pt x="1320" y="817"/>
                  </a:lnTo>
                  <a:lnTo>
                    <a:pt x="1320" y="817"/>
                  </a:lnTo>
                  <a:lnTo>
                    <a:pt x="1315" y="806"/>
                  </a:lnTo>
                  <a:lnTo>
                    <a:pt x="1314" y="802"/>
                  </a:lnTo>
                  <a:lnTo>
                    <a:pt x="1312" y="798"/>
                  </a:lnTo>
                  <a:lnTo>
                    <a:pt x="1312" y="798"/>
                  </a:lnTo>
                  <a:lnTo>
                    <a:pt x="1311" y="787"/>
                  </a:lnTo>
                  <a:lnTo>
                    <a:pt x="1309" y="775"/>
                  </a:lnTo>
                  <a:lnTo>
                    <a:pt x="1308" y="770"/>
                  </a:lnTo>
                  <a:lnTo>
                    <a:pt x="1308" y="764"/>
                  </a:lnTo>
                  <a:lnTo>
                    <a:pt x="1309" y="759"/>
                  </a:lnTo>
                  <a:lnTo>
                    <a:pt x="1312" y="753"/>
                  </a:lnTo>
                  <a:lnTo>
                    <a:pt x="1312" y="753"/>
                  </a:lnTo>
                  <a:lnTo>
                    <a:pt x="1317" y="749"/>
                  </a:lnTo>
                  <a:lnTo>
                    <a:pt x="1317" y="749"/>
                  </a:lnTo>
                  <a:lnTo>
                    <a:pt x="1321" y="740"/>
                  </a:lnTo>
                  <a:lnTo>
                    <a:pt x="1321" y="740"/>
                  </a:lnTo>
                  <a:lnTo>
                    <a:pt x="1324" y="733"/>
                  </a:lnTo>
                  <a:lnTo>
                    <a:pt x="1324" y="725"/>
                  </a:lnTo>
                  <a:lnTo>
                    <a:pt x="1323" y="716"/>
                  </a:lnTo>
                  <a:lnTo>
                    <a:pt x="1318" y="706"/>
                  </a:lnTo>
                  <a:lnTo>
                    <a:pt x="1318" y="706"/>
                  </a:lnTo>
                  <a:lnTo>
                    <a:pt x="1315" y="699"/>
                  </a:lnTo>
                  <a:lnTo>
                    <a:pt x="1315" y="691"/>
                  </a:lnTo>
                  <a:lnTo>
                    <a:pt x="1315" y="691"/>
                  </a:lnTo>
                  <a:lnTo>
                    <a:pt x="1318" y="676"/>
                  </a:lnTo>
                  <a:lnTo>
                    <a:pt x="1323" y="663"/>
                  </a:lnTo>
                  <a:lnTo>
                    <a:pt x="1324" y="656"/>
                  </a:lnTo>
                  <a:lnTo>
                    <a:pt x="1324" y="648"/>
                  </a:lnTo>
                  <a:lnTo>
                    <a:pt x="1323" y="639"/>
                  </a:lnTo>
                  <a:lnTo>
                    <a:pt x="1320" y="631"/>
                  </a:lnTo>
                  <a:lnTo>
                    <a:pt x="1320" y="631"/>
                  </a:lnTo>
                  <a:lnTo>
                    <a:pt x="1309" y="610"/>
                  </a:lnTo>
                  <a:lnTo>
                    <a:pt x="1297" y="592"/>
                  </a:lnTo>
                  <a:lnTo>
                    <a:pt x="1290" y="578"/>
                  </a:lnTo>
                  <a:lnTo>
                    <a:pt x="1289" y="572"/>
                  </a:lnTo>
                  <a:lnTo>
                    <a:pt x="1289" y="567"/>
                  </a:lnTo>
                  <a:lnTo>
                    <a:pt x="1289" y="567"/>
                  </a:lnTo>
                  <a:lnTo>
                    <a:pt x="1289" y="564"/>
                  </a:lnTo>
                  <a:lnTo>
                    <a:pt x="1289" y="564"/>
                  </a:lnTo>
                  <a:lnTo>
                    <a:pt x="1294" y="558"/>
                  </a:lnTo>
                  <a:lnTo>
                    <a:pt x="1303" y="552"/>
                  </a:lnTo>
                  <a:lnTo>
                    <a:pt x="1303" y="552"/>
                  </a:lnTo>
                  <a:lnTo>
                    <a:pt x="1299" y="544"/>
                  </a:lnTo>
                  <a:lnTo>
                    <a:pt x="1297" y="539"/>
                  </a:lnTo>
                  <a:lnTo>
                    <a:pt x="1297" y="533"/>
                  </a:lnTo>
                  <a:lnTo>
                    <a:pt x="1297" y="533"/>
                  </a:lnTo>
                  <a:lnTo>
                    <a:pt x="1296" y="520"/>
                  </a:lnTo>
                  <a:lnTo>
                    <a:pt x="1293" y="504"/>
                  </a:lnTo>
                  <a:lnTo>
                    <a:pt x="1293" y="504"/>
                  </a:lnTo>
                  <a:lnTo>
                    <a:pt x="1289" y="479"/>
                  </a:lnTo>
                  <a:lnTo>
                    <a:pt x="1283" y="455"/>
                  </a:lnTo>
                  <a:lnTo>
                    <a:pt x="1275" y="433"/>
                  </a:lnTo>
                  <a:lnTo>
                    <a:pt x="1268" y="415"/>
                  </a:lnTo>
                  <a:lnTo>
                    <a:pt x="1268" y="415"/>
                  </a:lnTo>
                  <a:lnTo>
                    <a:pt x="1264" y="408"/>
                  </a:lnTo>
                  <a:lnTo>
                    <a:pt x="1264" y="408"/>
                  </a:lnTo>
                  <a:lnTo>
                    <a:pt x="1258" y="402"/>
                  </a:lnTo>
                  <a:lnTo>
                    <a:pt x="1250" y="396"/>
                  </a:lnTo>
                  <a:lnTo>
                    <a:pt x="1233" y="386"/>
                  </a:lnTo>
                  <a:lnTo>
                    <a:pt x="1216" y="377"/>
                  </a:lnTo>
                  <a:lnTo>
                    <a:pt x="1212" y="371"/>
                  </a:lnTo>
                  <a:lnTo>
                    <a:pt x="1210" y="366"/>
                  </a:lnTo>
                  <a:lnTo>
                    <a:pt x="1210" y="366"/>
                  </a:lnTo>
                  <a:lnTo>
                    <a:pt x="1210" y="366"/>
                  </a:lnTo>
                  <a:lnTo>
                    <a:pt x="1210" y="366"/>
                  </a:lnTo>
                  <a:lnTo>
                    <a:pt x="1209" y="356"/>
                  </a:lnTo>
                  <a:lnTo>
                    <a:pt x="1207" y="350"/>
                  </a:lnTo>
                  <a:lnTo>
                    <a:pt x="1206" y="344"/>
                  </a:lnTo>
                  <a:lnTo>
                    <a:pt x="1203" y="337"/>
                  </a:lnTo>
                  <a:lnTo>
                    <a:pt x="1197" y="331"/>
                  </a:lnTo>
                  <a:lnTo>
                    <a:pt x="1190" y="325"/>
                  </a:lnTo>
                  <a:lnTo>
                    <a:pt x="1181" y="321"/>
                  </a:lnTo>
                  <a:lnTo>
                    <a:pt x="1181" y="321"/>
                  </a:lnTo>
                  <a:lnTo>
                    <a:pt x="1178" y="319"/>
                  </a:lnTo>
                  <a:lnTo>
                    <a:pt x="1178" y="319"/>
                  </a:lnTo>
                  <a:lnTo>
                    <a:pt x="1171" y="315"/>
                  </a:lnTo>
                  <a:lnTo>
                    <a:pt x="1165" y="307"/>
                  </a:lnTo>
                  <a:lnTo>
                    <a:pt x="1159" y="300"/>
                  </a:lnTo>
                  <a:lnTo>
                    <a:pt x="1154" y="291"/>
                  </a:lnTo>
                  <a:lnTo>
                    <a:pt x="1150" y="282"/>
                  </a:lnTo>
                  <a:lnTo>
                    <a:pt x="1147" y="273"/>
                  </a:lnTo>
                  <a:lnTo>
                    <a:pt x="1145" y="265"/>
                  </a:lnTo>
                  <a:lnTo>
                    <a:pt x="1145" y="257"/>
                  </a:lnTo>
                  <a:lnTo>
                    <a:pt x="1145" y="257"/>
                  </a:lnTo>
                  <a:lnTo>
                    <a:pt x="1145" y="253"/>
                  </a:lnTo>
                  <a:lnTo>
                    <a:pt x="1147" y="248"/>
                  </a:lnTo>
                  <a:lnTo>
                    <a:pt x="1148" y="247"/>
                  </a:lnTo>
                  <a:lnTo>
                    <a:pt x="1151" y="245"/>
                  </a:lnTo>
                  <a:lnTo>
                    <a:pt x="1151" y="245"/>
                  </a:lnTo>
                  <a:lnTo>
                    <a:pt x="1157" y="244"/>
                  </a:lnTo>
                  <a:lnTo>
                    <a:pt x="1163" y="239"/>
                  </a:lnTo>
                  <a:lnTo>
                    <a:pt x="1169" y="234"/>
                  </a:lnTo>
                  <a:lnTo>
                    <a:pt x="1173" y="226"/>
                  </a:lnTo>
                  <a:lnTo>
                    <a:pt x="1185" y="211"/>
                  </a:lnTo>
                  <a:lnTo>
                    <a:pt x="1190" y="205"/>
                  </a:lnTo>
                  <a:lnTo>
                    <a:pt x="1196" y="201"/>
                  </a:lnTo>
                  <a:lnTo>
                    <a:pt x="1196" y="201"/>
                  </a:lnTo>
                  <a:lnTo>
                    <a:pt x="1197" y="200"/>
                  </a:lnTo>
                  <a:lnTo>
                    <a:pt x="1197" y="200"/>
                  </a:lnTo>
                  <a:lnTo>
                    <a:pt x="1202" y="197"/>
                  </a:lnTo>
                  <a:lnTo>
                    <a:pt x="1206" y="192"/>
                  </a:lnTo>
                  <a:lnTo>
                    <a:pt x="1212" y="186"/>
                  </a:lnTo>
                  <a:lnTo>
                    <a:pt x="1215" y="179"/>
                  </a:lnTo>
                  <a:lnTo>
                    <a:pt x="1219" y="171"/>
                  </a:lnTo>
                  <a:lnTo>
                    <a:pt x="1222" y="164"/>
                  </a:lnTo>
                  <a:lnTo>
                    <a:pt x="1224" y="155"/>
                  </a:lnTo>
                  <a:lnTo>
                    <a:pt x="1224" y="146"/>
                  </a:lnTo>
                  <a:lnTo>
                    <a:pt x="1224" y="146"/>
                  </a:lnTo>
                  <a:lnTo>
                    <a:pt x="1222" y="135"/>
                  </a:lnTo>
                  <a:lnTo>
                    <a:pt x="1221" y="130"/>
                  </a:lnTo>
                  <a:lnTo>
                    <a:pt x="1218" y="124"/>
                  </a:lnTo>
                  <a:lnTo>
                    <a:pt x="1218" y="124"/>
                  </a:lnTo>
                  <a:lnTo>
                    <a:pt x="1216" y="120"/>
                  </a:lnTo>
                  <a:lnTo>
                    <a:pt x="1213" y="114"/>
                  </a:lnTo>
                  <a:lnTo>
                    <a:pt x="1213" y="114"/>
                  </a:lnTo>
                  <a:lnTo>
                    <a:pt x="1212" y="102"/>
                  </a:lnTo>
                  <a:lnTo>
                    <a:pt x="1212" y="89"/>
                  </a:lnTo>
                  <a:lnTo>
                    <a:pt x="1212" y="89"/>
                  </a:lnTo>
                  <a:lnTo>
                    <a:pt x="1212" y="71"/>
                  </a:lnTo>
                  <a:lnTo>
                    <a:pt x="1213" y="52"/>
                  </a:lnTo>
                  <a:lnTo>
                    <a:pt x="1219" y="15"/>
                  </a:lnTo>
                  <a:lnTo>
                    <a:pt x="1219" y="15"/>
                  </a:lnTo>
                  <a:lnTo>
                    <a:pt x="1199" y="14"/>
                  </a:lnTo>
                  <a:lnTo>
                    <a:pt x="1178" y="9"/>
                  </a:lnTo>
                  <a:lnTo>
                    <a:pt x="1153" y="2"/>
                  </a:lnTo>
                  <a:lnTo>
                    <a:pt x="1153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43" name="Freeform: Shape 27">
              <a:extLst>
                <a:ext uri="{FF2B5EF4-FFF2-40B4-BE49-F238E27FC236}">
                  <a16:creationId xmlns:a16="http://schemas.microsoft.com/office/drawing/2014/main" id="{AF8972C5-125A-6243-B093-4B02E317F3DB}"/>
                </a:ext>
              </a:extLst>
            </p:cNvPr>
            <p:cNvSpPr/>
            <p:nvPr/>
          </p:nvSpPr>
          <p:spPr>
            <a:xfrm>
              <a:off x="4192559" y="2204639"/>
              <a:ext cx="528480" cy="5068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9" h="1409">
                  <a:moveTo>
                    <a:pt x="1144" y="0"/>
                  </a:moveTo>
                  <a:lnTo>
                    <a:pt x="1144" y="0"/>
                  </a:lnTo>
                  <a:lnTo>
                    <a:pt x="1131" y="2"/>
                  </a:lnTo>
                  <a:lnTo>
                    <a:pt x="1113" y="5"/>
                  </a:lnTo>
                  <a:lnTo>
                    <a:pt x="1097" y="8"/>
                  </a:lnTo>
                  <a:lnTo>
                    <a:pt x="1080" y="9"/>
                  </a:lnTo>
                  <a:lnTo>
                    <a:pt x="1080" y="9"/>
                  </a:lnTo>
                  <a:lnTo>
                    <a:pt x="1073" y="11"/>
                  </a:lnTo>
                  <a:lnTo>
                    <a:pt x="1063" y="14"/>
                  </a:lnTo>
                  <a:lnTo>
                    <a:pt x="1041" y="22"/>
                  </a:lnTo>
                  <a:lnTo>
                    <a:pt x="1018" y="30"/>
                  </a:lnTo>
                  <a:lnTo>
                    <a:pt x="1007" y="33"/>
                  </a:lnTo>
                  <a:lnTo>
                    <a:pt x="998" y="34"/>
                  </a:lnTo>
                  <a:lnTo>
                    <a:pt x="998" y="34"/>
                  </a:lnTo>
                  <a:lnTo>
                    <a:pt x="989" y="33"/>
                  </a:lnTo>
                  <a:lnTo>
                    <a:pt x="986" y="31"/>
                  </a:lnTo>
                  <a:lnTo>
                    <a:pt x="983" y="28"/>
                  </a:lnTo>
                  <a:lnTo>
                    <a:pt x="983" y="28"/>
                  </a:lnTo>
                  <a:lnTo>
                    <a:pt x="979" y="27"/>
                  </a:lnTo>
                  <a:lnTo>
                    <a:pt x="971" y="25"/>
                  </a:lnTo>
                  <a:lnTo>
                    <a:pt x="949" y="24"/>
                  </a:lnTo>
                  <a:lnTo>
                    <a:pt x="949" y="24"/>
                  </a:lnTo>
                  <a:lnTo>
                    <a:pt x="922" y="24"/>
                  </a:lnTo>
                  <a:lnTo>
                    <a:pt x="893" y="27"/>
                  </a:lnTo>
                  <a:lnTo>
                    <a:pt x="825" y="33"/>
                  </a:lnTo>
                  <a:lnTo>
                    <a:pt x="763" y="40"/>
                  </a:lnTo>
                  <a:lnTo>
                    <a:pt x="717" y="45"/>
                  </a:lnTo>
                  <a:lnTo>
                    <a:pt x="717" y="45"/>
                  </a:lnTo>
                  <a:lnTo>
                    <a:pt x="708" y="46"/>
                  </a:lnTo>
                  <a:lnTo>
                    <a:pt x="699" y="47"/>
                  </a:lnTo>
                  <a:lnTo>
                    <a:pt x="691" y="50"/>
                  </a:lnTo>
                  <a:lnTo>
                    <a:pt x="682" y="55"/>
                  </a:lnTo>
                  <a:lnTo>
                    <a:pt x="669" y="64"/>
                  </a:lnTo>
                  <a:lnTo>
                    <a:pt x="655" y="74"/>
                  </a:lnTo>
                  <a:lnTo>
                    <a:pt x="643" y="84"/>
                  </a:lnTo>
                  <a:lnTo>
                    <a:pt x="632" y="95"/>
                  </a:lnTo>
                  <a:lnTo>
                    <a:pt x="620" y="101"/>
                  </a:lnTo>
                  <a:lnTo>
                    <a:pt x="614" y="102"/>
                  </a:lnTo>
                  <a:lnTo>
                    <a:pt x="608" y="104"/>
                  </a:lnTo>
                  <a:lnTo>
                    <a:pt x="608" y="104"/>
                  </a:lnTo>
                  <a:lnTo>
                    <a:pt x="595" y="104"/>
                  </a:lnTo>
                  <a:lnTo>
                    <a:pt x="581" y="108"/>
                  </a:lnTo>
                  <a:lnTo>
                    <a:pt x="567" y="112"/>
                  </a:lnTo>
                  <a:lnTo>
                    <a:pt x="550" y="120"/>
                  </a:lnTo>
                  <a:lnTo>
                    <a:pt x="536" y="129"/>
                  </a:lnTo>
                  <a:lnTo>
                    <a:pt x="522" y="139"/>
                  </a:lnTo>
                  <a:lnTo>
                    <a:pt x="509" y="149"/>
                  </a:lnTo>
                  <a:lnTo>
                    <a:pt x="497" y="160"/>
                  </a:lnTo>
                  <a:lnTo>
                    <a:pt x="497" y="160"/>
                  </a:lnTo>
                  <a:lnTo>
                    <a:pt x="491" y="166"/>
                  </a:lnTo>
                  <a:lnTo>
                    <a:pt x="485" y="170"/>
                  </a:lnTo>
                  <a:lnTo>
                    <a:pt x="478" y="171"/>
                  </a:lnTo>
                  <a:lnTo>
                    <a:pt x="471" y="171"/>
                  </a:lnTo>
                  <a:lnTo>
                    <a:pt x="471" y="171"/>
                  </a:lnTo>
                  <a:lnTo>
                    <a:pt x="473" y="176"/>
                  </a:lnTo>
                  <a:lnTo>
                    <a:pt x="473" y="176"/>
                  </a:lnTo>
                  <a:lnTo>
                    <a:pt x="481" y="192"/>
                  </a:lnTo>
                  <a:lnTo>
                    <a:pt x="481" y="192"/>
                  </a:lnTo>
                  <a:lnTo>
                    <a:pt x="482" y="194"/>
                  </a:lnTo>
                  <a:lnTo>
                    <a:pt x="482" y="194"/>
                  </a:lnTo>
                  <a:lnTo>
                    <a:pt x="490" y="204"/>
                  </a:lnTo>
                  <a:lnTo>
                    <a:pt x="490" y="204"/>
                  </a:lnTo>
                  <a:lnTo>
                    <a:pt x="496" y="216"/>
                  </a:lnTo>
                  <a:lnTo>
                    <a:pt x="499" y="229"/>
                  </a:lnTo>
                  <a:lnTo>
                    <a:pt x="499" y="229"/>
                  </a:lnTo>
                  <a:lnTo>
                    <a:pt x="503" y="248"/>
                  </a:lnTo>
                  <a:lnTo>
                    <a:pt x="503" y="268"/>
                  </a:lnTo>
                  <a:lnTo>
                    <a:pt x="503" y="268"/>
                  </a:lnTo>
                  <a:lnTo>
                    <a:pt x="502" y="288"/>
                  </a:lnTo>
                  <a:lnTo>
                    <a:pt x="500" y="309"/>
                  </a:lnTo>
                  <a:lnTo>
                    <a:pt x="500" y="318"/>
                  </a:lnTo>
                  <a:lnTo>
                    <a:pt x="502" y="325"/>
                  </a:lnTo>
                  <a:lnTo>
                    <a:pt x="503" y="329"/>
                  </a:lnTo>
                  <a:lnTo>
                    <a:pt x="507" y="332"/>
                  </a:lnTo>
                  <a:lnTo>
                    <a:pt x="507" y="332"/>
                  </a:lnTo>
                  <a:lnTo>
                    <a:pt x="514" y="334"/>
                  </a:lnTo>
                  <a:lnTo>
                    <a:pt x="518" y="338"/>
                  </a:lnTo>
                  <a:lnTo>
                    <a:pt x="522" y="344"/>
                  </a:lnTo>
                  <a:lnTo>
                    <a:pt x="525" y="352"/>
                  </a:lnTo>
                  <a:lnTo>
                    <a:pt x="525" y="352"/>
                  </a:lnTo>
                  <a:lnTo>
                    <a:pt x="533" y="368"/>
                  </a:lnTo>
                  <a:lnTo>
                    <a:pt x="533" y="368"/>
                  </a:lnTo>
                  <a:lnTo>
                    <a:pt x="536" y="380"/>
                  </a:lnTo>
                  <a:lnTo>
                    <a:pt x="536" y="380"/>
                  </a:lnTo>
                  <a:lnTo>
                    <a:pt x="536" y="387"/>
                  </a:lnTo>
                  <a:lnTo>
                    <a:pt x="534" y="396"/>
                  </a:lnTo>
                  <a:lnTo>
                    <a:pt x="534" y="396"/>
                  </a:lnTo>
                  <a:lnTo>
                    <a:pt x="533" y="400"/>
                  </a:lnTo>
                  <a:lnTo>
                    <a:pt x="530" y="403"/>
                  </a:lnTo>
                  <a:lnTo>
                    <a:pt x="525" y="406"/>
                  </a:lnTo>
                  <a:lnTo>
                    <a:pt x="519" y="408"/>
                  </a:lnTo>
                  <a:lnTo>
                    <a:pt x="519" y="408"/>
                  </a:lnTo>
                  <a:lnTo>
                    <a:pt x="493" y="406"/>
                  </a:lnTo>
                  <a:lnTo>
                    <a:pt x="453" y="405"/>
                  </a:lnTo>
                  <a:lnTo>
                    <a:pt x="453" y="405"/>
                  </a:lnTo>
                  <a:lnTo>
                    <a:pt x="450" y="405"/>
                  </a:lnTo>
                  <a:lnTo>
                    <a:pt x="450" y="405"/>
                  </a:lnTo>
                  <a:lnTo>
                    <a:pt x="437" y="405"/>
                  </a:lnTo>
                  <a:lnTo>
                    <a:pt x="426" y="406"/>
                  </a:lnTo>
                  <a:lnTo>
                    <a:pt x="419" y="409"/>
                  </a:lnTo>
                  <a:lnTo>
                    <a:pt x="417" y="411"/>
                  </a:lnTo>
                  <a:lnTo>
                    <a:pt x="416" y="412"/>
                  </a:lnTo>
                  <a:lnTo>
                    <a:pt x="416" y="412"/>
                  </a:lnTo>
                  <a:lnTo>
                    <a:pt x="415" y="418"/>
                  </a:lnTo>
                  <a:lnTo>
                    <a:pt x="412" y="424"/>
                  </a:lnTo>
                  <a:lnTo>
                    <a:pt x="406" y="428"/>
                  </a:lnTo>
                  <a:lnTo>
                    <a:pt x="398" y="433"/>
                  </a:lnTo>
                  <a:lnTo>
                    <a:pt x="398" y="433"/>
                  </a:lnTo>
                  <a:lnTo>
                    <a:pt x="388" y="436"/>
                  </a:lnTo>
                  <a:lnTo>
                    <a:pt x="375" y="437"/>
                  </a:lnTo>
                  <a:lnTo>
                    <a:pt x="375" y="437"/>
                  </a:lnTo>
                  <a:lnTo>
                    <a:pt x="361" y="437"/>
                  </a:lnTo>
                  <a:lnTo>
                    <a:pt x="361" y="437"/>
                  </a:lnTo>
                  <a:lnTo>
                    <a:pt x="361" y="437"/>
                  </a:lnTo>
                  <a:lnTo>
                    <a:pt x="361" y="437"/>
                  </a:lnTo>
                  <a:lnTo>
                    <a:pt x="357" y="437"/>
                  </a:lnTo>
                  <a:lnTo>
                    <a:pt x="355" y="439"/>
                  </a:lnTo>
                  <a:lnTo>
                    <a:pt x="354" y="442"/>
                  </a:lnTo>
                  <a:lnTo>
                    <a:pt x="352" y="445"/>
                  </a:lnTo>
                  <a:lnTo>
                    <a:pt x="352" y="445"/>
                  </a:lnTo>
                  <a:lnTo>
                    <a:pt x="351" y="457"/>
                  </a:lnTo>
                  <a:lnTo>
                    <a:pt x="351" y="457"/>
                  </a:lnTo>
                  <a:lnTo>
                    <a:pt x="351" y="473"/>
                  </a:lnTo>
                  <a:lnTo>
                    <a:pt x="351" y="486"/>
                  </a:lnTo>
                  <a:lnTo>
                    <a:pt x="351" y="492"/>
                  </a:lnTo>
                  <a:lnTo>
                    <a:pt x="350" y="496"/>
                  </a:lnTo>
                  <a:lnTo>
                    <a:pt x="347" y="499"/>
                  </a:lnTo>
                  <a:lnTo>
                    <a:pt x="342" y="499"/>
                  </a:lnTo>
                  <a:lnTo>
                    <a:pt x="342" y="499"/>
                  </a:lnTo>
                  <a:lnTo>
                    <a:pt x="338" y="501"/>
                  </a:lnTo>
                  <a:lnTo>
                    <a:pt x="335" y="502"/>
                  </a:lnTo>
                  <a:lnTo>
                    <a:pt x="329" y="510"/>
                  </a:lnTo>
                  <a:lnTo>
                    <a:pt x="326" y="513"/>
                  </a:lnTo>
                  <a:lnTo>
                    <a:pt x="321" y="515"/>
                  </a:lnTo>
                  <a:lnTo>
                    <a:pt x="317" y="518"/>
                  </a:lnTo>
                  <a:lnTo>
                    <a:pt x="310" y="520"/>
                  </a:lnTo>
                  <a:lnTo>
                    <a:pt x="310" y="520"/>
                  </a:lnTo>
                  <a:lnTo>
                    <a:pt x="287" y="521"/>
                  </a:lnTo>
                  <a:lnTo>
                    <a:pt x="277" y="523"/>
                  </a:lnTo>
                  <a:lnTo>
                    <a:pt x="268" y="524"/>
                  </a:lnTo>
                  <a:lnTo>
                    <a:pt x="268" y="524"/>
                  </a:lnTo>
                  <a:lnTo>
                    <a:pt x="264" y="527"/>
                  </a:lnTo>
                  <a:lnTo>
                    <a:pt x="261" y="530"/>
                  </a:lnTo>
                  <a:lnTo>
                    <a:pt x="258" y="533"/>
                  </a:lnTo>
                  <a:lnTo>
                    <a:pt x="258" y="539"/>
                  </a:lnTo>
                  <a:lnTo>
                    <a:pt x="258" y="539"/>
                  </a:lnTo>
                  <a:lnTo>
                    <a:pt x="257" y="547"/>
                  </a:lnTo>
                  <a:lnTo>
                    <a:pt x="255" y="552"/>
                  </a:lnTo>
                  <a:lnTo>
                    <a:pt x="252" y="560"/>
                  </a:lnTo>
                  <a:lnTo>
                    <a:pt x="248" y="566"/>
                  </a:lnTo>
                  <a:lnTo>
                    <a:pt x="242" y="570"/>
                  </a:lnTo>
                  <a:lnTo>
                    <a:pt x="236" y="575"/>
                  </a:lnTo>
                  <a:lnTo>
                    <a:pt x="228" y="578"/>
                  </a:lnTo>
                  <a:lnTo>
                    <a:pt x="221" y="581"/>
                  </a:lnTo>
                  <a:lnTo>
                    <a:pt x="221" y="581"/>
                  </a:lnTo>
                  <a:lnTo>
                    <a:pt x="209" y="581"/>
                  </a:lnTo>
                  <a:lnTo>
                    <a:pt x="209" y="581"/>
                  </a:lnTo>
                  <a:lnTo>
                    <a:pt x="209" y="581"/>
                  </a:lnTo>
                  <a:lnTo>
                    <a:pt x="209" y="581"/>
                  </a:lnTo>
                  <a:lnTo>
                    <a:pt x="209" y="581"/>
                  </a:lnTo>
                  <a:lnTo>
                    <a:pt x="209" y="581"/>
                  </a:lnTo>
                  <a:lnTo>
                    <a:pt x="209" y="582"/>
                  </a:lnTo>
                  <a:lnTo>
                    <a:pt x="209" y="582"/>
                  </a:lnTo>
                  <a:lnTo>
                    <a:pt x="209" y="582"/>
                  </a:lnTo>
                  <a:lnTo>
                    <a:pt x="209" y="582"/>
                  </a:lnTo>
                  <a:lnTo>
                    <a:pt x="209" y="582"/>
                  </a:lnTo>
                  <a:lnTo>
                    <a:pt x="208" y="582"/>
                  </a:lnTo>
                  <a:lnTo>
                    <a:pt x="208" y="582"/>
                  </a:lnTo>
                  <a:lnTo>
                    <a:pt x="208" y="582"/>
                  </a:lnTo>
                  <a:lnTo>
                    <a:pt x="195" y="582"/>
                  </a:lnTo>
                  <a:lnTo>
                    <a:pt x="195" y="582"/>
                  </a:lnTo>
                  <a:lnTo>
                    <a:pt x="181" y="582"/>
                  </a:lnTo>
                  <a:lnTo>
                    <a:pt x="169" y="583"/>
                  </a:lnTo>
                  <a:lnTo>
                    <a:pt x="165" y="585"/>
                  </a:lnTo>
                  <a:lnTo>
                    <a:pt x="162" y="586"/>
                  </a:lnTo>
                  <a:lnTo>
                    <a:pt x="159" y="589"/>
                  </a:lnTo>
                  <a:lnTo>
                    <a:pt x="159" y="594"/>
                  </a:lnTo>
                  <a:lnTo>
                    <a:pt x="159" y="594"/>
                  </a:lnTo>
                  <a:lnTo>
                    <a:pt x="158" y="600"/>
                  </a:lnTo>
                  <a:lnTo>
                    <a:pt x="153" y="603"/>
                  </a:lnTo>
                  <a:lnTo>
                    <a:pt x="149" y="604"/>
                  </a:lnTo>
                  <a:lnTo>
                    <a:pt x="141" y="604"/>
                  </a:lnTo>
                  <a:lnTo>
                    <a:pt x="141" y="604"/>
                  </a:lnTo>
                  <a:lnTo>
                    <a:pt x="137" y="604"/>
                  </a:lnTo>
                  <a:lnTo>
                    <a:pt x="137" y="604"/>
                  </a:lnTo>
                  <a:lnTo>
                    <a:pt x="137" y="604"/>
                  </a:lnTo>
                  <a:lnTo>
                    <a:pt x="137" y="604"/>
                  </a:lnTo>
                  <a:lnTo>
                    <a:pt x="132" y="604"/>
                  </a:lnTo>
                  <a:lnTo>
                    <a:pt x="132" y="604"/>
                  </a:lnTo>
                  <a:lnTo>
                    <a:pt x="129" y="604"/>
                  </a:lnTo>
                  <a:lnTo>
                    <a:pt x="129" y="604"/>
                  </a:lnTo>
                  <a:lnTo>
                    <a:pt x="129" y="604"/>
                  </a:lnTo>
                  <a:lnTo>
                    <a:pt x="129" y="604"/>
                  </a:lnTo>
                  <a:lnTo>
                    <a:pt x="128" y="604"/>
                  </a:lnTo>
                  <a:lnTo>
                    <a:pt x="128" y="604"/>
                  </a:lnTo>
                  <a:lnTo>
                    <a:pt x="121" y="606"/>
                  </a:lnTo>
                  <a:lnTo>
                    <a:pt x="113" y="607"/>
                  </a:lnTo>
                  <a:lnTo>
                    <a:pt x="113" y="607"/>
                  </a:lnTo>
                  <a:lnTo>
                    <a:pt x="91" y="620"/>
                  </a:lnTo>
                  <a:lnTo>
                    <a:pt x="91" y="620"/>
                  </a:lnTo>
                  <a:lnTo>
                    <a:pt x="53" y="644"/>
                  </a:lnTo>
                  <a:lnTo>
                    <a:pt x="16" y="668"/>
                  </a:lnTo>
                  <a:lnTo>
                    <a:pt x="16" y="668"/>
                  </a:lnTo>
                  <a:lnTo>
                    <a:pt x="6" y="676"/>
                  </a:lnTo>
                  <a:lnTo>
                    <a:pt x="0" y="681"/>
                  </a:lnTo>
                  <a:lnTo>
                    <a:pt x="0" y="681"/>
                  </a:lnTo>
                  <a:lnTo>
                    <a:pt x="0" y="685"/>
                  </a:lnTo>
                  <a:lnTo>
                    <a:pt x="0" y="685"/>
                  </a:lnTo>
                  <a:lnTo>
                    <a:pt x="0" y="713"/>
                  </a:lnTo>
                  <a:lnTo>
                    <a:pt x="0" y="713"/>
                  </a:lnTo>
                  <a:lnTo>
                    <a:pt x="1" y="777"/>
                  </a:lnTo>
                  <a:lnTo>
                    <a:pt x="1" y="777"/>
                  </a:lnTo>
                  <a:lnTo>
                    <a:pt x="7" y="783"/>
                  </a:lnTo>
                  <a:lnTo>
                    <a:pt x="7" y="783"/>
                  </a:lnTo>
                  <a:lnTo>
                    <a:pt x="14" y="790"/>
                  </a:lnTo>
                  <a:lnTo>
                    <a:pt x="14" y="790"/>
                  </a:lnTo>
                  <a:lnTo>
                    <a:pt x="16" y="790"/>
                  </a:lnTo>
                  <a:lnTo>
                    <a:pt x="16" y="790"/>
                  </a:lnTo>
                  <a:lnTo>
                    <a:pt x="20" y="793"/>
                  </a:lnTo>
                  <a:lnTo>
                    <a:pt x="20" y="793"/>
                  </a:lnTo>
                  <a:lnTo>
                    <a:pt x="20" y="793"/>
                  </a:lnTo>
                  <a:lnTo>
                    <a:pt x="20" y="793"/>
                  </a:lnTo>
                  <a:lnTo>
                    <a:pt x="20" y="793"/>
                  </a:lnTo>
                  <a:lnTo>
                    <a:pt x="22" y="793"/>
                  </a:lnTo>
                  <a:lnTo>
                    <a:pt x="22" y="793"/>
                  </a:lnTo>
                  <a:lnTo>
                    <a:pt x="22" y="793"/>
                  </a:lnTo>
                  <a:lnTo>
                    <a:pt x="22" y="795"/>
                  </a:lnTo>
                  <a:lnTo>
                    <a:pt x="22" y="795"/>
                  </a:lnTo>
                  <a:lnTo>
                    <a:pt x="22" y="795"/>
                  </a:lnTo>
                  <a:lnTo>
                    <a:pt x="22" y="795"/>
                  </a:lnTo>
                  <a:lnTo>
                    <a:pt x="22" y="795"/>
                  </a:lnTo>
                  <a:lnTo>
                    <a:pt x="22" y="795"/>
                  </a:lnTo>
                  <a:lnTo>
                    <a:pt x="23" y="795"/>
                  </a:lnTo>
                  <a:lnTo>
                    <a:pt x="23" y="795"/>
                  </a:lnTo>
                  <a:lnTo>
                    <a:pt x="23" y="795"/>
                  </a:lnTo>
                  <a:lnTo>
                    <a:pt x="23" y="795"/>
                  </a:lnTo>
                  <a:lnTo>
                    <a:pt x="104" y="848"/>
                  </a:lnTo>
                  <a:lnTo>
                    <a:pt x="245" y="939"/>
                  </a:lnTo>
                  <a:lnTo>
                    <a:pt x="561" y="1150"/>
                  </a:lnTo>
                  <a:lnTo>
                    <a:pt x="561" y="1150"/>
                  </a:lnTo>
                  <a:lnTo>
                    <a:pt x="657" y="1215"/>
                  </a:lnTo>
                  <a:lnTo>
                    <a:pt x="686" y="1236"/>
                  </a:lnTo>
                  <a:lnTo>
                    <a:pt x="699" y="1247"/>
                  </a:lnTo>
                  <a:lnTo>
                    <a:pt x="699" y="1247"/>
                  </a:lnTo>
                  <a:lnTo>
                    <a:pt x="707" y="1254"/>
                  </a:lnTo>
                  <a:lnTo>
                    <a:pt x="707" y="1254"/>
                  </a:lnTo>
                  <a:lnTo>
                    <a:pt x="720" y="1273"/>
                  </a:lnTo>
                  <a:lnTo>
                    <a:pt x="732" y="1291"/>
                  </a:lnTo>
                  <a:lnTo>
                    <a:pt x="744" y="1310"/>
                  </a:lnTo>
                  <a:lnTo>
                    <a:pt x="744" y="1310"/>
                  </a:lnTo>
                  <a:lnTo>
                    <a:pt x="751" y="1311"/>
                  </a:lnTo>
                  <a:lnTo>
                    <a:pt x="770" y="1316"/>
                  </a:lnTo>
                  <a:lnTo>
                    <a:pt x="797" y="1323"/>
                  </a:lnTo>
                  <a:lnTo>
                    <a:pt x="810" y="1329"/>
                  </a:lnTo>
                  <a:lnTo>
                    <a:pt x="824" y="1335"/>
                  </a:lnTo>
                  <a:lnTo>
                    <a:pt x="824" y="1335"/>
                  </a:lnTo>
                  <a:lnTo>
                    <a:pt x="829" y="1339"/>
                  </a:lnTo>
                  <a:lnTo>
                    <a:pt x="835" y="1344"/>
                  </a:lnTo>
                  <a:lnTo>
                    <a:pt x="844" y="1356"/>
                  </a:lnTo>
                  <a:lnTo>
                    <a:pt x="850" y="1368"/>
                  </a:lnTo>
                  <a:lnTo>
                    <a:pt x="855" y="1379"/>
                  </a:lnTo>
                  <a:lnTo>
                    <a:pt x="856" y="1391"/>
                  </a:lnTo>
                  <a:lnTo>
                    <a:pt x="858" y="1400"/>
                  </a:lnTo>
                  <a:lnTo>
                    <a:pt x="859" y="1409"/>
                  </a:lnTo>
                  <a:lnTo>
                    <a:pt x="859" y="1409"/>
                  </a:lnTo>
                  <a:lnTo>
                    <a:pt x="875" y="1406"/>
                  </a:lnTo>
                  <a:lnTo>
                    <a:pt x="875" y="1406"/>
                  </a:lnTo>
                  <a:lnTo>
                    <a:pt x="912" y="1397"/>
                  </a:lnTo>
                  <a:lnTo>
                    <a:pt x="912" y="1397"/>
                  </a:lnTo>
                  <a:lnTo>
                    <a:pt x="918" y="1397"/>
                  </a:lnTo>
                  <a:lnTo>
                    <a:pt x="918" y="1397"/>
                  </a:lnTo>
                  <a:lnTo>
                    <a:pt x="928" y="1394"/>
                  </a:lnTo>
                  <a:lnTo>
                    <a:pt x="928" y="1394"/>
                  </a:lnTo>
                  <a:lnTo>
                    <a:pt x="955" y="1387"/>
                  </a:lnTo>
                  <a:lnTo>
                    <a:pt x="992" y="1375"/>
                  </a:lnTo>
                  <a:lnTo>
                    <a:pt x="1036" y="1360"/>
                  </a:lnTo>
                  <a:lnTo>
                    <a:pt x="1069" y="1334"/>
                  </a:lnTo>
                  <a:lnTo>
                    <a:pt x="1166" y="1255"/>
                  </a:lnTo>
                  <a:lnTo>
                    <a:pt x="1467" y="1068"/>
                  </a:lnTo>
                  <a:lnTo>
                    <a:pt x="1467" y="1068"/>
                  </a:lnTo>
                  <a:lnTo>
                    <a:pt x="1469" y="1068"/>
                  </a:lnTo>
                  <a:lnTo>
                    <a:pt x="1469" y="1068"/>
                  </a:lnTo>
                  <a:lnTo>
                    <a:pt x="1463" y="1050"/>
                  </a:lnTo>
                  <a:lnTo>
                    <a:pt x="1458" y="1034"/>
                  </a:lnTo>
                  <a:lnTo>
                    <a:pt x="1451" y="1022"/>
                  </a:lnTo>
                  <a:lnTo>
                    <a:pt x="1445" y="1012"/>
                  </a:lnTo>
                  <a:lnTo>
                    <a:pt x="1445" y="1012"/>
                  </a:lnTo>
                  <a:lnTo>
                    <a:pt x="1439" y="1009"/>
                  </a:lnTo>
                  <a:lnTo>
                    <a:pt x="1433" y="1007"/>
                  </a:lnTo>
                  <a:lnTo>
                    <a:pt x="1433" y="1007"/>
                  </a:lnTo>
                  <a:lnTo>
                    <a:pt x="1426" y="1007"/>
                  </a:lnTo>
                  <a:lnTo>
                    <a:pt x="1420" y="1004"/>
                  </a:lnTo>
                  <a:lnTo>
                    <a:pt x="1408" y="1000"/>
                  </a:lnTo>
                  <a:lnTo>
                    <a:pt x="1395" y="994"/>
                  </a:lnTo>
                  <a:lnTo>
                    <a:pt x="1389" y="992"/>
                  </a:lnTo>
                  <a:lnTo>
                    <a:pt x="1382" y="992"/>
                  </a:lnTo>
                  <a:lnTo>
                    <a:pt x="1382" y="992"/>
                  </a:lnTo>
                  <a:lnTo>
                    <a:pt x="1373" y="991"/>
                  </a:lnTo>
                  <a:lnTo>
                    <a:pt x="1365" y="990"/>
                  </a:lnTo>
                  <a:lnTo>
                    <a:pt x="1357" y="988"/>
                  </a:lnTo>
                  <a:lnTo>
                    <a:pt x="1349" y="984"/>
                  </a:lnTo>
                  <a:lnTo>
                    <a:pt x="1343" y="981"/>
                  </a:lnTo>
                  <a:lnTo>
                    <a:pt x="1337" y="975"/>
                  </a:lnTo>
                  <a:lnTo>
                    <a:pt x="1334" y="970"/>
                  </a:lnTo>
                  <a:lnTo>
                    <a:pt x="1331" y="963"/>
                  </a:lnTo>
                  <a:lnTo>
                    <a:pt x="1331" y="963"/>
                  </a:lnTo>
                  <a:lnTo>
                    <a:pt x="1331" y="954"/>
                  </a:lnTo>
                  <a:lnTo>
                    <a:pt x="1333" y="945"/>
                  </a:lnTo>
                  <a:lnTo>
                    <a:pt x="1333" y="936"/>
                  </a:lnTo>
                  <a:lnTo>
                    <a:pt x="1331" y="926"/>
                  </a:lnTo>
                  <a:lnTo>
                    <a:pt x="1331" y="926"/>
                  </a:lnTo>
                  <a:lnTo>
                    <a:pt x="1328" y="917"/>
                  </a:lnTo>
                  <a:lnTo>
                    <a:pt x="1324" y="908"/>
                  </a:lnTo>
                  <a:lnTo>
                    <a:pt x="1324" y="908"/>
                  </a:lnTo>
                  <a:lnTo>
                    <a:pt x="1317" y="898"/>
                  </a:lnTo>
                  <a:lnTo>
                    <a:pt x="1308" y="889"/>
                  </a:lnTo>
                  <a:lnTo>
                    <a:pt x="1297" y="874"/>
                  </a:lnTo>
                  <a:lnTo>
                    <a:pt x="1297" y="874"/>
                  </a:lnTo>
                  <a:lnTo>
                    <a:pt x="1294" y="870"/>
                  </a:lnTo>
                  <a:lnTo>
                    <a:pt x="1293" y="864"/>
                  </a:lnTo>
                  <a:lnTo>
                    <a:pt x="1293" y="864"/>
                  </a:lnTo>
                  <a:lnTo>
                    <a:pt x="1294" y="860"/>
                  </a:lnTo>
                  <a:lnTo>
                    <a:pt x="1297" y="855"/>
                  </a:lnTo>
                  <a:lnTo>
                    <a:pt x="1308" y="843"/>
                  </a:lnTo>
                  <a:lnTo>
                    <a:pt x="1308" y="843"/>
                  </a:lnTo>
                  <a:lnTo>
                    <a:pt x="1324" y="830"/>
                  </a:lnTo>
                  <a:lnTo>
                    <a:pt x="1324" y="830"/>
                  </a:lnTo>
                  <a:lnTo>
                    <a:pt x="1324" y="827"/>
                  </a:lnTo>
                  <a:lnTo>
                    <a:pt x="1324" y="824"/>
                  </a:lnTo>
                  <a:lnTo>
                    <a:pt x="1320" y="817"/>
                  </a:lnTo>
                  <a:lnTo>
                    <a:pt x="1320" y="817"/>
                  </a:lnTo>
                  <a:lnTo>
                    <a:pt x="1315" y="806"/>
                  </a:lnTo>
                  <a:lnTo>
                    <a:pt x="1314" y="802"/>
                  </a:lnTo>
                  <a:lnTo>
                    <a:pt x="1312" y="798"/>
                  </a:lnTo>
                  <a:lnTo>
                    <a:pt x="1312" y="798"/>
                  </a:lnTo>
                  <a:lnTo>
                    <a:pt x="1311" y="787"/>
                  </a:lnTo>
                  <a:lnTo>
                    <a:pt x="1309" y="775"/>
                  </a:lnTo>
                  <a:lnTo>
                    <a:pt x="1308" y="770"/>
                  </a:lnTo>
                  <a:lnTo>
                    <a:pt x="1308" y="764"/>
                  </a:lnTo>
                  <a:lnTo>
                    <a:pt x="1309" y="759"/>
                  </a:lnTo>
                  <a:lnTo>
                    <a:pt x="1312" y="753"/>
                  </a:lnTo>
                  <a:lnTo>
                    <a:pt x="1312" y="753"/>
                  </a:lnTo>
                  <a:lnTo>
                    <a:pt x="1317" y="749"/>
                  </a:lnTo>
                  <a:lnTo>
                    <a:pt x="1317" y="749"/>
                  </a:lnTo>
                  <a:lnTo>
                    <a:pt x="1321" y="740"/>
                  </a:lnTo>
                  <a:lnTo>
                    <a:pt x="1321" y="740"/>
                  </a:lnTo>
                  <a:lnTo>
                    <a:pt x="1324" y="733"/>
                  </a:lnTo>
                  <a:lnTo>
                    <a:pt x="1324" y="725"/>
                  </a:lnTo>
                  <a:lnTo>
                    <a:pt x="1323" y="716"/>
                  </a:lnTo>
                  <a:lnTo>
                    <a:pt x="1318" y="706"/>
                  </a:lnTo>
                  <a:lnTo>
                    <a:pt x="1318" y="706"/>
                  </a:lnTo>
                  <a:lnTo>
                    <a:pt x="1315" y="699"/>
                  </a:lnTo>
                  <a:lnTo>
                    <a:pt x="1315" y="691"/>
                  </a:lnTo>
                  <a:lnTo>
                    <a:pt x="1315" y="691"/>
                  </a:lnTo>
                  <a:lnTo>
                    <a:pt x="1318" y="676"/>
                  </a:lnTo>
                  <a:lnTo>
                    <a:pt x="1323" y="663"/>
                  </a:lnTo>
                  <a:lnTo>
                    <a:pt x="1324" y="656"/>
                  </a:lnTo>
                  <a:lnTo>
                    <a:pt x="1324" y="648"/>
                  </a:lnTo>
                  <a:lnTo>
                    <a:pt x="1323" y="639"/>
                  </a:lnTo>
                  <a:lnTo>
                    <a:pt x="1320" y="631"/>
                  </a:lnTo>
                  <a:lnTo>
                    <a:pt x="1320" y="631"/>
                  </a:lnTo>
                  <a:lnTo>
                    <a:pt x="1309" y="610"/>
                  </a:lnTo>
                  <a:lnTo>
                    <a:pt x="1297" y="592"/>
                  </a:lnTo>
                  <a:lnTo>
                    <a:pt x="1290" y="578"/>
                  </a:lnTo>
                  <a:lnTo>
                    <a:pt x="1289" y="572"/>
                  </a:lnTo>
                  <a:lnTo>
                    <a:pt x="1289" y="567"/>
                  </a:lnTo>
                  <a:lnTo>
                    <a:pt x="1289" y="567"/>
                  </a:lnTo>
                  <a:lnTo>
                    <a:pt x="1289" y="564"/>
                  </a:lnTo>
                  <a:lnTo>
                    <a:pt x="1289" y="564"/>
                  </a:lnTo>
                  <a:lnTo>
                    <a:pt x="1294" y="558"/>
                  </a:lnTo>
                  <a:lnTo>
                    <a:pt x="1303" y="552"/>
                  </a:lnTo>
                  <a:lnTo>
                    <a:pt x="1303" y="552"/>
                  </a:lnTo>
                  <a:lnTo>
                    <a:pt x="1299" y="544"/>
                  </a:lnTo>
                  <a:lnTo>
                    <a:pt x="1297" y="539"/>
                  </a:lnTo>
                  <a:lnTo>
                    <a:pt x="1297" y="533"/>
                  </a:lnTo>
                  <a:lnTo>
                    <a:pt x="1297" y="533"/>
                  </a:lnTo>
                  <a:lnTo>
                    <a:pt x="1296" y="520"/>
                  </a:lnTo>
                  <a:lnTo>
                    <a:pt x="1293" y="504"/>
                  </a:lnTo>
                  <a:lnTo>
                    <a:pt x="1293" y="504"/>
                  </a:lnTo>
                  <a:lnTo>
                    <a:pt x="1289" y="479"/>
                  </a:lnTo>
                  <a:lnTo>
                    <a:pt x="1283" y="455"/>
                  </a:lnTo>
                  <a:lnTo>
                    <a:pt x="1275" y="433"/>
                  </a:lnTo>
                  <a:lnTo>
                    <a:pt x="1268" y="415"/>
                  </a:lnTo>
                  <a:lnTo>
                    <a:pt x="1268" y="415"/>
                  </a:lnTo>
                  <a:lnTo>
                    <a:pt x="1264" y="408"/>
                  </a:lnTo>
                  <a:lnTo>
                    <a:pt x="1264" y="408"/>
                  </a:lnTo>
                  <a:lnTo>
                    <a:pt x="1258" y="402"/>
                  </a:lnTo>
                  <a:lnTo>
                    <a:pt x="1250" y="396"/>
                  </a:lnTo>
                  <a:lnTo>
                    <a:pt x="1233" y="386"/>
                  </a:lnTo>
                  <a:lnTo>
                    <a:pt x="1216" y="377"/>
                  </a:lnTo>
                  <a:lnTo>
                    <a:pt x="1212" y="371"/>
                  </a:lnTo>
                  <a:lnTo>
                    <a:pt x="1210" y="366"/>
                  </a:lnTo>
                  <a:lnTo>
                    <a:pt x="1210" y="366"/>
                  </a:lnTo>
                  <a:lnTo>
                    <a:pt x="1210" y="366"/>
                  </a:lnTo>
                  <a:lnTo>
                    <a:pt x="1210" y="366"/>
                  </a:lnTo>
                  <a:lnTo>
                    <a:pt x="1209" y="356"/>
                  </a:lnTo>
                  <a:lnTo>
                    <a:pt x="1207" y="350"/>
                  </a:lnTo>
                  <a:lnTo>
                    <a:pt x="1206" y="344"/>
                  </a:lnTo>
                  <a:lnTo>
                    <a:pt x="1203" y="337"/>
                  </a:lnTo>
                  <a:lnTo>
                    <a:pt x="1197" y="331"/>
                  </a:lnTo>
                  <a:lnTo>
                    <a:pt x="1190" y="325"/>
                  </a:lnTo>
                  <a:lnTo>
                    <a:pt x="1181" y="321"/>
                  </a:lnTo>
                  <a:lnTo>
                    <a:pt x="1181" y="321"/>
                  </a:lnTo>
                  <a:lnTo>
                    <a:pt x="1178" y="319"/>
                  </a:lnTo>
                  <a:lnTo>
                    <a:pt x="1178" y="319"/>
                  </a:lnTo>
                  <a:lnTo>
                    <a:pt x="1171" y="315"/>
                  </a:lnTo>
                  <a:lnTo>
                    <a:pt x="1165" y="307"/>
                  </a:lnTo>
                  <a:lnTo>
                    <a:pt x="1159" y="300"/>
                  </a:lnTo>
                  <a:lnTo>
                    <a:pt x="1154" y="291"/>
                  </a:lnTo>
                  <a:lnTo>
                    <a:pt x="1150" y="282"/>
                  </a:lnTo>
                  <a:lnTo>
                    <a:pt x="1147" y="273"/>
                  </a:lnTo>
                  <a:lnTo>
                    <a:pt x="1145" y="265"/>
                  </a:lnTo>
                  <a:lnTo>
                    <a:pt x="1145" y="257"/>
                  </a:lnTo>
                  <a:lnTo>
                    <a:pt x="1145" y="257"/>
                  </a:lnTo>
                  <a:lnTo>
                    <a:pt x="1145" y="253"/>
                  </a:lnTo>
                  <a:lnTo>
                    <a:pt x="1147" y="248"/>
                  </a:lnTo>
                  <a:lnTo>
                    <a:pt x="1148" y="247"/>
                  </a:lnTo>
                  <a:lnTo>
                    <a:pt x="1151" y="245"/>
                  </a:lnTo>
                  <a:lnTo>
                    <a:pt x="1151" y="245"/>
                  </a:lnTo>
                  <a:lnTo>
                    <a:pt x="1157" y="244"/>
                  </a:lnTo>
                  <a:lnTo>
                    <a:pt x="1163" y="239"/>
                  </a:lnTo>
                  <a:lnTo>
                    <a:pt x="1169" y="234"/>
                  </a:lnTo>
                  <a:lnTo>
                    <a:pt x="1173" y="226"/>
                  </a:lnTo>
                  <a:lnTo>
                    <a:pt x="1185" y="211"/>
                  </a:lnTo>
                  <a:lnTo>
                    <a:pt x="1190" y="205"/>
                  </a:lnTo>
                  <a:lnTo>
                    <a:pt x="1196" y="201"/>
                  </a:lnTo>
                  <a:lnTo>
                    <a:pt x="1196" y="201"/>
                  </a:lnTo>
                  <a:lnTo>
                    <a:pt x="1197" y="200"/>
                  </a:lnTo>
                  <a:lnTo>
                    <a:pt x="1197" y="200"/>
                  </a:lnTo>
                  <a:lnTo>
                    <a:pt x="1202" y="197"/>
                  </a:lnTo>
                  <a:lnTo>
                    <a:pt x="1206" y="192"/>
                  </a:lnTo>
                  <a:lnTo>
                    <a:pt x="1212" y="186"/>
                  </a:lnTo>
                  <a:lnTo>
                    <a:pt x="1215" y="179"/>
                  </a:lnTo>
                  <a:lnTo>
                    <a:pt x="1219" y="171"/>
                  </a:lnTo>
                  <a:lnTo>
                    <a:pt x="1222" y="164"/>
                  </a:lnTo>
                  <a:lnTo>
                    <a:pt x="1224" y="155"/>
                  </a:lnTo>
                  <a:lnTo>
                    <a:pt x="1224" y="146"/>
                  </a:lnTo>
                  <a:lnTo>
                    <a:pt x="1224" y="146"/>
                  </a:lnTo>
                  <a:lnTo>
                    <a:pt x="1222" y="135"/>
                  </a:lnTo>
                  <a:lnTo>
                    <a:pt x="1221" y="130"/>
                  </a:lnTo>
                  <a:lnTo>
                    <a:pt x="1218" y="124"/>
                  </a:lnTo>
                  <a:lnTo>
                    <a:pt x="1218" y="124"/>
                  </a:lnTo>
                  <a:lnTo>
                    <a:pt x="1216" y="120"/>
                  </a:lnTo>
                  <a:lnTo>
                    <a:pt x="1213" y="114"/>
                  </a:lnTo>
                  <a:lnTo>
                    <a:pt x="1213" y="114"/>
                  </a:lnTo>
                  <a:lnTo>
                    <a:pt x="1212" y="102"/>
                  </a:lnTo>
                  <a:lnTo>
                    <a:pt x="1212" y="89"/>
                  </a:lnTo>
                  <a:lnTo>
                    <a:pt x="1212" y="89"/>
                  </a:lnTo>
                  <a:lnTo>
                    <a:pt x="1212" y="71"/>
                  </a:lnTo>
                  <a:lnTo>
                    <a:pt x="1213" y="52"/>
                  </a:lnTo>
                  <a:lnTo>
                    <a:pt x="1219" y="15"/>
                  </a:lnTo>
                  <a:lnTo>
                    <a:pt x="1219" y="15"/>
                  </a:lnTo>
                  <a:lnTo>
                    <a:pt x="1199" y="14"/>
                  </a:lnTo>
                  <a:lnTo>
                    <a:pt x="1178" y="9"/>
                  </a:lnTo>
                  <a:lnTo>
                    <a:pt x="1153" y="2"/>
                  </a:lnTo>
                  <a:lnTo>
                    <a:pt x="1153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44" name="Freeform: Shape 28">
              <a:extLst>
                <a:ext uri="{FF2B5EF4-FFF2-40B4-BE49-F238E27FC236}">
                  <a16:creationId xmlns:a16="http://schemas.microsoft.com/office/drawing/2014/main" id="{4BEE88C8-7570-8A4E-8F9A-17349D693A4A}"/>
                </a:ext>
              </a:extLst>
            </p:cNvPr>
            <p:cNvSpPr/>
            <p:nvPr/>
          </p:nvSpPr>
          <p:spPr>
            <a:xfrm>
              <a:off x="4656600" y="2323080"/>
              <a:ext cx="383400" cy="36971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66" h="1028">
                  <a:moveTo>
                    <a:pt x="149" y="0"/>
                  </a:moveTo>
                  <a:lnTo>
                    <a:pt x="149" y="0"/>
                  </a:lnTo>
                  <a:lnTo>
                    <a:pt x="147" y="20"/>
                  </a:lnTo>
                  <a:lnTo>
                    <a:pt x="147" y="36"/>
                  </a:lnTo>
                  <a:lnTo>
                    <a:pt x="147" y="36"/>
                  </a:lnTo>
                  <a:lnTo>
                    <a:pt x="146" y="43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141" y="52"/>
                  </a:lnTo>
                  <a:lnTo>
                    <a:pt x="138" y="54"/>
                  </a:lnTo>
                  <a:lnTo>
                    <a:pt x="130" y="57"/>
                  </a:lnTo>
                  <a:lnTo>
                    <a:pt x="122" y="57"/>
                  </a:lnTo>
                  <a:lnTo>
                    <a:pt x="116" y="58"/>
                  </a:lnTo>
                  <a:lnTo>
                    <a:pt x="116" y="58"/>
                  </a:lnTo>
                  <a:lnTo>
                    <a:pt x="116" y="58"/>
                  </a:lnTo>
                  <a:lnTo>
                    <a:pt x="116" y="58"/>
                  </a:lnTo>
                  <a:lnTo>
                    <a:pt x="106" y="67"/>
                  </a:lnTo>
                  <a:lnTo>
                    <a:pt x="90" y="82"/>
                  </a:lnTo>
                  <a:lnTo>
                    <a:pt x="63" y="110"/>
                  </a:lnTo>
                  <a:lnTo>
                    <a:pt x="63" y="110"/>
                  </a:lnTo>
                  <a:lnTo>
                    <a:pt x="57" y="116"/>
                  </a:lnTo>
                  <a:lnTo>
                    <a:pt x="56" y="121"/>
                  </a:lnTo>
                  <a:lnTo>
                    <a:pt x="54" y="129"/>
                  </a:lnTo>
                  <a:lnTo>
                    <a:pt x="54" y="135"/>
                  </a:lnTo>
                  <a:lnTo>
                    <a:pt x="54" y="135"/>
                  </a:lnTo>
                  <a:lnTo>
                    <a:pt x="56" y="141"/>
                  </a:lnTo>
                  <a:lnTo>
                    <a:pt x="56" y="141"/>
                  </a:lnTo>
                  <a:lnTo>
                    <a:pt x="57" y="144"/>
                  </a:lnTo>
                  <a:lnTo>
                    <a:pt x="57" y="148"/>
                  </a:lnTo>
                  <a:lnTo>
                    <a:pt x="57" y="148"/>
                  </a:lnTo>
                  <a:lnTo>
                    <a:pt x="56" y="160"/>
                  </a:lnTo>
                  <a:lnTo>
                    <a:pt x="53" y="172"/>
                  </a:lnTo>
                  <a:lnTo>
                    <a:pt x="48" y="185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38" y="204"/>
                  </a:lnTo>
                  <a:lnTo>
                    <a:pt x="31" y="212"/>
                  </a:lnTo>
                  <a:lnTo>
                    <a:pt x="31" y="212"/>
                  </a:lnTo>
                  <a:lnTo>
                    <a:pt x="14" y="223"/>
                  </a:lnTo>
                  <a:lnTo>
                    <a:pt x="14" y="223"/>
                  </a:lnTo>
                  <a:lnTo>
                    <a:pt x="5" y="229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0" y="243"/>
                  </a:lnTo>
                  <a:lnTo>
                    <a:pt x="1" y="249"/>
                  </a:lnTo>
                  <a:lnTo>
                    <a:pt x="8" y="263"/>
                  </a:lnTo>
                  <a:lnTo>
                    <a:pt x="20" y="281"/>
                  </a:lnTo>
                  <a:lnTo>
                    <a:pt x="31" y="302"/>
                  </a:lnTo>
                  <a:lnTo>
                    <a:pt x="31" y="302"/>
                  </a:lnTo>
                  <a:lnTo>
                    <a:pt x="34" y="310"/>
                  </a:lnTo>
                  <a:lnTo>
                    <a:pt x="35" y="319"/>
                  </a:lnTo>
                  <a:lnTo>
                    <a:pt x="35" y="327"/>
                  </a:lnTo>
                  <a:lnTo>
                    <a:pt x="34" y="334"/>
                  </a:lnTo>
                  <a:lnTo>
                    <a:pt x="29" y="347"/>
                  </a:lnTo>
                  <a:lnTo>
                    <a:pt x="26" y="362"/>
                  </a:lnTo>
                  <a:lnTo>
                    <a:pt x="26" y="362"/>
                  </a:lnTo>
                  <a:lnTo>
                    <a:pt x="26" y="370"/>
                  </a:lnTo>
                  <a:lnTo>
                    <a:pt x="29" y="377"/>
                  </a:lnTo>
                  <a:lnTo>
                    <a:pt x="29" y="377"/>
                  </a:lnTo>
                  <a:lnTo>
                    <a:pt x="34" y="387"/>
                  </a:lnTo>
                  <a:lnTo>
                    <a:pt x="35" y="396"/>
                  </a:lnTo>
                  <a:lnTo>
                    <a:pt x="35" y="404"/>
                  </a:lnTo>
                  <a:lnTo>
                    <a:pt x="32" y="411"/>
                  </a:lnTo>
                  <a:lnTo>
                    <a:pt x="32" y="411"/>
                  </a:lnTo>
                  <a:lnTo>
                    <a:pt x="28" y="420"/>
                  </a:lnTo>
                  <a:lnTo>
                    <a:pt x="28" y="420"/>
                  </a:lnTo>
                  <a:lnTo>
                    <a:pt x="23" y="424"/>
                  </a:lnTo>
                  <a:lnTo>
                    <a:pt x="23" y="424"/>
                  </a:lnTo>
                  <a:lnTo>
                    <a:pt x="20" y="430"/>
                  </a:lnTo>
                  <a:lnTo>
                    <a:pt x="19" y="435"/>
                  </a:lnTo>
                  <a:lnTo>
                    <a:pt x="19" y="441"/>
                  </a:lnTo>
                  <a:lnTo>
                    <a:pt x="20" y="446"/>
                  </a:lnTo>
                  <a:lnTo>
                    <a:pt x="22" y="458"/>
                  </a:lnTo>
                  <a:lnTo>
                    <a:pt x="23" y="469"/>
                  </a:lnTo>
                  <a:lnTo>
                    <a:pt x="23" y="469"/>
                  </a:lnTo>
                  <a:lnTo>
                    <a:pt x="25" y="473"/>
                  </a:lnTo>
                  <a:lnTo>
                    <a:pt x="26" y="477"/>
                  </a:lnTo>
                  <a:lnTo>
                    <a:pt x="31" y="488"/>
                  </a:lnTo>
                  <a:lnTo>
                    <a:pt x="31" y="488"/>
                  </a:lnTo>
                  <a:lnTo>
                    <a:pt x="35" y="495"/>
                  </a:lnTo>
                  <a:lnTo>
                    <a:pt x="35" y="498"/>
                  </a:lnTo>
                  <a:lnTo>
                    <a:pt x="35" y="501"/>
                  </a:lnTo>
                  <a:lnTo>
                    <a:pt x="35" y="501"/>
                  </a:lnTo>
                  <a:lnTo>
                    <a:pt x="19" y="514"/>
                  </a:lnTo>
                  <a:lnTo>
                    <a:pt x="19" y="514"/>
                  </a:lnTo>
                  <a:lnTo>
                    <a:pt x="8" y="526"/>
                  </a:lnTo>
                  <a:lnTo>
                    <a:pt x="5" y="531"/>
                  </a:lnTo>
                  <a:lnTo>
                    <a:pt x="4" y="535"/>
                  </a:lnTo>
                  <a:lnTo>
                    <a:pt x="4" y="535"/>
                  </a:lnTo>
                  <a:lnTo>
                    <a:pt x="5" y="541"/>
                  </a:lnTo>
                  <a:lnTo>
                    <a:pt x="8" y="545"/>
                  </a:lnTo>
                  <a:lnTo>
                    <a:pt x="8" y="545"/>
                  </a:lnTo>
                  <a:lnTo>
                    <a:pt x="19" y="560"/>
                  </a:lnTo>
                  <a:lnTo>
                    <a:pt x="28" y="569"/>
                  </a:lnTo>
                  <a:lnTo>
                    <a:pt x="35" y="579"/>
                  </a:lnTo>
                  <a:lnTo>
                    <a:pt x="35" y="579"/>
                  </a:lnTo>
                  <a:lnTo>
                    <a:pt x="39" y="588"/>
                  </a:lnTo>
                  <a:lnTo>
                    <a:pt x="42" y="597"/>
                  </a:lnTo>
                  <a:lnTo>
                    <a:pt x="42" y="597"/>
                  </a:lnTo>
                  <a:lnTo>
                    <a:pt x="44" y="607"/>
                  </a:lnTo>
                  <a:lnTo>
                    <a:pt x="42" y="616"/>
                  </a:lnTo>
                  <a:lnTo>
                    <a:pt x="42" y="625"/>
                  </a:lnTo>
                  <a:lnTo>
                    <a:pt x="42" y="634"/>
                  </a:lnTo>
                  <a:lnTo>
                    <a:pt x="42" y="634"/>
                  </a:lnTo>
                  <a:lnTo>
                    <a:pt x="45" y="641"/>
                  </a:lnTo>
                  <a:lnTo>
                    <a:pt x="48" y="646"/>
                  </a:lnTo>
                  <a:lnTo>
                    <a:pt x="54" y="652"/>
                  </a:lnTo>
                  <a:lnTo>
                    <a:pt x="60" y="655"/>
                  </a:lnTo>
                  <a:lnTo>
                    <a:pt x="68" y="659"/>
                  </a:lnTo>
                  <a:lnTo>
                    <a:pt x="76" y="661"/>
                  </a:lnTo>
                  <a:lnTo>
                    <a:pt x="84" y="662"/>
                  </a:lnTo>
                  <a:lnTo>
                    <a:pt x="93" y="663"/>
                  </a:lnTo>
                  <a:lnTo>
                    <a:pt x="93" y="663"/>
                  </a:lnTo>
                  <a:lnTo>
                    <a:pt x="100" y="663"/>
                  </a:lnTo>
                  <a:lnTo>
                    <a:pt x="106" y="665"/>
                  </a:lnTo>
                  <a:lnTo>
                    <a:pt x="119" y="671"/>
                  </a:lnTo>
                  <a:lnTo>
                    <a:pt x="131" y="675"/>
                  </a:lnTo>
                  <a:lnTo>
                    <a:pt x="137" y="678"/>
                  </a:lnTo>
                  <a:lnTo>
                    <a:pt x="144" y="678"/>
                  </a:lnTo>
                  <a:lnTo>
                    <a:pt x="144" y="678"/>
                  </a:lnTo>
                  <a:lnTo>
                    <a:pt x="150" y="680"/>
                  </a:lnTo>
                  <a:lnTo>
                    <a:pt x="156" y="683"/>
                  </a:lnTo>
                  <a:lnTo>
                    <a:pt x="156" y="683"/>
                  </a:lnTo>
                  <a:lnTo>
                    <a:pt x="162" y="693"/>
                  </a:lnTo>
                  <a:lnTo>
                    <a:pt x="169" y="705"/>
                  </a:lnTo>
                  <a:lnTo>
                    <a:pt x="174" y="721"/>
                  </a:lnTo>
                  <a:lnTo>
                    <a:pt x="180" y="739"/>
                  </a:lnTo>
                  <a:lnTo>
                    <a:pt x="180" y="739"/>
                  </a:lnTo>
                  <a:lnTo>
                    <a:pt x="199" y="739"/>
                  </a:lnTo>
                  <a:lnTo>
                    <a:pt x="199" y="739"/>
                  </a:lnTo>
                  <a:lnTo>
                    <a:pt x="220" y="740"/>
                  </a:lnTo>
                  <a:lnTo>
                    <a:pt x="242" y="745"/>
                  </a:lnTo>
                  <a:lnTo>
                    <a:pt x="265" y="751"/>
                  </a:lnTo>
                  <a:lnTo>
                    <a:pt x="274" y="754"/>
                  </a:lnTo>
                  <a:lnTo>
                    <a:pt x="283" y="758"/>
                  </a:lnTo>
                  <a:lnTo>
                    <a:pt x="283" y="758"/>
                  </a:lnTo>
                  <a:lnTo>
                    <a:pt x="299" y="771"/>
                  </a:lnTo>
                  <a:lnTo>
                    <a:pt x="313" y="785"/>
                  </a:lnTo>
                  <a:lnTo>
                    <a:pt x="313" y="785"/>
                  </a:lnTo>
                  <a:lnTo>
                    <a:pt x="320" y="792"/>
                  </a:lnTo>
                  <a:lnTo>
                    <a:pt x="320" y="792"/>
                  </a:lnTo>
                  <a:lnTo>
                    <a:pt x="327" y="802"/>
                  </a:lnTo>
                  <a:lnTo>
                    <a:pt x="447" y="739"/>
                  </a:lnTo>
                  <a:lnTo>
                    <a:pt x="985" y="1028"/>
                  </a:lnTo>
                  <a:lnTo>
                    <a:pt x="985" y="991"/>
                  </a:lnTo>
                  <a:lnTo>
                    <a:pt x="1049" y="991"/>
                  </a:lnTo>
                  <a:lnTo>
                    <a:pt x="1049" y="842"/>
                  </a:lnTo>
                  <a:lnTo>
                    <a:pt x="1049" y="299"/>
                  </a:lnTo>
                  <a:lnTo>
                    <a:pt x="1049" y="299"/>
                  </a:lnTo>
                  <a:lnTo>
                    <a:pt x="1049" y="283"/>
                  </a:lnTo>
                  <a:lnTo>
                    <a:pt x="1046" y="266"/>
                  </a:lnTo>
                  <a:lnTo>
                    <a:pt x="1042" y="240"/>
                  </a:lnTo>
                  <a:lnTo>
                    <a:pt x="1041" y="226"/>
                  </a:lnTo>
                  <a:lnTo>
                    <a:pt x="1041" y="216"/>
                  </a:lnTo>
                  <a:lnTo>
                    <a:pt x="1044" y="204"/>
                  </a:lnTo>
                  <a:lnTo>
                    <a:pt x="1049" y="195"/>
                  </a:lnTo>
                  <a:lnTo>
                    <a:pt x="1049" y="195"/>
                  </a:lnTo>
                  <a:lnTo>
                    <a:pt x="1055" y="188"/>
                  </a:lnTo>
                  <a:lnTo>
                    <a:pt x="1058" y="181"/>
                  </a:lnTo>
                  <a:lnTo>
                    <a:pt x="1058" y="173"/>
                  </a:lnTo>
                  <a:lnTo>
                    <a:pt x="1057" y="166"/>
                  </a:lnTo>
                  <a:lnTo>
                    <a:pt x="1057" y="166"/>
                  </a:lnTo>
                  <a:lnTo>
                    <a:pt x="1054" y="151"/>
                  </a:lnTo>
                  <a:lnTo>
                    <a:pt x="1054" y="151"/>
                  </a:lnTo>
                  <a:lnTo>
                    <a:pt x="1054" y="142"/>
                  </a:lnTo>
                  <a:lnTo>
                    <a:pt x="1054" y="132"/>
                  </a:lnTo>
                  <a:lnTo>
                    <a:pt x="1055" y="121"/>
                  </a:lnTo>
                  <a:lnTo>
                    <a:pt x="1058" y="108"/>
                  </a:lnTo>
                  <a:lnTo>
                    <a:pt x="1058" y="108"/>
                  </a:lnTo>
                  <a:lnTo>
                    <a:pt x="1066" y="91"/>
                  </a:lnTo>
                  <a:lnTo>
                    <a:pt x="1063" y="88"/>
                  </a:lnTo>
                  <a:lnTo>
                    <a:pt x="1063" y="88"/>
                  </a:lnTo>
                  <a:lnTo>
                    <a:pt x="1060" y="83"/>
                  </a:lnTo>
                  <a:lnTo>
                    <a:pt x="1055" y="79"/>
                  </a:lnTo>
                  <a:lnTo>
                    <a:pt x="1046" y="76"/>
                  </a:lnTo>
                  <a:lnTo>
                    <a:pt x="1036" y="73"/>
                  </a:lnTo>
                  <a:lnTo>
                    <a:pt x="1008" y="68"/>
                  </a:lnTo>
                  <a:lnTo>
                    <a:pt x="968" y="63"/>
                  </a:lnTo>
                  <a:lnTo>
                    <a:pt x="968" y="63"/>
                  </a:lnTo>
                  <a:lnTo>
                    <a:pt x="958" y="61"/>
                  </a:lnTo>
                  <a:lnTo>
                    <a:pt x="949" y="58"/>
                  </a:lnTo>
                  <a:lnTo>
                    <a:pt x="942" y="55"/>
                  </a:lnTo>
                  <a:lnTo>
                    <a:pt x="936" y="51"/>
                  </a:lnTo>
                  <a:lnTo>
                    <a:pt x="925" y="42"/>
                  </a:lnTo>
                  <a:lnTo>
                    <a:pt x="918" y="33"/>
                  </a:lnTo>
                  <a:lnTo>
                    <a:pt x="909" y="24"/>
                  </a:lnTo>
                  <a:lnTo>
                    <a:pt x="899" y="17"/>
                  </a:lnTo>
                  <a:lnTo>
                    <a:pt x="891" y="14"/>
                  </a:lnTo>
                  <a:lnTo>
                    <a:pt x="883" y="11"/>
                  </a:lnTo>
                  <a:lnTo>
                    <a:pt x="872" y="9"/>
                  </a:lnTo>
                  <a:lnTo>
                    <a:pt x="860" y="8"/>
                  </a:lnTo>
                  <a:lnTo>
                    <a:pt x="860" y="8"/>
                  </a:lnTo>
                  <a:lnTo>
                    <a:pt x="853" y="8"/>
                  </a:lnTo>
                  <a:lnTo>
                    <a:pt x="853" y="8"/>
                  </a:lnTo>
                  <a:lnTo>
                    <a:pt x="841" y="8"/>
                  </a:lnTo>
                  <a:lnTo>
                    <a:pt x="828" y="9"/>
                  </a:lnTo>
                  <a:lnTo>
                    <a:pt x="815" y="12"/>
                  </a:lnTo>
                  <a:lnTo>
                    <a:pt x="801" y="15"/>
                  </a:lnTo>
                  <a:lnTo>
                    <a:pt x="776" y="26"/>
                  </a:lnTo>
                  <a:lnTo>
                    <a:pt x="754" y="37"/>
                  </a:lnTo>
                  <a:lnTo>
                    <a:pt x="734" y="49"/>
                  </a:lnTo>
                  <a:lnTo>
                    <a:pt x="717" y="64"/>
                  </a:lnTo>
                  <a:lnTo>
                    <a:pt x="711" y="70"/>
                  </a:lnTo>
                  <a:lnTo>
                    <a:pt x="707" y="76"/>
                  </a:lnTo>
                  <a:lnTo>
                    <a:pt x="705" y="82"/>
                  </a:lnTo>
                  <a:lnTo>
                    <a:pt x="704" y="88"/>
                  </a:lnTo>
                  <a:lnTo>
                    <a:pt x="704" y="88"/>
                  </a:lnTo>
                  <a:lnTo>
                    <a:pt x="704" y="99"/>
                  </a:lnTo>
                  <a:lnTo>
                    <a:pt x="708" y="110"/>
                  </a:lnTo>
                  <a:lnTo>
                    <a:pt x="716" y="133"/>
                  </a:lnTo>
                  <a:lnTo>
                    <a:pt x="720" y="145"/>
                  </a:lnTo>
                  <a:lnTo>
                    <a:pt x="722" y="157"/>
                  </a:lnTo>
                  <a:lnTo>
                    <a:pt x="720" y="163"/>
                  </a:lnTo>
                  <a:lnTo>
                    <a:pt x="719" y="167"/>
                  </a:lnTo>
                  <a:lnTo>
                    <a:pt x="717" y="173"/>
                  </a:lnTo>
                  <a:lnTo>
                    <a:pt x="713" y="179"/>
                  </a:lnTo>
                  <a:lnTo>
                    <a:pt x="713" y="179"/>
                  </a:lnTo>
                  <a:lnTo>
                    <a:pt x="708" y="185"/>
                  </a:lnTo>
                  <a:lnTo>
                    <a:pt x="702" y="189"/>
                  </a:lnTo>
                  <a:lnTo>
                    <a:pt x="691" y="197"/>
                  </a:lnTo>
                  <a:lnTo>
                    <a:pt x="676" y="201"/>
                  </a:lnTo>
                  <a:lnTo>
                    <a:pt x="661" y="203"/>
                  </a:lnTo>
                  <a:lnTo>
                    <a:pt x="661" y="203"/>
                  </a:lnTo>
                  <a:lnTo>
                    <a:pt x="646" y="203"/>
                  </a:lnTo>
                  <a:lnTo>
                    <a:pt x="632" y="198"/>
                  </a:lnTo>
                  <a:lnTo>
                    <a:pt x="618" y="191"/>
                  </a:lnTo>
                  <a:lnTo>
                    <a:pt x="605" y="181"/>
                  </a:lnTo>
                  <a:lnTo>
                    <a:pt x="605" y="181"/>
                  </a:lnTo>
                  <a:lnTo>
                    <a:pt x="590" y="169"/>
                  </a:lnTo>
                  <a:lnTo>
                    <a:pt x="576" y="160"/>
                  </a:lnTo>
                  <a:lnTo>
                    <a:pt x="559" y="151"/>
                  </a:lnTo>
                  <a:lnTo>
                    <a:pt x="542" y="145"/>
                  </a:lnTo>
                  <a:lnTo>
                    <a:pt x="525" y="139"/>
                  </a:lnTo>
                  <a:lnTo>
                    <a:pt x="508" y="136"/>
                  </a:lnTo>
                  <a:lnTo>
                    <a:pt x="491" y="135"/>
                  </a:lnTo>
                  <a:lnTo>
                    <a:pt x="474" y="133"/>
                  </a:lnTo>
                  <a:lnTo>
                    <a:pt x="474" y="133"/>
                  </a:lnTo>
                  <a:lnTo>
                    <a:pt x="459" y="132"/>
                  </a:lnTo>
                  <a:lnTo>
                    <a:pt x="446" y="129"/>
                  </a:lnTo>
                  <a:lnTo>
                    <a:pt x="432" y="125"/>
                  </a:lnTo>
                  <a:lnTo>
                    <a:pt x="422" y="117"/>
                  </a:lnTo>
                  <a:lnTo>
                    <a:pt x="415" y="110"/>
                  </a:lnTo>
                  <a:lnTo>
                    <a:pt x="409" y="101"/>
                  </a:lnTo>
                  <a:lnTo>
                    <a:pt x="404" y="92"/>
                  </a:lnTo>
                  <a:lnTo>
                    <a:pt x="404" y="83"/>
                  </a:lnTo>
                  <a:lnTo>
                    <a:pt x="404" y="83"/>
                  </a:lnTo>
                  <a:lnTo>
                    <a:pt x="404" y="76"/>
                  </a:lnTo>
                  <a:lnTo>
                    <a:pt x="404" y="68"/>
                  </a:lnTo>
                  <a:lnTo>
                    <a:pt x="401" y="63"/>
                  </a:lnTo>
                  <a:lnTo>
                    <a:pt x="395" y="58"/>
                  </a:lnTo>
                  <a:lnTo>
                    <a:pt x="390" y="52"/>
                  </a:lnTo>
                  <a:lnTo>
                    <a:pt x="381" y="49"/>
                  </a:lnTo>
                  <a:lnTo>
                    <a:pt x="370" y="46"/>
                  </a:lnTo>
                  <a:lnTo>
                    <a:pt x="358" y="43"/>
                  </a:lnTo>
                  <a:lnTo>
                    <a:pt x="358" y="43"/>
                  </a:lnTo>
                  <a:lnTo>
                    <a:pt x="348" y="40"/>
                  </a:lnTo>
                  <a:lnTo>
                    <a:pt x="336" y="36"/>
                  </a:lnTo>
                  <a:lnTo>
                    <a:pt x="313" y="27"/>
                  </a:lnTo>
                  <a:lnTo>
                    <a:pt x="301" y="23"/>
                  </a:lnTo>
                  <a:lnTo>
                    <a:pt x="288" y="18"/>
                  </a:lnTo>
                  <a:lnTo>
                    <a:pt x="273" y="15"/>
                  </a:lnTo>
                  <a:lnTo>
                    <a:pt x="257" y="15"/>
                  </a:lnTo>
                  <a:lnTo>
                    <a:pt x="257" y="15"/>
                  </a:lnTo>
                  <a:lnTo>
                    <a:pt x="243" y="15"/>
                  </a:lnTo>
                  <a:lnTo>
                    <a:pt x="230" y="17"/>
                  </a:lnTo>
                  <a:lnTo>
                    <a:pt x="230" y="17"/>
                  </a:lnTo>
                  <a:lnTo>
                    <a:pt x="211" y="18"/>
                  </a:lnTo>
                  <a:lnTo>
                    <a:pt x="211" y="18"/>
                  </a:lnTo>
                  <a:lnTo>
                    <a:pt x="193" y="17"/>
                  </a:lnTo>
                  <a:lnTo>
                    <a:pt x="177" y="12"/>
                  </a:lnTo>
                  <a:lnTo>
                    <a:pt x="162" y="6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45" name="Freeform: Shape 29">
              <a:extLst>
                <a:ext uri="{FF2B5EF4-FFF2-40B4-BE49-F238E27FC236}">
                  <a16:creationId xmlns:a16="http://schemas.microsoft.com/office/drawing/2014/main" id="{389F9726-90DA-CE45-AE73-F929DC748FBF}"/>
                </a:ext>
              </a:extLst>
            </p:cNvPr>
            <p:cNvSpPr/>
            <p:nvPr/>
          </p:nvSpPr>
          <p:spPr>
            <a:xfrm>
              <a:off x="4656600" y="2323080"/>
              <a:ext cx="383400" cy="36971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66" h="1028">
                  <a:moveTo>
                    <a:pt x="149" y="0"/>
                  </a:moveTo>
                  <a:lnTo>
                    <a:pt x="149" y="0"/>
                  </a:lnTo>
                  <a:lnTo>
                    <a:pt x="147" y="20"/>
                  </a:lnTo>
                  <a:lnTo>
                    <a:pt x="147" y="36"/>
                  </a:lnTo>
                  <a:lnTo>
                    <a:pt x="147" y="36"/>
                  </a:lnTo>
                  <a:lnTo>
                    <a:pt x="146" y="43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141" y="52"/>
                  </a:lnTo>
                  <a:lnTo>
                    <a:pt x="138" y="54"/>
                  </a:lnTo>
                  <a:lnTo>
                    <a:pt x="130" y="57"/>
                  </a:lnTo>
                  <a:lnTo>
                    <a:pt x="122" y="57"/>
                  </a:lnTo>
                  <a:lnTo>
                    <a:pt x="116" y="58"/>
                  </a:lnTo>
                  <a:lnTo>
                    <a:pt x="116" y="58"/>
                  </a:lnTo>
                  <a:lnTo>
                    <a:pt x="116" y="58"/>
                  </a:lnTo>
                  <a:lnTo>
                    <a:pt x="116" y="58"/>
                  </a:lnTo>
                  <a:lnTo>
                    <a:pt x="106" y="67"/>
                  </a:lnTo>
                  <a:lnTo>
                    <a:pt x="90" y="82"/>
                  </a:lnTo>
                  <a:lnTo>
                    <a:pt x="63" y="110"/>
                  </a:lnTo>
                  <a:lnTo>
                    <a:pt x="63" y="110"/>
                  </a:lnTo>
                  <a:lnTo>
                    <a:pt x="57" y="116"/>
                  </a:lnTo>
                  <a:lnTo>
                    <a:pt x="56" y="121"/>
                  </a:lnTo>
                  <a:lnTo>
                    <a:pt x="54" y="129"/>
                  </a:lnTo>
                  <a:lnTo>
                    <a:pt x="54" y="135"/>
                  </a:lnTo>
                  <a:lnTo>
                    <a:pt x="54" y="135"/>
                  </a:lnTo>
                  <a:lnTo>
                    <a:pt x="56" y="141"/>
                  </a:lnTo>
                  <a:lnTo>
                    <a:pt x="56" y="141"/>
                  </a:lnTo>
                  <a:lnTo>
                    <a:pt x="57" y="144"/>
                  </a:lnTo>
                  <a:lnTo>
                    <a:pt x="57" y="148"/>
                  </a:lnTo>
                  <a:lnTo>
                    <a:pt x="57" y="148"/>
                  </a:lnTo>
                  <a:lnTo>
                    <a:pt x="56" y="160"/>
                  </a:lnTo>
                  <a:lnTo>
                    <a:pt x="53" y="172"/>
                  </a:lnTo>
                  <a:lnTo>
                    <a:pt x="48" y="185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38" y="204"/>
                  </a:lnTo>
                  <a:lnTo>
                    <a:pt x="31" y="212"/>
                  </a:lnTo>
                  <a:lnTo>
                    <a:pt x="31" y="212"/>
                  </a:lnTo>
                  <a:lnTo>
                    <a:pt x="14" y="223"/>
                  </a:lnTo>
                  <a:lnTo>
                    <a:pt x="14" y="223"/>
                  </a:lnTo>
                  <a:lnTo>
                    <a:pt x="5" y="229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0" y="243"/>
                  </a:lnTo>
                  <a:lnTo>
                    <a:pt x="1" y="249"/>
                  </a:lnTo>
                  <a:lnTo>
                    <a:pt x="8" y="263"/>
                  </a:lnTo>
                  <a:lnTo>
                    <a:pt x="20" y="281"/>
                  </a:lnTo>
                  <a:lnTo>
                    <a:pt x="31" y="302"/>
                  </a:lnTo>
                  <a:lnTo>
                    <a:pt x="31" y="302"/>
                  </a:lnTo>
                  <a:lnTo>
                    <a:pt x="34" y="310"/>
                  </a:lnTo>
                  <a:lnTo>
                    <a:pt x="35" y="319"/>
                  </a:lnTo>
                  <a:lnTo>
                    <a:pt x="35" y="327"/>
                  </a:lnTo>
                  <a:lnTo>
                    <a:pt x="34" y="334"/>
                  </a:lnTo>
                  <a:lnTo>
                    <a:pt x="29" y="347"/>
                  </a:lnTo>
                  <a:lnTo>
                    <a:pt x="26" y="362"/>
                  </a:lnTo>
                  <a:lnTo>
                    <a:pt x="26" y="362"/>
                  </a:lnTo>
                  <a:lnTo>
                    <a:pt x="26" y="370"/>
                  </a:lnTo>
                  <a:lnTo>
                    <a:pt x="29" y="377"/>
                  </a:lnTo>
                  <a:lnTo>
                    <a:pt x="29" y="377"/>
                  </a:lnTo>
                  <a:lnTo>
                    <a:pt x="34" y="387"/>
                  </a:lnTo>
                  <a:lnTo>
                    <a:pt x="35" y="396"/>
                  </a:lnTo>
                  <a:lnTo>
                    <a:pt x="35" y="404"/>
                  </a:lnTo>
                  <a:lnTo>
                    <a:pt x="32" y="411"/>
                  </a:lnTo>
                  <a:lnTo>
                    <a:pt x="32" y="411"/>
                  </a:lnTo>
                  <a:lnTo>
                    <a:pt x="28" y="420"/>
                  </a:lnTo>
                  <a:lnTo>
                    <a:pt x="28" y="420"/>
                  </a:lnTo>
                  <a:lnTo>
                    <a:pt x="23" y="424"/>
                  </a:lnTo>
                  <a:lnTo>
                    <a:pt x="23" y="424"/>
                  </a:lnTo>
                  <a:lnTo>
                    <a:pt x="20" y="430"/>
                  </a:lnTo>
                  <a:lnTo>
                    <a:pt x="19" y="435"/>
                  </a:lnTo>
                  <a:lnTo>
                    <a:pt x="19" y="441"/>
                  </a:lnTo>
                  <a:lnTo>
                    <a:pt x="20" y="446"/>
                  </a:lnTo>
                  <a:lnTo>
                    <a:pt x="22" y="458"/>
                  </a:lnTo>
                  <a:lnTo>
                    <a:pt x="23" y="469"/>
                  </a:lnTo>
                  <a:lnTo>
                    <a:pt x="23" y="469"/>
                  </a:lnTo>
                  <a:lnTo>
                    <a:pt x="25" y="473"/>
                  </a:lnTo>
                  <a:lnTo>
                    <a:pt x="26" y="477"/>
                  </a:lnTo>
                  <a:lnTo>
                    <a:pt x="31" y="488"/>
                  </a:lnTo>
                  <a:lnTo>
                    <a:pt x="31" y="488"/>
                  </a:lnTo>
                  <a:lnTo>
                    <a:pt x="35" y="495"/>
                  </a:lnTo>
                  <a:lnTo>
                    <a:pt x="35" y="498"/>
                  </a:lnTo>
                  <a:lnTo>
                    <a:pt x="35" y="501"/>
                  </a:lnTo>
                  <a:lnTo>
                    <a:pt x="35" y="501"/>
                  </a:lnTo>
                  <a:lnTo>
                    <a:pt x="19" y="514"/>
                  </a:lnTo>
                  <a:lnTo>
                    <a:pt x="19" y="514"/>
                  </a:lnTo>
                  <a:lnTo>
                    <a:pt x="8" y="526"/>
                  </a:lnTo>
                  <a:lnTo>
                    <a:pt x="5" y="531"/>
                  </a:lnTo>
                  <a:lnTo>
                    <a:pt x="4" y="535"/>
                  </a:lnTo>
                  <a:lnTo>
                    <a:pt x="4" y="535"/>
                  </a:lnTo>
                  <a:lnTo>
                    <a:pt x="5" y="541"/>
                  </a:lnTo>
                  <a:lnTo>
                    <a:pt x="8" y="545"/>
                  </a:lnTo>
                  <a:lnTo>
                    <a:pt x="8" y="545"/>
                  </a:lnTo>
                  <a:lnTo>
                    <a:pt x="19" y="560"/>
                  </a:lnTo>
                  <a:lnTo>
                    <a:pt x="28" y="569"/>
                  </a:lnTo>
                  <a:lnTo>
                    <a:pt x="35" y="579"/>
                  </a:lnTo>
                  <a:lnTo>
                    <a:pt x="35" y="579"/>
                  </a:lnTo>
                  <a:lnTo>
                    <a:pt x="39" y="588"/>
                  </a:lnTo>
                  <a:lnTo>
                    <a:pt x="42" y="597"/>
                  </a:lnTo>
                  <a:lnTo>
                    <a:pt x="42" y="597"/>
                  </a:lnTo>
                  <a:lnTo>
                    <a:pt x="44" y="607"/>
                  </a:lnTo>
                  <a:lnTo>
                    <a:pt x="42" y="616"/>
                  </a:lnTo>
                  <a:lnTo>
                    <a:pt x="42" y="625"/>
                  </a:lnTo>
                  <a:lnTo>
                    <a:pt x="42" y="634"/>
                  </a:lnTo>
                  <a:lnTo>
                    <a:pt x="42" y="634"/>
                  </a:lnTo>
                  <a:lnTo>
                    <a:pt x="45" y="641"/>
                  </a:lnTo>
                  <a:lnTo>
                    <a:pt x="48" y="646"/>
                  </a:lnTo>
                  <a:lnTo>
                    <a:pt x="54" y="652"/>
                  </a:lnTo>
                  <a:lnTo>
                    <a:pt x="60" y="655"/>
                  </a:lnTo>
                  <a:lnTo>
                    <a:pt x="68" y="659"/>
                  </a:lnTo>
                  <a:lnTo>
                    <a:pt x="76" y="661"/>
                  </a:lnTo>
                  <a:lnTo>
                    <a:pt x="84" y="662"/>
                  </a:lnTo>
                  <a:lnTo>
                    <a:pt x="93" y="663"/>
                  </a:lnTo>
                  <a:lnTo>
                    <a:pt x="93" y="663"/>
                  </a:lnTo>
                  <a:lnTo>
                    <a:pt x="100" y="663"/>
                  </a:lnTo>
                  <a:lnTo>
                    <a:pt x="106" y="665"/>
                  </a:lnTo>
                  <a:lnTo>
                    <a:pt x="119" y="671"/>
                  </a:lnTo>
                  <a:lnTo>
                    <a:pt x="131" y="675"/>
                  </a:lnTo>
                  <a:lnTo>
                    <a:pt x="137" y="678"/>
                  </a:lnTo>
                  <a:lnTo>
                    <a:pt x="144" y="678"/>
                  </a:lnTo>
                  <a:lnTo>
                    <a:pt x="144" y="678"/>
                  </a:lnTo>
                  <a:lnTo>
                    <a:pt x="150" y="680"/>
                  </a:lnTo>
                  <a:lnTo>
                    <a:pt x="156" y="683"/>
                  </a:lnTo>
                  <a:lnTo>
                    <a:pt x="156" y="683"/>
                  </a:lnTo>
                  <a:lnTo>
                    <a:pt x="162" y="693"/>
                  </a:lnTo>
                  <a:lnTo>
                    <a:pt x="169" y="705"/>
                  </a:lnTo>
                  <a:lnTo>
                    <a:pt x="174" y="721"/>
                  </a:lnTo>
                  <a:lnTo>
                    <a:pt x="180" y="739"/>
                  </a:lnTo>
                  <a:lnTo>
                    <a:pt x="180" y="739"/>
                  </a:lnTo>
                  <a:lnTo>
                    <a:pt x="199" y="739"/>
                  </a:lnTo>
                  <a:lnTo>
                    <a:pt x="199" y="739"/>
                  </a:lnTo>
                  <a:lnTo>
                    <a:pt x="220" y="740"/>
                  </a:lnTo>
                  <a:lnTo>
                    <a:pt x="242" y="745"/>
                  </a:lnTo>
                  <a:lnTo>
                    <a:pt x="265" y="751"/>
                  </a:lnTo>
                  <a:lnTo>
                    <a:pt x="274" y="754"/>
                  </a:lnTo>
                  <a:lnTo>
                    <a:pt x="283" y="758"/>
                  </a:lnTo>
                  <a:lnTo>
                    <a:pt x="283" y="758"/>
                  </a:lnTo>
                  <a:lnTo>
                    <a:pt x="299" y="771"/>
                  </a:lnTo>
                  <a:lnTo>
                    <a:pt x="313" y="785"/>
                  </a:lnTo>
                  <a:lnTo>
                    <a:pt x="313" y="785"/>
                  </a:lnTo>
                  <a:lnTo>
                    <a:pt x="320" y="792"/>
                  </a:lnTo>
                  <a:lnTo>
                    <a:pt x="320" y="792"/>
                  </a:lnTo>
                  <a:lnTo>
                    <a:pt x="327" y="802"/>
                  </a:lnTo>
                  <a:lnTo>
                    <a:pt x="447" y="739"/>
                  </a:lnTo>
                  <a:lnTo>
                    <a:pt x="985" y="1028"/>
                  </a:lnTo>
                  <a:lnTo>
                    <a:pt x="985" y="991"/>
                  </a:lnTo>
                  <a:lnTo>
                    <a:pt x="1049" y="991"/>
                  </a:lnTo>
                  <a:lnTo>
                    <a:pt x="1049" y="842"/>
                  </a:lnTo>
                  <a:lnTo>
                    <a:pt x="1049" y="299"/>
                  </a:lnTo>
                  <a:lnTo>
                    <a:pt x="1049" y="299"/>
                  </a:lnTo>
                  <a:lnTo>
                    <a:pt x="1049" y="283"/>
                  </a:lnTo>
                  <a:lnTo>
                    <a:pt x="1046" y="266"/>
                  </a:lnTo>
                  <a:lnTo>
                    <a:pt x="1042" y="240"/>
                  </a:lnTo>
                  <a:lnTo>
                    <a:pt x="1041" y="226"/>
                  </a:lnTo>
                  <a:lnTo>
                    <a:pt x="1041" y="216"/>
                  </a:lnTo>
                  <a:lnTo>
                    <a:pt x="1044" y="204"/>
                  </a:lnTo>
                  <a:lnTo>
                    <a:pt x="1049" y="195"/>
                  </a:lnTo>
                  <a:lnTo>
                    <a:pt x="1049" y="195"/>
                  </a:lnTo>
                  <a:lnTo>
                    <a:pt x="1055" y="188"/>
                  </a:lnTo>
                  <a:lnTo>
                    <a:pt x="1058" y="181"/>
                  </a:lnTo>
                  <a:lnTo>
                    <a:pt x="1058" y="173"/>
                  </a:lnTo>
                  <a:lnTo>
                    <a:pt x="1057" y="166"/>
                  </a:lnTo>
                  <a:lnTo>
                    <a:pt x="1057" y="166"/>
                  </a:lnTo>
                  <a:lnTo>
                    <a:pt x="1054" y="151"/>
                  </a:lnTo>
                  <a:lnTo>
                    <a:pt x="1054" y="151"/>
                  </a:lnTo>
                  <a:lnTo>
                    <a:pt x="1054" y="142"/>
                  </a:lnTo>
                  <a:lnTo>
                    <a:pt x="1054" y="132"/>
                  </a:lnTo>
                  <a:lnTo>
                    <a:pt x="1055" y="121"/>
                  </a:lnTo>
                  <a:lnTo>
                    <a:pt x="1058" y="108"/>
                  </a:lnTo>
                  <a:lnTo>
                    <a:pt x="1058" y="108"/>
                  </a:lnTo>
                  <a:lnTo>
                    <a:pt x="1066" y="91"/>
                  </a:lnTo>
                  <a:lnTo>
                    <a:pt x="1063" y="88"/>
                  </a:lnTo>
                  <a:lnTo>
                    <a:pt x="1063" y="88"/>
                  </a:lnTo>
                  <a:lnTo>
                    <a:pt x="1060" y="83"/>
                  </a:lnTo>
                  <a:lnTo>
                    <a:pt x="1055" y="79"/>
                  </a:lnTo>
                  <a:lnTo>
                    <a:pt x="1046" y="76"/>
                  </a:lnTo>
                  <a:lnTo>
                    <a:pt x="1036" y="73"/>
                  </a:lnTo>
                  <a:lnTo>
                    <a:pt x="1008" y="68"/>
                  </a:lnTo>
                  <a:lnTo>
                    <a:pt x="968" y="63"/>
                  </a:lnTo>
                  <a:lnTo>
                    <a:pt x="968" y="63"/>
                  </a:lnTo>
                  <a:lnTo>
                    <a:pt x="958" y="61"/>
                  </a:lnTo>
                  <a:lnTo>
                    <a:pt x="949" y="58"/>
                  </a:lnTo>
                  <a:lnTo>
                    <a:pt x="942" y="55"/>
                  </a:lnTo>
                  <a:lnTo>
                    <a:pt x="936" y="51"/>
                  </a:lnTo>
                  <a:lnTo>
                    <a:pt x="925" y="42"/>
                  </a:lnTo>
                  <a:lnTo>
                    <a:pt x="918" y="33"/>
                  </a:lnTo>
                  <a:lnTo>
                    <a:pt x="909" y="24"/>
                  </a:lnTo>
                  <a:lnTo>
                    <a:pt x="899" y="17"/>
                  </a:lnTo>
                  <a:lnTo>
                    <a:pt x="891" y="14"/>
                  </a:lnTo>
                  <a:lnTo>
                    <a:pt x="883" y="11"/>
                  </a:lnTo>
                  <a:lnTo>
                    <a:pt x="872" y="9"/>
                  </a:lnTo>
                  <a:lnTo>
                    <a:pt x="860" y="8"/>
                  </a:lnTo>
                  <a:lnTo>
                    <a:pt x="860" y="8"/>
                  </a:lnTo>
                  <a:lnTo>
                    <a:pt x="853" y="8"/>
                  </a:lnTo>
                  <a:lnTo>
                    <a:pt x="853" y="8"/>
                  </a:lnTo>
                  <a:lnTo>
                    <a:pt x="841" y="8"/>
                  </a:lnTo>
                  <a:lnTo>
                    <a:pt x="828" y="9"/>
                  </a:lnTo>
                  <a:lnTo>
                    <a:pt x="815" y="12"/>
                  </a:lnTo>
                  <a:lnTo>
                    <a:pt x="801" y="15"/>
                  </a:lnTo>
                  <a:lnTo>
                    <a:pt x="776" y="26"/>
                  </a:lnTo>
                  <a:lnTo>
                    <a:pt x="754" y="37"/>
                  </a:lnTo>
                  <a:lnTo>
                    <a:pt x="734" y="49"/>
                  </a:lnTo>
                  <a:lnTo>
                    <a:pt x="717" y="64"/>
                  </a:lnTo>
                  <a:lnTo>
                    <a:pt x="711" y="70"/>
                  </a:lnTo>
                  <a:lnTo>
                    <a:pt x="707" y="76"/>
                  </a:lnTo>
                  <a:lnTo>
                    <a:pt x="705" y="82"/>
                  </a:lnTo>
                  <a:lnTo>
                    <a:pt x="704" y="88"/>
                  </a:lnTo>
                  <a:lnTo>
                    <a:pt x="704" y="88"/>
                  </a:lnTo>
                  <a:lnTo>
                    <a:pt x="704" y="99"/>
                  </a:lnTo>
                  <a:lnTo>
                    <a:pt x="708" y="110"/>
                  </a:lnTo>
                  <a:lnTo>
                    <a:pt x="716" y="133"/>
                  </a:lnTo>
                  <a:lnTo>
                    <a:pt x="720" y="145"/>
                  </a:lnTo>
                  <a:lnTo>
                    <a:pt x="722" y="157"/>
                  </a:lnTo>
                  <a:lnTo>
                    <a:pt x="720" y="163"/>
                  </a:lnTo>
                  <a:lnTo>
                    <a:pt x="719" y="167"/>
                  </a:lnTo>
                  <a:lnTo>
                    <a:pt x="717" y="173"/>
                  </a:lnTo>
                  <a:lnTo>
                    <a:pt x="713" y="179"/>
                  </a:lnTo>
                  <a:lnTo>
                    <a:pt x="713" y="179"/>
                  </a:lnTo>
                  <a:lnTo>
                    <a:pt x="708" y="185"/>
                  </a:lnTo>
                  <a:lnTo>
                    <a:pt x="702" y="189"/>
                  </a:lnTo>
                  <a:lnTo>
                    <a:pt x="691" y="197"/>
                  </a:lnTo>
                  <a:lnTo>
                    <a:pt x="676" y="201"/>
                  </a:lnTo>
                  <a:lnTo>
                    <a:pt x="661" y="203"/>
                  </a:lnTo>
                  <a:lnTo>
                    <a:pt x="661" y="203"/>
                  </a:lnTo>
                  <a:lnTo>
                    <a:pt x="646" y="203"/>
                  </a:lnTo>
                  <a:lnTo>
                    <a:pt x="632" y="198"/>
                  </a:lnTo>
                  <a:lnTo>
                    <a:pt x="618" y="191"/>
                  </a:lnTo>
                  <a:lnTo>
                    <a:pt x="605" y="181"/>
                  </a:lnTo>
                  <a:lnTo>
                    <a:pt x="605" y="181"/>
                  </a:lnTo>
                  <a:lnTo>
                    <a:pt x="590" y="169"/>
                  </a:lnTo>
                  <a:lnTo>
                    <a:pt x="576" y="160"/>
                  </a:lnTo>
                  <a:lnTo>
                    <a:pt x="559" y="151"/>
                  </a:lnTo>
                  <a:lnTo>
                    <a:pt x="542" y="145"/>
                  </a:lnTo>
                  <a:lnTo>
                    <a:pt x="525" y="139"/>
                  </a:lnTo>
                  <a:lnTo>
                    <a:pt x="508" y="136"/>
                  </a:lnTo>
                  <a:lnTo>
                    <a:pt x="491" y="135"/>
                  </a:lnTo>
                  <a:lnTo>
                    <a:pt x="474" y="133"/>
                  </a:lnTo>
                  <a:lnTo>
                    <a:pt x="474" y="133"/>
                  </a:lnTo>
                  <a:lnTo>
                    <a:pt x="459" y="132"/>
                  </a:lnTo>
                  <a:lnTo>
                    <a:pt x="446" y="129"/>
                  </a:lnTo>
                  <a:lnTo>
                    <a:pt x="432" y="125"/>
                  </a:lnTo>
                  <a:lnTo>
                    <a:pt x="422" y="117"/>
                  </a:lnTo>
                  <a:lnTo>
                    <a:pt x="415" y="110"/>
                  </a:lnTo>
                  <a:lnTo>
                    <a:pt x="409" y="101"/>
                  </a:lnTo>
                  <a:lnTo>
                    <a:pt x="404" y="92"/>
                  </a:lnTo>
                  <a:lnTo>
                    <a:pt x="404" y="83"/>
                  </a:lnTo>
                  <a:lnTo>
                    <a:pt x="404" y="83"/>
                  </a:lnTo>
                  <a:lnTo>
                    <a:pt x="404" y="76"/>
                  </a:lnTo>
                  <a:lnTo>
                    <a:pt x="404" y="68"/>
                  </a:lnTo>
                  <a:lnTo>
                    <a:pt x="401" y="63"/>
                  </a:lnTo>
                  <a:lnTo>
                    <a:pt x="395" y="58"/>
                  </a:lnTo>
                  <a:lnTo>
                    <a:pt x="390" y="52"/>
                  </a:lnTo>
                  <a:lnTo>
                    <a:pt x="381" y="49"/>
                  </a:lnTo>
                  <a:lnTo>
                    <a:pt x="370" y="46"/>
                  </a:lnTo>
                  <a:lnTo>
                    <a:pt x="358" y="43"/>
                  </a:lnTo>
                  <a:lnTo>
                    <a:pt x="358" y="43"/>
                  </a:lnTo>
                  <a:lnTo>
                    <a:pt x="348" y="40"/>
                  </a:lnTo>
                  <a:lnTo>
                    <a:pt x="336" y="36"/>
                  </a:lnTo>
                  <a:lnTo>
                    <a:pt x="313" y="27"/>
                  </a:lnTo>
                  <a:lnTo>
                    <a:pt x="301" y="23"/>
                  </a:lnTo>
                  <a:lnTo>
                    <a:pt x="288" y="18"/>
                  </a:lnTo>
                  <a:lnTo>
                    <a:pt x="273" y="15"/>
                  </a:lnTo>
                  <a:lnTo>
                    <a:pt x="257" y="15"/>
                  </a:lnTo>
                  <a:lnTo>
                    <a:pt x="257" y="15"/>
                  </a:lnTo>
                  <a:lnTo>
                    <a:pt x="243" y="15"/>
                  </a:lnTo>
                  <a:lnTo>
                    <a:pt x="230" y="17"/>
                  </a:lnTo>
                  <a:lnTo>
                    <a:pt x="230" y="17"/>
                  </a:lnTo>
                  <a:lnTo>
                    <a:pt x="211" y="18"/>
                  </a:lnTo>
                  <a:lnTo>
                    <a:pt x="211" y="18"/>
                  </a:lnTo>
                  <a:lnTo>
                    <a:pt x="193" y="17"/>
                  </a:lnTo>
                  <a:lnTo>
                    <a:pt x="177" y="12"/>
                  </a:lnTo>
                  <a:lnTo>
                    <a:pt x="162" y="6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46" name="Freeform: Shape 30">
              <a:extLst>
                <a:ext uri="{FF2B5EF4-FFF2-40B4-BE49-F238E27FC236}">
                  <a16:creationId xmlns:a16="http://schemas.microsoft.com/office/drawing/2014/main" id="{0DC13DB9-E4CB-A34B-AB98-BEA60755F93E}"/>
                </a:ext>
              </a:extLst>
            </p:cNvPr>
            <p:cNvSpPr/>
            <p:nvPr/>
          </p:nvSpPr>
          <p:spPr>
            <a:xfrm>
              <a:off x="3989880" y="2844000"/>
              <a:ext cx="73080" cy="20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04" h="59">
                  <a:moveTo>
                    <a:pt x="111" y="0"/>
                  </a:moveTo>
                  <a:lnTo>
                    <a:pt x="111" y="0"/>
                  </a:lnTo>
                  <a:lnTo>
                    <a:pt x="105" y="0"/>
                  </a:lnTo>
                  <a:lnTo>
                    <a:pt x="99" y="3"/>
                  </a:lnTo>
                  <a:lnTo>
                    <a:pt x="99" y="3"/>
                  </a:lnTo>
                  <a:lnTo>
                    <a:pt x="77" y="11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46" y="17"/>
                  </a:lnTo>
                  <a:lnTo>
                    <a:pt x="34" y="17"/>
                  </a:lnTo>
                  <a:lnTo>
                    <a:pt x="34" y="17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7" y="26"/>
                  </a:lnTo>
                  <a:lnTo>
                    <a:pt x="4" y="37"/>
                  </a:lnTo>
                  <a:lnTo>
                    <a:pt x="2" y="47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21" y="54"/>
                  </a:lnTo>
                  <a:lnTo>
                    <a:pt x="21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44" y="51"/>
                  </a:lnTo>
                  <a:lnTo>
                    <a:pt x="63" y="48"/>
                  </a:lnTo>
                  <a:lnTo>
                    <a:pt x="81" y="42"/>
                  </a:lnTo>
                  <a:lnTo>
                    <a:pt x="96" y="37"/>
                  </a:lnTo>
                  <a:lnTo>
                    <a:pt x="96" y="37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6" y="29"/>
                  </a:lnTo>
                  <a:lnTo>
                    <a:pt x="106" y="29"/>
                  </a:lnTo>
                  <a:lnTo>
                    <a:pt x="111" y="29"/>
                  </a:lnTo>
                  <a:lnTo>
                    <a:pt x="111" y="29"/>
                  </a:lnTo>
                  <a:lnTo>
                    <a:pt x="117" y="29"/>
                  </a:lnTo>
                  <a:lnTo>
                    <a:pt x="123" y="32"/>
                  </a:lnTo>
                  <a:lnTo>
                    <a:pt x="134" y="38"/>
                  </a:lnTo>
                  <a:lnTo>
                    <a:pt x="148" y="44"/>
                  </a:lnTo>
                  <a:lnTo>
                    <a:pt x="154" y="47"/>
                  </a:lnTo>
                  <a:lnTo>
                    <a:pt x="161" y="48"/>
                  </a:lnTo>
                  <a:lnTo>
                    <a:pt x="161" y="48"/>
                  </a:lnTo>
                  <a:lnTo>
                    <a:pt x="165" y="48"/>
                  </a:lnTo>
                  <a:lnTo>
                    <a:pt x="165" y="48"/>
                  </a:lnTo>
                  <a:lnTo>
                    <a:pt x="173" y="48"/>
                  </a:lnTo>
                  <a:lnTo>
                    <a:pt x="180" y="47"/>
                  </a:lnTo>
                  <a:lnTo>
                    <a:pt x="192" y="42"/>
                  </a:lnTo>
                  <a:lnTo>
                    <a:pt x="204" y="37"/>
                  </a:lnTo>
                  <a:lnTo>
                    <a:pt x="204" y="37"/>
                  </a:lnTo>
                  <a:lnTo>
                    <a:pt x="199" y="35"/>
                  </a:lnTo>
                  <a:lnTo>
                    <a:pt x="183" y="32"/>
                  </a:lnTo>
                  <a:lnTo>
                    <a:pt x="183" y="32"/>
                  </a:lnTo>
                  <a:lnTo>
                    <a:pt x="165" y="30"/>
                  </a:lnTo>
                  <a:lnTo>
                    <a:pt x="165" y="30"/>
                  </a:lnTo>
                  <a:lnTo>
                    <a:pt x="155" y="29"/>
                  </a:lnTo>
                  <a:lnTo>
                    <a:pt x="148" y="25"/>
                  </a:lnTo>
                  <a:lnTo>
                    <a:pt x="140" y="20"/>
                  </a:lnTo>
                  <a:lnTo>
                    <a:pt x="134" y="14"/>
                  </a:lnTo>
                  <a:lnTo>
                    <a:pt x="123" y="4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47" name="Freeform: Shape 31">
              <a:extLst>
                <a:ext uri="{FF2B5EF4-FFF2-40B4-BE49-F238E27FC236}">
                  <a16:creationId xmlns:a16="http://schemas.microsoft.com/office/drawing/2014/main" id="{3105C208-EA4B-F446-96E7-428CF7E80C6E}"/>
                </a:ext>
              </a:extLst>
            </p:cNvPr>
            <p:cNvSpPr/>
            <p:nvPr/>
          </p:nvSpPr>
          <p:spPr>
            <a:xfrm>
              <a:off x="3989880" y="2844000"/>
              <a:ext cx="73080" cy="20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04" h="59">
                  <a:moveTo>
                    <a:pt x="111" y="0"/>
                  </a:moveTo>
                  <a:lnTo>
                    <a:pt x="111" y="0"/>
                  </a:lnTo>
                  <a:lnTo>
                    <a:pt x="105" y="0"/>
                  </a:lnTo>
                  <a:lnTo>
                    <a:pt x="99" y="3"/>
                  </a:lnTo>
                  <a:lnTo>
                    <a:pt x="99" y="3"/>
                  </a:lnTo>
                  <a:lnTo>
                    <a:pt x="77" y="11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46" y="17"/>
                  </a:lnTo>
                  <a:lnTo>
                    <a:pt x="34" y="17"/>
                  </a:lnTo>
                  <a:lnTo>
                    <a:pt x="34" y="17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7" y="26"/>
                  </a:lnTo>
                  <a:lnTo>
                    <a:pt x="4" y="37"/>
                  </a:lnTo>
                  <a:lnTo>
                    <a:pt x="2" y="47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21" y="54"/>
                  </a:lnTo>
                  <a:lnTo>
                    <a:pt x="21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44" y="51"/>
                  </a:lnTo>
                  <a:lnTo>
                    <a:pt x="63" y="48"/>
                  </a:lnTo>
                  <a:lnTo>
                    <a:pt x="81" y="42"/>
                  </a:lnTo>
                  <a:lnTo>
                    <a:pt x="96" y="37"/>
                  </a:lnTo>
                  <a:lnTo>
                    <a:pt x="96" y="37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6" y="29"/>
                  </a:lnTo>
                  <a:lnTo>
                    <a:pt x="106" y="29"/>
                  </a:lnTo>
                  <a:lnTo>
                    <a:pt x="111" y="29"/>
                  </a:lnTo>
                  <a:lnTo>
                    <a:pt x="111" y="29"/>
                  </a:lnTo>
                  <a:lnTo>
                    <a:pt x="117" y="29"/>
                  </a:lnTo>
                  <a:lnTo>
                    <a:pt x="123" y="32"/>
                  </a:lnTo>
                  <a:lnTo>
                    <a:pt x="134" y="38"/>
                  </a:lnTo>
                  <a:lnTo>
                    <a:pt x="148" y="44"/>
                  </a:lnTo>
                  <a:lnTo>
                    <a:pt x="154" y="47"/>
                  </a:lnTo>
                  <a:lnTo>
                    <a:pt x="161" y="48"/>
                  </a:lnTo>
                  <a:lnTo>
                    <a:pt x="161" y="48"/>
                  </a:lnTo>
                  <a:lnTo>
                    <a:pt x="165" y="48"/>
                  </a:lnTo>
                  <a:lnTo>
                    <a:pt x="165" y="48"/>
                  </a:lnTo>
                  <a:lnTo>
                    <a:pt x="173" y="48"/>
                  </a:lnTo>
                  <a:lnTo>
                    <a:pt x="180" y="47"/>
                  </a:lnTo>
                  <a:lnTo>
                    <a:pt x="192" y="42"/>
                  </a:lnTo>
                  <a:lnTo>
                    <a:pt x="204" y="37"/>
                  </a:lnTo>
                  <a:lnTo>
                    <a:pt x="204" y="37"/>
                  </a:lnTo>
                  <a:lnTo>
                    <a:pt x="199" y="35"/>
                  </a:lnTo>
                  <a:lnTo>
                    <a:pt x="183" y="32"/>
                  </a:lnTo>
                  <a:lnTo>
                    <a:pt x="183" y="32"/>
                  </a:lnTo>
                  <a:lnTo>
                    <a:pt x="165" y="30"/>
                  </a:lnTo>
                  <a:lnTo>
                    <a:pt x="165" y="30"/>
                  </a:lnTo>
                  <a:lnTo>
                    <a:pt x="155" y="29"/>
                  </a:lnTo>
                  <a:lnTo>
                    <a:pt x="148" y="25"/>
                  </a:lnTo>
                  <a:lnTo>
                    <a:pt x="140" y="20"/>
                  </a:lnTo>
                  <a:lnTo>
                    <a:pt x="134" y="14"/>
                  </a:lnTo>
                  <a:lnTo>
                    <a:pt x="123" y="4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48" name="Freeform: Shape 32">
              <a:extLst>
                <a:ext uri="{FF2B5EF4-FFF2-40B4-BE49-F238E27FC236}">
                  <a16:creationId xmlns:a16="http://schemas.microsoft.com/office/drawing/2014/main" id="{D9377C2C-640E-5B4D-A27C-1C477EBCDB6D}"/>
                </a:ext>
              </a:extLst>
            </p:cNvPr>
            <p:cNvSpPr/>
            <p:nvPr/>
          </p:nvSpPr>
          <p:spPr>
            <a:xfrm>
              <a:off x="3979080" y="2773080"/>
              <a:ext cx="144360" cy="113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02" h="315">
                  <a:moveTo>
                    <a:pt x="170" y="0"/>
                  </a:moveTo>
                  <a:lnTo>
                    <a:pt x="170" y="0"/>
                  </a:lnTo>
                  <a:lnTo>
                    <a:pt x="160" y="0"/>
                  </a:lnTo>
                  <a:lnTo>
                    <a:pt x="150" y="3"/>
                  </a:lnTo>
                  <a:lnTo>
                    <a:pt x="150" y="3"/>
                  </a:lnTo>
                  <a:lnTo>
                    <a:pt x="138" y="6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22" y="9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82" y="11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57" y="9"/>
                  </a:lnTo>
                  <a:lnTo>
                    <a:pt x="52" y="12"/>
                  </a:lnTo>
                  <a:lnTo>
                    <a:pt x="49" y="18"/>
                  </a:lnTo>
                  <a:lnTo>
                    <a:pt x="46" y="24"/>
                  </a:lnTo>
                  <a:lnTo>
                    <a:pt x="39" y="36"/>
                  </a:lnTo>
                  <a:lnTo>
                    <a:pt x="34" y="40"/>
                  </a:lnTo>
                  <a:lnTo>
                    <a:pt x="29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3" y="59"/>
                  </a:lnTo>
                  <a:lnTo>
                    <a:pt x="20" y="74"/>
                  </a:lnTo>
                  <a:lnTo>
                    <a:pt x="15" y="87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5" y="106"/>
                  </a:lnTo>
                  <a:lnTo>
                    <a:pt x="2" y="114"/>
                  </a:lnTo>
                  <a:lnTo>
                    <a:pt x="2" y="121"/>
                  </a:lnTo>
                  <a:lnTo>
                    <a:pt x="0" y="129"/>
                  </a:lnTo>
                  <a:lnTo>
                    <a:pt x="2" y="143"/>
                  </a:lnTo>
                  <a:lnTo>
                    <a:pt x="6" y="157"/>
                  </a:lnTo>
                  <a:lnTo>
                    <a:pt x="14" y="171"/>
                  </a:lnTo>
                  <a:lnTo>
                    <a:pt x="21" y="183"/>
                  </a:lnTo>
                  <a:lnTo>
                    <a:pt x="29" y="194"/>
                  </a:lnTo>
                  <a:lnTo>
                    <a:pt x="34" y="201"/>
                  </a:lnTo>
                  <a:lnTo>
                    <a:pt x="34" y="201"/>
                  </a:lnTo>
                  <a:lnTo>
                    <a:pt x="37" y="202"/>
                  </a:lnTo>
                  <a:lnTo>
                    <a:pt x="39" y="205"/>
                  </a:lnTo>
                  <a:lnTo>
                    <a:pt x="39" y="213"/>
                  </a:lnTo>
                  <a:lnTo>
                    <a:pt x="39" y="213"/>
                  </a:lnTo>
                  <a:lnTo>
                    <a:pt x="64" y="214"/>
                  </a:lnTo>
                  <a:lnTo>
                    <a:pt x="64" y="214"/>
                  </a:lnTo>
                  <a:lnTo>
                    <a:pt x="76" y="214"/>
                  </a:lnTo>
                  <a:lnTo>
                    <a:pt x="88" y="213"/>
                  </a:lnTo>
                  <a:lnTo>
                    <a:pt x="88" y="213"/>
                  </a:lnTo>
                  <a:lnTo>
                    <a:pt x="107" y="208"/>
                  </a:lnTo>
                  <a:lnTo>
                    <a:pt x="129" y="200"/>
                  </a:lnTo>
                  <a:lnTo>
                    <a:pt x="129" y="200"/>
                  </a:lnTo>
                  <a:lnTo>
                    <a:pt x="135" y="197"/>
                  </a:lnTo>
                  <a:lnTo>
                    <a:pt x="141" y="197"/>
                  </a:lnTo>
                  <a:lnTo>
                    <a:pt x="141" y="197"/>
                  </a:lnTo>
                  <a:lnTo>
                    <a:pt x="147" y="197"/>
                  </a:lnTo>
                  <a:lnTo>
                    <a:pt x="153" y="201"/>
                  </a:lnTo>
                  <a:lnTo>
                    <a:pt x="164" y="211"/>
                  </a:lnTo>
                  <a:lnTo>
                    <a:pt x="170" y="217"/>
                  </a:lnTo>
                  <a:lnTo>
                    <a:pt x="178" y="222"/>
                  </a:lnTo>
                  <a:lnTo>
                    <a:pt x="185" y="226"/>
                  </a:lnTo>
                  <a:lnTo>
                    <a:pt x="195" y="227"/>
                  </a:lnTo>
                  <a:lnTo>
                    <a:pt x="195" y="227"/>
                  </a:lnTo>
                  <a:lnTo>
                    <a:pt x="213" y="229"/>
                  </a:lnTo>
                  <a:lnTo>
                    <a:pt x="213" y="229"/>
                  </a:lnTo>
                  <a:lnTo>
                    <a:pt x="229" y="232"/>
                  </a:lnTo>
                  <a:lnTo>
                    <a:pt x="234" y="234"/>
                  </a:lnTo>
                  <a:lnTo>
                    <a:pt x="234" y="234"/>
                  </a:lnTo>
                  <a:lnTo>
                    <a:pt x="234" y="234"/>
                  </a:lnTo>
                  <a:lnTo>
                    <a:pt x="234" y="234"/>
                  </a:lnTo>
                  <a:lnTo>
                    <a:pt x="222" y="239"/>
                  </a:lnTo>
                  <a:lnTo>
                    <a:pt x="210" y="244"/>
                  </a:lnTo>
                  <a:lnTo>
                    <a:pt x="203" y="245"/>
                  </a:lnTo>
                  <a:lnTo>
                    <a:pt x="195" y="245"/>
                  </a:lnTo>
                  <a:lnTo>
                    <a:pt x="195" y="245"/>
                  </a:lnTo>
                  <a:lnTo>
                    <a:pt x="189" y="245"/>
                  </a:lnTo>
                  <a:lnTo>
                    <a:pt x="189" y="245"/>
                  </a:lnTo>
                  <a:lnTo>
                    <a:pt x="184" y="244"/>
                  </a:lnTo>
                  <a:lnTo>
                    <a:pt x="178" y="241"/>
                  </a:lnTo>
                  <a:lnTo>
                    <a:pt x="164" y="235"/>
                  </a:lnTo>
                  <a:lnTo>
                    <a:pt x="153" y="229"/>
                  </a:lnTo>
                  <a:lnTo>
                    <a:pt x="147" y="226"/>
                  </a:lnTo>
                  <a:lnTo>
                    <a:pt x="141" y="226"/>
                  </a:lnTo>
                  <a:lnTo>
                    <a:pt x="141" y="226"/>
                  </a:lnTo>
                  <a:lnTo>
                    <a:pt x="136" y="226"/>
                  </a:lnTo>
                  <a:lnTo>
                    <a:pt x="136" y="226"/>
                  </a:lnTo>
                  <a:lnTo>
                    <a:pt x="130" y="229"/>
                  </a:lnTo>
                  <a:lnTo>
                    <a:pt x="130" y="229"/>
                  </a:lnTo>
                  <a:lnTo>
                    <a:pt x="126" y="234"/>
                  </a:lnTo>
                  <a:lnTo>
                    <a:pt x="126" y="234"/>
                  </a:lnTo>
                  <a:lnTo>
                    <a:pt x="111" y="239"/>
                  </a:lnTo>
                  <a:lnTo>
                    <a:pt x="93" y="245"/>
                  </a:lnTo>
                  <a:lnTo>
                    <a:pt x="74" y="248"/>
                  </a:lnTo>
                  <a:lnTo>
                    <a:pt x="57" y="251"/>
                  </a:lnTo>
                  <a:lnTo>
                    <a:pt x="57" y="251"/>
                  </a:lnTo>
                  <a:lnTo>
                    <a:pt x="51" y="251"/>
                  </a:lnTo>
                  <a:lnTo>
                    <a:pt x="51" y="251"/>
                  </a:lnTo>
                  <a:lnTo>
                    <a:pt x="37" y="254"/>
                  </a:lnTo>
                  <a:lnTo>
                    <a:pt x="37" y="254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29" y="264"/>
                  </a:lnTo>
                  <a:lnTo>
                    <a:pt x="30" y="273"/>
                  </a:lnTo>
                  <a:lnTo>
                    <a:pt x="33" y="281"/>
                  </a:lnTo>
                  <a:lnTo>
                    <a:pt x="37" y="290"/>
                  </a:lnTo>
                  <a:lnTo>
                    <a:pt x="37" y="290"/>
                  </a:lnTo>
                  <a:lnTo>
                    <a:pt x="45" y="297"/>
                  </a:lnTo>
                  <a:lnTo>
                    <a:pt x="45" y="297"/>
                  </a:lnTo>
                  <a:lnTo>
                    <a:pt x="55" y="295"/>
                  </a:lnTo>
                  <a:lnTo>
                    <a:pt x="61" y="295"/>
                  </a:lnTo>
                  <a:lnTo>
                    <a:pt x="61" y="295"/>
                  </a:lnTo>
                  <a:lnTo>
                    <a:pt x="67" y="295"/>
                  </a:lnTo>
                  <a:lnTo>
                    <a:pt x="70" y="297"/>
                  </a:lnTo>
                  <a:lnTo>
                    <a:pt x="73" y="298"/>
                  </a:lnTo>
                  <a:lnTo>
                    <a:pt x="74" y="300"/>
                  </a:lnTo>
                  <a:lnTo>
                    <a:pt x="76" y="304"/>
                  </a:lnTo>
                  <a:lnTo>
                    <a:pt x="79" y="306"/>
                  </a:lnTo>
                  <a:lnTo>
                    <a:pt x="80" y="307"/>
                  </a:lnTo>
                  <a:lnTo>
                    <a:pt x="80" y="307"/>
                  </a:lnTo>
                  <a:lnTo>
                    <a:pt x="82" y="307"/>
                  </a:lnTo>
                  <a:lnTo>
                    <a:pt x="82" y="307"/>
                  </a:lnTo>
                  <a:lnTo>
                    <a:pt x="82" y="307"/>
                  </a:lnTo>
                  <a:lnTo>
                    <a:pt x="88" y="306"/>
                  </a:lnTo>
                  <a:lnTo>
                    <a:pt x="93" y="304"/>
                  </a:lnTo>
                  <a:lnTo>
                    <a:pt x="107" y="298"/>
                  </a:lnTo>
                  <a:lnTo>
                    <a:pt x="120" y="291"/>
                  </a:lnTo>
                  <a:lnTo>
                    <a:pt x="120" y="291"/>
                  </a:lnTo>
                  <a:lnTo>
                    <a:pt x="223" y="284"/>
                  </a:lnTo>
                  <a:lnTo>
                    <a:pt x="223" y="284"/>
                  </a:lnTo>
                  <a:lnTo>
                    <a:pt x="225" y="284"/>
                  </a:lnTo>
                  <a:lnTo>
                    <a:pt x="225" y="284"/>
                  </a:lnTo>
                  <a:lnTo>
                    <a:pt x="225" y="284"/>
                  </a:lnTo>
                  <a:lnTo>
                    <a:pt x="232" y="285"/>
                  </a:lnTo>
                  <a:lnTo>
                    <a:pt x="241" y="288"/>
                  </a:lnTo>
                  <a:lnTo>
                    <a:pt x="241" y="288"/>
                  </a:lnTo>
                  <a:lnTo>
                    <a:pt x="241" y="282"/>
                  </a:lnTo>
                  <a:lnTo>
                    <a:pt x="241" y="282"/>
                  </a:lnTo>
                  <a:lnTo>
                    <a:pt x="241" y="282"/>
                  </a:lnTo>
                  <a:lnTo>
                    <a:pt x="241" y="282"/>
                  </a:lnTo>
                  <a:lnTo>
                    <a:pt x="241" y="282"/>
                  </a:lnTo>
                  <a:lnTo>
                    <a:pt x="241" y="282"/>
                  </a:lnTo>
                  <a:lnTo>
                    <a:pt x="253" y="284"/>
                  </a:lnTo>
                  <a:lnTo>
                    <a:pt x="265" y="288"/>
                  </a:lnTo>
                  <a:lnTo>
                    <a:pt x="277" y="291"/>
                  </a:lnTo>
                  <a:lnTo>
                    <a:pt x="277" y="291"/>
                  </a:lnTo>
                  <a:lnTo>
                    <a:pt x="287" y="297"/>
                  </a:lnTo>
                  <a:lnTo>
                    <a:pt x="290" y="298"/>
                  </a:lnTo>
                  <a:lnTo>
                    <a:pt x="291" y="301"/>
                  </a:lnTo>
                  <a:lnTo>
                    <a:pt x="291" y="301"/>
                  </a:lnTo>
                  <a:lnTo>
                    <a:pt x="293" y="304"/>
                  </a:lnTo>
                  <a:lnTo>
                    <a:pt x="297" y="307"/>
                  </a:lnTo>
                  <a:lnTo>
                    <a:pt x="311" y="310"/>
                  </a:lnTo>
                  <a:lnTo>
                    <a:pt x="328" y="313"/>
                  </a:lnTo>
                  <a:lnTo>
                    <a:pt x="349" y="315"/>
                  </a:lnTo>
                  <a:lnTo>
                    <a:pt x="349" y="315"/>
                  </a:lnTo>
                  <a:lnTo>
                    <a:pt x="365" y="313"/>
                  </a:lnTo>
                  <a:lnTo>
                    <a:pt x="381" y="312"/>
                  </a:lnTo>
                  <a:lnTo>
                    <a:pt x="381" y="312"/>
                  </a:lnTo>
                  <a:lnTo>
                    <a:pt x="395" y="309"/>
                  </a:lnTo>
                  <a:lnTo>
                    <a:pt x="395" y="309"/>
                  </a:lnTo>
                  <a:lnTo>
                    <a:pt x="399" y="306"/>
                  </a:lnTo>
                  <a:lnTo>
                    <a:pt x="399" y="306"/>
                  </a:lnTo>
                  <a:lnTo>
                    <a:pt x="402" y="306"/>
                  </a:lnTo>
                  <a:lnTo>
                    <a:pt x="402" y="306"/>
                  </a:lnTo>
                  <a:lnTo>
                    <a:pt x="402" y="281"/>
                  </a:lnTo>
                  <a:lnTo>
                    <a:pt x="402" y="260"/>
                  </a:lnTo>
                  <a:lnTo>
                    <a:pt x="402" y="260"/>
                  </a:lnTo>
                  <a:lnTo>
                    <a:pt x="401" y="256"/>
                  </a:lnTo>
                  <a:lnTo>
                    <a:pt x="396" y="251"/>
                  </a:lnTo>
                  <a:lnTo>
                    <a:pt x="387" y="238"/>
                  </a:lnTo>
                  <a:lnTo>
                    <a:pt x="364" y="214"/>
                  </a:lnTo>
                  <a:lnTo>
                    <a:pt x="364" y="214"/>
                  </a:lnTo>
                  <a:lnTo>
                    <a:pt x="361" y="211"/>
                  </a:lnTo>
                  <a:lnTo>
                    <a:pt x="359" y="205"/>
                  </a:lnTo>
                  <a:lnTo>
                    <a:pt x="355" y="195"/>
                  </a:lnTo>
                  <a:lnTo>
                    <a:pt x="353" y="185"/>
                  </a:lnTo>
                  <a:lnTo>
                    <a:pt x="353" y="176"/>
                  </a:lnTo>
                  <a:lnTo>
                    <a:pt x="353" y="176"/>
                  </a:lnTo>
                  <a:lnTo>
                    <a:pt x="353" y="171"/>
                  </a:lnTo>
                  <a:lnTo>
                    <a:pt x="340" y="152"/>
                  </a:lnTo>
                  <a:lnTo>
                    <a:pt x="340" y="152"/>
                  </a:lnTo>
                  <a:lnTo>
                    <a:pt x="339" y="146"/>
                  </a:lnTo>
                  <a:lnTo>
                    <a:pt x="334" y="136"/>
                  </a:lnTo>
                  <a:lnTo>
                    <a:pt x="334" y="136"/>
                  </a:lnTo>
                  <a:lnTo>
                    <a:pt x="328" y="124"/>
                  </a:lnTo>
                  <a:lnTo>
                    <a:pt x="319" y="114"/>
                  </a:lnTo>
                  <a:lnTo>
                    <a:pt x="319" y="114"/>
                  </a:lnTo>
                  <a:lnTo>
                    <a:pt x="311" y="106"/>
                  </a:lnTo>
                  <a:lnTo>
                    <a:pt x="302" y="102"/>
                  </a:lnTo>
                  <a:lnTo>
                    <a:pt x="302" y="102"/>
                  </a:lnTo>
                  <a:lnTo>
                    <a:pt x="296" y="99"/>
                  </a:lnTo>
                  <a:lnTo>
                    <a:pt x="290" y="96"/>
                  </a:lnTo>
                  <a:lnTo>
                    <a:pt x="279" y="86"/>
                  </a:lnTo>
                  <a:lnTo>
                    <a:pt x="269" y="74"/>
                  </a:lnTo>
                  <a:lnTo>
                    <a:pt x="262" y="62"/>
                  </a:lnTo>
                  <a:lnTo>
                    <a:pt x="262" y="62"/>
                  </a:lnTo>
                  <a:lnTo>
                    <a:pt x="255" y="45"/>
                  </a:lnTo>
                  <a:lnTo>
                    <a:pt x="252" y="37"/>
                  </a:lnTo>
                  <a:lnTo>
                    <a:pt x="226" y="37"/>
                  </a:lnTo>
                  <a:lnTo>
                    <a:pt x="226" y="37"/>
                  </a:lnTo>
                  <a:lnTo>
                    <a:pt x="215" y="24"/>
                  </a:lnTo>
                  <a:lnTo>
                    <a:pt x="201" y="12"/>
                  </a:lnTo>
                  <a:lnTo>
                    <a:pt x="194" y="8"/>
                  </a:lnTo>
                  <a:lnTo>
                    <a:pt x="187" y="3"/>
                  </a:lnTo>
                  <a:lnTo>
                    <a:pt x="187" y="3"/>
                  </a:lnTo>
                  <a:lnTo>
                    <a:pt x="182" y="2"/>
                  </a:lnTo>
                  <a:lnTo>
                    <a:pt x="178" y="0"/>
                  </a:lnTo>
                  <a:lnTo>
                    <a:pt x="178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49" name="Freeform: Shape 33">
              <a:extLst>
                <a:ext uri="{FF2B5EF4-FFF2-40B4-BE49-F238E27FC236}">
                  <a16:creationId xmlns:a16="http://schemas.microsoft.com/office/drawing/2014/main" id="{FA168AE0-D1CB-F847-B1D6-4427B2F83271}"/>
                </a:ext>
              </a:extLst>
            </p:cNvPr>
            <p:cNvSpPr/>
            <p:nvPr/>
          </p:nvSpPr>
          <p:spPr>
            <a:xfrm>
              <a:off x="3979080" y="2773080"/>
              <a:ext cx="144360" cy="113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02" h="315">
                  <a:moveTo>
                    <a:pt x="170" y="0"/>
                  </a:moveTo>
                  <a:lnTo>
                    <a:pt x="170" y="0"/>
                  </a:lnTo>
                  <a:lnTo>
                    <a:pt x="160" y="0"/>
                  </a:lnTo>
                  <a:lnTo>
                    <a:pt x="150" y="3"/>
                  </a:lnTo>
                  <a:lnTo>
                    <a:pt x="150" y="3"/>
                  </a:lnTo>
                  <a:lnTo>
                    <a:pt x="138" y="6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22" y="9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82" y="11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57" y="9"/>
                  </a:lnTo>
                  <a:lnTo>
                    <a:pt x="52" y="12"/>
                  </a:lnTo>
                  <a:lnTo>
                    <a:pt x="49" y="18"/>
                  </a:lnTo>
                  <a:lnTo>
                    <a:pt x="46" y="24"/>
                  </a:lnTo>
                  <a:lnTo>
                    <a:pt x="39" y="36"/>
                  </a:lnTo>
                  <a:lnTo>
                    <a:pt x="34" y="40"/>
                  </a:lnTo>
                  <a:lnTo>
                    <a:pt x="29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3" y="59"/>
                  </a:lnTo>
                  <a:lnTo>
                    <a:pt x="20" y="74"/>
                  </a:lnTo>
                  <a:lnTo>
                    <a:pt x="15" y="87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5" y="106"/>
                  </a:lnTo>
                  <a:lnTo>
                    <a:pt x="2" y="114"/>
                  </a:lnTo>
                  <a:lnTo>
                    <a:pt x="2" y="121"/>
                  </a:lnTo>
                  <a:lnTo>
                    <a:pt x="0" y="129"/>
                  </a:lnTo>
                  <a:lnTo>
                    <a:pt x="2" y="143"/>
                  </a:lnTo>
                  <a:lnTo>
                    <a:pt x="6" y="157"/>
                  </a:lnTo>
                  <a:lnTo>
                    <a:pt x="14" y="171"/>
                  </a:lnTo>
                  <a:lnTo>
                    <a:pt x="21" y="183"/>
                  </a:lnTo>
                  <a:lnTo>
                    <a:pt x="29" y="194"/>
                  </a:lnTo>
                  <a:lnTo>
                    <a:pt x="34" y="201"/>
                  </a:lnTo>
                  <a:lnTo>
                    <a:pt x="34" y="201"/>
                  </a:lnTo>
                  <a:lnTo>
                    <a:pt x="37" y="202"/>
                  </a:lnTo>
                  <a:lnTo>
                    <a:pt x="39" y="205"/>
                  </a:lnTo>
                  <a:lnTo>
                    <a:pt x="39" y="213"/>
                  </a:lnTo>
                  <a:lnTo>
                    <a:pt x="39" y="213"/>
                  </a:lnTo>
                  <a:lnTo>
                    <a:pt x="64" y="214"/>
                  </a:lnTo>
                  <a:lnTo>
                    <a:pt x="64" y="214"/>
                  </a:lnTo>
                  <a:lnTo>
                    <a:pt x="76" y="214"/>
                  </a:lnTo>
                  <a:lnTo>
                    <a:pt x="88" y="213"/>
                  </a:lnTo>
                  <a:lnTo>
                    <a:pt x="88" y="213"/>
                  </a:lnTo>
                  <a:lnTo>
                    <a:pt x="107" y="208"/>
                  </a:lnTo>
                  <a:lnTo>
                    <a:pt x="129" y="200"/>
                  </a:lnTo>
                  <a:lnTo>
                    <a:pt x="129" y="200"/>
                  </a:lnTo>
                  <a:lnTo>
                    <a:pt x="135" y="197"/>
                  </a:lnTo>
                  <a:lnTo>
                    <a:pt x="141" y="197"/>
                  </a:lnTo>
                  <a:lnTo>
                    <a:pt x="141" y="197"/>
                  </a:lnTo>
                  <a:lnTo>
                    <a:pt x="147" y="197"/>
                  </a:lnTo>
                  <a:lnTo>
                    <a:pt x="153" y="201"/>
                  </a:lnTo>
                  <a:lnTo>
                    <a:pt x="164" y="211"/>
                  </a:lnTo>
                  <a:lnTo>
                    <a:pt x="170" y="217"/>
                  </a:lnTo>
                  <a:lnTo>
                    <a:pt x="178" y="222"/>
                  </a:lnTo>
                  <a:lnTo>
                    <a:pt x="185" y="226"/>
                  </a:lnTo>
                  <a:lnTo>
                    <a:pt x="195" y="227"/>
                  </a:lnTo>
                  <a:lnTo>
                    <a:pt x="195" y="227"/>
                  </a:lnTo>
                  <a:lnTo>
                    <a:pt x="213" y="229"/>
                  </a:lnTo>
                  <a:lnTo>
                    <a:pt x="213" y="229"/>
                  </a:lnTo>
                  <a:lnTo>
                    <a:pt x="229" y="232"/>
                  </a:lnTo>
                  <a:lnTo>
                    <a:pt x="234" y="234"/>
                  </a:lnTo>
                  <a:lnTo>
                    <a:pt x="234" y="234"/>
                  </a:lnTo>
                  <a:lnTo>
                    <a:pt x="234" y="234"/>
                  </a:lnTo>
                  <a:lnTo>
                    <a:pt x="234" y="234"/>
                  </a:lnTo>
                  <a:lnTo>
                    <a:pt x="222" y="239"/>
                  </a:lnTo>
                  <a:lnTo>
                    <a:pt x="210" y="244"/>
                  </a:lnTo>
                  <a:lnTo>
                    <a:pt x="203" y="245"/>
                  </a:lnTo>
                  <a:lnTo>
                    <a:pt x="195" y="245"/>
                  </a:lnTo>
                  <a:lnTo>
                    <a:pt x="195" y="245"/>
                  </a:lnTo>
                  <a:lnTo>
                    <a:pt x="189" y="245"/>
                  </a:lnTo>
                  <a:lnTo>
                    <a:pt x="189" y="245"/>
                  </a:lnTo>
                  <a:lnTo>
                    <a:pt x="184" y="244"/>
                  </a:lnTo>
                  <a:lnTo>
                    <a:pt x="178" y="241"/>
                  </a:lnTo>
                  <a:lnTo>
                    <a:pt x="164" y="235"/>
                  </a:lnTo>
                  <a:lnTo>
                    <a:pt x="153" y="229"/>
                  </a:lnTo>
                  <a:lnTo>
                    <a:pt x="147" y="226"/>
                  </a:lnTo>
                  <a:lnTo>
                    <a:pt x="141" y="226"/>
                  </a:lnTo>
                  <a:lnTo>
                    <a:pt x="141" y="226"/>
                  </a:lnTo>
                  <a:lnTo>
                    <a:pt x="136" y="226"/>
                  </a:lnTo>
                  <a:lnTo>
                    <a:pt x="136" y="226"/>
                  </a:lnTo>
                  <a:lnTo>
                    <a:pt x="130" y="229"/>
                  </a:lnTo>
                  <a:lnTo>
                    <a:pt x="130" y="229"/>
                  </a:lnTo>
                  <a:lnTo>
                    <a:pt x="126" y="234"/>
                  </a:lnTo>
                  <a:lnTo>
                    <a:pt x="126" y="234"/>
                  </a:lnTo>
                  <a:lnTo>
                    <a:pt x="111" y="239"/>
                  </a:lnTo>
                  <a:lnTo>
                    <a:pt x="93" y="245"/>
                  </a:lnTo>
                  <a:lnTo>
                    <a:pt x="74" y="248"/>
                  </a:lnTo>
                  <a:lnTo>
                    <a:pt x="57" y="251"/>
                  </a:lnTo>
                  <a:lnTo>
                    <a:pt x="57" y="251"/>
                  </a:lnTo>
                  <a:lnTo>
                    <a:pt x="51" y="251"/>
                  </a:lnTo>
                  <a:lnTo>
                    <a:pt x="51" y="251"/>
                  </a:lnTo>
                  <a:lnTo>
                    <a:pt x="37" y="254"/>
                  </a:lnTo>
                  <a:lnTo>
                    <a:pt x="37" y="254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29" y="264"/>
                  </a:lnTo>
                  <a:lnTo>
                    <a:pt x="30" y="273"/>
                  </a:lnTo>
                  <a:lnTo>
                    <a:pt x="33" y="281"/>
                  </a:lnTo>
                  <a:lnTo>
                    <a:pt x="37" y="290"/>
                  </a:lnTo>
                  <a:lnTo>
                    <a:pt x="37" y="290"/>
                  </a:lnTo>
                  <a:lnTo>
                    <a:pt x="45" y="297"/>
                  </a:lnTo>
                  <a:lnTo>
                    <a:pt x="45" y="297"/>
                  </a:lnTo>
                  <a:lnTo>
                    <a:pt x="55" y="295"/>
                  </a:lnTo>
                  <a:lnTo>
                    <a:pt x="61" y="295"/>
                  </a:lnTo>
                  <a:lnTo>
                    <a:pt x="61" y="295"/>
                  </a:lnTo>
                  <a:lnTo>
                    <a:pt x="67" y="295"/>
                  </a:lnTo>
                  <a:lnTo>
                    <a:pt x="70" y="297"/>
                  </a:lnTo>
                  <a:lnTo>
                    <a:pt x="73" y="298"/>
                  </a:lnTo>
                  <a:lnTo>
                    <a:pt x="74" y="300"/>
                  </a:lnTo>
                  <a:lnTo>
                    <a:pt x="76" y="304"/>
                  </a:lnTo>
                  <a:lnTo>
                    <a:pt x="79" y="306"/>
                  </a:lnTo>
                  <a:lnTo>
                    <a:pt x="80" y="307"/>
                  </a:lnTo>
                  <a:lnTo>
                    <a:pt x="80" y="307"/>
                  </a:lnTo>
                  <a:lnTo>
                    <a:pt x="82" y="307"/>
                  </a:lnTo>
                  <a:lnTo>
                    <a:pt x="82" y="307"/>
                  </a:lnTo>
                  <a:lnTo>
                    <a:pt x="82" y="307"/>
                  </a:lnTo>
                  <a:lnTo>
                    <a:pt x="88" y="306"/>
                  </a:lnTo>
                  <a:lnTo>
                    <a:pt x="93" y="304"/>
                  </a:lnTo>
                  <a:lnTo>
                    <a:pt x="107" y="298"/>
                  </a:lnTo>
                  <a:lnTo>
                    <a:pt x="120" y="291"/>
                  </a:lnTo>
                  <a:lnTo>
                    <a:pt x="120" y="291"/>
                  </a:lnTo>
                  <a:lnTo>
                    <a:pt x="223" y="284"/>
                  </a:lnTo>
                  <a:lnTo>
                    <a:pt x="223" y="284"/>
                  </a:lnTo>
                  <a:lnTo>
                    <a:pt x="225" y="284"/>
                  </a:lnTo>
                  <a:lnTo>
                    <a:pt x="225" y="284"/>
                  </a:lnTo>
                  <a:lnTo>
                    <a:pt x="225" y="284"/>
                  </a:lnTo>
                  <a:lnTo>
                    <a:pt x="232" y="285"/>
                  </a:lnTo>
                  <a:lnTo>
                    <a:pt x="241" y="288"/>
                  </a:lnTo>
                  <a:lnTo>
                    <a:pt x="241" y="288"/>
                  </a:lnTo>
                  <a:lnTo>
                    <a:pt x="241" y="282"/>
                  </a:lnTo>
                  <a:lnTo>
                    <a:pt x="241" y="282"/>
                  </a:lnTo>
                  <a:lnTo>
                    <a:pt x="241" y="282"/>
                  </a:lnTo>
                  <a:lnTo>
                    <a:pt x="241" y="282"/>
                  </a:lnTo>
                  <a:lnTo>
                    <a:pt x="241" y="282"/>
                  </a:lnTo>
                  <a:lnTo>
                    <a:pt x="241" y="282"/>
                  </a:lnTo>
                  <a:lnTo>
                    <a:pt x="253" y="284"/>
                  </a:lnTo>
                  <a:lnTo>
                    <a:pt x="265" y="288"/>
                  </a:lnTo>
                  <a:lnTo>
                    <a:pt x="277" y="291"/>
                  </a:lnTo>
                  <a:lnTo>
                    <a:pt x="277" y="291"/>
                  </a:lnTo>
                  <a:lnTo>
                    <a:pt x="287" y="297"/>
                  </a:lnTo>
                  <a:lnTo>
                    <a:pt x="290" y="298"/>
                  </a:lnTo>
                  <a:lnTo>
                    <a:pt x="291" y="301"/>
                  </a:lnTo>
                  <a:lnTo>
                    <a:pt x="291" y="301"/>
                  </a:lnTo>
                  <a:lnTo>
                    <a:pt x="293" y="304"/>
                  </a:lnTo>
                  <a:lnTo>
                    <a:pt x="297" y="307"/>
                  </a:lnTo>
                  <a:lnTo>
                    <a:pt x="311" y="310"/>
                  </a:lnTo>
                  <a:lnTo>
                    <a:pt x="328" y="313"/>
                  </a:lnTo>
                  <a:lnTo>
                    <a:pt x="349" y="315"/>
                  </a:lnTo>
                  <a:lnTo>
                    <a:pt x="349" y="315"/>
                  </a:lnTo>
                  <a:lnTo>
                    <a:pt x="365" y="313"/>
                  </a:lnTo>
                  <a:lnTo>
                    <a:pt x="381" y="312"/>
                  </a:lnTo>
                  <a:lnTo>
                    <a:pt x="381" y="312"/>
                  </a:lnTo>
                  <a:lnTo>
                    <a:pt x="395" y="309"/>
                  </a:lnTo>
                  <a:lnTo>
                    <a:pt x="395" y="309"/>
                  </a:lnTo>
                  <a:lnTo>
                    <a:pt x="399" y="306"/>
                  </a:lnTo>
                  <a:lnTo>
                    <a:pt x="399" y="306"/>
                  </a:lnTo>
                  <a:lnTo>
                    <a:pt x="402" y="306"/>
                  </a:lnTo>
                  <a:lnTo>
                    <a:pt x="402" y="306"/>
                  </a:lnTo>
                  <a:lnTo>
                    <a:pt x="402" y="281"/>
                  </a:lnTo>
                  <a:lnTo>
                    <a:pt x="402" y="260"/>
                  </a:lnTo>
                  <a:lnTo>
                    <a:pt x="402" y="260"/>
                  </a:lnTo>
                  <a:lnTo>
                    <a:pt x="401" y="256"/>
                  </a:lnTo>
                  <a:lnTo>
                    <a:pt x="396" y="251"/>
                  </a:lnTo>
                  <a:lnTo>
                    <a:pt x="387" y="238"/>
                  </a:lnTo>
                  <a:lnTo>
                    <a:pt x="364" y="214"/>
                  </a:lnTo>
                  <a:lnTo>
                    <a:pt x="364" y="214"/>
                  </a:lnTo>
                  <a:lnTo>
                    <a:pt x="361" y="211"/>
                  </a:lnTo>
                  <a:lnTo>
                    <a:pt x="359" y="205"/>
                  </a:lnTo>
                  <a:lnTo>
                    <a:pt x="355" y="195"/>
                  </a:lnTo>
                  <a:lnTo>
                    <a:pt x="353" y="185"/>
                  </a:lnTo>
                  <a:lnTo>
                    <a:pt x="353" y="176"/>
                  </a:lnTo>
                  <a:lnTo>
                    <a:pt x="353" y="176"/>
                  </a:lnTo>
                  <a:lnTo>
                    <a:pt x="353" y="171"/>
                  </a:lnTo>
                  <a:lnTo>
                    <a:pt x="340" y="152"/>
                  </a:lnTo>
                  <a:lnTo>
                    <a:pt x="340" y="152"/>
                  </a:lnTo>
                  <a:lnTo>
                    <a:pt x="339" y="146"/>
                  </a:lnTo>
                  <a:lnTo>
                    <a:pt x="334" y="136"/>
                  </a:lnTo>
                  <a:lnTo>
                    <a:pt x="334" y="136"/>
                  </a:lnTo>
                  <a:lnTo>
                    <a:pt x="328" y="124"/>
                  </a:lnTo>
                  <a:lnTo>
                    <a:pt x="319" y="114"/>
                  </a:lnTo>
                  <a:lnTo>
                    <a:pt x="319" y="114"/>
                  </a:lnTo>
                  <a:lnTo>
                    <a:pt x="311" y="106"/>
                  </a:lnTo>
                  <a:lnTo>
                    <a:pt x="302" y="102"/>
                  </a:lnTo>
                  <a:lnTo>
                    <a:pt x="302" y="102"/>
                  </a:lnTo>
                  <a:lnTo>
                    <a:pt x="296" y="99"/>
                  </a:lnTo>
                  <a:lnTo>
                    <a:pt x="290" y="96"/>
                  </a:lnTo>
                  <a:lnTo>
                    <a:pt x="279" y="86"/>
                  </a:lnTo>
                  <a:lnTo>
                    <a:pt x="269" y="74"/>
                  </a:lnTo>
                  <a:lnTo>
                    <a:pt x="262" y="62"/>
                  </a:lnTo>
                  <a:lnTo>
                    <a:pt x="262" y="62"/>
                  </a:lnTo>
                  <a:lnTo>
                    <a:pt x="255" y="45"/>
                  </a:lnTo>
                  <a:lnTo>
                    <a:pt x="252" y="37"/>
                  </a:lnTo>
                  <a:lnTo>
                    <a:pt x="226" y="37"/>
                  </a:lnTo>
                  <a:lnTo>
                    <a:pt x="226" y="37"/>
                  </a:lnTo>
                  <a:lnTo>
                    <a:pt x="215" y="24"/>
                  </a:lnTo>
                  <a:lnTo>
                    <a:pt x="201" y="12"/>
                  </a:lnTo>
                  <a:lnTo>
                    <a:pt x="194" y="8"/>
                  </a:lnTo>
                  <a:lnTo>
                    <a:pt x="187" y="3"/>
                  </a:lnTo>
                  <a:lnTo>
                    <a:pt x="187" y="3"/>
                  </a:lnTo>
                  <a:lnTo>
                    <a:pt x="182" y="2"/>
                  </a:lnTo>
                  <a:lnTo>
                    <a:pt x="178" y="0"/>
                  </a:lnTo>
                  <a:lnTo>
                    <a:pt x="178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50" name="Freeform: Shape 34">
              <a:extLst>
                <a:ext uri="{FF2B5EF4-FFF2-40B4-BE49-F238E27FC236}">
                  <a16:creationId xmlns:a16="http://schemas.microsoft.com/office/drawing/2014/main" id="{0C7C74C1-CC62-8D49-9A27-CF51D6805186}"/>
                </a:ext>
              </a:extLst>
            </p:cNvPr>
            <p:cNvSpPr/>
            <p:nvPr/>
          </p:nvSpPr>
          <p:spPr>
            <a:xfrm>
              <a:off x="3995279" y="2875320"/>
              <a:ext cx="70200" cy="41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" h="116">
                  <a:moveTo>
                    <a:pt x="180" y="0"/>
                  </a:moveTo>
                  <a:lnTo>
                    <a:pt x="180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75" y="7"/>
                  </a:lnTo>
                  <a:lnTo>
                    <a:pt x="75" y="7"/>
                  </a:lnTo>
                  <a:lnTo>
                    <a:pt x="62" y="16"/>
                  </a:lnTo>
                  <a:lnTo>
                    <a:pt x="48" y="20"/>
                  </a:lnTo>
                  <a:lnTo>
                    <a:pt x="43" y="22"/>
                  </a:lnTo>
                  <a:lnTo>
                    <a:pt x="37" y="23"/>
                  </a:lnTo>
                  <a:lnTo>
                    <a:pt x="37" y="23"/>
                  </a:lnTo>
                  <a:lnTo>
                    <a:pt x="37" y="23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4" y="22"/>
                  </a:lnTo>
                  <a:lnTo>
                    <a:pt x="31" y="20"/>
                  </a:lnTo>
                  <a:lnTo>
                    <a:pt x="29" y="16"/>
                  </a:lnTo>
                  <a:lnTo>
                    <a:pt x="28" y="14"/>
                  </a:lnTo>
                  <a:lnTo>
                    <a:pt x="25" y="13"/>
                  </a:lnTo>
                  <a:lnTo>
                    <a:pt x="22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0" y="11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2" y="28"/>
                  </a:lnTo>
                  <a:lnTo>
                    <a:pt x="22" y="40"/>
                  </a:lnTo>
                  <a:lnTo>
                    <a:pt x="28" y="44"/>
                  </a:lnTo>
                  <a:lnTo>
                    <a:pt x="35" y="48"/>
                  </a:lnTo>
                  <a:lnTo>
                    <a:pt x="44" y="53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68" y="62"/>
                  </a:lnTo>
                  <a:lnTo>
                    <a:pt x="72" y="65"/>
                  </a:lnTo>
                  <a:lnTo>
                    <a:pt x="74" y="68"/>
                  </a:lnTo>
                  <a:lnTo>
                    <a:pt x="75" y="71"/>
                  </a:lnTo>
                  <a:lnTo>
                    <a:pt x="75" y="74"/>
                  </a:lnTo>
                  <a:lnTo>
                    <a:pt x="75" y="79"/>
                  </a:lnTo>
                  <a:lnTo>
                    <a:pt x="74" y="87"/>
                  </a:lnTo>
                  <a:lnTo>
                    <a:pt x="74" y="94"/>
                  </a:lnTo>
                  <a:lnTo>
                    <a:pt x="75" y="99"/>
                  </a:lnTo>
                  <a:lnTo>
                    <a:pt x="78" y="103"/>
                  </a:lnTo>
                  <a:lnTo>
                    <a:pt x="81" y="106"/>
                  </a:lnTo>
                  <a:lnTo>
                    <a:pt x="87" y="110"/>
                  </a:lnTo>
                  <a:lnTo>
                    <a:pt x="87" y="110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100" y="110"/>
                  </a:lnTo>
                  <a:lnTo>
                    <a:pt x="100" y="110"/>
                  </a:lnTo>
                  <a:lnTo>
                    <a:pt x="102" y="109"/>
                  </a:lnTo>
                  <a:lnTo>
                    <a:pt x="102" y="109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37" y="82"/>
                  </a:lnTo>
                  <a:lnTo>
                    <a:pt x="146" y="78"/>
                  </a:lnTo>
                  <a:lnTo>
                    <a:pt x="153" y="75"/>
                  </a:lnTo>
                  <a:lnTo>
                    <a:pt x="153" y="75"/>
                  </a:lnTo>
                  <a:lnTo>
                    <a:pt x="158" y="74"/>
                  </a:lnTo>
                  <a:lnTo>
                    <a:pt x="158" y="74"/>
                  </a:lnTo>
                  <a:lnTo>
                    <a:pt x="161" y="74"/>
                  </a:lnTo>
                  <a:lnTo>
                    <a:pt x="161" y="74"/>
                  </a:lnTo>
                  <a:lnTo>
                    <a:pt x="167" y="75"/>
                  </a:lnTo>
                  <a:lnTo>
                    <a:pt x="167" y="75"/>
                  </a:lnTo>
                  <a:lnTo>
                    <a:pt x="173" y="75"/>
                  </a:lnTo>
                  <a:lnTo>
                    <a:pt x="173" y="75"/>
                  </a:lnTo>
                  <a:lnTo>
                    <a:pt x="178" y="72"/>
                  </a:lnTo>
                  <a:lnTo>
                    <a:pt x="183" y="69"/>
                  </a:lnTo>
                  <a:lnTo>
                    <a:pt x="183" y="69"/>
                  </a:lnTo>
                  <a:lnTo>
                    <a:pt x="184" y="66"/>
                  </a:lnTo>
                  <a:lnTo>
                    <a:pt x="186" y="63"/>
                  </a:lnTo>
                  <a:lnTo>
                    <a:pt x="186" y="63"/>
                  </a:lnTo>
                  <a:lnTo>
                    <a:pt x="183" y="57"/>
                  </a:lnTo>
                  <a:lnTo>
                    <a:pt x="177" y="48"/>
                  </a:lnTo>
                  <a:lnTo>
                    <a:pt x="177" y="48"/>
                  </a:lnTo>
                  <a:lnTo>
                    <a:pt x="174" y="41"/>
                  </a:lnTo>
                  <a:lnTo>
                    <a:pt x="174" y="38"/>
                  </a:lnTo>
                  <a:lnTo>
                    <a:pt x="176" y="35"/>
                  </a:lnTo>
                  <a:lnTo>
                    <a:pt x="176" y="35"/>
                  </a:lnTo>
                  <a:lnTo>
                    <a:pt x="177" y="32"/>
                  </a:lnTo>
                  <a:lnTo>
                    <a:pt x="180" y="31"/>
                  </a:lnTo>
                  <a:lnTo>
                    <a:pt x="180" y="31"/>
                  </a:lnTo>
                  <a:lnTo>
                    <a:pt x="184" y="28"/>
                  </a:lnTo>
                  <a:lnTo>
                    <a:pt x="189" y="25"/>
                  </a:lnTo>
                  <a:lnTo>
                    <a:pt x="192" y="20"/>
                  </a:lnTo>
                  <a:lnTo>
                    <a:pt x="193" y="17"/>
                  </a:lnTo>
                  <a:lnTo>
                    <a:pt x="193" y="17"/>
                  </a:lnTo>
                  <a:lnTo>
                    <a:pt x="195" y="10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187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51" name="Freeform: Shape 35">
              <a:extLst>
                <a:ext uri="{FF2B5EF4-FFF2-40B4-BE49-F238E27FC236}">
                  <a16:creationId xmlns:a16="http://schemas.microsoft.com/office/drawing/2014/main" id="{92C59617-CEBB-744C-BC60-119DA8480D3E}"/>
                </a:ext>
              </a:extLst>
            </p:cNvPr>
            <p:cNvSpPr/>
            <p:nvPr/>
          </p:nvSpPr>
          <p:spPr>
            <a:xfrm>
              <a:off x="4780440" y="2914920"/>
              <a:ext cx="311040" cy="217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65" h="604">
                  <a:moveTo>
                    <a:pt x="538" y="0"/>
                  </a:moveTo>
                  <a:lnTo>
                    <a:pt x="538" y="0"/>
                  </a:lnTo>
                  <a:lnTo>
                    <a:pt x="527" y="2"/>
                  </a:lnTo>
                  <a:lnTo>
                    <a:pt x="517" y="6"/>
                  </a:lnTo>
                  <a:lnTo>
                    <a:pt x="505" y="12"/>
                  </a:lnTo>
                  <a:lnTo>
                    <a:pt x="495" y="20"/>
                  </a:lnTo>
                  <a:lnTo>
                    <a:pt x="495" y="20"/>
                  </a:lnTo>
                  <a:lnTo>
                    <a:pt x="489" y="26"/>
                  </a:lnTo>
                  <a:lnTo>
                    <a:pt x="489" y="26"/>
                  </a:lnTo>
                  <a:lnTo>
                    <a:pt x="484" y="31"/>
                  </a:lnTo>
                  <a:lnTo>
                    <a:pt x="481" y="37"/>
                  </a:lnTo>
                  <a:lnTo>
                    <a:pt x="480" y="46"/>
                  </a:lnTo>
                  <a:lnTo>
                    <a:pt x="480" y="46"/>
                  </a:lnTo>
                  <a:lnTo>
                    <a:pt x="480" y="46"/>
                  </a:lnTo>
                  <a:lnTo>
                    <a:pt x="480" y="46"/>
                  </a:lnTo>
                  <a:lnTo>
                    <a:pt x="480" y="46"/>
                  </a:lnTo>
                  <a:lnTo>
                    <a:pt x="480" y="46"/>
                  </a:lnTo>
                  <a:lnTo>
                    <a:pt x="480" y="49"/>
                  </a:lnTo>
                  <a:lnTo>
                    <a:pt x="480" y="49"/>
                  </a:lnTo>
                  <a:lnTo>
                    <a:pt x="479" y="54"/>
                  </a:lnTo>
                  <a:lnTo>
                    <a:pt x="474" y="58"/>
                  </a:lnTo>
                  <a:lnTo>
                    <a:pt x="474" y="58"/>
                  </a:lnTo>
                  <a:lnTo>
                    <a:pt x="454" y="79"/>
                  </a:lnTo>
                  <a:lnTo>
                    <a:pt x="454" y="79"/>
                  </a:lnTo>
                  <a:lnTo>
                    <a:pt x="430" y="102"/>
                  </a:lnTo>
                  <a:lnTo>
                    <a:pt x="417" y="116"/>
                  </a:lnTo>
                  <a:lnTo>
                    <a:pt x="406" y="129"/>
                  </a:lnTo>
                  <a:lnTo>
                    <a:pt x="406" y="129"/>
                  </a:lnTo>
                  <a:lnTo>
                    <a:pt x="400" y="135"/>
                  </a:lnTo>
                  <a:lnTo>
                    <a:pt x="394" y="139"/>
                  </a:lnTo>
                  <a:lnTo>
                    <a:pt x="389" y="142"/>
                  </a:lnTo>
                  <a:lnTo>
                    <a:pt x="381" y="144"/>
                  </a:lnTo>
                  <a:lnTo>
                    <a:pt x="366" y="147"/>
                  </a:lnTo>
                  <a:lnTo>
                    <a:pt x="350" y="147"/>
                  </a:lnTo>
                  <a:lnTo>
                    <a:pt x="350" y="147"/>
                  </a:lnTo>
                  <a:lnTo>
                    <a:pt x="340" y="147"/>
                  </a:lnTo>
                  <a:lnTo>
                    <a:pt x="340" y="147"/>
                  </a:lnTo>
                  <a:lnTo>
                    <a:pt x="329" y="147"/>
                  </a:lnTo>
                  <a:lnTo>
                    <a:pt x="329" y="147"/>
                  </a:lnTo>
                  <a:lnTo>
                    <a:pt x="315" y="148"/>
                  </a:lnTo>
                  <a:lnTo>
                    <a:pt x="315" y="148"/>
                  </a:lnTo>
                  <a:lnTo>
                    <a:pt x="315" y="148"/>
                  </a:lnTo>
                  <a:lnTo>
                    <a:pt x="315" y="148"/>
                  </a:lnTo>
                  <a:lnTo>
                    <a:pt x="315" y="148"/>
                  </a:lnTo>
                  <a:lnTo>
                    <a:pt x="315" y="148"/>
                  </a:lnTo>
                  <a:lnTo>
                    <a:pt x="306" y="150"/>
                  </a:lnTo>
                  <a:lnTo>
                    <a:pt x="306" y="150"/>
                  </a:lnTo>
                  <a:lnTo>
                    <a:pt x="300" y="154"/>
                  </a:lnTo>
                  <a:lnTo>
                    <a:pt x="298" y="158"/>
                  </a:lnTo>
                  <a:lnTo>
                    <a:pt x="300" y="164"/>
                  </a:lnTo>
                  <a:lnTo>
                    <a:pt x="301" y="169"/>
                  </a:lnTo>
                  <a:lnTo>
                    <a:pt x="303" y="175"/>
                  </a:lnTo>
                  <a:lnTo>
                    <a:pt x="304" y="179"/>
                  </a:lnTo>
                  <a:lnTo>
                    <a:pt x="304" y="184"/>
                  </a:lnTo>
                  <a:lnTo>
                    <a:pt x="301" y="188"/>
                  </a:lnTo>
                  <a:lnTo>
                    <a:pt x="301" y="188"/>
                  </a:lnTo>
                  <a:lnTo>
                    <a:pt x="290" y="195"/>
                  </a:lnTo>
                  <a:lnTo>
                    <a:pt x="273" y="204"/>
                  </a:lnTo>
                  <a:lnTo>
                    <a:pt x="273" y="204"/>
                  </a:lnTo>
                  <a:lnTo>
                    <a:pt x="239" y="220"/>
                  </a:lnTo>
                  <a:lnTo>
                    <a:pt x="239" y="220"/>
                  </a:lnTo>
                  <a:lnTo>
                    <a:pt x="231" y="223"/>
                  </a:lnTo>
                  <a:lnTo>
                    <a:pt x="220" y="225"/>
                  </a:lnTo>
                  <a:lnTo>
                    <a:pt x="220" y="225"/>
                  </a:lnTo>
                  <a:lnTo>
                    <a:pt x="204" y="228"/>
                  </a:lnTo>
                  <a:lnTo>
                    <a:pt x="188" y="231"/>
                  </a:lnTo>
                  <a:lnTo>
                    <a:pt x="179" y="234"/>
                  </a:lnTo>
                  <a:lnTo>
                    <a:pt x="173" y="235"/>
                  </a:lnTo>
                  <a:lnTo>
                    <a:pt x="166" y="240"/>
                  </a:lnTo>
                  <a:lnTo>
                    <a:pt x="161" y="244"/>
                  </a:lnTo>
                  <a:lnTo>
                    <a:pt x="161" y="244"/>
                  </a:lnTo>
                  <a:lnTo>
                    <a:pt x="157" y="248"/>
                  </a:lnTo>
                  <a:lnTo>
                    <a:pt x="152" y="250"/>
                  </a:lnTo>
                  <a:lnTo>
                    <a:pt x="152" y="250"/>
                  </a:lnTo>
                  <a:lnTo>
                    <a:pt x="148" y="248"/>
                  </a:lnTo>
                  <a:lnTo>
                    <a:pt x="148" y="248"/>
                  </a:lnTo>
                  <a:lnTo>
                    <a:pt x="139" y="244"/>
                  </a:lnTo>
                  <a:lnTo>
                    <a:pt x="139" y="244"/>
                  </a:lnTo>
                  <a:lnTo>
                    <a:pt x="132" y="240"/>
                  </a:lnTo>
                  <a:lnTo>
                    <a:pt x="126" y="238"/>
                  </a:lnTo>
                  <a:lnTo>
                    <a:pt x="126" y="238"/>
                  </a:lnTo>
                  <a:lnTo>
                    <a:pt x="124" y="238"/>
                  </a:lnTo>
                  <a:lnTo>
                    <a:pt x="124" y="238"/>
                  </a:lnTo>
                  <a:lnTo>
                    <a:pt x="121" y="240"/>
                  </a:lnTo>
                  <a:lnTo>
                    <a:pt x="118" y="241"/>
                  </a:lnTo>
                  <a:lnTo>
                    <a:pt x="118" y="241"/>
                  </a:lnTo>
                  <a:lnTo>
                    <a:pt x="115" y="244"/>
                  </a:lnTo>
                  <a:lnTo>
                    <a:pt x="115" y="244"/>
                  </a:lnTo>
                  <a:lnTo>
                    <a:pt x="114" y="247"/>
                  </a:lnTo>
                  <a:lnTo>
                    <a:pt x="114" y="247"/>
                  </a:lnTo>
                  <a:lnTo>
                    <a:pt x="106" y="254"/>
                  </a:lnTo>
                  <a:lnTo>
                    <a:pt x="99" y="260"/>
                  </a:lnTo>
                  <a:lnTo>
                    <a:pt x="99" y="260"/>
                  </a:lnTo>
                  <a:lnTo>
                    <a:pt x="92" y="263"/>
                  </a:lnTo>
                  <a:lnTo>
                    <a:pt x="86" y="263"/>
                  </a:lnTo>
                  <a:lnTo>
                    <a:pt x="86" y="263"/>
                  </a:lnTo>
                  <a:lnTo>
                    <a:pt x="80" y="263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0" y="253"/>
                  </a:lnTo>
                  <a:lnTo>
                    <a:pt x="70" y="253"/>
                  </a:lnTo>
                  <a:lnTo>
                    <a:pt x="50" y="272"/>
                  </a:lnTo>
                  <a:lnTo>
                    <a:pt x="50" y="272"/>
                  </a:lnTo>
                  <a:lnTo>
                    <a:pt x="42" y="284"/>
                  </a:lnTo>
                  <a:lnTo>
                    <a:pt x="37" y="290"/>
                  </a:lnTo>
                  <a:lnTo>
                    <a:pt x="34" y="297"/>
                  </a:lnTo>
                  <a:lnTo>
                    <a:pt x="34" y="297"/>
                  </a:lnTo>
                  <a:lnTo>
                    <a:pt x="30" y="308"/>
                  </a:lnTo>
                  <a:lnTo>
                    <a:pt x="25" y="319"/>
                  </a:lnTo>
                  <a:lnTo>
                    <a:pt x="25" y="319"/>
                  </a:lnTo>
                  <a:lnTo>
                    <a:pt x="9" y="347"/>
                  </a:lnTo>
                  <a:lnTo>
                    <a:pt x="3" y="358"/>
                  </a:lnTo>
                  <a:lnTo>
                    <a:pt x="0" y="364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2" y="378"/>
                  </a:lnTo>
                  <a:lnTo>
                    <a:pt x="5" y="392"/>
                  </a:lnTo>
                  <a:lnTo>
                    <a:pt x="8" y="408"/>
                  </a:lnTo>
                  <a:lnTo>
                    <a:pt x="9" y="426"/>
                  </a:lnTo>
                  <a:lnTo>
                    <a:pt x="9" y="426"/>
                  </a:lnTo>
                  <a:lnTo>
                    <a:pt x="11" y="437"/>
                  </a:lnTo>
                  <a:lnTo>
                    <a:pt x="12" y="446"/>
                  </a:lnTo>
                  <a:lnTo>
                    <a:pt x="12" y="446"/>
                  </a:lnTo>
                  <a:lnTo>
                    <a:pt x="15" y="457"/>
                  </a:lnTo>
                  <a:lnTo>
                    <a:pt x="18" y="464"/>
                  </a:lnTo>
                  <a:lnTo>
                    <a:pt x="30" y="482"/>
                  </a:lnTo>
                  <a:lnTo>
                    <a:pt x="30" y="482"/>
                  </a:lnTo>
                  <a:lnTo>
                    <a:pt x="34" y="489"/>
                  </a:lnTo>
                  <a:lnTo>
                    <a:pt x="37" y="497"/>
                  </a:lnTo>
                  <a:lnTo>
                    <a:pt x="37" y="497"/>
                  </a:lnTo>
                  <a:lnTo>
                    <a:pt x="40" y="507"/>
                  </a:lnTo>
                  <a:lnTo>
                    <a:pt x="42" y="516"/>
                  </a:lnTo>
                  <a:lnTo>
                    <a:pt x="40" y="525"/>
                  </a:lnTo>
                  <a:lnTo>
                    <a:pt x="40" y="525"/>
                  </a:lnTo>
                  <a:lnTo>
                    <a:pt x="47" y="533"/>
                  </a:lnTo>
                  <a:lnTo>
                    <a:pt x="47" y="533"/>
                  </a:lnTo>
                  <a:lnTo>
                    <a:pt x="49" y="538"/>
                  </a:lnTo>
                  <a:lnTo>
                    <a:pt x="49" y="538"/>
                  </a:lnTo>
                  <a:lnTo>
                    <a:pt x="56" y="547"/>
                  </a:lnTo>
                  <a:lnTo>
                    <a:pt x="56" y="547"/>
                  </a:lnTo>
                  <a:lnTo>
                    <a:pt x="68" y="559"/>
                  </a:lnTo>
                  <a:lnTo>
                    <a:pt x="81" y="572"/>
                  </a:lnTo>
                  <a:lnTo>
                    <a:pt x="81" y="572"/>
                  </a:lnTo>
                  <a:lnTo>
                    <a:pt x="95" y="584"/>
                  </a:lnTo>
                  <a:lnTo>
                    <a:pt x="99" y="588"/>
                  </a:lnTo>
                  <a:lnTo>
                    <a:pt x="102" y="593"/>
                  </a:lnTo>
                  <a:lnTo>
                    <a:pt x="102" y="593"/>
                  </a:lnTo>
                  <a:lnTo>
                    <a:pt x="103" y="597"/>
                  </a:lnTo>
                  <a:lnTo>
                    <a:pt x="108" y="600"/>
                  </a:lnTo>
                  <a:lnTo>
                    <a:pt x="108" y="600"/>
                  </a:lnTo>
                  <a:lnTo>
                    <a:pt x="114" y="604"/>
                  </a:lnTo>
                  <a:lnTo>
                    <a:pt x="114" y="604"/>
                  </a:lnTo>
                  <a:lnTo>
                    <a:pt x="114" y="604"/>
                  </a:lnTo>
                  <a:lnTo>
                    <a:pt x="114" y="604"/>
                  </a:lnTo>
                  <a:lnTo>
                    <a:pt x="118" y="598"/>
                  </a:lnTo>
                  <a:lnTo>
                    <a:pt x="118" y="598"/>
                  </a:lnTo>
                  <a:lnTo>
                    <a:pt x="126" y="587"/>
                  </a:lnTo>
                  <a:lnTo>
                    <a:pt x="129" y="575"/>
                  </a:lnTo>
                  <a:lnTo>
                    <a:pt x="132" y="563"/>
                  </a:lnTo>
                  <a:lnTo>
                    <a:pt x="132" y="554"/>
                  </a:lnTo>
                  <a:lnTo>
                    <a:pt x="132" y="554"/>
                  </a:lnTo>
                  <a:lnTo>
                    <a:pt x="132" y="545"/>
                  </a:lnTo>
                  <a:lnTo>
                    <a:pt x="170" y="536"/>
                  </a:lnTo>
                  <a:lnTo>
                    <a:pt x="198" y="529"/>
                  </a:lnTo>
                  <a:lnTo>
                    <a:pt x="201" y="529"/>
                  </a:lnTo>
                  <a:lnTo>
                    <a:pt x="261" y="536"/>
                  </a:lnTo>
                  <a:lnTo>
                    <a:pt x="261" y="489"/>
                  </a:lnTo>
                  <a:lnTo>
                    <a:pt x="261" y="489"/>
                  </a:lnTo>
                  <a:lnTo>
                    <a:pt x="270" y="479"/>
                  </a:lnTo>
                  <a:lnTo>
                    <a:pt x="279" y="468"/>
                  </a:lnTo>
                  <a:lnTo>
                    <a:pt x="291" y="457"/>
                  </a:lnTo>
                  <a:lnTo>
                    <a:pt x="291" y="457"/>
                  </a:lnTo>
                  <a:lnTo>
                    <a:pt x="301" y="448"/>
                  </a:lnTo>
                  <a:lnTo>
                    <a:pt x="313" y="441"/>
                  </a:lnTo>
                  <a:lnTo>
                    <a:pt x="325" y="434"/>
                  </a:lnTo>
                  <a:lnTo>
                    <a:pt x="331" y="433"/>
                  </a:lnTo>
                  <a:lnTo>
                    <a:pt x="335" y="433"/>
                  </a:lnTo>
                  <a:lnTo>
                    <a:pt x="335" y="433"/>
                  </a:lnTo>
                  <a:lnTo>
                    <a:pt x="347" y="434"/>
                  </a:lnTo>
                  <a:lnTo>
                    <a:pt x="357" y="439"/>
                  </a:lnTo>
                  <a:lnTo>
                    <a:pt x="366" y="445"/>
                  </a:lnTo>
                  <a:lnTo>
                    <a:pt x="375" y="452"/>
                  </a:lnTo>
                  <a:lnTo>
                    <a:pt x="387" y="466"/>
                  </a:lnTo>
                  <a:lnTo>
                    <a:pt x="391" y="471"/>
                  </a:lnTo>
                  <a:lnTo>
                    <a:pt x="445" y="482"/>
                  </a:lnTo>
                  <a:lnTo>
                    <a:pt x="527" y="498"/>
                  </a:lnTo>
                  <a:lnTo>
                    <a:pt x="527" y="498"/>
                  </a:lnTo>
                  <a:lnTo>
                    <a:pt x="529" y="492"/>
                  </a:lnTo>
                  <a:lnTo>
                    <a:pt x="533" y="477"/>
                  </a:lnTo>
                  <a:lnTo>
                    <a:pt x="539" y="461"/>
                  </a:lnTo>
                  <a:lnTo>
                    <a:pt x="544" y="455"/>
                  </a:lnTo>
                  <a:lnTo>
                    <a:pt x="548" y="451"/>
                  </a:lnTo>
                  <a:lnTo>
                    <a:pt x="548" y="451"/>
                  </a:lnTo>
                  <a:lnTo>
                    <a:pt x="552" y="448"/>
                  </a:lnTo>
                  <a:lnTo>
                    <a:pt x="558" y="448"/>
                  </a:lnTo>
                  <a:lnTo>
                    <a:pt x="558" y="448"/>
                  </a:lnTo>
                  <a:lnTo>
                    <a:pt x="567" y="448"/>
                  </a:lnTo>
                  <a:lnTo>
                    <a:pt x="575" y="451"/>
                  </a:lnTo>
                  <a:lnTo>
                    <a:pt x="575" y="451"/>
                  </a:lnTo>
                  <a:lnTo>
                    <a:pt x="585" y="452"/>
                  </a:lnTo>
                  <a:lnTo>
                    <a:pt x="594" y="452"/>
                  </a:lnTo>
                  <a:lnTo>
                    <a:pt x="594" y="452"/>
                  </a:lnTo>
                  <a:lnTo>
                    <a:pt x="600" y="452"/>
                  </a:lnTo>
                  <a:lnTo>
                    <a:pt x="606" y="451"/>
                  </a:lnTo>
                  <a:lnTo>
                    <a:pt x="606" y="451"/>
                  </a:lnTo>
                  <a:lnTo>
                    <a:pt x="620" y="443"/>
                  </a:lnTo>
                  <a:lnTo>
                    <a:pt x="636" y="436"/>
                  </a:lnTo>
                  <a:lnTo>
                    <a:pt x="657" y="430"/>
                  </a:lnTo>
                  <a:lnTo>
                    <a:pt x="668" y="429"/>
                  </a:lnTo>
                  <a:lnTo>
                    <a:pt x="679" y="429"/>
                  </a:lnTo>
                  <a:lnTo>
                    <a:pt x="679" y="429"/>
                  </a:lnTo>
                  <a:lnTo>
                    <a:pt x="691" y="429"/>
                  </a:lnTo>
                  <a:lnTo>
                    <a:pt x="701" y="432"/>
                  </a:lnTo>
                  <a:lnTo>
                    <a:pt x="710" y="433"/>
                  </a:lnTo>
                  <a:lnTo>
                    <a:pt x="718" y="434"/>
                  </a:lnTo>
                  <a:lnTo>
                    <a:pt x="718" y="434"/>
                  </a:lnTo>
                  <a:lnTo>
                    <a:pt x="722" y="433"/>
                  </a:lnTo>
                  <a:lnTo>
                    <a:pt x="727" y="432"/>
                  </a:lnTo>
                  <a:lnTo>
                    <a:pt x="731" y="427"/>
                  </a:lnTo>
                  <a:lnTo>
                    <a:pt x="735" y="420"/>
                  </a:lnTo>
                  <a:lnTo>
                    <a:pt x="735" y="420"/>
                  </a:lnTo>
                  <a:lnTo>
                    <a:pt x="738" y="415"/>
                  </a:lnTo>
                  <a:lnTo>
                    <a:pt x="743" y="412"/>
                  </a:lnTo>
                  <a:lnTo>
                    <a:pt x="749" y="411"/>
                  </a:lnTo>
                  <a:lnTo>
                    <a:pt x="756" y="409"/>
                  </a:lnTo>
                  <a:lnTo>
                    <a:pt x="756" y="409"/>
                  </a:lnTo>
                  <a:lnTo>
                    <a:pt x="765" y="411"/>
                  </a:lnTo>
                  <a:lnTo>
                    <a:pt x="774" y="412"/>
                  </a:lnTo>
                  <a:lnTo>
                    <a:pt x="793" y="420"/>
                  </a:lnTo>
                  <a:lnTo>
                    <a:pt x="808" y="426"/>
                  </a:lnTo>
                  <a:lnTo>
                    <a:pt x="814" y="429"/>
                  </a:lnTo>
                  <a:lnTo>
                    <a:pt x="815" y="429"/>
                  </a:lnTo>
                  <a:lnTo>
                    <a:pt x="865" y="420"/>
                  </a:lnTo>
                  <a:lnTo>
                    <a:pt x="865" y="420"/>
                  </a:lnTo>
                  <a:lnTo>
                    <a:pt x="865" y="417"/>
                  </a:lnTo>
                  <a:lnTo>
                    <a:pt x="861" y="407"/>
                  </a:lnTo>
                  <a:lnTo>
                    <a:pt x="849" y="375"/>
                  </a:lnTo>
                  <a:lnTo>
                    <a:pt x="849" y="375"/>
                  </a:lnTo>
                  <a:lnTo>
                    <a:pt x="840" y="373"/>
                  </a:lnTo>
                  <a:lnTo>
                    <a:pt x="823" y="362"/>
                  </a:lnTo>
                  <a:lnTo>
                    <a:pt x="823" y="362"/>
                  </a:lnTo>
                  <a:lnTo>
                    <a:pt x="815" y="358"/>
                  </a:lnTo>
                  <a:lnTo>
                    <a:pt x="808" y="352"/>
                  </a:lnTo>
                  <a:lnTo>
                    <a:pt x="802" y="346"/>
                  </a:lnTo>
                  <a:lnTo>
                    <a:pt x="800" y="342"/>
                  </a:lnTo>
                  <a:lnTo>
                    <a:pt x="800" y="342"/>
                  </a:lnTo>
                  <a:lnTo>
                    <a:pt x="800" y="342"/>
                  </a:lnTo>
                  <a:lnTo>
                    <a:pt x="800" y="342"/>
                  </a:lnTo>
                  <a:lnTo>
                    <a:pt x="800" y="337"/>
                  </a:lnTo>
                  <a:lnTo>
                    <a:pt x="800" y="337"/>
                  </a:lnTo>
                  <a:lnTo>
                    <a:pt x="800" y="328"/>
                  </a:lnTo>
                  <a:lnTo>
                    <a:pt x="798" y="321"/>
                  </a:lnTo>
                  <a:lnTo>
                    <a:pt x="792" y="312"/>
                  </a:lnTo>
                  <a:lnTo>
                    <a:pt x="783" y="302"/>
                  </a:lnTo>
                  <a:lnTo>
                    <a:pt x="783" y="302"/>
                  </a:lnTo>
                  <a:lnTo>
                    <a:pt x="775" y="294"/>
                  </a:lnTo>
                  <a:lnTo>
                    <a:pt x="775" y="294"/>
                  </a:lnTo>
                  <a:lnTo>
                    <a:pt x="765" y="287"/>
                  </a:lnTo>
                  <a:lnTo>
                    <a:pt x="765" y="287"/>
                  </a:lnTo>
                  <a:lnTo>
                    <a:pt x="743" y="271"/>
                  </a:lnTo>
                  <a:lnTo>
                    <a:pt x="743" y="271"/>
                  </a:lnTo>
                  <a:lnTo>
                    <a:pt x="738" y="266"/>
                  </a:lnTo>
                  <a:lnTo>
                    <a:pt x="734" y="263"/>
                  </a:lnTo>
                  <a:lnTo>
                    <a:pt x="733" y="259"/>
                  </a:lnTo>
                  <a:lnTo>
                    <a:pt x="731" y="254"/>
                  </a:lnTo>
                  <a:lnTo>
                    <a:pt x="731" y="254"/>
                  </a:lnTo>
                  <a:lnTo>
                    <a:pt x="731" y="248"/>
                  </a:lnTo>
                  <a:lnTo>
                    <a:pt x="731" y="248"/>
                  </a:lnTo>
                  <a:lnTo>
                    <a:pt x="728" y="244"/>
                  </a:lnTo>
                  <a:lnTo>
                    <a:pt x="725" y="240"/>
                  </a:lnTo>
                  <a:lnTo>
                    <a:pt x="725" y="240"/>
                  </a:lnTo>
                  <a:lnTo>
                    <a:pt x="703" y="213"/>
                  </a:lnTo>
                  <a:lnTo>
                    <a:pt x="703" y="213"/>
                  </a:lnTo>
                  <a:lnTo>
                    <a:pt x="700" y="211"/>
                  </a:lnTo>
                  <a:lnTo>
                    <a:pt x="700" y="211"/>
                  </a:lnTo>
                  <a:lnTo>
                    <a:pt x="693" y="203"/>
                  </a:lnTo>
                  <a:lnTo>
                    <a:pt x="682" y="195"/>
                  </a:lnTo>
                  <a:lnTo>
                    <a:pt x="673" y="191"/>
                  </a:lnTo>
                  <a:lnTo>
                    <a:pt x="665" y="188"/>
                  </a:lnTo>
                  <a:lnTo>
                    <a:pt x="650" y="185"/>
                  </a:lnTo>
                  <a:lnTo>
                    <a:pt x="644" y="185"/>
                  </a:lnTo>
                  <a:lnTo>
                    <a:pt x="638" y="170"/>
                  </a:lnTo>
                  <a:lnTo>
                    <a:pt x="635" y="163"/>
                  </a:lnTo>
                  <a:lnTo>
                    <a:pt x="628" y="161"/>
                  </a:lnTo>
                  <a:lnTo>
                    <a:pt x="606" y="158"/>
                  </a:lnTo>
                  <a:lnTo>
                    <a:pt x="606" y="158"/>
                  </a:lnTo>
                  <a:lnTo>
                    <a:pt x="603" y="157"/>
                  </a:lnTo>
                  <a:lnTo>
                    <a:pt x="601" y="154"/>
                  </a:lnTo>
                  <a:lnTo>
                    <a:pt x="600" y="151"/>
                  </a:lnTo>
                  <a:lnTo>
                    <a:pt x="600" y="147"/>
                  </a:lnTo>
                  <a:lnTo>
                    <a:pt x="601" y="142"/>
                  </a:lnTo>
                  <a:lnTo>
                    <a:pt x="606" y="138"/>
                  </a:lnTo>
                  <a:lnTo>
                    <a:pt x="614" y="133"/>
                  </a:lnTo>
                  <a:lnTo>
                    <a:pt x="614" y="133"/>
                  </a:lnTo>
                  <a:lnTo>
                    <a:pt x="617" y="130"/>
                  </a:lnTo>
                  <a:lnTo>
                    <a:pt x="622" y="127"/>
                  </a:lnTo>
                  <a:lnTo>
                    <a:pt x="623" y="123"/>
                  </a:lnTo>
                  <a:lnTo>
                    <a:pt x="625" y="120"/>
                  </a:lnTo>
                  <a:lnTo>
                    <a:pt x="625" y="111"/>
                  </a:lnTo>
                  <a:lnTo>
                    <a:pt x="623" y="102"/>
                  </a:lnTo>
                  <a:lnTo>
                    <a:pt x="620" y="93"/>
                  </a:lnTo>
                  <a:lnTo>
                    <a:pt x="616" y="85"/>
                  </a:lnTo>
                  <a:lnTo>
                    <a:pt x="610" y="71"/>
                  </a:lnTo>
                  <a:lnTo>
                    <a:pt x="610" y="71"/>
                  </a:lnTo>
                  <a:lnTo>
                    <a:pt x="606" y="65"/>
                  </a:lnTo>
                  <a:lnTo>
                    <a:pt x="600" y="55"/>
                  </a:lnTo>
                  <a:lnTo>
                    <a:pt x="580" y="30"/>
                  </a:lnTo>
                  <a:lnTo>
                    <a:pt x="580" y="30"/>
                  </a:lnTo>
                  <a:lnTo>
                    <a:pt x="560" y="5"/>
                  </a:lnTo>
                  <a:lnTo>
                    <a:pt x="560" y="5"/>
                  </a:lnTo>
                  <a:lnTo>
                    <a:pt x="555" y="5"/>
                  </a:lnTo>
                  <a:lnTo>
                    <a:pt x="555" y="5"/>
                  </a:lnTo>
                  <a:lnTo>
                    <a:pt x="549" y="3"/>
                  </a:lnTo>
                  <a:lnTo>
                    <a:pt x="549" y="3"/>
                  </a:lnTo>
                  <a:lnTo>
                    <a:pt x="548" y="2"/>
                  </a:lnTo>
                  <a:lnTo>
                    <a:pt x="548" y="2"/>
                  </a:lnTo>
                  <a:lnTo>
                    <a:pt x="544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52" name="Freeform: Shape 36">
              <a:extLst>
                <a:ext uri="{FF2B5EF4-FFF2-40B4-BE49-F238E27FC236}">
                  <a16:creationId xmlns:a16="http://schemas.microsoft.com/office/drawing/2014/main" id="{069C5EC8-F121-7A48-96E9-F8932342E058}"/>
                </a:ext>
              </a:extLst>
            </p:cNvPr>
            <p:cNvSpPr/>
            <p:nvPr/>
          </p:nvSpPr>
          <p:spPr>
            <a:xfrm>
              <a:off x="4780440" y="2914920"/>
              <a:ext cx="311040" cy="217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65" h="604">
                  <a:moveTo>
                    <a:pt x="538" y="0"/>
                  </a:moveTo>
                  <a:lnTo>
                    <a:pt x="538" y="0"/>
                  </a:lnTo>
                  <a:lnTo>
                    <a:pt x="527" y="2"/>
                  </a:lnTo>
                  <a:lnTo>
                    <a:pt x="517" y="6"/>
                  </a:lnTo>
                  <a:lnTo>
                    <a:pt x="505" y="12"/>
                  </a:lnTo>
                  <a:lnTo>
                    <a:pt x="495" y="20"/>
                  </a:lnTo>
                  <a:lnTo>
                    <a:pt x="495" y="20"/>
                  </a:lnTo>
                  <a:lnTo>
                    <a:pt x="489" y="26"/>
                  </a:lnTo>
                  <a:lnTo>
                    <a:pt x="489" y="26"/>
                  </a:lnTo>
                  <a:lnTo>
                    <a:pt x="484" y="31"/>
                  </a:lnTo>
                  <a:lnTo>
                    <a:pt x="481" y="37"/>
                  </a:lnTo>
                  <a:lnTo>
                    <a:pt x="480" y="46"/>
                  </a:lnTo>
                  <a:lnTo>
                    <a:pt x="480" y="46"/>
                  </a:lnTo>
                  <a:lnTo>
                    <a:pt x="480" y="46"/>
                  </a:lnTo>
                  <a:lnTo>
                    <a:pt x="480" y="46"/>
                  </a:lnTo>
                  <a:lnTo>
                    <a:pt x="480" y="46"/>
                  </a:lnTo>
                  <a:lnTo>
                    <a:pt x="480" y="46"/>
                  </a:lnTo>
                  <a:lnTo>
                    <a:pt x="480" y="49"/>
                  </a:lnTo>
                  <a:lnTo>
                    <a:pt x="480" y="49"/>
                  </a:lnTo>
                  <a:lnTo>
                    <a:pt x="479" y="54"/>
                  </a:lnTo>
                  <a:lnTo>
                    <a:pt x="474" y="58"/>
                  </a:lnTo>
                  <a:lnTo>
                    <a:pt x="474" y="58"/>
                  </a:lnTo>
                  <a:lnTo>
                    <a:pt x="454" y="79"/>
                  </a:lnTo>
                  <a:lnTo>
                    <a:pt x="454" y="79"/>
                  </a:lnTo>
                  <a:lnTo>
                    <a:pt x="430" y="102"/>
                  </a:lnTo>
                  <a:lnTo>
                    <a:pt x="417" y="116"/>
                  </a:lnTo>
                  <a:lnTo>
                    <a:pt x="406" y="129"/>
                  </a:lnTo>
                  <a:lnTo>
                    <a:pt x="406" y="129"/>
                  </a:lnTo>
                  <a:lnTo>
                    <a:pt x="400" y="135"/>
                  </a:lnTo>
                  <a:lnTo>
                    <a:pt x="394" y="139"/>
                  </a:lnTo>
                  <a:lnTo>
                    <a:pt x="389" y="142"/>
                  </a:lnTo>
                  <a:lnTo>
                    <a:pt x="381" y="144"/>
                  </a:lnTo>
                  <a:lnTo>
                    <a:pt x="366" y="147"/>
                  </a:lnTo>
                  <a:lnTo>
                    <a:pt x="350" y="147"/>
                  </a:lnTo>
                  <a:lnTo>
                    <a:pt x="350" y="147"/>
                  </a:lnTo>
                  <a:lnTo>
                    <a:pt x="340" y="147"/>
                  </a:lnTo>
                  <a:lnTo>
                    <a:pt x="340" y="147"/>
                  </a:lnTo>
                  <a:lnTo>
                    <a:pt x="329" y="147"/>
                  </a:lnTo>
                  <a:lnTo>
                    <a:pt x="329" y="147"/>
                  </a:lnTo>
                  <a:lnTo>
                    <a:pt x="315" y="148"/>
                  </a:lnTo>
                  <a:lnTo>
                    <a:pt x="315" y="148"/>
                  </a:lnTo>
                  <a:lnTo>
                    <a:pt x="315" y="148"/>
                  </a:lnTo>
                  <a:lnTo>
                    <a:pt x="315" y="148"/>
                  </a:lnTo>
                  <a:lnTo>
                    <a:pt x="315" y="148"/>
                  </a:lnTo>
                  <a:lnTo>
                    <a:pt x="315" y="148"/>
                  </a:lnTo>
                  <a:lnTo>
                    <a:pt x="306" y="150"/>
                  </a:lnTo>
                  <a:lnTo>
                    <a:pt x="306" y="150"/>
                  </a:lnTo>
                  <a:lnTo>
                    <a:pt x="300" y="154"/>
                  </a:lnTo>
                  <a:lnTo>
                    <a:pt x="298" y="158"/>
                  </a:lnTo>
                  <a:lnTo>
                    <a:pt x="300" y="164"/>
                  </a:lnTo>
                  <a:lnTo>
                    <a:pt x="301" y="169"/>
                  </a:lnTo>
                  <a:lnTo>
                    <a:pt x="303" y="175"/>
                  </a:lnTo>
                  <a:lnTo>
                    <a:pt x="304" y="179"/>
                  </a:lnTo>
                  <a:lnTo>
                    <a:pt x="304" y="184"/>
                  </a:lnTo>
                  <a:lnTo>
                    <a:pt x="301" y="188"/>
                  </a:lnTo>
                  <a:lnTo>
                    <a:pt x="301" y="188"/>
                  </a:lnTo>
                  <a:lnTo>
                    <a:pt x="290" y="195"/>
                  </a:lnTo>
                  <a:lnTo>
                    <a:pt x="273" y="204"/>
                  </a:lnTo>
                  <a:lnTo>
                    <a:pt x="273" y="204"/>
                  </a:lnTo>
                  <a:lnTo>
                    <a:pt x="239" y="220"/>
                  </a:lnTo>
                  <a:lnTo>
                    <a:pt x="239" y="220"/>
                  </a:lnTo>
                  <a:lnTo>
                    <a:pt x="231" y="223"/>
                  </a:lnTo>
                  <a:lnTo>
                    <a:pt x="220" y="225"/>
                  </a:lnTo>
                  <a:lnTo>
                    <a:pt x="220" y="225"/>
                  </a:lnTo>
                  <a:lnTo>
                    <a:pt x="204" y="228"/>
                  </a:lnTo>
                  <a:lnTo>
                    <a:pt x="188" y="231"/>
                  </a:lnTo>
                  <a:lnTo>
                    <a:pt x="179" y="234"/>
                  </a:lnTo>
                  <a:lnTo>
                    <a:pt x="173" y="235"/>
                  </a:lnTo>
                  <a:lnTo>
                    <a:pt x="166" y="240"/>
                  </a:lnTo>
                  <a:lnTo>
                    <a:pt x="161" y="244"/>
                  </a:lnTo>
                  <a:lnTo>
                    <a:pt x="161" y="244"/>
                  </a:lnTo>
                  <a:lnTo>
                    <a:pt x="157" y="248"/>
                  </a:lnTo>
                  <a:lnTo>
                    <a:pt x="152" y="250"/>
                  </a:lnTo>
                  <a:lnTo>
                    <a:pt x="152" y="250"/>
                  </a:lnTo>
                  <a:lnTo>
                    <a:pt x="148" y="248"/>
                  </a:lnTo>
                  <a:lnTo>
                    <a:pt x="148" y="248"/>
                  </a:lnTo>
                  <a:lnTo>
                    <a:pt x="139" y="244"/>
                  </a:lnTo>
                  <a:lnTo>
                    <a:pt x="139" y="244"/>
                  </a:lnTo>
                  <a:lnTo>
                    <a:pt x="132" y="240"/>
                  </a:lnTo>
                  <a:lnTo>
                    <a:pt x="126" y="238"/>
                  </a:lnTo>
                  <a:lnTo>
                    <a:pt x="126" y="238"/>
                  </a:lnTo>
                  <a:lnTo>
                    <a:pt x="124" y="238"/>
                  </a:lnTo>
                  <a:lnTo>
                    <a:pt x="124" y="238"/>
                  </a:lnTo>
                  <a:lnTo>
                    <a:pt x="121" y="240"/>
                  </a:lnTo>
                  <a:lnTo>
                    <a:pt x="118" y="241"/>
                  </a:lnTo>
                  <a:lnTo>
                    <a:pt x="118" y="241"/>
                  </a:lnTo>
                  <a:lnTo>
                    <a:pt x="115" y="244"/>
                  </a:lnTo>
                  <a:lnTo>
                    <a:pt x="115" y="244"/>
                  </a:lnTo>
                  <a:lnTo>
                    <a:pt x="114" y="247"/>
                  </a:lnTo>
                  <a:lnTo>
                    <a:pt x="114" y="247"/>
                  </a:lnTo>
                  <a:lnTo>
                    <a:pt x="106" y="254"/>
                  </a:lnTo>
                  <a:lnTo>
                    <a:pt x="99" y="260"/>
                  </a:lnTo>
                  <a:lnTo>
                    <a:pt x="99" y="260"/>
                  </a:lnTo>
                  <a:lnTo>
                    <a:pt x="92" y="263"/>
                  </a:lnTo>
                  <a:lnTo>
                    <a:pt x="86" y="263"/>
                  </a:lnTo>
                  <a:lnTo>
                    <a:pt x="86" y="263"/>
                  </a:lnTo>
                  <a:lnTo>
                    <a:pt x="80" y="263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0" y="253"/>
                  </a:lnTo>
                  <a:lnTo>
                    <a:pt x="70" y="253"/>
                  </a:lnTo>
                  <a:lnTo>
                    <a:pt x="50" y="272"/>
                  </a:lnTo>
                  <a:lnTo>
                    <a:pt x="50" y="272"/>
                  </a:lnTo>
                  <a:lnTo>
                    <a:pt x="42" y="284"/>
                  </a:lnTo>
                  <a:lnTo>
                    <a:pt x="37" y="290"/>
                  </a:lnTo>
                  <a:lnTo>
                    <a:pt x="34" y="297"/>
                  </a:lnTo>
                  <a:lnTo>
                    <a:pt x="34" y="297"/>
                  </a:lnTo>
                  <a:lnTo>
                    <a:pt x="30" y="308"/>
                  </a:lnTo>
                  <a:lnTo>
                    <a:pt x="25" y="319"/>
                  </a:lnTo>
                  <a:lnTo>
                    <a:pt x="25" y="319"/>
                  </a:lnTo>
                  <a:lnTo>
                    <a:pt x="9" y="347"/>
                  </a:lnTo>
                  <a:lnTo>
                    <a:pt x="3" y="358"/>
                  </a:lnTo>
                  <a:lnTo>
                    <a:pt x="0" y="364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2" y="378"/>
                  </a:lnTo>
                  <a:lnTo>
                    <a:pt x="5" y="392"/>
                  </a:lnTo>
                  <a:lnTo>
                    <a:pt x="8" y="408"/>
                  </a:lnTo>
                  <a:lnTo>
                    <a:pt x="9" y="426"/>
                  </a:lnTo>
                  <a:lnTo>
                    <a:pt x="9" y="426"/>
                  </a:lnTo>
                  <a:lnTo>
                    <a:pt x="11" y="437"/>
                  </a:lnTo>
                  <a:lnTo>
                    <a:pt x="12" y="446"/>
                  </a:lnTo>
                  <a:lnTo>
                    <a:pt x="12" y="446"/>
                  </a:lnTo>
                  <a:lnTo>
                    <a:pt x="15" y="457"/>
                  </a:lnTo>
                  <a:lnTo>
                    <a:pt x="18" y="464"/>
                  </a:lnTo>
                  <a:lnTo>
                    <a:pt x="30" y="482"/>
                  </a:lnTo>
                  <a:lnTo>
                    <a:pt x="30" y="482"/>
                  </a:lnTo>
                  <a:lnTo>
                    <a:pt x="34" y="489"/>
                  </a:lnTo>
                  <a:lnTo>
                    <a:pt x="37" y="497"/>
                  </a:lnTo>
                  <a:lnTo>
                    <a:pt x="37" y="497"/>
                  </a:lnTo>
                  <a:lnTo>
                    <a:pt x="40" y="507"/>
                  </a:lnTo>
                  <a:lnTo>
                    <a:pt x="42" y="516"/>
                  </a:lnTo>
                  <a:lnTo>
                    <a:pt x="40" y="525"/>
                  </a:lnTo>
                  <a:lnTo>
                    <a:pt x="40" y="525"/>
                  </a:lnTo>
                  <a:lnTo>
                    <a:pt x="47" y="533"/>
                  </a:lnTo>
                  <a:lnTo>
                    <a:pt x="47" y="533"/>
                  </a:lnTo>
                  <a:lnTo>
                    <a:pt x="49" y="538"/>
                  </a:lnTo>
                  <a:lnTo>
                    <a:pt x="49" y="538"/>
                  </a:lnTo>
                  <a:lnTo>
                    <a:pt x="56" y="547"/>
                  </a:lnTo>
                  <a:lnTo>
                    <a:pt x="56" y="547"/>
                  </a:lnTo>
                  <a:lnTo>
                    <a:pt x="68" y="559"/>
                  </a:lnTo>
                  <a:lnTo>
                    <a:pt x="81" y="572"/>
                  </a:lnTo>
                  <a:lnTo>
                    <a:pt x="81" y="572"/>
                  </a:lnTo>
                  <a:lnTo>
                    <a:pt x="95" y="584"/>
                  </a:lnTo>
                  <a:lnTo>
                    <a:pt x="99" y="588"/>
                  </a:lnTo>
                  <a:lnTo>
                    <a:pt x="102" y="593"/>
                  </a:lnTo>
                  <a:lnTo>
                    <a:pt x="102" y="593"/>
                  </a:lnTo>
                  <a:lnTo>
                    <a:pt x="103" y="597"/>
                  </a:lnTo>
                  <a:lnTo>
                    <a:pt x="108" y="600"/>
                  </a:lnTo>
                  <a:lnTo>
                    <a:pt x="108" y="600"/>
                  </a:lnTo>
                  <a:lnTo>
                    <a:pt x="114" y="604"/>
                  </a:lnTo>
                  <a:lnTo>
                    <a:pt x="114" y="604"/>
                  </a:lnTo>
                  <a:lnTo>
                    <a:pt x="114" y="604"/>
                  </a:lnTo>
                  <a:lnTo>
                    <a:pt x="114" y="604"/>
                  </a:lnTo>
                  <a:lnTo>
                    <a:pt x="118" y="598"/>
                  </a:lnTo>
                  <a:lnTo>
                    <a:pt x="118" y="598"/>
                  </a:lnTo>
                  <a:lnTo>
                    <a:pt x="126" y="587"/>
                  </a:lnTo>
                  <a:lnTo>
                    <a:pt x="129" y="575"/>
                  </a:lnTo>
                  <a:lnTo>
                    <a:pt x="132" y="563"/>
                  </a:lnTo>
                  <a:lnTo>
                    <a:pt x="132" y="554"/>
                  </a:lnTo>
                  <a:lnTo>
                    <a:pt x="132" y="554"/>
                  </a:lnTo>
                  <a:lnTo>
                    <a:pt x="132" y="545"/>
                  </a:lnTo>
                  <a:lnTo>
                    <a:pt x="170" y="536"/>
                  </a:lnTo>
                  <a:lnTo>
                    <a:pt x="198" y="529"/>
                  </a:lnTo>
                  <a:lnTo>
                    <a:pt x="201" y="529"/>
                  </a:lnTo>
                  <a:lnTo>
                    <a:pt x="261" y="536"/>
                  </a:lnTo>
                  <a:lnTo>
                    <a:pt x="261" y="489"/>
                  </a:lnTo>
                  <a:lnTo>
                    <a:pt x="261" y="489"/>
                  </a:lnTo>
                  <a:lnTo>
                    <a:pt x="270" y="479"/>
                  </a:lnTo>
                  <a:lnTo>
                    <a:pt x="279" y="468"/>
                  </a:lnTo>
                  <a:lnTo>
                    <a:pt x="291" y="457"/>
                  </a:lnTo>
                  <a:lnTo>
                    <a:pt x="291" y="457"/>
                  </a:lnTo>
                  <a:lnTo>
                    <a:pt x="301" y="448"/>
                  </a:lnTo>
                  <a:lnTo>
                    <a:pt x="313" y="441"/>
                  </a:lnTo>
                  <a:lnTo>
                    <a:pt x="325" y="434"/>
                  </a:lnTo>
                  <a:lnTo>
                    <a:pt x="331" y="433"/>
                  </a:lnTo>
                  <a:lnTo>
                    <a:pt x="335" y="433"/>
                  </a:lnTo>
                  <a:lnTo>
                    <a:pt x="335" y="433"/>
                  </a:lnTo>
                  <a:lnTo>
                    <a:pt x="347" y="434"/>
                  </a:lnTo>
                  <a:lnTo>
                    <a:pt x="357" y="439"/>
                  </a:lnTo>
                  <a:lnTo>
                    <a:pt x="366" y="445"/>
                  </a:lnTo>
                  <a:lnTo>
                    <a:pt x="375" y="452"/>
                  </a:lnTo>
                  <a:lnTo>
                    <a:pt x="387" y="466"/>
                  </a:lnTo>
                  <a:lnTo>
                    <a:pt x="391" y="471"/>
                  </a:lnTo>
                  <a:lnTo>
                    <a:pt x="445" y="482"/>
                  </a:lnTo>
                  <a:lnTo>
                    <a:pt x="527" y="498"/>
                  </a:lnTo>
                  <a:lnTo>
                    <a:pt x="527" y="498"/>
                  </a:lnTo>
                  <a:lnTo>
                    <a:pt x="529" y="492"/>
                  </a:lnTo>
                  <a:lnTo>
                    <a:pt x="533" y="477"/>
                  </a:lnTo>
                  <a:lnTo>
                    <a:pt x="539" y="461"/>
                  </a:lnTo>
                  <a:lnTo>
                    <a:pt x="544" y="455"/>
                  </a:lnTo>
                  <a:lnTo>
                    <a:pt x="548" y="451"/>
                  </a:lnTo>
                  <a:lnTo>
                    <a:pt x="548" y="451"/>
                  </a:lnTo>
                  <a:lnTo>
                    <a:pt x="552" y="448"/>
                  </a:lnTo>
                  <a:lnTo>
                    <a:pt x="558" y="448"/>
                  </a:lnTo>
                  <a:lnTo>
                    <a:pt x="558" y="448"/>
                  </a:lnTo>
                  <a:lnTo>
                    <a:pt x="567" y="448"/>
                  </a:lnTo>
                  <a:lnTo>
                    <a:pt x="575" y="451"/>
                  </a:lnTo>
                  <a:lnTo>
                    <a:pt x="575" y="451"/>
                  </a:lnTo>
                  <a:lnTo>
                    <a:pt x="585" y="452"/>
                  </a:lnTo>
                  <a:lnTo>
                    <a:pt x="594" y="452"/>
                  </a:lnTo>
                  <a:lnTo>
                    <a:pt x="594" y="452"/>
                  </a:lnTo>
                  <a:lnTo>
                    <a:pt x="600" y="452"/>
                  </a:lnTo>
                  <a:lnTo>
                    <a:pt x="606" y="451"/>
                  </a:lnTo>
                  <a:lnTo>
                    <a:pt x="606" y="451"/>
                  </a:lnTo>
                  <a:lnTo>
                    <a:pt x="620" y="443"/>
                  </a:lnTo>
                  <a:lnTo>
                    <a:pt x="636" y="436"/>
                  </a:lnTo>
                  <a:lnTo>
                    <a:pt x="657" y="430"/>
                  </a:lnTo>
                  <a:lnTo>
                    <a:pt x="668" y="429"/>
                  </a:lnTo>
                  <a:lnTo>
                    <a:pt x="679" y="429"/>
                  </a:lnTo>
                  <a:lnTo>
                    <a:pt x="679" y="429"/>
                  </a:lnTo>
                  <a:lnTo>
                    <a:pt x="691" y="429"/>
                  </a:lnTo>
                  <a:lnTo>
                    <a:pt x="701" y="432"/>
                  </a:lnTo>
                  <a:lnTo>
                    <a:pt x="710" y="433"/>
                  </a:lnTo>
                  <a:lnTo>
                    <a:pt x="718" y="434"/>
                  </a:lnTo>
                  <a:lnTo>
                    <a:pt x="718" y="434"/>
                  </a:lnTo>
                  <a:lnTo>
                    <a:pt x="722" y="433"/>
                  </a:lnTo>
                  <a:lnTo>
                    <a:pt x="727" y="432"/>
                  </a:lnTo>
                  <a:lnTo>
                    <a:pt x="731" y="427"/>
                  </a:lnTo>
                  <a:lnTo>
                    <a:pt x="735" y="420"/>
                  </a:lnTo>
                  <a:lnTo>
                    <a:pt x="735" y="420"/>
                  </a:lnTo>
                  <a:lnTo>
                    <a:pt x="738" y="415"/>
                  </a:lnTo>
                  <a:lnTo>
                    <a:pt x="743" y="412"/>
                  </a:lnTo>
                  <a:lnTo>
                    <a:pt x="749" y="411"/>
                  </a:lnTo>
                  <a:lnTo>
                    <a:pt x="756" y="409"/>
                  </a:lnTo>
                  <a:lnTo>
                    <a:pt x="756" y="409"/>
                  </a:lnTo>
                  <a:lnTo>
                    <a:pt x="765" y="411"/>
                  </a:lnTo>
                  <a:lnTo>
                    <a:pt x="774" y="412"/>
                  </a:lnTo>
                  <a:lnTo>
                    <a:pt x="793" y="420"/>
                  </a:lnTo>
                  <a:lnTo>
                    <a:pt x="808" y="426"/>
                  </a:lnTo>
                  <a:lnTo>
                    <a:pt x="814" y="429"/>
                  </a:lnTo>
                  <a:lnTo>
                    <a:pt x="815" y="429"/>
                  </a:lnTo>
                  <a:lnTo>
                    <a:pt x="865" y="420"/>
                  </a:lnTo>
                  <a:lnTo>
                    <a:pt x="865" y="420"/>
                  </a:lnTo>
                  <a:lnTo>
                    <a:pt x="865" y="417"/>
                  </a:lnTo>
                  <a:lnTo>
                    <a:pt x="861" y="407"/>
                  </a:lnTo>
                  <a:lnTo>
                    <a:pt x="849" y="375"/>
                  </a:lnTo>
                  <a:lnTo>
                    <a:pt x="849" y="375"/>
                  </a:lnTo>
                  <a:lnTo>
                    <a:pt x="840" y="373"/>
                  </a:lnTo>
                  <a:lnTo>
                    <a:pt x="823" y="362"/>
                  </a:lnTo>
                  <a:lnTo>
                    <a:pt x="823" y="362"/>
                  </a:lnTo>
                  <a:lnTo>
                    <a:pt x="815" y="358"/>
                  </a:lnTo>
                  <a:lnTo>
                    <a:pt x="808" y="352"/>
                  </a:lnTo>
                  <a:lnTo>
                    <a:pt x="802" y="346"/>
                  </a:lnTo>
                  <a:lnTo>
                    <a:pt x="800" y="342"/>
                  </a:lnTo>
                  <a:lnTo>
                    <a:pt x="800" y="342"/>
                  </a:lnTo>
                  <a:lnTo>
                    <a:pt x="800" y="342"/>
                  </a:lnTo>
                  <a:lnTo>
                    <a:pt x="800" y="342"/>
                  </a:lnTo>
                  <a:lnTo>
                    <a:pt x="800" y="337"/>
                  </a:lnTo>
                  <a:lnTo>
                    <a:pt x="800" y="337"/>
                  </a:lnTo>
                  <a:lnTo>
                    <a:pt x="800" y="328"/>
                  </a:lnTo>
                  <a:lnTo>
                    <a:pt x="798" y="321"/>
                  </a:lnTo>
                  <a:lnTo>
                    <a:pt x="792" y="312"/>
                  </a:lnTo>
                  <a:lnTo>
                    <a:pt x="783" y="302"/>
                  </a:lnTo>
                  <a:lnTo>
                    <a:pt x="783" y="302"/>
                  </a:lnTo>
                  <a:lnTo>
                    <a:pt x="775" y="294"/>
                  </a:lnTo>
                  <a:lnTo>
                    <a:pt x="775" y="294"/>
                  </a:lnTo>
                  <a:lnTo>
                    <a:pt x="765" y="287"/>
                  </a:lnTo>
                  <a:lnTo>
                    <a:pt x="765" y="287"/>
                  </a:lnTo>
                  <a:lnTo>
                    <a:pt x="743" y="271"/>
                  </a:lnTo>
                  <a:lnTo>
                    <a:pt x="743" y="271"/>
                  </a:lnTo>
                  <a:lnTo>
                    <a:pt x="738" y="266"/>
                  </a:lnTo>
                  <a:lnTo>
                    <a:pt x="734" y="263"/>
                  </a:lnTo>
                  <a:lnTo>
                    <a:pt x="733" y="259"/>
                  </a:lnTo>
                  <a:lnTo>
                    <a:pt x="731" y="254"/>
                  </a:lnTo>
                  <a:lnTo>
                    <a:pt x="731" y="254"/>
                  </a:lnTo>
                  <a:lnTo>
                    <a:pt x="731" y="248"/>
                  </a:lnTo>
                  <a:lnTo>
                    <a:pt x="731" y="248"/>
                  </a:lnTo>
                  <a:lnTo>
                    <a:pt x="728" y="244"/>
                  </a:lnTo>
                  <a:lnTo>
                    <a:pt x="725" y="240"/>
                  </a:lnTo>
                  <a:lnTo>
                    <a:pt x="725" y="240"/>
                  </a:lnTo>
                  <a:lnTo>
                    <a:pt x="703" y="213"/>
                  </a:lnTo>
                  <a:lnTo>
                    <a:pt x="703" y="213"/>
                  </a:lnTo>
                  <a:lnTo>
                    <a:pt x="700" y="211"/>
                  </a:lnTo>
                  <a:lnTo>
                    <a:pt x="700" y="211"/>
                  </a:lnTo>
                  <a:lnTo>
                    <a:pt x="693" y="203"/>
                  </a:lnTo>
                  <a:lnTo>
                    <a:pt x="682" y="195"/>
                  </a:lnTo>
                  <a:lnTo>
                    <a:pt x="673" y="191"/>
                  </a:lnTo>
                  <a:lnTo>
                    <a:pt x="665" y="188"/>
                  </a:lnTo>
                  <a:lnTo>
                    <a:pt x="650" y="185"/>
                  </a:lnTo>
                  <a:lnTo>
                    <a:pt x="644" y="185"/>
                  </a:lnTo>
                  <a:lnTo>
                    <a:pt x="638" y="170"/>
                  </a:lnTo>
                  <a:lnTo>
                    <a:pt x="635" y="163"/>
                  </a:lnTo>
                  <a:lnTo>
                    <a:pt x="628" y="161"/>
                  </a:lnTo>
                  <a:lnTo>
                    <a:pt x="606" y="158"/>
                  </a:lnTo>
                  <a:lnTo>
                    <a:pt x="606" y="158"/>
                  </a:lnTo>
                  <a:lnTo>
                    <a:pt x="603" y="157"/>
                  </a:lnTo>
                  <a:lnTo>
                    <a:pt x="601" y="154"/>
                  </a:lnTo>
                  <a:lnTo>
                    <a:pt x="600" y="151"/>
                  </a:lnTo>
                  <a:lnTo>
                    <a:pt x="600" y="147"/>
                  </a:lnTo>
                  <a:lnTo>
                    <a:pt x="601" y="142"/>
                  </a:lnTo>
                  <a:lnTo>
                    <a:pt x="606" y="138"/>
                  </a:lnTo>
                  <a:lnTo>
                    <a:pt x="614" y="133"/>
                  </a:lnTo>
                  <a:lnTo>
                    <a:pt x="614" y="133"/>
                  </a:lnTo>
                  <a:lnTo>
                    <a:pt x="617" y="130"/>
                  </a:lnTo>
                  <a:lnTo>
                    <a:pt x="622" y="127"/>
                  </a:lnTo>
                  <a:lnTo>
                    <a:pt x="623" y="123"/>
                  </a:lnTo>
                  <a:lnTo>
                    <a:pt x="625" y="120"/>
                  </a:lnTo>
                  <a:lnTo>
                    <a:pt x="625" y="111"/>
                  </a:lnTo>
                  <a:lnTo>
                    <a:pt x="623" y="102"/>
                  </a:lnTo>
                  <a:lnTo>
                    <a:pt x="620" y="93"/>
                  </a:lnTo>
                  <a:lnTo>
                    <a:pt x="616" y="85"/>
                  </a:lnTo>
                  <a:lnTo>
                    <a:pt x="610" y="71"/>
                  </a:lnTo>
                  <a:lnTo>
                    <a:pt x="610" y="71"/>
                  </a:lnTo>
                  <a:lnTo>
                    <a:pt x="606" y="65"/>
                  </a:lnTo>
                  <a:lnTo>
                    <a:pt x="600" y="55"/>
                  </a:lnTo>
                  <a:lnTo>
                    <a:pt x="580" y="30"/>
                  </a:lnTo>
                  <a:lnTo>
                    <a:pt x="580" y="30"/>
                  </a:lnTo>
                  <a:lnTo>
                    <a:pt x="560" y="5"/>
                  </a:lnTo>
                  <a:lnTo>
                    <a:pt x="560" y="5"/>
                  </a:lnTo>
                  <a:lnTo>
                    <a:pt x="555" y="5"/>
                  </a:lnTo>
                  <a:lnTo>
                    <a:pt x="555" y="5"/>
                  </a:lnTo>
                  <a:lnTo>
                    <a:pt x="549" y="3"/>
                  </a:lnTo>
                  <a:lnTo>
                    <a:pt x="549" y="3"/>
                  </a:lnTo>
                  <a:lnTo>
                    <a:pt x="548" y="2"/>
                  </a:lnTo>
                  <a:lnTo>
                    <a:pt x="548" y="2"/>
                  </a:lnTo>
                  <a:lnTo>
                    <a:pt x="544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53" name="Freeform: Shape 37">
              <a:extLst>
                <a:ext uri="{FF2B5EF4-FFF2-40B4-BE49-F238E27FC236}">
                  <a16:creationId xmlns:a16="http://schemas.microsoft.com/office/drawing/2014/main" id="{3215DFC7-8710-FA47-9BFA-8D65C4EAE180}"/>
                </a:ext>
              </a:extLst>
            </p:cNvPr>
            <p:cNvSpPr/>
            <p:nvPr/>
          </p:nvSpPr>
          <p:spPr>
            <a:xfrm>
              <a:off x="4485240" y="2844360"/>
              <a:ext cx="299160" cy="24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32" h="679">
                  <a:moveTo>
                    <a:pt x="210" y="0"/>
                  </a:moveTo>
                  <a:lnTo>
                    <a:pt x="210" y="0"/>
                  </a:lnTo>
                  <a:lnTo>
                    <a:pt x="207" y="2"/>
                  </a:lnTo>
                  <a:lnTo>
                    <a:pt x="207" y="2"/>
                  </a:lnTo>
                  <a:lnTo>
                    <a:pt x="201" y="4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88" y="15"/>
                  </a:lnTo>
                  <a:lnTo>
                    <a:pt x="185" y="18"/>
                  </a:lnTo>
                  <a:lnTo>
                    <a:pt x="180" y="19"/>
                  </a:lnTo>
                  <a:lnTo>
                    <a:pt x="180" y="19"/>
                  </a:lnTo>
                  <a:lnTo>
                    <a:pt x="179" y="19"/>
                  </a:lnTo>
                  <a:lnTo>
                    <a:pt x="179" y="19"/>
                  </a:lnTo>
                  <a:lnTo>
                    <a:pt x="177" y="19"/>
                  </a:lnTo>
                  <a:lnTo>
                    <a:pt x="177" y="19"/>
                  </a:lnTo>
                  <a:lnTo>
                    <a:pt x="158" y="16"/>
                  </a:lnTo>
                  <a:lnTo>
                    <a:pt x="146" y="15"/>
                  </a:lnTo>
                  <a:lnTo>
                    <a:pt x="135" y="13"/>
                  </a:lnTo>
                  <a:lnTo>
                    <a:pt x="135" y="13"/>
                  </a:lnTo>
                  <a:lnTo>
                    <a:pt x="126" y="15"/>
                  </a:lnTo>
                  <a:lnTo>
                    <a:pt x="118" y="16"/>
                  </a:lnTo>
                  <a:lnTo>
                    <a:pt x="118" y="16"/>
                  </a:lnTo>
                  <a:lnTo>
                    <a:pt x="114" y="19"/>
                  </a:lnTo>
                  <a:lnTo>
                    <a:pt x="114" y="19"/>
                  </a:lnTo>
                  <a:lnTo>
                    <a:pt x="109" y="24"/>
                  </a:lnTo>
                  <a:lnTo>
                    <a:pt x="106" y="29"/>
                  </a:lnTo>
                  <a:lnTo>
                    <a:pt x="103" y="43"/>
                  </a:lnTo>
                  <a:lnTo>
                    <a:pt x="101" y="59"/>
                  </a:lnTo>
                  <a:lnTo>
                    <a:pt x="99" y="71"/>
                  </a:lnTo>
                  <a:lnTo>
                    <a:pt x="99" y="71"/>
                  </a:lnTo>
                  <a:lnTo>
                    <a:pt x="96" y="75"/>
                  </a:lnTo>
                  <a:lnTo>
                    <a:pt x="96" y="75"/>
                  </a:lnTo>
                  <a:lnTo>
                    <a:pt x="89" y="83"/>
                  </a:lnTo>
                  <a:lnTo>
                    <a:pt x="79" y="96"/>
                  </a:lnTo>
                  <a:lnTo>
                    <a:pt x="79" y="96"/>
                  </a:lnTo>
                  <a:lnTo>
                    <a:pt x="70" y="112"/>
                  </a:lnTo>
                  <a:lnTo>
                    <a:pt x="67" y="120"/>
                  </a:lnTo>
                  <a:lnTo>
                    <a:pt x="65" y="126"/>
                  </a:lnTo>
                  <a:lnTo>
                    <a:pt x="65" y="126"/>
                  </a:lnTo>
                  <a:lnTo>
                    <a:pt x="65" y="130"/>
                  </a:lnTo>
                  <a:lnTo>
                    <a:pt x="64" y="134"/>
                  </a:lnTo>
                  <a:lnTo>
                    <a:pt x="62" y="137"/>
                  </a:lnTo>
                  <a:lnTo>
                    <a:pt x="59" y="140"/>
                  </a:lnTo>
                  <a:lnTo>
                    <a:pt x="59" y="140"/>
                  </a:lnTo>
                  <a:lnTo>
                    <a:pt x="61" y="155"/>
                  </a:lnTo>
                  <a:lnTo>
                    <a:pt x="61" y="155"/>
                  </a:lnTo>
                  <a:lnTo>
                    <a:pt x="65" y="186"/>
                  </a:lnTo>
                  <a:lnTo>
                    <a:pt x="65" y="186"/>
                  </a:lnTo>
                  <a:lnTo>
                    <a:pt x="67" y="192"/>
                  </a:lnTo>
                  <a:lnTo>
                    <a:pt x="67" y="192"/>
                  </a:lnTo>
                  <a:lnTo>
                    <a:pt x="68" y="210"/>
                  </a:lnTo>
                  <a:lnTo>
                    <a:pt x="68" y="233"/>
                  </a:lnTo>
                  <a:lnTo>
                    <a:pt x="68" y="233"/>
                  </a:lnTo>
                  <a:lnTo>
                    <a:pt x="68" y="250"/>
                  </a:lnTo>
                  <a:lnTo>
                    <a:pt x="67" y="266"/>
                  </a:lnTo>
                  <a:lnTo>
                    <a:pt x="64" y="278"/>
                  </a:lnTo>
                  <a:lnTo>
                    <a:pt x="61" y="284"/>
                  </a:lnTo>
                  <a:lnTo>
                    <a:pt x="58" y="286"/>
                  </a:lnTo>
                  <a:lnTo>
                    <a:pt x="58" y="286"/>
                  </a:lnTo>
                  <a:lnTo>
                    <a:pt x="50" y="295"/>
                  </a:lnTo>
                  <a:lnTo>
                    <a:pt x="45" y="304"/>
                  </a:lnTo>
                  <a:lnTo>
                    <a:pt x="34" y="320"/>
                  </a:lnTo>
                  <a:lnTo>
                    <a:pt x="34" y="320"/>
                  </a:lnTo>
                  <a:lnTo>
                    <a:pt x="31" y="328"/>
                  </a:lnTo>
                  <a:lnTo>
                    <a:pt x="31" y="328"/>
                  </a:lnTo>
                  <a:lnTo>
                    <a:pt x="27" y="331"/>
                  </a:lnTo>
                  <a:lnTo>
                    <a:pt x="18" y="340"/>
                  </a:lnTo>
                  <a:lnTo>
                    <a:pt x="13" y="347"/>
                  </a:lnTo>
                  <a:lnTo>
                    <a:pt x="8" y="356"/>
                  </a:lnTo>
                  <a:lnTo>
                    <a:pt x="5" y="368"/>
                  </a:lnTo>
                  <a:lnTo>
                    <a:pt x="2" y="380"/>
                  </a:lnTo>
                  <a:lnTo>
                    <a:pt x="2" y="380"/>
                  </a:lnTo>
                  <a:lnTo>
                    <a:pt x="0" y="394"/>
                  </a:lnTo>
                  <a:lnTo>
                    <a:pt x="0" y="394"/>
                  </a:lnTo>
                  <a:lnTo>
                    <a:pt x="0" y="405"/>
                  </a:lnTo>
                  <a:lnTo>
                    <a:pt x="0" y="405"/>
                  </a:lnTo>
                  <a:lnTo>
                    <a:pt x="2" y="434"/>
                  </a:lnTo>
                  <a:lnTo>
                    <a:pt x="3" y="462"/>
                  </a:lnTo>
                  <a:lnTo>
                    <a:pt x="3" y="462"/>
                  </a:lnTo>
                  <a:lnTo>
                    <a:pt x="3" y="468"/>
                  </a:lnTo>
                  <a:lnTo>
                    <a:pt x="6" y="475"/>
                  </a:lnTo>
                  <a:lnTo>
                    <a:pt x="11" y="487"/>
                  </a:lnTo>
                  <a:lnTo>
                    <a:pt x="18" y="502"/>
                  </a:lnTo>
                  <a:lnTo>
                    <a:pt x="25" y="517"/>
                  </a:lnTo>
                  <a:lnTo>
                    <a:pt x="25" y="517"/>
                  </a:lnTo>
                  <a:lnTo>
                    <a:pt x="25" y="517"/>
                  </a:lnTo>
                  <a:lnTo>
                    <a:pt x="25" y="518"/>
                  </a:lnTo>
                  <a:lnTo>
                    <a:pt x="25" y="518"/>
                  </a:lnTo>
                  <a:lnTo>
                    <a:pt x="28" y="521"/>
                  </a:lnTo>
                  <a:lnTo>
                    <a:pt x="33" y="524"/>
                  </a:lnTo>
                  <a:lnTo>
                    <a:pt x="43" y="529"/>
                  </a:lnTo>
                  <a:lnTo>
                    <a:pt x="56" y="532"/>
                  </a:lnTo>
                  <a:lnTo>
                    <a:pt x="71" y="536"/>
                  </a:lnTo>
                  <a:lnTo>
                    <a:pt x="102" y="540"/>
                  </a:lnTo>
                  <a:lnTo>
                    <a:pt x="132" y="545"/>
                  </a:lnTo>
                  <a:lnTo>
                    <a:pt x="132" y="545"/>
                  </a:lnTo>
                  <a:lnTo>
                    <a:pt x="143" y="549"/>
                  </a:lnTo>
                  <a:lnTo>
                    <a:pt x="155" y="557"/>
                  </a:lnTo>
                  <a:lnTo>
                    <a:pt x="167" y="567"/>
                  </a:lnTo>
                  <a:lnTo>
                    <a:pt x="177" y="577"/>
                  </a:lnTo>
                  <a:lnTo>
                    <a:pt x="186" y="589"/>
                  </a:lnTo>
                  <a:lnTo>
                    <a:pt x="192" y="600"/>
                  </a:lnTo>
                  <a:lnTo>
                    <a:pt x="197" y="610"/>
                  </a:lnTo>
                  <a:lnTo>
                    <a:pt x="198" y="617"/>
                  </a:lnTo>
                  <a:lnTo>
                    <a:pt x="198" y="617"/>
                  </a:lnTo>
                  <a:lnTo>
                    <a:pt x="198" y="625"/>
                  </a:lnTo>
                  <a:lnTo>
                    <a:pt x="201" y="633"/>
                  </a:lnTo>
                  <a:lnTo>
                    <a:pt x="205" y="642"/>
                  </a:lnTo>
                  <a:lnTo>
                    <a:pt x="210" y="651"/>
                  </a:lnTo>
                  <a:lnTo>
                    <a:pt x="216" y="660"/>
                  </a:lnTo>
                  <a:lnTo>
                    <a:pt x="223" y="667"/>
                  </a:lnTo>
                  <a:lnTo>
                    <a:pt x="229" y="673"/>
                  </a:lnTo>
                  <a:lnTo>
                    <a:pt x="235" y="678"/>
                  </a:lnTo>
                  <a:lnTo>
                    <a:pt x="235" y="678"/>
                  </a:lnTo>
                  <a:lnTo>
                    <a:pt x="239" y="679"/>
                  </a:lnTo>
                  <a:lnTo>
                    <a:pt x="244" y="679"/>
                  </a:lnTo>
                  <a:lnTo>
                    <a:pt x="244" y="679"/>
                  </a:lnTo>
                  <a:lnTo>
                    <a:pt x="251" y="679"/>
                  </a:lnTo>
                  <a:lnTo>
                    <a:pt x="259" y="676"/>
                  </a:lnTo>
                  <a:lnTo>
                    <a:pt x="276" y="670"/>
                  </a:lnTo>
                  <a:lnTo>
                    <a:pt x="294" y="664"/>
                  </a:lnTo>
                  <a:lnTo>
                    <a:pt x="301" y="663"/>
                  </a:lnTo>
                  <a:lnTo>
                    <a:pt x="307" y="662"/>
                  </a:lnTo>
                  <a:lnTo>
                    <a:pt x="307" y="662"/>
                  </a:lnTo>
                  <a:lnTo>
                    <a:pt x="319" y="662"/>
                  </a:lnTo>
                  <a:lnTo>
                    <a:pt x="319" y="662"/>
                  </a:lnTo>
                  <a:lnTo>
                    <a:pt x="341" y="662"/>
                  </a:lnTo>
                  <a:lnTo>
                    <a:pt x="365" y="660"/>
                  </a:lnTo>
                  <a:lnTo>
                    <a:pt x="387" y="657"/>
                  </a:lnTo>
                  <a:lnTo>
                    <a:pt x="396" y="656"/>
                  </a:lnTo>
                  <a:lnTo>
                    <a:pt x="400" y="651"/>
                  </a:lnTo>
                  <a:lnTo>
                    <a:pt x="400" y="651"/>
                  </a:lnTo>
                  <a:lnTo>
                    <a:pt x="403" y="650"/>
                  </a:lnTo>
                  <a:lnTo>
                    <a:pt x="406" y="650"/>
                  </a:lnTo>
                  <a:lnTo>
                    <a:pt x="406" y="650"/>
                  </a:lnTo>
                  <a:lnTo>
                    <a:pt x="412" y="651"/>
                  </a:lnTo>
                  <a:lnTo>
                    <a:pt x="412" y="651"/>
                  </a:lnTo>
                  <a:lnTo>
                    <a:pt x="421" y="623"/>
                  </a:lnTo>
                  <a:lnTo>
                    <a:pt x="428" y="600"/>
                  </a:lnTo>
                  <a:lnTo>
                    <a:pt x="433" y="576"/>
                  </a:lnTo>
                  <a:lnTo>
                    <a:pt x="433" y="576"/>
                  </a:lnTo>
                  <a:lnTo>
                    <a:pt x="433" y="576"/>
                  </a:lnTo>
                  <a:lnTo>
                    <a:pt x="433" y="576"/>
                  </a:lnTo>
                  <a:lnTo>
                    <a:pt x="470" y="538"/>
                  </a:lnTo>
                  <a:lnTo>
                    <a:pt x="498" y="511"/>
                  </a:lnTo>
                  <a:lnTo>
                    <a:pt x="508" y="502"/>
                  </a:lnTo>
                  <a:lnTo>
                    <a:pt x="514" y="499"/>
                  </a:lnTo>
                  <a:lnTo>
                    <a:pt x="514" y="499"/>
                  </a:lnTo>
                  <a:lnTo>
                    <a:pt x="514" y="498"/>
                  </a:lnTo>
                  <a:lnTo>
                    <a:pt x="514" y="498"/>
                  </a:lnTo>
                  <a:lnTo>
                    <a:pt x="518" y="498"/>
                  </a:lnTo>
                  <a:lnTo>
                    <a:pt x="518" y="498"/>
                  </a:lnTo>
                  <a:lnTo>
                    <a:pt x="524" y="498"/>
                  </a:lnTo>
                  <a:lnTo>
                    <a:pt x="524" y="498"/>
                  </a:lnTo>
                  <a:lnTo>
                    <a:pt x="532" y="499"/>
                  </a:lnTo>
                  <a:lnTo>
                    <a:pt x="532" y="499"/>
                  </a:lnTo>
                  <a:lnTo>
                    <a:pt x="544" y="498"/>
                  </a:lnTo>
                  <a:lnTo>
                    <a:pt x="549" y="495"/>
                  </a:lnTo>
                  <a:lnTo>
                    <a:pt x="555" y="492"/>
                  </a:lnTo>
                  <a:lnTo>
                    <a:pt x="555" y="492"/>
                  </a:lnTo>
                  <a:lnTo>
                    <a:pt x="555" y="492"/>
                  </a:lnTo>
                  <a:lnTo>
                    <a:pt x="555" y="492"/>
                  </a:lnTo>
                  <a:lnTo>
                    <a:pt x="560" y="490"/>
                  </a:lnTo>
                  <a:lnTo>
                    <a:pt x="563" y="490"/>
                  </a:lnTo>
                  <a:lnTo>
                    <a:pt x="563" y="490"/>
                  </a:lnTo>
                  <a:lnTo>
                    <a:pt x="563" y="490"/>
                  </a:lnTo>
                  <a:lnTo>
                    <a:pt x="567" y="490"/>
                  </a:lnTo>
                  <a:lnTo>
                    <a:pt x="567" y="490"/>
                  </a:lnTo>
                  <a:lnTo>
                    <a:pt x="576" y="493"/>
                  </a:lnTo>
                  <a:lnTo>
                    <a:pt x="576" y="493"/>
                  </a:lnTo>
                  <a:lnTo>
                    <a:pt x="576" y="493"/>
                  </a:lnTo>
                  <a:lnTo>
                    <a:pt x="576" y="493"/>
                  </a:lnTo>
                  <a:lnTo>
                    <a:pt x="578" y="495"/>
                  </a:lnTo>
                  <a:lnTo>
                    <a:pt x="578" y="495"/>
                  </a:lnTo>
                  <a:lnTo>
                    <a:pt x="579" y="495"/>
                  </a:lnTo>
                  <a:lnTo>
                    <a:pt x="579" y="495"/>
                  </a:lnTo>
                  <a:lnTo>
                    <a:pt x="579" y="495"/>
                  </a:lnTo>
                  <a:lnTo>
                    <a:pt x="579" y="495"/>
                  </a:lnTo>
                  <a:lnTo>
                    <a:pt x="588" y="501"/>
                  </a:lnTo>
                  <a:lnTo>
                    <a:pt x="595" y="509"/>
                  </a:lnTo>
                  <a:lnTo>
                    <a:pt x="601" y="518"/>
                  </a:lnTo>
                  <a:lnTo>
                    <a:pt x="606" y="527"/>
                  </a:lnTo>
                  <a:lnTo>
                    <a:pt x="606" y="527"/>
                  </a:lnTo>
                  <a:lnTo>
                    <a:pt x="607" y="533"/>
                  </a:lnTo>
                  <a:lnTo>
                    <a:pt x="610" y="535"/>
                  </a:lnTo>
                  <a:lnTo>
                    <a:pt x="610" y="535"/>
                  </a:lnTo>
                  <a:lnTo>
                    <a:pt x="612" y="533"/>
                  </a:lnTo>
                  <a:lnTo>
                    <a:pt x="614" y="532"/>
                  </a:lnTo>
                  <a:lnTo>
                    <a:pt x="620" y="523"/>
                  </a:lnTo>
                  <a:lnTo>
                    <a:pt x="635" y="496"/>
                  </a:lnTo>
                  <a:lnTo>
                    <a:pt x="635" y="496"/>
                  </a:lnTo>
                  <a:lnTo>
                    <a:pt x="665" y="441"/>
                  </a:lnTo>
                  <a:lnTo>
                    <a:pt x="679" y="411"/>
                  </a:lnTo>
                  <a:lnTo>
                    <a:pt x="684" y="399"/>
                  </a:lnTo>
                  <a:lnTo>
                    <a:pt x="687" y="390"/>
                  </a:lnTo>
                  <a:lnTo>
                    <a:pt x="687" y="390"/>
                  </a:lnTo>
                  <a:lnTo>
                    <a:pt x="687" y="388"/>
                  </a:lnTo>
                  <a:lnTo>
                    <a:pt x="687" y="388"/>
                  </a:lnTo>
                  <a:lnTo>
                    <a:pt x="688" y="382"/>
                  </a:lnTo>
                  <a:lnTo>
                    <a:pt x="691" y="377"/>
                  </a:lnTo>
                  <a:lnTo>
                    <a:pt x="697" y="371"/>
                  </a:lnTo>
                  <a:lnTo>
                    <a:pt x="703" y="365"/>
                  </a:lnTo>
                  <a:lnTo>
                    <a:pt x="715" y="354"/>
                  </a:lnTo>
                  <a:lnTo>
                    <a:pt x="718" y="350"/>
                  </a:lnTo>
                  <a:lnTo>
                    <a:pt x="719" y="346"/>
                  </a:lnTo>
                  <a:lnTo>
                    <a:pt x="719" y="346"/>
                  </a:lnTo>
                  <a:lnTo>
                    <a:pt x="719" y="335"/>
                  </a:lnTo>
                  <a:lnTo>
                    <a:pt x="719" y="335"/>
                  </a:lnTo>
                  <a:lnTo>
                    <a:pt x="721" y="326"/>
                  </a:lnTo>
                  <a:lnTo>
                    <a:pt x="721" y="319"/>
                  </a:lnTo>
                  <a:lnTo>
                    <a:pt x="724" y="313"/>
                  </a:lnTo>
                  <a:lnTo>
                    <a:pt x="725" y="310"/>
                  </a:lnTo>
                  <a:lnTo>
                    <a:pt x="728" y="309"/>
                  </a:lnTo>
                  <a:lnTo>
                    <a:pt x="728" y="309"/>
                  </a:lnTo>
                  <a:lnTo>
                    <a:pt x="733" y="306"/>
                  </a:lnTo>
                  <a:lnTo>
                    <a:pt x="735" y="301"/>
                  </a:lnTo>
                  <a:lnTo>
                    <a:pt x="741" y="288"/>
                  </a:lnTo>
                  <a:lnTo>
                    <a:pt x="744" y="273"/>
                  </a:lnTo>
                  <a:lnTo>
                    <a:pt x="744" y="263"/>
                  </a:lnTo>
                  <a:lnTo>
                    <a:pt x="744" y="263"/>
                  </a:lnTo>
                  <a:lnTo>
                    <a:pt x="744" y="261"/>
                  </a:lnTo>
                  <a:lnTo>
                    <a:pt x="744" y="261"/>
                  </a:lnTo>
                  <a:lnTo>
                    <a:pt x="746" y="255"/>
                  </a:lnTo>
                  <a:lnTo>
                    <a:pt x="750" y="245"/>
                  </a:lnTo>
                  <a:lnTo>
                    <a:pt x="764" y="222"/>
                  </a:lnTo>
                  <a:lnTo>
                    <a:pt x="777" y="199"/>
                  </a:lnTo>
                  <a:lnTo>
                    <a:pt x="787" y="186"/>
                  </a:lnTo>
                  <a:lnTo>
                    <a:pt x="787" y="186"/>
                  </a:lnTo>
                  <a:lnTo>
                    <a:pt x="790" y="183"/>
                  </a:lnTo>
                  <a:lnTo>
                    <a:pt x="796" y="182"/>
                  </a:lnTo>
                  <a:lnTo>
                    <a:pt x="809" y="179"/>
                  </a:lnTo>
                  <a:lnTo>
                    <a:pt x="815" y="176"/>
                  </a:lnTo>
                  <a:lnTo>
                    <a:pt x="821" y="173"/>
                  </a:lnTo>
                  <a:lnTo>
                    <a:pt x="826" y="168"/>
                  </a:lnTo>
                  <a:lnTo>
                    <a:pt x="829" y="162"/>
                  </a:lnTo>
                  <a:lnTo>
                    <a:pt x="829" y="162"/>
                  </a:lnTo>
                  <a:lnTo>
                    <a:pt x="830" y="149"/>
                  </a:lnTo>
                  <a:lnTo>
                    <a:pt x="832" y="136"/>
                  </a:lnTo>
                  <a:lnTo>
                    <a:pt x="832" y="130"/>
                  </a:lnTo>
                  <a:lnTo>
                    <a:pt x="830" y="126"/>
                  </a:lnTo>
                  <a:lnTo>
                    <a:pt x="829" y="121"/>
                  </a:lnTo>
                  <a:lnTo>
                    <a:pt x="824" y="120"/>
                  </a:lnTo>
                  <a:lnTo>
                    <a:pt x="824" y="120"/>
                  </a:lnTo>
                  <a:lnTo>
                    <a:pt x="814" y="114"/>
                  </a:lnTo>
                  <a:lnTo>
                    <a:pt x="805" y="106"/>
                  </a:lnTo>
                  <a:lnTo>
                    <a:pt x="798" y="97"/>
                  </a:lnTo>
                  <a:lnTo>
                    <a:pt x="796" y="94"/>
                  </a:lnTo>
                  <a:lnTo>
                    <a:pt x="795" y="90"/>
                  </a:lnTo>
                  <a:lnTo>
                    <a:pt x="795" y="90"/>
                  </a:lnTo>
                  <a:lnTo>
                    <a:pt x="795" y="90"/>
                  </a:lnTo>
                  <a:lnTo>
                    <a:pt x="795" y="90"/>
                  </a:lnTo>
                  <a:lnTo>
                    <a:pt x="796" y="74"/>
                  </a:lnTo>
                  <a:lnTo>
                    <a:pt x="799" y="52"/>
                  </a:lnTo>
                  <a:lnTo>
                    <a:pt x="799" y="52"/>
                  </a:lnTo>
                  <a:lnTo>
                    <a:pt x="793" y="50"/>
                  </a:lnTo>
                  <a:lnTo>
                    <a:pt x="789" y="47"/>
                  </a:lnTo>
                  <a:lnTo>
                    <a:pt x="786" y="44"/>
                  </a:lnTo>
                  <a:lnTo>
                    <a:pt x="783" y="40"/>
                  </a:lnTo>
                  <a:lnTo>
                    <a:pt x="778" y="31"/>
                  </a:lnTo>
                  <a:lnTo>
                    <a:pt x="772" y="24"/>
                  </a:lnTo>
                  <a:lnTo>
                    <a:pt x="772" y="24"/>
                  </a:lnTo>
                  <a:lnTo>
                    <a:pt x="764" y="13"/>
                  </a:lnTo>
                  <a:lnTo>
                    <a:pt x="761" y="10"/>
                  </a:lnTo>
                  <a:lnTo>
                    <a:pt x="758" y="9"/>
                  </a:lnTo>
                  <a:lnTo>
                    <a:pt x="758" y="9"/>
                  </a:lnTo>
                  <a:lnTo>
                    <a:pt x="758" y="9"/>
                  </a:lnTo>
                  <a:lnTo>
                    <a:pt x="753" y="7"/>
                  </a:lnTo>
                  <a:lnTo>
                    <a:pt x="753" y="7"/>
                  </a:lnTo>
                  <a:lnTo>
                    <a:pt x="747" y="9"/>
                  </a:lnTo>
                  <a:lnTo>
                    <a:pt x="747" y="9"/>
                  </a:lnTo>
                  <a:lnTo>
                    <a:pt x="747" y="9"/>
                  </a:lnTo>
                  <a:lnTo>
                    <a:pt x="747" y="9"/>
                  </a:lnTo>
                  <a:lnTo>
                    <a:pt x="746" y="9"/>
                  </a:lnTo>
                  <a:lnTo>
                    <a:pt x="746" y="9"/>
                  </a:lnTo>
                  <a:lnTo>
                    <a:pt x="740" y="13"/>
                  </a:lnTo>
                  <a:lnTo>
                    <a:pt x="734" y="19"/>
                  </a:lnTo>
                  <a:lnTo>
                    <a:pt x="721" y="34"/>
                  </a:lnTo>
                  <a:lnTo>
                    <a:pt x="721" y="34"/>
                  </a:lnTo>
                  <a:lnTo>
                    <a:pt x="709" y="46"/>
                  </a:lnTo>
                  <a:lnTo>
                    <a:pt x="703" y="52"/>
                  </a:lnTo>
                  <a:lnTo>
                    <a:pt x="697" y="55"/>
                  </a:lnTo>
                  <a:lnTo>
                    <a:pt x="697" y="55"/>
                  </a:lnTo>
                  <a:lnTo>
                    <a:pt x="687" y="56"/>
                  </a:lnTo>
                  <a:lnTo>
                    <a:pt x="687" y="56"/>
                  </a:lnTo>
                  <a:lnTo>
                    <a:pt x="675" y="55"/>
                  </a:lnTo>
                  <a:lnTo>
                    <a:pt x="663" y="52"/>
                  </a:lnTo>
                  <a:lnTo>
                    <a:pt x="663" y="52"/>
                  </a:lnTo>
                  <a:lnTo>
                    <a:pt x="650" y="46"/>
                  </a:lnTo>
                  <a:lnTo>
                    <a:pt x="638" y="40"/>
                  </a:lnTo>
                  <a:lnTo>
                    <a:pt x="638" y="40"/>
                  </a:lnTo>
                  <a:lnTo>
                    <a:pt x="634" y="38"/>
                  </a:lnTo>
                  <a:lnTo>
                    <a:pt x="628" y="37"/>
                  </a:lnTo>
                  <a:lnTo>
                    <a:pt x="612" y="37"/>
                  </a:lnTo>
                  <a:lnTo>
                    <a:pt x="612" y="37"/>
                  </a:lnTo>
                  <a:lnTo>
                    <a:pt x="585" y="37"/>
                  </a:lnTo>
                  <a:lnTo>
                    <a:pt x="585" y="37"/>
                  </a:lnTo>
                  <a:lnTo>
                    <a:pt x="560" y="38"/>
                  </a:lnTo>
                  <a:lnTo>
                    <a:pt x="560" y="38"/>
                  </a:lnTo>
                  <a:lnTo>
                    <a:pt x="552" y="38"/>
                  </a:lnTo>
                  <a:lnTo>
                    <a:pt x="552" y="38"/>
                  </a:lnTo>
                  <a:lnTo>
                    <a:pt x="549" y="37"/>
                  </a:lnTo>
                  <a:lnTo>
                    <a:pt x="549" y="37"/>
                  </a:lnTo>
                  <a:lnTo>
                    <a:pt x="546" y="37"/>
                  </a:lnTo>
                  <a:lnTo>
                    <a:pt x="546" y="37"/>
                  </a:lnTo>
                  <a:lnTo>
                    <a:pt x="541" y="38"/>
                  </a:lnTo>
                  <a:lnTo>
                    <a:pt x="533" y="41"/>
                  </a:lnTo>
                  <a:lnTo>
                    <a:pt x="527" y="46"/>
                  </a:lnTo>
                  <a:lnTo>
                    <a:pt x="520" y="52"/>
                  </a:lnTo>
                  <a:lnTo>
                    <a:pt x="508" y="62"/>
                  </a:lnTo>
                  <a:lnTo>
                    <a:pt x="496" y="71"/>
                  </a:lnTo>
                  <a:lnTo>
                    <a:pt x="496" y="71"/>
                  </a:lnTo>
                  <a:lnTo>
                    <a:pt x="492" y="74"/>
                  </a:lnTo>
                  <a:lnTo>
                    <a:pt x="484" y="75"/>
                  </a:lnTo>
                  <a:lnTo>
                    <a:pt x="468" y="75"/>
                  </a:lnTo>
                  <a:lnTo>
                    <a:pt x="468" y="75"/>
                  </a:lnTo>
                  <a:lnTo>
                    <a:pt x="445" y="74"/>
                  </a:lnTo>
                  <a:lnTo>
                    <a:pt x="428" y="71"/>
                  </a:lnTo>
                  <a:lnTo>
                    <a:pt x="428" y="71"/>
                  </a:lnTo>
                  <a:lnTo>
                    <a:pt x="421" y="68"/>
                  </a:lnTo>
                  <a:lnTo>
                    <a:pt x="421" y="68"/>
                  </a:lnTo>
                  <a:lnTo>
                    <a:pt x="402" y="56"/>
                  </a:lnTo>
                  <a:lnTo>
                    <a:pt x="391" y="49"/>
                  </a:lnTo>
                  <a:lnTo>
                    <a:pt x="383" y="44"/>
                  </a:lnTo>
                  <a:lnTo>
                    <a:pt x="383" y="44"/>
                  </a:lnTo>
                  <a:lnTo>
                    <a:pt x="378" y="43"/>
                  </a:lnTo>
                  <a:lnTo>
                    <a:pt x="374" y="41"/>
                  </a:lnTo>
                  <a:lnTo>
                    <a:pt x="374" y="41"/>
                  </a:lnTo>
                  <a:lnTo>
                    <a:pt x="363" y="43"/>
                  </a:lnTo>
                  <a:lnTo>
                    <a:pt x="352" y="44"/>
                  </a:lnTo>
                  <a:lnTo>
                    <a:pt x="337" y="49"/>
                  </a:lnTo>
                  <a:lnTo>
                    <a:pt x="322" y="55"/>
                  </a:lnTo>
                  <a:lnTo>
                    <a:pt x="322" y="55"/>
                  </a:lnTo>
                  <a:lnTo>
                    <a:pt x="316" y="59"/>
                  </a:lnTo>
                  <a:lnTo>
                    <a:pt x="316" y="59"/>
                  </a:lnTo>
                  <a:lnTo>
                    <a:pt x="312" y="61"/>
                  </a:lnTo>
                  <a:lnTo>
                    <a:pt x="312" y="61"/>
                  </a:lnTo>
                  <a:lnTo>
                    <a:pt x="307" y="61"/>
                  </a:lnTo>
                  <a:lnTo>
                    <a:pt x="307" y="61"/>
                  </a:lnTo>
                  <a:lnTo>
                    <a:pt x="303" y="61"/>
                  </a:lnTo>
                  <a:lnTo>
                    <a:pt x="299" y="58"/>
                  </a:lnTo>
                  <a:lnTo>
                    <a:pt x="295" y="53"/>
                  </a:lnTo>
                  <a:lnTo>
                    <a:pt x="291" y="49"/>
                  </a:lnTo>
                  <a:lnTo>
                    <a:pt x="291" y="49"/>
                  </a:lnTo>
                  <a:lnTo>
                    <a:pt x="285" y="36"/>
                  </a:lnTo>
                  <a:lnTo>
                    <a:pt x="285" y="36"/>
                  </a:lnTo>
                  <a:lnTo>
                    <a:pt x="281" y="28"/>
                  </a:lnTo>
                  <a:lnTo>
                    <a:pt x="276" y="21"/>
                  </a:lnTo>
                  <a:lnTo>
                    <a:pt x="276" y="21"/>
                  </a:lnTo>
                  <a:lnTo>
                    <a:pt x="275" y="21"/>
                  </a:lnTo>
                  <a:lnTo>
                    <a:pt x="275" y="21"/>
                  </a:lnTo>
                  <a:lnTo>
                    <a:pt x="270" y="18"/>
                  </a:lnTo>
                  <a:lnTo>
                    <a:pt x="267" y="15"/>
                  </a:lnTo>
                  <a:lnTo>
                    <a:pt x="257" y="13"/>
                  </a:lnTo>
                  <a:lnTo>
                    <a:pt x="257" y="13"/>
                  </a:lnTo>
                  <a:lnTo>
                    <a:pt x="238" y="12"/>
                  </a:lnTo>
                  <a:lnTo>
                    <a:pt x="228" y="9"/>
                  </a:lnTo>
                  <a:lnTo>
                    <a:pt x="223" y="7"/>
                  </a:lnTo>
                  <a:lnTo>
                    <a:pt x="220" y="4"/>
                  </a:lnTo>
                  <a:lnTo>
                    <a:pt x="220" y="4"/>
                  </a:lnTo>
                  <a:lnTo>
                    <a:pt x="214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54" name="Freeform: Shape 38">
              <a:extLst>
                <a:ext uri="{FF2B5EF4-FFF2-40B4-BE49-F238E27FC236}">
                  <a16:creationId xmlns:a16="http://schemas.microsoft.com/office/drawing/2014/main" id="{CE47FC9B-7223-A941-A74B-CF079A0B4910}"/>
                </a:ext>
              </a:extLst>
            </p:cNvPr>
            <p:cNvSpPr/>
            <p:nvPr/>
          </p:nvSpPr>
          <p:spPr>
            <a:xfrm>
              <a:off x="4485240" y="2844360"/>
              <a:ext cx="299160" cy="24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32" h="679">
                  <a:moveTo>
                    <a:pt x="210" y="0"/>
                  </a:moveTo>
                  <a:lnTo>
                    <a:pt x="210" y="0"/>
                  </a:lnTo>
                  <a:lnTo>
                    <a:pt x="207" y="2"/>
                  </a:lnTo>
                  <a:lnTo>
                    <a:pt x="207" y="2"/>
                  </a:lnTo>
                  <a:lnTo>
                    <a:pt x="201" y="4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88" y="15"/>
                  </a:lnTo>
                  <a:lnTo>
                    <a:pt x="185" y="18"/>
                  </a:lnTo>
                  <a:lnTo>
                    <a:pt x="180" y="19"/>
                  </a:lnTo>
                  <a:lnTo>
                    <a:pt x="180" y="19"/>
                  </a:lnTo>
                  <a:lnTo>
                    <a:pt x="179" y="19"/>
                  </a:lnTo>
                  <a:lnTo>
                    <a:pt x="179" y="19"/>
                  </a:lnTo>
                  <a:lnTo>
                    <a:pt x="177" y="19"/>
                  </a:lnTo>
                  <a:lnTo>
                    <a:pt x="177" y="19"/>
                  </a:lnTo>
                  <a:lnTo>
                    <a:pt x="158" y="16"/>
                  </a:lnTo>
                  <a:lnTo>
                    <a:pt x="146" y="15"/>
                  </a:lnTo>
                  <a:lnTo>
                    <a:pt x="135" y="13"/>
                  </a:lnTo>
                  <a:lnTo>
                    <a:pt x="135" y="13"/>
                  </a:lnTo>
                  <a:lnTo>
                    <a:pt x="126" y="15"/>
                  </a:lnTo>
                  <a:lnTo>
                    <a:pt x="118" y="16"/>
                  </a:lnTo>
                  <a:lnTo>
                    <a:pt x="118" y="16"/>
                  </a:lnTo>
                  <a:lnTo>
                    <a:pt x="114" y="19"/>
                  </a:lnTo>
                  <a:lnTo>
                    <a:pt x="114" y="19"/>
                  </a:lnTo>
                  <a:lnTo>
                    <a:pt x="109" y="24"/>
                  </a:lnTo>
                  <a:lnTo>
                    <a:pt x="106" y="29"/>
                  </a:lnTo>
                  <a:lnTo>
                    <a:pt x="103" y="43"/>
                  </a:lnTo>
                  <a:lnTo>
                    <a:pt x="101" y="59"/>
                  </a:lnTo>
                  <a:lnTo>
                    <a:pt x="99" y="71"/>
                  </a:lnTo>
                  <a:lnTo>
                    <a:pt x="99" y="71"/>
                  </a:lnTo>
                  <a:lnTo>
                    <a:pt x="96" y="75"/>
                  </a:lnTo>
                  <a:lnTo>
                    <a:pt x="96" y="75"/>
                  </a:lnTo>
                  <a:lnTo>
                    <a:pt x="89" y="83"/>
                  </a:lnTo>
                  <a:lnTo>
                    <a:pt x="79" y="96"/>
                  </a:lnTo>
                  <a:lnTo>
                    <a:pt x="79" y="96"/>
                  </a:lnTo>
                  <a:lnTo>
                    <a:pt x="70" y="112"/>
                  </a:lnTo>
                  <a:lnTo>
                    <a:pt x="67" y="120"/>
                  </a:lnTo>
                  <a:lnTo>
                    <a:pt x="65" y="126"/>
                  </a:lnTo>
                  <a:lnTo>
                    <a:pt x="65" y="126"/>
                  </a:lnTo>
                  <a:lnTo>
                    <a:pt x="65" y="130"/>
                  </a:lnTo>
                  <a:lnTo>
                    <a:pt x="64" y="134"/>
                  </a:lnTo>
                  <a:lnTo>
                    <a:pt x="62" y="137"/>
                  </a:lnTo>
                  <a:lnTo>
                    <a:pt x="59" y="140"/>
                  </a:lnTo>
                  <a:lnTo>
                    <a:pt x="59" y="140"/>
                  </a:lnTo>
                  <a:lnTo>
                    <a:pt x="61" y="155"/>
                  </a:lnTo>
                  <a:lnTo>
                    <a:pt x="61" y="155"/>
                  </a:lnTo>
                  <a:lnTo>
                    <a:pt x="65" y="186"/>
                  </a:lnTo>
                  <a:lnTo>
                    <a:pt x="65" y="186"/>
                  </a:lnTo>
                  <a:lnTo>
                    <a:pt x="67" y="192"/>
                  </a:lnTo>
                  <a:lnTo>
                    <a:pt x="67" y="192"/>
                  </a:lnTo>
                  <a:lnTo>
                    <a:pt x="68" y="210"/>
                  </a:lnTo>
                  <a:lnTo>
                    <a:pt x="68" y="233"/>
                  </a:lnTo>
                  <a:lnTo>
                    <a:pt x="68" y="233"/>
                  </a:lnTo>
                  <a:lnTo>
                    <a:pt x="68" y="250"/>
                  </a:lnTo>
                  <a:lnTo>
                    <a:pt x="67" y="266"/>
                  </a:lnTo>
                  <a:lnTo>
                    <a:pt x="64" y="278"/>
                  </a:lnTo>
                  <a:lnTo>
                    <a:pt x="61" y="284"/>
                  </a:lnTo>
                  <a:lnTo>
                    <a:pt x="58" y="286"/>
                  </a:lnTo>
                  <a:lnTo>
                    <a:pt x="58" y="286"/>
                  </a:lnTo>
                  <a:lnTo>
                    <a:pt x="50" y="295"/>
                  </a:lnTo>
                  <a:lnTo>
                    <a:pt x="45" y="304"/>
                  </a:lnTo>
                  <a:lnTo>
                    <a:pt x="34" y="320"/>
                  </a:lnTo>
                  <a:lnTo>
                    <a:pt x="34" y="320"/>
                  </a:lnTo>
                  <a:lnTo>
                    <a:pt x="31" y="328"/>
                  </a:lnTo>
                  <a:lnTo>
                    <a:pt x="31" y="328"/>
                  </a:lnTo>
                  <a:lnTo>
                    <a:pt x="27" y="331"/>
                  </a:lnTo>
                  <a:lnTo>
                    <a:pt x="18" y="340"/>
                  </a:lnTo>
                  <a:lnTo>
                    <a:pt x="13" y="347"/>
                  </a:lnTo>
                  <a:lnTo>
                    <a:pt x="8" y="356"/>
                  </a:lnTo>
                  <a:lnTo>
                    <a:pt x="5" y="368"/>
                  </a:lnTo>
                  <a:lnTo>
                    <a:pt x="2" y="380"/>
                  </a:lnTo>
                  <a:lnTo>
                    <a:pt x="2" y="380"/>
                  </a:lnTo>
                  <a:lnTo>
                    <a:pt x="0" y="394"/>
                  </a:lnTo>
                  <a:lnTo>
                    <a:pt x="0" y="394"/>
                  </a:lnTo>
                  <a:lnTo>
                    <a:pt x="0" y="405"/>
                  </a:lnTo>
                  <a:lnTo>
                    <a:pt x="0" y="405"/>
                  </a:lnTo>
                  <a:lnTo>
                    <a:pt x="2" y="434"/>
                  </a:lnTo>
                  <a:lnTo>
                    <a:pt x="3" y="462"/>
                  </a:lnTo>
                  <a:lnTo>
                    <a:pt x="3" y="462"/>
                  </a:lnTo>
                  <a:lnTo>
                    <a:pt x="3" y="468"/>
                  </a:lnTo>
                  <a:lnTo>
                    <a:pt x="6" y="475"/>
                  </a:lnTo>
                  <a:lnTo>
                    <a:pt x="11" y="487"/>
                  </a:lnTo>
                  <a:lnTo>
                    <a:pt x="18" y="502"/>
                  </a:lnTo>
                  <a:lnTo>
                    <a:pt x="25" y="517"/>
                  </a:lnTo>
                  <a:lnTo>
                    <a:pt x="25" y="517"/>
                  </a:lnTo>
                  <a:lnTo>
                    <a:pt x="25" y="517"/>
                  </a:lnTo>
                  <a:lnTo>
                    <a:pt x="25" y="518"/>
                  </a:lnTo>
                  <a:lnTo>
                    <a:pt x="25" y="518"/>
                  </a:lnTo>
                  <a:lnTo>
                    <a:pt x="28" y="521"/>
                  </a:lnTo>
                  <a:lnTo>
                    <a:pt x="33" y="524"/>
                  </a:lnTo>
                  <a:lnTo>
                    <a:pt x="43" y="529"/>
                  </a:lnTo>
                  <a:lnTo>
                    <a:pt x="56" y="532"/>
                  </a:lnTo>
                  <a:lnTo>
                    <a:pt x="71" y="536"/>
                  </a:lnTo>
                  <a:lnTo>
                    <a:pt x="102" y="540"/>
                  </a:lnTo>
                  <a:lnTo>
                    <a:pt x="132" y="545"/>
                  </a:lnTo>
                  <a:lnTo>
                    <a:pt x="132" y="545"/>
                  </a:lnTo>
                  <a:lnTo>
                    <a:pt x="143" y="549"/>
                  </a:lnTo>
                  <a:lnTo>
                    <a:pt x="155" y="557"/>
                  </a:lnTo>
                  <a:lnTo>
                    <a:pt x="167" y="567"/>
                  </a:lnTo>
                  <a:lnTo>
                    <a:pt x="177" y="577"/>
                  </a:lnTo>
                  <a:lnTo>
                    <a:pt x="186" y="589"/>
                  </a:lnTo>
                  <a:lnTo>
                    <a:pt x="192" y="600"/>
                  </a:lnTo>
                  <a:lnTo>
                    <a:pt x="197" y="610"/>
                  </a:lnTo>
                  <a:lnTo>
                    <a:pt x="198" y="617"/>
                  </a:lnTo>
                  <a:lnTo>
                    <a:pt x="198" y="617"/>
                  </a:lnTo>
                  <a:lnTo>
                    <a:pt x="198" y="625"/>
                  </a:lnTo>
                  <a:lnTo>
                    <a:pt x="201" y="633"/>
                  </a:lnTo>
                  <a:lnTo>
                    <a:pt x="205" y="642"/>
                  </a:lnTo>
                  <a:lnTo>
                    <a:pt x="210" y="651"/>
                  </a:lnTo>
                  <a:lnTo>
                    <a:pt x="216" y="660"/>
                  </a:lnTo>
                  <a:lnTo>
                    <a:pt x="223" y="667"/>
                  </a:lnTo>
                  <a:lnTo>
                    <a:pt x="229" y="673"/>
                  </a:lnTo>
                  <a:lnTo>
                    <a:pt x="235" y="678"/>
                  </a:lnTo>
                  <a:lnTo>
                    <a:pt x="235" y="678"/>
                  </a:lnTo>
                  <a:lnTo>
                    <a:pt x="239" y="679"/>
                  </a:lnTo>
                  <a:lnTo>
                    <a:pt x="244" y="679"/>
                  </a:lnTo>
                  <a:lnTo>
                    <a:pt x="244" y="679"/>
                  </a:lnTo>
                  <a:lnTo>
                    <a:pt x="251" y="679"/>
                  </a:lnTo>
                  <a:lnTo>
                    <a:pt x="259" y="676"/>
                  </a:lnTo>
                  <a:lnTo>
                    <a:pt x="276" y="670"/>
                  </a:lnTo>
                  <a:lnTo>
                    <a:pt x="294" y="664"/>
                  </a:lnTo>
                  <a:lnTo>
                    <a:pt x="301" y="663"/>
                  </a:lnTo>
                  <a:lnTo>
                    <a:pt x="307" y="662"/>
                  </a:lnTo>
                  <a:lnTo>
                    <a:pt x="307" y="662"/>
                  </a:lnTo>
                  <a:lnTo>
                    <a:pt x="319" y="662"/>
                  </a:lnTo>
                  <a:lnTo>
                    <a:pt x="319" y="662"/>
                  </a:lnTo>
                  <a:lnTo>
                    <a:pt x="341" y="662"/>
                  </a:lnTo>
                  <a:lnTo>
                    <a:pt x="365" y="660"/>
                  </a:lnTo>
                  <a:lnTo>
                    <a:pt x="387" y="657"/>
                  </a:lnTo>
                  <a:lnTo>
                    <a:pt x="396" y="656"/>
                  </a:lnTo>
                  <a:lnTo>
                    <a:pt x="400" y="651"/>
                  </a:lnTo>
                  <a:lnTo>
                    <a:pt x="400" y="651"/>
                  </a:lnTo>
                  <a:lnTo>
                    <a:pt x="403" y="650"/>
                  </a:lnTo>
                  <a:lnTo>
                    <a:pt x="406" y="650"/>
                  </a:lnTo>
                  <a:lnTo>
                    <a:pt x="406" y="650"/>
                  </a:lnTo>
                  <a:lnTo>
                    <a:pt x="412" y="651"/>
                  </a:lnTo>
                  <a:lnTo>
                    <a:pt x="412" y="651"/>
                  </a:lnTo>
                  <a:lnTo>
                    <a:pt x="421" y="623"/>
                  </a:lnTo>
                  <a:lnTo>
                    <a:pt x="428" y="600"/>
                  </a:lnTo>
                  <a:lnTo>
                    <a:pt x="433" y="576"/>
                  </a:lnTo>
                  <a:lnTo>
                    <a:pt x="433" y="576"/>
                  </a:lnTo>
                  <a:lnTo>
                    <a:pt x="433" y="576"/>
                  </a:lnTo>
                  <a:lnTo>
                    <a:pt x="433" y="576"/>
                  </a:lnTo>
                  <a:lnTo>
                    <a:pt x="470" y="538"/>
                  </a:lnTo>
                  <a:lnTo>
                    <a:pt x="498" y="511"/>
                  </a:lnTo>
                  <a:lnTo>
                    <a:pt x="508" y="502"/>
                  </a:lnTo>
                  <a:lnTo>
                    <a:pt x="514" y="499"/>
                  </a:lnTo>
                  <a:lnTo>
                    <a:pt x="514" y="499"/>
                  </a:lnTo>
                  <a:lnTo>
                    <a:pt x="514" y="498"/>
                  </a:lnTo>
                  <a:lnTo>
                    <a:pt x="514" y="498"/>
                  </a:lnTo>
                  <a:lnTo>
                    <a:pt x="518" y="498"/>
                  </a:lnTo>
                  <a:lnTo>
                    <a:pt x="518" y="498"/>
                  </a:lnTo>
                  <a:lnTo>
                    <a:pt x="524" y="498"/>
                  </a:lnTo>
                  <a:lnTo>
                    <a:pt x="524" y="498"/>
                  </a:lnTo>
                  <a:lnTo>
                    <a:pt x="532" y="499"/>
                  </a:lnTo>
                  <a:lnTo>
                    <a:pt x="532" y="499"/>
                  </a:lnTo>
                  <a:lnTo>
                    <a:pt x="544" y="498"/>
                  </a:lnTo>
                  <a:lnTo>
                    <a:pt x="549" y="495"/>
                  </a:lnTo>
                  <a:lnTo>
                    <a:pt x="555" y="492"/>
                  </a:lnTo>
                  <a:lnTo>
                    <a:pt x="555" y="492"/>
                  </a:lnTo>
                  <a:lnTo>
                    <a:pt x="555" y="492"/>
                  </a:lnTo>
                  <a:lnTo>
                    <a:pt x="555" y="492"/>
                  </a:lnTo>
                  <a:lnTo>
                    <a:pt x="560" y="490"/>
                  </a:lnTo>
                  <a:lnTo>
                    <a:pt x="563" y="490"/>
                  </a:lnTo>
                  <a:lnTo>
                    <a:pt x="563" y="490"/>
                  </a:lnTo>
                  <a:lnTo>
                    <a:pt x="563" y="490"/>
                  </a:lnTo>
                  <a:lnTo>
                    <a:pt x="567" y="490"/>
                  </a:lnTo>
                  <a:lnTo>
                    <a:pt x="567" y="490"/>
                  </a:lnTo>
                  <a:lnTo>
                    <a:pt x="576" y="493"/>
                  </a:lnTo>
                  <a:lnTo>
                    <a:pt x="576" y="493"/>
                  </a:lnTo>
                  <a:lnTo>
                    <a:pt x="576" y="493"/>
                  </a:lnTo>
                  <a:lnTo>
                    <a:pt x="576" y="493"/>
                  </a:lnTo>
                  <a:lnTo>
                    <a:pt x="578" y="495"/>
                  </a:lnTo>
                  <a:lnTo>
                    <a:pt x="578" y="495"/>
                  </a:lnTo>
                  <a:lnTo>
                    <a:pt x="579" y="495"/>
                  </a:lnTo>
                  <a:lnTo>
                    <a:pt x="579" y="495"/>
                  </a:lnTo>
                  <a:lnTo>
                    <a:pt x="579" y="495"/>
                  </a:lnTo>
                  <a:lnTo>
                    <a:pt x="579" y="495"/>
                  </a:lnTo>
                  <a:lnTo>
                    <a:pt x="588" y="501"/>
                  </a:lnTo>
                  <a:lnTo>
                    <a:pt x="595" y="509"/>
                  </a:lnTo>
                  <a:lnTo>
                    <a:pt x="601" y="518"/>
                  </a:lnTo>
                  <a:lnTo>
                    <a:pt x="606" y="527"/>
                  </a:lnTo>
                  <a:lnTo>
                    <a:pt x="606" y="527"/>
                  </a:lnTo>
                  <a:lnTo>
                    <a:pt x="607" y="533"/>
                  </a:lnTo>
                  <a:lnTo>
                    <a:pt x="610" y="535"/>
                  </a:lnTo>
                  <a:lnTo>
                    <a:pt x="610" y="535"/>
                  </a:lnTo>
                  <a:lnTo>
                    <a:pt x="612" y="533"/>
                  </a:lnTo>
                  <a:lnTo>
                    <a:pt x="614" y="532"/>
                  </a:lnTo>
                  <a:lnTo>
                    <a:pt x="620" y="523"/>
                  </a:lnTo>
                  <a:lnTo>
                    <a:pt x="635" y="496"/>
                  </a:lnTo>
                  <a:lnTo>
                    <a:pt x="635" y="496"/>
                  </a:lnTo>
                  <a:lnTo>
                    <a:pt x="665" y="441"/>
                  </a:lnTo>
                  <a:lnTo>
                    <a:pt x="679" y="411"/>
                  </a:lnTo>
                  <a:lnTo>
                    <a:pt x="684" y="399"/>
                  </a:lnTo>
                  <a:lnTo>
                    <a:pt x="687" y="390"/>
                  </a:lnTo>
                  <a:lnTo>
                    <a:pt x="687" y="390"/>
                  </a:lnTo>
                  <a:lnTo>
                    <a:pt x="687" y="388"/>
                  </a:lnTo>
                  <a:lnTo>
                    <a:pt x="687" y="388"/>
                  </a:lnTo>
                  <a:lnTo>
                    <a:pt x="688" y="382"/>
                  </a:lnTo>
                  <a:lnTo>
                    <a:pt x="691" y="377"/>
                  </a:lnTo>
                  <a:lnTo>
                    <a:pt x="697" y="371"/>
                  </a:lnTo>
                  <a:lnTo>
                    <a:pt x="703" y="365"/>
                  </a:lnTo>
                  <a:lnTo>
                    <a:pt x="715" y="354"/>
                  </a:lnTo>
                  <a:lnTo>
                    <a:pt x="718" y="350"/>
                  </a:lnTo>
                  <a:lnTo>
                    <a:pt x="719" y="346"/>
                  </a:lnTo>
                  <a:lnTo>
                    <a:pt x="719" y="346"/>
                  </a:lnTo>
                  <a:lnTo>
                    <a:pt x="719" y="335"/>
                  </a:lnTo>
                  <a:lnTo>
                    <a:pt x="719" y="335"/>
                  </a:lnTo>
                  <a:lnTo>
                    <a:pt x="721" y="326"/>
                  </a:lnTo>
                  <a:lnTo>
                    <a:pt x="721" y="319"/>
                  </a:lnTo>
                  <a:lnTo>
                    <a:pt x="724" y="313"/>
                  </a:lnTo>
                  <a:lnTo>
                    <a:pt x="725" y="310"/>
                  </a:lnTo>
                  <a:lnTo>
                    <a:pt x="728" y="309"/>
                  </a:lnTo>
                  <a:lnTo>
                    <a:pt x="728" y="309"/>
                  </a:lnTo>
                  <a:lnTo>
                    <a:pt x="733" y="306"/>
                  </a:lnTo>
                  <a:lnTo>
                    <a:pt x="735" y="301"/>
                  </a:lnTo>
                  <a:lnTo>
                    <a:pt x="741" y="288"/>
                  </a:lnTo>
                  <a:lnTo>
                    <a:pt x="744" y="273"/>
                  </a:lnTo>
                  <a:lnTo>
                    <a:pt x="744" y="263"/>
                  </a:lnTo>
                  <a:lnTo>
                    <a:pt x="744" y="263"/>
                  </a:lnTo>
                  <a:lnTo>
                    <a:pt x="744" y="261"/>
                  </a:lnTo>
                  <a:lnTo>
                    <a:pt x="744" y="261"/>
                  </a:lnTo>
                  <a:lnTo>
                    <a:pt x="746" y="255"/>
                  </a:lnTo>
                  <a:lnTo>
                    <a:pt x="750" y="245"/>
                  </a:lnTo>
                  <a:lnTo>
                    <a:pt x="764" y="222"/>
                  </a:lnTo>
                  <a:lnTo>
                    <a:pt x="777" y="199"/>
                  </a:lnTo>
                  <a:lnTo>
                    <a:pt x="787" y="186"/>
                  </a:lnTo>
                  <a:lnTo>
                    <a:pt x="787" y="186"/>
                  </a:lnTo>
                  <a:lnTo>
                    <a:pt x="790" y="183"/>
                  </a:lnTo>
                  <a:lnTo>
                    <a:pt x="796" y="182"/>
                  </a:lnTo>
                  <a:lnTo>
                    <a:pt x="809" y="179"/>
                  </a:lnTo>
                  <a:lnTo>
                    <a:pt x="815" y="176"/>
                  </a:lnTo>
                  <a:lnTo>
                    <a:pt x="821" y="173"/>
                  </a:lnTo>
                  <a:lnTo>
                    <a:pt x="826" y="168"/>
                  </a:lnTo>
                  <a:lnTo>
                    <a:pt x="829" y="162"/>
                  </a:lnTo>
                  <a:lnTo>
                    <a:pt x="829" y="162"/>
                  </a:lnTo>
                  <a:lnTo>
                    <a:pt x="830" y="149"/>
                  </a:lnTo>
                  <a:lnTo>
                    <a:pt x="832" y="136"/>
                  </a:lnTo>
                  <a:lnTo>
                    <a:pt x="832" y="130"/>
                  </a:lnTo>
                  <a:lnTo>
                    <a:pt x="830" y="126"/>
                  </a:lnTo>
                  <a:lnTo>
                    <a:pt x="829" y="121"/>
                  </a:lnTo>
                  <a:lnTo>
                    <a:pt x="824" y="120"/>
                  </a:lnTo>
                  <a:lnTo>
                    <a:pt x="824" y="120"/>
                  </a:lnTo>
                  <a:lnTo>
                    <a:pt x="814" y="114"/>
                  </a:lnTo>
                  <a:lnTo>
                    <a:pt x="805" y="106"/>
                  </a:lnTo>
                  <a:lnTo>
                    <a:pt x="798" y="97"/>
                  </a:lnTo>
                  <a:lnTo>
                    <a:pt x="796" y="94"/>
                  </a:lnTo>
                  <a:lnTo>
                    <a:pt x="795" y="90"/>
                  </a:lnTo>
                  <a:lnTo>
                    <a:pt x="795" y="90"/>
                  </a:lnTo>
                  <a:lnTo>
                    <a:pt x="795" y="90"/>
                  </a:lnTo>
                  <a:lnTo>
                    <a:pt x="795" y="90"/>
                  </a:lnTo>
                  <a:lnTo>
                    <a:pt x="796" y="74"/>
                  </a:lnTo>
                  <a:lnTo>
                    <a:pt x="799" y="52"/>
                  </a:lnTo>
                  <a:lnTo>
                    <a:pt x="799" y="52"/>
                  </a:lnTo>
                  <a:lnTo>
                    <a:pt x="793" y="50"/>
                  </a:lnTo>
                  <a:lnTo>
                    <a:pt x="789" y="47"/>
                  </a:lnTo>
                  <a:lnTo>
                    <a:pt x="786" y="44"/>
                  </a:lnTo>
                  <a:lnTo>
                    <a:pt x="783" y="40"/>
                  </a:lnTo>
                  <a:lnTo>
                    <a:pt x="778" y="31"/>
                  </a:lnTo>
                  <a:lnTo>
                    <a:pt x="772" y="24"/>
                  </a:lnTo>
                  <a:lnTo>
                    <a:pt x="772" y="24"/>
                  </a:lnTo>
                  <a:lnTo>
                    <a:pt x="764" y="13"/>
                  </a:lnTo>
                  <a:lnTo>
                    <a:pt x="761" y="10"/>
                  </a:lnTo>
                  <a:lnTo>
                    <a:pt x="758" y="9"/>
                  </a:lnTo>
                  <a:lnTo>
                    <a:pt x="758" y="9"/>
                  </a:lnTo>
                  <a:lnTo>
                    <a:pt x="758" y="9"/>
                  </a:lnTo>
                  <a:lnTo>
                    <a:pt x="753" y="7"/>
                  </a:lnTo>
                  <a:lnTo>
                    <a:pt x="753" y="7"/>
                  </a:lnTo>
                  <a:lnTo>
                    <a:pt x="747" y="9"/>
                  </a:lnTo>
                  <a:lnTo>
                    <a:pt x="747" y="9"/>
                  </a:lnTo>
                  <a:lnTo>
                    <a:pt x="747" y="9"/>
                  </a:lnTo>
                  <a:lnTo>
                    <a:pt x="747" y="9"/>
                  </a:lnTo>
                  <a:lnTo>
                    <a:pt x="746" y="9"/>
                  </a:lnTo>
                  <a:lnTo>
                    <a:pt x="746" y="9"/>
                  </a:lnTo>
                  <a:lnTo>
                    <a:pt x="740" y="13"/>
                  </a:lnTo>
                  <a:lnTo>
                    <a:pt x="734" y="19"/>
                  </a:lnTo>
                  <a:lnTo>
                    <a:pt x="721" y="34"/>
                  </a:lnTo>
                  <a:lnTo>
                    <a:pt x="721" y="34"/>
                  </a:lnTo>
                  <a:lnTo>
                    <a:pt x="709" y="46"/>
                  </a:lnTo>
                  <a:lnTo>
                    <a:pt x="703" y="52"/>
                  </a:lnTo>
                  <a:lnTo>
                    <a:pt x="697" y="55"/>
                  </a:lnTo>
                  <a:lnTo>
                    <a:pt x="697" y="55"/>
                  </a:lnTo>
                  <a:lnTo>
                    <a:pt x="687" y="56"/>
                  </a:lnTo>
                  <a:lnTo>
                    <a:pt x="687" y="56"/>
                  </a:lnTo>
                  <a:lnTo>
                    <a:pt x="675" y="55"/>
                  </a:lnTo>
                  <a:lnTo>
                    <a:pt x="663" y="52"/>
                  </a:lnTo>
                  <a:lnTo>
                    <a:pt x="663" y="52"/>
                  </a:lnTo>
                  <a:lnTo>
                    <a:pt x="650" y="46"/>
                  </a:lnTo>
                  <a:lnTo>
                    <a:pt x="638" y="40"/>
                  </a:lnTo>
                  <a:lnTo>
                    <a:pt x="638" y="40"/>
                  </a:lnTo>
                  <a:lnTo>
                    <a:pt x="634" y="38"/>
                  </a:lnTo>
                  <a:lnTo>
                    <a:pt x="628" y="37"/>
                  </a:lnTo>
                  <a:lnTo>
                    <a:pt x="612" y="37"/>
                  </a:lnTo>
                  <a:lnTo>
                    <a:pt x="612" y="37"/>
                  </a:lnTo>
                  <a:lnTo>
                    <a:pt x="585" y="37"/>
                  </a:lnTo>
                  <a:lnTo>
                    <a:pt x="585" y="37"/>
                  </a:lnTo>
                  <a:lnTo>
                    <a:pt x="560" y="38"/>
                  </a:lnTo>
                  <a:lnTo>
                    <a:pt x="560" y="38"/>
                  </a:lnTo>
                  <a:lnTo>
                    <a:pt x="552" y="38"/>
                  </a:lnTo>
                  <a:lnTo>
                    <a:pt x="552" y="38"/>
                  </a:lnTo>
                  <a:lnTo>
                    <a:pt x="549" y="37"/>
                  </a:lnTo>
                  <a:lnTo>
                    <a:pt x="549" y="37"/>
                  </a:lnTo>
                  <a:lnTo>
                    <a:pt x="546" y="37"/>
                  </a:lnTo>
                  <a:lnTo>
                    <a:pt x="546" y="37"/>
                  </a:lnTo>
                  <a:lnTo>
                    <a:pt x="541" y="38"/>
                  </a:lnTo>
                  <a:lnTo>
                    <a:pt x="533" y="41"/>
                  </a:lnTo>
                  <a:lnTo>
                    <a:pt x="527" y="46"/>
                  </a:lnTo>
                  <a:lnTo>
                    <a:pt x="520" y="52"/>
                  </a:lnTo>
                  <a:lnTo>
                    <a:pt x="508" y="62"/>
                  </a:lnTo>
                  <a:lnTo>
                    <a:pt x="496" y="71"/>
                  </a:lnTo>
                  <a:lnTo>
                    <a:pt x="496" y="71"/>
                  </a:lnTo>
                  <a:lnTo>
                    <a:pt x="492" y="74"/>
                  </a:lnTo>
                  <a:lnTo>
                    <a:pt x="484" y="75"/>
                  </a:lnTo>
                  <a:lnTo>
                    <a:pt x="468" y="75"/>
                  </a:lnTo>
                  <a:lnTo>
                    <a:pt x="468" y="75"/>
                  </a:lnTo>
                  <a:lnTo>
                    <a:pt x="445" y="74"/>
                  </a:lnTo>
                  <a:lnTo>
                    <a:pt x="428" y="71"/>
                  </a:lnTo>
                  <a:lnTo>
                    <a:pt x="428" y="71"/>
                  </a:lnTo>
                  <a:lnTo>
                    <a:pt x="421" y="68"/>
                  </a:lnTo>
                  <a:lnTo>
                    <a:pt x="421" y="68"/>
                  </a:lnTo>
                  <a:lnTo>
                    <a:pt x="402" y="56"/>
                  </a:lnTo>
                  <a:lnTo>
                    <a:pt x="391" y="49"/>
                  </a:lnTo>
                  <a:lnTo>
                    <a:pt x="383" y="44"/>
                  </a:lnTo>
                  <a:lnTo>
                    <a:pt x="383" y="44"/>
                  </a:lnTo>
                  <a:lnTo>
                    <a:pt x="378" y="43"/>
                  </a:lnTo>
                  <a:lnTo>
                    <a:pt x="374" y="41"/>
                  </a:lnTo>
                  <a:lnTo>
                    <a:pt x="374" y="41"/>
                  </a:lnTo>
                  <a:lnTo>
                    <a:pt x="363" y="43"/>
                  </a:lnTo>
                  <a:lnTo>
                    <a:pt x="352" y="44"/>
                  </a:lnTo>
                  <a:lnTo>
                    <a:pt x="337" y="49"/>
                  </a:lnTo>
                  <a:lnTo>
                    <a:pt x="322" y="55"/>
                  </a:lnTo>
                  <a:lnTo>
                    <a:pt x="322" y="55"/>
                  </a:lnTo>
                  <a:lnTo>
                    <a:pt x="316" y="59"/>
                  </a:lnTo>
                  <a:lnTo>
                    <a:pt x="316" y="59"/>
                  </a:lnTo>
                  <a:lnTo>
                    <a:pt x="312" y="61"/>
                  </a:lnTo>
                  <a:lnTo>
                    <a:pt x="312" y="61"/>
                  </a:lnTo>
                  <a:lnTo>
                    <a:pt x="307" y="61"/>
                  </a:lnTo>
                  <a:lnTo>
                    <a:pt x="307" y="61"/>
                  </a:lnTo>
                  <a:lnTo>
                    <a:pt x="303" y="61"/>
                  </a:lnTo>
                  <a:lnTo>
                    <a:pt x="299" y="58"/>
                  </a:lnTo>
                  <a:lnTo>
                    <a:pt x="295" y="53"/>
                  </a:lnTo>
                  <a:lnTo>
                    <a:pt x="291" y="49"/>
                  </a:lnTo>
                  <a:lnTo>
                    <a:pt x="291" y="49"/>
                  </a:lnTo>
                  <a:lnTo>
                    <a:pt x="285" y="36"/>
                  </a:lnTo>
                  <a:lnTo>
                    <a:pt x="285" y="36"/>
                  </a:lnTo>
                  <a:lnTo>
                    <a:pt x="281" y="28"/>
                  </a:lnTo>
                  <a:lnTo>
                    <a:pt x="276" y="21"/>
                  </a:lnTo>
                  <a:lnTo>
                    <a:pt x="276" y="21"/>
                  </a:lnTo>
                  <a:lnTo>
                    <a:pt x="275" y="21"/>
                  </a:lnTo>
                  <a:lnTo>
                    <a:pt x="275" y="21"/>
                  </a:lnTo>
                  <a:lnTo>
                    <a:pt x="270" y="18"/>
                  </a:lnTo>
                  <a:lnTo>
                    <a:pt x="267" y="15"/>
                  </a:lnTo>
                  <a:lnTo>
                    <a:pt x="257" y="13"/>
                  </a:lnTo>
                  <a:lnTo>
                    <a:pt x="257" y="13"/>
                  </a:lnTo>
                  <a:lnTo>
                    <a:pt x="238" y="12"/>
                  </a:lnTo>
                  <a:lnTo>
                    <a:pt x="228" y="9"/>
                  </a:lnTo>
                  <a:lnTo>
                    <a:pt x="223" y="7"/>
                  </a:lnTo>
                  <a:lnTo>
                    <a:pt x="220" y="4"/>
                  </a:lnTo>
                  <a:lnTo>
                    <a:pt x="220" y="4"/>
                  </a:lnTo>
                  <a:lnTo>
                    <a:pt x="214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55" name="Freeform: Shape 39">
              <a:extLst>
                <a:ext uri="{FF2B5EF4-FFF2-40B4-BE49-F238E27FC236}">
                  <a16:creationId xmlns:a16="http://schemas.microsoft.com/office/drawing/2014/main" id="{33798280-7CD8-CE4E-A318-8D930204601F}"/>
                </a:ext>
              </a:extLst>
            </p:cNvPr>
            <p:cNvSpPr/>
            <p:nvPr/>
          </p:nvSpPr>
          <p:spPr>
            <a:xfrm>
              <a:off x="4434840" y="2881440"/>
              <a:ext cx="74520" cy="156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08" h="435">
                  <a:moveTo>
                    <a:pt x="146" y="0"/>
                  </a:moveTo>
                  <a:lnTo>
                    <a:pt x="146" y="0"/>
                  </a:lnTo>
                  <a:lnTo>
                    <a:pt x="142" y="2"/>
                  </a:lnTo>
                  <a:lnTo>
                    <a:pt x="136" y="3"/>
                  </a:lnTo>
                  <a:lnTo>
                    <a:pt x="133" y="8"/>
                  </a:lnTo>
                  <a:lnTo>
                    <a:pt x="130" y="12"/>
                  </a:lnTo>
                  <a:lnTo>
                    <a:pt x="128" y="17"/>
                  </a:lnTo>
                  <a:lnTo>
                    <a:pt x="127" y="23"/>
                  </a:lnTo>
                  <a:lnTo>
                    <a:pt x="127" y="28"/>
                  </a:lnTo>
                  <a:lnTo>
                    <a:pt x="128" y="34"/>
                  </a:lnTo>
                  <a:lnTo>
                    <a:pt x="128" y="34"/>
                  </a:lnTo>
                  <a:lnTo>
                    <a:pt x="128" y="34"/>
                  </a:lnTo>
                  <a:lnTo>
                    <a:pt x="128" y="34"/>
                  </a:lnTo>
                  <a:lnTo>
                    <a:pt x="128" y="34"/>
                  </a:lnTo>
                  <a:lnTo>
                    <a:pt x="128" y="34"/>
                  </a:lnTo>
                  <a:lnTo>
                    <a:pt x="128" y="34"/>
                  </a:lnTo>
                  <a:lnTo>
                    <a:pt x="128" y="34"/>
                  </a:lnTo>
                  <a:lnTo>
                    <a:pt x="128" y="34"/>
                  </a:lnTo>
                  <a:lnTo>
                    <a:pt x="128" y="34"/>
                  </a:lnTo>
                  <a:lnTo>
                    <a:pt x="128" y="40"/>
                  </a:lnTo>
                  <a:lnTo>
                    <a:pt x="128" y="43"/>
                  </a:lnTo>
                  <a:lnTo>
                    <a:pt x="127" y="48"/>
                  </a:lnTo>
                  <a:lnTo>
                    <a:pt x="124" y="49"/>
                  </a:lnTo>
                  <a:lnTo>
                    <a:pt x="124" y="49"/>
                  </a:lnTo>
                  <a:lnTo>
                    <a:pt x="117" y="55"/>
                  </a:lnTo>
                  <a:lnTo>
                    <a:pt x="114" y="58"/>
                  </a:lnTo>
                  <a:lnTo>
                    <a:pt x="109" y="62"/>
                  </a:lnTo>
                  <a:lnTo>
                    <a:pt x="109" y="62"/>
                  </a:lnTo>
                  <a:lnTo>
                    <a:pt x="109" y="62"/>
                  </a:lnTo>
                  <a:lnTo>
                    <a:pt x="109" y="62"/>
                  </a:lnTo>
                  <a:lnTo>
                    <a:pt x="105" y="65"/>
                  </a:lnTo>
                  <a:lnTo>
                    <a:pt x="97" y="68"/>
                  </a:lnTo>
                  <a:lnTo>
                    <a:pt x="81" y="73"/>
                  </a:lnTo>
                  <a:lnTo>
                    <a:pt x="63" y="74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47" y="76"/>
                  </a:lnTo>
                  <a:lnTo>
                    <a:pt x="43" y="77"/>
                  </a:lnTo>
                  <a:lnTo>
                    <a:pt x="34" y="85"/>
                  </a:lnTo>
                  <a:lnTo>
                    <a:pt x="34" y="85"/>
                  </a:lnTo>
                  <a:lnTo>
                    <a:pt x="23" y="93"/>
                  </a:lnTo>
                  <a:lnTo>
                    <a:pt x="18" y="98"/>
                  </a:lnTo>
                  <a:lnTo>
                    <a:pt x="13" y="101"/>
                  </a:lnTo>
                  <a:lnTo>
                    <a:pt x="13" y="101"/>
                  </a:lnTo>
                  <a:lnTo>
                    <a:pt x="12" y="101"/>
                  </a:lnTo>
                  <a:lnTo>
                    <a:pt x="12" y="101"/>
                  </a:lnTo>
                  <a:lnTo>
                    <a:pt x="12" y="102"/>
                  </a:lnTo>
                  <a:lnTo>
                    <a:pt x="12" y="102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3" y="130"/>
                  </a:lnTo>
                  <a:lnTo>
                    <a:pt x="4" y="139"/>
                  </a:lnTo>
                  <a:lnTo>
                    <a:pt x="7" y="147"/>
                  </a:lnTo>
                  <a:lnTo>
                    <a:pt x="7" y="147"/>
                  </a:lnTo>
                  <a:lnTo>
                    <a:pt x="13" y="152"/>
                  </a:lnTo>
                  <a:lnTo>
                    <a:pt x="19" y="158"/>
                  </a:lnTo>
                  <a:lnTo>
                    <a:pt x="38" y="169"/>
                  </a:lnTo>
                  <a:lnTo>
                    <a:pt x="38" y="169"/>
                  </a:lnTo>
                  <a:lnTo>
                    <a:pt x="43" y="170"/>
                  </a:lnTo>
                  <a:lnTo>
                    <a:pt x="43" y="170"/>
                  </a:lnTo>
                  <a:lnTo>
                    <a:pt x="47" y="176"/>
                  </a:lnTo>
                  <a:lnTo>
                    <a:pt x="52" y="181"/>
                  </a:lnTo>
                  <a:lnTo>
                    <a:pt x="52" y="181"/>
                  </a:lnTo>
                  <a:lnTo>
                    <a:pt x="53" y="186"/>
                  </a:lnTo>
                  <a:lnTo>
                    <a:pt x="53" y="192"/>
                  </a:lnTo>
                  <a:lnTo>
                    <a:pt x="50" y="203"/>
                  </a:lnTo>
                  <a:lnTo>
                    <a:pt x="49" y="213"/>
                  </a:lnTo>
                  <a:lnTo>
                    <a:pt x="50" y="217"/>
                  </a:lnTo>
                  <a:lnTo>
                    <a:pt x="53" y="222"/>
                  </a:lnTo>
                  <a:lnTo>
                    <a:pt x="53" y="222"/>
                  </a:lnTo>
                  <a:lnTo>
                    <a:pt x="53" y="222"/>
                  </a:lnTo>
                  <a:lnTo>
                    <a:pt x="53" y="222"/>
                  </a:lnTo>
                  <a:lnTo>
                    <a:pt x="56" y="226"/>
                  </a:lnTo>
                  <a:lnTo>
                    <a:pt x="59" y="234"/>
                  </a:lnTo>
                  <a:lnTo>
                    <a:pt x="60" y="243"/>
                  </a:lnTo>
                  <a:lnTo>
                    <a:pt x="62" y="253"/>
                  </a:lnTo>
                  <a:lnTo>
                    <a:pt x="62" y="277"/>
                  </a:lnTo>
                  <a:lnTo>
                    <a:pt x="63" y="304"/>
                  </a:lnTo>
                  <a:lnTo>
                    <a:pt x="63" y="304"/>
                  </a:lnTo>
                  <a:lnTo>
                    <a:pt x="66" y="359"/>
                  </a:lnTo>
                  <a:lnTo>
                    <a:pt x="69" y="432"/>
                  </a:lnTo>
                  <a:lnTo>
                    <a:pt x="69" y="432"/>
                  </a:lnTo>
                  <a:lnTo>
                    <a:pt x="69" y="435"/>
                  </a:lnTo>
                  <a:lnTo>
                    <a:pt x="69" y="435"/>
                  </a:lnTo>
                  <a:lnTo>
                    <a:pt x="94" y="430"/>
                  </a:lnTo>
                  <a:lnTo>
                    <a:pt x="117" y="430"/>
                  </a:lnTo>
                  <a:lnTo>
                    <a:pt x="117" y="430"/>
                  </a:lnTo>
                  <a:lnTo>
                    <a:pt x="122" y="429"/>
                  </a:lnTo>
                  <a:lnTo>
                    <a:pt x="130" y="427"/>
                  </a:lnTo>
                  <a:lnTo>
                    <a:pt x="140" y="420"/>
                  </a:lnTo>
                  <a:lnTo>
                    <a:pt x="149" y="414"/>
                  </a:lnTo>
                  <a:lnTo>
                    <a:pt x="153" y="411"/>
                  </a:lnTo>
                  <a:lnTo>
                    <a:pt x="158" y="411"/>
                  </a:lnTo>
                  <a:lnTo>
                    <a:pt x="158" y="411"/>
                  </a:lnTo>
                  <a:lnTo>
                    <a:pt x="161" y="411"/>
                  </a:lnTo>
                  <a:lnTo>
                    <a:pt x="165" y="414"/>
                  </a:lnTo>
                  <a:lnTo>
                    <a:pt x="165" y="414"/>
                  </a:lnTo>
                  <a:lnTo>
                    <a:pt x="165" y="414"/>
                  </a:lnTo>
                  <a:lnTo>
                    <a:pt x="158" y="399"/>
                  </a:lnTo>
                  <a:lnTo>
                    <a:pt x="151" y="384"/>
                  </a:lnTo>
                  <a:lnTo>
                    <a:pt x="146" y="372"/>
                  </a:lnTo>
                  <a:lnTo>
                    <a:pt x="143" y="365"/>
                  </a:lnTo>
                  <a:lnTo>
                    <a:pt x="143" y="359"/>
                  </a:lnTo>
                  <a:lnTo>
                    <a:pt x="143" y="359"/>
                  </a:lnTo>
                  <a:lnTo>
                    <a:pt x="142" y="331"/>
                  </a:lnTo>
                  <a:lnTo>
                    <a:pt x="140" y="302"/>
                  </a:lnTo>
                  <a:lnTo>
                    <a:pt x="140" y="302"/>
                  </a:lnTo>
                  <a:lnTo>
                    <a:pt x="140" y="291"/>
                  </a:lnTo>
                  <a:lnTo>
                    <a:pt x="140" y="291"/>
                  </a:lnTo>
                  <a:lnTo>
                    <a:pt x="142" y="277"/>
                  </a:lnTo>
                  <a:lnTo>
                    <a:pt x="142" y="277"/>
                  </a:lnTo>
                  <a:lnTo>
                    <a:pt x="145" y="265"/>
                  </a:lnTo>
                  <a:lnTo>
                    <a:pt x="148" y="253"/>
                  </a:lnTo>
                  <a:lnTo>
                    <a:pt x="153" y="244"/>
                  </a:lnTo>
                  <a:lnTo>
                    <a:pt x="158" y="238"/>
                  </a:lnTo>
                  <a:lnTo>
                    <a:pt x="167" y="228"/>
                  </a:lnTo>
                  <a:lnTo>
                    <a:pt x="171" y="225"/>
                  </a:lnTo>
                  <a:lnTo>
                    <a:pt x="171" y="225"/>
                  </a:lnTo>
                  <a:lnTo>
                    <a:pt x="174" y="217"/>
                  </a:lnTo>
                  <a:lnTo>
                    <a:pt x="174" y="217"/>
                  </a:lnTo>
                  <a:lnTo>
                    <a:pt x="185" y="201"/>
                  </a:lnTo>
                  <a:lnTo>
                    <a:pt x="190" y="192"/>
                  </a:lnTo>
                  <a:lnTo>
                    <a:pt x="198" y="183"/>
                  </a:lnTo>
                  <a:lnTo>
                    <a:pt x="198" y="183"/>
                  </a:lnTo>
                  <a:lnTo>
                    <a:pt x="201" y="181"/>
                  </a:lnTo>
                  <a:lnTo>
                    <a:pt x="204" y="175"/>
                  </a:lnTo>
                  <a:lnTo>
                    <a:pt x="207" y="163"/>
                  </a:lnTo>
                  <a:lnTo>
                    <a:pt x="208" y="147"/>
                  </a:lnTo>
                  <a:lnTo>
                    <a:pt x="208" y="130"/>
                  </a:lnTo>
                  <a:lnTo>
                    <a:pt x="208" y="130"/>
                  </a:lnTo>
                  <a:lnTo>
                    <a:pt x="208" y="107"/>
                  </a:lnTo>
                  <a:lnTo>
                    <a:pt x="207" y="89"/>
                  </a:lnTo>
                  <a:lnTo>
                    <a:pt x="207" y="89"/>
                  </a:lnTo>
                  <a:lnTo>
                    <a:pt x="205" y="83"/>
                  </a:lnTo>
                  <a:lnTo>
                    <a:pt x="205" y="83"/>
                  </a:lnTo>
                  <a:lnTo>
                    <a:pt x="201" y="52"/>
                  </a:lnTo>
                  <a:lnTo>
                    <a:pt x="201" y="52"/>
                  </a:lnTo>
                  <a:lnTo>
                    <a:pt x="199" y="37"/>
                  </a:lnTo>
                  <a:lnTo>
                    <a:pt x="199" y="37"/>
                  </a:lnTo>
                  <a:lnTo>
                    <a:pt x="195" y="37"/>
                  </a:lnTo>
                  <a:lnTo>
                    <a:pt x="190" y="39"/>
                  </a:lnTo>
                  <a:lnTo>
                    <a:pt x="190" y="39"/>
                  </a:lnTo>
                  <a:lnTo>
                    <a:pt x="186" y="37"/>
                  </a:lnTo>
                  <a:lnTo>
                    <a:pt x="180" y="36"/>
                  </a:lnTo>
                  <a:lnTo>
                    <a:pt x="180" y="36"/>
                  </a:lnTo>
                  <a:lnTo>
                    <a:pt x="176" y="34"/>
                  </a:lnTo>
                  <a:lnTo>
                    <a:pt x="176" y="34"/>
                  </a:lnTo>
                  <a:lnTo>
                    <a:pt x="170" y="30"/>
                  </a:lnTo>
                  <a:lnTo>
                    <a:pt x="167" y="25"/>
                  </a:lnTo>
                  <a:lnTo>
                    <a:pt x="165" y="20"/>
                  </a:lnTo>
                  <a:lnTo>
                    <a:pt x="165" y="14"/>
                  </a:lnTo>
                  <a:lnTo>
                    <a:pt x="165" y="14"/>
                  </a:lnTo>
                  <a:lnTo>
                    <a:pt x="164" y="11"/>
                  </a:lnTo>
                  <a:lnTo>
                    <a:pt x="162" y="6"/>
                  </a:lnTo>
                  <a:lnTo>
                    <a:pt x="158" y="3"/>
                  </a:lnTo>
                  <a:lnTo>
                    <a:pt x="153" y="2"/>
                  </a:lnTo>
                  <a:lnTo>
                    <a:pt x="153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56" name="Freeform: Shape 40">
              <a:extLst>
                <a:ext uri="{FF2B5EF4-FFF2-40B4-BE49-F238E27FC236}">
                  <a16:creationId xmlns:a16="http://schemas.microsoft.com/office/drawing/2014/main" id="{5B81DDF9-71FB-4949-A253-2A2655CE6922}"/>
                </a:ext>
              </a:extLst>
            </p:cNvPr>
            <p:cNvSpPr/>
            <p:nvPr/>
          </p:nvSpPr>
          <p:spPr>
            <a:xfrm>
              <a:off x="4434840" y="2881440"/>
              <a:ext cx="74520" cy="156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08" h="435">
                  <a:moveTo>
                    <a:pt x="146" y="0"/>
                  </a:moveTo>
                  <a:lnTo>
                    <a:pt x="146" y="0"/>
                  </a:lnTo>
                  <a:lnTo>
                    <a:pt x="142" y="2"/>
                  </a:lnTo>
                  <a:lnTo>
                    <a:pt x="136" y="3"/>
                  </a:lnTo>
                  <a:lnTo>
                    <a:pt x="133" y="8"/>
                  </a:lnTo>
                  <a:lnTo>
                    <a:pt x="130" y="12"/>
                  </a:lnTo>
                  <a:lnTo>
                    <a:pt x="128" y="17"/>
                  </a:lnTo>
                  <a:lnTo>
                    <a:pt x="127" y="23"/>
                  </a:lnTo>
                  <a:lnTo>
                    <a:pt x="127" y="28"/>
                  </a:lnTo>
                  <a:lnTo>
                    <a:pt x="128" y="34"/>
                  </a:lnTo>
                  <a:lnTo>
                    <a:pt x="128" y="34"/>
                  </a:lnTo>
                  <a:lnTo>
                    <a:pt x="128" y="34"/>
                  </a:lnTo>
                  <a:lnTo>
                    <a:pt x="128" y="34"/>
                  </a:lnTo>
                  <a:lnTo>
                    <a:pt x="128" y="34"/>
                  </a:lnTo>
                  <a:lnTo>
                    <a:pt x="128" y="34"/>
                  </a:lnTo>
                  <a:lnTo>
                    <a:pt x="128" y="34"/>
                  </a:lnTo>
                  <a:lnTo>
                    <a:pt x="128" y="34"/>
                  </a:lnTo>
                  <a:lnTo>
                    <a:pt x="128" y="34"/>
                  </a:lnTo>
                  <a:lnTo>
                    <a:pt x="128" y="34"/>
                  </a:lnTo>
                  <a:lnTo>
                    <a:pt x="128" y="40"/>
                  </a:lnTo>
                  <a:lnTo>
                    <a:pt x="128" y="43"/>
                  </a:lnTo>
                  <a:lnTo>
                    <a:pt x="127" y="48"/>
                  </a:lnTo>
                  <a:lnTo>
                    <a:pt x="124" y="49"/>
                  </a:lnTo>
                  <a:lnTo>
                    <a:pt x="124" y="49"/>
                  </a:lnTo>
                  <a:lnTo>
                    <a:pt x="117" y="55"/>
                  </a:lnTo>
                  <a:lnTo>
                    <a:pt x="114" y="58"/>
                  </a:lnTo>
                  <a:lnTo>
                    <a:pt x="109" y="62"/>
                  </a:lnTo>
                  <a:lnTo>
                    <a:pt x="109" y="62"/>
                  </a:lnTo>
                  <a:lnTo>
                    <a:pt x="109" y="62"/>
                  </a:lnTo>
                  <a:lnTo>
                    <a:pt x="109" y="62"/>
                  </a:lnTo>
                  <a:lnTo>
                    <a:pt x="105" y="65"/>
                  </a:lnTo>
                  <a:lnTo>
                    <a:pt x="97" y="68"/>
                  </a:lnTo>
                  <a:lnTo>
                    <a:pt x="81" y="73"/>
                  </a:lnTo>
                  <a:lnTo>
                    <a:pt x="63" y="74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47" y="76"/>
                  </a:lnTo>
                  <a:lnTo>
                    <a:pt x="43" y="77"/>
                  </a:lnTo>
                  <a:lnTo>
                    <a:pt x="34" y="85"/>
                  </a:lnTo>
                  <a:lnTo>
                    <a:pt x="34" y="85"/>
                  </a:lnTo>
                  <a:lnTo>
                    <a:pt x="23" y="93"/>
                  </a:lnTo>
                  <a:lnTo>
                    <a:pt x="18" y="98"/>
                  </a:lnTo>
                  <a:lnTo>
                    <a:pt x="13" y="101"/>
                  </a:lnTo>
                  <a:lnTo>
                    <a:pt x="13" y="101"/>
                  </a:lnTo>
                  <a:lnTo>
                    <a:pt x="12" y="101"/>
                  </a:lnTo>
                  <a:lnTo>
                    <a:pt x="12" y="101"/>
                  </a:lnTo>
                  <a:lnTo>
                    <a:pt x="12" y="102"/>
                  </a:lnTo>
                  <a:lnTo>
                    <a:pt x="12" y="102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3" y="130"/>
                  </a:lnTo>
                  <a:lnTo>
                    <a:pt x="4" y="139"/>
                  </a:lnTo>
                  <a:lnTo>
                    <a:pt x="7" y="147"/>
                  </a:lnTo>
                  <a:lnTo>
                    <a:pt x="7" y="147"/>
                  </a:lnTo>
                  <a:lnTo>
                    <a:pt x="13" y="152"/>
                  </a:lnTo>
                  <a:lnTo>
                    <a:pt x="19" y="158"/>
                  </a:lnTo>
                  <a:lnTo>
                    <a:pt x="38" y="169"/>
                  </a:lnTo>
                  <a:lnTo>
                    <a:pt x="38" y="169"/>
                  </a:lnTo>
                  <a:lnTo>
                    <a:pt x="43" y="170"/>
                  </a:lnTo>
                  <a:lnTo>
                    <a:pt x="43" y="170"/>
                  </a:lnTo>
                  <a:lnTo>
                    <a:pt x="47" y="176"/>
                  </a:lnTo>
                  <a:lnTo>
                    <a:pt x="52" y="181"/>
                  </a:lnTo>
                  <a:lnTo>
                    <a:pt x="52" y="181"/>
                  </a:lnTo>
                  <a:lnTo>
                    <a:pt x="53" y="186"/>
                  </a:lnTo>
                  <a:lnTo>
                    <a:pt x="53" y="192"/>
                  </a:lnTo>
                  <a:lnTo>
                    <a:pt x="50" y="203"/>
                  </a:lnTo>
                  <a:lnTo>
                    <a:pt x="49" y="213"/>
                  </a:lnTo>
                  <a:lnTo>
                    <a:pt x="50" y="217"/>
                  </a:lnTo>
                  <a:lnTo>
                    <a:pt x="53" y="222"/>
                  </a:lnTo>
                  <a:lnTo>
                    <a:pt x="53" y="222"/>
                  </a:lnTo>
                  <a:lnTo>
                    <a:pt x="53" y="222"/>
                  </a:lnTo>
                  <a:lnTo>
                    <a:pt x="53" y="222"/>
                  </a:lnTo>
                  <a:lnTo>
                    <a:pt x="56" y="226"/>
                  </a:lnTo>
                  <a:lnTo>
                    <a:pt x="59" y="234"/>
                  </a:lnTo>
                  <a:lnTo>
                    <a:pt x="60" y="243"/>
                  </a:lnTo>
                  <a:lnTo>
                    <a:pt x="62" y="253"/>
                  </a:lnTo>
                  <a:lnTo>
                    <a:pt x="62" y="277"/>
                  </a:lnTo>
                  <a:lnTo>
                    <a:pt x="63" y="304"/>
                  </a:lnTo>
                  <a:lnTo>
                    <a:pt x="63" y="304"/>
                  </a:lnTo>
                  <a:lnTo>
                    <a:pt x="66" y="359"/>
                  </a:lnTo>
                  <a:lnTo>
                    <a:pt x="69" y="432"/>
                  </a:lnTo>
                  <a:lnTo>
                    <a:pt x="69" y="432"/>
                  </a:lnTo>
                  <a:lnTo>
                    <a:pt x="69" y="435"/>
                  </a:lnTo>
                  <a:lnTo>
                    <a:pt x="69" y="435"/>
                  </a:lnTo>
                  <a:lnTo>
                    <a:pt x="94" y="430"/>
                  </a:lnTo>
                  <a:lnTo>
                    <a:pt x="117" y="430"/>
                  </a:lnTo>
                  <a:lnTo>
                    <a:pt x="117" y="430"/>
                  </a:lnTo>
                  <a:lnTo>
                    <a:pt x="122" y="429"/>
                  </a:lnTo>
                  <a:lnTo>
                    <a:pt x="130" y="427"/>
                  </a:lnTo>
                  <a:lnTo>
                    <a:pt x="140" y="420"/>
                  </a:lnTo>
                  <a:lnTo>
                    <a:pt x="149" y="414"/>
                  </a:lnTo>
                  <a:lnTo>
                    <a:pt x="153" y="411"/>
                  </a:lnTo>
                  <a:lnTo>
                    <a:pt x="158" y="411"/>
                  </a:lnTo>
                  <a:lnTo>
                    <a:pt x="158" y="411"/>
                  </a:lnTo>
                  <a:lnTo>
                    <a:pt x="161" y="411"/>
                  </a:lnTo>
                  <a:lnTo>
                    <a:pt x="165" y="414"/>
                  </a:lnTo>
                  <a:lnTo>
                    <a:pt x="165" y="414"/>
                  </a:lnTo>
                  <a:lnTo>
                    <a:pt x="165" y="414"/>
                  </a:lnTo>
                  <a:lnTo>
                    <a:pt x="158" y="399"/>
                  </a:lnTo>
                  <a:lnTo>
                    <a:pt x="151" y="384"/>
                  </a:lnTo>
                  <a:lnTo>
                    <a:pt x="146" y="372"/>
                  </a:lnTo>
                  <a:lnTo>
                    <a:pt x="143" y="365"/>
                  </a:lnTo>
                  <a:lnTo>
                    <a:pt x="143" y="359"/>
                  </a:lnTo>
                  <a:lnTo>
                    <a:pt x="143" y="359"/>
                  </a:lnTo>
                  <a:lnTo>
                    <a:pt x="142" y="331"/>
                  </a:lnTo>
                  <a:lnTo>
                    <a:pt x="140" y="302"/>
                  </a:lnTo>
                  <a:lnTo>
                    <a:pt x="140" y="302"/>
                  </a:lnTo>
                  <a:lnTo>
                    <a:pt x="140" y="291"/>
                  </a:lnTo>
                  <a:lnTo>
                    <a:pt x="140" y="291"/>
                  </a:lnTo>
                  <a:lnTo>
                    <a:pt x="142" y="277"/>
                  </a:lnTo>
                  <a:lnTo>
                    <a:pt x="142" y="277"/>
                  </a:lnTo>
                  <a:lnTo>
                    <a:pt x="145" y="265"/>
                  </a:lnTo>
                  <a:lnTo>
                    <a:pt x="148" y="253"/>
                  </a:lnTo>
                  <a:lnTo>
                    <a:pt x="153" y="244"/>
                  </a:lnTo>
                  <a:lnTo>
                    <a:pt x="158" y="238"/>
                  </a:lnTo>
                  <a:lnTo>
                    <a:pt x="167" y="228"/>
                  </a:lnTo>
                  <a:lnTo>
                    <a:pt x="171" y="225"/>
                  </a:lnTo>
                  <a:lnTo>
                    <a:pt x="171" y="225"/>
                  </a:lnTo>
                  <a:lnTo>
                    <a:pt x="174" y="217"/>
                  </a:lnTo>
                  <a:lnTo>
                    <a:pt x="174" y="217"/>
                  </a:lnTo>
                  <a:lnTo>
                    <a:pt x="185" y="201"/>
                  </a:lnTo>
                  <a:lnTo>
                    <a:pt x="190" y="192"/>
                  </a:lnTo>
                  <a:lnTo>
                    <a:pt x="198" y="183"/>
                  </a:lnTo>
                  <a:lnTo>
                    <a:pt x="198" y="183"/>
                  </a:lnTo>
                  <a:lnTo>
                    <a:pt x="201" y="181"/>
                  </a:lnTo>
                  <a:lnTo>
                    <a:pt x="204" y="175"/>
                  </a:lnTo>
                  <a:lnTo>
                    <a:pt x="207" y="163"/>
                  </a:lnTo>
                  <a:lnTo>
                    <a:pt x="208" y="147"/>
                  </a:lnTo>
                  <a:lnTo>
                    <a:pt x="208" y="130"/>
                  </a:lnTo>
                  <a:lnTo>
                    <a:pt x="208" y="130"/>
                  </a:lnTo>
                  <a:lnTo>
                    <a:pt x="208" y="107"/>
                  </a:lnTo>
                  <a:lnTo>
                    <a:pt x="207" y="89"/>
                  </a:lnTo>
                  <a:lnTo>
                    <a:pt x="207" y="89"/>
                  </a:lnTo>
                  <a:lnTo>
                    <a:pt x="205" y="83"/>
                  </a:lnTo>
                  <a:lnTo>
                    <a:pt x="205" y="83"/>
                  </a:lnTo>
                  <a:lnTo>
                    <a:pt x="201" y="52"/>
                  </a:lnTo>
                  <a:lnTo>
                    <a:pt x="201" y="52"/>
                  </a:lnTo>
                  <a:lnTo>
                    <a:pt x="199" y="37"/>
                  </a:lnTo>
                  <a:lnTo>
                    <a:pt x="199" y="37"/>
                  </a:lnTo>
                  <a:lnTo>
                    <a:pt x="195" y="37"/>
                  </a:lnTo>
                  <a:lnTo>
                    <a:pt x="190" y="39"/>
                  </a:lnTo>
                  <a:lnTo>
                    <a:pt x="190" y="39"/>
                  </a:lnTo>
                  <a:lnTo>
                    <a:pt x="186" y="37"/>
                  </a:lnTo>
                  <a:lnTo>
                    <a:pt x="180" y="36"/>
                  </a:lnTo>
                  <a:lnTo>
                    <a:pt x="180" y="36"/>
                  </a:lnTo>
                  <a:lnTo>
                    <a:pt x="176" y="34"/>
                  </a:lnTo>
                  <a:lnTo>
                    <a:pt x="176" y="34"/>
                  </a:lnTo>
                  <a:lnTo>
                    <a:pt x="170" y="30"/>
                  </a:lnTo>
                  <a:lnTo>
                    <a:pt x="167" y="25"/>
                  </a:lnTo>
                  <a:lnTo>
                    <a:pt x="165" y="20"/>
                  </a:lnTo>
                  <a:lnTo>
                    <a:pt x="165" y="14"/>
                  </a:lnTo>
                  <a:lnTo>
                    <a:pt x="165" y="14"/>
                  </a:lnTo>
                  <a:lnTo>
                    <a:pt x="164" y="11"/>
                  </a:lnTo>
                  <a:lnTo>
                    <a:pt x="162" y="6"/>
                  </a:lnTo>
                  <a:lnTo>
                    <a:pt x="158" y="3"/>
                  </a:lnTo>
                  <a:lnTo>
                    <a:pt x="153" y="2"/>
                  </a:lnTo>
                  <a:lnTo>
                    <a:pt x="153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57" name="Freeform: Shape 41">
              <a:extLst>
                <a:ext uri="{FF2B5EF4-FFF2-40B4-BE49-F238E27FC236}">
                  <a16:creationId xmlns:a16="http://schemas.microsoft.com/office/drawing/2014/main" id="{ECDAF7DB-924E-4B4F-A5A5-9F0F6021A8D5}"/>
                </a:ext>
              </a:extLst>
            </p:cNvPr>
            <p:cNvSpPr/>
            <p:nvPr/>
          </p:nvSpPr>
          <p:spPr>
            <a:xfrm>
              <a:off x="4412520" y="2914920"/>
              <a:ext cx="46800" cy="131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1" h="365">
                  <a:moveTo>
                    <a:pt x="7" y="0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6" y="30"/>
                  </a:lnTo>
                  <a:lnTo>
                    <a:pt x="10" y="42"/>
                  </a:lnTo>
                  <a:lnTo>
                    <a:pt x="12" y="45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22" y="52"/>
                  </a:lnTo>
                  <a:lnTo>
                    <a:pt x="25" y="56"/>
                  </a:lnTo>
                  <a:lnTo>
                    <a:pt x="28" y="62"/>
                  </a:lnTo>
                  <a:lnTo>
                    <a:pt x="31" y="68"/>
                  </a:lnTo>
                  <a:lnTo>
                    <a:pt x="31" y="68"/>
                  </a:lnTo>
                  <a:lnTo>
                    <a:pt x="32" y="79"/>
                  </a:lnTo>
                  <a:lnTo>
                    <a:pt x="32" y="89"/>
                  </a:lnTo>
                  <a:lnTo>
                    <a:pt x="32" y="89"/>
                  </a:lnTo>
                  <a:lnTo>
                    <a:pt x="29" y="123"/>
                  </a:lnTo>
                  <a:lnTo>
                    <a:pt x="29" y="123"/>
                  </a:lnTo>
                  <a:lnTo>
                    <a:pt x="28" y="139"/>
                  </a:lnTo>
                  <a:lnTo>
                    <a:pt x="28" y="157"/>
                  </a:lnTo>
                  <a:lnTo>
                    <a:pt x="29" y="172"/>
                  </a:lnTo>
                  <a:lnTo>
                    <a:pt x="32" y="185"/>
                  </a:lnTo>
                  <a:lnTo>
                    <a:pt x="32" y="185"/>
                  </a:lnTo>
                  <a:lnTo>
                    <a:pt x="34" y="188"/>
                  </a:lnTo>
                  <a:lnTo>
                    <a:pt x="34" y="188"/>
                  </a:lnTo>
                  <a:lnTo>
                    <a:pt x="40" y="207"/>
                  </a:lnTo>
                  <a:lnTo>
                    <a:pt x="46" y="232"/>
                  </a:lnTo>
                  <a:lnTo>
                    <a:pt x="50" y="257"/>
                  </a:lnTo>
                  <a:lnTo>
                    <a:pt x="51" y="285"/>
                  </a:lnTo>
                  <a:lnTo>
                    <a:pt x="51" y="285"/>
                  </a:lnTo>
                  <a:lnTo>
                    <a:pt x="53" y="300"/>
                  </a:lnTo>
                  <a:lnTo>
                    <a:pt x="58" y="316"/>
                  </a:lnTo>
                  <a:lnTo>
                    <a:pt x="63" y="334"/>
                  </a:lnTo>
                  <a:lnTo>
                    <a:pt x="71" y="352"/>
                  </a:lnTo>
                  <a:lnTo>
                    <a:pt x="71" y="352"/>
                  </a:lnTo>
                  <a:lnTo>
                    <a:pt x="78" y="365"/>
                  </a:lnTo>
                  <a:lnTo>
                    <a:pt x="78" y="365"/>
                  </a:lnTo>
                  <a:lnTo>
                    <a:pt x="85" y="361"/>
                  </a:lnTo>
                  <a:lnTo>
                    <a:pt x="92" y="356"/>
                  </a:lnTo>
                  <a:lnTo>
                    <a:pt x="92" y="356"/>
                  </a:lnTo>
                  <a:lnTo>
                    <a:pt x="100" y="352"/>
                  </a:lnTo>
                  <a:lnTo>
                    <a:pt x="109" y="347"/>
                  </a:lnTo>
                  <a:lnTo>
                    <a:pt x="119" y="343"/>
                  </a:lnTo>
                  <a:lnTo>
                    <a:pt x="131" y="342"/>
                  </a:lnTo>
                  <a:lnTo>
                    <a:pt x="131" y="342"/>
                  </a:lnTo>
                  <a:lnTo>
                    <a:pt x="131" y="339"/>
                  </a:lnTo>
                  <a:lnTo>
                    <a:pt x="131" y="339"/>
                  </a:lnTo>
                  <a:lnTo>
                    <a:pt x="128" y="266"/>
                  </a:lnTo>
                  <a:lnTo>
                    <a:pt x="125" y="211"/>
                  </a:lnTo>
                  <a:lnTo>
                    <a:pt x="125" y="211"/>
                  </a:lnTo>
                  <a:lnTo>
                    <a:pt x="124" y="184"/>
                  </a:lnTo>
                  <a:lnTo>
                    <a:pt x="124" y="160"/>
                  </a:lnTo>
                  <a:lnTo>
                    <a:pt x="122" y="150"/>
                  </a:lnTo>
                  <a:lnTo>
                    <a:pt x="121" y="141"/>
                  </a:lnTo>
                  <a:lnTo>
                    <a:pt x="118" y="133"/>
                  </a:lnTo>
                  <a:lnTo>
                    <a:pt x="115" y="129"/>
                  </a:lnTo>
                  <a:lnTo>
                    <a:pt x="115" y="129"/>
                  </a:lnTo>
                  <a:lnTo>
                    <a:pt x="115" y="129"/>
                  </a:lnTo>
                  <a:lnTo>
                    <a:pt x="115" y="129"/>
                  </a:lnTo>
                  <a:lnTo>
                    <a:pt x="112" y="124"/>
                  </a:lnTo>
                  <a:lnTo>
                    <a:pt x="111" y="120"/>
                  </a:lnTo>
                  <a:lnTo>
                    <a:pt x="112" y="110"/>
                  </a:lnTo>
                  <a:lnTo>
                    <a:pt x="115" y="99"/>
                  </a:lnTo>
                  <a:lnTo>
                    <a:pt x="115" y="93"/>
                  </a:lnTo>
                  <a:lnTo>
                    <a:pt x="114" y="88"/>
                  </a:lnTo>
                  <a:lnTo>
                    <a:pt x="114" y="88"/>
                  </a:lnTo>
                  <a:lnTo>
                    <a:pt x="111" y="83"/>
                  </a:lnTo>
                  <a:lnTo>
                    <a:pt x="105" y="77"/>
                  </a:lnTo>
                  <a:lnTo>
                    <a:pt x="105" y="77"/>
                  </a:lnTo>
                  <a:lnTo>
                    <a:pt x="100" y="76"/>
                  </a:lnTo>
                  <a:lnTo>
                    <a:pt x="100" y="76"/>
                  </a:lnTo>
                  <a:lnTo>
                    <a:pt x="81" y="65"/>
                  </a:lnTo>
                  <a:lnTo>
                    <a:pt x="75" y="59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66" y="46"/>
                  </a:lnTo>
                  <a:lnTo>
                    <a:pt x="65" y="37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41" y="6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58" name="Freeform: Shape 42">
              <a:extLst>
                <a:ext uri="{FF2B5EF4-FFF2-40B4-BE49-F238E27FC236}">
                  <a16:creationId xmlns:a16="http://schemas.microsoft.com/office/drawing/2014/main" id="{71FD88A6-A39B-0548-8198-BD28FB9BFD6F}"/>
                </a:ext>
              </a:extLst>
            </p:cNvPr>
            <p:cNvSpPr/>
            <p:nvPr/>
          </p:nvSpPr>
          <p:spPr>
            <a:xfrm>
              <a:off x="4412520" y="2914920"/>
              <a:ext cx="46800" cy="131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1" h="365">
                  <a:moveTo>
                    <a:pt x="7" y="0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6" y="30"/>
                  </a:lnTo>
                  <a:lnTo>
                    <a:pt x="10" y="42"/>
                  </a:lnTo>
                  <a:lnTo>
                    <a:pt x="12" y="45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22" y="52"/>
                  </a:lnTo>
                  <a:lnTo>
                    <a:pt x="25" y="56"/>
                  </a:lnTo>
                  <a:lnTo>
                    <a:pt x="28" y="62"/>
                  </a:lnTo>
                  <a:lnTo>
                    <a:pt x="31" y="68"/>
                  </a:lnTo>
                  <a:lnTo>
                    <a:pt x="31" y="68"/>
                  </a:lnTo>
                  <a:lnTo>
                    <a:pt x="32" y="79"/>
                  </a:lnTo>
                  <a:lnTo>
                    <a:pt x="32" y="89"/>
                  </a:lnTo>
                  <a:lnTo>
                    <a:pt x="32" y="89"/>
                  </a:lnTo>
                  <a:lnTo>
                    <a:pt x="29" y="123"/>
                  </a:lnTo>
                  <a:lnTo>
                    <a:pt x="29" y="123"/>
                  </a:lnTo>
                  <a:lnTo>
                    <a:pt x="28" y="139"/>
                  </a:lnTo>
                  <a:lnTo>
                    <a:pt x="28" y="157"/>
                  </a:lnTo>
                  <a:lnTo>
                    <a:pt x="29" y="172"/>
                  </a:lnTo>
                  <a:lnTo>
                    <a:pt x="32" y="185"/>
                  </a:lnTo>
                  <a:lnTo>
                    <a:pt x="32" y="185"/>
                  </a:lnTo>
                  <a:lnTo>
                    <a:pt x="34" y="188"/>
                  </a:lnTo>
                  <a:lnTo>
                    <a:pt x="34" y="188"/>
                  </a:lnTo>
                  <a:lnTo>
                    <a:pt x="40" y="207"/>
                  </a:lnTo>
                  <a:lnTo>
                    <a:pt x="46" y="232"/>
                  </a:lnTo>
                  <a:lnTo>
                    <a:pt x="50" y="257"/>
                  </a:lnTo>
                  <a:lnTo>
                    <a:pt x="51" y="285"/>
                  </a:lnTo>
                  <a:lnTo>
                    <a:pt x="51" y="285"/>
                  </a:lnTo>
                  <a:lnTo>
                    <a:pt x="53" y="300"/>
                  </a:lnTo>
                  <a:lnTo>
                    <a:pt x="58" y="316"/>
                  </a:lnTo>
                  <a:lnTo>
                    <a:pt x="63" y="334"/>
                  </a:lnTo>
                  <a:lnTo>
                    <a:pt x="71" y="352"/>
                  </a:lnTo>
                  <a:lnTo>
                    <a:pt x="71" y="352"/>
                  </a:lnTo>
                  <a:lnTo>
                    <a:pt x="78" y="365"/>
                  </a:lnTo>
                  <a:lnTo>
                    <a:pt x="78" y="365"/>
                  </a:lnTo>
                  <a:lnTo>
                    <a:pt x="85" y="361"/>
                  </a:lnTo>
                  <a:lnTo>
                    <a:pt x="92" y="356"/>
                  </a:lnTo>
                  <a:lnTo>
                    <a:pt x="92" y="356"/>
                  </a:lnTo>
                  <a:lnTo>
                    <a:pt x="100" y="352"/>
                  </a:lnTo>
                  <a:lnTo>
                    <a:pt x="109" y="347"/>
                  </a:lnTo>
                  <a:lnTo>
                    <a:pt x="119" y="343"/>
                  </a:lnTo>
                  <a:lnTo>
                    <a:pt x="131" y="342"/>
                  </a:lnTo>
                  <a:lnTo>
                    <a:pt x="131" y="342"/>
                  </a:lnTo>
                  <a:lnTo>
                    <a:pt x="131" y="339"/>
                  </a:lnTo>
                  <a:lnTo>
                    <a:pt x="131" y="339"/>
                  </a:lnTo>
                  <a:lnTo>
                    <a:pt x="128" y="266"/>
                  </a:lnTo>
                  <a:lnTo>
                    <a:pt x="125" y="211"/>
                  </a:lnTo>
                  <a:lnTo>
                    <a:pt x="125" y="211"/>
                  </a:lnTo>
                  <a:lnTo>
                    <a:pt x="124" y="184"/>
                  </a:lnTo>
                  <a:lnTo>
                    <a:pt x="124" y="160"/>
                  </a:lnTo>
                  <a:lnTo>
                    <a:pt x="122" y="150"/>
                  </a:lnTo>
                  <a:lnTo>
                    <a:pt x="121" y="141"/>
                  </a:lnTo>
                  <a:lnTo>
                    <a:pt x="118" y="133"/>
                  </a:lnTo>
                  <a:lnTo>
                    <a:pt x="115" y="129"/>
                  </a:lnTo>
                  <a:lnTo>
                    <a:pt x="115" y="129"/>
                  </a:lnTo>
                  <a:lnTo>
                    <a:pt x="115" y="129"/>
                  </a:lnTo>
                  <a:lnTo>
                    <a:pt x="115" y="129"/>
                  </a:lnTo>
                  <a:lnTo>
                    <a:pt x="112" y="124"/>
                  </a:lnTo>
                  <a:lnTo>
                    <a:pt x="111" y="120"/>
                  </a:lnTo>
                  <a:lnTo>
                    <a:pt x="112" y="110"/>
                  </a:lnTo>
                  <a:lnTo>
                    <a:pt x="115" y="99"/>
                  </a:lnTo>
                  <a:lnTo>
                    <a:pt x="115" y="93"/>
                  </a:lnTo>
                  <a:lnTo>
                    <a:pt x="114" y="88"/>
                  </a:lnTo>
                  <a:lnTo>
                    <a:pt x="114" y="88"/>
                  </a:lnTo>
                  <a:lnTo>
                    <a:pt x="111" y="83"/>
                  </a:lnTo>
                  <a:lnTo>
                    <a:pt x="105" y="77"/>
                  </a:lnTo>
                  <a:lnTo>
                    <a:pt x="105" y="77"/>
                  </a:lnTo>
                  <a:lnTo>
                    <a:pt x="100" y="76"/>
                  </a:lnTo>
                  <a:lnTo>
                    <a:pt x="100" y="76"/>
                  </a:lnTo>
                  <a:lnTo>
                    <a:pt x="81" y="65"/>
                  </a:lnTo>
                  <a:lnTo>
                    <a:pt x="75" y="59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66" y="46"/>
                  </a:lnTo>
                  <a:lnTo>
                    <a:pt x="65" y="37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41" y="6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59" name="Freeform: Shape 43">
              <a:extLst>
                <a:ext uri="{FF2B5EF4-FFF2-40B4-BE49-F238E27FC236}">
                  <a16:creationId xmlns:a16="http://schemas.microsoft.com/office/drawing/2014/main" id="{357EEC3D-1B43-A149-A581-CCD032A154A4}"/>
                </a:ext>
              </a:extLst>
            </p:cNvPr>
            <p:cNvSpPr/>
            <p:nvPr/>
          </p:nvSpPr>
          <p:spPr>
            <a:xfrm>
              <a:off x="4633560" y="2863080"/>
              <a:ext cx="187920" cy="291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3" h="812">
                  <a:moveTo>
                    <a:pt x="387" y="0"/>
                  </a:moveTo>
                  <a:lnTo>
                    <a:pt x="387" y="0"/>
                  </a:lnTo>
                  <a:lnTo>
                    <a:pt x="384" y="22"/>
                  </a:lnTo>
                  <a:lnTo>
                    <a:pt x="383" y="38"/>
                  </a:lnTo>
                  <a:lnTo>
                    <a:pt x="383" y="38"/>
                  </a:lnTo>
                  <a:lnTo>
                    <a:pt x="383" y="38"/>
                  </a:lnTo>
                  <a:lnTo>
                    <a:pt x="383" y="38"/>
                  </a:lnTo>
                  <a:lnTo>
                    <a:pt x="384" y="42"/>
                  </a:lnTo>
                  <a:lnTo>
                    <a:pt x="386" y="45"/>
                  </a:lnTo>
                  <a:lnTo>
                    <a:pt x="393" y="54"/>
                  </a:lnTo>
                  <a:lnTo>
                    <a:pt x="402" y="62"/>
                  </a:lnTo>
                  <a:lnTo>
                    <a:pt x="412" y="68"/>
                  </a:lnTo>
                  <a:lnTo>
                    <a:pt x="412" y="68"/>
                  </a:lnTo>
                  <a:lnTo>
                    <a:pt x="417" y="69"/>
                  </a:lnTo>
                  <a:lnTo>
                    <a:pt x="418" y="74"/>
                  </a:lnTo>
                  <a:lnTo>
                    <a:pt x="420" y="78"/>
                  </a:lnTo>
                  <a:lnTo>
                    <a:pt x="420" y="84"/>
                  </a:lnTo>
                  <a:lnTo>
                    <a:pt x="418" y="97"/>
                  </a:lnTo>
                  <a:lnTo>
                    <a:pt x="417" y="110"/>
                  </a:lnTo>
                  <a:lnTo>
                    <a:pt x="417" y="110"/>
                  </a:lnTo>
                  <a:lnTo>
                    <a:pt x="414" y="116"/>
                  </a:lnTo>
                  <a:lnTo>
                    <a:pt x="409" y="121"/>
                  </a:lnTo>
                  <a:lnTo>
                    <a:pt x="403" y="124"/>
                  </a:lnTo>
                  <a:lnTo>
                    <a:pt x="397" y="127"/>
                  </a:lnTo>
                  <a:lnTo>
                    <a:pt x="384" y="130"/>
                  </a:lnTo>
                  <a:lnTo>
                    <a:pt x="378" y="131"/>
                  </a:lnTo>
                  <a:lnTo>
                    <a:pt x="375" y="134"/>
                  </a:lnTo>
                  <a:lnTo>
                    <a:pt x="375" y="134"/>
                  </a:lnTo>
                  <a:lnTo>
                    <a:pt x="365" y="147"/>
                  </a:lnTo>
                  <a:lnTo>
                    <a:pt x="352" y="170"/>
                  </a:lnTo>
                  <a:lnTo>
                    <a:pt x="338" y="193"/>
                  </a:lnTo>
                  <a:lnTo>
                    <a:pt x="334" y="203"/>
                  </a:lnTo>
                  <a:lnTo>
                    <a:pt x="332" y="209"/>
                  </a:lnTo>
                  <a:lnTo>
                    <a:pt x="332" y="209"/>
                  </a:lnTo>
                  <a:lnTo>
                    <a:pt x="332" y="211"/>
                  </a:lnTo>
                  <a:lnTo>
                    <a:pt x="332" y="211"/>
                  </a:lnTo>
                  <a:lnTo>
                    <a:pt x="332" y="221"/>
                  </a:lnTo>
                  <a:lnTo>
                    <a:pt x="329" y="236"/>
                  </a:lnTo>
                  <a:lnTo>
                    <a:pt x="323" y="249"/>
                  </a:lnTo>
                  <a:lnTo>
                    <a:pt x="321" y="254"/>
                  </a:lnTo>
                  <a:lnTo>
                    <a:pt x="316" y="257"/>
                  </a:lnTo>
                  <a:lnTo>
                    <a:pt x="316" y="257"/>
                  </a:lnTo>
                  <a:lnTo>
                    <a:pt x="313" y="258"/>
                  </a:lnTo>
                  <a:lnTo>
                    <a:pt x="312" y="261"/>
                  </a:lnTo>
                  <a:lnTo>
                    <a:pt x="309" y="267"/>
                  </a:lnTo>
                  <a:lnTo>
                    <a:pt x="309" y="274"/>
                  </a:lnTo>
                  <a:lnTo>
                    <a:pt x="307" y="283"/>
                  </a:lnTo>
                  <a:lnTo>
                    <a:pt x="307" y="283"/>
                  </a:lnTo>
                  <a:lnTo>
                    <a:pt x="307" y="294"/>
                  </a:lnTo>
                  <a:lnTo>
                    <a:pt x="307" y="294"/>
                  </a:lnTo>
                  <a:lnTo>
                    <a:pt x="306" y="298"/>
                  </a:lnTo>
                  <a:lnTo>
                    <a:pt x="303" y="302"/>
                  </a:lnTo>
                  <a:lnTo>
                    <a:pt x="291" y="313"/>
                  </a:lnTo>
                  <a:lnTo>
                    <a:pt x="285" y="319"/>
                  </a:lnTo>
                  <a:lnTo>
                    <a:pt x="279" y="325"/>
                  </a:lnTo>
                  <a:lnTo>
                    <a:pt x="276" y="330"/>
                  </a:lnTo>
                  <a:lnTo>
                    <a:pt x="275" y="336"/>
                  </a:lnTo>
                  <a:lnTo>
                    <a:pt x="275" y="336"/>
                  </a:lnTo>
                  <a:lnTo>
                    <a:pt x="275" y="338"/>
                  </a:lnTo>
                  <a:lnTo>
                    <a:pt x="275" y="338"/>
                  </a:lnTo>
                  <a:lnTo>
                    <a:pt x="272" y="347"/>
                  </a:lnTo>
                  <a:lnTo>
                    <a:pt x="267" y="359"/>
                  </a:lnTo>
                  <a:lnTo>
                    <a:pt x="253" y="389"/>
                  </a:lnTo>
                  <a:lnTo>
                    <a:pt x="223" y="444"/>
                  </a:lnTo>
                  <a:lnTo>
                    <a:pt x="223" y="444"/>
                  </a:lnTo>
                  <a:lnTo>
                    <a:pt x="208" y="471"/>
                  </a:lnTo>
                  <a:lnTo>
                    <a:pt x="202" y="480"/>
                  </a:lnTo>
                  <a:lnTo>
                    <a:pt x="200" y="483"/>
                  </a:lnTo>
                  <a:lnTo>
                    <a:pt x="198" y="483"/>
                  </a:lnTo>
                  <a:lnTo>
                    <a:pt x="198" y="483"/>
                  </a:lnTo>
                  <a:lnTo>
                    <a:pt x="195" y="481"/>
                  </a:lnTo>
                  <a:lnTo>
                    <a:pt x="194" y="475"/>
                  </a:lnTo>
                  <a:lnTo>
                    <a:pt x="194" y="475"/>
                  </a:lnTo>
                  <a:lnTo>
                    <a:pt x="189" y="466"/>
                  </a:lnTo>
                  <a:lnTo>
                    <a:pt x="183" y="457"/>
                  </a:lnTo>
                  <a:lnTo>
                    <a:pt x="176" y="449"/>
                  </a:lnTo>
                  <a:lnTo>
                    <a:pt x="167" y="443"/>
                  </a:lnTo>
                  <a:lnTo>
                    <a:pt x="167" y="443"/>
                  </a:lnTo>
                  <a:lnTo>
                    <a:pt x="167" y="443"/>
                  </a:lnTo>
                  <a:lnTo>
                    <a:pt x="167" y="443"/>
                  </a:lnTo>
                  <a:lnTo>
                    <a:pt x="166" y="443"/>
                  </a:lnTo>
                  <a:lnTo>
                    <a:pt x="166" y="443"/>
                  </a:lnTo>
                  <a:lnTo>
                    <a:pt x="164" y="441"/>
                  </a:lnTo>
                  <a:lnTo>
                    <a:pt x="164" y="441"/>
                  </a:lnTo>
                  <a:lnTo>
                    <a:pt x="164" y="441"/>
                  </a:lnTo>
                  <a:lnTo>
                    <a:pt x="164" y="441"/>
                  </a:lnTo>
                  <a:lnTo>
                    <a:pt x="155" y="438"/>
                  </a:lnTo>
                  <a:lnTo>
                    <a:pt x="155" y="438"/>
                  </a:lnTo>
                  <a:lnTo>
                    <a:pt x="151" y="438"/>
                  </a:lnTo>
                  <a:lnTo>
                    <a:pt x="151" y="438"/>
                  </a:lnTo>
                  <a:lnTo>
                    <a:pt x="151" y="438"/>
                  </a:lnTo>
                  <a:lnTo>
                    <a:pt x="148" y="438"/>
                  </a:lnTo>
                  <a:lnTo>
                    <a:pt x="143" y="440"/>
                  </a:lnTo>
                  <a:lnTo>
                    <a:pt x="143" y="440"/>
                  </a:lnTo>
                  <a:lnTo>
                    <a:pt x="143" y="440"/>
                  </a:lnTo>
                  <a:lnTo>
                    <a:pt x="143" y="440"/>
                  </a:lnTo>
                  <a:lnTo>
                    <a:pt x="137" y="443"/>
                  </a:lnTo>
                  <a:lnTo>
                    <a:pt x="132" y="446"/>
                  </a:lnTo>
                  <a:lnTo>
                    <a:pt x="120" y="447"/>
                  </a:lnTo>
                  <a:lnTo>
                    <a:pt x="120" y="447"/>
                  </a:lnTo>
                  <a:lnTo>
                    <a:pt x="112" y="446"/>
                  </a:lnTo>
                  <a:lnTo>
                    <a:pt x="112" y="446"/>
                  </a:lnTo>
                  <a:lnTo>
                    <a:pt x="106" y="446"/>
                  </a:lnTo>
                  <a:lnTo>
                    <a:pt x="106" y="446"/>
                  </a:lnTo>
                  <a:lnTo>
                    <a:pt x="102" y="446"/>
                  </a:lnTo>
                  <a:lnTo>
                    <a:pt x="102" y="446"/>
                  </a:lnTo>
                  <a:lnTo>
                    <a:pt x="102" y="447"/>
                  </a:lnTo>
                  <a:lnTo>
                    <a:pt x="102" y="447"/>
                  </a:lnTo>
                  <a:lnTo>
                    <a:pt x="96" y="450"/>
                  </a:lnTo>
                  <a:lnTo>
                    <a:pt x="86" y="459"/>
                  </a:lnTo>
                  <a:lnTo>
                    <a:pt x="58" y="486"/>
                  </a:lnTo>
                  <a:lnTo>
                    <a:pt x="21" y="524"/>
                  </a:lnTo>
                  <a:lnTo>
                    <a:pt x="21" y="524"/>
                  </a:lnTo>
                  <a:lnTo>
                    <a:pt x="21" y="524"/>
                  </a:lnTo>
                  <a:lnTo>
                    <a:pt x="21" y="524"/>
                  </a:lnTo>
                  <a:lnTo>
                    <a:pt x="16" y="548"/>
                  </a:lnTo>
                  <a:lnTo>
                    <a:pt x="9" y="571"/>
                  </a:lnTo>
                  <a:lnTo>
                    <a:pt x="0" y="599"/>
                  </a:lnTo>
                  <a:lnTo>
                    <a:pt x="0" y="599"/>
                  </a:lnTo>
                  <a:lnTo>
                    <a:pt x="8" y="605"/>
                  </a:lnTo>
                  <a:lnTo>
                    <a:pt x="15" y="615"/>
                  </a:lnTo>
                  <a:lnTo>
                    <a:pt x="30" y="638"/>
                  </a:lnTo>
                  <a:lnTo>
                    <a:pt x="30" y="638"/>
                  </a:lnTo>
                  <a:lnTo>
                    <a:pt x="36" y="643"/>
                  </a:lnTo>
                  <a:lnTo>
                    <a:pt x="42" y="648"/>
                  </a:lnTo>
                  <a:lnTo>
                    <a:pt x="47" y="649"/>
                  </a:lnTo>
                  <a:lnTo>
                    <a:pt x="55" y="649"/>
                  </a:lnTo>
                  <a:lnTo>
                    <a:pt x="55" y="649"/>
                  </a:lnTo>
                  <a:lnTo>
                    <a:pt x="65" y="649"/>
                  </a:lnTo>
                  <a:lnTo>
                    <a:pt x="65" y="649"/>
                  </a:lnTo>
                  <a:lnTo>
                    <a:pt x="76" y="648"/>
                  </a:lnTo>
                  <a:lnTo>
                    <a:pt x="76" y="648"/>
                  </a:lnTo>
                  <a:lnTo>
                    <a:pt x="80" y="648"/>
                  </a:lnTo>
                  <a:lnTo>
                    <a:pt x="84" y="649"/>
                  </a:lnTo>
                  <a:lnTo>
                    <a:pt x="84" y="649"/>
                  </a:lnTo>
                  <a:lnTo>
                    <a:pt x="89" y="654"/>
                  </a:lnTo>
                  <a:lnTo>
                    <a:pt x="92" y="661"/>
                  </a:lnTo>
                  <a:lnTo>
                    <a:pt x="96" y="670"/>
                  </a:lnTo>
                  <a:lnTo>
                    <a:pt x="99" y="682"/>
                  </a:lnTo>
                  <a:lnTo>
                    <a:pt x="103" y="703"/>
                  </a:lnTo>
                  <a:lnTo>
                    <a:pt x="105" y="711"/>
                  </a:lnTo>
                  <a:lnTo>
                    <a:pt x="103" y="719"/>
                  </a:lnTo>
                  <a:lnTo>
                    <a:pt x="103" y="719"/>
                  </a:lnTo>
                  <a:lnTo>
                    <a:pt x="93" y="748"/>
                  </a:lnTo>
                  <a:lnTo>
                    <a:pt x="90" y="757"/>
                  </a:lnTo>
                  <a:lnTo>
                    <a:pt x="89" y="766"/>
                  </a:lnTo>
                  <a:lnTo>
                    <a:pt x="89" y="775"/>
                  </a:lnTo>
                  <a:lnTo>
                    <a:pt x="90" y="781"/>
                  </a:lnTo>
                  <a:lnTo>
                    <a:pt x="188" y="781"/>
                  </a:lnTo>
                  <a:lnTo>
                    <a:pt x="205" y="776"/>
                  </a:lnTo>
                  <a:lnTo>
                    <a:pt x="205" y="776"/>
                  </a:lnTo>
                  <a:lnTo>
                    <a:pt x="216" y="774"/>
                  </a:lnTo>
                  <a:lnTo>
                    <a:pt x="219" y="772"/>
                  </a:lnTo>
                  <a:lnTo>
                    <a:pt x="219" y="772"/>
                  </a:lnTo>
                  <a:lnTo>
                    <a:pt x="219" y="772"/>
                  </a:lnTo>
                  <a:lnTo>
                    <a:pt x="323" y="776"/>
                  </a:lnTo>
                  <a:lnTo>
                    <a:pt x="323" y="776"/>
                  </a:lnTo>
                  <a:lnTo>
                    <a:pt x="323" y="776"/>
                  </a:lnTo>
                  <a:lnTo>
                    <a:pt x="323" y="776"/>
                  </a:lnTo>
                  <a:lnTo>
                    <a:pt x="323" y="776"/>
                  </a:lnTo>
                  <a:lnTo>
                    <a:pt x="323" y="776"/>
                  </a:lnTo>
                  <a:lnTo>
                    <a:pt x="323" y="776"/>
                  </a:lnTo>
                  <a:lnTo>
                    <a:pt x="378" y="778"/>
                  </a:lnTo>
                  <a:lnTo>
                    <a:pt x="378" y="778"/>
                  </a:lnTo>
                  <a:lnTo>
                    <a:pt x="394" y="778"/>
                  </a:lnTo>
                  <a:lnTo>
                    <a:pt x="405" y="776"/>
                  </a:lnTo>
                  <a:lnTo>
                    <a:pt x="405" y="776"/>
                  </a:lnTo>
                  <a:lnTo>
                    <a:pt x="409" y="776"/>
                  </a:lnTo>
                  <a:lnTo>
                    <a:pt x="409" y="776"/>
                  </a:lnTo>
                  <a:lnTo>
                    <a:pt x="421" y="778"/>
                  </a:lnTo>
                  <a:lnTo>
                    <a:pt x="436" y="782"/>
                  </a:lnTo>
                  <a:lnTo>
                    <a:pt x="467" y="794"/>
                  </a:lnTo>
                  <a:lnTo>
                    <a:pt x="493" y="806"/>
                  </a:lnTo>
                  <a:lnTo>
                    <a:pt x="505" y="812"/>
                  </a:lnTo>
                  <a:lnTo>
                    <a:pt x="505" y="812"/>
                  </a:lnTo>
                  <a:lnTo>
                    <a:pt x="505" y="809"/>
                  </a:lnTo>
                  <a:lnTo>
                    <a:pt x="505" y="809"/>
                  </a:lnTo>
                  <a:lnTo>
                    <a:pt x="507" y="800"/>
                  </a:lnTo>
                  <a:lnTo>
                    <a:pt x="510" y="784"/>
                  </a:lnTo>
                  <a:lnTo>
                    <a:pt x="515" y="766"/>
                  </a:lnTo>
                  <a:lnTo>
                    <a:pt x="518" y="757"/>
                  </a:lnTo>
                  <a:lnTo>
                    <a:pt x="523" y="748"/>
                  </a:lnTo>
                  <a:lnTo>
                    <a:pt x="523" y="748"/>
                  </a:lnTo>
                  <a:lnTo>
                    <a:pt x="523" y="748"/>
                  </a:lnTo>
                  <a:lnTo>
                    <a:pt x="523" y="748"/>
                  </a:lnTo>
                  <a:lnTo>
                    <a:pt x="517" y="744"/>
                  </a:lnTo>
                  <a:lnTo>
                    <a:pt x="517" y="744"/>
                  </a:lnTo>
                  <a:lnTo>
                    <a:pt x="512" y="741"/>
                  </a:lnTo>
                  <a:lnTo>
                    <a:pt x="511" y="737"/>
                  </a:lnTo>
                  <a:lnTo>
                    <a:pt x="511" y="737"/>
                  </a:lnTo>
                  <a:lnTo>
                    <a:pt x="508" y="732"/>
                  </a:lnTo>
                  <a:lnTo>
                    <a:pt x="504" y="728"/>
                  </a:lnTo>
                  <a:lnTo>
                    <a:pt x="490" y="716"/>
                  </a:lnTo>
                  <a:lnTo>
                    <a:pt x="490" y="716"/>
                  </a:lnTo>
                  <a:lnTo>
                    <a:pt x="477" y="703"/>
                  </a:lnTo>
                  <a:lnTo>
                    <a:pt x="465" y="691"/>
                  </a:lnTo>
                  <a:lnTo>
                    <a:pt x="465" y="691"/>
                  </a:lnTo>
                  <a:lnTo>
                    <a:pt x="458" y="682"/>
                  </a:lnTo>
                  <a:lnTo>
                    <a:pt x="458" y="682"/>
                  </a:lnTo>
                  <a:lnTo>
                    <a:pt x="456" y="677"/>
                  </a:lnTo>
                  <a:lnTo>
                    <a:pt x="456" y="677"/>
                  </a:lnTo>
                  <a:lnTo>
                    <a:pt x="449" y="669"/>
                  </a:lnTo>
                  <a:lnTo>
                    <a:pt x="449" y="669"/>
                  </a:lnTo>
                  <a:lnTo>
                    <a:pt x="451" y="660"/>
                  </a:lnTo>
                  <a:lnTo>
                    <a:pt x="449" y="651"/>
                  </a:lnTo>
                  <a:lnTo>
                    <a:pt x="446" y="641"/>
                  </a:lnTo>
                  <a:lnTo>
                    <a:pt x="446" y="641"/>
                  </a:lnTo>
                  <a:lnTo>
                    <a:pt x="443" y="633"/>
                  </a:lnTo>
                  <a:lnTo>
                    <a:pt x="439" y="626"/>
                  </a:lnTo>
                  <a:lnTo>
                    <a:pt x="439" y="626"/>
                  </a:lnTo>
                  <a:lnTo>
                    <a:pt x="427" y="608"/>
                  </a:lnTo>
                  <a:lnTo>
                    <a:pt x="424" y="601"/>
                  </a:lnTo>
                  <a:lnTo>
                    <a:pt x="421" y="590"/>
                  </a:lnTo>
                  <a:lnTo>
                    <a:pt x="421" y="590"/>
                  </a:lnTo>
                  <a:lnTo>
                    <a:pt x="420" y="581"/>
                  </a:lnTo>
                  <a:lnTo>
                    <a:pt x="418" y="570"/>
                  </a:lnTo>
                  <a:lnTo>
                    <a:pt x="418" y="570"/>
                  </a:lnTo>
                  <a:lnTo>
                    <a:pt x="417" y="552"/>
                  </a:lnTo>
                  <a:lnTo>
                    <a:pt x="414" y="536"/>
                  </a:lnTo>
                  <a:lnTo>
                    <a:pt x="411" y="522"/>
                  </a:lnTo>
                  <a:lnTo>
                    <a:pt x="409" y="512"/>
                  </a:lnTo>
                  <a:lnTo>
                    <a:pt x="409" y="512"/>
                  </a:lnTo>
                  <a:lnTo>
                    <a:pt x="409" y="508"/>
                  </a:lnTo>
                  <a:lnTo>
                    <a:pt x="412" y="502"/>
                  </a:lnTo>
                  <a:lnTo>
                    <a:pt x="418" y="491"/>
                  </a:lnTo>
                  <a:lnTo>
                    <a:pt x="434" y="463"/>
                  </a:lnTo>
                  <a:lnTo>
                    <a:pt x="434" y="463"/>
                  </a:lnTo>
                  <a:lnTo>
                    <a:pt x="439" y="452"/>
                  </a:lnTo>
                  <a:lnTo>
                    <a:pt x="443" y="441"/>
                  </a:lnTo>
                  <a:lnTo>
                    <a:pt x="443" y="441"/>
                  </a:lnTo>
                  <a:lnTo>
                    <a:pt x="446" y="434"/>
                  </a:lnTo>
                  <a:lnTo>
                    <a:pt x="451" y="428"/>
                  </a:lnTo>
                  <a:lnTo>
                    <a:pt x="459" y="416"/>
                  </a:lnTo>
                  <a:lnTo>
                    <a:pt x="459" y="416"/>
                  </a:lnTo>
                  <a:lnTo>
                    <a:pt x="479" y="397"/>
                  </a:lnTo>
                  <a:lnTo>
                    <a:pt x="479" y="397"/>
                  </a:lnTo>
                  <a:lnTo>
                    <a:pt x="471" y="382"/>
                  </a:lnTo>
                  <a:lnTo>
                    <a:pt x="471" y="382"/>
                  </a:lnTo>
                  <a:lnTo>
                    <a:pt x="464" y="364"/>
                  </a:lnTo>
                  <a:lnTo>
                    <a:pt x="458" y="347"/>
                  </a:lnTo>
                  <a:lnTo>
                    <a:pt x="458" y="347"/>
                  </a:lnTo>
                  <a:lnTo>
                    <a:pt x="454" y="336"/>
                  </a:lnTo>
                  <a:lnTo>
                    <a:pt x="449" y="329"/>
                  </a:lnTo>
                  <a:lnTo>
                    <a:pt x="449" y="329"/>
                  </a:lnTo>
                  <a:lnTo>
                    <a:pt x="440" y="319"/>
                  </a:lnTo>
                  <a:lnTo>
                    <a:pt x="428" y="310"/>
                  </a:lnTo>
                  <a:lnTo>
                    <a:pt x="415" y="299"/>
                  </a:lnTo>
                  <a:lnTo>
                    <a:pt x="400" y="288"/>
                  </a:lnTo>
                  <a:lnTo>
                    <a:pt x="400" y="288"/>
                  </a:lnTo>
                  <a:lnTo>
                    <a:pt x="400" y="288"/>
                  </a:lnTo>
                  <a:lnTo>
                    <a:pt x="400" y="288"/>
                  </a:lnTo>
                  <a:lnTo>
                    <a:pt x="400" y="288"/>
                  </a:lnTo>
                  <a:lnTo>
                    <a:pt x="400" y="288"/>
                  </a:lnTo>
                  <a:lnTo>
                    <a:pt x="400" y="286"/>
                  </a:lnTo>
                  <a:lnTo>
                    <a:pt x="400" y="286"/>
                  </a:lnTo>
                  <a:lnTo>
                    <a:pt x="391" y="277"/>
                  </a:lnTo>
                  <a:lnTo>
                    <a:pt x="386" y="268"/>
                  </a:lnTo>
                  <a:lnTo>
                    <a:pt x="383" y="263"/>
                  </a:lnTo>
                  <a:lnTo>
                    <a:pt x="381" y="255"/>
                  </a:lnTo>
                  <a:lnTo>
                    <a:pt x="381" y="249"/>
                  </a:lnTo>
                  <a:lnTo>
                    <a:pt x="381" y="245"/>
                  </a:lnTo>
                  <a:lnTo>
                    <a:pt x="383" y="236"/>
                  </a:lnTo>
                  <a:lnTo>
                    <a:pt x="383" y="236"/>
                  </a:lnTo>
                  <a:lnTo>
                    <a:pt x="384" y="233"/>
                  </a:lnTo>
                  <a:lnTo>
                    <a:pt x="386" y="232"/>
                  </a:lnTo>
                  <a:lnTo>
                    <a:pt x="394" y="229"/>
                  </a:lnTo>
                  <a:lnTo>
                    <a:pt x="405" y="227"/>
                  </a:lnTo>
                  <a:lnTo>
                    <a:pt x="418" y="227"/>
                  </a:lnTo>
                  <a:lnTo>
                    <a:pt x="418" y="227"/>
                  </a:lnTo>
                  <a:lnTo>
                    <a:pt x="443" y="227"/>
                  </a:lnTo>
                  <a:lnTo>
                    <a:pt x="443" y="227"/>
                  </a:lnTo>
                  <a:lnTo>
                    <a:pt x="454" y="229"/>
                  </a:lnTo>
                  <a:lnTo>
                    <a:pt x="454" y="229"/>
                  </a:lnTo>
                  <a:lnTo>
                    <a:pt x="464" y="227"/>
                  </a:lnTo>
                  <a:lnTo>
                    <a:pt x="473" y="226"/>
                  </a:lnTo>
                  <a:lnTo>
                    <a:pt x="473" y="226"/>
                  </a:lnTo>
                  <a:lnTo>
                    <a:pt x="476" y="223"/>
                  </a:lnTo>
                  <a:lnTo>
                    <a:pt x="476" y="221"/>
                  </a:lnTo>
                  <a:lnTo>
                    <a:pt x="476" y="220"/>
                  </a:lnTo>
                  <a:lnTo>
                    <a:pt x="473" y="217"/>
                  </a:lnTo>
                  <a:lnTo>
                    <a:pt x="473" y="217"/>
                  </a:lnTo>
                  <a:lnTo>
                    <a:pt x="468" y="212"/>
                  </a:lnTo>
                  <a:lnTo>
                    <a:pt x="464" y="205"/>
                  </a:lnTo>
                  <a:lnTo>
                    <a:pt x="458" y="196"/>
                  </a:lnTo>
                  <a:lnTo>
                    <a:pt x="454" y="183"/>
                  </a:lnTo>
                  <a:lnTo>
                    <a:pt x="449" y="171"/>
                  </a:lnTo>
                  <a:lnTo>
                    <a:pt x="446" y="156"/>
                  </a:lnTo>
                  <a:lnTo>
                    <a:pt x="443" y="143"/>
                  </a:lnTo>
                  <a:lnTo>
                    <a:pt x="443" y="130"/>
                  </a:lnTo>
                  <a:lnTo>
                    <a:pt x="443" y="130"/>
                  </a:lnTo>
                  <a:lnTo>
                    <a:pt x="443" y="118"/>
                  </a:lnTo>
                  <a:lnTo>
                    <a:pt x="443" y="109"/>
                  </a:lnTo>
                  <a:lnTo>
                    <a:pt x="439" y="93"/>
                  </a:lnTo>
                  <a:lnTo>
                    <a:pt x="436" y="79"/>
                  </a:lnTo>
                  <a:lnTo>
                    <a:pt x="434" y="74"/>
                  </a:lnTo>
                  <a:lnTo>
                    <a:pt x="436" y="68"/>
                  </a:lnTo>
                  <a:lnTo>
                    <a:pt x="436" y="68"/>
                  </a:lnTo>
                  <a:lnTo>
                    <a:pt x="436" y="62"/>
                  </a:lnTo>
                  <a:lnTo>
                    <a:pt x="434" y="54"/>
                  </a:lnTo>
                  <a:lnTo>
                    <a:pt x="428" y="40"/>
                  </a:lnTo>
                  <a:lnTo>
                    <a:pt x="428" y="40"/>
                  </a:lnTo>
                  <a:lnTo>
                    <a:pt x="421" y="26"/>
                  </a:lnTo>
                  <a:lnTo>
                    <a:pt x="412" y="13"/>
                  </a:lnTo>
                  <a:lnTo>
                    <a:pt x="406" y="7"/>
                  </a:lnTo>
                  <a:lnTo>
                    <a:pt x="402" y="4"/>
                  </a:lnTo>
                  <a:lnTo>
                    <a:pt x="396" y="1"/>
                  </a:lnTo>
                  <a:lnTo>
                    <a:pt x="391" y="0"/>
                  </a:lnTo>
                  <a:lnTo>
                    <a:pt x="391" y="0"/>
                  </a:lnTo>
                  <a:lnTo>
                    <a:pt x="391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60" name="Freeform: Shape 44">
              <a:extLst>
                <a:ext uri="{FF2B5EF4-FFF2-40B4-BE49-F238E27FC236}">
                  <a16:creationId xmlns:a16="http://schemas.microsoft.com/office/drawing/2014/main" id="{D626AD2F-F724-3C4F-B3BC-724107AC87D1}"/>
                </a:ext>
              </a:extLst>
            </p:cNvPr>
            <p:cNvSpPr/>
            <p:nvPr/>
          </p:nvSpPr>
          <p:spPr>
            <a:xfrm>
              <a:off x="4633560" y="2863080"/>
              <a:ext cx="187920" cy="291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3" h="812">
                  <a:moveTo>
                    <a:pt x="387" y="0"/>
                  </a:moveTo>
                  <a:lnTo>
                    <a:pt x="387" y="0"/>
                  </a:lnTo>
                  <a:lnTo>
                    <a:pt x="384" y="22"/>
                  </a:lnTo>
                  <a:lnTo>
                    <a:pt x="383" y="38"/>
                  </a:lnTo>
                  <a:lnTo>
                    <a:pt x="383" y="38"/>
                  </a:lnTo>
                  <a:lnTo>
                    <a:pt x="383" y="38"/>
                  </a:lnTo>
                  <a:lnTo>
                    <a:pt x="383" y="38"/>
                  </a:lnTo>
                  <a:lnTo>
                    <a:pt x="384" y="42"/>
                  </a:lnTo>
                  <a:lnTo>
                    <a:pt x="386" y="45"/>
                  </a:lnTo>
                  <a:lnTo>
                    <a:pt x="393" y="54"/>
                  </a:lnTo>
                  <a:lnTo>
                    <a:pt x="402" y="62"/>
                  </a:lnTo>
                  <a:lnTo>
                    <a:pt x="412" y="68"/>
                  </a:lnTo>
                  <a:lnTo>
                    <a:pt x="412" y="68"/>
                  </a:lnTo>
                  <a:lnTo>
                    <a:pt x="417" y="69"/>
                  </a:lnTo>
                  <a:lnTo>
                    <a:pt x="418" y="74"/>
                  </a:lnTo>
                  <a:lnTo>
                    <a:pt x="420" y="78"/>
                  </a:lnTo>
                  <a:lnTo>
                    <a:pt x="420" y="84"/>
                  </a:lnTo>
                  <a:lnTo>
                    <a:pt x="418" y="97"/>
                  </a:lnTo>
                  <a:lnTo>
                    <a:pt x="417" y="110"/>
                  </a:lnTo>
                  <a:lnTo>
                    <a:pt x="417" y="110"/>
                  </a:lnTo>
                  <a:lnTo>
                    <a:pt x="414" y="116"/>
                  </a:lnTo>
                  <a:lnTo>
                    <a:pt x="409" y="121"/>
                  </a:lnTo>
                  <a:lnTo>
                    <a:pt x="403" y="124"/>
                  </a:lnTo>
                  <a:lnTo>
                    <a:pt x="397" y="127"/>
                  </a:lnTo>
                  <a:lnTo>
                    <a:pt x="384" y="130"/>
                  </a:lnTo>
                  <a:lnTo>
                    <a:pt x="378" y="131"/>
                  </a:lnTo>
                  <a:lnTo>
                    <a:pt x="375" y="134"/>
                  </a:lnTo>
                  <a:lnTo>
                    <a:pt x="375" y="134"/>
                  </a:lnTo>
                  <a:lnTo>
                    <a:pt x="365" y="147"/>
                  </a:lnTo>
                  <a:lnTo>
                    <a:pt x="352" y="170"/>
                  </a:lnTo>
                  <a:lnTo>
                    <a:pt x="338" y="193"/>
                  </a:lnTo>
                  <a:lnTo>
                    <a:pt x="334" y="203"/>
                  </a:lnTo>
                  <a:lnTo>
                    <a:pt x="332" y="209"/>
                  </a:lnTo>
                  <a:lnTo>
                    <a:pt x="332" y="209"/>
                  </a:lnTo>
                  <a:lnTo>
                    <a:pt x="332" y="211"/>
                  </a:lnTo>
                  <a:lnTo>
                    <a:pt x="332" y="211"/>
                  </a:lnTo>
                  <a:lnTo>
                    <a:pt x="332" y="221"/>
                  </a:lnTo>
                  <a:lnTo>
                    <a:pt x="329" y="236"/>
                  </a:lnTo>
                  <a:lnTo>
                    <a:pt x="323" y="249"/>
                  </a:lnTo>
                  <a:lnTo>
                    <a:pt x="321" y="254"/>
                  </a:lnTo>
                  <a:lnTo>
                    <a:pt x="316" y="257"/>
                  </a:lnTo>
                  <a:lnTo>
                    <a:pt x="316" y="257"/>
                  </a:lnTo>
                  <a:lnTo>
                    <a:pt x="313" y="258"/>
                  </a:lnTo>
                  <a:lnTo>
                    <a:pt x="312" y="261"/>
                  </a:lnTo>
                  <a:lnTo>
                    <a:pt x="309" y="267"/>
                  </a:lnTo>
                  <a:lnTo>
                    <a:pt x="309" y="274"/>
                  </a:lnTo>
                  <a:lnTo>
                    <a:pt x="307" y="283"/>
                  </a:lnTo>
                  <a:lnTo>
                    <a:pt x="307" y="283"/>
                  </a:lnTo>
                  <a:lnTo>
                    <a:pt x="307" y="294"/>
                  </a:lnTo>
                  <a:lnTo>
                    <a:pt x="307" y="294"/>
                  </a:lnTo>
                  <a:lnTo>
                    <a:pt x="306" y="298"/>
                  </a:lnTo>
                  <a:lnTo>
                    <a:pt x="303" y="302"/>
                  </a:lnTo>
                  <a:lnTo>
                    <a:pt x="291" y="313"/>
                  </a:lnTo>
                  <a:lnTo>
                    <a:pt x="285" y="319"/>
                  </a:lnTo>
                  <a:lnTo>
                    <a:pt x="279" y="325"/>
                  </a:lnTo>
                  <a:lnTo>
                    <a:pt x="276" y="330"/>
                  </a:lnTo>
                  <a:lnTo>
                    <a:pt x="275" y="336"/>
                  </a:lnTo>
                  <a:lnTo>
                    <a:pt x="275" y="336"/>
                  </a:lnTo>
                  <a:lnTo>
                    <a:pt x="275" y="338"/>
                  </a:lnTo>
                  <a:lnTo>
                    <a:pt x="275" y="338"/>
                  </a:lnTo>
                  <a:lnTo>
                    <a:pt x="272" y="347"/>
                  </a:lnTo>
                  <a:lnTo>
                    <a:pt x="267" y="359"/>
                  </a:lnTo>
                  <a:lnTo>
                    <a:pt x="253" y="389"/>
                  </a:lnTo>
                  <a:lnTo>
                    <a:pt x="223" y="444"/>
                  </a:lnTo>
                  <a:lnTo>
                    <a:pt x="223" y="444"/>
                  </a:lnTo>
                  <a:lnTo>
                    <a:pt x="208" y="471"/>
                  </a:lnTo>
                  <a:lnTo>
                    <a:pt x="202" y="480"/>
                  </a:lnTo>
                  <a:lnTo>
                    <a:pt x="200" y="483"/>
                  </a:lnTo>
                  <a:lnTo>
                    <a:pt x="198" y="483"/>
                  </a:lnTo>
                  <a:lnTo>
                    <a:pt x="198" y="483"/>
                  </a:lnTo>
                  <a:lnTo>
                    <a:pt x="195" y="481"/>
                  </a:lnTo>
                  <a:lnTo>
                    <a:pt x="194" y="475"/>
                  </a:lnTo>
                  <a:lnTo>
                    <a:pt x="194" y="475"/>
                  </a:lnTo>
                  <a:lnTo>
                    <a:pt x="189" y="466"/>
                  </a:lnTo>
                  <a:lnTo>
                    <a:pt x="183" y="457"/>
                  </a:lnTo>
                  <a:lnTo>
                    <a:pt x="176" y="449"/>
                  </a:lnTo>
                  <a:lnTo>
                    <a:pt x="167" y="443"/>
                  </a:lnTo>
                  <a:lnTo>
                    <a:pt x="167" y="443"/>
                  </a:lnTo>
                  <a:lnTo>
                    <a:pt x="167" y="443"/>
                  </a:lnTo>
                  <a:lnTo>
                    <a:pt x="167" y="443"/>
                  </a:lnTo>
                  <a:lnTo>
                    <a:pt x="166" y="443"/>
                  </a:lnTo>
                  <a:lnTo>
                    <a:pt x="166" y="443"/>
                  </a:lnTo>
                  <a:lnTo>
                    <a:pt x="164" y="441"/>
                  </a:lnTo>
                  <a:lnTo>
                    <a:pt x="164" y="441"/>
                  </a:lnTo>
                  <a:lnTo>
                    <a:pt x="164" y="441"/>
                  </a:lnTo>
                  <a:lnTo>
                    <a:pt x="164" y="441"/>
                  </a:lnTo>
                  <a:lnTo>
                    <a:pt x="155" y="438"/>
                  </a:lnTo>
                  <a:lnTo>
                    <a:pt x="155" y="438"/>
                  </a:lnTo>
                  <a:lnTo>
                    <a:pt x="151" y="438"/>
                  </a:lnTo>
                  <a:lnTo>
                    <a:pt x="151" y="438"/>
                  </a:lnTo>
                  <a:lnTo>
                    <a:pt x="151" y="438"/>
                  </a:lnTo>
                  <a:lnTo>
                    <a:pt x="148" y="438"/>
                  </a:lnTo>
                  <a:lnTo>
                    <a:pt x="143" y="440"/>
                  </a:lnTo>
                  <a:lnTo>
                    <a:pt x="143" y="440"/>
                  </a:lnTo>
                  <a:lnTo>
                    <a:pt x="143" y="440"/>
                  </a:lnTo>
                  <a:lnTo>
                    <a:pt x="143" y="440"/>
                  </a:lnTo>
                  <a:lnTo>
                    <a:pt x="137" y="443"/>
                  </a:lnTo>
                  <a:lnTo>
                    <a:pt x="132" y="446"/>
                  </a:lnTo>
                  <a:lnTo>
                    <a:pt x="120" y="447"/>
                  </a:lnTo>
                  <a:lnTo>
                    <a:pt x="120" y="447"/>
                  </a:lnTo>
                  <a:lnTo>
                    <a:pt x="112" y="446"/>
                  </a:lnTo>
                  <a:lnTo>
                    <a:pt x="112" y="446"/>
                  </a:lnTo>
                  <a:lnTo>
                    <a:pt x="106" y="446"/>
                  </a:lnTo>
                  <a:lnTo>
                    <a:pt x="106" y="446"/>
                  </a:lnTo>
                  <a:lnTo>
                    <a:pt x="102" y="446"/>
                  </a:lnTo>
                  <a:lnTo>
                    <a:pt x="102" y="446"/>
                  </a:lnTo>
                  <a:lnTo>
                    <a:pt x="102" y="447"/>
                  </a:lnTo>
                  <a:lnTo>
                    <a:pt x="102" y="447"/>
                  </a:lnTo>
                  <a:lnTo>
                    <a:pt x="96" y="450"/>
                  </a:lnTo>
                  <a:lnTo>
                    <a:pt x="86" y="459"/>
                  </a:lnTo>
                  <a:lnTo>
                    <a:pt x="58" y="486"/>
                  </a:lnTo>
                  <a:lnTo>
                    <a:pt x="21" y="524"/>
                  </a:lnTo>
                  <a:lnTo>
                    <a:pt x="21" y="524"/>
                  </a:lnTo>
                  <a:lnTo>
                    <a:pt x="21" y="524"/>
                  </a:lnTo>
                  <a:lnTo>
                    <a:pt x="21" y="524"/>
                  </a:lnTo>
                  <a:lnTo>
                    <a:pt x="16" y="548"/>
                  </a:lnTo>
                  <a:lnTo>
                    <a:pt x="9" y="571"/>
                  </a:lnTo>
                  <a:lnTo>
                    <a:pt x="0" y="599"/>
                  </a:lnTo>
                  <a:lnTo>
                    <a:pt x="0" y="599"/>
                  </a:lnTo>
                  <a:lnTo>
                    <a:pt x="8" y="605"/>
                  </a:lnTo>
                  <a:lnTo>
                    <a:pt x="15" y="615"/>
                  </a:lnTo>
                  <a:lnTo>
                    <a:pt x="30" y="638"/>
                  </a:lnTo>
                  <a:lnTo>
                    <a:pt x="30" y="638"/>
                  </a:lnTo>
                  <a:lnTo>
                    <a:pt x="36" y="643"/>
                  </a:lnTo>
                  <a:lnTo>
                    <a:pt x="42" y="648"/>
                  </a:lnTo>
                  <a:lnTo>
                    <a:pt x="47" y="649"/>
                  </a:lnTo>
                  <a:lnTo>
                    <a:pt x="55" y="649"/>
                  </a:lnTo>
                  <a:lnTo>
                    <a:pt x="55" y="649"/>
                  </a:lnTo>
                  <a:lnTo>
                    <a:pt x="65" y="649"/>
                  </a:lnTo>
                  <a:lnTo>
                    <a:pt x="65" y="649"/>
                  </a:lnTo>
                  <a:lnTo>
                    <a:pt x="76" y="648"/>
                  </a:lnTo>
                  <a:lnTo>
                    <a:pt x="76" y="648"/>
                  </a:lnTo>
                  <a:lnTo>
                    <a:pt x="80" y="648"/>
                  </a:lnTo>
                  <a:lnTo>
                    <a:pt x="84" y="649"/>
                  </a:lnTo>
                  <a:lnTo>
                    <a:pt x="84" y="649"/>
                  </a:lnTo>
                  <a:lnTo>
                    <a:pt x="89" y="654"/>
                  </a:lnTo>
                  <a:lnTo>
                    <a:pt x="92" y="661"/>
                  </a:lnTo>
                  <a:lnTo>
                    <a:pt x="96" y="670"/>
                  </a:lnTo>
                  <a:lnTo>
                    <a:pt x="99" y="682"/>
                  </a:lnTo>
                  <a:lnTo>
                    <a:pt x="103" y="703"/>
                  </a:lnTo>
                  <a:lnTo>
                    <a:pt x="105" y="711"/>
                  </a:lnTo>
                  <a:lnTo>
                    <a:pt x="103" y="719"/>
                  </a:lnTo>
                  <a:lnTo>
                    <a:pt x="103" y="719"/>
                  </a:lnTo>
                  <a:lnTo>
                    <a:pt x="93" y="748"/>
                  </a:lnTo>
                  <a:lnTo>
                    <a:pt x="90" y="757"/>
                  </a:lnTo>
                  <a:lnTo>
                    <a:pt x="89" y="766"/>
                  </a:lnTo>
                  <a:lnTo>
                    <a:pt x="89" y="775"/>
                  </a:lnTo>
                  <a:lnTo>
                    <a:pt x="90" y="781"/>
                  </a:lnTo>
                  <a:lnTo>
                    <a:pt x="188" y="781"/>
                  </a:lnTo>
                  <a:lnTo>
                    <a:pt x="205" y="776"/>
                  </a:lnTo>
                  <a:lnTo>
                    <a:pt x="205" y="776"/>
                  </a:lnTo>
                  <a:lnTo>
                    <a:pt x="216" y="774"/>
                  </a:lnTo>
                  <a:lnTo>
                    <a:pt x="219" y="772"/>
                  </a:lnTo>
                  <a:lnTo>
                    <a:pt x="219" y="772"/>
                  </a:lnTo>
                  <a:lnTo>
                    <a:pt x="219" y="772"/>
                  </a:lnTo>
                  <a:lnTo>
                    <a:pt x="323" y="776"/>
                  </a:lnTo>
                  <a:lnTo>
                    <a:pt x="323" y="776"/>
                  </a:lnTo>
                  <a:lnTo>
                    <a:pt x="323" y="776"/>
                  </a:lnTo>
                  <a:lnTo>
                    <a:pt x="323" y="776"/>
                  </a:lnTo>
                  <a:lnTo>
                    <a:pt x="323" y="776"/>
                  </a:lnTo>
                  <a:lnTo>
                    <a:pt x="323" y="776"/>
                  </a:lnTo>
                  <a:lnTo>
                    <a:pt x="323" y="776"/>
                  </a:lnTo>
                  <a:lnTo>
                    <a:pt x="378" y="778"/>
                  </a:lnTo>
                  <a:lnTo>
                    <a:pt x="378" y="778"/>
                  </a:lnTo>
                  <a:lnTo>
                    <a:pt x="394" y="778"/>
                  </a:lnTo>
                  <a:lnTo>
                    <a:pt x="405" y="776"/>
                  </a:lnTo>
                  <a:lnTo>
                    <a:pt x="405" y="776"/>
                  </a:lnTo>
                  <a:lnTo>
                    <a:pt x="409" y="776"/>
                  </a:lnTo>
                  <a:lnTo>
                    <a:pt x="409" y="776"/>
                  </a:lnTo>
                  <a:lnTo>
                    <a:pt x="421" y="778"/>
                  </a:lnTo>
                  <a:lnTo>
                    <a:pt x="436" y="782"/>
                  </a:lnTo>
                  <a:lnTo>
                    <a:pt x="467" y="794"/>
                  </a:lnTo>
                  <a:lnTo>
                    <a:pt x="493" y="806"/>
                  </a:lnTo>
                  <a:lnTo>
                    <a:pt x="505" y="812"/>
                  </a:lnTo>
                  <a:lnTo>
                    <a:pt x="505" y="812"/>
                  </a:lnTo>
                  <a:lnTo>
                    <a:pt x="505" y="809"/>
                  </a:lnTo>
                  <a:lnTo>
                    <a:pt x="505" y="809"/>
                  </a:lnTo>
                  <a:lnTo>
                    <a:pt x="507" y="800"/>
                  </a:lnTo>
                  <a:lnTo>
                    <a:pt x="510" y="784"/>
                  </a:lnTo>
                  <a:lnTo>
                    <a:pt x="515" y="766"/>
                  </a:lnTo>
                  <a:lnTo>
                    <a:pt x="518" y="757"/>
                  </a:lnTo>
                  <a:lnTo>
                    <a:pt x="523" y="748"/>
                  </a:lnTo>
                  <a:lnTo>
                    <a:pt x="523" y="748"/>
                  </a:lnTo>
                  <a:lnTo>
                    <a:pt x="523" y="748"/>
                  </a:lnTo>
                  <a:lnTo>
                    <a:pt x="523" y="748"/>
                  </a:lnTo>
                  <a:lnTo>
                    <a:pt x="517" y="744"/>
                  </a:lnTo>
                  <a:lnTo>
                    <a:pt x="517" y="744"/>
                  </a:lnTo>
                  <a:lnTo>
                    <a:pt x="512" y="741"/>
                  </a:lnTo>
                  <a:lnTo>
                    <a:pt x="511" y="737"/>
                  </a:lnTo>
                  <a:lnTo>
                    <a:pt x="511" y="737"/>
                  </a:lnTo>
                  <a:lnTo>
                    <a:pt x="508" y="732"/>
                  </a:lnTo>
                  <a:lnTo>
                    <a:pt x="504" y="728"/>
                  </a:lnTo>
                  <a:lnTo>
                    <a:pt x="490" y="716"/>
                  </a:lnTo>
                  <a:lnTo>
                    <a:pt x="490" y="716"/>
                  </a:lnTo>
                  <a:lnTo>
                    <a:pt x="477" y="703"/>
                  </a:lnTo>
                  <a:lnTo>
                    <a:pt x="465" y="691"/>
                  </a:lnTo>
                  <a:lnTo>
                    <a:pt x="465" y="691"/>
                  </a:lnTo>
                  <a:lnTo>
                    <a:pt x="458" y="682"/>
                  </a:lnTo>
                  <a:lnTo>
                    <a:pt x="458" y="682"/>
                  </a:lnTo>
                  <a:lnTo>
                    <a:pt x="456" y="677"/>
                  </a:lnTo>
                  <a:lnTo>
                    <a:pt x="456" y="677"/>
                  </a:lnTo>
                  <a:lnTo>
                    <a:pt x="449" y="669"/>
                  </a:lnTo>
                  <a:lnTo>
                    <a:pt x="449" y="669"/>
                  </a:lnTo>
                  <a:lnTo>
                    <a:pt x="451" y="660"/>
                  </a:lnTo>
                  <a:lnTo>
                    <a:pt x="449" y="651"/>
                  </a:lnTo>
                  <a:lnTo>
                    <a:pt x="446" y="641"/>
                  </a:lnTo>
                  <a:lnTo>
                    <a:pt x="446" y="641"/>
                  </a:lnTo>
                  <a:lnTo>
                    <a:pt x="443" y="633"/>
                  </a:lnTo>
                  <a:lnTo>
                    <a:pt x="439" y="626"/>
                  </a:lnTo>
                  <a:lnTo>
                    <a:pt x="439" y="626"/>
                  </a:lnTo>
                  <a:lnTo>
                    <a:pt x="427" y="608"/>
                  </a:lnTo>
                  <a:lnTo>
                    <a:pt x="424" y="601"/>
                  </a:lnTo>
                  <a:lnTo>
                    <a:pt x="421" y="590"/>
                  </a:lnTo>
                  <a:lnTo>
                    <a:pt x="421" y="590"/>
                  </a:lnTo>
                  <a:lnTo>
                    <a:pt x="420" y="581"/>
                  </a:lnTo>
                  <a:lnTo>
                    <a:pt x="418" y="570"/>
                  </a:lnTo>
                  <a:lnTo>
                    <a:pt x="418" y="570"/>
                  </a:lnTo>
                  <a:lnTo>
                    <a:pt x="417" y="552"/>
                  </a:lnTo>
                  <a:lnTo>
                    <a:pt x="414" y="536"/>
                  </a:lnTo>
                  <a:lnTo>
                    <a:pt x="411" y="522"/>
                  </a:lnTo>
                  <a:lnTo>
                    <a:pt x="409" y="512"/>
                  </a:lnTo>
                  <a:lnTo>
                    <a:pt x="409" y="512"/>
                  </a:lnTo>
                  <a:lnTo>
                    <a:pt x="409" y="508"/>
                  </a:lnTo>
                  <a:lnTo>
                    <a:pt x="412" y="502"/>
                  </a:lnTo>
                  <a:lnTo>
                    <a:pt x="418" y="491"/>
                  </a:lnTo>
                  <a:lnTo>
                    <a:pt x="434" y="463"/>
                  </a:lnTo>
                  <a:lnTo>
                    <a:pt x="434" y="463"/>
                  </a:lnTo>
                  <a:lnTo>
                    <a:pt x="439" y="452"/>
                  </a:lnTo>
                  <a:lnTo>
                    <a:pt x="443" y="441"/>
                  </a:lnTo>
                  <a:lnTo>
                    <a:pt x="443" y="441"/>
                  </a:lnTo>
                  <a:lnTo>
                    <a:pt x="446" y="434"/>
                  </a:lnTo>
                  <a:lnTo>
                    <a:pt x="451" y="428"/>
                  </a:lnTo>
                  <a:lnTo>
                    <a:pt x="459" y="416"/>
                  </a:lnTo>
                  <a:lnTo>
                    <a:pt x="459" y="416"/>
                  </a:lnTo>
                  <a:lnTo>
                    <a:pt x="479" y="397"/>
                  </a:lnTo>
                  <a:lnTo>
                    <a:pt x="479" y="397"/>
                  </a:lnTo>
                  <a:lnTo>
                    <a:pt x="471" y="382"/>
                  </a:lnTo>
                  <a:lnTo>
                    <a:pt x="471" y="382"/>
                  </a:lnTo>
                  <a:lnTo>
                    <a:pt x="464" y="364"/>
                  </a:lnTo>
                  <a:lnTo>
                    <a:pt x="458" y="347"/>
                  </a:lnTo>
                  <a:lnTo>
                    <a:pt x="458" y="347"/>
                  </a:lnTo>
                  <a:lnTo>
                    <a:pt x="454" y="336"/>
                  </a:lnTo>
                  <a:lnTo>
                    <a:pt x="449" y="329"/>
                  </a:lnTo>
                  <a:lnTo>
                    <a:pt x="449" y="329"/>
                  </a:lnTo>
                  <a:lnTo>
                    <a:pt x="440" y="319"/>
                  </a:lnTo>
                  <a:lnTo>
                    <a:pt x="428" y="310"/>
                  </a:lnTo>
                  <a:lnTo>
                    <a:pt x="415" y="299"/>
                  </a:lnTo>
                  <a:lnTo>
                    <a:pt x="400" y="288"/>
                  </a:lnTo>
                  <a:lnTo>
                    <a:pt x="400" y="288"/>
                  </a:lnTo>
                  <a:lnTo>
                    <a:pt x="400" y="288"/>
                  </a:lnTo>
                  <a:lnTo>
                    <a:pt x="400" y="288"/>
                  </a:lnTo>
                  <a:lnTo>
                    <a:pt x="400" y="288"/>
                  </a:lnTo>
                  <a:lnTo>
                    <a:pt x="400" y="288"/>
                  </a:lnTo>
                  <a:lnTo>
                    <a:pt x="400" y="286"/>
                  </a:lnTo>
                  <a:lnTo>
                    <a:pt x="400" y="286"/>
                  </a:lnTo>
                  <a:lnTo>
                    <a:pt x="391" y="277"/>
                  </a:lnTo>
                  <a:lnTo>
                    <a:pt x="386" y="268"/>
                  </a:lnTo>
                  <a:lnTo>
                    <a:pt x="383" y="263"/>
                  </a:lnTo>
                  <a:lnTo>
                    <a:pt x="381" y="255"/>
                  </a:lnTo>
                  <a:lnTo>
                    <a:pt x="381" y="249"/>
                  </a:lnTo>
                  <a:lnTo>
                    <a:pt x="381" y="245"/>
                  </a:lnTo>
                  <a:lnTo>
                    <a:pt x="383" y="236"/>
                  </a:lnTo>
                  <a:lnTo>
                    <a:pt x="383" y="236"/>
                  </a:lnTo>
                  <a:lnTo>
                    <a:pt x="384" y="233"/>
                  </a:lnTo>
                  <a:lnTo>
                    <a:pt x="386" y="232"/>
                  </a:lnTo>
                  <a:lnTo>
                    <a:pt x="394" y="229"/>
                  </a:lnTo>
                  <a:lnTo>
                    <a:pt x="405" y="227"/>
                  </a:lnTo>
                  <a:lnTo>
                    <a:pt x="418" y="227"/>
                  </a:lnTo>
                  <a:lnTo>
                    <a:pt x="418" y="227"/>
                  </a:lnTo>
                  <a:lnTo>
                    <a:pt x="443" y="227"/>
                  </a:lnTo>
                  <a:lnTo>
                    <a:pt x="443" y="227"/>
                  </a:lnTo>
                  <a:lnTo>
                    <a:pt x="454" y="229"/>
                  </a:lnTo>
                  <a:lnTo>
                    <a:pt x="454" y="229"/>
                  </a:lnTo>
                  <a:lnTo>
                    <a:pt x="464" y="227"/>
                  </a:lnTo>
                  <a:lnTo>
                    <a:pt x="473" y="226"/>
                  </a:lnTo>
                  <a:lnTo>
                    <a:pt x="473" y="226"/>
                  </a:lnTo>
                  <a:lnTo>
                    <a:pt x="476" y="223"/>
                  </a:lnTo>
                  <a:lnTo>
                    <a:pt x="476" y="221"/>
                  </a:lnTo>
                  <a:lnTo>
                    <a:pt x="476" y="220"/>
                  </a:lnTo>
                  <a:lnTo>
                    <a:pt x="473" y="217"/>
                  </a:lnTo>
                  <a:lnTo>
                    <a:pt x="473" y="217"/>
                  </a:lnTo>
                  <a:lnTo>
                    <a:pt x="468" y="212"/>
                  </a:lnTo>
                  <a:lnTo>
                    <a:pt x="464" y="205"/>
                  </a:lnTo>
                  <a:lnTo>
                    <a:pt x="458" y="196"/>
                  </a:lnTo>
                  <a:lnTo>
                    <a:pt x="454" y="183"/>
                  </a:lnTo>
                  <a:lnTo>
                    <a:pt x="449" y="171"/>
                  </a:lnTo>
                  <a:lnTo>
                    <a:pt x="446" y="156"/>
                  </a:lnTo>
                  <a:lnTo>
                    <a:pt x="443" y="143"/>
                  </a:lnTo>
                  <a:lnTo>
                    <a:pt x="443" y="130"/>
                  </a:lnTo>
                  <a:lnTo>
                    <a:pt x="443" y="130"/>
                  </a:lnTo>
                  <a:lnTo>
                    <a:pt x="443" y="118"/>
                  </a:lnTo>
                  <a:lnTo>
                    <a:pt x="443" y="109"/>
                  </a:lnTo>
                  <a:lnTo>
                    <a:pt x="439" y="93"/>
                  </a:lnTo>
                  <a:lnTo>
                    <a:pt x="436" y="79"/>
                  </a:lnTo>
                  <a:lnTo>
                    <a:pt x="434" y="74"/>
                  </a:lnTo>
                  <a:lnTo>
                    <a:pt x="436" y="68"/>
                  </a:lnTo>
                  <a:lnTo>
                    <a:pt x="436" y="68"/>
                  </a:lnTo>
                  <a:lnTo>
                    <a:pt x="436" y="62"/>
                  </a:lnTo>
                  <a:lnTo>
                    <a:pt x="434" y="54"/>
                  </a:lnTo>
                  <a:lnTo>
                    <a:pt x="428" y="40"/>
                  </a:lnTo>
                  <a:lnTo>
                    <a:pt x="428" y="40"/>
                  </a:lnTo>
                  <a:lnTo>
                    <a:pt x="421" y="26"/>
                  </a:lnTo>
                  <a:lnTo>
                    <a:pt x="412" y="13"/>
                  </a:lnTo>
                  <a:lnTo>
                    <a:pt x="406" y="7"/>
                  </a:lnTo>
                  <a:lnTo>
                    <a:pt x="402" y="4"/>
                  </a:lnTo>
                  <a:lnTo>
                    <a:pt x="396" y="1"/>
                  </a:lnTo>
                  <a:lnTo>
                    <a:pt x="391" y="0"/>
                  </a:lnTo>
                  <a:lnTo>
                    <a:pt x="391" y="0"/>
                  </a:lnTo>
                  <a:lnTo>
                    <a:pt x="391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61" name="Freeform: Shape 45">
              <a:extLst>
                <a:ext uri="{FF2B5EF4-FFF2-40B4-BE49-F238E27FC236}">
                  <a16:creationId xmlns:a16="http://schemas.microsoft.com/office/drawing/2014/main" id="{7CDDC5BB-FD00-504F-8EF7-BE1620FFD45E}"/>
                </a:ext>
              </a:extLst>
            </p:cNvPr>
            <p:cNvSpPr/>
            <p:nvPr/>
          </p:nvSpPr>
          <p:spPr>
            <a:xfrm>
              <a:off x="4197240" y="2927159"/>
              <a:ext cx="154440" cy="158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0" h="440">
                  <a:moveTo>
                    <a:pt x="155" y="0"/>
                  </a:moveTo>
                  <a:lnTo>
                    <a:pt x="155" y="0"/>
                  </a:lnTo>
                  <a:lnTo>
                    <a:pt x="149" y="2"/>
                  </a:lnTo>
                  <a:lnTo>
                    <a:pt x="143" y="3"/>
                  </a:lnTo>
                  <a:lnTo>
                    <a:pt x="143" y="3"/>
                  </a:lnTo>
                  <a:lnTo>
                    <a:pt x="136" y="9"/>
                  </a:lnTo>
                  <a:lnTo>
                    <a:pt x="133" y="12"/>
                  </a:lnTo>
                  <a:lnTo>
                    <a:pt x="131" y="17"/>
                  </a:lnTo>
                  <a:lnTo>
                    <a:pt x="131" y="17"/>
                  </a:lnTo>
                  <a:lnTo>
                    <a:pt x="130" y="21"/>
                  </a:lnTo>
                  <a:lnTo>
                    <a:pt x="127" y="25"/>
                  </a:lnTo>
                  <a:lnTo>
                    <a:pt x="119" y="33"/>
                  </a:lnTo>
                  <a:lnTo>
                    <a:pt x="111" y="37"/>
                  </a:lnTo>
                  <a:lnTo>
                    <a:pt x="106" y="39"/>
                  </a:lnTo>
                  <a:lnTo>
                    <a:pt x="102" y="40"/>
                  </a:lnTo>
                  <a:lnTo>
                    <a:pt x="102" y="40"/>
                  </a:lnTo>
                  <a:lnTo>
                    <a:pt x="96" y="39"/>
                  </a:lnTo>
                  <a:lnTo>
                    <a:pt x="91" y="34"/>
                  </a:lnTo>
                  <a:lnTo>
                    <a:pt x="91" y="34"/>
                  </a:lnTo>
                  <a:lnTo>
                    <a:pt x="87" y="28"/>
                  </a:lnTo>
                  <a:lnTo>
                    <a:pt x="81" y="22"/>
                  </a:lnTo>
                  <a:lnTo>
                    <a:pt x="74" y="18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3" y="17"/>
                  </a:lnTo>
                  <a:lnTo>
                    <a:pt x="60" y="18"/>
                  </a:lnTo>
                  <a:lnTo>
                    <a:pt x="59" y="21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3" y="30"/>
                  </a:lnTo>
                  <a:lnTo>
                    <a:pt x="53" y="30"/>
                  </a:lnTo>
                  <a:lnTo>
                    <a:pt x="49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38" y="33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6" y="76"/>
                  </a:lnTo>
                  <a:lnTo>
                    <a:pt x="28" y="80"/>
                  </a:lnTo>
                  <a:lnTo>
                    <a:pt x="29" y="85"/>
                  </a:lnTo>
                  <a:lnTo>
                    <a:pt x="32" y="86"/>
                  </a:lnTo>
                  <a:lnTo>
                    <a:pt x="32" y="86"/>
                  </a:lnTo>
                  <a:lnTo>
                    <a:pt x="38" y="92"/>
                  </a:lnTo>
                  <a:lnTo>
                    <a:pt x="43" y="98"/>
                  </a:lnTo>
                  <a:lnTo>
                    <a:pt x="46" y="104"/>
                  </a:lnTo>
                  <a:lnTo>
                    <a:pt x="46" y="110"/>
                  </a:lnTo>
                  <a:lnTo>
                    <a:pt x="46" y="110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4" y="120"/>
                  </a:lnTo>
                  <a:lnTo>
                    <a:pt x="44" y="120"/>
                  </a:lnTo>
                  <a:lnTo>
                    <a:pt x="46" y="123"/>
                  </a:lnTo>
                  <a:lnTo>
                    <a:pt x="47" y="129"/>
                  </a:lnTo>
                  <a:lnTo>
                    <a:pt x="55" y="141"/>
                  </a:lnTo>
                  <a:lnTo>
                    <a:pt x="58" y="147"/>
                  </a:lnTo>
                  <a:lnTo>
                    <a:pt x="59" y="152"/>
                  </a:lnTo>
                  <a:lnTo>
                    <a:pt x="60" y="158"/>
                  </a:lnTo>
                  <a:lnTo>
                    <a:pt x="58" y="163"/>
                  </a:lnTo>
                  <a:lnTo>
                    <a:pt x="58" y="163"/>
                  </a:lnTo>
                  <a:lnTo>
                    <a:pt x="53" y="166"/>
                  </a:lnTo>
                  <a:lnTo>
                    <a:pt x="50" y="166"/>
                  </a:lnTo>
                  <a:lnTo>
                    <a:pt x="50" y="166"/>
                  </a:lnTo>
                  <a:lnTo>
                    <a:pt x="46" y="166"/>
                  </a:lnTo>
                  <a:lnTo>
                    <a:pt x="41" y="164"/>
                  </a:lnTo>
                  <a:lnTo>
                    <a:pt x="41" y="164"/>
                  </a:lnTo>
                  <a:lnTo>
                    <a:pt x="37" y="163"/>
                  </a:lnTo>
                  <a:lnTo>
                    <a:pt x="32" y="161"/>
                  </a:lnTo>
                  <a:lnTo>
                    <a:pt x="32" y="161"/>
                  </a:lnTo>
                  <a:lnTo>
                    <a:pt x="28" y="163"/>
                  </a:lnTo>
                  <a:lnTo>
                    <a:pt x="25" y="167"/>
                  </a:lnTo>
                  <a:lnTo>
                    <a:pt x="25" y="167"/>
                  </a:lnTo>
                  <a:lnTo>
                    <a:pt x="24" y="175"/>
                  </a:lnTo>
                  <a:lnTo>
                    <a:pt x="24" y="175"/>
                  </a:lnTo>
                  <a:lnTo>
                    <a:pt x="25" y="182"/>
                  </a:lnTo>
                  <a:lnTo>
                    <a:pt x="28" y="189"/>
                  </a:lnTo>
                  <a:lnTo>
                    <a:pt x="31" y="195"/>
                  </a:lnTo>
                  <a:lnTo>
                    <a:pt x="32" y="203"/>
                  </a:lnTo>
                  <a:lnTo>
                    <a:pt x="32" y="203"/>
                  </a:lnTo>
                  <a:lnTo>
                    <a:pt x="32" y="204"/>
                  </a:lnTo>
                  <a:lnTo>
                    <a:pt x="32" y="204"/>
                  </a:lnTo>
                  <a:lnTo>
                    <a:pt x="32" y="207"/>
                  </a:lnTo>
                  <a:lnTo>
                    <a:pt x="31" y="210"/>
                  </a:lnTo>
                  <a:lnTo>
                    <a:pt x="31" y="210"/>
                  </a:lnTo>
                  <a:lnTo>
                    <a:pt x="29" y="211"/>
                  </a:lnTo>
                  <a:lnTo>
                    <a:pt x="29" y="211"/>
                  </a:lnTo>
                  <a:lnTo>
                    <a:pt x="21" y="220"/>
                  </a:lnTo>
                  <a:lnTo>
                    <a:pt x="16" y="226"/>
                  </a:lnTo>
                  <a:lnTo>
                    <a:pt x="12" y="231"/>
                  </a:lnTo>
                  <a:lnTo>
                    <a:pt x="12" y="231"/>
                  </a:lnTo>
                  <a:lnTo>
                    <a:pt x="12" y="231"/>
                  </a:lnTo>
                  <a:lnTo>
                    <a:pt x="10" y="240"/>
                  </a:lnTo>
                  <a:lnTo>
                    <a:pt x="10" y="248"/>
                  </a:lnTo>
                  <a:lnTo>
                    <a:pt x="10" y="248"/>
                  </a:lnTo>
                  <a:lnTo>
                    <a:pt x="12" y="271"/>
                  </a:lnTo>
                  <a:lnTo>
                    <a:pt x="12" y="271"/>
                  </a:lnTo>
                  <a:lnTo>
                    <a:pt x="12" y="279"/>
                  </a:lnTo>
                  <a:lnTo>
                    <a:pt x="10" y="288"/>
                  </a:lnTo>
                  <a:lnTo>
                    <a:pt x="7" y="294"/>
                  </a:lnTo>
                  <a:lnTo>
                    <a:pt x="3" y="299"/>
                  </a:lnTo>
                  <a:lnTo>
                    <a:pt x="3" y="299"/>
                  </a:lnTo>
                  <a:lnTo>
                    <a:pt x="0" y="303"/>
                  </a:lnTo>
                  <a:lnTo>
                    <a:pt x="0" y="303"/>
                  </a:lnTo>
                  <a:lnTo>
                    <a:pt x="0" y="305"/>
                  </a:lnTo>
                  <a:lnTo>
                    <a:pt x="0" y="306"/>
                  </a:lnTo>
                  <a:lnTo>
                    <a:pt x="4" y="309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26" y="321"/>
                  </a:lnTo>
                  <a:lnTo>
                    <a:pt x="26" y="321"/>
                  </a:lnTo>
                  <a:lnTo>
                    <a:pt x="41" y="331"/>
                  </a:lnTo>
                  <a:lnTo>
                    <a:pt x="58" y="340"/>
                  </a:lnTo>
                  <a:lnTo>
                    <a:pt x="58" y="340"/>
                  </a:lnTo>
                  <a:lnTo>
                    <a:pt x="68" y="347"/>
                  </a:lnTo>
                  <a:lnTo>
                    <a:pt x="75" y="356"/>
                  </a:lnTo>
                  <a:lnTo>
                    <a:pt x="80" y="365"/>
                  </a:lnTo>
                  <a:lnTo>
                    <a:pt x="81" y="370"/>
                  </a:lnTo>
                  <a:lnTo>
                    <a:pt x="81" y="374"/>
                  </a:lnTo>
                  <a:lnTo>
                    <a:pt x="81" y="374"/>
                  </a:lnTo>
                  <a:lnTo>
                    <a:pt x="78" y="387"/>
                  </a:lnTo>
                  <a:lnTo>
                    <a:pt x="72" y="400"/>
                  </a:lnTo>
                  <a:lnTo>
                    <a:pt x="66" y="417"/>
                  </a:lnTo>
                  <a:lnTo>
                    <a:pt x="60" y="440"/>
                  </a:lnTo>
                  <a:lnTo>
                    <a:pt x="60" y="440"/>
                  </a:lnTo>
                  <a:lnTo>
                    <a:pt x="62" y="440"/>
                  </a:lnTo>
                  <a:lnTo>
                    <a:pt x="62" y="440"/>
                  </a:lnTo>
                  <a:lnTo>
                    <a:pt x="80" y="439"/>
                  </a:lnTo>
                  <a:lnTo>
                    <a:pt x="100" y="434"/>
                  </a:lnTo>
                  <a:lnTo>
                    <a:pt x="148" y="423"/>
                  </a:lnTo>
                  <a:lnTo>
                    <a:pt x="205" y="408"/>
                  </a:lnTo>
                  <a:lnTo>
                    <a:pt x="236" y="400"/>
                  </a:lnTo>
                  <a:lnTo>
                    <a:pt x="269" y="395"/>
                  </a:lnTo>
                  <a:lnTo>
                    <a:pt x="269" y="395"/>
                  </a:lnTo>
                  <a:lnTo>
                    <a:pt x="294" y="392"/>
                  </a:lnTo>
                  <a:lnTo>
                    <a:pt x="319" y="390"/>
                  </a:lnTo>
                  <a:lnTo>
                    <a:pt x="319" y="390"/>
                  </a:lnTo>
                  <a:lnTo>
                    <a:pt x="344" y="392"/>
                  </a:lnTo>
                  <a:lnTo>
                    <a:pt x="366" y="395"/>
                  </a:lnTo>
                  <a:lnTo>
                    <a:pt x="387" y="398"/>
                  </a:lnTo>
                  <a:lnTo>
                    <a:pt x="404" y="402"/>
                  </a:lnTo>
                  <a:lnTo>
                    <a:pt x="404" y="402"/>
                  </a:lnTo>
                  <a:lnTo>
                    <a:pt x="407" y="393"/>
                  </a:lnTo>
                  <a:lnTo>
                    <a:pt x="409" y="383"/>
                  </a:lnTo>
                  <a:lnTo>
                    <a:pt x="409" y="374"/>
                  </a:lnTo>
                  <a:lnTo>
                    <a:pt x="406" y="368"/>
                  </a:lnTo>
                  <a:lnTo>
                    <a:pt x="406" y="368"/>
                  </a:lnTo>
                  <a:lnTo>
                    <a:pt x="397" y="352"/>
                  </a:lnTo>
                  <a:lnTo>
                    <a:pt x="397" y="352"/>
                  </a:lnTo>
                  <a:lnTo>
                    <a:pt x="385" y="324"/>
                  </a:lnTo>
                  <a:lnTo>
                    <a:pt x="381" y="310"/>
                  </a:lnTo>
                  <a:lnTo>
                    <a:pt x="378" y="299"/>
                  </a:lnTo>
                  <a:lnTo>
                    <a:pt x="378" y="299"/>
                  </a:lnTo>
                  <a:lnTo>
                    <a:pt x="376" y="290"/>
                  </a:lnTo>
                  <a:lnTo>
                    <a:pt x="376" y="290"/>
                  </a:lnTo>
                  <a:lnTo>
                    <a:pt x="378" y="282"/>
                  </a:lnTo>
                  <a:lnTo>
                    <a:pt x="378" y="282"/>
                  </a:lnTo>
                  <a:lnTo>
                    <a:pt x="391" y="259"/>
                  </a:lnTo>
                  <a:lnTo>
                    <a:pt x="397" y="244"/>
                  </a:lnTo>
                  <a:lnTo>
                    <a:pt x="402" y="231"/>
                  </a:lnTo>
                  <a:lnTo>
                    <a:pt x="402" y="231"/>
                  </a:lnTo>
                  <a:lnTo>
                    <a:pt x="403" y="220"/>
                  </a:lnTo>
                  <a:lnTo>
                    <a:pt x="403" y="220"/>
                  </a:lnTo>
                  <a:lnTo>
                    <a:pt x="403" y="216"/>
                  </a:lnTo>
                  <a:lnTo>
                    <a:pt x="404" y="213"/>
                  </a:lnTo>
                  <a:lnTo>
                    <a:pt x="404" y="213"/>
                  </a:lnTo>
                  <a:lnTo>
                    <a:pt x="407" y="206"/>
                  </a:lnTo>
                  <a:lnTo>
                    <a:pt x="413" y="200"/>
                  </a:lnTo>
                  <a:lnTo>
                    <a:pt x="413" y="200"/>
                  </a:lnTo>
                  <a:lnTo>
                    <a:pt x="424" y="186"/>
                  </a:lnTo>
                  <a:lnTo>
                    <a:pt x="428" y="181"/>
                  </a:lnTo>
                  <a:lnTo>
                    <a:pt x="430" y="175"/>
                  </a:lnTo>
                  <a:lnTo>
                    <a:pt x="430" y="175"/>
                  </a:lnTo>
                  <a:lnTo>
                    <a:pt x="428" y="163"/>
                  </a:lnTo>
                  <a:lnTo>
                    <a:pt x="427" y="145"/>
                  </a:lnTo>
                  <a:lnTo>
                    <a:pt x="422" y="121"/>
                  </a:lnTo>
                  <a:lnTo>
                    <a:pt x="416" y="96"/>
                  </a:lnTo>
                  <a:lnTo>
                    <a:pt x="416" y="96"/>
                  </a:lnTo>
                  <a:lnTo>
                    <a:pt x="410" y="80"/>
                  </a:lnTo>
                  <a:lnTo>
                    <a:pt x="404" y="65"/>
                  </a:lnTo>
                  <a:lnTo>
                    <a:pt x="404" y="65"/>
                  </a:lnTo>
                  <a:lnTo>
                    <a:pt x="404" y="65"/>
                  </a:lnTo>
                  <a:lnTo>
                    <a:pt x="404" y="65"/>
                  </a:lnTo>
                  <a:lnTo>
                    <a:pt x="402" y="64"/>
                  </a:lnTo>
                  <a:lnTo>
                    <a:pt x="397" y="62"/>
                  </a:lnTo>
                  <a:lnTo>
                    <a:pt x="397" y="62"/>
                  </a:lnTo>
                  <a:lnTo>
                    <a:pt x="393" y="58"/>
                  </a:lnTo>
                  <a:lnTo>
                    <a:pt x="393" y="58"/>
                  </a:lnTo>
                  <a:lnTo>
                    <a:pt x="387" y="55"/>
                  </a:lnTo>
                  <a:lnTo>
                    <a:pt x="381" y="52"/>
                  </a:lnTo>
                  <a:lnTo>
                    <a:pt x="372" y="51"/>
                  </a:lnTo>
                  <a:lnTo>
                    <a:pt x="362" y="51"/>
                  </a:lnTo>
                  <a:lnTo>
                    <a:pt x="362" y="51"/>
                  </a:lnTo>
                  <a:lnTo>
                    <a:pt x="344" y="52"/>
                  </a:lnTo>
                  <a:lnTo>
                    <a:pt x="344" y="52"/>
                  </a:lnTo>
                  <a:lnTo>
                    <a:pt x="334" y="54"/>
                  </a:lnTo>
                  <a:lnTo>
                    <a:pt x="323" y="58"/>
                  </a:lnTo>
                  <a:lnTo>
                    <a:pt x="316" y="62"/>
                  </a:lnTo>
                  <a:lnTo>
                    <a:pt x="308" y="68"/>
                  </a:lnTo>
                  <a:lnTo>
                    <a:pt x="308" y="68"/>
                  </a:lnTo>
                  <a:lnTo>
                    <a:pt x="304" y="71"/>
                  </a:lnTo>
                  <a:lnTo>
                    <a:pt x="300" y="74"/>
                  </a:lnTo>
                  <a:lnTo>
                    <a:pt x="300" y="74"/>
                  </a:lnTo>
                  <a:lnTo>
                    <a:pt x="295" y="74"/>
                  </a:lnTo>
                  <a:lnTo>
                    <a:pt x="295" y="74"/>
                  </a:lnTo>
                  <a:lnTo>
                    <a:pt x="288" y="73"/>
                  </a:lnTo>
                  <a:lnTo>
                    <a:pt x="280" y="70"/>
                  </a:lnTo>
                  <a:lnTo>
                    <a:pt x="273" y="65"/>
                  </a:lnTo>
                  <a:lnTo>
                    <a:pt x="266" y="59"/>
                  </a:lnTo>
                  <a:lnTo>
                    <a:pt x="254" y="48"/>
                  </a:lnTo>
                  <a:lnTo>
                    <a:pt x="247" y="39"/>
                  </a:lnTo>
                  <a:lnTo>
                    <a:pt x="247" y="39"/>
                  </a:lnTo>
                  <a:lnTo>
                    <a:pt x="245" y="37"/>
                  </a:lnTo>
                  <a:lnTo>
                    <a:pt x="245" y="37"/>
                  </a:lnTo>
                  <a:lnTo>
                    <a:pt x="239" y="30"/>
                  </a:lnTo>
                  <a:lnTo>
                    <a:pt x="232" y="24"/>
                  </a:lnTo>
                  <a:lnTo>
                    <a:pt x="221" y="20"/>
                  </a:lnTo>
                  <a:lnTo>
                    <a:pt x="213" y="17"/>
                  </a:lnTo>
                  <a:lnTo>
                    <a:pt x="213" y="17"/>
                  </a:lnTo>
                  <a:lnTo>
                    <a:pt x="207" y="15"/>
                  </a:lnTo>
                  <a:lnTo>
                    <a:pt x="207" y="15"/>
                  </a:lnTo>
                  <a:lnTo>
                    <a:pt x="199" y="17"/>
                  </a:lnTo>
                  <a:lnTo>
                    <a:pt x="192" y="20"/>
                  </a:lnTo>
                  <a:lnTo>
                    <a:pt x="192" y="20"/>
                  </a:lnTo>
                  <a:lnTo>
                    <a:pt x="190" y="21"/>
                  </a:lnTo>
                  <a:lnTo>
                    <a:pt x="190" y="21"/>
                  </a:lnTo>
                  <a:lnTo>
                    <a:pt x="180" y="27"/>
                  </a:lnTo>
                  <a:lnTo>
                    <a:pt x="173" y="28"/>
                  </a:lnTo>
                  <a:lnTo>
                    <a:pt x="173" y="28"/>
                  </a:lnTo>
                  <a:lnTo>
                    <a:pt x="171" y="28"/>
                  </a:lnTo>
                  <a:lnTo>
                    <a:pt x="171" y="28"/>
                  </a:lnTo>
                  <a:lnTo>
                    <a:pt x="168" y="27"/>
                  </a:lnTo>
                  <a:lnTo>
                    <a:pt x="167" y="24"/>
                  </a:lnTo>
                  <a:lnTo>
                    <a:pt x="167" y="18"/>
                  </a:lnTo>
                  <a:lnTo>
                    <a:pt x="167" y="12"/>
                  </a:lnTo>
                  <a:lnTo>
                    <a:pt x="167" y="12"/>
                  </a:lnTo>
                  <a:lnTo>
                    <a:pt x="167" y="6"/>
                  </a:lnTo>
                  <a:lnTo>
                    <a:pt x="164" y="3"/>
                  </a:lnTo>
                  <a:lnTo>
                    <a:pt x="159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62" name="Freeform: Shape 46">
              <a:extLst>
                <a:ext uri="{FF2B5EF4-FFF2-40B4-BE49-F238E27FC236}">
                  <a16:creationId xmlns:a16="http://schemas.microsoft.com/office/drawing/2014/main" id="{98FEB41F-CE13-6D41-8D65-3EB6CEF3B275}"/>
                </a:ext>
              </a:extLst>
            </p:cNvPr>
            <p:cNvSpPr/>
            <p:nvPr/>
          </p:nvSpPr>
          <p:spPr>
            <a:xfrm>
              <a:off x="4197240" y="2927159"/>
              <a:ext cx="154440" cy="158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0" h="440">
                  <a:moveTo>
                    <a:pt x="155" y="0"/>
                  </a:moveTo>
                  <a:lnTo>
                    <a:pt x="155" y="0"/>
                  </a:lnTo>
                  <a:lnTo>
                    <a:pt x="149" y="2"/>
                  </a:lnTo>
                  <a:lnTo>
                    <a:pt x="143" y="3"/>
                  </a:lnTo>
                  <a:lnTo>
                    <a:pt x="143" y="3"/>
                  </a:lnTo>
                  <a:lnTo>
                    <a:pt x="136" y="9"/>
                  </a:lnTo>
                  <a:lnTo>
                    <a:pt x="133" y="12"/>
                  </a:lnTo>
                  <a:lnTo>
                    <a:pt x="131" y="17"/>
                  </a:lnTo>
                  <a:lnTo>
                    <a:pt x="131" y="17"/>
                  </a:lnTo>
                  <a:lnTo>
                    <a:pt x="130" y="21"/>
                  </a:lnTo>
                  <a:lnTo>
                    <a:pt x="127" y="25"/>
                  </a:lnTo>
                  <a:lnTo>
                    <a:pt x="119" y="33"/>
                  </a:lnTo>
                  <a:lnTo>
                    <a:pt x="111" y="37"/>
                  </a:lnTo>
                  <a:lnTo>
                    <a:pt x="106" y="39"/>
                  </a:lnTo>
                  <a:lnTo>
                    <a:pt x="102" y="40"/>
                  </a:lnTo>
                  <a:lnTo>
                    <a:pt x="102" y="40"/>
                  </a:lnTo>
                  <a:lnTo>
                    <a:pt x="96" y="39"/>
                  </a:lnTo>
                  <a:lnTo>
                    <a:pt x="91" y="34"/>
                  </a:lnTo>
                  <a:lnTo>
                    <a:pt x="91" y="34"/>
                  </a:lnTo>
                  <a:lnTo>
                    <a:pt x="87" y="28"/>
                  </a:lnTo>
                  <a:lnTo>
                    <a:pt x="81" y="22"/>
                  </a:lnTo>
                  <a:lnTo>
                    <a:pt x="74" y="18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3" y="17"/>
                  </a:lnTo>
                  <a:lnTo>
                    <a:pt x="60" y="18"/>
                  </a:lnTo>
                  <a:lnTo>
                    <a:pt x="59" y="21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3" y="30"/>
                  </a:lnTo>
                  <a:lnTo>
                    <a:pt x="53" y="30"/>
                  </a:lnTo>
                  <a:lnTo>
                    <a:pt x="49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38" y="33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6" y="76"/>
                  </a:lnTo>
                  <a:lnTo>
                    <a:pt x="28" y="80"/>
                  </a:lnTo>
                  <a:lnTo>
                    <a:pt x="29" y="85"/>
                  </a:lnTo>
                  <a:lnTo>
                    <a:pt x="32" y="86"/>
                  </a:lnTo>
                  <a:lnTo>
                    <a:pt x="32" y="86"/>
                  </a:lnTo>
                  <a:lnTo>
                    <a:pt x="38" y="92"/>
                  </a:lnTo>
                  <a:lnTo>
                    <a:pt x="43" y="98"/>
                  </a:lnTo>
                  <a:lnTo>
                    <a:pt x="46" y="104"/>
                  </a:lnTo>
                  <a:lnTo>
                    <a:pt x="46" y="110"/>
                  </a:lnTo>
                  <a:lnTo>
                    <a:pt x="46" y="110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4" y="120"/>
                  </a:lnTo>
                  <a:lnTo>
                    <a:pt x="44" y="120"/>
                  </a:lnTo>
                  <a:lnTo>
                    <a:pt x="46" y="123"/>
                  </a:lnTo>
                  <a:lnTo>
                    <a:pt x="47" y="129"/>
                  </a:lnTo>
                  <a:lnTo>
                    <a:pt x="55" y="141"/>
                  </a:lnTo>
                  <a:lnTo>
                    <a:pt x="58" y="147"/>
                  </a:lnTo>
                  <a:lnTo>
                    <a:pt x="59" y="152"/>
                  </a:lnTo>
                  <a:lnTo>
                    <a:pt x="60" y="158"/>
                  </a:lnTo>
                  <a:lnTo>
                    <a:pt x="58" y="163"/>
                  </a:lnTo>
                  <a:lnTo>
                    <a:pt x="58" y="163"/>
                  </a:lnTo>
                  <a:lnTo>
                    <a:pt x="53" y="166"/>
                  </a:lnTo>
                  <a:lnTo>
                    <a:pt x="50" y="166"/>
                  </a:lnTo>
                  <a:lnTo>
                    <a:pt x="50" y="166"/>
                  </a:lnTo>
                  <a:lnTo>
                    <a:pt x="46" y="166"/>
                  </a:lnTo>
                  <a:lnTo>
                    <a:pt x="41" y="164"/>
                  </a:lnTo>
                  <a:lnTo>
                    <a:pt x="41" y="164"/>
                  </a:lnTo>
                  <a:lnTo>
                    <a:pt x="37" y="163"/>
                  </a:lnTo>
                  <a:lnTo>
                    <a:pt x="32" y="161"/>
                  </a:lnTo>
                  <a:lnTo>
                    <a:pt x="32" y="161"/>
                  </a:lnTo>
                  <a:lnTo>
                    <a:pt x="28" y="163"/>
                  </a:lnTo>
                  <a:lnTo>
                    <a:pt x="25" y="167"/>
                  </a:lnTo>
                  <a:lnTo>
                    <a:pt x="25" y="167"/>
                  </a:lnTo>
                  <a:lnTo>
                    <a:pt x="24" y="175"/>
                  </a:lnTo>
                  <a:lnTo>
                    <a:pt x="24" y="175"/>
                  </a:lnTo>
                  <a:lnTo>
                    <a:pt x="25" y="182"/>
                  </a:lnTo>
                  <a:lnTo>
                    <a:pt x="28" y="189"/>
                  </a:lnTo>
                  <a:lnTo>
                    <a:pt x="31" y="195"/>
                  </a:lnTo>
                  <a:lnTo>
                    <a:pt x="32" y="203"/>
                  </a:lnTo>
                  <a:lnTo>
                    <a:pt x="32" y="203"/>
                  </a:lnTo>
                  <a:lnTo>
                    <a:pt x="32" y="204"/>
                  </a:lnTo>
                  <a:lnTo>
                    <a:pt x="32" y="204"/>
                  </a:lnTo>
                  <a:lnTo>
                    <a:pt x="32" y="207"/>
                  </a:lnTo>
                  <a:lnTo>
                    <a:pt x="31" y="210"/>
                  </a:lnTo>
                  <a:lnTo>
                    <a:pt x="31" y="210"/>
                  </a:lnTo>
                  <a:lnTo>
                    <a:pt x="29" y="211"/>
                  </a:lnTo>
                  <a:lnTo>
                    <a:pt x="29" y="211"/>
                  </a:lnTo>
                  <a:lnTo>
                    <a:pt x="21" y="220"/>
                  </a:lnTo>
                  <a:lnTo>
                    <a:pt x="16" y="226"/>
                  </a:lnTo>
                  <a:lnTo>
                    <a:pt x="12" y="231"/>
                  </a:lnTo>
                  <a:lnTo>
                    <a:pt x="12" y="231"/>
                  </a:lnTo>
                  <a:lnTo>
                    <a:pt x="12" y="231"/>
                  </a:lnTo>
                  <a:lnTo>
                    <a:pt x="10" y="240"/>
                  </a:lnTo>
                  <a:lnTo>
                    <a:pt x="10" y="248"/>
                  </a:lnTo>
                  <a:lnTo>
                    <a:pt x="10" y="248"/>
                  </a:lnTo>
                  <a:lnTo>
                    <a:pt x="12" y="271"/>
                  </a:lnTo>
                  <a:lnTo>
                    <a:pt x="12" y="271"/>
                  </a:lnTo>
                  <a:lnTo>
                    <a:pt x="12" y="279"/>
                  </a:lnTo>
                  <a:lnTo>
                    <a:pt x="10" y="288"/>
                  </a:lnTo>
                  <a:lnTo>
                    <a:pt x="7" y="294"/>
                  </a:lnTo>
                  <a:lnTo>
                    <a:pt x="3" y="299"/>
                  </a:lnTo>
                  <a:lnTo>
                    <a:pt x="3" y="299"/>
                  </a:lnTo>
                  <a:lnTo>
                    <a:pt x="0" y="303"/>
                  </a:lnTo>
                  <a:lnTo>
                    <a:pt x="0" y="303"/>
                  </a:lnTo>
                  <a:lnTo>
                    <a:pt x="0" y="305"/>
                  </a:lnTo>
                  <a:lnTo>
                    <a:pt x="0" y="306"/>
                  </a:lnTo>
                  <a:lnTo>
                    <a:pt x="4" y="309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26" y="321"/>
                  </a:lnTo>
                  <a:lnTo>
                    <a:pt x="26" y="321"/>
                  </a:lnTo>
                  <a:lnTo>
                    <a:pt x="41" y="331"/>
                  </a:lnTo>
                  <a:lnTo>
                    <a:pt x="58" y="340"/>
                  </a:lnTo>
                  <a:lnTo>
                    <a:pt x="58" y="340"/>
                  </a:lnTo>
                  <a:lnTo>
                    <a:pt x="68" y="347"/>
                  </a:lnTo>
                  <a:lnTo>
                    <a:pt x="75" y="356"/>
                  </a:lnTo>
                  <a:lnTo>
                    <a:pt x="80" y="365"/>
                  </a:lnTo>
                  <a:lnTo>
                    <a:pt x="81" y="370"/>
                  </a:lnTo>
                  <a:lnTo>
                    <a:pt x="81" y="374"/>
                  </a:lnTo>
                  <a:lnTo>
                    <a:pt x="81" y="374"/>
                  </a:lnTo>
                  <a:lnTo>
                    <a:pt x="78" y="387"/>
                  </a:lnTo>
                  <a:lnTo>
                    <a:pt x="72" y="400"/>
                  </a:lnTo>
                  <a:lnTo>
                    <a:pt x="66" y="417"/>
                  </a:lnTo>
                  <a:lnTo>
                    <a:pt x="60" y="440"/>
                  </a:lnTo>
                  <a:lnTo>
                    <a:pt x="60" y="440"/>
                  </a:lnTo>
                  <a:lnTo>
                    <a:pt x="62" y="440"/>
                  </a:lnTo>
                  <a:lnTo>
                    <a:pt x="62" y="440"/>
                  </a:lnTo>
                  <a:lnTo>
                    <a:pt x="80" y="439"/>
                  </a:lnTo>
                  <a:lnTo>
                    <a:pt x="100" y="434"/>
                  </a:lnTo>
                  <a:lnTo>
                    <a:pt x="148" y="423"/>
                  </a:lnTo>
                  <a:lnTo>
                    <a:pt x="205" y="408"/>
                  </a:lnTo>
                  <a:lnTo>
                    <a:pt x="236" y="400"/>
                  </a:lnTo>
                  <a:lnTo>
                    <a:pt x="269" y="395"/>
                  </a:lnTo>
                  <a:lnTo>
                    <a:pt x="269" y="395"/>
                  </a:lnTo>
                  <a:lnTo>
                    <a:pt x="294" y="392"/>
                  </a:lnTo>
                  <a:lnTo>
                    <a:pt x="319" y="390"/>
                  </a:lnTo>
                  <a:lnTo>
                    <a:pt x="319" y="390"/>
                  </a:lnTo>
                  <a:lnTo>
                    <a:pt x="344" y="392"/>
                  </a:lnTo>
                  <a:lnTo>
                    <a:pt x="366" y="395"/>
                  </a:lnTo>
                  <a:lnTo>
                    <a:pt x="387" y="398"/>
                  </a:lnTo>
                  <a:lnTo>
                    <a:pt x="404" y="402"/>
                  </a:lnTo>
                  <a:lnTo>
                    <a:pt x="404" y="402"/>
                  </a:lnTo>
                  <a:lnTo>
                    <a:pt x="407" y="393"/>
                  </a:lnTo>
                  <a:lnTo>
                    <a:pt x="409" y="383"/>
                  </a:lnTo>
                  <a:lnTo>
                    <a:pt x="409" y="374"/>
                  </a:lnTo>
                  <a:lnTo>
                    <a:pt x="406" y="368"/>
                  </a:lnTo>
                  <a:lnTo>
                    <a:pt x="406" y="368"/>
                  </a:lnTo>
                  <a:lnTo>
                    <a:pt x="397" y="352"/>
                  </a:lnTo>
                  <a:lnTo>
                    <a:pt x="397" y="352"/>
                  </a:lnTo>
                  <a:lnTo>
                    <a:pt x="385" y="324"/>
                  </a:lnTo>
                  <a:lnTo>
                    <a:pt x="381" y="310"/>
                  </a:lnTo>
                  <a:lnTo>
                    <a:pt x="378" y="299"/>
                  </a:lnTo>
                  <a:lnTo>
                    <a:pt x="378" y="299"/>
                  </a:lnTo>
                  <a:lnTo>
                    <a:pt x="376" y="290"/>
                  </a:lnTo>
                  <a:lnTo>
                    <a:pt x="376" y="290"/>
                  </a:lnTo>
                  <a:lnTo>
                    <a:pt x="378" y="282"/>
                  </a:lnTo>
                  <a:lnTo>
                    <a:pt x="378" y="282"/>
                  </a:lnTo>
                  <a:lnTo>
                    <a:pt x="391" y="259"/>
                  </a:lnTo>
                  <a:lnTo>
                    <a:pt x="397" y="244"/>
                  </a:lnTo>
                  <a:lnTo>
                    <a:pt x="402" y="231"/>
                  </a:lnTo>
                  <a:lnTo>
                    <a:pt x="402" y="231"/>
                  </a:lnTo>
                  <a:lnTo>
                    <a:pt x="403" y="220"/>
                  </a:lnTo>
                  <a:lnTo>
                    <a:pt x="403" y="220"/>
                  </a:lnTo>
                  <a:lnTo>
                    <a:pt x="403" y="216"/>
                  </a:lnTo>
                  <a:lnTo>
                    <a:pt x="404" y="213"/>
                  </a:lnTo>
                  <a:lnTo>
                    <a:pt x="404" y="213"/>
                  </a:lnTo>
                  <a:lnTo>
                    <a:pt x="407" y="206"/>
                  </a:lnTo>
                  <a:lnTo>
                    <a:pt x="413" y="200"/>
                  </a:lnTo>
                  <a:lnTo>
                    <a:pt x="413" y="200"/>
                  </a:lnTo>
                  <a:lnTo>
                    <a:pt x="424" y="186"/>
                  </a:lnTo>
                  <a:lnTo>
                    <a:pt x="428" y="181"/>
                  </a:lnTo>
                  <a:lnTo>
                    <a:pt x="430" y="175"/>
                  </a:lnTo>
                  <a:lnTo>
                    <a:pt x="430" y="175"/>
                  </a:lnTo>
                  <a:lnTo>
                    <a:pt x="428" y="163"/>
                  </a:lnTo>
                  <a:lnTo>
                    <a:pt x="427" y="145"/>
                  </a:lnTo>
                  <a:lnTo>
                    <a:pt x="422" y="121"/>
                  </a:lnTo>
                  <a:lnTo>
                    <a:pt x="416" y="96"/>
                  </a:lnTo>
                  <a:lnTo>
                    <a:pt x="416" y="96"/>
                  </a:lnTo>
                  <a:lnTo>
                    <a:pt x="410" y="80"/>
                  </a:lnTo>
                  <a:lnTo>
                    <a:pt x="404" y="65"/>
                  </a:lnTo>
                  <a:lnTo>
                    <a:pt x="404" y="65"/>
                  </a:lnTo>
                  <a:lnTo>
                    <a:pt x="404" y="65"/>
                  </a:lnTo>
                  <a:lnTo>
                    <a:pt x="404" y="65"/>
                  </a:lnTo>
                  <a:lnTo>
                    <a:pt x="402" y="64"/>
                  </a:lnTo>
                  <a:lnTo>
                    <a:pt x="397" y="62"/>
                  </a:lnTo>
                  <a:lnTo>
                    <a:pt x="397" y="62"/>
                  </a:lnTo>
                  <a:lnTo>
                    <a:pt x="393" y="58"/>
                  </a:lnTo>
                  <a:lnTo>
                    <a:pt x="393" y="58"/>
                  </a:lnTo>
                  <a:lnTo>
                    <a:pt x="387" y="55"/>
                  </a:lnTo>
                  <a:lnTo>
                    <a:pt x="381" y="52"/>
                  </a:lnTo>
                  <a:lnTo>
                    <a:pt x="372" y="51"/>
                  </a:lnTo>
                  <a:lnTo>
                    <a:pt x="362" y="51"/>
                  </a:lnTo>
                  <a:lnTo>
                    <a:pt x="362" y="51"/>
                  </a:lnTo>
                  <a:lnTo>
                    <a:pt x="344" y="52"/>
                  </a:lnTo>
                  <a:lnTo>
                    <a:pt x="344" y="52"/>
                  </a:lnTo>
                  <a:lnTo>
                    <a:pt x="334" y="54"/>
                  </a:lnTo>
                  <a:lnTo>
                    <a:pt x="323" y="58"/>
                  </a:lnTo>
                  <a:lnTo>
                    <a:pt x="316" y="62"/>
                  </a:lnTo>
                  <a:lnTo>
                    <a:pt x="308" y="68"/>
                  </a:lnTo>
                  <a:lnTo>
                    <a:pt x="308" y="68"/>
                  </a:lnTo>
                  <a:lnTo>
                    <a:pt x="304" y="71"/>
                  </a:lnTo>
                  <a:lnTo>
                    <a:pt x="300" y="74"/>
                  </a:lnTo>
                  <a:lnTo>
                    <a:pt x="300" y="74"/>
                  </a:lnTo>
                  <a:lnTo>
                    <a:pt x="295" y="74"/>
                  </a:lnTo>
                  <a:lnTo>
                    <a:pt x="295" y="74"/>
                  </a:lnTo>
                  <a:lnTo>
                    <a:pt x="288" y="73"/>
                  </a:lnTo>
                  <a:lnTo>
                    <a:pt x="280" y="70"/>
                  </a:lnTo>
                  <a:lnTo>
                    <a:pt x="273" y="65"/>
                  </a:lnTo>
                  <a:lnTo>
                    <a:pt x="266" y="59"/>
                  </a:lnTo>
                  <a:lnTo>
                    <a:pt x="254" y="48"/>
                  </a:lnTo>
                  <a:lnTo>
                    <a:pt x="247" y="39"/>
                  </a:lnTo>
                  <a:lnTo>
                    <a:pt x="247" y="39"/>
                  </a:lnTo>
                  <a:lnTo>
                    <a:pt x="245" y="37"/>
                  </a:lnTo>
                  <a:lnTo>
                    <a:pt x="245" y="37"/>
                  </a:lnTo>
                  <a:lnTo>
                    <a:pt x="239" y="30"/>
                  </a:lnTo>
                  <a:lnTo>
                    <a:pt x="232" y="24"/>
                  </a:lnTo>
                  <a:lnTo>
                    <a:pt x="221" y="20"/>
                  </a:lnTo>
                  <a:lnTo>
                    <a:pt x="213" y="17"/>
                  </a:lnTo>
                  <a:lnTo>
                    <a:pt x="213" y="17"/>
                  </a:lnTo>
                  <a:lnTo>
                    <a:pt x="207" y="15"/>
                  </a:lnTo>
                  <a:lnTo>
                    <a:pt x="207" y="15"/>
                  </a:lnTo>
                  <a:lnTo>
                    <a:pt x="199" y="17"/>
                  </a:lnTo>
                  <a:lnTo>
                    <a:pt x="192" y="20"/>
                  </a:lnTo>
                  <a:lnTo>
                    <a:pt x="192" y="20"/>
                  </a:lnTo>
                  <a:lnTo>
                    <a:pt x="190" y="21"/>
                  </a:lnTo>
                  <a:lnTo>
                    <a:pt x="190" y="21"/>
                  </a:lnTo>
                  <a:lnTo>
                    <a:pt x="180" y="27"/>
                  </a:lnTo>
                  <a:lnTo>
                    <a:pt x="173" y="28"/>
                  </a:lnTo>
                  <a:lnTo>
                    <a:pt x="173" y="28"/>
                  </a:lnTo>
                  <a:lnTo>
                    <a:pt x="171" y="28"/>
                  </a:lnTo>
                  <a:lnTo>
                    <a:pt x="171" y="28"/>
                  </a:lnTo>
                  <a:lnTo>
                    <a:pt x="168" y="27"/>
                  </a:lnTo>
                  <a:lnTo>
                    <a:pt x="167" y="24"/>
                  </a:lnTo>
                  <a:lnTo>
                    <a:pt x="167" y="18"/>
                  </a:lnTo>
                  <a:lnTo>
                    <a:pt x="167" y="12"/>
                  </a:lnTo>
                  <a:lnTo>
                    <a:pt x="167" y="12"/>
                  </a:lnTo>
                  <a:lnTo>
                    <a:pt x="167" y="6"/>
                  </a:lnTo>
                  <a:lnTo>
                    <a:pt x="164" y="3"/>
                  </a:lnTo>
                  <a:lnTo>
                    <a:pt x="159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63" name="Freeform: Shape 47">
              <a:extLst>
                <a:ext uri="{FF2B5EF4-FFF2-40B4-BE49-F238E27FC236}">
                  <a16:creationId xmlns:a16="http://schemas.microsoft.com/office/drawing/2014/main" id="{48FD2DE3-9C1D-7A4F-93E9-D9DE349391D8}"/>
                </a:ext>
              </a:extLst>
            </p:cNvPr>
            <p:cNvSpPr/>
            <p:nvPr/>
          </p:nvSpPr>
          <p:spPr>
            <a:xfrm>
              <a:off x="4332600" y="2915640"/>
              <a:ext cx="107640" cy="162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0" h="453">
                  <a:moveTo>
                    <a:pt x="222" y="0"/>
                  </a:moveTo>
                  <a:lnTo>
                    <a:pt x="222" y="0"/>
                  </a:lnTo>
                  <a:lnTo>
                    <a:pt x="222" y="0"/>
                  </a:lnTo>
                  <a:lnTo>
                    <a:pt x="219" y="1"/>
                  </a:lnTo>
                  <a:lnTo>
                    <a:pt x="216" y="4"/>
                  </a:lnTo>
                  <a:lnTo>
                    <a:pt x="212" y="12"/>
                  </a:lnTo>
                  <a:lnTo>
                    <a:pt x="209" y="16"/>
                  </a:lnTo>
                  <a:lnTo>
                    <a:pt x="207" y="19"/>
                  </a:lnTo>
                  <a:lnTo>
                    <a:pt x="206" y="19"/>
                  </a:lnTo>
                  <a:lnTo>
                    <a:pt x="206" y="19"/>
                  </a:lnTo>
                  <a:lnTo>
                    <a:pt x="204" y="18"/>
                  </a:lnTo>
                  <a:lnTo>
                    <a:pt x="204" y="18"/>
                  </a:lnTo>
                  <a:lnTo>
                    <a:pt x="200" y="15"/>
                  </a:lnTo>
                  <a:lnTo>
                    <a:pt x="191" y="13"/>
                  </a:lnTo>
                  <a:lnTo>
                    <a:pt x="163" y="9"/>
                  </a:lnTo>
                  <a:lnTo>
                    <a:pt x="127" y="7"/>
                  </a:lnTo>
                  <a:lnTo>
                    <a:pt x="89" y="6"/>
                  </a:lnTo>
                  <a:lnTo>
                    <a:pt x="89" y="6"/>
                  </a:lnTo>
                  <a:lnTo>
                    <a:pt x="62" y="6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31" y="10"/>
                  </a:lnTo>
                  <a:lnTo>
                    <a:pt x="28" y="12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6" y="16"/>
                  </a:lnTo>
                  <a:lnTo>
                    <a:pt x="24" y="19"/>
                  </a:lnTo>
                  <a:lnTo>
                    <a:pt x="26" y="28"/>
                  </a:lnTo>
                  <a:lnTo>
                    <a:pt x="28" y="4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6" y="66"/>
                  </a:lnTo>
                  <a:lnTo>
                    <a:pt x="39" y="78"/>
                  </a:lnTo>
                  <a:lnTo>
                    <a:pt x="39" y="78"/>
                  </a:lnTo>
                  <a:lnTo>
                    <a:pt x="39" y="84"/>
                  </a:lnTo>
                  <a:lnTo>
                    <a:pt x="39" y="84"/>
                  </a:lnTo>
                  <a:lnTo>
                    <a:pt x="37" y="88"/>
                  </a:lnTo>
                  <a:lnTo>
                    <a:pt x="36" y="93"/>
                  </a:lnTo>
                  <a:lnTo>
                    <a:pt x="33" y="96"/>
                  </a:lnTo>
                  <a:lnTo>
                    <a:pt x="28" y="97"/>
                  </a:lnTo>
                  <a:lnTo>
                    <a:pt x="28" y="97"/>
                  </a:lnTo>
                  <a:lnTo>
                    <a:pt x="34" y="112"/>
                  </a:lnTo>
                  <a:lnTo>
                    <a:pt x="40" y="128"/>
                  </a:lnTo>
                  <a:lnTo>
                    <a:pt x="40" y="128"/>
                  </a:lnTo>
                  <a:lnTo>
                    <a:pt x="46" y="153"/>
                  </a:lnTo>
                  <a:lnTo>
                    <a:pt x="51" y="177"/>
                  </a:lnTo>
                  <a:lnTo>
                    <a:pt x="52" y="195"/>
                  </a:lnTo>
                  <a:lnTo>
                    <a:pt x="54" y="207"/>
                  </a:lnTo>
                  <a:lnTo>
                    <a:pt x="54" y="207"/>
                  </a:lnTo>
                  <a:lnTo>
                    <a:pt x="52" y="213"/>
                  </a:lnTo>
                  <a:lnTo>
                    <a:pt x="48" y="218"/>
                  </a:lnTo>
                  <a:lnTo>
                    <a:pt x="37" y="232"/>
                  </a:lnTo>
                  <a:lnTo>
                    <a:pt x="37" y="232"/>
                  </a:lnTo>
                  <a:lnTo>
                    <a:pt x="31" y="238"/>
                  </a:lnTo>
                  <a:lnTo>
                    <a:pt x="28" y="245"/>
                  </a:lnTo>
                  <a:lnTo>
                    <a:pt x="28" y="245"/>
                  </a:lnTo>
                  <a:lnTo>
                    <a:pt x="27" y="248"/>
                  </a:lnTo>
                  <a:lnTo>
                    <a:pt x="27" y="252"/>
                  </a:lnTo>
                  <a:lnTo>
                    <a:pt x="27" y="252"/>
                  </a:lnTo>
                  <a:lnTo>
                    <a:pt x="26" y="263"/>
                  </a:lnTo>
                  <a:lnTo>
                    <a:pt x="26" y="263"/>
                  </a:lnTo>
                  <a:lnTo>
                    <a:pt x="21" y="276"/>
                  </a:lnTo>
                  <a:lnTo>
                    <a:pt x="15" y="291"/>
                  </a:lnTo>
                  <a:lnTo>
                    <a:pt x="2" y="314"/>
                  </a:lnTo>
                  <a:lnTo>
                    <a:pt x="2" y="314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31"/>
                  </a:lnTo>
                  <a:lnTo>
                    <a:pt x="2" y="331"/>
                  </a:lnTo>
                  <a:lnTo>
                    <a:pt x="5" y="342"/>
                  </a:lnTo>
                  <a:lnTo>
                    <a:pt x="9" y="356"/>
                  </a:lnTo>
                  <a:lnTo>
                    <a:pt x="21" y="384"/>
                  </a:lnTo>
                  <a:lnTo>
                    <a:pt x="21" y="384"/>
                  </a:lnTo>
                  <a:lnTo>
                    <a:pt x="30" y="400"/>
                  </a:lnTo>
                  <a:lnTo>
                    <a:pt x="30" y="400"/>
                  </a:lnTo>
                  <a:lnTo>
                    <a:pt x="33" y="406"/>
                  </a:lnTo>
                  <a:lnTo>
                    <a:pt x="33" y="415"/>
                  </a:lnTo>
                  <a:lnTo>
                    <a:pt x="31" y="424"/>
                  </a:lnTo>
                  <a:lnTo>
                    <a:pt x="28" y="434"/>
                  </a:lnTo>
                  <a:lnTo>
                    <a:pt x="28" y="434"/>
                  </a:lnTo>
                  <a:lnTo>
                    <a:pt x="48" y="441"/>
                  </a:lnTo>
                  <a:lnTo>
                    <a:pt x="64" y="447"/>
                  </a:lnTo>
                  <a:lnTo>
                    <a:pt x="82" y="453"/>
                  </a:lnTo>
                  <a:lnTo>
                    <a:pt x="82" y="453"/>
                  </a:lnTo>
                  <a:lnTo>
                    <a:pt x="83" y="453"/>
                  </a:lnTo>
                  <a:lnTo>
                    <a:pt x="83" y="453"/>
                  </a:lnTo>
                  <a:lnTo>
                    <a:pt x="92" y="452"/>
                  </a:lnTo>
                  <a:lnTo>
                    <a:pt x="107" y="447"/>
                  </a:lnTo>
                  <a:lnTo>
                    <a:pt x="145" y="432"/>
                  </a:lnTo>
                  <a:lnTo>
                    <a:pt x="185" y="415"/>
                  </a:lnTo>
                  <a:lnTo>
                    <a:pt x="219" y="398"/>
                  </a:lnTo>
                  <a:lnTo>
                    <a:pt x="219" y="398"/>
                  </a:lnTo>
                  <a:lnTo>
                    <a:pt x="240" y="388"/>
                  </a:lnTo>
                  <a:lnTo>
                    <a:pt x="262" y="381"/>
                  </a:lnTo>
                  <a:lnTo>
                    <a:pt x="282" y="372"/>
                  </a:lnTo>
                  <a:lnTo>
                    <a:pt x="300" y="363"/>
                  </a:lnTo>
                  <a:lnTo>
                    <a:pt x="300" y="363"/>
                  </a:lnTo>
                  <a:lnTo>
                    <a:pt x="293" y="350"/>
                  </a:lnTo>
                  <a:lnTo>
                    <a:pt x="293" y="350"/>
                  </a:lnTo>
                  <a:lnTo>
                    <a:pt x="285" y="332"/>
                  </a:lnTo>
                  <a:lnTo>
                    <a:pt x="280" y="314"/>
                  </a:lnTo>
                  <a:lnTo>
                    <a:pt x="275" y="298"/>
                  </a:lnTo>
                  <a:lnTo>
                    <a:pt x="273" y="283"/>
                  </a:lnTo>
                  <a:lnTo>
                    <a:pt x="273" y="283"/>
                  </a:lnTo>
                  <a:lnTo>
                    <a:pt x="272" y="255"/>
                  </a:lnTo>
                  <a:lnTo>
                    <a:pt x="268" y="230"/>
                  </a:lnTo>
                  <a:lnTo>
                    <a:pt x="262" y="205"/>
                  </a:lnTo>
                  <a:lnTo>
                    <a:pt x="256" y="186"/>
                  </a:lnTo>
                  <a:lnTo>
                    <a:pt x="256" y="186"/>
                  </a:lnTo>
                  <a:lnTo>
                    <a:pt x="254" y="183"/>
                  </a:lnTo>
                  <a:lnTo>
                    <a:pt x="254" y="183"/>
                  </a:lnTo>
                  <a:lnTo>
                    <a:pt x="251" y="170"/>
                  </a:lnTo>
                  <a:lnTo>
                    <a:pt x="250" y="155"/>
                  </a:lnTo>
                  <a:lnTo>
                    <a:pt x="250" y="137"/>
                  </a:lnTo>
                  <a:lnTo>
                    <a:pt x="251" y="121"/>
                  </a:lnTo>
                  <a:lnTo>
                    <a:pt x="251" y="121"/>
                  </a:lnTo>
                  <a:lnTo>
                    <a:pt x="254" y="87"/>
                  </a:lnTo>
                  <a:lnTo>
                    <a:pt x="254" y="87"/>
                  </a:lnTo>
                  <a:lnTo>
                    <a:pt x="254" y="77"/>
                  </a:lnTo>
                  <a:lnTo>
                    <a:pt x="253" y="66"/>
                  </a:lnTo>
                  <a:lnTo>
                    <a:pt x="253" y="66"/>
                  </a:lnTo>
                  <a:lnTo>
                    <a:pt x="250" y="60"/>
                  </a:lnTo>
                  <a:lnTo>
                    <a:pt x="247" y="54"/>
                  </a:lnTo>
                  <a:lnTo>
                    <a:pt x="244" y="50"/>
                  </a:lnTo>
                  <a:lnTo>
                    <a:pt x="240" y="47"/>
                  </a:lnTo>
                  <a:lnTo>
                    <a:pt x="240" y="47"/>
                  </a:lnTo>
                  <a:lnTo>
                    <a:pt x="237" y="46"/>
                  </a:lnTo>
                  <a:lnTo>
                    <a:pt x="237" y="46"/>
                  </a:lnTo>
                  <a:lnTo>
                    <a:pt x="234" y="43"/>
                  </a:lnTo>
                  <a:lnTo>
                    <a:pt x="232" y="40"/>
                  </a:lnTo>
                  <a:lnTo>
                    <a:pt x="228" y="28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64" name="Freeform: Shape 48">
              <a:extLst>
                <a:ext uri="{FF2B5EF4-FFF2-40B4-BE49-F238E27FC236}">
                  <a16:creationId xmlns:a16="http://schemas.microsoft.com/office/drawing/2014/main" id="{8CE5F00F-1778-C749-983A-49729346C245}"/>
                </a:ext>
              </a:extLst>
            </p:cNvPr>
            <p:cNvSpPr/>
            <p:nvPr/>
          </p:nvSpPr>
          <p:spPr>
            <a:xfrm>
              <a:off x="4332600" y="2915640"/>
              <a:ext cx="107640" cy="162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0" h="453">
                  <a:moveTo>
                    <a:pt x="222" y="0"/>
                  </a:moveTo>
                  <a:lnTo>
                    <a:pt x="222" y="0"/>
                  </a:lnTo>
                  <a:lnTo>
                    <a:pt x="222" y="0"/>
                  </a:lnTo>
                  <a:lnTo>
                    <a:pt x="219" y="1"/>
                  </a:lnTo>
                  <a:lnTo>
                    <a:pt x="216" y="4"/>
                  </a:lnTo>
                  <a:lnTo>
                    <a:pt x="212" y="12"/>
                  </a:lnTo>
                  <a:lnTo>
                    <a:pt x="209" y="16"/>
                  </a:lnTo>
                  <a:lnTo>
                    <a:pt x="207" y="19"/>
                  </a:lnTo>
                  <a:lnTo>
                    <a:pt x="206" y="19"/>
                  </a:lnTo>
                  <a:lnTo>
                    <a:pt x="206" y="19"/>
                  </a:lnTo>
                  <a:lnTo>
                    <a:pt x="204" y="18"/>
                  </a:lnTo>
                  <a:lnTo>
                    <a:pt x="204" y="18"/>
                  </a:lnTo>
                  <a:lnTo>
                    <a:pt x="200" y="15"/>
                  </a:lnTo>
                  <a:lnTo>
                    <a:pt x="191" y="13"/>
                  </a:lnTo>
                  <a:lnTo>
                    <a:pt x="163" y="9"/>
                  </a:lnTo>
                  <a:lnTo>
                    <a:pt x="127" y="7"/>
                  </a:lnTo>
                  <a:lnTo>
                    <a:pt x="89" y="6"/>
                  </a:lnTo>
                  <a:lnTo>
                    <a:pt x="89" y="6"/>
                  </a:lnTo>
                  <a:lnTo>
                    <a:pt x="62" y="6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31" y="10"/>
                  </a:lnTo>
                  <a:lnTo>
                    <a:pt x="28" y="12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6" y="16"/>
                  </a:lnTo>
                  <a:lnTo>
                    <a:pt x="24" y="19"/>
                  </a:lnTo>
                  <a:lnTo>
                    <a:pt x="26" y="28"/>
                  </a:lnTo>
                  <a:lnTo>
                    <a:pt x="28" y="4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6" y="66"/>
                  </a:lnTo>
                  <a:lnTo>
                    <a:pt x="39" y="78"/>
                  </a:lnTo>
                  <a:lnTo>
                    <a:pt x="39" y="78"/>
                  </a:lnTo>
                  <a:lnTo>
                    <a:pt x="39" y="84"/>
                  </a:lnTo>
                  <a:lnTo>
                    <a:pt x="39" y="84"/>
                  </a:lnTo>
                  <a:lnTo>
                    <a:pt x="37" y="88"/>
                  </a:lnTo>
                  <a:lnTo>
                    <a:pt x="36" y="93"/>
                  </a:lnTo>
                  <a:lnTo>
                    <a:pt x="33" y="96"/>
                  </a:lnTo>
                  <a:lnTo>
                    <a:pt x="28" y="97"/>
                  </a:lnTo>
                  <a:lnTo>
                    <a:pt x="28" y="97"/>
                  </a:lnTo>
                  <a:lnTo>
                    <a:pt x="34" y="112"/>
                  </a:lnTo>
                  <a:lnTo>
                    <a:pt x="40" y="128"/>
                  </a:lnTo>
                  <a:lnTo>
                    <a:pt x="40" y="128"/>
                  </a:lnTo>
                  <a:lnTo>
                    <a:pt x="46" y="153"/>
                  </a:lnTo>
                  <a:lnTo>
                    <a:pt x="51" y="177"/>
                  </a:lnTo>
                  <a:lnTo>
                    <a:pt x="52" y="195"/>
                  </a:lnTo>
                  <a:lnTo>
                    <a:pt x="54" y="207"/>
                  </a:lnTo>
                  <a:lnTo>
                    <a:pt x="54" y="207"/>
                  </a:lnTo>
                  <a:lnTo>
                    <a:pt x="52" y="213"/>
                  </a:lnTo>
                  <a:lnTo>
                    <a:pt x="48" y="218"/>
                  </a:lnTo>
                  <a:lnTo>
                    <a:pt x="37" y="232"/>
                  </a:lnTo>
                  <a:lnTo>
                    <a:pt x="37" y="232"/>
                  </a:lnTo>
                  <a:lnTo>
                    <a:pt x="31" y="238"/>
                  </a:lnTo>
                  <a:lnTo>
                    <a:pt x="28" y="245"/>
                  </a:lnTo>
                  <a:lnTo>
                    <a:pt x="28" y="245"/>
                  </a:lnTo>
                  <a:lnTo>
                    <a:pt x="27" y="248"/>
                  </a:lnTo>
                  <a:lnTo>
                    <a:pt x="27" y="252"/>
                  </a:lnTo>
                  <a:lnTo>
                    <a:pt x="27" y="252"/>
                  </a:lnTo>
                  <a:lnTo>
                    <a:pt x="26" y="263"/>
                  </a:lnTo>
                  <a:lnTo>
                    <a:pt x="26" y="263"/>
                  </a:lnTo>
                  <a:lnTo>
                    <a:pt x="21" y="276"/>
                  </a:lnTo>
                  <a:lnTo>
                    <a:pt x="15" y="291"/>
                  </a:lnTo>
                  <a:lnTo>
                    <a:pt x="2" y="314"/>
                  </a:lnTo>
                  <a:lnTo>
                    <a:pt x="2" y="314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31"/>
                  </a:lnTo>
                  <a:lnTo>
                    <a:pt x="2" y="331"/>
                  </a:lnTo>
                  <a:lnTo>
                    <a:pt x="5" y="342"/>
                  </a:lnTo>
                  <a:lnTo>
                    <a:pt x="9" y="356"/>
                  </a:lnTo>
                  <a:lnTo>
                    <a:pt x="21" y="384"/>
                  </a:lnTo>
                  <a:lnTo>
                    <a:pt x="21" y="384"/>
                  </a:lnTo>
                  <a:lnTo>
                    <a:pt x="30" y="400"/>
                  </a:lnTo>
                  <a:lnTo>
                    <a:pt x="30" y="400"/>
                  </a:lnTo>
                  <a:lnTo>
                    <a:pt x="33" y="406"/>
                  </a:lnTo>
                  <a:lnTo>
                    <a:pt x="33" y="415"/>
                  </a:lnTo>
                  <a:lnTo>
                    <a:pt x="31" y="424"/>
                  </a:lnTo>
                  <a:lnTo>
                    <a:pt x="28" y="434"/>
                  </a:lnTo>
                  <a:lnTo>
                    <a:pt x="28" y="434"/>
                  </a:lnTo>
                  <a:lnTo>
                    <a:pt x="48" y="441"/>
                  </a:lnTo>
                  <a:lnTo>
                    <a:pt x="64" y="447"/>
                  </a:lnTo>
                  <a:lnTo>
                    <a:pt x="82" y="453"/>
                  </a:lnTo>
                  <a:lnTo>
                    <a:pt x="82" y="453"/>
                  </a:lnTo>
                  <a:lnTo>
                    <a:pt x="83" y="453"/>
                  </a:lnTo>
                  <a:lnTo>
                    <a:pt x="83" y="453"/>
                  </a:lnTo>
                  <a:lnTo>
                    <a:pt x="92" y="452"/>
                  </a:lnTo>
                  <a:lnTo>
                    <a:pt x="107" y="447"/>
                  </a:lnTo>
                  <a:lnTo>
                    <a:pt x="145" y="432"/>
                  </a:lnTo>
                  <a:lnTo>
                    <a:pt x="185" y="415"/>
                  </a:lnTo>
                  <a:lnTo>
                    <a:pt x="219" y="398"/>
                  </a:lnTo>
                  <a:lnTo>
                    <a:pt x="219" y="398"/>
                  </a:lnTo>
                  <a:lnTo>
                    <a:pt x="240" y="388"/>
                  </a:lnTo>
                  <a:lnTo>
                    <a:pt x="262" y="381"/>
                  </a:lnTo>
                  <a:lnTo>
                    <a:pt x="282" y="372"/>
                  </a:lnTo>
                  <a:lnTo>
                    <a:pt x="300" y="363"/>
                  </a:lnTo>
                  <a:lnTo>
                    <a:pt x="300" y="363"/>
                  </a:lnTo>
                  <a:lnTo>
                    <a:pt x="293" y="350"/>
                  </a:lnTo>
                  <a:lnTo>
                    <a:pt x="293" y="350"/>
                  </a:lnTo>
                  <a:lnTo>
                    <a:pt x="285" y="332"/>
                  </a:lnTo>
                  <a:lnTo>
                    <a:pt x="280" y="314"/>
                  </a:lnTo>
                  <a:lnTo>
                    <a:pt x="275" y="298"/>
                  </a:lnTo>
                  <a:lnTo>
                    <a:pt x="273" y="283"/>
                  </a:lnTo>
                  <a:lnTo>
                    <a:pt x="273" y="283"/>
                  </a:lnTo>
                  <a:lnTo>
                    <a:pt x="272" y="255"/>
                  </a:lnTo>
                  <a:lnTo>
                    <a:pt x="268" y="230"/>
                  </a:lnTo>
                  <a:lnTo>
                    <a:pt x="262" y="205"/>
                  </a:lnTo>
                  <a:lnTo>
                    <a:pt x="256" y="186"/>
                  </a:lnTo>
                  <a:lnTo>
                    <a:pt x="256" y="186"/>
                  </a:lnTo>
                  <a:lnTo>
                    <a:pt x="254" y="183"/>
                  </a:lnTo>
                  <a:lnTo>
                    <a:pt x="254" y="183"/>
                  </a:lnTo>
                  <a:lnTo>
                    <a:pt x="251" y="170"/>
                  </a:lnTo>
                  <a:lnTo>
                    <a:pt x="250" y="155"/>
                  </a:lnTo>
                  <a:lnTo>
                    <a:pt x="250" y="137"/>
                  </a:lnTo>
                  <a:lnTo>
                    <a:pt x="251" y="121"/>
                  </a:lnTo>
                  <a:lnTo>
                    <a:pt x="251" y="121"/>
                  </a:lnTo>
                  <a:lnTo>
                    <a:pt x="254" y="87"/>
                  </a:lnTo>
                  <a:lnTo>
                    <a:pt x="254" y="87"/>
                  </a:lnTo>
                  <a:lnTo>
                    <a:pt x="254" y="77"/>
                  </a:lnTo>
                  <a:lnTo>
                    <a:pt x="253" y="66"/>
                  </a:lnTo>
                  <a:lnTo>
                    <a:pt x="253" y="66"/>
                  </a:lnTo>
                  <a:lnTo>
                    <a:pt x="250" y="60"/>
                  </a:lnTo>
                  <a:lnTo>
                    <a:pt x="247" y="54"/>
                  </a:lnTo>
                  <a:lnTo>
                    <a:pt x="244" y="50"/>
                  </a:lnTo>
                  <a:lnTo>
                    <a:pt x="240" y="47"/>
                  </a:lnTo>
                  <a:lnTo>
                    <a:pt x="240" y="47"/>
                  </a:lnTo>
                  <a:lnTo>
                    <a:pt x="237" y="46"/>
                  </a:lnTo>
                  <a:lnTo>
                    <a:pt x="237" y="46"/>
                  </a:lnTo>
                  <a:lnTo>
                    <a:pt x="234" y="43"/>
                  </a:lnTo>
                  <a:lnTo>
                    <a:pt x="232" y="40"/>
                  </a:lnTo>
                  <a:lnTo>
                    <a:pt x="228" y="28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66" name="Freeform: Shape 49">
              <a:extLst>
                <a:ext uri="{FF2B5EF4-FFF2-40B4-BE49-F238E27FC236}">
                  <a16:creationId xmlns:a16="http://schemas.microsoft.com/office/drawing/2014/main" id="{C24B3F6F-4820-BF4A-A6C8-34A3B345661F}"/>
                </a:ext>
              </a:extLst>
            </p:cNvPr>
            <p:cNvSpPr/>
            <p:nvPr/>
          </p:nvSpPr>
          <p:spPr>
            <a:xfrm>
              <a:off x="4029120" y="2874600"/>
              <a:ext cx="189360" cy="141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7" h="394">
                  <a:moveTo>
                    <a:pt x="102" y="0"/>
                  </a:moveTo>
                  <a:lnTo>
                    <a:pt x="102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2" y="8"/>
                  </a:lnTo>
                  <a:lnTo>
                    <a:pt x="101" y="13"/>
                  </a:lnTo>
                  <a:lnTo>
                    <a:pt x="99" y="19"/>
                  </a:lnTo>
                  <a:lnTo>
                    <a:pt x="99" y="19"/>
                  </a:lnTo>
                  <a:lnTo>
                    <a:pt x="95" y="27"/>
                  </a:lnTo>
                  <a:lnTo>
                    <a:pt x="90" y="30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3" y="34"/>
                  </a:lnTo>
                  <a:lnTo>
                    <a:pt x="82" y="37"/>
                  </a:lnTo>
                  <a:lnTo>
                    <a:pt x="82" y="37"/>
                  </a:lnTo>
                  <a:lnTo>
                    <a:pt x="80" y="40"/>
                  </a:lnTo>
                  <a:lnTo>
                    <a:pt x="80" y="43"/>
                  </a:lnTo>
                  <a:lnTo>
                    <a:pt x="83" y="50"/>
                  </a:lnTo>
                  <a:lnTo>
                    <a:pt x="83" y="50"/>
                  </a:lnTo>
                  <a:lnTo>
                    <a:pt x="89" y="59"/>
                  </a:lnTo>
                  <a:lnTo>
                    <a:pt x="92" y="65"/>
                  </a:lnTo>
                  <a:lnTo>
                    <a:pt x="92" y="65"/>
                  </a:lnTo>
                  <a:lnTo>
                    <a:pt x="90" y="68"/>
                  </a:lnTo>
                  <a:lnTo>
                    <a:pt x="89" y="71"/>
                  </a:lnTo>
                  <a:lnTo>
                    <a:pt x="89" y="71"/>
                  </a:lnTo>
                  <a:lnTo>
                    <a:pt x="84" y="74"/>
                  </a:lnTo>
                  <a:lnTo>
                    <a:pt x="79" y="77"/>
                  </a:lnTo>
                  <a:lnTo>
                    <a:pt x="79" y="77"/>
                  </a:lnTo>
                  <a:lnTo>
                    <a:pt x="73" y="77"/>
                  </a:lnTo>
                  <a:lnTo>
                    <a:pt x="73" y="77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59" y="77"/>
                  </a:lnTo>
                  <a:lnTo>
                    <a:pt x="59" y="77"/>
                  </a:lnTo>
                  <a:lnTo>
                    <a:pt x="52" y="80"/>
                  </a:lnTo>
                  <a:lnTo>
                    <a:pt x="43" y="84"/>
                  </a:lnTo>
                  <a:lnTo>
                    <a:pt x="25" y="98"/>
                  </a:lnTo>
                  <a:lnTo>
                    <a:pt x="25" y="98"/>
                  </a:lnTo>
                  <a:lnTo>
                    <a:pt x="8" y="111"/>
                  </a:lnTo>
                  <a:lnTo>
                    <a:pt x="8" y="111"/>
                  </a:lnTo>
                  <a:lnTo>
                    <a:pt x="6" y="112"/>
                  </a:lnTo>
                  <a:lnTo>
                    <a:pt x="6" y="112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9" y="126"/>
                  </a:lnTo>
                  <a:lnTo>
                    <a:pt x="15" y="133"/>
                  </a:lnTo>
                  <a:lnTo>
                    <a:pt x="24" y="148"/>
                  </a:lnTo>
                  <a:lnTo>
                    <a:pt x="30" y="157"/>
                  </a:lnTo>
                  <a:lnTo>
                    <a:pt x="34" y="164"/>
                  </a:lnTo>
                  <a:lnTo>
                    <a:pt x="42" y="171"/>
                  </a:lnTo>
                  <a:lnTo>
                    <a:pt x="50" y="180"/>
                  </a:lnTo>
                  <a:lnTo>
                    <a:pt x="50" y="180"/>
                  </a:lnTo>
                  <a:lnTo>
                    <a:pt x="71" y="195"/>
                  </a:lnTo>
                  <a:lnTo>
                    <a:pt x="93" y="214"/>
                  </a:lnTo>
                  <a:lnTo>
                    <a:pt x="104" y="226"/>
                  </a:lnTo>
                  <a:lnTo>
                    <a:pt x="114" y="238"/>
                  </a:lnTo>
                  <a:lnTo>
                    <a:pt x="123" y="251"/>
                  </a:lnTo>
                  <a:lnTo>
                    <a:pt x="130" y="266"/>
                  </a:lnTo>
                  <a:lnTo>
                    <a:pt x="130" y="266"/>
                  </a:lnTo>
                  <a:lnTo>
                    <a:pt x="157" y="244"/>
                  </a:lnTo>
                  <a:lnTo>
                    <a:pt x="157" y="244"/>
                  </a:lnTo>
                  <a:lnTo>
                    <a:pt x="169" y="231"/>
                  </a:lnTo>
                  <a:lnTo>
                    <a:pt x="176" y="220"/>
                  </a:lnTo>
                  <a:lnTo>
                    <a:pt x="176" y="220"/>
                  </a:lnTo>
                  <a:lnTo>
                    <a:pt x="179" y="214"/>
                  </a:lnTo>
                  <a:lnTo>
                    <a:pt x="179" y="214"/>
                  </a:lnTo>
                  <a:lnTo>
                    <a:pt x="180" y="208"/>
                  </a:lnTo>
                  <a:lnTo>
                    <a:pt x="182" y="204"/>
                  </a:lnTo>
                  <a:lnTo>
                    <a:pt x="186" y="202"/>
                  </a:lnTo>
                  <a:lnTo>
                    <a:pt x="191" y="202"/>
                  </a:lnTo>
                  <a:lnTo>
                    <a:pt x="191" y="202"/>
                  </a:lnTo>
                  <a:lnTo>
                    <a:pt x="198" y="202"/>
                  </a:lnTo>
                  <a:lnTo>
                    <a:pt x="208" y="205"/>
                  </a:lnTo>
                  <a:lnTo>
                    <a:pt x="208" y="205"/>
                  </a:lnTo>
                  <a:lnTo>
                    <a:pt x="211" y="205"/>
                  </a:lnTo>
                  <a:lnTo>
                    <a:pt x="211" y="205"/>
                  </a:lnTo>
                  <a:lnTo>
                    <a:pt x="217" y="207"/>
                  </a:lnTo>
                  <a:lnTo>
                    <a:pt x="217" y="207"/>
                  </a:lnTo>
                  <a:lnTo>
                    <a:pt x="220" y="207"/>
                  </a:lnTo>
                  <a:lnTo>
                    <a:pt x="220" y="207"/>
                  </a:lnTo>
                  <a:lnTo>
                    <a:pt x="234" y="202"/>
                  </a:lnTo>
                  <a:lnTo>
                    <a:pt x="234" y="202"/>
                  </a:lnTo>
                  <a:lnTo>
                    <a:pt x="250" y="198"/>
                  </a:lnTo>
                  <a:lnTo>
                    <a:pt x="257" y="195"/>
                  </a:lnTo>
                  <a:lnTo>
                    <a:pt x="265" y="195"/>
                  </a:lnTo>
                  <a:lnTo>
                    <a:pt x="265" y="195"/>
                  </a:lnTo>
                  <a:lnTo>
                    <a:pt x="268" y="195"/>
                  </a:lnTo>
                  <a:lnTo>
                    <a:pt x="272" y="198"/>
                  </a:lnTo>
                  <a:lnTo>
                    <a:pt x="281" y="204"/>
                  </a:lnTo>
                  <a:lnTo>
                    <a:pt x="290" y="213"/>
                  </a:lnTo>
                  <a:lnTo>
                    <a:pt x="299" y="225"/>
                  </a:lnTo>
                  <a:lnTo>
                    <a:pt x="307" y="236"/>
                  </a:lnTo>
                  <a:lnTo>
                    <a:pt x="315" y="248"/>
                  </a:lnTo>
                  <a:lnTo>
                    <a:pt x="319" y="257"/>
                  </a:lnTo>
                  <a:lnTo>
                    <a:pt x="321" y="266"/>
                  </a:lnTo>
                  <a:lnTo>
                    <a:pt x="321" y="266"/>
                  </a:lnTo>
                  <a:lnTo>
                    <a:pt x="322" y="285"/>
                  </a:lnTo>
                  <a:lnTo>
                    <a:pt x="322" y="285"/>
                  </a:lnTo>
                  <a:lnTo>
                    <a:pt x="325" y="297"/>
                  </a:lnTo>
                  <a:lnTo>
                    <a:pt x="331" y="307"/>
                  </a:lnTo>
                  <a:lnTo>
                    <a:pt x="331" y="307"/>
                  </a:lnTo>
                  <a:lnTo>
                    <a:pt x="331" y="307"/>
                  </a:lnTo>
                  <a:lnTo>
                    <a:pt x="333" y="312"/>
                  </a:lnTo>
                  <a:lnTo>
                    <a:pt x="333" y="312"/>
                  </a:lnTo>
                  <a:lnTo>
                    <a:pt x="366" y="306"/>
                  </a:lnTo>
                  <a:lnTo>
                    <a:pt x="384" y="303"/>
                  </a:lnTo>
                  <a:lnTo>
                    <a:pt x="384" y="303"/>
                  </a:lnTo>
                  <a:lnTo>
                    <a:pt x="387" y="306"/>
                  </a:lnTo>
                  <a:lnTo>
                    <a:pt x="390" y="310"/>
                  </a:lnTo>
                  <a:lnTo>
                    <a:pt x="394" y="316"/>
                  </a:lnTo>
                  <a:lnTo>
                    <a:pt x="397" y="325"/>
                  </a:lnTo>
                  <a:lnTo>
                    <a:pt x="400" y="334"/>
                  </a:lnTo>
                  <a:lnTo>
                    <a:pt x="403" y="344"/>
                  </a:lnTo>
                  <a:lnTo>
                    <a:pt x="403" y="355"/>
                  </a:lnTo>
                  <a:lnTo>
                    <a:pt x="403" y="363"/>
                  </a:lnTo>
                  <a:lnTo>
                    <a:pt x="403" y="363"/>
                  </a:lnTo>
                  <a:lnTo>
                    <a:pt x="403" y="372"/>
                  </a:lnTo>
                  <a:lnTo>
                    <a:pt x="406" y="381"/>
                  </a:lnTo>
                  <a:lnTo>
                    <a:pt x="406" y="381"/>
                  </a:lnTo>
                  <a:lnTo>
                    <a:pt x="409" y="386"/>
                  </a:lnTo>
                  <a:lnTo>
                    <a:pt x="414" y="389"/>
                  </a:lnTo>
                  <a:lnTo>
                    <a:pt x="418" y="391"/>
                  </a:lnTo>
                  <a:lnTo>
                    <a:pt x="423" y="393"/>
                  </a:lnTo>
                  <a:lnTo>
                    <a:pt x="423" y="393"/>
                  </a:lnTo>
                  <a:lnTo>
                    <a:pt x="427" y="394"/>
                  </a:lnTo>
                  <a:lnTo>
                    <a:pt x="427" y="394"/>
                  </a:lnTo>
                  <a:lnTo>
                    <a:pt x="431" y="393"/>
                  </a:lnTo>
                  <a:lnTo>
                    <a:pt x="437" y="389"/>
                  </a:lnTo>
                  <a:lnTo>
                    <a:pt x="437" y="389"/>
                  </a:lnTo>
                  <a:lnTo>
                    <a:pt x="437" y="389"/>
                  </a:lnTo>
                  <a:lnTo>
                    <a:pt x="437" y="389"/>
                  </a:lnTo>
                  <a:lnTo>
                    <a:pt x="449" y="372"/>
                  </a:lnTo>
                  <a:lnTo>
                    <a:pt x="454" y="366"/>
                  </a:lnTo>
                  <a:lnTo>
                    <a:pt x="460" y="363"/>
                  </a:lnTo>
                  <a:lnTo>
                    <a:pt x="460" y="363"/>
                  </a:lnTo>
                  <a:lnTo>
                    <a:pt x="461" y="362"/>
                  </a:lnTo>
                  <a:lnTo>
                    <a:pt x="461" y="362"/>
                  </a:lnTo>
                  <a:lnTo>
                    <a:pt x="464" y="363"/>
                  </a:lnTo>
                  <a:lnTo>
                    <a:pt x="465" y="366"/>
                  </a:lnTo>
                  <a:lnTo>
                    <a:pt x="465" y="366"/>
                  </a:lnTo>
                  <a:lnTo>
                    <a:pt x="467" y="369"/>
                  </a:lnTo>
                  <a:lnTo>
                    <a:pt x="470" y="372"/>
                  </a:lnTo>
                  <a:lnTo>
                    <a:pt x="479" y="377"/>
                  </a:lnTo>
                  <a:lnTo>
                    <a:pt x="479" y="377"/>
                  </a:lnTo>
                  <a:lnTo>
                    <a:pt x="483" y="372"/>
                  </a:lnTo>
                  <a:lnTo>
                    <a:pt x="488" y="366"/>
                  </a:lnTo>
                  <a:lnTo>
                    <a:pt x="496" y="357"/>
                  </a:lnTo>
                  <a:lnTo>
                    <a:pt x="496" y="357"/>
                  </a:lnTo>
                  <a:lnTo>
                    <a:pt x="498" y="356"/>
                  </a:lnTo>
                  <a:lnTo>
                    <a:pt x="498" y="356"/>
                  </a:lnTo>
                  <a:lnTo>
                    <a:pt x="499" y="353"/>
                  </a:lnTo>
                  <a:lnTo>
                    <a:pt x="499" y="350"/>
                  </a:lnTo>
                  <a:lnTo>
                    <a:pt x="499" y="350"/>
                  </a:lnTo>
                  <a:lnTo>
                    <a:pt x="499" y="349"/>
                  </a:lnTo>
                  <a:lnTo>
                    <a:pt x="499" y="349"/>
                  </a:lnTo>
                  <a:lnTo>
                    <a:pt x="498" y="341"/>
                  </a:lnTo>
                  <a:lnTo>
                    <a:pt x="495" y="335"/>
                  </a:lnTo>
                  <a:lnTo>
                    <a:pt x="492" y="328"/>
                  </a:lnTo>
                  <a:lnTo>
                    <a:pt x="491" y="321"/>
                  </a:lnTo>
                  <a:lnTo>
                    <a:pt x="491" y="321"/>
                  </a:lnTo>
                  <a:lnTo>
                    <a:pt x="492" y="313"/>
                  </a:lnTo>
                  <a:lnTo>
                    <a:pt x="492" y="313"/>
                  </a:lnTo>
                  <a:lnTo>
                    <a:pt x="495" y="309"/>
                  </a:lnTo>
                  <a:lnTo>
                    <a:pt x="499" y="307"/>
                  </a:lnTo>
                  <a:lnTo>
                    <a:pt x="499" y="307"/>
                  </a:lnTo>
                  <a:lnTo>
                    <a:pt x="504" y="309"/>
                  </a:lnTo>
                  <a:lnTo>
                    <a:pt x="508" y="310"/>
                  </a:lnTo>
                  <a:lnTo>
                    <a:pt x="508" y="310"/>
                  </a:lnTo>
                  <a:lnTo>
                    <a:pt x="513" y="312"/>
                  </a:lnTo>
                  <a:lnTo>
                    <a:pt x="517" y="312"/>
                  </a:lnTo>
                  <a:lnTo>
                    <a:pt x="517" y="312"/>
                  </a:lnTo>
                  <a:lnTo>
                    <a:pt x="520" y="312"/>
                  </a:lnTo>
                  <a:lnTo>
                    <a:pt x="525" y="309"/>
                  </a:lnTo>
                  <a:lnTo>
                    <a:pt x="525" y="309"/>
                  </a:lnTo>
                  <a:lnTo>
                    <a:pt x="527" y="304"/>
                  </a:lnTo>
                  <a:lnTo>
                    <a:pt x="526" y="298"/>
                  </a:lnTo>
                  <a:lnTo>
                    <a:pt x="525" y="293"/>
                  </a:lnTo>
                  <a:lnTo>
                    <a:pt x="522" y="287"/>
                  </a:lnTo>
                  <a:lnTo>
                    <a:pt x="514" y="275"/>
                  </a:lnTo>
                  <a:lnTo>
                    <a:pt x="513" y="269"/>
                  </a:lnTo>
                  <a:lnTo>
                    <a:pt x="511" y="266"/>
                  </a:lnTo>
                  <a:lnTo>
                    <a:pt x="511" y="266"/>
                  </a:lnTo>
                  <a:lnTo>
                    <a:pt x="513" y="257"/>
                  </a:lnTo>
                  <a:lnTo>
                    <a:pt x="513" y="257"/>
                  </a:lnTo>
                  <a:lnTo>
                    <a:pt x="513" y="256"/>
                  </a:lnTo>
                  <a:lnTo>
                    <a:pt x="513" y="256"/>
                  </a:lnTo>
                  <a:lnTo>
                    <a:pt x="513" y="250"/>
                  </a:lnTo>
                  <a:lnTo>
                    <a:pt x="510" y="244"/>
                  </a:lnTo>
                  <a:lnTo>
                    <a:pt x="505" y="238"/>
                  </a:lnTo>
                  <a:lnTo>
                    <a:pt x="499" y="232"/>
                  </a:lnTo>
                  <a:lnTo>
                    <a:pt x="499" y="232"/>
                  </a:lnTo>
                  <a:lnTo>
                    <a:pt x="496" y="231"/>
                  </a:lnTo>
                  <a:lnTo>
                    <a:pt x="495" y="226"/>
                  </a:lnTo>
                  <a:lnTo>
                    <a:pt x="493" y="222"/>
                  </a:lnTo>
                  <a:lnTo>
                    <a:pt x="493" y="216"/>
                  </a:lnTo>
                  <a:lnTo>
                    <a:pt x="493" y="216"/>
                  </a:lnTo>
                  <a:lnTo>
                    <a:pt x="495" y="200"/>
                  </a:lnTo>
                  <a:lnTo>
                    <a:pt x="495" y="200"/>
                  </a:lnTo>
                  <a:lnTo>
                    <a:pt x="499" y="176"/>
                  </a:lnTo>
                  <a:lnTo>
                    <a:pt x="499" y="176"/>
                  </a:lnTo>
                  <a:lnTo>
                    <a:pt x="492" y="170"/>
                  </a:lnTo>
                  <a:lnTo>
                    <a:pt x="492" y="170"/>
                  </a:lnTo>
                  <a:lnTo>
                    <a:pt x="491" y="166"/>
                  </a:lnTo>
                  <a:lnTo>
                    <a:pt x="491" y="166"/>
                  </a:lnTo>
                  <a:lnTo>
                    <a:pt x="486" y="158"/>
                  </a:lnTo>
                  <a:lnTo>
                    <a:pt x="485" y="149"/>
                  </a:lnTo>
                  <a:lnTo>
                    <a:pt x="485" y="149"/>
                  </a:lnTo>
                  <a:lnTo>
                    <a:pt x="483" y="139"/>
                  </a:lnTo>
                  <a:lnTo>
                    <a:pt x="483" y="139"/>
                  </a:lnTo>
                  <a:lnTo>
                    <a:pt x="482" y="134"/>
                  </a:lnTo>
                  <a:lnTo>
                    <a:pt x="480" y="130"/>
                  </a:lnTo>
                  <a:lnTo>
                    <a:pt x="477" y="127"/>
                  </a:lnTo>
                  <a:lnTo>
                    <a:pt x="473" y="127"/>
                  </a:lnTo>
                  <a:lnTo>
                    <a:pt x="473" y="127"/>
                  </a:lnTo>
                  <a:lnTo>
                    <a:pt x="470" y="126"/>
                  </a:lnTo>
                  <a:lnTo>
                    <a:pt x="467" y="124"/>
                  </a:lnTo>
                  <a:lnTo>
                    <a:pt x="465" y="123"/>
                  </a:lnTo>
                  <a:lnTo>
                    <a:pt x="464" y="120"/>
                  </a:lnTo>
                  <a:lnTo>
                    <a:pt x="464" y="114"/>
                  </a:lnTo>
                  <a:lnTo>
                    <a:pt x="467" y="107"/>
                  </a:lnTo>
                  <a:lnTo>
                    <a:pt x="467" y="107"/>
                  </a:lnTo>
                  <a:lnTo>
                    <a:pt x="470" y="104"/>
                  </a:lnTo>
                  <a:lnTo>
                    <a:pt x="473" y="102"/>
                  </a:lnTo>
                  <a:lnTo>
                    <a:pt x="473" y="102"/>
                  </a:lnTo>
                  <a:lnTo>
                    <a:pt x="476" y="99"/>
                  </a:lnTo>
                  <a:lnTo>
                    <a:pt x="474" y="96"/>
                  </a:lnTo>
                  <a:lnTo>
                    <a:pt x="465" y="89"/>
                  </a:lnTo>
                  <a:lnTo>
                    <a:pt x="454" y="78"/>
                  </a:lnTo>
                  <a:lnTo>
                    <a:pt x="449" y="74"/>
                  </a:lnTo>
                  <a:lnTo>
                    <a:pt x="448" y="68"/>
                  </a:lnTo>
                  <a:lnTo>
                    <a:pt x="448" y="68"/>
                  </a:lnTo>
                  <a:lnTo>
                    <a:pt x="446" y="59"/>
                  </a:lnTo>
                  <a:lnTo>
                    <a:pt x="443" y="47"/>
                  </a:lnTo>
                  <a:lnTo>
                    <a:pt x="437" y="37"/>
                  </a:lnTo>
                  <a:lnTo>
                    <a:pt x="431" y="27"/>
                  </a:lnTo>
                  <a:lnTo>
                    <a:pt x="431" y="27"/>
                  </a:lnTo>
                  <a:lnTo>
                    <a:pt x="426" y="19"/>
                  </a:lnTo>
                  <a:lnTo>
                    <a:pt x="421" y="16"/>
                  </a:lnTo>
                  <a:lnTo>
                    <a:pt x="421" y="16"/>
                  </a:lnTo>
                  <a:lnTo>
                    <a:pt x="421" y="16"/>
                  </a:lnTo>
                  <a:lnTo>
                    <a:pt x="421" y="16"/>
                  </a:lnTo>
                  <a:lnTo>
                    <a:pt x="417" y="18"/>
                  </a:lnTo>
                  <a:lnTo>
                    <a:pt x="411" y="22"/>
                  </a:lnTo>
                  <a:lnTo>
                    <a:pt x="397" y="34"/>
                  </a:lnTo>
                  <a:lnTo>
                    <a:pt x="383" y="46"/>
                  </a:lnTo>
                  <a:lnTo>
                    <a:pt x="377" y="50"/>
                  </a:lnTo>
                  <a:lnTo>
                    <a:pt x="371" y="52"/>
                  </a:lnTo>
                  <a:lnTo>
                    <a:pt x="371" y="52"/>
                  </a:lnTo>
                  <a:lnTo>
                    <a:pt x="365" y="50"/>
                  </a:lnTo>
                  <a:lnTo>
                    <a:pt x="358" y="47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34" y="39"/>
                  </a:lnTo>
                  <a:lnTo>
                    <a:pt x="334" y="39"/>
                  </a:lnTo>
                  <a:lnTo>
                    <a:pt x="331" y="40"/>
                  </a:lnTo>
                  <a:lnTo>
                    <a:pt x="328" y="42"/>
                  </a:lnTo>
                  <a:lnTo>
                    <a:pt x="325" y="43"/>
                  </a:lnTo>
                  <a:lnTo>
                    <a:pt x="324" y="47"/>
                  </a:lnTo>
                  <a:lnTo>
                    <a:pt x="324" y="47"/>
                  </a:lnTo>
                  <a:lnTo>
                    <a:pt x="321" y="52"/>
                  </a:lnTo>
                  <a:lnTo>
                    <a:pt x="318" y="55"/>
                  </a:lnTo>
                  <a:lnTo>
                    <a:pt x="318" y="55"/>
                  </a:lnTo>
                  <a:lnTo>
                    <a:pt x="315" y="55"/>
                  </a:lnTo>
                  <a:lnTo>
                    <a:pt x="315" y="55"/>
                  </a:lnTo>
                  <a:lnTo>
                    <a:pt x="309" y="53"/>
                  </a:lnTo>
                  <a:lnTo>
                    <a:pt x="304" y="52"/>
                  </a:lnTo>
                  <a:lnTo>
                    <a:pt x="304" y="52"/>
                  </a:lnTo>
                  <a:lnTo>
                    <a:pt x="299" y="49"/>
                  </a:lnTo>
                  <a:lnTo>
                    <a:pt x="293" y="49"/>
                  </a:lnTo>
                  <a:lnTo>
                    <a:pt x="293" y="49"/>
                  </a:lnTo>
                  <a:lnTo>
                    <a:pt x="291" y="49"/>
                  </a:lnTo>
                  <a:lnTo>
                    <a:pt x="291" y="49"/>
                  </a:lnTo>
                  <a:lnTo>
                    <a:pt x="288" y="50"/>
                  </a:lnTo>
                  <a:lnTo>
                    <a:pt x="285" y="52"/>
                  </a:lnTo>
                  <a:lnTo>
                    <a:pt x="285" y="52"/>
                  </a:lnTo>
                  <a:lnTo>
                    <a:pt x="284" y="53"/>
                  </a:lnTo>
                  <a:lnTo>
                    <a:pt x="284" y="53"/>
                  </a:lnTo>
                  <a:lnTo>
                    <a:pt x="282" y="55"/>
                  </a:lnTo>
                  <a:lnTo>
                    <a:pt x="282" y="55"/>
                  </a:lnTo>
                  <a:lnTo>
                    <a:pt x="279" y="58"/>
                  </a:lnTo>
                  <a:lnTo>
                    <a:pt x="276" y="58"/>
                  </a:lnTo>
                  <a:lnTo>
                    <a:pt x="276" y="58"/>
                  </a:lnTo>
                  <a:lnTo>
                    <a:pt x="273" y="58"/>
                  </a:lnTo>
                  <a:lnTo>
                    <a:pt x="271" y="55"/>
                  </a:lnTo>
                  <a:lnTo>
                    <a:pt x="266" y="46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63" y="24"/>
                  </a:lnTo>
                  <a:lnTo>
                    <a:pt x="263" y="24"/>
                  </a:lnTo>
                  <a:lnTo>
                    <a:pt x="260" y="24"/>
                  </a:lnTo>
                  <a:lnTo>
                    <a:pt x="260" y="24"/>
                  </a:lnTo>
                  <a:lnTo>
                    <a:pt x="256" y="27"/>
                  </a:lnTo>
                  <a:lnTo>
                    <a:pt x="256" y="27"/>
                  </a:lnTo>
                  <a:lnTo>
                    <a:pt x="242" y="30"/>
                  </a:lnTo>
                  <a:lnTo>
                    <a:pt x="242" y="30"/>
                  </a:lnTo>
                  <a:lnTo>
                    <a:pt x="226" y="31"/>
                  </a:lnTo>
                  <a:lnTo>
                    <a:pt x="210" y="33"/>
                  </a:lnTo>
                  <a:lnTo>
                    <a:pt x="210" y="33"/>
                  </a:lnTo>
                  <a:lnTo>
                    <a:pt x="189" y="31"/>
                  </a:lnTo>
                  <a:lnTo>
                    <a:pt x="172" y="28"/>
                  </a:lnTo>
                  <a:lnTo>
                    <a:pt x="158" y="25"/>
                  </a:lnTo>
                  <a:lnTo>
                    <a:pt x="154" y="22"/>
                  </a:lnTo>
                  <a:lnTo>
                    <a:pt x="152" y="19"/>
                  </a:lnTo>
                  <a:lnTo>
                    <a:pt x="152" y="19"/>
                  </a:lnTo>
                  <a:lnTo>
                    <a:pt x="151" y="16"/>
                  </a:lnTo>
                  <a:lnTo>
                    <a:pt x="148" y="15"/>
                  </a:lnTo>
                  <a:lnTo>
                    <a:pt x="138" y="9"/>
                  </a:lnTo>
                  <a:lnTo>
                    <a:pt x="138" y="9"/>
                  </a:lnTo>
                  <a:lnTo>
                    <a:pt x="126" y="6"/>
                  </a:lnTo>
                  <a:lnTo>
                    <a:pt x="114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67" name="Freeform: Shape 50">
              <a:extLst>
                <a:ext uri="{FF2B5EF4-FFF2-40B4-BE49-F238E27FC236}">
                  <a16:creationId xmlns:a16="http://schemas.microsoft.com/office/drawing/2014/main" id="{FE9C6A3D-B05F-AA4D-BE65-58C548746C37}"/>
                </a:ext>
              </a:extLst>
            </p:cNvPr>
            <p:cNvSpPr/>
            <p:nvPr/>
          </p:nvSpPr>
          <p:spPr>
            <a:xfrm>
              <a:off x="4029120" y="2874600"/>
              <a:ext cx="189360" cy="141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7" h="394">
                  <a:moveTo>
                    <a:pt x="102" y="0"/>
                  </a:moveTo>
                  <a:lnTo>
                    <a:pt x="102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2" y="8"/>
                  </a:lnTo>
                  <a:lnTo>
                    <a:pt x="101" y="13"/>
                  </a:lnTo>
                  <a:lnTo>
                    <a:pt x="99" y="19"/>
                  </a:lnTo>
                  <a:lnTo>
                    <a:pt x="99" y="19"/>
                  </a:lnTo>
                  <a:lnTo>
                    <a:pt x="95" y="27"/>
                  </a:lnTo>
                  <a:lnTo>
                    <a:pt x="90" y="30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3" y="34"/>
                  </a:lnTo>
                  <a:lnTo>
                    <a:pt x="82" y="37"/>
                  </a:lnTo>
                  <a:lnTo>
                    <a:pt x="82" y="37"/>
                  </a:lnTo>
                  <a:lnTo>
                    <a:pt x="80" y="40"/>
                  </a:lnTo>
                  <a:lnTo>
                    <a:pt x="80" y="43"/>
                  </a:lnTo>
                  <a:lnTo>
                    <a:pt x="83" y="50"/>
                  </a:lnTo>
                  <a:lnTo>
                    <a:pt x="83" y="50"/>
                  </a:lnTo>
                  <a:lnTo>
                    <a:pt x="89" y="59"/>
                  </a:lnTo>
                  <a:lnTo>
                    <a:pt x="92" y="65"/>
                  </a:lnTo>
                  <a:lnTo>
                    <a:pt x="92" y="65"/>
                  </a:lnTo>
                  <a:lnTo>
                    <a:pt x="90" y="68"/>
                  </a:lnTo>
                  <a:lnTo>
                    <a:pt x="89" y="71"/>
                  </a:lnTo>
                  <a:lnTo>
                    <a:pt x="89" y="71"/>
                  </a:lnTo>
                  <a:lnTo>
                    <a:pt x="84" y="74"/>
                  </a:lnTo>
                  <a:lnTo>
                    <a:pt x="79" y="77"/>
                  </a:lnTo>
                  <a:lnTo>
                    <a:pt x="79" y="77"/>
                  </a:lnTo>
                  <a:lnTo>
                    <a:pt x="73" y="77"/>
                  </a:lnTo>
                  <a:lnTo>
                    <a:pt x="73" y="77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59" y="77"/>
                  </a:lnTo>
                  <a:lnTo>
                    <a:pt x="59" y="77"/>
                  </a:lnTo>
                  <a:lnTo>
                    <a:pt x="52" y="80"/>
                  </a:lnTo>
                  <a:lnTo>
                    <a:pt x="43" y="84"/>
                  </a:lnTo>
                  <a:lnTo>
                    <a:pt x="25" y="98"/>
                  </a:lnTo>
                  <a:lnTo>
                    <a:pt x="25" y="98"/>
                  </a:lnTo>
                  <a:lnTo>
                    <a:pt x="8" y="111"/>
                  </a:lnTo>
                  <a:lnTo>
                    <a:pt x="8" y="111"/>
                  </a:lnTo>
                  <a:lnTo>
                    <a:pt x="6" y="112"/>
                  </a:lnTo>
                  <a:lnTo>
                    <a:pt x="6" y="112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9" y="126"/>
                  </a:lnTo>
                  <a:lnTo>
                    <a:pt x="15" y="133"/>
                  </a:lnTo>
                  <a:lnTo>
                    <a:pt x="24" y="148"/>
                  </a:lnTo>
                  <a:lnTo>
                    <a:pt x="30" y="157"/>
                  </a:lnTo>
                  <a:lnTo>
                    <a:pt x="34" y="164"/>
                  </a:lnTo>
                  <a:lnTo>
                    <a:pt x="42" y="171"/>
                  </a:lnTo>
                  <a:lnTo>
                    <a:pt x="50" y="180"/>
                  </a:lnTo>
                  <a:lnTo>
                    <a:pt x="50" y="180"/>
                  </a:lnTo>
                  <a:lnTo>
                    <a:pt x="71" y="195"/>
                  </a:lnTo>
                  <a:lnTo>
                    <a:pt x="93" y="214"/>
                  </a:lnTo>
                  <a:lnTo>
                    <a:pt x="104" y="226"/>
                  </a:lnTo>
                  <a:lnTo>
                    <a:pt x="114" y="238"/>
                  </a:lnTo>
                  <a:lnTo>
                    <a:pt x="123" y="251"/>
                  </a:lnTo>
                  <a:lnTo>
                    <a:pt x="130" y="266"/>
                  </a:lnTo>
                  <a:lnTo>
                    <a:pt x="130" y="266"/>
                  </a:lnTo>
                  <a:lnTo>
                    <a:pt x="157" y="244"/>
                  </a:lnTo>
                  <a:lnTo>
                    <a:pt x="157" y="244"/>
                  </a:lnTo>
                  <a:lnTo>
                    <a:pt x="169" y="231"/>
                  </a:lnTo>
                  <a:lnTo>
                    <a:pt x="176" y="220"/>
                  </a:lnTo>
                  <a:lnTo>
                    <a:pt x="176" y="220"/>
                  </a:lnTo>
                  <a:lnTo>
                    <a:pt x="179" y="214"/>
                  </a:lnTo>
                  <a:lnTo>
                    <a:pt x="179" y="214"/>
                  </a:lnTo>
                  <a:lnTo>
                    <a:pt x="180" y="208"/>
                  </a:lnTo>
                  <a:lnTo>
                    <a:pt x="182" y="204"/>
                  </a:lnTo>
                  <a:lnTo>
                    <a:pt x="186" y="202"/>
                  </a:lnTo>
                  <a:lnTo>
                    <a:pt x="191" y="202"/>
                  </a:lnTo>
                  <a:lnTo>
                    <a:pt x="191" y="202"/>
                  </a:lnTo>
                  <a:lnTo>
                    <a:pt x="198" y="202"/>
                  </a:lnTo>
                  <a:lnTo>
                    <a:pt x="208" y="205"/>
                  </a:lnTo>
                  <a:lnTo>
                    <a:pt x="208" y="205"/>
                  </a:lnTo>
                  <a:lnTo>
                    <a:pt x="211" y="205"/>
                  </a:lnTo>
                  <a:lnTo>
                    <a:pt x="211" y="205"/>
                  </a:lnTo>
                  <a:lnTo>
                    <a:pt x="217" y="207"/>
                  </a:lnTo>
                  <a:lnTo>
                    <a:pt x="217" y="207"/>
                  </a:lnTo>
                  <a:lnTo>
                    <a:pt x="220" y="207"/>
                  </a:lnTo>
                  <a:lnTo>
                    <a:pt x="220" y="207"/>
                  </a:lnTo>
                  <a:lnTo>
                    <a:pt x="234" y="202"/>
                  </a:lnTo>
                  <a:lnTo>
                    <a:pt x="234" y="202"/>
                  </a:lnTo>
                  <a:lnTo>
                    <a:pt x="250" y="198"/>
                  </a:lnTo>
                  <a:lnTo>
                    <a:pt x="257" y="195"/>
                  </a:lnTo>
                  <a:lnTo>
                    <a:pt x="265" y="195"/>
                  </a:lnTo>
                  <a:lnTo>
                    <a:pt x="265" y="195"/>
                  </a:lnTo>
                  <a:lnTo>
                    <a:pt x="268" y="195"/>
                  </a:lnTo>
                  <a:lnTo>
                    <a:pt x="272" y="198"/>
                  </a:lnTo>
                  <a:lnTo>
                    <a:pt x="281" y="204"/>
                  </a:lnTo>
                  <a:lnTo>
                    <a:pt x="290" y="213"/>
                  </a:lnTo>
                  <a:lnTo>
                    <a:pt x="299" y="225"/>
                  </a:lnTo>
                  <a:lnTo>
                    <a:pt x="307" y="236"/>
                  </a:lnTo>
                  <a:lnTo>
                    <a:pt x="315" y="248"/>
                  </a:lnTo>
                  <a:lnTo>
                    <a:pt x="319" y="257"/>
                  </a:lnTo>
                  <a:lnTo>
                    <a:pt x="321" y="266"/>
                  </a:lnTo>
                  <a:lnTo>
                    <a:pt x="321" y="266"/>
                  </a:lnTo>
                  <a:lnTo>
                    <a:pt x="322" y="285"/>
                  </a:lnTo>
                  <a:lnTo>
                    <a:pt x="322" y="285"/>
                  </a:lnTo>
                  <a:lnTo>
                    <a:pt x="325" y="297"/>
                  </a:lnTo>
                  <a:lnTo>
                    <a:pt x="331" y="307"/>
                  </a:lnTo>
                  <a:lnTo>
                    <a:pt x="331" y="307"/>
                  </a:lnTo>
                  <a:lnTo>
                    <a:pt x="331" y="307"/>
                  </a:lnTo>
                  <a:lnTo>
                    <a:pt x="333" y="312"/>
                  </a:lnTo>
                  <a:lnTo>
                    <a:pt x="333" y="312"/>
                  </a:lnTo>
                  <a:lnTo>
                    <a:pt x="366" y="306"/>
                  </a:lnTo>
                  <a:lnTo>
                    <a:pt x="384" y="303"/>
                  </a:lnTo>
                  <a:lnTo>
                    <a:pt x="384" y="303"/>
                  </a:lnTo>
                  <a:lnTo>
                    <a:pt x="387" y="306"/>
                  </a:lnTo>
                  <a:lnTo>
                    <a:pt x="390" y="310"/>
                  </a:lnTo>
                  <a:lnTo>
                    <a:pt x="394" y="316"/>
                  </a:lnTo>
                  <a:lnTo>
                    <a:pt x="397" y="325"/>
                  </a:lnTo>
                  <a:lnTo>
                    <a:pt x="400" y="334"/>
                  </a:lnTo>
                  <a:lnTo>
                    <a:pt x="403" y="344"/>
                  </a:lnTo>
                  <a:lnTo>
                    <a:pt x="403" y="355"/>
                  </a:lnTo>
                  <a:lnTo>
                    <a:pt x="403" y="363"/>
                  </a:lnTo>
                  <a:lnTo>
                    <a:pt x="403" y="363"/>
                  </a:lnTo>
                  <a:lnTo>
                    <a:pt x="403" y="372"/>
                  </a:lnTo>
                  <a:lnTo>
                    <a:pt x="406" y="381"/>
                  </a:lnTo>
                  <a:lnTo>
                    <a:pt x="406" y="381"/>
                  </a:lnTo>
                  <a:lnTo>
                    <a:pt x="409" y="386"/>
                  </a:lnTo>
                  <a:lnTo>
                    <a:pt x="414" y="389"/>
                  </a:lnTo>
                  <a:lnTo>
                    <a:pt x="418" y="391"/>
                  </a:lnTo>
                  <a:lnTo>
                    <a:pt x="423" y="393"/>
                  </a:lnTo>
                  <a:lnTo>
                    <a:pt x="423" y="393"/>
                  </a:lnTo>
                  <a:lnTo>
                    <a:pt x="427" y="394"/>
                  </a:lnTo>
                  <a:lnTo>
                    <a:pt x="427" y="394"/>
                  </a:lnTo>
                  <a:lnTo>
                    <a:pt x="431" y="393"/>
                  </a:lnTo>
                  <a:lnTo>
                    <a:pt x="437" y="389"/>
                  </a:lnTo>
                  <a:lnTo>
                    <a:pt x="437" y="389"/>
                  </a:lnTo>
                  <a:lnTo>
                    <a:pt x="437" y="389"/>
                  </a:lnTo>
                  <a:lnTo>
                    <a:pt x="437" y="389"/>
                  </a:lnTo>
                  <a:lnTo>
                    <a:pt x="449" y="372"/>
                  </a:lnTo>
                  <a:lnTo>
                    <a:pt x="454" y="366"/>
                  </a:lnTo>
                  <a:lnTo>
                    <a:pt x="460" y="363"/>
                  </a:lnTo>
                  <a:lnTo>
                    <a:pt x="460" y="363"/>
                  </a:lnTo>
                  <a:lnTo>
                    <a:pt x="461" y="362"/>
                  </a:lnTo>
                  <a:lnTo>
                    <a:pt x="461" y="362"/>
                  </a:lnTo>
                  <a:lnTo>
                    <a:pt x="464" y="363"/>
                  </a:lnTo>
                  <a:lnTo>
                    <a:pt x="465" y="366"/>
                  </a:lnTo>
                  <a:lnTo>
                    <a:pt x="465" y="366"/>
                  </a:lnTo>
                  <a:lnTo>
                    <a:pt x="467" y="369"/>
                  </a:lnTo>
                  <a:lnTo>
                    <a:pt x="470" y="372"/>
                  </a:lnTo>
                  <a:lnTo>
                    <a:pt x="479" y="377"/>
                  </a:lnTo>
                  <a:lnTo>
                    <a:pt x="479" y="377"/>
                  </a:lnTo>
                  <a:lnTo>
                    <a:pt x="483" y="372"/>
                  </a:lnTo>
                  <a:lnTo>
                    <a:pt x="488" y="366"/>
                  </a:lnTo>
                  <a:lnTo>
                    <a:pt x="496" y="357"/>
                  </a:lnTo>
                  <a:lnTo>
                    <a:pt x="496" y="357"/>
                  </a:lnTo>
                  <a:lnTo>
                    <a:pt x="498" y="356"/>
                  </a:lnTo>
                  <a:lnTo>
                    <a:pt x="498" y="356"/>
                  </a:lnTo>
                  <a:lnTo>
                    <a:pt x="499" y="353"/>
                  </a:lnTo>
                  <a:lnTo>
                    <a:pt x="499" y="350"/>
                  </a:lnTo>
                  <a:lnTo>
                    <a:pt x="499" y="350"/>
                  </a:lnTo>
                  <a:lnTo>
                    <a:pt x="499" y="349"/>
                  </a:lnTo>
                  <a:lnTo>
                    <a:pt x="499" y="349"/>
                  </a:lnTo>
                  <a:lnTo>
                    <a:pt x="498" y="341"/>
                  </a:lnTo>
                  <a:lnTo>
                    <a:pt x="495" y="335"/>
                  </a:lnTo>
                  <a:lnTo>
                    <a:pt x="492" y="328"/>
                  </a:lnTo>
                  <a:lnTo>
                    <a:pt x="491" y="321"/>
                  </a:lnTo>
                  <a:lnTo>
                    <a:pt x="491" y="321"/>
                  </a:lnTo>
                  <a:lnTo>
                    <a:pt x="492" y="313"/>
                  </a:lnTo>
                  <a:lnTo>
                    <a:pt x="492" y="313"/>
                  </a:lnTo>
                  <a:lnTo>
                    <a:pt x="495" y="309"/>
                  </a:lnTo>
                  <a:lnTo>
                    <a:pt x="499" y="307"/>
                  </a:lnTo>
                  <a:lnTo>
                    <a:pt x="499" y="307"/>
                  </a:lnTo>
                  <a:lnTo>
                    <a:pt x="504" y="309"/>
                  </a:lnTo>
                  <a:lnTo>
                    <a:pt x="508" y="310"/>
                  </a:lnTo>
                  <a:lnTo>
                    <a:pt x="508" y="310"/>
                  </a:lnTo>
                  <a:lnTo>
                    <a:pt x="513" y="312"/>
                  </a:lnTo>
                  <a:lnTo>
                    <a:pt x="517" y="312"/>
                  </a:lnTo>
                  <a:lnTo>
                    <a:pt x="517" y="312"/>
                  </a:lnTo>
                  <a:lnTo>
                    <a:pt x="520" y="312"/>
                  </a:lnTo>
                  <a:lnTo>
                    <a:pt x="525" y="309"/>
                  </a:lnTo>
                  <a:lnTo>
                    <a:pt x="525" y="309"/>
                  </a:lnTo>
                  <a:lnTo>
                    <a:pt x="527" y="304"/>
                  </a:lnTo>
                  <a:lnTo>
                    <a:pt x="526" y="298"/>
                  </a:lnTo>
                  <a:lnTo>
                    <a:pt x="525" y="293"/>
                  </a:lnTo>
                  <a:lnTo>
                    <a:pt x="522" y="287"/>
                  </a:lnTo>
                  <a:lnTo>
                    <a:pt x="514" y="275"/>
                  </a:lnTo>
                  <a:lnTo>
                    <a:pt x="513" y="269"/>
                  </a:lnTo>
                  <a:lnTo>
                    <a:pt x="511" y="266"/>
                  </a:lnTo>
                  <a:lnTo>
                    <a:pt x="511" y="266"/>
                  </a:lnTo>
                  <a:lnTo>
                    <a:pt x="513" y="257"/>
                  </a:lnTo>
                  <a:lnTo>
                    <a:pt x="513" y="257"/>
                  </a:lnTo>
                  <a:lnTo>
                    <a:pt x="513" y="256"/>
                  </a:lnTo>
                  <a:lnTo>
                    <a:pt x="513" y="256"/>
                  </a:lnTo>
                  <a:lnTo>
                    <a:pt x="513" y="250"/>
                  </a:lnTo>
                  <a:lnTo>
                    <a:pt x="510" y="244"/>
                  </a:lnTo>
                  <a:lnTo>
                    <a:pt x="505" y="238"/>
                  </a:lnTo>
                  <a:lnTo>
                    <a:pt x="499" y="232"/>
                  </a:lnTo>
                  <a:lnTo>
                    <a:pt x="499" y="232"/>
                  </a:lnTo>
                  <a:lnTo>
                    <a:pt x="496" y="231"/>
                  </a:lnTo>
                  <a:lnTo>
                    <a:pt x="495" y="226"/>
                  </a:lnTo>
                  <a:lnTo>
                    <a:pt x="493" y="222"/>
                  </a:lnTo>
                  <a:lnTo>
                    <a:pt x="493" y="216"/>
                  </a:lnTo>
                  <a:lnTo>
                    <a:pt x="493" y="216"/>
                  </a:lnTo>
                  <a:lnTo>
                    <a:pt x="495" y="200"/>
                  </a:lnTo>
                  <a:lnTo>
                    <a:pt x="495" y="200"/>
                  </a:lnTo>
                  <a:lnTo>
                    <a:pt x="499" y="176"/>
                  </a:lnTo>
                  <a:lnTo>
                    <a:pt x="499" y="176"/>
                  </a:lnTo>
                  <a:lnTo>
                    <a:pt x="492" y="170"/>
                  </a:lnTo>
                  <a:lnTo>
                    <a:pt x="492" y="170"/>
                  </a:lnTo>
                  <a:lnTo>
                    <a:pt x="491" y="166"/>
                  </a:lnTo>
                  <a:lnTo>
                    <a:pt x="491" y="166"/>
                  </a:lnTo>
                  <a:lnTo>
                    <a:pt x="486" y="158"/>
                  </a:lnTo>
                  <a:lnTo>
                    <a:pt x="485" y="149"/>
                  </a:lnTo>
                  <a:lnTo>
                    <a:pt x="485" y="149"/>
                  </a:lnTo>
                  <a:lnTo>
                    <a:pt x="483" y="139"/>
                  </a:lnTo>
                  <a:lnTo>
                    <a:pt x="483" y="139"/>
                  </a:lnTo>
                  <a:lnTo>
                    <a:pt x="482" y="134"/>
                  </a:lnTo>
                  <a:lnTo>
                    <a:pt x="480" y="130"/>
                  </a:lnTo>
                  <a:lnTo>
                    <a:pt x="477" y="127"/>
                  </a:lnTo>
                  <a:lnTo>
                    <a:pt x="473" y="127"/>
                  </a:lnTo>
                  <a:lnTo>
                    <a:pt x="473" y="127"/>
                  </a:lnTo>
                  <a:lnTo>
                    <a:pt x="470" y="126"/>
                  </a:lnTo>
                  <a:lnTo>
                    <a:pt x="467" y="124"/>
                  </a:lnTo>
                  <a:lnTo>
                    <a:pt x="465" y="123"/>
                  </a:lnTo>
                  <a:lnTo>
                    <a:pt x="464" y="120"/>
                  </a:lnTo>
                  <a:lnTo>
                    <a:pt x="464" y="114"/>
                  </a:lnTo>
                  <a:lnTo>
                    <a:pt x="467" y="107"/>
                  </a:lnTo>
                  <a:lnTo>
                    <a:pt x="467" y="107"/>
                  </a:lnTo>
                  <a:lnTo>
                    <a:pt x="470" y="104"/>
                  </a:lnTo>
                  <a:lnTo>
                    <a:pt x="473" y="102"/>
                  </a:lnTo>
                  <a:lnTo>
                    <a:pt x="473" y="102"/>
                  </a:lnTo>
                  <a:lnTo>
                    <a:pt x="476" y="99"/>
                  </a:lnTo>
                  <a:lnTo>
                    <a:pt x="474" y="96"/>
                  </a:lnTo>
                  <a:lnTo>
                    <a:pt x="465" y="89"/>
                  </a:lnTo>
                  <a:lnTo>
                    <a:pt x="454" y="78"/>
                  </a:lnTo>
                  <a:lnTo>
                    <a:pt x="449" y="74"/>
                  </a:lnTo>
                  <a:lnTo>
                    <a:pt x="448" y="68"/>
                  </a:lnTo>
                  <a:lnTo>
                    <a:pt x="448" y="68"/>
                  </a:lnTo>
                  <a:lnTo>
                    <a:pt x="446" y="59"/>
                  </a:lnTo>
                  <a:lnTo>
                    <a:pt x="443" y="47"/>
                  </a:lnTo>
                  <a:lnTo>
                    <a:pt x="437" y="37"/>
                  </a:lnTo>
                  <a:lnTo>
                    <a:pt x="431" y="27"/>
                  </a:lnTo>
                  <a:lnTo>
                    <a:pt x="431" y="27"/>
                  </a:lnTo>
                  <a:lnTo>
                    <a:pt x="426" y="19"/>
                  </a:lnTo>
                  <a:lnTo>
                    <a:pt x="421" y="16"/>
                  </a:lnTo>
                  <a:lnTo>
                    <a:pt x="421" y="16"/>
                  </a:lnTo>
                  <a:lnTo>
                    <a:pt x="421" y="16"/>
                  </a:lnTo>
                  <a:lnTo>
                    <a:pt x="421" y="16"/>
                  </a:lnTo>
                  <a:lnTo>
                    <a:pt x="417" y="18"/>
                  </a:lnTo>
                  <a:lnTo>
                    <a:pt x="411" y="22"/>
                  </a:lnTo>
                  <a:lnTo>
                    <a:pt x="397" y="34"/>
                  </a:lnTo>
                  <a:lnTo>
                    <a:pt x="383" y="46"/>
                  </a:lnTo>
                  <a:lnTo>
                    <a:pt x="377" y="50"/>
                  </a:lnTo>
                  <a:lnTo>
                    <a:pt x="371" y="52"/>
                  </a:lnTo>
                  <a:lnTo>
                    <a:pt x="371" y="52"/>
                  </a:lnTo>
                  <a:lnTo>
                    <a:pt x="365" y="50"/>
                  </a:lnTo>
                  <a:lnTo>
                    <a:pt x="358" y="47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34" y="39"/>
                  </a:lnTo>
                  <a:lnTo>
                    <a:pt x="334" y="39"/>
                  </a:lnTo>
                  <a:lnTo>
                    <a:pt x="331" y="40"/>
                  </a:lnTo>
                  <a:lnTo>
                    <a:pt x="328" y="42"/>
                  </a:lnTo>
                  <a:lnTo>
                    <a:pt x="325" y="43"/>
                  </a:lnTo>
                  <a:lnTo>
                    <a:pt x="324" y="47"/>
                  </a:lnTo>
                  <a:lnTo>
                    <a:pt x="324" y="47"/>
                  </a:lnTo>
                  <a:lnTo>
                    <a:pt x="321" y="52"/>
                  </a:lnTo>
                  <a:lnTo>
                    <a:pt x="318" y="55"/>
                  </a:lnTo>
                  <a:lnTo>
                    <a:pt x="318" y="55"/>
                  </a:lnTo>
                  <a:lnTo>
                    <a:pt x="315" y="55"/>
                  </a:lnTo>
                  <a:lnTo>
                    <a:pt x="315" y="55"/>
                  </a:lnTo>
                  <a:lnTo>
                    <a:pt x="309" y="53"/>
                  </a:lnTo>
                  <a:lnTo>
                    <a:pt x="304" y="52"/>
                  </a:lnTo>
                  <a:lnTo>
                    <a:pt x="304" y="52"/>
                  </a:lnTo>
                  <a:lnTo>
                    <a:pt x="299" y="49"/>
                  </a:lnTo>
                  <a:lnTo>
                    <a:pt x="293" y="49"/>
                  </a:lnTo>
                  <a:lnTo>
                    <a:pt x="293" y="49"/>
                  </a:lnTo>
                  <a:lnTo>
                    <a:pt x="291" y="49"/>
                  </a:lnTo>
                  <a:lnTo>
                    <a:pt x="291" y="49"/>
                  </a:lnTo>
                  <a:lnTo>
                    <a:pt x="288" y="50"/>
                  </a:lnTo>
                  <a:lnTo>
                    <a:pt x="285" y="52"/>
                  </a:lnTo>
                  <a:lnTo>
                    <a:pt x="285" y="52"/>
                  </a:lnTo>
                  <a:lnTo>
                    <a:pt x="284" y="53"/>
                  </a:lnTo>
                  <a:lnTo>
                    <a:pt x="284" y="53"/>
                  </a:lnTo>
                  <a:lnTo>
                    <a:pt x="282" y="55"/>
                  </a:lnTo>
                  <a:lnTo>
                    <a:pt x="282" y="55"/>
                  </a:lnTo>
                  <a:lnTo>
                    <a:pt x="279" y="58"/>
                  </a:lnTo>
                  <a:lnTo>
                    <a:pt x="276" y="58"/>
                  </a:lnTo>
                  <a:lnTo>
                    <a:pt x="276" y="58"/>
                  </a:lnTo>
                  <a:lnTo>
                    <a:pt x="273" y="58"/>
                  </a:lnTo>
                  <a:lnTo>
                    <a:pt x="271" y="55"/>
                  </a:lnTo>
                  <a:lnTo>
                    <a:pt x="266" y="46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63" y="24"/>
                  </a:lnTo>
                  <a:lnTo>
                    <a:pt x="263" y="24"/>
                  </a:lnTo>
                  <a:lnTo>
                    <a:pt x="260" y="24"/>
                  </a:lnTo>
                  <a:lnTo>
                    <a:pt x="260" y="24"/>
                  </a:lnTo>
                  <a:lnTo>
                    <a:pt x="256" y="27"/>
                  </a:lnTo>
                  <a:lnTo>
                    <a:pt x="256" y="27"/>
                  </a:lnTo>
                  <a:lnTo>
                    <a:pt x="242" y="30"/>
                  </a:lnTo>
                  <a:lnTo>
                    <a:pt x="242" y="30"/>
                  </a:lnTo>
                  <a:lnTo>
                    <a:pt x="226" y="31"/>
                  </a:lnTo>
                  <a:lnTo>
                    <a:pt x="210" y="33"/>
                  </a:lnTo>
                  <a:lnTo>
                    <a:pt x="210" y="33"/>
                  </a:lnTo>
                  <a:lnTo>
                    <a:pt x="189" y="31"/>
                  </a:lnTo>
                  <a:lnTo>
                    <a:pt x="172" y="28"/>
                  </a:lnTo>
                  <a:lnTo>
                    <a:pt x="158" y="25"/>
                  </a:lnTo>
                  <a:lnTo>
                    <a:pt x="154" y="22"/>
                  </a:lnTo>
                  <a:lnTo>
                    <a:pt x="152" y="19"/>
                  </a:lnTo>
                  <a:lnTo>
                    <a:pt x="152" y="19"/>
                  </a:lnTo>
                  <a:lnTo>
                    <a:pt x="151" y="16"/>
                  </a:lnTo>
                  <a:lnTo>
                    <a:pt x="148" y="15"/>
                  </a:lnTo>
                  <a:lnTo>
                    <a:pt x="138" y="9"/>
                  </a:lnTo>
                  <a:lnTo>
                    <a:pt x="138" y="9"/>
                  </a:lnTo>
                  <a:lnTo>
                    <a:pt x="126" y="6"/>
                  </a:lnTo>
                  <a:lnTo>
                    <a:pt x="114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68" name="Freeform: Shape 51">
              <a:extLst>
                <a:ext uri="{FF2B5EF4-FFF2-40B4-BE49-F238E27FC236}">
                  <a16:creationId xmlns:a16="http://schemas.microsoft.com/office/drawing/2014/main" id="{00009954-0FF0-5A44-A2B6-D8AFB1F8D2CD}"/>
                </a:ext>
              </a:extLst>
            </p:cNvPr>
            <p:cNvSpPr/>
            <p:nvPr/>
          </p:nvSpPr>
          <p:spPr>
            <a:xfrm>
              <a:off x="4120200" y="2983679"/>
              <a:ext cx="105840" cy="101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5" h="283">
                  <a:moveTo>
                    <a:pt x="131" y="0"/>
                  </a:moveTo>
                  <a:lnTo>
                    <a:pt x="131" y="0"/>
                  </a:lnTo>
                  <a:lnTo>
                    <a:pt x="113" y="3"/>
                  </a:lnTo>
                  <a:lnTo>
                    <a:pt x="80" y="9"/>
                  </a:lnTo>
                  <a:lnTo>
                    <a:pt x="80" y="9"/>
                  </a:lnTo>
                  <a:lnTo>
                    <a:pt x="81" y="15"/>
                  </a:lnTo>
                  <a:lnTo>
                    <a:pt x="80" y="20"/>
                  </a:lnTo>
                  <a:lnTo>
                    <a:pt x="76" y="31"/>
                  </a:lnTo>
                  <a:lnTo>
                    <a:pt x="76" y="31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1" y="50"/>
                  </a:lnTo>
                  <a:lnTo>
                    <a:pt x="65" y="56"/>
                  </a:lnTo>
                  <a:lnTo>
                    <a:pt x="50" y="69"/>
                  </a:lnTo>
                  <a:lnTo>
                    <a:pt x="31" y="81"/>
                  </a:lnTo>
                  <a:lnTo>
                    <a:pt x="16" y="91"/>
                  </a:lnTo>
                  <a:lnTo>
                    <a:pt x="16" y="91"/>
                  </a:lnTo>
                  <a:lnTo>
                    <a:pt x="10" y="99"/>
                  </a:lnTo>
                  <a:lnTo>
                    <a:pt x="10" y="99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47" y="146"/>
                  </a:lnTo>
                  <a:lnTo>
                    <a:pt x="71" y="161"/>
                  </a:lnTo>
                  <a:lnTo>
                    <a:pt x="93" y="177"/>
                  </a:lnTo>
                  <a:lnTo>
                    <a:pt x="93" y="177"/>
                  </a:lnTo>
                  <a:lnTo>
                    <a:pt x="134" y="208"/>
                  </a:lnTo>
                  <a:lnTo>
                    <a:pt x="180" y="238"/>
                  </a:lnTo>
                  <a:lnTo>
                    <a:pt x="223" y="264"/>
                  </a:lnTo>
                  <a:lnTo>
                    <a:pt x="242" y="273"/>
                  </a:lnTo>
                  <a:lnTo>
                    <a:pt x="257" y="280"/>
                  </a:lnTo>
                  <a:lnTo>
                    <a:pt x="257" y="280"/>
                  </a:lnTo>
                  <a:lnTo>
                    <a:pt x="264" y="282"/>
                  </a:lnTo>
                  <a:lnTo>
                    <a:pt x="274" y="283"/>
                  </a:lnTo>
                  <a:lnTo>
                    <a:pt x="274" y="283"/>
                  </a:lnTo>
                  <a:lnTo>
                    <a:pt x="274" y="283"/>
                  </a:lnTo>
                  <a:lnTo>
                    <a:pt x="280" y="260"/>
                  </a:lnTo>
                  <a:lnTo>
                    <a:pt x="286" y="243"/>
                  </a:lnTo>
                  <a:lnTo>
                    <a:pt x="292" y="230"/>
                  </a:lnTo>
                  <a:lnTo>
                    <a:pt x="295" y="217"/>
                  </a:lnTo>
                  <a:lnTo>
                    <a:pt x="295" y="217"/>
                  </a:lnTo>
                  <a:lnTo>
                    <a:pt x="295" y="213"/>
                  </a:lnTo>
                  <a:lnTo>
                    <a:pt x="294" y="208"/>
                  </a:lnTo>
                  <a:lnTo>
                    <a:pt x="289" y="199"/>
                  </a:lnTo>
                  <a:lnTo>
                    <a:pt x="282" y="190"/>
                  </a:lnTo>
                  <a:lnTo>
                    <a:pt x="272" y="183"/>
                  </a:lnTo>
                  <a:lnTo>
                    <a:pt x="272" y="183"/>
                  </a:lnTo>
                  <a:lnTo>
                    <a:pt x="255" y="174"/>
                  </a:lnTo>
                  <a:lnTo>
                    <a:pt x="240" y="164"/>
                  </a:lnTo>
                  <a:lnTo>
                    <a:pt x="240" y="164"/>
                  </a:lnTo>
                  <a:lnTo>
                    <a:pt x="238" y="162"/>
                  </a:lnTo>
                  <a:lnTo>
                    <a:pt x="238" y="162"/>
                  </a:lnTo>
                  <a:lnTo>
                    <a:pt x="218" y="152"/>
                  </a:lnTo>
                  <a:lnTo>
                    <a:pt x="214" y="149"/>
                  </a:lnTo>
                  <a:lnTo>
                    <a:pt x="214" y="148"/>
                  </a:lnTo>
                  <a:lnTo>
                    <a:pt x="214" y="146"/>
                  </a:lnTo>
                  <a:lnTo>
                    <a:pt x="214" y="146"/>
                  </a:lnTo>
                  <a:lnTo>
                    <a:pt x="217" y="142"/>
                  </a:lnTo>
                  <a:lnTo>
                    <a:pt x="217" y="142"/>
                  </a:lnTo>
                  <a:lnTo>
                    <a:pt x="221" y="137"/>
                  </a:lnTo>
                  <a:lnTo>
                    <a:pt x="224" y="131"/>
                  </a:lnTo>
                  <a:lnTo>
                    <a:pt x="226" y="122"/>
                  </a:lnTo>
                  <a:lnTo>
                    <a:pt x="226" y="114"/>
                  </a:lnTo>
                  <a:lnTo>
                    <a:pt x="226" y="114"/>
                  </a:lnTo>
                  <a:lnTo>
                    <a:pt x="224" y="91"/>
                  </a:lnTo>
                  <a:lnTo>
                    <a:pt x="224" y="91"/>
                  </a:lnTo>
                  <a:lnTo>
                    <a:pt x="224" y="83"/>
                  </a:lnTo>
                  <a:lnTo>
                    <a:pt x="226" y="74"/>
                  </a:lnTo>
                  <a:lnTo>
                    <a:pt x="226" y="74"/>
                  </a:lnTo>
                  <a:lnTo>
                    <a:pt x="217" y="69"/>
                  </a:lnTo>
                  <a:lnTo>
                    <a:pt x="214" y="66"/>
                  </a:lnTo>
                  <a:lnTo>
                    <a:pt x="212" y="63"/>
                  </a:lnTo>
                  <a:lnTo>
                    <a:pt x="212" y="63"/>
                  </a:lnTo>
                  <a:lnTo>
                    <a:pt x="211" y="60"/>
                  </a:lnTo>
                  <a:lnTo>
                    <a:pt x="208" y="59"/>
                  </a:lnTo>
                  <a:lnTo>
                    <a:pt x="208" y="59"/>
                  </a:lnTo>
                  <a:lnTo>
                    <a:pt x="207" y="60"/>
                  </a:lnTo>
                  <a:lnTo>
                    <a:pt x="207" y="60"/>
                  </a:lnTo>
                  <a:lnTo>
                    <a:pt x="201" y="63"/>
                  </a:lnTo>
                  <a:lnTo>
                    <a:pt x="196" y="69"/>
                  </a:lnTo>
                  <a:lnTo>
                    <a:pt x="184" y="86"/>
                  </a:lnTo>
                  <a:lnTo>
                    <a:pt x="184" y="86"/>
                  </a:lnTo>
                  <a:lnTo>
                    <a:pt x="184" y="86"/>
                  </a:lnTo>
                  <a:lnTo>
                    <a:pt x="184" y="86"/>
                  </a:lnTo>
                  <a:lnTo>
                    <a:pt x="178" y="90"/>
                  </a:lnTo>
                  <a:lnTo>
                    <a:pt x="174" y="91"/>
                  </a:lnTo>
                  <a:lnTo>
                    <a:pt x="174" y="91"/>
                  </a:lnTo>
                  <a:lnTo>
                    <a:pt x="170" y="90"/>
                  </a:lnTo>
                  <a:lnTo>
                    <a:pt x="170" y="90"/>
                  </a:lnTo>
                  <a:lnTo>
                    <a:pt x="165" y="88"/>
                  </a:lnTo>
                  <a:lnTo>
                    <a:pt x="161" y="86"/>
                  </a:lnTo>
                  <a:lnTo>
                    <a:pt x="156" y="83"/>
                  </a:lnTo>
                  <a:lnTo>
                    <a:pt x="153" y="78"/>
                  </a:lnTo>
                  <a:lnTo>
                    <a:pt x="153" y="78"/>
                  </a:lnTo>
                  <a:lnTo>
                    <a:pt x="150" y="69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50" y="52"/>
                  </a:lnTo>
                  <a:lnTo>
                    <a:pt x="150" y="41"/>
                  </a:lnTo>
                  <a:lnTo>
                    <a:pt x="147" y="31"/>
                  </a:lnTo>
                  <a:lnTo>
                    <a:pt x="144" y="22"/>
                  </a:lnTo>
                  <a:lnTo>
                    <a:pt x="141" y="13"/>
                  </a:lnTo>
                  <a:lnTo>
                    <a:pt x="137" y="7"/>
                  </a:lnTo>
                  <a:lnTo>
                    <a:pt x="134" y="3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69" name="Freeform: Shape 52">
              <a:extLst>
                <a:ext uri="{FF2B5EF4-FFF2-40B4-BE49-F238E27FC236}">
                  <a16:creationId xmlns:a16="http://schemas.microsoft.com/office/drawing/2014/main" id="{693C7384-0F67-6741-BA42-0AA25700D7DB}"/>
                </a:ext>
              </a:extLst>
            </p:cNvPr>
            <p:cNvSpPr/>
            <p:nvPr/>
          </p:nvSpPr>
          <p:spPr>
            <a:xfrm>
              <a:off x="4120200" y="2983679"/>
              <a:ext cx="105840" cy="101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5" h="283">
                  <a:moveTo>
                    <a:pt x="131" y="0"/>
                  </a:moveTo>
                  <a:lnTo>
                    <a:pt x="131" y="0"/>
                  </a:lnTo>
                  <a:lnTo>
                    <a:pt x="113" y="3"/>
                  </a:lnTo>
                  <a:lnTo>
                    <a:pt x="80" y="9"/>
                  </a:lnTo>
                  <a:lnTo>
                    <a:pt x="80" y="9"/>
                  </a:lnTo>
                  <a:lnTo>
                    <a:pt x="81" y="15"/>
                  </a:lnTo>
                  <a:lnTo>
                    <a:pt x="80" y="20"/>
                  </a:lnTo>
                  <a:lnTo>
                    <a:pt x="76" y="31"/>
                  </a:lnTo>
                  <a:lnTo>
                    <a:pt x="76" y="31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1" y="50"/>
                  </a:lnTo>
                  <a:lnTo>
                    <a:pt x="65" y="56"/>
                  </a:lnTo>
                  <a:lnTo>
                    <a:pt x="50" y="69"/>
                  </a:lnTo>
                  <a:lnTo>
                    <a:pt x="31" y="81"/>
                  </a:lnTo>
                  <a:lnTo>
                    <a:pt x="16" y="91"/>
                  </a:lnTo>
                  <a:lnTo>
                    <a:pt x="16" y="91"/>
                  </a:lnTo>
                  <a:lnTo>
                    <a:pt x="10" y="99"/>
                  </a:lnTo>
                  <a:lnTo>
                    <a:pt x="10" y="99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47" y="146"/>
                  </a:lnTo>
                  <a:lnTo>
                    <a:pt x="71" y="161"/>
                  </a:lnTo>
                  <a:lnTo>
                    <a:pt x="93" y="177"/>
                  </a:lnTo>
                  <a:lnTo>
                    <a:pt x="93" y="177"/>
                  </a:lnTo>
                  <a:lnTo>
                    <a:pt x="134" y="208"/>
                  </a:lnTo>
                  <a:lnTo>
                    <a:pt x="180" y="238"/>
                  </a:lnTo>
                  <a:lnTo>
                    <a:pt x="223" y="264"/>
                  </a:lnTo>
                  <a:lnTo>
                    <a:pt x="242" y="273"/>
                  </a:lnTo>
                  <a:lnTo>
                    <a:pt x="257" y="280"/>
                  </a:lnTo>
                  <a:lnTo>
                    <a:pt x="257" y="280"/>
                  </a:lnTo>
                  <a:lnTo>
                    <a:pt x="264" y="282"/>
                  </a:lnTo>
                  <a:lnTo>
                    <a:pt x="274" y="283"/>
                  </a:lnTo>
                  <a:lnTo>
                    <a:pt x="274" y="283"/>
                  </a:lnTo>
                  <a:lnTo>
                    <a:pt x="274" y="283"/>
                  </a:lnTo>
                  <a:lnTo>
                    <a:pt x="280" y="260"/>
                  </a:lnTo>
                  <a:lnTo>
                    <a:pt x="286" y="243"/>
                  </a:lnTo>
                  <a:lnTo>
                    <a:pt x="292" y="230"/>
                  </a:lnTo>
                  <a:lnTo>
                    <a:pt x="295" y="217"/>
                  </a:lnTo>
                  <a:lnTo>
                    <a:pt x="295" y="217"/>
                  </a:lnTo>
                  <a:lnTo>
                    <a:pt x="295" y="213"/>
                  </a:lnTo>
                  <a:lnTo>
                    <a:pt x="294" y="208"/>
                  </a:lnTo>
                  <a:lnTo>
                    <a:pt x="289" y="199"/>
                  </a:lnTo>
                  <a:lnTo>
                    <a:pt x="282" y="190"/>
                  </a:lnTo>
                  <a:lnTo>
                    <a:pt x="272" y="183"/>
                  </a:lnTo>
                  <a:lnTo>
                    <a:pt x="272" y="183"/>
                  </a:lnTo>
                  <a:lnTo>
                    <a:pt x="255" y="174"/>
                  </a:lnTo>
                  <a:lnTo>
                    <a:pt x="240" y="164"/>
                  </a:lnTo>
                  <a:lnTo>
                    <a:pt x="240" y="164"/>
                  </a:lnTo>
                  <a:lnTo>
                    <a:pt x="238" y="162"/>
                  </a:lnTo>
                  <a:lnTo>
                    <a:pt x="238" y="162"/>
                  </a:lnTo>
                  <a:lnTo>
                    <a:pt x="218" y="152"/>
                  </a:lnTo>
                  <a:lnTo>
                    <a:pt x="214" y="149"/>
                  </a:lnTo>
                  <a:lnTo>
                    <a:pt x="214" y="148"/>
                  </a:lnTo>
                  <a:lnTo>
                    <a:pt x="214" y="146"/>
                  </a:lnTo>
                  <a:lnTo>
                    <a:pt x="214" y="146"/>
                  </a:lnTo>
                  <a:lnTo>
                    <a:pt x="217" y="142"/>
                  </a:lnTo>
                  <a:lnTo>
                    <a:pt x="217" y="142"/>
                  </a:lnTo>
                  <a:lnTo>
                    <a:pt x="221" y="137"/>
                  </a:lnTo>
                  <a:lnTo>
                    <a:pt x="224" y="131"/>
                  </a:lnTo>
                  <a:lnTo>
                    <a:pt x="226" y="122"/>
                  </a:lnTo>
                  <a:lnTo>
                    <a:pt x="226" y="114"/>
                  </a:lnTo>
                  <a:lnTo>
                    <a:pt x="226" y="114"/>
                  </a:lnTo>
                  <a:lnTo>
                    <a:pt x="224" y="91"/>
                  </a:lnTo>
                  <a:lnTo>
                    <a:pt x="224" y="91"/>
                  </a:lnTo>
                  <a:lnTo>
                    <a:pt x="224" y="83"/>
                  </a:lnTo>
                  <a:lnTo>
                    <a:pt x="226" y="74"/>
                  </a:lnTo>
                  <a:lnTo>
                    <a:pt x="226" y="74"/>
                  </a:lnTo>
                  <a:lnTo>
                    <a:pt x="217" y="69"/>
                  </a:lnTo>
                  <a:lnTo>
                    <a:pt x="214" y="66"/>
                  </a:lnTo>
                  <a:lnTo>
                    <a:pt x="212" y="63"/>
                  </a:lnTo>
                  <a:lnTo>
                    <a:pt x="212" y="63"/>
                  </a:lnTo>
                  <a:lnTo>
                    <a:pt x="211" y="60"/>
                  </a:lnTo>
                  <a:lnTo>
                    <a:pt x="208" y="59"/>
                  </a:lnTo>
                  <a:lnTo>
                    <a:pt x="208" y="59"/>
                  </a:lnTo>
                  <a:lnTo>
                    <a:pt x="207" y="60"/>
                  </a:lnTo>
                  <a:lnTo>
                    <a:pt x="207" y="60"/>
                  </a:lnTo>
                  <a:lnTo>
                    <a:pt x="201" y="63"/>
                  </a:lnTo>
                  <a:lnTo>
                    <a:pt x="196" y="69"/>
                  </a:lnTo>
                  <a:lnTo>
                    <a:pt x="184" y="86"/>
                  </a:lnTo>
                  <a:lnTo>
                    <a:pt x="184" y="86"/>
                  </a:lnTo>
                  <a:lnTo>
                    <a:pt x="184" y="86"/>
                  </a:lnTo>
                  <a:lnTo>
                    <a:pt x="184" y="86"/>
                  </a:lnTo>
                  <a:lnTo>
                    <a:pt x="178" y="90"/>
                  </a:lnTo>
                  <a:lnTo>
                    <a:pt x="174" y="91"/>
                  </a:lnTo>
                  <a:lnTo>
                    <a:pt x="174" y="91"/>
                  </a:lnTo>
                  <a:lnTo>
                    <a:pt x="170" y="90"/>
                  </a:lnTo>
                  <a:lnTo>
                    <a:pt x="170" y="90"/>
                  </a:lnTo>
                  <a:lnTo>
                    <a:pt x="165" y="88"/>
                  </a:lnTo>
                  <a:lnTo>
                    <a:pt x="161" y="86"/>
                  </a:lnTo>
                  <a:lnTo>
                    <a:pt x="156" y="83"/>
                  </a:lnTo>
                  <a:lnTo>
                    <a:pt x="153" y="78"/>
                  </a:lnTo>
                  <a:lnTo>
                    <a:pt x="153" y="78"/>
                  </a:lnTo>
                  <a:lnTo>
                    <a:pt x="150" y="69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50" y="52"/>
                  </a:lnTo>
                  <a:lnTo>
                    <a:pt x="150" y="41"/>
                  </a:lnTo>
                  <a:lnTo>
                    <a:pt x="147" y="31"/>
                  </a:lnTo>
                  <a:lnTo>
                    <a:pt x="144" y="22"/>
                  </a:lnTo>
                  <a:lnTo>
                    <a:pt x="141" y="13"/>
                  </a:lnTo>
                  <a:lnTo>
                    <a:pt x="137" y="7"/>
                  </a:lnTo>
                  <a:lnTo>
                    <a:pt x="134" y="3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70" name="Freeform: Shape 53">
              <a:extLst>
                <a:ext uri="{FF2B5EF4-FFF2-40B4-BE49-F238E27FC236}">
                  <a16:creationId xmlns:a16="http://schemas.microsoft.com/office/drawing/2014/main" id="{7978127E-26AC-794B-BAC0-4D4D5B872F49}"/>
                </a:ext>
              </a:extLst>
            </p:cNvPr>
            <p:cNvSpPr/>
            <p:nvPr/>
          </p:nvSpPr>
          <p:spPr>
            <a:xfrm>
              <a:off x="4075920" y="2944800"/>
              <a:ext cx="73080" cy="80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04" h="225">
                  <a:moveTo>
                    <a:pt x="135" y="0"/>
                  </a:moveTo>
                  <a:lnTo>
                    <a:pt x="135" y="0"/>
                  </a:lnTo>
                  <a:lnTo>
                    <a:pt x="135" y="0"/>
                  </a:lnTo>
                  <a:lnTo>
                    <a:pt x="127" y="0"/>
                  </a:lnTo>
                  <a:lnTo>
                    <a:pt x="120" y="3"/>
                  </a:lnTo>
                  <a:lnTo>
                    <a:pt x="104" y="7"/>
                  </a:lnTo>
                  <a:lnTo>
                    <a:pt x="104" y="7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87" y="12"/>
                  </a:lnTo>
                  <a:lnTo>
                    <a:pt x="87" y="12"/>
                  </a:lnTo>
                  <a:lnTo>
                    <a:pt x="81" y="10"/>
                  </a:lnTo>
                  <a:lnTo>
                    <a:pt x="81" y="10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68" y="7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56" y="7"/>
                  </a:lnTo>
                  <a:lnTo>
                    <a:pt x="52" y="9"/>
                  </a:lnTo>
                  <a:lnTo>
                    <a:pt x="50" y="13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39" y="36"/>
                  </a:lnTo>
                  <a:lnTo>
                    <a:pt x="27" y="49"/>
                  </a:lnTo>
                  <a:lnTo>
                    <a:pt x="27" y="4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6" y="84"/>
                  </a:lnTo>
                  <a:lnTo>
                    <a:pt x="10" y="98"/>
                  </a:lnTo>
                  <a:lnTo>
                    <a:pt x="10" y="98"/>
                  </a:lnTo>
                  <a:lnTo>
                    <a:pt x="17" y="117"/>
                  </a:lnTo>
                  <a:lnTo>
                    <a:pt x="24" y="133"/>
                  </a:lnTo>
                  <a:lnTo>
                    <a:pt x="30" y="145"/>
                  </a:lnTo>
                  <a:lnTo>
                    <a:pt x="36" y="155"/>
                  </a:lnTo>
                  <a:lnTo>
                    <a:pt x="43" y="164"/>
                  </a:lnTo>
                  <a:lnTo>
                    <a:pt x="50" y="171"/>
                  </a:lnTo>
                  <a:lnTo>
                    <a:pt x="67" y="186"/>
                  </a:lnTo>
                  <a:lnTo>
                    <a:pt x="67" y="186"/>
                  </a:lnTo>
                  <a:lnTo>
                    <a:pt x="90" y="202"/>
                  </a:lnTo>
                  <a:lnTo>
                    <a:pt x="123" y="225"/>
                  </a:lnTo>
                  <a:lnTo>
                    <a:pt x="123" y="225"/>
                  </a:lnTo>
                  <a:lnTo>
                    <a:pt x="133" y="207"/>
                  </a:lnTo>
                  <a:lnTo>
                    <a:pt x="133" y="207"/>
                  </a:lnTo>
                  <a:lnTo>
                    <a:pt x="139" y="199"/>
                  </a:lnTo>
                  <a:lnTo>
                    <a:pt x="139" y="199"/>
                  </a:lnTo>
                  <a:lnTo>
                    <a:pt x="154" y="189"/>
                  </a:lnTo>
                  <a:lnTo>
                    <a:pt x="173" y="177"/>
                  </a:lnTo>
                  <a:lnTo>
                    <a:pt x="188" y="164"/>
                  </a:lnTo>
                  <a:lnTo>
                    <a:pt x="194" y="158"/>
                  </a:lnTo>
                  <a:lnTo>
                    <a:pt x="195" y="154"/>
                  </a:lnTo>
                  <a:lnTo>
                    <a:pt x="195" y="154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9" y="139"/>
                  </a:lnTo>
                  <a:lnTo>
                    <a:pt x="199" y="139"/>
                  </a:lnTo>
                  <a:lnTo>
                    <a:pt x="203" y="128"/>
                  </a:lnTo>
                  <a:lnTo>
                    <a:pt x="204" y="123"/>
                  </a:lnTo>
                  <a:lnTo>
                    <a:pt x="203" y="117"/>
                  </a:lnTo>
                  <a:lnTo>
                    <a:pt x="203" y="117"/>
                  </a:lnTo>
                  <a:lnTo>
                    <a:pt x="201" y="112"/>
                  </a:lnTo>
                  <a:lnTo>
                    <a:pt x="201" y="112"/>
                  </a:lnTo>
                  <a:lnTo>
                    <a:pt x="201" y="112"/>
                  </a:lnTo>
                  <a:lnTo>
                    <a:pt x="201" y="112"/>
                  </a:lnTo>
                  <a:lnTo>
                    <a:pt x="195" y="102"/>
                  </a:lnTo>
                  <a:lnTo>
                    <a:pt x="192" y="90"/>
                  </a:lnTo>
                  <a:lnTo>
                    <a:pt x="192" y="90"/>
                  </a:lnTo>
                  <a:lnTo>
                    <a:pt x="191" y="71"/>
                  </a:lnTo>
                  <a:lnTo>
                    <a:pt x="191" y="71"/>
                  </a:lnTo>
                  <a:lnTo>
                    <a:pt x="189" y="62"/>
                  </a:lnTo>
                  <a:lnTo>
                    <a:pt x="185" y="53"/>
                  </a:lnTo>
                  <a:lnTo>
                    <a:pt x="177" y="41"/>
                  </a:lnTo>
                  <a:lnTo>
                    <a:pt x="169" y="30"/>
                  </a:lnTo>
                  <a:lnTo>
                    <a:pt x="160" y="18"/>
                  </a:lnTo>
                  <a:lnTo>
                    <a:pt x="151" y="9"/>
                  </a:lnTo>
                  <a:lnTo>
                    <a:pt x="142" y="3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71" name="Freeform: Shape 54">
              <a:extLst>
                <a:ext uri="{FF2B5EF4-FFF2-40B4-BE49-F238E27FC236}">
                  <a16:creationId xmlns:a16="http://schemas.microsoft.com/office/drawing/2014/main" id="{FC8AC740-8D58-F845-86A6-617F6F354306}"/>
                </a:ext>
              </a:extLst>
            </p:cNvPr>
            <p:cNvSpPr/>
            <p:nvPr/>
          </p:nvSpPr>
          <p:spPr>
            <a:xfrm>
              <a:off x="4075920" y="2944800"/>
              <a:ext cx="73080" cy="80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04" h="225">
                  <a:moveTo>
                    <a:pt x="135" y="0"/>
                  </a:moveTo>
                  <a:lnTo>
                    <a:pt x="135" y="0"/>
                  </a:lnTo>
                  <a:lnTo>
                    <a:pt x="135" y="0"/>
                  </a:lnTo>
                  <a:lnTo>
                    <a:pt x="127" y="0"/>
                  </a:lnTo>
                  <a:lnTo>
                    <a:pt x="120" y="3"/>
                  </a:lnTo>
                  <a:lnTo>
                    <a:pt x="104" y="7"/>
                  </a:lnTo>
                  <a:lnTo>
                    <a:pt x="104" y="7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87" y="12"/>
                  </a:lnTo>
                  <a:lnTo>
                    <a:pt x="87" y="12"/>
                  </a:lnTo>
                  <a:lnTo>
                    <a:pt x="81" y="10"/>
                  </a:lnTo>
                  <a:lnTo>
                    <a:pt x="81" y="10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68" y="7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56" y="7"/>
                  </a:lnTo>
                  <a:lnTo>
                    <a:pt x="52" y="9"/>
                  </a:lnTo>
                  <a:lnTo>
                    <a:pt x="50" y="13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39" y="36"/>
                  </a:lnTo>
                  <a:lnTo>
                    <a:pt x="27" y="49"/>
                  </a:lnTo>
                  <a:lnTo>
                    <a:pt x="27" y="4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6" y="84"/>
                  </a:lnTo>
                  <a:lnTo>
                    <a:pt x="10" y="98"/>
                  </a:lnTo>
                  <a:lnTo>
                    <a:pt x="10" y="98"/>
                  </a:lnTo>
                  <a:lnTo>
                    <a:pt x="17" y="117"/>
                  </a:lnTo>
                  <a:lnTo>
                    <a:pt x="24" y="133"/>
                  </a:lnTo>
                  <a:lnTo>
                    <a:pt x="30" y="145"/>
                  </a:lnTo>
                  <a:lnTo>
                    <a:pt x="36" y="155"/>
                  </a:lnTo>
                  <a:lnTo>
                    <a:pt x="43" y="164"/>
                  </a:lnTo>
                  <a:lnTo>
                    <a:pt x="50" y="171"/>
                  </a:lnTo>
                  <a:lnTo>
                    <a:pt x="67" y="186"/>
                  </a:lnTo>
                  <a:lnTo>
                    <a:pt x="67" y="186"/>
                  </a:lnTo>
                  <a:lnTo>
                    <a:pt x="90" y="202"/>
                  </a:lnTo>
                  <a:lnTo>
                    <a:pt x="123" y="225"/>
                  </a:lnTo>
                  <a:lnTo>
                    <a:pt x="123" y="225"/>
                  </a:lnTo>
                  <a:lnTo>
                    <a:pt x="133" y="207"/>
                  </a:lnTo>
                  <a:lnTo>
                    <a:pt x="133" y="207"/>
                  </a:lnTo>
                  <a:lnTo>
                    <a:pt x="139" y="199"/>
                  </a:lnTo>
                  <a:lnTo>
                    <a:pt x="139" y="199"/>
                  </a:lnTo>
                  <a:lnTo>
                    <a:pt x="154" y="189"/>
                  </a:lnTo>
                  <a:lnTo>
                    <a:pt x="173" y="177"/>
                  </a:lnTo>
                  <a:lnTo>
                    <a:pt x="188" y="164"/>
                  </a:lnTo>
                  <a:lnTo>
                    <a:pt x="194" y="158"/>
                  </a:lnTo>
                  <a:lnTo>
                    <a:pt x="195" y="154"/>
                  </a:lnTo>
                  <a:lnTo>
                    <a:pt x="195" y="154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9" y="139"/>
                  </a:lnTo>
                  <a:lnTo>
                    <a:pt x="199" y="139"/>
                  </a:lnTo>
                  <a:lnTo>
                    <a:pt x="203" y="128"/>
                  </a:lnTo>
                  <a:lnTo>
                    <a:pt x="204" y="123"/>
                  </a:lnTo>
                  <a:lnTo>
                    <a:pt x="203" y="117"/>
                  </a:lnTo>
                  <a:lnTo>
                    <a:pt x="203" y="117"/>
                  </a:lnTo>
                  <a:lnTo>
                    <a:pt x="201" y="112"/>
                  </a:lnTo>
                  <a:lnTo>
                    <a:pt x="201" y="112"/>
                  </a:lnTo>
                  <a:lnTo>
                    <a:pt x="201" y="112"/>
                  </a:lnTo>
                  <a:lnTo>
                    <a:pt x="201" y="112"/>
                  </a:lnTo>
                  <a:lnTo>
                    <a:pt x="195" y="102"/>
                  </a:lnTo>
                  <a:lnTo>
                    <a:pt x="192" y="90"/>
                  </a:lnTo>
                  <a:lnTo>
                    <a:pt x="192" y="90"/>
                  </a:lnTo>
                  <a:lnTo>
                    <a:pt x="191" y="71"/>
                  </a:lnTo>
                  <a:lnTo>
                    <a:pt x="191" y="71"/>
                  </a:lnTo>
                  <a:lnTo>
                    <a:pt x="189" y="62"/>
                  </a:lnTo>
                  <a:lnTo>
                    <a:pt x="185" y="53"/>
                  </a:lnTo>
                  <a:lnTo>
                    <a:pt x="177" y="41"/>
                  </a:lnTo>
                  <a:lnTo>
                    <a:pt x="169" y="30"/>
                  </a:lnTo>
                  <a:lnTo>
                    <a:pt x="160" y="18"/>
                  </a:lnTo>
                  <a:lnTo>
                    <a:pt x="151" y="9"/>
                  </a:lnTo>
                  <a:lnTo>
                    <a:pt x="142" y="3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72" name="Freeform: Shape 55">
              <a:extLst>
                <a:ext uri="{FF2B5EF4-FFF2-40B4-BE49-F238E27FC236}">
                  <a16:creationId xmlns:a16="http://schemas.microsoft.com/office/drawing/2014/main" id="{14E5C4EF-5A3B-954A-9C0E-91615814BB56}"/>
                </a:ext>
              </a:extLst>
            </p:cNvPr>
            <p:cNvSpPr/>
            <p:nvPr/>
          </p:nvSpPr>
          <p:spPr>
            <a:xfrm>
              <a:off x="3980880" y="2474640"/>
              <a:ext cx="212400" cy="172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91" h="480">
                  <a:moveTo>
                    <a:pt x="539" y="0"/>
                  </a:moveTo>
                  <a:lnTo>
                    <a:pt x="277" y="0"/>
                  </a:lnTo>
                  <a:lnTo>
                    <a:pt x="277" y="0"/>
                  </a:lnTo>
                  <a:lnTo>
                    <a:pt x="270" y="8"/>
                  </a:lnTo>
                  <a:lnTo>
                    <a:pt x="263" y="15"/>
                  </a:lnTo>
                  <a:lnTo>
                    <a:pt x="252" y="31"/>
                  </a:lnTo>
                  <a:lnTo>
                    <a:pt x="245" y="49"/>
                  </a:lnTo>
                  <a:lnTo>
                    <a:pt x="238" y="65"/>
                  </a:lnTo>
                  <a:lnTo>
                    <a:pt x="238" y="65"/>
                  </a:lnTo>
                  <a:lnTo>
                    <a:pt x="235" y="71"/>
                  </a:lnTo>
                  <a:lnTo>
                    <a:pt x="230" y="78"/>
                  </a:lnTo>
                  <a:lnTo>
                    <a:pt x="218" y="93"/>
                  </a:lnTo>
                  <a:lnTo>
                    <a:pt x="187" y="124"/>
                  </a:lnTo>
                  <a:lnTo>
                    <a:pt x="173" y="142"/>
                  </a:lnTo>
                  <a:lnTo>
                    <a:pt x="159" y="158"/>
                  </a:lnTo>
                  <a:lnTo>
                    <a:pt x="153" y="167"/>
                  </a:lnTo>
                  <a:lnTo>
                    <a:pt x="149" y="176"/>
                  </a:lnTo>
                  <a:lnTo>
                    <a:pt x="146" y="185"/>
                  </a:lnTo>
                  <a:lnTo>
                    <a:pt x="145" y="194"/>
                  </a:lnTo>
                  <a:lnTo>
                    <a:pt x="145" y="194"/>
                  </a:lnTo>
                  <a:lnTo>
                    <a:pt x="143" y="203"/>
                  </a:lnTo>
                  <a:lnTo>
                    <a:pt x="140" y="213"/>
                  </a:lnTo>
                  <a:lnTo>
                    <a:pt x="136" y="223"/>
                  </a:lnTo>
                  <a:lnTo>
                    <a:pt x="130" y="234"/>
                  </a:lnTo>
                  <a:lnTo>
                    <a:pt x="117" y="259"/>
                  </a:lnTo>
                  <a:lnTo>
                    <a:pt x="99" y="284"/>
                  </a:lnTo>
                  <a:lnTo>
                    <a:pt x="59" y="344"/>
                  </a:lnTo>
                  <a:lnTo>
                    <a:pt x="40" y="378"/>
                  </a:lnTo>
                  <a:lnTo>
                    <a:pt x="21" y="414"/>
                  </a:lnTo>
                  <a:lnTo>
                    <a:pt x="21" y="414"/>
                  </a:lnTo>
                  <a:lnTo>
                    <a:pt x="12" y="434"/>
                  </a:lnTo>
                  <a:lnTo>
                    <a:pt x="6" y="451"/>
                  </a:lnTo>
                  <a:lnTo>
                    <a:pt x="1" y="467"/>
                  </a:lnTo>
                  <a:lnTo>
                    <a:pt x="0" y="480"/>
                  </a:lnTo>
                  <a:lnTo>
                    <a:pt x="277" y="480"/>
                  </a:lnTo>
                  <a:lnTo>
                    <a:pt x="277" y="369"/>
                  </a:lnTo>
                  <a:lnTo>
                    <a:pt x="277" y="369"/>
                  </a:lnTo>
                  <a:lnTo>
                    <a:pt x="279" y="366"/>
                  </a:lnTo>
                  <a:lnTo>
                    <a:pt x="282" y="362"/>
                  </a:lnTo>
                  <a:lnTo>
                    <a:pt x="295" y="353"/>
                  </a:lnTo>
                  <a:lnTo>
                    <a:pt x="329" y="337"/>
                  </a:lnTo>
                  <a:lnTo>
                    <a:pt x="329" y="337"/>
                  </a:lnTo>
                  <a:lnTo>
                    <a:pt x="338" y="331"/>
                  </a:lnTo>
                  <a:lnTo>
                    <a:pt x="344" y="327"/>
                  </a:lnTo>
                  <a:lnTo>
                    <a:pt x="350" y="322"/>
                  </a:lnTo>
                  <a:lnTo>
                    <a:pt x="351" y="318"/>
                  </a:lnTo>
                  <a:lnTo>
                    <a:pt x="351" y="129"/>
                  </a:lnTo>
                  <a:lnTo>
                    <a:pt x="351" y="129"/>
                  </a:lnTo>
                  <a:lnTo>
                    <a:pt x="419" y="130"/>
                  </a:lnTo>
                  <a:lnTo>
                    <a:pt x="419" y="130"/>
                  </a:lnTo>
                  <a:lnTo>
                    <a:pt x="524" y="130"/>
                  </a:lnTo>
                  <a:lnTo>
                    <a:pt x="524" y="130"/>
                  </a:lnTo>
                  <a:lnTo>
                    <a:pt x="579" y="130"/>
                  </a:lnTo>
                  <a:lnTo>
                    <a:pt x="579" y="130"/>
                  </a:lnTo>
                  <a:lnTo>
                    <a:pt x="588" y="129"/>
                  </a:lnTo>
                  <a:lnTo>
                    <a:pt x="588" y="129"/>
                  </a:lnTo>
                  <a:lnTo>
                    <a:pt x="589" y="123"/>
                  </a:lnTo>
                  <a:lnTo>
                    <a:pt x="591" y="108"/>
                  </a:lnTo>
                  <a:lnTo>
                    <a:pt x="591" y="108"/>
                  </a:lnTo>
                  <a:lnTo>
                    <a:pt x="591" y="73"/>
                  </a:lnTo>
                  <a:lnTo>
                    <a:pt x="589" y="27"/>
                  </a:lnTo>
                  <a:lnTo>
                    <a:pt x="589" y="27"/>
                  </a:lnTo>
                  <a:lnTo>
                    <a:pt x="588" y="22"/>
                  </a:lnTo>
                  <a:lnTo>
                    <a:pt x="586" y="17"/>
                  </a:lnTo>
                  <a:lnTo>
                    <a:pt x="585" y="12"/>
                  </a:lnTo>
                  <a:lnTo>
                    <a:pt x="582" y="8"/>
                  </a:lnTo>
                  <a:lnTo>
                    <a:pt x="577" y="5"/>
                  </a:lnTo>
                  <a:lnTo>
                    <a:pt x="568" y="2"/>
                  </a:lnTo>
                  <a:lnTo>
                    <a:pt x="557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73" name="Freeform: Shape 56">
              <a:extLst>
                <a:ext uri="{FF2B5EF4-FFF2-40B4-BE49-F238E27FC236}">
                  <a16:creationId xmlns:a16="http://schemas.microsoft.com/office/drawing/2014/main" id="{64C83D44-2AC0-1644-9B4C-26672EA555B0}"/>
                </a:ext>
              </a:extLst>
            </p:cNvPr>
            <p:cNvSpPr/>
            <p:nvPr/>
          </p:nvSpPr>
          <p:spPr>
            <a:xfrm>
              <a:off x="3980880" y="2474640"/>
              <a:ext cx="212400" cy="172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91" h="480">
                  <a:moveTo>
                    <a:pt x="539" y="0"/>
                  </a:moveTo>
                  <a:lnTo>
                    <a:pt x="277" y="0"/>
                  </a:lnTo>
                  <a:lnTo>
                    <a:pt x="277" y="0"/>
                  </a:lnTo>
                  <a:lnTo>
                    <a:pt x="270" y="8"/>
                  </a:lnTo>
                  <a:lnTo>
                    <a:pt x="263" y="15"/>
                  </a:lnTo>
                  <a:lnTo>
                    <a:pt x="252" y="31"/>
                  </a:lnTo>
                  <a:lnTo>
                    <a:pt x="245" y="49"/>
                  </a:lnTo>
                  <a:lnTo>
                    <a:pt x="238" y="65"/>
                  </a:lnTo>
                  <a:lnTo>
                    <a:pt x="238" y="65"/>
                  </a:lnTo>
                  <a:lnTo>
                    <a:pt x="235" y="71"/>
                  </a:lnTo>
                  <a:lnTo>
                    <a:pt x="230" y="78"/>
                  </a:lnTo>
                  <a:lnTo>
                    <a:pt x="218" y="93"/>
                  </a:lnTo>
                  <a:lnTo>
                    <a:pt x="187" y="124"/>
                  </a:lnTo>
                  <a:lnTo>
                    <a:pt x="173" y="142"/>
                  </a:lnTo>
                  <a:lnTo>
                    <a:pt x="159" y="158"/>
                  </a:lnTo>
                  <a:lnTo>
                    <a:pt x="153" y="167"/>
                  </a:lnTo>
                  <a:lnTo>
                    <a:pt x="149" y="176"/>
                  </a:lnTo>
                  <a:lnTo>
                    <a:pt x="146" y="185"/>
                  </a:lnTo>
                  <a:lnTo>
                    <a:pt x="145" y="194"/>
                  </a:lnTo>
                  <a:lnTo>
                    <a:pt x="145" y="194"/>
                  </a:lnTo>
                  <a:lnTo>
                    <a:pt x="143" y="203"/>
                  </a:lnTo>
                  <a:lnTo>
                    <a:pt x="140" y="213"/>
                  </a:lnTo>
                  <a:lnTo>
                    <a:pt x="136" y="223"/>
                  </a:lnTo>
                  <a:lnTo>
                    <a:pt x="130" y="234"/>
                  </a:lnTo>
                  <a:lnTo>
                    <a:pt x="117" y="259"/>
                  </a:lnTo>
                  <a:lnTo>
                    <a:pt x="99" y="284"/>
                  </a:lnTo>
                  <a:lnTo>
                    <a:pt x="59" y="344"/>
                  </a:lnTo>
                  <a:lnTo>
                    <a:pt x="40" y="378"/>
                  </a:lnTo>
                  <a:lnTo>
                    <a:pt x="21" y="414"/>
                  </a:lnTo>
                  <a:lnTo>
                    <a:pt x="21" y="414"/>
                  </a:lnTo>
                  <a:lnTo>
                    <a:pt x="12" y="434"/>
                  </a:lnTo>
                  <a:lnTo>
                    <a:pt x="6" y="451"/>
                  </a:lnTo>
                  <a:lnTo>
                    <a:pt x="1" y="467"/>
                  </a:lnTo>
                  <a:lnTo>
                    <a:pt x="0" y="480"/>
                  </a:lnTo>
                  <a:lnTo>
                    <a:pt x="277" y="480"/>
                  </a:lnTo>
                  <a:lnTo>
                    <a:pt x="277" y="369"/>
                  </a:lnTo>
                  <a:lnTo>
                    <a:pt x="277" y="369"/>
                  </a:lnTo>
                  <a:lnTo>
                    <a:pt x="279" y="366"/>
                  </a:lnTo>
                  <a:lnTo>
                    <a:pt x="282" y="362"/>
                  </a:lnTo>
                  <a:lnTo>
                    <a:pt x="295" y="353"/>
                  </a:lnTo>
                  <a:lnTo>
                    <a:pt x="329" y="337"/>
                  </a:lnTo>
                  <a:lnTo>
                    <a:pt x="329" y="337"/>
                  </a:lnTo>
                  <a:lnTo>
                    <a:pt x="338" y="331"/>
                  </a:lnTo>
                  <a:lnTo>
                    <a:pt x="344" y="327"/>
                  </a:lnTo>
                  <a:lnTo>
                    <a:pt x="350" y="322"/>
                  </a:lnTo>
                  <a:lnTo>
                    <a:pt x="351" y="318"/>
                  </a:lnTo>
                  <a:lnTo>
                    <a:pt x="351" y="129"/>
                  </a:lnTo>
                  <a:lnTo>
                    <a:pt x="351" y="129"/>
                  </a:lnTo>
                  <a:lnTo>
                    <a:pt x="419" y="130"/>
                  </a:lnTo>
                  <a:lnTo>
                    <a:pt x="419" y="130"/>
                  </a:lnTo>
                  <a:lnTo>
                    <a:pt x="524" y="130"/>
                  </a:lnTo>
                  <a:lnTo>
                    <a:pt x="524" y="130"/>
                  </a:lnTo>
                  <a:lnTo>
                    <a:pt x="579" y="130"/>
                  </a:lnTo>
                  <a:lnTo>
                    <a:pt x="579" y="130"/>
                  </a:lnTo>
                  <a:lnTo>
                    <a:pt x="588" y="129"/>
                  </a:lnTo>
                  <a:lnTo>
                    <a:pt x="588" y="129"/>
                  </a:lnTo>
                  <a:lnTo>
                    <a:pt x="589" y="123"/>
                  </a:lnTo>
                  <a:lnTo>
                    <a:pt x="591" y="108"/>
                  </a:lnTo>
                  <a:lnTo>
                    <a:pt x="591" y="108"/>
                  </a:lnTo>
                  <a:lnTo>
                    <a:pt x="591" y="73"/>
                  </a:lnTo>
                  <a:lnTo>
                    <a:pt x="589" y="27"/>
                  </a:lnTo>
                  <a:lnTo>
                    <a:pt x="589" y="27"/>
                  </a:lnTo>
                  <a:lnTo>
                    <a:pt x="588" y="22"/>
                  </a:lnTo>
                  <a:lnTo>
                    <a:pt x="586" y="17"/>
                  </a:lnTo>
                  <a:lnTo>
                    <a:pt x="585" y="12"/>
                  </a:lnTo>
                  <a:lnTo>
                    <a:pt x="582" y="8"/>
                  </a:lnTo>
                  <a:lnTo>
                    <a:pt x="577" y="5"/>
                  </a:lnTo>
                  <a:lnTo>
                    <a:pt x="568" y="2"/>
                  </a:lnTo>
                  <a:lnTo>
                    <a:pt x="557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74" name="Freeform: Shape 57">
              <a:extLst>
                <a:ext uri="{FF2B5EF4-FFF2-40B4-BE49-F238E27FC236}">
                  <a16:creationId xmlns:a16="http://schemas.microsoft.com/office/drawing/2014/main" id="{D3FAA7DF-8170-8D42-B195-50C79538BA11}"/>
                </a:ext>
              </a:extLst>
            </p:cNvPr>
            <p:cNvSpPr/>
            <p:nvPr/>
          </p:nvSpPr>
          <p:spPr>
            <a:xfrm>
              <a:off x="3980880" y="2484360"/>
              <a:ext cx="306720" cy="337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53" h="939">
                  <a:moveTo>
                    <a:pt x="589" y="0"/>
                  </a:moveTo>
                  <a:lnTo>
                    <a:pt x="589" y="0"/>
                  </a:lnTo>
                  <a:lnTo>
                    <a:pt x="591" y="46"/>
                  </a:lnTo>
                  <a:lnTo>
                    <a:pt x="591" y="81"/>
                  </a:lnTo>
                  <a:lnTo>
                    <a:pt x="591" y="81"/>
                  </a:lnTo>
                  <a:lnTo>
                    <a:pt x="589" y="96"/>
                  </a:lnTo>
                  <a:lnTo>
                    <a:pt x="588" y="102"/>
                  </a:lnTo>
                  <a:lnTo>
                    <a:pt x="588" y="102"/>
                  </a:lnTo>
                  <a:lnTo>
                    <a:pt x="579" y="103"/>
                  </a:lnTo>
                  <a:lnTo>
                    <a:pt x="579" y="103"/>
                  </a:lnTo>
                  <a:lnTo>
                    <a:pt x="524" y="103"/>
                  </a:lnTo>
                  <a:lnTo>
                    <a:pt x="524" y="103"/>
                  </a:lnTo>
                  <a:lnTo>
                    <a:pt x="419" y="103"/>
                  </a:lnTo>
                  <a:lnTo>
                    <a:pt x="419" y="103"/>
                  </a:lnTo>
                  <a:lnTo>
                    <a:pt x="351" y="102"/>
                  </a:lnTo>
                  <a:lnTo>
                    <a:pt x="351" y="291"/>
                  </a:lnTo>
                  <a:lnTo>
                    <a:pt x="351" y="291"/>
                  </a:lnTo>
                  <a:lnTo>
                    <a:pt x="350" y="295"/>
                  </a:lnTo>
                  <a:lnTo>
                    <a:pt x="344" y="300"/>
                  </a:lnTo>
                  <a:lnTo>
                    <a:pt x="338" y="304"/>
                  </a:lnTo>
                  <a:lnTo>
                    <a:pt x="329" y="310"/>
                  </a:lnTo>
                  <a:lnTo>
                    <a:pt x="329" y="310"/>
                  </a:lnTo>
                  <a:lnTo>
                    <a:pt x="295" y="326"/>
                  </a:lnTo>
                  <a:lnTo>
                    <a:pt x="282" y="335"/>
                  </a:lnTo>
                  <a:lnTo>
                    <a:pt x="279" y="339"/>
                  </a:lnTo>
                  <a:lnTo>
                    <a:pt x="277" y="342"/>
                  </a:lnTo>
                  <a:lnTo>
                    <a:pt x="277" y="453"/>
                  </a:lnTo>
                  <a:lnTo>
                    <a:pt x="0" y="453"/>
                  </a:lnTo>
                  <a:lnTo>
                    <a:pt x="0" y="453"/>
                  </a:lnTo>
                  <a:lnTo>
                    <a:pt x="0" y="470"/>
                  </a:lnTo>
                  <a:lnTo>
                    <a:pt x="1" y="483"/>
                  </a:lnTo>
                  <a:lnTo>
                    <a:pt x="6" y="495"/>
                  </a:lnTo>
                  <a:lnTo>
                    <a:pt x="12" y="503"/>
                  </a:lnTo>
                  <a:lnTo>
                    <a:pt x="19" y="512"/>
                  </a:lnTo>
                  <a:lnTo>
                    <a:pt x="25" y="520"/>
                  </a:lnTo>
                  <a:lnTo>
                    <a:pt x="40" y="533"/>
                  </a:lnTo>
                  <a:lnTo>
                    <a:pt x="40" y="533"/>
                  </a:lnTo>
                  <a:lnTo>
                    <a:pt x="43" y="537"/>
                  </a:lnTo>
                  <a:lnTo>
                    <a:pt x="44" y="543"/>
                  </a:lnTo>
                  <a:lnTo>
                    <a:pt x="46" y="549"/>
                  </a:lnTo>
                  <a:lnTo>
                    <a:pt x="46" y="555"/>
                  </a:lnTo>
                  <a:lnTo>
                    <a:pt x="46" y="568"/>
                  </a:lnTo>
                  <a:lnTo>
                    <a:pt x="43" y="583"/>
                  </a:lnTo>
                  <a:lnTo>
                    <a:pt x="41" y="598"/>
                  </a:lnTo>
                  <a:lnTo>
                    <a:pt x="41" y="614"/>
                  </a:lnTo>
                  <a:lnTo>
                    <a:pt x="43" y="622"/>
                  </a:lnTo>
                  <a:lnTo>
                    <a:pt x="46" y="630"/>
                  </a:lnTo>
                  <a:lnTo>
                    <a:pt x="50" y="638"/>
                  </a:lnTo>
                  <a:lnTo>
                    <a:pt x="55" y="647"/>
                  </a:lnTo>
                  <a:lnTo>
                    <a:pt x="55" y="647"/>
                  </a:lnTo>
                  <a:lnTo>
                    <a:pt x="61" y="655"/>
                  </a:lnTo>
                  <a:lnTo>
                    <a:pt x="63" y="664"/>
                  </a:lnTo>
                  <a:lnTo>
                    <a:pt x="66" y="675"/>
                  </a:lnTo>
                  <a:lnTo>
                    <a:pt x="66" y="684"/>
                  </a:lnTo>
                  <a:lnTo>
                    <a:pt x="66" y="694"/>
                  </a:lnTo>
                  <a:lnTo>
                    <a:pt x="66" y="704"/>
                  </a:lnTo>
                  <a:lnTo>
                    <a:pt x="62" y="723"/>
                  </a:lnTo>
                  <a:lnTo>
                    <a:pt x="55" y="743"/>
                  </a:lnTo>
                  <a:lnTo>
                    <a:pt x="47" y="759"/>
                  </a:lnTo>
                  <a:lnTo>
                    <a:pt x="32" y="785"/>
                  </a:lnTo>
                  <a:lnTo>
                    <a:pt x="32" y="785"/>
                  </a:lnTo>
                  <a:lnTo>
                    <a:pt x="29" y="791"/>
                  </a:lnTo>
                  <a:lnTo>
                    <a:pt x="27" y="797"/>
                  </a:lnTo>
                  <a:lnTo>
                    <a:pt x="24" y="812"/>
                  </a:lnTo>
                  <a:lnTo>
                    <a:pt x="19" y="846"/>
                  </a:lnTo>
                  <a:lnTo>
                    <a:pt x="24" y="846"/>
                  </a:lnTo>
                  <a:lnTo>
                    <a:pt x="24" y="846"/>
                  </a:lnTo>
                  <a:lnTo>
                    <a:pt x="29" y="843"/>
                  </a:lnTo>
                  <a:lnTo>
                    <a:pt x="34" y="839"/>
                  </a:lnTo>
                  <a:lnTo>
                    <a:pt x="41" y="827"/>
                  </a:lnTo>
                  <a:lnTo>
                    <a:pt x="44" y="821"/>
                  </a:lnTo>
                  <a:lnTo>
                    <a:pt x="47" y="815"/>
                  </a:lnTo>
                  <a:lnTo>
                    <a:pt x="52" y="812"/>
                  </a:lnTo>
                  <a:lnTo>
                    <a:pt x="59" y="811"/>
                  </a:lnTo>
                  <a:lnTo>
                    <a:pt x="59" y="811"/>
                  </a:lnTo>
                  <a:lnTo>
                    <a:pt x="63" y="811"/>
                  </a:lnTo>
                  <a:lnTo>
                    <a:pt x="63" y="811"/>
                  </a:lnTo>
                  <a:lnTo>
                    <a:pt x="77" y="814"/>
                  </a:lnTo>
                  <a:lnTo>
                    <a:pt x="92" y="814"/>
                  </a:lnTo>
                  <a:lnTo>
                    <a:pt x="92" y="814"/>
                  </a:lnTo>
                  <a:lnTo>
                    <a:pt x="117" y="812"/>
                  </a:lnTo>
                  <a:lnTo>
                    <a:pt x="127" y="811"/>
                  </a:lnTo>
                  <a:lnTo>
                    <a:pt x="127" y="811"/>
                  </a:lnTo>
                  <a:lnTo>
                    <a:pt x="133" y="809"/>
                  </a:lnTo>
                  <a:lnTo>
                    <a:pt x="145" y="806"/>
                  </a:lnTo>
                  <a:lnTo>
                    <a:pt x="145" y="806"/>
                  </a:lnTo>
                  <a:lnTo>
                    <a:pt x="155" y="803"/>
                  </a:lnTo>
                  <a:lnTo>
                    <a:pt x="165" y="803"/>
                  </a:lnTo>
                  <a:lnTo>
                    <a:pt x="165" y="803"/>
                  </a:lnTo>
                  <a:lnTo>
                    <a:pt x="173" y="803"/>
                  </a:lnTo>
                  <a:lnTo>
                    <a:pt x="173" y="803"/>
                  </a:lnTo>
                  <a:lnTo>
                    <a:pt x="177" y="805"/>
                  </a:lnTo>
                  <a:lnTo>
                    <a:pt x="182" y="806"/>
                  </a:lnTo>
                  <a:lnTo>
                    <a:pt x="182" y="806"/>
                  </a:lnTo>
                  <a:lnTo>
                    <a:pt x="189" y="811"/>
                  </a:lnTo>
                  <a:lnTo>
                    <a:pt x="196" y="816"/>
                  </a:lnTo>
                  <a:lnTo>
                    <a:pt x="210" y="827"/>
                  </a:lnTo>
                  <a:lnTo>
                    <a:pt x="221" y="840"/>
                  </a:lnTo>
                  <a:lnTo>
                    <a:pt x="247" y="840"/>
                  </a:lnTo>
                  <a:lnTo>
                    <a:pt x="247" y="840"/>
                  </a:lnTo>
                  <a:lnTo>
                    <a:pt x="250" y="848"/>
                  </a:lnTo>
                  <a:lnTo>
                    <a:pt x="257" y="865"/>
                  </a:lnTo>
                  <a:lnTo>
                    <a:pt x="257" y="865"/>
                  </a:lnTo>
                  <a:lnTo>
                    <a:pt x="264" y="877"/>
                  </a:lnTo>
                  <a:lnTo>
                    <a:pt x="274" y="889"/>
                  </a:lnTo>
                  <a:lnTo>
                    <a:pt x="285" y="899"/>
                  </a:lnTo>
                  <a:lnTo>
                    <a:pt x="291" y="902"/>
                  </a:lnTo>
                  <a:lnTo>
                    <a:pt x="297" y="905"/>
                  </a:lnTo>
                  <a:lnTo>
                    <a:pt x="297" y="905"/>
                  </a:lnTo>
                  <a:lnTo>
                    <a:pt x="306" y="909"/>
                  </a:lnTo>
                  <a:lnTo>
                    <a:pt x="314" y="917"/>
                  </a:lnTo>
                  <a:lnTo>
                    <a:pt x="314" y="917"/>
                  </a:lnTo>
                  <a:lnTo>
                    <a:pt x="323" y="927"/>
                  </a:lnTo>
                  <a:lnTo>
                    <a:pt x="329" y="939"/>
                  </a:lnTo>
                  <a:lnTo>
                    <a:pt x="329" y="939"/>
                  </a:lnTo>
                  <a:lnTo>
                    <a:pt x="344" y="938"/>
                  </a:lnTo>
                  <a:lnTo>
                    <a:pt x="351" y="935"/>
                  </a:lnTo>
                  <a:lnTo>
                    <a:pt x="356" y="933"/>
                  </a:lnTo>
                  <a:lnTo>
                    <a:pt x="360" y="930"/>
                  </a:lnTo>
                  <a:lnTo>
                    <a:pt x="365" y="926"/>
                  </a:lnTo>
                  <a:lnTo>
                    <a:pt x="366" y="921"/>
                  </a:lnTo>
                  <a:lnTo>
                    <a:pt x="368" y="915"/>
                  </a:lnTo>
                  <a:lnTo>
                    <a:pt x="368" y="915"/>
                  </a:lnTo>
                  <a:lnTo>
                    <a:pt x="368" y="906"/>
                  </a:lnTo>
                  <a:lnTo>
                    <a:pt x="371" y="896"/>
                  </a:lnTo>
                  <a:lnTo>
                    <a:pt x="373" y="893"/>
                  </a:lnTo>
                  <a:lnTo>
                    <a:pt x="376" y="890"/>
                  </a:lnTo>
                  <a:lnTo>
                    <a:pt x="379" y="887"/>
                  </a:lnTo>
                  <a:lnTo>
                    <a:pt x="384" y="887"/>
                  </a:lnTo>
                  <a:lnTo>
                    <a:pt x="384" y="887"/>
                  </a:lnTo>
                  <a:lnTo>
                    <a:pt x="390" y="887"/>
                  </a:lnTo>
                  <a:lnTo>
                    <a:pt x="394" y="890"/>
                  </a:lnTo>
                  <a:lnTo>
                    <a:pt x="402" y="895"/>
                  </a:lnTo>
                  <a:lnTo>
                    <a:pt x="409" y="901"/>
                  </a:lnTo>
                  <a:lnTo>
                    <a:pt x="409" y="901"/>
                  </a:lnTo>
                  <a:lnTo>
                    <a:pt x="416" y="906"/>
                  </a:lnTo>
                  <a:lnTo>
                    <a:pt x="422" y="909"/>
                  </a:lnTo>
                  <a:lnTo>
                    <a:pt x="427" y="912"/>
                  </a:lnTo>
                  <a:lnTo>
                    <a:pt x="431" y="912"/>
                  </a:lnTo>
                  <a:lnTo>
                    <a:pt x="431" y="912"/>
                  </a:lnTo>
                  <a:lnTo>
                    <a:pt x="436" y="912"/>
                  </a:lnTo>
                  <a:lnTo>
                    <a:pt x="438" y="908"/>
                  </a:lnTo>
                  <a:lnTo>
                    <a:pt x="444" y="899"/>
                  </a:lnTo>
                  <a:lnTo>
                    <a:pt x="444" y="899"/>
                  </a:lnTo>
                  <a:lnTo>
                    <a:pt x="446" y="893"/>
                  </a:lnTo>
                  <a:lnTo>
                    <a:pt x="446" y="893"/>
                  </a:lnTo>
                  <a:lnTo>
                    <a:pt x="450" y="890"/>
                  </a:lnTo>
                  <a:lnTo>
                    <a:pt x="455" y="890"/>
                  </a:lnTo>
                  <a:lnTo>
                    <a:pt x="455" y="890"/>
                  </a:lnTo>
                  <a:lnTo>
                    <a:pt x="465" y="892"/>
                  </a:lnTo>
                  <a:lnTo>
                    <a:pt x="477" y="895"/>
                  </a:lnTo>
                  <a:lnTo>
                    <a:pt x="477" y="895"/>
                  </a:lnTo>
                  <a:lnTo>
                    <a:pt x="477" y="895"/>
                  </a:lnTo>
                  <a:lnTo>
                    <a:pt x="477" y="895"/>
                  </a:lnTo>
                  <a:lnTo>
                    <a:pt x="477" y="895"/>
                  </a:lnTo>
                  <a:lnTo>
                    <a:pt x="477" y="895"/>
                  </a:lnTo>
                  <a:lnTo>
                    <a:pt x="492" y="896"/>
                  </a:lnTo>
                  <a:lnTo>
                    <a:pt x="492" y="896"/>
                  </a:lnTo>
                  <a:lnTo>
                    <a:pt x="492" y="896"/>
                  </a:lnTo>
                  <a:lnTo>
                    <a:pt x="492" y="896"/>
                  </a:lnTo>
                  <a:lnTo>
                    <a:pt x="493" y="896"/>
                  </a:lnTo>
                  <a:lnTo>
                    <a:pt x="493" y="896"/>
                  </a:lnTo>
                  <a:lnTo>
                    <a:pt x="500" y="896"/>
                  </a:lnTo>
                  <a:lnTo>
                    <a:pt x="508" y="895"/>
                  </a:lnTo>
                  <a:lnTo>
                    <a:pt x="523" y="890"/>
                  </a:lnTo>
                  <a:lnTo>
                    <a:pt x="537" y="884"/>
                  </a:lnTo>
                  <a:lnTo>
                    <a:pt x="537" y="884"/>
                  </a:lnTo>
                  <a:lnTo>
                    <a:pt x="539" y="884"/>
                  </a:lnTo>
                  <a:lnTo>
                    <a:pt x="539" y="884"/>
                  </a:lnTo>
                  <a:lnTo>
                    <a:pt x="539" y="884"/>
                  </a:lnTo>
                  <a:lnTo>
                    <a:pt x="539" y="884"/>
                  </a:lnTo>
                  <a:lnTo>
                    <a:pt x="641" y="884"/>
                  </a:lnTo>
                  <a:lnTo>
                    <a:pt x="641" y="884"/>
                  </a:lnTo>
                  <a:lnTo>
                    <a:pt x="642" y="884"/>
                  </a:lnTo>
                  <a:lnTo>
                    <a:pt x="642" y="884"/>
                  </a:lnTo>
                  <a:lnTo>
                    <a:pt x="642" y="884"/>
                  </a:lnTo>
                  <a:lnTo>
                    <a:pt x="670" y="884"/>
                  </a:lnTo>
                  <a:lnTo>
                    <a:pt x="670" y="884"/>
                  </a:lnTo>
                  <a:lnTo>
                    <a:pt x="765" y="884"/>
                  </a:lnTo>
                  <a:lnTo>
                    <a:pt x="797" y="883"/>
                  </a:lnTo>
                  <a:lnTo>
                    <a:pt x="808" y="881"/>
                  </a:lnTo>
                  <a:lnTo>
                    <a:pt x="814" y="881"/>
                  </a:lnTo>
                  <a:lnTo>
                    <a:pt x="814" y="881"/>
                  </a:lnTo>
                  <a:lnTo>
                    <a:pt x="815" y="878"/>
                  </a:lnTo>
                  <a:lnTo>
                    <a:pt x="818" y="875"/>
                  </a:lnTo>
                  <a:lnTo>
                    <a:pt x="821" y="867"/>
                  </a:lnTo>
                  <a:lnTo>
                    <a:pt x="822" y="855"/>
                  </a:lnTo>
                  <a:lnTo>
                    <a:pt x="822" y="843"/>
                  </a:lnTo>
                  <a:lnTo>
                    <a:pt x="822" y="843"/>
                  </a:lnTo>
                  <a:lnTo>
                    <a:pt x="822" y="836"/>
                  </a:lnTo>
                  <a:lnTo>
                    <a:pt x="822" y="836"/>
                  </a:lnTo>
                  <a:lnTo>
                    <a:pt x="822" y="821"/>
                  </a:lnTo>
                  <a:lnTo>
                    <a:pt x="822" y="821"/>
                  </a:lnTo>
                  <a:lnTo>
                    <a:pt x="822" y="821"/>
                  </a:lnTo>
                  <a:lnTo>
                    <a:pt x="800" y="799"/>
                  </a:lnTo>
                  <a:lnTo>
                    <a:pt x="734" y="176"/>
                  </a:lnTo>
                  <a:lnTo>
                    <a:pt x="853" y="176"/>
                  </a:lnTo>
                  <a:lnTo>
                    <a:pt x="853" y="176"/>
                  </a:lnTo>
                  <a:lnTo>
                    <a:pt x="700" y="75"/>
                  </a:lnTo>
                  <a:lnTo>
                    <a:pt x="611" y="18"/>
                  </a:lnTo>
                  <a:lnTo>
                    <a:pt x="611" y="18"/>
                  </a:lnTo>
                  <a:lnTo>
                    <a:pt x="611" y="18"/>
                  </a:lnTo>
                  <a:lnTo>
                    <a:pt x="611" y="18"/>
                  </a:lnTo>
                  <a:lnTo>
                    <a:pt x="610" y="18"/>
                  </a:lnTo>
                  <a:lnTo>
                    <a:pt x="610" y="18"/>
                  </a:lnTo>
                  <a:lnTo>
                    <a:pt x="610" y="18"/>
                  </a:lnTo>
                  <a:lnTo>
                    <a:pt x="610" y="18"/>
                  </a:lnTo>
                  <a:lnTo>
                    <a:pt x="610" y="18"/>
                  </a:lnTo>
                  <a:lnTo>
                    <a:pt x="610" y="18"/>
                  </a:lnTo>
                  <a:lnTo>
                    <a:pt x="610" y="16"/>
                  </a:lnTo>
                  <a:lnTo>
                    <a:pt x="610" y="16"/>
                  </a:lnTo>
                  <a:lnTo>
                    <a:pt x="610" y="16"/>
                  </a:lnTo>
                  <a:lnTo>
                    <a:pt x="608" y="16"/>
                  </a:lnTo>
                  <a:lnTo>
                    <a:pt x="608" y="16"/>
                  </a:lnTo>
                  <a:lnTo>
                    <a:pt x="608" y="16"/>
                  </a:lnTo>
                  <a:lnTo>
                    <a:pt x="608" y="16"/>
                  </a:lnTo>
                  <a:lnTo>
                    <a:pt x="608" y="16"/>
                  </a:lnTo>
                  <a:lnTo>
                    <a:pt x="604" y="13"/>
                  </a:lnTo>
                  <a:lnTo>
                    <a:pt x="604" y="13"/>
                  </a:lnTo>
                  <a:lnTo>
                    <a:pt x="602" y="13"/>
                  </a:lnTo>
                  <a:lnTo>
                    <a:pt x="602" y="13"/>
                  </a:lnTo>
                  <a:lnTo>
                    <a:pt x="595" y="6"/>
                  </a:lnTo>
                  <a:lnTo>
                    <a:pt x="595" y="6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75" name="Freeform: Shape 58">
              <a:extLst>
                <a:ext uri="{FF2B5EF4-FFF2-40B4-BE49-F238E27FC236}">
                  <a16:creationId xmlns:a16="http://schemas.microsoft.com/office/drawing/2014/main" id="{30E60019-C9C0-2C49-9959-541F7BF50B63}"/>
                </a:ext>
              </a:extLst>
            </p:cNvPr>
            <p:cNvSpPr/>
            <p:nvPr/>
          </p:nvSpPr>
          <p:spPr>
            <a:xfrm>
              <a:off x="3980880" y="2484360"/>
              <a:ext cx="306720" cy="337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53" h="939">
                  <a:moveTo>
                    <a:pt x="589" y="0"/>
                  </a:moveTo>
                  <a:lnTo>
                    <a:pt x="589" y="0"/>
                  </a:lnTo>
                  <a:lnTo>
                    <a:pt x="591" y="46"/>
                  </a:lnTo>
                  <a:lnTo>
                    <a:pt x="591" y="81"/>
                  </a:lnTo>
                  <a:lnTo>
                    <a:pt x="591" y="81"/>
                  </a:lnTo>
                  <a:lnTo>
                    <a:pt x="589" y="96"/>
                  </a:lnTo>
                  <a:lnTo>
                    <a:pt x="588" y="102"/>
                  </a:lnTo>
                  <a:lnTo>
                    <a:pt x="588" y="102"/>
                  </a:lnTo>
                  <a:lnTo>
                    <a:pt x="579" y="103"/>
                  </a:lnTo>
                  <a:lnTo>
                    <a:pt x="579" y="103"/>
                  </a:lnTo>
                  <a:lnTo>
                    <a:pt x="524" y="103"/>
                  </a:lnTo>
                  <a:lnTo>
                    <a:pt x="524" y="103"/>
                  </a:lnTo>
                  <a:lnTo>
                    <a:pt x="419" y="103"/>
                  </a:lnTo>
                  <a:lnTo>
                    <a:pt x="419" y="103"/>
                  </a:lnTo>
                  <a:lnTo>
                    <a:pt x="351" y="102"/>
                  </a:lnTo>
                  <a:lnTo>
                    <a:pt x="351" y="291"/>
                  </a:lnTo>
                  <a:lnTo>
                    <a:pt x="351" y="291"/>
                  </a:lnTo>
                  <a:lnTo>
                    <a:pt x="350" y="295"/>
                  </a:lnTo>
                  <a:lnTo>
                    <a:pt x="344" y="300"/>
                  </a:lnTo>
                  <a:lnTo>
                    <a:pt x="338" y="304"/>
                  </a:lnTo>
                  <a:lnTo>
                    <a:pt x="329" y="310"/>
                  </a:lnTo>
                  <a:lnTo>
                    <a:pt x="329" y="310"/>
                  </a:lnTo>
                  <a:lnTo>
                    <a:pt x="295" y="326"/>
                  </a:lnTo>
                  <a:lnTo>
                    <a:pt x="282" y="335"/>
                  </a:lnTo>
                  <a:lnTo>
                    <a:pt x="279" y="339"/>
                  </a:lnTo>
                  <a:lnTo>
                    <a:pt x="277" y="342"/>
                  </a:lnTo>
                  <a:lnTo>
                    <a:pt x="277" y="453"/>
                  </a:lnTo>
                  <a:lnTo>
                    <a:pt x="0" y="453"/>
                  </a:lnTo>
                  <a:lnTo>
                    <a:pt x="0" y="453"/>
                  </a:lnTo>
                  <a:lnTo>
                    <a:pt x="0" y="470"/>
                  </a:lnTo>
                  <a:lnTo>
                    <a:pt x="1" y="483"/>
                  </a:lnTo>
                  <a:lnTo>
                    <a:pt x="6" y="495"/>
                  </a:lnTo>
                  <a:lnTo>
                    <a:pt x="12" y="503"/>
                  </a:lnTo>
                  <a:lnTo>
                    <a:pt x="19" y="512"/>
                  </a:lnTo>
                  <a:lnTo>
                    <a:pt x="25" y="520"/>
                  </a:lnTo>
                  <a:lnTo>
                    <a:pt x="40" y="533"/>
                  </a:lnTo>
                  <a:lnTo>
                    <a:pt x="40" y="533"/>
                  </a:lnTo>
                  <a:lnTo>
                    <a:pt x="43" y="537"/>
                  </a:lnTo>
                  <a:lnTo>
                    <a:pt x="44" y="543"/>
                  </a:lnTo>
                  <a:lnTo>
                    <a:pt x="46" y="549"/>
                  </a:lnTo>
                  <a:lnTo>
                    <a:pt x="46" y="555"/>
                  </a:lnTo>
                  <a:lnTo>
                    <a:pt x="46" y="568"/>
                  </a:lnTo>
                  <a:lnTo>
                    <a:pt x="43" y="583"/>
                  </a:lnTo>
                  <a:lnTo>
                    <a:pt x="41" y="598"/>
                  </a:lnTo>
                  <a:lnTo>
                    <a:pt x="41" y="614"/>
                  </a:lnTo>
                  <a:lnTo>
                    <a:pt x="43" y="622"/>
                  </a:lnTo>
                  <a:lnTo>
                    <a:pt x="46" y="630"/>
                  </a:lnTo>
                  <a:lnTo>
                    <a:pt x="50" y="638"/>
                  </a:lnTo>
                  <a:lnTo>
                    <a:pt x="55" y="647"/>
                  </a:lnTo>
                  <a:lnTo>
                    <a:pt x="55" y="647"/>
                  </a:lnTo>
                  <a:lnTo>
                    <a:pt x="61" y="655"/>
                  </a:lnTo>
                  <a:lnTo>
                    <a:pt x="63" y="664"/>
                  </a:lnTo>
                  <a:lnTo>
                    <a:pt x="66" y="675"/>
                  </a:lnTo>
                  <a:lnTo>
                    <a:pt x="66" y="684"/>
                  </a:lnTo>
                  <a:lnTo>
                    <a:pt x="66" y="694"/>
                  </a:lnTo>
                  <a:lnTo>
                    <a:pt x="66" y="704"/>
                  </a:lnTo>
                  <a:lnTo>
                    <a:pt x="62" y="723"/>
                  </a:lnTo>
                  <a:lnTo>
                    <a:pt x="55" y="743"/>
                  </a:lnTo>
                  <a:lnTo>
                    <a:pt x="47" y="759"/>
                  </a:lnTo>
                  <a:lnTo>
                    <a:pt x="32" y="785"/>
                  </a:lnTo>
                  <a:lnTo>
                    <a:pt x="32" y="785"/>
                  </a:lnTo>
                  <a:lnTo>
                    <a:pt x="29" y="791"/>
                  </a:lnTo>
                  <a:lnTo>
                    <a:pt x="27" y="797"/>
                  </a:lnTo>
                  <a:lnTo>
                    <a:pt x="24" y="812"/>
                  </a:lnTo>
                  <a:lnTo>
                    <a:pt x="19" y="846"/>
                  </a:lnTo>
                  <a:lnTo>
                    <a:pt x="24" y="846"/>
                  </a:lnTo>
                  <a:lnTo>
                    <a:pt x="24" y="846"/>
                  </a:lnTo>
                  <a:lnTo>
                    <a:pt x="29" y="843"/>
                  </a:lnTo>
                  <a:lnTo>
                    <a:pt x="34" y="839"/>
                  </a:lnTo>
                  <a:lnTo>
                    <a:pt x="41" y="827"/>
                  </a:lnTo>
                  <a:lnTo>
                    <a:pt x="44" y="821"/>
                  </a:lnTo>
                  <a:lnTo>
                    <a:pt x="47" y="815"/>
                  </a:lnTo>
                  <a:lnTo>
                    <a:pt x="52" y="812"/>
                  </a:lnTo>
                  <a:lnTo>
                    <a:pt x="59" y="811"/>
                  </a:lnTo>
                  <a:lnTo>
                    <a:pt x="59" y="811"/>
                  </a:lnTo>
                  <a:lnTo>
                    <a:pt x="63" y="811"/>
                  </a:lnTo>
                  <a:lnTo>
                    <a:pt x="63" y="811"/>
                  </a:lnTo>
                  <a:lnTo>
                    <a:pt x="77" y="814"/>
                  </a:lnTo>
                  <a:lnTo>
                    <a:pt x="92" y="814"/>
                  </a:lnTo>
                  <a:lnTo>
                    <a:pt x="92" y="814"/>
                  </a:lnTo>
                  <a:lnTo>
                    <a:pt x="117" y="812"/>
                  </a:lnTo>
                  <a:lnTo>
                    <a:pt x="127" y="811"/>
                  </a:lnTo>
                  <a:lnTo>
                    <a:pt x="127" y="811"/>
                  </a:lnTo>
                  <a:lnTo>
                    <a:pt x="133" y="809"/>
                  </a:lnTo>
                  <a:lnTo>
                    <a:pt x="145" y="806"/>
                  </a:lnTo>
                  <a:lnTo>
                    <a:pt x="145" y="806"/>
                  </a:lnTo>
                  <a:lnTo>
                    <a:pt x="155" y="803"/>
                  </a:lnTo>
                  <a:lnTo>
                    <a:pt x="165" y="803"/>
                  </a:lnTo>
                  <a:lnTo>
                    <a:pt x="165" y="803"/>
                  </a:lnTo>
                  <a:lnTo>
                    <a:pt x="173" y="803"/>
                  </a:lnTo>
                  <a:lnTo>
                    <a:pt x="173" y="803"/>
                  </a:lnTo>
                  <a:lnTo>
                    <a:pt x="177" y="805"/>
                  </a:lnTo>
                  <a:lnTo>
                    <a:pt x="182" y="806"/>
                  </a:lnTo>
                  <a:lnTo>
                    <a:pt x="182" y="806"/>
                  </a:lnTo>
                  <a:lnTo>
                    <a:pt x="189" y="811"/>
                  </a:lnTo>
                  <a:lnTo>
                    <a:pt x="196" y="816"/>
                  </a:lnTo>
                  <a:lnTo>
                    <a:pt x="210" y="827"/>
                  </a:lnTo>
                  <a:lnTo>
                    <a:pt x="221" y="840"/>
                  </a:lnTo>
                  <a:lnTo>
                    <a:pt x="247" y="840"/>
                  </a:lnTo>
                  <a:lnTo>
                    <a:pt x="247" y="840"/>
                  </a:lnTo>
                  <a:lnTo>
                    <a:pt x="250" y="848"/>
                  </a:lnTo>
                  <a:lnTo>
                    <a:pt x="257" y="865"/>
                  </a:lnTo>
                  <a:lnTo>
                    <a:pt x="257" y="865"/>
                  </a:lnTo>
                  <a:lnTo>
                    <a:pt x="264" y="877"/>
                  </a:lnTo>
                  <a:lnTo>
                    <a:pt x="274" y="889"/>
                  </a:lnTo>
                  <a:lnTo>
                    <a:pt x="285" y="899"/>
                  </a:lnTo>
                  <a:lnTo>
                    <a:pt x="291" y="902"/>
                  </a:lnTo>
                  <a:lnTo>
                    <a:pt x="297" y="905"/>
                  </a:lnTo>
                  <a:lnTo>
                    <a:pt x="297" y="905"/>
                  </a:lnTo>
                  <a:lnTo>
                    <a:pt x="306" y="909"/>
                  </a:lnTo>
                  <a:lnTo>
                    <a:pt x="314" y="917"/>
                  </a:lnTo>
                  <a:lnTo>
                    <a:pt x="314" y="917"/>
                  </a:lnTo>
                  <a:lnTo>
                    <a:pt x="323" y="927"/>
                  </a:lnTo>
                  <a:lnTo>
                    <a:pt x="329" y="939"/>
                  </a:lnTo>
                  <a:lnTo>
                    <a:pt x="329" y="939"/>
                  </a:lnTo>
                  <a:lnTo>
                    <a:pt x="344" y="938"/>
                  </a:lnTo>
                  <a:lnTo>
                    <a:pt x="351" y="935"/>
                  </a:lnTo>
                  <a:lnTo>
                    <a:pt x="356" y="933"/>
                  </a:lnTo>
                  <a:lnTo>
                    <a:pt x="360" y="930"/>
                  </a:lnTo>
                  <a:lnTo>
                    <a:pt x="365" y="926"/>
                  </a:lnTo>
                  <a:lnTo>
                    <a:pt x="366" y="921"/>
                  </a:lnTo>
                  <a:lnTo>
                    <a:pt x="368" y="915"/>
                  </a:lnTo>
                  <a:lnTo>
                    <a:pt x="368" y="915"/>
                  </a:lnTo>
                  <a:lnTo>
                    <a:pt x="368" y="906"/>
                  </a:lnTo>
                  <a:lnTo>
                    <a:pt x="371" y="896"/>
                  </a:lnTo>
                  <a:lnTo>
                    <a:pt x="373" y="893"/>
                  </a:lnTo>
                  <a:lnTo>
                    <a:pt x="376" y="890"/>
                  </a:lnTo>
                  <a:lnTo>
                    <a:pt x="379" y="887"/>
                  </a:lnTo>
                  <a:lnTo>
                    <a:pt x="384" y="887"/>
                  </a:lnTo>
                  <a:lnTo>
                    <a:pt x="384" y="887"/>
                  </a:lnTo>
                  <a:lnTo>
                    <a:pt x="390" y="887"/>
                  </a:lnTo>
                  <a:lnTo>
                    <a:pt x="394" y="890"/>
                  </a:lnTo>
                  <a:lnTo>
                    <a:pt x="402" y="895"/>
                  </a:lnTo>
                  <a:lnTo>
                    <a:pt x="409" y="901"/>
                  </a:lnTo>
                  <a:lnTo>
                    <a:pt x="409" y="901"/>
                  </a:lnTo>
                  <a:lnTo>
                    <a:pt x="416" y="906"/>
                  </a:lnTo>
                  <a:lnTo>
                    <a:pt x="422" y="909"/>
                  </a:lnTo>
                  <a:lnTo>
                    <a:pt x="427" y="912"/>
                  </a:lnTo>
                  <a:lnTo>
                    <a:pt x="431" y="912"/>
                  </a:lnTo>
                  <a:lnTo>
                    <a:pt x="431" y="912"/>
                  </a:lnTo>
                  <a:lnTo>
                    <a:pt x="436" y="912"/>
                  </a:lnTo>
                  <a:lnTo>
                    <a:pt x="438" y="908"/>
                  </a:lnTo>
                  <a:lnTo>
                    <a:pt x="444" y="899"/>
                  </a:lnTo>
                  <a:lnTo>
                    <a:pt x="444" y="899"/>
                  </a:lnTo>
                  <a:lnTo>
                    <a:pt x="446" y="893"/>
                  </a:lnTo>
                  <a:lnTo>
                    <a:pt x="446" y="893"/>
                  </a:lnTo>
                  <a:lnTo>
                    <a:pt x="450" y="890"/>
                  </a:lnTo>
                  <a:lnTo>
                    <a:pt x="455" y="890"/>
                  </a:lnTo>
                  <a:lnTo>
                    <a:pt x="455" y="890"/>
                  </a:lnTo>
                  <a:lnTo>
                    <a:pt x="465" y="892"/>
                  </a:lnTo>
                  <a:lnTo>
                    <a:pt x="477" y="895"/>
                  </a:lnTo>
                  <a:lnTo>
                    <a:pt x="477" y="895"/>
                  </a:lnTo>
                  <a:lnTo>
                    <a:pt x="477" y="895"/>
                  </a:lnTo>
                  <a:lnTo>
                    <a:pt x="477" y="895"/>
                  </a:lnTo>
                  <a:lnTo>
                    <a:pt x="477" y="895"/>
                  </a:lnTo>
                  <a:lnTo>
                    <a:pt x="477" y="895"/>
                  </a:lnTo>
                  <a:lnTo>
                    <a:pt x="492" y="896"/>
                  </a:lnTo>
                  <a:lnTo>
                    <a:pt x="492" y="896"/>
                  </a:lnTo>
                  <a:lnTo>
                    <a:pt x="492" y="896"/>
                  </a:lnTo>
                  <a:lnTo>
                    <a:pt x="492" y="896"/>
                  </a:lnTo>
                  <a:lnTo>
                    <a:pt x="493" y="896"/>
                  </a:lnTo>
                  <a:lnTo>
                    <a:pt x="493" y="896"/>
                  </a:lnTo>
                  <a:lnTo>
                    <a:pt x="500" y="896"/>
                  </a:lnTo>
                  <a:lnTo>
                    <a:pt x="508" y="895"/>
                  </a:lnTo>
                  <a:lnTo>
                    <a:pt x="523" y="890"/>
                  </a:lnTo>
                  <a:lnTo>
                    <a:pt x="537" y="884"/>
                  </a:lnTo>
                  <a:lnTo>
                    <a:pt x="537" y="884"/>
                  </a:lnTo>
                  <a:lnTo>
                    <a:pt x="539" y="884"/>
                  </a:lnTo>
                  <a:lnTo>
                    <a:pt x="539" y="884"/>
                  </a:lnTo>
                  <a:lnTo>
                    <a:pt x="539" y="884"/>
                  </a:lnTo>
                  <a:lnTo>
                    <a:pt x="539" y="884"/>
                  </a:lnTo>
                  <a:lnTo>
                    <a:pt x="641" y="884"/>
                  </a:lnTo>
                  <a:lnTo>
                    <a:pt x="641" y="884"/>
                  </a:lnTo>
                  <a:lnTo>
                    <a:pt x="642" y="884"/>
                  </a:lnTo>
                  <a:lnTo>
                    <a:pt x="642" y="884"/>
                  </a:lnTo>
                  <a:lnTo>
                    <a:pt x="642" y="884"/>
                  </a:lnTo>
                  <a:lnTo>
                    <a:pt x="670" y="884"/>
                  </a:lnTo>
                  <a:lnTo>
                    <a:pt x="670" y="884"/>
                  </a:lnTo>
                  <a:lnTo>
                    <a:pt x="765" y="884"/>
                  </a:lnTo>
                  <a:lnTo>
                    <a:pt x="797" y="883"/>
                  </a:lnTo>
                  <a:lnTo>
                    <a:pt x="808" y="881"/>
                  </a:lnTo>
                  <a:lnTo>
                    <a:pt x="814" y="881"/>
                  </a:lnTo>
                  <a:lnTo>
                    <a:pt x="814" y="881"/>
                  </a:lnTo>
                  <a:lnTo>
                    <a:pt x="815" y="878"/>
                  </a:lnTo>
                  <a:lnTo>
                    <a:pt x="818" y="875"/>
                  </a:lnTo>
                  <a:lnTo>
                    <a:pt x="821" y="867"/>
                  </a:lnTo>
                  <a:lnTo>
                    <a:pt x="822" y="855"/>
                  </a:lnTo>
                  <a:lnTo>
                    <a:pt x="822" y="843"/>
                  </a:lnTo>
                  <a:lnTo>
                    <a:pt x="822" y="843"/>
                  </a:lnTo>
                  <a:lnTo>
                    <a:pt x="822" y="836"/>
                  </a:lnTo>
                  <a:lnTo>
                    <a:pt x="822" y="836"/>
                  </a:lnTo>
                  <a:lnTo>
                    <a:pt x="822" y="821"/>
                  </a:lnTo>
                  <a:lnTo>
                    <a:pt x="822" y="821"/>
                  </a:lnTo>
                  <a:lnTo>
                    <a:pt x="822" y="821"/>
                  </a:lnTo>
                  <a:lnTo>
                    <a:pt x="800" y="799"/>
                  </a:lnTo>
                  <a:lnTo>
                    <a:pt x="734" y="176"/>
                  </a:lnTo>
                  <a:lnTo>
                    <a:pt x="853" y="176"/>
                  </a:lnTo>
                  <a:lnTo>
                    <a:pt x="853" y="176"/>
                  </a:lnTo>
                  <a:lnTo>
                    <a:pt x="700" y="75"/>
                  </a:lnTo>
                  <a:lnTo>
                    <a:pt x="611" y="18"/>
                  </a:lnTo>
                  <a:lnTo>
                    <a:pt x="611" y="18"/>
                  </a:lnTo>
                  <a:lnTo>
                    <a:pt x="611" y="18"/>
                  </a:lnTo>
                  <a:lnTo>
                    <a:pt x="611" y="18"/>
                  </a:lnTo>
                  <a:lnTo>
                    <a:pt x="610" y="18"/>
                  </a:lnTo>
                  <a:lnTo>
                    <a:pt x="610" y="18"/>
                  </a:lnTo>
                  <a:lnTo>
                    <a:pt x="610" y="18"/>
                  </a:lnTo>
                  <a:lnTo>
                    <a:pt x="610" y="18"/>
                  </a:lnTo>
                  <a:lnTo>
                    <a:pt x="610" y="18"/>
                  </a:lnTo>
                  <a:lnTo>
                    <a:pt x="610" y="18"/>
                  </a:lnTo>
                  <a:lnTo>
                    <a:pt x="610" y="16"/>
                  </a:lnTo>
                  <a:lnTo>
                    <a:pt x="610" y="16"/>
                  </a:lnTo>
                  <a:lnTo>
                    <a:pt x="610" y="16"/>
                  </a:lnTo>
                  <a:lnTo>
                    <a:pt x="608" y="16"/>
                  </a:lnTo>
                  <a:lnTo>
                    <a:pt x="608" y="16"/>
                  </a:lnTo>
                  <a:lnTo>
                    <a:pt x="608" y="16"/>
                  </a:lnTo>
                  <a:lnTo>
                    <a:pt x="608" y="16"/>
                  </a:lnTo>
                  <a:lnTo>
                    <a:pt x="608" y="16"/>
                  </a:lnTo>
                  <a:lnTo>
                    <a:pt x="604" y="13"/>
                  </a:lnTo>
                  <a:lnTo>
                    <a:pt x="604" y="13"/>
                  </a:lnTo>
                  <a:lnTo>
                    <a:pt x="602" y="13"/>
                  </a:lnTo>
                  <a:lnTo>
                    <a:pt x="602" y="13"/>
                  </a:lnTo>
                  <a:lnTo>
                    <a:pt x="595" y="6"/>
                  </a:lnTo>
                  <a:lnTo>
                    <a:pt x="595" y="6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76" name="Freeform: Shape 59">
              <a:extLst>
                <a:ext uri="{FF2B5EF4-FFF2-40B4-BE49-F238E27FC236}">
                  <a16:creationId xmlns:a16="http://schemas.microsoft.com/office/drawing/2014/main" id="{5C451418-D20C-F34C-9A16-FD848A3AA58B}"/>
                </a:ext>
              </a:extLst>
            </p:cNvPr>
            <p:cNvSpPr/>
            <p:nvPr/>
          </p:nvSpPr>
          <p:spPr>
            <a:xfrm>
              <a:off x="4099320" y="2547360"/>
              <a:ext cx="423360" cy="393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77" h="1095">
                  <a:moveTo>
                    <a:pt x="524" y="0"/>
                  </a:moveTo>
                  <a:lnTo>
                    <a:pt x="524" y="0"/>
                  </a:lnTo>
                  <a:lnTo>
                    <a:pt x="405" y="0"/>
                  </a:lnTo>
                  <a:lnTo>
                    <a:pt x="471" y="623"/>
                  </a:lnTo>
                  <a:lnTo>
                    <a:pt x="493" y="645"/>
                  </a:lnTo>
                  <a:lnTo>
                    <a:pt x="493" y="645"/>
                  </a:lnTo>
                  <a:lnTo>
                    <a:pt x="493" y="645"/>
                  </a:lnTo>
                  <a:lnTo>
                    <a:pt x="493" y="645"/>
                  </a:lnTo>
                  <a:lnTo>
                    <a:pt x="493" y="660"/>
                  </a:lnTo>
                  <a:lnTo>
                    <a:pt x="493" y="660"/>
                  </a:lnTo>
                  <a:lnTo>
                    <a:pt x="493" y="667"/>
                  </a:lnTo>
                  <a:lnTo>
                    <a:pt x="493" y="667"/>
                  </a:lnTo>
                  <a:lnTo>
                    <a:pt x="493" y="679"/>
                  </a:lnTo>
                  <a:lnTo>
                    <a:pt x="492" y="691"/>
                  </a:lnTo>
                  <a:lnTo>
                    <a:pt x="489" y="699"/>
                  </a:lnTo>
                  <a:lnTo>
                    <a:pt x="486" y="702"/>
                  </a:lnTo>
                  <a:lnTo>
                    <a:pt x="485" y="705"/>
                  </a:lnTo>
                  <a:lnTo>
                    <a:pt x="485" y="705"/>
                  </a:lnTo>
                  <a:lnTo>
                    <a:pt x="479" y="705"/>
                  </a:lnTo>
                  <a:lnTo>
                    <a:pt x="468" y="707"/>
                  </a:lnTo>
                  <a:lnTo>
                    <a:pt x="436" y="708"/>
                  </a:lnTo>
                  <a:lnTo>
                    <a:pt x="341" y="708"/>
                  </a:lnTo>
                  <a:lnTo>
                    <a:pt x="341" y="708"/>
                  </a:lnTo>
                  <a:lnTo>
                    <a:pt x="313" y="708"/>
                  </a:lnTo>
                  <a:lnTo>
                    <a:pt x="313" y="708"/>
                  </a:lnTo>
                  <a:lnTo>
                    <a:pt x="313" y="708"/>
                  </a:lnTo>
                  <a:lnTo>
                    <a:pt x="312" y="708"/>
                  </a:lnTo>
                  <a:lnTo>
                    <a:pt x="312" y="708"/>
                  </a:lnTo>
                  <a:lnTo>
                    <a:pt x="210" y="708"/>
                  </a:lnTo>
                  <a:lnTo>
                    <a:pt x="210" y="708"/>
                  </a:lnTo>
                  <a:lnTo>
                    <a:pt x="210" y="708"/>
                  </a:lnTo>
                  <a:lnTo>
                    <a:pt x="210" y="708"/>
                  </a:lnTo>
                  <a:lnTo>
                    <a:pt x="208" y="708"/>
                  </a:lnTo>
                  <a:lnTo>
                    <a:pt x="208" y="708"/>
                  </a:lnTo>
                  <a:lnTo>
                    <a:pt x="194" y="714"/>
                  </a:lnTo>
                  <a:lnTo>
                    <a:pt x="179" y="719"/>
                  </a:lnTo>
                  <a:lnTo>
                    <a:pt x="171" y="720"/>
                  </a:lnTo>
                  <a:lnTo>
                    <a:pt x="164" y="720"/>
                  </a:lnTo>
                  <a:lnTo>
                    <a:pt x="164" y="720"/>
                  </a:lnTo>
                  <a:lnTo>
                    <a:pt x="163" y="720"/>
                  </a:lnTo>
                  <a:lnTo>
                    <a:pt x="163" y="720"/>
                  </a:lnTo>
                  <a:lnTo>
                    <a:pt x="163" y="720"/>
                  </a:lnTo>
                  <a:lnTo>
                    <a:pt x="163" y="720"/>
                  </a:lnTo>
                  <a:lnTo>
                    <a:pt x="148" y="719"/>
                  </a:lnTo>
                  <a:lnTo>
                    <a:pt x="148" y="719"/>
                  </a:lnTo>
                  <a:lnTo>
                    <a:pt x="148" y="719"/>
                  </a:lnTo>
                  <a:lnTo>
                    <a:pt x="148" y="719"/>
                  </a:lnTo>
                  <a:lnTo>
                    <a:pt x="148" y="719"/>
                  </a:lnTo>
                  <a:lnTo>
                    <a:pt x="148" y="719"/>
                  </a:lnTo>
                  <a:lnTo>
                    <a:pt x="136" y="716"/>
                  </a:lnTo>
                  <a:lnTo>
                    <a:pt x="126" y="714"/>
                  </a:lnTo>
                  <a:lnTo>
                    <a:pt x="126" y="714"/>
                  </a:lnTo>
                  <a:lnTo>
                    <a:pt x="121" y="714"/>
                  </a:lnTo>
                  <a:lnTo>
                    <a:pt x="117" y="717"/>
                  </a:lnTo>
                  <a:lnTo>
                    <a:pt x="117" y="717"/>
                  </a:lnTo>
                  <a:lnTo>
                    <a:pt x="115" y="723"/>
                  </a:lnTo>
                  <a:lnTo>
                    <a:pt x="115" y="723"/>
                  </a:lnTo>
                  <a:lnTo>
                    <a:pt x="109" y="732"/>
                  </a:lnTo>
                  <a:lnTo>
                    <a:pt x="107" y="736"/>
                  </a:lnTo>
                  <a:lnTo>
                    <a:pt x="102" y="736"/>
                  </a:lnTo>
                  <a:lnTo>
                    <a:pt x="102" y="736"/>
                  </a:lnTo>
                  <a:lnTo>
                    <a:pt x="98" y="736"/>
                  </a:lnTo>
                  <a:lnTo>
                    <a:pt x="93" y="733"/>
                  </a:lnTo>
                  <a:lnTo>
                    <a:pt x="87" y="730"/>
                  </a:lnTo>
                  <a:lnTo>
                    <a:pt x="80" y="725"/>
                  </a:lnTo>
                  <a:lnTo>
                    <a:pt x="80" y="725"/>
                  </a:lnTo>
                  <a:lnTo>
                    <a:pt x="73" y="719"/>
                  </a:lnTo>
                  <a:lnTo>
                    <a:pt x="65" y="714"/>
                  </a:lnTo>
                  <a:lnTo>
                    <a:pt x="61" y="711"/>
                  </a:lnTo>
                  <a:lnTo>
                    <a:pt x="55" y="711"/>
                  </a:lnTo>
                  <a:lnTo>
                    <a:pt x="55" y="711"/>
                  </a:lnTo>
                  <a:lnTo>
                    <a:pt x="50" y="711"/>
                  </a:lnTo>
                  <a:lnTo>
                    <a:pt x="47" y="714"/>
                  </a:lnTo>
                  <a:lnTo>
                    <a:pt x="44" y="717"/>
                  </a:lnTo>
                  <a:lnTo>
                    <a:pt x="42" y="720"/>
                  </a:lnTo>
                  <a:lnTo>
                    <a:pt x="39" y="730"/>
                  </a:lnTo>
                  <a:lnTo>
                    <a:pt x="39" y="739"/>
                  </a:lnTo>
                  <a:lnTo>
                    <a:pt x="39" y="739"/>
                  </a:lnTo>
                  <a:lnTo>
                    <a:pt x="37" y="745"/>
                  </a:lnTo>
                  <a:lnTo>
                    <a:pt x="36" y="750"/>
                  </a:lnTo>
                  <a:lnTo>
                    <a:pt x="31" y="754"/>
                  </a:lnTo>
                  <a:lnTo>
                    <a:pt x="27" y="757"/>
                  </a:lnTo>
                  <a:lnTo>
                    <a:pt x="22" y="759"/>
                  </a:lnTo>
                  <a:lnTo>
                    <a:pt x="15" y="762"/>
                  </a:lnTo>
                  <a:lnTo>
                    <a:pt x="0" y="763"/>
                  </a:lnTo>
                  <a:lnTo>
                    <a:pt x="0" y="763"/>
                  </a:lnTo>
                  <a:lnTo>
                    <a:pt x="5" y="773"/>
                  </a:lnTo>
                  <a:lnTo>
                    <a:pt x="6" y="779"/>
                  </a:lnTo>
                  <a:lnTo>
                    <a:pt x="19" y="798"/>
                  </a:lnTo>
                  <a:lnTo>
                    <a:pt x="19" y="798"/>
                  </a:lnTo>
                  <a:lnTo>
                    <a:pt x="19" y="803"/>
                  </a:lnTo>
                  <a:lnTo>
                    <a:pt x="19" y="803"/>
                  </a:lnTo>
                  <a:lnTo>
                    <a:pt x="19" y="812"/>
                  </a:lnTo>
                  <a:lnTo>
                    <a:pt x="21" y="822"/>
                  </a:lnTo>
                  <a:lnTo>
                    <a:pt x="25" y="832"/>
                  </a:lnTo>
                  <a:lnTo>
                    <a:pt x="27" y="838"/>
                  </a:lnTo>
                  <a:lnTo>
                    <a:pt x="30" y="841"/>
                  </a:lnTo>
                  <a:lnTo>
                    <a:pt x="30" y="841"/>
                  </a:lnTo>
                  <a:lnTo>
                    <a:pt x="53" y="865"/>
                  </a:lnTo>
                  <a:lnTo>
                    <a:pt x="62" y="878"/>
                  </a:lnTo>
                  <a:lnTo>
                    <a:pt x="67" y="883"/>
                  </a:lnTo>
                  <a:lnTo>
                    <a:pt x="68" y="887"/>
                  </a:lnTo>
                  <a:lnTo>
                    <a:pt x="68" y="887"/>
                  </a:lnTo>
                  <a:lnTo>
                    <a:pt x="68" y="908"/>
                  </a:lnTo>
                  <a:lnTo>
                    <a:pt x="68" y="933"/>
                  </a:lnTo>
                  <a:lnTo>
                    <a:pt x="68" y="933"/>
                  </a:lnTo>
                  <a:lnTo>
                    <a:pt x="68" y="945"/>
                  </a:lnTo>
                  <a:lnTo>
                    <a:pt x="68" y="945"/>
                  </a:lnTo>
                  <a:lnTo>
                    <a:pt x="71" y="955"/>
                  </a:lnTo>
                  <a:lnTo>
                    <a:pt x="76" y="964"/>
                  </a:lnTo>
                  <a:lnTo>
                    <a:pt x="78" y="967"/>
                  </a:lnTo>
                  <a:lnTo>
                    <a:pt x="81" y="967"/>
                  </a:lnTo>
                  <a:lnTo>
                    <a:pt x="81" y="967"/>
                  </a:lnTo>
                  <a:lnTo>
                    <a:pt x="84" y="967"/>
                  </a:lnTo>
                  <a:lnTo>
                    <a:pt x="87" y="964"/>
                  </a:lnTo>
                  <a:lnTo>
                    <a:pt x="87" y="964"/>
                  </a:lnTo>
                  <a:lnTo>
                    <a:pt x="89" y="962"/>
                  </a:lnTo>
                  <a:lnTo>
                    <a:pt x="89" y="962"/>
                  </a:lnTo>
                  <a:lnTo>
                    <a:pt x="90" y="961"/>
                  </a:lnTo>
                  <a:lnTo>
                    <a:pt x="90" y="961"/>
                  </a:lnTo>
                  <a:lnTo>
                    <a:pt x="93" y="959"/>
                  </a:lnTo>
                  <a:lnTo>
                    <a:pt x="96" y="958"/>
                  </a:lnTo>
                  <a:lnTo>
                    <a:pt x="96" y="958"/>
                  </a:lnTo>
                  <a:lnTo>
                    <a:pt x="98" y="958"/>
                  </a:lnTo>
                  <a:lnTo>
                    <a:pt x="98" y="958"/>
                  </a:lnTo>
                  <a:lnTo>
                    <a:pt x="104" y="958"/>
                  </a:lnTo>
                  <a:lnTo>
                    <a:pt x="109" y="961"/>
                  </a:lnTo>
                  <a:lnTo>
                    <a:pt x="109" y="961"/>
                  </a:lnTo>
                  <a:lnTo>
                    <a:pt x="114" y="962"/>
                  </a:lnTo>
                  <a:lnTo>
                    <a:pt x="120" y="964"/>
                  </a:lnTo>
                  <a:lnTo>
                    <a:pt x="120" y="964"/>
                  </a:lnTo>
                  <a:lnTo>
                    <a:pt x="123" y="964"/>
                  </a:lnTo>
                  <a:lnTo>
                    <a:pt x="123" y="964"/>
                  </a:lnTo>
                  <a:lnTo>
                    <a:pt x="126" y="961"/>
                  </a:lnTo>
                  <a:lnTo>
                    <a:pt x="129" y="956"/>
                  </a:lnTo>
                  <a:lnTo>
                    <a:pt x="129" y="956"/>
                  </a:lnTo>
                  <a:lnTo>
                    <a:pt x="130" y="952"/>
                  </a:lnTo>
                  <a:lnTo>
                    <a:pt x="133" y="951"/>
                  </a:lnTo>
                  <a:lnTo>
                    <a:pt x="136" y="949"/>
                  </a:lnTo>
                  <a:lnTo>
                    <a:pt x="139" y="948"/>
                  </a:lnTo>
                  <a:lnTo>
                    <a:pt x="139" y="948"/>
                  </a:lnTo>
                  <a:lnTo>
                    <a:pt x="148" y="951"/>
                  </a:lnTo>
                  <a:lnTo>
                    <a:pt x="148" y="951"/>
                  </a:lnTo>
                  <a:lnTo>
                    <a:pt x="163" y="956"/>
                  </a:lnTo>
                  <a:lnTo>
                    <a:pt x="170" y="959"/>
                  </a:lnTo>
                  <a:lnTo>
                    <a:pt x="176" y="961"/>
                  </a:lnTo>
                  <a:lnTo>
                    <a:pt x="176" y="961"/>
                  </a:lnTo>
                  <a:lnTo>
                    <a:pt x="182" y="959"/>
                  </a:lnTo>
                  <a:lnTo>
                    <a:pt x="188" y="955"/>
                  </a:lnTo>
                  <a:lnTo>
                    <a:pt x="202" y="943"/>
                  </a:lnTo>
                  <a:lnTo>
                    <a:pt x="216" y="931"/>
                  </a:lnTo>
                  <a:lnTo>
                    <a:pt x="222" y="927"/>
                  </a:lnTo>
                  <a:lnTo>
                    <a:pt x="226" y="925"/>
                  </a:lnTo>
                  <a:lnTo>
                    <a:pt x="226" y="925"/>
                  </a:lnTo>
                  <a:lnTo>
                    <a:pt x="226" y="925"/>
                  </a:lnTo>
                  <a:lnTo>
                    <a:pt x="226" y="925"/>
                  </a:lnTo>
                  <a:lnTo>
                    <a:pt x="231" y="928"/>
                  </a:lnTo>
                  <a:lnTo>
                    <a:pt x="236" y="936"/>
                  </a:lnTo>
                  <a:lnTo>
                    <a:pt x="236" y="936"/>
                  </a:lnTo>
                  <a:lnTo>
                    <a:pt x="242" y="946"/>
                  </a:lnTo>
                  <a:lnTo>
                    <a:pt x="248" y="956"/>
                  </a:lnTo>
                  <a:lnTo>
                    <a:pt x="251" y="968"/>
                  </a:lnTo>
                  <a:lnTo>
                    <a:pt x="253" y="977"/>
                  </a:lnTo>
                  <a:lnTo>
                    <a:pt x="253" y="977"/>
                  </a:lnTo>
                  <a:lnTo>
                    <a:pt x="254" y="983"/>
                  </a:lnTo>
                  <a:lnTo>
                    <a:pt x="259" y="987"/>
                  </a:lnTo>
                  <a:lnTo>
                    <a:pt x="270" y="998"/>
                  </a:lnTo>
                  <a:lnTo>
                    <a:pt x="279" y="1005"/>
                  </a:lnTo>
                  <a:lnTo>
                    <a:pt x="281" y="1008"/>
                  </a:lnTo>
                  <a:lnTo>
                    <a:pt x="278" y="1011"/>
                  </a:lnTo>
                  <a:lnTo>
                    <a:pt x="278" y="1011"/>
                  </a:lnTo>
                  <a:lnTo>
                    <a:pt x="275" y="1013"/>
                  </a:lnTo>
                  <a:lnTo>
                    <a:pt x="272" y="1016"/>
                  </a:lnTo>
                  <a:lnTo>
                    <a:pt x="272" y="1016"/>
                  </a:lnTo>
                  <a:lnTo>
                    <a:pt x="269" y="1023"/>
                  </a:lnTo>
                  <a:lnTo>
                    <a:pt x="269" y="1029"/>
                  </a:lnTo>
                  <a:lnTo>
                    <a:pt x="270" y="1032"/>
                  </a:lnTo>
                  <a:lnTo>
                    <a:pt x="272" y="1033"/>
                  </a:lnTo>
                  <a:lnTo>
                    <a:pt x="275" y="1035"/>
                  </a:lnTo>
                  <a:lnTo>
                    <a:pt x="278" y="1036"/>
                  </a:lnTo>
                  <a:lnTo>
                    <a:pt x="278" y="1036"/>
                  </a:lnTo>
                  <a:lnTo>
                    <a:pt x="282" y="1036"/>
                  </a:lnTo>
                  <a:lnTo>
                    <a:pt x="285" y="1039"/>
                  </a:lnTo>
                  <a:lnTo>
                    <a:pt x="287" y="1043"/>
                  </a:lnTo>
                  <a:lnTo>
                    <a:pt x="288" y="1048"/>
                  </a:lnTo>
                  <a:lnTo>
                    <a:pt x="288" y="1048"/>
                  </a:lnTo>
                  <a:lnTo>
                    <a:pt x="290" y="1058"/>
                  </a:lnTo>
                  <a:lnTo>
                    <a:pt x="290" y="1058"/>
                  </a:lnTo>
                  <a:lnTo>
                    <a:pt x="291" y="1067"/>
                  </a:lnTo>
                  <a:lnTo>
                    <a:pt x="296" y="1075"/>
                  </a:lnTo>
                  <a:lnTo>
                    <a:pt x="296" y="1075"/>
                  </a:lnTo>
                  <a:lnTo>
                    <a:pt x="297" y="1079"/>
                  </a:lnTo>
                  <a:lnTo>
                    <a:pt x="297" y="1079"/>
                  </a:lnTo>
                  <a:lnTo>
                    <a:pt x="304" y="1085"/>
                  </a:lnTo>
                  <a:lnTo>
                    <a:pt x="304" y="1085"/>
                  </a:lnTo>
                  <a:lnTo>
                    <a:pt x="310" y="1088"/>
                  </a:lnTo>
                  <a:lnTo>
                    <a:pt x="316" y="1089"/>
                  </a:lnTo>
                  <a:lnTo>
                    <a:pt x="316" y="1089"/>
                  </a:lnTo>
                  <a:lnTo>
                    <a:pt x="321" y="1089"/>
                  </a:lnTo>
                  <a:lnTo>
                    <a:pt x="325" y="1085"/>
                  </a:lnTo>
                  <a:lnTo>
                    <a:pt x="325" y="1085"/>
                  </a:lnTo>
                  <a:lnTo>
                    <a:pt x="328" y="1079"/>
                  </a:lnTo>
                  <a:lnTo>
                    <a:pt x="328" y="1079"/>
                  </a:lnTo>
                  <a:lnTo>
                    <a:pt x="331" y="1076"/>
                  </a:lnTo>
                  <a:lnTo>
                    <a:pt x="332" y="1073"/>
                  </a:lnTo>
                  <a:lnTo>
                    <a:pt x="335" y="1072"/>
                  </a:lnTo>
                  <a:lnTo>
                    <a:pt x="338" y="1072"/>
                  </a:lnTo>
                  <a:lnTo>
                    <a:pt x="338" y="1072"/>
                  </a:lnTo>
                  <a:lnTo>
                    <a:pt x="346" y="1073"/>
                  </a:lnTo>
                  <a:lnTo>
                    <a:pt x="353" y="1077"/>
                  </a:lnTo>
                  <a:lnTo>
                    <a:pt x="359" y="1083"/>
                  </a:lnTo>
                  <a:lnTo>
                    <a:pt x="363" y="1089"/>
                  </a:lnTo>
                  <a:lnTo>
                    <a:pt x="363" y="1089"/>
                  </a:lnTo>
                  <a:lnTo>
                    <a:pt x="368" y="1094"/>
                  </a:lnTo>
                  <a:lnTo>
                    <a:pt x="374" y="1095"/>
                  </a:lnTo>
                  <a:lnTo>
                    <a:pt x="374" y="1095"/>
                  </a:lnTo>
                  <a:lnTo>
                    <a:pt x="378" y="1094"/>
                  </a:lnTo>
                  <a:lnTo>
                    <a:pt x="383" y="1092"/>
                  </a:lnTo>
                  <a:lnTo>
                    <a:pt x="391" y="1088"/>
                  </a:lnTo>
                  <a:lnTo>
                    <a:pt x="399" y="1080"/>
                  </a:lnTo>
                  <a:lnTo>
                    <a:pt x="402" y="1076"/>
                  </a:lnTo>
                  <a:lnTo>
                    <a:pt x="403" y="1072"/>
                  </a:lnTo>
                  <a:lnTo>
                    <a:pt x="403" y="1072"/>
                  </a:lnTo>
                  <a:lnTo>
                    <a:pt x="405" y="1067"/>
                  </a:lnTo>
                  <a:lnTo>
                    <a:pt x="408" y="1064"/>
                  </a:lnTo>
                  <a:lnTo>
                    <a:pt x="415" y="1058"/>
                  </a:lnTo>
                  <a:lnTo>
                    <a:pt x="415" y="1058"/>
                  </a:lnTo>
                  <a:lnTo>
                    <a:pt x="421" y="1057"/>
                  </a:lnTo>
                  <a:lnTo>
                    <a:pt x="427" y="1055"/>
                  </a:lnTo>
                  <a:lnTo>
                    <a:pt x="427" y="1055"/>
                  </a:lnTo>
                  <a:lnTo>
                    <a:pt x="431" y="1057"/>
                  </a:lnTo>
                  <a:lnTo>
                    <a:pt x="436" y="1058"/>
                  </a:lnTo>
                  <a:lnTo>
                    <a:pt x="439" y="1061"/>
                  </a:lnTo>
                  <a:lnTo>
                    <a:pt x="439" y="1067"/>
                  </a:lnTo>
                  <a:lnTo>
                    <a:pt x="439" y="1067"/>
                  </a:lnTo>
                  <a:lnTo>
                    <a:pt x="439" y="1073"/>
                  </a:lnTo>
                  <a:lnTo>
                    <a:pt x="439" y="1079"/>
                  </a:lnTo>
                  <a:lnTo>
                    <a:pt x="440" y="1082"/>
                  </a:lnTo>
                  <a:lnTo>
                    <a:pt x="443" y="1083"/>
                  </a:lnTo>
                  <a:lnTo>
                    <a:pt x="443" y="1083"/>
                  </a:lnTo>
                  <a:lnTo>
                    <a:pt x="445" y="1083"/>
                  </a:lnTo>
                  <a:lnTo>
                    <a:pt x="445" y="1083"/>
                  </a:lnTo>
                  <a:lnTo>
                    <a:pt x="452" y="1082"/>
                  </a:lnTo>
                  <a:lnTo>
                    <a:pt x="462" y="1076"/>
                  </a:lnTo>
                  <a:lnTo>
                    <a:pt x="462" y="1076"/>
                  </a:lnTo>
                  <a:lnTo>
                    <a:pt x="464" y="1075"/>
                  </a:lnTo>
                  <a:lnTo>
                    <a:pt x="464" y="1075"/>
                  </a:lnTo>
                  <a:lnTo>
                    <a:pt x="471" y="1072"/>
                  </a:lnTo>
                  <a:lnTo>
                    <a:pt x="479" y="1070"/>
                  </a:lnTo>
                  <a:lnTo>
                    <a:pt x="479" y="1070"/>
                  </a:lnTo>
                  <a:lnTo>
                    <a:pt x="485" y="1072"/>
                  </a:lnTo>
                  <a:lnTo>
                    <a:pt x="485" y="1072"/>
                  </a:lnTo>
                  <a:lnTo>
                    <a:pt x="495" y="1038"/>
                  </a:lnTo>
                  <a:lnTo>
                    <a:pt x="504" y="1017"/>
                  </a:lnTo>
                  <a:lnTo>
                    <a:pt x="504" y="1017"/>
                  </a:lnTo>
                  <a:lnTo>
                    <a:pt x="505" y="1011"/>
                  </a:lnTo>
                  <a:lnTo>
                    <a:pt x="504" y="1005"/>
                  </a:lnTo>
                  <a:lnTo>
                    <a:pt x="499" y="990"/>
                  </a:lnTo>
                  <a:lnTo>
                    <a:pt x="496" y="979"/>
                  </a:lnTo>
                  <a:lnTo>
                    <a:pt x="496" y="974"/>
                  </a:lnTo>
                  <a:lnTo>
                    <a:pt x="499" y="971"/>
                  </a:lnTo>
                  <a:lnTo>
                    <a:pt x="499" y="971"/>
                  </a:lnTo>
                  <a:lnTo>
                    <a:pt x="504" y="970"/>
                  </a:lnTo>
                  <a:lnTo>
                    <a:pt x="511" y="970"/>
                  </a:lnTo>
                  <a:lnTo>
                    <a:pt x="527" y="968"/>
                  </a:lnTo>
                  <a:lnTo>
                    <a:pt x="536" y="965"/>
                  </a:lnTo>
                  <a:lnTo>
                    <a:pt x="544" y="962"/>
                  </a:lnTo>
                  <a:lnTo>
                    <a:pt x="551" y="955"/>
                  </a:lnTo>
                  <a:lnTo>
                    <a:pt x="555" y="946"/>
                  </a:lnTo>
                  <a:lnTo>
                    <a:pt x="555" y="946"/>
                  </a:lnTo>
                  <a:lnTo>
                    <a:pt x="564" y="927"/>
                  </a:lnTo>
                  <a:lnTo>
                    <a:pt x="572" y="914"/>
                  </a:lnTo>
                  <a:lnTo>
                    <a:pt x="579" y="902"/>
                  </a:lnTo>
                  <a:lnTo>
                    <a:pt x="579" y="902"/>
                  </a:lnTo>
                  <a:lnTo>
                    <a:pt x="579" y="894"/>
                  </a:lnTo>
                  <a:lnTo>
                    <a:pt x="582" y="875"/>
                  </a:lnTo>
                  <a:lnTo>
                    <a:pt x="585" y="866"/>
                  </a:lnTo>
                  <a:lnTo>
                    <a:pt x="588" y="857"/>
                  </a:lnTo>
                  <a:lnTo>
                    <a:pt x="592" y="852"/>
                  </a:lnTo>
                  <a:lnTo>
                    <a:pt x="595" y="850"/>
                  </a:lnTo>
                  <a:lnTo>
                    <a:pt x="597" y="849"/>
                  </a:lnTo>
                  <a:lnTo>
                    <a:pt x="597" y="849"/>
                  </a:lnTo>
                  <a:lnTo>
                    <a:pt x="601" y="850"/>
                  </a:lnTo>
                  <a:lnTo>
                    <a:pt x="601" y="850"/>
                  </a:lnTo>
                  <a:lnTo>
                    <a:pt x="619" y="861"/>
                  </a:lnTo>
                  <a:lnTo>
                    <a:pt x="628" y="863"/>
                  </a:lnTo>
                  <a:lnTo>
                    <a:pt x="635" y="865"/>
                  </a:lnTo>
                  <a:lnTo>
                    <a:pt x="635" y="865"/>
                  </a:lnTo>
                  <a:lnTo>
                    <a:pt x="638" y="865"/>
                  </a:lnTo>
                  <a:lnTo>
                    <a:pt x="642" y="862"/>
                  </a:lnTo>
                  <a:lnTo>
                    <a:pt x="644" y="859"/>
                  </a:lnTo>
                  <a:lnTo>
                    <a:pt x="645" y="852"/>
                  </a:lnTo>
                  <a:lnTo>
                    <a:pt x="645" y="852"/>
                  </a:lnTo>
                  <a:lnTo>
                    <a:pt x="647" y="844"/>
                  </a:lnTo>
                  <a:lnTo>
                    <a:pt x="650" y="840"/>
                  </a:lnTo>
                  <a:lnTo>
                    <a:pt x="654" y="837"/>
                  </a:lnTo>
                  <a:lnTo>
                    <a:pt x="659" y="835"/>
                  </a:lnTo>
                  <a:lnTo>
                    <a:pt x="665" y="832"/>
                  </a:lnTo>
                  <a:lnTo>
                    <a:pt x="669" y="831"/>
                  </a:lnTo>
                  <a:lnTo>
                    <a:pt x="674" y="827"/>
                  </a:lnTo>
                  <a:lnTo>
                    <a:pt x="676" y="819"/>
                  </a:lnTo>
                  <a:lnTo>
                    <a:pt x="676" y="819"/>
                  </a:lnTo>
                  <a:lnTo>
                    <a:pt x="679" y="810"/>
                  </a:lnTo>
                  <a:lnTo>
                    <a:pt x="684" y="803"/>
                  </a:lnTo>
                  <a:lnTo>
                    <a:pt x="690" y="800"/>
                  </a:lnTo>
                  <a:lnTo>
                    <a:pt x="696" y="800"/>
                  </a:lnTo>
                  <a:lnTo>
                    <a:pt x="696" y="800"/>
                  </a:lnTo>
                  <a:lnTo>
                    <a:pt x="697" y="800"/>
                  </a:lnTo>
                  <a:lnTo>
                    <a:pt x="697" y="800"/>
                  </a:lnTo>
                  <a:lnTo>
                    <a:pt x="710" y="803"/>
                  </a:lnTo>
                  <a:lnTo>
                    <a:pt x="710" y="803"/>
                  </a:lnTo>
                  <a:lnTo>
                    <a:pt x="719" y="803"/>
                  </a:lnTo>
                  <a:lnTo>
                    <a:pt x="719" y="803"/>
                  </a:lnTo>
                  <a:lnTo>
                    <a:pt x="721" y="803"/>
                  </a:lnTo>
                  <a:lnTo>
                    <a:pt x="721" y="803"/>
                  </a:lnTo>
                  <a:lnTo>
                    <a:pt x="727" y="801"/>
                  </a:lnTo>
                  <a:lnTo>
                    <a:pt x="732" y="798"/>
                  </a:lnTo>
                  <a:lnTo>
                    <a:pt x="736" y="794"/>
                  </a:lnTo>
                  <a:lnTo>
                    <a:pt x="737" y="788"/>
                  </a:lnTo>
                  <a:lnTo>
                    <a:pt x="737" y="788"/>
                  </a:lnTo>
                  <a:lnTo>
                    <a:pt x="737" y="785"/>
                  </a:lnTo>
                  <a:lnTo>
                    <a:pt x="740" y="782"/>
                  </a:lnTo>
                  <a:lnTo>
                    <a:pt x="740" y="782"/>
                  </a:lnTo>
                  <a:lnTo>
                    <a:pt x="746" y="779"/>
                  </a:lnTo>
                  <a:lnTo>
                    <a:pt x="758" y="778"/>
                  </a:lnTo>
                  <a:lnTo>
                    <a:pt x="758" y="778"/>
                  </a:lnTo>
                  <a:lnTo>
                    <a:pt x="777" y="773"/>
                  </a:lnTo>
                  <a:lnTo>
                    <a:pt x="787" y="769"/>
                  </a:lnTo>
                  <a:lnTo>
                    <a:pt x="798" y="763"/>
                  </a:lnTo>
                  <a:lnTo>
                    <a:pt x="798" y="763"/>
                  </a:lnTo>
                  <a:lnTo>
                    <a:pt x="817" y="748"/>
                  </a:lnTo>
                  <a:lnTo>
                    <a:pt x="833" y="738"/>
                  </a:lnTo>
                  <a:lnTo>
                    <a:pt x="833" y="738"/>
                  </a:lnTo>
                  <a:lnTo>
                    <a:pt x="837" y="736"/>
                  </a:lnTo>
                  <a:lnTo>
                    <a:pt x="842" y="736"/>
                  </a:lnTo>
                  <a:lnTo>
                    <a:pt x="842" y="736"/>
                  </a:lnTo>
                  <a:lnTo>
                    <a:pt x="846" y="736"/>
                  </a:lnTo>
                  <a:lnTo>
                    <a:pt x="849" y="739"/>
                  </a:lnTo>
                  <a:lnTo>
                    <a:pt x="849" y="739"/>
                  </a:lnTo>
                  <a:lnTo>
                    <a:pt x="849" y="739"/>
                  </a:lnTo>
                  <a:lnTo>
                    <a:pt x="849" y="739"/>
                  </a:lnTo>
                  <a:lnTo>
                    <a:pt x="849" y="739"/>
                  </a:lnTo>
                  <a:lnTo>
                    <a:pt x="849" y="739"/>
                  </a:lnTo>
                  <a:lnTo>
                    <a:pt x="849" y="739"/>
                  </a:lnTo>
                  <a:lnTo>
                    <a:pt x="849" y="739"/>
                  </a:lnTo>
                  <a:lnTo>
                    <a:pt x="849" y="739"/>
                  </a:lnTo>
                  <a:lnTo>
                    <a:pt x="849" y="739"/>
                  </a:lnTo>
                  <a:lnTo>
                    <a:pt x="849" y="739"/>
                  </a:lnTo>
                  <a:lnTo>
                    <a:pt x="849" y="739"/>
                  </a:lnTo>
                  <a:lnTo>
                    <a:pt x="849" y="739"/>
                  </a:lnTo>
                  <a:lnTo>
                    <a:pt x="849" y="739"/>
                  </a:lnTo>
                  <a:lnTo>
                    <a:pt x="857" y="744"/>
                  </a:lnTo>
                  <a:lnTo>
                    <a:pt x="868" y="745"/>
                  </a:lnTo>
                  <a:lnTo>
                    <a:pt x="868" y="745"/>
                  </a:lnTo>
                  <a:lnTo>
                    <a:pt x="894" y="747"/>
                  </a:lnTo>
                  <a:lnTo>
                    <a:pt x="894" y="747"/>
                  </a:lnTo>
                  <a:lnTo>
                    <a:pt x="894" y="747"/>
                  </a:lnTo>
                  <a:lnTo>
                    <a:pt x="894" y="747"/>
                  </a:lnTo>
                  <a:lnTo>
                    <a:pt x="894" y="747"/>
                  </a:lnTo>
                  <a:lnTo>
                    <a:pt x="894" y="747"/>
                  </a:lnTo>
                  <a:lnTo>
                    <a:pt x="894" y="747"/>
                  </a:lnTo>
                  <a:lnTo>
                    <a:pt x="894" y="747"/>
                  </a:lnTo>
                  <a:lnTo>
                    <a:pt x="899" y="747"/>
                  </a:lnTo>
                  <a:lnTo>
                    <a:pt x="899" y="747"/>
                  </a:lnTo>
                  <a:lnTo>
                    <a:pt x="925" y="747"/>
                  </a:lnTo>
                  <a:lnTo>
                    <a:pt x="939" y="744"/>
                  </a:lnTo>
                  <a:lnTo>
                    <a:pt x="939" y="744"/>
                  </a:lnTo>
                  <a:lnTo>
                    <a:pt x="948" y="739"/>
                  </a:lnTo>
                  <a:lnTo>
                    <a:pt x="958" y="732"/>
                  </a:lnTo>
                  <a:lnTo>
                    <a:pt x="973" y="728"/>
                  </a:lnTo>
                  <a:lnTo>
                    <a:pt x="981" y="725"/>
                  </a:lnTo>
                  <a:lnTo>
                    <a:pt x="988" y="725"/>
                  </a:lnTo>
                  <a:lnTo>
                    <a:pt x="988" y="725"/>
                  </a:lnTo>
                  <a:lnTo>
                    <a:pt x="995" y="725"/>
                  </a:lnTo>
                  <a:lnTo>
                    <a:pt x="995" y="725"/>
                  </a:lnTo>
                  <a:lnTo>
                    <a:pt x="1006" y="726"/>
                  </a:lnTo>
                  <a:lnTo>
                    <a:pt x="1006" y="726"/>
                  </a:lnTo>
                  <a:lnTo>
                    <a:pt x="1031" y="725"/>
                  </a:lnTo>
                  <a:lnTo>
                    <a:pt x="1059" y="720"/>
                  </a:lnTo>
                  <a:lnTo>
                    <a:pt x="1085" y="716"/>
                  </a:lnTo>
                  <a:lnTo>
                    <a:pt x="1106" y="714"/>
                  </a:lnTo>
                  <a:lnTo>
                    <a:pt x="1106" y="714"/>
                  </a:lnTo>
                  <a:lnTo>
                    <a:pt x="1114" y="714"/>
                  </a:lnTo>
                  <a:lnTo>
                    <a:pt x="1121" y="711"/>
                  </a:lnTo>
                  <a:lnTo>
                    <a:pt x="1127" y="708"/>
                  </a:lnTo>
                  <a:lnTo>
                    <a:pt x="1131" y="704"/>
                  </a:lnTo>
                  <a:lnTo>
                    <a:pt x="1131" y="704"/>
                  </a:lnTo>
                  <a:lnTo>
                    <a:pt x="1137" y="698"/>
                  </a:lnTo>
                  <a:lnTo>
                    <a:pt x="1142" y="694"/>
                  </a:lnTo>
                  <a:lnTo>
                    <a:pt x="1151" y="683"/>
                  </a:lnTo>
                  <a:lnTo>
                    <a:pt x="1151" y="683"/>
                  </a:lnTo>
                  <a:lnTo>
                    <a:pt x="1153" y="677"/>
                  </a:lnTo>
                  <a:lnTo>
                    <a:pt x="1158" y="668"/>
                  </a:lnTo>
                  <a:lnTo>
                    <a:pt x="1164" y="648"/>
                  </a:lnTo>
                  <a:lnTo>
                    <a:pt x="1164" y="648"/>
                  </a:lnTo>
                  <a:lnTo>
                    <a:pt x="1168" y="638"/>
                  </a:lnTo>
                  <a:lnTo>
                    <a:pt x="1173" y="632"/>
                  </a:lnTo>
                  <a:lnTo>
                    <a:pt x="1173" y="632"/>
                  </a:lnTo>
                  <a:lnTo>
                    <a:pt x="1174" y="629"/>
                  </a:lnTo>
                  <a:lnTo>
                    <a:pt x="1175" y="624"/>
                  </a:lnTo>
                  <a:lnTo>
                    <a:pt x="1177" y="607"/>
                  </a:lnTo>
                  <a:lnTo>
                    <a:pt x="1177" y="555"/>
                  </a:lnTo>
                  <a:lnTo>
                    <a:pt x="1177" y="444"/>
                  </a:lnTo>
                  <a:lnTo>
                    <a:pt x="1177" y="444"/>
                  </a:lnTo>
                  <a:lnTo>
                    <a:pt x="1177" y="444"/>
                  </a:lnTo>
                  <a:lnTo>
                    <a:pt x="1177" y="444"/>
                  </a:lnTo>
                  <a:lnTo>
                    <a:pt x="1171" y="444"/>
                  </a:lnTo>
                  <a:lnTo>
                    <a:pt x="1171" y="444"/>
                  </a:lnTo>
                  <a:lnTo>
                    <a:pt x="1134" y="453"/>
                  </a:lnTo>
                  <a:lnTo>
                    <a:pt x="1134" y="453"/>
                  </a:lnTo>
                  <a:lnTo>
                    <a:pt x="1118" y="456"/>
                  </a:lnTo>
                  <a:lnTo>
                    <a:pt x="1118" y="456"/>
                  </a:lnTo>
                  <a:lnTo>
                    <a:pt x="1118" y="456"/>
                  </a:lnTo>
                  <a:lnTo>
                    <a:pt x="1117" y="447"/>
                  </a:lnTo>
                  <a:lnTo>
                    <a:pt x="1115" y="438"/>
                  </a:lnTo>
                  <a:lnTo>
                    <a:pt x="1114" y="426"/>
                  </a:lnTo>
                  <a:lnTo>
                    <a:pt x="1109" y="415"/>
                  </a:lnTo>
                  <a:lnTo>
                    <a:pt x="1103" y="403"/>
                  </a:lnTo>
                  <a:lnTo>
                    <a:pt x="1094" y="391"/>
                  </a:lnTo>
                  <a:lnTo>
                    <a:pt x="1088" y="386"/>
                  </a:lnTo>
                  <a:lnTo>
                    <a:pt x="1083" y="382"/>
                  </a:lnTo>
                  <a:lnTo>
                    <a:pt x="1083" y="382"/>
                  </a:lnTo>
                  <a:lnTo>
                    <a:pt x="1069" y="376"/>
                  </a:lnTo>
                  <a:lnTo>
                    <a:pt x="1056" y="370"/>
                  </a:lnTo>
                  <a:lnTo>
                    <a:pt x="1029" y="363"/>
                  </a:lnTo>
                  <a:lnTo>
                    <a:pt x="1010" y="358"/>
                  </a:lnTo>
                  <a:lnTo>
                    <a:pt x="1003" y="357"/>
                  </a:lnTo>
                  <a:lnTo>
                    <a:pt x="1003" y="357"/>
                  </a:lnTo>
                  <a:lnTo>
                    <a:pt x="991" y="338"/>
                  </a:lnTo>
                  <a:lnTo>
                    <a:pt x="979" y="320"/>
                  </a:lnTo>
                  <a:lnTo>
                    <a:pt x="966" y="301"/>
                  </a:lnTo>
                  <a:lnTo>
                    <a:pt x="966" y="301"/>
                  </a:lnTo>
                  <a:lnTo>
                    <a:pt x="958" y="294"/>
                  </a:lnTo>
                  <a:lnTo>
                    <a:pt x="958" y="294"/>
                  </a:lnTo>
                  <a:lnTo>
                    <a:pt x="945" y="283"/>
                  </a:lnTo>
                  <a:lnTo>
                    <a:pt x="916" y="262"/>
                  </a:lnTo>
                  <a:lnTo>
                    <a:pt x="820" y="197"/>
                  </a:lnTo>
                  <a:lnTo>
                    <a:pt x="820" y="197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77" name="Freeform: Shape 60">
              <a:extLst>
                <a:ext uri="{FF2B5EF4-FFF2-40B4-BE49-F238E27FC236}">
                  <a16:creationId xmlns:a16="http://schemas.microsoft.com/office/drawing/2014/main" id="{95CABECD-BA4C-3745-BC81-680807FF9DE7}"/>
                </a:ext>
              </a:extLst>
            </p:cNvPr>
            <p:cNvSpPr/>
            <p:nvPr/>
          </p:nvSpPr>
          <p:spPr>
            <a:xfrm>
              <a:off x="4099320" y="2547360"/>
              <a:ext cx="423360" cy="393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77" h="1095">
                  <a:moveTo>
                    <a:pt x="524" y="0"/>
                  </a:moveTo>
                  <a:lnTo>
                    <a:pt x="524" y="0"/>
                  </a:lnTo>
                  <a:lnTo>
                    <a:pt x="405" y="0"/>
                  </a:lnTo>
                  <a:lnTo>
                    <a:pt x="471" y="623"/>
                  </a:lnTo>
                  <a:lnTo>
                    <a:pt x="493" y="645"/>
                  </a:lnTo>
                  <a:lnTo>
                    <a:pt x="493" y="645"/>
                  </a:lnTo>
                  <a:lnTo>
                    <a:pt x="493" y="645"/>
                  </a:lnTo>
                  <a:lnTo>
                    <a:pt x="493" y="645"/>
                  </a:lnTo>
                  <a:lnTo>
                    <a:pt x="493" y="660"/>
                  </a:lnTo>
                  <a:lnTo>
                    <a:pt x="493" y="660"/>
                  </a:lnTo>
                  <a:lnTo>
                    <a:pt x="493" y="667"/>
                  </a:lnTo>
                  <a:lnTo>
                    <a:pt x="493" y="667"/>
                  </a:lnTo>
                  <a:lnTo>
                    <a:pt x="493" y="679"/>
                  </a:lnTo>
                  <a:lnTo>
                    <a:pt x="492" y="691"/>
                  </a:lnTo>
                  <a:lnTo>
                    <a:pt x="489" y="699"/>
                  </a:lnTo>
                  <a:lnTo>
                    <a:pt x="486" y="702"/>
                  </a:lnTo>
                  <a:lnTo>
                    <a:pt x="485" y="705"/>
                  </a:lnTo>
                  <a:lnTo>
                    <a:pt x="485" y="705"/>
                  </a:lnTo>
                  <a:lnTo>
                    <a:pt x="479" y="705"/>
                  </a:lnTo>
                  <a:lnTo>
                    <a:pt x="468" y="707"/>
                  </a:lnTo>
                  <a:lnTo>
                    <a:pt x="436" y="708"/>
                  </a:lnTo>
                  <a:lnTo>
                    <a:pt x="341" y="708"/>
                  </a:lnTo>
                  <a:lnTo>
                    <a:pt x="341" y="708"/>
                  </a:lnTo>
                  <a:lnTo>
                    <a:pt x="313" y="708"/>
                  </a:lnTo>
                  <a:lnTo>
                    <a:pt x="313" y="708"/>
                  </a:lnTo>
                  <a:lnTo>
                    <a:pt x="313" y="708"/>
                  </a:lnTo>
                  <a:lnTo>
                    <a:pt x="312" y="708"/>
                  </a:lnTo>
                  <a:lnTo>
                    <a:pt x="312" y="708"/>
                  </a:lnTo>
                  <a:lnTo>
                    <a:pt x="210" y="708"/>
                  </a:lnTo>
                  <a:lnTo>
                    <a:pt x="210" y="708"/>
                  </a:lnTo>
                  <a:lnTo>
                    <a:pt x="210" y="708"/>
                  </a:lnTo>
                  <a:lnTo>
                    <a:pt x="210" y="708"/>
                  </a:lnTo>
                  <a:lnTo>
                    <a:pt x="208" y="708"/>
                  </a:lnTo>
                  <a:lnTo>
                    <a:pt x="208" y="708"/>
                  </a:lnTo>
                  <a:lnTo>
                    <a:pt x="194" y="714"/>
                  </a:lnTo>
                  <a:lnTo>
                    <a:pt x="179" y="719"/>
                  </a:lnTo>
                  <a:lnTo>
                    <a:pt x="171" y="720"/>
                  </a:lnTo>
                  <a:lnTo>
                    <a:pt x="164" y="720"/>
                  </a:lnTo>
                  <a:lnTo>
                    <a:pt x="164" y="720"/>
                  </a:lnTo>
                  <a:lnTo>
                    <a:pt x="163" y="720"/>
                  </a:lnTo>
                  <a:lnTo>
                    <a:pt x="163" y="720"/>
                  </a:lnTo>
                  <a:lnTo>
                    <a:pt x="163" y="720"/>
                  </a:lnTo>
                  <a:lnTo>
                    <a:pt x="163" y="720"/>
                  </a:lnTo>
                  <a:lnTo>
                    <a:pt x="148" y="719"/>
                  </a:lnTo>
                  <a:lnTo>
                    <a:pt x="148" y="719"/>
                  </a:lnTo>
                  <a:lnTo>
                    <a:pt x="148" y="719"/>
                  </a:lnTo>
                  <a:lnTo>
                    <a:pt x="148" y="719"/>
                  </a:lnTo>
                  <a:lnTo>
                    <a:pt x="148" y="719"/>
                  </a:lnTo>
                  <a:lnTo>
                    <a:pt x="148" y="719"/>
                  </a:lnTo>
                  <a:lnTo>
                    <a:pt x="136" y="716"/>
                  </a:lnTo>
                  <a:lnTo>
                    <a:pt x="126" y="714"/>
                  </a:lnTo>
                  <a:lnTo>
                    <a:pt x="126" y="714"/>
                  </a:lnTo>
                  <a:lnTo>
                    <a:pt x="121" y="714"/>
                  </a:lnTo>
                  <a:lnTo>
                    <a:pt x="117" y="717"/>
                  </a:lnTo>
                  <a:lnTo>
                    <a:pt x="117" y="717"/>
                  </a:lnTo>
                  <a:lnTo>
                    <a:pt x="115" y="723"/>
                  </a:lnTo>
                  <a:lnTo>
                    <a:pt x="115" y="723"/>
                  </a:lnTo>
                  <a:lnTo>
                    <a:pt x="109" y="732"/>
                  </a:lnTo>
                  <a:lnTo>
                    <a:pt x="107" y="736"/>
                  </a:lnTo>
                  <a:lnTo>
                    <a:pt x="102" y="736"/>
                  </a:lnTo>
                  <a:lnTo>
                    <a:pt x="102" y="736"/>
                  </a:lnTo>
                  <a:lnTo>
                    <a:pt x="98" y="736"/>
                  </a:lnTo>
                  <a:lnTo>
                    <a:pt x="93" y="733"/>
                  </a:lnTo>
                  <a:lnTo>
                    <a:pt x="87" y="730"/>
                  </a:lnTo>
                  <a:lnTo>
                    <a:pt x="80" y="725"/>
                  </a:lnTo>
                  <a:lnTo>
                    <a:pt x="80" y="725"/>
                  </a:lnTo>
                  <a:lnTo>
                    <a:pt x="73" y="719"/>
                  </a:lnTo>
                  <a:lnTo>
                    <a:pt x="65" y="714"/>
                  </a:lnTo>
                  <a:lnTo>
                    <a:pt x="61" y="711"/>
                  </a:lnTo>
                  <a:lnTo>
                    <a:pt x="55" y="711"/>
                  </a:lnTo>
                  <a:lnTo>
                    <a:pt x="55" y="711"/>
                  </a:lnTo>
                  <a:lnTo>
                    <a:pt x="50" y="711"/>
                  </a:lnTo>
                  <a:lnTo>
                    <a:pt x="47" y="714"/>
                  </a:lnTo>
                  <a:lnTo>
                    <a:pt x="44" y="717"/>
                  </a:lnTo>
                  <a:lnTo>
                    <a:pt x="42" y="720"/>
                  </a:lnTo>
                  <a:lnTo>
                    <a:pt x="39" y="730"/>
                  </a:lnTo>
                  <a:lnTo>
                    <a:pt x="39" y="739"/>
                  </a:lnTo>
                  <a:lnTo>
                    <a:pt x="39" y="739"/>
                  </a:lnTo>
                  <a:lnTo>
                    <a:pt x="37" y="745"/>
                  </a:lnTo>
                  <a:lnTo>
                    <a:pt x="36" y="750"/>
                  </a:lnTo>
                  <a:lnTo>
                    <a:pt x="31" y="754"/>
                  </a:lnTo>
                  <a:lnTo>
                    <a:pt x="27" y="757"/>
                  </a:lnTo>
                  <a:lnTo>
                    <a:pt x="22" y="759"/>
                  </a:lnTo>
                  <a:lnTo>
                    <a:pt x="15" y="762"/>
                  </a:lnTo>
                  <a:lnTo>
                    <a:pt x="0" y="763"/>
                  </a:lnTo>
                  <a:lnTo>
                    <a:pt x="0" y="763"/>
                  </a:lnTo>
                  <a:lnTo>
                    <a:pt x="5" y="773"/>
                  </a:lnTo>
                  <a:lnTo>
                    <a:pt x="6" y="779"/>
                  </a:lnTo>
                  <a:lnTo>
                    <a:pt x="19" y="798"/>
                  </a:lnTo>
                  <a:lnTo>
                    <a:pt x="19" y="798"/>
                  </a:lnTo>
                  <a:lnTo>
                    <a:pt x="19" y="803"/>
                  </a:lnTo>
                  <a:lnTo>
                    <a:pt x="19" y="803"/>
                  </a:lnTo>
                  <a:lnTo>
                    <a:pt x="19" y="812"/>
                  </a:lnTo>
                  <a:lnTo>
                    <a:pt x="21" y="822"/>
                  </a:lnTo>
                  <a:lnTo>
                    <a:pt x="25" y="832"/>
                  </a:lnTo>
                  <a:lnTo>
                    <a:pt x="27" y="838"/>
                  </a:lnTo>
                  <a:lnTo>
                    <a:pt x="30" y="841"/>
                  </a:lnTo>
                  <a:lnTo>
                    <a:pt x="30" y="841"/>
                  </a:lnTo>
                  <a:lnTo>
                    <a:pt x="53" y="865"/>
                  </a:lnTo>
                  <a:lnTo>
                    <a:pt x="62" y="878"/>
                  </a:lnTo>
                  <a:lnTo>
                    <a:pt x="67" y="883"/>
                  </a:lnTo>
                  <a:lnTo>
                    <a:pt x="68" y="887"/>
                  </a:lnTo>
                  <a:lnTo>
                    <a:pt x="68" y="887"/>
                  </a:lnTo>
                  <a:lnTo>
                    <a:pt x="68" y="908"/>
                  </a:lnTo>
                  <a:lnTo>
                    <a:pt x="68" y="933"/>
                  </a:lnTo>
                  <a:lnTo>
                    <a:pt x="68" y="933"/>
                  </a:lnTo>
                  <a:lnTo>
                    <a:pt x="68" y="945"/>
                  </a:lnTo>
                  <a:lnTo>
                    <a:pt x="68" y="945"/>
                  </a:lnTo>
                  <a:lnTo>
                    <a:pt x="71" y="955"/>
                  </a:lnTo>
                  <a:lnTo>
                    <a:pt x="76" y="964"/>
                  </a:lnTo>
                  <a:lnTo>
                    <a:pt x="78" y="967"/>
                  </a:lnTo>
                  <a:lnTo>
                    <a:pt x="81" y="967"/>
                  </a:lnTo>
                  <a:lnTo>
                    <a:pt x="81" y="967"/>
                  </a:lnTo>
                  <a:lnTo>
                    <a:pt x="84" y="967"/>
                  </a:lnTo>
                  <a:lnTo>
                    <a:pt x="87" y="964"/>
                  </a:lnTo>
                  <a:lnTo>
                    <a:pt x="87" y="964"/>
                  </a:lnTo>
                  <a:lnTo>
                    <a:pt x="89" y="962"/>
                  </a:lnTo>
                  <a:lnTo>
                    <a:pt x="89" y="962"/>
                  </a:lnTo>
                  <a:lnTo>
                    <a:pt x="90" y="961"/>
                  </a:lnTo>
                  <a:lnTo>
                    <a:pt x="90" y="961"/>
                  </a:lnTo>
                  <a:lnTo>
                    <a:pt x="93" y="959"/>
                  </a:lnTo>
                  <a:lnTo>
                    <a:pt x="96" y="958"/>
                  </a:lnTo>
                  <a:lnTo>
                    <a:pt x="96" y="958"/>
                  </a:lnTo>
                  <a:lnTo>
                    <a:pt x="98" y="958"/>
                  </a:lnTo>
                  <a:lnTo>
                    <a:pt x="98" y="958"/>
                  </a:lnTo>
                  <a:lnTo>
                    <a:pt x="104" y="958"/>
                  </a:lnTo>
                  <a:lnTo>
                    <a:pt x="109" y="961"/>
                  </a:lnTo>
                  <a:lnTo>
                    <a:pt x="109" y="961"/>
                  </a:lnTo>
                  <a:lnTo>
                    <a:pt x="114" y="962"/>
                  </a:lnTo>
                  <a:lnTo>
                    <a:pt x="120" y="964"/>
                  </a:lnTo>
                  <a:lnTo>
                    <a:pt x="120" y="964"/>
                  </a:lnTo>
                  <a:lnTo>
                    <a:pt x="123" y="964"/>
                  </a:lnTo>
                  <a:lnTo>
                    <a:pt x="123" y="964"/>
                  </a:lnTo>
                  <a:lnTo>
                    <a:pt x="126" y="961"/>
                  </a:lnTo>
                  <a:lnTo>
                    <a:pt x="129" y="956"/>
                  </a:lnTo>
                  <a:lnTo>
                    <a:pt x="129" y="956"/>
                  </a:lnTo>
                  <a:lnTo>
                    <a:pt x="130" y="952"/>
                  </a:lnTo>
                  <a:lnTo>
                    <a:pt x="133" y="951"/>
                  </a:lnTo>
                  <a:lnTo>
                    <a:pt x="136" y="949"/>
                  </a:lnTo>
                  <a:lnTo>
                    <a:pt x="139" y="948"/>
                  </a:lnTo>
                  <a:lnTo>
                    <a:pt x="139" y="948"/>
                  </a:lnTo>
                  <a:lnTo>
                    <a:pt x="148" y="951"/>
                  </a:lnTo>
                  <a:lnTo>
                    <a:pt x="148" y="951"/>
                  </a:lnTo>
                  <a:lnTo>
                    <a:pt x="163" y="956"/>
                  </a:lnTo>
                  <a:lnTo>
                    <a:pt x="170" y="959"/>
                  </a:lnTo>
                  <a:lnTo>
                    <a:pt x="176" y="961"/>
                  </a:lnTo>
                  <a:lnTo>
                    <a:pt x="176" y="961"/>
                  </a:lnTo>
                  <a:lnTo>
                    <a:pt x="182" y="959"/>
                  </a:lnTo>
                  <a:lnTo>
                    <a:pt x="188" y="955"/>
                  </a:lnTo>
                  <a:lnTo>
                    <a:pt x="202" y="943"/>
                  </a:lnTo>
                  <a:lnTo>
                    <a:pt x="216" y="931"/>
                  </a:lnTo>
                  <a:lnTo>
                    <a:pt x="222" y="927"/>
                  </a:lnTo>
                  <a:lnTo>
                    <a:pt x="226" y="925"/>
                  </a:lnTo>
                  <a:lnTo>
                    <a:pt x="226" y="925"/>
                  </a:lnTo>
                  <a:lnTo>
                    <a:pt x="226" y="925"/>
                  </a:lnTo>
                  <a:lnTo>
                    <a:pt x="226" y="925"/>
                  </a:lnTo>
                  <a:lnTo>
                    <a:pt x="231" y="928"/>
                  </a:lnTo>
                  <a:lnTo>
                    <a:pt x="236" y="936"/>
                  </a:lnTo>
                  <a:lnTo>
                    <a:pt x="236" y="936"/>
                  </a:lnTo>
                  <a:lnTo>
                    <a:pt x="242" y="946"/>
                  </a:lnTo>
                  <a:lnTo>
                    <a:pt x="248" y="956"/>
                  </a:lnTo>
                  <a:lnTo>
                    <a:pt x="251" y="968"/>
                  </a:lnTo>
                  <a:lnTo>
                    <a:pt x="253" y="977"/>
                  </a:lnTo>
                  <a:lnTo>
                    <a:pt x="253" y="977"/>
                  </a:lnTo>
                  <a:lnTo>
                    <a:pt x="254" y="983"/>
                  </a:lnTo>
                  <a:lnTo>
                    <a:pt x="259" y="987"/>
                  </a:lnTo>
                  <a:lnTo>
                    <a:pt x="270" y="998"/>
                  </a:lnTo>
                  <a:lnTo>
                    <a:pt x="279" y="1005"/>
                  </a:lnTo>
                  <a:lnTo>
                    <a:pt x="281" y="1008"/>
                  </a:lnTo>
                  <a:lnTo>
                    <a:pt x="278" y="1011"/>
                  </a:lnTo>
                  <a:lnTo>
                    <a:pt x="278" y="1011"/>
                  </a:lnTo>
                  <a:lnTo>
                    <a:pt x="275" y="1013"/>
                  </a:lnTo>
                  <a:lnTo>
                    <a:pt x="272" y="1016"/>
                  </a:lnTo>
                  <a:lnTo>
                    <a:pt x="272" y="1016"/>
                  </a:lnTo>
                  <a:lnTo>
                    <a:pt x="269" y="1023"/>
                  </a:lnTo>
                  <a:lnTo>
                    <a:pt x="269" y="1029"/>
                  </a:lnTo>
                  <a:lnTo>
                    <a:pt x="270" y="1032"/>
                  </a:lnTo>
                  <a:lnTo>
                    <a:pt x="272" y="1033"/>
                  </a:lnTo>
                  <a:lnTo>
                    <a:pt x="275" y="1035"/>
                  </a:lnTo>
                  <a:lnTo>
                    <a:pt x="278" y="1036"/>
                  </a:lnTo>
                  <a:lnTo>
                    <a:pt x="278" y="1036"/>
                  </a:lnTo>
                  <a:lnTo>
                    <a:pt x="282" y="1036"/>
                  </a:lnTo>
                  <a:lnTo>
                    <a:pt x="285" y="1039"/>
                  </a:lnTo>
                  <a:lnTo>
                    <a:pt x="287" y="1043"/>
                  </a:lnTo>
                  <a:lnTo>
                    <a:pt x="288" y="1048"/>
                  </a:lnTo>
                  <a:lnTo>
                    <a:pt x="288" y="1048"/>
                  </a:lnTo>
                  <a:lnTo>
                    <a:pt x="290" y="1058"/>
                  </a:lnTo>
                  <a:lnTo>
                    <a:pt x="290" y="1058"/>
                  </a:lnTo>
                  <a:lnTo>
                    <a:pt x="291" y="1067"/>
                  </a:lnTo>
                  <a:lnTo>
                    <a:pt x="296" y="1075"/>
                  </a:lnTo>
                  <a:lnTo>
                    <a:pt x="296" y="1075"/>
                  </a:lnTo>
                  <a:lnTo>
                    <a:pt x="297" y="1079"/>
                  </a:lnTo>
                  <a:lnTo>
                    <a:pt x="297" y="1079"/>
                  </a:lnTo>
                  <a:lnTo>
                    <a:pt x="304" y="1085"/>
                  </a:lnTo>
                  <a:lnTo>
                    <a:pt x="304" y="1085"/>
                  </a:lnTo>
                  <a:lnTo>
                    <a:pt x="310" y="1088"/>
                  </a:lnTo>
                  <a:lnTo>
                    <a:pt x="316" y="1089"/>
                  </a:lnTo>
                  <a:lnTo>
                    <a:pt x="316" y="1089"/>
                  </a:lnTo>
                  <a:lnTo>
                    <a:pt x="321" y="1089"/>
                  </a:lnTo>
                  <a:lnTo>
                    <a:pt x="325" y="1085"/>
                  </a:lnTo>
                  <a:lnTo>
                    <a:pt x="325" y="1085"/>
                  </a:lnTo>
                  <a:lnTo>
                    <a:pt x="328" y="1079"/>
                  </a:lnTo>
                  <a:lnTo>
                    <a:pt x="328" y="1079"/>
                  </a:lnTo>
                  <a:lnTo>
                    <a:pt x="331" y="1076"/>
                  </a:lnTo>
                  <a:lnTo>
                    <a:pt x="332" y="1073"/>
                  </a:lnTo>
                  <a:lnTo>
                    <a:pt x="335" y="1072"/>
                  </a:lnTo>
                  <a:lnTo>
                    <a:pt x="338" y="1072"/>
                  </a:lnTo>
                  <a:lnTo>
                    <a:pt x="338" y="1072"/>
                  </a:lnTo>
                  <a:lnTo>
                    <a:pt x="346" y="1073"/>
                  </a:lnTo>
                  <a:lnTo>
                    <a:pt x="353" y="1077"/>
                  </a:lnTo>
                  <a:lnTo>
                    <a:pt x="359" y="1083"/>
                  </a:lnTo>
                  <a:lnTo>
                    <a:pt x="363" y="1089"/>
                  </a:lnTo>
                  <a:lnTo>
                    <a:pt x="363" y="1089"/>
                  </a:lnTo>
                  <a:lnTo>
                    <a:pt x="368" y="1094"/>
                  </a:lnTo>
                  <a:lnTo>
                    <a:pt x="374" y="1095"/>
                  </a:lnTo>
                  <a:lnTo>
                    <a:pt x="374" y="1095"/>
                  </a:lnTo>
                  <a:lnTo>
                    <a:pt x="378" y="1094"/>
                  </a:lnTo>
                  <a:lnTo>
                    <a:pt x="383" y="1092"/>
                  </a:lnTo>
                  <a:lnTo>
                    <a:pt x="391" y="1088"/>
                  </a:lnTo>
                  <a:lnTo>
                    <a:pt x="399" y="1080"/>
                  </a:lnTo>
                  <a:lnTo>
                    <a:pt x="402" y="1076"/>
                  </a:lnTo>
                  <a:lnTo>
                    <a:pt x="403" y="1072"/>
                  </a:lnTo>
                  <a:lnTo>
                    <a:pt x="403" y="1072"/>
                  </a:lnTo>
                  <a:lnTo>
                    <a:pt x="405" y="1067"/>
                  </a:lnTo>
                  <a:lnTo>
                    <a:pt x="408" y="1064"/>
                  </a:lnTo>
                  <a:lnTo>
                    <a:pt x="415" y="1058"/>
                  </a:lnTo>
                  <a:lnTo>
                    <a:pt x="415" y="1058"/>
                  </a:lnTo>
                  <a:lnTo>
                    <a:pt x="421" y="1057"/>
                  </a:lnTo>
                  <a:lnTo>
                    <a:pt x="427" y="1055"/>
                  </a:lnTo>
                  <a:lnTo>
                    <a:pt x="427" y="1055"/>
                  </a:lnTo>
                  <a:lnTo>
                    <a:pt x="431" y="1057"/>
                  </a:lnTo>
                  <a:lnTo>
                    <a:pt x="436" y="1058"/>
                  </a:lnTo>
                  <a:lnTo>
                    <a:pt x="439" y="1061"/>
                  </a:lnTo>
                  <a:lnTo>
                    <a:pt x="439" y="1067"/>
                  </a:lnTo>
                  <a:lnTo>
                    <a:pt x="439" y="1067"/>
                  </a:lnTo>
                  <a:lnTo>
                    <a:pt x="439" y="1073"/>
                  </a:lnTo>
                  <a:lnTo>
                    <a:pt x="439" y="1079"/>
                  </a:lnTo>
                  <a:lnTo>
                    <a:pt x="440" y="1082"/>
                  </a:lnTo>
                  <a:lnTo>
                    <a:pt x="443" y="1083"/>
                  </a:lnTo>
                  <a:lnTo>
                    <a:pt x="443" y="1083"/>
                  </a:lnTo>
                  <a:lnTo>
                    <a:pt x="445" y="1083"/>
                  </a:lnTo>
                  <a:lnTo>
                    <a:pt x="445" y="1083"/>
                  </a:lnTo>
                  <a:lnTo>
                    <a:pt x="452" y="1082"/>
                  </a:lnTo>
                  <a:lnTo>
                    <a:pt x="462" y="1076"/>
                  </a:lnTo>
                  <a:lnTo>
                    <a:pt x="462" y="1076"/>
                  </a:lnTo>
                  <a:lnTo>
                    <a:pt x="464" y="1075"/>
                  </a:lnTo>
                  <a:lnTo>
                    <a:pt x="464" y="1075"/>
                  </a:lnTo>
                  <a:lnTo>
                    <a:pt x="471" y="1072"/>
                  </a:lnTo>
                  <a:lnTo>
                    <a:pt x="479" y="1070"/>
                  </a:lnTo>
                  <a:lnTo>
                    <a:pt x="479" y="1070"/>
                  </a:lnTo>
                  <a:lnTo>
                    <a:pt x="485" y="1072"/>
                  </a:lnTo>
                  <a:lnTo>
                    <a:pt x="485" y="1072"/>
                  </a:lnTo>
                  <a:lnTo>
                    <a:pt x="495" y="1038"/>
                  </a:lnTo>
                  <a:lnTo>
                    <a:pt x="504" y="1017"/>
                  </a:lnTo>
                  <a:lnTo>
                    <a:pt x="504" y="1017"/>
                  </a:lnTo>
                  <a:lnTo>
                    <a:pt x="505" y="1011"/>
                  </a:lnTo>
                  <a:lnTo>
                    <a:pt x="504" y="1005"/>
                  </a:lnTo>
                  <a:lnTo>
                    <a:pt x="499" y="990"/>
                  </a:lnTo>
                  <a:lnTo>
                    <a:pt x="496" y="979"/>
                  </a:lnTo>
                  <a:lnTo>
                    <a:pt x="496" y="974"/>
                  </a:lnTo>
                  <a:lnTo>
                    <a:pt x="499" y="971"/>
                  </a:lnTo>
                  <a:lnTo>
                    <a:pt x="499" y="971"/>
                  </a:lnTo>
                  <a:lnTo>
                    <a:pt x="504" y="970"/>
                  </a:lnTo>
                  <a:lnTo>
                    <a:pt x="511" y="970"/>
                  </a:lnTo>
                  <a:lnTo>
                    <a:pt x="527" y="968"/>
                  </a:lnTo>
                  <a:lnTo>
                    <a:pt x="536" y="965"/>
                  </a:lnTo>
                  <a:lnTo>
                    <a:pt x="544" y="962"/>
                  </a:lnTo>
                  <a:lnTo>
                    <a:pt x="551" y="955"/>
                  </a:lnTo>
                  <a:lnTo>
                    <a:pt x="555" y="946"/>
                  </a:lnTo>
                  <a:lnTo>
                    <a:pt x="555" y="946"/>
                  </a:lnTo>
                  <a:lnTo>
                    <a:pt x="564" y="927"/>
                  </a:lnTo>
                  <a:lnTo>
                    <a:pt x="572" y="914"/>
                  </a:lnTo>
                  <a:lnTo>
                    <a:pt x="579" y="902"/>
                  </a:lnTo>
                  <a:lnTo>
                    <a:pt x="579" y="902"/>
                  </a:lnTo>
                  <a:lnTo>
                    <a:pt x="579" y="894"/>
                  </a:lnTo>
                  <a:lnTo>
                    <a:pt x="582" y="875"/>
                  </a:lnTo>
                  <a:lnTo>
                    <a:pt x="585" y="866"/>
                  </a:lnTo>
                  <a:lnTo>
                    <a:pt x="588" y="857"/>
                  </a:lnTo>
                  <a:lnTo>
                    <a:pt x="592" y="852"/>
                  </a:lnTo>
                  <a:lnTo>
                    <a:pt x="595" y="850"/>
                  </a:lnTo>
                  <a:lnTo>
                    <a:pt x="597" y="849"/>
                  </a:lnTo>
                  <a:lnTo>
                    <a:pt x="597" y="849"/>
                  </a:lnTo>
                  <a:lnTo>
                    <a:pt x="601" y="850"/>
                  </a:lnTo>
                  <a:lnTo>
                    <a:pt x="601" y="850"/>
                  </a:lnTo>
                  <a:lnTo>
                    <a:pt x="619" y="861"/>
                  </a:lnTo>
                  <a:lnTo>
                    <a:pt x="628" y="863"/>
                  </a:lnTo>
                  <a:lnTo>
                    <a:pt x="635" y="865"/>
                  </a:lnTo>
                  <a:lnTo>
                    <a:pt x="635" y="865"/>
                  </a:lnTo>
                  <a:lnTo>
                    <a:pt x="638" y="865"/>
                  </a:lnTo>
                  <a:lnTo>
                    <a:pt x="642" y="862"/>
                  </a:lnTo>
                  <a:lnTo>
                    <a:pt x="644" y="859"/>
                  </a:lnTo>
                  <a:lnTo>
                    <a:pt x="645" y="852"/>
                  </a:lnTo>
                  <a:lnTo>
                    <a:pt x="645" y="852"/>
                  </a:lnTo>
                  <a:lnTo>
                    <a:pt x="647" y="844"/>
                  </a:lnTo>
                  <a:lnTo>
                    <a:pt x="650" y="840"/>
                  </a:lnTo>
                  <a:lnTo>
                    <a:pt x="654" y="837"/>
                  </a:lnTo>
                  <a:lnTo>
                    <a:pt x="659" y="835"/>
                  </a:lnTo>
                  <a:lnTo>
                    <a:pt x="665" y="832"/>
                  </a:lnTo>
                  <a:lnTo>
                    <a:pt x="669" y="831"/>
                  </a:lnTo>
                  <a:lnTo>
                    <a:pt x="674" y="827"/>
                  </a:lnTo>
                  <a:lnTo>
                    <a:pt x="676" y="819"/>
                  </a:lnTo>
                  <a:lnTo>
                    <a:pt x="676" y="819"/>
                  </a:lnTo>
                  <a:lnTo>
                    <a:pt x="679" y="810"/>
                  </a:lnTo>
                  <a:lnTo>
                    <a:pt x="684" y="803"/>
                  </a:lnTo>
                  <a:lnTo>
                    <a:pt x="690" y="800"/>
                  </a:lnTo>
                  <a:lnTo>
                    <a:pt x="696" y="800"/>
                  </a:lnTo>
                  <a:lnTo>
                    <a:pt x="696" y="800"/>
                  </a:lnTo>
                  <a:lnTo>
                    <a:pt x="697" y="800"/>
                  </a:lnTo>
                  <a:lnTo>
                    <a:pt x="697" y="800"/>
                  </a:lnTo>
                  <a:lnTo>
                    <a:pt x="710" y="803"/>
                  </a:lnTo>
                  <a:lnTo>
                    <a:pt x="710" y="803"/>
                  </a:lnTo>
                  <a:lnTo>
                    <a:pt x="719" y="803"/>
                  </a:lnTo>
                  <a:lnTo>
                    <a:pt x="719" y="803"/>
                  </a:lnTo>
                  <a:lnTo>
                    <a:pt x="721" y="803"/>
                  </a:lnTo>
                  <a:lnTo>
                    <a:pt x="721" y="803"/>
                  </a:lnTo>
                  <a:lnTo>
                    <a:pt x="727" y="801"/>
                  </a:lnTo>
                  <a:lnTo>
                    <a:pt x="732" y="798"/>
                  </a:lnTo>
                  <a:lnTo>
                    <a:pt x="736" y="794"/>
                  </a:lnTo>
                  <a:lnTo>
                    <a:pt x="737" y="788"/>
                  </a:lnTo>
                  <a:lnTo>
                    <a:pt x="737" y="788"/>
                  </a:lnTo>
                  <a:lnTo>
                    <a:pt x="737" y="785"/>
                  </a:lnTo>
                  <a:lnTo>
                    <a:pt x="740" y="782"/>
                  </a:lnTo>
                  <a:lnTo>
                    <a:pt x="740" y="782"/>
                  </a:lnTo>
                  <a:lnTo>
                    <a:pt x="746" y="779"/>
                  </a:lnTo>
                  <a:lnTo>
                    <a:pt x="758" y="778"/>
                  </a:lnTo>
                  <a:lnTo>
                    <a:pt x="758" y="778"/>
                  </a:lnTo>
                  <a:lnTo>
                    <a:pt x="777" y="773"/>
                  </a:lnTo>
                  <a:lnTo>
                    <a:pt x="787" y="769"/>
                  </a:lnTo>
                  <a:lnTo>
                    <a:pt x="798" y="763"/>
                  </a:lnTo>
                  <a:lnTo>
                    <a:pt x="798" y="763"/>
                  </a:lnTo>
                  <a:lnTo>
                    <a:pt x="817" y="748"/>
                  </a:lnTo>
                  <a:lnTo>
                    <a:pt x="833" y="738"/>
                  </a:lnTo>
                  <a:lnTo>
                    <a:pt x="833" y="738"/>
                  </a:lnTo>
                  <a:lnTo>
                    <a:pt x="837" y="736"/>
                  </a:lnTo>
                  <a:lnTo>
                    <a:pt x="842" y="736"/>
                  </a:lnTo>
                  <a:lnTo>
                    <a:pt x="842" y="736"/>
                  </a:lnTo>
                  <a:lnTo>
                    <a:pt x="846" y="736"/>
                  </a:lnTo>
                  <a:lnTo>
                    <a:pt x="849" y="739"/>
                  </a:lnTo>
                  <a:lnTo>
                    <a:pt x="849" y="739"/>
                  </a:lnTo>
                  <a:lnTo>
                    <a:pt x="849" y="739"/>
                  </a:lnTo>
                  <a:lnTo>
                    <a:pt x="849" y="739"/>
                  </a:lnTo>
                  <a:lnTo>
                    <a:pt x="849" y="739"/>
                  </a:lnTo>
                  <a:lnTo>
                    <a:pt x="849" y="739"/>
                  </a:lnTo>
                  <a:lnTo>
                    <a:pt x="849" y="739"/>
                  </a:lnTo>
                  <a:lnTo>
                    <a:pt x="849" y="739"/>
                  </a:lnTo>
                  <a:lnTo>
                    <a:pt x="849" y="739"/>
                  </a:lnTo>
                  <a:lnTo>
                    <a:pt x="849" y="739"/>
                  </a:lnTo>
                  <a:lnTo>
                    <a:pt x="849" y="739"/>
                  </a:lnTo>
                  <a:lnTo>
                    <a:pt x="849" y="739"/>
                  </a:lnTo>
                  <a:lnTo>
                    <a:pt x="849" y="739"/>
                  </a:lnTo>
                  <a:lnTo>
                    <a:pt x="849" y="739"/>
                  </a:lnTo>
                  <a:lnTo>
                    <a:pt x="857" y="744"/>
                  </a:lnTo>
                  <a:lnTo>
                    <a:pt x="868" y="745"/>
                  </a:lnTo>
                  <a:lnTo>
                    <a:pt x="868" y="745"/>
                  </a:lnTo>
                  <a:lnTo>
                    <a:pt x="894" y="747"/>
                  </a:lnTo>
                  <a:lnTo>
                    <a:pt x="894" y="747"/>
                  </a:lnTo>
                  <a:lnTo>
                    <a:pt x="894" y="747"/>
                  </a:lnTo>
                  <a:lnTo>
                    <a:pt x="894" y="747"/>
                  </a:lnTo>
                  <a:lnTo>
                    <a:pt x="894" y="747"/>
                  </a:lnTo>
                  <a:lnTo>
                    <a:pt x="894" y="747"/>
                  </a:lnTo>
                  <a:lnTo>
                    <a:pt x="894" y="747"/>
                  </a:lnTo>
                  <a:lnTo>
                    <a:pt x="894" y="747"/>
                  </a:lnTo>
                  <a:lnTo>
                    <a:pt x="899" y="747"/>
                  </a:lnTo>
                  <a:lnTo>
                    <a:pt x="899" y="747"/>
                  </a:lnTo>
                  <a:lnTo>
                    <a:pt x="925" y="747"/>
                  </a:lnTo>
                  <a:lnTo>
                    <a:pt x="939" y="744"/>
                  </a:lnTo>
                  <a:lnTo>
                    <a:pt x="939" y="744"/>
                  </a:lnTo>
                  <a:lnTo>
                    <a:pt x="948" y="739"/>
                  </a:lnTo>
                  <a:lnTo>
                    <a:pt x="958" y="732"/>
                  </a:lnTo>
                  <a:lnTo>
                    <a:pt x="973" y="728"/>
                  </a:lnTo>
                  <a:lnTo>
                    <a:pt x="981" y="725"/>
                  </a:lnTo>
                  <a:lnTo>
                    <a:pt x="988" y="725"/>
                  </a:lnTo>
                  <a:lnTo>
                    <a:pt x="988" y="725"/>
                  </a:lnTo>
                  <a:lnTo>
                    <a:pt x="995" y="725"/>
                  </a:lnTo>
                  <a:lnTo>
                    <a:pt x="995" y="725"/>
                  </a:lnTo>
                  <a:lnTo>
                    <a:pt x="1006" y="726"/>
                  </a:lnTo>
                  <a:lnTo>
                    <a:pt x="1006" y="726"/>
                  </a:lnTo>
                  <a:lnTo>
                    <a:pt x="1031" y="725"/>
                  </a:lnTo>
                  <a:lnTo>
                    <a:pt x="1059" y="720"/>
                  </a:lnTo>
                  <a:lnTo>
                    <a:pt x="1085" y="716"/>
                  </a:lnTo>
                  <a:lnTo>
                    <a:pt x="1106" y="714"/>
                  </a:lnTo>
                  <a:lnTo>
                    <a:pt x="1106" y="714"/>
                  </a:lnTo>
                  <a:lnTo>
                    <a:pt x="1114" y="714"/>
                  </a:lnTo>
                  <a:lnTo>
                    <a:pt x="1121" y="711"/>
                  </a:lnTo>
                  <a:lnTo>
                    <a:pt x="1127" y="708"/>
                  </a:lnTo>
                  <a:lnTo>
                    <a:pt x="1131" y="704"/>
                  </a:lnTo>
                  <a:lnTo>
                    <a:pt x="1131" y="704"/>
                  </a:lnTo>
                  <a:lnTo>
                    <a:pt x="1137" y="698"/>
                  </a:lnTo>
                  <a:lnTo>
                    <a:pt x="1142" y="694"/>
                  </a:lnTo>
                  <a:lnTo>
                    <a:pt x="1151" y="683"/>
                  </a:lnTo>
                  <a:lnTo>
                    <a:pt x="1151" y="683"/>
                  </a:lnTo>
                  <a:lnTo>
                    <a:pt x="1153" y="677"/>
                  </a:lnTo>
                  <a:lnTo>
                    <a:pt x="1158" y="668"/>
                  </a:lnTo>
                  <a:lnTo>
                    <a:pt x="1164" y="648"/>
                  </a:lnTo>
                  <a:lnTo>
                    <a:pt x="1164" y="648"/>
                  </a:lnTo>
                  <a:lnTo>
                    <a:pt x="1168" y="638"/>
                  </a:lnTo>
                  <a:lnTo>
                    <a:pt x="1173" y="632"/>
                  </a:lnTo>
                  <a:lnTo>
                    <a:pt x="1173" y="632"/>
                  </a:lnTo>
                  <a:lnTo>
                    <a:pt x="1174" y="629"/>
                  </a:lnTo>
                  <a:lnTo>
                    <a:pt x="1175" y="624"/>
                  </a:lnTo>
                  <a:lnTo>
                    <a:pt x="1177" y="607"/>
                  </a:lnTo>
                  <a:lnTo>
                    <a:pt x="1177" y="555"/>
                  </a:lnTo>
                  <a:lnTo>
                    <a:pt x="1177" y="444"/>
                  </a:lnTo>
                  <a:lnTo>
                    <a:pt x="1177" y="444"/>
                  </a:lnTo>
                  <a:lnTo>
                    <a:pt x="1177" y="444"/>
                  </a:lnTo>
                  <a:lnTo>
                    <a:pt x="1177" y="444"/>
                  </a:lnTo>
                  <a:lnTo>
                    <a:pt x="1171" y="444"/>
                  </a:lnTo>
                  <a:lnTo>
                    <a:pt x="1171" y="444"/>
                  </a:lnTo>
                  <a:lnTo>
                    <a:pt x="1134" y="453"/>
                  </a:lnTo>
                  <a:lnTo>
                    <a:pt x="1134" y="453"/>
                  </a:lnTo>
                  <a:lnTo>
                    <a:pt x="1118" y="456"/>
                  </a:lnTo>
                  <a:lnTo>
                    <a:pt x="1118" y="456"/>
                  </a:lnTo>
                  <a:lnTo>
                    <a:pt x="1118" y="456"/>
                  </a:lnTo>
                  <a:lnTo>
                    <a:pt x="1117" y="447"/>
                  </a:lnTo>
                  <a:lnTo>
                    <a:pt x="1115" y="438"/>
                  </a:lnTo>
                  <a:lnTo>
                    <a:pt x="1114" y="426"/>
                  </a:lnTo>
                  <a:lnTo>
                    <a:pt x="1109" y="415"/>
                  </a:lnTo>
                  <a:lnTo>
                    <a:pt x="1103" y="403"/>
                  </a:lnTo>
                  <a:lnTo>
                    <a:pt x="1094" y="391"/>
                  </a:lnTo>
                  <a:lnTo>
                    <a:pt x="1088" y="386"/>
                  </a:lnTo>
                  <a:lnTo>
                    <a:pt x="1083" y="382"/>
                  </a:lnTo>
                  <a:lnTo>
                    <a:pt x="1083" y="382"/>
                  </a:lnTo>
                  <a:lnTo>
                    <a:pt x="1069" y="376"/>
                  </a:lnTo>
                  <a:lnTo>
                    <a:pt x="1056" y="370"/>
                  </a:lnTo>
                  <a:lnTo>
                    <a:pt x="1029" y="363"/>
                  </a:lnTo>
                  <a:lnTo>
                    <a:pt x="1010" y="358"/>
                  </a:lnTo>
                  <a:lnTo>
                    <a:pt x="1003" y="357"/>
                  </a:lnTo>
                  <a:lnTo>
                    <a:pt x="1003" y="357"/>
                  </a:lnTo>
                  <a:lnTo>
                    <a:pt x="991" y="338"/>
                  </a:lnTo>
                  <a:lnTo>
                    <a:pt x="979" y="320"/>
                  </a:lnTo>
                  <a:lnTo>
                    <a:pt x="966" y="301"/>
                  </a:lnTo>
                  <a:lnTo>
                    <a:pt x="966" y="301"/>
                  </a:lnTo>
                  <a:lnTo>
                    <a:pt x="958" y="294"/>
                  </a:lnTo>
                  <a:lnTo>
                    <a:pt x="958" y="294"/>
                  </a:lnTo>
                  <a:lnTo>
                    <a:pt x="945" y="283"/>
                  </a:lnTo>
                  <a:lnTo>
                    <a:pt x="916" y="262"/>
                  </a:lnTo>
                  <a:lnTo>
                    <a:pt x="820" y="197"/>
                  </a:lnTo>
                  <a:lnTo>
                    <a:pt x="820" y="197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78" name="Freeform: Shape 61">
              <a:extLst>
                <a:ext uri="{FF2B5EF4-FFF2-40B4-BE49-F238E27FC236}">
                  <a16:creationId xmlns:a16="http://schemas.microsoft.com/office/drawing/2014/main" id="{199FEC3F-E730-6E48-8270-F9F33D777DDD}"/>
                </a:ext>
              </a:extLst>
            </p:cNvPr>
            <p:cNvSpPr/>
            <p:nvPr/>
          </p:nvSpPr>
          <p:spPr>
            <a:xfrm>
              <a:off x="4273920" y="2812320"/>
              <a:ext cx="206640" cy="141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75" h="393">
                  <a:moveTo>
                    <a:pt x="357" y="0"/>
                  </a:moveTo>
                  <a:lnTo>
                    <a:pt x="357" y="0"/>
                  </a:lnTo>
                  <a:lnTo>
                    <a:pt x="352" y="0"/>
                  </a:lnTo>
                  <a:lnTo>
                    <a:pt x="348" y="3"/>
                  </a:lnTo>
                  <a:lnTo>
                    <a:pt x="348" y="3"/>
                  </a:lnTo>
                  <a:lnTo>
                    <a:pt x="332" y="12"/>
                  </a:lnTo>
                  <a:lnTo>
                    <a:pt x="313" y="27"/>
                  </a:lnTo>
                  <a:lnTo>
                    <a:pt x="313" y="27"/>
                  </a:lnTo>
                  <a:lnTo>
                    <a:pt x="302" y="33"/>
                  </a:lnTo>
                  <a:lnTo>
                    <a:pt x="292" y="37"/>
                  </a:lnTo>
                  <a:lnTo>
                    <a:pt x="273" y="42"/>
                  </a:lnTo>
                  <a:lnTo>
                    <a:pt x="273" y="42"/>
                  </a:lnTo>
                  <a:lnTo>
                    <a:pt x="261" y="43"/>
                  </a:lnTo>
                  <a:lnTo>
                    <a:pt x="255" y="48"/>
                  </a:lnTo>
                  <a:lnTo>
                    <a:pt x="255" y="48"/>
                  </a:lnTo>
                  <a:lnTo>
                    <a:pt x="252" y="49"/>
                  </a:lnTo>
                  <a:lnTo>
                    <a:pt x="252" y="52"/>
                  </a:lnTo>
                  <a:lnTo>
                    <a:pt x="252" y="52"/>
                  </a:lnTo>
                  <a:lnTo>
                    <a:pt x="251" y="58"/>
                  </a:lnTo>
                  <a:lnTo>
                    <a:pt x="247" y="62"/>
                  </a:lnTo>
                  <a:lnTo>
                    <a:pt x="242" y="65"/>
                  </a:lnTo>
                  <a:lnTo>
                    <a:pt x="236" y="67"/>
                  </a:lnTo>
                  <a:lnTo>
                    <a:pt x="236" y="67"/>
                  </a:lnTo>
                  <a:lnTo>
                    <a:pt x="234" y="67"/>
                  </a:lnTo>
                  <a:lnTo>
                    <a:pt x="234" y="67"/>
                  </a:lnTo>
                  <a:lnTo>
                    <a:pt x="225" y="67"/>
                  </a:lnTo>
                  <a:lnTo>
                    <a:pt x="225" y="67"/>
                  </a:lnTo>
                  <a:lnTo>
                    <a:pt x="212" y="64"/>
                  </a:lnTo>
                  <a:lnTo>
                    <a:pt x="212" y="64"/>
                  </a:lnTo>
                  <a:lnTo>
                    <a:pt x="211" y="64"/>
                  </a:lnTo>
                  <a:lnTo>
                    <a:pt x="211" y="64"/>
                  </a:lnTo>
                  <a:lnTo>
                    <a:pt x="205" y="64"/>
                  </a:lnTo>
                  <a:lnTo>
                    <a:pt x="199" y="67"/>
                  </a:lnTo>
                  <a:lnTo>
                    <a:pt x="194" y="74"/>
                  </a:lnTo>
                  <a:lnTo>
                    <a:pt x="191" y="83"/>
                  </a:lnTo>
                  <a:lnTo>
                    <a:pt x="191" y="83"/>
                  </a:lnTo>
                  <a:lnTo>
                    <a:pt x="189" y="91"/>
                  </a:lnTo>
                  <a:lnTo>
                    <a:pt x="184" y="95"/>
                  </a:lnTo>
                  <a:lnTo>
                    <a:pt x="180" y="96"/>
                  </a:lnTo>
                  <a:lnTo>
                    <a:pt x="174" y="99"/>
                  </a:lnTo>
                  <a:lnTo>
                    <a:pt x="169" y="101"/>
                  </a:lnTo>
                  <a:lnTo>
                    <a:pt x="165" y="104"/>
                  </a:lnTo>
                  <a:lnTo>
                    <a:pt x="162" y="108"/>
                  </a:lnTo>
                  <a:lnTo>
                    <a:pt x="160" y="116"/>
                  </a:lnTo>
                  <a:lnTo>
                    <a:pt x="160" y="116"/>
                  </a:lnTo>
                  <a:lnTo>
                    <a:pt x="159" y="123"/>
                  </a:lnTo>
                  <a:lnTo>
                    <a:pt x="157" y="126"/>
                  </a:lnTo>
                  <a:lnTo>
                    <a:pt x="153" y="129"/>
                  </a:lnTo>
                  <a:lnTo>
                    <a:pt x="150" y="129"/>
                  </a:lnTo>
                  <a:lnTo>
                    <a:pt x="150" y="129"/>
                  </a:lnTo>
                  <a:lnTo>
                    <a:pt x="143" y="127"/>
                  </a:lnTo>
                  <a:lnTo>
                    <a:pt x="134" y="125"/>
                  </a:lnTo>
                  <a:lnTo>
                    <a:pt x="116" y="114"/>
                  </a:lnTo>
                  <a:lnTo>
                    <a:pt x="116" y="114"/>
                  </a:lnTo>
                  <a:lnTo>
                    <a:pt x="112" y="113"/>
                  </a:lnTo>
                  <a:lnTo>
                    <a:pt x="112" y="113"/>
                  </a:lnTo>
                  <a:lnTo>
                    <a:pt x="110" y="114"/>
                  </a:lnTo>
                  <a:lnTo>
                    <a:pt x="107" y="116"/>
                  </a:lnTo>
                  <a:lnTo>
                    <a:pt x="103" y="121"/>
                  </a:lnTo>
                  <a:lnTo>
                    <a:pt x="100" y="130"/>
                  </a:lnTo>
                  <a:lnTo>
                    <a:pt x="97" y="139"/>
                  </a:lnTo>
                  <a:lnTo>
                    <a:pt x="94" y="158"/>
                  </a:lnTo>
                  <a:lnTo>
                    <a:pt x="94" y="166"/>
                  </a:lnTo>
                  <a:lnTo>
                    <a:pt x="94" y="166"/>
                  </a:lnTo>
                  <a:lnTo>
                    <a:pt x="87" y="178"/>
                  </a:lnTo>
                  <a:lnTo>
                    <a:pt x="79" y="191"/>
                  </a:lnTo>
                  <a:lnTo>
                    <a:pt x="70" y="210"/>
                  </a:lnTo>
                  <a:lnTo>
                    <a:pt x="70" y="210"/>
                  </a:lnTo>
                  <a:lnTo>
                    <a:pt x="66" y="219"/>
                  </a:lnTo>
                  <a:lnTo>
                    <a:pt x="59" y="226"/>
                  </a:lnTo>
                  <a:lnTo>
                    <a:pt x="51" y="229"/>
                  </a:lnTo>
                  <a:lnTo>
                    <a:pt x="42" y="232"/>
                  </a:lnTo>
                  <a:lnTo>
                    <a:pt x="26" y="234"/>
                  </a:lnTo>
                  <a:lnTo>
                    <a:pt x="19" y="234"/>
                  </a:lnTo>
                  <a:lnTo>
                    <a:pt x="14" y="235"/>
                  </a:lnTo>
                  <a:lnTo>
                    <a:pt x="14" y="235"/>
                  </a:lnTo>
                  <a:lnTo>
                    <a:pt x="11" y="238"/>
                  </a:lnTo>
                  <a:lnTo>
                    <a:pt x="11" y="243"/>
                  </a:lnTo>
                  <a:lnTo>
                    <a:pt x="14" y="254"/>
                  </a:lnTo>
                  <a:lnTo>
                    <a:pt x="19" y="269"/>
                  </a:lnTo>
                  <a:lnTo>
                    <a:pt x="20" y="275"/>
                  </a:lnTo>
                  <a:lnTo>
                    <a:pt x="19" y="281"/>
                  </a:lnTo>
                  <a:lnTo>
                    <a:pt x="19" y="281"/>
                  </a:lnTo>
                  <a:lnTo>
                    <a:pt x="10" y="302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8" y="339"/>
                  </a:lnTo>
                  <a:lnTo>
                    <a:pt x="19" y="343"/>
                  </a:lnTo>
                  <a:lnTo>
                    <a:pt x="26" y="349"/>
                  </a:lnTo>
                  <a:lnTo>
                    <a:pt x="32" y="356"/>
                  </a:lnTo>
                  <a:lnTo>
                    <a:pt x="32" y="356"/>
                  </a:lnTo>
                  <a:lnTo>
                    <a:pt x="34" y="358"/>
                  </a:lnTo>
                  <a:lnTo>
                    <a:pt x="34" y="358"/>
                  </a:lnTo>
                  <a:lnTo>
                    <a:pt x="41" y="367"/>
                  </a:lnTo>
                  <a:lnTo>
                    <a:pt x="53" y="378"/>
                  </a:lnTo>
                  <a:lnTo>
                    <a:pt x="60" y="384"/>
                  </a:lnTo>
                  <a:lnTo>
                    <a:pt x="67" y="389"/>
                  </a:lnTo>
                  <a:lnTo>
                    <a:pt x="75" y="392"/>
                  </a:lnTo>
                  <a:lnTo>
                    <a:pt x="82" y="393"/>
                  </a:lnTo>
                  <a:lnTo>
                    <a:pt x="82" y="393"/>
                  </a:lnTo>
                  <a:lnTo>
                    <a:pt x="87" y="393"/>
                  </a:lnTo>
                  <a:lnTo>
                    <a:pt x="87" y="393"/>
                  </a:lnTo>
                  <a:lnTo>
                    <a:pt x="91" y="390"/>
                  </a:lnTo>
                  <a:lnTo>
                    <a:pt x="95" y="387"/>
                  </a:lnTo>
                  <a:lnTo>
                    <a:pt x="95" y="387"/>
                  </a:lnTo>
                  <a:lnTo>
                    <a:pt x="103" y="381"/>
                  </a:lnTo>
                  <a:lnTo>
                    <a:pt x="110" y="377"/>
                  </a:lnTo>
                  <a:lnTo>
                    <a:pt x="121" y="373"/>
                  </a:lnTo>
                  <a:lnTo>
                    <a:pt x="131" y="371"/>
                  </a:lnTo>
                  <a:lnTo>
                    <a:pt x="131" y="371"/>
                  </a:lnTo>
                  <a:lnTo>
                    <a:pt x="149" y="370"/>
                  </a:lnTo>
                  <a:lnTo>
                    <a:pt x="149" y="370"/>
                  </a:lnTo>
                  <a:lnTo>
                    <a:pt x="159" y="370"/>
                  </a:lnTo>
                  <a:lnTo>
                    <a:pt x="168" y="371"/>
                  </a:lnTo>
                  <a:lnTo>
                    <a:pt x="174" y="374"/>
                  </a:lnTo>
                  <a:lnTo>
                    <a:pt x="180" y="377"/>
                  </a:lnTo>
                  <a:lnTo>
                    <a:pt x="180" y="377"/>
                  </a:lnTo>
                  <a:lnTo>
                    <a:pt x="184" y="381"/>
                  </a:lnTo>
                  <a:lnTo>
                    <a:pt x="184" y="381"/>
                  </a:lnTo>
                  <a:lnTo>
                    <a:pt x="189" y="383"/>
                  </a:lnTo>
                  <a:lnTo>
                    <a:pt x="191" y="384"/>
                  </a:lnTo>
                  <a:lnTo>
                    <a:pt x="191" y="384"/>
                  </a:lnTo>
                  <a:lnTo>
                    <a:pt x="191" y="384"/>
                  </a:lnTo>
                  <a:lnTo>
                    <a:pt x="191" y="384"/>
                  </a:lnTo>
                  <a:lnTo>
                    <a:pt x="196" y="383"/>
                  </a:lnTo>
                  <a:lnTo>
                    <a:pt x="199" y="380"/>
                  </a:lnTo>
                  <a:lnTo>
                    <a:pt x="200" y="375"/>
                  </a:lnTo>
                  <a:lnTo>
                    <a:pt x="202" y="371"/>
                  </a:lnTo>
                  <a:lnTo>
                    <a:pt x="202" y="371"/>
                  </a:lnTo>
                  <a:lnTo>
                    <a:pt x="202" y="365"/>
                  </a:lnTo>
                  <a:lnTo>
                    <a:pt x="202" y="365"/>
                  </a:lnTo>
                  <a:lnTo>
                    <a:pt x="199" y="353"/>
                  </a:lnTo>
                  <a:lnTo>
                    <a:pt x="194" y="337"/>
                  </a:lnTo>
                  <a:lnTo>
                    <a:pt x="194" y="337"/>
                  </a:lnTo>
                  <a:lnTo>
                    <a:pt x="191" y="327"/>
                  </a:lnTo>
                  <a:lnTo>
                    <a:pt x="189" y="315"/>
                  </a:lnTo>
                  <a:lnTo>
                    <a:pt x="187" y="306"/>
                  </a:lnTo>
                  <a:lnTo>
                    <a:pt x="189" y="303"/>
                  </a:lnTo>
                  <a:lnTo>
                    <a:pt x="190" y="300"/>
                  </a:lnTo>
                  <a:lnTo>
                    <a:pt x="190" y="300"/>
                  </a:lnTo>
                  <a:lnTo>
                    <a:pt x="191" y="299"/>
                  </a:lnTo>
                  <a:lnTo>
                    <a:pt x="194" y="297"/>
                  </a:lnTo>
                  <a:lnTo>
                    <a:pt x="205" y="294"/>
                  </a:lnTo>
                  <a:lnTo>
                    <a:pt x="205" y="294"/>
                  </a:lnTo>
                  <a:lnTo>
                    <a:pt x="227" y="293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90" y="294"/>
                  </a:lnTo>
                  <a:lnTo>
                    <a:pt x="327" y="296"/>
                  </a:lnTo>
                  <a:lnTo>
                    <a:pt x="354" y="300"/>
                  </a:lnTo>
                  <a:lnTo>
                    <a:pt x="363" y="302"/>
                  </a:lnTo>
                  <a:lnTo>
                    <a:pt x="367" y="303"/>
                  </a:lnTo>
                  <a:lnTo>
                    <a:pt x="367" y="303"/>
                  </a:lnTo>
                  <a:lnTo>
                    <a:pt x="369" y="306"/>
                  </a:lnTo>
                  <a:lnTo>
                    <a:pt x="369" y="306"/>
                  </a:lnTo>
                  <a:lnTo>
                    <a:pt x="370" y="305"/>
                  </a:lnTo>
                  <a:lnTo>
                    <a:pt x="372" y="303"/>
                  </a:lnTo>
                  <a:lnTo>
                    <a:pt x="376" y="296"/>
                  </a:lnTo>
                  <a:lnTo>
                    <a:pt x="376" y="296"/>
                  </a:lnTo>
                  <a:lnTo>
                    <a:pt x="379" y="291"/>
                  </a:lnTo>
                  <a:lnTo>
                    <a:pt x="382" y="288"/>
                  </a:lnTo>
                  <a:lnTo>
                    <a:pt x="386" y="285"/>
                  </a:lnTo>
                  <a:lnTo>
                    <a:pt x="392" y="285"/>
                  </a:lnTo>
                  <a:lnTo>
                    <a:pt x="392" y="285"/>
                  </a:lnTo>
                  <a:lnTo>
                    <a:pt x="394" y="285"/>
                  </a:lnTo>
                  <a:lnTo>
                    <a:pt x="394" y="285"/>
                  </a:lnTo>
                  <a:lnTo>
                    <a:pt x="403" y="287"/>
                  </a:lnTo>
                  <a:lnTo>
                    <a:pt x="403" y="287"/>
                  </a:lnTo>
                  <a:lnTo>
                    <a:pt x="426" y="291"/>
                  </a:lnTo>
                  <a:lnTo>
                    <a:pt x="447" y="294"/>
                  </a:lnTo>
                  <a:lnTo>
                    <a:pt x="447" y="294"/>
                  </a:lnTo>
                  <a:lnTo>
                    <a:pt x="451" y="294"/>
                  </a:lnTo>
                  <a:lnTo>
                    <a:pt x="451" y="294"/>
                  </a:lnTo>
                  <a:lnTo>
                    <a:pt x="459" y="294"/>
                  </a:lnTo>
                  <a:lnTo>
                    <a:pt x="459" y="294"/>
                  </a:lnTo>
                  <a:lnTo>
                    <a:pt x="459" y="293"/>
                  </a:lnTo>
                  <a:lnTo>
                    <a:pt x="459" y="293"/>
                  </a:lnTo>
                  <a:lnTo>
                    <a:pt x="460" y="293"/>
                  </a:lnTo>
                  <a:lnTo>
                    <a:pt x="460" y="293"/>
                  </a:lnTo>
                  <a:lnTo>
                    <a:pt x="465" y="290"/>
                  </a:lnTo>
                  <a:lnTo>
                    <a:pt x="470" y="285"/>
                  </a:lnTo>
                  <a:lnTo>
                    <a:pt x="481" y="277"/>
                  </a:lnTo>
                  <a:lnTo>
                    <a:pt x="481" y="277"/>
                  </a:lnTo>
                  <a:lnTo>
                    <a:pt x="490" y="269"/>
                  </a:lnTo>
                  <a:lnTo>
                    <a:pt x="494" y="268"/>
                  </a:lnTo>
                  <a:lnTo>
                    <a:pt x="499" y="266"/>
                  </a:lnTo>
                  <a:lnTo>
                    <a:pt x="499" y="266"/>
                  </a:lnTo>
                  <a:lnTo>
                    <a:pt x="510" y="266"/>
                  </a:lnTo>
                  <a:lnTo>
                    <a:pt x="528" y="265"/>
                  </a:lnTo>
                  <a:lnTo>
                    <a:pt x="544" y="260"/>
                  </a:lnTo>
                  <a:lnTo>
                    <a:pt x="552" y="257"/>
                  </a:lnTo>
                  <a:lnTo>
                    <a:pt x="556" y="254"/>
                  </a:lnTo>
                  <a:lnTo>
                    <a:pt x="556" y="254"/>
                  </a:lnTo>
                  <a:lnTo>
                    <a:pt x="556" y="254"/>
                  </a:lnTo>
                  <a:lnTo>
                    <a:pt x="556" y="254"/>
                  </a:lnTo>
                  <a:lnTo>
                    <a:pt x="561" y="250"/>
                  </a:lnTo>
                  <a:lnTo>
                    <a:pt x="564" y="247"/>
                  </a:lnTo>
                  <a:lnTo>
                    <a:pt x="571" y="241"/>
                  </a:lnTo>
                  <a:lnTo>
                    <a:pt x="571" y="241"/>
                  </a:lnTo>
                  <a:lnTo>
                    <a:pt x="574" y="240"/>
                  </a:lnTo>
                  <a:lnTo>
                    <a:pt x="575" y="235"/>
                  </a:lnTo>
                  <a:lnTo>
                    <a:pt x="575" y="232"/>
                  </a:lnTo>
                  <a:lnTo>
                    <a:pt x="575" y="226"/>
                  </a:lnTo>
                  <a:lnTo>
                    <a:pt x="575" y="226"/>
                  </a:lnTo>
                  <a:lnTo>
                    <a:pt x="575" y="226"/>
                  </a:lnTo>
                  <a:lnTo>
                    <a:pt x="575" y="226"/>
                  </a:lnTo>
                  <a:lnTo>
                    <a:pt x="575" y="226"/>
                  </a:lnTo>
                  <a:lnTo>
                    <a:pt x="575" y="226"/>
                  </a:lnTo>
                  <a:lnTo>
                    <a:pt x="567" y="220"/>
                  </a:lnTo>
                  <a:lnTo>
                    <a:pt x="558" y="216"/>
                  </a:lnTo>
                  <a:lnTo>
                    <a:pt x="550" y="213"/>
                  </a:lnTo>
                  <a:lnTo>
                    <a:pt x="546" y="213"/>
                  </a:lnTo>
                  <a:lnTo>
                    <a:pt x="546" y="213"/>
                  </a:lnTo>
                  <a:lnTo>
                    <a:pt x="546" y="213"/>
                  </a:lnTo>
                  <a:lnTo>
                    <a:pt x="544" y="210"/>
                  </a:lnTo>
                  <a:lnTo>
                    <a:pt x="544" y="210"/>
                  </a:lnTo>
                  <a:lnTo>
                    <a:pt x="543" y="203"/>
                  </a:lnTo>
                  <a:lnTo>
                    <a:pt x="543" y="194"/>
                  </a:lnTo>
                  <a:lnTo>
                    <a:pt x="543" y="176"/>
                  </a:lnTo>
                  <a:lnTo>
                    <a:pt x="543" y="176"/>
                  </a:lnTo>
                  <a:lnTo>
                    <a:pt x="541" y="175"/>
                  </a:lnTo>
                  <a:lnTo>
                    <a:pt x="541" y="175"/>
                  </a:lnTo>
                  <a:lnTo>
                    <a:pt x="540" y="173"/>
                  </a:lnTo>
                  <a:lnTo>
                    <a:pt x="540" y="173"/>
                  </a:lnTo>
                  <a:lnTo>
                    <a:pt x="537" y="173"/>
                  </a:lnTo>
                  <a:lnTo>
                    <a:pt x="537" y="173"/>
                  </a:lnTo>
                  <a:lnTo>
                    <a:pt x="537" y="173"/>
                  </a:lnTo>
                  <a:lnTo>
                    <a:pt x="537" y="173"/>
                  </a:lnTo>
                  <a:lnTo>
                    <a:pt x="537" y="173"/>
                  </a:lnTo>
                  <a:lnTo>
                    <a:pt x="528" y="176"/>
                  </a:lnTo>
                  <a:lnTo>
                    <a:pt x="528" y="176"/>
                  </a:lnTo>
                  <a:lnTo>
                    <a:pt x="528" y="176"/>
                  </a:lnTo>
                  <a:lnTo>
                    <a:pt x="528" y="176"/>
                  </a:lnTo>
                  <a:lnTo>
                    <a:pt x="527" y="176"/>
                  </a:lnTo>
                  <a:lnTo>
                    <a:pt x="527" y="176"/>
                  </a:lnTo>
                  <a:lnTo>
                    <a:pt x="519" y="179"/>
                  </a:lnTo>
                  <a:lnTo>
                    <a:pt x="512" y="179"/>
                  </a:lnTo>
                  <a:lnTo>
                    <a:pt x="512" y="179"/>
                  </a:lnTo>
                  <a:lnTo>
                    <a:pt x="510" y="179"/>
                  </a:lnTo>
                  <a:lnTo>
                    <a:pt x="510" y="179"/>
                  </a:lnTo>
                  <a:lnTo>
                    <a:pt x="506" y="179"/>
                  </a:lnTo>
                  <a:lnTo>
                    <a:pt x="506" y="179"/>
                  </a:lnTo>
                  <a:lnTo>
                    <a:pt x="499" y="175"/>
                  </a:lnTo>
                  <a:lnTo>
                    <a:pt x="494" y="169"/>
                  </a:lnTo>
                  <a:lnTo>
                    <a:pt x="494" y="169"/>
                  </a:lnTo>
                  <a:lnTo>
                    <a:pt x="487" y="158"/>
                  </a:lnTo>
                  <a:lnTo>
                    <a:pt x="482" y="155"/>
                  </a:lnTo>
                  <a:lnTo>
                    <a:pt x="478" y="154"/>
                  </a:lnTo>
                  <a:lnTo>
                    <a:pt x="478" y="154"/>
                  </a:lnTo>
                  <a:lnTo>
                    <a:pt x="473" y="152"/>
                  </a:lnTo>
                  <a:lnTo>
                    <a:pt x="469" y="150"/>
                  </a:lnTo>
                  <a:lnTo>
                    <a:pt x="469" y="150"/>
                  </a:lnTo>
                  <a:lnTo>
                    <a:pt x="468" y="145"/>
                  </a:lnTo>
                  <a:lnTo>
                    <a:pt x="466" y="141"/>
                  </a:lnTo>
                  <a:lnTo>
                    <a:pt x="465" y="127"/>
                  </a:lnTo>
                  <a:lnTo>
                    <a:pt x="465" y="127"/>
                  </a:lnTo>
                  <a:lnTo>
                    <a:pt x="465" y="123"/>
                  </a:lnTo>
                  <a:lnTo>
                    <a:pt x="463" y="118"/>
                  </a:lnTo>
                  <a:lnTo>
                    <a:pt x="457" y="111"/>
                  </a:lnTo>
                  <a:lnTo>
                    <a:pt x="450" y="102"/>
                  </a:lnTo>
                  <a:lnTo>
                    <a:pt x="441" y="96"/>
                  </a:lnTo>
                  <a:lnTo>
                    <a:pt x="441" y="96"/>
                  </a:lnTo>
                  <a:lnTo>
                    <a:pt x="432" y="89"/>
                  </a:lnTo>
                  <a:lnTo>
                    <a:pt x="432" y="89"/>
                  </a:lnTo>
                  <a:lnTo>
                    <a:pt x="428" y="85"/>
                  </a:lnTo>
                  <a:lnTo>
                    <a:pt x="423" y="77"/>
                  </a:lnTo>
                  <a:lnTo>
                    <a:pt x="423" y="77"/>
                  </a:lnTo>
                  <a:lnTo>
                    <a:pt x="416" y="60"/>
                  </a:lnTo>
                  <a:lnTo>
                    <a:pt x="413" y="54"/>
                  </a:lnTo>
                  <a:lnTo>
                    <a:pt x="409" y="49"/>
                  </a:lnTo>
                  <a:lnTo>
                    <a:pt x="409" y="49"/>
                  </a:lnTo>
                  <a:lnTo>
                    <a:pt x="407" y="48"/>
                  </a:lnTo>
                  <a:lnTo>
                    <a:pt x="407" y="45"/>
                  </a:lnTo>
                  <a:lnTo>
                    <a:pt x="406" y="34"/>
                  </a:lnTo>
                  <a:lnTo>
                    <a:pt x="409" y="11"/>
                  </a:lnTo>
                  <a:lnTo>
                    <a:pt x="409" y="11"/>
                  </a:lnTo>
                  <a:lnTo>
                    <a:pt x="409" y="11"/>
                  </a:lnTo>
                  <a:lnTo>
                    <a:pt x="383" y="9"/>
                  </a:lnTo>
                  <a:lnTo>
                    <a:pt x="383" y="9"/>
                  </a:lnTo>
                  <a:lnTo>
                    <a:pt x="372" y="8"/>
                  </a:lnTo>
                  <a:lnTo>
                    <a:pt x="364" y="3"/>
                  </a:lnTo>
                  <a:lnTo>
                    <a:pt x="364" y="3"/>
                  </a:lnTo>
                  <a:lnTo>
                    <a:pt x="364" y="3"/>
                  </a:lnTo>
                  <a:lnTo>
                    <a:pt x="364" y="3"/>
                  </a:lnTo>
                  <a:lnTo>
                    <a:pt x="364" y="3"/>
                  </a:lnTo>
                  <a:lnTo>
                    <a:pt x="364" y="3"/>
                  </a:lnTo>
                  <a:lnTo>
                    <a:pt x="364" y="3"/>
                  </a:lnTo>
                  <a:lnTo>
                    <a:pt x="364" y="3"/>
                  </a:lnTo>
                  <a:lnTo>
                    <a:pt x="364" y="3"/>
                  </a:lnTo>
                  <a:lnTo>
                    <a:pt x="364" y="3"/>
                  </a:lnTo>
                  <a:lnTo>
                    <a:pt x="364" y="3"/>
                  </a:lnTo>
                  <a:lnTo>
                    <a:pt x="364" y="3"/>
                  </a:lnTo>
                  <a:lnTo>
                    <a:pt x="364" y="3"/>
                  </a:lnTo>
                  <a:lnTo>
                    <a:pt x="364" y="3"/>
                  </a:lnTo>
                  <a:lnTo>
                    <a:pt x="361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79" name="Freeform: Shape 62">
              <a:extLst>
                <a:ext uri="{FF2B5EF4-FFF2-40B4-BE49-F238E27FC236}">
                  <a16:creationId xmlns:a16="http://schemas.microsoft.com/office/drawing/2014/main" id="{E9070215-1A4B-9542-A5BD-BAC0B60F1594}"/>
                </a:ext>
              </a:extLst>
            </p:cNvPr>
            <p:cNvSpPr/>
            <p:nvPr/>
          </p:nvSpPr>
          <p:spPr>
            <a:xfrm>
              <a:off x="4273920" y="2812320"/>
              <a:ext cx="206640" cy="141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75" h="393">
                  <a:moveTo>
                    <a:pt x="357" y="0"/>
                  </a:moveTo>
                  <a:lnTo>
                    <a:pt x="357" y="0"/>
                  </a:lnTo>
                  <a:lnTo>
                    <a:pt x="352" y="0"/>
                  </a:lnTo>
                  <a:lnTo>
                    <a:pt x="348" y="3"/>
                  </a:lnTo>
                  <a:lnTo>
                    <a:pt x="348" y="3"/>
                  </a:lnTo>
                  <a:lnTo>
                    <a:pt x="332" y="12"/>
                  </a:lnTo>
                  <a:lnTo>
                    <a:pt x="313" y="27"/>
                  </a:lnTo>
                  <a:lnTo>
                    <a:pt x="313" y="27"/>
                  </a:lnTo>
                  <a:lnTo>
                    <a:pt x="302" y="33"/>
                  </a:lnTo>
                  <a:lnTo>
                    <a:pt x="292" y="37"/>
                  </a:lnTo>
                  <a:lnTo>
                    <a:pt x="273" y="42"/>
                  </a:lnTo>
                  <a:lnTo>
                    <a:pt x="273" y="42"/>
                  </a:lnTo>
                  <a:lnTo>
                    <a:pt x="261" y="43"/>
                  </a:lnTo>
                  <a:lnTo>
                    <a:pt x="255" y="48"/>
                  </a:lnTo>
                  <a:lnTo>
                    <a:pt x="255" y="48"/>
                  </a:lnTo>
                  <a:lnTo>
                    <a:pt x="252" y="49"/>
                  </a:lnTo>
                  <a:lnTo>
                    <a:pt x="252" y="52"/>
                  </a:lnTo>
                  <a:lnTo>
                    <a:pt x="252" y="52"/>
                  </a:lnTo>
                  <a:lnTo>
                    <a:pt x="251" y="58"/>
                  </a:lnTo>
                  <a:lnTo>
                    <a:pt x="247" y="62"/>
                  </a:lnTo>
                  <a:lnTo>
                    <a:pt x="242" y="65"/>
                  </a:lnTo>
                  <a:lnTo>
                    <a:pt x="236" y="67"/>
                  </a:lnTo>
                  <a:lnTo>
                    <a:pt x="236" y="67"/>
                  </a:lnTo>
                  <a:lnTo>
                    <a:pt x="234" y="67"/>
                  </a:lnTo>
                  <a:lnTo>
                    <a:pt x="234" y="67"/>
                  </a:lnTo>
                  <a:lnTo>
                    <a:pt x="225" y="67"/>
                  </a:lnTo>
                  <a:lnTo>
                    <a:pt x="225" y="67"/>
                  </a:lnTo>
                  <a:lnTo>
                    <a:pt x="212" y="64"/>
                  </a:lnTo>
                  <a:lnTo>
                    <a:pt x="212" y="64"/>
                  </a:lnTo>
                  <a:lnTo>
                    <a:pt x="211" y="64"/>
                  </a:lnTo>
                  <a:lnTo>
                    <a:pt x="211" y="64"/>
                  </a:lnTo>
                  <a:lnTo>
                    <a:pt x="205" y="64"/>
                  </a:lnTo>
                  <a:lnTo>
                    <a:pt x="199" y="67"/>
                  </a:lnTo>
                  <a:lnTo>
                    <a:pt x="194" y="74"/>
                  </a:lnTo>
                  <a:lnTo>
                    <a:pt x="191" y="83"/>
                  </a:lnTo>
                  <a:lnTo>
                    <a:pt x="191" y="83"/>
                  </a:lnTo>
                  <a:lnTo>
                    <a:pt x="189" y="91"/>
                  </a:lnTo>
                  <a:lnTo>
                    <a:pt x="184" y="95"/>
                  </a:lnTo>
                  <a:lnTo>
                    <a:pt x="180" y="96"/>
                  </a:lnTo>
                  <a:lnTo>
                    <a:pt x="174" y="99"/>
                  </a:lnTo>
                  <a:lnTo>
                    <a:pt x="169" y="101"/>
                  </a:lnTo>
                  <a:lnTo>
                    <a:pt x="165" y="104"/>
                  </a:lnTo>
                  <a:lnTo>
                    <a:pt x="162" y="108"/>
                  </a:lnTo>
                  <a:lnTo>
                    <a:pt x="160" y="116"/>
                  </a:lnTo>
                  <a:lnTo>
                    <a:pt x="160" y="116"/>
                  </a:lnTo>
                  <a:lnTo>
                    <a:pt x="159" y="123"/>
                  </a:lnTo>
                  <a:lnTo>
                    <a:pt x="157" y="126"/>
                  </a:lnTo>
                  <a:lnTo>
                    <a:pt x="153" y="129"/>
                  </a:lnTo>
                  <a:lnTo>
                    <a:pt x="150" y="129"/>
                  </a:lnTo>
                  <a:lnTo>
                    <a:pt x="150" y="129"/>
                  </a:lnTo>
                  <a:lnTo>
                    <a:pt x="143" y="127"/>
                  </a:lnTo>
                  <a:lnTo>
                    <a:pt x="134" y="125"/>
                  </a:lnTo>
                  <a:lnTo>
                    <a:pt x="116" y="114"/>
                  </a:lnTo>
                  <a:lnTo>
                    <a:pt x="116" y="114"/>
                  </a:lnTo>
                  <a:lnTo>
                    <a:pt x="112" y="113"/>
                  </a:lnTo>
                  <a:lnTo>
                    <a:pt x="112" y="113"/>
                  </a:lnTo>
                  <a:lnTo>
                    <a:pt x="110" y="114"/>
                  </a:lnTo>
                  <a:lnTo>
                    <a:pt x="107" y="116"/>
                  </a:lnTo>
                  <a:lnTo>
                    <a:pt x="103" y="121"/>
                  </a:lnTo>
                  <a:lnTo>
                    <a:pt x="100" y="130"/>
                  </a:lnTo>
                  <a:lnTo>
                    <a:pt x="97" y="139"/>
                  </a:lnTo>
                  <a:lnTo>
                    <a:pt x="94" y="158"/>
                  </a:lnTo>
                  <a:lnTo>
                    <a:pt x="94" y="166"/>
                  </a:lnTo>
                  <a:lnTo>
                    <a:pt x="94" y="166"/>
                  </a:lnTo>
                  <a:lnTo>
                    <a:pt x="87" y="178"/>
                  </a:lnTo>
                  <a:lnTo>
                    <a:pt x="79" y="191"/>
                  </a:lnTo>
                  <a:lnTo>
                    <a:pt x="70" y="210"/>
                  </a:lnTo>
                  <a:lnTo>
                    <a:pt x="70" y="210"/>
                  </a:lnTo>
                  <a:lnTo>
                    <a:pt x="66" y="219"/>
                  </a:lnTo>
                  <a:lnTo>
                    <a:pt x="59" y="226"/>
                  </a:lnTo>
                  <a:lnTo>
                    <a:pt x="51" y="229"/>
                  </a:lnTo>
                  <a:lnTo>
                    <a:pt x="42" y="232"/>
                  </a:lnTo>
                  <a:lnTo>
                    <a:pt x="26" y="234"/>
                  </a:lnTo>
                  <a:lnTo>
                    <a:pt x="19" y="234"/>
                  </a:lnTo>
                  <a:lnTo>
                    <a:pt x="14" y="235"/>
                  </a:lnTo>
                  <a:lnTo>
                    <a:pt x="14" y="235"/>
                  </a:lnTo>
                  <a:lnTo>
                    <a:pt x="11" y="238"/>
                  </a:lnTo>
                  <a:lnTo>
                    <a:pt x="11" y="243"/>
                  </a:lnTo>
                  <a:lnTo>
                    <a:pt x="14" y="254"/>
                  </a:lnTo>
                  <a:lnTo>
                    <a:pt x="19" y="269"/>
                  </a:lnTo>
                  <a:lnTo>
                    <a:pt x="20" y="275"/>
                  </a:lnTo>
                  <a:lnTo>
                    <a:pt x="19" y="281"/>
                  </a:lnTo>
                  <a:lnTo>
                    <a:pt x="19" y="281"/>
                  </a:lnTo>
                  <a:lnTo>
                    <a:pt x="10" y="302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8" y="339"/>
                  </a:lnTo>
                  <a:lnTo>
                    <a:pt x="19" y="343"/>
                  </a:lnTo>
                  <a:lnTo>
                    <a:pt x="26" y="349"/>
                  </a:lnTo>
                  <a:lnTo>
                    <a:pt x="32" y="356"/>
                  </a:lnTo>
                  <a:lnTo>
                    <a:pt x="32" y="356"/>
                  </a:lnTo>
                  <a:lnTo>
                    <a:pt x="34" y="358"/>
                  </a:lnTo>
                  <a:lnTo>
                    <a:pt x="34" y="358"/>
                  </a:lnTo>
                  <a:lnTo>
                    <a:pt x="41" y="367"/>
                  </a:lnTo>
                  <a:lnTo>
                    <a:pt x="53" y="378"/>
                  </a:lnTo>
                  <a:lnTo>
                    <a:pt x="60" y="384"/>
                  </a:lnTo>
                  <a:lnTo>
                    <a:pt x="67" y="389"/>
                  </a:lnTo>
                  <a:lnTo>
                    <a:pt x="75" y="392"/>
                  </a:lnTo>
                  <a:lnTo>
                    <a:pt x="82" y="393"/>
                  </a:lnTo>
                  <a:lnTo>
                    <a:pt x="82" y="393"/>
                  </a:lnTo>
                  <a:lnTo>
                    <a:pt x="87" y="393"/>
                  </a:lnTo>
                  <a:lnTo>
                    <a:pt x="87" y="393"/>
                  </a:lnTo>
                  <a:lnTo>
                    <a:pt x="91" y="390"/>
                  </a:lnTo>
                  <a:lnTo>
                    <a:pt x="95" y="387"/>
                  </a:lnTo>
                  <a:lnTo>
                    <a:pt x="95" y="387"/>
                  </a:lnTo>
                  <a:lnTo>
                    <a:pt x="103" y="381"/>
                  </a:lnTo>
                  <a:lnTo>
                    <a:pt x="110" y="377"/>
                  </a:lnTo>
                  <a:lnTo>
                    <a:pt x="121" y="373"/>
                  </a:lnTo>
                  <a:lnTo>
                    <a:pt x="131" y="371"/>
                  </a:lnTo>
                  <a:lnTo>
                    <a:pt x="131" y="371"/>
                  </a:lnTo>
                  <a:lnTo>
                    <a:pt x="149" y="370"/>
                  </a:lnTo>
                  <a:lnTo>
                    <a:pt x="149" y="370"/>
                  </a:lnTo>
                  <a:lnTo>
                    <a:pt x="159" y="370"/>
                  </a:lnTo>
                  <a:lnTo>
                    <a:pt x="168" y="371"/>
                  </a:lnTo>
                  <a:lnTo>
                    <a:pt x="174" y="374"/>
                  </a:lnTo>
                  <a:lnTo>
                    <a:pt x="180" y="377"/>
                  </a:lnTo>
                  <a:lnTo>
                    <a:pt x="180" y="377"/>
                  </a:lnTo>
                  <a:lnTo>
                    <a:pt x="184" y="381"/>
                  </a:lnTo>
                  <a:lnTo>
                    <a:pt x="184" y="381"/>
                  </a:lnTo>
                  <a:lnTo>
                    <a:pt x="189" y="383"/>
                  </a:lnTo>
                  <a:lnTo>
                    <a:pt x="191" y="384"/>
                  </a:lnTo>
                  <a:lnTo>
                    <a:pt x="191" y="384"/>
                  </a:lnTo>
                  <a:lnTo>
                    <a:pt x="191" y="384"/>
                  </a:lnTo>
                  <a:lnTo>
                    <a:pt x="191" y="384"/>
                  </a:lnTo>
                  <a:lnTo>
                    <a:pt x="196" y="383"/>
                  </a:lnTo>
                  <a:lnTo>
                    <a:pt x="199" y="380"/>
                  </a:lnTo>
                  <a:lnTo>
                    <a:pt x="200" y="375"/>
                  </a:lnTo>
                  <a:lnTo>
                    <a:pt x="202" y="371"/>
                  </a:lnTo>
                  <a:lnTo>
                    <a:pt x="202" y="371"/>
                  </a:lnTo>
                  <a:lnTo>
                    <a:pt x="202" y="365"/>
                  </a:lnTo>
                  <a:lnTo>
                    <a:pt x="202" y="365"/>
                  </a:lnTo>
                  <a:lnTo>
                    <a:pt x="199" y="353"/>
                  </a:lnTo>
                  <a:lnTo>
                    <a:pt x="194" y="337"/>
                  </a:lnTo>
                  <a:lnTo>
                    <a:pt x="194" y="337"/>
                  </a:lnTo>
                  <a:lnTo>
                    <a:pt x="191" y="327"/>
                  </a:lnTo>
                  <a:lnTo>
                    <a:pt x="189" y="315"/>
                  </a:lnTo>
                  <a:lnTo>
                    <a:pt x="187" y="306"/>
                  </a:lnTo>
                  <a:lnTo>
                    <a:pt x="189" y="303"/>
                  </a:lnTo>
                  <a:lnTo>
                    <a:pt x="190" y="300"/>
                  </a:lnTo>
                  <a:lnTo>
                    <a:pt x="190" y="300"/>
                  </a:lnTo>
                  <a:lnTo>
                    <a:pt x="191" y="299"/>
                  </a:lnTo>
                  <a:lnTo>
                    <a:pt x="194" y="297"/>
                  </a:lnTo>
                  <a:lnTo>
                    <a:pt x="205" y="294"/>
                  </a:lnTo>
                  <a:lnTo>
                    <a:pt x="205" y="294"/>
                  </a:lnTo>
                  <a:lnTo>
                    <a:pt x="227" y="293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90" y="294"/>
                  </a:lnTo>
                  <a:lnTo>
                    <a:pt x="327" y="296"/>
                  </a:lnTo>
                  <a:lnTo>
                    <a:pt x="354" y="300"/>
                  </a:lnTo>
                  <a:lnTo>
                    <a:pt x="363" y="302"/>
                  </a:lnTo>
                  <a:lnTo>
                    <a:pt x="367" y="303"/>
                  </a:lnTo>
                  <a:lnTo>
                    <a:pt x="367" y="303"/>
                  </a:lnTo>
                  <a:lnTo>
                    <a:pt x="369" y="306"/>
                  </a:lnTo>
                  <a:lnTo>
                    <a:pt x="369" y="306"/>
                  </a:lnTo>
                  <a:lnTo>
                    <a:pt x="370" y="305"/>
                  </a:lnTo>
                  <a:lnTo>
                    <a:pt x="372" y="303"/>
                  </a:lnTo>
                  <a:lnTo>
                    <a:pt x="376" y="296"/>
                  </a:lnTo>
                  <a:lnTo>
                    <a:pt x="376" y="296"/>
                  </a:lnTo>
                  <a:lnTo>
                    <a:pt x="379" y="291"/>
                  </a:lnTo>
                  <a:lnTo>
                    <a:pt x="382" y="288"/>
                  </a:lnTo>
                  <a:lnTo>
                    <a:pt x="386" y="285"/>
                  </a:lnTo>
                  <a:lnTo>
                    <a:pt x="392" y="285"/>
                  </a:lnTo>
                  <a:lnTo>
                    <a:pt x="392" y="285"/>
                  </a:lnTo>
                  <a:lnTo>
                    <a:pt x="394" y="285"/>
                  </a:lnTo>
                  <a:lnTo>
                    <a:pt x="394" y="285"/>
                  </a:lnTo>
                  <a:lnTo>
                    <a:pt x="403" y="287"/>
                  </a:lnTo>
                  <a:lnTo>
                    <a:pt x="403" y="287"/>
                  </a:lnTo>
                  <a:lnTo>
                    <a:pt x="426" y="291"/>
                  </a:lnTo>
                  <a:lnTo>
                    <a:pt x="447" y="294"/>
                  </a:lnTo>
                  <a:lnTo>
                    <a:pt x="447" y="294"/>
                  </a:lnTo>
                  <a:lnTo>
                    <a:pt x="451" y="294"/>
                  </a:lnTo>
                  <a:lnTo>
                    <a:pt x="451" y="294"/>
                  </a:lnTo>
                  <a:lnTo>
                    <a:pt x="459" y="294"/>
                  </a:lnTo>
                  <a:lnTo>
                    <a:pt x="459" y="294"/>
                  </a:lnTo>
                  <a:lnTo>
                    <a:pt x="459" y="293"/>
                  </a:lnTo>
                  <a:lnTo>
                    <a:pt x="459" y="293"/>
                  </a:lnTo>
                  <a:lnTo>
                    <a:pt x="460" y="293"/>
                  </a:lnTo>
                  <a:lnTo>
                    <a:pt x="460" y="293"/>
                  </a:lnTo>
                  <a:lnTo>
                    <a:pt x="465" y="290"/>
                  </a:lnTo>
                  <a:lnTo>
                    <a:pt x="470" y="285"/>
                  </a:lnTo>
                  <a:lnTo>
                    <a:pt x="481" y="277"/>
                  </a:lnTo>
                  <a:lnTo>
                    <a:pt x="481" y="277"/>
                  </a:lnTo>
                  <a:lnTo>
                    <a:pt x="490" y="269"/>
                  </a:lnTo>
                  <a:lnTo>
                    <a:pt x="494" y="268"/>
                  </a:lnTo>
                  <a:lnTo>
                    <a:pt x="499" y="266"/>
                  </a:lnTo>
                  <a:lnTo>
                    <a:pt x="499" y="266"/>
                  </a:lnTo>
                  <a:lnTo>
                    <a:pt x="510" y="266"/>
                  </a:lnTo>
                  <a:lnTo>
                    <a:pt x="528" y="265"/>
                  </a:lnTo>
                  <a:lnTo>
                    <a:pt x="544" y="260"/>
                  </a:lnTo>
                  <a:lnTo>
                    <a:pt x="552" y="257"/>
                  </a:lnTo>
                  <a:lnTo>
                    <a:pt x="556" y="254"/>
                  </a:lnTo>
                  <a:lnTo>
                    <a:pt x="556" y="254"/>
                  </a:lnTo>
                  <a:lnTo>
                    <a:pt x="556" y="254"/>
                  </a:lnTo>
                  <a:lnTo>
                    <a:pt x="556" y="254"/>
                  </a:lnTo>
                  <a:lnTo>
                    <a:pt x="561" y="250"/>
                  </a:lnTo>
                  <a:lnTo>
                    <a:pt x="564" y="247"/>
                  </a:lnTo>
                  <a:lnTo>
                    <a:pt x="571" y="241"/>
                  </a:lnTo>
                  <a:lnTo>
                    <a:pt x="571" y="241"/>
                  </a:lnTo>
                  <a:lnTo>
                    <a:pt x="574" y="240"/>
                  </a:lnTo>
                  <a:lnTo>
                    <a:pt x="575" y="235"/>
                  </a:lnTo>
                  <a:lnTo>
                    <a:pt x="575" y="232"/>
                  </a:lnTo>
                  <a:lnTo>
                    <a:pt x="575" y="226"/>
                  </a:lnTo>
                  <a:lnTo>
                    <a:pt x="575" y="226"/>
                  </a:lnTo>
                  <a:lnTo>
                    <a:pt x="575" y="226"/>
                  </a:lnTo>
                  <a:lnTo>
                    <a:pt x="575" y="226"/>
                  </a:lnTo>
                  <a:lnTo>
                    <a:pt x="575" y="226"/>
                  </a:lnTo>
                  <a:lnTo>
                    <a:pt x="575" y="226"/>
                  </a:lnTo>
                  <a:lnTo>
                    <a:pt x="567" y="220"/>
                  </a:lnTo>
                  <a:lnTo>
                    <a:pt x="558" y="216"/>
                  </a:lnTo>
                  <a:lnTo>
                    <a:pt x="550" y="213"/>
                  </a:lnTo>
                  <a:lnTo>
                    <a:pt x="546" y="213"/>
                  </a:lnTo>
                  <a:lnTo>
                    <a:pt x="546" y="213"/>
                  </a:lnTo>
                  <a:lnTo>
                    <a:pt x="546" y="213"/>
                  </a:lnTo>
                  <a:lnTo>
                    <a:pt x="544" y="210"/>
                  </a:lnTo>
                  <a:lnTo>
                    <a:pt x="544" y="210"/>
                  </a:lnTo>
                  <a:lnTo>
                    <a:pt x="543" y="203"/>
                  </a:lnTo>
                  <a:lnTo>
                    <a:pt x="543" y="194"/>
                  </a:lnTo>
                  <a:lnTo>
                    <a:pt x="543" y="176"/>
                  </a:lnTo>
                  <a:lnTo>
                    <a:pt x="543" y="176"/>
                  </a:lnTo>
                  <a:lnTo>
                    <a:pt x="541" y="175"/>
                  </a:lnTo>
                  <a:lnTo>
                    <a:pt x="541" y="175"/>
                  </a:lnTo>
                  <a:lnTo>
                    <a:pt x="540" y="173"/>
                  </a:lnTo>
                  <a:lnTo>
                    <a:pt x="540" y="173"/>
                  </a:lnTo>
                  <a:lnTo>
                    <a:pt x="537" y="173"/>
                  </a:lnTo>
                  <a:lnTo>
                    <a:pt x="537" y="173"/>
                  </a:lnTo>
                  <a:lnTo>
                    <a:pt x="537" y="173"/>
                  </a:lnTo>
                  <a:lnTo>
                    <a:pt x="537" y="173"/>
                  </a:lnTo>
                  <a:lnTo>
                    <a:pt x="537" y="173"/>
                  </a:lnTo>
                  <a:lnTo>
                    <a:pt x="528" y="176"/>
                  </a:lnTo>
                  <a:lnTo>
                    <a:pt x="528" y="176"/>
                  </a:lnTo>
                  <a:lnTo>
                    <a:pt x="528" y="176"/>
                  </a:lnTo>
                  <a:lnTo>
                    <a:pt x="528" y="176"/>
                  </a:lnTo>
                  <a:lnTo>
                    <a:pt x="527" y="176"/>
                  </a:lnTo>
                  <a:lnTo>
                    <a:pt x="527" y="176"/>
                  </a:lnTo>
                  <a:lnTo>
                    <a:pt x="519" y="179"/>
                  </a:lnTo>
                  <a:lnTo>
                    <a:pt x="512" y="179"/>
                  </a:lnTo>
                  <a:lnTo>
                    <a:pt x="512" y="179"/>
                  </a:lnTo>
                  <a:lnTo>
                    <a:pt x="510" y="179"/>
                  </a:lnTo>
                  <a:lnTo>
                    <a:pt x="510" y="179"/>
                  </a:lnTo>
                  <a:lnTo>
                    <a:pt x="506" y="179"/>
                  </a:lnTo>
                  <a:lnTo>
                    <a:pt x="506" y="179"/>
                  </a:lnTo>
                  <a:lnTo>
                    <a:pt x="499" y="175"/>
                  </a:lnTo>
                  <a:lnTo>
                    <a:pt x="494" y="169"/>
                  </a:lnTo>
                  <a:lnTo>
                    <a:pt x="494" y="169"/>
                  </a:lnTo>
                  <a:lnTo>
                    <a:pt x="487" y="158"/>
                  </a:lnTo>
                  <a:lnTo>
                    <a:pt x="482" y="155"/>
                  </a:lnTo>
                  <a:lnTo>
                    <a:pt x="478" y="154"/>
                  </a:lnTo>
                  <a:lnTo>
                    <a:pt x="478" y="154"/>
                  </a:lnTo>
                  <a:lnTo>
                    <a:pt x="473" y="152"/>
                  </a:lnTo>
                  <a:lnTo>
                    <a:pt x="469" y="150"/>
                  </a:lnTo>
                  <a:lnTo>
                    <a:pt x="469" y="150"/>
                  </a:lnTo>
                  <a:lnTo>
                    <a:pt x="468" y="145"/>
                  </a:lnTo>
                  <a:lnTo>
                    <a:pt x="466" y="141"/>
                  </a:lnTo>
                  <a:lnTo>
                    <a:pt x="465" y="127"/>
                  </a:lnTo>
                  <a:lnTo>
                    <a:pt x="465" y="127"/>
                  </a:lnTo>
                  <a:lnTo>
                    <a:pt x="465" y="123"/>
                  </a:lnTo>
                  <a:lnTo>
                    <a:pt x="463" y="118"/>
                  </a:lnTo>
                  <a:lnTo>
                    <a:pt x="457" y="111"/>
                  </a:lnTo>
                  <a:lnTo>
                    <a:pt x="450" y="102"/>
                  </a:lnTo>
                  <a:lnTo>
                    <a:pt x="441" y="96"/>
                  </a:lnTo>
                  <a:lnTo>
                    <a:pt x="441" y="96"/>
                  </a:lnTo>
                  <a:lnTo>
                    <a:pt x="432" y="89"/>
                  </a:lnTo>
                  <a:lnTo>
                    <a:pt x="432" y="89"/>
                  </a:lnTo>
                  <a:lnTo>
                    <a:pt x="428" y="85"/>
                  </a:lnTo>
                  <a:lnTo>
                    <a:pt x="423" y="77"/>
                  </a:lnTo>
                  <a:lnTo>
                    <a:pt x="423" y="77"/>
                  </a:lnTo>
                  <a:lnTo>
                    <a:pt x="416" y="60"/>
                  </a:lnTo>
                  <a:lnTo>
                    <a:pt x="413" y="54"/>
                  </a:lnTo>
                  <a:lnTo>
                    <a:pt x="409" y="49"/>
                  </a:lnTo>
                  <a:lnTo>
                    <a:pt x="409" y="49"/>
                  </a:lnTo>
                  <a:lnTo>
                    <a:pt x="407" y="48"/>
                  </a:lnTo>
                  <a:lnTo>
                    <a:pt x="407" y="45"/>
                  </a:lnTo>
                  <a:lnTo>
                    <a:pt x="406" y="34"/>
                  </a:lnTo>
                  <a:lnTo>
                    <a:pt x="409" y="11"/>
                  </a:lnTo>
                  <a:lnTo>
                    <a:pt x="409" y="11"/>
                  </a:lnTo>
                  <a:lnTo>
                    <a:pt x="409" y="11"/>
                  </a:lnTo>
                  <a:lnTo>
                    <a:pt x="383" y="9"/>
                  </a:lnTo>
                  <a:lnTo>
                    <a:pt x="383" y="9"/>
                  </a:lnTo>
                  <a:lnTo>
                    <a:pt x="372" y="8"/>
                  </a:lnTo>
                  <a:lnTo>
                    <a:pt x="364" y="3"/>
                  </a:lnTo>
                  <a:lnTo>
                    <a:pt x="364" y="3"/>
                  </a:lnTo>
                  <a:lnTo>
                    <a:pt x="364" y="3"/>
                  </a:lnTo>
                  <a:lnTo>
                    <a:pt x="364" y="3"/>
                  </a:lnTo>
                  <a:lnTo>
                    <a:pt x="364" y="3"/>
                  </a:lnTo>
                  <a:lnTo>
                    <a:pt x="364" y="3"/>
                  </a:lnTo>
                  <a:lnTo>
                    <a:pt x="364" y="3"/>
                  </a:lnTo>
                  <a:lnTo>
                    <a:pt x="364" y="3"/>
                  </a:lnTo>
                  <a:lnTo>
                    <a:pt x="364" y="3"/>
                  </a:lnTo>
                  <a:lnTo>
                    <a:pt x="364" y="3"/>
                  </a:lnTo>
                  <a:lnTo>
                    <a:pt x="364" y="3"/>
                  </a:lnTo>
                  <a:lnTo>
                    <a:pt x="364" y="3"/>
                  </a:lnTo>
                  <a:lnTo>
                    <a:pt x="364" y="3"/>
                  </a:lnTo>
                  <a:lnTo>
                    <a:pt x="364" y="3"/>
                  </a:lnTo>
                  <a:lnTo>
                    <a:pt x="361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80" name="Freeform: Shape 63">
              <a:extLst>
                <a:ext uri="{FF2B5EF4-FFF2-40B4-BE49-F238E27FC236}">
                  <a16:creationId xmlns:a16="http://schemas.microsoft.com/office/drawing/2014/main" id="{026901C5-70BD-DA48-826B-BABF901A7B8D}"/>
                </a:ext>
              </a:extLst>
            </p:cNvPr>
            <p:cNvSpPr/>
            <p:nvPr/>
          </p:nvSpPr>
          <p:spPr>
            <a:xfrm>
              <a:off x="4420079" y="2588760"/>
              <a:ext cx="391320" cy="3063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88" h="852">
                  <a:moveTo>
                    <a:pt x="835" y="0"/>
                  </a:moveTo>
                  <a:lnTo>
                    <a:pt x="534" y="187"/>
                  </a:lnTo>
                  <a:lnTo>
                    <a:pt x="437" y="266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360" y="307"/>
                  </a:lnTo>
                  <a:lnTo>
                    <a:pt x="323" y="319"/>
                  </a:lnTo>
                  <a:lnTo>
                    <a:pt x="296" y="326"/>
                  </a:lnTo>
                  <a:lnTo>
                    <a:pt x="296" y="326"/>
                  </a:lnTo>
                  <a:lnTo>
                    <a:pt x="286" y="329"/>
                  </a:lnTo>
                  <a:lnTo>
                    <a:pt x="286" y="329"/>
                  </a:lnTo>
                  <a:lnTo>
                    <a:pt x="286" y="329"/>
                  </a:lnTo>
                  <a:lnTo>
                    <a:pt x="287" y="440"/>
                  </a:lnTo>
                  <a:lnTo>
                    <a:pt x="286" y="492"/>
                  </a:lnTo>
                  <a:lnTo>
                    <a:pt x="284" y="509"/>
                  </a:lnTo>
                  <a:lnTo>
                    <a:pt x="283" y="514"/>
                  </a:lnTo>
                  <a:lnTo>
                    <a:pt x="282" y="517"/>
                  </a:lnTo>
                  <a:lnTo>
                    <a:pt x="282" y="517"/>
                  </a:lnTo>
                  <a:lnTo>
                    <a:pt x="277" y="523"/>
                  </a:lnTo>
                  <a:lnTo>
                    <a:pt x="273" y="533"/>
                  </a:lnTo>
                  <a:lnTo>
                    <a:pt x="273" y="533"/>
                  </a:lnTo>
                  <a:lnTo>
                    <a:pt x="267" y="553"/>
                  </a:lnTo>
                  <a:lnTo>
                    <a:pt x="262" y="562"/>
                  </a:lnTo>
                  <a:lnTo>
                    <a:pt x="260" y="568"/>
                  </a:lnTo>
                  <a:lnTo>
                    <a:pt x="260" y="568"/>
                  </a:lnTo>
                  <a:lnTo>
                    <a:pt x="251" y="579"/>
                  </a:lnTo>
                  <a:lnTo>
                    <a:pt x="246" y="583"/>
                  </a:lnTo>
                  <a:lnTo>
                    <a:pt x="240" y="589"/>
                  </a:lnTo>
                  <a:lnTo>
                    <a:pt x="240" y="589"/>
                  </a:lnTo>
                  <a:lnTo>
                    <a:pt x="236" y="593"/>
                  </a:lnTo>
                  <a:lnTo>
                    <a:pt x="230" y="596"/>
                  </a:lnTo>
                  <a:lnTo>
                    <a:pt x="223" y="599"/>
                  </a:lnTo>
                  <a:lnTo>
                    <a:pt x="215" y="599"/>
                  </a:lnTo>
                  <a:lnTo>
                    <a:pt x="215" y="599"/>
                  </a:lnTo>
                  <a:lnTo>
                    <a:pt x="194" y="601"/>
                  </a:lnTo>
                  <a:lnTo>
                    <a:pt x="168" y="605"/>
                  </a:lnTo>
                  <a:lnTo>
                    <a:pt x="140" y="610"/>
                  </a:lnTo>
                  <a:lnTo>
                    <a:pt x="115" y="611"/>
                  </a:lnTo>
                  <a:lnTo>
                    <a:pt x="115" y="611"/>
                  </a:lnTo>
                  <a:lnTo>
                    <a:pt x="104" y="610"/>
                  </a:lnTo>
                  <a:lnTo>
                    <a:pt x="104" y="610"/>
                  </a:lnTo>
                  <a:lnTo>
                    <a:pt x="97" y="610"/>
                  </a:lnTo>
                  <a:lnTo>
                    <a:pt x="97" y="610"/>
                  </a:lnTo>
                  <a:lnTo>
                    <a:pt x="90" y="610"/>
                  </a:lnTo>
                  <a:lnTo>
                    <a:pt x="82" y="613"/>
                  </a:lnTo>
                  <a:lnTo>
                    <a:pt x="67" y="617"/>
                  </a:lnTo>
                  <a:lnTo>
                    <a:pt x="57" y="624"/>
                  </a:lnTo>
                  <a:lnTo>
                    <a:pt x="48" y="629"/>
                  </a:lnTo>
                  <a:lnTo>
                    <a:pt x="48" y="629"/>
                  </a:lnTo>
                  <a:lnTo>
                    <a:pt x="34" y="632"/>
                  </a:lnTo>
                  <a:lnTo>
                    <a:pt x="8" y="632"/>
                  </a:lnTo>
                  <a:lnTo>
                    <a:pt x="8" y="632"/>
                  </a:lnTo>
                  <a:lnTo>
                    <a:pt x="3" y="632"/>
                  </a:lnTo>
                  <a:lnTo>
                    <a:pt x="3" y="632"/>
                  </a:lnTo>
                  <a:lnTo>
                    <a:pt x="3" y="632"/>
                  </a:lnTo>
                  <a:lnTo>
                    <a:pt x="3" y="632"/>
                  </a:lnTo>
                  <a:lnTo>
                    <a:pt x="0" y="655"/>
                  </a:lnTo>
                  <a:lnTo>
                    <a:pt x="1" y="666"/>
                  </a:lnTo>
                  <a:lnTo>
                    <a:pt x="1" y="669"/>
                  </a:lnTo>
                  <a:lnTo>
                    <a:pt x="3" y="670"/>
                  </a:lnTo>
                  <a:lnTo>
                    <a:pt x="3" y="670"/>
                  </a:lnTo>
                  <a:lnTo>
                    <a:pt x="7" y="675"/>
                  </a:lnTo>
                  <a:lnTo>
                    <a:pt x="10" y="681"/>
                  </a:lnTo>
                  <a:lnTo>
                    <a:pt x="17" y="698"/>
                  </a:lnTo>
                  <a:lnTo>
                    <a:pt x="17" y="698"/>
                  </a:lnTo>
                  <a:lnTo>
                    <a:pt x="22" y="706"/>
                  </a:lnTo>
                  <a:lnTo>
                    <a:pt x="26" y="710"/>
                  </a:lnTo>
                  <a:lnTo>
                    <a:pt x="26" y="710"/>
                  </a:lnTo>
                  <a:lnTo>
                    <a:pt x="35" y="717"/>
                  </a:lnTo>
                  <a:lnTo>
                    <a:pt x="35" y="717"/>
                  </a:lnTo>
                  <a:lnTo>
                    <a:pt x="44" y="723"/>
                  </a:lnTo>
                  <a:lnTo>
                    <a:pt x="51" y="732"/>
                  </a:lnTo>
                  <a:lnTo>
                    <a:pt x="57" y="739"/>
                  </a:lnTo>
                  <a:lnTo>
                    <a:pt x="59" y="744"/>
                  </a:lnTo>
                  <a:lnTo>
                    <a:pt x="59" y="748"/>
                  </a:lnTo>
                  <a:lnTo>
                    <a:pt x="59" y="748"/>
                  </a:lnTo>
                  <a:lnTo>
                    <a:pt x="60" y="762"/>
                  </a:lnTo>
                  <a:lnTo>
                    <a:pt x="62" y="766"/>
                  </a:lnTo>
                  <a:lnTo>
                    <a:pt x="63" y="771"/>
                  </a:lnTo>
                  <a:lnTo>
                    <a:pt x="63" y="771"/>
                  </a:lnTo>
                  <a:lnTo>
                    <a:pt x="67" y="773"/>
                  </a:lnTo>
                  <a:lnTo>
                    <a:pt x="72" y="775"/>
                  </a:lnTo>
                  <a:lnTo>
                    <a:pt x="72" y="775"/>
                  </a:lnTo>
                  <a:lnTo>
                    <a:pt x="76" y="776"/>
                  </a:lnTo>
                  <a:lnTo>
                    <a:pt x="81" y="779"/>
                  </a:lnTo>
                  <a:lnTo>
                    <a:pt x="88" y="790"/>
                  </a:lnTo>
                  <a:lnTo>
                    <a:pt x="88" y="790"/>
                  </a:lnTo>
                  <a:lnTo>
                    <a:pt x="93" y="796"/>
                  </a:lnTo>
                  <a:lnTo>
                    <a:pt x="100" y="800"/>
                  </a:lnTo>
                  <a:lnTo>
                    <a:pt x="100" y="800"/>
                  </a:lnTo>
                  <a:lnTo>
                    <a:pt x="104" y="800"/>
                  </a:lnTo>
                  <a:lnTo>
                    <a:pt x="104" y="800"/>
                  </a:lnTo>
                  <a:lnTo>
                    <a:pt x="106" y="800"/>
                  </a:lnTo>
                  <a:lnTo>
                    <a:pt x="106" y="800"/>
                  </a:lnTo>
                  <a:lnTo>
                    <a:pt x="113" y="800"/>
                  </a:lnTo>
                  <a:lnTo>
                    <a:pt x="121" y="797"/>
                  </a:lnTo>
                  <a:lnTo>
                    <a:pt x="121" y="797"/>
                  </a:lnTo>
                  <a:lnTo>
                    <a:pt x="122" y="797"/>
                  </a:lnTo>
                  <a:lnTo>
                    <a:pt x="122" y="797"/>
                  </a:lnTo>
                  <a:lnTo>
                    <a:pt x="122" y="797"/>
                  </a:lnTo>
                  <a:lnTo>
                    <a:pt x="122" y="797"/>
                  </a:lnTo>
                  <a:lnTo>
                    <a:pt x="131" y="794"/>
                  </a:lnTo>
                  <a:lnTo>
                    <a:pt x="131" y="794"/>
                  </a:lnTo>
                  <a:lnTo>
                    <a:pt x="131" y="794"/>
                  </a:lnTo>
                  <a:lnTo>
                    <a:pt x="131" y="794"/>
                  </a:lnTo>
                  <a:lnTo>
                    <a:pt x="131" y="794"/>
                  </a:lnTo>
                  <a:lnTo>
                    <a:pt x="134" y="794"/>
                  </a:lnTo>
                  <a:lnTo>
                    <a:pt x="134" y="794"/>
                  </a:lnTo>
                  <a:lnTo>
                    <a:pt x="135" y="796"/>
                  </a:lnTo>
                  <a:lnTo>
                    <a:pt x="135" y="796"/>
                  </a:lnTo>
                  <a:lnTo>
                    <a:pt x="137" y="797"/>
                  </a:lnTo>
                  <a:lnTo>
                    <a:pt x="137" y="797"/>
                  </a:lnTo>
                  <a:lnTo>
                    <a:pt x="137" y="815"/>
                  </a:lnTo>
                  <a:lnTo>
                    <a:pt x="137" y="824"/>
                  </a:lnTo>
                  <a:lnTo>
                    <a:pt x="138" y="831"/>
                  </a:lnTo>
                  <a:lnTo>
                    <a:pt x="138" y="831"/>
                  </a:lnTo>
                  <a:lnTo>
                    <a:pt x="140" y="834"/>
                  </a:lnTo>
                  <a:lnTo>
                    <a:pt x="140" y="834"/>
                  </a:lnTo>
                  <a:lnTo>
                    <a:pt x="140" y="834"/>
                  </a:lnTo>
                  <a:lnTo>
                    <a:pt x="144" y="834"/>
                  </a:lnTo>
                  <a:lnTo>
                    <a:pt x="152" y="837"/>
                  </a:lnTo>
                  <a:lnTo>
                    <a:pt x="161" y="841"/>
                  </a:lnTo>
                  <a:lnTo>
                    <a:pt x="169" y="847"/>
                  </a:lnTo>
                  <a:lnTo>
                    <a:pt x="169" y="847"/>
                  </a:lnTo>
                  <a:lnTo>
                    <a:pt x="169" y="847"/>
                  </a:lnTo>
                  <a:lnTo>
                    <a:pt x="169" y="847"/>
                  </a:lnTo>
                  <a:lnTo>
                    <a:pt x="168" y="841"/>
                  </a:lnTo>
                  <a:lnTo>
                    <a:pt x="168" y="836"/>
                  </a:lnTo>
                  <a:lnTo>
                    <a:pt x="169" y="830"/>
                  </a:lnTo>
                  <a:lnTo>
                    <a:pt x="171" y="825"/>
                  </a:lnTo>
                  <a:lnTo>
                    <a:pt x="174" y="821"/>
                  </a:lnTo>
                  <a:lnTo>
                    <a:pt x="178" y="816"/>
                  </a:lnTo>
                  <a:lnTo>
                    <a:pt x="183" y="815"/>
                  </a:lnTo>
                  <a:lnTo>
                    <a:pt x="187" y="813"/>
                  </a:lnTo>
                  <a:lnTo>
                    <a:pt x="187" y="813"/>
                  </a:lnTo>
                  <a:lnTo>
                    <a:pt x="194" y="815"/>
                  </a:lnTo>
                  <a:lnTo>
                    <a:pt x="194" y="815"/>
                  </a:lnTo>
                  <a:lnTo>
                    <a:pt x="199" y="816"/>
                  </a:lnTo>
                  <a:lnTo>
                    <a:pt x="203" y="819"/>
                  </a:lnTo>
                  <a:lnTo>
                    <a:pt x="205" y="824"/>
                  </a:lnTo>
                  <a:lnTo>
                    <a:pt x="206" y="827"/>
                  </a:lnTo>
                  <a:lnTo>
                    <a:pt x="206" y="827"/>
                  </a:lnTo>
                  <a:lnTo>
                    <a:pt x="206" y="833"/>
                  </a:lnTo>
                  <a:lnTo>
                    <a:pt x="208" y="838"/>
                  </a:lnTo>
                  <a:lnTo>
                    <a:pt x="211" y="843"/>
                  </a:lnTo>
                  <a:lnTo>
                    <a:pt x="217" y="847"/>
                  </a:lnTo>
                  <a:lnTo>
                    <a:pt x="217" y="847"/>
                  </a:lnTo>
                  <a:lnTo>
                    <a:pt x="221" y="849"/>
                  </a:lnTo>
                  <a:lnTo>
                    <a:pt x="221" y="849"/>
                  </a:lnTo>
                  <a:lnTo>
                    <a:pt x="227" y="850"/>
                  </a:lnTo>
                  <a:lnTo>
                    <a:pt x="231" y="852"/>
                  </a:lnTo>
                  <a:lnTo>
                    <a:pt x="231" y="852"/>
                  </a:lnTo>
                  <a:lnTo>
                    <a:pt x="236" y="850"/>
                  </a:lnTo>
                  <a:lnTo>
                    <a:pt x="240" y="850"/>
                  </a:lnTo>
                  <a:lnTo>
                    <a:pt x="240" y="850"/>
                  </a:lnTo>
                  <a:lnTo>
                    <a:pt x="243" y="847"/>
                  </a:lnTo>
                  <a:lnTo>
                    <a:pt x="245" y="844"/>
                  </a:lnTo>
                  <a:lnTo>
                    <a:pt x="246" y="840"/>
                  </a:lnTo>
                  <a:lnTo>
                    <a:pt x="246" y="836"/>
                  </a:lnTo>
                  <a:lnTo>
                    <a:pt x="246" y="836"/>
                  </a:lnTo>
                  <a:lnTo>
                    <a:pt x="248" y="830"/>
                  </a:lnTo>
                  <a:lnTo>
                    <a:pt x="251" y="822"/>
                  </a:lnTo>
                  <a:lnTo>
                    <a:pt x="260" y="806"/>
                  </a:lnTo>
                  <a:lnTo>
                    <a:pt x="260" y="806"/>
                  </a:lnTo>
                  <a:lnTo>
                    <a:pt x="270" y="793"/>
                  </a:lnTo>
                  <a:lnTo>
                    <a:pt x="277" y="785"/>
                  </a:lnTo>
                  <a:lnTo>
                    <a:pt x="277" y="785"/>
                  </a:lnTo>
                  <a:lnTo>
                    <a:pt x="280" y="781"/>
                  </a:lnTo>
                  <a:lnTo>
                    <a:pt x="280" y="781"/>
                  </a:lnTo>
                  <a:lnTo>
                    <a:pt x="282" y="769"/>
                  </a:lnTo>
                  <a:lnTo>
                    <a:pt x="284" y="753"/>
                  </a:lnTo>
                  <a:lnTo>
                    <a:pt x="287" y="739"/>
                  </a:lnTo>
                  <a:lnTo>
                    <a:pt x="290" y="734"/>
                  </a:lnTo>
                  <a:lnTo>
                    <a:pt x="295" y="729"/>
                  </a:lnTo>
                  <a:lnTo>
                    <a:pt x="295" y="729"/>
                  </a:lnTo>
                  <a:lnTo>
                    <a:pt x="299" y="726"/>
                  </a:lnTo>
                  <a:lnTo>
                    <a:pt x="299" y="726"/>
                  </a:lnTo>
                  <a:lnTo>
                    <a:pt x="307" y="725"/>
                  </a:lnTo>
                  <a:lnTo>
                    <a:pt x="316" y="723"/>
                  </a:lnTo>
                  <a:lnTo>
                    <a:pt x="316" y="723"/>
                  </a:lnTo>
                  <a:lnTo>
                    <a:pt x="327" y="725"/>
                  </a:lnTo>
                  <a:lnTo>
                    <a:pt x="339" y="726"/>
                  </a:lnTo>
                  <a:lnTo>
                    <a:pt x="358" y="729"/>
                  </a:lnTo>
                  <a:lnTo>
                    <a:pt x="358" y="729"/>
                  </a:lnTo>
                  <a:lnTo>
                    <a:pt x="360" y="729"/>
                  </a:lnTo>
                  <a:lnTo>
                    <a:pt x="360" y="729"/>
                  </a:lnTo>
                  <a:lnTo>
                    <a:pt x="361" y="729"/>
                  </a:lnTo>
                  <a:lnTo>
                    <a:pt x="361" y="729"/>
                  </a:lnTo>
                  <a:lnTo>
                    <a:pt x="366" y="728"/>
                  </a:lnTo>
                  <a:lnTo>
                    <a:pt x="369" y="725"/>
                  </a:lnTo>
                  <a:lnTo>
                    <a:pt x="376" y="720"/>
                  </a:lnTo>
                  <a:lnTo>
                    <a:pt x="376" y="720"/>
                  </a:lnTo>
                  <a:lnTo>
                    <a:pt x="382" y="714"/>
                  </a:lnTo>
                  <a:lnTo>
                    <a:pt x="388" y="712"/>
                  </a:lnTo>
                  <a:lnTo>
                    <a:pt x="388" y="712"/>
                  </a:lnTo>
                  <a:lnTo>
                    <a:pt x="391" y="710"/>
                  </a:lnTo>
                  <a:lnTo>
                    <a:pt x="391" y="710"/>
                  </a:lnTo>
                  <a:lnTo>
                    <a:pt x="395" y="712"/>
                  </a:lnTo>
                  <a:lnTo>
                    <a:pt x="401" y="714"/>
                  </a:lnTo>
                  <a:lnTo>
                    <a:pt x="401" y="714"/>
                  </a:lnTo>
                  <a:lnTo>
                    <a:pt x="404" y="717"/>
                  </a:lnTo>
                  <a:lnTo>
                    <a:pt x="409" y="719"/>
                  </a:lnTo>
                  <a:lnTo>
                    <a:pt x="419" y="722"/>
                  </a:lnTo>
                  <a:lnTo>
                    <a:pt x="438" y="723"/>
                  </a:lnTo>
                  <a:lnTo>
                    <a:pt x="438" y="723"/>
                  </a:lnTo>
                  <a:lnTo>
                    <a:pt x="448" y="725"/>
                  </a:lnTo>
                  <a:lnTo>
                    <a:pt x="451" y="728"/>
                  </a:lnTo>
                  <a:lnTo>
                    <a:pt x="456" y="731"/>
                  </a:lnTo>
                  <a:lnTo>
                    <a:pt x="456" y="731"/>
                  </a:lnTo>
                  <a:lnTo>
                    <a:pt x="457" y="731"/>
                  </a:lnTo>
                  <a:lnTo>
                    <a:pt x="457" y="731"/>
                  </a:lnTo>
                  <a:lnTo>
                    <a:pt x="462" y="738"/>
                  </a:lnTo>
                  <a:lnTo>
                    <a:pt x="466" y="746"/>
                  </a:lnTo>
                  <a:lnTo>
                    <a:pt x="466" y="746"/>
                  </a:lnTo>
                  <a:lnTo>
                    <a:pt x="472" y="759"/>
                  </a:lnTo>
                  <a:lnTo>
                    <a:pt x="472" y="759"/>
                  </a:lnTo>
                  <a:lnTo>
                    <a:pt x="476" y="763"/>
                  </a:lnTo>
                  <a:lnTo>
                    <a:pt x="480" y="768"/>
                  </a:lnTo>
                  <a:lnTo>
                    <a:pt x="484" y="771"/>
                  </a:lnTo>
                  <a:lnTo>
                    <a:pt x="488" y="771"/>
                  </a:lnTo>
                  <a:lnTo>
                    <a:pt x="488" y="771"/>
                  </a:lnTo>
                  <a:lnTo>
                    <a:pt x="493" y="771"/>
                  </a:lnTo>
                  <a:lnTo>
                    <a:pt x="493" y="771"/>
                  </a:lnTo>
                  <a:lnTo>
                    <a:pt x="497" y="769"/>
                  </a:lnTo>
                  <a:lnTo>
                    <a:pt x="497" y="769"/>
                  </a:lnTo>
                  <a:lnTo>
                    <a:pt x="503" y="765"/>
                  </a:lnTo>
                  <a:lnTo>
                    <a:pt x="503" y="765"/>
                  </a:lnTo>
                  <a:lnTo>
                    <a:pt x="518" y="759"/>
                  </a:lnTo>
                  <a:lnTo>
                    <a:pt x="533" y="754"/>
                  </a:lnTo>
                  <a:lnTo>
                    <a:pt x="544" y="753"/>
                  </a:lnTo>
                  <a:lnTo>
                    <a:pt x="555" y="751"/>
                  </a:lnTo>
                  <a:lnTo>
                    <a:pt x="555" y="751"/>
                  </a:lnTo>
                  <a:lnTo>
                    <a:pt x="559" y="753"/>
                  </a:lnTo>
                  <a:lnTo>
                    <a:pt x="564" y="754"/>
                  </a:lnTo>
                  <a:lnTo>
                    <a:pt x="564" y="754"/>
                  </a:lnTo>
                  <a:lnTo>
                    <a:pt x="572" y="759"/>
                  </a:lnTo>
                  <a:lnTo>
                    <a:pt x="583" y="766"/>
                  </a:lnTo>
                  <a:lnTo>
                    <a:pt x="602" y="778"/>
                  </a:lnTo>
                  <a:lnTo>
                    <a:pt x="602" y="778"/>
                  </a:lnTo>
                  <a:lnTo>
                    <a:pt x="609" y="781"/>
                  </a:lnTo>
                  <a:lnTo>
                    <a:pt x="609" y="781"/>
                  </a:lnTo>
                  <a:lnTo>
                    <a:pt x="626" y="784"/>
                  </a:lnTo>
                  <a:lnTo>
                    <a:pt x="649" y="785"/>
                  </a:lnTo>
                  <a:lnTo>
                    <a:pt x="649" y="785"/>
                  </a:lnTo>
                  <a:lnTo>
                    <a:pt x="665" y="785"/>
                  </a:lnTo>
                  <a:lnTo>
                    <a:pt x="673" y="784"/>
                  </a:lnTo>
                  <a:lnTo>
                    <a:pt x="677" y="781"/>
                  </a:lnTo>
                  <a:lnTo>
                    <a:pt x="677" y="781"/>
                  </a:lnTo>
                  <a:lnTo>
                    <a:pt x="689" y="772"/>
                  </a:lnTo>
                  <a:lnTo>
                    <a:pt x="701" y="762"/>
                  </a:lnTo>
                  <a:lnTo>
                    <a:pt x="708" y="756"/>
                  </a:lnTo>
                  <a:lnTo>
                    <a:pt x="714" y="751"/>
                  </a:lnTo>
                  <a:lnTo>
                    <a:pt x="722" y="748"/>
                  </a:lnTo>
                  <a:lnTo>
                    <a:pt x="727" y="747"/>
                  </a:lnTo>
                  <a:lnTo>
                    <a:pt x="727" y="747"/>
                  </a:lnTo>
                  <a:lnTo>
                    <a:pt x="730" y="747"/>
                  </a:lnTo>
                  <a:lnTo>
                    <a:pt x="730" y="747"/>
                  </a:lnTo>
                  <a:lnTo>
                    <a:pt x="733" y="748"/>
                  </a:lnTo>
                  <a:lnTo>
                    <a:pt x="733" y="748"/>
                  </a:lnTo>
                  <a:lnTo>
                    <a:pt x="741" y="748"/>
                  </a:lnTo>
                  <a:lnTo>
                    <a:pt x="741" y="748"/>
                  </a:lnTo>
                  <a:lnTo>
                    <a:pt x="766" y="747"/>
                  </a:lnTo>
                  <a:lnTo>
                    <a:pt x="766" y="747"/>
                  </a:lnTo>
                  <a:lnTo>
                    <a:pt x="793" y="747"/>
                  </a:lnTo>
                  <a:lnTo>
                    <a:pt x="793" y="747"/>
                  </a:lnTo>
                  <a:lnTo>
                    <a:pt x="809" y="747"/>
                  </a:lnTo>
                  <a:lnTo>
                    <a:pt x="815" y="748"/>
                  </a:lnTo>
                  <a:lnTo>
                    <a:pt x="819" y="750"/>
                  </a:lnTo>
                  <a:lnTo>
                    <a:pt x="819" y="750"/>
                  </a:lnTo>
                  <a:lnTo>
                    <a:pt x="831" y="756"/>
                  </a:lnTo>
                  <a:lnTo>
                    <a:pt x="844" y="762"/>
                  </a:lnTo>
                  <a:lnTo>
                    <a:pt x="844" y="762"/>
                  </a:lnTo>
                  <a:lnTo>
                    <a:pt x="856" y="765"/>
                  </a:lnTo>
                  <a:lnTo>
                    <a:pt x="868" y="766"/>
                  </a:lnTo>
                  <a:lnTo>
                    <a:pt x="868" y="766"/>
                  </a:lnTo>
                  <a:lnTo>
                    <a:pt x="878" y="765"/>
                  </a:lnTo>
                  <a:lnTo>
                    <a:pt x="878" y="765"/>
                  </a:lnTo>
                  <a:lnTo>
                    <a:pt x="884" y="762"/>
                  </a:lnTo>
                  <a:lnTo>
                    <a:pt x="890" y="756"/>
                  </a:lnTo>
                  <a:lnTo>
                    <a:pt x="902" y="744"/>
                  </a:lnTo>
                  <a:lnTo>
                    <a:pt x="902" y="744"/>
                  </a:lnTo>
                  <a:lnTo>
                    <a:pt x="915" y="729"/>
                  </a:lnTo>
                  <a:lnTo>
                    <a:pt x="921" y="723"/>
                  </a:lnTo>
                  <a:lnTo>
                    <a:pt x="927" y="719"/>
                  </a:lnTo>
                  <a:lnTo>
                    <a:pt x="927" y="719"/>
                  </a:lnTo>
                  <a:lnTo>
                    <a:pt x="928" y="719"/>
                  </a:lnTo>
                  <a:lnTo>
                    <a:pt x="928" y="719"/>
                  </a:lnTo>
                  <a:lnTo>
                    <a:pt x="928" y="719"/>
                  </a:lnTo>
                  <a:lnTo>
                    <a:pt x="928" y="719"/>
                  </a:lnTo>
                  <a:lnTo>
                    <a:pt x="934" y="717"/>
                  </a:lnTo>
                  <a:lnTo>
                    <a:pt x="934" y="717"/>
                  </a:lnTo>
                  <a:lnTo>
                    <a:pt x="939" y="719"/>
                  </a:lnTo>
                  <a:lnTo>
                    <a:pt x="939" y="719"/>
                  </a:lnTo>
                  <a:lnTo>
                    <a:pt x="939" y="714"/>
                  </a:lnTo>
                  <a:lnTo>
                    <a:pt x="939" y="714"/>
                  </a:lnTo>
                  <a:lnTo>
                    <a:pt x="939" y="706"/>
                  </a:lnTo>
                  <a:lnTo>
                    <a:pt x="939" y="706"/>
                  </a:lnTo>
                  <a:lnTo>
                    <a:pt x="939" y="695"/>
                  </a:lnTo>
                  <a:lnTo>
                    <a:pt x="939" y="695"/>
                  </a:lnTo>
                  <a:lnTo>
                    <a:pt x="939" y="686"/>
                  </a:lnTo>
                  <a:lnTo>
                    <a:pt x="939" y="686"/>
                  </a:lnTo>
                  <a:lnTo>
                    <a:pt x="940" y="672"/>
                  </a:lnTo>
                  <a:lnTo>
                    <a:pt x="945" y="664"/>
                  </a:lnTo>
                  <a:lnTo>
                    <a:pt x="949" y="654"/>
                  </a:lnTo>
                  <a:lnTo>
                    <a:pt x="950" y="647"/>
                  </a:lnTo>
                  <a:lnTo>
                    <a:pt x="953" y="635"/>
                  </a:lnTo>
                  <a:lnTo>
                    <a:pt x="953" y="635"/>
                  </a:lnTo>
                  <a:lnTo>
                    <a:pt x="955" y="629"/>
                  </a:lnTo>
                  <a:lnTo>
                    <a:pt x="958" y="620"/>
                  </a:lnTo>
                  <a:lnTo>
                    <a:pt x="970" y="602"/>
                  </a:lnTo>
                  <a:lnTo>
                    <a:pt x="983" y="583"/>
                  </a:lnTo>
                  <a:lnTo>
                    <a:pt x="1001" y="562"/>
                  </a:lnTo>
                  <a:lnTo>
                    <a:pt x="1035" y="524"/>
                  </a:lnTo>
                  <a:lnTo>
                    <a:pt x="1060" y="497"/>
                  </a:lnTo>
                  <a:lnTo>
                    <a:pt x="1060" y="497"/>
                  </a:lnTo>
                  <a:lnTo>
                    <a:pt x="1066" y="493"/>
                  </a:lnTo>
                  <a:lnTo>
                    <a:pt x="1066" y="493"/>
                  </a:lnTo>
                  <a:lnTo>
                    <a:pt x="1067" y="490"/>
                  </a:lnTo>
                  <a:lnTo>
                    <a:pt x="1069" y="483"/>
                  </a:lnTo>
                  <a:lnTo>
                    <a:pt x="1072" y="458"/>
                  </a:lnTo>
                  <a:lnTo>
                    <a:pt x="1073" y="388"/>
                  </a:lnTo>
                  <a:lnTo>
                    <a:pt x="1073" y="388"/>
                  </a:lnTo>
                  <a:lnTo>
                    <a:pt x="1074" y="339"/>
                  </a:lnTo>
                  <a:lnTo>
                    <a:pt x="1074" y="339"/>
                  </a:lnTo>
                  <a:lnTo>
                    <a:pt x="1074" y="320"/>
                  </a:lnTo>
                  <a:lnTo>
                    <a:pt x="1074" y="320"/>
                  </a:lnTo>
                  <a:lnTo>
                    <a:pt x="1074" y="320"/>
                  </a:lnTo>
                  <a:lnTo>
                    <a:pt x="1074" y="320"/>
                  </a:lnTo>
                  <a:lnTo>
                    <a:pt x="1074" y="320"/>
                  </a:lnTo>
                  <a:lnTo>
                    <a:pt x="1074" y="320"/>
                  </a:lnTo>
                  <a:lnTo>
                    <a:pt x="1074" y="320"/>
                  </a:lnTo>
                  <a:lnTo>
                    <a:pt x="1074" y="319"/>
                  </a:lnTo>
                  <a:lnTo>
                    <a:pt x="1074" y="319"/>
                  </a:lnTo>
                  <a:lnTo>
                    <a:pt x="1074" y="319"/>
                  </a:lnTo>
                  <a:lnTo>
                    <a:pt x="1074" y="319"/>
                  </a:lnTo>
                  <a:lnTo>
                    <a:pt x="1074" y="319"/>
                  </a:lnTo>
                  <a:lnTo>
                    <a:pt x="1074" y="319"/>
                  </a:lnTo>
                  <a:lnTo>
                    <a:pt x="1074" y="319"/>
                  </a:lnTo>
                  <a:lnTo>
                    <a:pt x="1076" y="292"/>
                  </a:lnTo>
                  <a:lnTo>
                    <a:pt x="1076" y="292"/>
                  </a:lnTo>
                  <a:lnTo>
                    <a:pt x="1076" y="292"/>
                  </a:lnTo>
                  <a:lnTo>
                    <a:pt x="1076" y="292"/>
                  </a:lnTo>
                  <a:lnTo>
                    <a:pt x="1076" y="292"/>
                  </a:lnTo>
                  <a:lnTo>
                    <a:pt x="1076" y="292"/>
                  </a:lnTo>
                  <a:lnTo>
                    <a:pt x="1080" y="269"/>
                  </a:lnTo>
                  <a:lnTo>
                    <a:pt x="1086" y="243"/>
                  </a:lnTo>
                  <a:lnTo>
                    <a:pt x="1086" y="243"/>
                  </a:lnTo>
                  <a:lnTo>
                    <a:pt x="1088" y="235"/>
                  </a:lnTo>
                  <a:lnTo>
                    <a:pt x="1088" y="229"/>
                  </a:lnTo>
                  <a:lnTo>
                    <a:pt x="1086" y="223"/>
                  </a:lnTo>
                  <a:lnTo>
                    <a:pt x="1085" y="218"/>
                  </a:lnTo>
                  <a:lnTo>
                    <a:pt x="1085" y="218"/>
                  </a:lnTo>
                  <a:lnTo>
                    <a:pt x="1077" y="206"/>
                  </a:lnTo>
                  <a:lnTo>
                    <a:pt x="1074" y="199"/>
                  </a:lnTo>
                  <a:lnTo>
                    <a:pt x="1074" y="189"/>
                  </a:lnTo>
                  <a:lnTo>
                    <a:pt x="1074" y="189"/>
                  </a:lnTo>
                  <a:lnTo>
                    <a:pt x="1074" y="186"/>
                  </a:lnTo>
                  <a:lnTo>
                    <a:pt x="1074" y="186"/>
                  </a:lnTo>
                  <a:lnTo>
                    <a:pt x="1073" y="177"/>
                  </a:lnTo>
                  <a:lnTo>
                    <a:pt x="1070" y="168"/>
                  </a:lnTo>
                  <a:lnTo>
                    <a:pt x="1064" y="159"/>
                  </a:lnTo>
                  <a:lnTo>
                    <a:pt x="1060" y="152"/>
                  </a:lnTo>
                  <a:lnTo>
                    <a:pt x="1049" y="137"/>
                  </a:lnTo>
                  <a:lnTo>
                    <a:pt x="1047" y="131"/>
                  </a:lnTo>
                  <a:lnTo>
                    <a:pt x="1045" y="124"/>
                  </a:lnTo>
                  <a:lnTo>
                    <a:pt x="1045" y="124"/>
                  </a:lnTo>
                  <a:lnTo>
                    <a:pt x="1042" y="74"/>
                  </a:lnTo>
                  <a:lnTo>
                    <a:pt x="1042" y="74"/>
                  </a:lnTo>
                  <a:lnTo>
                    <a:pt x="1040" y="34"/>
                  </a:lnTo>
                  <a:lnTo>
                    <a:pt x="1040" y="34"/>
                  </a:lnTo>
                  <a:lnTo>
                    <a:pt x="984" y="63"/>
                  </a:lnTo>
                  <a:lnTo>
                    <a:pt x="984" y="63"/>
                  </a:lnTo>
                  <a:lnTo>
                    <a:pt x="977" y="53"/>
                  </a:lnTo>
                  <a:lnTo>
                    <a:pt x="977" y="53"/>
                  </a:lnTo>
                  <a:lnTo>
                    <a:pt x="970" y="46"/>
                  </a:lnTo>
                  <a:lnTo>
                    <a:pt x="970" y="46"/>
                  </a:lnTo>
                  <a:lnTo>
                    <a:pt x="956" y="32"/>
                  </a:lnTo>
                  <a:lnTo>
                    <a:pt x="940" y="19"/>
                  </a:lnTo>
                  <a:lnTo>
                    <a:pt x="940" y="19"/>
                  </a:lnTo>
                  <a:lnTo>
                    <a:pt x="931" y="15"/>
                  </a:lnTo>
                  <a:lnTo>
                    <a:pt x="922" y="12"/>
                  </a:lnTo>
                  <a:lnTo>
                    <a:pt x="899" y="6"/>
                  </a:lnTo>
                  <a:lnTo>
                    <a:pt x="877" y="1"/>
                  </a:lnTo>
                  <a:lnTo>
                    <a:pt x="856" y="0"/>
                  </a:lnTo>
                  <a:lnTo>
                    <a:pt x="856" y="0"/>
                  </a:lnTo>
                  <a:lnTo>
                    <a:pt x="837" y="0"/>
                  </a:lnTo>
                  <a:lnTo>
                    <a:pt x="837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81" name="Freeform: Shape 64">
              <a:extLst>
                <a:ext uri="{FF2B5EF4-FFF2-40B4-BE49-F238E27FC236}">
                  <a16:creationId xmlns:a16="http://schemas.microsoft.com/office/drawing/2014/main" id="{982C29FC-7D92-7A49-B102-C8A0F1B3C66B}"/>
                </a:ext>
              </a:extLst>
            </p:cNvPr>
            <p:cNvSpPr/>
            <p:nvPr/>
          </p:nvSpPr>
          <p:spPr>
            <a:xfrm>
              <a:off x="4420079" y="2588760"/>
              <a:ext cx="391320" cy="3063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88" h="852">
                  <a:moveTo>
                    <a:pt x="835" y="0"/>
                  </a:moveTo>
                  <a:lnTo>
                    <a:pt x="534" y="187"/>
                  </a:lnTo>
                  <a:lnTo>
                    <a:pt x="437" y="266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360" y="307"/>
                  </a:lnTo>
                  <a:lnTo>
                    <a:pt x="323" y="319"/>
                  </a:lnTo>
                  <a:lnTo>
                    <a:pt x="296" y="326"/>
                  </a:lnTo>
                  <a:lnTo>
                    <a:pt x="296" y="326"/>
                  </a:lnTo>
                  <a:lnTo>
                    <a:pt x="286" y="329"/>
                  </a:lnTo>
                  <a:lnTo>
                    <a:pt x="286" y="329"/>
                  </a:lnTo>
                  <a:lnTo>
                    <a:pt x="286" y="329"/>
                  </a:lnTo>
                  <a:lnTo>
                    <a:pt x="287" y="440"/>
                  </a:lnTo>
                  <a:lnTo>
                    <a:pt x="286" y="492"/>
                  </a:lnTo>
                  <a:lnTo>
                    <a:pt x="284" y="509"/>
                  </a:lnTo>
                  <a:lnTo>
                    <a:pt x="283" y="514"/>
                  </a:lnTo>
                  <a:lnTo>
                    <a:pt x="282" y="517"/>
                  </a:lnTo>
                  <a:lnTo>
                    <a:pt x="282" y="517"/>
                  </a:lnTo>
                  <a:lnTo>
                    <a:pt x="277" y="523"/>
                  </a:lnTo>
                  <a:lnTo>
                    <a:pt x="273" y="533"/>
                  </a:lnTo>
                  <a:lnTo>
                    <a:pt x="273" y="533"/>
                  </a:lnTo>
                  <a:lnTo>
                    <a:pt x="267" y="553"/>
                  </a:lnTo>
                  <a:lnTo>
                    <a:pt x="262" y="562"/>
                  </a:lnTo>
                  <a:lnTo>
                    <a:pt x="260" y="568"/>
                  </a:lnTo>
                  <a:lnTo>
                    <a:pt x="260" y="568"/>
                  </a:lnTo>
                  <a:lnTo>
                    <a:pt x="251" y="579"/>
                  </a:lnTo>
                  <a:lnTo>
                    <a:pt x="246" y="583"/>
                  </a:lnTo>
                  <a:lnTo>
                    <a:pt x="240" y="589"/>
                  </a:lnTo>
                  <a:lnTo>
                    <a:pt x="240" y="589"/>
                  </a:lnTo>
                  <a:lnTo>
                    <a:pt x="236" y="593"/>
                  </a:lnTo>
                  <a:lnTo>
                    <a:pt x="230" y="596"/>
                  </a:lnTo>
                  <a:lnTo>
                    <a:pt x="223" y="599"/>
                  </a:lnTo>
                  <a:lnTo>
                    <a:pt x="215" y="599"/>
                  </a:lnTo>
                  <a:lnTo>
                    <a:pt x="215" y="599"/>
                  </a:lnTo>
                  <a:lnTo>
                    <a:pt x="194" y="601"/>
                  </a:lnTo>
                  <a:lnTo>
                    <a:pt x="168" y="605"/>
                  </a:lnTo>
                  <a:lnTo>
                    <a:pt x="140" y="610"/>
                  </a:lnTo>
                  <a:lnTo>
                    <a:pt x="115" y="611"/>
                  </a:lnTo>
                  <a:lnTo>
                    <a:pt x="115" y="611"/>
                  </a:lnTo>
                  <a:lnTo>
                    <a:pt x="104" y="610"/>
                  </a:lnTo>
                  <a:lnTo>
                    <a:pt x="104" y="610"/>
                  </a:lnTo>
                  <a:lnTo>
                    <a:pt x="97" y="610"/>
                  </a:lnTo>
                  <a:lnTo>
                    <a:pt x="97" y="610"/>
                  </a:lnTo>
                  <a:lnTo>
                    <a:pt x="90" y="610"/>
                  </a:lnTo>
                  <a:lnTo>
                    <a:pt x="82" y="613"/>
                  </a:lnTo>
                  <a:lnTo>
                    <a:pt x="67" y="617"/>
                  </a:lnTo>
                  <a:lnTo>
                    <a:pt x="57" y="624"/>
                  </a:lnTo>
                  <a:lnTo>
                    <a:pt x="48" y="629"/>
                  </a:lnTo>
                  <a:lnTo>
                    <a:pt x="48" y="629"/>
                  </a:lnTo>
                  <a:lnTo>
                    <a:pt x="34" y="632"/>
                  </a:lnTo>
                  <a:lnTo>
                    <a:pt x="8" y="632"/>
                  </a:lnTo>
                  <a:lnTo>
                    <a:pt x="8" y="632"/>
                  </a:lnTo>
                  <a:lnTo>
                    <a:pt x="3" y="632"/>
                  </a:lnTo>
                  <a:lnTo>
                    <a:pt x="3" y="632"/>
                  </a:lnTo>
                  <a:lnTo>
                    <a:pt x="3" y="632"/>
                  </a:lnTo>
                  <a:lnTo>
                    <a:pt x="3" y="632"/>
                  </a:lnTo>
                  <a:lnTo>
                    <a:pt x="0" y="655"/>
                  </a:lnTo>
                  <a:lnTo>
                    <a:pt x="1" y="666"/>
                  </a:lnTo>
                  <a:lnTo>
                    <a:pt x="1" y="669"/>
                  </a:lnTo>
                  <a:lnTo>
                    <a:pt x="3" y="670"/>
                  </a:lnTo>
                  <a:lnTo>
                    <a:pt x="3" y="670"/>
                  </a:lnTo>
                  <a:lnTo>
                    <a:pt x="7" y="675"/>
                  </a:lnTo>
                  <a:lnTo>
                    <a:pt x="10" y="681"/>
                  </a:lnTo>
                  <a:lnTo>
                    <a:pt x="17" y="698"/>
                  </a:lnTo>
                  <a:lnTo>
                    <a:pt x="17" y="698"/>
                  </a:lnTo>
                  <a:lnTo>
                    <a:pt x="22" y="706"/>
                  </a:lnTo>
                  <a:lnTo>
                    <a:pt x="26" y="710"/>
                  </a:lnTo>
                  <a:lnTo>
                    <a:pt x="26" y="710"/>
                  </a:lnTo>
                  <a:lnTo>
                    <a:pt x="35" y="717"/>
                  </a:lnTo>
                  <a:lnTo>
                    <a:pt x="35" y="717"/>
                  </a:lnTo>
                  <a:lnTo>
                    <a:pt x="44" y="723"/>
                  </a:lnTo>
                  <a:lnTo>
                    <a:pt x="51" y="732"/>
                  </a:lnTo>
                  <a:lnTo>
                    <a:pt x="57" y="739"/>
                  </a:lnTo>
                  <a:lnTo>
                    <a:pt x="59" y="744"/>
                  </a:lnTo>
                  <a:lnTo>
                    <a:pt x="59" y="748"/>
                  </a:lnTo>
                  <a:lnTo>
                    <a:pt x="59" y="748"/>
                  </a:lnTo>
                  <a:lnTo>
                    <a:pt x="60" y="762"/>
                  </a:lnTo>
                  <a:lnTo>
                    <a:pt x="62" y="766"/>
                  </a:lnTo>
                  <a:lnTo>
                    <a:pt x="63" y="771"/>
                  </a:lnTo>
                  <a:lnTo>
                    <a:pt x="63" y="771"/>
                  </a:lnTo>
                  <a:lnTo>
                    <a:pt x="67" y="773"/>
                  </a:lnTo>
                  <a:lnTo>
                    <a:pt x="72" y="775"/>
                  </a:lnTo>
                  <a:lnTo>
                    <a:pt x="72" y="775"/>
                  </a:lnTo>
                  <a:lnTo>
                    <a:pt x="76" y="776"/>
                  </a:lnTo>
                  <a:lnTo>
                    <a:pt x="81" y="779"/>
                  </a:lnTo>
                  <a:lnTo>
                    <a:pt x="88" y="790"/>
                  </a:lnTo>
                  <a:lnTo>
                    <a:pt x="88" y="790"/>
                  </a:lnTo>
                  <a:lnTo>
                    <a:pt x="93" y="796"/>
                  </a:lnTo>
                  <a:lnTo>
                    <a:pt x="100" y="800"/>
                  </a:lnTo>
                  <a:lnTo>
                    <a:pt x="100" y="800"/>
                  </a:lnTo>
                  <a:lnTo>
                    <a:pt x="104" y="800"/>
                  </a:lnTo>
                  <a:lnTo>
                    <a:pt x="104" y="800"/>
                  </a:lnTo>
                  <a:lnTo>
                    <a:pt x="106" y="800"/>
                  </a:lnTo>
                  <a:lnTo>
                    <a:pt x="106" y="800"/>
                  </a:lnTo>
                  <a:lnTo>
                    <a:pt x="113" y="800"/>
                  </a:lnTo>
                  <a:lnTo>
                    <a:pt x="121" y="797"/>
                  </a:lnTo>
                  <a:lnTo>
                    <a:pt x="121" y="797"/>
                  </a:lnTo>
                  <a:lnTo>
                    <a:pt x="122" y="797"/>
                  </a:lnTo>
                  <a:lnTo>
                    <a:pt x="122" y="797"/>
                  </a:lnTo>
                  <a:lnTo>
                    <a:pt x="122" y="797"/>
                  </a:lnTo>
                  <a:lnTo>
                    <a:pt x="122" y="797"/>
                  </a:lnTo>
                  <a:lnTo>
                    <a:pt x="131" y="794"/>
                  </a:lnTo>
                  <a:lnTo>
                    <a:pt x="131" y="794"/>
                  </a:lnTo>
                  <a:lnTo>
                    <a:pt x="131" y="794"/>
                  </a:lnTo>
                  <a:lnTo>
                    <a:pt x="131" y="794"/>
                  </a:lnTo>
                  <a:lnTo>
                    <a:pt x="131" y="794"/>
                  </a:lnTo>
                  <a:lnTo>
                    <a:pt x="134" y="794"/>
                  </a:lnTo>
                  <a:lnTo>
                    <a:pt x="134" y="794"/>
                  </a:lnTo>
                  <a:lnTo>
                    <a:pt x="135" y="796"/>
                  </a:lnTo>
                  <a:lnTo>
                    <a:pt x="135" y="796"/>
                  </a:lnTo>
                  <a:lnTo>
                    <a:pt x="137" y="797"/>
                  </a:lnTo>
                  <a:lnTo>
                    <a:pt x="137" y="797"/>
                  </a:lnTo>
                  <a:lnTo>
                    <a:pt x="137" y="815"/>
                  </a:lnTo>
                  <a:lnTo>
                    <a:pt x="137" y="824"/>
                  </a:lnTo>
                  <a:lnTo>
                    <a:pt x="138" y="831"/>
                  </a:lnTo>
                  <a:lnTo>
                    <a:pt x="138" y="831"/>
                  </a:lnTo>
                  <a:lnTo>
                    <a:pt x="140" y="834"/>
                  </a:lnTo>
                  <a:lnTo>
                    <a:pt x="140" y="834"/>
                  </a:lnTo>
                  <a:lnTo>
                    <a:pt x="140" y="834"/>
                  </a:lnTo>
                  <a:lnTo>
                    <a:pt x="144" y="834"/>
                  </a:lnTo>
                  <a:lnTo>
                    <a:pt x="152" y="837"/>
                  </a:lnTo>
                  <a:lnTo>
                    <a:pt x="161" y="841"/>
                  </a:lnTo>
                  <a:lnTo>
                    <a:pt x="169" y="847"/>
                  </a:lnTo>
                  <a:lnTo>
                    <a:pt x="169" y="847"/>
                  </a:lnTo>
                  <a:lnTo>
                    <a:pt x="169" y="847"/>
                  </a:lnTo>
                  <a:lnTo>
                    <a:pt x="169" y="847"/>
                  </a:lnTo>
                  <a:lnTo>
                    <a:pt x="168" y="841"/>
                  </a:lnTo>
                  <a:lnTo>
                    <a:pt x="168" y="836"/>
                  </a:lnTo>
                  <a:lnTo>
                    <a:pt x="169" y="830"/>
                  </a:lnTo>
                  <a:lnTo>
                    <a:pt x="171" y="825"/>
                  </a:lnTo>
                  <a:lnTo>
                    <a:pt x="174" y="821"/>
                  </a:lnTo>
                  <a:lnTo>
                    <a:pt x="178" y="816"/>
                  </a:lnTo>
                  <a:lnTo>
                    <a:pt x="183" y="815"/>
                  </a:lnTo>
                  <a:lnTo>
                    <a:pt x="187" y="813"/>
                  </a:lnTo>
                  <a:lnTo>
                    <a:pt x="187" y="813"/>
                  </a:lnTo>
                  <a:lnTo>
                    <a:pt x="194" y="815"/>
                  </a:lnTo>
                  <a:lnTo>
                    <a:pt x="194" y="815"/>
                  </a:lnTo>
                  <a:lnTo>
                    <a:pt x="199" y="816"/>
                  </a:lnTo>
                  <a:lnTo>
                    <a:pt x="203" y="819"/>
                  </a:lnTo>
                  <a:lnTo>
                    <a:pt x="205" y="824"/>
                  </a:lnTo>
                  <a:lnTo>
                    <a:pt x="206" y="827"/>
                  </a:lnTo>
                  <a:lnTo>
                    <a:pt x="206" y="827"/>
                  </a:lnTo>
                  <a:lnTo>
                    <a:pt x="206" y="833"/>
                  </a:lnTo>
                  <a:lnTo>
                    <a:pt x="208" y="838"/>
                  </a:lnTo>
                  <a:lnTo>
                    <a:pt x="211" y="843"/>
                  </a:lnTo>
                  <a:lnTo>
                    <a:pt x="217" y="847"/>
                  </a:lnTo>
                  <a:lnTo>
                    <a:pt x="217" y="847"/>
                  </a:lnTo>
                  <a:lnTo>
                    <a:pt x="221" y="849"/>
                  </a:lnTo>
                  <a:lnTo>
                    <a:pt x="221" y="849"/>
                  </a:lnTo>
                  <a:lnTo>
                    <a:pt x="227" y="850"/>
                  </a:lnTo>
                  <a:lnTo>
                    <a:pt x="231" y="852"/>
                  </a:lnTo>
                  <a:lnTo>
                    <a:pt x="231" y="852"/>
                  </a:lnTo>
                  <a:lnTo>
                    <a:pt x="236" y="850"/>
                  </a:lnTo>
                  <a:lnTo>
                    <a:pt x="240" y="850"/>
                  </a:lnTo>
                  <a:lnTo>
                    <a:pt x="240" y="850"/>
                  </a:lnTo>
                  <a:lnTo>
                    <a:pt x="243" y="847"/>
                  </a:lnTo>
                  <a:lnTo>
                    <a:pt x="245" y="844"/>
                  </a:lnTo>
                  <a:lnTo>
                    <a:pt x="246" y="840"/>
                  </a:lnTo>
                  <a:lnTo>
                    <a:pt x="246" y="836"/>
                  </a:lnTo>
                  <a:lnTo>
                    <a:pt x="246" y="836"/>
                  </a:lnTo>
                  <a:lnTo>
                    <a:pt x="248" y="830"/>
                  </a:lnTo>
                  <a:lnTo>
                    <a:pt x="251" y="822"/>
                  </a:lnTo>
                  <a:lnTo>
                    <a:pt x="260" y="806"/>
                  </a:lnTo>
                  <a:lnTo>
                    <a:pt x="260" y="806"/>
                  </a:lnTo>
                  <a:lnTo>
                    <a:pt x="270" y="793"/>
                  </a:lnTo>
                  <a:lnTo>
                    <a:pt x="277" y="785"/>
                  </a:lnTo>
                  <a:lnTo>
                    <a:pt x="277" y="785"/>
                  </a:lnTo>
                  <a:lnTo>
                    <a:pt x="280" y="781"/>
                  </a:lnTo>
                  <a:lnTo>
                    <a:pt x="280" y="781"/>
                  </a:lnTo>
                  <a:lnTo>
                    <a:pt x="282" y="769"/>
                  </a:lnTo>
                  <a:lnTo>
                    <a:pt x="284" y="753"/>
                  </a:lnTo>
                  <a:lnTo>
                    <a:pt x="287" y="739"/>
                  </a:lnTo>
                  <a:lnTo>
                    <a:pt x="290" y="734"/>
                  </a:lnTo>
                  <a:lnTo>
                    <a:pt x="295" y="729"/>
                  </a:lnTo>
                  <a:lnTo>
                    <a:pt x="295" y="729"/>
                  </a:lnTo>
                  <a:lnTo>
                    <a:pt x="299" y="726"/>
                  </a:lnTo>
                  <a:lnTo>
                    <a:pt x="299" y="726"/>
                  </a:lnTo>
                  <a:lnTo>
                    <a:pt x="307" y="725"/>
                  </a:lnTo>
                  <a:lnTo>
                    <a:pt x="316" y="723"/>
                  </a:lnTo>
                  <a:lnTo>
                    <a:pt x="316" y="723"/>
                  </a:lnTo>
                  <a:lnTo>
                    <a:pt x="327" y="725"/>
                  </a:lnTo>
                  <a:lnTo>
                    <a:pt x="339" y="726"/>
                  </a:lnTo>
                  <a:lnTo>
                    <a:pt x="358" y="729"/>
                  </a:lnTo>
                  <a:lnTo>
                    <a:pt x="358" y="729"/>
                  </a:lnTo>
                  <a:lnTo>
                    <a:pt x="360" y="729"/>
                  </a:lnTo>
                  <a:lnTo>
                    <a:pt x="360" y="729"/>
                  </a:lnTo>
                  <a:lnTo>
                    <a:pt x="361" y="729"/>
                  </a:lnTo>
                  <a:lnTo>
                    <a:pt x="361" y="729"/>
                  </a:lnTo>
                  <a:lnTo>
                    <a:pt x="366" y="728"/>
                  </a:lnTo>
                  <a:lnTo>
                    <a:pt x="369" y="725"/>
                  </a:lnTo>
                  <a:lnTo>
                    <a:pt x="376" y="720"/>
                  </a:lnTo>
                  <a:lnTo>
                    <a:pt x="376" y="720"/>
                  </a:lnTo>
                  <a:lnTo>
                    <a:pt x="382" y="714"/>
                  </a:lnTo>
                  <a:lnTo>
                    <a:pt x="388" y="712"/>
                  </a:lnTo>
                  <a:lnTo>
                    <a:pt x="388" y="712"/>
                  </a:lnTo>
                  <a:lnTo>
                    <a:pt x="391" y="710"/>
                  </a:lnTo>
                  <a:lnTo>
                    <a:pt x="391" y="710"/>
                  </a:lnTo>
                  <a:lnTo>
                    <a:pt x="395" y="712"/>
                  </a:lnTo>
                  <a:lnTo>
                    <a:pt x="401" y="714"/>
                  </a:lnTo>
                  <a:lnTo>
                    <a:pt x="401" y="714"/>
                  </a:lnTo>
                  <a:lnTo>
                    <a:pt x="404" y="717"/>
                  </a:lnTo>
                  <a:lnTo>
                    <a:pt x="409" y="719"/>
                  </a:lnTo>
                  <a:lnTo>
                    <a:pt x="419" y="722"/>
                  </a:lnTo>
                  <a:lnTo>
                    <a:pt x="438" y="723"/>
                  </a:lnTo>
                  <a:lnTo>
                    <a:pt x="438" y="723"/>
                  </a:lnTo>
                  <a:lnTo>
                    <a:pt x="448" y="725"/>
                  </a:lnTo>
                  <a:lnTo>
                    <a:pt x="451" y="728"/>
                  </a:lnTo>
                  <a:lnTo>
                    <a:pt x="456" y="731"/>
                  </a:lnTo>
                  <a:lnTo>
                    <a:pt x="456" y="731"/>
                  </a:lnTo>
                  <a:lnTo>
                    <a:pt x="457" y="731"/>
                  </a:lnTo>
                  <a:lnTo>
                    <a:pt x="457" y="731"/>
                  </a:lnTo>
                  <a:lnTo>
                    <a:pt x="462" y="738"/>
                  </a:lnTo>
                  <a:lnTo>
                    <a:pt x="466" y="746"/>
                  </a:lnTo>
                  <a:lnTo>
                    <a:pt x="466" y="746"/>
                  </a:lnTo>
                  <a:lnTo>
                    <a:pt x="472" y="759"/>
                  </a:lnTo>
                  <a:lnTo>
                    <a:pt x="472" y="759"/>
                  </a:lnTo>
                  <a:lnTo>
                    <a:pt x="476" y="763"/>
                  </a:lnTo>
                  <a:lnTo>
                    <a:pt x="480" y="768"/>
                  </a:lnTo>
                  <a:lnTo>
                    <a:pt x="484" y="771"/>
                  </a:lnTo>
                  <a:lnTo>
                    <a:pt x="488" y="771"/>
                  </a:lnTo>
                  <a:lnTo>
                    <a:pt x="488" y="771"/>
                  </a:lnTo>
                  <a:lnTo>
                    <a:pt x="493" y="771"/>
                  </a:lnTo>
                  <a:lnTo>
                    <a:pt x="493" y="771"/>
                  </a:lnTo>
                  <a:lnTo>
                    <a:pt x="497" y="769"/>
                  </a:lnTo>
                  <a:lnTo>
                    <a:pt x="497" y="769"/>
                  </a:lnTo>
                  <a:lnTo>
                    <a:pt x="503" y="765"/>
                  </a:lnTo>
                  <a:lnTo>
                    <a:pt x="503" y="765"/>
                  </a:lnTo>
                  <a:lnTo>
                    <a:pt x="518" y="759"/>
                  </a:lnTo>
                  <a:lnTo>
                    <a:pt x="533" y="754"/>
                  </a:lnTo>
                  <a:lnTo>
                    <a:pt x="544" y="753"/>
                  </a:lnTo>
                  <a:lnTo>
                    <a:pt x="555" y="751"/>
                  </a:lnTo>
                  <a:lnTo>
                    <a:pt x="555" y="751"/>
                  </a:lnTo>
                  <a:lnTo>
                    <a:pt x="559" y="753"/>
                  </a:lnTo>
                  <a:lnTo>
                    <a:pt x="564" y="754"/>
                  </a:lnTo>
                  <a:lnTo>
                    <a:pt x="564" y="754"/>
                  </a:lnTo>
                  <a:lnTo>
                    <a:pt x="572" y="759"/>
                  </a:lnTo>
                  <a:lnTo>
                    <a:pt x="583" y="766"/>
                  </a:lnTo>
                  <a:lnTo>
                    <a:pt x="602" y="778"/>
                  </a:lnTo>
                  <a:lnTo>
                    <a:pt x="602" y="778"/>
                  </a:lnTo>
                  <a:lnTo>
                    <a:pt x="609" y="781"/>
                  </a:lnTo>
                  <a:lnTo>
                    <a:pt x="609" y="781"/>
                  </a:lnTo>
                  <a:lnTo>
                    <a:pt x="626" y="784"/>
                  </a:lnTo>
                  <a:lnTo>
                    <a:pt x="649" y="785"/>
                  </a:lnTo>
                  <a:lnTo>
                    <a:pt x="649" y="785"/>
                  </a:lnTo>
                  <a:lnTo>
                    <a:pt x="665" y="785"/>
                  </a:lnTo>
                  <a:lnTo>
                    <a:pt x="673" y="784"/>
                  </a:lnTo>
                  <a:lnTo>
                    <a:pt x="677" y="781"/>
                  </a:lnTo>
                  <a:lnTo>
                    <a:pt x="677" y="781"/>
                  </a:lnTo>
                  <a:lnTo>
                    <a:pt x="689" y="772"/>
                  </a:lnTo>
                  <a:lnTo>
                    <a:pt x="701" y="762"/>
                  </a:lnTo>
                  <a:lnTo>
                    <a:pt x="708" y="756"/>
                  </a:lnTo>
                  <a:lnTo>
                    <a:pt x="714" y="751"/>
                  </a:lnTo>
                  <a:lnTo>
                    <a:pt x="722" y="748"/>
                  </a:lnTo>
                  <a:lnTo>
                    <a:pt x="727" y="747"/>
                  </a:lnTo>
                  <a:lnTo>
                    <a:pt x="727" y="747"/>
                  </a:lnTo>
                  <a:lnTo>
                    <a:pt x="730" y="747"/>
                  </a:lnTo>
                  <a:lnTo>
                    <a:pt x="730" y="747"/>
                  </a:lnTo>
                  <a:lnTo>
                    <a:pt x="733" y="748"/>
                  </a:lnTo>
                  <a:lnTo>
                    <a:pt x="733" y="748"/>
                  </a:lnTo>
                  <a:lnTo>
                    <a:pt x="741" y="748"/>
                  </a:lnTo>
                  <a:lnTo>
                    <a:pt x="741" y="748"/>
                  </a:lnTo>
                  <a:lnTo>
                    <a:pt x="766" y="747"/>
                  </a:lnTo>
                  <a:lnTo>
                    <a:pt x="766" y="747"/>
                  </a:lnTo>
                  <a:lnTo>
                    <a:pt x="793" y="747"/>
                  </a:lnTo>
                  <a:lnTo>
                    <a:pt x="793" y="747"/>
                  </a:lnTo>
                  <a:lnTo>
                    <a:pt x="809" y="747"/>
                  </a:lnTo>
                  <a:lnTo>
                    <a:pt x="815" y="748"/>
                  </a:lnTo>
                  <a:lnTo>
                    <a:pt x="819" y="750"/>
                  </a:lnTo>
                  <a:lnTo>
                    <a:pt x="819" y="750"/>
                  </a:lnTo>
                  <a:lnTo>
                    <a:pt x="831" y="756"/>
                  </a:lnTo>
                  <a:lnTo>
                    <a:pt x="844" y="762"/>
                  </a:lnTo>
                  <a:lnTo>
                    <a:pt x="844" y="762"/>
                  </a:lnTo>
                  <a:lnTo>
                    <a:pt x="856" y="765"/>
                  </a:lnTo>
                  <a:lnTo>
                    <a:pt x="868" y="766"/>
                  </a:lnTo>
                  <a:lnTo>
                    <a:pt x="868" y="766"/>
                  </a:lnTo>
                  <a:lnTo>
                    <a:pt x="878" y="765"/>
                  </a:lnTo>
                  <a:lnTo>
                    <a:pt x="878" y="765"/>
                  </a:lnTo>
                  <a:lnTo>
                    <a:pt x="884" y="762"/>
                  </a:lnTo>
                  <a:lnTo>
                    <a:pt x="890" y="756"/>
                  </a:lnTo>
                  <a:lnTo>
                    <a:pt x="902" y="744"/>
                  </a:lnTo>
                  <a:lnTo>
                    <a:pt x="902" y="744"/>
                  </a:lnTo>
                  <a:lnTo>
                    <a:pt x="915" y="729"/>
                  </a:lnTo>
                  <a:lnTo>
                    <a:pt x="921" y="723"/>
                  </a:lnTo>
                  <a:lnTo>
                    <a:pt x="927" y="719"/>
                  </a:lnTo>
                  <a:lnTo>
                    <a:pt x="927" y="719"/>
                  </a:lnTo>
                  <a:lnTo>
                    <a:pt x="928" y="719"/>
                  </a:lnTo>
                  <a:lnTo>
                    <a:pt x="928" y="719"/>
                  </a:lnTo>
                  <a:lnTo>
                    <a:pt x="928" y="719"/>
                  </a:lnTo>
                  <a:lnTo>
                    <a:pt x="928" y="719"/>
                  </a:lnTo>
                  <a:lnTo>
                    <a:pt x="934" y="717"/>
                  </a:lnTo>
                  <a:lnTo>
                    <a:pt x="934" y="717"/>
                  </a:lnTo>
                  <a:lnTo>
                    <a:pt x="939" y="719"/>
                  </a:lnTo>
                  <a:lnTo>
                    <a:pt x="939" y="719"/>
                  </a:lnTo>
                  <a:lnTo>
                    <a:pt x="939" y="714"/>
                  </a:lnTo>
                  <a:lnTo>
                    <a:pt x="939" y="714"/>
                  </a:lnTo>
                  <a:lnTo>
                    <a:pt x="939" y="706"/>
                  </a:lnTo>
                  <a:lnTo>
                    <a:pt x="939" y="706"/>
                  </a:lnTo>
                  <a:lnTo>
                    <a:pt x="939" y="695"/>
                  </a:lnTo>
                  <a:lnTo>
                    <a:pt x="939" y="695"/>
                  </a:lnTo>
                  <a:lnTo>
                    <a:pt x="939" y="686"/>
                  </a:lnTo>
                  <a:lnTo>
                    <a:pt x="939" y="686"/>
                  </a:lnTo>
                  <a:lnTo>
                    <a:pt x="940" y="672"/>
                  </a:lnTo>
                  <a:lnTo>
                    <a:pt x="945" y="664"/>
                  </a:lnTo>
                  <a:lnTo>
                    <a:pt x="949" y="654"/>
                  </a:lnTo>
                  <a:lnTo>
                    <a:pt x="950" y="647"/>
                  </a:lnTo>
                  <a:lnTo>
                    <a:pt x="953" y="635"/>
                  </a:lnTo>
                  <a:lnTo>
                    <a:pt x="953" y="635"/>
                  </a:lnTo>
                  <a:lnTo>
                    <a:pt x="955" y="629"/>
                  </a:lnTo>
                  <a:lnTo>
                    <a:pt x="958" y="620"/>
                  </a:lnTo>
                  <a:lnTo>
                    <a:pt x="970" y="602"/>
                  </a:lnTo>
                  <a:lnTo>
                    <a:pt x="983" y="583"/>
                  </a:lnTo>
                  <a:lnTo>
                    <a:pt x="1001" y="562"/>
                  </a:lnTo>
                  <a:lnTo>
                    <a:pt x="1035" y="524"/>
                  </a:lnTo>
                  <a:lnTo>
                    <a:pt x="1060" y="497"/>
                  </a:lnTo>
                  <a:lnTo>
                    <a:pt x="1060" y="497"/>
                  </a:lnTo>
                  <a:lnTo>
                    <a:pt x="1066" y="493"/>
                  </a:lnTo>
                  <a:lnTo>
                    <a:pt x="1066" y="493"/>
                  </a:lnTo>
                  <a:lnTo>
                    <a:pt x="1067" y="490"/>
                  </a:lnTo>
                  <a:lnTo>
                    <a:pt x="1069" y="483"/>
                  </a:lnTo>
                  <a:lnTo>
                    <a:pt x="1072" y="458"/>
                  </a:lnTo>
                  <a:lnTo>
                    <a:pt x="1073" y="388"/>
                  </a:lnTo>
                  <a:lnTo>
                    <a:pt x="1073" y="388"/>
                  </a:lnTo>
                  <a:lnTo>
                    <a:pt x="1074" y="339"/>
                  </a:lnTo>
                  <a:lnTo>
                    <a:pt x="1074" y="339"/>
                  </a:lnTo>
                  <a:lnTo>
                    <a:pt x="1074" y="320"/>
                  </a:lnTo>
                  <a:lnTo>
                    <a:pt x="1074" y="320"/>
                  </a:lnTo>
                  <a:lnTo>
                    <a:pt x="1074" y="320"/>
                  </a:lnTo>
                  <a:lnTo>
                    <a:pt x="1074" y="320"/>
                  </a:lnTo>
                  <a:lnTo>
                    <a:pt x="1074" y="320"/>
                  </a:lnTo>
                  <a:lnTo>
                    <a:pt x="1074" y="320"/>
                  </a:lnTo>
                  <a:lnTo>
                    <a:pt x="1074" y="320"/>
                  </a:lnTo>
                  <a:lnTo>
                    <a:pt x="1074" y="319"/>
                  </a:lnTo>
                  <a:lnTo>
                    <a:pt x="1074" y="319"/>
                  </a:lnTo>
                  <a:lnTo>
                    <a:pt x="1074" y="319"/>
                  </a:lnTo>
                  <a:lnTo>
                    <a:pt x="1074" y="319"/>
                  </a:lnTo>
                  <a:lnTo>
                    <a:pt x="1074" y="319"/>
                  </a:lnTo>
                  <a:lnTo>
                    <a:pt x="1074" y="319"/>
                  </a:lnTo>
                  <a:lnTo>
                    <a:pt x="1074" y="319"/>
                  </a:lnTo>
                  <a:lnTo>
                    <a:pt x="1076" y="292"/>
                  </a:lnTo>
                  <a:lnTo>
                    <a:pt x="1076" y="292"/>
                  </a:lnTo>
                  <a:lnTo>
                    <a:pt x="1076" y="292"/>
                  </a:lnTo>
                  <a:lnTo>
                    <a:pt x="1076" y="292"/>
                  </a:lnTo>
                  <a:lnTo>
                    <a:pt x="1076" y="292"/>
                  </a:lnTo>
                  <a:lnTo>
                    <a:pt x="1076" y="292"/>
                  </a:lnTo>
                  <a:lnTo>
                    <a:pt x="1080" y="269"/>
                  </a:lnTo>
                  <a:lnTo>
                    <a:pt x="1086" y="243"/>
                  </a:lnTo>
                  <a:lnTo>
                    <a:pt x="1086" y="243"/>
                  </a:lnTo>
                  <a:lnTo>
                    <a:pt x="1088" y="235"/>
                  </a:lnTo>
                  <a:lnTo>
                    <a:pt x="1088" y="229"/>
                  </a:lnTo>
                  <a:lnTo>
                    <a:pt x="1086" y="223"/>
                  </a:lnTo>
                  <a:lnTo>
                    <a:pt x="1085" y="218"/>
                  </a:lnTo>
                  <a:lnTo>
                    <a:pt x="1085" y="218"/>
                  </a:lnTo>
                  <a:lnTo>
                    <a:pt x="1077" y="206"/>
                  </a:lnTo>
                  <a:lnTo>
                    <a:pt x="1074" y="199"/>
                  </a:lnTo>
                  <a:lnTo>
                    <a:pt x="1074" y="189"/>
                  </a:lnTo>
                  <a:lnTo>
                    <a:pt x="1074" y="189"/>
                  </a:lnTo>
                  <a:lnTo>
                    <a:pt x="1074" y="186"/>
                  </a:lnTo>
                  <a:lnTo>
                    <a:pt x="1074" y="186"/>
                  </a:lnTo>
                  <a:lnTo>
                    <a:pt x="1073" y="177"/>
                  </a:lnTo>
                  <a:lnTo>
                    <a:pt x="1070" y="168"/>
                  </a:lnTo>
                  <a:lnTo>
                    <a:pt x="1064" y="159"/>
                  </a:lnTo>
                  <a:lnTo>
                    <a:pt x="1060" y="152"/>
                  </a:lnTo>
                  <a:lnTo>
                    <a:pt x="1049" y="137"/>
                  </a:lnTo>
                  <a:lnTo>
                    <a:pt x="1047" y="131"/>
                  </a:lnTo>
                  <a:lnTo>
                    <a:pt x="1045" y="124"/>
                  </a:lnTo>
                  <a:lnTo>
                    <a:pt x="1045" y="124"/>
                  </a:lnTo>
                  <a:lnTo>
                    <a:pt x="1042" y="74"/>
                  </a:lnTo>
                  <a:lnTo>
                    <a:pt x="1042" y="74"/>
                  </a:lnTo>
                  <a:lnTo>
                    <a:pt x="1040" y="34"/>
                  </a:lnTo>
                  <a:lnTo>
                    <a:pt x="1040" y="34"/>
                  </a:lnTo>
                  <a:lnTo>
                    <a:pt x="984" y="63"/>
                  </a:lnTo>
                  <a:lnTo>
                    <a:pt x="984" y="63"/>
                  </a:lnTo>
                  <a:lnTo>
                    <a:pt x="977" y="53"/>
                  </a:lnTo>
                  <a:lnTo>
                    <a:pt x="977" y="53"/>
                  </a:lnTo>
                  <a:lnTo>
                    <a:pt x="970" y="46"/>
                  </a:lnTo>
                  <a:lnTo>
                    <a:pt x="970" y="46"/>
                  </a:lnTo>
                  <a:lnTo>
                    <a:pt x="956" y="32"/>
                  </a:lnTo>
                  <a:lnTo>
                    <a:pt x="940" y="19"/>
                  </a:lnTo>
                  <a:lnTo>
                    <a:pt x="940" y="19"/>
                  </a:lnTo>
                  <a:lnTo>
                    <a:pt x="931" y="15"/>
                  </a:lnTo>
                  <a:lnTo>
                    <a:pt x="922" y="12"/>
                  </a:lnTo>
                  <a:lnTo>
                    <a:pt x="899" y="6"/>
                  </a:lnTo>
                  <a:lnTo>
                    <a:pt x="877" y="1"/>
                  </a:lnTo>
                  <a:lnTo>
                    <a:pt x="856" y="0"/>
                  </a:lnTo>
                  <a:lnTo>
                    <a:pt x="856" y="0"/>
                  </a:lnTo>
                  <a:lnTo>
                    <a:pt x="837" y="0"/>
                  </a:lnTo>
                  <a:lnTo>
                    <a:pt x="837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82" name="Freeform: Shape 65">
              <a:extLst>
                <a:ext uri="{FF2B5EF4-FFF2-40B4-BE49-F238E27FC236}">
                  <a16:creationId xmlns:a16="http://schemas.microsoft.com/office/drawing/2014/main" id="{5D3AE80E-E0D4-6943-9FC9-5AF0A660F9C4}"/>
                </a:ext>
              </a:extLst>
            </p:cNvPr>
            <p:cNvSpPr/>
            <p:nvPr/>
          </p:nvSpPr>
          <p:spPr>
            <a:xfrm>
              <a:off x="4757760" y="2588760"/>
              <a:ext cx="253080" cy="420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04" h="1169">
                  <a:moveTo>
                    <a:pt x="165" y="0"/>
                  </a:moveTo>
                  <a:lnTo>
                    <a:pt x="165" y="0"/>
                  </a:lnTo>
                  <a:lnTo>
                    <a:pt x="101" y="34"/>
                  </a:lnTo>
                  <a:lnTo>
                    <a:pt x="101" y="34"/>
                  </a:lnTo>
                  <a:lnTo>
                    <a:pt x="103" y="74"/>
                  </a:lnTo>
                  <a:lnTo>
                    <a:pt x="103" y="74"/>
                  </a:lnTo>
                  <a:lnTo>
                    <a:pt x="106" y="124"/>
                  </a:lnTo>
                  <a:lnTo>
                    <a:pt x="106" y="124"/>
                  </a:lnTo>
                  <a:lnTo>
                    <a:pt x="108" y="131"/>
                  </a:lnTo>
                  <a:lnTo>
                    <a:pt x="110" y="137"/>
                  </a:lnTo>
                  <a:lnTo>
                    <a:pt x="121" y="152"/>
                  </a:lnTo>
                  <a:lnTo>
                    <a:pt x="125" y="159"/>
                  </a:lnTo>
                  <a:lnTo>
                    <a:pt x="131" y="168"/>
                  </a:lnTo>
                  <a:lnTo>
                    <a:pt x="134" y="177"/>
                  </a:lnTo>
                  <a:lnTo>
                    <a:pt x="135" y="186"/>
                  </a:lnTo>
                  <a:lnTo>
                    <a:pt x="135" y="186"/>
                  </a:lnTo>
                  <a:lnTo>
                    <a:pt x="135" y="189"/>
                  </a:lnTo>
                  <a:lnTo>
                    <a:pt x="135" y="189"/>
                  </a:lnTo>
                  <a:lnTo>
                    <a:pt x="135" y="199"/>
                  </a:lnTo>
                  <a:lnTo>
                    <a:pt x="138" y="206"/>
                  </a:lnTo>
                  <a:lnTo>
                    <a:pt x="146" y="218"/>
                  </a:lnTo>
                  <a:lnTo>
                    <a:pt x="146" y="218"/>
                  </a:lnTo>
                  <a:lnTo>
                    <a:pt x="147" y="223"/>
                  </a:lnTo>
                  <a:lnTo>
                    <a:pt x="149" y="229"/>
                  </a:lnTo>
                  <a:lnTo>
                    <a:pt x="149" y="235"/>
                  </a:lnTo>
                  <a:lnTo>
                    <a:pt x="147" y="243"/>
                  </a:lnTo>
                  <a:lnTo>
                    <a:pt x="147" y="243"/>
                  </a:lnTo>
                  <a:lnTo>
                    <a:pt x="141" y="269"/>
                  </a:lnTo>
                  <a:lnTo>
                    <a:pt x="137" y="292"/>
                  </a:lnTo>
                  <a:lnTo>
                    <a:pt x="137" y="292"/>
                  </a:lnTo>
                  <a:lnTo>
                    <a:pt x="137" y="292"/>
                  </a:lnTo>
                  <a:lnTo>
                    <a:pt x="137" y="292"/>
                  </a:lnTo>
                  <a:lnTo>
                    <a:pt x="137" y="292"/>
                  </a:lnTo>
                  <a:lnTo>
                    <a:pt x="137" y="292"/>
                  </a:lnTo>
                  <a:lnTo>
                    <a:pt x="135" y="319"/>
                  </a:lnTo>
                  <a:lnTo>
                    <a:pt x="135" y="319"/>
                  </a:lnTo>
                  <a:lnTo>
                    <a:pt x="135" y="319"/>
                  </a:lnTo>
                  <a:lnTo>
                    <a:pt x="135" y="319"/>
                  </a:lnTo>
                  <a:lnTo>
                    <a:pt x="135" y="319"/>
                  </a:lnTo>
                  <a:lnTo>
                    <a:pt x="135" y="319"/>
                  </a:lnTo>
                  <a:lnTo>
                    <a:pt x="135" y="320"/>
                  </a:lnTo>
                  <a:lnTo>
                    <a:pt x="135" y="320"/>
                  </a:lnTo>
                  <a:lnTo>
                    <a:pt x="135" y="320"/>
                  </a:lnTo>
                  <a:lnTo>
                    <a:pt x="135" y="320"/>
                  </a:lnTo>
                  <a:lnTo>
                    <a:pt x="135" y="320"/>
                  </a:lnTo>
                  <a:lnTo>
                    <a:pt x="135" y="320"/>
                  </a:lnTo>
                  <a:lnTo>
                    <a:pt x="135" y="320"/>
                  </a:lnTo>
                  <a:lnTo>
                    <a:pt x="135" y="320"/>
                  </a:lnTo>
                  <a:lnTo>
                    <a:pt x="135" y="339"/>
                  </a:lnTo>
                  <a:lnTo>
                    <a:pt x="135" y="339"/>
                  </a:lnTo>
                  <a:lnTo>
                    <a:pt x="134" y="388"/>
                  </a:lnTo>
                  <a:lnTo>
                    <a:pt x="134" y="388"/>
                  </a:lnTo>
                  <a:lnTo>
                    <a:pt x="133" y="458"/>
                  </a:lnTo>
                  <a:lnTo>
                    <a:pt x="130" y="483"/>
                  </a:lnTo>
                  <a:lnTo>
                    <a:pt x="128" y="490"/>
                  </a:lnTo>
                  <a:lnTo>
                    <a:pt x="127" y="493"/>
                  </a:lnTo>
                  <a:lnTo>
                    <a:pt x="127" y="493"/>
                  </a:lnTo>
                  <a:lnTo>
                    <a:pt x="121" y="497"/>
                  </a:lnTo>
                  <a:lnTo>
                    <a:pt x="121" y="497"/>
                  </a:lnTo>
                  <a:lnTo>
                    <a:pt x="96" y="524"/>
                  </a:lnTo>
                  <a:lnTo>
                    <a:pt x="62" y="562"/>
                  </a:lnTo>
                  <a:lnTo>
                    <a:pt x="44" y="583"/>
                  </a:lnTo>
                  <a:lnTo>
                    <a:pt x="31" y="602"/>
                  </a:lnTo>
                  <a:lnTo>
                    <a:pt x="19" y="620"/>
                  </a:lnTo>
                  <a:lnTo>
                    <a:pt x="16" y="629"/>
                  </a:lnTo>
                  <a:lnTo>
                    <a:pt x="14" y="635"/>
                  </a:lnTo>
                  <a:lnTo>
                    <a:pt x="14" y="635"/>
                  </a:lnTo>
                  <a:lnTo>
                    <a:pt x="11" y="647"/>
                  </a:lnTo>
                  <a:lnTo>
                    <a:pt x="10" y="654"/>
                  </a:lnTo>
                  <a:lnTo>
                    <a:pt x="6" y="664"/>
                  </a:lnTo>
                  <a:lnTo>
                    <a:pt x="1" y="672"/>
                  </a:lnTo>
                  <a:lnTo>
                    <a:pt x="0" y="686"/>
                  </a:lnTo>
                  <a:lnTo>
                    <a:pt x="0" y="686"/>
                  </a:lnTo>
                  <a:lnTo>
                    <a:pt x="0" y="695"/>
                  </a:lnTo>
                  <a:lnTo>
                    <a:pt x="0" y="695"/>
                  </a:lnTo>
                  <a:lnTo>
                    <a:pt x="0" y="706"/>
                  </a:lnTo>
                  <a:lnTo>
                    <a:pt x="0" y="706"/>
                  </a:lnTo>
                  <a:lnTo>
                    <a:pt x="0" y="714"/>
                  </a:lnTo>
                  <a:lnTo>
                    <a:pt x="0" y="714"/>
                  </a:lnTo>
                  <a:lnTo>
                    <a:pt x="0" y="719"/>
                  </a:lnTo>
                  <a:lnTo>
                    <a:pt x="0" y="719"/>
                  </a:lnTo>
                  <a:lnTo>
                    <a:pt x="3" y="720"/>
                  </a:lnTo>
                  <a:lnTo>
                    <a:pt x="6" y="723"/>
                  </a:lnTo>
                  <a:lnTo>
                    <a:pt x="14" y="734"/>
                  </a:lnTo>
                  <a:lnTo>
                    <a:pt x="14" y="734"/>
                  </a:lnTo>
                  <a:lnTo>
                    <a:pt x="20" y="741"/>
                  </a:lnTo>
                  <a:lnTo>
                    <a:pt x="25" y="750"/>
                  </a:lnTo>
                  <a:lnTo>
                    <a:pt x="28" y="754"/>
                  </a:lnTo>
                  <a:lnTo>
                    <a:pt x="31" y="757"/>
                  </a:lnTo>
                  <a:lnTo>
                    <a:pt x="35" y="760"/>
                  </a:lnTo>
                  <a:lnTo>
                    <a:pt x="41" y="762"/>
                  </a:lnTo>
                  <a:lnTo>
                    <a:pt x="41" y="762"/>
                  </a:lnTo>
                  <a:lnTo>
                    <a:pt x="45" y="762"/>
                  </a:lnTo>
                  <a:lnTo>
                    <a:pt x="45" y="762"/>
                  </a:lnTo>
                  <a:lnTo>
                    <a:pt x="45" y="762"/>
                  </a:lnTo>
                  <a:lnTo>
                    <a:pt x="50" y="763"/>
                  </a:lnTo>
                  <a:lnTo>
                    <a:pt x="56" y="766"/>
                  </a:lnTo>
                  <a:lnTo>
                    <a:pt x="60" y="769"/>
                  </a:lnTo>
                  <a:lnTo>
                    <a:pt x="66" y="775"/>
                  </a:lnTo>
                  <a:lnTo>
                    <a:pt x="75" y="788"/>
                  </a:lnTo>
                  <a:lnTo>
                    <a:pt x="82" y="802"/>
                  </a:lnTo>
                  <a:lnTo>
                    <a:pt x="82" y="802"/>
                  </a:lnTo>
                  <a:lnTo>
                    <a:pt x="88" y="816"/>
                  </a:lnTo>
                  <a:lnTo>
                    <a:pt x="88" y="824"/>
                  </a:lnTo>
                  <a:lnTo>
                    <a:pt x="90" y="830"/>
                  </a:lnTo>
                  <a:lnTo>
                    <a:pt x="90" y="830"/>
                  </a:lnTo>
                  <a:lnTo>
                    <a:pt x="88" y="836"/>
                  </a:lnTo>
                  <a:lnTo>
                    <a:pt x="90" y="841"/>
                  </a:lnTo>
                  <a:lnTo>
                    <a:pt x="93" y="855"/>
                  </a:lnTo>
                  <a:lnTo>
                    <a:pt x="97" y="871"/>
                  </a:lnTo>
                  <a:lnTo>
                    <a:pt x="97" y="880"/>
                  </a:lnTo>
                  <a:lnTo>
                    <a:pt x="97" y="892"/>
                  </a:lnTo>
                  <a:lnTo>
                    <a:pt x="97" y="892"/>
                  </a:lnTo>
                  <a:lnTo>
                    <a:pt x="97" y="905"/>
                  </a:lnTo>
                  <a:lnTo>
                    <a:pt x="100" y="918"/>
                  </a:lnTo>
                  <a:lnTo>
                    <a:pt x="103" y="932"/>
                  </a:lnTo>
                  <a:lnTo>
                    <a:pt x="108" y="945"/>
                  </a:lnTo>
                  <a:lnTo>
                    <a:pt x="112" y="958"/>
                  </a:lnTo>
                  <a:lnTo>
                    <a:pt x="118" y="967"/>
                  </a:lnTo>
                  <a:lnTo>
                    <a:pt x="122" y="974"/>
                  </a:lnTo>
                  <a:lnTo>
                    <a:pt x="127" y="979"/>
                  </a:lnTo>
                  <a:lnTo>
                    <a:pt x="127" y="979"/>
                  </a:lnTo>
                  <a:lnTo>
                    <a:pt x="130" y="982"/>
                  </a:lnTo>
                  <a:lnTo>
                    <a:pt x="130" y="983"/>
                  </a:lnTo>
                  <a:lnTo>
                    <a:pt x="130" y="985"/>
                  </a:lnTo>
                  <a:lnTo>
                    <a:pt x="127" y="988"/>
                  </a:lnTo>
                  <a:lnTo>
                    <a:pt x="127" y="988"/>
                  </a:lnTo>
                  <a:lnTo>
                    <a:pt x="118" y="989"/>
                  </a:lnTo>
                  <a:lnTo>
                    <a:pt x="108" y="991"/>
                  </a:lnTo>
                  <a:lnTo>
                    <a:pt x="108" y="991"/>
                  </a:lnTo>
                  <a:lnTo>
                    <a:pt x="97" y="989"/>
                  </a:lnTo>
                  <a:lnTo>
                    <a:pt x="97" y="989"/>
                  </a:lnTo>
                  <a:lnTo>
                    <a:pt x="72" y="989"/>
                  </a:lnTo>
                  <a:lnTo>
                    <a:pt x="72" y="989"/>
                  </a:lnTo>
                  <a:lnTo>
                    <a:pt x="59" y="989"/>
                  </a:lnTo>
                  <a:lnTo>
                    <a:pt x="48" y="991"/>
                  </a:lnTo>
                  <a:lnTo>
                    <a:pt x="40" y="994"/>
                  </a:lnTo>
                  <a:lnTo>
                    <a:pt x="38" y="995"/>
                  </a:lnTo>
                  <a:lnTo>
                    <a:pt x="37" y="998"/>
                  </a:lnTo>
                  <a:lnTo>
                    <a:pt x="37" y="998"/>
                  </a:lnTo>
                  <a:lnTo>
                    <a:pt x="35" y="1007"/>
                  </a:lnTo>
                  <a:lnTo>
                    <a:pt x="35" y="1011"/>
                  </a:lnTo>
                  <a:lnTo>
                    <a:pt x="35" y="1017"/>
                  </a:lnTo>
                  <a:lnTo>
                    <a:pt x="37" y="1025"/>
                  </a:lnTo>
                  <a:lnTo>
                    <a:pt x="40" y="1030"/>
                  </a:lnTo>
                  <a:lnTo>
                    <a:pt x="45" y="1039"/>
                  </a:lnTo>
                  <a:lnTo>
                    <a:pt x="54" y="1048"/>
                  </a:lnTo>
                  <a:lnTo>
                    <a:pt x="54" y="1048"/>
                  </a:lnTo>
                  <a:lnTo>
                    <a:pt x="54" y="1050"/>
                  </a:lnTo>
                  <a:lnTo>
                    <a:pt x="54" y="1050"/>
                  </a:lnTo>
                  <a:lnTo>
                    <a:pt x="54" y="1050"/>
                  </a:lnTo>
                  <a:lnTo>
                    <a:pt x="54" y="1050"/>
                  </a:lnTo>
                  <a:lnTo>
                    <a:pt x="54" y="1050"/>
                  </a:lnTo>
                  <a:lnTo>
                    <a:pt x="54" y="1050"/>
                  </a:lnTo>
                  <a:lnTo>
                    <a:pt x="69" y="1061"/>
                  </a:lnTo>
                  <a:lnTo>
                    <a:pt x="82" y="1072"/>
                  </a:lnTo>
                  <a:lnTo>
                    <a:pt x="94" y="1081"/>
                  </a:lnTo>
                  <a:lnTo>
                    <a:pt x="103" y="1091"/>
                  </a:lnTo>
                  <a:lnTo>
                    <a:pt x="103" y="1091"/>
                  </a:lnTo>
                  <a:lnTo>
                    <a:pt x="108" y="1098"/>
                  </a:lnTo>
                  <a:lnTo>
                    <a:pt x="112" y="1109"/>
                  </a:lnTo>
                  <a:lnTo>
                    <a:pt x="112" y="1109"/>
                  </a:lnTo>
                  <a:lnTo>
                    <a:pt x="118" y="1126"/>
                  </a:lnTo>
                  <a:lnTo>
                    <a:pt x="125" y="1144"/>
                  </a:lnTo>
                  <a:lnTo>
                    <a:pt x="125" y="1144"/>
                  </a:lnTo>
                  <a:lnTo>
                    <a:pt x="133" y="1159"/>
                  </a:lnTo>
                  <a:lnTo>
                    <a:pt x="133" y="1159"/>
                  </a:lnTo>
                  <a:lnTo>
                    <a:pt x="133" y="1159"/>
                  </a:lnTo>
                  <a:lnTo>
                    <a:pt x="138" y="1166"/>
                  </a:lnTo>
                  <a:lnTo>
                    <a:pt x="138" y="1166"/>
                  </a:lnTo>
                  <a:lnTo>
                    <a:pt x="143" y="1169"/>
                  </a:lnTo>
                  <a:lnTo>
                    <a:pt x="149" y="1169"/>
                  </a:lnTo>
                  <a:lnTo>
                    <a:pt x="149" y="1169"/>
                  </a:lnTo>
                  <a:lnTo>
                    <a:pt x="155" y="1169"/>
                  </a:lnTo>
                  <a:lnTo>
                    <a:pt x="162" y="1166"/>
                  </a:lnTo>
                  <a:lnTo>
                    <a:pt x="162" y="1166"/>
                  </a:lnTo>
                  <a:lnTo>
                    <a:pt x="169" y="1160"/>
                  </a:lnTo>
                  <a:lnTo>
                    <a:pt x="177" y="1153"/>
                  </a:lnTo>
                  <a:lnTo>
                    <a:pt x="177" y="1153"/>
                  </a:lnTo>
                  <a:lnTo>
                    <a:pt x="178" y="1150"/>
                  </a:lnTo>
                  <a:lnTo>
                    <a:pt x="178" y="1150"/>
                  </a:lnTo>
                  <a:lnTo>
                    <a:pt x="181" y="1147"/>
                  </a:lnTo>
                  <a:lnTo>
                    <a:pt x="181" y="1147"/>
                  </a:lnTo>
                  <a:lnTo>
                    <a:pt x="184" y="1146"/>
                  </a:lnTo>
                  <a:lnTo>
                    <a:pt x="187" y="1144"/>
                  </a:lnTo>
                  <a:lnTo>
                    <a:pt x="187" y="1144"/>
                  </a:lnTo>
                  <a:lnTo>
                    <a:pt x="189" y="1144"/>
                  </a:lnTo>
                  <a:lnTo>
                    <a:pt x="189" y="1144"/>
                  </a:lnTo>
                  <a:lnTo>
                    <a:pt x="196" y="1146"/>
                  </a:lnTo>
                  <a:lnTo>
                    <a:pt x="202" y="1150"/>
                  </a:lnTo>
                  <a:lnTo>
                    <a:pt x="202" y="1150"/>
                  </a:lnTo>
                  <a:lnTo>
                    <a:pt x="211" y="1154"/>
                  </a:lnTo>
                  <a:lnTo>
                    <a:pt x="211" y="1154"/>
                  </a:lnTo>
                  <a:lnTo>
                    <a:pt x="215" y="1156"/>
                  </a:lnTo>
                  <a:lnTo>
                    <a:pt x="215" y="1156"/>
                  </a:lnTo>
                  <a:lnTo>
                    <a:pt x="220" y="1154"/>
                  </a:lnTo>
                  <a:lnTo>
                    <a:pt x="224" y="1150"/>
                  </a:lnTo>
                  <a:lnTo>
                    <a:pt x="224" y="1150"/>
                  </a:lnTo>
                  <a:lnTo>
                    <a:pt x="229" y="1146"/>
                  </a:lnTo>
                  <a:lnTo>
                    <a:pt x="236" y="1141"/>
                  </a:lnTo>
                  <a:lnTo>
                    <a:pt x="242" y="1140"/>
                  </a:lnTo>
                  <a:lnTo>
                    <a:pt x="251" y="1137"/>
                  </a:lnTo>
                  <a:lnTo>
                    <a:pt x="267" y="1134"/>
                  </a:lnTo>
                  <a:lnTo>
                    <a:pt x="283" y="1131"/>
                  </a:lnTo>
                  <a:lnTo>
                    <a:pt x="283" y="1131"/>
                  </a:lnTo>
                  <a:lnTo>
                    <a:pt x="294" y="1129"/>
                  </a:lnTo>
                  <a:lnTo>
                    <a:pt x="302" y="1126"/>
                  </a:lnTo>
                  <a:lnTo>
                    <a:pt x="302" y="1126"/>
                  </a:lnTo>
                  <a:lnTo>
                    <a:pt x="336" y="1110"/>
                  </a:lnTo>
                  <a:lnTo>
                    <a:pt x="336" y="1110"/>
                  </a:lnTo>
                  <a:lnTo>
                    <a:pt x="353" y="1101"/>
                  </a:lnTo>
                  <a:lnTo>
                    <a:pt x="364" y="1094"/>
                  </a:lnTo>
                  <a:lnTo>
                    <a:pt x="364" y="1094"/>
                  </a:lnTo>
                  <a:lnTo>
                    <a:pt x="367" y="1090"/>
                  </a:lnTo>
                  <a:lnTo>
                    <a:pt x="367" y="1085"/>
                  </a:lnTo>
                  <a:lnTo>
                    <a:pt x="366" y="1081"/>
                  </a:lnTo>
                  <a:lnTo>
                    <a:pt x="364" y="1075"/>
                  </a:lnTo>
                  <a:lnTo>
                    <a:pt x="363" y="1070"/>
                  </a:lnTo>
                  <a:lnTo>
                    <a:pt x="361" y="1064"/>
                  </a:lnTo>
                  <a:lnTo>
                    <a:pt x="363" y="1060"/>
                  </a:lnTo>
                  <a:lnTo>
                    <a:pt x="369" y="1056"/>
                  </a:lnTo>
                  <a:lnTo>
                    <a:pt x="369" y="1056"/>
                  </a:lnTo>
                  <a:lnTo>
                    <a:pt x="378" y="1054"/>
                  </a:lnTo>
                  <a:lnTo>
                    <a:pt x="378" y="1054"/>
                  </a:lnTo>
                  <a:lnTo>
                    <a:pt x="378" y="1054"/>
                  </a:lnTo>
                  <a:lnTo>
                    <a:pt x="378" y="1054"/>
                  </a:lnTo>
                  <a:lnTo>
                    <a:pt x="378" y="1054"/>
                  </a:lnTo>
                  <a:lnTo>
                    <a:pt x="378" y="1054"/>
                  </a:lnTo>
                  <a:lnTo>
                    <a:pt x="392" y="1053"/>
                  </a:lnTo>
                  <a:lnTo>
                    <a:pt x="392" y="1053"/>
                  </a:lnTo>
                  <a:lnTo>
                    <a:pt x="403" y="1053"/>
                  </a:lnTo>
                  <a:lnTo>
                    <a:pt x="403" y="1053"/>
                  </a:lnTo>
                  <a:lnTo>
                    <a:pt x="413" y="1053"/>
                  </a:lnTo>
                  <a:lnTo>
                    <a:pt x="413" y="1053"/>
                  </a:lnTo>
                  <a:lnTo>
                    <a:pt x="429" y="1053"/>
                  </a:lnTo>
                  <a:lnTo>
                    <a:pt x="444" y="1050"/>
                  </a:lnTo>
                  <a:lnTo>
                    <a:pt x="452" y="1048"/>
                  </a:lnTo>
                  <a:lnTo>
                    <a:pt x="457" y="1045"/>
                  </a:lnTo>
                  <a:lnTo>
                    <a:pt x="463" y="1041"/>
                  </a:lnTo>
                  <a:lnTo>
                    <a:pt x="469" y="1035"/>
                  </a:lnTo>
                  <a:lnTo>
                    <a:pt x="469" y="1035"/>
                  </a:lnTo>
                  <a:lnTo>
                    <a:pt x="480" y="1022"/>
                  </a:lnTo>
                  <a:lnTo>
                    <a:pt x="493" y="1008"/>
                  </a:lnTo>
                  <a:lnTo>
                    <a:pt x="517" y="985"/>
                  </a:lnTo>
                  <a:lnTo>
                    <a:pt x="517" y="985"/>
                  </a:lnTo>
                  <a:lnTo>
                    <a:pt x="537" y="964"/>
                  </a:lnTo>
                  <a:lnTo>
                    <a:pt x="537" y="964"/>
                  </a:lnTo>
                  <a:lnTo>
                    <a:pt x="542" y="960"/>
                  </a:lnTo>
                  <a:lnTo>
                    <a:pt x="543" y="955"/>
                  </a:lnTo>
                  <a:lnTo>
                    <a:pt x="543" y="955"/>
                  </a:lnTo>
                  <a:lnTo>
                    <a:pt x="543" y="952"/>
                  </a:lnTo>
                  <a:lnTo>
                    <a:pt x="543" y="952"/>
                  </a:lnTo>
                  <a:lnTo>
                    <a:pt x="543" y="952"/>
                  </a:lnTo>
                  <a:lnTo>
                    <a:pt x="543" y="952"/>
                  </a:lnTo>
                  <a:lnTo>
                    <a:pt x="543" y="952"/>
                  </a:lnTo>
                  <a:lnTo>
                    <a:pt x="543" y="952"/>
                  </a:lnTo>
                  <a:lnTo>
                    <a:pt x="544" y="943"/>
                  </a:lnTo>
                  <a:lnTo>
                    <a:pt x="547" y="937"/>
                  </a:lnTo>
                  <a:lnTo>
                    <a:pt x="552" y="932"/>
                  </a:lnTo>
                  <a:lnTo>
                    <a:pt x="552" y="932"/>
                  </a:lnTo>
                  <a:lnTo>
                    <a:pt x="558" y="926"/>
                  </a:lnTo>
                  <a:lnTo>
                    <a:pt x="558" y="926"/>
                  </a:lnTo>
                  <a:lnTo>
                    <a:pt x="568" y="918"/>
                  </a:lnTo>
                  <a:lnTo>
                    <a:pt x="580" y="912"/>
                  </a:lnTo>
                  <a:lnTo>
                    <a:pt x="590" y="908"/>
                  </a:lnTo>
                  <a:lnTo>
                    <a:pt x="601" y="906"/>
                  </a:lnTo>
                  <a:lnTo>
                    <a:pt x="601" y="906"/>
                  </a:lnTo>
                  <a:lnTo>
                    <a:pt x="607" y="906"/>
                  </a:lnTo>
                  <a:lnTo>
                    <a:pt x="611" y="908"/>
                  </a:lnTo>
                  <a:lnTo>
                    <a:pt x="611" y="908"/>
                  </a:lnTo>
                  <a:lnTo>
                    <a:pt x="612" y="909"/>
                  </a:lnTo>
                  <a:lnTo>
                    <a:pt x="612" y="909"/>
                  </a:lnTo>
                  <a:lnTo>
                    <a:pt x="618" y="911"/>
                  </a:lnTo>
                  <a:lnTo>
                    <a:pt x="618" y="911"/>
                  </a:lnTo>
                  <a:lnTo>
                    <a:pt x="623" y="911"/>
                  </a:lnTo>
                  <a:lnTo>
                    <a:pt x="623" y="911"/>
                  </a:lnTo>
                  <a:lnTo>
                    <a:pt x="620" y="908"/>
                  </a:lnTo>
                  <a:lnTo>
                    <a:pt x="629" y="878"/>
                  </a:lnTo>
                  <a:lnTo>
                    <a:pt x="629" y="878"/>
                  </a:lnTo>
                  <a:lnTo>
                    <a:pt x="623" y="874"/>
                  </a:lnTo>
                  <a:lnTo>
                    <a:pt x="611" y="865"/>
                  </a:lnTo>
                  <a:lnTo>
                    <a:pt x="605" y="859"/>
                  </a:lnTo>
                  <a:lnTo>
                    <a:pt x="599" y="852"/>
                  </a:lnTo>
                  <a:lnTo>
                    <a:pt x="596" y="844"/>
                  </a:lnTo>
                  <a:lnTo>
                    <a:pt x="595" y="834"/>
                  </a:lnTo>
                  <a:lnTo>
                    <a:pt x="595" y="834"/>
                  </a:lnTo>
                  <a:lnTo>
                    <a:pt x="595" y="818"/>
                  </a:lnTo>
                  <a:lnTo>
                    <a:pt x="596" y="802"/>
                  </a:lnTo>
                  <a:lnTo>
                    <a:pt x="596" y="802"/>
                  </a:lnTo>
                  <a:lnTo>
                    <a:pt x="595" y="794"/>
                  </a:lnTo>
                  <a:lnTo>
                    <a:pt x="593" y="788"/>
                  </a:lnTo>
                  <a:lnTo>
                    <a:pt x="592" y="785"/>
                  </a:lnTo>
                  <a:lnTo>
                    <a:pt x="589" y="784"/>
                  </a:lnTo>
                  <a:lnTo>
                    <a:pt x="581" y="782"/>
                  </a:lnTo>
                  <a:lnTo>
                    <a:pt x="581" y="782"/>
                  </a:lnTo>
                  <a:lnTo>
                    <a:pt x="573" y="781"/>
                  </a:lnTo>
                  <a:lnTo>
                    <a:pt x="567" y="778"/>
                  </a:lnTo>
                  <a:lnTo>
                    <a:pt x="562" y="772"/>
                  </a:lnTo>
                  <a:lnTo>
                    <a:pt x="562" y="765"/>
                  </a:lnTo>
                  <a:lnTo>
                    <a:pt x="562" y="765"/>
                  </a:lnTo>
                  <a:lnTo>
                    <a:pt x="562" y="760"/>
                  </a:lnTo>
                  <a:lnTo>
                    <a:pt x="564" y="754"/>
                  </a:lnTo>
                  <a:lnTo>
                    <a:pt x="568" y="748"/>
                  </a:lnTo>
                  <a:lnTo>
                    <a:pt x="573" y="742"/>
                  </a:lnTo>
                  <a:lnTo>
                    <a:pt x="573" y="742"/>
                  </a:lnTo>
                  <a:lnTo>
                    <a:pt x="576" y="738"/>
                  </a:lnTo>
                  <a:lnTo>
                    <a:pt x="577" y="732"/>
                  </a:lnTo>
                  <a:lnTo>
                    <a:pt x="577" y="732"/>
                  </a:lnTo>
                  <a:lnTo>
                    <a:pt x="576" y="726"/>
                  </a:lnTo>
                  <a:lnTo>
                    <a:pt x="574" y="719"/>
                  </a:lnTo>
                  <a:lnTo>
                    <a:pt x="568" y="707"/>
                  </a:lnTo>
                  <a:lnTo>
                    <a:pt x="568" y="707"/>
                  </a:lnTo>
                  <a:lnTo>
                    <a:pt x="567" y="701"/>
                  </a:lnTo>
                  <a:lnTo>
                    <a:pt x="567" y="695"/>
                  </a:lnTo>
                  <a:lnTo>
                    <a:pt x="567" y="694"/>
                  </a:lnTo>
                  <a:lnTo>
                    <a:pt x="570" y="692"/>
                  </a:lnTo>
                  <a:lnTo>
                    <a:pt x="577" y="691"/>
                  </a:lnTo>
                  <a:lnTo>
                    <a:pt x="577" y="691"/>
                  </a:lnTo>
                  <a:lnTo>
                    <a:pt x="583" y="689"/>
                  </a:lnTo>
                  <a:lnTo>
                    <a:pt x="587" y="688"/>
                  </a:lnTo>
                  <a:lnTo>
                    <a:pt x="592" y="683"/>
                  </a:lnTo>
                  <a:lnTo>
                    <a:pt x="593" y="679"/>
                  </a:lnTo>
                  <a:lnTo>
                    <a:pt x="595" y="667"/>
                  </a:lnTo>
                  <a:lnTo>
                    <a:pt x="596" y="655"/>
                  </a:lnTo>
                  <a:lnTo>
                    <a:pt x="596" y="655"/>
                  </a:lnTo>
                  <a:lnTo>
                    <a:pt x="598" y="649"/>
                  </a:lnTo>
                  <a:lnTo>
                    <a:pt x="599" y="645"/>
                  </a:lnTo>
                  <a:lnTo>
                    <a:pt x="602" y="641"/>
                  </a:lnTo>
                  <a:lnTo>
                    <a:pt x="607" y="639"/>
                  </a:lnTo>
                  <a:lnTo>
                    <a:pt x="607" y="639"/>
                  </a:lnTo>
                  <a:lnTo>
                    <a:pt x="614" y="636"/>
                  </a:lnTo>
                  <a:lnTo>
                    <a:pt x="620" y="633"/>
                  </a:lnTo>
                  <a:lnTo>
                    <a:pt x="624" y="629"/>
                  </a:lnTo>
                  <a:lnTo>
                    <a:pt x="629" y="624"/>
                  </a:lnTo>
                  <a:lnTo>
                    <a:pt x="629" y="624"/>
                  </a:lnTo>
                  <a:lnTo>
                    <a:pt x="629" y="623"/>
                  </a:lnTo>
                  <a:lnTo>
                    <a:pt x="629" y="623"/>
                  </a:lnTo>
                  <a:lnTo>
                    <a:pt x="632" y="617"/>
                  </a:lnTo>
                  <a:lnTo>
                    <a:pt x="632" y="610"/>
                  </a:lnTo>
                  <a:lnTo>
                    <a:pt x="633" y="595"/>
                  </a:lnTo>
                  <a:lnTo>
                    <a:pt x="633" y="595"/>
                  </a:lnTo>
                  <a:lnTo>
                    <a:pt x="633" y="592"/>
                  </a:lnTo>
                  <a:lnTo>
                    <a:pt x="636" y="587"/>
                  </a:lnTo>
                  <a:lnTo>
                    <a:pt x="641" y="580"/>
                  </a:lnTo>
                  <a:lnTo>
                    <a:pt x="649" y="574"/>
                  </a:lnTo>
                  <a:lnTo>
                    <a:pt x="658" y="570"/>
                  </a:lnTo>
                  <a:lnTo>
                    <a:pt x="658" y="570"/>
                  </a:lnTo>
                  <a:lnTo>
                    <a:pt x="679" y="561"/>
                  </a:lnTo>
                  <a:lnTo>
                    <a:pt x="694" y="557"/>
                  </a:lnTo>
                  <a:lnTo>
                    <a:pt x="694" y="557"/>
                  </a:lnTo>
                  <a:lnTo>
                    <a:pt x="697" y="553"/>
                  </a:lnTo>
                  <a:lnTo>
                    <a:pt x="699" y="550"/>
                  </a:lnTo>
                  <a:lnTo>
                    <a:pt x="699" y="550"/>
                  </a:lnTo>
                  <a:lnTo>
                    <a:pt x="701" y="543"/>
                  </a:lnTo>
                  <a:lnTo>
                    <a:pt x="703" y="533"/>
                  </a:lnTo>
                  <a:lnTo>
                    <a:pt x="704" y="509"/>
                  </a:lnTo>
                  <a:lnTo>
                    <a:pt x="703" y="483"/>
                  </a:lnTo>
                  <a:lnTo>
                    <a:pt x="703" y="289"/>
                  </a:lnTo>
                  <a:lnTo>
                    <a:pt x="703" y="289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83" name="Freeform: Shape 66">
              <a:extLst>
                <a:ext uri="{FF2B5EF4-FFF2-40B4-BE49-F238E27FC236}">
                  <a16:creationId xmlns:a16="http://schemas.microsoft.com/office/drawing/2014/main" id="{6B8DB09D-A6D7-8A43-AD27-D6D9F03CB1DB}"/>
                </a:ext>
              </a:extLst>
            </p:cNvPr>
            <p:cNvSpPr/>
            <p:nvPr/>
          </p:nvSpPr>
          <p:spPr>
            <a:xfrm>
              <a:off x="5031000" y="2355840"/>
              <a:ext cx="271080" cy="276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54" h="769">
                  <a:moveTo>
                    <a:pt x="25" y="0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4" y="30"/>
                  </a:lnTo>
                  <a:lnTo>
                    <a:pt x="13" y="41"/>
                  </a:lnTo>
                  <a:lnTo>
                    <a:pt x="13" y="51"/>
                  </a:lnTo>
                  <a:lnTo>
                    <a:pt x="13" y="60"/>
                  </a:lnTo>
                  <a:lnTo>
                    <a:pt x="13" y="60"/>
                  </a:lnTo>
                  <a:lnTo>
                    <a:pt x="16" y="75"/>
                  </a:lnTo>
                  <a:lnTo>
                    <a:pt x="16" y="75"/>
                  </a:lnTo>
                  <a:lnTo>
                    <a:pt x="17" y="82"/>
                  </a:lnTo>
                  <a:lnTo>
                    <a:pt x="17" y="90"/>
                  </a:lnTo>
                  <a:lnTo>
                    <a:pt x="14" y="97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3" y="113"/>
                  </a:lnTo>
                  <a:lnTo>
                    <a:pt x="0" y="125"/>
                  </a:lnTo>
                  <a:lnTo>
                    <a:pt x="0" y="135"/>
                  </a:lnTo>
                  <a:lnTo>
                    <a:pt x="1" y="149"/>
                  </a:lnTo>
                  <a:lnTo>
                    <a:pt x="5" y="175"/>
                  </a:lnTo>
                  <a:lnTo>
                    <a:pt x="8" y="192"/>
                  </a:lnTo>
                  <a:lnTo>
                    <a:pt x="8" y="208"/>
                  </a:lnTo>
                  <a:lnTo>
                    <a:pt x="8" y="751"/>
                  </a:lnTo>
                  <a:lnTo>
                    <a:pt x="8" y="751"/>
                  </a:lnTo>
                  <a:lnTo>
                    <a:pt x="440" y="751"/>
                  </a:lnTo>
                  <a:lnTo>
                    <a:pt x="440" y="751"/>
                  </a:lnTo>
                  <a:lnTo>
                    <a:pt x="465" y="735"/>
                  </a:lnTo>
                  <a:lnTo>
                    <a:pt x="465" y="735"/>
                  </a:lnTo>
                  <a:lnTo>
                    <a:pt x="468" y="733"/>
                  </a:lnTo>
                  <a:lnTo>
                    <a:pt x="471" y="733"/>
                  </a:lnTo>
                  <a:lnTo>
                    <a:pt x="471" y="733"/>
                  </a:lnTo>
                  <a:lnTo>
                    <a:pt x="477" y="733"/>
                  </a:lnTo>
                  <a:lnTo>
                    <a:pt x="481" y="736"/>
                  </a:lnTo>
                  <a:lnTo>
                    <a:pt x="481" y="736"/>
                  </a:lnTo>
                  <a:lnTo>
                    <a:pt x="488" y="739"/>
                  </a:lnTo>
                  <a:lnTo>
                    <a:pt x="493" y="744"/>
                  </a:lnTo>
                  <a:lnTo>
                    <a:pt x="497" y="747"/>
                  </a:lnTo>
                  <a:lnTo>
                    <a:pt x="589" y="747"/>
                  </a:lnTo>
                  <a:lnTo>
                    <a:pt x="589" y="747"/>
                  </a:lnTo>
                  <a:lnTo>
                    <a:pt x="592" y="750"/>
                  </a:lnTo>
                  <a:lnTo>
                    <a:pt x="598" y="756"/>
                  </a:lnTo>
                  <a:lnTo>
                    <a:pt x="608" y="763"/>
                  </a:lnTo>
                  <a:lnTo>
                    <a:pt x="614" y="766"/>
                  </a:lnTo>
                  <a:lnTo>
                    <a:pt x="620" y="767"/>
                  </a:lnTo>
                  <a:lnTo>
                    <a:pt x="620" y="767"/>
                  </a:lnTo>
                  <a:lnTo>
                    <a:pt x="626" y="767"/>
                  </a:lnTo>
                  <a:lnTo>
                    <a:pt x="626" y="767"/>
                  </a:lnTo>
                  <a:lnTo>
                    <a:pt x="626" y="769"/>
                  </a:lnTo>
                  <a:lnTo>
                    <a:pt x="626" y="769"/>
                  </a:lnTo>
                  <a:lnTo>
                    <a:pt x="627" y="769"/>
                  </a:lnTo>
                  <a:lnTo>
                    <a:pt x="627" y="769"/>
                  </a:lnTo>
                  <a:lnTo>
                    <a:pt x="630" y="767"/>
                  </a:lnTo>
                  <a:lnTo>
                    <a:pt x="633" y="766"/>
                  </a:lnTo>
                  <a:lnTo>
                    <a:pt x="637" y="763"/>
                  </a:lnTo>
                  <a:lnTo>
                    <a:pt x="637" y="763"/>
                  </a:lnTo>
                  <a:lnTo>
                    <a:pt x="642" y="756"/>
                  </a:lnTo>
                  <a:lnTo>
                    <a:pt x="645" y="748"/>
                  </a:lnTo>
                  <a:lnTo>
                    <a:pt x="648" y="744"/>
                  </a:lnTo>
                  <a:lnTo>
                    <a:pt x="651" y="741"/>
                  </a:lnTo>
                  <a:lnTo>
                    <a:pt x="654" y="738"/>
                  </a:lnTo>
                  <a:lnTo>
                    <a:pt x="660" y="736"/>
                  </a:lnTo>
                  <a:lnTo>
                    <a:pt x="660" y="736"/>
                  </a:lnTo>
                  <a:lnTo>
                    <a:pt x="669" y="735"/>
                  </a:lnTo>
                  <a:lnTo>
                    <a:pt x="669" y="735"/>
                  </a:lnTo>
                  <a:lnTo>
                    <a:pt x="674" y="735"/>
                  </a:lnTo>
                  <a:lnTo>
                    <a:pt x="679" y="732"/>
                  </a:lnTo>
                  <a:lnTo>
                    <a:pt x="683" y="730"/>
                  </a:lnTo>
                  <a:lnTo>
                    <a:pt x="686" y="728"/>
                  </a:lnTo>
                  <a:lnTo>
                    <a:pt x="692" y="719"/>
                  </a:lnTo>
                  <a:lnTo>
                    <a:pt x="697" y="710"/>
                  </a:lnTo>
                  <a:lnTo>
                    <a:pt x="700" y="701"/>
                  </a:lnTo>
                  <a:lnTo>
                    <a:pt x="702" y="692"/>
                  </a:lnTo>
                  <a:lnTo>
                    <a:pt x="708" y="686"/>
                  </a:lnTo>
                  <a:lnTo>
                    <a:pt x="711" y="685"/>
                  </a:lnTo>
                  <a:lnTo>
                    <a:pt x="714" y="685"/>
                  </a:lnTo>
                  <a:lnTo>
                    <a:pt x="714" y="685"/>
                  </a:lnTo>
                  <a:lnTo>
                    <a:pt x="725" y="685"/>
                  </a:lnTo>
                  <a:lnTo>
                    <a:pt x="725" y="685"/>
                  </a:lnTo>
                  <a:lnTo>
                    <a:pt x="731" y="685"/>
                  </a:lnTo>
                  <a:lnTo>
                    <a:pt x="736" y="680"/>
                  </a:lnTo>
                  <a:lnTo>
                    <a:pt x="742" y="673"/>
                  </a:lnTo>
                  <a:lnTo>
                    <a:pt x="751" y="660"/>
                  </a:lnTo>
                  <a:lnTo>
                    <a:pt x="754" y="657"/>
                  </a:lnTo>
                  <a:lnTo>
                    <a:pt x="754" y="657"/>
                  </a:lnTo>
                  <a:lnTo>
                    <a:pt x="753" y="643"/>
                  </a:lnTo>
                  <a:lnTo>
                    <a:pt x="754" y="629"/>
                  </a:lnTo>
                  <a:lnTo>
                    <a:pt x="754" y="629"/>
                  </a:lnTo>
                  <a:lnTo>
                    <a:pt x="754" y="617"/>
                  </a:lnTo>
                  <a:lnTo>
                    <a:pt x="753" y="609"/>
                  </a:lnTo>
                  <a:lnTo>
                    <a:pt x="750" y="602"/>
                  </a:lnTo>
                  <a:lnTo>
                    <a:pt x="745" y="595"/>
                  </a:lnTo>
                  <a:lnTo>
                    <a:pt x="734" y="577"/>
                  </a:lnTo>
                  <a:lnTo>
                    <a:pt x="728" y="565"/>
                  </a:lnTo>
                  <a:lnTo>
                    <a:pt x="722" y="550"/>
                  </a:lnTo>
                  <a:lnTo>
                    <a:pt x="722" y="550"/>
                  </a:lnTo>
                  <a:lnTo>
                    <a:pt x="714" y="531"/>
                  </a:lnTo>
                  <a:lnTo>
                    <a:pt x="704" y="512"/>
                  </a:lnTo>
                  <a:lnTo>
                    <a:pt x="679" y="471"/>
                  </a:lnTo>
                  <a:lnTo>
                    <a:pt x="657" y="434"/>
                  </a:lnTo>
                  <a:lnTo>
                    <a:pt x="649" y="419"/>
                  </a:lnTo>
                  <a:lnTo>
                    <a:pt x="648" y="412"/>
                  </a:lnTo>
                  <a:lnTo>
                    <a:pt x="646" y="406"/>
                  </a:lnTo>
                  <a:lnTo>
                    <a:pt x="646" y="406"/>
                  </a:lnTo>
                  <a:lnTo>
                    <a:pt x="645" y="397"/>
                  </a:lnTo>
                  <a:lnTo>
                    <a:pt x="640" y="388"/>
                  </a:lnTo>
                  <a:lnTo>
                    <a:pt x="629" y="372"/>
                  </a:lnTo>
                  <a:lnTo>
                    <a:pt x="623" y="363"/>
                  </a:lnTo>
                  <a:lnTo>
                    <a:pt x="618" y="354"/>
                  </a:lnTo>
                  <a:lnTo>
                    <a:pt x="614" y="345"/>
                  </a:lnTo>
                  <a:lnTo>
                    <a:pt x="614" y="335"/>
                  </a:lnTo>
                  <a:lnTo>
                    <a:pt x="614" y="335"/>
                  </a:lnTo>
                  <a:lnTo>
                    <a:pt x="612" y="324"/>
                  </a:lnTo>
                  <a:lnTo>
                    <a:pt x="611" y="317"/>
                  </a:lnTo>
                  <a:lnTo>
                    <a:pt x="606" y="310"/>
                  </a:lnTo>
                  <a:lnTo>
                    <a:pt x="602" y="302"/>
                  </a:lnTo>
                  <a:lnTo>
                    <a:pt x="587" y="283"/>
                  </a:lnTo>
                  <a:lnTo>
                    <a:pt x="577" y="271"/>
                  </a:lnTo>
                  <a:lnTo>
                    <a:pt x="565" y="256"/>
                  </a:lnTo>
                  <a:lnTo>
                    <a:pt x="565" y="256"/>
                  </a:lnTo>
                  <a:lnTo>
                    <a:pt x="555" y="237"/>
                  </a:lnTo>
                  <a:lnTo>
                    <a:pt x="546" y="217"/>
                  </a:lnTo>
                  <a:lnTo>
                    <a:pt x="538" y="196"/>
                  </a:lnTo>
                  <a:lnTo>
                    <a:pt x="534" y="175"/>
                  </a:lnTo>
                  <a:lnTo>
                    <a:pt x="531" y="158"/>
                  </a:lnTo>
                  <a:lnTo>
                    <a:pt x="530" y="143"/>
                  </a:lnTo>
                  <a:lnTo>
                    <a:pt x="530" y="131"/>
                  </a:lnTo>
                  <a:lnTo>
                    <a:pt x="531" y="128"/>
                  </a:lnTo>
                  <a:lnTo>
                    <a:pt x="533" y="127"/>
                  </a:lnTo>
                  <a:lnTo>
                    <a:pt x="533" y="127"/>
                  </a:lnTo>
                  <a:lnTo>
                    <a:pt x="534" y="127"/>
                  </a:lnTo>
                  <a:lnTo>
                    <a:pt x="534" y="127"/>
                  </a:lnTo>
                  <a:lnTo>
                    <a:pt x="536" y="128"/>
                  </a:lnTo>
                  <a:lnTo>
                    <a:pt x="538" y="129"/>
                  </a:lnTo>
                  <a:lnTo>
                    <a:pt x="543" y="138"/>
                  </a:lnTo>
                  <a:lnTo>
                    <a:pt x="556" y="163"/>
                  </a:lnTo>
                  <a:lnTo>
                    <a:pt x="580" y="218"/>
                  </a:lnTo>
                  <a:lnTo>
                    <a:pt x="580" y="218"/>
                  </a:lnTo>
                  <a:lnTo>
                    <a:pt x="592" y="242"/>
                  </a:lnTo>
                  <a:lnTo>
                    <a:pt x="601" y="256"/>
                  </a:lnTo>
                  <a:lnTo>
                    <a:pt x="609" y="273"/>
                  </a:lnTo>
                  <a:lnTo>
                    <a:pt x="620" y="287"/>
                  </a:lnTo>
                  <a:lnTo>
                    <a:pt x="630" y="299"/>
                  </a:lnTo>
                  <a:lnTo>
                    <a:pt x="640" y="308"/>
                  </a:lnTo>
                  <a:lnTo>
                    <a:pt x="646" y="310"/>
                  </a:lnTo>
                  <a:lnTo>
                    <a:pt x="651" y="311"/>
                  </a:lnTo>
                  <a:lnTo>
                    <a:pt x="651" y="311"/>
                  </a:lnTo>
                  <a:lnTo>
                    <a:pt x="655" y="310"/>
                  </a:lnTo>
                  <a:lnTo>
                    <a:pt x="660" y="307"/>
                  </a:lnTo>
                  <a:lnTo>
                    <a:pt x="663" y="301"/>
                  </a:lnTo>
                  <a:lnTo>
                    <a:pt x="667" y="295"/>
                  </a:lnTo>
                  <a:lnTo>
                    <a:pt x="673" y="279"/>
                  </a:lnTo>
                  <a:lnTo>
                    <a:pt x="677" y="261"/>
                  </a:lnTo>
                  <a:lnTo>
                    <a:pt x="686" y="226"/>
                  </a:lnTo>
                  <a:lnTo>
                    <a:pt x="689" y="215"/>
                  </a:lnTo>
                  <a:lnTo>
                    <a:pt x="692" y="211"/>
                  </a:lnTo>
                  <a:lnTo>
                    <a:pt x="694" y="211"/>
                  </a:lnTo>
                  <a:lnTo>
                    <a:pt x="694" y="211"/>
                  </a:lnTo>
                  <a:lnTo>
                    <a:pt x="694" y="211"/>
                  </a:lnTo>
                  <a:lnTo>
                    <a:pt x="695" y="214"/>
                  </a:lnTo>
                  <a:lnTo>
                    <a:pt x="698" y="194"/>
                  </a:lnTo>
                  <a:lnTo>
                    <a:pt x="708" y="166"/>
                  </a:lnTo>
                  <a:lnTo>
                    <a:pt x="685" y="109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49" y="53"/>
                  </a:lnTo>
                  <a:lnTo>
                    <a:pt x="649" y="53"/>
                  </a:lnTo>
                  <a:lnTo>
                    <a:pt x="646" y="54"/>
                  </a:lnTo>
                  <a:lnTo>
                    <a:pt x="643" y="56"/>
                  </a:lnTo>
                  <a:lnTo>
                    <a:pt x="643" y="56"/>
                  </a:lnTo>
                  <a:lnTo>
                    <a:pt x="633" y="54"/>
                  </a:lnTo>
                  <a:lnTo>
                    <a:pt x="621" y="51"/>
                  </a:lnTo>
                  <a:lnTo>
                    <a:pt x="621" y="51"/>
                  </a:lnTo>
                  <a:lnTo>
                    <a:pt x="606" y="48"/>
                  </a:lnTo>
                  <a:lnTo>
                    <a:pt x="592" y="47"/>
                  </a:lnTo>
                  <a:lnTo>
                    <a:pt x="592" y="47"/>
                  </a:lnTo>
                  <a:lnTo>
                    <a:pt x="583" y="47"/>
                  </a:lnTo>
                  <a:lnTo>
                    <a:pt x="575" y="48"/>
                  </a:lnTo>
                  <a:lnTo>
                    <a:pt x="575" y="48"/>
                  </a:lnTo>
                  <a:lnTo>
                    <a:pt x="564" y="51"/>
                  </a:lnTo>
                  <a:lnTo>
                    <a:pt x="553" y="51"/>
                  </a:lnTo>
                  <a:lnTo>
                    <a:pt x="553" y="51"/>
                  </a:lnTo>
                  <a:lnTo>
                    <a:pt x="537" y="50"/>
                  </a:lnTo>
                  <a:lnTo>
                    <a:pt x="521" y="45"/>
                  </a:lnTo>
                  <a:lnTo>
                    <a:pt x="503" y="38"/>
                  </a:lnTo>
                  <a:lnTo>
                    <a:pt x="485" y="30"/>
                  </a:lnTo>
                  <a:lnTo>
                    <a:pt x="485" y="30"/>
                  </a:lnTo>
                  <a:lnTo>
                    <a:pt x="480" y="28"/>
                  </a:lnTo>
                  <a:lnTo>
                    <a:pt x="471" y="26"/>
                  </a:lnTo>
                  <a:lnTo>
                    <a:pt x="451" y="25"/>
                  </a:lnTo>
                  <a:lnTo>
                    <a:pt x="451" y="25"/>
                  </a:lnTo>
                  <a:lnTo>
                    <a:pt x="435" y="25"/>
                  </a:lnTo>
                  <a:lnTo>
                    <a:pt x="417" y="28"/>
                  </a:lnTo>
                  <a:lnTo>
                    <a:pt x="400" y="30"/>
                  </a:lnTo>
                  <a:lnTo>
                    <a:pt x="383" y="34"/>
                  </a:lnTo>
                  <a:lnTo>
                    <a:pt x="367" y="38"/>
                  </a:lnTo>
                  <a:lnTo>
                    <a:pt x="356" y="44"/>
                  </a:lnTo>
                  <a:lnTo>
                    <a:pt x="345" y="48"/>
                  </a:lnTo>
                  <a:lnTo>
                    <a:pt x="339" y="54"/>
                  </a:lnTo>
                  <a:lnTo>
                    <a:pt x="339" y="54"/>
                  </a:lnTo>
                  <a:lnTo>
                    <a:pt x="332" y="62"/>
                  </a:lnTo>
                  <a:lnTo>
                    <a:pt x="323" y="66"/>
                  </a:lnTo>
                  <a:lnTo>
                    <a:pt x="313" y="69"/>
                  </a:lnTo>
                  <a:lnTo>
                    <a:pt x="301" y="71"/>
                  </a:lnTo>
                  <a:lnTo>
                    <a:pt x="301" y="71"/>
                  </a:lnTo>
                  <a:lnTo>
                    <a:pt x="292" y="69"/>
                  </a:lnTo>
                  <a:lnTo>
                    <a:pt x="280" y="67"/>
                  </a:lnTo>
                  <a:lnTo>
                    <a:pt x="270" y="64"/>
                  </a:lnTo>
                  <a:lnTo>
                    <a:pt x="259" y="62"/>
                  </a:lnTo>
                  <a:lnTo>
                    <a:pt x="259" y="62"/>
                  </a:lnTo>
                  <a:lnTo>
                    <a:pt x="234" y="51"/>
                  </a:lnTo>
                  <a:lnTo>
                    <a:pt x="205" y="41"/>
                  </a:lnTo>
                  <a:lnTo>
                    <a:pt x="189" y="35"/>
                  </a:lnTo>
                  <a:lnTo>
                    <a:pt x="171" y="30"/>
                  </a:lnTo>
                  <a:lnTo>
                    <a:pt x="152" y="28"/>
                  </a:lnTo>
                  <a:lnTo>
                    <a:pt x="131" y="25"/>
                  </a:lnTo>
                  <a:lnTo>
                    <a:pt x="131" y="25"/>
                  </a:lnTo>
                  <a:lnTo>
                    <a:pt x="93" y="20"/>
                  </a:lnTo>
                  <a:lnTo>
                    <a:pt x="62" y="16"/>
                  </a:lnTo>
                  <a:lnTo>
                    <a:pt x="48" y="11"/>
                  </a:lnTo>
                  <a:lnTo>
                    <a:pt x="38" y="8"/>
                  </a:lnTo>
                  <a:lnTo>
                    <a:pt x="29" y="4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84" name="Freeform: Shape 67">
              <a:extLst>
                <a:ext uri="{FF2B5EF4-FFF2-40B4-BE49-F238E27FC236}">
                  <a16:creationId xmlns:a16="http://schemas.microsoft.com/office/drawing/2014/main" id="{241D9CD1-149C-9F4A-84AE-49D201DFC8CD}"/>
                </a:ext>
              </a:extLst>
            </p:cNvPr>
            <p:cNvSpPr/>
            <p:nvPr/>
          </p:nvSpPr>
          <p:spPr>
            <a:xfrm>
              <a:off x="5031000" y="2355840"/>
              <a:ext cx="271080" cy="276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54" h="769">
                  <a:moveTo>
                    <a:pt x="25" y="0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4" y="30"/>
                  </a:lnTo>
                  <a:lnTo>
                    <a:pt x="13" y="41"/>
                  </a:lnTo>
                  <a:lnTo>
                    <a:pt x="13" y="51"/>
                  </a:lnTo>
                  <a:lnTo>
                    <a:pt x="13" y="60"/>
                  </a:lnTo>
                  <a:lnTo>
                    <a:pt x="13" y="60"/>
                  </a:lnTo>
                  <a:lnTo>
                    <a:pt x="16" y="75"/>
                  </a:lnTo>
                  <a:lnTo>
                    <a:pt x="16" y="75"/>
                  </a:lnTo>
                  <a:lnTo>
                    <a:pt x="17" y="82"/>
                  </a:lnTo>
                  <a:lnTo>
                    <a:pt x="17" y="90"/>
                  </a:lnTo>
                  <a:lnTo>
                    <a:pt x="14" y="97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3" y="113"/>
                  </a:lnTo>
                  <a:lnTo>
                    <a:pt x="0" y="125"/>
                  </a:lnTo>
                  <a:lnTo>
                    <a:pt x="0" y="135"/>
                  </a:lnTo>
                  <a:lnTo>
                    <a:pt x="1" y="149"/>
                  </a:lnTo>
                  <a:lnTo>
                    <a:pt x="5" y="175"/>
                  </a:lnTo>
                  <a:lnTo>
                    <a:pt x="8" y="192"/>
                  </a:lnTo>
                  <a:lnTo>
                    <a:pt x="8" y="208"/>
                  </a:lnTo>
                  <a:lnTo>
                    <a:pt x="8" y="751"/>
                  </a:lnTo>
                  <a:lnTo>
                    <a:pt x="8" y="751"/>
                  </a:lnTo>
                  <a:lnTo>
                    <a:pt x="440" y="751"/>
                  </a:lnTo>
                  <a:lnTo>
                    <a:pt x="440" y="751"/>
                  </a:lnTo>
                  <a:lnTo>
                    <a:pt x="465" y="735"/>
                  </a:lnTo>
                  <a:lnTo>
                    <a:pt x="465" y="735"/>
                  </a:lnTo>
                  <a:lnTo>
                    <a:pt x="468" y="733"/>
                  </a:lnTo>
                  <a:lnTo>
                    <a:pt x="471" y="733"/>
                  </a:lnTo>
                  <a:lnTo>
                    <a:pt x="471" y="733"/>
                  </a:lnTo>
                  <a:lnTo>
                    <a:pt x="477" y="733"/>
                  </a:lnTo>
                  <a:lnTo>
                    <a:pt x="481" y="736"/>
                  </a:lnTo>
                  <a:lnTo>
                    <a:pt x="481" y="736"/>
                  </a:lnTo>
                  <a:lnTo>
                    <a:pt x="488" y="739"/>
                  </a:lnTo>
                  <a:lnTo>
                    <a:pt x="493" y="744"/>
                  </a:lnTo>
                  <a:lnTo>
                    <a:pt x="497" y="747"/>
                  </a:lnTo>
                  <a:lnTo>
                    <a:pt x="589" y="747"/>
                  </a:lnTo>
                  <a:lnTo>
                    <a:pt x="589" y="747"/>
                  </a:lnTo>
                  <a:lnTo>
                    <a:pt x="592" y="750"/>
                  </a:lnTo>
                  <a:lnTo>
                    <a:pt x="598" y="756"/>
                  </a:lnTo>
                  <a:lnTo>
                    <a:pt x="608" y="763"/>
                  </a:lnTo>
                  <a:lnTo>
                    <a:pt x="614" y="766"/>
                  </a:lnTo>
                  <a:lnTo>
                    <a:pt x="620" y="767"/>
                  </a:lnTo>
                  <a:lnTo>
                    <a:pt x="620" y="767"/>
                  </a:lnTo>
                  <a:lnTo>
                    <a:pt x="626" y="767"/>
                  </a:lnTo>
                  <a:lnTo>
                    <a:pt x="626" y="767"/>
                  </a:lnTo>
                  <a:lnTo>
                    <a:pt x="626" y="769"/>
                  </a:lnTo>
                  <a:lnTo>
                    <a:pt x="626" y="769"/>
                  </a:lnTo>
                  <a:lnTo>
                    <a:pt x="627" y="769"/>
                  </a:lnTo>
                  <a:lnTo>
                    <a:pt x="627" y="769"/>
                  </a:lnTo>
                  <a:lnTo>
                    <a:pt x="630" y="767"/>
                  </a:lnTo>
                  <a:lnTo>
                    <a:pt x="633" y="766"/>
                  </a:lnTo>
                  <a:lnTo>
                    <a:pt x="637" y="763"/>
                  </a:lnTo>
                  <a:lnTo>
                    <a:pt x="637" y="763"/>
                  </a:lnTo>
                  <a:lnTo>
                    <a:pt x="642" y="756"/>
                  </a:lnTo>
                  <a:lnTo>
                    <a:pt x="645" y="748"/>
                  </a:lnTo>
                  <a:lnTo>
                    <a:pt x="648" y="744"/>
                  </a:lnTo>
                  <a:lnTo>
                    <a:pt x="651" y="741"/>
                  </a:lnTo>
                  <a:lnTo>
                    <a:pt x="654" y="738"/>
                  </a:lnTo>
                  <a:lnTo>
                    <a:pt x="660" y="736"/>
                  </a:lnTo>
                  <a:lnTo>
                    <a:pt x="660" y="736"/>
                  </a:lnTo>
                  <a:lnTo>
                    <a:pt x="669" y="735"/>
                  </a:lnTo>
                  <a:lnTo>
                    <a:pt x="669" y="735"/>
                  </a:lnTo>
                  <a:lnTo>
                    <a:pt x="674" y="735"/>
                  </a:lnTo>
                  <a:lnTo>
                    <a:pt x="679" y="732"/>
                  </a:lnTo>
                  <a:lnTo>
                    <a:pt x="683" y="730"/>
                  </a:lnTo>
                  <a:lnTo>
                    <a:pt x="686" y="728"/>
                  </a:lnTo>
                  <a:lnTo>
                    <a:pt x="692" y="719"/>
                  </a:lnTo>
                  <a:lnTo>
                    <a:pt x="697" y="710"/>
                  </a:lnTo>
                  <a:lnTo>
                    <a:pt x="700" y="701"/>
                  </a:lnTo>
                  <a:lnTo>
                    <a:pt x="702" y="692"/>
                  </a:lnTo>
                  <a:lnTo>
                    <a:pt x="708" y="686"/>
                  </a:lnTo>
                  <a:lnTo>
                    <a:pt x="711" y="685"/>
                  </a:lnTo>
                  <a:lnTo>
                    <a:pt x="714" y="685"/>
                  </a:lnTo>
                  <a:lnTo>
                    <a:pt x="714" y="685"/>
                  </a:lnTo>
                  <a:lnTo>
                    <a:pt x="725" y="685"/>
                  </a:lnTo>
                  <a:lnTo>
                    <a:pt x="725" y="685"/>
                  </a:lnTo>
                  <a:lnTo>
                    <a:pt x="731" y="685"/>
                  </a:lnTo>
                  <a:lnTo>
                    <a:pt x="736" y="680"/>
                  </a:lnTo>
                  <a:lnTo>
                    <a:pt x="742" y="673"/>
                  </a:lnTo>
                  <a:lnTo>
                    <a:pt x="751" y="660"/>
                  </a:lnTo>
                  <a:lnTo>
                    <a:pt x="754" y="657"/>
                  </a:lnTo>
                  <a:lnTo>
                    <a:pt x="754" y="657"/>
                  </a:lnTo>
                  <a:lnTo>
                    <a:pt x="753" y="643"/>
                  </a:lnTo>
                  <a:lnTo>
                    <a:pt x="754" y="629"/>
                  </a:lnTo>
                  <a:lnTo>
                    <a:pt x="754" y="629"/>
                  </a:lnTo>
                  <a:lnTo>
                    <a:pt x="754" y="617"/>
                  </a:lnTo>
                  <a:lnTo>
                    <a:pt x="753" y="609"/>
                  </a:lnTo>
                  <a:lnTo>
                    <a:pt x="750" y="602"/>
                  </a:lnTo>
                  <a:lnTo>
                    <a:pt x="745" y="595"/>
                  </a:lnTo>
                  <a:lnTo>
                    <a:pt x="734" y="577"/>
                  </a:lnTo>
                  <a:lnTo>
                    <a:pt x="728" y="565"/>
                  </a:lnTo>
                  <a:lnTo>
                    <a:pt x="722" y="550"/>
                  </a:lnTo>
                  <a:lnTo>
                    <a:pt x="722" y="550"/>
                  </a:lnTo>
                  <a:lnTo>
                    <a:pt x="714" y="531"/>
                  </a:lnTo>
                  <a:lnTo>
                    <a:pt x="704" y="512"/>
                  </a:lnTo>
                  <a:lnTo>
                    <a:pt x="679" y="471"/>
                  </a:lnTo>
                  <a:lnTo>
                    <a:pt x="657" y="434"/>
                  </a:lnTo>
                  <a:lnTo>
                    <a:pt x="649" y="419"/>
                  </a:lnTo>
                  <a:lnTo>
                    <a:pt x="648" y="412"/>
                  </a:lnTo>
                  <a:lnTo>
                    <a:pt x="646" y="406"/>
                  </a:lnTo>
                  <a:lnTo>
                    <a:pt x="646" y="406"/>
                  </a:lnTo>
                  <a:lnTo>
                    <a:pt x="645" y="397"/>
                  </a:lnTo>
                  <a:lnTo>
                    <a:pt x="640" y="388"/>
                  </a:lnTo>
                  <a:lnTo>
                    <a:pt x="629" y="372"/>
                  </a:lnTo>
                  <a:lnTo>
                    <a:pt x="623" y="363"/>
                  </a:lnTo>
                  <a:lnTo>
                    <a:pt x="618" y="354"/>
                  </a:lnTo>
                  <a:lnTo>
                    <a:pt x="614" y="345"/>
                  </a:lnTo>
                  <a:lnTo>
                    <a:pt x="614" y="335"/>
                  </a:lnTo>
                  <a:lnTo>
                    <a:pt x="614" y="335"/>
                  </a:lnTo>
                  <a:lnTo>
                    <a:pt x="612" y="324"/>
                  </a:lnTo>
                  <a:lnTo>
                    <a:pt x="611" y="317"/>
                  </a:lnTo>
                  <a:lnTo>
                    <a:pt x="606" y="310"/>
                  </a:lnTo>
                  <a:lnTo>
                    <a:pt x="602" y="302"/>
                  </a:lnTo>
                  <a:lnTo>
                    <a:pt x="587" y="283"/>
                  </a:lnTo>
                  <a:lnTo>
                    <a:pt x="577" y="271"/>
                  </a:lnTo>
                  <a:lnTo>
                    <a:pt x="565" y="256"/>
                  </a:lnTo>
                  <a:lnTo>
                    <a:pt x="565" y="256"/>
                  </a:lnTo>
                  <a:lnTo>
                    <a:pt x="555" y="237"/>
                  </a:lnTo>
                  <a:lnTo>
                    <a:pt x="546" y="217"/>
                  </a:lnTo>
                  <a:lnTo>
                    <a:pt x="538" y="196"/>
                  </a:lnTo>
                  <a:lnTo>
                    <a:pt x="534" y="175"/>
                  </a:lnTo>
                  <a:lnTo>
                    <a:pt x="531" y="158"/>
                  </a:lnTo>
                  <a:lnTo>
                    <a:pt x="530" y="143"/>
                  </a:lnTo>
                  <a:lnTo>
                    <a:pt x="530" y="131"/>
                  </a:lnTo>
                  <a:lnTo>
                    <a:pt x="531" y="128"/>
                  </a:lnTo>
                  <a:lnTo>
                    <a:pt x="533" y="127"/>
                  </a:lnTo>
                  <a:lnTo>
                    <a:pt x="533" y="127"/>
                  </a:lnTo>
                  <a:lnTo>
                    <a:pt x="534" y="127"/>
                  </a:lnTo>
                  <a:lnTo>
                    <a:pt x="534" y="127"/>
                  </a:lnTo>
                  <a:lnTo>
                    <a:pt x="536" y="128"/>
                  </a:lnTo>
                  <a:lnTo>
                    <a:pt x="538" y="129"/>
                  </a:lnTo>
                  <a:lnTo>
                    <a:pt x="543" y="138"/>
                  </a:lnTo>
                  <a:lnTo>
                    <a:pt x="556" y="163"/>
                  </a:lnTo>
                  <a:lnTo>
                    <a:pt x="580" y="218"/>
                  </a:lnTo>
                  <a:lnTo>
                    <a:pt x="580" y="218"/>
                  </a:lnTo>
                  <a:lnTo>
                    <a:pt x="592" y="242"/>
                  </a:lnTo>
                  <a:lnTo>
                    <a:pt x="601" y="256"/>
                  </a:lnTo>
                  <a:lnTo>
                    <a:pt x="609" y="273"/>
                  </a:lnTo>
                  <a:lnTo>
                    <a:pt x="620" y="287"/>
                  </a:lnTo>
                  <a:lnTo>
                    <a:pt x="630" y="299"/>
                  </a:lnTo>
                  <a:lnTo>
                    <a:pt x="640" y="308"/>
                  </a:lnTo>
                  <a:lnTo>
                    <a:pt x="646" y="310"/>
                  </a:lnTo>
                  <a:lnTo>
                    <a:pt x="651" y="311"/>
                  </a:lnTo>
                  <a:lnTo>
                    <a:pt x="651" y="311"/>
                  </a:lnTo>
                  <a:lnTo>
                    <a:pt x="655" y="310"/>
                  </a:lnTo>
                  <a:lnTo>
                    <a:pt x="660" y="307"/>
                  </a:lnTo>
                  <a:lnTo>
                    <a:pt x="663" y="301"/>
                  </a:lnTo>
                  <a:lnTo>
                    <a:pt x="667" y="295"/>
                  </a:lnTo>
                  <a:lnTo>
                    <a:pt x="673" y="279"/>
                  </a:lnTo>
                  <a:lnTo>
                    <a:pt x="677" y="261"/>
                  </a:lnTo>
                  <a:lnTo>
                    <a:pt x="686" y="226"/>
                  </a:lnTo>
                  <a:lnTo>
                    <a:pt x="689" y="215"/>
                  </a:lnTo>
                  <a:lnTo>
                    <a:pt x="692" y="211"/>
                  </a:lnTo>
                  <a:lnTo>
                    <a:pt x="694" y="211"/>
                  </a:lnTo>
                  <a:lnTo>
                    <a:pt x="694" y="211"/>
                  </a:lnTo>
                  <a:lnTo>
                    <a:pt x="694" y="211"/>
                  </a:lnTo>
                  <a:lnTo>
                    <a:pt x="695" y="214"/>
                  </a:lnTo>
                  <a:lnTo>
                    <a:pt x="698" y="194"/>
                  </a:lnTo>
                  <a:lnTo>
                    <a:pt x="708" y="166"/>
                  </a:lnTo>
                  <a:lnTo>
                    <a:pt x="685" y="109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49" y="53"/>
                  </a:lnTo>
                  <a:lnTo>
                    <a:pt x="649" y="53"/>
                  </a:lnTo>
                  <a:lnTo>
                    <a:pt x="646" y="54"/>
                  </a:lnTo>
                  <a:lnTo>
                    <a:pt x="643" y="56"/>
                  </a:lnTo>
                  <a:lnTo>
                    <a:pt x="643" y="56"/>
                  </a:lnTo>
                  <a:lnTo>
                    <a:pt x="633" y="54"/>
                  </a:lnTo>
                  <a:lnTo>
                    <a:pt x="621" y="51"/>
                  </a:lnTo>
                  <a:lnTo>
                    <a:pt x="621" y="51"/>
                  </a:lnTo>
                  <a:lnTo>
                    <a:pt x="606" y="48"/>
                  </a:lnTo>
                  <a:lnTo>
                    <a:pt x="592" y="47"/>
                  </a:lnTo>
                  <a:lnTo>
                    <a:pt x="592" y="47"/>
                  </a:lnTo>
                  <a:lnTo>
                    <a:pt x="583" y="47"/>
                  </a:lnTo>
                  <a:lnTo>
                    <a:pt x="575" y="48"/>
                  </a:lnTo>
                  <a:lnTo>
                    <a:pt x="575" y="48"/>
                  </a:lnTo>
                  <a:lnTo>
                    <a:pt x="564" y="51"/>
                  </a:lnTo>
                  <a:lnTo>
                    <a:pt x="553" y="51"/>
                  </a:lnTo>
                  <a:lnTo>
                    <a:pt x="553" y="51"/>
                  </a:lnTo>
                  <a:lnTo>
                    <a:pt x="537" y="50"/>
                  </a:lnTo>
                  <a:lnTo>
                    <a:pt x="521" y="45"/>
                  </a:lnTo>
                  <a:lnTo>
                    <a:pt x="503" y="38"/>
                  </a:lnTo>
                  <a:lnTo>
                    <a:pt x="485" y="30"/>
                  </a:lnTo>
                  <a:lnTo>
                    <a:pt x="485" y="30"/>
                  </a:lnTo>
                  <a:lnTo>
                    <a:pt x="480" y="28"/>
                  </a:lnTo>
                  <a:lnTo>
                    <a:pt x="471" y="26"/>
                  </a:lnTo>
                  <a:lnTo>
                    <a:pt x="451" y="25"/>
                  </a:lnTo>
                  <a:lnTo>
                    <a:pt x="451" y="25"/>
                  </a:lnTo>
                  <a:lnTo>
                    <a:pt x="435" y="25"/>
                  </a:lnTo>
                  <a:lnTo>
                    <a:pt x="417" y="28"/>
                  </a:lnTo>
                  <a:lnTo>
                    <a:pt x="400" y="30"/>
                  </a:lnTo>
                  <a:lnTo>
                    <a:pt x="383" y="34"/>
                  </a:lnTo>
                  <a:lnTo>
                    <a:pt x="367" y="38"/>
                  </a:lnTo>
                  <a:lnTo>
                    <a:pt x="356" y="44"/>
                  </a:lnTo>
                  <a:lnTo>
                    <a:pt x="345" y="48"/>
                  </a:lnTo>
                  <a:lnTo>
                    <a:pt x="339" y="54"/>
                  </a:lnTo>
                  <a:lnTo>
                    <a:pt x="339" y="54"/>
                  </a:lnTo>
                  <a:lnTo>
                    <a:pt x="332" y="62"/>
                  </a:lnTo>
                  <a:lnTo>
                    <a:pt x="323" y="66"/>
                  </a:lnTo>
                  <a:lnTo>
                    <a:pt x="313" y="69"/>
                  </a:lnTo>
                  <a:lnTo>
                    <a:pt x="301" y="71"/>
                  </a:lnTo>
                  <a:lnTo>
                    <a:pt x="301" y="71"/>
                  </a:lnTo>
                  <a:lnTo>
                    <a:pt x="292" y="69"/>
                  </a:lnTo>
                  <a:lnTo>
                    <a:pt x="280" y="67"/>
                  </a:lnTo>
                  <a:lnTo>
                    <a:pt x="270" y="64"/>
                  </a:lnTo>
                  <a:lnTo>
                    <a:pt x="259" y="62"/>
                  </a:lnTo>
                  <a:lnTo>
                    <a:pt x="259" y="62"/>
                  </a:lnTo>
                  <a:lnTo>
                    <a:pt x="234" y="51"/>
                  </a:lnTo>
                  <a:lnTo>
                    <a:pt x="205" y="41"/>
                  </a:lnTo>
                  <a:lnTo>
                    <a:pt x="189" y="35"/>
                  </a:lnTo>
                  <a:lnTo>
                    <a:pt x="171" y="30"/>
                  </a:lnTo>
                  <a:lnTo>
                    <a:pt x="152" y="28"/>
                  </a:lnTo>
                  <a:lnTo>
                    <a:pt x="131" y="25"/>
                  </a:lnTo>
                  <a:lnTo>
                    <a:pt x="131" y="25"/>
                  </a:lnTo>
                  <a:lnTo>
                    <a:pt x="93" y="20"/>
                  </a:lnTo>
                  <a:lnTo>
                    <a:pt x="62" y="16"/>
                  </a:lnTo>
                  <a:lnTo>
                    <a:pt x="48" y="11"/>
                  </a:lnTo>
                  <a:lnTo>
                    <a:pt x="38" y="8"/>
                  </a:lnTo>
                  <a:lnTo>
                    <a:pt x="29" y="4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85" name="Freeform: Shape 68">
              <a:extLst>
                <a:ext uri="{FF2B5EF4-FFF2-40B4-BE49-F238E27FC236}">
                  <a16:creationId xmlns:a16="http://schemas.microsoft.com/office/drawing/2014/main" id="{8D8C28F1-AF14-5E49-B119-36366073786D}"/>
                </a:ext>
              </a:extLst>
            </p:cNvPr>
            <p:cNvSpPr/>
            <p:nvPr/>
          </p:nvSpPr>
          <p:spPr>
            <a:xfrm>
              <a:off x="4641120" y="3141000"/>
              <a:ext cx="138960" cy="158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87" h="441">
                  <a:moveTo>
                    <a:pt x="198" y="0"/>
                  </a:moveTo>
                  <a:lnTo>
                    <a:pt x="198" y="0"/>
                  </a:lnTo>
                  <a:lnTo>
                    <a:pt x="195" y="2"/>
                  </a:lnTo>
                  <a:lnTo>
                    <a:pt x="184" y="4"/>
                  </a:lnTo>
                  <a:lnTo>
                    <a:pt x="184" y="4"/>
                  </a:lnTo>
                  <a:lnTo>
                    <a:pt x="184" y="4"/>
                  </a:lnTo>
                  <a:lnTo>
                    <a:pt x="186" y="40"/>
                  </a:lnTo>
                  <a:lnTo>
                    <a:pt x="184" y="69"/>
                  </a:lnTo>
                  <a:lnTo>
                    <a:pt x="181" y="94"/>
                  </a:lnTo>
                  <a:lnTo>
                    <a:pt x="181" y="94"/>
                  </a:lnTo>
                  <a:lnTo>
                    <a:pt x="115" y="99"/>
                  </a:lnTo>
                  <a:lnTo>
                    <a:pt x="115" y="99"/>
                  </a:lnTo>
                  <a:lnTo>
                    <a:pt x="85" y="99"/>
                  </a:lnTo>
                  <a:lnTo>
                    <a:pt x="85" y="99"/>
                  </a:lnTo>
                  <a:lnTo>
                    <a:pt x="77" y="100"/>
                  </a:lnTo>
                  <a:lnTo>
                    <a:pt x="77" y="100"/>
                  </a:lnTo>
                  <a:lnTo>
                    <a:pt x="53" y="103"/>
                  </a:lnTo>
                  <a:lnTo>
                    <a:pt x="53" y="103"/>
                  </a:lnTo>
                  <a:lnTo>
                    <a:pt x="47" y="112"/>
                  </a:lnTo>
                  <a:lnTo>
                    <a:pt x="41" y="118"/>
                  </a:lnTo>
                  <a:lnTo>
                    <a:pt x="41" y="118"/>
                  </a:lnTo>
                  <a:lnTo>
                    <a:pt x="40" y="123"/>
                  </a:lnTo>
                  <a:lnTo>
                    <a:pt x="41" y="126"/>
                  </a:lnTo>
                  <a:lnTo>
                    <a:pt x="44" y="130"/>
                  </a:lnTo>
                  <a:lnTo>
                    <a:pt x="48" y="134"/>
                  </a:lnTo>
                  <a:lnTo>
                    <a:pt x="60" y="145"/>
                  </a:lnTo>
                  <a:lnTo>
                    <a:pt x="65" y="149"/>
                  </a:lnTo>
                  <a:lnTo>
                    <a:pt x="68" y="154"/>
                  </a:lnTo>
                  <a:lnTo>
                    <a:pt x="68" y="154"/>
                  </a:lnTo>
                  <a:lnTo>
                    <a:pt x="68" y="157"/>
                  </a:lnTo>
                  <a:lnTo>
                    <a:pt x="68" y="158"/>
                  </a:lnTo>
                  <a:lnTo>
                    <a:pt x="63" y="161"/>
                  </a:lnTo>
                  <a:lnTo>
                    <a:pt x="57" y="164"/>
                  </a:lnTo>
                  <a:lnTo>
                    <a:pt x="50" y="167"/>
                  </a:lnTo>
                  <a:lnTo>
                    <a:pt x="43" y="168"/>
                  </a:lnTo>
                  <a:lnTo>
                    <a:pt x="35" y="173"/>
                  </a:lnTo>
                  <a:lnTo>
                    <a:pt x="31" y="177"/>
                  </a:lnTo>
                  <a:lnTo>
                    <a:pt x="29" y="180"/>
                  </a:lnTo>
                  <a:lnTo>
                    <a:pt x="29" y="183"/>
                  </a:lnTo>
                  <a:lnTo>
                    <a:pt x="29" y="183"/>
                  </a:lnTo>
                  <a:lnTo>
                    <a:pt x="29" y="191"/>
                  </a:lnTo>
                  <a:lnTo>
                    <a:pt x="28" y="198"/>
                  </a:lnTo>
                  <a:lnTo>
                    <a:pt x="25" y="204"/>
                  </a:lnTo>
                  <a:lnTo>
                    <a:pt x="21" y="210"/>
                  </a:lnTo>
                  <a:lnTo>
                    <a:pt x="12" y="220"/>
                  </a:lnTo>
                  <a:lnTo>
                    <a:pt x="1" y="227"/>
                  </a:lnTo>
                  <a:lnTo>
                    <a:pt x="1" y="227"/>
                  </a:lnTo>
                  <a:lnTo>
                    <a:pt x="0" y="230"/>
                  </a:lnTo>
                  <a:lnTo>
                    <a:pt x="0" y="233"/>
                  </a:lnTo>
                  <a:lnTo>
                    <a:pt x="1" y="239"/>
                  </a:lnTo>
                  <a:lnTo>
                    <a:pt x="6" y="248"/>
                  </a:lnTo>
                  <a:lnTo>
                    <a:pt x="13" y="258"/>
                  </a:lnTo>
                  <a:lnTo>
                    <a:pt x="28" y="276"/>
                  </a:lnTo>
                  <a:lnTo>
                    <a:pt x="34" y="285"/>
                  </a:lnTo>
                  <a:lnTo>
                    <a:pt x="35" y="291"/>
                  </a:lnTo>
                  <a:lnTo>
                    <a:pt x="35" y="291"/>
                  </a:lnTo>
                  <a:lnTo>
                    <a:pt x="37" y="295"/>
                  </a:lnTo>
                  <a:lnTo>
                    <a:pt x="38" y="301"/>
                  </a:lnTo>
                  <a:lnTo>
                    <a:pt x="47" y="313"/>
                  </a:lnTo>
                  <a:lnTo>
                    <a:pt x="62" y="331"/>
                  </a:lnTo>
                  <a:lnTo>
                    <a:pt x="87" y="356"/>
                  </a:lnTo>
                  <a:lnTo>
                    <a:pt x="87" y="356"/>
                  </a:lnTo>
                  <a:lnTo>
                    <a:pt x="99" y="368"/>
                  </a:lnTo>
                  <a:lnTo>
                    <a:pt x="106" y="378"/>
                  </a:lnTo>
                  <a:lnTo>
                    <a:pt x="116" y="397"/>
                  </a:lnTo>
                  <a:lnTo>
                    <a:pt x="122" y="406"/>
                  </a:lnTo>
                  <a:lnTo>
                    <a:pt x="130" y="416"/>
                  </a:lnTo>
                  <a:lnTo>
                    <a:pt x="140" y="428"/>
                  </a:lnTo>
                  <a:lnTo>
                    <a:pt x="156" y="441"/>
                  </a:lnTo>
                  <a:lnTo>
                    <a:pt x="156" y="441"/>
                  </a:lnTo>
                  <a:lnTo>
                    <a:pt x="162" y="434"/>
                  </a:lnTo>
                  <a:lnTo>
                    <a:pt x="170" y="428"/>
                  </a:lnTo>
                  <a:lnTo>
                    <a:pt x="179" y="424"/>
                  </a:lnTo>
                  <a:lnTo>
                    <a:pt x="184" y="422"/>
                  </a:lnTo>
                  <a:lnTo>
                    <a:pt x="190" y="422"/>
                  </a:lnTo>
                  <a:lnTo>
                    <a:pt x="190" y="422"/>
                  </a:lnTo>
                  <a:lnTo>
                    <a:pt x="201" y="421"/>
                  </a:lnTo>
                  <a:lnTo>
                    <a:pt x="208" y="418"/>
                  </a:lnTo>
                  <a:lnTo>
                    <a:pt x="210" y="416"/>
                  </a:lnTo>
                  <a:lnTo>
                    <a:pt x="211" y="413"/>
                  </a:lnTo>
                  <a:lnTo>
                    <a:pt x="212" y="406"/>
                  </a:lnTo>
                  <a:lnTo>
                    <a:pt x="211" y="399"/>
                  </a:lnTo>
                  <a:lnTo>
                    <a:pt x="208" y="388"/>
                  </a:lnTo>
                  <a:lnTo>
                    <a:pt x="199" y="365"/>
                  </a:lnTo>
                  <a:lnTo>
                    <a:pt x="199" y="365"/>
                  </a:lnTo>
                  <a:lnTo>
                    <a:pt x="196" y="354"/>
                  </a:lnTo>
                  <a:lnTo>
                    <a:pt x="196" y="354"/>
                  </a:lnTo>
                  <a:lnTo>
                    <a:pt x="196" y="348"/>
                  </a:lnTo>
                  <a:lnTo>
                    <a:pt x="198" y="346"/>
                  </a:lnTo>
                  <a:lnTo>
                    <a:pt x="199" y="341"/>
                  </a:lnTo>
                  <a:lnTo>
                    <a:pt x="202" y="339"/>
                  </a:lnTo>
                  <a:lnTo>
                    <a:pt x="211" y="337"/>
                  </a:lnTo>
                  <a:lnTo>
                    <a:pt x="221" y="335"/>
                  </a:lnTo>
                  <a:lnTo>
                    <a:pt x="221" y="335"/>
                  </a:lnTo>
                  <a:lnTo>
                    <a:pt x="229" y="335"/>
                  </a:lnTo>
                  <a:lnTo>
                    <a:pt x="229" y="335"/>
                  </a:lnTo>
                  <a:lnTo>
                    <a:pt x="242" y="335"/>
                  </a:lnTo>
                  <a:lnTo>
                    <a:pt x="242" y="335"/>
                  </a:lnTo>
                  <a:lnTo>
                    <a:pt x="246" y="334"/>
                  </a:lnTo>
                  <a:lnTo>
                    <a:pt x="249" y="334"/>
                  </a:lnTo>
                  <a:lnTo>
                    <a:pt x="254" y="329"/>
                  </a:lnTo>
                  <a:lnTo>
                    <a:pt x="257" y="322"/>
                  </a:lnTo>
                  <a:lnTo>
                    <a:pt x="260" y="315"/>
                  </a:lnTo>
                  <a:lnTo>
                    <a:pt x="261" y="309"/>
                  </a:lnTo>
                  <a:lnTo>
                    <a:pt x="264" y="301"/>
                  </a:lnTo>
                  <a:lnTo>
                    <a:pt x="267" y="297"/>
                  </a:lnTo>
                  <a:lnTo>
                    <a:pt x="270" y="295"/>
                  </a:lnTo>
                  <a:lnTo>
                    <a:pt x="273" y="295"/>
                  </a:lnTo>
                  <a:lnTo>
                    <a:pt x="273" y="295"/>
                  </a:lnTo>
                  <a:lnTo>
                    <a:pt x="276" y="295"/>
                  </a:lnTo>
                  <a:lnTo>
                    <a:pt x="279" y="297"/>
                  </a:lnTo>
                  <a:lnTo>
                    <a:pt x="283" y="303"/>
                  </a:lnTo>
                  <a:lnTo>
                    <a:pt x="288" y="310"/>
                  </a:lnTo>
                  <a:lnTo>
                    <a:pt x="292" y="317"/>
                  </a:lnTo>
                  <a:lnTo>
                    <a:pt x="295" y="325"/>
                  </a:lnTo>
                  <a:lnTo>
                    <a:pt x="300" y="332"/>
                  </a:lnTo>
                  <a:lnTo>
                    <a:pt x="304" y="338"/>
                  </a:lnTo>
                  <a:lnTo>
                    <a:pt x="307" y="339"/>
                  </a:lnTo>
                  <a:lnTo>
                    <a:pt x="310" y="339"/>
                  </a:lnTo>
                  <a:lnTo>
                    <a:pt x="310" y="339"/>
                  </a:lnTo>
                  <a:lnTo>
                    <a:pt x="313" y="339"/>
                  </a:lnTo>
                  <a:lnTo>
                    <a:pt x="313" y="339"/>
                  </a:lnTo>
                  <a:lnTo>
                    <a:pt x="317" y="338"/>
                  </a:lnTo>
                  <a:lnTo>
                    <a:pt x="317" y="338"/>
                  </a:lnTo>
                  <a:lnTo>
                    <a:pt x="328" y="339"/>
                  </a:lnTo>
                  <a:lnTo>
                    <a:pt x="336" y="344"/>
                  </a:lnTo>
                  <a:lnTo>
                    <a:pt x="336" y="344"/>
                  </a:lnTo>
                  <a:lnTo>
                    <a:pt x="347" y="347"/>
                  </a:lnTo>
                  <a:lnTo>
                    <a:pt x="357" y="348"/>
                  </a:lnTo>
                  <a:lnTo>
                    <a:pt x="357" y="348"/>
                  </a:lnTo>
                  <a:lnTo>
                    <a:pt x="365" y="348"/>
                  </a:lnTo>
                  <a:lnTo>
                    <a:pt x="365" y="348"/>
                  </a:lnTo>
                  <a:lnTo>
                    <a:pt x="369" y="347"/>
                  </a:lnTo>
                  <a:lnTo>
                    <a:pt x="372" y="344"/>
                  </a:lnTo>
                  <a:lnTo>
                    <a:pt x="376" y="338"/>
                  </a:lnTo>
                  <a:lnTo>
                    <a:pt x="381" y="329"/>
                  </a:lnTo>
                  <a:lnTo>
                    <a:pt x="384" y="317"/>
                  </a:lnTo>
                  <a:lnTo>
                    <a:pt x="385" y="306"/>
                  </a:lnTo>
                  <a:lnTo>
                    <a:pt x="385" y="292"/>
                  </a:lnTo>
                  <a:lnTo>
                    <a:pt x="387" y="264"/>
                  </a:lnTo>
                  <a:lnTo>
                    <a:pt x="387" y="264"/>
                  </a:lnTo>
                  <a:lnTo>
                    <a:pt x="387" y="241"/>
                  </a:lnTo>
                  <a:lnTo>
                    <a:pt x="385" y="220"/>
                  </a:lnTo>
                  <a:lnTo>
                    <a:pt x="384" y="211"/>
                  </a:lnTo>
                  <a:lnTo>
                    <a:pt x="381" y="204"/>
                  </a:lnTo>
                  <a:lnTo>
                    <a:pt x="376" y="196"/>
                  </a:lnTo>
                  <a:lnTo>
                    <a:pt x="369" y="191"/>
                  </a:lnTo>
                  <a:lnTo>
                    <a:pt x="369" y="191"/>
                  </a:lnTo>
                  <a:lnTo>
                    <a:pt x="362" y="184"/>
                  </a:lnTo>
                  <a:lnTo>
                    <a:pt x="354" y="179"/>
                  </a:lnTo>
                  <a:lnTo>
                    <a:pt x="348" y="171"/>
                  </a:lnTo>
                  <a:lnTo>
                    <a:pt x="344" y="162"/>
                  </a:lnTo>
                  <a:lnTo>
                    <a:pt x="342" y="155"/>
                  </a:lnTo>
                  <a:lnTo>
                    <a:pt x="344" y="146"/>
                  </a:lnTo>
                  <a:lnTo>
                    <a:pt x="348" y="140"/>
                  </a:lnTo>
                  <a:lnTo>
                    <a:pt x="356" y="134"/>
                  </a:lnTo>
                  <a:lnTo>
                    <a:pt x="356" y="134"/>
                  </a:lnTo>
                  <a:lnTo>
                    <a:pt x="365" y="128"/>
                  </a:lnTo>
                  <a:lnTo>
                    <a:pt x="370" y="123"/>
                  </a:lnTo>
                  <a:lnTo>
                    <a:pt x="375" y="117"/>
                  </a:lnTo>
                  <a:lnTo>
                    <a:pt x="378" y="109"/>
                  </a:lnTo>
                  <a:lnTo>
                    <a:pt x="378" y="102"/>
                  </a:lnTo>
                  <a:lnTo>
                    <a:pt x="376" y="94"/>
                  </a:lnTo>
                  <a:lnTo>
                    <a:pt x="373" y="87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5" y="78"/>
                  </a:lnTo>
                  <a:lnTo>
                    <a:pt x="365" y="78"/>
                  </a:lnTo>
                  <a:lnTo>
                    <a:pt x="360" y="75"/>
                  </a:lnTo>
                  <a:lnTo>
                    <a:pt x="357" y="74"/>
                  </a:lnTo>
                  <a:lnTo>
                    <a:pt x="348" y="72"/>
                  </a:lnTo>
                  <a:lnTo>
                    <a:pt x="348" y="72"/>
                  </a:lnTo>
                  <a:lnTo>
                    <a:pt x="335" y="74"/>
                  </a:lnTo>
                  <a:lnTo>
                    <a:pt x="322" y="78"/>
                  </a:lnTo>
                  <a:lnTo>
                    <a:pt x="322" y="78"/>
                  </a:lnTo>
                  <a:lnTo>
                    <a:pt x="310" y="81"/>
                  </a:lnTo>
                  <a:lnTo>
                    <a:pt x="301" y="83"/>
                  </a:lnTo>
                  <a:lnTo>
                    <a:pt x="301" y="83"/>
                  </a:lnTo>
                  <a:lnTo>
                    <a:pt x="297" y="81"/>
                  </a:lnTo>
                  <a:lnTo>
                    <a:pt x="295" y="80"/>
                  </a:lnTo>
                  <a:lnTo>
                    <a:pt x="295" y="78"/>
                  </a:lnTo>
                  <a:lnTo>
                    <a:pt x="295" y="78"/>
                  </a:lnTo>
                  <a:lnTo>
                    <a:pt x="297" y="52"/>
                  </a:lnTo>
                  <a:lnTo>
                    <a:pt x="297" y="52"/>
                  </a:lnTo>
                  <a:lnTo>
                    <a:pt x="302" y="4"/>
                  </a:lnTo>
                  <a:lnTo>
                    <a:pt x="302" y="4"/>
                  </a:lnTo>
                  <a:lnTo>
                    <a:pt x="302" y="4"/>
                  </a:lnTo>
                  <a:lnTo>
                    <a:pt x="302" y="4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86" name="Freeform: Shape 69">
              <a:extLst>
                <a:ext uri="{FF2B5EF4-FFF2-40B4-BE49-F238E27FC236}">
                  <a16:creationId xmlns:a16="http://schemas.microsoft.com/office/drawing/2014/main" id="{F043DBA5-9D66-D44A-B4F0-6678FC902073}"/>
                </a:ext>
              </a:extLst>
            </p:cNvPr>
            <p:cNvSpPr/>
            <p:nvPr/>
          </p:nvSpPr>
          <p:spPr>
            <a:xfrm>
              <a:off x="4641120" y="3141000"/>
              <a:ext cx="138960" cy="158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87" h="441">
                  <a:moveTo>
                    <a:pt x="198" y="0"/>
                  </a:moveTo>
                  <a:lnTo>
                    <a:pt x="198" y="0"/>
                  </a:lnTo>
                  <a:lnTo>
                    <a:pt x="195" y="2"/>
                  </a:lnTo>
                  <a:lnTo>
                    <a:pt x="184" y="4"/>
                  </a:lnTo>
                  <a:lnTo>
                    <a:pt x="184" y="4"/>
                  </a:lnTo>
                  <a:lnTo>
                    <a:pt x="184" y="4"/>
                  </a:lnTo>
                  <a:lnTo>
                    <a:pt x="186" y="40"/>
                  </a:lnTo>
                  <a:lnTo>
                    <a:pt x="184" y="69"/>
                  </a:lnTo>
                  <a:lnTo>
                    <a:pt x="181" y="94"/>
                  </a:lnTo>
                  <a:lnTo>
                    <a:pt x="181" y="94"/>
                  </a:lnTo>
                  <a:lnTo>
                    <a:pt x="115" y="99"/>
                  </a:lnTo>
                  <a:lnTo>
                    <a:pt x="115" y="99"/>
                  </a:lnTo>
                  <a:lnTo>
                    <a:pt x="85" y="99"/>
                  </a:lnTo>
                  <a:lnTo>
                    <a:pt x="85" y="99"/>
                  </a:lnTo>
                  <a:lnTo>
                    <a:pt x="77" y="100"/>
                  </a:lnTo>
                  <a:lnTo>
                    <a:pt x="77" y="100"/>
                  </a:lnTo>
                  <a:lnTo>
                    <a:pt x="53" y="103"/>
                  </a:lnTo>
                  <a:lnTo>
                    <a:pt x="53" y="103"/>
                  </a:lnTo>
                  <a:lnTo>
                    <a:pt x="47" y="112"/>
                  </a:lnTo>
                  <a:lnTo>
                    <a:pt x="41" y="118"/>
                  </a:lnTo>
                  <a:lnTo>
                    <a:pt x="41" y="118"/>
                  </a:lnTo>
                  <a:lnTo>
                    <a:pt x="40" y="123"/>
                  </a:lnTo>
                  <a:lnTo>
                    <a:pt x="41" y="126"/>
                  </a:lnTo>
                  <a:lnTo>
                    <a:pt x="44" y="130"/>
                  </a:lnTo>
                  <a:lnTo>
                    <a:pt x="48" y="134"/>
                  </a:lnTo>
                  <a:lnTo>
                    <a:pt x="60" y="145"/>
                  </a:lnTo>
                  <a:lnTo>
                    <a:pt x="65" y="149"/>
                  </a:lnTo>
                  <a:lnTo>
                    <a:pt x="68" y="154"/>
                  </a:lnTo>
                  <a:lnTo>
                    <a:pt x="68" y="154"/>
                  </a:lnTo>
                  <a:lnTo>
                    <a:pt x="68" y="157"/>
                  </a:lnTo>
                  <a:lnTo>
                    <a:pt x="68" y="158"/>
                  </a:lnTo>
                  <a:lnTo>
                    <a:pt x="63" y="161"/>
                  </a:lnTo>
                  <a:lnTo>
                    <a:pt x="57" y="164"/>
                  </a:lnTo>
                  <a:lnTo>
                    <a:pt x="50" y="167"/>
                  </a:lnTo>
                  <a:lnTo>
                    <a:pt x="43" y="168"/>
                  </a:lnTo>
                  <a:lnTo>
                    <a:pt x="35" y="173"/>
                  </a:lnTo>
                  <a:lnTo>
                    <a:pt x="31" y="177"/>
                  </a:lnTo>
                  <a:lnTo>
                    <a:pt x="29" y="180"/>
                  </a:lnTo>
                  <a:lnTo>
                    <a:pt x="29" y="183"/>
                  </a:lnTo>
                  <a:lnTo>
                    <a:pt x="29" y="183"/>
                  </a:lnTo>
                  <a:lnTo>
                    <a:pt x="29" y="191"/>
                  </a:lnTo>
                  <a:lnTo>
                    <a:pt x="28" y="198"/>
                  </a:lnTo>
                  <a:lnTo>
                    <a:pt x="25" y="204"/>
                  </a:lnTo>
                  <a:lnTo>
                    <a:pt x="21" y="210"/>
                  </a:lnTo>
                  <a:lnTo>
                    <a:pt x="12" y="220"/>
                  </a:lnTo>
                  <a:lnTo>
                    <a:pt x="1" y="227"/>
                  </a:lnTo>
                  <a:lnTo>
                    <a:pt x="1" y="227"/>
                  </a:lnTo>
                  <a:lnTo>
                    <a:pt x="0" y="230"/>
                  </a:lnTo>
                  <a:lnTo>
                    <a:pt x="0" y="233"/>
                  </a:lnTo>
                  <a:lnTo>
                    <a:pt x="1" y="239"/>
                  </a:lnTo>
                  <a:lnTo>
                    <a:pt x="6" y="248"/>
                  </a:lnTo>
                  <a:lnTo>
                    <a:pt x="13" y="258"/>
                  </a:lnTo>
                  <a:lnTo>
                    <a:pt x="28" y="276"/>
                  </a:lnTo>
                  <a:lnTo>
                    <a:pt x="34" y="285"/>
                  </a:lnTo>
                  <a:lnTo>
                    <a:pt x="35" y="291"/>
                  </a:lnTo>
                  <a:lnTo>
                    <a:pt x="35" y="291"/>
                  </a:lnTo>
                  <a:lnTo>
                    <a:pt x="37" y="295"/>
                  </a:lnTo>
                  <a:lnTo>
                    <a:pt x="38" y="301"/>
                  </a:lnTo>
                  <a:lnTo>
                    <a:pt x="47" y="313"/>
                  </a:lnTo>
                  <a:lnTo>
                    <a:pt x="62" y="331"/>
                  </a:lnTo>
                  <a:lnTo>
                    <a:pt x="87" y="356"/>
                  </a:lnTo>
                  <a:lnTo>
                    <a:pt x="87" y="356"/>
                  </a:lnTo>
                  <a:lnTo>
                    <a:pt x="99" y="368"/>
                  </a:lnTo>
                  <a:lnTo>
                    <a:pt x="106" y="378"/>
                  </a:lnTo>
                  <a:lnTo>
                    <a:pt x="116" y="397"/>
                  </a:lnTo>
                  <a:lnTo>
                    <a:pt x="122" y="406"/>
                  </a:lnTo>
                  <a:lnTo>
                    <a:pt x="130" y="416"/>
                  </a:lnTo>
                  <a:lnTo>
                    <a:pt x="140" y="428"/>
                  </a:lnTo>
                  <a:lnTo>
                    <a:pt x="156" y="441"/>
                  </a:lnTo>
                  <a:lnTo>
                    <a:pt x="156" y="441"/>
                  </a:lnTo>
                  <a:lnTo>
                    <a:pt x="162" y="434"/>
                  </a:lnTo>
                  <a:lnTo>
                    <a:pt x="170" y="428"/>
                  </a:lnTo>
                  <a:lnTo>
                    <a:pt x="179" y="424"/>
                  </a:lnTo>
                  <a:lnTo>
                    <a:pt x="184" y="422"/>
                  </a:lnTo>
                  <a:lnTo>
                    <a:pt x="190" y="422"/>
                  </a:lnTo>
                  <a:lnTo>
                    <a:pt x="190" y="422"/>
                  </a:lnTo>
                  <a:lnTo>
                    <a:pt x="201" y="421"/>
                  </a:lnTo>
                  <a:lnTo>
                    <a:pt x="208" y="418"/>
                  </a:lnTo>
                  <a:lnTo>
                    <a:pt x="210" y="416"/>
                  </a:lnTo>
                  <a:lnTo>
                    <a:pt x="211" y="413"/>
                  </a:lnTo>
                  <a:lnTo>
                    <a:pt x="212" y="406"/>
                  </a:lnTo>
                  <a:lnTo>
                    <a:pt x="211" y="399"/>
                  </a:lnTo>
                  <a:lnTo>
                    <a:pt x="208" y="388"/>
                  </a:lnTo>
                  <a:lnTo>
                    <a:pt x="199" y="365"/>
                  </a:lnTo>
                  <a:lnTo>
                    <a:pt x="199" y="365"/>
                  </a:lnTo>
                  <a:lnTo>
                    <a:pt x="196" y="354"/>
                  </a:lnTo>
                  <a:lnTo>
                    <a:pt x="196" y="354"/>
                  </a:lnTo>
                  <a:lnTo>
                    <a:pt x="196" y="348"/>
                  </a:lnTo>
                  <a:lnTo>
                    <a:pt x="198" y="346"/>
                  </a:lnTo>
                  <a:lnTo>
                    <a:pt x="199" y="341"/>
                  </a:lnTo>
                  <a:lnTo>
                    <a:pt x="202" y="339"/>
                  </a:lnTo>
                  <a:lnTo>
                    <a:pt x="211" y="337"/>
                  </a:lnTo>
                  <a:lnTo>
                    <a:pt x="221" y="335"/>
                  </a:lnTo>
                  <a:lnTo>
                    <a:pt x="221" y="335"/>
                  </a:lnTo>
                  <a:lnTo>
                    <a:pt x="229" y="335"/>
                  </a:lnTo>
                  <a:lnTo>
                    <a:pt x="229" y="335"/>
                  </a:lnTo>
                  <a:lnTo>
                    <a:pt x="242" y="335"/>
                  </a:lnTo>
                  <a:lnTo>
                    <a:pt x="242" y="335"/>
                  </a:lnTo>
                  <a:lnTo>
                    <a:pt x="246" y="334"/>
                  </a:lnTo>
                  <a:lnTo>
                    <a:pt x="249" y="334"/>
                  </a:lnTo>
                  <a:lnTo>
                    <a:pt x="254" y="329"/>
                  </a:lnTo>
                  <a:lnTo>
                    <a:pt x="257" y="322"/>
                  </a:lnTo>
                  <a:lnTo>
                    <a:pt x="260" y="315"/>
                  </a:lnTo>
                  <a:lnTo>
                    <a:pt x="261" y="309"/>
                  </a:lnTo>
                  <a:lnTo>
                    <a:pt x="264" y="301"/>
                  </a:lnTo>
                  <a:lnTo>
                    <a:pt x="267" y="297"/>
                  </a:lnTo>
                  <a:lnTo>
                    <a:pt x="270" y="295"/>
                  </a:lnTo>
                  <a:lnTo>
                    <a:pt x="273" y="295"/>
                  </a:lnTo>
                  <a:lnTo>
                    <a:pt x="273" y="295"/>
                  </a:lnTo>
                  <a:lnTo>
                    <a:pt x="276" y="295"/>
                  </a:lnTo>
                  <a:lnTo>
                    <a:pt x="279" y="297"/>
                  </a:lnTo>
                  <a:lnTo>
                    <a:pt x="283" y="303"/>
                  </a:lnTo>
                  <a:lnTo>
                    <a:pt x="288" y="310"/>
                  </a:lnTo>
                  <a:lnTo>
                    <a:pt x="292" y="317"/>
                  </a:lnTo>
                  <a:lnTo>
                    <a:pt x="295" y="325"/>
                  </a:lnTo>
                  <a:lnTo>
                    <a:pt x="300" y="332"/>
                  </a:lnTo>
                  <a:lnTo>
                    <a:pt x="304" y="338"/>
                  </a:lnTo>
                  <a:lnTo>
                    <a:pt x="307" y="339"/>
                  </a:lnTo>
                  <a:lnTo>
                    <a:pt x="310" y="339"/>
                  </a:lnTo>
                  <a:lnTo>
                    <a:pt x="310" y="339"/>
                  </a:lnTo>
                  <a:lnTo>
                    <a:pt x="313" y="339"/>
                  </a:lnTo>
                  <a:lnTo>
                    <a:pt x="313" y="339"/>
                  </a:lnTo>
                  <a:lnTo>
                    <a:pt x="317" y="338"/>
                  </a:lnTo>
                  <a:lnTo>
                    <a:pt x="317" y="338"/>
                  </a:lnTo>
                  <a:lnTo>
                    <a:pt x="328" y="339"/>
                  </a:lnTo>
                  <a:lnTo>
                    <a:pt x="336" y="344"/>
                  </a:lnTo>
                  <a:lnTo>
                    <a:pt x="336" y="344"/>
                  </a:lnTo>
                  <a:lnTo>
                    <a:pt x="347" y="347"/>
                  </a:lnTo>
                  <a:lnTo>
                    <a:pt x="357" y="348"/>
                  </a:lnTo>
                  <a:lnTo>
                    <a:pt x="357" y="348"/>
                  </a:lnTo>
                  <a:lnTo>
                    <a:pt x="365" y="348"/>
                  </a:lnTo>
                  <a:lnTo>
                    <a:pt x="365" y="348"/>
                  </a:lnTo>
                  <a:lnTo>
                    <a:pt x="369" y="347"/>
                  </a:lnTo>
                  <a:lnTo>
                    <a:pt x="372" y="344"/>
                  </a:lnTo>
                  <a:lnTo>
                    <a:pt x="376" y="338"/>
                  </a:lnTo>
                  <a:lnTo>
                    <a:pt x="381" y="329"/>
                  </a:lnTo>
                  <a:lnTo>
                    <a:pt x="384" y="317"/>
                  </a:lnTo>
                  <a:lnTo>
                    <a:pt x="385" y="306"/>
                  </a:lnTo>
                  <a:lnTo>
                    <a:pt x="385" y="292"/>
                  </a:lnTo>
                  <a:lnTo>
                    <a:pt x="387" y="264"/>
                  </a:lnTo>
                  <a:lnTo>
                    <a:pt x="387" y="264"/>
                  </a:lnTo>
                  <a:lnTo>
                    <a:pt x="387" y="241"/>
                  </a:lnTo>
                  <a:lnTo>
                    <a:pt x="385" y="220"/>
                  </a:lnTo>
                  <a:lnTo>
                    <a:pt x="384" y="211"/>
                  </a:lnTo>
                  <a:lnTo>
                    <a:pt x="381" y="204"/>
                  </a:lnTo>
                  <a:lnTo>
                    <a:pt x="376" y="196"/>
                  </a:lnTo>
                  <a:lnTo>
                    <a:pt x="369" y="191"/>
                  </a:lnTo>
                  <a:lnTo>
                    <a:pt x="369" y="191"/>
                  </a:lnTo>
                  <a:lnTo>
                    <a:pt x="362" y="184"/>
                  </a:lnTo>
                  <a:lnTo>
                    <a:pt x="354" y="179"/>
                  </a:lnTo>
                  <a:lnTo>
                    <a:pt x="348" y="171"/>
                  </a:lnTo>
                  <a:lnTo>
                    <a:pt x="344" y="162"/>
                  </a:lnTo>
                  <a:lnTo>
                    <a:pt x="342" y="155"/>
                  </a:lnTo>
                  <a:lnTo>
                    <a:pt x="344" y="146"/>
                  </a:lnTo>
                  <a:lnTo>
                    <a:pt x="348" y="140"/>
                  </a:lnTo>
                  <a:lnTo>
                    <a:pt x="356" y="134"/>
                  </a:lnTo>
                  <a:lnTo>
                    <a:pt x="356" y="134"/>
                  </a:lnTo>
                  <a:lnTo>
                    <a:pt x="365" y="128"/>
                  </a:lnTo>
                  <a:lnTo>
                    <a:pt x="370" y="123"/>
                  </a:lnTo>
                  <a:lnTo>
                    <a:pt x="375" y="117"/>
                  </a:lnTo>
                  <a:lnTo>
                    <a:pt x="378" y="109"/>
                  </a:lnTo>
                  <a:lnTo>
                    <a:pt x="378" y="102"/>
                  </a:lnTo>
                  <a:lnTo>
                    <a:pt x="376" y="94"/>
                  </a:lnTo>
                  <a:lnTo>
                    <a:pt x="373" y="87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5" y="78"/>
                  </a:lnTo>
                  <a:lnTo>
                    <a:pt x="365" y="78"/>
                  </a:lnTo>
                  <a:lnTo>
                    <a:pt x="360" y="75"/>
                  </a:lnTo>
                  <a:lnTo>
                    <a:pt x="357" y="74"/>
                  </a:lnTo>
                  <a:lnTo>
                    <a:pt x="348" y="72"/>
                  </a:lnTo>
                  <a:lnTo>
                    <a:pt x="348" y="72"/>
                  </a:lnTo>
                  <a:lnTo>
                    <a:pt x="335" y="74"/>
                  </a:lnTo>
                  <a:lnTo>
                    <a:pt x="322" y="78"/>
                  </a:lnTo>
                  <a:lnTo>
                    <a:pt x="322" y="78"/>
                  </a:lnTo>
                  <a:lnTo>
                    <a:pt x="310" y="81"/>
                  </a:lnTo>
                  <a:lnTo>
                    <a:pt x="301" y="83"/>
                  </a:lnTo>
                  <a:lnTo>
                    <a:pt x="301" y="83"/>
                  </a:lnTo>
                  <a:lnTo>
                    <a:pt x="297" y="81"/>
                  </a:lnTo>
                  <a:lnTo>
                    <a:pt x="295" y="80"/>
                  </a:lnTo>
                  <a:lnTo>
                    <a:pt x="295" y="78"/>
                  </a:lnTo>
                  <a:lnTo>
                    <a:pt x="295" y="78"/>
                  </a:lnTo>
                  <a:lnTo>
                    <a:pt x="297" y="52"/>
                  </a:lnTo>
                  <a:lnTo>
                    <a:pt x="297" y="52"/>
                  </a:lnTo>
                  <a:lnTo>
                    <a:pt x="302" y="4"/>
                  </a:lnTo>
                  <a:lnTo>
                    <a:pt x="302" y="4"/>
                  </a:lnTo>
                  <a:lnTo>
                    <a:pt x="302" y="4"/>
                  </a:lnTo>
                  <a:lnTo>
                    <a:pt x="302" y="4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87" name="Freeform: Shape 70">
              <a:extLst>
                <a:ext uri="{FF2B5EF4-FFF2-40B4-BE49-F238E27FC236}">
                  <a16:creationId xmlns:a16="http://schemas.microsoft.com/office/drawing/2014/main" id="{0548BFB0-CB83-304D-B524-D05DD7741C91}"/>
                </a:ext>
              </a:extLst>
            </p:cNvPr>
            <p:cNvSpPr/>
            <p:nvPr/>
          </p:nvSpPr>
          <p:spPr>
            <a:xfrm>
              <a:off x="4654440" y="3142439"/>
              <a:ext cx="52560" cy="35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7" h="99">
                  <a:moveTo>
                    <a:pt x="147" y="0"/>
                  </a:moveTo>
                  <a:lnTo>
                    <a:pt x="130" y="5"/>
                  </a:lnTo>
                  <a:lnTo>
                    <a:pt x="32" y="5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7" y="14"/>
                  </a:lnTo>
                  <a:lnTo>
                    <a:pt x="38" y="20"/>
                  </a:lnTo>
                  <a:lnTo>
                    <a:pt x="38" y="27"/>
                  </a:lnTo>
                  <a:lnTo>
                    <a:pt x="37" y="33"/>
                  </a:lnTo>
                  <a:lnTo>
                    <a:pt x="34" y="39"/>
                  </a:lnTo>
                  <a:lnTo>
                    <a:pt x="29" y="45"/>
                  </a:lnTo>
                  <a:lnTo>
                    <a:pt x="23" y="49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9" y="56"/>
                  </a:lnTo>
                  <a:lnTo>
                    <a:pt x="4" y="61"/>
                  </a:lnTo>
                  <a:lnTo>
                    <a:pt x="1" y="65"/>
                  </a:lnTo>
                  <a:lnTo>
                    <a:pt x="0" y="70"/>
                  </a:lnTo>
                  <a:lnTo>
                    <a:pt x="1" y="74"/>
                  </a:lnTo>
                  <a:lnTo>
                    <a:pt x="3" y="77"/>
                  </a:lnTo>
                  <a:lnTo>
                    <a:pt x="7" y="80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8" y="82"/>
                  </a:lnTo>
                  <a:lnTo>
                    <a:pt x="19" y="83"/>
                  </a:lnTo>
                  <a:lnTo>
                    <a:pt x="20" y="85"/>
                  </a:lnTo>
                  <a:lnTo>
                    <a:pt x="20" y="88"/>
                  </a:lnTo>
                  <a:lnTo>
                    <a:pt x="19" y="93"/>
                  </a:lnTo>
                  <a:lnTo>
                    <a:pt x="16" y="99"/>
                  </a:lnTo>
                  <a:lnTo>
                    <a:pt x="16" y="99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48" y="95"/>
                  </a:lnTo>
                  <a:lnTo>
                    <a:pt x="48" y="95"/>
                  </a:lnTo>
                  <a:lnTo>
                    <a:pt x="78" y="95"/>
                  </a:lnTo>
                  <a:lnTo>
                    <a:pt x="78" y="95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47" y="65"/>
                  </a:lnTo>
                  <a:lnTo>
                    <a:pt x="147" y="36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88" name="Freeform: Shape 71">
              <a:extLst>
                <a:ext uri="{FF2B5EF4-FFF2-40B4-BE49-F238E27FC236}">
                  <a16:creationId xmlns:a16="http://schemas.microsoft.com/office/drawing/2014/main" id="{5BF31F10-F900-1441-B432-10C2BB902271}"/>
                </a:ext>
              </a:extLst>
            </p:cNvPr>
            <p:cNvSpPr/>
            <p:nvPr/>
          </p:nvSpPr>
          <p:spPr>
            <a:xfrm>
              <a:off x="4654440" y="3142439"/>
              <a:ext cx="52560" cy="35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7" h="99">
                  <a:moveTo>
                    <a:pt x="147" y="0"/>
                  </a:moveTo>
                  <a:lnTo>
                    <a:pt x="130" y="5"/>
                  </a:lnTo>
                  <a:lnTo>
                    <a:pt x="32" y="5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7" y="14"/>
                  </a:lnTo>
                  <a:lnTo>
                    <a:pt x="38" y="20"/>
                  </a:lnTo>
                  <a:lnTo>
                    <a:pt x="38" y="27"/>
                  </a:lnTo>
                  <a:lnTo>
                    <a:pt x="37" y="33"/>
                  </a:lnTo>
                  <a:lnTo>
                    <a:pt x="34" y="39"/>
                  </a:lnTo>
                  <a:lnTo>
                    <a:pt x="29" y="45"/>
                  </a:lnTo>
                  <a:lnTo>
                    <a:pt x="23" y="49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9" y="56"/>
                  </a:lnTo>
                  <a:lnTo>
                    <a:pt x="4" y="61"/>
                  </a:lnTo>
                  <a:lnTo>
                    <a:pt x="1" y="65"/>
                  </a:lnTo>
                  <a:lnTo>
                    <a:pt x="0" y="70"/>
                  </a:lnTo>
                  <a:lnTo>
                    <a:pt x="1" y="74"/>
                  </a:lnTo>
                  <a:lnTo>
                    <a:pt x="3" y="77"/>
                  </a:lnTo>
                  <a:lnTo>
                    <a:pt x="7" y="80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8" y="82"/>
                  </a:lnTo>
                  <a:lnTo>
                    <a:pt x="19" y="83"/>
                  </a:lnTo>
                  <a:lnTo>
                    <a:pt x="20" y="85"/>
                  </a:lnTo>
                  <a:lnTo>
                    <a:pt x="20" y="88"/>
                  </a:lnTo>
                  <a:lnTo>
                    <a:pt x="19" y="93"/>
                  </a:lnTo>
                  <a:lnTo>
                    <a:pt x="16" y="99"/>
                  </a:lnTo>
                  <a:lnTo>
                    <a:pt x="16" y="99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48" y="95"/>
                  </a:lnTo>
                  <a:lnTo>
                    <a:pt x="48" y="95"/>
                  </a:lnTo>
                  <a:lnTo>
                    <a:pt x="78" y="95"/>
                  </a:lnTo>
                  <a:lnTo>
                    <a:pt x="78" y="95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47" y="65"/>
                  </a:lnTo>
                  <a:lnTo>
                    <a:pt x="147" y="36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89" name="Freeform: Shape 72">
              <a:extLst>
                <a:ext uri="{FF2B5EF4-FFF2-40B4-BE49-F238E27FC236}">
                  <a16:creationId xmlns:a16="http://schemas.microsoft.com/office/drawing/2014/main" id="{FB267679-3E0F-A249-BAD7-C12EE99F5202}"/>
                </a:ext>
              </a:extLst>
            </p:cNvPr>
            <p:cNvSpPr/>
            <p:nvPr/>
          </p:nvSpPr>
          <p:spPr>
            <a:xfrm>
              <a:off x="4696920" y="3105360"/>
              <a:ext cx="177840" cy="2235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5" h="622">
                  <a:moveTo>
                    <a:pt x="433" y="0"/>
                  </a:moveTo>
                  <a:lnTo>
                    <a:pt x="430" y="0"/>
                  </a:lnTo>
                  <a:lnTo>
                    <a:pt x="402" y="7"/>
                  </a:lnTo>
                  <a:lnTo>
                    <a:pt x="364" y="16"/>
                  </a:lnTo>
                  <a:lnTo>
                    <a:pt x="364" y="16"/>
                  </a:lnTo>
                  <a:lnTo>
                    <a:pt x="364" y="25"/>
                  </a:lnTo>
                  <a:lnTo>
                    <a:pt x="364" y="25"/>
                  </a:lnTo>
                  <a:lnTo>
                    <a:pt x="364" y="34"/>
                  </a:lnTo>
                  <a:lnTo>
                    <a:pt x="361" y="46"/>
                  </a:lnTo>
                  <a:lnTo>
                    <a:pt x="358" y="58"/>
                  </a:lnTo>
                  <a:lnTo>
                    <a:pt x="350" y="69"/>
                  </a:lnTo>
                  <a:lnTo>
                    <a:pt x="350" y="69"/>
                  </a:lnTo>
                  <a:lnTo>
                    <a:pt x="346" y="75"/>
                  </a:lnTo>
                  <a:lnTo>
                    <a:pt x="346" y="75"/>
                  </a:lnTo>
                  <a:lnTo>
                    <a:pt x="341" y="84"/>
                  </a:lnTo>
                  <a:lnTo>
                    <a:pt x="338" y="93"/>
                  </a:lnTo>
                  <a:lnTo>
                    <a:pt x="333" y="111"/>
                  </a:lnTo>
                  <a:lnTo>
                    <a:pt x="330" y="127"/>
                  </a:lnTo>
                  <a:lnTo>
                    <a:pt x="328" y="136"/>
                  </a:lnTo>
                  <a:lnTo>
                    <a:pt x="328" y="136"/>
                  </a:lnTo>
                  <a:lnTo>
                    <a:pt x="328" y="139"/>
                  </a:lnTo>
                  <a:lnTo>
                    <a:pt x="328" y="139"/>
                  </a:lnTo>
                  <a:lnTo>
                    <a:pt x="328" y="139"/>
                  </a:lnTo>
                  <a:lnTo>
                    <a:pt x="316" y="133"/>
                  </a:lnTo>
                  <a:lnTo>
                    <a:pt x="290" y="121"/>
                  </a:lnTo>
                  <a:lnTo>
                    <a:pt x="259" y="109"/>
                  </a:lnTo>
                  <a:lnTo>
                    <a:pt x="244" y="105"/>
                  </a:lnTo>
                  <a:lnTo>
                    <a:pt x="232" y="103"/>
                  </a:lnTo>
                  <a:lnTo>
                    <a:pt x="232" y="103"/>
                  </a:lnTo>
                  <a:lnTo>
                    <a:pt x="228" y="103"/>
                  </a:lnTo>
                  <a:lnTo>
                    <a:pt x="228" y="103"/>
                  </a:lnTo>
                  <a:lnTo>
                    <a:pt x="217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146" y="103"/>
                  </a:lnTo>
                  <a:lnTo>
                    <a:pt x="146" y="103"/>
                  </a:lnTo>
                  <a:lnTo>
                    <a:pt x="146" y="103"/>
                  </a:lnTo>
                  <a:lnTo>
                    <a:pt x="141" y="151"/>
                  </a:lnTo>
                  <a:lnTo>
                    <a:pt x="141" y="151"/>
                  </a:lnTo>
                  <a:lnTo>
                    <a:pt x="139" y="177"/>
                  </a:lnTo>
                  <a:lnTo>
                    <a:pt x="139" y="177"/>
                  </a:lnTo>
                  <a:lnTo>
                    <a:pt x="139" y="179"/>
                  </a:lnTo>
                  <a:lnTo>
                    <a:pt x="141" y="180"/>
                  </a:lnTo>
                  <a:lnTo>
                    <a:pt x="145" y="182"/>
                  </a:lnTo>
                  <a:lnTo>
                    <a:pt x="145" y="182"/>
                  </a:lnTo>
                  <a:lnTo>
                    <a:pt x="154" y="180"/>
                  </a:lnTo>
                  <a:lnTo>
                    <a:pt x="166" y="177"/>
                  </a:lnTo>
                  <a:lnTo>
                    <a:pt x="166" y="177"/>
                  </a:lnTo>
                  <a:lnTo>
                    <a:pt x="179" y="173"/>
                  </a:lnTo>
                  <a:lnTo>
                    <a:pt x="192" y="171"/>
                  </a:lnTo>
                  <a:lnTo>
                    <a:pt x="192" y="171"/>
                  </a:lnTo>
                  <a:lnTo>
                    <a:pt x="201" y="173"/>
                  </a:lnTo>
                  <a:lnTo>
                    <a:pt x="204" y="174"/>
                  </a:lnTo>
                  <a:lnTo>
                    <a:pt x="209" y="177"/>
                  </a:lnTo>
                  <a:lnTo>
                    <a:pt x="209" y="177"/>
                  </a:lnTo>
                  <a:lnTo>
                    <a:pt x="213" y="180"/>
                  </a:lnTo>
                  <a:lnTo>
                    <a:pt x="213" y="180"/>
                  </a:lnTo>
                  <a:lnTo>
                    <a:pt x="217" y="186"/>
                  </a:lnTo>
                  <a:lnTo>
                    <a:pt x="220" y="193"/>
                  </a:lnTo>
                  <a:lnTo>
                    <a:pt x="222" y="201"/>
                  </a:lnTo>
                  <a:lnTo>
                    <a:pt x="222" y="208"/>
                  </a:lnTo>
                  <a:lnTo>
                    <a:pt x="219" y="216"/>
                  </a:lnTo>
                  <a:lnTo>
                    <a:pt x="214" y="222"/>
                  </a:lnTo>
                  <a:lnTo>
                    <a:pt x="209" y="227"/>
                  </a:lnTo>
                  <a:lnTo>
                    <a:pt x="200" y="233"/>
                  </a:lnTo>
                  <a:lnTo>
                    <a:pt x="200" y="233"/>
                  </a:lnTo>
                  <a:lnTo>
                    <a:pt x="192" y="239"/>
                  </a:lnTo>
                  <a:lnTo>
                    <a:pt x="188" y="245"/>
                  </a:lnTo>
                  <a:lnTo>
                    <a:pt x="186" y="254"/>
                  </a:lnTo>
                  <a:lnTo>
                    <a:pt x="188" y="261"/>
                  </a:lnTo>
                  <a:lnTo>
                    <a:pt x="192" y="270"/>
                  </a:lnTo>
                  <a:lnTo>
                    <a:pt x="198" y="278"/>
                  </a:lnTo>
                  <a:lnTo>
                    <a:pt x="206" y="283"/>
                  </a:lnTo>
                  <a:lnTo>
                    <a:pt x="213" y="290"/>
                  </a:lnTo>
                  <a:lnTo>
                    <a:pt x="213" y="290"/>
                  </a:lnTo>
                  <a:lnTo>
                    <a:pt x="220" y="295"/>
                  </a:lnTo>
                  <a:lnTo>
                    <a:pt x="225" y="303"/>
                  </a:lnTo>
                  <a:lnTo>
                    <a:pt x="228" y="310"/>
                  </a:lnTo>
                  <a:lnTo>
                    <a:pt x="229" y="319"/>
                  </a:lnTo>
                  <a:lnTo>
                    <a:pt x="231" y="340"/>
                  </a:lnTo>
                  <a:lnTo>
                    <a:pt x="231" y="363"/>
                  </a:lnTo>
                  <a:lnTo>
                    <a:pt x="231" y="363"/>
                  </a:lnTo>
                  <a:lnTo>
                    <a:pt x="229" y="391"/>
                  </a:lnTo>
                  <a:lnTo>
                    <a:pt x="229" y="405"/>
                  </a:lnTo>
                  <a:lnTo>
                    <a:pt x="228" y="416"/>
                  </a:lnTo>
                  <a:lnTo>
                    <a:pt x="225" y="428"/>
                  </a:lnTo>
                  <a:lnTo>
                    <a:pt x="220" y="437"/>
                  </a:lnTo>
                  <a:lnTo>
                    <a:pt x="216" y="443"/>
                  </a:lnTo>
                  <a:lnTo>
                    <a:pt x="213" y="446"/>
                  </a:lnTo>
                  <a:lnTo>
                    <a:pt x="209" y="447"/>
                  </a:lnTo>
                  <a:lnTo>
                    <a:pt x="209" y="447"/>
                  </a:lnTo>
                  <a:lnTo>
                    <a:pt x="201" y="447"/>
                  </a:lnTo>
                  <a:lnTo>
                    <a:pt x="201" y="447"/>
                  </a:lnTo>
                  <a:lnTo>
                    <a:pt x="191" y="446"/>
                  </a:lnTo>
                  <a:lnTo>
                    <a:pt x="180" y="443"/>
                  </a:lnTo>
                  <a:lnTo>
                    <a:pt x="180" y="443"/>
                  </a:lnTo>
                  <a:lnTo>
                    <a:pt x="172" y="438"/>
                  </a:lnTo>
                  <a:lnTo>
                    <a:pt x="161" y="437"/>
                  </a:lnTo>
                  <a:lnTo>
                    <a:pt x="161" y="437"/>
                  </a:lnTo>
                  <a:lnTo>
                    <a:pt x="157" y="438"/>
                  </a:lnTo>
                  <a:lnTo>
                    <a:pt x="157" y="438"/>
                  </a:lnTo>
                  <a:lnTo>
                    <a:pt x="154" y="438"/>
                  </a:lnTo>
                  <a:lnTo>
                    <a:pt x="154" y="438"/>
                  </a:lnTo>
                  <a:lnTo>
                    <a:pt x="151" y="438"/>
                  </a:lnTo>
                  <a:lnTo>
                    <a:pt x="148" y="437"/>
                  </a:lnTo>
                  <a:lnTo>
                    <a:pt x="144" y="431"/>
                  </a:lnTo>
                  <a:lnTo>
                    <a:pt x="139" y="424"/>
                  </a:lnTo>
                  <a:lnTo>
                    <a:pt x="136" y="416"/>
                  </a:lnTo>
                  <a:lnTo>
                    <a:pt x="132" y="409"/>
                  </a:lnTo>
                  <a:lnTo>
                    <a:pt x="127" y="402"/>
                  </a:lnTo>
                  <a:lnTo>
                    <a:pt x="123" y="396"/>
                  </a:lnTo>
                  <a:lnTo>
                    <a:pt x="120" y="394"/>
                  </a:lnTo>
                  <a:lnTo>
                    <a:pt x="117" y="394"/>
                  </a:lnTo>
                  <a:lnTo>
                    <a:pt x="117" y="394"/>
                  </a:lnTo>
                  <a:lnTo>
                    <a:pt x="114" y="394"/>
                  </a:lnTo>
                  <a:lnTo>
                    <a:pt x="111" y="396"/>
                  </a:lnTo>
                  <a:lnTo>
                    <a:pt x="108" y="400"/>
                  </a:lnTo>
                  <a:lnTo>
                    <a:pt x="105" y="408"/>
                  </a:lnTo>
                  <a:lnTo>
                    <a:pt x="104" y="414"/>
                  </a:lnTo>
                  <a:lnTo>
                    <a:pt x="101" y="421"/>
                  </a:lnTo>
                  <a:lnTo>
                    <a:pt x="98" y="428"/>
                  </a:lnTo>
                  <a:lnTo>
                    <a:pt x="93" y="433"/>
                  </a:lnTo>
                  <a:lnTo>
                    <a:pt x="90" y="433"/>
                  </a:lnTo>
                  <a:lnTo>
                    <a:pt x="86" y="434"/>
                  </a:lnTo>
                  <a:lnTo>
                    <a:pt x="86" y="434"/>
                  </a:lnTo>
                  <a:lnTo>
                    <a:pt x="73" y="434"/>
                  </a:lnTo>
                  <a:lnTo>
                    <a:pt x="73" y="434"/>
                  </a:lnTo>
                  <a:lnTo>
                    <a:pt x="65" y="434"/>
                  </a:lnTo>
                  <a:lnTo>
                    <a:pt x="65" y="434"/>
                  </a:lnTo>
                  <a:lnTo>
                    <a:pt x="55" y="436"/>
                  </a:lnTo>
                  <a:lnTo>
                    <a:pt x="46" y="438"/>
                  </a:lnTo>
                  <a:lnTo>
                    <a:pt x="43" y="440"/>
                  </a:lnTo>
                  <a:lnTo>
                    <a:pt x="42" y="445"/>
                  </a:lnTo>
                  <a:lnTo>
                    <a:pt x="40" y="447"/>
                  </a:lnTo>
                  <a:lnTo>
                    <a:pt x="40" y="453"/>
                  </a:lnTo>
                  <a:lnTo>
                    <a:pt x="40" y="453"/>
                  </a:lnTo>
                  <a:lnTo>
                    <a:pt x="43" y="464"/>
                  </a:lnTo>
                  <a:lnTo>
                    <a:pt x="43" y="464"/>
                  </a:lnTo>
                  <a:lnTo>
                    <a:pt x="52" y="487"/>
                  </a:lnTo>
                  <a:lnTo>
                    <a:pt x="55" y="498"/>
                  </a:lnTo>
                  <a:lnTo>
                    <a:pt x="56" y="505"/>
                  </a:lnTo>
                  <a:lnTo>
                    <a:pt x="55" y="512"/>
                  </a:lnTo>
                  <a:lnTo>
                    <a:pt x="54" y="515"/>
                  </a:lnTo>
                  <a:lnTo>
                    <a:pt x="52" y="517"/>
                  </a:lnTo>
                  <a:lnTo>
                    <a:pt x="45" y="520"/>
                  </a:lnTo>
                  <a:lnTo>
                    <a:pt x="34" y="521"/>
                  </a:lnTo>
                  <a:lnTo>
                    <a:pt x="34" y="521"/>
                  </a:lnTo>
                  <a:lnTo>
                    <a:pt x="28" y="521"/>
                  </a:lnTo>
                  <a:lnTo>
                    <a:pt x="23" y="523"/>
                  </a:lnTo>
                  <a:lnTo>
                    <a:pt x="14" y="527"/>
                  </a:lnTo>
                  <a:lnTo>
                    <a:pt x="6" y="533"/>
                  </a:lnTo>
                  <a:lnTo>
                    <a:pt x="0" y="540"/>
                  </a:lnTo>
                  <a:lnTo>
                    <a:pt x="0" y="540"/>
                  </a:lnTo>
                  <a:lnTo>
                    <a:pt x="0" y="540"/>
                  </a:lnTo>
                  <a:lnTo>
                    <a:pt x="8" y="546"/>
                  </a:lnTo>
                  <a:lnTo>
                    <a:pt x="8" y="546"/>
                  </a:lnTo>
                  <a:lnTo>
                    <a:pt x="28" y="564"/>
                  </a:lnTo>
                  <a:lnTo>
                    <a:pt x="45" y="583"/>
                  </a:lnTo>
                  <a:lnTo>
                    <a:pt x="58" y="603"/>
                  </a:lnTo>
                  <a:lnTo>
                    <a:pt x="68" y="622"/>
                  </a:lnTo>
                  <a:lnTo>
                    <a:pt x="68" y="622"/>
                  </a:lnTo>
                  <a:lnTo>
                    <a:pt x="102" y="600"/>
                  </a:lnTo>
                  <a:lnTo>
                    <a:pt x="115" y="592"/>
                  </a:lnTo>
                  <a:lnTo>
                    <a:pt x="127" y="588"/>
                  </a:lnTo>
                  <a:lnTo>
                    <a:pt x="127" y="588"/>
                  </a:lnTo>
                  <a:lnTo>
                    <a:pt x="127" y="588"/>
                  </a:lnTo>
                  <a:lnTo>
                    <a:pt x="127" y="588"/>
                  </a:lnTo>
                  <a:lnTo>
                    <a:pt x="127" y="588"/>
                  </a:lnTo>
                  <a:lnTo>
                    <a:pt x="130" y="586"/>
                  </a:lnTo>
                  <a:lnTo>
                    <a:pt x="130" y="586"/>
                  </a:lnTo>
                  <a:lnTo>
                    <a:pt x="133" y="586"/>
                  </a:lnTo>
                  <a:lnTo>
                    <a:pt x="133" y="586"/>
                  </a:lnTo>
                  <a:lnTo>
                    <a:pt x="135" y="586"/>
                  </a:lnTo>
                  <a:lnTo>
                    <a:pt x="135" y="586"/>
                  </a:lnTo>
                  <a:lnTo>
                    <a:pt x="142" y="591"/>
                  </a:lnTo>
                  <a:lnTo>
                    <a:pt x="142" y="591"/>
                  </a:lnTo>
                  <a:lnTo>
                    <a:pt x="151" y="597"/>
                  </a:lnTo>
                  <a:lnTo>
                    <a:pt x="155" y="600"/>
                  </a:lnTo>
                  <a:lnTo>
                    <a:pt x="161" y="600"/>
                  </a:lnTo>
                  <a:lnTo>
                    <a:pt x="161" y="600"/>
                  </a:lnTo>
                  <a:lnTo>
                    <a:pt x="166" y="600"/>
                  </a:lnTo>
                  <a:lnTo>
                    <a:pt x="172" y="598"/>
                  </a:lnTo>
                  <a:lnTo>
                    <a:pt x="176" y="595"/>
                  </a:lnTo>
                  <a:lnTo>
                    <a:pt x="182" y="591"/>
                  </a:lnTo>
                  <a:lnTo>
                    <a:pt x="182" y="591"/>
                  </a:lnTo>
                  <a:lnTo>
                    <a:pt x="194" y="583"/>
                  </a:lnTo>
                  <a:lnTo>
                    <a:pt x="194" y="583"/>
                  </a:lnTo>
                  <a:lnTo>
                    <a:pt x="206" y="577"/>
                  </a:lnTo>
                  <a:lnTo>
                    <a:pt x="217" y="576"/>
                  </a:lnTo>
                  <a:lnTo>
                    <a:pt x="217" y="576"/>
                  </a:lnTo>
                  <a:lnTo>
                    <a:pt x="225" y="577"/>
                  </a:lnTo>
                  <a:lnTo>
                    <a:pt x="231" y="579"/>
                  </a:lnTo>
                  <a:lnTo>
                    <a:pt x="231" y="579"/>
                  </a:lnTo>
                  <a:lnTo>
                    <a:pt x="234" y="582"/>
                  </a:lnTo>
                  <a:lnTo>
                    <a:pt x="237" y="586"/>
                  </a:lnTo>
                  <a:lnTo>
                    <a:pt x="238" y="591"/>
                  </a:lnTo>
                  <a:lnTo>
                    <a:pt x="240" y="595"/>
                  </a:lnTo>
                  <a:lnTo>
                    <a:pt x="240" y="595"/>
                  </a:lnTo>
                  <a:lnTo>
                    <a:pt x="240" y="601"/>
                  </a:lnTo>
                  <a:lnTo>
                    <a:pt x="241" y="605"/>
                  </a:lnTo>
                  <a:lnTo>
                    <a:pt x="243" y="608"/>
                  </a:lnTo>
                  <a:lnTo>
                    <a:pt x="245" y="610"/>
                  </a:lnTo>
                  <a:lnTo>
                    <a:pt x="245" y="610"/>
                  </a:lnTo>
                  <a:lnTo>
                    <a:pt x="248" y="608"/>
                  </a:lnTo>
                  <a:lnTo>
                    <a:pt x="254" y="604"/>
                  </a:lnTo>
                  <a:lnTo>
                    <a:pt x="269" y="591"/>
                  </a:lnTo>
                  <a:lnTo>
                    <a:pt x="269" y="591"/>
                  </a:lnTo>
                  <a:lnTo>
                    <a:pt x="277" y="585"/>
                  </a:lnTo>
                  <a:lnTo>
                    <a:pt x="277" y="585"/>
                  </a:lnTo>
                  <a:lnTo>
                    <a:pt x="284" y="582"/>
                  </a:lnTo>
                  <a:lnTo>
                    <a:pt x="290" y="580"/>
                  </a:lnTo>
                  <a:lnTo>
                    <a:pt x="302" y="579"/>
                  </a:lnTo>
                  <a:lnTo>
                    <a:pt x="306" y="576"/>
                  </a:lnTo>
                  <a:lnTo>
                    <a:pt x="310" y="571"/>
                  </a:lnTo>
                  <a:lnTo>
                    <a:pt x="312" y="564"/>
                  </a:lnTo>
                  <a:lnTo>
                    <a:pt x="313" y="551"/>
                  </a:lnTo>
                  <a:lnTo>
                    <a:pt x="313" y="551"/>
                  </a:lnTo>
                  <a:lnTo>
                    <a:pt x="313" y="543"/>
                  </a:lnTo>
                  <a:lnTo>
                    <a:pt x="315" y="537"/>
                  </a:lnTo>
                  <a:lnTo>
                    <a:pt x="316" y="533"/>
                  </a:lnTo>
                  <a:lnTo>
                    <a:pt x="319" y="530"/>
                  </a:lnTo>
                  <a:lnTo>
                    <a:pt x="319" y="530"/>
                  </a:lnTo>
                  <a:lnTo>
                    <a:pt x="322" y="529"/>
                  </a:lnTo>
                  <a:lnTo>
                    <a:pt x="325" y="527"/>
                  </a:lnTo>
                  <a:lnTo>
                    <a:pt x="331" y="524"/>
                  </a:lnTo>
                  <a:lnTo>
                    <a:pt x="334" y="521"/>
                  </a:lnTo>
                  <a:lnTo>
                    <a:pt x="337" y="517"/>
                  </a:lnTo>
                  <a:lnTo>
                    <a:pt x="338" y="509"/>
                  </a:lnTo>
                  <a:lnTo>
                    <a:pt x="338" y="499"/>
                  </a:lnTo>
                  <a:lnTo>
                    <a:pt x="338" y="499"/>
                  </a:lnTo>
                  <a:lnTo>
                    <a:pt x="340" y="459"/>
                  </a:lnTo>
                  <a:lnTo>
                    <a:pt x="341" y="422"/>
                  </a:lnTo>
                  <a:lnTo>
                    <a:pt x="341" y="422"/>
                  </a:lnTo>
                  <a:lnTo>
                    <a:pt x="343" y="381"/>
                  </a:lnTo>
                  <a:lnTo>
                    <a:pt x="343" y="381"/>
                  </a:lnTo>
                  <a:lnTo>
                    <a:pt x="344" y="378"/>
                  </a:lnTo>
                  <a:lnTo>
                    <a:pt x="346" y="374"/>
                  </a:lnTo>
                  <a:lnTo>
                    <a:pt x="353" y="365"/>
                  </a:lnTo>
                  <a:lnTo>
                    <a:pt x="364" y="356"/>
                  </a:lnTo>
                  <a:lnTo>
                    <a:pt x="374" y="347"/>
                  </a:lnTo>
                  <a:lnTo>
                    <a:pt x="386" y="337"/>
                  </a:lnTo>
                  <a:lnTo>
                    <a:pt x="395" y="326"/>
                  </a:lnTo>
                  <a:lnTo>
                    <a:pt x="399" y="322"/>
                  </a:lnTo>
                  <a:lnTo>
                    <a:pt x="402" y="316"/>
                  </a:lnTo>
                  <a:lnTo>
                    <a:pt x="403" y="309"/>
                  </a:lnTo>
                  <a:lnTo>
                    <a:pt x="405" y="303"/>
                  </a:lnTo>
                  <a:lnTo>
                    <a:pt x="405" y="303"/>
                  </a:lnTo>
                  <a:lnTo>
                    <a:pt x="405" y="295"/>
                  </a:lnTo>
                  <a:lnTo>
                    <a:pt x="406" y="288"/>
                  </a:lnTo>
                  <a:lnTo>
                    <a:pt x="412" y="272"/>
                  </a:lnTo>
                  <a:lnTo>
                    <a:pt x="421" y="253"/>
                  </a:lnTo>
                  <a:lnTo>
                    <a:pt x="432" y="232"/>
                  </a:lnTo>
                  <a:lnTo>
                    <a:pt x="440" y="211"/>
                  </a:lnTo>
                  <a:lnTo>
                    <a:pt x="449" y="192"/>
                  </a:lnTo>
                  <a:lnTo>
                    <a:pt x="455" y="173"/>
                  </a:lnTo>
                  <a:lnTo>
                    <a:pt x="457" y="162"/>
                  </a:lnTo>
                  <a:lnTo>
                    <a:pt x="457" y="155"/>
                  </a:lnTo>
                  <a:lnTo>
                    <a:pt x="457" y="155"/>
                  </a:lnTo>
                  <a:lnTo>
                    <a:pt x="457" y="142"/>
                  </a:lnTo>
                  <a:lnTo>
                    <a:pt x="458" y="131"/>
                  </a:lnTo>
                  <a:lnTo>
                    <a:pt x="460" y="123"/>
                  </a:lnTo>
                  <a:lnTo>
                    <a:pt x="463" y="115"/>
                  </a:lnTo>
                  <a:lnTo>
                    <a:pt x="463" y="115"/>
                  </a:lnTo>
                  <a:lnTo>
                    <a:pt x="468" y="103"/>
                  </a:lnTo>
                  <a:lnTo>
                    <a:pt x="474" y="93"/>
                  </a:lnTo>
                  <a:lnTo>
                    <a:pt x="474" y="93"/>
                  </a:lnTo>
                  <a:lnTo>
                    <a:pt x="483" y="81"/>
                  </a:lnTo>
                  <a:lnTo>
                    <a:pt x="483" y="81"/>
                  </a:lnTo>
                  <a:lnTo>
                    <a:pt x="489" y="67"/>
                  </a:lnTo>
                  <a:lnTo>
                    <a:pt x="493" y="50"/>
                  </a:lnTo>
                  <a:lnTo>
                    <a:pt x="493" y="50"/>
                  </a:lnTo>
                  <a:lnTo>
                    <a:pt x="495" y="30"/>
                  </a:lnTo>
                  <a:lnTo>
                    <a:pt x="495" y="18"/>
                  </a:lnTo>
                  <a:lnTo>
                    <a:pt x="493" y="7"/>
                  </a:lnTo>
                  <a:lnTo>
                    <a:pt x="493" y="7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90" name="Freeform: Shape 73">
              <a:extLst>
                <a:ext uri="{FF2B5EF4-FFF2-40B4-BE49-F238E27FC236}">
                  <a16:creationId xmlns:a16="http://schemas.microsoft.com/office/drawing/2014/main" id="{F241E486-B1DF-1D4C-8FDB-5E98AB38DA75}"/>
                </a:ext>
              </a:extLst>
            </p:cNvPr>
            <p:cNvSpPr/>
            <p:nvPr/>
          </p:nvSpPr>
          <p:spPr>
            <a:xfrm>
              <a:off x="4960079" y="2592000"/>
              <a:ext cx="415080" cy="515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54" h="1433">
                  <a:moveTo>
                    <a:pt x="951" y="0"/>
                  </a:moveTo>
                  <a:lnTo>
                    <a:pt x="948" y="3"/>
                  </a:lnTo>
                  <a:lnTo>
                    <a:pt x="948" y="3"/>
                  </a:lnTo>
                  <a:lnTo>
                    <a:pt x="939" y="16"/>
                  </a:lnTo>
                  <a:lnTo>
                    <a:pt x="933" y="23"/>
                  </a:lnTo>
                  <a:lnTo>
                    <a:pt x="928" y="28"/>
                  </a:lnTo>
                  <a:lnTo>
                    <a:pt x="922" y="28"/>
                  </a:lnTo>
                  <a:lnTo>
                    <a:pt x="922" y="28"/>
                  </a:lnTo>
                  <a:lnTo>
                    <a:pt x="911" y="28"/>
                  </a:lnTo>
                  <a:lnTo>
                    <a:pt x="911" y="28"/>
                  </a:lnTo>
                  <a:lnTo>
                    <a:pt x="908" y="28"/>
                  </a:lnTo>
                  <a:lnTo>
                    <a:pt x="905" y="29"/>
                  </a:lnTo>
                  <a:lnTo>
                    <a:pt x="899" y="35"/>
                  </a:lnTo>
                  <a:lnTo>
                    <a:pt x="897" y="44"/>
                  </a:lnTo>
                  <a:lnTo>
                    <a:pt x="894" y="53"/>
                  </a:lnTo>
                  <a:lnTo>
                    <a:pt x="889" y="62"/>
                  </a:lnTo>
                  <a:lnTo>
                    <a:pt x="883" y="71"/>
                  </a:lnTo>
                  <a:lnTo>
                    <a:pt x="880" y="73"/>
                  </a:lnTo>
                  <a:lnTo>
                    <a:pt x="876" y="75"/>
                  </a:lnTo>
                  <a:lnTo>
                    <a:pt x="871" y="78"/>
                  </a:lnTo>
                  <a:lnTo>
                    <a:pt x="866" y="78"/>
                  </a:lnTo>
                  <a:lnTo>
                    <a:pt x="866" y="78"/>
                  </a:lnTo>
                  <a:lnTo>
                    <a:pt x="857" y="79"/>
                  </a:lnTo>
                  <a:lnTo>
                    <a:pt x="857" y="79"/>
                  </a:lnTo>
                  <a:lnTo>
                    <a:pt x="851" y="81"/>
                  </a:lnTo>
                  <a:lnTo>
                    <a:pt x="848" y="84"/>
                  </a:lnTo>
                  <a:lnTo>
                    <a:pt x="845" y="87"/>
                  </a:lnTo>
                  <a:lnTo>
                    <a:pt x="842" y="91"/>
                  </a:lnTo>
                  <a:lnTo>
                    <a:pt x="839" y="99"/>
                  </a:lnTo>
                  <a:lnTo>
                    <a:pt x="834" y="106"/>
                  </a:lnTo>
                  <a:lnTo>
                    <a:pt x="834" y="106"/>
                  </a:lnTo>
                  <a:lnTo>
                    <a:pt x="830" y="109"/>
                  </a:lnTo>
                  <a:lnTo>
                    <a:pt x="827" y="110"/>
                  </a:lnTo>
                  <a:lnTo>
                    <a:pt x="824" y="112"/>
                  </a:lnTo>
                  <a:lnTo>
                    <a:pt x="824" y="112"/>
                  </a:lnTo>
                  <a:lnTo>
                    <a:pt x="823" y="110"/>
                  </a:lnTo>
                  <a:lnTo>
                    <a:pt x="823" y="110"/>
                  </a:lnTo>
                  <a:lnTo>
                    <a:pt x="823" y="110"/>
                  </a:lnTo>
                  <a:lnTo>
                    <a:pt x="823" y="110"/>
                  </a:lnTo>
                  <a:lnTo>
                    <a:pt x="817" y="110"/>
                  </a:lnTo>
                  <a:lnTo>
                    <a:pt x="817" y="110"/>
                  </a:lnTo>
                  <a:lnTo>
                    <a:pt x="811" y="109"/>
                  </a:lnTo>
                  <a:lnTo>
                    <a:pt x="805" y="106"/>
                  </a:lnTo>
                  <a:lnTo>
                    <a:pt x="795" y="99"/>
                  </a:lnTo>
                  <a:lnTo>
                    <a:pt x="789" y="93"/>
                  </a:lnTo>
                  <a:lnTo>
                    <a:pt x="786" y="90"/>
                  </a:lnTo>
                  <a:lnTo>
                    <a:pt x="694" y="90"/>
                  </a:lnTo>
                  <a:lnTo>
                    <a:pt x="694" y="90"/>
                  </a:lnTo>
                  <a:lnTo>
                    <a:pt x="690" y="87"/>
                  </a:lnTo>
                  <a:lnTo>
                    <a:pt x="685" y="82"/>
                  </a:lnTo>
                  <a:lnTo>
                    <a:pt x="678" y="79"/>
                  </a:lnTo>
                  <a:lnTo>
                    <a:pt x="678" y="79"/>
                  </a:lnTo>
                  <a:lnTo>
                    <a:pt x="674" y="76"/>
                  </a:lnTo>
                  <a:lnTo>
                    <a:pt x="668" y="76"/>
                  </a:lnTo>
                  <a:lnTo>
                    <a:pt x="668" y="76"/>
                  </a:lnTo>
                  <a:lnTo>
                    <a:pt x="665" y="76"/>
                  </a:lnTo>
                  <a:lnTo>
                    <a:pt x="662" y="78"/>
                  </a:lnTo>
                  <a:lnTo>
                    <a:pt x="662" y="78"/>
                  </a:lnTo>
                  <a:lnTo>
                    <a:pt x="637" y="94"/>
                  </a:lnTo>
                  <a:lnTo>
                    <a:pt x="205" y="94"/>
                  </a:lnTo>
                  <a:lnTo>
                    <a:pt x="205" y="243"/>
                  </a:lnTo>
                  <a:lnTo>
                    <a:pt x="141" y="243"/>
                  </a:lnTo>
                  <a:lnTo>
                    <a:pt x="141" y="280"/>
                  </a:lnTo>
                  <a:lnTo>
                    <a:pt x="141" y="474"/>
                  </a:lnTo>
                  <a:lnTo>
                    <a:pt x="141" y="474"/>
                  </a:lnTo>
                  <a:lnTo>
                    <a:pt x="142" y="500"/>
                  </a:lnTo>
                  <a:lnTo>
                    <a:pt x="141" y="524"/>
                  </a:lnTo>
                  <a:lnTo>
                    <a:pt x="139" y="534"/>
                  </a:lnTo>
                  <a:lnTo>
                    <a:pt x="137" y="541"/>
                  </a:lnTo>
                  <a:lnTo>
                    <a:pt x="137" y="541"/>
                  </a:lnTo>
                  <a:lnTo>
                    <a:pt x="135" y="544"/>
                  </a:lnTo>
                  <a:lnTo>
                    <a:pt x="132" y="548"/>
                  </a:lnTo>
                  <a:lnTo>
                    <a:pt x="132" y="548"/>
                  </a:lnTo>
                  <a:lnTo>
                    <a:pt x="117" y="552"/>
                  </a:lnTo>
                  <a:lnTo>
                    <a:pt x="96" y="561"/>
                  </a:lnTo>
                  <a:lnTo>
                    <a:pt x="96" y="561"/>
                  </a:lnTo>
                  <a:lnTo>
                    <a:pt x="87" y="565"/>
                  </a:lnTo>
                  <a:lnTo>
                    <a:pt x="79" y="571"/>
                  </a:lnTo>
                  <a:lnTo>
                    <a:pt x="74" y="578"/>
                  </a:lnTo>
                  <a:lnTo>
                    <a:pt x="73" y="583"/>
                  </a:lnTo>
                  <a:lnTo>
                    <a:pt x="71" y="586"/>
                  </a:lnTo>
                  <a:lnTo>
                    <a:pt x="71" y="586"/>
                  </a:lnTo>
                  <a:lnTo>
                    <a:pt x="70" y="601"/>
                  </a:lnTo>
                  <a:lnTo>
                    <a:pt x="70" y="608"/>
                  </a:lnTo>
                  <a:lnTo>
                    <a:pt x="67" y="614"/>
                  </a:lnTo>
                  <a:lnTo>
                    <a:pt x="67" y="614"/>
                  </a:lnTo>
                  <a:lnTo>
                    <a:pt x="67" y="615"/>
                  </a:lnTo>
                  <a:lnTo>
                    <a:pt x="67" y="615"/>
                  </a:lnTo>
                  <a:lnTo>
                    <a:pt x="62" y="620"/>
                  </a:lnTo>
                  <a:lnTo>
                    <a:pt x="58" y="624"/>
                  </a:lnTo>
                  <a:lnTo>
                    <a:pt x="52" y="627"/>
                  </a:lnTo>
                  <a:lnTo>
                    <a:pt x="45" y="630"/>
                  </a:lnTo>
                  <a:lnTo>
                    <a:pt x="45" y="630"/>
                  </a:lnTo>
                  <a:lnTo>
                    <a:pt x="40" y="632"/>
                  </a:lnTo>
                  <a:lnTo>
                    <a:pt x="37" y="636"/>
                  </a:lnTo>
                  <a:lnTo>
                    <a:pt x="36" y="640"/>
                  </a:lnTo>
                  <a:lnTo>
                    <a:pt x="34" y="646"/>
                  </a:lnTo>
                  <a:lnTo>
                    <a:pt x="34" y="646"/>
                  </a:lnTo>
                  <a:lnTo>
                    <a:pt x="33" y="658"/>
                  </a:lnTo>
                  <a:lnTo>
                    <a:pt x="31" y="670"/>
                  </a:lnTo>
                  <a:lnTo>
                    <a:pt x="30" y="674"/>
                  </a:lnTo>
                  <a:lnTo>
                    <a:pt x="25" y="679"/>
                  </a:lnTo>
                  <a:lnTo>
                    <a:pt x="21" y="680"/>
                  </a:lnTo>
                  <a:lnTo>
                    <a:pt x="15" y="682"/>
                  </a:lnTo>
                  <a:lnTo>
                    <a:pt x="15" y="682"/>
                  </a:lnTo>
                  <a:lnTo>
                    <a:pt x="8" y="683"/>
                  </a:lnTo>
                  <a:lnTo>
                    <a:pt x="5" y="685"/>
                  </a:lnTo>
                  <a:lnTo>
                    <a:pt x="5" y="686"/>
                  </a:lnTo>
                  <a:lnTo>
                    <a:pt x="5" y="692"/>
                  </a:lnTo>
                  <a:lnTo>
                    <a:pt x="6" y="698"/>
                  </a:lnTo>
                  <a:lnTo>
                    <a:pt x="6" y="698"/>
                  </a:lnTo>
                  <a:lnTo>
                    <a:pt x="12" y="710"/>
                  </a:lnTo>
                  <a:lnTo>
                    <a:pt x="14" y="717"/>
                  </a:lnTo>
                  <a:lnTo>
                    <a:pt x="15" y="723"/>
                  </a:lnTo>
                  <a:lnTo>
                    <a:pt x="15" y="723"/>
                  </a:lnTo>
                  <a:lnTo>
                    <a:pt x="14" y="729"/>
                  </a:lnTo>
                  <a:lnTo>
                    <a:pt x="11" y="733"/>
                  </a:lnTo>
                  <a:lnTo>
                    <a:pt x="11" y="733"/>
                  </a:lnTo>
                  <a:lnTo>
                    <a:pt x="6" y="739"/>
                  </a:lnTo>
                  <a:lnTo>
                    <a:pt x="2" y="745"/>
                  </a:lnTo>
                  <a:lnTo>
                    <a:pt x="0" y="751"/>
                  </a:lnTo>
                  <a:lnTo>
                    <a:pt x="0" y="756"/>
                  </a:lnTo>
                  <a:lnTo>
                    <a:pt x="0" y="756"/>
                  </a:lnTo>
                  <a:lnTo>
                    <a:pt x="0" y="763"/>
                  </a:lnTo>
                  <a:lnTo>
                    <a:pt x="5" y="769"/>
                  </a:lnTo>
                  <a:lnTo>
                    <a:pt x="11" y="772"/>
                  </a:lnTo>
                  <a:lnTo>
                    <a:pt x="19" y="773"/>
                  </a:lnTo>
                  <a:lnTo>
                    <a:pt x="19" y="773"/>
                  </a:lnTo>
                  <a:lnTo>
                    <a:pt x="27" y="775"/>
                  </a:lnTo>
                  <a:lnTo>
                    <a:pt x="30" y="776"/>
                  </a:lnTo>
                  <a:lnTo>
                    <a:pt x="31" y="779"/>
                  </a:lnTo>
                  <a:lnTo>
                    <a:pt x="33" y="785"/>
                  </a:lnTo>
                  <a:lnTo>
                    <a:pt x="34" y="793"/>
                  </a:lnTo>
                  <a:lnTo>
                    <a:pt x="34" y="793"/>
                  </a:lnTo>
                  <a:lnTo>
                    <a:pt x="33" y="809"/>
                  </a:lnTo>
                  <a:lnTo>
                    <a:pt x="33" y="825"/>
                  </a:lnTo>
                  <a:lnTo>
                    <a:pt x="33" y="825"/>
                  </a:lnTo>
                  <a:lnTo>
                    <a:pt x="34" y="835"/>
                  </a:lnTo>
                  <a:lnTo>
                    <a:pt x="37" y="843"/>
                  </a:lnTo>
                  <a:lnTo>
                    <a:pt x="43" y="850"/>
                  </a:lnTo>
                  <a:lnTo>
                    <a:pt x="49" y="858"/>
                  </a:lnTo>
                  <a:lnTo>
                    <a:pt x="61" y="866"/>
                  </a:lnTo>
                  <a:lnTo>
                    <a:pt x="67" y="869"/>
                  </a:lnTo>
                  <a:lnTo>
                    <a:pt x="58" y="899"/>
                  </a:lnTo>
                  <a:lnTo>
                    <a:pt x="58" y="899"/>
                  </a:lnTo>
                  <a:lnTo>
                    <a:pt x="61" y="902"/>
                  </a:lnTo>
                  <a:lnTo>
                    <a:pt x="61" y="902"/>
                  </a:lnTo>
                  <a:lnTo>
                    <a:pt x="81" y="927"/>
                  </a:lnTo>
                  <a:lnTo>
                    <a:pt x="81" y="927"/>
                  </a:lnTo>
                  <a:lnTo>
                    <a:pt x="101" y="952"/>
                  </a:lnTo>
                  <a:lnTo>
                    <a:pt x="107" y="962"/>
                  </a:lnTo>
                  <a:lnTo>
                    <a:pt x="111" y="968"/>
                  </a:lnTo>
                  <a:lnTo>
                    <a:pt x="111" y="968"/>
                  </a:lnTo>
                  <a:lnTo>
                    <a:pt x="117" y="982"/>
                  </a:lnTo>
                  <a:lnTo>
                    <a:pt x="121" y="990"/>
                  </a:lnTo>
                  <a:lnTo>
                    <a:pt x="124" y="999"/>
                  </a:lnTo>
                  <a:lnTo>
                    <a:pt x="126" y="1008"/>
                  </a:lnTo>
                  <a:lnTo>
                    <a:pt x="126" y="1017"/>
                  </a:lnTo>
                  <a:lnTo>
                    <a:pt x="124" y="1020"/>
                  </a:lnTo>
                  <a:lnTo>
                    <a:pt x="123" y="1024"/>
                  </a:lnTo>
                  <a:lnTo>
                    <a:pt x="118" y="1027"/>
                  </a:lnTo>
                  <a:lnTo>
                    <a:pt x="115" y="1030"/>
                  </a:lnTo>
                  <a:lnTo>
                    <a:pt x="115" y="1030"/>
                  </a:lnTo>
                  <a:lnTo>
                    <a:pt x="107" y="1035"/>
                  </a:lnTo>
                  <a:lnTo>
                    <a:pt x="102" y="1039"/>
                  </a:lnTo>
                  <a:lnTo>
                    <a:pt x="101" y="1044"/>
                  </a:lnTo>
                  <a:lnTo>
                    <a:pt x="101" y="1048"/>
                  </a:lnTo>
                  <a:lnTo>
                    <a:pt x="102" y="1051"/>
                  </a:lnTo>
                  <a:lnTo>
                    <a:pt x="104" y="1054"/>
                  </a:lnTo>
                  <a:lnTo>
                    <a:pt x="107" y="1055"/>
                  </a:lnTo>
                  <a:lnTo>
                    <a:pt x="129" y="1058"/>
                  </a:lnTo>
                  <a:lnTo>
                    <a:pt x="136" y="1060"/>
                  </a:lnTo>
                  <a:lnTo>
                    <a:pt x="139" y="1067"/>
                  </a:lnTo>
                  <a:lnTo>
                    <a:pt x="145" y="1082"/>
                  </a:lnTo>
                  <a:lnTo>
                    <a:pt x="145" y="1082"/>
                  </a:lnTo>
                  <a:lnTo>
                    <a:pt x="151" y="1082"/>
                  </a:lnTo>
                  <a:lnTo>
                    <a:pt x="166" y="1085"/>
                  </a:lnTo>
                  <a:lnTo>
                    <a:pt x="174" y="1088"/>
                  </a:lnTo>
                  <a:lnTo>
                    <a:pt x="183" y="1092"/>
                  </a:lnTo>
                  <a:lnTo>
                    <a:pt x="194" y="1100"/>
                  </a:lnTo>
                  <a:lnTo>
                    <a:pt x="201" y="1108"/>
                  </a:lnTo>
                  <a:lnTo>
                    <a:pt x="201" y="1108"/>
                  </a:lnTo>
                  <a:lnTo>
                    <a:pt x="204" y="1110"/>
                  </a:lnTo>
                  <a:lnTo>
                    <a:pt x="204" y="1110"/>
                  </a:lnTo>
                  <a:lnTo>
                    <a:pt x="226" y="1137"/>
                  </a:lnTo>
                  <a:lnTo>
                    <a:pt x="226" y="1137"/>
                  </a:lnTo>
                  <a:lnTo>
                    <a:pt x="229" y="1141"/>
                  </a:lnTo>
                  <a:lnTo>
                    <a:pt x="232" y="1145"/>
                  </a:lnTo>
                  <a:lnTo>
                    <a:pt x="232" y="1145"/>
                  </a:lnTo>
                  <a:lnTo>
                    <a:pt x="232" y="1151"/>
                  </a:lnTo>
                  <a:lnTo>
                    <a:pt x="232" y="1151"/>
                  </a:lnTo>
                  <a:lnTo>
                    <a:pt x="234" y="1156"/>
                  </a:lnTo>
                  <a:lnTo>
                    <a:pt x="235" y="1160"/>
                  </a:lnTo>
                  <a:lnTo>
                    <a:pt x="239" y="1163"/>
                  </a:lnTo>
                  <a:lnTo>
                    <a:pt x="244" y="1168"/>
                  </a:lnTo>
                  <a:lnTo>
                    <a:pt x="244" y="1168"/>
                  </a:lnTo>
                  <a:lnTo>
                    <a:pt x="266" y="1184"/>
                  </a:lnTo>
                  <a:lnTo>
                    <a:pt x="266" y="1184"/>
                  </a:lnTo>
                  <a:lnTo>
                    <a:pt x="276" y="1191"/>
                  </a:lnTo>
                  <a:lnTo>
                    <a:pt x="276" y="1191"/>
                  </a:lnTo>
                  <a:lnTo>
                    <a:pt x="284" y="1199"/>
                  </a:lnTo>
                  <a:lnTo>
                    <a:pt x="284" y="1199"/>
                  </a:lnTo>
                  <a:lnTo>
                    <a:pt x="293" y="1209"/>
                  </a:lnTo>
                  <a:lnTo>
                    <a:pt x="299" y="1218"/>
                  </a:lnTo>
                  <a:lnTo>
                    <a:pt x="301" y="1225"/>
                  </a:lnTo>
                  <a:lnTo>
                    <a:pt x="301" y="1234"/>
                  </a:lnTo>
                  <a:lnTo>
                    <a:pt x="301" y="1234"/>
                  </a:lnTo>
                  <a:lnTo>
                    <a:pt x="301" y="1239"/>
                  </a:lnTo>
                  <a:lnTo>
                    <a:pt x="301" y="1239"/>
                  </a:lnTo>
                  <a:lnTo>
                    <a:pt x="301" y="1239"/>
                  </a:lnTo>
                  <a:lnTo>
                    <a:pt x="301" y="1239"/>
                  </a:lnTo>
                  <a:lnTo>
                    <a:pt x="303" y="1243"/>
                  </a:lnTo>
                  <a:lnTo>
                    <a:pt x="309" y="1249"/>
                  </a:lnTo>
                  <a:lnTo>
                    <a:pt x="316" y="1255"/>
                  </a:lnTo>
                  <a:lnTo>
                    <a:pt x="324" y="1259"/>
                  </a:lnTo>
                  <a:lnTo>
                    <a:pt x="324" y="1259"/>
                  </a:lnTo>
                  <a:lnTo>
                    <a:pt x="341" y="1270"/>
                  </a:lnTo>
                  <a:lnTo>
                    <a:pt x="350" y="1272"/>
                  </a:lnTo>
                  <a:lnTo>
                    <a:pt x="362" y="1304"/>
                  </a:lnTo>
                  <a:lnTo>
                    <a:pt x="366" y="1314"/>
                  </a:lnTo>
                  <a:lnTo>
                    <a:pt x="366" y="1314"/>
                  </a:lnTo>
                  <a:lnTo>
                    <a:pt x="366" y="1314"/>
                  </a:lnTo>
                  <a:lnTo>
                    <a:pt x="366" y="1314"/>
                  </a:lnTo>
                  <a:lnTo>
                    <a:pt x="366" y="1314"/>
                  </a:lnTo>
                  <a:lnTo>
                    <a:pt x="372" y="1317"/>
                  </a:lnTo>
                  <a:lnTo>
                    <a:pt x="377" y="1321"/>
                  </a:lnTo>
                  <a:lnTo>
                    <a:pt x="381" y="1326"/>
                  </a:lnTo>
                  <a:lnTo>
                    <a:pt x="384" y="1333"/>
                  </a:lnTo>
                  <a:lnTo>
                    <a:pt x="384" y="1333"/>
                  </a:lnTo>
                  <a:lnTo>
                    <a:pt x="387" y="1339"/>
                  </a:lnTo>
                  <a:lnTo>
                    <a:pt x="391" y="1345"/>
                  </a:lnTo>
                  <a:lnTo>
                    <a:pt x="400" y="1355"/>
                  </a:lnTo>
                  <a:lnTo>
                    <a:pt x="400" y="1355"/>
                  </a:lnTo>
                  <a:lnTo>
                    <a:pt x="400" y="1355"/>
                  </a:lnTo>
                  <a:lnTo>
                    <a:pt x="400" y="1355"/>
                  </a:lnTo>
                  <a:lnTo>
                    <a:pt x="411" y="1364"/>
                  </a:lnTo>
                  <a:lnTo>
                    <a:pt x="415" y="1367"/>
                  </a:lnTo>
                  <a:lnTo>
                    <a:pt x="415" y="1367"/>
                  </a:lnTo>
                  <a:lnTo>
                    <a:pt x="423" y="1371"/>
                  </a:lnTo>
                  <a:lnTo>
                    <a:pt x="430" y="1374"/>
                  </a:lnTo>
                  <a:lnTo>
                    <a:pt x="439" y="1374"/>
                  </a:lnTo>
                  <a:lnTo>
                    <a:pt x="439" y="1374"/>
                  </a:lnTo>
                  <a:lnTo>
                    <a:pt x="445" y="1374"/>
                  </a:lnTo>
                  <a:lnTo>
                    <a:pt x="449" y="1373"/>
                  </a:lnTo>
                  <a:lnTo>
                    <a:pt x="454" y="1371"/>
                  </a:lnTo>
                  <a:lnTo>
                    <a:pt x="458" y="1367"/>
                  </a:lnTo>
                  <a:lnTo>
                    <a:pt x="458" y="1367"/>
                  </a:lnTo>
                  <a:lnTo>
                    <a:pt x="458" y="1367"/>
                  </a:lnTo>
                  <a:lnTo>
                    <a:pt x="458" y="1367"/>
                  </a:lnTo>
                  <a:lnTo>
                    <a:pt x="462" y="1364"/>
                  </a:lnTo>
                  <a:lnTo>
                    <a:pt x="465" y="1363"/>
                  </a:lnTo>
                  <a:lnTo>
                    <a:pt x="474" y="1361"/>
                  </a:lnTo>
                  <a:lnTo>
                    <a:pt x="474" y="1361"/>
                  </a:lnTo>
                  <a:lnTo>
                    <a:pt x="479" y="1361"/>
                  </a:lnTo>
                  <a:lnTo>
                    <a:pt x="479" y="1361"/>
                  </a:lnTo>
                  <a:lnTo>
                    <a:pt x="486" y="1364"/>
                  </a:lnTo>
                  <a:lnTo>
                    <a:pt x="492" y="1367"/>
                  </a:lnTo>
                  <a:lnTo>
                    <a:pt x="498" y="1371"/>
                  </a:lnTo>
                  <a:lnTo>
                    <a:pt x="498" y="1371"/>
                  </a:lnTo>
                  <a:lnTo>
                    <a:pt x="504" y="1367"/>
                  </a:lnTo>
                  <a:lnTo>
                    <a:pt x="510" y="1364"/>
                  </a:lnTo>
                  <a:lnTo>
                    <a:pt x="517" y="1361"/>
                  </a:lnTo>
                  <a:lnTo>
                    <a:pt x="517" y="1361"/>
                  </a:lnTo>
                  <a:lnTo>
                    <a:pt x="524" y="1361"/>
                  </a:lnTo>
                  <a:lnTo>
                    <a:pt x="524" y="1361"/>
                  </a:lnTo>
                  <a:lnTo>
                    <a:pt x="529" y="1361"/>
                  </a:lnTo>
                  <a:lnTo>
                    <a:pt x="532" y="1363"/>
                  </a:lnTo>
                  <a:lnTo>
                    <a:pt x="532" y="1363"/>
                  </a:lnTo>
                  <a:lnTo>
                    <a:pt x="560" y="1385"/>
                  </a:lnTo>
                  <a:lnTo>
                    <a:pt x="604" y="1423"/>
                  </a:lnTo>
                  <a:lnTo>
                    <a:pt x="604" y="1423"/>
                  </a:lnTo>
                  <a:lnTo>
                    <a:pt x="614" y="1432"/>
                  </a:lnTo>
                  <a:lnTo>
                    <a:pt x="614" y="1432"/>
                  </a:lnTo>
                  <a:lnTo>
                    <a:pt x="631" y="1426"/>
                  </a:lnTo>
                  <a:lnTo>
                    <a:pt x="631" y="1426"/>
                  </a:lnTo>
                  <a:lnTo>
                    <a:pt x="650" y="1420"/>
                  </a:lnTo>
                  <a:lnTo>
                    <a:pt x="666" y="1416"/>
                  </a:lnTo>
                  <a:lnTo>
                    <a:pt x="666" y="1416"/>
                  </a:lnTo>
                  <a:lnTo>
                    <a:pt x="668" y="1416"/>
                  </a:lnTo>
                  <a:lnTo>
                    <a:pt x="668" y="1416"/>
                  </a:lnTo>
                  <a:lnTo>
                    <a:pt x="674" y="1417"/>
                  </a:lnTo>
                  <a:lnTo>
                    <a:pt x="674" y="1417"/>
                  </a:lnTo>
                  <a:lnTo>
                    <a:pt x="681" y="1420"/>
                  </a:lnTo>
                  <a:lnTo>
                    <a:pt x="688" y="1425"/>
                  </a:lnTo>
                  <a:lnTo>
                    <a:pt x="688" y="1425"/>
                  </a:lnTo>
                  <a:lnTo>
                    <a:pt x="699" y="1430"/>
                  </a:lnTo>
                  <a:lnTo>
                    <a:pt x="702" y="1433"/>
                  </a:lnTo>
                  <a:lnTo>
                    <a:pt x="706" y="1433"/>
                  </a:lnTo>
                  <a:lnTo>
                    <a:pt x="706" y="1433"/>
                  </a:lnTo>
                  <a:lnTo>
                    <a:pt x="706" y="1433"/>
                  </a:lnTo>
                  <a:lnTo>
                    <a:pt x="706" y="1433"/>
                  </a:lnTo>
                  <a:lnTo>
                    <a:pt x="709" y="1432"/>
                  </a:lnTo>
                  <a:lnTo>
                    <a:pt x="709" y="1432"/>
                  </a:lnTo>
                  <a:lnTo>
                    <a:pt x="709" y="1432"/>
                  </a:lnTo>
                  <a:lnTo>
                    <a:pt x="709" y="1432"/>
                  </a:lnTo>
                  <a:lnTo>
                    <a:pt x="713" y="1428"/>
                  </a:lnTo>
                  <a:lnTo>
                    <a:pt x="718" y="1425"/>
                  </a:lnTo>
                  <a:lnTo>
                    <a:pt x="733" y="1417"/>
                  </a:lnTo>
                  <a:lnTo>
                    <a:pt x="733" y="1417"/>
                  </a:lnTo>
                  <a:lnTo>
                    <a:pt x="733" y="1417"/>
                  </a:lnTo>
                  <a:lnTo>
                    <a:pt x="733" y="1417"/>
                  </a:lnTo>
                  <a:lnTo>
                    <a:pt x="733" y="1417"/>
                  </a:lnTo>
                  <a:lnTo>
                    <a:pt x="733" y="1417"/>
                  </a:lnTo>
                  <a:lnTo>
                    <a:pt x="743" y="1414"/>
                  </a:lnTo>
                  <a:lnTo>
                    <a:pt x="743" y="1414"/>
                  </a:lnTo>
                  <a:lnTo>
                    <a:pt x="743" y="1414"/>
                  </a:lnTo>
                  <a:lnTo>
                    <a:pt x="743" y="1414"/>
                  </a:lnTo>
                  <a:lnTo>
                    <a:pt x="743" y="1414"/>
                  </a:lnTo>
                  <a:lnTo>
                    <a:pt x="753" y="1413"/>
                  </a:lnTo>
                  <a:lnTo>
                    <a:pt x="753" y="1413"/>
                  </a:lnTo>
                  <a:lnTo>
                    <a:pt x="758" y="1414"/>
                  </a:lnTo>
                  <a:lnTo>
                    <a:pt x="761" y="1414"/>
                  </a:lnTo>
                  <a:lnTo>
                    <a:pt x="761" y="1414"/>
                  </a:lnTo>
                  <a:lnTo>
                    <a:pt x="772" y="1419"/>
                  </a:lnTo>
                  <a:lnTo>
                    <a:pt x="786" y="1420"/>
                  </a:lnTo>
                  <a:lnTo>
                    <a:pt x="786" y="1420"/>
                  </a:lnTo>
                  <a:lnTo>
                    <a:pt x="796" y="1419"/>
                  </a:lnTo>
                  <a:lnTo>
                    <a:pt x="801" y="1417"/>
                  </a:lnTo>
                  <a:lnTo>
                    <a:pt x="803" y="1414"/>
                  </a:lnTo>
                  <a:lnTo>
                    <a:pt x="803" y="1414"/>
                  </a:lnTo>
                  <a:lnTo>
                    <a:pt x="805" y="1411"/>
                  </a:lnTo>
                  <a:lnTo>
                    <a:pt x="805" y="1411"/>
                  </a:lnTo>
                  <a:lnTo>
                    <a:pt x="806" y="1408"/>
                  </a:lnTo>
                  <a:lnTo>
                    <a:pt x="808" y="1405"/>
                  </a:lnTo>
                  <a:lnTo>
                    <a:pt x="814" y="1401"/>
                  </a:lnTo>
                  <a:lnTo>
                    <a:pt x="814" y="1401"/>
                  </a:lnTo>
                  <a:lnTo>
                    <a:pt x="814" y="1399"/>
                  </a:lnTo>
                  <a:lnTo>
                    <a:pt x="814" y="1399"/>
                  </a:lnTo>
                  <a:lnTo>
                    <a:pt x="829" y="1389"/>
                  </a:lnTo>
                  <a:lnTo>
                    <a:pt x="829" y="1389"/>
                  </a:lnTo>
                  <a:lnTo>
                    <a:pt x="833" y="1385"/>
                  </a:lnTo>
                  <a:lnTo>
                    <a:pt x="833" y="1385"/>
                  </a:lnTo>
                  <a:lnTo>
                    <a:pt x="836" y="1382"/>
                  </a:lnTo>
                  <a:lnTo>
                    <a:pt x="837" y="1377"/>
                  </a:lnTo>
                  <a:lnTo>
                    <a:pt x="837" y="1377"/>
                  </a:lnTo>
                  <a:lnTo>
                    <a:pt x="837" y="1377"/>
                  </a:lnTo>
                  <a:lnTo>
                    <a:pt x="837" y="1377"/>
                  </a:lnTo>
                  <a:lnTo>
                    <a:pt x="840" y="1373"/>
                  </a:lnTo>
                  <a:lnTo>
                    <a:pt x="843" y="1368"/>
                  </a:lnTo>
                  <a:lnTo>
                    <a:pt x="854" y="1360"/>
                  </a:lnTo>
                  <a:lnTo>
                    <a:pt x="854" y="1360"/>
                  </a:lnTo>
                  <a:lnTo>
                    <a:pt x="864" y="1354"/>
                  </a:lnTo>
                  <a:lnTo>
                    <a:pt x="876" y="1346"/>
                  </a:lnTo>
                  <a:lnTo>
                    <a:pt x="886" y="1342"/>
                  </a:lnTo>
                  <a:lnTo>
                    <a:pt x="894" y="1339"/>
                  </a:lnTo>
                  <a:lnTo>
                    <a:pt x="894" y="1339"/>
                  </a:lnTo>
                  <a:lnTo>
                    <a:pt x="905" y="1338"/>
                  </a:lnTo>
                  <a:lnTo>
                    <a:pt x="916" y="1338"/>
                  </a:lnTo>
                  <a:lnTo>
                    <a:pt x="916" y="1338"/>
                  </a:lnTo>
                  <a:lnTo>
                    <a:pt x="922" y="1338"/>
                  </a:lnTo>
                  <a:lnTo>
                    <a:pt x="922" y="1338"/>
                  </a:lnTo>
                  <a:lnTo>
                    <a:pt x="931" y="1340"/>
                  </a:lnTo>
                  <a:lnTo>
                    <a:pt x="933" y="1342"/>
                  </a:lnTo>
                  <a:lnTo>
                    <a:pt x="936" y="1345"/>
                  </a:lnTo>
                  <a:lnTo>
                    <a:pt x="936" y="1345"/>
                  </a:lnTo>
                  <a:lnTo>
                    <a:pt x="939" y="1348"/>
                  </a:lnTo>
                  <a:lnTo>
                    <a:pt x="944" y="1351"/>
                  </a:lnTo>
                  <a:lnTo>
                    <a:pt x="954" y="1355"/>
                  </a:lnTo>
                  <a:lnTo>
                    <a:pt x="954" y="1355"/>
                  </a:lnTo>
                  <a:lnTo>
                    <a:pt x="958" y="1323"/>
                  </a:lnTo>
                  <a:lnTo>
                    <a:pt x="962" y="1311"/>
                  </a:lnTo>
                  <a:lnTo>
                    <a:pt x="962" y="1302"/>
                  </a:lnTo>
                  <a:lnTo>
                    <a:pt x="962" y="1302"/>
                  </a:lnTo>
                  <a:lnTo>
                    <a:pt x="962" y="1299"/>
                  </a:lnTo>
                  <a:lnTo>
                    <a:pt x="960" y="1296"/>
                  </a:lnTo>
                  <a:lnTo>
                    <a:pt x="958" y="1293"/>
                  </a:lnTo>
                  <a:lnTo>
                    <a:pt x="956" y="1293"/>
                  </a:lnTo>
                  <a:lnTo>
                    <a:pt x="956" y="1293"/>
                  </a:lnTo>
                  <a:lnTo>
                    <a:pt x="948" y="1292"/>
                  </a:lnTo>
                  <a:lnTo>
                    <a:pt x="939" y="1290"/>
                  </a:lnTo>
                  <a:lnTo>
                    <a:pt x="931" y="1286"/>
                  </a:lnTo>
                  <a:lnTo>
                    <a:pt x="920" y="1280"/>
                  </a:lnTo>
                  <a:lnTo>
                    <a:pt x="911" y="1272"/>
                  </a:lnTo>
                  <a:lnTo>
                    <a:pt x="902" y="1264"/>
                  </a:lnTo>
                  <a:lnTo>
                    <a:pt x="895" y="1253"/>
                  </a:lnTo>
                  <a:lnTo>
                    <a:pt x="889" y="1241"/>
                  </a:lnTo>
                  <a:lnTo>
                    <a:pt x="889" y="1241"/>
                  </a:lnTo>
                  <a:lnTo>
                    <a:pt x="883" y="1228"/>
                  </a:lnTo>
                  <a:lnTo>
                    <a:pt x="876" y="1216"/>
                  </a:lnTo>
                  <a:lnTo>
                    <a:pt x="867" y="1206"/>
                  </a:lnTo>
                  <a:lnTo>
                    <a:pt x="858" y="1197"/>
                  </a:lnTo>
                  <a:lnTo>
                    <a:pt x="840" y="1179"/>
                  </a:lnTo>
                  <a:lnTo>
                    <a:pt x="833" y="1171"/>
                  </a:lnTo>
                  <a:lnTo>
                    <a:pt x="829" y="1162"/>
                  </a:lnTo>
                  <a:lnTo>
                    <a:pt x="829" y="1162"/>
                  </a:lnTo>
                  <a:lnTo>
                    <a:pt x="827" y="1159"/>
                  </a:lnTo>
                  <a:lnTo>
                    <a:pt x="824" y="1156"/>
                  </a:lnTo>
                  <a:lnTo>
                    <a:pt x="817" y="1150"/>
                  </a:lnTo>
                  <a:lnTo>
                    <a:pt x="806" y="1147"/>
                  </a:lnTo>
                  <a:lnTo>
                    <a:pt x="796" y="1142"/>
                  </a:lnTo>
                  <a:lnTo>
                    <a:pt x="776" y="1137"/>
                  </a:lnTo>
                  <a:lnTo>
                    <a:pt x="768" y="1134"/>
                  </a:lnTo>
                  <a:lnTo>
                    <a:pt x="765" y="1131"/>
                  </a:lnTo>
                  <a:lnTo>
                    <a:pt x="764" y="1128"/>
                  </a:lnTo>
                  <a:lnTo>
                    <a:pt x="764" y="1128"/>
                  </a:lnTo>
                  <a:lnTo>
                    <a:pt x="762" y="1123"/>
                  </a:lnTo>
                  <a:lnTo>
                    <a:pt x="761" y="1120"/>
                  </a:lnTo>
                  <a:lnTo>
                    <a:pt x="761" y="1120"/>
                  </a:lnTo>
                  <a:lnTo>
                    <a:pt x="762" y="1116"/>
                  </a:lnTo>
                  <a:lnTo>
                    <a:pt x="764" y="1113"/>
                  </a:lnTo>
                  <a:lnTo>
                    <a:pt x="769" y="1107"/>
                  </a:lnTo>
                  <a:lnTo>
                    <a:pt x="774" y="1100"/>
                  </a:lnTo>
                  <a:lnTo>
                    <a:pt x="776" y="1094"/>
                  </a:lnTo>
                  <a:lnTo>
                    <a:pt x="777" y="1088"/>
                  </a:lnTo>
                  <a:lnTo>
                    <a:pt x="777" y="1088"/>
                  </a:lnTo>
                  <a:lnTo>
                    <a:pt x="777" y="1088"/>
                  </a:lnTo>
                  <a:lnTo>
                    <a:pt x="777" y="1088"/>
                  </a:lnTo>
                  <a:lnTo>
                    <a:pt x="777" y="1086"/>
                  </a:lnTo>
                  <a:lnTo>
                    <a:pt x="777" y="1086"/>
                  </a:lnTo>
                  <a:lnTo>
                    <a:pt x="777" y="1086"/>
                  </a:lnTo>
                  <a:lnTo>
                    <a:pt x="777" y="1086"/>
                  </a:lnTo>
                  <a:lnTo>
                    <a:pt x="777" y="1086"/>
                  </a:lnTo>
                  <a:lnTo>
                    <a:pt x="777" y="1086"/>
                  </a:lnTo>
                  <a:lnTo>
                    <a:pt x="777" y="1083"/>
                  </a:lnTo>
                  <a:lnTo>
                    <a:pt x="780" y="1081"/>
                  </a:lnTo>
                  <a:lnTo>
                    <a:pt x="786" y="1078"/>
                  </a:lnTo>
                  <a:lnTo>
                    <a:pt x="793" y="1076"/>
                  </a:lnTo>
                  <a:lnTo>
                    <a:pt x="803" y="1075"/>
                  </a:lnTo>
                  <a:lnTo>
                    <a:pt x="803" y="1075"/>
                  </a:lnTo>
                  <a:lnTo>
                    <a:pt x="817" y="1076"/>
                  </a:lnTo>
                  <a:lnTo>
                    <a:pt x="817" y="1076"/>
                  </a:lnTo>
                  <a:lnTo>
                    <a:pt x="827" y="1076"/>
                  </a:lnTo>
                  <a:lnTo>
                    <a:pt x="827" y="1076"/>
                  </a:lnTo>
                  <a:lnTo>
                    <a:pt x="833" y="1075"/>
                  </a:lnTo>
                  <a:lnTo>
                    <a:pt x="833" y="1075"/>
                  </a:lnTo>
                  <a:lnTo>
                    <a:pt x="834" y="1072"/>
                  </a:lnTo>
                  <a:lnTo>
                    <a:pt x="836" y="1064"/>
                  </a:lnTo>
                  <a:lnTo>
                    <a:pt x="839" y="1044"/>
                  </a:lnTo>
                  <a:lnTo>
                    <a:pt x="840" y="1020"/>
                  </a:lnTo>
                  <a:lnTo>
                    <a:pt x="842" y="996"/>
                  </a:lnTo>
                  <a:lnTo>
                    <a:pt x="842" y="996"/>
                  </a:lnTo>
                  <a:lnTo>
                    <a:pt x="843" y="989"/>
                  </a:lnTo>
                  <a:lnTo>
                    <a:pt x="846" y="980"/>
                  </a:lnTo>
                  <a:lnTo>
                    <a:pt x="854" y="964"/>
                  </a:lnTo>
                  <a:lnTo>
                    <a:pt x="863" y="951"/>
                  </a:lnTo>
                  <a:lnTo>
                    <a:pt x="866" y="945"/>
                  </a:lnTo>
                  <a:lnTo>
                    <a:pt x="867" y="939"/>
                  </a:lnTo>
                  <a:lnTo>
                    <a:pt x="867" y="939"/>
                  </a:lnTo>
                  <a:lnTo>
                    <a:pt x="866" y="934"/>
                  </a:lnTo>
                  <a:lnTo>
                    <a:pt x="864" y="931"/>
                  </a:lnTo>
                  <a:lnTo>
                    <a:pt x="864" y="931"/>
                  </a:lnTo>
                  <a:lnTo>
                    <a:pt x="861" y="928"/>
                  </a:lnTo>
                  <a:lnTo>
                    <a:pt x="860" y="924"/>
                  </a:lnTo>
                  <a:lnTo>
                    <a:pt x="860" y="924"/>
                  </a:lnTo>
                  <a:lnTo>
                    <a:pt x="861" y="921"/>
                  </a:lnTo>
                  <a:lnTo>
                    <a:pt x="864" y="919"/>
                  </a:lnTo>
                  <a:lnTo>
                    <a:pt x="871" y="914"/>
                  </a:lnTo>
                  <a:lnTo>
                    <a:pt x="883" y="908"/>
                  </a:lnTo>
                  <a:lnTo>
                    <a:pt x="894" y="900"/>
                  </a:lnTo>
                  <a:lnTo>
                    <a:pt x="894" y="900"/>
                  </a:lnTo>
                  <a:lnTo>
                    <a:pt x="899" y="894"/>
                  </a:lnTo>
                  <a:lnTo>
                    <a:pt x="902" y="887"/>
                  </a:lnTo>
                  <a:lnTo>
                    <a:pt x="904" y="878"/>
                  </a:lnTo>
                  <a:lnTo>
                    <a:pt x="905" y="868"/>
                  </a:lnTo>
                  <a:lnTo>
                    <a:pt x="907" y="849"/>
                  </a:lnTo>
                  <a:lnTo>
                    <a:pt x="910" y="840"/>
                  </a:lnTo>
                  <a:lnTo>
                    <a:pt x="914" y="832"/>
                  </a:lnTo>
                  <a:lnTo>
                    <a:pt x="914" y="832"/>
                  </a:lnTo>
                  <a:lnTo>
                    <a:pt x="916" y="831"/>
                  </a:lnTo>
                  <a:lnTo>
                    <a:pt x="916" y="831"/>
                  </a:lnTo>
                  <a:lnTo>
                    <a:pt x="923" y="822"/>
                  </a:lnTo>
                  <a:lnTo>
                    <a:pt x="931" y="812"/>
                  </a:lnTo>
                  <a:lnTo>
                    <a:pt x="944" y="793"/>
                  </a:lnTo>
                  <a:lnTo>
                    <a:pt x="944" y="793"/>
                  </a:lnTo>
                  <a:lnTo>
                    <a:pt x="951" y="782"/>
                  </a:lnTo>
                  <a:lnTo>
                    <a:pt x="956" y="779"/>
                  </a:lnTo>
                  <a:lnTo>
                    <a:pt x="960" y="779"/>
                  </a:lnTo>
                  <a:lnTo>
                    <a:pt x="960" y="779"/>
                  </a:lnTo>
                  <a:lnTo>
                    <a:pt x="966" y="778"/>
                  </a:lnTo>
                  <a:lnTo>
                    <a:pt x="972" y="775"/>
                  </a:lnTo>
                  <a:lnTo>
                    <a:pt x="972" y="775"/>
                  </a:lnTo>
                  <a:lnTo>
                    <a:pt x="979" y="769"/>
                  </a:lnTo>
                  <a:lnTo>
                    <a:pt x="985" y="762"/>
                  </a:lnTo>
                  <a:lnTo>
                    <a:pt x="988" y="753"/>
                  </a:lnTo>
                  <a:lnTo>
                    <a:pt x="989" y="744"/>
                  </a:lnTo>
                  <a:lnTo>
                    <a:pt x="989" y="744"/>
                  </a:lnTo>
                  <a:lnTo>
                    <a:pt x="991" y="739"/>
                  </a:lnTo>
                  <a:lnTo>
                    <a:pt x="991" y="739"/>
                  </a:lnTo>
                  <a:lnTo>
                    <a:pt x="995" y="728"/>
                  </a:lnTo>
                  <a:lnTo>
                    <a:pt x="1003" y="713"/>
                  </a:lnTo>
                  <a:lnTo>
                    <a:pt x="1010" y="697"/>
                  </a:lnTo>
                  <a:lnTo>
                    <a:pt x="1015" y="680"/>
                  </a:lnTo>
                  <a:lnTo>
                    <a:pt x="1015" y="680"/>
                  </a:lnTo>
                  <a:lnTo>
                    <a:pt x="1016" y="667"/>
                  </a:lnTo>
                  <a:lnTo>
                    <a:pt x="1016" y="667"/>
                  </a:lnTo>
                  <a:lnTo>
                    <a:pt x="1016" y="661"/>
                  </a:lnTo>
                  <a:lnTo>
                    <a:pt x="1016" y="661"/>
                  </a:lnTo>
                  <a:lnTo>
                    <a:pt x="1012" y="638"/>
                  </a:lnTo>
                  <a:lnTo>
                    <a:pt x="1009" y="614"/>
                  </a:lnTo>
                  <a:lnTo>
                    <a:pt x="1009" y="601"/>
                  </a:lnTo>
                  <a:lnTo>
                    <a:pt x="1010" y="589"/>
                  </a:lnTo>
                  <a:lnTo>
                    <a:pt x="1013" y="578"/>
                  </a:lnTo>
                  <a:lnTo>
                    <a:pt x="1019" y="568"/>
                  </a:lnTo>
                  <a:lnTo>
                    <a:pt x="1019" y="568"/>
                  </a:lnTo>
                  <a:lnTo>
                    <a:pt x="1021" y="565"/>
                  </a:lnTo>
                  <a:lnTo>
                    <a:pt x="1021" y="565"/>
                  </a:lnTo>
                  <a:lnTo>
                    <a:pt x="1034" y="548"/>
                  </a:lnTo>
                  <a:lnTo>
                    <a:pt x="1043" y="531"/>
                  </a:lnTo>
                  <a:lnTo>
                    <a:pt x="1043" y="531"/>
                  </a:lnTo>
                  <a:lnTo>
                    <a:pt x="1046" y="522"/>
                  </a:lnTo>
                  <a:lnTo>
                    <a:pt x="1047" y="514"/>
                  </a:lnTo>
                  <a:lnTo>
                    <a:pt x="1047" y="505"/>
                  </a:lnTo>
                  <a:lnTo>
                    <a:pt x="1047" y="496"/>
                  </a:lnTo>
                  <a:lnTo>
                    <a:pt x="1047" y="496"/>
                  </a:lnTo>
                  <a:lnTo>
                    <a:pt x="1047" y="490"/>
                  </a:lnTo>
                  <a:lnTo>
                    <a:pt x="1047" y="484"/>
                  </a:lnTo>
                  <a:lnTo>
                    <a:pt x="1050" y="480"/>
                  </a:lnTo>
                  <a:lnTo>
                    <a:pt x="1055" y="477"/>
                  </a:lnTo>
                  <a:lnTo>
                    <a:pt x="1065" y="469"/>
                  </a:lnTo>
                  <a:lnTo>
                    <a:pt x="1077" y="463"/>
                  </a:lnTo>
                  <a:lnTo>
                    <a:pt x="1077" y="463"/>
                  </a:lnTo>
                  <a:lnTo>
                    <a:pt x="1086" y="456"/>
                  </a:lnTo>
                  <a:lnTo>
                    <a:pt x="1086" y="456"/>
                  </a:lnTo>
                  <a:lnTo>
                    <a:pt x="1094" y="450"/>
                  </a:lnTo>
                  <a:lnTo>
                    <a:pt x="1106" y="441"/>
                  </a:lnTo>
                  <a:lnTo>
                    <a:pt x="1106" y="441"/>
                  </a:lnTo>
                  <a:lnTo>
                    <a:pt x="1118" y="434"/>
                  </a:lnTo>
                  <a:lnTo>
                    <a:pt x="1130" y="423"/>
                  </a:lnTo>
                  <a:lnTo>
                    <a:pt x="1142" y="410"/>
                  </a:lnTo>
                  <a:lnTo>
                    <a:pt x="1154" y="394"/>
                  </a:lnTo>
                  <a:lnTo>
                    <a:pt x="1154" y="394"/>
                  </a:lnTo>
                  <a:lnTo>
                    <a:pt x="1142" y="379"/>
                  </a:lnTo>
                  <a:lnTo>
                    <a:pt x="1130" y="367"/>
                  </a:lnTo>
                  <a:lnTo>
                    <a:pt x="1118" y="359"/>
                  </a:lnTo>
                  <a:lnTo>
                    <a:pt x="1109" y="352"/>
                  </a:lnTo>
                  <a:lnTo>
                    <a:pt x="1109" y="352"/>
                  </a:lnTo>
                  <a:lnTo>
                    <a:pt x="1100" y="347"/>
                  </a:lnTo>
                  <a:lnTo>
                    <a:pt x="1093" y="339"/>
                  </a:lnTo>
                  <a:lnTo>
                    <a:pt x="1086" y="327"/>
                  </a:lnTo>
                  <a:lnTo>
                    <a:pt x="1080" y="314"/>
                  </a:lnTo>
                  <a:lnTo>
                    <a:pt x="1074" y="299"/>
                  </a:lnTo>
                  <a:lnTo>
                    <a:pt x="1071" y="282"/>
                  </a:lnTo>
                  <a:lnTo>
                    <a:pt x="1069" y="262"/>
                  </a:lnTo>
                  <a:lnTo>
                    <a:pt x="1068" y="242"/>
                  </a:lnTo>
                  <a:lnTo>
                    <a:pt x="1068" y="242"/>
                  </a:lnTo>
                  <a:lnTo>
                    <a:pt x="1068" y="223"/>
                  </a:lnTo>
                  <a:lnTo>
                    <a:pt x="1066" y="203"/>
                  </a:lnTo>
                  <a:lnTo>
                    <a:pt x="1060" y="170"/>
                  </a:lnTo>
                  <a:lnTo>
                    <a:pt x="1056" y="144"/>
                  </a:lnTo>
                  <a:lnTo>
                    <a:pt x="1052" y="125"/>
                  </a:lnTo>
                  <a:lnTo>
                    <a:pt x="1052" y="125"/>
                  </a:lnTo>
                  <a:lnTo>
                    <a:pt x="1050" y="118"/>
                  </a:lnTo>
                  <a:lnTo>
                    <a:pt x="1046" y="109"/>
                  </a:lnTo>
                  <a:lnTo>
                    <a:pt x="1040" y="100"/>
                  </a:lnTo>
                  <a:lnTo>
                    <a:pt x="1032" y="90"/>
                  </a:lnTo>
                  <a:lnTo>
                    <a:pt x="1023" y="79"/>
                  </a:lnTo>
                  <a:lnTo>
                    <a:pt x="1013" y="69"/>
                  </a:lnTo>
                  <a:lnTo>
                    <a:pt x="1003" y="60"/>
                  </a:lnTo>
                  <a:lnTo>
                    <a:pt x="991" y="53"/>
                  </a:lnTo>
                  <a:lnTo>
                    <a:pt x="991" y="53"/>
                  </a:lnTo>
                  <a:lnTo>
                    <a:pt x="982" y="48"/>
                  </a:lnTo>
                  <a:lnTo>
                    <a:pt x="975" y="42"/>
                  </a:lnTo>
                  <a:lnTo>
                    <a:pt x="969" y="37"/>
                  </a:lnTo>
                  <a:lnTo>
                    <a:pt x="965" y="29"/>
                  </a:lnTo>
                  <a:lnTo>
                    <a:pt x="960" y="23"/>
                  </a:lnTo>
                  <a:lnTo>
                    <a:pt x="956" y="16"/>
                  </a:lnTo>
                  <a:lnTo>
                    <a:pt x="953" y="7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91" name="Freeform: Shape 74">
              <a:extLst>
                <a:ext uri="{FF2B5EF4-FFF2-40B4-BE49-F238E27FC236}">
                  <a16:creationId xmlns:a16="http://schemas.microsoft.com/office/drawing/2014/main" id="{588D5D2A-1BE7-0248-9A7B-1DF2FFBF72A7}"/>
                </a:ext>
              </a:extLst>
            </p:cNvPr>
            <p:cNvSpPr/>
            <p:nvPr/>
          </p:nvSpPr>
          <p:spPr>
            <a:xfrm>
              <a:off x="4960079" y="2592000"/>
              <a:ext cx="415080" cy="515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54" h="1433">
                  <a:moveTo>
                    <a:pt x="951" y="0"/>
                  </a:moveTo>
                  <a:lnTo>
                    <a:pt x="948" y="3"/>
                  </a:lnTo>
                  <a:lnTo>
                    <a:pt x="948" y="3"/>
                  </a:lnTo>
                  <a:lnTo>
                    <a:pt x="939" y="16"/>
                  </a:lnTo>
                  <a:lnTo>
                    <a:pt x="933" y="23"/>
                  </a:lnTo>
                  <a:lnTo>
                    <a:pt x="928" y="28"/>
                  </a:lnTo>
                  <a:lnTo>
                    <a:pt x="922" y="28"/>
                  </a:lnTo>
                  <a:lnTo>
                    <a:pt x="922" y="28"/>
                  </a:lnTo>
                  <a:lnTo>
                    <a:pt x="911" y="28"/>
                  </a:lnTo>
                  <a:lnTo>
                    <a:pt x="911" y="28"/>
                  </a:lnTo>
                  <a:lnTo>
                    <a:pt x="908" y="28"/>
                  </a:lnTo>
                  <a:lnTo>
                    <a:pt x="905" y="29"/>
                  </a:lnTo>
                  <a:lnTo>
                    <a:pt x="899" y="35"/>
                  </a:lnTo>
                  <a:lnTo>
                    <a:pt x="897" y="44"/>
                  </a:lnTo>
                  <a:lnTo>
                    <a:pt x="894" y="53"/>
                  </a:lnTo>
                  <a:lnTo>
                    <a:pt x="889" y="62"/>
                  </a:lnTo>
                  <a:lnTo>
                    <a:pt x="883" y="71"/>
                  </a:lnTo>
                  <a:lnTo>
                    <a:pt x="880" y="73"/>
                  </a:lnTo>
                  <a:lnTo>
                    <a:pt x="876" y="75"/>
                  </a:lnTo>
                  <a:lnTo>
                    <a:pt x="871" y="78"/>
                  </a:lnTo>
                  <a:lnTo>
                    <a:pt x="866" y="78"/>
                  </a:lnTo>
                  <a:lnTo>
                    <a:pt x="866" y="78"/>
                  </a:lnTo>
                  <a:lnTo>
                    <a:pt x="857" y="79"/>
                  </a:lnTo>
                  <a:lnTo>
                    <a:pt x="857" y="79"/>
                  </a:lnTo>
                  <a:lnTo>
                    <a:pt x="851" y="81"/>
                  </a:lnTo>
                  <a:lnTo>
                    <a:pt x="848" y="84"/>
                  </a:lnTo>
                  <a:lnTo>
                    <a:pt x="845" y="87"/>
                  </a:lnTo>
                  <a:lnTo>
                    <a:pt x="842" y="91"/>
                  </a:lnTo>
                  <a:lnTo>
                    <a:pt x="839" y="99"/>
                  </a:lnTo>
                  <a:lnTo>
                    <a:pt x="834" y="106"/>
                  </a:lnTo>
                  <a:lnTo>
                    <a:pt x="834" y="106"/>
                  </a:lnTo>
                  <a:lnTo>
                    <a:pt x="830" y="109"/>
                  </a:lnTo>
                  <a:lnTo>
                    <a:pt x="827" y="110"/>
                  </a:lnTo>
                  <a:lnTo>
                    <a:pt x="824" y="112"/>
                  </a:lnTo>
                  <a:lnTo>
                    <a:pt x="824" y="112"/>
                  </a:lnTo>
                  <a:lnTo>
                    <a:pt x="823" y="110"/>
                  </a:lnTo>
                  <a:lnTo>
                    <a:pt x="823" y="110"/>
                  </a:lnTo>
                  <a:lnTo>
                    <a:pt x="823" y="110"/>
                  </a:lnTo>
                  <a:lnTo>
                    <a:pt x="823" y="110"/>
                  </a:lnTo>
                  <a:lnTo>
                    <a:pt x="817" y="110"/>
                  </a:lnTo>
                  <a:lnTo>
                    <a:pt x="817" y="110"/>
                  </a:lnTo>
                  <a:lnTo>
                    <a:pt x="811" y="109"/>
                  </a:lnTo>
                  <a:lnTo>
                    <a:pt x="805" y="106"/>
                  </a:lnTo>
                  <a:lnTo>
                    <a:pt x="795" y="99"/>
                  </a:lnTo>
                  <a:lnTo>
                    <a:pt x="789" y="93"/>
                  </a:lnTo>
                  <a:lnTo>
                    <a:pt x="786" y="90"/>
                  </a:lnTo>
                  <a:lnTo>
                    <a:pt x="694" y="90"/>
                  </a:lnTo>
                  <a:lnTo>
                    <a:pt x="694" y="90"/>
                  </a:lnTo>
                  <a:lnTo>
                    <a:pt x="690" y="87"/>
                  </a:lnTo>
                  <a:lnTo>
                    <a:pt x="685" y="82"/>
                  </a:lnTo>
                  <a:lnTo>
                    <a:pt x="678" y="79"/>
                  </a:lnTo>
                  <a:lnTo>
                    <a:pt x="678" y="79"/>
                  </a:lnTo>
                  <a:lnTo>
                    <a:pt x="674" y="76"/>
                  </a:lnTo>
                  <a:lnTo>
                    <a:pt x="668" y="76"/>
                  </a:lnTo>
                  <a:lnTo>
                    <a:pt x="668" y="76"/>
                  </a:lnTo>
                  <a:lnTo>
                    <a:pt x="665" y="76"/>
                  </a:lnTo>
                  <a:lnTo>
                    <a:pt x="662" y="78"/>
                  </a:lnTo>
                  <a:lnTo>
                    <a:pt x="662" y="78"/>
                  </a:lnTo>
                  <a:lnTo>
                    <a:pt x="637" y="94"/>
                  </a:lnTo>
                  <a:lnTo>
                    <a:pt x="205" y="94"/>
                  </a:lnTo>
                  <a:lnTo>
                    <a:pt x="205" y="243"/>
                  </a:lnTo>
                  <a:lnTo>
                    <a:pt x="141" y="243"/>
                  </a:lnTo>
                  <a:lnTo>
                    <a:pt x="141" y="280"/>
                  </a:lnTo>
                  <a:lnTo>
                    <a:pt x="141" y="474"/>
                  </a:lnTo>
                  <a:lnTo>
                    <a:pt x="141" y="474"/>
                  </a:lnTo>
                  <a:lnTo>
                    <a:pt x="142" y="500"/>
                  </a:lnTo>
                  <a:lnTo>
                    <a:pt x="141" y="524"/>
                  </a:lnTo>
                  <a:lnTo>
                    <a:pt x="139" y="534"/>
                  </a:lnTo>
                  <a:lnTo>
                    <a:pt x="137" y="541"/>
                  </a:lnTo>
                  <a:lnTo>
                    <a:pt x="137" y="541"/>
                  </a:lnTo>
                  <a:lnTo>
                    <a:pt x="135" y="544"/>
                  </a:lnTo>
                  <a:lnTo>
                    <a:pt x="132" y="548"/>
                  </a:lnTo>
                  <a:lnTo>
                    <a:pt x="132" y="548"/>
                  </a:lnTo>
                  <a:lnTo>
                    <a:pt x="117" y="552"/>
                  </a:lnTo>
                  <a:lnTo>
                    <a:pt x="96" y="561"/>
                  </a:lnTo>
                  <a:lnTo>
                    <a:pt x="96" y="561"/>
                  </a:lnTo>
                  <a:lnTo>
                    <a:pt x="87" y="565"/>
                  </a:lnTo>
                  <a:lnTo>
                    <a:pt x="79" y="571"/>
                  </a:lnTo>
                  <a:lnTo>
                    <a:pt x="74" y="578"/>
                  </a:lnTo>
                  <a:lnTo>
                    <a:pt x="73" y="583"/>
                  </a:lnTo>
                  <a:lnTo>
                    <a:pt x="71" y="586"/>
                  </a:lnTo>
                  <a:lnTo>
                    <a:pt x="71" y="586"/>
                  </a:lnTo>
                  <a:lnTo>
                    <a:pt x="70" y="601"/>
                  </a:lnTo>
                  <a:lnTo>
                    <a:pt x="70" y="608"/>
                  </a:lnTo>
                  <a:lnTo>
                    <a:pt x="67" y="614"/>
                  </a:lnTo>
                  <a:lnTo>
                    <a:pt x="67" y="614"/>
                  </a:lnTo>
                  <a:lnTo>
                    <a:pt x="67" y="615"/>
                  </a:lnTo>
                  <a:lnTo>
                    <a:pt x="67" y="615"/>
                  </a:lnTo>
                  <a:lnTo>
                    <a:pt x="62" y="620"/>
                  </a:lnTo>
                  <a:lnTo>
                    <a:pt x="58" y="624"/>
                  </a:lnTo>
                  <a:lnTo>
                    <a:pt x="52" y="627"/>
                  </a:lnTo>
                  <a:lnTo>
                    <a:pt x="45" y="630"/>
                  </a:lnTo>
                  <a:lnTo>
                    <a:pt x="45" y="630"/>
                  </a:lnTo>
                  <a:lnTo>
                    <a:pt x="40" y="632"/>
                  </a:lnTo>
                  <a:lnTo>
                    <a:pt x="37" y="636"/>
                  </a:lnTo>
                  <a:lnTo>
                    <a:pt x="36" y="640"/>
                  </a:lnTo>
                  <a:lnTo>
                    <a:pt x="34" y="646"/>
                  </a:lnTo>
                  <a:lnTo>
                    <a:pt x="34" y="646"/>
                  </a:lnTo>
                  <a:lnTo>
                    <a:pt x="33" y="658"/>
                  </a:lnTo>
                  <a:lnTo>
                    <a:pt x="31" y="670"/>
                  </a:lnTo>
                  <a:lnTo>
                    <a:pt x="30" y="674"/>
                  </a:lnTo>
                  <a:lnTo>
                    <a:pt x="25" y="679"/>
                  </a:lnTo>
                  <a:lnTo>
                    <a:pt x="21" y="680"/>
                  </a:lnTo>
                  <a:lnTo>
                    <a:pt x="15" y="682"/>
                  </a:lnTo>
                  <a:lnTo>
                    <a:pt x="15" y="682"/>
                  </a:lnTo>
                  <a:lnTo>
                    <a:pt x="8" y="683"/>
                  </a:lnTo>
                  <a:lnTo>
                    <a:pt x="5" y="685"/>
                  </a:lnTo>
                  <a:lnTo>
                    <a:pt x="5" y="686"/>
                  </a:lnTo>
                  <a:lnTo>
                    <a:pt x="5" y="692"/>
                  </a:lnTo>
                  <a:lnTo>
                    <a:pt x="6" y="698"/>
                  </a:lnTo>
                  <a:lnTo>
                    <a:pt x="6" y="698"/>
                  </a:lnTo>
                  <a:lnTo>
                    <a:pt x="12" y="710"/>
                  </a:lnTo>
                  <a:lnTo>
                    <a:pt x="14" y="717"/>
                  </a:lnTo>
                  <a:lnTo>
                    <a:pt x="15" y="723"/>
                  </a:lnTo>
                  <a:lnTo>
                    <a:pt x="15" y="723"/>
                  </a:lnTo>
                  <a:lnTo>
                    <a:pt x="14" y="729"/>
                  </a:lnTo>
                  <a:lnTo>
                    <a:pt x="11" y="733"/>
                  </a:lnTo>
                  <a:lnTo>
                    <a:pt x="11" y="733"/>
                  </a:lnTo>
                  <a:lnTo>
                    <a:pt x="6" y="739"/>
                  </a:lnTo>
                  <a:lnTo>
                    <a:pt x="2" y="745"/>
                  </a:lnTo>
                  <a:lnTo>
                    <a:pt x="0" y="751"/>
                  </a:lnTo>
                  <a:lnTo>
                    <a:pt x="0" y="756"/>
                  </a:lnTo>
                  <a:lnTo>
                    <a:pt x="0" y="756"/>
                  </a:lnTo>
                  <a:lnTo>
                    <a:pt x="0" y="763"/>
                  </a:lnTo>
                  <a:lnTo>
                    <a:pt x="5" y="769"/>
                  </a:lnTo>
                  <a:lnTo>
                    <a:pt x="11" y="772"/>
                  </a:lnTo>
                  <a:lnTo>
                    <a:pt x="19" y="773"/>
                  </a:lnTo>
                  <a:lnTo>
                    <a:pt x="19" y="773"/>
                  </a:lnTo>
                  <a:lnTo>
                    <a:pt x="27" y="775"/>
                  </a:lnTo>
                  <a:lnTo>
                    <a:pt x="30" y="776"/>
                  </a:lnTo>
                  <a:lnTo>
                    <a:pt x="31" y="779"/>
                  </a:lnTo>
                  <a:lnTo>
                    <a:pt x="33" y="785"/>
                  </a:lnTo>
                  <a:lnTo>
                    <a:pt x="34" y="793"/>
                  </a:lnTo>
                  <a:lnTo>
                    <a:pt x="34" y="793"/>
                  </a:lnTo>
                  <a:lnTo>
                    <a:pt x="33" y="809"/>
                  </a:lnTo>
                  <a:lnTo>
                    <a:pt x="33" y="825"/>
                  </a:lnTo>
                  <a:lnTo>
                    <a:pt x="33" y="825"/>
                  </a:lnTo>
                  <a:lnTo>
                    <a:pt x="34" y="835"/>
                  </a:lnTo>
                  <a:lnTo>
                    <a:pt x="37" y="843"/>
                  </a:lnTo>
                  <a:lnTo>
                    <a:pt x="43" y="850"/>
                  </a:lnTo>
                  <a:lnTo>
                    <a:pt x="49" y="858"/>
                  </a:lnTo>
                  <a:lnTo>
                    <a:pt x="61" y="866"/>
                  </a:lnTo>
                  <a:lnTo>
                    <a:pt x="67" y="869"/>
                  </a:lnTo>
                  <a:lnTo>
                    <a:pt x="58" y="899"/>
                  </a:lnTo>
                  <a:lnTo>
                    <a:pt x="58" y="899"/>
                  </a:lnTo>
                  <a:lnTo>
                    <a:pt x="61" y="902"/>
                  </a:lnTo>
                  <a:lnTo>
                    <a:pt x="61" y="902"/>
                  </a:lnTo>
                  <a:lnTo>
                    <a:pt x="81" y="927"/>
                  </a:lnTo>
                  <a:lnTo>
                    <a:pt x="81" y="927"/>
                  </a:lnTo>
                  <a:lnTo>
                    <a:pt x="101" y="952"/>
                  </a:lnTo>
                  <a:lnTo>
                    <a:pt x="107" y="962"/>
                  </a:lnTo>
                  <a:lnTo>
                    <a:pt x="111" y="968"/>
                  </a:lnTo>
                  <a:lnTo>
                    <a:pt x="111" y="968"/>
                  </a:lnTo>
                  <a:lnTo>
                    <a:pt x="117" y="982"/>
                  </a:lnTo>
                  <a:lnTo>
                    <a:pt x="121" y="990"/>
                  </a:lnTo>
                  <a:lnTo>
                    <a:pt x="124" y="999"/>
                  </a:lnTo>
                  <a:lnTo>
                    <a:pt x="126" y="1008"/>
                  </a:lnTo>
                  <a:lnTo>
                    <a:pt x="126" y="1017"/>
                  </a:lnTo>
                  <a:lnTo>
                    <a:pt x="124" y="1020"/>
                  </a:lnTo>
                  <a:lnTo>
                    <a:pt x="123" y="1024"/>
                  </a:lnTo>
                  <a:lnTo>
                    <a:pt x="118" y="1027"/>
                  </a:lnTo>
                  <a:lnTo>
                    <a:pt x="115" y="1030"/>
                  </a:lnTo>
                  <a:lnTo>
                    <a:pt x="115" y="1030"/>
                  </a:lnTo>
                  <a:lnTo>
                    <a:pt x="107" y="1035"/>
                  </a:lnTo>
                  <a:lnTo>
                    <a:pt x="102" y="1039"/>
                  </a:lnTo>
                  <a:lnTo>
                    <a:pt x="101" y="1044"/>
                  </a:lnTo>
                  <a:lnTo>
                    <a:pt x="101" y="1048"/>
                  </a:lnTo>
                  <a:lnTo>
                    <a:pt x="102" y="1051"/>
                  </a:lnTo>
                  <a:lnTo>
                    <a:pt x="104" y="1054"/>
                  </a:lnTo>
                  <a:lnTo>
                    <a:pt x="107" y="1055"/>
                  </a:lnTo>
                  <a:lnTo>
                    <a:pt x="129" y="1058"/>
                  </a:lnTo>
                  <a:lnTo>
                    <a:pt x="136" y="1060"/>
                  </a:lnTo>
                  <a:lnTo>
                    <a:pt x="139" y="1067"/>
                  </a:lnTo>
                  <a:lnTo>
                    <a:pt x="145" y="1082"/>
                  </a:lnTo>
                  <a:lnTo>
                    <a:pt x="145" y="1082"/>
                  </a:lnTo>
                  <a:lnTo>
                    <a:pt x="151" y="1082"/>
                  </a:lnTo>
                  <a:lnTo>
                    <a:pt x="166" y="1085"/>
                  </a:lnTo>
                  <a:lnTo>
                    <a:pt x="174" y="1088"/>
                  </a:lnTo>
                  <a:lnTo>
                    <a:pt x="183" y="1092"/>
                  </a:lnTo>
                  <a:lnTo>
                    <a:pt x="194" y="1100"/>
                  </a:lnTo>
                  <a:lnTo>
                    <a:pt x="201" y="1108"/>
                  </a:lnTo>
                  <a:lnTo>
                    <a:pt x="201" y="1108"/>
                  </a:lnTo>
                  <a:lnTo>
                    <a:pt x="204" y="1110"/>
                  </a:lnTo>
                  <a:lnTo>
                    <a:pt x="204" y="1110"/>
                  </a:lnTo>
                  <a:lnTo>
                    <a:pt x="226" y="1137"/>
                  </a:lnTo>
                  <a:lnTo>
                    <a:pt x="226" y="1137"/>
                  </a:lnTo>
                  <a:lnTo>
                    <a:pt x="229" y="1141"/>
                  </a:lnTo>
                  <a:lnTo>
                    <a:pt x="232" y="1145"/>
                  </a:lnTo>
                  <a:lnTo>
                    <a:pt x="232" y="1145"/>
                  </a:lnTo>
                  <a:lnTo>
                    <a:pt x="232" y="1151"/>
                  </a:lnTo>
                  <a:lnTo>
                    <a:pt x="232" y="1151"/>
                  </a:lnTo>
                  <a:lnTo>
                    <a:pt x="234" y="1156"/>
                  </a:lnTo>
                  <a:lnTo>
                    <a:pt x="235" y="1160"/>
                  </a:lnTo>
                  <a:lnTo>
                    <a:pt x="239" y="1163"/>
                  </a:lnTo>
                  <a:lnTo>
                    <a:pt x="244" y="1168"/>
                  </a:lnTo>
                  <a:lnTo>
                    <a:pt x="244" y="1168"/>
                  </a:lnTo>
                  <a:lnTo>
                    <a:pt x="266" y="1184"/>
                  </a:lnTo>
                  <a:lnTo>
                    <a:pt x="266" y="1184"/>
                  </a:lnTo>
                  <a:lnTo>
                    <a:pt x="276" y="1191"/>
                  </a:lnTo>
                  <a:lnTo>
                    <a:pt x="276" y="1191"/>
                  </a:lnTo>
                  <a:lnTo>
                    <a:pt x="284" y="1199"/>
                  </a:lnTo>
                  <a:lnTo>
                    <a:pt x="284" y="1199"/>
                  </a:lnTo>
                  <a:lnTo>
                    <a:pt x="293" y="1209"/>
                  </a:lnTo>
                  <a:lnTo>
                    <a:pt x="299" y="1218"/>
                  </a:lnTo>
                  <a:lnTo>
                    <a:pt x="301" y="1225"/>
                  </a:lnTo>
                  <a:lnTo>
                    <a:pt x="301" y="1234"/>
                  </a:lnTo>
                  <a:lnTo>
                    <a:pt x="301" y="1234"/>
                  </a:lnTo>
                  <a:lnTo>
                    <a:pt x="301" y="1239"/>
                  </a:lnTo>
                  <a:lnTo>
                    <a:pt x="301" y="1239"/>
                  </a:lnTo>
                  <a:lnTo>
                    <a:pt x="301" y="1239"/>
                  </a:lnTo>
                  <a:lnTo>
                    <a:pt x="301" y="1239"/>
                  </a:lnTo>
                  <a:lnTo>
                    <a:pt x="303" y="1243"/>
                  </a:lnTo>
                  <a:lnTo>
                    <a:pt x="309" y="1249"/>
                  </a:lnTo>
                  <a:lnTo>
                    <a:pt x="316" y="1255"/>
                  </a:lnTo>
                  <a:lnTo>
                    <a:pt x="324" y="1259"/>
                  </a:lnTo>
                  <a:lnTo>
                    <a:pt x="324" y="1259"/>
                  </a:lnTo>
                  <a:lnTo>
                    <a:pt x="341" y="1270"/>
                  </a:lnTo>
                  <a:lnTo>
                    <a:pt x="350" y="1272"/>
                  </a:lnTo>
                  <a:lnTo>
                    <a:pt x="362" y="1304"/>
                  </a:lnTo>
                  <a:lnTo>
                    <a:pt x="366" y="1314"/>
                  </a:lnTo>
                  <a:lnTo>
                    <a:pt x="366" y="1314"/>
                  </a:lnTo>
                  <a:lnTo>
                    <a:pt x="366" y="1314"/>
                  </a:lnTo>
                  <a:lnTo>
                    <a:pt x="366" y="1314"/>
                  </a:lnTo>
                  <a:lnTo>
                    <a:pt x="366" y="1314"/>
                  </a:lnTo>
                  <a:lnTo>
                    <a:pt x="372" y="1317"/>
                  </a:lnTo>
                  <a:lnTo>
                    <a:pt x="377" y="1321"/>
                  </a:lnTo>
                  <a:lnTo>
                    <a:pt x="381" y="1326"/>
                  </a:lnTo>
                  <a:lnTo>
                    <a:pt x="384" y="1333"/>
                  </a:lnTo>
                  <a:lnTo>
                    <a:pt x="384" y="1333"/>
                  </a:lnTo>
                  <a:lnTo>
                    <a:pt x="387" y="1339"/>
                  </a:lnTo>
                  <a:lnTo>
                    <a:pt x="391" y="1345"/>
                  </a:lnTo>
                  <a:lnTo>
                    <a:pt x="400" y="1355"/>
                  </a:lnTo>
                  <a:lnTo>
                    <a:pt x="400" y="1355"/>
                  </a:lnTo>
                  <a:lnTo>
                    <a:pt x="400" y="1355"/>
                  </a:lnTo>
                  <a:lnTo>
                    <a:pt x="400" y="1355"/>
                  </a:lnTo>
                  <a:lnTo>
                    <a:pt x="411" y="1364"/>
                  </a:lnTo>
                  <a:lnTo>
                    <a:pt x="415" y="1367"/>
                  </a:lnTo>
                  <a:lnTo>
                    <a:pt x="415" y="1367"/>
                  </a:lnTo>
                  <a:lnTo>
                    <a:pt x="423" y="1371"/>
                  </a:lnTo>
                  <a:lnTo>
                    <a:pt x="430" y="1374"/>
                  </a:lnTo>
                  <a:lnTo>
                    <a:pt x="439" y="1374"/>
                  </a:lnTo>
                  <a:lnTo>
                    <a:pt x="439" y="1374"/>
                  </a:lnTo>
                  <a:lnTo>
                    <a:pt x="445" y="1374"/>
                  </a:lnTo>
                  <a:lnTo>
                    <a:pt x="449" y="1373"/>
                  </a:lnTo>
                  <a:lnTo>
                    <a:pt x="454" y="1371"/>
                  </a:lnTo>
                  <a:lnTo>
                    <a:pt x="458" y="1367"/>
                  </a:lnTo>
                  <a:lnTo>
                    <a:pt x="458" y="1367"/>
                  </a:lnTo>
                  <a:lnTo>
                    <a:pt x="458" y="1367"/>
                  </a:lnTo>
                  <a:lnTo>
                    <a:pt x="458" y="1367"/>
                  </a:lnTo>
                  <a:lnTo>
                    <a:pt x="462" y="1364"/>
                  </a:lnTo>
                  <a:lnTo>
                    <a:pt x="465" y="1363"/>
                  </a:lnTo>
                  <a:lnTo>
                    <a:pt x="474" y="1361"/>
                  </a:lnTo>
                  <a:lnTo>
                    <a:pt x="474" y="1361"/>
                  </a:lnTo>
                  <a:lnTo>
                    <a:pt x="479" y="1361"/>
                  </a:lnTo>
                  <a:lnTo>
                    <a:pt x="479" y="1361"/>
                  </a:lnTo>
                  <a:lnTo>
                    <a:pt x="486" y="1364"/>
                  </a:lnTo>
                  <a:lnTo>
                    <a:pt x="492" y="1367"/>
                  </a:lnTo>
                  <a:lnTo>
                    <a:pt x="498" y="1371"/>
                  </a:lnTo>
                  <a:lnTo>
                    <a:pt x="498" y="1371"/>
                  </a:lnTo>
                  <a:lnTo>
                    <a:pt x="504" y="1367"/>
                  </a:lnTo>
                  <a:lnTo>
                    <a:pt x="510" y="1364"/>
                  </a:lnTo>
                  <a:lnTo>
                    <a:pt x="517" y="1361"/>
                  </a:lnTo>
                  <a:lnTo>
                    <a:pt x="517" y="1361"/>
                  </a:lnTo>
                  <a:lnTo>
                    <a:pt x="524" y="1361"/>
                  </a:lnTo>
                  <a:lnTo>
                    <a:pt x="524" y="1361"/>
                  </a:lnTo>
                  <a:lnTo>
                    <a:pt x="529" y="1361"/>
                  </a:lnTo>
                  <a:lnTo>
                    <a:pt x="532" y="1363"/>
                  </a:lnTo>
                  <a:lnTo>
                    <a:pt x="532" y="1363"/>
                  </a:lnTo>
                  <a:lnTo>
                    <a:pt x="560" y="1385"/>
                  </a:lnTo>
                  <a:lnTo>
                    <a:pt x="604" y="1423"/>
                  </a:lnTo>
                  <a:lnTo>
                    <a:pt x="604" y="1423"/>
                  </a:lnTo>
                  <a:lnTo>
                    <a:pt x="614" y="1432"/>
                  </a:lnTo>
                  <a:lnTo>
                    <a:pt x="614" y="1432"/>
                  </a:lnTo>
                  <a:lnTo>
                    <a:pt x="631" y="1426"/>
                  </a:lnTo>
                  <a:lnTo>
                    <a:pt x="631" y="1426"/>
                  </a:lnTo>
                  <a:lnTo>
                    <a:pt x="650" y="1420"/>
                  </a:lnTo>
                  <a:lnTo>
                    <a:pt x="666" y="1416"/>
                  </a:lnTo>
                  <a:lnTo>
                    <a:pt x="666" y="1416"/>
                  </a:lnTo>
                  <a:lnTo>
                    <a:pt x="668" y="1416"/>
                  </a:lnTo>
                  <a:lnTo>
                    <a:pt x="668" y="1416"/>
                  </a:lnTo>
                  <a:lnTo>
                    <a:pt x="674" y="1417"/>
                  </a:lnTo>
                  <a:lnTo>
                    <a:pt x="674" y="1417"/>
                  </a:lnTo>
                  <a:lnTo>
                    <a:pt x="681" y="1420"/>
                  </a:lnTo>
                  <a:lnTo>
                    <a:pt x="688" y="1425"/>
                  </a:lnTo>
                  <a:lnTo>
                    <a:pt x="688" y="1425"/>
                  </a:lnTo>
                  <a:lnTo>
                    <a:pt x="699" y="1430"/>
                  </a:lnTo>
                  <a:lnTo>
                    <a:pt x="702" y="1433"/>
                  </a:lnTo>
                  <a:lnTo>
                    <a:pt x="706" y="1433"/>
                  </a:lnTo>
                  <a:lnTo>
                    <a:pt x="706" y="1433"/>
                  </a:lnTo>
                  <a:lnTo>
                    <a:pt x="706" y="1433"/>
                  </a:lnTo>
                  <a:lnTo>
                    <a:pt x="706" y="1433"/>
                  </a:lnTo>
                  <a:lnTo>
                    <a:pt x="709" y="1432"/>
                  </a:lnTo>
                  <a:lnTo>
                    <a:pt x="709" y="1432"/>
                  </a:lnTo>
                  <a:lnTo>
                    <a:pt x="709" y="1432"/>
                  </a:lnTo>
                  <a:lnTo>
                    <a:pt x="709" y="1432"/>
                  </a:lnTo>
                  <a:lnTo>
                    <a:pt x="713" y="1428"/>
                  </a:lnTo>
                  <a:lnTo>
                    <a:pt x="718" y="1425"/>
                  </a:lnTo>
                  <a:lnTo>
                    <a:pt x="733" y="1417"/>
                  </a:lnTo>
                  <a:lnTo>
                    <a:pt x="733" y="1417"/>
                  </a:lnTo>
                  <a:lnTo>
                    <a:pt x="733" y="1417"/>
                  </a:lnTo>
                  <a:lnTo>
                    <a:pt x="733" y="1417"/>
                  </a:lnTo>
                  <a:lnTo>
                    <a:pt x="733" y="1417"/>
                  </a:lnTo>
                  <a:lnTo>
                    <a:pt x="733" y="1417"/>
                  </a:lnTo>
                  <a:lnTo>
                    <a:pt x="743" y="1414"/>
                  </a:lnTo>
                  <a:lnTo>
                    <a:pt x="743" y="1414"/>
                  </a:lnTo>
                  <a:lnTo>
                    <a:pt x="743" y="1414"/>
                  </a:lnTo>
                  <a:lnTo>
                    <a:pt x="743" y="1414"/>
                  </a:lnTo>
                  <a:lnTo>
                    <a:pt x="743" y="1414"/>
                  </a:lnTo>
                  <a:lnTo>
                    <a:pt x="753" y="1413"/>
                  </a:lnTo>
                  <a:lnTo>
                    <a:pt x="753" y="1413"/>
                  </a:lnTo>
                  <a:lnTo>
                    <a:pt x="758" y="1414"/>
                  </a:lnTo>
                  <a:lnTo>
                    <a:pt x="761" y="1414"/>
                  </a:lnTo>
                  <a:lnTo>
                    <a:pt x="761" y="1414"/>
                  </a:lnTo>
                  <a:lnTo>
                    <a:pt x="772" y="1419"/>
                  </a:lnTo>
                  <a:lnTo>
                    <a:pt x="786" y="1420"/>
                  </a:lnTo>
                  <a:lnTo>
                    <a:pt x="786" y="1420"/>
                  </a:lnTo>
                  <a:lnTo>
                    <a:pt x="796" y="1419"/>
                  </a:lnTo>
                  <a:lnTo>
                    <a:pt x="801" y="1417"/>
                  </a:lnTo>
                  <a:lnTo>
                    <a:pt x="803" y="1414"/>
                  </a:lnTo>
                  <a:lnTo>
                    <a:pt x="803" y="1414"/>
                  </a:lnTo>
                  <a:lnTo>
                    <a:pt x="805" y="1411"/>
                  </a:lnTo>
                  <a:lnTo>
                    <a:pt x="805" y="1411"/>
                  </a:lnTo>
                  <a:lnTo>
                    <a:pt x="806" y="1408"/>
                  </a:lnTo>
                  <a:lnTo>
                    <a:pt x="808" y="1405"/>
                  </a:lnTo>
                  <a:lnTo>
                    <a:pt x="814" y="1401"/>
                  </a:lnTo>
                  <a:lnTo>
                    <a:pt x="814" y="1401"/>
                  </a:lnTo>
                  <a:lnTo>
                    <a:pt x="814" y="1399"/>
                  </a:lnTo>
                  <a:lnTo>
                    <a:pt x="814" y="1399"/>
                  </a:lnTo>
                  <a:lnTo>
                    <a:pt x="829" y="1389"/>
                  </a:lnTo>
                  <a:lnTo>
                    <a:pt x="829" y="1389"/>
                  </a:lnTo>
                  <a:lnTo>
                    <a:pt x="833" y="1385"/>
                  </a:lnTo>
                  <a:lnTo>
                    <a:pt x="833" y="1385"/>
                  </a:lnTo>
                  <a:lnTo>
                    <a:pt x="836" y="1382"/>
                  </a:lnTo>
                  <a:lnTo>
                    <a:pt x="837" y="1377"/>
                  </a:lnTo>
                  <a:lnTo>
                    <a:pt x="837" y="1377"/>
                  </a:lnTo>
                  <a:lnTo>
                    <a:pt x="837" y="1377"/>
                  </a:lnTo>
                  <a:lnTo>
                    <a:pt x="837" y="1377"/>
                  </a:lnTo>
                  <a:lnTo>
                    <a:pt x="840" y="1373"/>
                  </a:lnTo>
                  <a:lnTo>
                    <a:pt x="843" y="1368"/>
                  </a:lnTo>
                  <a:lnTo>
                    <a:pt x="854" y="1360"/>
                  </a:lnTo>
                  <a:lnTo>
                    <a:pt x="854" y="1360"/>
                  </a:lnTo>
                  <a:lnTo>
                    <a:pt x="864" y="1354"/>
                  </a:lnTo>
                  <a:lnTo>
                    <a:pt x="876" y="1346"/>
                  </a:lnTo>
                  <a:lnTo>
                    <a:pt x="886" y="1342"/>
                  </a:lnTo>
                  <a:lnTo>
                    <a:pt x="894" y="1339"/>
                  </a:lnTo>
                  <a:lnTo>
                    <a:pt x="894" y="1339"/>
                  </a:lnTo>
                  <a:lnTo>
                    <a:pt x="905" y="1338"/>
                  </a:lnTo>
                  <a:lnTo>
                    <a:pt x="916" y="1338"/>
                  </a:lnTo>
                  <a:lnTo>
                    <a:pt x="916" y="1338"/>
                  </a:lnTo>
                  <a:lnTo>
                    <a:pt x="922" y="1338"/>
                  </a:lnTo>
                  <a:lnTo>
                    <a:pt x="922" y="1338"/>
                  </a:lnTo>
                  <a:lnTo>
                    <a:pt x="931" y="1340"/>
                  </a:lnTo>
                  <a:lnTo>
                    <a:pt x="933" y="1342"/>
                  </a:lnTo>
                  <a:lnTo>
                    <a:pt x="936" y="1345"/>
                  </a:lnTo>
                  <a:lnTo>
                    <a:pt x="936" y="1345"/>
                  </a:lnTo>
                  <a:lnTo>
                    <a:pt x="939" y="1348"/>
                  </a:lnTo>
                  <a:lnTo>
                    <a:pt x="944" y="1351"/>
                  </a:lnTo>
                  <a:lnTo>
                    <a:pt x="954" y="1355"/>
                  </a:lnTo>
                  <a:lnTo>
                    <a:pt x="954" y="1355"/>
                  </a:lnTo>
                  <a:lnTo>
                    <a:pt x="958" y="1323"/>
                  </a:lnTo>
                  <a:lnTo>
                    <a:pt x="962" y="1311"/>
                  </a:lnTo>
                  <a:lnTo>
                    <a:pt x="962" y="1302"/>
                  </a:lnTo>
                  <a:lnTo>
                    <a:pt x="962" y="1302"/>
                  </a:lnTo>
                  <a:lnTo>
                    <a:pt x="962" y="1299"/>
                  </a:lnTo>
                  <a:lnTo>
                    <a:pt x="960" y="1296"/>
                  </a:lnTo>
                  <a:lnTo>
                    <a:pt x="958" y="1293"/>
                  </a:lnTo>
                  <a:lnTo>
                    <a:pt x="956" y="1293"/>
                  </a:lnTo>
                  <a:lnTo>
                    <a:pt x="956" y="1293"/>
                  </a:lnTo>
                  <a:lnTo>
                    <a:pt x="948" y="1292"/>
                  </a:lnTo>
                  <a:lnTo>
                    <a:pt x="939" y="1290"/>
                  </a:lnTo>
                  <a:lnTo>
                    <a:pt x="931" y="1286"/>
                  </a:lnTo>
                  <a:lnTo>
                    <a:pt x="920" y="1280"/>
                  </a:lnTo>
                  <a:lnTo>
                    <a:pt x="911" y="1272"/>
                  </a:lnTo>
                  <a:lnTo>
                    <a:pt x="902" y="1264"/>
                  </a:lnTo>
                  <a:lnTo>
                    <a:pt x="895" y="1253"/>
                  </a:lnTo>
                  <a:lnTo>
                    <a:pt x="889" y="1241"/>
                  </a:lnTo>
                  <a:lnTo>
                    <a:pt x="889" y="1241"/>
                  </a:lnTo>
                  <a:lnTo>
                    <a:pt x="883" y="1228"/>
                  </a:lnTo>
                  <a:lnTo>
                    <a:pt x="876" y="1216"/>
                  </a:lnTo>
                  <a:lnTo>
                    <a:pt x="867" y="1206"/>
                  </a:lnTo>
                  <a:lnTo>
                    <a:pt x="858" y="1197"/>
                  </a:lnTo>
                  <a:lnTo>
                    <a:pt x="840" y="1179"/>
                  </a:lnTo>
                  <a:lnTo>
                    <a:pt x="833" y="1171"/>
                  </a:lnTo>
                  <a:lnTo>
                    <a:pt x="829" y="1162"/>
                  </a:lnTo>
                  <a:lnTo>
                    <a:pt x="829" y="1162"/>
                  </a:lnTo>
                  <a:lnTo>
                    <a:pt x="827" y="1159"/>
                  </a:lnTo>
                  <a:lnTo>
                    <a:pt x="824" y="1156"/>
                  </a:lnTo>
                  <a:lnTo>
                    <a:pt x="817" y="1150"/>
                  </a:lnTo>
                  <a:lnTo>
                    <a:pt x="806" y="1147"/>
                  </a:lnTo>
                  <a:lnTo>
                    <a:pt x="796" y="1142"/>
                  </a:lnTo>
                  <a:lnTo>
                    <a:pt x="776" y="1137"/>
                  </a:lnTo>
                  <a:lnTo>
                    <a:pt x="768" y="1134"/>
                  </a:lnTo>
                  <a:lnTo>
                    <a:pt x="765" y="1131"/>
                  </a:lnTo>
                  <a:lnTo>
                    <a:pt x="764" y="1128"/>
                  </a:lnTo>
                  <a:lnTo>
                    <a:pt x="764" y="1128"/>
                  </a:lnTo>
                  <a:lnTo>
                    <a:pt x="762" y="1123"/>
                  </a:lnTo>
                  <a:lnTo>
                    <a:pt x="761" y="1120"/>
                  </a:lnTo>
                  <a:lnTo>
                    <a:pt x="761" y="1120"/>
                  </a:lnTo>
                  <a:lnTo>
                    <a:pt x="762" y="1116"/>
                  </a:lnTo>
                  <a:lnTo>
                    <a:pt x="764" y="1113"/>
                  </a:lnTo>
                  <a:lnTo>
                    <a:pt x="769" y="1107"/>
                  </a:lnTo>
                  <a:lnTo>
                    <a:pt x="774" y="1100"/>
                  </a:lnTo>
                  <a:lnTo>
                    <a:pt x="776" y="1094"/>
                  </a:lnTo>
                  <a:lnTo>
                    <a:pt x="777" y="1088"/>
                  </a:lnTo>
                  <a:lnTo>
                    <a:pt x="777" y="1088"/>
                  </a:lnTo>
                  <a:lnTo>
                    <a:pt x="777" y="1088"/>
                  </a:lnTo>
                  <a:lnTo>
                    <a:pt x="777" y="1088"/>
                  </a:lnTo>
                  <a:lnTo>
                    <a:pt x="777" y="1086"/>
                  </a:lnTo>
                  <a:lnTo>
                    <a:pt x="777" y="1086"/>
                  </a:lnTo>
                  <a:lnTo>
                    <a:pt x="777" y="1086"/>
                  </a:lnTo>
                  <a:lnTo>
                    <a:pt x="777" y="1086"/>
                  </a:lnTo>
                  <a:lnTo>
                    <a:pt x="777" y="1086"/>
                  </a:lnTo>
                  <a:lnTo>
                    <a:pt x="777" y="1086"/>
                  </a:lnTo>
                  <a:lnTo>
                    <a:pt x="777" y="1083"/>
                  </a:lnTo>
                  <a:lnTo>
                    <a:pt x="780" y="1081"/>
                  </a:lnTo>
                  <a:lnTo>
                    <a:pt x="786" y="1078"/>
                  </a:lnTo>
                  <a:lnTo>
                    <a:pt x="793" y="1076"/>
                  </a:lnTo>
                  <a:lnTo>
                    <a:pt x="803" y="1075"/>
                  </a:lnTo>
                  <a:lnTo>
                    <a:pt x="803" y="1075"/>
                  </a:lnTo>
                  <a:lnTo>
                    <a:pt x="817" y="1076"/>
                  </a:lnTo>
                  <a:lnTo>
                    <a:pt x="817" y="1076"/>
                  </a:lnTo>
                  <a:lnTo>
                    <a:pt x="827" y="1076"/>
                  </a:lnTo>
                  <a:lnTo>
                    <a:pt x="827" y="1076"/>
                  </a:lnTo>
                  <a:lnTo>
                    <a:pt x="833" y="1075"/>
                  </a:lnTo>
                  <a:lnTo>
                    <a:pt x="833" y="1075"/>
                  </a:lnTo>
                  <a:lnTo>
                    <a:pt x="834" y="1072"/>
                  </a:lnTo>
                  <a:lnTo>
                    <a:pt x="836" y="1064"/>
                  </a:lnTo>
                  <a:lnTo>
                    <a:pt x="839" y="1044"/>
                  </a:lnTo>
                  <a:lnTo>
                    <a:pt x="840" y="1020"/>
                  </a:lnTo>
                  <a:lnTo>
                    <a:pt x="842" y="996"/>
                  </a:lnTo>
                  <a:lnTo>
                    <a:pt x="842" y="996"/>
                  </a:lnTo>
                  <a:lnTo>
                    <a:pt x="843" y="989"/>
                  </a:lnTo>
                  <a:lnTo>
                    <a:pt x="846" y="980"/>
                  </a:lnTo>
                  <a:lnTo>
                    <a:pt x="854" y="964"/>
                  </a:lnTo>
                  <a:lnTo>
                    <a:pt x="863" y="951"/>
                  </a:lnTo>
                  <a:lnTo>
                    <a:pt x="866" y="945"/>
                  </a:lnTo>
                  <a:lnTo>
                    <a:pt x="867" y="939"/>
                  </a:lnTo>
                  <a:lnTo>
                    <a:pt x="867" y="939"/>
                  </a:lnTo>
                  <a:lnTo>
                    <a:pt x="866" y="934"/>
                  </a:lnTo>
                  <a:lnTo>
                    <a:pt x="864" y="931"/>
                  </a:lnTo>
                  <a:lnTo>
                    <a:pt x="864" y="931"/>
                  </a:lnTo>
                  <a:lnTo>
                    <a:pt x="861" y="928"/>
                  </a:lnTo>
                  <a:lnTo>
                    <a:pt x="860" y="924"/>
                  </a:lnTo>
                  <a:lnTo>
                    <a:pt x="860" y="924"/>
                  </a:lnTo>
                  <a:lnTo>
                    <a:pt x="861" y="921"/>
                  </a:lnTo>
                  <a:lnTo>
                    <a:pt x="864" y="919"/>
                  </a:lnTo>
                  <a:lnTo>
                    <a:pt x="871" y="914"/>
                  </a:lnTo>
                  <a:lnTo>
                    <a:pt x="883" y="908"/>
                  </a:lnTo>
                  <a:lnTo>
                    <a:pt x="894" y="900"/>
                  </a:lnTo>
                  <a:lnTo>
                    <a:pt x="894" y="900"/>
                  </a:lnTo>
                  <a:lnTo>
                    <a:pt x="899" y="894"/>
                  </a:lnTo>
                  <a:lnTo>
                    <a:pt x="902" y="887"/>
                  </a:lnTo>
                  <a:lnTo>
                    <a:pt x="904" y="878"/>
                  </a:lnTo>
                  <a:lnTo>
                    <a:pt x="905" y="868"/>
                  </a:lnTo>
                  <a:lnTo>
                    <a:pt x="907" y="849"/>
                  </a:lnTo>
                  <a:lnTo>
                    <a:pt x="910" y="840"/>
                  </a:lnTo>
                  <a:lnTo>
                    <a:pt x="914" y="832"/>
                  </a:lnTo>
                  <a:lnTo>
                    <a:pt x="914" y="832"/>
                  </a:lnTo>
                  <a:lnTo>
                    <a:pt x="916" y="831"/>
                  </a:lnTo>
                  <a:lnTo>
                    <a:pt x="916" y="831"/>
                  </a:lnTo>
                  <a:lnTo>
                    <a:pt x="923" y="822"/>
                  </a:lnTo>
                  <a:lnTo>
                    <a:pt x="931" y="812"/>
                  </a:lnTo>
                  <a:lnTo>
                    <a:pt x="944" y="793"/>
                  </a:lnTo>
                  <a:lnTo>
                    <a:pt x="944" y="793"/>
                  </a:lnTo>
                  <a:lnTo>
                    <a:pt x="951" y="782"/>
                  </a:lnTo>
                  <a:lnTo>
                    <a:pt x="956" y="779"/>
                  </a:lnTo>
                  <a:lnTo>
                    <a:pt x="960" y="779"/>
                  </a:lnTo>
                  <a:lnTo>
                    <a:pt x="960" y="779"/>
                  </a:lnTo>
                  <a:lnTo>
                    <a:pt x="966" y="778"/>
                  </a:lnTo>
                  <a:lnTo>
                    <a:pt x="972" y="775"/>
                  </a:lnTo>
                  <a:lnTo>
                    <a:pt x="972" y="775"/>
                  </a:lnTo>
                  <a:lnTo>
                    <a:pt x="979" y="769"/>
                  </a:lnTo>
                  <a:lnTo>
                    <a:pt x="985" y="762"/>
                  </a:lnTo>
                  <a:lnTo>
                    <a:pt x="988" y="753"/>
                  </a:lnTo>
                  <a:lnTo>
                    <a:pt x="989" y="744"/>
                  </a:lnTo>
                  <a:lnTo>
                    <a:pt x="989" y="744"/>
                  </a:lnTo>
                  <a:lnTo>
                    <a:pt x="991" y="739"/>
                  </a:lnTo>
                  <a:lnTo>
                    <a:pt x="991" y="739"/>
                  </a:lnTo>
                  <a:lnTo>
                    <a:pt x="995" y="728"/>
                  </a:lnTo>
                  <a:lnTo>
                    <a:pt x="1003" y="713"/>
                  </a:lnTo>
                  <a:lnTo>
                    <a:pt x="1010" y="697"/>
                  </a:lnTo>
                  <a:lnTo>
                    <a:pt x="1015" y="680"/>
                  </a:lnTo>
                  <a:lnTo>
                    <a:pt x="1015" y="680"/>
                  </a:lnTo>
                  <a:lnTo>
                    <a:pt x="1016" y="667"/>
                  </a:lnTo>
                  <a:lnTo>
                    <a:pt x="1016" y="667"/>
                  </a:lnTo>
                  <a:lnTo>
                    <a:pt x="1016" y="661"/>
                  </a:lnTo>
                  <a:lnTo>
                    <a:pt x="1016" y="661"/>
                  </a:lnTo>
                  <a:lnTo>
                    <a:pt x="1012" y="638"/>
                  </a:lnTo>
                  <a:lnTo>
                    <a:pt x="1009" y="614"/>
                  </a:lnTo>
                  <a:lnTo>
                    <a:pt x="1009" y="601"/>
                  </a:lnTo>
                  <a:lnTo>
                    <a:pt x="1010" y="589"/>
                  </a:lnTo>
                  <a:lnTo>
                    <a:pt x="1013" y="578"/>
                  </a:lnTo>
                  <a:lnTo>
                    <a:pt x="1019" y="568"/>
                  </a:lnTo>
                  <a:lnTo>
                    <a:pt x="1019" y="568"/>
                  </a:lnTo>
                  <a:lnTo>
                    <a:pt x="1021" y="565"/>
                  </a:lnTo>
                  <a:lnTo>
                    <a:pt x="1021" y="565"/>
                  </a:lnTo>
                  <a:lnTo>
                    <a:pt x="1034" y="548"/>
                  </a:lnTo>
                  <a:lnTo>
                    <a:pt x="1043" y="531"/>
                  </a:lnTo>
                  <a:lnTo>
                    <a:pt x="1043" y="531"/>
                  </a:lnTo>
                  <a:lnTo>
                    <a:pt x="1046" y="522"/>
                  </a:lnTo>
                  <a:lnTo>
                    <a:pt x="1047" y="514"/>
                  </a:lnTo>
                  <a:lnTo>
                    <a:pt x="1047" y="505"/>
                  </a:lnTo>
                  <a:lnTo>
                    <a:pt x="1047" y="496"/>
                  </a:lnTo>
                  <a:lnTo>
                    <a:pt x="1047" y="496"/>
                  </a:lnTo>
                  <a:lnTo>
                    <a:pt x="1047" y="490"/>
                  </a:lnTo>
                  <a:lnTo>
                    <a:pt x="1047" y="484"/>
                  </a:lnTo>
                  <a:lnTo>
                    <a:pt x="1050" y="480"/>
                  </a:lnTo>
                  <a:lnTo>
                    <a:pt x="1055" y="477"/>
                  </a:lnTo>
                  <a:lnTo>
                    <a:pt x="1065" y="469"/>
                  </a:lnTo>
                  <a:lnTo>
                    <a:pt x="1077" y="463"/>
                  </a:lnTo>
                  <a:lnTo>
                    <a:pt x="1077" y="463"/>
                  </a:lnTo>
                  <a:lnTo>
                    <a:pt x="1086" y="456"/>
                  </a:lnTo>
                  <a:lnTo>
                    <a:pt x="1086" y="456"/>
                  </a:lnTo>
                  <a:lnTo>
                    <a:pt x="1094" y="450"/>
                  </a:lnTo>
                  <a:lnTo>
                    <a:pt x="1106" y="441"/>
                  </a:lnTo>
                  <a:lnTo>
                    <a:pt x="1106" y="441"/>
                  </a:lnTo>
                  <a:lnTo>
                    <a:pt x="1118" y="434"/>
                  </a:lnTo>
                  <a:lnTo>
                    <a:pt x="1130" y="423"/>
                  </a:lnTo>
                  <a:lnTo>
                    <a:pt x="1142" y="410"/>
                  </a:lnTo>
                  <a:lnTo>
                    <a:pt x="1154" y="394"/>
                  </a:lnTo>
                  <a:lnTo>
                    <a:pt x="1154" y="394"/>
                  </a:lnTo>
                  <a:lnTo>
                    <a:pt x="1142" y="379"/>
                  </a:lnTo>
                  <a:lnTo>
                    <a:pt x="1130" y="367"/>
                  </a:lnTo>
                  <a:lnTo>
                    <a:pt x="1118" y="359"/>
                  </a:lnTo>
                  <a:lnTo>
                    <a:pt x="1109" y="352"/>
                  </a:lnTo>
                  <a:lnTo>
                    <a:pt x="1109" y="352"/>
                  </a:lnTo>
                  <a:lnTo>
                    <a:pt x="1100" y="347"/>
                  </a:lnTo>
                  <a:lnTo>
                    <a:pt x="1093" y="339"/>
                  </a:lnTo>
                  <a:lnTo>
                    <a:pt x="1086" y="327"/>
                  </a:lnTo>
                  <a:lnTo>
                    <a:pt x="1080" y="314"/>
                  </a:lnTo>
                  <a:lnTo>
                    <a:pt x="1074" y="299"/>
                  </a:lnTo>
                  <a:lnTo>
                    <a:pt x="1071" y="282"/>
                  </a:lnTo>
                  <a:lnTo>
                    <a:pt x="1069" y="262"/>
                  </a:lnTo>
                  <a:lnTo>
                    <a:pt x="1068" y="242"/>
                  </a:lnTo>
                  <a:lnTo>
                    <a:pt x="1068" y="242"/>
                  </a:lnTo>
                  <a:lnTo>
                    <a:pt x="1068" y="223"/>
                  </a:lnTo>
                  <a:lnTo>
                    <a:pt x="1066" y="203"/>
                  </a:lnTo>
                  <a:lnTo>
                    <a:pt x="1060" y="170"/>
                  </a:lnTo>
                  <a:lnTo>
                    <a:pt x="1056" y="144"/>
                  </a:lnTo>
                  <a:lnTo>
                    <a:pt x="1052" y="125"/>
                  </a:lnTo>
                  <a:lnTo>
                    <a:pt x="1052" y="125"/>
                  </a:lnTo>
                  <a:lnTo>
                    <a:pt x="1050" y="118"/>
                  </a:lnTo>
                  <a:lnTo>
                    <a:pt x="1046" y="109"/>
                  </a:lnTo>
                  <a:lnTo>
                    <a:pt x="1040" y="100"/>
                  </a:lnTo>
                  <a:lnTo>
                    <a:pt x="1032" y="90"/>
                  </a:lnTo>
                  <a:lnTo>
                    <a:pt x="1023" y="79"/>
                  </a:lnTo>
                  <a:lnTo>
                    <a:pt x="1013" y="69"/>
                  </a:lnTo>
                  <a:lnTo>
                    <a:pt x="1003" y="60"/>
                  </a:lnTo>
                  <a:lnTo>
                    <a:pt x="991" y="53"/>
                  </a:lnTo>
                  <a:lnTo>
                    <a:pt x="991" y="53"/>
                  </a:lnTo>
                  <a:lnTo>
                    <a:pt x="982" y="48"/>
                  </a:lnTo>
                  <a:lnTo>
                    <a:pt x="975" y="42"/>
                  </a:lnTo>
                  <a:lnTo>
                    <a:pt x="969" y="37"/>
                  </a:lnTo>
                  <a:lnTo>
                    <a:pt x="965" y="29"/>
                  </a:lnTo>
                  <a:lnTo>
                    <a:pt x="960" y="23"/>
                  </a:lnTo>
                  <a:lnTo>
                    <a:pt x="956" y="16"/>
                  </a:lnTo>
                  <a:lnTo>
                    <a:pt x="953" y="7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92" name="Freeform: Shape 75">
              <a:extLst>
                <a:ext uri="{FF2B5EF4-FFF2-40B4-BE49-F238E27FC236}">
                  <a16:creationId xmlns:a16="http://schemas.microsoft.com/office/drawing/2014/main" id="{32508272-DC62-0D41-991D-508EEF86DD24}"/>
                </a:ext>
              </a:extLst>
            </p:cNvPr>
            <p:cNvSpPr/>
            <p:nvPr/>
          </p:nvSpPr>
          <p:spPr>
            <a:xfrm>
              <a:off x="5457240" y="2873160"/>
              <a:ext cx="43560" cy="47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2" h="134">
                  <a:moveTo>
                    <a:pt x="96" y="0"/>
                  </a:moveTo>
                  <a:lnTo>
                    <a:pt x="96" y="0"/>
                  </a:lnTo>
                  <a:lnTo>
                    <a:pt x="96" y="0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7" y="13"/>
                  </a:lnTo>
                  <a:lnTo>
                    <a:pt x="77" y="13"/>
                  </a:lnTo>
                  <a:lnTo>
                    <a:pt x="74" y="16"/>
                  </a:lnTo>
                  <a:lnTo>
                    <a:pt x="71" y="17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32" y="32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4" y="72"/>
                  </a:lnTo>
                  <a:lnTo>
                    <a:pt x="1" y="81"/>
                  </a:lnTo>
                  <a:lnTo>
                    <a:pt x="0" y="90"/>
                  </a:lnTo>
                  <a:lnTo>
                    <a:pt x="0" y="97"/>
                  </a:lnTo>
                  <a:lnTo>
                    <a:pt x="3" y="113"/>
                  </a:lnTo>
                  <a:lnTo>
                    <a:pt x="6" y="124"/>
                  </a:lnTo>
                  <a:lnTo>
                    <a:pt x="6" y="124"/>
                  </a:lnTo>
                  <a:lnTo>
                    <a:pt x="9" y="127"/>
                  </a:lnTo>
                  <a:lnTo>
                    <a:pt x="12" y="128"/>
                  </a:lnTo>
                  <a:lnTo>
                    <a:pt x="20" y="130"/>
                  </a:lnTo>
                  <a:lnTo>
                    <a:pt x="20" y="130"/>
                  </a:lnTo>
                  <a:lnTo>
                    <a:pt x="26" y="130"/>
                  </a:lnTo>
                  <a:lnTo>
                    <a:pt x="34" y="128"/>
                  </a:lnTo>
                  <a:lnTo>
                    <a:pt x="40" y="125"/>
                  </a:lnTo>
                  <a:lnTo>
                    <a:pt x="46" y="122"/>
                  </a:lnTo>
                  <a:lnTo>
                    <a:pt x="46" y="122"/>
                  </a:lnTo>
                  <a:lnTo>
                    <a:pt x="50" y="119"/>
                  </a:lnTo>
                  <a:lnTo>
                    <a:pt x="54" y="119"/>
                  </a:lnTo>
                  <a:lnTo>
                    <a:pt x="54" y="119"/>
                  </a:lnTo>
                  <a:lnTo>
                    <a:pt x="59" y="119"/>
                  </a:lnTo>
                  <a:lnTo>
                    <a:pt x="62" y="121"/>
                  </a:lnTo>
                  <a:lnTo>
                    <a:pt x="62" y="121"/>
                  </a:lnTo>
                  <a:lnTo>
                    <a:pt x="69" y="125"/>
                  </a:lnTo>
                  <a:lnTo>
                    <a:pt x="80" y="134"/>
                  </a:lnTo>
                  <a:lnTo>
                    <a:pt x="80" y="134"/>
                  </a:lnTo>
                  <a:lnTo>
                    <a:pt x="80" y="134"/>
                  </a:lnTo>
                  <a:lnTo>
                    <a:pt x="80" y="134"/>
                  </a:lnTo>
                  <a:lnTo>
                    <a:pt x="93" y="116"/>
                  </a:lnTo>
                  <a:lnTo>
                    <a:pt x="108" y="99"/>
                  </a:lnTo>
                  <a:lnTo>
                    <a:pt x="108" y="99"/>
                  </a:lnTo>
                  <a:lnTo>
                    <a:pt x="108" y="99"/>
                  </a:lnTo>
                  <a:lnTo>
                    <a:pt x="96" y="93"/>
                  </a:lnTo>
                  <a:lnTo>
                    <a:pt x="84" y="88"/>
                  </a:lnTo>
                  <a:lnTo>
                    <a:pt x="75" y="85"/>
                  </a:lnTo>
                  <a:lnTo>
                    <a:pt x="71" y="82"/>
                  </a:lnTo>
                  <a:lnTo>
                    <a:pt x="71" y="82"/>
                  </a:lnTo>
                  <a:lnTo>
                    <a:pt x="69" y="80"/>
                  </a:lnTo>
                  <a:lnTo>
                    <a:pt x="71" y="75"/>
                  </a:lnTo>
                  <a:lnTo>
                    <a:pt x="75" y="71"/>
                  </a:lnTo>
                  <a:lnTo>
                    <a:pt x="81" y="65"/>
                  </a:lnTo>
                  <a:lnTo>
                    <a:pt x="96" y="56"/>
                  </a:lnTo>
                  <a:lnTo>
                    <a:pt x="103" y="53"/>
                  </a:lnTo>
                  <a:lnTo>
                    <a:pt x="111" y="50"/>
                  </a:lnTo>
                  <a:lnTo>
                    <a:pt x="111" y="50"/>
                  </a:lnTo>
                  <a:lnTo>
                    <a:pt x="117" y="48"/>
                  </a:lnTo>
                  <a:lnTo>
                    <a:pt x="121" y="44"/>
                  </a:lnTo>
                  <a:lnTo>
                    <a:pt x="122" y="40"/>
                  </a:lnTo>
                  <a:lnTo>
                    <a:pt x="121" y="34"/>
                  </a:lnTo>
                  <a:lnTo>
                    <a:pt x="119" y="28"/>
                  </a:lnTo>
                  <a:lnTo>
                    <a:pt x="115" y="20"/>
                  </a:lnTo>
                  <a:lnTo>
                    <a:pt x="111" y="14"/>
                  </a:lnTo>
                  <a:lnTo>
                    <a:pt x="105" y="9"/>
                  </a:lnTo>
                  <a:lnTo>
                    <a:pt x="105" y="9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93" name="Freeform: Shape 76">
              <a:extLst>
                <a:ext uri="{FF2B5EF4-FFF2-40B4-BE49-F238E27FC236}">
                  <a16:creationId xmlns:a16="http://schemas.microsoft.com/office/drawing/2014/main" id="{13DDCC61-C84C-BE45-80FC-DA43104D50A8}"/>
                </a:ext>
              </a:extLst>
            </p:cNvPr>
            <p:cNvSpPr/>
            <p:nvPr/>
          </p:nvSpPr>
          <p:spPr>
            <a:xfrm>
              <a:off x="5457240" y="2873160"/>
              <a:ext cx="43560" cy="47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2" h="134">
                  <a:moveTo>
                    <a:pt x="96" y="0"/>
                  </a:moveTo>
                  <a:lnTo>
                    <a:pt x="96" y="0"/>
                  </a:lnTo>
                  <a:lnTo>
                    <a:pt x="96" y="0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7" y="13"/>
                  </a:lnTo>
                  <a:lnTo>
                    <a:pt x="77" y="13"/>
                  </a:lnTo>
                  <a:lnTo>
                    <a:pt x="74" y="16"/>
                  </a:lnTo>
                  <a:lnTo>
                    <a:pt x="71" y="17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32" y="32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4" y="72"/>
                  </a:lnTo>
                  <a:lnTo>
                    <a:pt x="1" y="81"/>
                  </a:lnTo>
                  <a:lnTo>
                    <a:pt x="0" y="90"/>
                  </a:lnTo>
                  <a:lnTo>
                    <a:pt x="0" y="97"/>
                  </a:lnTo>
                  <a:lnTo>
                    <a:pt x="3" y="113"/>
                  </a:lnTo>
                  <a:lnTo>
                    <a:pt x="6" y="124"/>
                  </a:lnTo>
                  <a:lnTo>
                    <a:pt x="6" y="124"/>
                  </a:lnTo>
                  <a:lnTo>
                    <a:pt x="9" y="127"/>
                  </a:lnTo>
                  <a:lnTo>
                    <a:pt x="12" y="128"/>
                  </a:lnTo>
                  <a:lnTo>
                    <a:pt x="20" y="130"/>
                  </a:lnTo>
                  <a:lnTo>
                    <a:pt x="20" y="130"/>
                  </a:lnTo>
                  <a:lnTo>
                    <a:pt x="26" y="130"/>
                  </a:lnTo>
                  <a:lnTo>
                    <a:pt x="34" y="128"/>
                  </a:lnTo>
                  <a:lnTo>
                    <a:pt x="40" y="125"/>
                  </a:lnTo>
                  <a:lnTo>
                    <a:pt x="46" y="122"/>
                  </a:lnTo>
                  <a:lnTo>
                    <a:pt x="46" y="122"/>
                  </a:lnTo>
                  <a:lnTo>
                    <a:pt x="50" y="119"/>
                  </a:lnTo>
                  <a:lnTo>
                    <a:pt x="54" y="119"/>
                  </a:lnTo>
                  <a:lnTo>
                    <a:pt x="54" y="119"/>
                  </a:lnTo>
                  <a:lnTo>
                    <a:pt x="59" y="119"/>
                  </a:lnTo>
                  <a:lnTo>
                    <a:pt x="62" y="121"/>
                  </a:lnTo>
                  <a:lnTo>
                    <a:pt x="62" y="121"/>
                  </a:lnTo>
                  <a:lnTo>
                    <a:pt x="69" y="125"/>
                  </a:lnTo>
                  <a:lnTo>
                    <a:pt x="80" y="134"/>
                  </a:lnTo>
                  <a:lnTo>
                    <a:pt x="80" y="134"/>
                  </a:lnTo>
                  <a:lnTo>
                    <a:pt x="80" y="134"/>
                  </a:lnTo>
                  <a:lnTo>
                    <a:pt x="80" y="134"/>
                  </a:lnTo>
                  <a:lnTo>
                    <a:pt x="93" y="116"/>
                  </a:lnTo>
                  <a:lnTo>
                    <a:pt x="108" y="99"/>
                  </a:lnTo>
                  <a:lnTo>
                    <a:pt x="108" y="99"/>
                  </a:lnTo>
                  <a:lnTo>
                    <a:pt x="108" y="99"/>
                  </a:lnTo>
                  <a:lnTo>
                    <a:pt x="96" y="93"/>
                  </a:lnTo>
                  <a:lnTo>
                    <a:pt x="84" y="88"/>
                  </a:lnTo>
                  <a:lnTo>
                    <a:pt x="75" y="85"/>
                  </a:lnTo>
                  <a:lnTo>
                    <a:pt x="71" y="82"/>
                  </a:lnTo>
                  <a:lnTo>
                    <a:pt x="71" y="82"/>
                  </a:lnTo>
                  <a:lnTo>
                    <a:pt x="69" y="80"/>
                  </a:lnTo>
                  <a:lnTo>
                    <a:pt x="71" y="75"/>
                  </a:lnTo>
                  <a:lnTo>
                    <a:pt x="75" y="71"/>
                  </a:lnTo>
                  <a:lnTo>
                    <a:pt x="81" y="65"/>
                  </a:lnTo>
                  <a:lnTo>
                    <a:pt x="96" y="56"/>
                  </a:lnTo>
                  <a:lnTo>
                    <a:pt x="103" y="53"/>
                  </a:lnTo>
                  <a:lnTo>
                    <a:pt x="111" y="50"/>
                  </a:lnTo>
                  <a:lnTo>
                    <a:pt x="111" y="50"/>
                  </a:lnTo>
                  <a:lnTo>
                    <a:pt x="117" y="48"/>
                  </a:lnTo>
                  <a:lnTo>
                    <a:pt x="121" y="44"/>
                  </a:lnTo>
                  <a:lnTo>
                    <a:pt x="122" y="40"/>
                  </a:lnTo>
                  <a:lnTo>
                    <a:pt x="121" y="34"/>
                  </a:lnTo>
                  <a:lnTo>
                    <a:pt x="119" y="28"/>
                  </a:lnTo>
                  <a:lnTo>
                    <a:pt x="115" y="20"/>
                  </a:lnTo>
                  <a:lnTo>
                    <a:pt x="111" y="14"/>
                  </a:lnTo>
                  <a:lnTo>
                    <a:pt x="105" y="9"/>
                  </a:lnTo>
                  <a:lnTo>
                    <a:pt x="105" y="9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94" name="Freeform: Shape 77">
              <a:extLst>
                <a:ext uri="{FF2B5EF4-FFF2-40B4-BE49-F238E27FC236}">
                  <a16:creationId xmlns:a16="http://schemas.microsoft.com/office/drawing/2014/main" id="{F1CA8425-AB9C-1649-B82A-3BB38337C1C7}"/>
                </a:ext>
              </a:extLst>
            </p:cNvPr>
            <p:cNvSpPr/>
            <p:nvPr/>
          </p:nvSpPr>
          <p:spPr>
            <a:xfrm>
              <a:off x="5323320" y="2733840"/>
              <a:ext cx="168120" cy="145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68" h="404">
                  <a:moveTo>
                    <a:pt x="145" y="0"/>
                  </a:moveTo>
                  <a:lnTo>
                    <a:pt x="145" y="0"/>
                  </a:lnTo>
                  <a:lnTo>
                    <a:pt x="133" y="16"/>
                  </a:lnTo>
                  <a:lnTo>
                    <a:pt x="121" y="29"/>
                  </a:lnTo>
                  <a:lnTo>
                    <a:pt x="109" y="40"/>
                  </a:lnTo>
                  <a:lnTo>
                    <a:pt x="97" y="47"/>
                  </a:lnTo>
                  <a:lnTo>
                    <a:pt x="97" y="47"/>
                  </a:lnTo>
                  <a:lnTo>
                    <a:pt x="85" y="56"/>
                  </a:lnTo>
                  <a:lnTo>
                    <a:pt x="77" y="62"/>
                  </a:lnTo>
                  <a:lnTo>
                    <a:pt x="77" y="62"/>
                  </a:lnTo>
                  <a:lnTo>
                    <a:pt x="68" y="69"/>
                  </a:lnTo>
                  <a:lnTo>
                    <a:pt x="68" y="69"/>
                  </a:lnTo>
                  <a:lnTo>
                    <a:pt x="56" y="75"/>
                  </a:lnTo>
                  <a:lnTo>
                    <a:pt x="46" y="83"/>
                  </a:lnTo>
                  <a:lnTo>
                    <a:pt x="41" y="86"/>
                  </a:lnTo>
                  <a:lnTo>
                    <a:pt x="38" y="90"/>
                  </a:lnTo>
                  <a:lnTo>
                    <a:pt x="38" y="96"/>
                  </a:lnTo>
                  <a:lnTo>
                    <a:pt x="38" y="102"/>
                  </a:lnTo>
                  <a:lnTo>
                    <a:pt x="38" y="102"/>
                  </a:lnTo>
                  <a:lnTo>
                    <a:pt x="38" y="111"/>
                  </a:lnTo>
                  <a:lnTo>
                    <a:pt x="38" y="120"/>
                  </a:lnTo>
                  <a:lnTo>
                    <a:pt x="37" y="128"/>
                  </a:lnTo>
                  <a:lnTo>
                    <a:pt x="34" y="137"/>
                  </a:lnTo>
                  <a:lnTo>
                    <a:pt x="34" y="137"/>
                  </a:lnTo>
                  <a:lnTo>
                    <a:pt x="25" y="154"/>
                  </a:lnTo>
                  <a:lnTo>
                    <a:pt x="12" y="171"/>
                  </a:lnTo>
                  <a:lnTo>
                    <a:pt x="12" y="171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4" y="184"/>
                  </a:lnTo>
                  <a:lnTo>
                    <a:pt x="1" y="195"/>
                  </a:lnTo>
                  <a:lnTo>
                    <a:pt x="0" y="207"/>
                  </a:lnTo>
                  <a:lnTo>
                    <a:pt x="0" y="218"/>
                  </a:lnTo>
                  <a:lnTo>
                    <a:pt x="3" y="244"/>
                  </a:lnTo>
                  <a:lnTo>
                    <a:pt x="7" y="267"/>
                  </a:lnTo>
                  <a:lnTo>
                    <a:pt x="7" y="267"/>
                  </a:lnTo>
                  <a:lnTo>
                    <a:pt x="38" y="266"/>
                  </a:lnTo>
                  <a:lnTo>
                    <a:pt x="38" y="266"/>
                  </a:lnTo>
                  <a:lnTo>
                    <a:pt x="56" y="266"/>
                  </a:lnTo>
                  <a:lnTo>
                    <a:pt x="62" y="267"/>
                  </a:lnTo>
                  <a:lnTo>
                    <a:pt x="66" y="270"/>
                  </a:lnTo>
                  <a:lnTo>
                    <a:pt x="66" y="270"/>
                  </a:lnTo>
                  <a:lnTo>
                    <a:pt x="71" y="273"/>
                  </a:lnTo>
                  <a:lnTo>
                    <a:pt x="74" y="275"/>
                  </a:lnTo>
                  <a:lnTo>
                    <a:pt x="74" y="275"/>
                  </a:lnTo>
                  <a:lnTo>
                    <a:pt x="77" y="273"/>
                  </a:lnTo>
                  <a:lnTo>
                    <a:pt x="79" y="270"/>
                  </a:lnTo>
                  <a:lnTo>
                    <a:pt x="84" y="261"/>
                  </a:lnTo>
                  <a:lnTo>
                    <a:pt x="84" y="261"/>
                  </a:lnTo>
                  <a:lnTo>
                    <a:pt x="88" y="248"/>
                  </a:lnTo>
                  <a:lnTo>
                    <a:pt x="88" y="248"/>
                  </a:lnTo>
                  <a:lnTo>
                    <a:pt x="93" y="238"/>
                  </a:lnTo>
                  <a:lnTo>
                    <a:pt x="96" y="235"/>
                  </a:lnTo>
                  <a:lnTo>
                    <a:pt x="97" y="232"/>
                  </a:lnTo>
                  <a:lnTo>
                    <a:pt x="97" y="232"/>
                  </a:lnTo>
                  <a:lnTo>
                    <a:pt x="105" y="230"/>
                  </a:lnTo>
                  <a:lnTo>
                    <a:pt x="105" y="230"/>
                  </a:lnTo>
                  <a:lnTo>
                    <a:pt x="108" y="232"/>
                  </a:lnTo>
                  <a:lnTo>
                    <a:pt x="112" y="233"/>
                  </a:lnTo>
                  <a:lnTo>
                    <a:pt x="121" y="239"/>
                  </a:lnTo>
                  <a:lnTo>
                    <a:pt x="121" y="239"/>
                  </a:lnTo>
                  <a:lnTo>
                    <a:pt x="131" y="248"/>
                  </a:lnTo>
                  <a:lnTo>
                    <a:pt x="131" y="248"/>
                  </a:lnTo>
                  <a:lnTo>
                    <a:pt x="140" y="257"/>
                  </a:lnTo>
                  <a:lnTo>
                    <a:pt x="140" y="257"/>
                  </a:lnTo>
                  <a:lnTo>
                    <a:pt x="146" y="258"/>
                  </a:lnTo>
                  <a:lnTo>
                    <a:pt x="152" y="260"/>
                  </a:lnTo>
                  <a:lnTo>
                    <a:pt x="152" y="260"/>
                  </a:lnTo>
                  <a:lnTo>
                    <a:pt x="158" y="258"/>
                  </a:lnTo>
                  <a:lnTo>
                    <a:pt x="165" y="257"/>
                  </a:lnTo>
                  <a:lnTo>
                    <a:pt x="165" y="257"/>
                  </a:lnTo>
                  <a:lnTo>
                    <a:pt x="175" y="252"/>
                  </a:lnTo>
                  <a:lnTo>
                    <a:pt x="183" y="251"/>
                  </a:lnTo>
                  <a:lnTo>
                    <a:pt x="183" y="251"/>
                  </a:lnTo>
                  <a:lnTo>
                    <a:pt x="186" y="251"/>
                  </a:lnTo>
                  <a:lnTo>
                    <a:pt x="189" y="252"/>
                  </a:lnTo>
                  <a:lnTo>
                    <a:pt x="196" y="257"/>
                  </a:lnTo>
                  <a:lnTo>
                    <a:pt x="196" y="257"/>
                  </a:lnTo>
                  <a:lnTo>
                    <a:pt x="202" y="257"/>
                  </a:lnTo>
                  <a:lnTo>
                    <a:pt x="209" y="258"/>
                  </a:lnTo>
                  <a:lnTo>
                    <a:pt x="209" y="258"/>
                  </a:lnTo>
                  <a:lnTo>
                    <a:pt x="235" y="257"/>
                  </a:lnTo>
                  <a:lnTo>
                    <a:pt x="235" y="257"/>
                  </a:lnTo>
                  <a:lnTo>
                    <a:pt x="258" y="255"/>
                  </a:lnTo>
                  <a:lnTo>
                    <a:pt x="258" y="255"/>
                  </a:lnTo>
                  <a:lnTo>
                    <a:pt x="266" y="257"/>
                  </a:lnTo>
                  <a:lnTo>
                    <a:pt x="266" y="257"/>
                  </a:lnTo>
                  <a:lnTo>
                    <a:pt x="270" y="258"/>
                  </a:lnTo>
                  <a:lnTo>
                    <a:pt x="274" y="261"/>
                  </a:lnTo>
                  <a:lnTo>
                    <a:pt x="288" y="273"/>
                  </a:lnTo>
                  <a:lnTo>
                    <a:pt x="326" y="310"/>
                  </a:lnTo>
                  <a:lnTo>
                    <a:pt x="326" y="310"/>
                  </a:lnTo>
                  <a:lnTo>
                    <a:pt x="387" y="370"/>
                  </a:lnTo>
                  <a:lnTo>
                    <a:pt x="416" y="401"/>
                  </a:lnTo>
                  <a:lnTo>
                    <a:pt x="415" y="401"/>
                  </a:lnTo>
                  <a:lnTo>
                    <a:pt x="415" y="401"/>
                  </a:lnTo>
                  <a:lnTo>
                    <a:pt x="415" y="403"/>
                  </a:lnTo>
                  <a:lnTo>
                    <a:pt x="415" y="403"/>
                  </a:lnTo>
                  <a:lnTo>
                    <a:pt x="435" y="404"/>
                  </a:lnTo>
                  <a:lnTo>
                    <a:pt x="435" y="404"/>
                  </a:lnTo>
                  <a:lnTo>
                    <a:pt x="443" y="404"/>
                  </a:lnTo>
                  <a:lnTo>
                    <a:pt x="446" y="403"/>
                  </a:lnTo>
                  <a:lnTo>
                    <a:pt x="449" y="400"/>
                  </a:lnTo>
                  <a:lnTo>
                    <a:pt x="449" y="400"/>
                  </a:lnTo>
                  <a:lnTo>
                    <a:pt x="450" y="399"/>
                  </a:lnTo>
                  <a:lnTo>
                    <a:pt x="450" y="399"/>
                  </a:lnTo>
                  <a:lnTo>
                    <a:pt x="456" y="394"/>
                  </a:lnTo>
                  <a:lnTo>
                    <a:pt x="456" y="394"/>
                  </a:lnTo>
                  <a:lnTo>
                    <a:pt x="468" y="387"/>
                  </a:lnTo>
                  <a:lnTo>
                    <a:pt x="468" y="387"/>
                  </a:lnTo>
                  <a:lnTo>
                    <a:pt x="453" y="373"/>
                  </a:lnTo>
                  <a:lnTo>
                    <a:pt x="435" y="354"/>
                  </a:lnTo>
                  <a:lnTo>
                    <a:pt x="416" y="332"/>
                  </a:lnTo>
                  <a:lnTo>
                    <a:pt x="392" y="303"/>
                  </a:lnTo>
                  <a:lnTo>
                    <a:pt x="392" y="303"/>
                  </a:lnTo>
                  <a:lnTo>
                    <a:pt x="378" y="285"/>
                  </a:lnTo>
                  <a:lnTo>
                    <a:pt x="361" y="270"/>
                  </a:lnTo>
                  <a:lnTo>
                    <a:pt x="347" y="257"/>
                  </a:lnTo>
                  <a:lnTo>
                    <a:pt x="331" y="245"/>
                  </a:lnTo>
                  <a:lnTo>
                    <a:pt x="317" y="238"/>
                  </a:lnTo>
                  <a:lnTo>
                    <a:pt x="304" y="230"/>
                  </a:lnTo>
                  <a:lnTo>
                    <a:pt x="291" y="227"/>
                  </a:lnTo>
                  <a:lnTo>
                    <a:pt x="280" y="226"/>
                  </a:lnTo>
                  <a:lnTo>
                    <a:pt x="280" y="226"/>
                  </a:lnTo>
                  <a:lnTo>
                    <a:pt x="276" y="226"/>
                  </a:lnTo>
                  <a:lnTo>
                    <a:pt x="273" y="224"/>
                  </a:lnTo>
                  <a:lnTo>
                    <a:pt x="266" y="218"/>
                  </a:lnTo>
                  <a:lnTo>
                    <a:pt x="260" y="212"/>
                  </a:lnTo>
                  <a:lnTo>
                    <a:pt x="255" y="204"/>
                  </a:lnTo>
                  <a:lnTo>
                    <a:pt x="246" y="189"/>
                  </a:lnTo>
                  <a:lnTo>
                    <a:pt x="242" y="183"/>
                  </a:lnTo>
                  <a:lnTo>
                    <a:pt x="239" y="181"/>
                  </a:lnTo>
                  <a:lnTo>
                    <a:pt x="236" y="181"/>
                  </a:lnTo>
                  <a:lnTo>
                    <a:pt x="236" y="181"/>
                  </a:lnTo>
                  <a:lnTo>
                    <a:pt x="233" y="180"/>
                  </a:lnTo>
                  <a:lnTo>
                    <a:pt x="229" y="177"/>
                  </a:lnTo>
                  <a:lnTo>
                    <a:pt x="221" y="170"/>
                  </a:lnTo>
                  <a:lnTo>
                    <a:pt x="212" y="158"/>
                  </a:lnTo>
                  <a:lnTo>
                    <a:pt x="205" y="143"/>
                  </a:lnTo>
                  <a:lnTo>
                    <a:pt x="196" y="127"/>
                  </a:lnTo>
                  <a:lnTo>
                    <a:pt x="190" y="111"/>
                  </a:lnTo>
                  <a:lnTo>
                    <a:pt x="186" y="93"/>
                  </a:lnTo>
                  <a:lnTo>
                    <a:pt x="184" y="78"/>
                  </a:lnTo>
                  <a:lnTo>
                    <a:pt x="184" y="78"/>
                  </a:lnTo>
                  <a:lnTo>
                    <a:pt x="183" y="69"/>
                  </a:lnTo>
                  <a:lnTo>
                    <a:pt x="180" y="59"/>
                  </a:lnTo>
                  <a:lnTo>
                    <a:pt x="177" y="50"/>
                  </a:lnTo>
                  <a:lnTo>
                    <a:pt x="171" y="40"/>
                  </a:lnTo>
                  <a:lnTo>
                    <a:pt x="159" y="19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95" name="Freeform: Shape 78">
              <a:extLst>
                <a:ext uri="{FF2B5EF4-FFF2-40B4-BE49-F238E27FC236}">
                  <a16:creationId xmlns:a16="http://schemas.microsoft.com/office/drawing/2014/main" id="{410CF339-1ECF-B64A-92BB-5E0D012440BB}"/>
                </a:ext>
              </a:extLst>
            </p:cNvPr>
            <p:cNvSpPr/>
            <p:nvPr/>
          </p:nvSpPr>
          <p:spPr>
            <a:xfrm>
              <a:off x="5323320" y="2733840"/>
              <a:ext cx="168120" cy="145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68" h="404">
                  <a:moveTo>
                    <a:pt x="145" y="0"/>
                  </a:moveTo>
                  <a:lnTo>
                    <a:pt x="145" y="0"/>
                  </a:lnTo>
                  <a:lnTo>
                    <a:pt x="133" y="16"/>
                  </a:lnTo>
                  <a:lnTo>
                    <a:pt x="121" y="29"/>
                  </a:lnTo>
                  <a:lnTo>
                    <a:pt x="109" y="40"/>
                  </a:lnTo>
                  <a:lnTo>
                    <a:pt x="97" y="47"/>
                  </a:lnTo>
                  <a:lnTo>
                    <a:pt x="97" y="47"/>
                  </a:lnTo>
                  <a:lnTo>
                    <a:pt x="85" y="56"/>
                  </a:lnTo>
                  <a:lnTo>
                    <a:pt x="77" y="62"/>
                  </a:lnTo>
                  <a:lnTo>
                    <a:pt x="77" y="62"/>
                  </a:lnTo>
                  <a:lnTo>
                    <a:pt x="68" y="69"/>
                  </a:lnTo>
                  <a:lnTo>
                    <a:pt x="68" y="69"/>
                  </a:lnTo>
                  <a:lnTo>
                    <a:pt x="56" y="75"/>
                  </a:lnTo>
                  <a:lnTo>
                    <a:pt x="46" y="83"/>
                  </a:lnTo>
                  <a:lnTo>
                    <a:pt x="41" y="86"/>
                  </a:lnTo>
                  <a:lnTo>
                    <a:pt x="38" y="90"/>
                  </a:lnTo>
                  <a:lnTo>
                    <a:pt x="38" y="96"/>
                  </a:lnTo>
                  <a:lnTo>
                    <a:pt x="38" y="102"/>
                  </a:lnTo>
                  <a:lnTo>
                    <a:pt x="38" y="102"/>
                  </a:lnTo>
                  <a:lnTo>
                    <a:pt x="38" y="111"/>
                  </a:lnTo>
                  <a:lnTo>
                    <a:pt x="38" y="120"/>
                  </a:lnTo>
                  <a:lnTo>
                    <a:pt x="37" y="128"/>
                  </a:lnTo>
                  <a:lnTo>
                    <a:pt x="34" y="137"/>
                  </a:lnTo>
                  <a:lnTo>
                    <a:pt x="34" y="137"/>
                  </a:lnTo>
                  <a:lnTo>
                    <a:pt x="25" y="154"/>
                  </a:lnTo>
                  <a:lnTo>
                    <a:pt x="12" y="171"/>
                  </a:lnTo>
                  <a:lnTo>
                    <a:pt x="12" y="171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4" y="184"/>
                  </a:lnTo>
                  <a:lnTo>
                    <a:pt x="1" y="195"/>
                  </a:lnTo>
                  <a:lnTo>
                    <a:pt x="0" y="207"/>
                  </a:lnTo>
                  <a:lnTo>
                    <a:pt x="0" y="218"/>
                  </a:lnTo>
                  <a:lnTo>
                    <a:pt x="3" y="244"/>
                  </a:lnTo>
                  <a:lnTo>
                    <a:pt x="7" y="267"/>
                  </a:lnTo>
                  <a:lnTo>
                    <a:pt x="7" y="267"/>
                  </a:lnTo>
                  <a:lnTo>
                    <a:pt x="38" y="266"/>
                  </a:lnTo>
                  <a:lnTo>
                    <a:pt x="38" y="266"/>
                  </a:lnTo>
                  <a:lnTo>
                    <a:pt x="56" y="266"/>
                  </a:lnTo>
                  <a:lnTo>
                    <a:pt x="62" y="267"/>
                  </a:lnTo>
                  <a:lnTo>
                    <a:pt x="66" y="270"/>
                  </a:lnTo>
                  <a:lnTo>
                    <a:pt x="66" y="270"/>
                  </a:lnTo>
                  <a:lnTo>
                    <a:pt x="71" y="273"/>
                  </a:lnTo>
                  <a:lnTo>
                    <a:pt x="74" y="275"/>
                  </a:lnTo>
                  <a:lnTo>
                    <a:pt x="74" y="275"/>
                  </a:lnTo>
                  <a:lnTo>
                    <a:pt x="77" y="273"/>
                  </a:lnTo>
                  <a:lnTo>
                    <a:pt x="79" y="270"/>
                  </a:lnTo>
                  <a:lnTo>
                    <a:pt x="84" y="261"/>
                  </a:lnTo>
                  <a:lnTo>
                    <a:pt x="84" y="261"/>
                  </a:lnTo>
                  <a:lnTo>
                    <a:pt x="88" y="248"/>
                  </a:lnTo>
                  <a:lnTo>
                    <a:pt x="88" y="248"/>
                  </a:lnTo>
                  <a:lnTo>
                    <a:pt x="93" y="238"/>
                  </a:lnTo>
                  <a:lnTo>
                    <a:pt x="96" y="235"/>
                  </a:lnTo>
                  <a:lnTo>
                    <a:pt x="97" y="232"/>
                  </a:lnTo>
                  <a:lnTo>
                    <a:pt x="97" y="232"/>
                  </a:lnTo>
                  <a:lnTo>
                    <a:pt x="105" y="230"/>
                  </a:lnTo>
                  <a:lnTo>
                    <a:pt x="105" y="230"/>
                  </a:lnTo>
                  <a:lnTo>
                    <a:pt x="108" y="232"/>
                  </a:lnTo>
                  <a:lnTo>
                    <a:pt x="112" y="233"/>
                  </a:lnTo>
                  <a:lnTo>
                    <a:pt x="121" y="239"/>
                  </a:lnTo>
                  <a:lnTo>
                    <a:pt x="121" y="239"/>
                  </a:lnTo>
                  <a:lnTo>
                    <a:pt x="131" y="248"/>
                  </a:lnTo>
                  <a:lnTo>
                    <a:pt x="131" y="248"/>
                  </a:lnTo>
                  <a:lnTo>
                    <a:pt x="140" y="257"/>
                  </a:lnTo>
                  <a:lnTo>
                    <a:pt x="140" y="257"/>
                  </a:lnTo>
                  <a:lnTo>
                    <a:pt x="146" y="258"/>
                  </a:lnTo>
                  <a:lnTo>
                    <a:pt x="152" y="260"/>
                  </a:lnTo>
                  <a:lnTo>
                    <a:pt x="152" y="260"/>
                  </a:lnTo>
                  <a:lnTo>
                    <a:pt x="158" y="258"/>
                  </a:lnTo>
                  <a:lnTo>
                    <a:pt x="165" y="257"/>
                  </a:lnTo>
                  <a:lnTo>
                    <a:pt x="165" y="257"/>
                  </a:lnTo>
                  <a:lnTo>
                    <a:pt x="175" y="252"/>
                  </a:lnTo>
                  <a:lnTo>
                    <a:pt x="183" y="251"/>
                  </a:lnTo>
                  <a:lnTo>
                    <a:pt x="183" y="251"/>
                  </a:lnTo>
                  <a:lnTo>
                    <a:pt x="186" y="251"/>
                  </a:lnTo>
                  <a:lnTo>
                    <a:pt x="189" y="252"/>
                  </a:lnTo>
                  <a:lnTo>
                    <a:pt x="196" y="257"/>
                  </a:lnTo>
                  <a:lnTo>
                    <a:pt x="196" y="257"/>
                  </a:lnTo>
                  <a:lnTo>
                    <a:pt x="202" y="257"/>
                  </a:lnTo>
                  <a:lnTo>
                    <a:pt x="209" y="258"/>
                  </a:lnTo>
                  <a:lnTo>
                    <a:pt x="209" y="258"/>
                  </a:lnTo>
                  <a:lnTo>
                    <a:pt x="235" y="257"/>
                  </a:lnTo>
                  <a:lnTo>
                    <a:pt x="235" y="257"/>
                  </a:lnTo>
                  <a:lnTo>
                    <a:pt x="258" y="255"/>
                  </a:lnTo>
                  <a:lnTo>
                    <a:pt x="258" y="255"/>
                  </a:lnTo>
                  <a:lnTo>
                    <a:pt x="266" y="257"/>
                  </a:lnTo>
                  <a:lnTo>
                    <a:pt x="266" y="257"/>
                  </a:lnTo>
                  <a:lnTo>
                    <a:pt x="270" y="258"/>
                  </a:lnTo>
                  <a:lnTo>
                    <a:pt x="274" y="261"/>
                  </a:lnTo>
                  <a:lnTo>
                    <a:pt x="288" y="273"/>
                  </a:lnTo>
                  <a:lnTo>
                    <a:pt x="326" y="310"/>
                  </a:lnTo>
                  <a:lnTo>
                    <a:pt x="326" y="310"/>
                  </a:lnTo>
                  <a:lnTo>
                    <a:pt x="387" y="370"/>
                  </a:lnTo>
                  <a:lnTo>
                    <a:pt x="416" y="401"/>
                  </a:lnTo>
                  <a:lnTo>
                    <a:pt x="415" y="401"/>
                  </a:lnTo>
                  <a:lnTo>
                    <a:pt x="415" y="401"/>
                  </a:lnTo>
                  <a:lnTo>
                    <a:pt x="415" y="403"/>
                  </a:lnTo>
                  <a:lnTo>
                    <a:pt x="415" y="403"/>
                  </a:lnTo>
                  <a:lnTo>
                    <a:pt x="435" y="404"/>
                  </a:lnTo>
                  <a:lnTo>
                    <a:pt x="435" y="404"/>
                  </a:lnTo>
                  <a:lnTo>
                    <a:pt x="443" y="404"/>
                  </a:lnTo>
                  <a:lnTo>
                    <a:pt x="446" y="403"/>
                  </a:lnTo>
                  <a:lnTo>
                    <a:pt x="449" y="400"/>
                  </a:lnTo>
                  <a:lnTo>
                    <a:pt x="449" y="400"/>
                  </a:lnTo>
                  <a:lnTo>
                    <a:pt x="450" y="399"/>
                  </a:lnTo>
                  <a:lnTo>
                    <a:pt x="450" y="399"/>
                  </a:lnTo>
                  <a:lnTo>
                    <a:pt x="456" y="394"/>
                  </a:lnTo>
                  <a:lnTo>
                    <a:pt x="456" y="394"/>
                  </a:lnTo>
                  <a:lnTo>
                    <a:pt x="468" y="387"/>
                  </a:lnTo>
                  <a:lnTo>
                    <a:pt x="468" y="387"/>
                  </a:lnTo>
                  <a:lnTo>
                    <a:pt x="453" y="373"/>
                  </a:lnTo>
                  <a:lnTo>
                    <a:pt x="435" y="354"/>
                  </a:lnTo>
                  <a:lnTo>
                    <a:pt x="416" y="332"/>
                  </a:lnTo>
                  <a:lnTo>
                    <a:pt x="392" y="303"/>
                  </a:lnTo>
                  <a:lnTo>
                    <a:pt x="392" y="303"/>
                  </a:lnTo>
                  <a:lnTo>
                    <a:pt x="378" y="285"/>
                  </a:lnTo>
                  <a:lnTo>
                    <a:pt x="361" y="270"/>
                  </a:lnTo>
                  <a:lnTo>
                    <a:pt x="347" y="257"/>
                  </a:lnTo>
                  <a:lnTo>
                    <a:pt x="331" y="245"/>
                  </a:lnTo>
                  <a:lnTo>
                    <a:pt x="317" y="238"/>
                  </a:lnTo>
                  <a:lnTo>
                    <a:pt x="304" y="230"/>
                  </a:lnTo>
                  <a:lnTo>
                    <a:pt x="291" y="227"/>
                  </a:lnTo>
                  <a:lnTo>
                    <a:pt x="280" y="226"/>
                  </a:lnTo>
                  <a:lnTo>
                    <a:pt x="280" y="226"/>
                  </a:lnTo>
                  <a:lnTo>
                    <a:pt x="276" y="226"/>
                  </a:lnTo>
                  <a:lnTo>
                    <a:pt x="273" y="224"/>
                  </a:lnTo>
                  <a:lnTo>
                    <a:pt x="266" y="218"/>
                  </a:lnTo>
                  <a:lnTo>
                    <a:pt x="260" y="212"/>
                  </a:lnTo>
                  <a:lnTo>
                    <a:pt x="255" y="204"/>
                  </a:lnTo>
                  <a:lnTo>
                    <a:pt x="246" y="189"/>
                  </a:lnTo>
                  <a:lnTo>
                    <a:pt x="242" y="183"/>
                  </a:lnTo>
                  <a:lnTo>
                    <a:pt x="239" y="181"/>
                  </a:lnTo>
                  <a:lnTo>
                    <a:pt x="236" y="181"/>
                  </a:lnTo>
                  <a:lnTo>
                    <a:pt x="236" y="181"/>
                  </a:lnTo>
                  <a:lnTo>
                    <a:pt x="233" y="180"/>
                  </a:lnTo>
                  <a:lnTo>
                    <a:pt x="229" y="177"/>
                  </a:lnTo>
                  <a:lnTo>
                    <a:pt x="221" y="170"/>
                  </a:lnTo>
                  <a:lnTo>
                    <a:pt x="212" y="158"/>
                  </a:lnTo>
                  <a:lnTo>
                    <a:pt x="205" y="143"/>
                  </a:lnTo>
                  <a:lnTo>
                    <a:pt x="196" y="127"/>
                  </a:lnTo>
                  <a:lnTo>
                    <a:pt x="190" y="111"/>
                  </a:lnTo>
                  <a:lnTo>
                    <a:pt x="186" y="93"/>
                  </a:lnTo>
                  <a:lnTo>
                    <a:pt x="184" y="78"/>
                  </a:lnTo>
                  <a:lnTo>
                    <a:pt x="184" y="78"/>
                  </a:lnTo>
                  <a:lnTo>
                    <a:pt x="183" y="69"/>
                  </a:lnTo>
                  <a:lnTo>
                    <a:pt x="180" y="59"/>
                  </a:lnTo>
                  <a:lnTo>
                    <a:pt x="177" y="50"/>
                  </a:lnTo>
                  <a:lnTo>
                    <a:pt x="171" y="40"/>
                  </a:lnTo>
                  <a:lnTo>
                    <a:pt x="159" y="19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96" name="Freeform: Shape 79">
              <a:extLst>
                <a:ext uri="{FF2B5EF4-FFF2-40B4-BE49-F238E27FC236}">
                  <a16:creationId xmlns:a16="http://schemas.microsoft.com/office/drawing/2014/main" id="{46AC3A5D-40C6-464D-BE78-7E15E3E6C916}"/>
                </a:ext>
              </a:extLst>
            </p:cNvPr>
            <p:cNvSpPr/>
            <p:nvPr/>
          </p:nvSpPr>
          <p:spPr>
            <a:xfrm>
              <a:off x="5234040" y="2816639"/>
              <a:ext cx="376920" cy="293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8" h="817">
                  <a:moveTo>
                    <a:pt x="353" y="0"/>
                  </a:moveTo>
                  <a:lnTo>
                    <a:pt x="353" y="0"/>
                  </a:lnTo>
                  <a:lnTo>
                    <a:pt x="345" y="2"/>
                  </a:lnTo>
                  <a:lnTo>
                    <a:pt x="345" y="2"/>
                  </a:lnTo>
                  <a:lnTo>
                    <a:pt x="344" y="5"/>
                  </a:lnTo>
                  <a:lnTo>
                    <a:pt x="341" y="8"/>
                  </a:lnTo>
                  <a:lnTo>
                    <a:pt x="336" y="18"/>
                  </a:lnTo>
                  <a:lnTo>
                    <a:pt x="336" y="18"/>
                  </a:lnTo>
                  <a:lnTo>
                    <a:pt x="332" y="31"/>
                  </a:lnTo>
                  <a:lnTo>
                    <a:pt x="332" y="31"/>
                  </a:lnTo>
                  <a:lnTo>
                    <a:pt x="327" y="40"/>
                  </a:lnTo>
                  <a:lnTo>
                    <a:pt x="325" y="43"/>
                  </a:lnTo>
                  <a:lnTo>
                    <a:pt x="322" y="45"/>
                  </a:lnTo>
                  <a:lnTo>
                    <a:pt x="322" y="45"/>
                  </a:lnTo>
                  <a:lnTo>
                    <a:pt x="319" y="43"/>
                  </a:lnTo>
                  <a:lnTo>
                    <a:pt x="314" y="40"/>
                  </a:lnTo>
                  <a:lnTo>
                    <a:pt x="314" y="40"/>
                  </a:lnTo>
                  <a:lnTo>
                    <a:pt x="310" y="37"/>
                  </a:lnTo>
                  <a:lnTo>
                    <a:pt x="304" y="36"/>
                  </a:lnTo>
                  <a:lnTo>
                    <a:pt x="286" y="36"/>
                  </a:lnTo>
                  <a:lnTo>
                    <a:pt x="286" y="36"/>
                  </a:lnTo>
                  <a:lnTo>
                    <a:pt x="255" y="37"/>
                  </a:lnTo>
                  <a:lnTo>
                    <a:pt x="255" y="37"/>
                  </a:lnTo>
                  <a:lnTo>
                    <a:pt x="255" y="37"/>
                  </a:lnTo>
                  <a:lnTo>
                    <a:pt x="255" y="43"/>
                  </a:lnTo>
                  <a:lnTo>
                    <a:pt x="255" y="43"/>
                  </a:lnTo>
                  <a:lnTo>
                    <a:pt x="254" y="56"/>
                  </a:lnTo>
                  <a:lnTo>
                    <a:pt x="254" y="56"/>
                  </a:lnTo>
                  <a:lnTo>
                    <a:pt x="249" y="73"/>
                  </a:lnTo>
                  <a:lnTo>
                    <a:pt x="240" y="89"/>
                  </a:lnTo>
                  <a:lnTo>
                    <a:pt x="234" y="104"/>
                  </a:lnTo>
                  <a:lnTo>
                    <a:pt x="230" y="115"/>
                  </a:lnTo>
                  <a:lnTo>
                    <a:pt x="230" y="115"/>
                  </a:lnTo>
                  <a:lnTo>
                    <a:pt x="228" y="120"/>
                  </a:lnTo>
                  <a:lnTo>
                    <a:pt x="228" y="120"/>
                  </a:lnTo>
                  <a:lnTo>
                    <a:pt x="227" y="129"/>
                  </a:lnTo>
                  <a:lnTo>
                    <a:pt x="224" y="138"/>
                  </a:lnTo>
                  <a:lnTo>
                    <a:pt x="218" y="145"/>
                  </a:lnTo>
                  <a:lnTo>
                    <a:pt x="211" y="151"/>
                  </a:lnTo>
                  <a:lnTo>
                    <a:pt x="211" y="151"/>
                  </a:lnTo>
                  <a:lnTo>
                    <a:pt x="205" y="154"/>
                  </a:lnTo>
                  <a:lnTo>
                    <a:pt x="199" y="155"/>
                  </a:lnTo>
                  <a:lnTo>
                    <a:pt x="199" y="155"/>
                  </a:lnTo>
                  <a:lnTo>
                    <a:pt x="195" y="155"/>
                  </a:lnTo>
                  <a:lnTo>
                    <a:pt x="190" y="158"/>
                  </a:lnTo>
                  <a:lnTo>
                    <a:pt x="183" y="169"/>
                  </a:lnTo>
                  <a:lnTo>
                    <a:pt x="183" y="169"/>
                  </a:lnTo>
                  <a:lnTo>
                    <a:pt x="170" y="188"/>
                  </a:lnTo>
                  <a:lnTo>
                    <a:pt x="162" y="198"/>
                  </a:lnTo>
                  <a:lnTo>
                    <a:pt x="155" y="207"/>
                  </a:lnTo>
                  <a:lnTo>
                    <a:pt x="155" y="207"/>
                  </a:lnTo>
                  <a:lnTo>
                    <a:pt x="153" y="208"/>
                  </a:lnTo>
                  <a:lnTo>
                    <a:pt x="153" y="208"/>
                  </a:lnTo>
                  <a:lnTo>
                    <a:pt x="149" y="216"/>
                  </a:lnTo>
                  <a:lnTo>
                    <a:pt x="146" y="225"/>
                  </a:lnTo>
                  <a:lnTo>
                    <a:pt x="144" y="244"/>
                  </a:lnTo>
                  <a:lnTo>
                    <a:pt x="143" y="254"/>
                  </a:lnTo>
                  <a:lnTo>
                    <a:pt x="141" y="263"/>
                  </a:lnTo>
                  <a:lnTo>
                    <a:pt x="138" y="270"/>
                  </a:lnTo>
                  <a:lnTo>
                    <a:pt x="133" y="276"/>
                  </a:lnTo>
                  <a:lnTo>
                    <a:pt x="133" y="276"/>
                  </a:lnTo>
                  <a:lnTo>
                    <a:pt x="122" y="284"/>
                  </a:lnTo>
                  <a:lnTo>
                    <a:pt x="110" y="290"/>
                  </a:lnTo>
                  <a:lnTo>
                    <a:pt x="103" y="295"/>
                  </a:lnTo>
                  <a:lnTo>
                    <a:pt x="100" y="297"/>
                  </a:lnTo>
                  <a:lnTo>
                    <a:pt x="99" y="300"/>
                  </a:lnTo>
                  <a:lnTo>
                    <a:pt x="99" y="300"/>
                  </a:lnTo>
                  <a:lnTo>
                    <a:pt x="100" y="304"/>
                  </a:lnTo>
                  <a:lnTo>
                    <a:pt x="103" y="307"/>
                  </a:lnTo>
                  <a:lnTo>
                    <a:pt x="103" y="307"/>
                  </a:lnTo>
                  <a:lnTo>
                    <a:pt x="105" y="310"/>
                  </a:lnTo>
                  <a:lnTo>
                    <a:pt x="106" y="315"/>
                  </a:lnTo>
                  <a:lnTo>
                    <a:pt x="106" y="315"/>
                  </a:lnTo>
                  <a:lnTo>
                    <a:pt x="105" y="321"/>
                  </a:lnTo>
                  <a:lnTo>
                    <a:pt x="102" y="327"/>
                  </a:lnTo>
                  <a:lnTo>
                    <a:pt x="93" y="340"/>
                  </a:lnTo>
                  <a:lnTo>
                    <a:pt x="85" y="356"/>
                  </a:lnTo>
                  <a:lnTo>
                    <a:pt x="82" y="365"/>
                  </a:lnTo>
                  <a:lnTo>
                    <a:pt x="81" y="372"/>
                  </a:lnTo>
                  <a:lnTo>
                    <a:pt x="81" y="372"/>
                  </a:lnTo>
                  <a:lnTo>
                    <a:pt x="79" y="396"/>
                  </a:lnTo>
                  <a:lnTo>
                    <a:pt x="78" y="420"/>
                  </a:lnTo>
                  <a:lnTo>
                    <a:pt x="75" y="440"/>
                  </a:lnTo>
                  <a:lnTo>
                    <a:pt x="73" y="448"/>
                  </a:lnTo>
                  <a:lnTo>
                    <a:pt x="72" y="451"/>
                  </a:lnTo>
                  <a:lnTo>
                    <a:pt x="72" y="451"/>
                  </a:lnTo>
                  <a:lnTo>
                    <a:pt x="71" y="452"/>
                  </a:lnTo>
                  <a:lnTo>
                    <a:pt x="66" y="452"/>
                  </a:lnTo>
                  <a:lnTo>
                    <a:pt x="66" y="452"/>
                  </a:lnTo>
                  <a:lnTo>
                    <a:pt x="56" y="452"/>
                  </a:lnTo>
                  <a:lnTo>
                    <a:pt x="56" y="452"/>
                  </a:lnTo>
                  <a:lnTo>
                    <a:pt x="42" y="451"/>
                  </a:lnTo>
                  <a:lnTo>
                    <a:pt x="42" y="451"/>
                  </a:lnTo>
                  <a:lnTo>
                    <a:pt x="32" y="452"/>
                  </a:lnTo>
                  <a:lnTo>
                    <a:pt x="25" y="454"/>
                  </a:lnTo>
                  <a:lnTo>
                    <a:pt x="19" y="457"/>
                  </a:lnTo>
                  <a:lnTo>
                    <a:pt x="16" y="459"/>
                  </a:lnTo>
                  <a:lnTo>
                    <a:pt x="16" y="462"/>
                  </a:lnTo>
                  <a:lnTo>
                    <a:pt x="16" y="462"/>
                  </a:lnTo>
                  <a:lnTo>
                    <a:pt x="16" y="462"/>
                  </a:lnTo>
                  <a:lnTo>
                    <a:pt x="16" y="462"/>
                  </a:lnTo>
                  <a:lnTo>
                    <a:pt x="16" y="462"/>
                  </a:lnTo>
                  <a:lnTo>
                    <a:pt x="16" y="462"/>
                  </a:lnTo>
                  <a:lnTo>
                    <a:pt x="16" y="464"/>
                  </a:lnTo>
                  <a:lnTo>
                    <a:pt x="16" y="464"/>
                  </a:lnTo>
                  <a:lnTo>
                    <a:pt x="16" y="464"/>
                  </a:lnTo>
                  <a:lnTo>
                    <a:pt x="16" y="464"/>
                  </a:lnTo>
                  <a:lnTo>
                    <a:pt x="15" y="470"/>
                  </a:lnTo>
                  <a:lnTo>
                    <a:pt x="13" y="476"/>
                  </a:lnTo>
                  <a:lnTo>
                    <a:pt x="8" y="483"/>
                  </a:lnTo>
                  <a:lnTo>
                    <a:pt x="3" y="489"/>
                  </a:lnTo>
                  <a:lnTo>
                    <a:pt x="1" y="492"/>
                  </a:lnTo>
                  <a:lnTo>
                    <a:pt x="0" y="496"/>
                  </a:lnTo>
                  <a:lnTo>
                    <a:pt x="0" y="496"/>
                  </a:lnTo>
                  <a:lnTo>
                    <a:pt x="1" y="499"/>
                  </a:lnTo>
                  <a:lnTo>
                    <a:pt x="3" y="504"/>
                  </a:lnTo>
                  <a:lnTo>
                    <a:pt x="3" y="504"/>
                  </a:lnTo>
                  <a:lnTo>
                    <a:pt x="4" y="507"/>
                  </a:lnTo>
                  <a:lnTo>
                    <a:pt x="7" y="510"/>
                  </a:lnTo>
                  <a:lnTo>
                    <a:pt x="15" y="513"/>
                  </a:lnTo>
                  <a:lnTo>
                    <a:pt x="35" y="518"/>
                  </a:lnTo>
                  <a:lnTo>
                    <a:pt x="45" y="523"/>
                  </a:lnTo>
                  <a:lnTo>
                    <a:pt x="56" y="526"/>
                  </a:lnTo>
                  <a:lnTo>
                    <a:pt x="63" y="532"/>
                  </a:lnTo>
                  <a:lnTo>
                    <a:pt x="66" y="535"/>
                  </a:lnTo>
                  <a:lnTo>
                    <a:pt x="68" y="538"/>
                  </a:lnTo>
                  <a:lnTo>
                    <a:pt x="68" y="538"/>
                  </a:lnTo>
                  <a:lnTo>
                    <a:pt x="72" y="547"/>
                  </a:lnTo>
                  <a:lnTo>
                    <a:pt x="79" y="555"/>
                  </a:lnTo>
                  <a:lnTo>
                    <a:pt x="97" y="573"/>
                  </a:lnTo>
                  <a:lnTo>
                    <a:pt x="106" y="582"/>
                  </a:lnTo>
                  <a:lnTo>
                    <a:pt x="115" y="592"/>
                  </a:lnTo>
                  <a:lnTo>
                    <a:pt x="122" y="604"/>
                  </a:lnTo>
                  <a:lnTo>
                    <a:pt x="128" y="617"/>
                  </a:lnTo>
                  <a:lnTo>
                    <a:pt x="128" y="617"/>
                  </a:lnTo>
                  <a:lnTo>
                    <a:pt x="134" y="629"/>
                  </a:lnTo>
                  <a:lnTo>
                    <a:pt x="141" y="640"/>
                  </a:lnTo>
                  <a:lnTo>
                    <a:pt x="150" y="648"/>
                  </a:lnTo>
                  <a:lnTo>
                    <a:pt x="159" y="656"/>
                  </a:lnTo>
                  <a:lnTo>
                    <a:pt x="170" y="662"/>
                  </a:lnTo>
                  <a:lnTo>
                    <a:pt x="178" y="666"/>
                  </a:lnTo>
                  <a:lnTo>
                    <a:pt x="187" y="668"/>
                  </a:lnTo>
                  <a:lnTo>
                    <a:pt x="195" y="669"/>
                  </a:lnTo>
                  <a:lnTo>
                    <a:pt x="195" y="669"/>
                  </a:lnTo>
                  <a:lnTo>
                    <a:pt x="197" y="669"/>
                  </a:lnTo>
                  <a:lnTo>
                    <a:pt x="199" y="672"/>
                  </a:lnTo>
                  <a:lnTo>
                    <a:pt x="201" y="675"/>
                  </a:lnTo>
                  <a:lnTo>
                    <a:pt x="201" y="678"/>
                  </a:lnTo>
                  <a:lnTo>
                    <a:pt x="201" y="678"/>
                  </a:lnTo>
                  <a:lnTo>
                    <a:pt x="201" y="687"/>
                  </a:lnTo>
                  <a:lnTo>
                    <a:pt x="197" y="699"/>
                  </a:lnTo>
                  <a:lnTo>
                    <a:pt x="193" y="731"/>
                  </a:lnTo>
                  <a:lnTo>
                    <a:pt x="193" y="731"/>
                  </a:lnTo>
                  <a:lnTo>
                    <a:pt x="205" y="736"/>
                  </a:lnTo>
                  <a:lnTo>
                    <a:pt x="217" y="740"/>
                  </a:lnTo>
                  <a:lnTo>
                    <a:pt x="217" y="740"/>
                  </a:lnTo>
                  <a:lnTo>
                    <a:pt x="221" y="743"/>
                  </a:lnTo>
                  <a:lnTo>
                    <a:pt x="230" y="743"/>
                  </a:lnTo>
                  <a:lnTo>
                    <a:pt x="251" y="744"/>
                  </a:lnTo>
                  <a:lnTo>
                    <a:pt x="261" y="746"/>
                  </a:lnTo>
                  <a:lnTo>
                    <a:pt x="271" y="747"/>
                  </a:lnTo>
                  <a:lnTo>
                    <a:pt x="280" y="750"/>
                  </a:lnTo>
                  <a:lnTo>
                    <a:pt x="288" y="755"/>
                  </a:lnTo>
                  <a:lnTo>
                    <a:pt x="288" y="755"/>
                  </a:lnTo>
                  <a:lnTo>
                    <a:pt x="305" y="768"/>
                  </a:lnTo>
                  <a:lnTo>
                    <a:pt x="329" y="783"/>
                  </a:lnTo>
                  <a:lnTo>
                    <a:pt x="353" y="796"/>
                  </a:lnTo>
                  <a:lnTo>
                    <a:pt x="361" y="801"/>
                  </a:lnTo>
                  <a:lnTo>
                    <a:pt x="369" y="802"/>
                  </a:lnTo>
                  <a:lnTo>
                    <a:pt x="369" y="802"/>
                  </a:lnTo>
                  <a:lnTo>
                    <a:pt x="393" y="804"/>
                  </a:lnTo>
                  <a:lnTo>
                    <a:pt x="425" y="808"/>
                  </a:lnTo>
                  <a:lnTo>
                    <a:pt x="425" y="808"/>
                  </a:lnTo>
                  <a:lnTo>
                    <a:pt x="441" y="812"/>
                  </a:lnTo>
                  <a:lnTo>
                    <a:pt x="450" y="815"/>
                  </a:lnTo>
                  <a:lnTo>
                    <a:pt x="450" y="815"/>
                  </a:lnTo>
                  <a:lnTo>
                    <a:pt x="453" y="817"/>
                  </a:lnTo>
                  <a:lnTo>
                    <a:pt x="453" y="817"/>
                  </a:lnTo>
                  <a:lnTo>
                    <a:pt x="457" y="815"/>
                  </a:lnTo>
                  <a:lnTo>
                    <a:pt x="460" y="812"/>
                  </a:lnTo>
                  <a:lnTo>
                    <a:pt x="460" y="812"/>
                  </a:lnTo>
                  <a:lnTo>
                    <a:pt x="475" y="796"/>
                  </a:lnTo>
                  <a:lnTo>
                    <a:pt x="485" y="787"/>
                  </a:lnTo>
                  <a:lnTo>
                    <a:pt x="497" y="778"/>
                  </a:lnTo>
                  <a:lnTo>
                    <a:pt x="497" y="778"/>
                  </a:lnTo>
                  <a:lnTo>
                    <a:pt x="511" y="771"/>
                  </a:lnTo>
                  <a:lnTo>
                    <a:pt x="524" y="767"/>
                  </a:lnTo>
                  <a:lnTo>
                    <a:pt x="537" y="762"/>
                  </a:lnTo>
                  <a:lnTo>
                    <a:pt x="548" y="761"/>
                  </a:lnTo>
                  <a:lnTo>
                    <a:pt x="548" y="761"/>
                  </a:lnTo>
                  <a:lnTo>
                    <a:pt x="553" y="762"/>
                  </a:lnTo>
                  <a:lnTo>
                    <a:pt x="558" y="764"/>
                  </a:lnTo>
                  <a:lnTo>
                    <a:pt x="558" y="764"/>
                  </a:lnTo>
                  <a:lnTo>
                    <a:pt x="558" y="765"/>
                  </a:lnTo>
                  <a:lnTo>
                    <a:pt x="558" y="765"/>
                  </a:lnTo>
                  <a:lnTo>
                    <a:pt x="561" y="770"/>
                  </a:lnTo>
                  <a:lnTo>
                    <a:pt x="565" y="774"/>
                  </a:lnTo>
                  <a:lnTo>
                    <a:pt x="570" y="777"/>
                  </a:lnTo>
                  <a:lnTo>
                    <a:pt x="574" y="780"/>
                  </a:lnTo>
                  <a:lnTo>
                    <a:pt x="574" y="780"/>
                  </a:lnTo>
                  <a:lnTo>
                    <a:pt x="579" y="781"/>
                  </a:lnTo>
                  <a:lnTo>
                    <a:pt x="584" y="781"/>
                  </a:lnTo>
                  <a:lnTo>
                    <a:pt x="584" y="781"/>
                  </a:lnTo>
                  <a:lnTo>
                    <a:pt x="589" y="781"/>
                  </a:lnTo>
                  <a:lnTo>
                    <a:pt x="593" y="780"/>
                  </a:lnTo>
                  <a:lnTo>
                    <a:pt x="593" y="780"/>
                  </a:lnTo>
                  <a:lnTo>
                    <a:pt x="606" y="775"/>
                  </a:lnTo>
                  <a:lnTo>
                    <a:pt x="629" y="770"/>
                  </a:lnTo>
                  <a:lnTo>
                    <a:pt x="629" y="770"/>
                  </a:lnTo>
                  <a:lnTo>
                    <a:pt x="629" y="770"/>
                  </a:lnTo>
                  <a:lnTo>
                    <a:pt x="629" y="770"/>
                  </a:lnTo>
                  <a:lnTo>
                    <a:pt x="646" y="767"/>
                  </a:lnTo>
                  <a:lnTo>
                    <a:pt x="646" y="767"/>
                  </a:lnTo>
                  <a:lnTo>
                    <a:pt x="667" y="762"/>
                  </a:lnTo>
                  <a:lnTo>
                    <a:pt x="683" y="761"/>
                  </a:lnTo>
                  <a:lnTo>
                    <a:pt x="683" y="761"/>
                  </a:lnTo>
                  <a:lnTo>
                    <a:pt x="685" y="761"/>
                  </a:lnTo>
                  <a:lnTo>
                    <a:pt x="685" y="761"/>
                  </a:lnTo>
                  <a:lnTo>
                    <a:pt x="686" y="761"/>
                  </a:lnTo>
                  <a:lnTo>
                    <a:pt x="686" y="761"/>
                  </a:lnTo>
                  <a:lnTo>
                    <a:pt x="689" y="761"/>
                  </a:lnTo>
                  <a:lnTo>
                    <a:pt x="692" y="759"/>
                  </a:lnTo>
                  <a:lnTo>
                    <a:pt x="701" y="752"/>
                  </a:lnTo>
                  <a:lnTo>
                    <a:pt x="723" y="734"/>
                  </a:lnTo>
                  <a:lnTo>
                    <a:pt x="723" y="734"/>
                  </a:lnTo>
                  <a:lnTo>
                    <a:pt x="723" y="734"/>
                  </a:lnTo>
                  <a:lnTo>
                    <a:pt x="723" y="734"/>
                  </a:lnTo>
                  <a:lnTo>
                    <a:pt x="723" y="734"/>
                  </a:lnTo>
                  <a:lnTo>
                    <a:pt x="723" y="734"/>
                  </a:lnTo>
                  <a:lnTo>
                    <a:pt x="735" y="727"/>
                  </a:lnTo>
                  <a:lnTo>
                    <a:pt x="748" y="719"/>
                  </a:lnTo>
                  <a:lnTo>
                    <a:pt x="763" y="715"/>
                  </a:lnTo>
                  <a:lnTo>
                    <a:pt x="770" y="714"/>
                  </a:lnTo>
                  <a:lnTo>
                    <a:pt x="778" y="712"/>
                  </a:lnTo>
                  <a:lnTo>
                    <a:pt x="778" y="712"/>
                  </a:lnTo>
                  <a:lnTo>
                    <a:pt x="803" y="714"/>
                  </a:lnTo>
                  <a:lnTo>
                    <a:pt x="803" y="714"/>
                  </a:lnTo>
                  <a:lnTo>
                    <a:pt x="821" y="714"/>
                  </a:lnTo>
                  <a:lnTo>
                    <a:pt x="821" y="714"/>
                  </a:lnTo>
                  <a:lnTo>
                    <a:pt x="829" y="714"/>
                  </a:lnTo>
                  <a:lnTo>
                    <a:pt x="838" y="710"/>
                  </a:lnTo>
                  <a:lnTo>
                    <a:pt x="847" y="706"/>
                  </a:lnTo>
                  <a:lnTo>
                    <a:pt x="856" y="699"/>
                  </a:lnTo>
                  <a:lnTo>
                    <a:pt x="856" y="699"/>
                  </a:lnTo>
                  <a:lnTo>
                    <a:pt x="952" y="601"/>
                  </a:lnTo>
                  <a:lnTo>
                    <a:pt x="1011" y="542"/>
                  </a:lnTo>
                  <a:lnTo>
                    <a:pt x="1044" y="511"/>
                  </a:lnTo>
                  <a:lnTo>
                    <a:pt x="1044" y="511"/>
                  </a:lnTo>
                  <a:lnTo>
                    <a:pt x="1047" y="507"/>
                  </a:lnTo>
                  <a:lnTo>
                    <a:pt x="1048" y="504"/>
                  </a:lnTo>
                  <a:lnTo>
                    <a:pt x="1045" y="501"/>
                  </a:lnTo>
                  <a:lnTo>
                    <a:pt x="1042" y="499"/>
                  </a:lnTo>
                  <a:lnTo>
                    <a:pt x="1030" y="496"/>
                  </a:lnTo>
                  <a:lnTo>
                    <a:pt x="1018" y="495"/>
                  </a:lnTo>
                  <a:lnTo>
                    <a:pt x="1018" y="495"/>
                  </a:lnTo>
                  <a:lnTo>
                    <a:pt x="1004" y="495"/>
                  </a:lnTo>
                  <a:lnTo>
                    <a:pt x="983" y="492"/>
                  </a:lnTo>
                  <a:lnTo>
                    <a:pt x="955" y="484"/>
                  </a:lnTo>
                  <a:lnTo>
                    <a:pt x="939" y="480"/>
                  </a:lnTo>
                  <a:lnTo>
                    <a:pt x="921" y="473"/>
                  </a:lnTo>
                  <a:lnTo>
                    <a:pt x="921" y="473"/>
                  </a:lnTo>
                  <a:lnTo>
                    <a:pt x="880" y="458"/>
                  </a:lnTo>
                  <a:lnTo>
                    <a:pt x="837" y="442"/>
                  </a:lnTo>
                  <a:lnTo>
                    <a:pt x="800" y="430"/>
                  </a:lnTo>
                  <a:lnTo>
                    <a:pt x="779" y="423"/>
                  </a:lnTo>
                  <a:lnTo>
                    <a:pt x="779" y="423"/>
                  </a:lnTo>
                  <a:lnTo>
                    <a:pt x="773" y="421"/>
                  </a:lnTo>
                  <a:lnTo>
                    <a:pt x="768" y="417"/>
                  </a:lnTo>
                  <a:lnTo>
                    <a:pt x="756" y="403"/>
                  </a:lnTo>
                  <a:lnTo>
                    <a:pt x="742" y="390"/>
                  </a:lnTo>
                  <a:lnTo>
                    <a:pt x="737" y="384"/>
                  </a:lnTo>
                  <a:lnTo>
                    <a:pt x="732" y="381"/>
                  </a:lnTo>
                  <a:lnTo>
                    <a:pt x="732" y="381"/>
                  </a:lnTo>
                  <a:lnTo>
                    <a:pt x="726" y="377"/>
                  </a:lnTo>
                  <a:lnTo>
                    <a:pt x="720" y="371"/>
                  </a:lnTo>
                  <a:lnTo>
                    <a:pt x="708" y="352"/>
                  </a:lnTo>
                  <a:lnTo>
                    <a:pt x="697" y="332"/>
                  </a:lnTo>
                  <a:lnTo>
                    <a:pt x="688" y="316"/>
                  </a:lnTo>
                  <a:lnTo>
                    <a:pt x="688" y="316"/>
                  </a:lnTo>
                  <a:lnTo>
                    <a:pt x="688" y="316"/>
                  </a:lnTo>
                  <a:lnTo>
                    <a:pt x="688" y="316"/>
                  </a:lnTo>
                  <a:lnTo>
                    <a:pt x="688" y="315"/>
                  </a:lnTo>
                  <a:lnTo>
                    <a:pt x="688" y="315"/>
                  </a:lnTo>
                  <a:lnTo>
                    <a:pt x="688" y="310"/>
                  </a:lnTo>
                  <a:lnTo>
                    <a:pt x="691" y="304"/>
                  </a:lnTo>
                  <a:lnTo>
                    <a:pt x="700" y="291"/>
                  </a:lnTo>
                  <a:lnTo>
                    <a:pt x="700" y="291"/>
                  </a:lnTo>
                  <a:lnTo>
                    <a:pt x="700" y="291"/>
                  </a:lnTo>
                  <a:lnTo>
                    <a:pt x="689" y="282"/>
                  </a:lnTo>
                  <a:lnTo>
                    <a:pt x="682" y="278"/>
                  </a:lnTo>
                  <a:lnTo>
                    <a:pt x="682" y="278"/>
                  </a:lnTo>
                  <a:lnTo>
                    <a:pt x="679" y="276"/>
                  </a:lnTo>
                  <a:lnTo>
                    <a:pt x="674" y="276"/>
                  </a:lnTo>
                  <a:lnTo>
                    <a:pt x="674" y="276"/>
                  </a:lnTo>
                  <a:lnTo>
                    <a:pt x="670" y="276"/>
                  </a:lnTo>
                  <a:lnTo>
                    <a:pt x="666" y="279"/>
                  </a:lnTo>
                  <a:lnTo>
                    <a:pt x="666" y="279"/>
                  </a:lnTo>
                  <a:lnTo>
                    <a:pt x="660" y="282"/>
                  </a:lnTo>
                  <a:lnTo>
                    <a:pt x="654" y="285"/>
                  </a:lnTo>
                  <a:lnTo>
                    <a:pt x="646" y="287"/>
                  </a:lnTo>
                  <a:lnTo>
                    <a:pt x="640" y="287"/>
                  </a:lnTo>
                  <a:lnTo>
                    <a:pt x="640" y="287"/>
                  </a:lnTo>
                  <a:lnTo>
                    <a:pt x="632" y="285"/>
                  </a:lnTo>
                  <a:lnTo>
                    <a:pt x="629" y="284"/>
                  </a:lnTo>
                  <a:lnTo>
                    <a:pt x="626" y="281"/>
                  </a:lnTo>
                  <a:lnTo>
                    <a:pt x="626" y="281"/>
                  </a:lnTo>
                  <a:lnTo>
                    <a:pt x="623" y="270"/>
                  </a:lnTo>
                  <a:lnTo>
                    <a:pt x="620" y="254"/>
                  </a:lnTo>
                  <a:lnTo>
                    <a:pt x="620" y="247"/>
                  </a:lnTo>
                  <a:lnTo>
                    <a:pt x="621" y="238"/>
                  </a:lnTo>
                  <a:lnTo>
                    <a:pt x="624" y="229"/>
                  </a:lnTo>
                  <a:lnTo>
                    <a:pt x="629" y="222"/>
                  </a:lnTo>
                  <a:lnTo>
                    <a:pt x="629" y="222"/>
                  </a:lnTo>
                  <a:lnTo>
                    <a:pt x="638" y="211"/>
                  </a:lnTo>
                  <a:lnTo>
                    <a:pt x="638" y="211"/>
                  </a:lnTo>
                  <a:lnTo>
                    <a:pt x="652" y="189"/>
                  </a:lnTo>
                  <a:lnTo>
                    <a:pt x="663" y="173"/>
                  </a:lnTo>
                  <a:lnTo>
                    <a:pt x="663" y="173"/>
                  </a:lnTo>
                  <a:lnTo>
                    <a:pt x="663" y="171"/>
                  </a:lnTo>
                  <a:lnTo>
                    <a:pt x="663" y="171"/>
                  </a:lnTo>
                  <a:lnTo>
                    <a:pt x="664" y="171"/>
                  </a:lnTo>
                  <a:lnTo>
                    <a:pt x="664" y="171"/>
                  </a:lnTo>
                  <a:lnTo>
                    <a:pt x="635" y="140"/>
                  </a:lnTo>
                  <a:lnTo>
                    <a:pt x="574" y="80"/>
                  </a:lnTo>
                  <a:lnTo>
                    <a:pt x="574" y="80"/>
                  </a:lnTo>
                  <a:lnTo>
                    <a:pt x="536" y="43"/>
                  </a:lnTo>
                  <a:lnTo>
                    <a:pt x="522" y="31"/>
                  </a:lnTo>
                  <a:lnTo>
                    <a:pt x="518" y="28"/>
                  </a:lnTo>
                  <a:lnTo>
                    <a:pt x="514" y="27"/>
                  </a:lnTo>
                  <a:lnTo>
                    <a:pt x="514" y="27"/>
                  </a:lnTo>
                  <a:lnTo>
                    <a:pt x="506" y="25"/>
                  </a:lnTo>
                  <a:lnTo>
                    <a:pt x="506" y="25"/>
                  </a:lnTo>
                  <a:lnTo>
                    <a:pt x="483" y="27"/>
                  </a:lnTo>
                  <a:lnTo>
                    <a:pt x="483" y="27"/>
                  </a:lnTo>
                  <a:lnTo>
                    <a:pt x="457" y="28"/>
                  </a:lnTo>
                  <a:lnTo>
                    <a:pt x="457" y="28"/>
                  </a:lnTo>
                  <a:lnTo>
                    <a:pt x="450" y="28"/>
                  </a:lnTo>
                  <a:lnTo>
                    <a:pt x="444" y="27"/>
                  </a:lnTo>
                  <a:lnTo>
                    <a:pt x="444" y="27"/>
                  </a:lnTo>
                  <a:lnTo>
                    <a:pt x="437" y="22"/>
                  </a:lnTo>
                  <a:lnTo>
                    <a:pt x="434" y="21"/>
                  </a:lnTo>
                  <a:lnTo>
                    <a:pt x="431" y="21"/>
                  </a:lnTo>
                  <a:lnTo>
                    <a:pt x="431" y="21"/>
                  </a:lnTo>
                  <a:lnTo>
                    <a:pt x="423" y="22"/>
                  </a:lnTo>
                  <a:lnTo>
                    <a:pt x="413" y="27"/>
                  </a:lnTo>
                  <a:lnTo>
                    <a:pt x="413" y="27"/>
                  </a:lnTo>
                  <a:lnTo>
                    <a:pt x="406" y="28"/>
                  </a:lnTo>
                  <a:lnTo>
                    <a:pt x="400" y="30"/>
                  </a:lnTo>
                  <a:lnTo>
                    <a:pt x="400" y="30"/>
                  </a:lnTo>
                  <a:lnTo>
                    <a:pt x="394" y="28"/>
                  </a:lnTo>
                  <a:lnTo>
                    <a:pt x="388" y="27"/>
                  </a:lnTo>
                  <a:lnTo>
                    <a:pt x="388" y="27"/>
                  </a:lnTo>
                  <a:lnTo>
                    <a:pt x="379" y="18"/>
                  </a:lnTo>
                  <a:lnTo>
                    <a:pt x="379" y="18"/>
                  </a:lnTo>
                  <a:lnTo>
                    <a:pt x="369" y="9"/>
                  </a:lnTo>
                  <a:lnTo>
                    <a:pt x="369" y="9"/>
                  </a:lnTo>
                  <a:lnTo>
                    <a:pt x="360" y="3"/>
                  </a:lnTo>
                  <a:lnTo>
                    <a:pt x="356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97" name="Freeform: Shape 80">
              <a:extLst>
                <a:ext uri="{FF2B5EF4-FFF2-40B4-BE49-F238E27FC236}">
                  <a16:creationId xmlns:a16="http://schemas.microsoft.com/office/drawing/2014/main" id="{885AACDF-5B49-8D4C-9738-8D9283CCE596}"/>
                </a:ext>
              </a:extLst>
            </p:cNvPr>
            <p:cNvSpPr/>
            <p:nvPr/>
          </p:nvSpPr>
          <p:spPr>
            <a:xfrm>
              <a:off x="5234040" y="2816639"/>
              <a:ext cx="376920" cy="293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8" h="817">
                  <a:moveTo>
                    <a:pt x="353" y="0"/>
                  </a:moveTo>
                  <a:lnTo>
                    <a:pt x="353" y="0"/>
                  </a:lnTo>
                  <a:lnTo>
                    <a:pt x="345" y="2"/>
                  </a:lnTo>
                  <a:lnTo>
                    <a:pt x="345" y="2"/>
                  </a:lnTo>
                  <a:lnTo>
                    <a:pt x="344" y="5"/>
                  </a:lnTo>
                  <a:lnTo>
                    <a:pt x="341" y="8"/>
                  </a:lnTo>
                  <a:lnTo>
                    <a:pt x="336" y="18"/>
                  </a:lnTo>
                  <a:lnTo>
                    <a:pt x="336" y="18"/>
                  </a:lnTo>
                  <a:lnTo>
                    <a:pt x="332" y="31"/>
                  </a:lnTo>
                  <a:lnTo>
                    <a:pt x="332" y="31"/>
                  </a:lnTo>
                  <a:lnTo>
                    <a:pt x="327" y="40"/>
                  </a:lnTo>
                  <a:lnTo>
                    <a:pt x="325" y="43"/>
                  </a:lnTo>
                  <a:lnTo>
                    <a:pt x="322" y="45"/>
                  </a:lnTo>
                  <a:lnTo>
                    <a:pt x="322" y="45"/>
                  </a:lnTo>
                  <a:lnTo>
                    <a:pt x="319" y="43"/>
                  </a:lnTo>
                  <a:lnTo>
                    <a:pt x="314" y="40"/>
                  </a:lnTo>
                  <a:lnTo>
                    <a:pt x="314" y="40"/>
                  </a:lnTo>
                  <a:lnTo>
                    <a:pt x="310" y="37"/>
                  </a:lnTo>
                  <a:lnTo>
                    <a:pt x="304" y="36"/>
                  </a:lnTo>
                  <a:lnTo>
                    <a:pt x="286" y="36"/>
                  </a:lnTo>
                  <a:lnTo>
                    <a:pt x="286" y="36"/>
                  </a:lnTo>
                  <a:lnTo>
                    <a:pt x="255" y="37"/>
                  </a:lnTo>
                  <a:lnTo>
                    <a:pt x="255" y="37"/>
                  </a:lnTo>
                  <a:lnTo>
                    <a:pt x="255" y="37"/>
                  </a:lnTo>
                  <a:lnTo>
                    <a:pt x="255" y="43"/>
                  </a:lnTo>
                  <a:lnTo>
                    <a:pt x="255" y="43"/>
                  </a:lnTo>
                  <a:lnTo>
                    <a:pt x="254" y="56"/>
                  </a:lnTo>
                  <a:lnTo>
                    <a:pt x="254" y="56"/>
                  </a:lnTo>
                  <a:lnTo>
                    <a:pt x="249" y="73"/>
                  </a:lnTo>
                  <a:lnTo>
                    <a:pt x="240" y="89"/>
                  </a:lnTo>
                  <a:lnTo>
                    <a:pt x="234" y="104"/>
                  </a:lnTo>
                  <a:lnTo>
                    <a:pt x="230" y="115"/>
                  </a:lnTo>
                  <a:lnTo>
                    <a:pt x="230" y="115"/>
                  </a:lnTo>
                  <a:lnTo>
                    <a:pt x="228" y="120"/>
                  </a:lnTo>
                  <a:lnTo>
                    <a:pt x="228" y="120"/>
                  </a:lnTo>
                  <a:lnTo>
                    <a:pt x="227" y="129"/>
                  </a:lnTo>
                  <a:lnTo>
                    <a:pt x="224" y="138"/>
                  </a:lnTo>
                  <a:lnTo>
                    <a:pt x="218" y="145"/>
                  </a:lnTo>
                  <a:lnTo>
                    <a:pt x="211" y="151"/>
                  </a:lnTo>
                  <a:lnTo>
                    <a:pt x="211" y="151"/>
                  </a:lnTo>
                  <a:lnTo>
                    <a:pt x="205" y="154"/>
                  </a:lnTo>
                  <a:lnTo>
                    <a:pt x="199" y="155"/>
                  </a:lnTo>
                  <a:lnTo>
                    <a:pt x="199" y="155"/>
                  </a:lnTo>
                  <a:lnTo>
                    <a:pt x="195" y="155"/>
                  </a:lnTo>
                  <a:lnTo>
                    <a:pt x="190" y="158"/>
                  </a:lnTo>
                  <a:lnTo>
                    <a:pt x="183" y="169"/>
                  </a:lnTo>
                  <a:lnTo>
                    <a:pt x="183" y="169"/>
                  </a:lnTo>
                  <a:lnTo>
                    <a:pt x="170" y="188"/>
                  </a:lnTo>
                  <a:lnTo>
                    <a:pt x="162" y="198"/>
                  </a:lnTo>
                  <a:lnTo>
                    <a:pt x="155" y="207"/>
                  </a:lnTo>
                  <a:lnTo>
                    <a:pt x="155" y="207"/>
                  </a:lnTo>
                  <a:lnTo>
                    <a:pt x="153" y="208"/>
                  </a:lnTo>
                  <a:lnTo>
                    <a:pt x="153" y="208"/>
                  </a:lnTo>
                  <a:lnTo>
                    <a:pt x="149" y="216"/>
                  </a:lnTo>
                  <a:lnTo>
                    <a:pt x="146" y="225"/>
                  </a:lnTo>
                  <a:lnTo>
                    <a:pt x="144" y="244"/>
                  </a:lnTo>
                  <a:lnTo>
                    <a:pt x="143" y="254"/>
                  </a:lnTo>
                  <a:lnTo>
                    <a:pt x="141" y="263"/>
                  </a:lnTo>
                  <a:lnTo>
                    <a:pt x="138" y="270"/>
                  </a:lnTo>
                  <a:lnTo>
                    <a:pt x="133" y="276"/>
                  </a:lnTo>
                  <a:lnTo>
                    <a:pt x="133" y="276"/>
                  </a:lnTo>
                  <a:lnTo>
                    <a:pt x="122" y="284"/>
                  </a:lnTo>
                  <a:lnTo>
                    <a:pt x="110" y="290"/>
                  </a:lnTo>
                  <a:lnTo>
                    <a:pt x="103" y="295"/>
                  </a:lnTo>
                  <a:lnTo>
                    <a:pt x="100" y="297"/>
                  </a:lnTo>
                  <a:lnTo>
                    <a:pt x="99" y="300"/>
                  </a:lnTo>
                  <a:lnTo>
                    <a:pt x="99" y="300"/>
                  </a:lnTo>
                  <a:lnTo>
                    <a:pt x="100" y="304"/>
                  </a:lnTo>
                  <a:lnTo>
                    <a:pt x="103" y="307"/>
                  </a:lnTo>
                  <a:lnTo>
                    <a:pt x="103" y="307"/>
                  </a:lnTo>
                  <a:lnTo>
                    <a:pt x="105" y="310"/>
                  </a:lnTo>
                  <a:lnTo>
                    <a:pt x="106" y="315"/>
                  </a:lnTo>
                  <a:lnTo>
                    <a:pt x="106" y="315"/>
                  </a:lnTo>
                  <a:lnTo>
                    <a:pt x="105" y="321"/>
                  </a:lnTo>
                  <a:lnTo>
                    <a:pt x="102" y="327"/>
                  </a:lnTo>
                  <a:lnTo>
                    <a:pt x="93" y="340"/>
                  </a:lnTo>
                  <a:lnTo>
                    <a:pt x="85" y="356"/>
                  </a:lnTo>
                  <a:lnTo>
                    <a:pt x="82" y="365"/>
                  </a:lnTo>
                  <a:lnTo>
                    <a:pt x="81" y="372"/>
                  </a:lnTo>
                  <a:lnTo>
                    <a:pt x="81" y="372"/>
                  </a:lnTo>
                  <a:lnTo>
                    <a:pt x="79" y="396"/>
                  </a:lnTo>
                  <a:lnTo>
                    <a:pt x="78" y="420"/>
                  </a:lnTo>
                  <a:lnTo>
                    <a:pt x="75" y="440"/>
                  </a:lnTo>
                  <a:lnTo>
                    <a:pt x="73" y="448"/>
                  </a:lnTo>
                  <a:lnTo>
                    <a:pt x="72" y="451"/>
                  </a:lnTo>
                  <a:lnTo>
                    <a:pt x="72" y="451"/>
                  </a:lnTo>
                  <a:lnTo>
                    <a:pt x="71" y="452"/>
                  </a:lnTo>
                  <a:lnTo>
                    <a:pt x="66" y="452"/>
                  </a:lnTo>
                  <a:lnTo>
                    <a:pt x="66" y="452"/>
                  </a:lnTo>
                  <a:lnTo>
                    <a:pt x="56" y="452"/>
                  </a:lnTo>
                  <a:lnTo>
                    <a:pt x="56" y="452"/>
                  </a:lnTo>
                  <a:lnTo>
                    <a:pt x="42" y="451"/>
                  </a:lnTo>
                  <a:lnTo>
                    <a:pt x="42" y="451"/>
                  </a:lnTo>
                  <a:lnTo>
                    <a:pt x="32" y="452"/>
                  </a:lnTo>
                  <a:lnTo>
                    <a:pt x="25" y="454"/>
                  </a:lnTo>
                  <a:lnTo>
                    <a:pt x="19" y="457"/>
                  </a:lnTo>
                  <a:lnTo>
                    <a:pt x="16" y="459"/>
                  </a:lnTo>
                  <a:lnTo>
                    <a:pt x="16" y="462"/>
                  </a:lnTo>
                  <a:lnTo>
                    <a:pt x="16" y="462"/>
                  </a:lnTo>
                  <a:lnTo>
                    <a:pt x="16" y="462"/>
                  </a:lnTo>
                  <a:lnTo>
                    <a:pt x="16" y="462"/>
                  </a:lnTo>
                  <a:lnTo>
                    <a:pt x="16" y="462"/>
                  </a:lnTo>
                  <a:lnTo>
                    <a:pt x="16" y="462"/>
                  </a:lnTo>
                  <a:lnTo>
                    <a:pt x="16" y="464"/>
                  </a:lnTo>
                  <a:lnTo>
                    <a:pt x="16" y="464"/>
                  </a:lnTo>
                  <a:lnTo>
                    <a:pt x="16" y="464"/>
                  </a:lnTo>
                  <a:lnTo>
                    <a:pt x="16" y="464"/>
                  </a:lnTo>
                  <a:lnTo>
                    <a:pt x="15" y="470"/>
                  </a:lnTo>
                  <a:lnTo>
                    <a:pt x="13" y="476"/>
                  </a:lnTo>
                  <a:lnTo>
                    <a:pt x="8" y="483"/>
                  </a:lnTo>
                  <a:lnTo>
                    <a:pt x="3" y="489"/>
                  </a:lnTo>
                  <a:lnTo>
                    <a:pt x="1" y="492"/>
                  </a:lnTo>
                  <a:lnTo>
                    <a:pt x="0" y="496"/>
                  </a:lnTo>
                  <a:lnTo>
                    <a:pt x="0" y="496"/>
                  </a:lnTo>
                  <a:lnTo>
                    <a:pt x="1" y="499"/>
                  </a:lnTo>
                  <a:lnTo>
                    <a:pt x="3" y="504"/>
                  </a:lnTo>
                  <a:lnTo>
                    <a:pt x="3" y="504"/>
                  </a:lnTo>
                  <a:lnTo>
                    <a:pt x="4" y="507"/>
                  </a:lnTo>
                  <a:lnTo>
                    <a:pt x="7" y="510"/>
                  </a:lnTo>
                  <a:lnTo>
                    <a:pt x="15" y="513"/>
                  </a:lnTo>
                  <a:lnTo>
                    <a:pt x="35" y="518"/>
                  </a:lnTo>
                  <a:lnTo>
                    <a:pt x="45" y="523"/>
                  </a:lnTo>
                  <a:lnTo>
                    <a:pt x="56" y="526"/>
                  </a:lnTo>
                  <a:lnTo>
                    <a:pt x="63" y="532"/>
                  </a:lnTo>
                  <a:lnTo>
                    <a:pt x="66" y="535"/>
                  </a:lnTo>
                  <a:lnTo>
                    <a:pt x="68" y="538"/>
                  </a:lnTo>
                  <a:lnTo>
                    <a:pt x="68" y="538"/>
                  </a:lnTo>
                  <a:lnTo>
                    <a:pt x="72" y="547"/>
                  </a:lnTo>
                  <a:lnTo>
                    <a:pt x="79" y="555"/>
                  </a:lnTo>
                  <a:lnTo>
                    <a:pt x="97" y="573"/>
                  </a:lnTo>
                  <a:lnTo>
                    <a:pt x="106" y="582"/>
                  </a:lnTo>
                  <a:lnTo>
                    <a:pt x="115" y="592"/>
                  </a:lnTo>
                  <a:lnTo>
                    <a:pt x="122" y="604"/>
                  </a:lnTo>
                  <a:lnTo>
                    <a:pt x="128" y="617"/>
                  </a:lnTo>
                  <a:lnTo>
                    <a:pt x="128" y="617"/>
                  </a:lnTo>
                  <a:lnTo>
                    <a:pt x="134" y="629"/>
                  </a:lnTo>
                  <a:lnTo>
                    <a:pt x="141" y="640"/>
                  </a:lnTo>
                  <a:lnTo>
                    <a:pt x="150" y="648"/>
                  </a:lnTo>
                  <a:lnTo>
                    <a:pt x="159" y="656"/>
                  </a:lnTo>
                  <a:lnTo>
                    <a:pt x="170" y="662"/>
                  </a:lnTo>
                  <a:lnTo>
                    <a:pt x="178" y="666"/>
                  </a:lnTo>
                  <a:lnTo>
                    <a:pt x="187" y="668"/>
                  </a:lnTo>
                  <a:lnTo>
                    <a:pt x="195" y="669"/>
                  </a:lnTo>
                  <a:lnTo>
                    <a:pt x="195" y="669"/>
                  </a:lnTo>
                  <a:lnTo>
                    <a:pt x="197" y="669"/>
                  </a:lnTo>
                  <a:lnTo>
                    <a:pt x="199" y="672"/>
                  </a:lnTo>
                  <a:lnTo>
                    <a:pt x="201" y="675"/>
                  </a:lnTo>
                  <a:lnTo>
                    <a:pt x="201" y="678"/>
                  </a:lnTo>
                  <a:lnTo>
                    <a:pt x="201" y="678"/>
                  </a:lnTo>
                  <a:lnTo>
                    <a:pt x="201" y="687"/>
                  </a:lnTo>
                  <a:lnTo>
                    <a:pt x="197" y="699"/>
                  </a:lnTo>
                  <a:lnTo>
                    <a:pt x="193" y="731"/>
                  </a:lnTo>
                  <a:lnTo>
                    <a:pt x="193" y="731"/>
                  </a:lnTo>
                  <a:lnTo>
                    <a:pt x="205" y="736"/>
                  </a:lnTo>
                  <a:lnTo>
                    <a:pt x="217" y="740"/>
                  </a:lnTo>
                  <a:lnTo>
                    <a:pt x="217" y="740"/>
                  </a:lnTo>
                  <a:lnTo>
                    <a:pt x="221" y="743"/>
                  </a:lnTo>
                  <a:lnTo>
                    <a:pt x="230" y="743"/>
                  </a:lnTo>
                  <a:lnTo>
                    <a:pt x="251" y="744"/>
                  </a:lnTo>
                  <a:lnTo>
                    <a:pt x="261" y="746"/>
                  </a:lnTo>
                  <a:lnTo>
                    <a:pt x="271" y="747"/>
                  </a:lnTo>
                  <a:lnTo>
                    <a:pt x="280" y="750"/>
                  </a:lnTo>
                  <a:lnTo>
                    <a:pt x="288" y="755"/>
                  </a:lnTo>
                  <a:lnTo>
                    <a:pt x="288" y="755"/>
                  </a:lnTo>
                  <a:lnTo>
                    <a:pt x="305" y="768"/>
                  </a:lnTo>
                  <a:lnTo>
                    <a:pt x="329" y="783"/>
                  </a:lnTo>
                  <a:lnTo>
                    <a:pt x="353" y="796"/>
                  </a:lnTo>
                  <a:lnTo>
                    <a:pt x="361" y="801"/>
                  </a:lnTo>
                  <a:lnTo>
                    <a:pt x="369" y="802"/>
                  </a:lnTo>
                  <a:lnTo>
                    <a:pt x="369" y="802"/>
                  </a:lnTo>
                  <a:lnTo>
                    <a:pt x="393" y="804"/>
                  </a:lnTo>
                  <a:lnTo>
                    <a:pt x="425" y="808"/>
                  </a:lnTo>
                  <a:lnTo>
                    <a:pt x="425" y="808"/>
                  </a:lnTo>
                  <a:lnTo>
                    <a:pt x="441" y="812"/>
                  </a:lnTo>
                  <a:lnTo>
                    <a:pt x="450" y="815"/>
                  </a:lnTo>
                  <a:lnTo>
                    <a:pt x="450" y="815"/>
                  </a:lnTo>
                  <a:lnTo>
                    <a:pt x="453" y="817"/>
                  </a:lnTo>
                  <a:lnTo>
                    <a:pt x="453" y="817"/>
                  </a:lnTo>
                  <a:lnTo>
                    <a:pt x="457" y="815"/>
                  </a:lnTo>
                  <a:lnTo>
                    <a:pt x="460" y="812"/>
                  </a:lnTo>
                  <a:lnTo>
                    <a:pt x="460" y="812"/>
                  </a:lnTo>
                  <a:lnTo>
                    <a:pt x="475" y="796"/>
                  </a:lnTo>
                  <a:lnTo>
                    <a:pt x="485" y="787"/>
                  </a:lnTo>
                  <a:lnTo>
                    <a:pt x="497" y="778"/>
                  </a:lnTo>
                  <a:lnTo>
                    <a:pt x="497" y="778"/>
                  </a:lnTo>
                  <a:lnTo>
                    <a:pt x="511" y="771"/>
                  </a:lnTo>
                  <a:lnTo>
                    <a:pt x="524" y="767"/>
                  </a:lnTo>
                  <a:lnTo>
                    <a:pt x="537" y="762"/>
                  </a:lnTo>
                  <a:lnTo>
                    <a:pt x="548" y="761"/>
                  </a:lnTo>
                  <a:lnTo>
                    <a:pt x="548" y="761"/>
                  </a:lnTo>
                  <a:lnTo>
                    <a:pt x="553" y="762"/>
                  </a:lnTo>
                  <a:lnTo>
                    <a:pt x="558" y="764"/>
                  </a:lnTo>
                  <a:lnTo>
                    <a:pt x="558" y="764"/>
                  </a:lnTo>
                  <a:lnTo>
                    <a:pt x="558" y="765"/>
                  </a:lnTo>
                  <a:lnTo>
                    <a:pt x="558" y="765"/>
                  </a:lnTo>
                  <a:lnTo>
                    <a:pt x="561" y="770"/>
                  </a:lnTo>
                  <a:lnTo>
                    <a:pt x="565" y="774"/>
                  </a:lnTo>
                  <a:lnTo>
                    <a:pt x="570" y="777"/>
                  </a:lnTo>
                  <a:lnTo>
                    <a:pt x="574" y="780"/>
                  </a:lnTo>
                  <a:lnTo>
                    <a:pt x="574" y="780"/>
                  </a:lnTo>
                  <a:lnTo>
                    <a:pt x="579" y="781"/>
                  </a:lnTo>
                  <a:lnTo>
                    <a:pt x="584" y="781"/>
                  </a:lnTo>
                  <a:lnTo>
                    <a:pt x="584" y="781"/>
                  </a:lnTo>
                  <a:lnTo>
                    <a:pt x="589" y="781"/>
                  </a:lnTo>
                  <a:lnTo>
                    <a:pt x="593" y="780"/>
                  </a:lnTo>
                  <a:lnTo>
                    <a:pt x="593" y="780"/>
                  </a:lnTo>
                  <a:lnTo>
                    <a:pt x="606" y="775"/>
                  </a:lnTo>
                  <a:lnTo>
                    <a:pt x="629" y="770"/>
                  </a:lnTo>
                  <a:lnTo>
                    <a:pt x="629" y="770"/>
                  </a:lnTo>
                  <a:lnTo>
                    <a:pt x="629" y="770"/>
                  </a:lnTo>
                  <a:lnTo>
                    <a:pt x="629" y="770"/>
                  </a:lnTo>
                  <a:lnTo>
                    <a:pt x="646" y="767"/>
                  </a:lnTo>
                  <a:lnTo>
                    <a:pt x="646" y="767"/>
                  </a:lnTo>
                  <a:lnTo>
                    <a:pt x="667" y="762"/>
                  </a:lnTo>
                  <a:lnTo>
                    <a:pt x="683" y="761"/>
                  </a:lnTo>
                  <a:lnTo>
                    <a:pt x="683" y="761"/>
                  </a:lnTo>
                  <a:lnTo>
                    <a:pt x="685" y="761"/>
                  </a:lnTo>
                  <a:lnTo>
                    <a:pt x="685" y="761"/>
                  </a:lnTo>
                  <a:lnTo>
                    <a:pt x="686" y="761"/>
                  </a:lnTo>
                  <a:lnTo>
                    <a:pt x="686" y="761"/>
                  </a:lnTo>
                  <a:lnTo>
                    <a:pt x="689" y="761"/>
                  </a:lnTo>
                  <a:lnTo>
                    <a:pt x="692" y="759"/>
                  </a:lnTo>
                  <a:lnTo>
                    <a:pt x="701" y="752"/>
                  </a:lnTo>
                  <a:lnTo>
                    <a:pt x="723" y="734"/>
                  </a:lnTo>
                  <a:lnTo>
                    <a:pt x="723" y="734"/>
                  </a:lnTo>
                  <a:lnTo>
                    <a:pt x="723" y="734"/>
                  </a:lnTo>
                  <a:lnTo>
                    <a:pt x="723" y="734"/>
                  </a:lnTo>
                  <a:lnTo>
                    <a:pt x="723" y="734"/>
                  </a:lnTo>
                  <a:lnTo>
                    <a:pt x="723" y="734"/>
                  </a:lnTo>
                  <a:lnTo>
                    <a:pt x="735" y="727"/>
                  </a:lnTo>
                  <a:lnTo>
                    <a:pt x="748" y="719"/>
                  </a:lnTo>
                  <a:lnTo>
                    <a:pt x="763" y="715"/>
                  </a:lnTo>
                  <a:lnTo>
                    <a:pt x="770" y="714"/>
                  </a:lnTo>
                  <a:lnTo>
                    <a:pt x="778" y="712"/>
                  </a:lnTo>
                  <a:lnTo>
                    <a:pt x="778" y="712"/>
                  </a:lnTo>
                  <a:lnTo>
                    <a:pt x="803" y="714"/>
                  </a:lnTo>
                  <a:lnTo>
                    <a:pt x="803" y="714"/>
                  </a:lnTo>
                  <a:lnTo>
                    <a:pt x="821" y="714"/>
                  </a:lnTo>
                  <a:lnTo>
                    <a:pt x="821" y="714"/>
                  </a:lnTo>
                  <a:lnTo>
                    <a:pt x="829" y="714"/>
                  </a:lnTo>
                  <a:lnTo>
                    <a:pt x="838" y="710"/>
                  </a:lnTo>
                  <a:lnTo>
                    <a:pt x="847" y="706"/>
                  </a:lnTo>
                  <a:lnTo>
                    <a:pt x="856" y="699"/>
                  </a:lnTo>
                  <a:lnTo>
                    <a:pt x="856" y="699"/>
                  </a:lnTo>
                  <a:lnTo>
                    <a:pt x="952" y="601"/>
                  </a:lnTo>
                  <a:lnTo>
                    <a:pt x="1011" y="542"/>
                  </a:lnTo>
                  <a:lnTo>
                    <a:pt x="1044" y="511"/>
                  </a:lnTo>
                  <a:lnTo>
                    <a:pt x="1044" y="511"/>
                  </a:lnTo>
                  <a:lnTo>
                    <a:pt x="1047" y="507"/>
                  </a:lnTo>
                  <a:lnTo>
                    <a:pt x="1048" y="504"/>
                  </a:lnTo>
                  <a:lnTo>
                    <a:pt x="1045" y="501"/>
                  </a:lnTo>
                  <a:lnTo>
                    <a:pt x="1042" y="499"/>
                  </a:lnTo>
                  <a:lnTo>
                    <a:pt x="1030" y="496"/>
                  </a:lnTo>
                  <a:lnTo>
                    <a:pt x="1018" y="495"/>
                  </a:lnTo>
                  <a:lnTo>
                    <a:pt x="1018" y="495"/>
                  </a:lnTo>
                  <a:lnTo>
                    <a:pt x="1004" y="495"/>
                  </a:lnTo>
                  <a:lnTo>
                    <a:pt x="983" y="492"/>
                  </a:lnTo>
                  <a:lnTo>
                    <a:pt x="955" y="484"/>
                  </a:lnTo>
                  <a:lnTo>
                    <a:pt x="939" y="480"/>
                  </a:lnTo>
                  <a:lnTo>
                    <a:pt x="921" y="473"/>
                  </a:lnTo>
                  <a:lnTo>
                    <a:pt x="921" y="473"/>
                  </a:lnTo>
                  <a:lnTo>
                    <a:pt x="880" y="458"/>
                  </a:lnTo>
                  <a:lnTo>
                    <a:pt x="837" y="442"/>
                  </a:lnTo>
                  <a:lnTo>
                    <a:pt x="800" y="430"/>
                  </a:lnTo>
                  <a:lnTo>
                    <a:pt x="779" y="423"/>
                  </a:lnTo>
                  <a:lnTo>
                    <a:pt x="779" y="423"/>
                  </a:lnTo>
                  <a:lnTo>
                    <a:pt x="773" y="421"/>
                  </a:lnTo>
                  <a:lnTo>
                    <a:pt x="768" y="417"/>
                  </a:lnTo>
                  <a:lnTo>
                    <a:pt x="756" y="403"/>
                  </a:lnTo>
                  <a:lnTo>
                    <a:pt x="742" y="390"/>
                  </a:lnTo>
                  <a:lnTo>
                    <a:pt x="737" y="384"/>
                  </a:lnTo>
                  <a:lnTo>
                    <a:pt x="732" y="381"/>
                  </a:lnTo>
                  <a:lnTo>
                    <a:pt x="732" y="381"/>
                  </a:lnTo>
                  <a:lnTo>
                    <a:pt x="726" y="377"/>
                  </a:lnTo>
                  <a:lnTo>
                    <a:pt x="720" y="371"/>
                  </a:lnTo>
                  <a:lnTo>
                    <a:pt x="708" y="352"/>
                  </a:lnTo>
                  <a:lnTo>
                    <a:pt x="697" y="332"/>
                  </a:lnTo>
                  <a:lnTo>
                    <a:pt x="688" y="316"/>
                  </a:lnTo>
                  <a:lnTo>
                    <a:pt x="688" y="316"/>
                  </a:lnTo>
                  <a:lnTo>
                    <a:pt x="688" y="316"/>
                  </a:lnTo>
                  <a:lnTo>
                    <a:pt x="688" y="316"/>
                  </a:lnTo>
                  <a:lnTo>
                    <a:pt x="688" y="315"/>
                  </a:lnTo>
                  <a:lnTo>
                    <a:pt x="688" y="315"/>
                  </a:lnTo>
                  <a:lnTo>
                    <a:pt x="688" y="310"/>
                  </a:lnTo>
                  <a:lnTo>
                    <a:pt x="691" y="304"/>
                  </a:lnTo>
                  <a:lnTo>
                    <a:pt x="700" y="291"/>
                  </a:lnTo>
                  <a:lnTo>
                    <a:pt x="700" y="291"/>
                  </a:lnTo>
                  <a:lnTo>
                    <a:pt x="700" y="291"/>
                  </a:lnTo>
                  <a:lnTo>
                    <a:pt x="689" y="282"/>
                  </a:lnTo>
                  <a:lnTo>
                    <a:pt x="682" y="278"/>
                  </a:lnTo>
                  <a:lnTo>
                    <a:pt x="682" y="278"/>
                  </a:lnTo>
                  <a:lnTo>
                    <a:pt x="679" y="276"/>
                  </a:lnTo>
                  <a:lnTo>
                    <a:pt x="674" y="276"/>
                  </a:lnTo>
                  <a:lnTo>
                    <a:pt x="674" y="276"/>
                  </a:lnTo>
                  <a:lnTo>
                    <a:pt x="670" y="276"/>
                  </a:lnTo>
                  <a:lnTo>
                    <a:pt x="666" y="279"/>
                  </a:lnTo>
                  <a:lnTo>
                    <a:pt x="666" y="279"/>
                  </a:lnTo>
                  <a:lnTo>
                    <a:pt x="660" y="282"/>
                  </a:lnTo>
                  <a:lnTo>
                    <a:pt x="654" y="285"/>
                  </a:lnTo>
                  <a:lnTo>
                    <a:pt x="646" y="287"/>
                  </a:lnTo>
                  <a:lnTo>
                    <a:pt x="640" y="287"/>
                  </a:lnTo>
                  <a:lnTo>
                    <a:pt x="640" y="287"/>
                  </a:lnTo>
                  <a:lnTo>
                    <a:pt x="632" y="285"/>
                  </a:lnTo>
                  <a:lnTo>
                    <a:pt x="629" y="284"/>
                  </a:lnTo>
                  <a:lnTo>
                    <a:pt x="626" y="281"/>
                  </a:lnTo>
                  <a:lnTo>
                    <a:pt x="626" y="281"/>
                  </a:lnTo>
                  <a:lnTo>
                    <a:pt x="623" y="270"/>
                  </a:lnTo>
                  <a:lnTo>
                    <a:pt x="620" y="254"/>
                  </a:lnTo>
                  <a:lnTo>
                    <a:pt x="620" y="247"/>
                  </a:lnTo>
                  <a:lnTo>
                    <a:pt x="621" y="238"/>
                  </a:lnTo>
                  <a:lnTo>
                    <a:pt x="624" y="229"/>
                  </a:lnTo>
                  <a:lnTo>
                    <a:pt x="629" y="222"/>
                  </a:lnTo>
                  <a:lnTo>
                    <a:pt x="629" y="222"/>
                  </a:lnTo>
                  <a:lnTo>
                    <a:pt x="638" y="211"/>
                  </a:lnTo>
                  <a:lnTo>
                    <a:pt x="638" y="211"/>
                  </a:lnTo>
                  <a:lnTo>
                    <a:pt x="652" y="189"/>
                  </a:lnTo>
                  <a:lnTo>
                    <a:pt x="663" y="173"/>
                  </a:lnTo>
                  <a:lnTo>
                    <a:pt x="663" y="173"/>
                  </a:lnTo>
                  <a:lnTo>
                    <a:pt x="663" y="171"/>
                  </a:lnTo>
                  <a:lnTo>
                    <a:pt x="663" y="171"/>
                  </a:lnTo>
                  <a:lnTo>
                    <a:pt x="664" y="171"/>
                  </a:lnTo>
                  <a:lnTo>
                    <a:pt x="664" y="171"/>
                  </a:lnTo>
                  <a:lnTo>
                    <a:pt x="635" y="140"/>
                  </a:lnTo>
                  <a:lnTo>
                    <a:pt x="574" y="80"/>
                  </a:lnTo>
                  <a:lnTo>
                    <a:pt x="574" y="80"/>
                  </a:lnTo>
                  <a:lnTo>
                    <a:pt x="536" y="43"/>
                  </a:lnTo>
                  <a:lnTo>
                    <a:pt x="522" y="31"/>
                  </a:lnTo>
                  <a:lnTo>
                    <a:pt x="518" y="28"/>
                  </a:lnTo>
                  <a:lnTo>
                    <a:pt x="514" y="27"/>
                  </a:lnTo>
                  <a:lnTo>
                    <a:pt x="514" y="27"/>
                  </a:lnTo>
                  <a:lnTo>
                    <a:pt x="506" y="25"/>
                  </a:lnTo>
                  <a:lnTo>
                    <a:pt x="506" y="25"/>
                  </a:lnTo>
                  <a:lnTo>
                    <a:pt x="483" y="27"/>
                  </a:lnTo>
                  <a:lnTo>
                    <a:pt x="483" y="27"/>
                  </a:lnTo>
                  <a:lnTo>
                    <a:pt x="457" y="28"/>
                  </a:lnTo>
                  <a:lnTo>
                    <a:pt x="457" y="28"/>
                  </a:lnTo>
                  <a:lnTo>
                    <a:pt x="450" y="28"/>
                  </a:lnTo>
                  <a:lnTo>
                    <a:pt x="444" y="27"/>
                  </a:lnTo>
                  <a:lnTo>
                    <a:pt x="444" y="27"/>
                  </a:lnTo>
                  <a:lnTo>
                    <a:pt x="437" y="22"/>
                  </a:lnTo>
                  <a:lnTo>
                    <a:pt x="434" y="21"/>
                  </a:lnTo>
                  <a:lnTo>
                    <a:pt x="431" y="21"/>
                  </a:lnTo>
                  <a:lnTo>
                    <a:pt x="431" y="21"/>
                  </a:lnTo>
                  <a:lnTo>
                    <a:pt x="423" y="22"/>
                  </a:lnTo>
                  <a:lnTo>
                    <a:pt x="413" y="27"/>
                  </a:lnTo>
                  <a:lnTo>
                    <a:pt x="413" y="27"/>
                  </a:lnTo>
                  <a:lnTo>
                    <a:pt x="406" y="28"/>
                  </a:lnTo>
                  <a:lnTo>
                    <a:pt x="400" y="30"/>
                  </a:lnTo>
                  <a:lnTo>
                    <a:pt x="400" y="30"/>
                  </a:lnTo>
                  <a:lnTo>
                    <a:pt x="394" y="28"/>
                  </a:lnTo>
                  <a:lnTo>
                    <a:pt x="388" y="27"/>
                  </a:lnTo>
                  <a:lnTo>
                    <a:pt x="388" y="27"/>
                  </a:lnTo>
                  <a:lnTo>
                    <a:pt x="379" y="18"/>
                  </a:lnTo>
                  <a:lnTo>
                    <a:pt x="379" y="18"/>
                  </a:lnTo>
                  <a:lnTo>
                    <a:pt x="369" y="9"/>
                  </a:lnTo>
                  <a:lnTo>
                    <a:pt x="369" y="9"/>
                  </a:lnTo>
                  <a:lnTo>
                    <a:pt x="360" y="3"/>
                  </a:lnTo>
                  <a:lnTo>
                    <a:pt x="356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98" name="Freeform: Shape 81">
              <a:extLst>
                <a:ext uri="{FF2B5EF4-FFF2-40B4-BE49-F238E27FC236}">
                  <a16:creationId xmlns:a16="http://schemas.microsoft.com/office/drawing/2014/main" id="{901EEFE9-A36B-9C46-B5DA-F018342FE588}"/>
                </a:ext>
              </a:extLst>
            </p:cNvPr>
            <p:cNvSpPr/>
            <p:nvPr/>
          </p:nvSpPr>
          <p:spPr>
            <a:xfrm>
              <a:off x="5292000" y="2272320"/>
              <a:ext cx="34560" cy="46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7" h="130">
                  <a:moveTo>
                    <a:pt x="57" y="0"/>
                  </a:moveTo>
                  <a:lnTo>
                    <a:pt x="57" y="0"/>
                  </a:lnTo>
                  <a:lnTo>
                    <a:pt x="57" y="0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0" y="19"/>
                  </a:lnTo>
                  <a:lnTo>
                    <a:pt x="47" y="29"/>
                  </a:lnTo>
                  <a:lnTo>
                    <a:pt x="32" y="56"/>
                  </a:lnTo>
                  <a:lnTo>
                    <a:pt x="16" y="85"/>
                  </a:lnTo>
                  <a:lnTo>
                    <a:pt x="0" y="115"/>
                  </a:lnTo>
                  <a:lnTo>
                    <a:pt x="7" y="118"/>
                  </a:lnTo>
                  <a:lnTo>
                    <a:pt x="34" y="130"/>
                  </a:lnTo>
                  <a:lnTo>
                    <a:pt x="34" y="130"/>
                  </a:lnTo>
                  <a:lnTo>
                    <a:pt x="47" y="106"/>
                  </a:lnTo>
                  <a:lnTo>
                    <a:pt x="63" y="84"/>
                  </a:lnTo>
                  <a:lnTo>
                    <a:pt x="76" y="66"/>
                  </a:lnTo>
                  <a:lnTo>
                    <a:pt x="87" y="56"/>
                  </a:lnTo>
                  <a:lnTo>
                    <a:pt x="87" y="56"/>
                  </a:lnTo>
                  <a:lnTo>
                    <a:pt x="88" y="54"/>
                  </a:lnTo>
                  <a:lnTo>
                    <a:pt x="88" y="54"/>
                  </a:lnTo>
                  <a:lnTo>
                    <a:pt x="93" y="48"/>
                  </a:lnTo>
                  <a:lnTo>
                    <a:pt x="96" y="41"/>
                  </a:lnTo>
                  <a:lnTo>
                    <a:pt x="97" y="32"/>
                  </a:lnTo>
                  <a:lnTo>
                    <a:pt x="96" y="23"/>
                  </a:lnTo>
                  <a:lnTo>
                    <a:pt x="91" y="15"/>
                  </a:lnTo>
                  <a:lnTo>
                    <a:pt x="88" y="10"/>
                  </a:lnTo>
                  <a:lnTo>
                    <a:pt x="84" y="7"/>
                  </a:lnTo>
                  <a:lnTo>
                    <a:pt x="79" y="4"/>
                  </a:lnTo>
                  <a:lnTo>
                    <a:pt x="73" y="3"/>
                  </a:lnTo>
                  <a:lnTo>
                    <a:pt x="66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199" name="Freeform: Shape 82">
              <a:extLst>
                <a:ext uri="{FF2B5EF4-FFF2-40B4-BE49-F238E27FC236}">
                  <a16:creationId xmlns:a16="http://schemas.microsoft.com/office/drawing/2014/main" id="{35663D45-DFF0-0E45-9B4C-2A499630F4D8}"/>
                </a:ext>
              </a:extLst>
            </p:cNvPr>
            <p:cNvSpPr/>
            <p:nvPr/>
          </p:nvSpPr>
          <p:spPr>
            <a:xfrm>
              <a:off x="5292000" y="2272320"/>
              <a:ext cx="34560" cy="46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7" h="130">
                  <a:moveTo>
                    <a:pt x="57" y="0"/>
                  </a:moveTo>
                  <a:lnTo>
                    <a:pt x="57" y="0"/>
                  </a:lnTo>
                  <a:lnTo>
                    <a:pt x="57" y="0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0" y="19"/>
                  </a:lnTo>
                  <a:lnTo>
                    <a:pt x="47" y="29"/>
                  </a:lnTo>
                  <a:lnTo>
                    <a:pt x="32" y="56"/>
                  </a:lnTo>
                  <a:lnTo>
                    <a:pt x="16" y="85"/>
                  </a:lnTo>
                  <a:lnTo>
                    <a:pt x="0" y="115"/>
                  </a:lnTo>
                  <a:lnTo>
                    <a:pt x="7" y="118"/>
                  </a:lnTo>
                  <a:lnTo>
                    <a:pt x="34" y="130"/>
                  </a:lnTo>
                  <a:lnTo>
                    <a:pt x="34" y="130"/>
                  </a:lnTo>
                  <a:lnTo>
                    <a:pt x="47" y="106"/>
                  </a:lnTo>
                  <a:lnTo>
                    <a:pt x="63" y="84"/>
                  </a:lnTo>
                  <a:lnTo>
                    <a:pt x="76" y="66"/>
                  </a:lnTo>
                  <a:lnTo>
                    <a:pt x="87" y="56"/>
                  </a:lnTo>
                  <a:lnTo>
                    <a:pt x="87" y="56"/>
                  </a:lnTo>
                  <a:lnTo>
                    <a:pt x="88" y="54"/>
                  </a:lnTo>
                  <a:lnTo>
                    <a:pt x="88" y="54"/>
                  </a:lnTo>
                  <a:lnTo>
                    <a:pt x="93" y="48"/>
                  </a:lnTo>
                  <a:lnTo>
                    <a:pt x="96" y="41"/>
                  </a:lnTo>
                  <a:lnTo>
                    <a:pt x="97" y="32"/>
                  </a:lnTo>
                  <a:lnTo>
                    <a:pt x="96" y="23"/>
                  </a:lnTo>
                  <a:lnTo>
                    <a:pt x="91" y="15"/>
                  </a:lnTo>
                  <a:lnTo>
                    <a:pt x="88" y="10"/>
                  </a:lnTo>
                  <a:lnTo>
                    <a:pt x="84" y="7"/>
                  </a:lnTo>
                  <a:lnTo>
                    <a:pt x="79" y="4"/>
                  </a:lnTo>
                  <a:lnTo>
                    <a:pt x="73" y="3"/>
                  </a:lnTo>
                  <a:lnTo>
                    <a:pt x="66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00" name="Freeform: Shape 83">
              <a:extLst>
                <a:ext uri="{FF2B5EF4-FFF2-40B4-BE49-F238E27FC236}">
                  <a16:creationId xmlns:a16="http://schemas.microsoft.com/office/drawing/2014/main" id="{8C2ABCE2-428E-9749-A298-CF824C5D35FF}"/>
                </a:ext>
              </a:extLst>
            </p:cNvPr>
            <p:cNvSpPr/>
            <p:nvPr/>
          </p:nvSpPr>
          <p:spPr>
            <a:xfrm>
              <a:off x="5304239" y="2201399"/>
              <a:ext cx="173880" cy="138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84" h="387">
                  <a:moveTo>
                    <a:pt x="456" y="0"/>
                  </a:moveTo>
                  <a:lnTo>
                    <a:pt x="456" y="0"/>
                  </a:lnTo>
                  <a:lnTo>
                    <a:pt x="451" y="2"/>
                  </a:lnTo>
                  <a:lnTo>
                    <a:pt x="437" y="5"/>
                  </a:lnTo>
                  <a:lnTo>
                    <a:pt x="416" y="9"/>
                  </a:lnTo>
                  <a:lnTo>
                    <a:pt x="403" y="11"/>
                  </a:lnTo>
                  <a:lnTo>
                    <a:pt x="389" y="11"/>
                  </a:lnTo>
                  <a:lnTo>
                    <a:pt x="389" y="11"/>
                  </a:lnTo>
                  <a:lnTo>
                    <a:pt x="379" y="11"/>
                  </a:lnTo>
                  <a:lnTo>
                    <a:pt x="379" y="11"/>
                  </a:lnTo>
                  <a:lnTo>
                    <a:pt x="373" y="11"/>
                  </a:lnTo>
                  <a:lnTo>
                    <a:pt x="373" y="11"/>
                  </a:lnTo>
                  <a:lnTo>
                    <a:pt x="364" y="11"/>
                  </a:lnTo>
                  <a:lnTo>
                    <a:pt x="357" y="12"/>
                  </a:lnTo>
                  <a:lnTo>
                    <a:pt x="344" y="18"/>
                  </a:lnTo>
                  <a:lnTo>
                    <a:pt x="320" y="30"/>
                  </a:lnTo>
                  <a:lnTo>
                    <a:pt x="320" y="30"/>
                  </a:lnTo>
                  <a:lnTo>
                    <a:pt x="313" y="34"/>
                  </a:lnTo>
                  <a:lnTo>
                    <a:pt x="304" y="36"/>
                  </a:lnTo>
                  <a:lnTo>
                    <a:pt x="295" y="37"/>
                  </a:lnTo>
                  <a:lnTo>
                    <a:pt x="283" y="39"/>
                  </a:lnTo>
                  <a:lnTo>
                    <a:pt x="283" y="39"/>
                  </a:lnTo>
                  <a:lnTo>
                    <a:pt x="261" y="40"/>
                  </a:lnTo>
                  <a:lnTo>
                    <a:pt x="261" y="40"/>
                  </a:lnTo>
                  <a:lnTo>
                    <a:pt x="239" y="42"/>
                  </a:lnTo>
                  <a:lnTo>
                    <a:pt x="222" y="43"/>
                  </a:lnTo>
                  <a:lnTo>
                    <a:pt x="222" y="43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5" y="37"/>
                  </a:lnTo>
                  <a:lnTo>
                    <a:pt x="205" y="37"/>
                  </a:lnTo>
                  <a:lnTo>
                    <a:pt x="203" y="36"/>
                  </a:lnTo>
                  <a:lnTo>
                    <a:pt x="203" y="36"/>
                  </a:lnTo>
                  <a:lnTo>
                    <a:pt x="199" y="31"/>
                  </a:lnTo>
                  <a:lnTo>
                    <a:pt x="195" y="28"/>
                  </a:lnTo>
                  <a:lnTo>
                    <a:pt x="195" y="28"/>
                  </a:lnTo>
                  <a:lnTo>
                    <a:pt x="193" y="28"/>
                  </a:lnTo>
                  <a:lnTo>
                    <a:pt x="193" y="28"/>
                  </a:lnTo>
                  <a:lnTo>
                    <a:pt x="187" y="30"/>
                  </a:lnTo>
                  <a:lnTo>
                    <a:pt x="180" y="33"/>
                  </a:lnTo>
                  <a:lnTo>
                    <a:pt x="159" y="45"/>
                  </a:lnTo>
                  <a:lnTo>
                    <a:pt x="159" y="45"/>
                  </a:lnTo>
                  <a:lnTo>
                    <a:pt x="149" y="49"/>
                  </a:lnTo>
                  <a:lnTo>
                    <a:pt x="138" y="52"/>
                  </a:lnTo>
                  <a:lnTo>
                    <a:pt x="130" y="54"/>
                  </a:lnTo>
                  <a:lnTo>
                    <a:pt x="122" y="54"/>
                  </a:lnTo>
                  <a:lnTo>
                    <a:pt x="122" y="54"/>
                  </a:lnTo>
                  <a:lnTo>
                    <a:pt x="113" y="54"/>
                  </a:lnTo>
                  <a:lnTo>
                    <a:pt x="107" y="51"/>
                  </a:lnTo>
                  <a:lnTo>
                    <a:pt x="100" y="48"/>
                  </a:lnTo>
                  <a:lnTo>
                    <a:pt x="94" y="45"/>
                  </a:lnTo>
                  <a:lnTo>
                    <a:pt x="94" y="45"/>
                  </a:lnTo>
                  <a:lnTo>
                    <a:pt x="90" y="42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78" y="42"/>
                  </a:lnTo>
                  <a:lnTo>
                    <a:pt x="73" y="46"/>
                  </a:lnTo>
                  <a:lnTo>
                    <a:pt x="73" y="46"/>
                  </a:lnTo>
                  <a:lnTo>
                    <a:pt x="70" y="51"/>
                  </a:lnTo>
                  <a:lnTo>
                    <a:pt x="70" y="51"/>
                  </a:lnTo>
                  <a:lnTo>
                    <a:pt x="67" y="55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65" y="73"/>
                  </a:lnTo>
                  <a:lnTo>
                    <a:pt x="63" y="80"/>
                  </a:lnTo>
                  <a:lnTo>
                    <a:pt x="62" y="88"/>
                  </a:lnTo>
                  <a:lnTo>
                    <a:pt x="56" y="95"/>
                  </a:lnTo>
                  <a:lnTo>
                    <a:pt x="50" y="101"/>
                  </a:lnTo>
                  <a:lnTo>
                    <a:pt x="39" y="107"/>
                  </a:lnTo>
                  <a:lnTo>
                    <a:pt x="25" y="110"/>
                  </a:lnTo>
                  <a:lnTo>
                    <a:pt x="25" y="110"/>
                  </a:lnTo>
                  <a:lnTo>
                    <a:pt x="25" y="110"/>
                  </a:lnTo>
                  <a:lnTo>
                    <a:pt x="22" y="120"/>
                  </a:lnTo>
                  <a:lnTo>
                    <a:pt x="20" y="129"/>
                  </a:lnTo>
                  <a:lnTo>
                    <a:pt x="20" y="138"/>
                  </a:lnTo>
                  <a:lnTo>
                    <a:pt x="22" y="142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8" y="151"/>
                  </a:lnTo>
                  <a:lnTo>
                    <a:pt x="29" y="157"/>
                  </a:lnTo>
                  <a:lnTo>
                    <a:pt x="28" y="161"/>
                  </a:lnTo>
                  <a:lnTo>
                    <a:pt x="26" y="169"/>
                  </a:lnTo>
                  <a:lnTo>
                    <a:pt x="23" y="182"/>
                  </a:lnTo>
                  <a:lnTo>
                    <a:pt x="19" y="198"/>
                  </a:lnTo>
                  <a:lnTo>
                    <a:pt x="19" y="198"/>
                  </a:lnTo>
                  <a:lnTo>
                    <a:pt x="19" y="198"/>
                  </a:lnTo>
                  <a:lnTo>
                    <a:pt x="19" y="198"/>
                  </a:lnTo>
                  <a:lnTo>
                    <a:pt x="23" y="197"/>
                  </a:lnTo>
                  <a:lnTo>
                    <a:pt x="23" y="197"/>
                  </a:lnTo>
                  <a:lnTo>
                    <a:pt x="23" y="197"/>
                  </a:lnTo>
                  <a:lnTo>
                    <a:pt x="23" y="197"/>
                  </a:lnTo>
                  <a:lnTo>
                    <a:pt x="23" y="197"/>
                  </a:lnTo>
                  <a:lnTo>
                    <a:pt x="32" y="198"/>
                  </a:lnTo>
                  <a:lnTo>
                    <a:pt x="39" y="200"/>
                  </a:lnTo>
                  <a:lnTo>
                    <a:pt x="45" y="201"/>
                  </a:lnTo>
                  <a:lnTo>
                    <a:pt x="50" y="204"/>
                  </a:lnTo>
                  <a:lnTo>
                    <a:pt x="54" y="207"/>
                  </a:lnTo>
                  <a:lnTo>
                    <a:pt x="57" y="212"/>
                  </a:lnTo>
                  <a:lnTo>
                    <a:pt x="62" y="220"/>
                  </a:lnTo>
                  <a:lnTo>
                    <a:pt x="63" y="229"/>
                  </a:lnTo>
                  <a:lnTo>
                    <a:pt x="62" y="238"/>
                  </a:lnTo>
                  <a:lnTo>
                    <a:pt x="59" y="245"/>
                  </a:lnTo>
                  <a:lnTo>
                    <a:pt x="54" y="251"/>
                  </a:lnTo>
                  <a:lnTo>
                    <a:pt x="54" y="251"/>
                  </a:lnTo>
                  <a:lnTo>
                    <a:pt x="53" y="253"/>
                  </a:lnTo>
                  <a:lnTo>
                    <a:pt x="53" y="253"/>
                  </a:lnTo>
                  <a:lnTo>
                    <a:pt x="42" y="263"/>
                  </a:lnTo>
                  <a:lnTo>
                    <a:pt x="29" y="281"/>
                  </a:lnTo>
                  <a:lnTo>
                    <a:pt x="13" y="303"/>
                  </a:lnTo>
                  <a:lnTo>
                    <a:pt x="0" y="327"/>
                  </a:lnTo>
                  <a:lnTo>
                    <a:pt x="1" y="328"/>
                  </a:lnTo>
                  <a:lnTo>
                    <a:pt x="2" y="328"/>
                  </a:lnTo>
                  <a:lnTo>
                    <a:pt x="2" y="328"/>
                  </a:lnTo>
                  <a:lnTo>
                    <a:pt x="9" y="353"/>
                  </a:lnTo>
                  <a:lnTo>
                    <a:pt x="39" y="369"/>
                  </a:lnTo>
                  <a:lnTo>
                    <a:pt x="72" y="387"/>
                  </a:lnTo>
                  <a:lnTo>
                    <a:pt x="72" y="387"/>
                  </a:lnTo>
                  <a:lnTo>
                    <a:pt x="99" y="369"/>
                  </a:lnTo>
                  <a:lnTo>
                    <a:pt x="121" y="358"/>
                  </a:lnTo>
                  <a:lnTo>
                    <a:pt x="131" y="353"/>
                  </a:lnTo>
                  <a:lnTo>
                    <a:pt x="138" y="350"/>
                  </a:lnTo>
                  <a:lnTo>
                    <a:pt x="138" y="350"/>
                  </a:lnTo>
                  <a:lnTo>
                    <a:pt x="144" y="349"/>
                  </a:lnTo>
                  <a:lnTo>
                    <a:pt x="144" y="349"/>
                  </a:lnTo>
                  <a:lnTo>
                    <a:pt x="178" y="333"/>
                  </a:lnTo>
                  <a:lnTo>
                    <a:pt x="228" y="307"/>
                  </a:lnTo>
                  <a:lnTo>
                    <a:pt x="228" y="307"/>
                  </a:lnTo>
                  <a:lnTo>
                    <a:pt x="296" y="272"/>
                  </a:lnTo>
                  <a:lnTo>
                    <a:pt x="296" y="272"/>
                  </a:lnTo>
                  <a:lnTo>
                    <a:pt x="381" y="228"/>
                  </a:lnTo>
                  <a:lnTo>
                    <a:pt x="381" y="228"/>
                  </a:lnTo>
                  <a:lnTo>
                    <a:pt x="386" y="219"/>
                  </a:lnTo>
                  <a:lnTo>
                    <a:pt x="386" y="219"/>
                  </a:lnTo>
                  <a:lnTo>
                    <a:pt x="394" y="204"/>
                  </a:lnTo>
                  <a:lnTo>
                    <a:pt x="397" y="197"/>
                  </a:lnTo>
                  <a:lnTo>
                    <a:pt x="398" y="191"/>
                  </a:lnTo>
                  <a:lnTo>
                    <a:pt x="398" y="191"/>
                  </a:lnTo>
                  <a:lnTo>
                    <a:pt x="398" y="186"/>
                  </a:lnTo>
                  <a:lnTo>
                    <a:pt x="398" y="186"/>
                  </a:lnTo>
                  <a:lnTo>
                    <a:pt x="395" y="169"/>
                  </a:lnTo>
                  <a:lnTo>
                    <a:pt x="395" y="169"/>
                  </a:lnTo>
                  <a:lnTo>
                    <a:pt x="395" y="158"/>
                  </a:lnTo>
                  <a:lnTo>
                    <a:pt x="397" y="148"/>
                  </a:lnTo>
                  <a:lnTo>
                    <a:pt x="400" y="138"/>
                  </a:lnTo>
                  <a:lnTo>
                    <a:pt x="403" y="130"/>
                  </a:lnTo>
                  <a:lnTo>
                    <a:pt x="403" y="130"/>
                  </a:lnTo>
                  <a:lnTo>
                    <a:pt x="406" y="124"/>
                  </a:lnTo>
                  <a:lnTo>
                    <a:pt x="406" y="118"/>
                  </a:lnTo>
                  <a:lnTo>
                    <a:pt x="404" y="111"/>
                  </a:lnTo>
                  <a:lnTo>
                    <a:pt x="401" y="104"/>
                  </a:lnTo>
                  <a:lnTo>
                    <a:pt x="398" y="96"/>
                  </a:lnTo>
                  <a:lnTo>
                    <a:pt x="397" y="89"/>
                  </a:lnTo>
                  <a:lnTo>
                    <a:pt x="397" y="80"/>
                  </a:lnTo>
                  <a:lnTo>
                    <a:pt x="398" y="73"/>
                  </a:lnTo>
                  <a:lnTo>
                    <a:pt x="398" y="73"/>
                  </a:lnTo>
                  <a:lnTo>
                    <a:pt x="403" y="64"/>
                  </a:lnTo>
                  <a:lnTo>
                    <a:pt x="409" y="58"/>
                  </a:lnTo>
                  <a:lnTo>
                    <a:pt x="416" y="52"/>
                  </a:lnTo>
                  <a:lnTo>
                    <a:pt x="423" y="48"/>
                  </a:lnTo>
                  <a:lnTo>
                    <a:pt x="437" y="40"/>
                  </a:lnTo>
                  <a:lnTo>
                    <a:pt x="443" y="39"/>
                  </a:lnTo>
                  <a:lnTo>
                    <a:pt x="484" y="8"/>
                  </a:lnTo>
                  <a:lnTo>
                    <a:pt x="466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01" name="Freeform: Shape 84">
              <a:extLst>
                <a:ext uri="{FF2B5EF4-FFF2-40B4-BE49-F238E27FC236}">
                  <a16:creationId xmlns:a16="http://schemas.microsoft.com/office/drawing/2014/main" id="{591F45C3-9C99-C746-B036-3F50E6BBCD9A}"/>
                </a:ext>
              </a:extLst>
            </p:cNvPr>
            <p:cNvSpPr/>
            <p:nvPr/>
          </p:nvSpPr>
          <p:spPr>
            <a:xfrm>
              <a:off x="7593120" y="2170080"/>
              <a:ext cx="89280" cy="1173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9" h="327">
                  <a:moveTo>
                    <a:pt x="155" y="0"/>
                  </a:moveTo>
                  <a:lnTo>
                    <a:pt x="155" y="0"/>
                  </a:lnTo>
                  <a:lnTo>
                    <a:pt x="146" y="6"/>
                  </a:lnTo>
                  <a:lnTo>
                    <a:pt x="137" y="11"/>
                  </a:lnTo>
                  <a:lnTo>
                    <a:pt x="128" y="13"/>
                  </a:lnTo>
                  <a:lnTo>
                    <a:pt x="116" y="13"/>
                  </a:lnTo>
                  <a:lnTo>
                    <a:pt x="116" y="13"/>
                  </a:lnTo>
                  <a:lnTo>
                    <a:pt x="99" y="15"/>
                  </a:lnTo>
                  <a:lnTo>
                    <a:pt x="79" y="16"/>
                  </a:lnTo>
                  <a:lnTo>
                    <a:pt x="65" y="21"/>
                  </a:lnTo>
                  <a:lnTo>
                    <a:pt x="57" y="24"/>
                  </a:lnTo>
                  <a:lnTo>
                    <a:pt x="53" y="28"/>
                  </a:lnTo>
                  <a:lnTo>
                    <a:pt x="53" y="28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29" y="46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6" y="71"/>
                  </a:lnTo>
                  <a:lnTo>
                    <a:pt x="19" y="83"/>
                  </a:lnTo>
                  <a:lnTo>
                    <a:pt x="22" y="87"/>
                  </a:lnTo>
                  <a:lnTo>
                    <a:pt x="25" y="92"/>
                  </a:lnTo>
                  <a:lnTo>
                    <a:pt x="28" y="95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40" y="99"/>
                  </a:lnTo>
                  <a:lnTo>
                    <a:pt x="46" y="102"/>
                  </a:lnTo>
                  <a:lnTo>
                    <a:pt x="47" y="108"/>
                  </a:lnTo>
                  <a:lnTo>
                    <a:pt x="48" y="112"/>
                  </a:lnTo>
                  <a:lnTo>
                    <a:pt x="48" y="118"/>
                  </a:lnTo>
                  <a:lnTo>
                    <a:pt x="46" y="123"/>
                  </a:lnTo>
                  <a:lnTo>
                    <a:pt x="41" y="126"/>
                  </a:lnTo>
                  <a:lnTo>
                    <a:pt x="34" y="127"/>
                  </a:lnTo>
                  <a:lnTo>
                    <a:pt x="34" y="127"/>
                  </a:lnTo>
                  <a:lnTo>
                    <a:pt x="29" y="127"/>
                  </a:lnTo>
                  <a:lnTo>
                    <a:pt x="29" y="127"/>
                  </a:lnTo>
                  <a:lnTo>
                    <a:pt x="25" y="127"/>
                  </a:lnTo>
                  <a:lnTo>
                    <a:pt x="25" y="127"/>
                  </a:lnTo>
                  <a:lnTo>
                    <a:pt x="19" y="129"/>
                  </a:lnTo>
                  <a:lnTo>
                    <a:pt x="15" y="133"/>
                  </a:lnTo>
                  <a:lnTo>
                    <a:pt x="12" y="139"/>
                  </a:lnTo>
                  <a:lnTo>
                    <a:pt x="12" y="148"/>
                  </a:lnTo>
                  <a:lnTo>
                    <a:pt x="12" y="158"/>
                  </a:lnTo>
                  <a:lnTo>
                    <a:pt x="15" y="168"/>
                  </a:lnTo>
                  <a:lnTo>
                    <a:pt x="19" y="180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29" y="198"/>
                  </a:lnTo>
                  <a:lnTo>
                    <a:pt x="31" y="204"/>
                  </a:lnTo>
                  <a:lnTo>
                    <a:pt x="31" y="210"/>
                  </a:lnTo>
                  <a:lnTo>
                    <a:pt x="29" y="216"/>
                  </a:lnTo>
                  <a:lnTo>
                    <a:pt x="23" y="229"/>
                  </a:lnTo>
                  <a:lnTo>
                    <a:pt x="16" y="241"/>
                  </a:lnTo>
                  <a:lnTo>
                    <a:pt x="9" y="251"/>
                  </a:lnTo>
                  <a:lnTo>
                    <a:pt x="3" y="262"/>
                  </a:lnTo>
                  <a:lnTo>
                    <a:pt x="1" y="266"/>
                  </a:lnTo>
                  <a:lnTo>
                    <a:pt x="0" y="270"/>
                  </a:lnTo>
                  <a:lnTo>
                    <a:pt x="1" y="273"/>
                  </a:lnTo>
                  <a:lnTo>
                    <a:pt x="3" y="278"/>
                  </a:lnTo>
                  <a:lnTo>
                    <a:pt x="3" y="278"/>
                  </a:lnTo>
                  <a:lnTo>
                    <a:pt x="9" y="284"/>
                  </a:lnTo>
                  <a:lnTo>
                    <a:pt x="12" y="290"/>
                  </a:lnTo>
                  <a:lnTo>
                    <a:pt x="12" y="297"/>
                  </a:lnTo>
                  <a:lnTo>
                    <a:pt x="12" y="303"/>
                  </a:lnTo>
                  <a:lnTo>
                    <a:pt x="12" y="315"/>
                  </a:lnTo>
                  <a:lnTo>
                    <a:pt x="12" y="319"/>
                  </a:lnTo>
                  <a:lnTo>
                    <a:pt x="13" y="324"/>
                  </a:lnTo>
                  <a:lnTo>
                    <a:pt x="13" y="324"/>
                  </a:lnTo>
                  <a:lnTo>
                    <a:pt x="16" y="325"/>
                  </a:lnTo>
                  <a:lnTo>
                    <a:pt x="19" y="327"/>
                  </a:lnTo>
                  <a:lnTo>
                    <a:pt x="28" y="327"/>
                  </a:lnTo>
                  <a:lnTo>
                    <a:pt x="28" y="327"/>
                  </a:lnTo>
                  <a:lnTo>
                    <a:pt x="40" y="327"/>
                  </a:lnTo>
                  <a:lnTo>
                    <a:pt x="54" y="324"/>
                  </a:lnTo>
                  <a:lnTo>
                    <a:pt x="71" y="321"/>
                  </a:lnTo>
                  <a:lnTo>
                    <a:pt x="87" y="316"/>
                  </a:lnTo>
                  <a:lnTo>
                    <a:pt x="105" y="309"/>
                  </a:lnTo>
                  <a:lnTo>
                    <a:pt x="121" y="301"/>
                  </a:lnTo>
                  <a:lnTo>
                    <a:pt x="136" y="291"/>
                  </a:lnTo>
                  <a:lnTo>
                    <a:pt x="147" y="281"/>
                  </a:lnTo>
                  <a:lnTo>
                    <a:pt x="147" y="281"/>
                  </a:lnTo>
                  <a:lnTo>
                    <a:pt x="165" y="265"/>
                  </a:lnTo>
                  <a:lnTo>
                    <a:pt x="178" y="254"/>
                  </a:lnTo>
                  <a:lnTo>
                    <a:pt x="189" y="248"/>
                  </a:lnTo>
                  <a:lnTo>
                    <a:pt x="199" y="247"/>
                  </a:lnTo>
                  <a:lnTo>
                    <a:pt x="199" y="247"/>
                  </a:lnTo>
                  <a:lnTo>
                    <a:pt x="208" y="248"/>
                  </a:lnTo>
                  <a:lnTo>
                    <a:pt x="217" y="251"/>
                  </a:lnTo>
                  <a:lnTo>
                    <a:pt x="217" y="251"/>
                  </a:lnTo>
                  <a:lnTo>
                    <a:pt x="224" y="251"/>
                  </a:lnTo>
                  <a:lnTo>
                    <a:pt x="224" y="251"/>
                  </a:lnTo>
                  <a:lnTo>
                    <a:pt x="230" y="251"/>
                  </a:lnTo>
                  <a:lnTo>
                    <a:pt x="236" y="250"/>
                  </a:lnTo>
                  <a:lnTo>
                    <a:pt x="240" y="245"/>
                  </a:lnTo>
                  <a:lnTo>
                    <a:pt x="245" y="241"/>
                  </a:lnTo>
                  <a:lnTo>
                    <a:pt x="248" y="236"/>
                  </a:lnTo>
                  <a:lnTo>
                    <a:pt x="249" y="232"/>
                  </a:lnTo>
                  <a:lnTo>
                    <a:pt x="248" y="226"/>
                  </a:lnTo>
                  <a:lnTo>
                    <a:pt x="246" y="220"/>
                  </a:lnTo>
                  <a:lnTo>
                    <a:pt x="246" y="220"/>
                  </a:lnTo>
                  <a:lnTo>
                    <a:pt x="242" y="214"/>
                  </a:lnTo>
                  <a:lnTo>
                    <a:pt x="239" y="205"/>
                  </a:lnTo>
                  <a:lnTo>
                    <a:pt x="235" y="194"/>
                  </a:lnTo>
                  <a:lnTo>
                    <a:pt x="232" y="182"/>
                  </a:lnTo>
                  <a:lnTo>
                    <a:pt x="228" y="168"/>
                  </a:lnTo>
                  <a:lnTo>
                    <a:pt x="227" y="152"/>
                  </a:lnTo>
                  <a:lnTo>
                    <a:pt x="227" y="136"/>
                  </a:lnTo>
                  <a:lnTo>
                    <a:pt x="227" y="118"/>
                  </a:lnTo>
                  <a:lnTo>
                    <a:pt x="227" y="118"/>
                  </a:lnTo>
                  <a:lnTo>
                    <a:pt x="226" y="107"/>
                  </a:lnTo>
                  <a:lnTo>
                    <a:pt x="221" y="95"/>
                  </a:lnTo>
                  <a:lnTo>
                    <a:pt x="215" y="80"/>
                  </a:lnTo>
                  <a:lnTo>
                    <a:pt x="205" y="64"/>
                  </a:lnTo>
                  <a:lnTo>
                    <a:pt x="195" y="47"/>
                  </a:lnTo>
                  <a:lnTo>
                    <a:pt x="181" y="3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02" name="Freeform: Shape 85">
              <a:extLst>
                <a:ext uri="{FF2B5EF4-FFF2-40B4-BE49-F238E27FC236}">
                  <a16:creationId xmlns:a16="http://schemas.microsoft.com/office/drawing/2014/main" id="{E2586F2F-BB53-1940-B531-573899F1759A}"/>
                </a:ext>
              </a:extLst>
            </p:cNvPr>
            <p:cNvSpPr/>
            <p:nvPr/>
          </p:nvSpPr>
          <p:spPr>
            <a:xfrm>
              <a:off x="7593120" y="2170080"/>
              <a:ext cx="89280" cy="1173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9" h="327">
                  <a:moveTo>
                    <a:pt x="155" y="0"/>
                  </a:moveTo>
                  <a:lnTo>
                    <a:pt x="155" y="0"/>
                  </a:lnTo>
                  <a:lnTo>
                    <a:pt x="146" y="6"/>
                  </a:lnTo>
                  <a:lnTo>
                    <a:pt x="137" y="11"/>
                  </a:lnTo>
                  <a:lnTo>
                    <a:pt x="128" y="13"/>
                  </a:lnTo>
                  <a:lnTo>
                    <a:pt x="116" y="13"/>
                  </a:lnTo>
                  <a:lnTo>
                    <a:pt x="116" y="13"/>
                  </a:lnTo>
                  <a:lnTo>
                    <a:pt x="99" y="15"/>
                  </a:lnTo>
                  <a:lnTo>
                    <a:pt x="79" y="16"/>
                  </a:lnTo>
                  <a:lnTo>
                    <a:pt x="65" y="21"/>
                  </a:lnTo>
                  <a:lnTo>
                    <a:pt x="57" y="24"/>
                  </a:lnTo>
                  <a:lnTo>
                    <a:pt x="53" y="28"/>
                  </a:lnTo>
                  <a:lnTo>
                    <a:pt x="53" y="28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29" y="46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6" y="71"/>
                  </a:lnTo>
                  <a:lnTo>
                    <a:pt x="19" y="83"/>
                  </a:lnTo>
                  <a:lnTo>
                    <a:pt x="22" y="87"/>
                  </a:lnTo>
                  <a:lnTo>
                    <a:pt x="25" y="92"/>
                  </a:lnTo>
                  <a:lnTo>
                    <a:pt x="28" y="95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40" y="99"/>
                  </a:lnTo>
                  <a:lnTo>
                    <a:pt x="46" y="102"/>
                  </a:lnTo>
                  <a:lnTo>
                    <a:pt x="47" y="108"/>
                  </a:lnTo>
                  <a:lnTo>
                    <a:pt x="48" y="112"/>
                  </a:lnTo>
                  <a:lnTo>
                    <a:pt x="48" y="118"/>
                  </a:lnTo>
                  <a:lnTo>
                    <a:pt x="46" y="123"/>
                  </a:lnTo>
                  <a:lnTo>
                    <a:pt x="41" y="126"/>
                  </a:lnTo>
                  <a:lnTo>
                    <a:pt x="34" y="127"/>
                  </a:lnTo>
                  <a:lnTo>
                    <a:pt x="34" y="127"/>
                  </a:lnTo>
                  <a:lnTo>
                    <a:pt x="29" y="127"/>
                  </a:lnTo>
                  <a:lnTo>
                    <a:pt x="29" y="127"/>
                  </a:lnTo>
                  <a:lnTo>
                    <a:pt x="25" y="127"/>
                  </a:lnTo>
                  <a:lnTo>
                    <a:pt x="25" y="127"/>
                  </a:lnTo>
                  <a:lnTo>
                    <a:pt x="19" y="129"/>
                  </a:lnTo>
                  <a:lnTo>
                    <a:pt x="15" y="133"/>
                  </a:lnTo>
                  <a:lnTo>
                    <a:pt x="12" y="139"/>
                  </a:lnTo>
                  <a:lnTo>
                    <a:pt x="12" y="148"/>
                  </a:lnTo>
                  <a:lnTo>
                    <a:pt x="12" y="158"/>
                  </a:lnTo>
                  <a:lnTo>
                    <a:pt x="15" y="168"/>
                  </a:lnTo>
                  <a:lnTo>
                    <a:pt x="19" y="180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29" y="198"/>
                  </a:lnTo>
                  <a:lnTo>
                    <a:pt x="31" y="204"/>
                  </a:lnTo>
                  <a:lnTo>
                    <a:pt x="31" y="210"/>
                  </a:lnTo>
                  <a:lnTo>
                    <a:pt x="29" y="216"/>
                  </a:lnTo>
                  <a:lnTo>
                    <a:pt x="23" y="229"/>
                  </a:lnTo>
                  <a:lnTo>
                    <a:pt x="16" y="241"/>
                  </a:lnTo>
                  <a:lnTo>
                    <a:pt x="9" y="251"/>
                  </a:lnTo>
                  <a:lnTo>
                    <a:pt x="3" y="262"/>
                  </a:lnTo>
                  <a:lnTo>
                    <a:pt x="1" y="266"/>
                  </a:lnTo>
                  <a:lnTo>
                    <a:pt x="0" y="270"/>
                  </a:lnTo>
                  <a:lnTo>
                    <a:pt x="1" y="273"/>
                  </a:lnTo>
                  <a:lnTo>
                    <a:pt x="3" y="278"/>
                  </a:lnTo>
                  <a:lnTo>
                    <a:pt x="3" y="278"/>
                  </a:lnTo>
                  <a:lnTo>
                    <a:pt x="9" y="284"/>
                  </a:lnTo>
                  <a:lnTo>
                    <a:pt x="12" y="290"/>
                  </a:lnTo>
                  <a:lnTo>
                    <a:pt x="12" y="297"/>
                  </a:lnTo>
                  <a:lnTo>
                    <a:pt x="12" y="303"/>
                  </a:lnTo>
                  <a:lnTo>
                    <a:pt x="12" y="315"/>
                  </a:lnTo>
                  <a:lnTo>
                    <a:pt x="12" y="319"/>
                  </a:lnTo>
                  <a:lnTo>
                    <a:pt x="13" y="324"/>
                  </a:lnTo>
                  <a:lnTo>
                    <a:pt x="13" y="324"/>
                  </a:lnTo>
                  <a:lnTo>
                    <a:pt x="16" y="325"/>
                  </a:lnTo>
                  <a:lnTo>
                    <a:pt x="19" y="327"/>
                  </a:lnTo>
                  <a:lnTo>
                    <a:pt x="28" y="327"/>
                  </a:lnTo>
                  <a:lnTo>
                    <a:pt x="28" y="327"/>
                  </a:lnTo>
                  <a:lnTo>
                    <a:pt x="40" y="327"/>
                  </a:lnTo>
                  <a:lnTo>
                    <a:pt x="54" y="324"/>
                  </a:lnTo>
                  <a:lnTo>
                    <a:pt x="71" y="321"/>
                  </a:lnTo>
                  <a:lnTo>
                    <a:pt x="87" y="316"/>
                  </a:lnTo>
                  <a:lnTo>
                    <a:pt x="105" y="309"/>
                  </a:lnTo>
                  <a:lnTo>
                    <a:pt x="121" y="301"/>
                  </a:lnTo>
                  <a:lnTo>
                    <a:pt x="136" y="291"/>
                  </a:lnTo>
                  <a:lnTo>
                    <a:pt x="147" y="281"/>
                  </a:lnTo>
                  <a:lnTo>
                    <a:pt x="147" y="281"/>
                  </a:lnTo>
                  <a:lnTo>
                    <a:pt x="165" y="265"/>
                  </a:lnTo>
                  <a:lnTo>
                    <a:pt x="178" y="254"/>
                  </a:lnTo>
                  <a:lnTo>
                    <a:pt x="189" y="248"/>
                  </a:lnTo>
                  <a:lnTo>
                    <a:pt x="199" y="247"/>
                  </a:lnTo>
                  <a:lnTo>
                    <a:pt x="199" y="247"/>
                  </a:lnTo>
                  <a:lnTo>
                    <a:pt x="208" y="248"/>
                  </a:lnTo>
                  <a:lnTo>
                    <a:pt x="217" y="251"/>
                  </a:lnTo>
                  <a:lnTo>
                    <a:pt x="217" y="251"/>
                  </a:lnTo>
                  <a:lnTo>
                    <a:pt x="224" y="251"/>
                  </a:lnTo>
                  <a:lnTo>
                    <a:pt x="224" y="251"/>
                  </a:lnTo>
                  <a:lnTo>
                    <a:pt x="230" y="251"/>
                  </a:lnTo>
                  <a:lnTo>
                    <a:pt x="236" y="250"/>
                  </a:lnTo>
                  <a:lnTo>
                    <a:pt x="240" y="245"/>
                  </a:lnTo>
                  <a:lnTo>
                    <a:pt x="245" y="241"/>
                  </a:lnTo>
                  <a:lnTo>
                    <a:pt x="248" y="236"/>
                  </a:lnTo>
                  <a:lnTo>
                    <a:pt x="249" y="232"/>
                  </a:lnTo>
                  <a:lnTo>
                    <a:pt x="248" y="226"/>
                  </a:lnTo>
                  <a:lnTo>
                    <a:pt x="246" y="220"/>
                  </a:lnTo>
                  <a:lnTo>
                    <a:pt x="246" y="220"/>
                  </a:lnTo>
                  <a:lnTo>
                    <a:pt x="242" y="214"/>
                  </a:lnTo>
                  <a:lnTo>
                    <a:pt x="239" y="205"/>
                  </a:lnTo>
                  <a:lnTo>
                    <a:pt x="235" y="194"/>
                  </a:lnTo>
                  <a:lnTo>
                    <a:pt x="232" y="182"/>
                  </a:lnTo>
                  <a:lnTo>
                    <a:pt x="228" y="168"/>
                  </a:lnTo>
                  <a:lnTo>
                    <a:pt x="227" y="152"/>
                  </a:lnTo>
                  <a:lnTo>
                    <a:pt x="227" y="136"/>
                  </a:lnTo>
                  <a:lnTo>
                    <a:pt x="227" y="118"/>
                  </a:lnTo>
                  <a:lnTo>
                    <a:pt x="227" y="118"/>
                  </a:lnTo>
                  <a:lnTo>
                    <a:pt x="226" y="107"/>
                  </a:lnTo>
                  <a:lnTo>
                    <a:pt x="221" y="95"/>
                  </a:lnTo>
                  <a:lnTo>
                    <a:pt x="215" y="80"/>
                  </a:lnTo>
                  <a:lnTo>
                    <a:pt x="205" y="64"/>
                  </a:lnTo>
                  <a:lnTo>
                    <a:pt x="195" y="47"/>
                  </a:lnTo>
                  <a:lnTo>
                    <a:pt x="181" y="3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03" name="Freeform: Shape 86">
              <a:extLst>
                <a:ext uri="{FF2B5EF4-FFF2-40B4-BE49-F238E27FC236}">
                  <a16:creationId xmlns:a16="http://schemas.microsoft.com/office/drawing/2014/main" id="{624E31CC-20D9-EC41-9A09-F504FEAA01F7}"/>
                </a:ext>
              </a:extLst>
            </p:cNvPr>
            <p:cNvSpPr/>
            <p:nvPr/>
          </p:nvSpPr>
          <p:spPr>
            <a:xfrm>
              <a:off x="6640559" y="2516040"/>
              <a:ext cx="105840" cy="142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5" h="396">
                  <a:moveTo>
                    <a:pt x="23" y="0"/>
                  </a:moveTo>
                  <a:lnTo>
                    <a:pt x="23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7" y="2"/>
                  </a:lnTo>
                  <a:lnTo>
                    <a:pt x="13" y="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9" y="42"/>
                  </a:lnTo>
                  <a:lnTo>
                    <a:pt x="16" y="46"/>
                  </a:lnTo>
                  <a:lnTo>
                    <a:pt x="34" y="54"/>
                  </a:lnTo>
                  <a:lnTo>
                    <a:pt x="41" y="58"/>
                  </a:lnTo>
                  <a:lnTo>
                    <a:pt x="47" y="62"/>
                  </a:lnTo>
                  <a:lnTo>
                    <a:pt x="51" y="68"/>
                  </a:lnTo>
                  <a:lnTo>
                    <a:pt x="51" y="71"/>
                  </a:lnTo>
                  <a:lnTo>
                    <a:pt x="50" y="74"/>
                  </a:lnTo>
                  <a:lnTo>
                    <a:pt x="50" y="74"/>
                  </a:lnTo>
                  <a:lnTo>
                    <a:pt x="47" y="83"/>
                  </a:lnTo>
                  <a:lnTo>
                    <a:pt x="43" y="88"/>
                  </a:lnTo>
                  <a:lnTo>
                    <a:pt x="37" y="89"/>
                  </a:lnTo>
                  <a:lnTo>
                    <a:pt x="31" y="91"/>
                  </a:lnTo>
                  <a:lnTo>
                    <a:pt x="31" y="91"/>
                  </a:lnTo>
                  <a:lnTo>
                    <a:pt x="22" y="94"/>
                  </a:lnTo>
                  <a:lnTo>
                    <a:pt x="17" y="95"/>
                  </a:lnTo>
                  <a:lnTo>
                    <a:pt x="14" y="98"/>
                  </a:lnTo>
                  <a:lnTo>
                    <a:pt x="14" y="98"/>
                  </a:lnTo>
                  <a:lnTo>
                    <a:pt x="13" y="104"/>
                  </a:lnTo>
                  <a:lnTo>
                    <a:pt x="13" y="104"/>
                  </a:lnTo>
                  <a:lnTo>
                    <a:pt x="12" y="114"/>
                  </a:lnTo>
                  <a:lnTo>
                    <a:pt x="12" y="126"/>
                  </a:lnTo>
                  <a:lnTo>
                    <a:pt x="14" y="154"/>
                  </a:lnTo>
                  <a:lnTo>
                    <a:pt x="20" y="184"/>
                  </a:lnTo>
                  <a:lnTo>
                    <a:pt x="25" y="198"/>
                  </a:lnTo>
                  <a:lnTo>
                    <a:pt x="29" y="210"/>
                  </a:lnTo>
                  <a:lnTo>
                    <a:pt x="29" y="210"/>
                  </a:lnTo>
                  <a:lnTo>
                    <a:pt x="38" y="235"/>
                  </a:lnTo>
                  <a:lnTo>
                    <a:pt x="38" y="235"/>
                  </a:lnTo>
                  <a:lnTo>
                    <a:pt x="41" y="247"/>
                  </a:lnTo>
                  <a:lnTo>
                    <a:pt x="41" y="247"/>
                  </a:lnTo>
                  <a:lnTo>
                    <a:pt x="47" y="269"/>
                  </a:lnTo>
                  <a:lnTo>
                    <a:pt x="50" y="291"/>
                  </a:lnTo>
                  <a:lnTo>
                    <a:pt x="53" y="317"/>
                  </a:lnTo>
                  <a:lnTo>
                    <a:pt x="54" y="339"/>
                  </a:lnTo>
                  <a:lnTo>
                    <a:pt x="54" y="339"/>
                  </a:lnTo>
                  <a:lnTo>
                    <a:pt x="68" y="336"/>
                  </a:lnTo>
                  <a:lnTo>
                    <a:pt x="78" y="331"/>
                  </a:lnTo>
                  <a:lnTo>
                    <a:pt x="90" y="328"/>
                  </a:lnTo>
                  <a:lnTo>
                    <a:pt x="102" y="327"/>
                  </a:lnTo>
                  <a:lnTo>
                    <a:pt x="102" y="327"/>
                  </a:lnTo>
                  <a:lnTo>
                    <a:pt x="119" y="325"/>
                  </a:lnTo>
                  <a:lnTo>
                    <a:pt x="128" y="324"/>
                  </a:lnTo>
                  <a:lnTo>
                    <a:pt x="137" y="322"/>
                  </a:lnTo>
                  <a:lnTo>
                    <a:pt x="144" y="318"/>
                  </a:lnTo>
                  <a:lnTo>
                    <a:pt x="152" y="314"/>
                  </a:lnTo>
                  <a:lnTo>
                    <a:pt x="156" y="308"/>
                  </a:lnTo>
                  <a:lnTo>
                    <a:pt x="158" y="299"/>
                  </a:lnTo>
                  <a:lnTo>
                    <a:pt x="158" y="299"/>
                  </a:lnTo>
                  <a:lnTo>
                    <a:pt x="159" y="291"/>
                  </a:lnTo>
                  <a:lnTo>
                    <a:pt x="162" y="285"/>
                  </a:lnTo>
                  <a:lnTo>
                    <a:pt x="167" y="278"/>
                  </a:lnTo>
                  <a:lnTo>
                    <a:pt x="171" y="274"/>
                  </a:lnTo>
                  <a:lnTo>
                    <a:pt x="175" y="269"/>
                  </a:lnTo>
                  <a:lnTo>
                    <a:pt x="181" y="266"/>
                  </a:lnTo>
                  <a:lnTo>
                    <a:pt x="187" y="263"/>
                  </a:lnTo>
                  <a:lnTo>
                    <a:pt x="193" y="263"/>
                  </a:lnTo>
                  <a:lnTo>
                    <a:pt x="193" y="263"/>
                  </a:lnTo>
                  <a:lnTo>
                    <a:pt x="198" y="263"/>
                  </a:lnTo>
                  <a:lnTo>
                    <a:pt x="201" y="265"/>
                  </a:lnTo>
                  <a:lnTo>
                    <a:pt x="201" y="265"/>
                  </a:lnTo>
                  <a:lnTo>
                    <a:pt x="206" y="269"/>
                  </a:lnTo>
                  <a:lnTo>
                    <a:pt x="212" y="278"/>
                  </a:lnTo>
                  <a:lnTo>
                    <a:pt x="218" y="290"/>
                  </a:lnTo>
                  <a:lnTo>
                    <a:pt x="224" y="305"/>
                  </a:lnTo>
                  <a:lnTo>
                    <a:pt x="230" y="319"/>
                  </a:lnTo>
                  <a:lnTo>
                    <a:pt x="234" y="334"/>
                  </a:lnTo>
                  <a:lnTo>
                    <a:pt x="237" y="348"/>
                  </a:lnTo>
                  <a:lnTo>
                    <a:pt x="237" y="361"/>
                  </a:lnTo>
                  <a:lnTo>
                    <a:pt x="237" y="361"/>
                  </a:lnTo>
                  <a:lnTo>
                    <a:pt x="239" y="368"/>
                  </a:lnTo>
                  <a:lnTo>
                    <a:pt x="242" y="377"/>
                  </a:lnTo>
                  <a:lnTo>
                    <a:pt x="249" y="396"/>
                  </a:lnTo>
                  <a:lnTo>
                    <a:pt x="249" y="396"/>
                  </a:lnTo>
                  <a:lnTo>
                    <a:pt x="260" y="387"/>
                  </a:lnTo>
                  <a:lnTo>
                    <a:pt x="260" y="387"/>
                  </a:lnTo>
                  <a:lnTo>
                    <a:pt x="274" y="375"/>
                  </a:lnTo>
                  <a:lnTo>
                    <a:pt x="274" y="375"/>
                  </a:lnTo>
                  <a:lnTo>
                    <a:pt x="274" y="373"/>
                  </a:lnTo>
                  <a:lnTo>
                    <a:pt x="274" y="373"/>
                  </a:lnTo>
                  <a:lnTo>
                    <a:pt x="282" y="352"/>
                  </a:lnTo>
                  <a:lnTo>
                    <a:pt x="288" y="340"/>
                  </a:lnTo>
                  <a:lnTo>
                    <a:pt x="295" y="330"/>
                  </a:lnTo>
                  <a:lnTo>
                    <a:pt x="295" y="330"/>
                  </a:lnTo>
                  <a:lnTo>
                    <a:pt x="279" y="235"/>
                  </a:lnTo>
                  <a:lnTo>
                    <a:pt x="273" y="204"/>
                  </a:lnTo>
                  <a:lnTo>
                    <a:pt x="270" y="197"/>
                  </a:lnTo>
                  <a:lnTo>
                    <a:pt x="268" y="194"/>
                  </a:lnTo>
                  <a:lnTo>
                    <a:pt x="266" y="194"/>
                  </a:lnTo>
                  <a:lnTo>
                    <a:pt x="266" y="194"/>
                  </a:lnTo>
                  <a:lnTo>
                    <a:pt x="263" y="195"/>
                  </a:lnTo>
                  <a:lnTo>
                    <a:pt x="257" y="200"/>
                  </a:lnTo>
                  <a:lnTo>
                    <a:pt x="257" y="200"/>
                  </a:lnTo>
                  <a:lnTo>
                    <a:pt x="249" y="215"/>
                  </a:lnTo>
                  <a:lnTo>
                    <a:pt x="239" y="229"/>
                  </a:lnTo>
                  <a:lnTo>
                    <a:pt x="234" y="237"/>
                  </a:lnTo>
                  <a:lnTo>
                    <a:pt x="229" y="243"/>
                  </a:lnTo>
                  <a:lnTo>
                    <a:pt x="224" y="247"/>
                  </a:lnTo>
                  <a:lnTo>
                    <a:pt x="218" y="249"/>
                  </a:lnTo>
                  <a:lnTo>
                    <a:pt x="218" y="249"/>
                  </a:lnTo>
                  <a:lnTo>
                    <a:pt x="218" y="249"/>
                  </a:lnTo>
                  <a:lnTo>
                    <a:pt x="218" y="249"/>
                  </a:lnTo>
                  <a:lnTo>
                    <a:pt x="215" y="249"/>
                  </a:lnTo>
                  <a:lnTo>
                    <a:pt x="215" y="249"/>
                  </a:lnTo>
                  <a:lnTo>
                    <a:pt x="212" y="247"/>
                  </a:lnTo>
                  <a:lnTo>
                    <a:pt x="209" y="246"/>
                  </a:lnTo>
                  <a:lnTo>
                    <a:pt x="205" y="238"/>
                  </a:lnTo>
                  <a:lnTo>
                    <a:pt x="202" y="231"/>
                  </a:lnTo>
                  <a:lnTo>
                    <a:pt x="201" y="220"/>
                  </a:lnTo>
                  <a:lnTo>
                    <a:pt x="201" y="210"/>
                  </a:lnTo>
                  <a:lnTo>
                    <a:pt x="201" y="198"/>
                  </a:lnTo>
                  <a:lnTo>
                    <a:pt x="203" y="189"/>
                  </a:lnTo>
                  <a:lnTo>
                    <a:pt x="206" y="181"/>
                  </a:lnTo>
                  <a:lnTo>
                    <a:pt x="206" y="181"/>
                  </a:lnTo>
                  <a:lnTo>
                    <a:pt x="209" y="178"/>
                  </a:lnTo>
                  <a:lnTo>
                    <a:pt x="212" y="175"/>
                  </a:lnTo>
                  <a:lnTo>
                    <a:pt x="215" y="173"/>
                  </a:lnTo>
                  <a:lnTo>
                    <a:pt x="220" y="172"/>
                  </a:lnTo>
                  <a:lnTo>
                    <a:pt x="220" y="172"/>
                  </a:lnTo>
                  <a:lnTo>
                    <a:pt x="226" y="172"/>
                  </a:lnTo>
                  <a:lnTo>
                    <a:pt x="230" y="169"/>
                  </a:lnTo>
                  <a:lnTo>
                    <a:pt x="236" y="166"/>
                  </a:lnTo>
                  <a:lnTo>
                    <a:pt x="242" y="161"/>
                  </a:lnTo>
                  <a:lnTo>
                    <a:pt x="251" y="150"/>
                  </a:lnTo>
                  <a:lnTo>
                    <a:pt x="260" y="136"/>
                  </a:lnTo>
                  <a:lnTo>
                    <a:pt x="260" y="136"/>
                  </a:lnTo>
                  <a:lnTo>
                    <a:pt x="266" y="126"/>
                  </a:lnTo>
                  <a:lnTo>
                    <a:pt x="270" y="116"/>
                  </a:lnTo>
                  <a:lnTo>
                    <a:pt x="273" y="107"/>
                  </a:lnTo>
                  <a:lnTo>
                    <a:pt x="274" y="101"/>
                  </a:lnTo>
                  <a:lnTo>
                    <a:pt x="274" y="101"/>
                  </a:lnTo>
                  <a:lnTo>
                    <a:pt x="273" y="94"/>
                  </a:lnTo>
                  <a:lnTo>
                    <a:pt x="268" y="89"/>
                  </a:lnTo>
                  <a:lnTo>
                    <a:pt x="263" y="86"/>
                  </a:lnTo>
                  <a:lnTo>
                    <a:pt x="254" y="85"/>
                  </a:lnTo>
                  <a:lnTo>
                    <a:pt x="254" y="85"/>
                  </a:lnTo>
                  <a:lnTo>
                    <a:pt x="239" y="83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21" y="83"/>
                  </a:lnTo>
                  <a:lnTo>
                    <a:pt x="221" y="83"/>
                  </a:lnTo>
                  <a:lnTo>
                    <a:pt x="220" y="83"/>
                  </a:lnTo>
                  <a:lnTo>
                    <a:pt x="220" y="83"/>
                  </a:lnTo>
                  <a:lnTo>
                    <a:pt x="220" y="83"/>
                  </a:lnTo>
                  <a:lnTo>
                    <a:pt x="220" y="83"/>
                  </a:lnTo>
                  <a:lnTo>
                    <a:pt x="220" y="83"/>
                  </a:lnTo>
                  <a:lnTo>
                    <a:pt x="220" y="83"/>
                  </a:lnTo>
                  <a:lnTo>
                    <a:pt x="220" y="83"/>
                  </a:lnTo>
                  <a:lnTo>
                    <a:pt x="172" y="86"/>
                  </a:lnTo>
                  <a:lnTo>
                    <a:pt x="143" y="88"/>
                  </a:lnTo>
                  <a:lnTo>
                    <a:pt x="143" y="88"/>
                  </a:lnTo>
                  <a:lnTo>
                    <a:pt x="138" y="85"/>
                  </a:lnTo>
                  <a:lnTo>
                    <a:pt x="127" y="79"/>
                  </a:lnTo>
                  <a:lnTo>
                    <a:pt x="121" y="74"/>
                  </a:lnTo>
                  <a:lnTo>
                    <a:pt x="115" y="68"/>
                  </a:lnTo>
                  <a:lnTo>
                    <a:pt x="112" y="61"/>
                  </a:lnTo>
                  <a:lnTo>
                    <a:pt x="111" y="54"/>
                  </a:lnTo>
                  <a:lnTo>
                    <a:pt x="111" y="54"/>
                  </a:lnTo>
                  <a:lnTo>
                    <a:pt x="109" y="48"/>
                  </a:lnTo>
                  <a:lnTo>
                    <a:pt x="107" y="42"/>
                  </a:lnTo>
                  <a:lnTo>
                    <a:pt x="106" y="36"/>
                  </a:lnTo>
                  <a:lnTo>
                    <a:pt x="103" y="30"/>
                  </a:lnTo>
                  <a:lnTo>
                    <a:pt x="103" y="30"/>
                  </a:lnTo>
                  <a:lnTo>
                    <a:pt x="96" y="24"/>
                  </a:lnTo>
                  <a:lnTo>
                    <a:pt x="88" y="20"/>
                  </a:lnTo>
                  <a:lnTo>
                    <a:pt x="77" y="17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54" y="15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40" y="9"/>
                  </a:lnTo>
                  <a:lnTo>
                    <a:pt x="34" y="5"/>
                  </a:lnTo>
                  <a:lnTo>
                    <a:pt x="28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04" name="Freeform: Shape 87">
              <a:extLst>
                <a:ext uri="{FF2B5EF4-FFF2-40B4-BE49-F238E27FC236}">
                  <a16:creationId xmlns:a16="http://schemas.microsoft.com/office/drawing/2014/main" id="{489B87AD-4B69-9E43-9EFA-962B44936E0B}"/>
                </a:ext>
              </a:extLst>
            </p:cNvPr>
            <p:cNvSpPr/>
            <p:nvPr/>
          </p:nvSpPr>
          <p:spPr>
            <a:xfrm>
              <a:off x="6640559" y="2516040"/>
              <a:ext cx="105840" cy="142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5" h="396">
                  <a:moveTo>
                    <a:pt x="23" y="0"/>
                  </a:moveTo>
                  <a:lnTo>
                    <a:pt x="23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7" y="2"/>
                  </a:lnTo>
                  <a:lnTo>
                    <a:pt x="13" y="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9" y="42"/>
                  </a:lnTo>
                  <a:lnTo>
                    <a:pt x="16" y="46"/>
                  </a:lnTo>
                  <a:lnTo>
                    <a:pt x="34" y="54"/>
                  </a:lnTo>
                  <a:lnTo>
                    <a:pt x="41" y="58"/>
                  </a:lnTo>
                  <a:lnTo>
                    <a:pt x="47" y="62"/>
                  </a:lnTo>
                  <a:lnTo>
                    <a:pt x="51" y="68"/>
                  </a:lnTo>
                  <a:lnTo>
                    <a:pt x="51" y="71"/>
                  </a:lnTo>
                  <a:lnTo>
                    <a:pt x="50" y="74"/>
                  </a:lnTo>
                  <a:lnTo>
                    <a:pt x="50" y="74"/>
                  </a:lnTo>
                  <a:lnTo>
                    <a:pt x="47" y="83"/>
                  </a:lnTo>
                  <a:lnTo>
                    <a:pt x="43" y="88"/>
                  </a:lnTo>
                  <a:lnTo>
                    <a:pt x="37" y="89"/>
                  </a:lnTo>
                  <a:lnTo>
                    <a:pt x="31" y="91"/>
                  </a:lnTo>
                  <a:lnTo>
                    <a:pt x="31" y="91"/>
                  </a:lnTo>
                  <a:lnTo>
                    <a:pt x="22" y="94"/>
                  </a:lnTo>
                  <a:lnTo>
                    <a:pt x="17" y="95"/>
                  </a:lnTo>
                  <a:lnTo>
                    <a:pt x="14" y="98"/>
                  </a:lnTo>
                  <a:lnTo>
                    <a:pt x="14" y="98"/>
                  </a:lnTo>
                  <a:lnTo>
                    <a:pt x="13" y="104"/>
                  </a:lnTo>
                  <a:lnTo>
                    <a:pt x="13" y="104"/>
                  </a:lnTo>
                  <a:lnTo>
                    <a:pt x="12" y="114"/>
                  </a:lnTo>
                  <a:lnTo>
                    <a:pt x="12" y="126"/>
                  </a:lnTo>
                  <a:lnTo>
                    <a:pt x="14" y="154"/>
                  </a:lnTo>
                  <a:lnTo>
                    <a:pt x="20" y="184"/>
                  </a:lnTo>
                  <a:lnTo>
                    <a:pt x="25" y="198"/>
                  </a:lnTo>
                  <a:lnTo>
                    <a:pt x="29" y="210"/>
                  </a:lnTo>
                  <a:lnTo>
                    <a:pt x="29" y="210"/>
                  </a:lnTo>
                  <a:lnTo>
                    <a:pt x="38" y="235"/>
                  </a:lnTo>
                  <a:lnTo>
                    <a:pt x="38" y="235"/>
                  </a:lnTo>
                  <a:lnTo>
                    <a:pt x="41" y="247"/>
                  </a:lnTo>
                  <a:lnTo>
                    <a:pt x="41" y="247"/>
                  </a:lnTo>
                  <a:lnTo>
                    <a:pt x="47" y="269"/>
                  </a:lnTo>
                  <a:lnTo>
                    <a:pt x="50" y="291"/>
                  </a:lnTo>
                  <a:lnTo>
                    <a:pt x="53" y="317"/>
                  </a:lnTo>
                  <a:lnTo>
                    <a:pt x="54" y="339"/>
                  </a:lnTo>
                  <a:lnTo>
                    <a:pt x="54" y="339"/>
                  </a:lnTo>
                  <a:lnTo>
                    <a:pt x="68" y="336"/>
                  </a:lnTo>
                  <a:lnTo>
                    <a:pt x="78" y="331"/>
                  </a:lnTo>
                  <a:lnTo>
                    <a:pt x="90" y="328"/>
                  </a:lnTo>
                  <a:lnTo>
                    <a:pt x="102" y="327"/>
                  </a:lnTo>
                  <a:lnTo>
                    <a:pt x="102" y="327"/>
                  </a:lnTo>
                  <a:lnTo>
                    <a:pt x="119" y="325"/>
                  </a:lnTo>
                  <a:lnTo>
                    <a:pt x="128" y="324"/>
                  </a:lnTo>
                  <a:lnTo>
                    <a:pt x="137" y="322"/>
                  </a:lnTo>
                  <a:lnTo>
                    <a:pt x="144" y="318"/>
                  </a:lnTo>
                  <a:lnTo>
                    <a:pt x="152" y="314"/>
                  </a:lnTo>
                  <a:lnTo>
                    <a:pt x="156" y="308"/>
                  </a:lnTo>
                  <a:lnTo>
                    <a:pt x="158" y="299"/>
                  </a:lnTo>
                  <a:lnTo>
                    <a:pt x="158" y="299"/>
                  </a:lnTo>
                  <a:lnTo>
                    <a:pt x="159" y="291"/>
                  </a:lnTo>
                  <a:lnTo>
                    <a:pt x="162" y="285"/>
                  </a:lnTo>
                  <a:lnTo>
                    <a:pt x="167" y="278"/>
                  </a:lnTo>
                  <a:lnTo>
                    <a:pt x="171" y="274"/>
                  </a:lnTo>
                  <a:lnTo>
                    <a:pt x="175" y="269"/>
                  </a:lnTo>
                  <a:lnTo>
                    <a:pt x="181" y="266"/>
                  </a:lnTo>
                  <a:lnTo>
                    <a:pt x="187" y="263"/>
                  </a:lnTo>
                  <a:lnTo>
                    <a:pt x="193" y="263"/>
                  </a:lnTo>
                  <a:lnTo>
                    <a:pt x="193" y="263"/>
                  </a:lnTo>
                  <a:lnTo>
                    <a:pt x="198" y="263"/>
                  </a:lnTo>
                  <a:lnTo>
                    <a:pt x="201" y="265"/>
                  </a:lnTo>
                  <a:lnTo>
                    <a:pt x="201" y="265"/>
                  </a:lnTo>
                  <a:lnTo>
                    <a:pt x="206" y="269"/>
                  </a:lnTo>
                  <a:lnTo>
                    <a:pt x="212" y="278"/>
                  </a:lnTo>
                  <a:lnTo>
                    <a:pt x="218" y="290"/>
                  </a:lnTo>
                  <a:lnTo>
                    <a:pt x="224" y="305"/>
                  </a:lnTo>
                  <a:lnTo>
                    <a:pt x="230" y="319"/>
                  </a:lnTo>
                  <a:lnTo>
                    <a:pt x="234" y="334"/>
                  </a:lnTo>
                  <a:lnTo>
                    <a:pt x="237" y="348"/>
                  </a:lnTo>
                  <a:lnTo>
                    <a:pt x="237" y="361"/>
                  </a:lnTo>
                  <a:lnTo>
                    <a:pt x="237" y="361"/>
                  </a:lnTo>
                  <a:lnTo>
                    <a:pt x="239" y="368"/>
                  </a:lnTo>
                  <a:lnTo>
                    <a:pt x="242" y="377"/>
                  </a:lnTo>
                  <a:lnTo>
                    <a:pt x="249" y="396"/>
                  </a:lnTo>
                  <a:lnTo>
                    <a:pt x="249" y="396"/>
                  </a:lnTo>
                  <a:lnTo>
                    <a:pt x="260" y="387"/>
                  </a:lnTo>
                  <a:lnTo>
                    <a:pt x="260" y="387"/>
                  </a:lnTo>
                  <a:lnTo>
                    <a:pt x="274" y="375"/>
                  </a:lnTo>
                  <a:lnTo>
                    <a:pt x="274" y="375"/>
                  </a:lnTo>
                  <a:lnTo>
                    <a:pt x="274" y="373"/>
                  </a:lnTo>
                  <a:lnTo>
                    <a:pt x="274" y="373"/>
                  </a:lnTo>
                  <a:lnTo>
                    <a:pt x="282" y="352"/>
                  </a:lnTo>
                  <a:lnTo>
                    <a:pt x="288" y="340"/>
                  </a:lnTo>
                  <a:lnTo>
                    <a:pt x="295" y="330"/>
                  </a:lnTo>
                  <a:lnTo>
                    <a:pt x="295" y="330"/>
                  </a:lnTo>
                  <a:lnTo>
                    <a:pt x="279" y="235"/>
                  </a:lnTo>
                  <a:lnTo>
                    <a:pt x="273" y="204"/>
                  </a:lnTo>
                  <a:lnTo>
                    <a:pt x="270" y="197"/>
                  </a:lnTo>
                  <a:lnTo>
                    <a:pt x="268" y="194"/>
                  </a:lnTo>
                  <a:lnTo>
                    <a:pt x="266" y="194"/>
                  </a:lnTo>
                  <a:lnTo>
                    <a:pt x="266" y="194"/>
                  </a:lnTo>
                  <a:lnTo>
                    <a:pt x="263" y="195"/>
                  </a:lnTo>
                  <a:lnTo>
                    <a:pt x="257" y="200"/>
                  </a:lnTo>
                  <a:lnTo>
                    <a:pt x="257" y="200"/>
                  </a:lnTo>
                  <a:lnTo>
                    <a:pt x="249" y="215"/>
                  </a:lnTo>
                  <a:lnTo>
                    <a:pt x="239" y="229"/>
                  </a:lnTo>
                  <a:lnTo>
                    <a:pt x="234" y="237"/>
                  </a:lnTo>
                  <a:lnTo>
                    <a:pt x="229" y="243"/>
                  </a:lnTo>
                  <a:lnTo>
                    <a:pt x="224" y="247"/>
                  </a:lnTo>
                  <a:lnTo>
                    <a:pt x="218" y="249"/>
                  </a:lnTo>
                  <a:lnTo>
                    <a:pt x="218" y="249"/>
                  </a:lnTo>
                  <a:lnTo>
                    <a:pt x="218" y="249"/>
                  </a:lnTo>
                  <a:lnTo>
                    <a:pt x="218" y="249"/>
                  </a:lnTo>
                  <a:lnTo>
                    <a:pt x="215" y="249"/>
                  </a:lnTo>
                  <a:lnTo>
                    <a:pt x="215" y="249"/>
                  </a:lnTo>
                  <a:lnTo>
                    <a:pt x="212" y="247"/>
                  </a:lnTo>
                  <a:lnTo>
                    <a:pt x="209" y="246"/>
                  </a:lnTo>
                  <a:lnTo>
                    <a:pt x="205" y="238"/>
                  </a:lnTo>
                  <a:lnTo>
                    <a:pt x="202" y="231"/>
                  </a:lnTo>
                  <a:lnTo>
                    <a:pt x="201" y="220"/>
                  </a:lnTo>
                  <a:lnTo>
                    <a:pt x="201" y="210"/>
                  </a:lnTo>
                  <a:lnTo>
                    <a:pt x="201" y="198"/>
                  </a:lnTo>
                  <a:lnTo>
                    <a:pt x="203" y="189"/>
                  </a:lnTo>
                  <a:lnTo>
                    <a:pt x="206" y="181"/>
                  </a:lnTo>
                  <a:lnTo>
                    <a:pt x="206" y="181"/>
                  </a:lnTo>
                  <a:lnTo>
                    <a:pt x="209" y="178"/>
                  </a:lnTo>
                  <a:lnTo>
                    <a:pt x="212" y="175"/>
                  </a:lnTo>
                  <a:lnTo>
                    <a:pt x="215" y="173"/>
                  </a:lnTo>
                  <a:lnTo>
                    <a:pt x="220" y="172"/>
                  </a:lnTo>
                  <a:lnTo>
                    <a:pt x="220" y="172"/>
                  </a:lnTo>
                  <a:lnTo>
                    <a:pt x="226" y="172"/>
                  </a:lnTo>
                  <a:lnTo>
                    <a:pt x="230" y="169"/>
                  </a:lnTo>
                  <a:lnTo>
                    <a:pt x="236" y="166"/>
                  </a:lnTo>
                  <a:lnTo>
                    <a:pt x="242" y="161"/>
                  </a:lnTo>
                  <a:lnTo>
                    <a:pt x="251" y="150"/>
                  </a:lnTo>
                  <a:lnTo>
                    <a:pt x="260" y="136"/>
                  </a:lnTo>
                  <a:lnTo>
                    <a:pt x="260" y="136"/>
                  </a:lnTo>
                  <a:lnTo>
                    <a:pt x="266" y="126"/>
                  </a:lnTo>
                  <a:lnTo>
                    <a:pt x="270" y="116"/>
                  </a:lnTo>
                  <a:lnTo>
                    <a:pt x="273" y="107"/>
                  </a:lnTo>
                  <a:lnTo>
                    <a:pt x="274" y="101"/>
                  </a:lnTo>
                  <a:lnTo>
                    <a:pt x="274" y="101"/>
                  </a:lnTo>
                  <a:lnTo>
                    <a:pt x="273" y="94"/>
                  </a:lnTo>
                  <a:lnTo>
                    <a:pt x="268" y="89"/>
                  </a:lnTo>
                  <a:lnTo>
                    <a:pt x="263" y="86"/>
                  </a:lnTo>
                  <a:lnTo>
                    <a:pt x="254" y="85"/>
                  </a:lnTo>
                  <a:lnTo>
                    <a:pt x="254" y="85"/>
                  </a:lnTo>
                  <a:lnTo>
                    <a:pt x="239" y="83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21" y="83"/>
                  </a:lnTo>
                  <a:lnTo>
                    <a:pt x="221" y="83"/>
                  </a:lnTo>
                  <a:lnTo>
                    <a:pt x="220" y="83"/>
                  </a:lnTo>
                  <a:lnTo>
                    <a:pt x="220" y="83"/>
                  </a:lnTo>
                  <a:lnTo>
                    <a:pt x="220" y="83"/>
                  </a:lnTo>
                  <a:lnTo>
                    <a:pt x="220" y="83"/>
                  </a:lnTo>
                  <a:lnTo>
                    <a:pt x="220" y="83"/>
                  </a:lnTo>
                  <a:lnTo>
                    <a:pt x="220" y="83"/>
                  </a:lnTo>
                  <a:lnTo>
                    <a:pt x="220" y="83"/>
                  </a:lnTo>
                  <a:lnTo>
                    <a:pt x="172" y="86"/>
                  </a:lnTo>
                  <a:lnTo>
                    <a:pt x="143" y="88"/>
                  </a:lnTo>
                  <a:lnTo>
                    <a:pt x="143" y="88"/>
                  </a:lnTo>
                  <a:lnTo>
                    <a:pt x="138" y="85"/>
                  </a:lnTo>
                  <a:lnTo>
                    <a:pt x="127" y="79"/>
                  </a:lnTo>
                  <a:lnTo>
                    <a:pt x="121" y="74"/>
                  </a:lnTo>
                  <a:lnTo>
                    <a:pt x="115" y="68"/>
                  </a:lnTo>
                  <a:lnTo>
                    <a:pt x="112" y="61"/>
                  </a:lnTo>
                  <a:lnTo>
                    <a:pt x="111" y="54"/>
                  </a:lnTo>
                  <a:lnTo>
                    <a:pt x="111" y="54"/>
                  </a:lnTo>
                  <a:lnTo>
                    <a:pt x="109" y="48"/>
                  </a:lnTo>
                  <a:lnTo>
                    <a:pt x="107" y="42"/>
                  </a:lnTo>
                  <a:lnTo>
                    <a:pt x="106" y="36"/>
                  </a:lnTo>
                  <a:lnTo>
                    <a:pt x="103" y="30"/>
                  </a:lnTo>
                  <a:lnTo>
                    <a:pt x="103" y="30"/>
                  </a:lnTo>
                  <a:lnTo>
                    <a:pt x="96" y="24"/>
                  </a:lnTo>
                  <a:lnTo>
                    <a:pt x="88" y="20"/>
                  </a:lnTo>
                  <a:lnTo>
                    <a:pt x="77" y="17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54" y="15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40" y="9"/>
                  </a:lnTo>
                  <a:lnTo>
                    <a:pt x="34" y="5"/>
                  </a:lnTo>
                  <a:lnTo>
                    <a:pt x="28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05" name="Freeform: Shape 88">
              <a:extLst>
                <a:ext uri="{FF2B5EF4-FFF2-40B4-BE49-F238E27FC236}">
                  <a16:creationId xmlns:a16="http://schemas.microsoft.com/office/drawing/2014/main" id="{F505F1FB-C67A-F942-BE4D-67CBB890DE7C}"/>
                </a:ext>
              </a:extLst>
            </p:cNvPr>
            <p:cNvSpPr/>
            <p:nvPr/>
          </p:nvSpPr>
          <p:spPr>
            <a:xfrm>
              <a:off x="6146640" y="2255039"/>
              <a:ext cx="704520" cy="743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58" h="2066">
                  <a:moveTo>
                    <a:pt x="672" y="0"/>
                  </a:moveTo>
                  <a:lnTo>
                    <a:pt x="651" y="3"/>
                  </a:lnTo>
                  <a:lnTo>
                    <a:pt x="644" y="3"/>
                  </a:lnTo>
                  <a:lnTo>
                    <a:pt x="644" y="3"/>
                  </a:lnTo>
                  <a:lnTo>
                    <a:pt x="641" y="11"/>
                  </a:lnTo>
                  <a:lnTo>
                    <a:pt x="641" y="11"/>
                  </a:lnTo>
                  <a:lnTo>
                    <a:pt x="641" y="11"/>
                  </a:lnTo>
                  <a:lnTo>
                    <a:pt x="630" y="36"/>
                  </a:lnTo>
                  <a:lnTo>
                    <a:pt x="623" y="48"/>
                  </a:lnTo>
                  <a:lnTo>
                    <a:pt x="620" y="51"/>
                  </a:lnTo>
                  <a:lnTo>
                    <a:pt x="616" y="54"/>
                  </a:lnTo>
                  <a:lnTo>
                    <a:pt x="616" y="54"/>
                  </a:lnTo>
                  <a:lnTo>
                    <a:pt x="605" y="58"/>
                  </a:lnTo>
                  <a:lnTo>
                    <a:pt x="591" y="63"/>
                  </a:lnTo>
                  <a:lnTo>
                    <a:pt x="591" y="63"/>
                  </a:lnTo>
                  <a:lnTo>
                    <a:pt x="574" y="68"/>
                  </a:lnTo>
                  <a:lnTo>
                    <a:pt x="560" y="74"/>
                  </a:lnTo>
                  <a:lnTo>
                    <a:pt x="560" y="74"/>
                  </a:lnTo>
                  <a:lnTo>
                    <a:pt x="546" y="82"/>
                  </a:lnTo>
                  <a:lnTo>
                    <a:pt x="546" y="82"/>
                  </a:lnTo>
                  <a:lnTo>
                    <a:pt x="543" y="83"/>
                  </a:lnTo>
                  <a:lnTo>
                    <a:pt x="539" y="85"/>
                  </a:lnTo>
                  <a:lnTo>
                    <a:pt x="539" y="85"/>
                  </a:lnTo>
                  <a:lnTo>
                    <a:pt x="533" y="85"/>
                  </a:lnTo>
                  <a:lnTo>
                    <a:pt x="533" y="85"/>
                  </a:lnTo>
                  <a:lnTo>
                    <a:pt x="523" y="85"/>
                  </a:lnTo>
                  <a:lnTo>
                    <a:pt x="511" y="82"/>
                  </a:lnTo>
                  <a:lnTo>
                    <a:pt x="486" y="73"/>
                  </a:lnTo>
                  <a:lnTo>
                    <a:pt x="486" y="73"/>
                  </a:lnTo>
                  <a:lnTo>
                    <a:pt x="462" y="65"/>
                  </a:lnTo>
                  <a:lnTo>
                    <a:pt x="450" y="63"/>
                  </a:lnTo>
                  <a:lnTo>
                    <a:pt x="441" y="63"/>
                  </a:lnTo>
                  <a:lnTo>
                    <a:pt x="441" y="63"/>
                  </a:lnTo>
                  <a:lnTo>
                    <a:pt x="434" y="63"/>
                  </a:lnTo>
                  <a:lnTo>
                    <a:pt x="427" y="64"/>
                  </a:lnTo>
                  <a:lnTo>
                    <a:pt x="421" y="67"/>
                  </a:lnTo>
                  <a:lnTo>
                    <a:pt x="415" y="70"/>
                  </a:lnTo>
                  <a:lnTo>
                    <a:pt x="406" y="79"/>
                  </a:lnTo>
                  <a:lnTo>
                    <a:pt x="402" y="88"/>
                  </a:lnTo>
                  <a:lnTo>
                    <a:pt x="402" y="88"/>
                  </a:lnTo>
                  <a:lnTo>
                    <a:pt x="400" y="92"/>
                  </a:lnTo>
                  <a:lnTo>
                    <a:pt x="400" y="95"/>
                  </a:lnTo>
                  <a:lnTo>
                    <a:pt x="402" y="98"/>
                  </a:lnTo>
                  <a:lnTo>
                    <a:pt x="405" y="101"/>
                  </a:lnTo>
                  <a:lnTo>
                    <a:pt x="405" y="101"/>
                  </a:lnTo>
                  <a:lnTo>
                    <a:pt x="409" y="105"/>
                  </a:lnTo>
                  <a:lnTo>
                    <a:pt x="410" y="111"/>
                  </a:lnTo>
                  <a:lnTo>
                    <a:pt x="413" y="119"/>
                  </a:lnTo>
                  <a:lnTo>
                    <a:pt x="415" y="128"/>
                  </a:lnTo>
                  <a:lnTo>
                    <a:pt x="415" y="128"/>
                  </a:lnTo>
                  <a:lnTo>
                    <a:pt x="416" y="142"/>
                  </a:lnTo>
                  <a:lnTo>
                    <a:pt x="416" y="155"/>
                  </a:lnTo>
                  <a:lnTo>
                    <a:pt x="416" y="167"/>
                  </a:lnTo>
                  <a:lnTo>
                    <a:pt x="416" y="167"/>
                  </a:lnTo>
                  <a:lnTo>
                    <a:pt x="421" y="186"/>
                  </a:lnTo>
                  <a:lnTo>
                    <a:pt x="421" y="186"/>
                  </a:lnTo>
                  <a:lnTo>
                    <a:pt x="428" y="206"/>
                  </a:lnTo>
                  <a:lnTo>
                    <a:pt x="433" y="215"/>
                  </a:lnTo>
                  <a:lnTo>
                    <a:pt x="437" y="223"/>
                  </a:lnTo>
                  <a:lnTo>
                    <a:pt x="437" y="223"/>
                  </a:lnTo>
                  <a:lnTo>
                    <a:pt x="441" y="228"/>
                  </a:lnTo>
                  <a:lnTo>
                    <a:pt x="446" y="232"/>
                  </a:lnTo>
                  <a:lnTo>
                    <a:pt x="450" y="234"/>
                  </a:lnTo>
                  <a:lnTo>
                    <a:pt x="455" y="235"/>
                  </a:lnTo>
                  <a:lnTo>
                    <a:pt x="455" y="235"/>
                  </a:lnTo>
                  <a:lnTo>
                    <a:pt x="458" y="235"/>
                  </a:lnTo>
                  <a:lnTo>
                    <a:pt x="458" y="235"/>
                  </a:lnTo>
                  <a:lnTo>
                    <a:pt x="464" y="234"/>
                  </a:lnTo>
                  <a:lnTo>
                    <a:pt x="464" y="234"/>
                  </a:lnTo>
                  <a:lnTo>
                    <a:pt x="471" y="235"/>
                  </a:lnTo>
                  <a:lnTo>
                    <a:pt x="478" y="237"/>
                  </a:lnTo>
                  <a:lnTo>
                    <a:pt x="478" y="237"/>
                  </a:lnTo>
                  <a:lnTo>
                    <a:pt x="484" y="240"/>
                  </a:lnTo>
                  <a:lnTo>
                    <a:pt x="490" y="244"/>
                  </a:lnTo>
                  <a:lnTo>
                    <a:pt x="495" y="249"/>
                  </a:lnTo>
                  <a:lnTo>
                    <a:pt x="498" y="253"/>
                  </a:lnTo>
                  <a:lnTo>
                    <a:pt x="499" y="256"/>
                  </a:lnTo>
                  <a:lnTo>
                    <a:pt x="498" y="260"/>
                  </a:lnTo>
                  <a:lnTo>
                    <a:pt x="496" y="263"/>
                  </a:lnTo>
                  <a:lnTo>
                    <a:pt x="492" y="265"/>
                  </a:lnTo>
                  <a:lnTo>
                    <a:pt x="492" y="265"/>
                  </a:lnTo>
                  <a:lnTo>
                    <a:pt x="484" y="268"/>
                  </a:lnTo>
                  <a:lnTo>
                    <a:pt x="478" y="271"/>
                  </a:lnTo>
                  <a:lnTo>
                    <a:pt x="478" y="271"/>
                  </a:lnTo>
                  <a:lnTo>
                    <a:pt x="474" y="275"/>
                  </a:lnTo>
                  <a:lnTo>
                    <a:pt x="469" y="280"/>
                  </a:lnTo>
                  <a:lnTo>
                    <a:pt x="462" y="291"/>
                  </a:lnTo>
                  <a:lnTo>
                    <a:pt x="458" y="305"/>
                  </a:lnTo>
                  <a:lnTo>
                    <a:pt x="455" y="318"/>
                  </a:lnTo>
                  <a:lnTo>
                    <a:pt x="455" y="318"/>
                  </a:lnTo>
                  <a:lnTo>
                    <a:pt x="455" y="325"/>
                  </a:lnTo>
                  <a:lnTo>
                    <a:pt x="455" y="325"/>
                  </a:lnTo>
                  <a:lnTo>
                    <a:pt x="453" y="344"/>
                  </a:lnTo>
                  <a:lnTo>
                    <a:pt x="453" y="353"/>
                  </a:lnTo>
                  <a:lnTo>
                    <a:pt x="452" y="361"/>
                  </a:lnTo>
                  <a:lnTo>
                    <a:pt x="452" y="361"/>
                  </a:lnTo>
                  <a:lnTo>
                    <a:pt x="450" y="365"/>
                  </a:lnTo>
                  <a:lnTo>
                    <a:pt x="447" y="368"/>
                  </a:lnTo>
                  <a:lnTo>
                    <a:pt x="444" y="370"/>
                  </a:lnTo>
                  <a:lnTo>
                    <a:pt x="441" y="371"/>
                  </a:lnTo>
                  <a:lnTo>
                    <a:pt x="441" y="371"/>
                  </a:lnTo>
                  <a:lnTo>
                    <a:pt x="428" y="374"/>
                  </a:lnTo>
                  <a:lnTo>
                    <a:pt x="422" y="377"/>
                  </a:lnTo>
                  <a:lnTo>
                    <a:pt x="418" y="380"/>
                  </a:lnTo>
                  <a:lnTo>
                    <a:pt x="413" y="384"/>
                  </a:lnTo>
                  <a:lnTo>
                    <a:pt x="410" y="392"/>
                  </a:lnTo>
                  <a:lnTo>
                    <a:pt x="408" y="399"/>
                  </a:lnTo>
                  <a:lnTo>
                    <a:pt x="408" y="409"/>
                  </a:lnTo>
                  <a:lnTo>
                    <a:pt x="408" y="409"/>
                  </a:lnTo>
                  <a:lnTo>
                    <a:pt x="408" y="415"/>
                  </a:lnTo>
                  <a:lnTo>
                    <a:pt x="406" y="420"/>
                  </a:lnTo>
                  <a:lnTo>
                    <a:pt x="402" y="427"/>
                  </a:lnTo>
                  <a:lnTo>
                    <a:pt x="396" y="432"/>
                  </a:lnTo>
                  <a:lnTo>
                    <a:pt x="388" y="435"/>
                  </a:lnTo>
                  <a:lnTo>
                    <a:pt x="375" y="438"/>
                  </a:lnTo>
                  <a:lnTo>
                    <a:pt x="369" y="441"/>
                  </a:lnTo>
                  <a:lnTo>
                    <a:pt x="366" y="443"/>
                  </a:lnTo>
                  <a:lnTo>
                    <a:pt x="366" y="443"/>
                  </a:lnTo>
                  <a:lnTo>
                    <a:pt x="362" y="457"/>
                  </a:lnTo>
                  <a:lnTo>
                    <a:pt x="354" y="476"/>
                  </a:lnTo>
                  <a:lnTo>
                    <a:pt x="354" y="476"/>
                  </a:lnTo>
                  <a:lnTo>
                    <a:pt x="345" y="503"/>
                  </a:lnTo>
                  <a:lnTo>
                    <a:pt x="341" y="513"/>
                  </a:lnTo>
                  <a:lnTo>
                    <a:pt x="338" y="519"/>
                  </a:lnTo>
                  <a:lnTo>
                    <a:pt x="338" y="519"/>
                  </a:lnTo>
                  <a:lnTo>
                    <a:pt x="334" y="522"/>
                  </a:lnTo>
                  <a:lnTo>
                    <a:pt x="329" y="523"/>
                  </a:lnTo>
                  <a:lnTo>
                    <a:pt x="313" y="528"/>
                  </a:lnTo>
                  <a:lnTo>
                    <a:pt x="313" y="528"/>
                  </a:lnTo>
                  <a:lnTo>
                    <a:pt x="303" y="532"/>
                  </a:lnTo>
                  <a:lnTo>
                    <a:pt x="291" y="538"/>
                  </a:lnTo>
                  <a:lnTo>
                    <a:pt x="286" y="541"/>
                  </a:lnTo>
                  <a:lnTo>
                    <a:pt x="283" y="545"/>
                  </a:lnTo>
                  <a:lnTo>
                    <a:pt x="280" y="550"/>
                  </a:lnTo>
                  <a:lnTo>
                    <a:pt x="279" y="556"/>
                  </a:lnTo>
                  <a:lnTo>
                    <a:pt x="279" y="556"/>
                  </a:lnTo>
                  <a:lnTo>
                    <a:pt x="277" y="566"/>
                  </a:lnTo>
                  <a:lnTo>
                    <a:pt x="277" y="566"/>
                  </a:lnTo>
                  <a:lnTo>
                    <a:pt x="270" y="582"/>
                  </a:lnTo>
                  <a:lnTo>
                    <a:pt x="261" y="596"/>
                  </a:lnTo>
                  <a:lnTo>
                    <a:pt x="257" y="600"/>
                  </a:lnTo>
                  <a:lnTo>
                    <a:pt x="251" y="604"/>
                  </a:lnTo>
                  <a:lnTo>
                    <a:pt x="247" y="607"/>
                  </a:lnTo>
                  <a:lnTo>
                    <a:pt x="242" y="607"/>
                  </a:lnTo>
                  <a:lnTo>
                    <a:pt x="242" y="607"/>
                  </a:lnTo>
                  <a:lnTo>
                    <a:pt x="241" y="607"/>
                  </a:lnTo>
                  <a:lnTo>
                    <a:pt x="241" y="607"/>
                  </a:lnTo>
                  <a:lnTo>
                    <a:pt x="220" y="603"/>
                  </a:lnTo>
                  <a:lnTo>
                    <a:pt x="220" y="603"/>
                  </a:lnTo>
                  <a:lnTo>
                    <a:pt x="210" y="601"/>
                  </a:lnTo>
                  <a:lnTo>
                    <a:pt x="210" y="601"/>
                  </a:lnTo>
                  <a:lnTo>
                    <a:pt x="205" y="601"/>
                  </a:lnTo>
                  <a:lnTo>
                    <a:pt x="199" y="603"/>
                  </a:lnTo>
                  <a:lnTo>
                    <a:pt x="196" y="606"/>
                  </a:lnTo>
                  <a:lnTo>
                    <a:pt x="193" y="610"/>
                  </a:lnTo>
                  <a:lnTo>
                    <a:pt x="193" y="610"/>
                  </a:lnTo>
                  <a:lnTo>
                    <a:pt x="190" y="613"/>
                  </a:lnTo>
                  <a:lnTo>
                    <a:pt x="189" y="615"/>
                  </a:lnTo>
                  <a:lnTo>
                    <a:pt x="189" y="615"/>
                  </a:lnTo>
                  <a:lnTo>
                    <a:pt x="185" y="616"/>
                  </a:lnTo>
                  <a:lnTo>
                    <a:pt x="185" y="616"/>
                  </a:lnTo>
                  <a:lnTo>
                    <a:pt x="176" y="615"/>
                  </a:lnTo>
                  <a:lnTo>
                    <a:pt x="176" y="615"/>
                  </a:lnTo>
                  <a:lnTo>
                    <a:pt x="164" y="610"/>
                  </a:lnTo>
                  <a:lnTo>
                    <a:pt x="164" y="610"/>
                  </a:lnTo>
                  <a:lnTo>
                    <a:pt x="154" y="606"/>
                  </a:lnTo>
                  <a:lnTo>
                    <a:pt x="145" y="603"/>
                  </a:lnTo>
                  <a:lnTo>
                    <a:pt x="145" y="603"/>
                  </a:lnTo>
                  <a:lnTo>
                    <a:pt x="142" y="604"/>
                  </a:lnTo>
                  <a:lnTo>
                    <a:pt x="140" y="604"/>
                  </a:lnTo>
                  <a:lnTo>
                    <a:pt x="140" y="604"/>
                  </a:lnTo>
                  <a:lnTo>
                    <a:pt x="128" y="616"/>
                  </a:lnTo>
                  <a:lnTo>
                    <a:pt x="111" y="634"/>
                  </a:lnTo>
                  <a:lnTo>
                    <a:pt x="102" y="643"/>
                  </a:lnTo>
                  <a:lnTo>
                    <a:pt x="94" y="653"/>
                  </a:lnTo>
                  <a:lnTo>
                    <a:pt x="88" y="663"/>
                  </a:lnTo>
                  <a:lnTo>
                    <a:pt x="87" y="672"/>
                  </a:lnTo>
                  <a:lnTo>
                    <a:pt x="87" y="672"/>
                  </a:lnTo>
                  <a:lnTo>
                    <a:pt x="88" y="678"/>
                  </a:lnTo>
                  <a:lnTo>
                    <a:pt x="93" y="683"/>
                  </a:lnTo>
                  <a:lnTo>
                    <a:pt x="93" y="683"/>
                  </a:lnTo>
                  <a:lnTo>
                    <a:pt x="99" y="688"/>
                  </a:lnTo>
                  <a:lnTo>
                    <a:pt x="106" y="693"/>
                  </a:lnTo>
                  <a:lnTo>
                    <a:pt x="114" y="697"/>
                  </a:lnTo>
                  <a:lnTo>
                    <a:pt x="122" y="702"/>
                  </a:lnTo>
                  <a:lnTo>
                    <a:pt x="122" y="702"/>
                  </a:lnTo>
                  <a:lnTo>
                    <a:pt x="127" y="706"/>
                  </a:lnTo>
                  <a:lnTo>
                    <a:pt x="130" y="711"/>
                  </a:lnTo>
                  <a:lnTo>
                    <a:pt x="131" y="715"/>
                  </a:lnTo>
                  <a:lnTo>
                    <a:pt x="131" y="722"/>
                  </a:lnTo>
                  <a:lnTo>
                    <a:pt x="131" y="722"/>
                  </a:lnTo>
                  <a:lnTo>
                    <a:pt x="131" y="736"/>
                  </a:lnTo>
                  <a:lnTo>
                    <a:pt x="131" y="736"/>
                  </a:lnTo>
                  <a:lnTo>
                    <a:pt x="134" y="745"/>
                  </a:lnTo>
                  <a:lnTo>
                    <a:pt x="136" y="754"/>
                  </a:lnTo>
                  <a:lnTo>
                    <a:pt x="145" y="770"/>
                  </a:lnTo>
                  <a:lnTo>
                    <a:pt x="154" y="783"/>
                  </a:lnTo>
                  <a:lnTo>
                    <a:pt x="162" y="795"/>
                  </a:lnTo>
                  <a:lnTo>
                    <a:pt x="162" y="795"/>
                  </a:lnTo>
                  <a:lnTo>
                    <a:pt x="162" y="795"/>
                  </a:lnTo>
                  <a:lnTo>
                    <a:pt x="162" y="795"/>
                  </a:lnTo>
                  <a:lnTo>
                    <a:pt x="162" y="795"/>
                  </a:lnTo>
                  <a:lnTo>
                    <a:pt x="174" y="808"/>
                  </a:lnTo>
                  <a:lnTo>
                    <a:pt x="180" y="817"/>
                  </a:lnTo>
                  <a:lnTo>
                    <a:pt x="185" y="826"/>
                  </a:lnTo>
                  <a:lnTo>
                    <a:pt x="187" y="835"/>
                  </a:lnTo>
                  <a:lnTo>
                    <a:pt x="190" y="844"/>
                  </a:lnTo>
                  <a:lnTo>
                    <a:pt x="190" y="851"/>
                  </a:lnTo>
                  <a:lnTo>
                    <a:pt x="187" y="858"/>
                  </a:lnTo>
                  <a:lnTo>
                    <a:pt x="187" y="858"/>
                  </a:lnTo>
                  <a:lnTo>
                    <a:pt x="182" y="866"/>
                  </a:lnTo>
                  <a:lnTo>
                    <a:pt x="173" y="872"/>
                  </a:lnTo>
                  <a:lnTo>
                    <a:pt x="173" y="872"/>
                  </a:lnTo>
                  <a:lnTo>
                    <a:pt x="165" y="875"/>
                  </a:lnTo>
                  <a:lnTo>
                    <a:pt x="155" y="875"/>
                  </a:lnTo>
                  <a:lnTo>
                    <a:pt x="155" y="875"/>
                  </a:lnTo>
                  <a:lnTo>
                    <a:pt x="139" y="873"/>
                  </a:lnTo>
                  <a:lnTo>
                    <a:pt x="139" y="873"/>
                  </a:lnTo>
                  <a:lnTo>
                    <a:pt x="134" y="872"/>
                  </a:lnTo>
                  <a:lnTo>
                    <a:pt x="134" y="872"/>
                  </a:lnTo>
                  <a:lnTo>
                    <a:pt x="130" y="872"/>
                  </a:lnTo>
                  <a:lnTo>
                    <a:pt x="130" y="872"/>
                  </a:lnTo>
                  <a:lnTo>
                    <a:pt x="125" y="872"/>
                  </a:lnTo>
                  <a:lnTo>
                    <a:pt x="125" y="872"/>
                  </a:lnTo>
                  <a:lnTo>
                    <a:pt x="125" y="872"/>
                  </a:lnTo>
                  <a:lnTo>
                    <a:pt x="125" y="872"/>
                  </a:lnTo>
                  <a:lnTo>
                    <a:pt x="117" y="872"/>
                  </a:lnTo>
                  <a:lnTo>
                    <a:pt x="109" y="875"/>
                  </a:lnTo>
                  <a:lnTo>
                    <a:pt x="109" y="875"/>
                  </a:lnTo>
                  <a:lnTo>
                    <a:pt x="102" y="876"/>
                  </a:lnTo>
                  <a:lnTo>
                    <a:pt x="90" y="877"/>
                  </a:lnTo>
                  <a:lnTo>
                    <a:pt x="90" y="877"/>
                  </a:lnTo>
                  <a:lnTo>
                    <a:pt x="81" y="877"/>
                  </a:lnTo>
                  <a:lnTo>
                    <a:pt x="81" y="877"/>
                  </a:lnTo>
                  <a:lnTo>
                    <a:pt x="68" y="875"/>
                  </a:lnTo>
                  <a:lnTo>
                    <a:pt x="68" y="875"/>
                  </a:lnTo>
                  <a:lnTo>
                    <a:pt x="55" y="873"/>
                  </a:lnTo>
                  <a:lnTo>
                    <a:pt x="55" y="873"/>
                  </a:lnTo>
                  <a:lnTo>
                    <a:pt x="46" y="875"/>
                  </a:lnTo>
                  <a:lnTo>
                    <a:pt x="38" y="877"/>
                  </a:lnTo>
                  <a:lnTo>
                    <a:pt x="32" y="881"/>
                  </a:lnTo>
                  <a:lnTo>
                    <a:pt x="27" y="885"/>
                  </a:lnTo>
                  <a:lnTo>
                    <a:pt x="27" y="885"/>
                  </a:lnTo>
                  <a:lnTo>
                    <a:pt x="19" y="895"/>
                  </a:lnTo>
                  <a:lnTo>
                    <a:pt x="12" y="907"/>
                  </a:lnTo>
                  <a:lnTo>
                    <a:pt x="12" y="907"/>
                  </a:lnTo>
                  <a:lnTo>
                    <a:pt x="4" y="919"/>
                  </a:lnTo>
                  <a:lnTo>
                    <a:pt x="0" y="925"/>
                  </a:lnTo>
                  <a:lnTo>
                    <a:pt x="0" y="925"/>
                  </a:lnTo>
                  <a:lnTo>
                    <a:pt x="7" y="932"/>
                  </a:lnTo>
                  <a:lnTo>
                    <a:pt x="13" y="940"/>
                  </a:lnTo>
                  <a:lnTo>
                    <a:pt x="27" y="956"/>
                  </a:lnTo>
                  <a:lnTo>
                    <a:pt x="34" y="965"/>
                  </a:lnTo>
                  <a:lnTo>
                    <a:pt x="43" y="972"/>
                  </a:lnTo>
                  <a:lnTo>
                    <a:pt x="52" y="979"/>
                  </a:lnTo>
                  <a:lnTo>
                    <a:pt x="64" y="984"/>
                  </a:lnTo>
                  <a:lnTo>
                    <a:pt x="64" y="984"/>
                  </a:lnTo>
                  <a:lnTo>
                    <a:pt x="74" y="987"/>
                  </a:lnTo>
                  <a:lnTo>
                    <a:pt x="84" y="988"/>
                  </a:lnTo>
                  <a:lnTo>
                    <a:pt x="84" y="988"/>
                  </a:lnTo>
                  <a:lnTo>
                    <a:pt x="99" y="987"/>
                  </a:lnTo>
                  <a:lnTo>
                    <a:pt x="112" y="982"/>
                  </a:lnTo>
                  <a:lnTo>
                    <a:pt x="112" y="982"/>
                  </a:lnTo>
                  <a:lnTo>
                    <a:pt x="124" y="979"/>
                  </a:lnTo>
                  <a:lnTo>
                    <a:pt x="133" y="978"/>
                  </a:lnTo>
                  <a:lnTo>
                    <a:pt x="133" y="978"/>
                  </a:lnTo>
                  <a:lnTo>
                    <a:pt x="137" y="978"/>
                  </a:lnTo>
                  <a:lnTo>
                    <a:pt x="139" y="979"/>
                  </a:lnTo>
                  <a:lnTo>
                    <a:pt x="140" y="984"/>
                  </a:lnTo>
                  <a:lnTo>
                    <a:pt x="142" y="988"/>
                  </a:lnTo>
                  <a:lnTo>
                    <a:pt x="142" y="988"/>
                  </a:lnTo>
                  <a:lnTo>
                    <a:pt x="140" y="994"/>
                  </a:lnTo>
                  <a:lnTo>
                    <a:pt x="137" y="999"/>
                  </a:lnTo>
                  <a:lnTo>
                    <a:pt x="133" y="1002"/>
                  </a:lnTo>
                  <a:lnTo>
                    <a:pt x="127" y="1006"/>
                  </a:lnTo>
                  <a:lnTo>
                    <a:pt x="111" y="1010"/>
                  </a:lnTo>
                  <a:lnTo>
                    <a:pt x="93" y="1013"/>
                  </a:lnTo>
                  <a:lnTo>
                    <a:pt x="59" y="1018"/>
                  </a:lnTo>
                  <a:lnTo>
                    <a:pt x="49" y="1019"/>
                  </a:lnTo>
                  <a:lnTo>
                    <a:pt x="44" y="1021"/>
                  </a:lnTo>
                  <a:lnTo>
                    <a:pt x="43" y="1022"/>
                  </a:lnTo>
                  <a:lnTo>
                    <a:pt x="43" y="1022"/>
                  </a:lnTo>
                  <a:lnTo>
                    <a:pt x="44" y="1025"/>
                  </a:lnTo>
                  <a:lnTo>
                    <a:pt x="47" y="1030"/>
                  </a:lnTo>
                  <a:lnTo>
                    <a:pt x="57" y="1044"/>
                  </a:lnTo>
                  <a:lnTo>
                    <a:pt x="74" y="1065"/>
                  </a:lnTo>
                  <a:lnTo>
                    <a:pt x="94" y="1087"/>
                  </a:lnTo>
                  <a:lnTo>
                    <a:pt x="118" y="1108"/>
                  </a:lnTo>
                  <a:lnTo>
                    <a:pt x="130" y="1118"/>
                  </a:lnTo>
                  <a:lnTo>
                    <a:pt x="143" y="1127"/>
                  </a:lnTo>
                  <a:lnTo>
                    <a:pt x="155" y="1134"/>
                  </a:lnTo>
                  <a:lnTo>
                    <a:pt x="167" y="1139"/>
                  </a:lnTo>
                  <a:lnTo>
                    <a:pt x="177" y="1143"/>
                  </a:lnTo>
                  <a:lnTo>
                    <a:pt x="187" y="1145"/>
                  </a:lnTo>
                  <a:lnTo>
                    <a:pt x="187" y="1145"/>
                  </a:lnTo>
                  <a:lnTo>
                    <a:pt x="193" y="1143"/>
                  </a:lnTo>
                  <a:lnTo>
                    <a:pt x="193" y="1143"/>
                  </a:lnTo>
                  <a:lnTo>
                    <a:pt x="202" y="1142"/>
                  </a:lnTo>
                  <a:lnTo>
                    <a:pt x="211" y="1139"/>
                  </a:lnTo>
                  <a:lnTo>
                    <a:pt x="229" y="1130"/>
                  </a:lnTo>
                  <a:lnTo>
                    <a:pt x="244" y="1120"/>
                  </a:lnTo>
                  <a:lnTo>
                    <a:pt x="255" y="1107"/>
                  </a:lnTo>
                  <a:lnTo>
                    <a:pt x="264" y="1095"/>
                  </a:lnTo>
                  <a:lnTo>
                    <a:pt x="269" y="1084"/>
                  </a:lnTo>
                  <a:lnTo>
                    <a:pt x="270" y="1080"/>
                  </a:lnTo>
                  <a:lnTo>
                    <a:pt x="270" y="1077"/>
                  </a:lnTo>
                  <a:lnTo>
                    <a:pt x="270" y="1073"/>
                  </a:lnTo>
                  <a:lnTo>
                    <a:pt x="267" y="1071"/>
                  </a:lnTo>
                  <a:lnTo>
                    <a:pt x="267" y="1071"/>
                  </a:lnTo>
                  <a:lnTo>
                    <a:pt x="264" y="1066"/>
                  </a:lnTo>
                  <a:lnTo>
                    <a:pt x="263" y="1062"/>
                  </a:lnTo>
                  <a:lnTo>
                    <a:pt x="264" y="1056"/>
                  </a:lnTo>
                  <a:lnTo>
                    <a:pt x="266" y="1049"/>
                  </a:lnTo>
                  <a:lnTo>
                    <a:pt x="270" y="1043"/>
                  </a:lnTo>
                  <a:lnTo>
                    <a:pt x="275" y="1039"/>
                  </a:lnTo>
                  <a:lnTo>
                    <a:pt x="280" y="1036"/>
                  </a:lnTo>
                  <a:lnTo>
                    <a:pt x="286" y="1034"/>
                  </a:lnTo>
                  <a:lnTo>
                    <a:pt x="286" y="1034"/>
                  </a:lnTo>
                  <a:lnTo>
                    <a:pt x="289" y="1034"/>
                  </a:lnTo>
                  <a:lnTo>
                    <a:pt x="289" y="1034"/>
                  </a:lnTo>
                  <a:lnTo>
                    <a:pt x="291" y="1036"/>
                  </a:lnTo>
                  <a:lnTo>
                    <a:pt x="294" y="1039"/>
                  </a:lnTo>
                  <a:lnTo>
                    <a:pt x="295" y="1047"/>
                  </a:lnTo>
                  <a:lnTo>
                    <a:pt x="297" y="1068"/>
                  </a:lnTo>
                  <a:lnTo>
                    <a:pt x="298" y="1081"/>
                  </a:lnTo>
                  <a:lnTo>
                    <a:pt x="300" y="1092"/>
                  </a:lnTo>
                  <a:lnTo>
                    <a:pt x="303" y="1100"/>
                  </a:lnTo>
                  <a:lnTo>
                    <a:pt x="304" y="1105"/>
                  </a:lnTo>
                  <a:lnTo>
                    <a:pt x="307" y="1108"/>
                  </a:lnTo>
                  <a:lnTo>
                    <a:pt x="307" y="1108"/>
                  </a:lnTo>
                  <a:lnTo>
                    <a:pt x="311" y="1112"/>
                  </a:lnTo>
                  <a:lnTo>
                    <a:pt x="314" y="1118"/>
                  </a:lnTo>
                  <a:lnTo>
                    <a:pt x="316" y="1126"/>
                  </a:lnTo>
                  <a:lnTo>
                    <a:pt x="317" y="1133"/>
                  </a:lnTo>
                  <a:lnTo>
                    <a:pt x="316" y="1142"/>
                  </a:lnTo>
                  <a:lnTo>
                    <a:pt x="313" y="1152"/>
                  </a:lnTo>
                  <a:lnTo>
                    <a:pt x="307" y="1173"/>
                  </a:lnTo>
                  <a:lnTo>
                    <a:pt x="307" y="1173"/>
                  </a:lnTo>
                  <a:lnTo>
                    <a:pt x="304" y="1185"/>
                  </a:lnTo>
                  <a:lnTo>
                    <a:pt x="304" y="1198"/>
                  </a:lnTo>
                  <a:lnTo>
                    <a:pt x="306" y="1214"/>
                  </a:lnTo>
                  <a:lnTo>
                    <a:pt x="309" y="1231"/>
                  </a:lnTo>
                  <a:lnTo>
                    <a:pt x="316" y="1263"/>
                  </a:lnTo>
                  <a:lnTo>
                    <a:pt x="319" y="1278"/>
                  </a:lnTo>
                  <a:lnTo>
                    <a:pt x="320" y="1291"/>
                  </a:lnTo>
                  <a:lnTo>
                    <a:pt x="320" y="1291"/>
                  </a:lnTo>
                  <a:lnTo>
                    <a:pt x="322" y="1304"/>
                  </a:lnTo>
                  <a:lnTo>
                    <a:pt x="326" y="1318"/>
                  </a:lnTo>
                  <a:lnTo>
                    <a:pt x="335" y="1349"/>
                  </a:lnTo>
                  <a:lnTo>
                    <a:pt x="345" y="1383"/>
                  </a:lnTo>
                  <a:lnTo>
                    <a:pt x="350" y="1400"/>
                  </a:lnTo>
                  <a:lnTo>
                    <a:pt x="353" y="1418"/>
                  </a:lnTo>
                  <a:lnTo>
                    <a:pt x="353" y="1418"/>
                  </a:lnTo>
                  <a:lnTo>
                    <a:pt x="357" y="1437"/>
                  </a:lnTo>
                  <a:lnTo>
                    <a:pt x="362" y="1461"/>
                  </a:lnTo>
                  <a:lnTo>
                    <a:pt x="369" y="1485"/>
                  </a:lnTo>
                  <a:lnTo>
                    <a:pt x="378" y="1511"/>
                  </a:lnTo>
                  <a:lnTo>
                    <a:pt x="397" y="1561"/>
                  </a:lnTo>
                  <a:lnTo>
                    <a:pt x="408" y="1585"/>
                  </a:lnTo>
                  <a:lnTo>
                    <a:pt x="418" y="1607"/>
                  </a:lnTo>
                  <a:lnTo>
                    <a:pt x="418" y="1607"/>
                  </a:lnTo>
                  <a:lnTo>
                    <a:pt x="428" y="1629"/>
                  </a:lnTo>
                  <a:lnTo>
                    <a:pt x="439" y="1654"/>
                  </a:lnTo>
                  <a:lnTo>
                    <a:pt x="456" y="1709"/>
                  </a:lnTo>
                  <a:lnTo>
                    <a:pt x="473" y="1758"/>
                  </a:lnTo>
                  <a:lnTo>
                    <a:pt x="480" y="1777"/>
                  </a:lnTo>
                  <a:lnTo>
                    <a:pt x="487" y="1789"/>
                  </a:lnTo>
                  <a:lnTo>
                    <a:pt x="487" y="1789"/>
                  </a:lnTo>
                  <a:lnTo>
                    <a:pt x="505" y="1817"/>
                  </a:lnTo>
                  <a:lnTo>
                    <a:pt x="517" y="1834"/>
                  </a:lnTo>
                  <a:lnTo>
                    <a:pt x="527" y="1855"/>
                  </a:lnTo>
                  <a:lnTo>
                    <a:pt x="537" y="1876"/>
                  </a:lnTo>
                  <a:lnTo>
                    <a:pt x="546" y="1898"/>
                  </a:lnTo>
                  <a:lnTo>
                    <a:pt x="552" y="1919"/>
                  </a:lnTo>
                  <a:lnTo>
                    <a:pt x="554" y="1929"/>
                  </a:lnTo>
                  <a:lnTo>
                    <a:pt x="554" y="1938"/>
                  </a:lnTo>
                  <a:lnTo>
                    <a:pt x="554" y="1938"/>
                  </a:lnTo>
                  <a:lnTo>
                    <a:pt x="555" y="1947"/>
                  </a:lnTo>
                  <a:lnTo>
                    <a:pt x="557" y="1955"/>
                  </a:lnTo>
                  <a:lnTo>
                    <a:pt x="563" y="1975"/>
                  </a:lnTo>
                  <a:lnTo>
                    <a:pt x="571" y="1994"/>
                  </a:lnTo>
                  <a:lnTo>
                    <a:pt x="582" y="2013"/>
                  </a:lnTo>
                  <a:lnTo>
                    <a:pt x="594" y="2029"/>
                  </a:lnTo>
                  <a:lnTo>
                    <a:pt x="605" y="2044"/>
                  </a:lnTo>
                  <a:lnTo>
                    <a:pt x="614" y="2056"/>
                  </a:lnTo>
                  <a:lnTo>
                    <a:pt x="623" y="2062"/>
                  </a:lnTo>
                  <a:lnTo>
                    <a:pt x="623" y="2062"/>
                  </a:lnTo>
                  <a:lnTo>
                    <a:pt x="628" y="2065"/>
                  </a:lnTo>
                  <a:lnTo>
                    <a:pt x="633" y="2066"/>
                  </a:lnTo>
                  <a:lnTo>
                    <a:pt x="633" y="2066"/>
                  </a:lnTo>
                  <a:lnTo>
                    <a:pt x="641" y="2065"/>
                  </a:lnTo>
                  <a:lnTo>
                    <a:pt x="650" y="2062"/>
                  </a:lnTo>
                  <a:lnTo>
                    <a:pt x="657" y="2057"/>
                  </a:lnTo>
                  <a:lnTo>
                    <a:pt x="666" y="2052"/>
                  </a:lnTo>
                  <a:lnTo>
                    <a:pt x="673" y="2044"/>
                  </a:lnTo>
                  <a:lnTo>
                    <a:pt x="679" y="2037"/>
                  </a:lnTo>
                  <a:lnTo>
                    <a:pt x="685" y="2028"/>
                  </a:lnTo>
                  <a:lnTo>
                    <a:pt x="688" y="2019"/>
                  </a:lnTo>
                  <a:lnTo>
                    <a:pt x="688" y="2019"/>
                  </a:lnTo>
                  <a:lnTo>
                    <a:pt x="691" y="2013"/>
                  </a:lnTo>
                  <a:lnTo>
                    <a:pt x="694" y="2009"/>
                  </a:lnTo>
                  <a:lnTo>
                    <a:pt x="703" y="2000"/>
                  </a:lnTo>
                  <a:lnTo>
                    <a:pt x="713" y="1991"/>
                  </a:lnTo>
                  <a:lnTo>
                    <a:pt x="723" y="1984"/>
                  </a:lnTo>
                  <a:lnTo>
                    <a:pt x="734" y="1978"/>
                  </a:lnTo>
                  <a:lnTo>
                    <a:pt x="744" y="1970"/>
                  </a:lnTo>
                  <a:lnTo>
                    <a:pt x="752" y="1961"/>
                  </a:lnTo>
                  <a:lnTo>
                    <a:pt x="753" y="1957"/>
                  </a:lnTo>
                  <a:lnTo>
                    <a:pt x="754" y="1953"/>
                  </a:lnTo>
                  <a:lnTo>
                    <a:pt x="754" y="1953"/>
                  </a:lnTo>
                  <a:lnTo>
                    <a:pt x="757" y="1935"/>
                  </a:lnTo>
                  <a:lnTo>
                    <a:pt x="759" y="1927"/>
                  </a:lnTo>
                  <a:lnTo>
                    <a:pt x="762" y="1920"/>
                  </a:lnTo>
                  <a:lnTo>
                    <a:pt x="765" y="1916"/>
                  </a:lnTo>
                  <a:lnTo>
                    <a:pt x="769" y="1910"/>
                  </a:lnTo>
                  <a:lnTo>
                    <a:pt x="775" y="1907"/>
                  </a:lnTo>
                  <a:lnTo>
                    <a:pt x="781" y="1905"/>
                  </a:lnTo>
                  <a:lnTo>
                    <a:pt x="781" y="1905"/>
                  </a:lnTo>
                  <a:lnTo>
                    <a:pt x="787" y="1904"/>
                  </a:lnTo>
                  <a:lnTo>
                    <a:pt x="791" y="1899"/>
                  </a:lnTo>
                  <a:lnTo>
                    <a:pt x="796" y="1895"/>
                  </a:lnTo>
                  <a:lnTo>
                    <a:pt x="797" y="1889"/>
                  </a:lnTo>
                  <a:lnTo>
                    <a:pt x="800" y="1874"/>
                  </a:lnTo>
                  <a:lnTo>
                    <a:pt x="800" y="1855"/>
                  </a:lnTo>
                  <a:lnTo>
                    <a:pt x="800" y="1855"/>
                  </a:lnTo>
                  <a:lnTo>
                    <a:pt x="800" y="1833"/>
                  </a:lnTo>
                  <a:lnTo>
                    <a:pt x="803" y="1809"/>
                  </a:lnTo>
                  <a:lnTo>
                    <a:pt x="806" y="1798"/>
                  </a:lnTo>
                  <a:lnTo>
                    <a:pt x="809" y="1786"/>
                  </a:lnTo>
                  <a:lnTo>
                    <a:pt x="815" y="1775"/>
                  </a:lnTo>
                  <a:lnTo>
                    <a:pt x="821" y="1765"/>
                  </a:lnTo>
                  <a:lnTo>
                    <a:pt x="821" y="1765"/>
                  </a:lnTo>
                  <a:lnTo>
                    <a:pt x="827" y="1755"/>
                  </a:lnTo>
                  <a:lnTo>
                    <a:pt x="833" y="1741"/>
                  </a:lnTo>
                  <a:lnTo>
                    <a:pt x="836" y="1725"/>
                  </a:lnTo>
                  <a:lnTo>
                    <a:pt x="837" y="1709"/>
                  </a:lnTo>
                  <a:lnTo>
                    <a:pt x="839" y="1693"/>
                  </a:lnTo>
                  <a:lnTo>
                    <a:pt x="837" y="1676"/>
                  </a:lnTo>
                  <a:lnTo>
                    <a:pt x="834" y="1662"/>
                  </a:lnTo>
                  <a:lnTo>
                    <a:pt x="831" y="1651"/>
                  </a:lnTo>
                  <a:lnTo>
                    <a:pt x="831" y="1651"/>
                  </a:lnTo>
                  <a:lnTo>
                    <a:pt x="828" y="1641"/>
                  </a:lnTo>
                  <a:lnTo>
                    <a:pt x="825" y="1629"/>
                  </a:lnTo>
                  <a:lnTo>
                    <a:pt x="825" y="1617"/>
                  </a:lnTo>
                  <a:lnTo>
                    <a:pt x="825" y="1607"/>
                  </a:lnTo>
                  <a:lnTo>
                    <a:pt x="827" y="1595"/>
                  </a:lnTo>
                  <a:lnTo>
                    <a:pt x="830" y="1583"/>
                  </a:lnTo>
                  <a:lnTo>
                    <a:pt x="837" y="1563"/>
                  </a:lnTo>
                  <a:lnTo>
                    <a:pt x="837" y="1563"/>
                  </a:lnTo>
                  <a:lnTo>
                    <a:pt x="840" y="1552"/>
                  </a:lnTo>
                  <a:lnTo>
                    <a:pt x="842" y="1542"/>
                  </a:lnTo>
                  <a:lnTo>
                    <a:pt x="846" y="1524"/>
                  </a:lnTo>
                  <a:lnTo>
                    <a:pt x="849" y="1515"/>
                  </a:lnTo>
                  <a:lnTo>
                    <a:pt x="852" y="1510"/>
                  </a:lnTo>
                  <a:lnTo>
                    <a:pt x="856" y="1505"/>
                  </a:lnTo>
                  <a:lnTo>
                    <a:pt x="862" y="1504"/>
                  </a:lnTo>
                  <a:lnTo>
                    <a:pt x="862" y="1504"/>
                  </a:lnTo>
                  <a:lnTo>
                    <a:pt x="871" y="1502"/>
                  </a:lnTo>
                  <a:lnTo>
                    <a:pt x="878" y="1499"/>
                  </a:lnTo>
                  <a:lnTo>
                    <a:pt x="887" y="1495"/>
                  </a:lnTo>
                  <a:lnTo>
                    <a:pt x="898" y="1489"/>
                  </a:lnTo>
                  <a:lnTo>
                    <a:pt x="907" y="1483"/>
                  </a:lnTo>
                  <a:lnTo>
                    <a:pt x="915" y="1474"/>
                  </a:lnTo>
                  <a:lnTo>
                    <a:pt x="924" y="1465"/>
                  </a:lnTo>
                  <a:lnTo>
                    <a:pt x="933" y="1456"/>
                  </a:lnTo>
                  <a:lnTo>
                    <a:pt x="933" y="1456"/>
                  </a:lnTo>
                  <a:lnTo>
                    <a:pt x="942" y="1445"/>
                  </a:lnTo>
                  <a:lnTo>
                    <a:pt x="955" y="1433"/>
                  </a:lnTo>
                  <a:lnTo>
                    <a:pt x="985" y="1409"/>
                  </a:lnTo>
                  <a:lnTo>
                    <a:pt x="1016" y="1387"/>
                  </a:lnTo>
                  <a:lnTo>
                    <a:pt x="1040" y="1371"/>
                  </a:lnTo>
                  <a:lnTo>
                    <a:pt x="1040" y="1371"/>
                  </a:lnTo>
                  <a:lnTo>
                    <a:pt x="1064" y="1349"/>
                  </a:lnTo>
                  <a:lnTo>
                    <a:pt x="1097" y="1319"/>
                  </a:lnTo>
                  <a:lnTo>
                    <a:pt x="1115" y="1301"/>
                  </a:lnTo>
                  <a:lnTo>
                    <a:pt x="1130" y="1285"/>
                  </a:lnTo>
                  <a:lnTo>
                    <a:pt x="1143" y="1269"/>
                  </a:lnTo>
                  <a:lnTo>
                    <a:pt x="1153" y="1255"/>
                  </a:lnTo>
                  <a:lnTo>
                    <a:pt x="1153" y="1255"/>
                  </a:lnTo>
                  <a:lnTo>
                    <a:pt x="1158" y="1250"/>
                  </a:lnTo>
                  <a:lnTo>
                    <a:pt x="1163" y="1244"/>
                  </a:lnTo>
                  <a:lnTo>
                    <a:pt x="1175" y="1233"/>
                  </a:lnTo>
                  <a:lnTo>
                    <a:pt x="1190" y="1225"/>
                  </a:lnTo>
                  <a:lnTo>
                    <a:pt x="1205" y="1216"/>
                  </a:lnTo>
                  <a:lnTo>
                    <a:pt x="1236" y="1199"/>
                  </a:lnTo>
                  <a:lnTo>
                    <a:pt x="1249" y="1192"/>
                  </a:lnTo>
                  <a:lnTo>
                    <a:pt x="1261" y="1182"/>
                  </a:lnTo>
                  <a:lnTo>
                    <a:pt x="1261" y="1182"/>
                  </a:lnTo>
                  <a:lnTo>
                    <a:pt x="1270" y="1171"/>
                  </a:lnTo>
                  <a:lnTo>
                    <a:pt x="1274" y="1163"/>
                  </a:lnTo>
                  <a:lnTo>
                    <a:pt x="1279" y="1154"/>
                  </a:lnTo>
                  <a:lnTo>
                    <a:pt x="1280" y="1146"/>
                  </a:lnTo>
                  <a:lnTo>
                    <a:pt x="1282" y="1129"/>
                  </a:lnTo>
                  <a:lnTo>
                    <a:pt x="1282" y="1120"/>
                  </a:lnTo>
                  <a:lnTo>
                    <a:pt x="1283" y="1108"/>
                  </a:lnTo>
                  <a:lnTo>
                    <a:pt x="1283" y="1108"/>
                  </a:lnTo>
                  <a:lnTo>
                    <a:pt x="1285" y="1103"/>
                  </a:lnTo>
                  <a:lnTo>
                    <a:pt x="1287" y="1098"/>
                  </a:lnTo>
                  <a:lnTo>
                    <a:pt x="1293" y="1093"/>
                  </a:lnTo>
                  <a:lnTo>
                    <a:pt x="1299" y="1089"/>
                  </a:lnTo>
                  <a:lnTo>
                    <a:pt x="1316" y="1081"/>
                  </a:lnTo>
                  <a:lnTo>
                    <a:pt x="1335" y="1075"/>
                  </a:lnTo>
                  <a:lnTo>
                    <a:pt x="1355" y="1071"/>
                  </a:lnTo>
                  <a:lnTo>
                    <a:pt x="1376" y="1068"/>
                  </a:lnTo>
                  <a:lnTo>
                    <a:pt x="1394" y="1066"/>
                  </a:lnTo>
                  <a:lnTo>
                    <a:pt x="1409" y="1065"/>
                  </a:lnTo>
                  <a:lnTo>
                    <a:pt x="1409" y="1065"/>
                  </a:lnTo>
                  <a:lnTo>
                    <a:pt x="1419" y="1065"/>
                  </a:lnTo>
                  <a:lnTo>
                    <a:pt x="1426" y="1064"/>
                  </a:lnTo>
                  <a:lnTo>
                    <a:pt x="1426" y="1064"/>
                  </a:lnTo>
                  <a:lnTo>
                    <a:pt x="1425" y="1042"/>
                  </a:lnTo>
                  <a:lnTo>
                    <a:pt x="1422" y="1016"/>
                  </a:lnTo>
                  <a:lnTo>
                    <a:pt x="1419" y="994"/>
                  </a:lnTo>
                  <a:lnTo>
                    <a:pt x="1413" y="972"/>
                  </a:lnTo>
                  <a:lnTo>
                    <a:pt x="1413" y="972"/>
                  </a:lnTo>
                  <a:lnTo>
                    <a:pt x="1410" y="960"/>
                  </a:lnTo>
                  <a:lnTo>
                    <a:pt x="1410" y="960"/>
                  </a:lnTo>
                  <a:lnTo>
                    <a:pt x="1401" y="935"/>
                  </a:lnTo>
                  <a:lnTo>
                    <a:pt x="1401" y="935"/>
                  </a:lnTo>
                  <a:lnTo>
                    <a:pt x="1397" y="923"/>
                  </a:lnTo>
                  <a:lnTo>
                    <a:pt x="1392" y="909"/>
                  </a:lnTo>
                  <a:lnTo>
                    <a:pt x="1386" y="879"/>
                  </a:lnTo>
                  <a:lnTo>
                    <a:pt x="1384" y="851"/>
                  </a:lnTo>
                  <a:lnTo>
                    <a:pt x="1384" y="839"/>
                  </a:lnTo>
                  <a:lnTo>
                    <a:pt x="1385" y="829"/>
                  </a:lnTo>
                  <a:lnTo>
                    <a:pt x="1385" y="829"/>
                  </a:lnTo>
                  <a:lnTo>
                    <a:pt x="1386" y="823"/>
                  </a:lnTo>
                  <a:lnTo>
                    <a:pt x="1386" y="823"/>
                  </a:lnTo>
                  <a:lnTo>
                    <a:pt x="1389" y="820"/>
                  </a:lnTo>
                  <a:lnTo>
                    <a:pt x="1394" y="819"/>
                  </a:lnTo>
                  <a:lnTo>
                    <a:pt x="1403" y="816"/>
                  </a:lnTo>
                  <a:lnTo>
                    <a:pt x="1403" y="816"/>
                  </a:lnTo>
                  <a:lnTo>
                    <a:pt x="1409" y="816"/>
                  </a:lnTo>
                  <a:lnTo>
                    <a:pt x="1415" y="813"/>
                  </a:lnTo>
                  <a:lnTo>
                    <a:pt x="1419" y="808"/>
                  </a:lnTo>
                  <a:lnTo>
                    <a:pt x="1422" y="799"/>
                  </a:lnTo>
                  <a:lnTo>
                    <a:pt x="1422" y="799"/>
                  </a:lnTo>
                  <a:lnTo>
                    <a:pt x="1423" y="796"/>
                  </a:lnTo>
                  <a:lnTo>
                    <a:pt x="1423" y="793"/>
                  </a:lnTo>
                  <a:lnTo>
                    <a:pt x="1419" y="787"/>
                  </a:lnTo>
                  <a:lnTo>
                    <a:pt x="1413" y="783"/>
                  </a:lnTo>
                  <a:lnTo>
                    <a:pt x="1406" y="779"/>
                  </a:lnTo>
                  <a:lnTo>
                    <a:pt x="1388" y="771"/>
                  </a:lnTo>
                  <a:lnTo>
                    <a:pt x="1381" y="767"/>
                  </a:lnTo>
                  <a:lnTo>
                    <a:pt x="1375" y="761"/>
                  </a:lnTo>
                  <a:lnTo>
                    <a:pt x="1375" y="761"/>
                  </a:lnTo>
                  <a:lnTo>
                    <a:pt x="1372" y="758"/>
                  </a:lnTo>
                  <a:lnTo>
                    <a:pt x="1372" y="752"/>
                  </a:lnTo>
                  <a:lnTo>
                    <a:pt x="1373" y="748"/>
                  </a:lnTo>
                  <a:lnTo>
                    <a:pt x="1376" y="740"/>
                  </a:lnTo>
                  <a:lnTo>
                    <a:pt x="1376" y="740"/>
                  </a:lnTo>
                  <a:lnTo>
                    <a:pt x="1385" y="730"/>
                  </a:lnTo>
                  <a:lnTo>
                    <a:pt x="1389" y="727"/>
                  </a:lnTo>
                  <a:lnTo>
                    <a:pt x="1392" y="725"/>
                  </a:lnTo>
                  <a:lnTo>
                    <a:pt x="1392" y="725"/>
                  </a:lnTo>
                  <a:lnTo>
                    <a:pt x="1395" y="725"/>
                  </a:lnTo>
                  <a:lnTo>
                    <a:pt x="1395" y="725"/>
                  </a:lnTo>
                  <a:lnTo>
                    <a:pt x="1400" y="727"/>
                  </a:lnTo>
                  <a:lnTo>
                    <a:pt x="1406" y="730"/>
                  </a:lnTo>
                  <a:lnTo>
                    <a:pt x="1412" y="734"/>
                  </a:lnTo>
                  <a:lnTo>
                    <a:pt x="1419" y="737"/>
                  </a:lnTo>
                  <a:lnTo>
                    <a:pt x="1419" y="737"/>
                  </a:lnTo>
                  <a:lnTo>
                    <a:pt x="1426" y="740"/>
                  </a:lnTo>
                  <a:lnTo>
                    <a:pt x="1435" y="740"/>
                  </a:lnTo>
                  <a:lnTo>
                    <a:pt x="1435" y="740"/>
                  </a:lnTo>
                  <a:lnTo>
                    <a:pt x="1449" y="742"/>
                  </a:lnTo>
                  <a:lnTo>
                    <a:pt x="1460" y="745"/>
                  </a:lnTo>
                  <a:lnTo>
                    <a:pt x="1468" y="749"/>
                  </a:lnTo>
                  <a:lnTo>
                    <a:pt x="1475" y="755"/>
                  </a:lnTo>
                  <a:lnTo>
                    <a:pt x="1475" y="755"/>
                  </a:lnTo>
                  <a:lnTo>
                    <a:pt x="1478" y="761"/>
                  </a:lnTo>
                  <a:lnTo>
                    <a:pt x="1479" y="767"/>
                  </a:lnTo>
                  <a:lnTo>
                    <a:pt x="1481" y="773"/>
                  </a:lnTo>
                  <a:lnTo>
                    <a:pt x="1483" y="779"/>
                  </a:lnTo>
                  <a:lnTo>
                    <a:pt x="1483" y="779"/>
                  </a:lnTo>
                  <a:lnTo>
                    <a:pt x="1484" y="786"/>
                  </a:lnTo>
                  <a:lnTo>
                    <a:pt x="1487" y="793"/>
                  </a:lnTo>
                  <a:lnTo>
                    <a:pt x="1493" y="799"/>
                  </a:lnTo>
                  <a:lnTo>
                    <a:pt x="1499" y="804"/>
                  </a:lnTo>
                  <a:lnTo>
                    <a:pt x="1510" y="810"/>
                  </a:lnTo>
                  <a:lnTo>
                    <a:pt x="1515" y="813"/>
                  </a:lnTo>
                  <a:lnTo>
                    <a:pt x="1515" y="813"/>
                  </a:lnTo>
                  <a:lnTo>
                    <a:pt x="1544" y="811"/>
                  </a:lnTo>
                  <a:lnTo>
                    <a:pt x="1592" y="808"/>
                  </a:lnTo>
                  <a:lnTo>
                    <a:pt x="1592" y="808"/>
                  </a:lnTo>
                  <a:lnTo>
                    <a:pt x="1592" y="808"/>
                  </a:lnTo>
                  <a:lnTo>
                    <a:pt x="1592" y="808"/>
                  </a:lnTo>
                  <a:lnTo>
                    <a:pt x="1592" y="808"/>
                  </a:lnTo>
                  <a:lnTo>
                    <a:pt x="1592" y="808"/>
                  </a:lnTo>
                  <a:lnTo>
                    <a:pt x="1592" y="808"/>
                  </a:lnTo>
                  <a:lnTo>
                    <a:pt x="1593" y="808"/>
                  </a:lnTo>
                  <a:lnTo>
                    <a:pt x="1593" y="808"/>
                  </a:lnTo>
                  <a:lnTo>
                    <a:pt x="1596" y="808"/>
                  </a:lnTo>
                  <a:lnTo>
                    <a:pt x="1596" y="808"/>
                  </a:lnTo>
                  <a:lnTo>
                    <a:pt x="1596" y="808"/>
                  </a:lnTo>
                  <a:lnTo>
                    <a:pt x="1611" y="808"/>
                  </a:lnTo>
                  <a:lnTo>
                    <a:pt x="1626" y="810"/>
                  </a:lnTo>
                  <a:lnTo>
                    <a:pt x="1626" y="810"/>
                  </a:lnTo>
                  <a:lnTo>
                    <a:pt x="1635" y="811"/>
                  </a:lnTo>
                  <a:lnTo>
                    <a:pt x="1640" y="814"/>
                  </a:lnTo>
                  <a:lnTo>
                    <a:pt x="1645" y="819"/>
                  </a:lnTo>
                  <a:lnTo>
                    <a:pt x="1646" y="826"/>
                  </a:lnTo>
                  <a:lnTo>
                    <a:pt x="1646" y="826"/>
                  </a:lnTo>
                  <a:lnTo>
                    <a:pt x="1645" y="832"/>
                  </a:lnTo>
                  <a:lnTo>
                    <a:pt x="1642" y="841"/>
                  </a:lnTo>
                  <a:lnTo>
                    <a:pt x="1638" y="851"/>
                  </a:lnTo>
                  <a:lnTo>
                    <a:pt x="1632" y="861"/>
                  </a:lnTo>
                  <a:lnTo>
                    <a:pt x="1632" y="861"/>
                  </a:lnTo>
                  <a:lnTo>
                    <a:pt x="1623" y="875"/>
                  </a:lnTo>
                  <a:lnTo>
                    <a:pt x="1614" y="886"/>
                  </a:lnTo>
                  <a:lnTo>
                    <a:pt x="1608" y="891"/>
                  </a:lnTo>
                  <a:lnTo>
                    <a:pt x="1602" y="894"/>
                  </a:lnTo>
                  <a:lnTo>
                    <a:pt x="1598" y="897"/>
                  </a:lnTo>
                  <a:lnTo>
                    <a:pt x="1592" y="897"/>
                  </a:lnTo>
                  <a:lnTo>
                    <a:pt x="1592" y="897"/>
                  </a:lnTo>
                  <a:lnTo>
                    <a:pt x="1587" y="898"/>
                  </a:lnTo>
                  <a:lnTo>
                    <a:pt x="1584" y="900"/>
                  </a:lnTo>
                  <a:lnTo>
                    <a:pt x="1581" y="903"/>
                  </a:lnTo>
                  <a:lnTo>
                    <a:pt x="1578" y="906"/>
                  </a:lnTo>
                  <a:lnTo>
                    <a:pt x="1578" y="906"/>
                  </a:lnTo>
                  <a:lnTo>
                    <a:pt x="1575" y="914"/>
                  </a:lnTo>
                  <a:lnTo>
                    <a:pt x="1573" y="923"/>
                  </a:lnTo>
                  <a:lnTo>
                    <a:pt x="1573" y="935"/>
                  </a:lnTo>
                  <a:lnTo>
                    <a:pt x="1573" y="945"/>
                  </a:lnTo>
                  <a:lnTo>
                    <a:pt x="1574" y="956"/>
                  </a:lnTo>
                  <a:lnTo>
                    <a:pt x="1577" y="963"/>
                  </a:lnTo>
                  <a:lnTo>
                    <a:pt x="1581" y="971"/>
                  </a:lnTo>
                  <a:lnTo>
                    <a:pt x="1584" y="972"/>
                  </a:lnTo>
                  <a:lnTo>
                    <a:pt x="1587" y="974"/>
                  </a:lnTo>
                  <a:lnTo>
                    <a:pt x="1587" y="974"/>
                  </a:lnTo>
                  <a:lnTo>
                    <a:pt x="1590" y="974"/>
                  </a:lnTo>
                  <a:lnTo>
                    <a:pt x="1590" y="974"/>
                  </a:lnTo>
                  <a:lnTo>
                    <a:pt x="1590" y="974"/>
                  </a:lnTo>
                  <a:lnTo>
                    <a:pt x="1590" y="974"/>
                  </a:lnTo>
                  <a:lnTo>
                    <a:pt x="1596" y="972"/>
                  </a:lnTo>
                  <a:lnTo>
                    <a:pt x="1601" y="968"/>
                  </a:lnTo>
                  <a:lnTo>
                    <a:pt x="1606" y="962"/>
                  </a:lnTo>
                  <a:lnTo>
                    <a:pt x="1611" y="954"/>
                  </a:lnTo>
                  <a:lnTo>
                    <a:pt x="1621" y="940"/>
                  </a:lnTo>
                  <a:lnTo>
                    <a:pt x="1629" y="925"/>
                  </a:lnTo>
                  <a:lnTo>
                    <a:pt x="1629" y="925"/>
                  </a:lnTo>
                  <a:lnTo>
                    <a:pt x="1635" y="920"/>
                  </a:lnTo>
                  <a:lnTo>
                    <a:pt x="1638" y="919"/>
                  </a:lnTo>
                  <a:lnTo>
                    <a:pt x="1638" y="919"/>
                  </a:lnTo>
                  <a:lnTo>
                    <a:pt x="1640" y="919"/>
                  </a:lnTo>
                  <a:lnTo>
                    <a:pt x="1642" y="922"/>
                  </a:lnTo>
                  <a:lnTo>
                    <a:pt x="1645" y="929"/>
                  </a:lnTo>
                  <a:lnTo>
                    <a:pt x="1651" y="960"/>
                  </a:lnTo>
                  <a:lnTo>
                    <a:pt x="1667" y="1055"/>
                  </a:lnTo>
                  <a:lnTo>
                    <a:pt x="1667" y="1055"/>
                  </a:lnTo>
                  <a:lnTo>
                    <a:pt x="1671" y="1050"/>
                  </a:lnTo>
                  <a:lnTo>
                    <a:pt x="1676" y="1047"/>
                  </a:lnTo>
                  <a:lnTo>
                    <a:pt x="1676" y="1047"/>
                  </a:lnTo>
                  <a:lnTo>
                    <a:pt x="1677" y="1047"/>
                  </a:lnTo>
                  <a:lnTo>
                    <a:pt x="1677" y="1047"/>
                  </a:lnTo>
                  <a:lnTo>
                    <a:pt x="1680" y="1046"/>
                  </a:lnTo>
                  <a:lnTo>
                    <a:pt x="1683" y="1044"/>
                  </a:lnTo>
                  <a:lnTo>
                    <a:pt x="1685" y="1039"/>
                  </a:lnTo>
                  <a:lnTo>
                    <a:pt x="1686" y="1034"/>
                  </a:lnTo>
                  <a:lnTo>
                    <a:pt x="1689" y="1019"/>
                  </a:lnTo>
                  <a:lnTo>
                    <a:pt x="1689" y="1003"/>
                  </a:lnTo>
                  <a:lnTo>
                    <a:pt x="1689" y="1003"/>
                  </a:lnTo>
                  <a:lnTo>
                    <a:pt x="1692" y="985"/>
                  </a:lnTo>
                  <a:lnTo>
                    <a:pt x="1694" y="978"/>
                  </a:lnTo>
                  <a:lnTo>
                    <a:pt x="1696" y="972"/>
                  </a:lnTo>
                  <a:lnTo>
                    <a:pt x="1696" y="972"/>
                  </a:lnTo>
                  <a:lnTo>
                    <a:pt x="1699" y="965"/>
                  </a:lnTo>
                  <a:lnTo>
                    <a:pt x="1702" y="954"/>
                  </a:lnTo>
                  <a:lnTo>
                    <a:pt x="1704" y="931"/>
                  </a:lnTo>
                  <a:lnTo>
                    <a:pt x="1707" y="911"/>
                  </a:lnTo>
                  <a:lnTo>
                    <a:pt x="1708" y="906"/>
                  </a:lnTo>
                  <a:lnTo>
                    <a:pt x="1708" y="904"/>
                  </a:lnTo>
                  <a:lnTo>
                    <a:pt x="1710" y="903"/>
                  </a:lnTo>
                  <a:lnTo>
                    <a:pt x="1710" y="903"/>
                  </a:lnTo>
                  <a:lnTo>
                    <a:pt x="1719" y="904"/>
                  </a:lnTo>
                  <a:lnTo>
                    <a:pt x="1730" y="907"/>
                  </a:lnTo>
                  <a:lnTo>
                    <a:pt x="1745" y="910"/>
                  </a:lnTo>
                  <a:lnTo>
                    <a:pt x="1757" y="911"/>
                  </a:lnTo>
                  <a:lnTo>
                    <a:pt x="1757" y="911"/>
                  </a:lnTo>
                  <a:lnTo>
                    <a:pt x="1761" y="911"/>
                  </a:lnTo>
                  <a:lnTo>
                    <a:pt x="1761" y="911"/>
                  </a:lnTo>
                  <a:lnTo>
                    <a:pt x="1764" y="910"/>
                  </a:lnTo>
                  <a:lnTo>
                    <a:pt x="1766" y="907"/>
                  </a:lnTo>
                  <a:lnTo>
                    <a:pt x="1766" y="907"/>
                  </a:lnTo>
                  <a:lnTo>
                    <a:pt x="1766" y="906"/>
                  </a:lnTo>
                  <a:lnTo>
                    <a:pt x="1766" y="906"/>
                  </a:lnTo>
                  <a:lnTo>
                    <a:pt x="1766" y="904"/>
                  </a:lnTo>
                  <a:lnTo>
                    <a:pt x="1766" y="904"/>
                  </a:lnTo>
                  <a:lnTo>
                    <a:pt x="1766" y="900"/>
                  </a:lnTo>
                  <a:lnTo>
                    <a:pt x="1766" y="900"/>
                  </a:lnTo>
                  <a:lnTo>
                    <a:pt x="1769" y="891"/>
                  </a:lnTo>
                  <a:lnTo>
                    <a:pt x="1773" y="879"/>
                  </a:lnTo>
                  <a:lnTo>
                    <a:pt x="1785" y="852"/>
                  </a:lnTo>
                  <a:lnTo>
                    <a:pt x="1785" y="852"/>
                  </a:lnTo>
                  <a:lnTo>
                    <a:pt x="1790" y="839"/>
                  </a:lnTo>
                  <a:lnTo>
                    <a:pt x="1791" y="826"/>
                  </a:lnTo>
                  <a:lnTo>
                    <a:pt x="1791" y="826"/>
                  </a:lnTo>
                  <a:lnTo>
                    <a:pt x="1791" y="820"/>
                  </a:lnTo>
                  <a:lnTo>
                    <a:pt x="1791" y="820"/>
                  </a:lnTo>
                  <a:lnTo>
                    <a:pt x="1790" y="811"/>
                  </a:lnTo>
                  <a:lnTo>
                    <a:pt x="1790" y="811"/>
                  </a:lnTo>
                  <a:lnTo>
                    <a:pt x="1790" y="811"/>
                  </a:lnTo>
                  <a:lnTo>
                    <a:pt x="1793" y="799"/>
                  </a:lnTo>
                  <a:lnTo>
                    <a:pt x="1795" y="785"/>
                  </a:lnTo>
                  <a:lnTo>
                    <a:pt x="1807" y="756"/>
                  </a:lnTo>
                  <a:lnTo>
                    <a:pt x="1807" y="756"/>
                  </a:lnTo>
                  <a:lnTo>
                    <a:pt x="1809" y="745"/>
                  </a:lnTo>
                  <a:lnTo>
                    <a:pt x="1810" y="733"/>
                  </a:lnTo>
                  <a:lnTo>
                    <a:pt x="1810" y="733"/>
                  </a:lnTo>
                  <a:lnTo>
                    <a:pt x="1812" y="727"/>
                  </a:lnTo>
                  <a:lnTo>
                    <a:pt x="1812" y="720"/>
                  </a:lnTo>
                  <a:lnTo>
                    <a:pt x="1815" y="715"/>
                  </a:lnTo>
                  <a:lnTo>
                    <a:pt x="1818" y="709"/>
                  </a:lnTo>
                  <a:lnTo>
                    <a:pt x="1825" y="702"/>
                  </a:lnTo>
                  <a:lnTo>
                    <a:pt x="1834" y="695"/>
                  </a:lnTo>
                  <a:lnTo>
                    <a:pt x="1834" y="695"/>
                  </a:lnTo>
                  <a:lnTo>
                    <a:pt x="1846" y="686"/>
                  </a:lnTo>
                  <a:lnTo>
                    <a:pt x="1858" y="677"/>
                  </a:lnTo>
                  <a:lnTo>
                    <a:pt x="1858" y="677"/>
                  </a:lnTo>
                  <a:lnTo>
                    <a:pt x="1871" y="668"/>
                  </a:lnTo>
                  <a:lnTo>
                    <a:pt x="1884" y="658"/>
                  </a:lnTo>
                  <a:lnTo>
                    <a:pt x="1897" y="650"/>
                  </a:lnTo>
                  <a:lnTo>
                    <a:pt x="1903" y="649"/>
                  </a:lnTo>
                  <a:lnTo>
                    <a:pt x="1909" y="649"/>
                  </a:lnTo>
                  <a:lnTo>
                    <a:pt x="1909" y="649"/>
                  </a:lnTo>
                  <a:lnTo>
                    <a:pt x="1914" y="649"/>
                  </a:lnTo>
                  <a:lnTo>
                    <a:pt x="1914" y="649"/>
                  </a:lnTo>
                  <a:lnTo>
                    <a:pt x="1917" y="652"/>
                  </a:lnTo>
                  <a:lnTo>
                    <a:pt x="1917" y="652"/>
                  </a:lnTo>
                  <a:lnTo>
                    <a:pt x="1918" y="656"/>
                  </a:lnTo>
                  <a:lnTo>
                    <a:pt x="1918" y="656"/>
                  </a:lnTo>
                  <a:lnTo>
                    <a:pt x="1922" y="661"/>
                  </a:lnTo>
                  <a:lnTo>
                    <a:pt x="1930" y="663"/>
                  </a:lnTo>
                  <a:lnTo>
                    <a:pt x="1937" y="666"/>
                  </a:lnTo>
                  <a:lnTo>
                    <a:pt x="1943" y="668"/>
                  </a:lnTo>
                  <a:lnTo>
                    <a:pt x="1943" y="668"/>
                  </a:lnTo>
                  <a:lnTo>
                    <a:pt x="1948" y="666"/>
                  </a:lnTo>
                  <a:lnTo>
                    <a:pt x="1950" y="663"/>
                  </a:lnTo>
                  <a:lnTo>
                    <a:pt x="1950" y="659"/>
                  </a:lnTo>
                  <a:lnTo>
                    <a:pt x="1948" y="652"/>
                  </a:lnTo>
                  <a:lnTo>
                    <a:pt x="1948" y="652"/>
                  </a:lnTo>
                  <a:lnTo>
                    <a:pt x="1942" y="644"/>
                  </a:lnTo>
                  <a:lnTo>
                    <a:pt x="1942" y="644"/>
                  </a:lnTo>
                  <a:lnTo>
                    <a:pt x="1936" y="631"/>
                  </a:lnTo>
                  <a:lnTo>
                    <a:pt x="1934" y="625"/>
                  </a:lnTo>
                  <a:lnTo>
                    <a:pt x="1934" y="619"/>
                  </a:lnTo>
                  <a:lnTo>
                    <a:pt x="1934" y="619"/>
                  </a:lnTo>
                  <a:lnTo>
                    <a:pt x="1934" y="615"/>
                  </a:lnTo>
                  <a:lnTo>
                    <a:pt x="1934" y="615"/>
                  </a:lnTo>
                  <a:lnTo>
                    <a:pt x="1936" y="609"/>
                  </a:lnTo>
                  <a:lnTo>
                    <a:pt x="1942" y="604"/>
                  </a:lnTo>
                  <a:lnTo>
                    <a:pt x="1942" y="604"/>
                  </a:lnTo>
                  <a:lnTo>
                    <a:pt x="1943" y="603"/>
                  </a:lnTo>
                  <a:lnTo>
                    <a:pt x="1943" y="603"/>
                  </a:lnTo>
                  <a:lnTo>
                    <a:pt x="1949" y="597"/>
                  </a:lnTo>
                  <a:lnTo>
                    <a:pt x="1953" y="588"/>
                  </a:lnTo>
                  <a:lnTo>
                    <a:pt x="1953" y="588"/>
                  </a:lnTo>
                  <a:lnTo>
                    <a:pt x="1956" y="578"/>
                  </a:lnTo>
                  <a:lnTo>
                    <a:pt x="1958" y="572"/>
                  </a:lnTo>
                  <a:lnTo>
                    <a:pt x="1956" y="572"/>
                  </a:lnTo>
                  <a:lnTo>
                    <a:pt x="1956" y="572"/>
                  </a:lnTo>
                  <a:lnTo>
                    <a:pt x="1956" y="572"/>
                  </a:lnTo>
                  <a:lnTo>
                    <a:pt x="1956" y="572"/>
                  </a:lnTo>
                  <a:lnTo>
                    <a:pt x="1956" y="572"/>
                  </a:lnTo>
                  <a:lnTo>
                    <a:pt x="1956" y="572"/>
                  </a:lnTo>
                  <a:lnTo>
                    <a:pt x="1949" y="570"/>
                  </a:lnTo>
                  <a:lnTo>
                    <a:pt x="1937" y="566"/>
                  </a:lnTo>
                  <a:lnTo>
                    <a:pt x="1927" y="560"/>
                  </a:lnTo>
                  <a:lnTo>
                    <a:pt x="1921" y="557"/>
                  </a:lnTo>
                  <a:lnTo>
                    <a:pt x="1918" y="553"/>
                  </a:lnTo>
                  <a:lnTo>
                    <a:pt x="1918" y="553"/>
                  </a:lnTo>
                  <a:lnTo>
                    <a:pt x="1917" y="550"/>
                  </a:lnTo>
                  <a:lnTo>
                    <a:pt x="1917" y="550"/>
                  </a:lnTo>
                  <a:lnTo>
                    <a:pt x="1914" y="542"/>
                  </a:lnTo>
                  <a:lnTo>
                    <a:pt x="1909" y="536"/>
                  </a:lnTo>
                  <a:lnTo>
                    <a:pt x="1900" y="525"/>
                  </a:lnTo>
                  <a:lnTo>
                    <a:pt x="1891" y="513"/>
                  </a:lnTo>
                  <a:lnTo>
                    <a:pt x="1890" y="507"/>
                  </a:lnTo>
                  <a:lnTo>
                    <a:pt x="1888" y="503"/>
                  </a:lnTo>
                  <a:lnTo>
                    <a:pt x="1888" y="503"/>
                  </a:lnTo>
                  <a:lnTo>
                    <a:pt x="1888" y="498"/>
                  </a:lnTo>
                  <a:lnTo>
                    <a:pt x="1885" y="497"/>
                  </a:lnTo>
                  <a:lnTo>
                    <a:pt x="1884" y="495"/>
                  </a:lnTo>
                  <a:lnTo>
                    <a:pt x="1880" y="494"/>
                  </a:lnTo>
                  <a:lnTo>
                    <a:pt x="1880" y="494"/>
                  </a:lnTo>
                  <a:lnTo>
                    <a:pt x="1874" y="495"/>
                  </a:lnTo>
                  <a:lnTo>
                    <a:pt x="1868" y="498"/>
                  </a:lnTo>
                  <a:lnTo>
                    <a:pt x="1860" y="503"/>
                  </a:lnTo>
                  <a:lnTo>
                    <a:pt x="1852" y="507"/>
                  </a:lnTo>
                  <a:lnTo>
                    <a:pt x="1852" y="507"/>
                  </a:lnTo>
                  <a:lnTo>
                    <a:pt x="1847" y="510"/>
                  </a:lnTo>
                  <a:lnTo>
                    <a:pt x="1841" y="511"/>
                  </a:lnTo>
                  <a:lnTo>
                    <a:pt x="1841" y="511"/>
                  </a:lnTo>
                  <a:lnTo>
                    <a:pt x="1831" y="510"/>
                  </a:lnTo>
                  <a:lnTo>
                    <a:pt x="1821" y="507"/>
                  </a:lnTo>
                  <a:lnTo>
                    <a:pt x="1821" y="507"/>
                  </a:lnTo>
                  <a:lnTo>
                    <a:pt x="1809" y="506"/>
                  </a:lnTo>
                  <a:lnTo>
                    <a:pt x="1795" y="504"/>
                  </a:lnTo>
                  <a:lnTo>
                    <a:pt x="1795" y="504"/>
                  </a:lnTo>
                  <a:lnTo>
                    <a:pt x="1793" y="504"/>
                  </a:lnTo>
                  <a:lnTo>
                    <a:pt x="1793" y="504"/>
                  </a:lnTo>
                  <a:lnTo>
                    <a:pt x="1781" y="506"/>
                  </a:lnTo>
                  <a:lnTo>
                    <a:pt x="1769" y="510"/>
                  </a:lnTo>
                  <a:lnTo>
                    <a:pt x="1769" y="510"/>
                  </a:lnTo>
                  <a:lnTo>
                    <a:pt x="1751" y="522"/>
                  </a:lnTo>
                  <a:lnTo>
                    <a:pt x="1751" y="522"/>
                  </a:lnTo>
                  <a:lnTo>
                    <a:pt x="1738" y="532"/>
                  </a:lnTo>
                  <a:lnTo>
                    <a:pt x="1728" y="541"/>
                  </a:lnTo>
                  <a:lnTo>
                    <a:pt x="1719" y="547"/>
                  </a:lnTo>
                  <a:lnTo>
                    <a:pt x="1714" y="548"/>
                  </a:lnTo>
                  <a:lnTo>
                    <a:pt x="1710" y="550"/>
                  </a:lnTo>
                  <a:lnTo>
                    <a:pt x="1710" y="550"/>
                  </a:lnTo>
                  <a:lnTo>
                    <a:pt x="1707" y="550"/>
                  </a:lnTo>
                  <a:lnTo>
                    <a:pt x="1707" y="550"/>
                  </a:lnTo>
                  <a:lnTo>
                    <a:pt x="1704" y="550"/>
                  </a:lnTo>
                  <a:lnTo>
                    <a:pt x="1704" y="550"/>
                  </a:lnTo>
                  <a:lnTo>
                    <a:pt x="1701" y="550"/>
                  </a:lnTo>
                  <a:lnTo>
                    <a:pt x="1696" y="551"/>
                  </a:lnTo>
                  <a:lnTo>
                    <a:pt x="1692" y="557"/>
                  </a:lnTo>
                  <a:lnTo>
                    <a:pt x="1689" y="564"/>
                  </a:lnTo>
                  <a:lnTo>
                    <a:pt x="1683" y="573"/>
                  </a:lnTo>
                  <a:lnTo>
                    <a:pt x="1683" y="573"/>
                  </a:lnTo>
                  <a:lnTo>
                    <a:pt x="1680" y="578"/>
                  </a:lnTo>
                  <a:lnTo>
                    <a:pt x="1680" y="578"/>
                  </a:lnTo>
                  <a:lnTo>
                    <a:pt x="1670" y="587"/>
                  </a:lnTo>
                  <a:lnTo>
                    <a:pt x="1670" y="587"/>
                  </a:lnTo>
                  <a:lnTo>
                    <a:pt x="1657" y="601"/>
                  </a:lnTo>
                  <a:lnTo>
                    <a:pt x="1651" y="606"/>
                  </a:lnTo>
                  <a:lnTo>
                    <a:pt x="1646" y="607"/>
                  </a:lnTo>
                  <a:lnTo>
                    <a:pt x="1646" y="607"/>
                  </a:lnTo>
                  <a:lnTo>
                    <a:pt x="1639" y="609"/>
                  </a:lnTo>
                  <a:lnTo>
                    <a:pt x="1639" y="609"/>
                  </a:lnTo>
                  <a:lnTo>
                    <a:pt x="1621" y="616"/>
                  </a:lnTo>
                  <a:lnTo>
                    <a:pt x="1621" y="616"/>
                  </a:lnTo>
                  <a:lnTo>
                    <a:pt x="1609" y="622"/>
                  </a:lnTo>
                  <a:lnTo>
                    <a:pt x="1609" y="622"/>
                  </a:lnTo>
                  <a:lnTo>
                    <a:pt x="1609" y="622"/>
                  </a:lnTo>
                  <a:lnTo>
                    <a:pt x="1612" y="627"/>
                  </a:lnTo>
                  <a:lnTo>
                    <a:pt x="1617" y="640"/>
                  </a:lnTo>
                  <a:lnTo>
                    <a:pt x="1621" y="658"/>
                  </a:lnTo>
                  <a:lnTo>
                    <a:pt x="1621" y="666"/>
                  </a:lnTo>
                  <a:lnTo>
                    <a:pt x="1621" y="674"/>
                  </a:lnTo>
                  <a:lnTo>
                    <a:pt x="1621" y="674"/>
                  </a:lnTo>
                  <a:lnTo>
                    <a:pt x="1620" y="678"/>
                  </a:lnTo>
                  <a:lnTo>
                    <a:pt x="1618" y="683"/>
                  </a:lnTo>
                  <a:lnTo>
                    <a:pt x="1618" y="683"/>
                  </a:lnTo>
                  <a:lnTo>
                    <a:pt x="1615" y="687"/>
                  </a:lnTo>
                  <a:lnTo>
                    <a:pt x="1611" y="690"/>
                  </a:lnTo>
                  <a:lnTo>
                    <a:pt x="1606" y="692"/>
                  </a:lnTo>
                  <a:lnTo>
                    <a:pt x="1601" y="692"/>
                  </a:lnTo>
                  <a:lnTo>
                    <a:pt x="1601" y="692"/>
                  </a:lnTo>
                  <a:lnTo>
                    <a:pt x="1587" y="692"/>
                  </a:lnTo>
                  <a:lnTo>
                    <a:pt x="1587" y="692"/>
                  </a:lnTo>
                  <a:lnTo>
                    <a:pt x="1584" y="690"/>
                  </a:lnTo>
                  <a:lnTo>
                    <a:pt x="1584" y="690"/>
                  </a:lnTo>
                  <a:lnTo>
                    <a:pt x="1567" y="688"/>
                  </a:lnTo>
                  <a:lnTo>
                    <a:pt x="1567" y="688"/>
                  </a:lnTo>
                  <a:lnTo>
                    <a:pt x="1565" y="688"/>
                  </a:lnTo>
                  <a:lnTo>
                    <a:pt x="1565" y="688"/>
                  </a:lnTo>
                  <a:lnTo>
                    <a:pt x="1565" y="688"/>
                  </a:lnTo>
                  <a:lnTo>
                    <a:pt x="1565" y="688"/>
                  </a:lnTo>
                  <a:lnTo>
                    <a:pt x="1565" y="688"/>
                  </a:lnTo>
                  <a:lnTo>
                    <a:pt x="1565" y="688"/>
                  </a:lnTo>
                  <a:lnTo>
                    <a:pt x="1565" y="688"/>
                  </a:lnTo>
                  <a:lnTo>
                    <a:pt x="1565" y="688"/>
                  </a:lnTo>
                  <a:lnTo>
                    <a:pt x="1565" y="688"/>
                  </a:lnTo>
                  <a:lnTo>
                    <a:pt x="1565" y="688"/>
                  </a:lnTo>
                  <a:lnTo>
                    <a:pt x="1565" y="688"/>
                  </a:lnTo>
                  <a:lnTo>
                    <a:pt x="1564" y="688"/>
                  </a:lnTo>
                  <a:lnTo>
                    <a:pt x="1564" y="688"/>
                  </a:lnTo>
                  <a:lnTo>
                    <a:pt x="1564" y="688"/>
                  </a:lnTo>
                  <a:lnTo>
                    <a:pt x="1564" y="688"/>
                  </a:lnTo>
                  <a:lnTo>
                    <a:pt x="1564" y="688"/>
                  </a:lnTo>
                  <a:lnTo>
                    <a:pt x="1564" y="688"/>
                  </a:lnTo>
                  <a:lnTo>
                    <a:pt x="1564" y="688"/>
                  </a:lnTo>
                  <a:lnTo>
                    <a:pt x="1564" y="688"/>
                  </a:lnTo>
                  <a:lnTo>
                    <a:pt x="1564" y="688"/>
                  </a:lnTo>
                  <a:lnTo>
                    <a:pt x="1564" y="688"/>
                  </a:lnTo>
                  <a:lnTo>
                    <a:pt x="1564" y="688"/>
                  </a:lnTo>
                  <a:lnTo>
                    <a:pt x="1564" y="688"/>
                  </a:lnTo>
                  <a:lnTo>
                    <a:pt x="1562" y="688"/>
                  </a:lnTo>
                  <a:lnTo>
                    <a:pt x="1562" y="688"/>
                  </a:lnTo>
                  <a:lnTo>
                    <a:pt x="1562" y="688"/>
                  </a:lnTo>
                  <a:lnTo>
                    <a:pt x="1562" y="688"/>
                  </a:lnTo>
                  <a:lnTo>
                    <a:pt x="1562" y="688"/>
                  </a:lnTo>
                  <a:lnTo>
                    <a:pt x="1562" y="688"/>
                  </a:lnTo>
                  <a:lnTo>
                    <a:pt x="1562" y="688"/>
                  </a:lnTo>
                  <a:lnTo>
                    <a:pt x="1562" y="688"/>
                  </a:lnTo>
                  <a:lnTo>
                    <a:pt x="1562" y="688"/>
                  </a:lnTo>
                  <a:lnTo>
                    <a:pt x="1562" y="688"/>
                  </a:lnTo>
                  <a:lnTo>
                    <a:pt x="1561" y="688"/>
                  </a:lnTo>
                  <a:lnTo>
                    <a:pt x="1561" y="688"/>
                  </a:lnTo>
                  <a:lnTo>
                    <a:pt x="1561" y="688"/>
                  </a:lnTo>
                  <a:lnTo>
                    <a:pt x="1561" y="688"/>
                  </a:lnTo>
                  <a:lnTo>
                    <a:pt x="1561" y="690"/>
                  </a:lnTo>
                  <a:lnTo>
                    <a:pt x="1561" y="690"/>
                  </a:lnTo>
                  <a:lnTo>
                    <a:pt x="1561" y="690"/>
                  </a:lnTo>
                  <a:lnTo>
                    <a:pt x="1561" y="690"/>
                  </a:lnTo>
                  <a:lnTo>
                    <a:pt x="1561" y="690"/>
                  </a:lnTo>
                  <a:lnTo>
                    <a:pt x="1561" y="690"/>
                  </a:lnTo>
                  <a:lnTo>
                    <a:pt x="1561" y="690"/>
                  </a:lnTo>
                  <a:lnTo>
                    <a:pt x="1561" y="690"/>
                  </a:lnTo>
                  <a:lnTo>
                    <a:pt x="1559" y="690"/>
                  </a:lnTo>
                  <a:lnTo>
                    <a:pt x="1559" y="690"/>
                  </a:lnTo>
                  <a:lnTo>
                    <a:pt x="1559" y="690"/>
                  </a:lnTo>
                  <a:lnTo>
                    <a:pt x="1559" y="690"/>
                  </a:lnTo>
                  <a:lnTo>
                    <a:pt x="1559" y="690"/>
                  </a:lnTo>
                  <a:lnTo>
                    <a:pt x="1559" y="690"/>
                  </a:lnTo>
                  <a:lnTo>
                    <a:pt x="1559" y="690"/>
                  </a:lnTo>
                  <a:lnTo>
                    <a:pt x="1559" y="690"/>
                  </a:lnTo>
                  <a:lnTo>
                    <a:pt x="1559" y="690"/>
                  </a:lnTo>
                  <a:lnTo>
                    <a:pt x="1559" y="690"/>
                  </a:lnTo>
                  <a:lnTo>
                    <a:pt x="1559" y="690"/>
                  </a:lnTo>
                  <a:lnTo>
                    <a:pt x="1549" y="692"/>
                  </a:lnTo>
                  <a:lnTo>
                    <a:pt x="1549" y="692"/>
                  </a:lnTo>
                  <a:lnTo>
                    <a:pt x="1539" y="693"/>
                  </a:lnTo>
                  <a:lnTo>
                    <a:pt x="1539" y="693"/>
                  </a:lnTo>
                  <a:lnTo>
                    <a:pt x="1534" y="693"/>
                  </a:lnTo>
                  <a:lnTo>
                    <a:pt x="1534" y="693"/>
                  </a:lnTo>
                  <a:lnTo>
                    <a:pt x="1528" y="693"/>
                  </a:lnTo>
                  <a:lnTo>
                    <a:pt x="1528" y="693"/>
                  </a:lnTo>
                  <a:lnTo>
                    <a:pt x="1519" y="692"/>
                  </a:lnTo>
                  <a:lnTo>
                    <a:pt x="1510" y="688"/>
                  </a:lnTo>
                  <a:lnTo>
                    <a:pt x="1510" y="688"/>
                  </a:lnTo>
                  <a:lnTo>
                    <a:pt x="1499" y="686"/>
                  </a:lnTo>
                  <a:lnTo>
                    <a:pt x="1499" y="686"/>
                  </a:lnTo>
                  <a:lnTo>
                    <a:pt x="1490" y="684"/>
                  </a:lnTo>
                  <a:lnTo>
                    <a:pt x="1490" y="684"/>
                  </a:lnTo>
                  <a:lnTo>
                    <a:pt x="1483" y="686"/>
                  </a:lnTo>
                  <a:lnTo>
                    <a:pt x="1483" y="686"/>
                  </a:lnTo>
                  <a:lnTo>
                    <a:pt x="1474" y="687"/>
                  </a:lnTo>
                  <a:lnTo>
                    <a:pt x="1474" y="687"/>
                  </a:lnTo>
                  <a:lnTo>
                    <a:pt x="1468" y="686"/>
                  </a:lnTo>
                  <a:lnTo>
                    <a:pt x="1463" y="686"/>
                  </a:lnTo>
                  <a:lnTo>
                    <a:pt x="1453" y="681"/>
                  </a:lnTo>
                  <a:lnTo>
                    <a:pt x="1453" y="681"/>
                  </a:lnTo>
                  <a:lnTo>
                    <a:pt x="1453" y="681"/>
                  </a:lnTo>
                  <a:lnTo>
                    <a:pt x="1453" y="681"/>
                  </a:lnTo>
                  <a:lnTo>
                    <a:pt x="1453" y="680"/>
                  </a:lnTo>
                  <a:lnTo>
                    <a:pt x="1453" y="680"/>
                  </a:lnTo>
                  <a:lnTo>
                    <a:pt x="1444" y="677"/>
                  </a:lnTo>
                  <a:lnTo>
                    <a:pt x="1437" y="674"/>
                  </a:lnTo>
                  <a:lnTo>
                    <a:pt x="1437" y="674"/>
                  </a:lnTo>
                  <a:lnTo>
                    <a:pt x="1435" y="675"/>
                  </a:lnTo>
                  <a:lnTo>
                    <a:pt x="1435" y="675"/>
                  </a:lnTo>
                  <a:lnTo>
                    <a:pt x="1434" y="675"/>
                  </a:lnTo>
                  <a:lnTo>
                    <a:pt x="1434" y="675"/>
                  </a:lnTo>
                  <a:lnTo>
                    <a:pt x="1431" y="675"/>
                  </a:lnTo>
                  <a:lnTo>
                    <a:pt x="1431" y="675"/>
                  </a:lnTo>
                  <a:lnTo>
                    <a:pt x="1428" y="672"/>
                  </a:lnTo>
                  <a:lnTo>
                    <a:pt x="1423" y="669"/>
                  </a:lnTo>
                  <a:lnTo>
                    <a:pt x="1419" y="663"/>
                  </a:lnTo>
                  <a:lnTo>
                    <a:pt x="1416" y="658"/>
                  </a:lnTo>
                  <a:lnTo>
                    <a:pt x="1413" y="650"/>
                  </a:lnTo>
                  <a:lnTo>
                    <a:pt x="1412" y="643"/>
                  </a:lnTo>
                  <a:lnTo>
                    <a:pt x="1412" y="635"/>
                  </a:lnTo>
                  <a:lnTo>
                    <a:pt x="1413" y="628"/>
                  </a:lnTo>
                  <a:lnTo>
                    <a:pt x="1413" y="628"/>
                  </a:lnTo>
                  <a:lnTo>
                    <a:pt x="1413" y="621"/>
                  </a:lnTo>
                  <a:lnTo>
                    <a:pt x="1413" y="615"/>
                  </a:lnTo>
                  <a:lnTo>
                    <a:pt x="1413" y="615"/>
                  </a:lnTo>
                  <a:lnTo>
                    <a:pt x="1412" y="607"/>
                  </a:lnTo>
                  <a:lnTo>
                    <a:pt x="1410" y="600"/>
                  </a:lnTo>
                  <a:lnTo>
                    <a:pt x="1410" y="600"/>
                  </a:lnTo>
                  <a:lnTo>
                    <a:pt x="1407" y="594"/>
                  </a:lnTo>
                  <a:lnTo>
                    <a:pt x="1404" y="590"/>
                  </a:lnTo>
                  <a:lnTo>
                    <a:pt x="1401" y="587"/>
                  </a:lnTo>
                  <a:lnTo>
                    <a:pt x="1397" y="587"/>
                  </a:lnTo>
                  <a:lnTo>
                    <a:pt x="1397" y="587"/>
                  </a:lnTo>
                  <a:lnTo>
                    <a:pt x="1394" y="588"/>
                  </a:lnTo>
                  <a:lnTo>
                    <a:pt x="1391" y="591"/>
                  </a:lnTo>
                  <a:lnTo>
                    <a:pt x="1391" y="591"/>
                  </a:lnTo>
                  <a:lnTo>
                    <a:pt x="1386" y="596"/>
                  </a:lnTo>
                  <a:lnTo>
                    <a:pt x="1386" y="596"/>
                  </a:lnTo>
                  <a:lnTo>
                    <a:pt x="1382" y="600"/>
                  </a:lnTo>
                  <a:lnTo>
                    <a:pt x="1376" y="603"/>
                  </a:lnTo>
                  <a:lnTo>
                    <a:pt x="1372" y="606"/>
                  </a:lnTo>
                  <a:lnTo>
                    <a:pt x="1367" y="609"/>
                  </a:lnTo>
                  <a:lnTo>
                    <a:pt x="1367" y="609"/>
                  </a:lnTo>
                  <a:lnTo>
                    <a:pt x="1367" y="609"/>
                  </a:lnTo>
                  <a:lnTo>
                    <a:pt x="1367" y="609"/>
                  </a:lnTo>
                  <a:lnTo>
                    <a:pt x="1367" y="609"/>
                  </a:lnTo>
                  <a:lnTo>
                    <a:pt x="1367" y="609"/>
                  </a:lnTo>
                  <a:lnTo>
                    <a:pt x="1367" y="609"/>
                  </a:lnTo>
                  <a:lnTo>
                    <a:pt x="1364" y="615"/>
                  </a:lnTo>
                  <a:lnTo>
                    <a:pt x="1363" y="625"/>
                  </a:lnTo>
                  <a:lnTo>
                    <a:pt x="1363" y="625"/>
                  </a:lnTo>
                  <a:lnTo>
                    <a:pt x="1364" y="640"/>
                  </a:lnTo>
                  <a:lnTo>
                    <a:pt x="1366" y="656"/>
                  </a:lnTo>
                  <a:lnTo>
                    <a:pt x="1367" y="672"/>
                  </a:lnTo>
                  <a:lnTo>
                    <a:pt x="1367" y="680"/>
                  </a:lnTo>
                  <a:lnTo>
                    <a:pt x="1366" y="687"/>
                  </a:lnTo>
                  <a:lnTo>
                    <a:pt x="1366" y="687"/>
                  </a:lnTo>
                  <a:lnTo>
                    <a:pt x="1363" y="692"/>
                  </a:lnTo>
                  <a:lnTo>
                    <a:pt x="1360" y="697"/>
                  </a:lnTo>
                  <a:lnTo>
                    <a:pt x="1360" y="697"/>
                  </a:lnTo>
                  <a:lnTo>
                    <a:pt x="1351" y="702"/>
                  </a:lnTo>
                  <a:lnTo>
                    <a:pt x="1339" y="706"/>
                  </a:lnTo>
                  <a:lnTo>
                    <a:pt x="1324" y="711"/>
                  </a:lnTo>
                  <a:lnTo>
                    <a:pt x="1308" y="712"/>
                  </a:lnTo>
                  <a:lnTo>
                    <a:pt x="1308" y="712"/>
                  </a:lnTo>
                  <a:lnTo>
                    <a:pt x="1308" y="712"/>
                  </a:lnTo>
                  <a:lnTo>
                    <a:pt x="1308" y="712"/>
                  </a:lnTo>
                  <a:lnTo>
                    <a:pt x="1292" y="715"/>
                  </a:lnTo>
                  <a:lnTo>
                    <a:pt x="1276" y="715"/>
                  </a:lnTo>
                  <a:lnTo>
                    <a:pt x="1276" y="715"/>
                  </a:lnTo>
                  <a:lnTo>
                    <a:pt x="1274" y="715"/>
                  </a:lnTo>
                  <a:lnTo>
                    <a:pt x="1274" y="715"/>
                  </a:lnTo>
                  <a:lnTo>
                    <a:pt x="1262" y="715"/>
                  </a:lnTo>
                  <a:lnTo>
                    <a:pt x="1252" y="714"/>
                  </a:lnTo>
                  <a:lnTo>
                    <a:pt x="1243" y="711"/>
                  </a:lnTo>
                  <a:lnTo>
                    <a:pt x="1237" y="708"/>
                  </a:lnTo>
                  <a:lnTo>
                    <a:pt x="1237" y="708"/>
                  </a:lnTo>
                  <a:lnTo>
                    <a:pt x="1230" y="703"/>
                  </a:lnTo>
                  <a:lnTo>
                    <a:pt x="1218" y="699"/>
                  </a:lnTo>
                  <a:lnTo>
                    <a:pt x="1192" y="692"/>
                  </a:lnTo>
                  <a:lnTo>
                    <a:pt x="1166" y="684"/>
                  </a:lnTo>
                  <a:lnTo>
                    <a:pt x="1155" y="680"/>
                  </a:lnTo>
                  <a:lnTo>
                    <a:pt x="1149" y="675"/>
                  </a:lnTo>
                  <a:lnTo>
                    <a:pt x="1149" y="675"/>
                  </a:lnTo>
                  <a:lnTo>
                    <a:pt x="1146" y="674"/>
                  </a:lnTo>
                  <a:lnTo>
                    <a:pt x="1146" y="672"/>
                  </a:lnTo>
                  <a:lnTo>
                    <a:pt x="1146" y="672"/>
                  </a:lnTo>
                  <a:lnTo>
                    <a:pt x="1143" y="665"/>
                  </a:lnTo>
                  <a:lnTo>
                    <a:pt x="1138" y="658"/>
                  </a:lnTo>
                  <a:lnTo>
                    <a:pt x="1138" y="658"/>
                  </a:lnTo>
                  <a:lnTo>
                    <a:pt x="1130" y="647"/>
                  </a:lnTo>
                  <a:lnTo>
                    <a:pt x="1119" y="638"/>
                  </a:lnTo>
                  <a:lnTo>
                    <a:pt x="1119" y="638"/>
                  </a:lnTo>
                  <a:lnTo>
                    <a:pt x="1112" y="634"/>
                  </a:lnTo>
                  <a:lnTo>
                    <a:pt x="1106" y="632"/>
                  </a:lnTo>
                  <a:lnTo>
                    <a:pt x="1106" y="632"/>
                  </a:lnTo>
                  <a:lnTo>
                    <a:pt x="1094" y="635"/>
                  </a:lnTo>
                  <a:lnTo>
                    <a:pt x="1079" y="640"/>
                  </a:lnTo>
                  <a:lnTo>
                    <a:pt x="1062" y="644"/>
                  </a:lnTo>
                  <a:lnTo>
                    <a:pt x="1048" y="646"/>
                  </a:lnTo>
                  <a:lnTo>
                    <a:pt x="1048" y="646"/>
                  </a:lnTo>
                  <a:lnTo>
                    <a:pt x="1042" y="646"/>
                  </a:lnTo>
                  <a:lnTo>
                    <a:pt x="1040" y="644"/>
                  </a:lnTo>
                  <a:lnTo>
                    <a:pt x="1040" y="644"/>
                  </a:lnTo>
                  <a:lnTo>
                    <a:pt x="1028" y="635"/>
                  </a:lnTo>
                  <a:lnTo>
                    <a:pt x="1013" y="625"/>
                  </a:lnTo>
                  <a:lnTo>
                    <a:pt x="1013" y="625"/>
                  </a:lnTo>
                  <a:lnTo>
                    <a:pt x="997" y="616"/>
                  </a:lnTo>
                  <a:lnTo>
                    <a:pt x="988" y="612"/>
                  </a:lnTo>
                  <a:lnTo>
                    <a:pt x="980" y="610"/>
                  </a:lnTo>
                  <a:lnTo>
                    <a:pt x="980" y="610"/>
                  </a:lnTo>
                  <a:lnTo>
                    <a:pt x="970" y="609"/>
                  </a:lnTo>
                  <a:lnTo>
                    <a:pt x="958" y="604"/>
                  </a:lnTo>
                  <a:lnTo>
                    <a:pt x="948" y="600"/>
                  </a:lnTo>
                  <a:lnTo>
                    <a:pt x="938" y="594"/>
                  </a:lnTo>
                  <a:lnTo>
                    <a:pt x="938" y="594"/>
                  </a:lnTo>
                  <a:lnTo>
                    <a:pt x="932" y="588"/>
                  </a:lnTo>
                  <a:lnTo>
                    <a:pt x="927" y="582"/>
                  </a:lnTo>
                  <a:lnTo>
                    <a:pt x="927" y="582"/>
                  </a:lnTo>
                  <a:lnTo>
                    <a:pt x="926" y="579"/>
                  </a:lnTo>
                  <a:lnTo>
                    <a:pt x="921" y="576"/>
                  </a:lnTo>
                  <a:lnTo>
                    <a:pt x="907" y="570"/>
                  </a:lnTo>
                  <a:lnTo>
                    <a:pt x="890" y="564"/>
                  </a:lnTo>
                  <a:lnTo>
                    <a:pt x="877" y="559"/>
                  </a:lnTo>
                  <a:lnTo>
                    <a:pt x="877" y="559"/>
                  </a:lnTo>
                  <a:lnTo>
                    <a:pt x="873" y="556"/>
                  </a:lnTo>
                  <a:lnTo>
                    <a:pt x="873" y="556"/>
                  </a:lnTo>
                  <a:lnTo>
                    <a:pt x="868" y="551"/>
                  </a:lnTo>
                  <a:lnTo>
                    <a:pt x="864" y="548"/>
                  </a:lnTo>
                  <a:lnTo>
                    <a:pt x="851" y="542"/>
                  </a:lnTo>
                  <a:lnTo>
                    <a:pt x="846" y="540"/>
                  </a:lnTo>
                  <a:lnTo>
                    <a:pt x="840" y="536"/>
                  </a:lnTo>
                  <a:lnTo>
                    <a:pt x="837" y="532"/>
                  </a:lnTo>
                  <a:lnTo>
                    <a:pt x="836" y="528"/>
                  </a:lnTo>
                  <a:lnTo>
                    <a:pt x="836" y="528"/>
                  </a:lnTo>
                  <a:lnTo>
                    <a:pt x="837" y="520"/>
                  </a:lnTo>
                  <a:lnTo>
                    <a:pt x="839" y="511"/>
                  </a:lnTo>
                  <a:lnTo>
                    <a:pt x="844" y="494"/>
                  </a:lnTo>
                  <a:lnTo>
                    <a:pt x="844" y="494"/>
                  </a:lnTo>
                  <a:lnTo>
                    <a:pt x="846" y="483"/>
                  </a:lnTo>
                  <a:lnTo>
                    <a:pt x="848" y="474"/>
                  </a:lnTo>
                  <a:lnTo>
                    <a:pt x="848" y="474"/>
                  </a:lnTo>
                  <a:lnTo>
                    <a:pt x="848" y="470"/>
                  </a:lnTo>
                  <a:lnTo>
                    <a:pt x="851" y="466"/>
                  </a:lnTo>
                  <a:lnTo>
                    <a:pt x="851" y="466"/>
                  </a:lnTo>
                  <a:lnTo>
                    <a:pt x="851" y="466"/>
                  </a:lnTo>
                  <a:lnTo>
                    <a:pt x="851" y="466"/>
                  </a:lnTo>
                  <a:lnTo>
                    <a:pt x="851" y="466"/>
                  </a:lnTo>
                  <a:lnTo>
                    <a:pt x="851" y="464"/>
                  </a:lnTo>
                  <a:lnTo>
                    <a:pt x="851" y="464"/>
                  </a:lnTo>
                  <a:lnTo>
                    <a:pt x="851" y="464"/>
                  </a:lnTo>
                  <a:lnTo>
                    <a:pt x="851" y="464"/>
                  </a:lnTo>
                  <a:lnTo>
                    <a:pt x="851" y="464"/>
                  </a:lnTo>
                  <a:lnTo>
                    <a:pt x="851" y="464"/>
                  </a:lnTo>
                  <a:lnTo>
                    <a:pt x="851" y="464"/>
                  </a:lnTo>
                  <a:lnTo>
                    <a:pt x="851" y="464"/>
                  </a:lnTo>
                  <a:lnTo>
                    <a:pt x="851" y="464"/>
                  </a:lnTo>
                  <a:lnTo>
                    <a:pt x="851" y="464"/>
                  </a:lnTo>
                  <a:lnTo>
                    <a:pt x="851" y="464"/>
                  </a:lnTo>
                  <a:lnTo>
                    <a:pt x="851" y="464"/>
                  </a:lnTo>
                  <a:lnTo>
                    <a:pt x="851" y="464"/>
                  </a:lnTo>
                  <a:lnTo>
                    <a:pt x="851" y="464"/>
                  </a:lnTo>
                  <a:lnTo>
                    <a:pt x="851" y="464"/>
                  </a:lnTo>
                  <a:lnTo>
                    <a:pt x="851" y="464"/>
                  </a:lnTo>
                  <a:lnTo>
                    <a:pt x="851" y="464"/>
                  </a:lnTo>
                  <a:lnTo>
                    <a:pt x="851" y="464"/>
                  </a:lnTo>
                  <a:lnTo>
                    <a:pt x="851" y="464"/>
                  </a:lnTo>
                  <a:lnTo>
                    <a:pt x="851" y="464"/>
                  </a:lnTo>
                  <a:lnTo>
                    <a:pt x="851" y="464"/>
                  </a:lnTo>
                  <a:lnTo>
                    <a:pt x="851" y="464"/>
                  </a:lnTo>
                  <a:lnTo>
                    <a:pt x="851" y="464"/>
                  </a:lnTo>
                  <a:lnTo>
                    <a:pt x="851" y="464"/>
                  </a:lnTo>
                  <a:lnTo>
                    <a:pt x="852" y="463"/>
                  </a:lnTo>
                  <a:lnTo>
                    <a:pt x="852" y="463"/>
                  </a:lnTo>
                  <a:lnTo>
                    <a:pt x="852" y="463"/>
                  </a:lnTo>
                  <a:lnTo>
                    <a:pt x="852" y="463"/>
                  </a:lnTo>
                  <a:lnTo>
                    <a:pt x="852" y="463"/>
                  </a:lnTo>
                  <a:lnTo>
                    <a:pt x="852" y="463"/>
                  </a:lnTo>
                  <a:lnTo>
                    <a:pt x="852" y="463"/>
                  </a:lnTo>
                  <a:lnTo>
                    <a:pt x="852" y="463"/>
                  </a:lnTo>
                  <a:lnTo>
                    <a:pt x="852" y="461"/>
                  </a:lnTo>
                  <a:lnTo>
                    <a:pt x="852" y="461"/>
                  </a:lnTo>
                  <a:lnTo>
                    <a:pt x="852" y="461"/>
                  </a:lnTo>
                  <a:lnTo>
                    <a:pt x="852" y="461"/>
                  </a:lnTo>
                  <a:lnTo>
                    <a:pt x="852" y="461"/>
                  </a:lnTo>
                  <a:lnTo>
                    <a:pt x="852" y="461"/>
                  </a:lnTo>
                  <a:lnTo>
                    <a:pt x="853" y="461"/>
                  </a:lnTo>
                  <a:lnTo>
                    <a:pt x="853" y="461"/>
                  </a:lnTo>
                  <a:lnTo>
                    <a:pt x="853" y="461"/>
                  </a:lnTo>
                  <a:lnTo>
                    <a:pt x="853" y="461"/>
                  </a:lnTo>
                  <a:lnTo>
                    <a:pt x="853" y="461"/>
                  </a:lnTo>
                  <a:lnTo>
                    <a:pt x="853" y="461"/>
                  </a:lnTo>
                  <a:lnTo>
                    <a:pt x="853" y="461"/>
                  </a:lnTo>
                  <a:lnTo>
                    <a:pt x="853" y="461"/>
                  </a:lnTo>
                  <a:lnTo>
                    <a:pt x="853" y="461"/>
                  </a:lnTo>
                  <a:lnTo>
                    <a:pt x="853" y="461"/>
                  </a:lnTo>
                  <a:lnTo>
                    <a:pt x="853" y="461"/>
                  </a:lnTo>
                  <a:lnTo>
                    <a:pt x="853" y="461"/>
                  </a:lnTo>
                  <a:lnTo>
                    <a:pt x="853" y="461"/>
                  </a:lnTo>
                  <a:lnTo>
                    <a:pt x="861" y="454"/>
                  </a:lnTo>
                  <a:lnTo>
                    <a:pt x="868" y="446"/>
                  </a:lnTo>
                  <a:lnTo>
                    <a:pt x="874" y="441"/>
                  </a:lnTo>
                  <a:lnTo>
                    <a:pt x="880" y="435"/>
                  </a:lnTo>
                  <a:lnTo>
                    <a:pt x="880" y="435"/>
                  </a:lnTo>
                  <a:lnTo>
                    <a:pt x="880" y="435"/>
                  </a:lnTo>
                  <a:lnTo>
                    <a:pt x="880" y="435"/>
                  </a:lnTo>
                  <a:lnTo>
                    <a:pt x="880" y="435"/>
                  </a:lnTo>
                  <a:lnTo>
                    <a:pt x="880" y="430"/>
                  </a:lnTo>
                  <a:lnTo>
                    <a:pt x="880" y="430"/>
                  </a:lnTo>
                  <a:lnTo>
                    <a:pt x="880" y="430"/>
                  </a:lnTo>
                  <a:lnTo>
                    <a:pt x="880" y="426"/>
                  </a:lnTo>
                  <a:lnTo>
                    <a:pt x="876" y="420"/>
                  </a:lnTo>
                  <a:lnTo>
                    <a:pt x="865" y="409"/>
                  </a:lnTo>
                  <a:lnTo>
                    <a:pt x="851" y="399"/>
                  </a:lnTo>
                  <a:lnTo>
                    <a:pt x="851" y="399"/>
                  </a:lnTo>
                  <a:lnTo>
                    <a:pt x="843" y="389"/>
                  </a:lnTo>
                  <a:lnTo>
                    <a:pt x="837" y="380"/>
                  </a:lnTo>
                  <a:lnTo>
                    <a:pt x="827" y="371"/>
                  </a:lnTo>
                  <a:lnTo>
                    <a:pt x="827" y="371"/>
                  </a:lnTo>
                  <a:lnTo>
                    <a:pt x="818" y="365"/>
                  </a:lnTo>
                  <a:lnTo>
                    <a:pt x="814" y="364"/>
                  </a:lnTo>
                  <a:lnTo>
                    <a:pt x="808" y="362"/>
                  </a:lnTo>
                  <a:lnTo>
                    <a:pt x="808" y="362"/>
                  </a:lnTo>
                  <a:lnTo>
                    <a:pt x="800" y="361"/>
                  </a:lnTo>
                  <a:lnTo>
                    <a:pt x="793" y="356"/>
                  </a:lnTo>
                  <a:lnTo>
                    <a:pt x="785" y="351"/>
                  </a:lnTo>
                  <a:lnTo>
                    <a:pt x="778" y="343"/>
                  </a:lnTo>
                  <a:lnTo>
                    <a:pt x="763" y="328"/>
                  </a:lnTo>
                  <a:lnTo>
                    <a:pt x="757" y="324"/>
                  </a:lnTo>
                  <a:lnTo>
                    <a:pt x="750" y="321"/>
                  </a:lnTo>
                  <a:lnTo>
                    <a:pt x="750" y="321"/>
                  </a:lnTo>
                  <a:lnTo>
                    <a:pt x="746" y="319"/>
                  </a:lnTo>
                  <a:lnTo>
                    <a:pt x="743" y="318"/>
                  </a:lnTo>
                  <a:lnTo>
                    <a:pt x="740" y="314"/>
                  </a:lnTo>
                  <a:lnTo>
                    <a:pt x="737" y="309"/>
                  </a:lnTo>
                  <a:lnTo>
                    <a:pt x="734" y="299"/>
                  </a:lnTo>
                  <a:lnTo>
                    <a:pt x="732" y="287"/>
                  </a:lnTo>
                  <a:lnTo>
                    <a:pt x="732" y="287"/>
                  </a:lnTo>
                  <a:lnTo>
                    <a:pt x="729" y="275"/>
                  </a:lnTo>
                  <a:lnTo>
                    <a:pt x="728" y="269"/>
                  </a:lnTo>
                  <a:lnTo>
                    <a:pt x="725" y="265"/>
                  </a:lnTo>
                  <a:lnTo>
                    <a:pt x="725" y="265"/>
                  </a:lnTo>
                  <a:lnTo>
                    <a:pt x="722" y="260"/>
                  </a:lnTo>
                  <a:lnTo>
                    <a:pt x="720" y="254"/>
                  </a:lnTo>
                  <a:lnTo>
                    <a:pt x="719" y="250"/>
                  </a:lnTo>
                  <a:lnTo>
                    <a:pt x="720" y="244"/>
                  </a:lnTo>
                  <a:lnTo>
                    <a:pt x="722" y="238"/>
                  </a:lnTo>
                  <a:lnTo>
                    <a:pt x="723" y="234"/>
                  </a:lnTo>
                  <a:lnTo>
                    <a:pt x="728" y="231"/>
                  </a:lnTo>
                  <a:lnTo>
                    <a:pt x="731" y="231"/>
                  </a:lnTo>
                  <a:lnTo>
                    <a:pt x="731" y="231"/>
                  </a:lnTo>
                  <a:lnTo>
                    <a:pt x="737" y="231"/>
                  </a:lnTo>
                  <a:lnTo>
                    <a:pt x="741" y="235"/>
                  </a:lnTo>
                  <a:lnTo>
                    <a:pt x="741" y="235"/>
                  </a:lnTo>
                  <a:lnTo>
                    <a:pt x="746" y="238"/>
                  </a:lnTo>
                  <a:lnTo>
                    <a:pt x="750" y="240"/>
                  </a:lnTo>
                  <a:lnTo>
                    <a:pt x="760" y="241"/>
                  </a:lnTo>
                  <a:lnTo>
                    <a:pt x="760" y="241"/>
                  </a:lnTo>
                  <a:lnTo>
                    <a:pt x="766" y="241"/>
                  </a:lnTo>
                  <a:lnTo>
                    <a:pt x="772" y="240"/>
                  </a:lnTo>
                  <a:lnTo>
                    <a:pt x="778" y="237"/>
                  </a:lnTo>
                  <a:lnTo>
                    <a:pt x="783" y="232"/>
                  </a:lnTo>
                  <a:lnTo>
                    <a:pt x="785" y="228"/>
                  </a:lnTo>
                  <a:lnTo>
                    <a:pt x="787" y="222"/>
                  </a:lnTo>
                  <a:lnTo>
                    <a:pt x="785" y="216"/>
                  </a:lnTo>
                  <a:lnTo>
                    <a:pt x="783" y="210"/>
                  </a:lnTo>
                  <a:lnTo>
                    <a:pt x="783" y="210"/>
                  </a:lnTo>
                  <a:lnTo>
                    <a:pt x="771" y="192"/>
                  </a:lnTo>
                  <a:lnTo>
                    <a:pt x="771" y="192"/>
                  </a:lnTo>
                  <a:lnTo>
                    <a:pt x="765" y="184"/>
                  </a:lnTo>
                  <a:lnTo>
                    <a:pt x="765" y="184"/>
                  </a:lnTo>
                  <a:lnTo>
                    <a:pt x="750" y="164"/>
                  </a:lnTo>
                  <a:lnTo>
                    <a:pt x="746" y="155"/>
                  </a:lnTo>
                  <a:lnTo>
                    <a:pt x="744" y="148"/>
                  </a:lnTo>
                  <a:lnTo>
                    <a:pt x="744" y="148"/>
                  </a:lnTo>
                  <a:lnTo>
                    <a:pt x="746" y="138"/>
                  </a:lnTo>
                  <a:lnTo>
                    <a:pt x="746" y="138"/>
                  </a:lnTo>
                  <a:lnTo>
                    <a:pt x="749" y="123"/>
                  </a:lnTo>
                  <a:lnTo>
                    <a:pt x="749" y="123"/>
                  </a:lnTo>
                  <a:lnTo>
                    <a:pt x="749" y="123"/>
                  </a:lnTo>
                  <a:lnTo>
                    <a:pt x="750" y="111"/>
                  </a:lnTo>
                  <a:lnTo>
                    <a:pt x="750" y="99"/>
                  </a:lnTo>
                  <a:lnTo>
                    <a:pt x="750" y="94"/>
                  </a:lnTo>
                  <a:lnTo>
                    <a:pt x="749" y="89"/>
                  </a:lnTo>
                  <a:lnTo>
                    <a:pt x="746" y="85"/>
                  </a:lnTo>
                  <a:lnTo>
                    <a:pt x="741" y="82"/>
                  </a:lnTo>
                  <a:lnTo>
                    <a:pt x="741" y="82"/>
                  </a:lnTo>
                  <a:lnTo>
                    <a:pt x="728" y="73"/>
                  </a:lnTo>
                  <a:lnTo>
                    <a:pt x="716" y="63"/>
                  </a:lnTo>
                  <a:lnTo>
                    <a:pt x="716" y="63"/>
                  </a:lnTo>
                  <a:lnTo>
                    <a:pt x="716" y="63"/>
                  </a:lnTo>
                  <a:lnTo>
                    <a:pt x="716" y="63"/>
                  </a:lnTo>
                  <a:lnTo>
                    <a:pt x="716" y="63"/>
                  </a:lnTo>
                  <a:lnTo>
                    <a:pt x="709" y="54"/>
                  </a:lnTo>
                  <a:lnTo>
                    <a:pt x="704" y="45"/>
                  </a:lnTo>
                  <a:lnTo>
                    <a:pt x="704" y="45"/>
                  </a:lnTo>
                  <a:lnTo>
                    <a:pt x="700" y="34"/>
                  </a:lnTo>
                  <a:lnTo>
                    <a:pt x="700" y="34"/>
                  </a:lnTo>
                  <a:lnTo>
                    <a:pt x="697" y="29"/>
                  </a:lnTo>
                  <a:lnTo>
                    <a:pt x="695" y="24"/>
                  </a:lnTo>
                  <a:lnTo>
                    <a:pt x="688" y="15"/>
                  </a:lnTo>
                  <a:lnTo>
                    <a:pt x="688" y="15"/>
                  </a:lnTo>
                  <a:lnTo>
                    <a:pt x="678" y="5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06" name="Freeform: Shape 89">
              <a:extLst>
                <a:ext uri="{FF2B5EF4-FFF2-40B4-BE49-F238E27FC236}">
                  <a16:creationId xmlns:a16="http://schemas.microsoft.com/office/drawing/2014/main" id="{6449E115-1C2C-A14D-B825-3867495C9EE0}"/>
                </a:ext>
              </a:extLst>
            </p:cNvPr>
            <p:cNvSpPr/>
            <p:nvPr/>
          </p:nvSpPr>
          <p:spPr>
            <a:xfrm>
              <a:off x="6146640" y="2255039"/>
              <a:ext cx="704520" cy="743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58" h="2066">
                  <a:moveTo>
                    <a:pt x="672" y="0"/>
                  </a:moveTo>
                  <a:lnTo>
                    <a:pt x="651" y="3"/>
                  </a:lnTo>
                  <a:lnTo>
                    <a:pt x="644" y="3"/>
                  </a:lnTo>
                  <a:lnTo>
                    <a:pt x="644" y="3"/>
                  </a:lnTo>
                  <a:lnTo>
                    <a:pt x="641" y="11"/>
                  </a:lnTo>
                  <a:lnTo>
                    <a:pt x="641" y="11"/>
                  </a:lnTo>
                  <a:lnTo>
                    <a:pt x="641" y="11"/>
                  </a:lnTo>
                  <a:lnTo>
                    <a:pt x="630" y="36"/>
                  </a:lnTo>
                  <a:lnTo>
                    <a:pt x="623" y="48"/>
                  </a:lnTo>
                  <a:lnTo>
                    <a:pt x="620" y="51"/>
                  </a:lnTo>
                  <a:lnTo>
                    <a:pt x="616" y="54"/>
                  </a:lnTo>
                  <a:lnTo>
                    <a:pt x="616" y="54"/>
                  </a:lnTo>
                  <a:lnTo>
                    <a:pt x="605" y="58"/>
                  </a:lnTo>
                  <a:lnTo>
                    <a:pt x="591" y="63"/>
                  </a:lnTo>
                  <a:lnTo>
                    <a:pt x="591" y="63"/>
                  </a:lnTo>
                  <a:lnTo>
                    <a:pt x="574" y="68"/>
                  </a:lnTo>
                  <a:lnTo>
                    <a:pt x="560" y="74"/>
                  </a:lnTo>
                  <a:lnTo>
                    <a:pt x="560" y="74"/>
                  </a:lnTo>
                  <a:lnTo>
                    <a:pt x="546" y="82"/>
                  </a:lnTo>
                  <a:lnTo>
                    <a:pt x="546" y="82"/>
                  </a:lnTo>
                  <a:lnTo>
                    <a:pt x="543" y="83"/>
                  </a:lnTo>
                  <a:lnTo>
                    <a:pt x="539" y="85"/>
                  </a:lnTo>
                  <a:lnTo>
                    <a:pt x="539" y="85"/>
                  </a:lnTo>
                  <a:lnTo>
                    <a:pt x="533" y="85"/>
                  </a:lnTo>
                  <a:lnTo>
                    <a:pt x="533" y="85"/>
                  </a:lnTo>
                  <a:lnTo>
                    <a:pt x="523" y="85"/>
                  </a:lnTo>
                  <a:lnTo>
                    <a:pt x="511" y="82"/>
                  </a:lnTo>
                  <a:lnTo>
                    <a:pt x="486" y="73"/>
                  </a:lnTo>
                  <a:lnTo>
                    <a:pt x="486" y="73"/>
                  </a:lnTo>
                  <a:lnTo>
                    <a:pt x="462" y="65"/>
                  </a:lnTo>
                  <a:lnTo>
                    <a:pt x="450" y="63"/>
                  </a:lnTo>
                  <a:lnTo>
                    <a:pt x="441" y="63"/>
                  </a:lnTo>
                  <a:lnTo>
                    <a:pt x="441" y="63"/>
                  </a:lnTo>
                  <a:lnTo>
                    <a:pt x="434" y="63"/>
                  </a:lnTo>
                  <a:lnTo>
                    <a:pt x="427" y="64"/>
                  </a:lnTo>
                  <a:lnTo>
                    <a:pt x="421" y="67"/>
                  </a:lnTo>
                  <a:lnTo>
                    <a:pt x="415" y="70"/>
                  </a:lnTo>
                  <a:lnTo>
                    <a:pt x="406" y="79"/>
                  </a:lnTo>
                  <a:lnTo>
                    <a:pt x="402" y="88"/>
                  </a:lnTo>
                  <a:lnTo>
                    <a:pt x="402" y="88"/>
                  </a:lnTo>
                  <a:lnTo>
                    <a:pt x="400" y="92"/>
                  </a:lnTo>
                  <a:lnTo>
                    <a:pt x="400" y="95"/>
                  </a:lnTo>
                  <a:lnTo>
                    <a:pt x="402" y="98"/>
                  </a:lnTo>
                  <a:lnTo>
                    <a:pt x="405" y="101"/>
                  </a:lnTo>
                  <a:lnTo>
                    <a:pt x="405" y="101"/>
                  </a:lnTo>
                  <a:lnTo>
                    <a:pt x="409" y="105"/>
                  </a:lnTo>
                  <a:lnTo>
                    <a:pt x="410" y="111"/>
                  </a:lnTo>
                  <a:lnTo>
                    <a:pt x="413" y="119"/>
                  </a:lnTo>
                  <a:lnTo>
                    <a:pt x="415" y="128"/>
                  </a:lnTo>
                  <a:lnTo>
                    <a:pt x="415" y="128"/>
                  </a:lnTo>
                  <a:lnTo>
                    <a:pt x="416" y="142"/>
                  </a:lnTo>
                  <a:lnTo>
                    <a:pt x="416" y="155"/>
                  </a:lnTo>
                  <a:lnTo>
                    <a:pt x="416" y="167"/>
                  </a:lnTo>
                  <a:lnTo>
                    <a:pt x="416" y="167"/>
                  </a:lnTo>
                  <a:lnTo>
                    <a:pt x="421" y="186"/>
                  </a:lnTo>
                  <a:lnTo>
                    <a:pt x="421" y="186"/>
                  </a:lnTo>
                  <a:lnTo>
                    <a:pt x="428" y="206"/>
                  </a:lnTo>
                  <a:lnTo>
                    <a:pt x="433" y="215"/>
                  </a:lnTo>
                  <a:lnTo>
                    <a:pt x="437" y="223"/>
                  </a:lnTo>
                  <a:lnTo>
                    <a:pt x="437" y="223"/>
                  </a:lnTo>
                  <a:lnTo>
                    <a:pt x="441" y="228"/>
                  </a:lnTo>
                  <a:lnTo>
                    <a:pt x="446" y="232"/>
                  </a:lnTo>
                  <a:lnTo>
                    <a:pt x="450" y="234"/>
                  </a:lnTo>
                  <a:lnTo>
                    <a:pt x="455" y="235"/>
                  </a:lnTo>
                  <a:lnTo>
                    <a:pt x="455" y="235"/>
                  </a:lnTo>
                  <a:lnTo>
                    <a:pt x="458" y="235"/>
                  </a:lnTo>
                  <a:lnTo>
                    <a:pt x="458" y="235"/>
                  </a:lnTo>
                  <a:lnTo>
                    <a:pt x="464" y="234"/>
                  </a:lnTo>
                  <a:lnTo>
                    <a:pt x="464" y="234"/>
                  </a:lnTo>
                  <a:lnTo>
                    <a:pt x="471" y="235"/>
                  </a:lnTo>
                  <a:lnTo>
                    <a:pt x="478" y="237"/>
                  </a:lnTo>
                  <a:lnTo>
                    <a:pt x="478" y="237"/>
                  </a:lnTo>
                  <a:lnTo>
                    <a:pt x="484" y="240"/>
                  </a:lnTo>
                  <a:lnTo>
                    <a:pt x="490" y="244"/>
                  </a:lnTo>
                  <a:lnTo>
                    <a:pt x="495" y="249"/>
                  </a:lnTo>
                  <a:lnTo>
                    <a:pt x="498" y="253"/>
                  </a:lnTo>
                  <a:lnTo>
                    <a:pt x="499" y="256"/>
                  </a:lnTo>
                  <a:lnTo>
                    <a:pt x="498" y="260"/>
                  </a:lnTo>
                  <a:lnTo>
                    <a:pt x="496" y="263"/>
                  </a:lnTo>
                  <a:lnTo>
                    <a:pt x="492" y="265"/>
                  </a:lnTo>
                  <a:lnTo>
                    <a:pt x="492" y="265"/>
                  </a:lnTo>
                  <a:lnTo>
                    <a:pt x="484" y="268"/>
                  </a:lnTo>
                  <a:lnTo>
                    <a:pt x="478" y="271"/>
                  </a:lnTo>
                  <a:lnTo>
                    <a:pt x="478" y="271"/>
                  </a:lnTo>
                  <a:lnTo>
                    <a:pt x="474" y="275"/>
                  </a:lnTo>
                  <a:lnTo>
                    <a:pt x="469" y="280"/>
                  </a:lnTo>
                  <a:lnTo>
                    <a:pt x="462" y="291"/>
                  </a:lnTo>
                  <a:lnTo>
                    <a:pt x="458" y="305"/>
                  </a:lnTo>
                  <a:lnTo>
                    <a:pt x="455" y="318"/>
                  </a:lnTo>
                  <a:lnTo>
                    <a:pt x="455" y="318"/>
                  </a:lnTo>
                  <a:lnTo>
                    <a:pt x="455" y="325"/>
                  </a:lnTo>
                  <a:lnTo>
                    <a:pt x="455" y="325"/>
                  </a:lnTo>
                  <a:lnTo>
                    <a:pt x="453" y="344"/>
                  </a:lnTo>
                  <a:lnTo>
                    <a:pt x="453" y="353"/>
                  </a:lnTo>
                  <a:lnTo>
                    <a:pt x="452" y="361"/>
                  </a:lnTo>
                  <a:lnTo>
                    <a:pt x="452" y="361"/>
                  </a:lnTo>
                  <a:lnTo>
                    <a:pt x="450" y="365"/>
                  </a:lnTo>
                  <a:lnTo>
                    <a:pt x="447" y="368"/>
                  </a:lnTo>
                  <a:lnTo>
                    <a:pt x="444" y="370"/>
                  </a:lnTo>
                  <a:lnTo>
                    <a:pt x="441" y="371"/>
                  </a:lnTo>
                  <a:lnTo>
                    <a:pt x="441" y="371"/>
                  </a:lnTo>
                  <a:lnTo>
                    <a:pt x="428" y="374"/>
                  </a:lnTo>
                  <a:lnTo>
                    <a:pt x="422" y="377"/>
                  </a:lnTo>
                  <a:lnTo>
                    <a:pt x="418" y="380"/>
                  </a:lnTo>
                  <a:lnTo>
                    <a:pt x="413" y="384"/>
                  </a:lnTo>
                  <a:lnTo>
                    <a:pt x="410" y="392"/>
                  </a:lnTo>
                  <a:lnTo>
                    <a:pt x="408" y="399"/>
                  </a:lnTo>
                  <a:lnTo>
                    <a:pt x="408" y="409"/>
                  </a:lnTo>
                  <a:lnTo>
                    <a:pt x="408" y="409"/>
                  </a:lnTo>
                  <a:lnTo>
                    <a:pt x="408" y="415"/>
                  </a:lnTo>
                  <a:lnTo>
                    <a:pt x="406" y="420"/>
                  </a:lnTo>
                  <a:lnTo>
                    <a:pt x="402" y="427"/>
                  </a:lnTo>
                  <a:lnTo>
                    <a:pt x="396" y="432"/>
                  </a:lnTo>
                  <a:lnTo>
                    <a:pt x="388" y="435"/>
                  </a:lnTo>
                  <a:lnTo>
                    <a:pt x="375" y="438"/>
                  </a:lnTo>
                  <a:lnTo>
                    <a:pt x="369" y="441"/>
                  </a:lnTo>
                  <a:lnTo>
                    <a:pt x="366" y="443"/>
                  </a:lnTo>
                  <a:lnTo>
                    <a:pt x="366" y="443"/>
                  </a:lnTo>
                  <a:lnTo>
                    <a:pt x="362" y="457"/>
                  </a:lnTo>
                  <a:lnTo>
                    <a:pt x="354" y="476"/>
                  </a:lnTo>
                  <a:lnTo>
                    <a:pt x="354" y="476"/>
                  </a:lnTo>
                  <a:lnTo>
                    <a:pt x="345" y="503"/>
                  </a:lnTo>
                  <a:lnTo>
                    <a:pt x="341" y="513"/>
                  </a:lnTo>
                  <a:lnTo>
                    <a:pt x="338" y="519"/>
                  </a:lnTo>
                  <a:lnTo>
                    <a:pt x="338" y="519"/>
                  </a:lnTo>
                  <a:lnTo>
                    <a:pt x="334" y="522"/>
                  </a:lnTo>
                  <a:lnTo>
                    <a:pt x="329" y="523"/>
                  </a:lnTo>
                  <a:lnTo>
                    <a:pt x="313" y="528"/>
                  </a:lnTo>
                  <a:lnTo>
                    <a:pt x="313" y="528"/>
                  </a:lnTo>
                  <a:lnTo>
                    <a:pt x="303" y="532"/>
                  </a:lnTo>
                  <a:lnTo>
                    <a:pt x="291" y="538"/>
                  </a:lnTo>
                  <a:lnTo>
                    <a:pt x="286" y="541"/>
                  </a:lnTo>
                  <a:lnTo>
                    <a:pt x="283" y="545"/>
                  </a:lnTo>
                  <a:lnTo>
                    <a:pt x="280" y="550"/>
                  </a:lnTo>
                  <a:lnTo>
                    <a:pt x="279" y="556"/>
                  </a:lnTo>
                  <a:lnTo>
                    <a:pt x="279" y="556"/>
                  </a:lnTo>
                  <a:lnTo>
                    <a:pt x="277" y="566"/>
                  </a:lnTo>
                  <a:lnTo>
                    <a:pt x="277" y="566"/>
                  </a:lnTo>
                  <a:lnTo>
                    <a:pt x="270" y="582"/>
                  </a:lnTo>
                  <a:lnTo>
                    <a:pt x="261" y="596"/>
                  </a:lnTo>
                  <a:lnTo>
                    <a:pt x="257" y="600"/>
                  </a:lnTo>
                  <a:lnTo>
                    <a:pt x="251" y="604"/>
                  </a:lnTo>
                  <a:lnTo>
                    <a:pt x="247" y="607"/>
                  </a:lnTo>
                  <a:lnTo>
                    <a:pt x="242" y="607"/>
                  </a:lnTo>
                  <a:lnTo>
                    <a:pt x="242" y="607"/>
                  </a:lnTo>
                  <a:lnTo>
                    <a:pt x="241" y="607"/>
                  </a:lnTo>
                  <a:lnTo>
                    <a:pt x="241" y="607"/>
                  </a:lnTo>
                  <a:lnTo>
                    <a:pt x="220" y="603"/>
                  </a:lnTo>
                  <a:lnTo>
                    <a:pt x="220" y="603"/>
                  </a:lnTo>
                  <a:lnTo>
                    <a:pt x="210" y="601"/>
                  </a:lnTo>
                  <a:lnTo>
                    <a:pt x="210" y="601"/>
                  </a:lnTo>
                  <a:lnTo>
                    <a:pt x="205" y="601"/>
                  </a:lnTo>
                  <a:lnTo>
                    <a:pt x="199" y="603"/>
                  </a:lnTo>
                  <a:lnTo>
                    <a:pt x="196" y="606"/>
                  </a:lnTo>
                  <a:lnTo>
                    <a:pt x="193" y="610"/>
                  </a:lnTo>
                  <a:lnTo>
                    <a:pt x="193" y="610"/>
                  </a:lnTo>
                  <a:lnTo>
                    <a:pt x="190" y="613"/>
                  </a:lnTo>
                  <a:lnTo>
                    <a:pt x="189" y="615"/>
                  </a:lnTo>
                  <a:lnTo>
                    <a:pt x="189" y="615"/>
                  </a:lnTo>
                  <a:lnTo>
                    <a:pt x="185" y="616"/>
                  </a:lnTo>
                  <a:lnTo>
                    <a:pt x="185" y="616"/>
                  </a:lnTo>
                  <a:lnTo>
                    <a:pt x="176" y="615"/>
                  </a:lnTo>
                  <a:lnTo>
                    <a:pt x="176" y="615"/>
                  </a:lnTo>
                  <a:lnTo>
                    <a:pt x="164" y="610"/>
                  </a:lnTo>
                  <a:lnTo>
                    <a:pt x="164" y="610"/>
                  </a:lnTo>
                  <a:lnTo>
                    <a:pt x="154" y="606"/>
                  </a:lnTo>
                  <a:lnTo>
                    <a:pt x="145" y="603"/>
                  </a:lnTo>
                  <a:lnTo>
                    <a:pt x="145" y="603"/>
                  </a:lnTo>
                  <a:lnTo>
                    <a:pt x="142" y="604"/>
                  </a:lnTo>
                  <a:lnTo>
                    <a:pt x="140" y="604"/>
                  </a:lnTo>
                  <a:lnTo>
                    <a:pt x="140" y="604"/>
                  </a:lnTo>
                  <a:lnTo>
                    <a:pt x="128" y="616"/>
                  </a:lnTo>
                  <a:lnTo>
                    <a:pt x="111" y="634"/>
                  </a:lnTo>
                  <a:lnTo>
                    <a:pt x="102" y="643"/>
                  </a:lnTo>
                  <a:lnTo>
                    <a:pt x="94" y="653"/>
                  </a:lnTo>
                  <a:lnTo>
                    <a:pt x="88" y="663"/>
                  </a:lnTo>
                  <a:lnTo>
                    <a:pt x="87" y="672"/>
                  </a:lnTo>
                  <a:lnTo>
                    <a:pt x="87" y="672"/>
                  </a:lnTo>
                  <a:lnTo>
                    <a:pt x="88" y="678"/>
                  </a:lnTo>
                  <a:lnTo>
                    <a:pt x="93" y="683"/>
                  </a:lnTo>
                  <a:lnTo>
                    <a:pt x="93" y="683"/>
                  </a:lnTo>
                  <a:lnTo>
                    <a:pt x="99" y="688"/>
                  </a:lnTo>
                  <a:lnTo>
                    <a:pt x="106" y="693"/>
                  </a:lnTo>
                  <a:lnTo>
                    <a:pt x="114" y="697"/>
                  </a:lnTo>
                  <a:lnTo>
                    <a:pt x="122" y="702"/>
                  </a:lnTo>
                  <a:lnTo>
                    <a:pt x="122" y="702"/>
                  </a:lnTo>
                  <a:lnTo>
                    <a:pt x="127" y="706"/>
                  </a:lnTo>
                  <a:lnTo>
                    <a:pt x="130" y="711"/>
                  </a:lnTo>
                  <a:lnTo>
                    <a:pt x="131" y="715"/>
                  </a:lnTo>
                  <a:lnTo>
                    <a:pt x="131" y="722"/>
                  </a:lnTo>
                  <a:lnTo>
                    <a:pt x="131" y="722"/>
                  </a:lnTo>
                  <a:lnTo>
                    <a:pt x="131" y="736"/>
                  </a:lnTo>
                  <a:lnTo>
                    <a:pt x="131" y="736"/>
                  </a:lnTo>
                  <a:lnTo>
                    <a:pt x="134" y="745"/>
                  </a:lnTo>
                  <a:lnTo>
                    <a:pt x="136" y="754"/>
                  </a:lnTo>
                  <a:lnTo>
                    <a:pt x="145" y="770"/>
                  </a:lnTo>
                  <a:lnTo>
                    <a:pt x="154" y="783"/>
                  </a:lnTo>
                  <a:lnTo>
                    <a:pt x="162" y="795"/>
                  </a:lnTo>
                  <a:lnTo>
                    <a:pt x="162" y="795"/>
                  </a:lnTo>
                  <a:lnTo>
                    <a:pt x="162" y="795"/>
                  </a:lnTo>
                  <a:lnTo>
                    <a:pt x="162" y="795"/>
                  </a:lnTo>
                  <a:lnTo>
                    <a:pt x="162" y="795"/>
                  </a:lnTo>
                  <a:lnTo>
                    <a:pt x="174" y="808"/>
                  </a:lnTo>
                  <a:lnTo>
                    <a:pt x="180" y="817"/>
                  </a:lnTo>
                  <a:lnTo>
                    <a:pt x="185" y="826"/>
                  </a:lnTo>
                  <a:lnTo>
                    <a:pt x="187" y="835"/>
                  </a:lnTo>
                  <a:lnTo>
                    <a:pt x="190" y="844"/>
                  </a:lnTo>
                  <a:lnTo>
                    <a:pt x="190" y="851"/>
                  </a:lnTo>
                  <a:lnTo>
                    <a:pt x="187" y="858"/>
                  </a:lnTo>
                  <a:lnTo>
                    <a:pt x="187" y="858"/>
                  </a:lnTo>
                  <a:lnTo>
                    <a:pt x="182" y="866"/>
                  </a:lnTo>
                  <a:lnTo>
                    <a:pt x="173" y="872"/>
                  </a:lnTo>
                  <a:lnTo>
                    <a:pt x="173" y="872"/>
                  </a:lnTo>
                  <a:lnTo>
                    <a:pt x="165" y="875"/>
                  </a:lnTo>
                  <a:lnTo>
                    <a:pt x="155" y="875"/>
                  </a:lnTo>
                  <a:lnTo>
                    <a:pt x="155" y="875"/>
                  </a:lnTo>
                  <a:lnTo>
                    <a:pt x="139" y="873"/>
                  </a:lnTo>
                  <a:lnTo>
                    <a:pt x="139" y="873"/>
                  </a:lnTo>
                  <a:lnTo>
                    <a:pt x="134" y="872"/>
                  </a:lnTo>
                  <a:lnTo>
                    <a:pt x="134" y="872"/>
                  </a:lnTo>
                  <a:lnTo>
                    <a:pt x="130" y="872"/>
                  </a:lnTo>
                  <a:lnTo>
                    <a:pt x="130" y="872"/>
                  </a:lnTo>
                  <a:lnTo>
                    <a:pt x="125" y="872"/>
                  </a:lnTo>
                  <a:lnTo>
                    <a:pt x="125" y="872"/>
                  </a:lnTo>
                  <a:lnTo>
                    <a:pt x="125" y="872"/>
                  </a:lnTo>
                  <a:lnTo>
                    <a:pt x="125" y="872"/>
                  </a:lnTo>
                  <a:lnTo>
                    <a:pt x="117" y="872"/>
                  </a:lnTo>
                  <a:lnTo>
                    <a:pt x="109" y="875"/>
                  </a:lnTo>
                  <a:lnTo>
                    <a:pt x="109" y="875"/>
                  </a:lnTo>
                  <a:lnTo>
                    <a:pt x="102" y="876"/>
                  </a:lnTo>
                  <a:lnTo>
                    <a:pt x="90" y="877"/>
                  </a:lnTo>
                  <a:lnTo>
                    <a:pt x="90" y="877"/>
                  </a:lnTo>
                  <a:lnTo>
                    <a:pt x="81" y="877"/>
                  </a:lnTo>
                  <a:lnTo>
                    <a:pt x="81" y="877"/>
                  </a:lnTo>
                  <a:lnTo>
                    <a:pt x="68" y="875"/>
                  </a:lnTo>
                  <a:lnTo>
                    <a:pt x="68" y="875"/>
                  </a:lnTo>
                  <a:lnTo>
                    <a:pt x="55" y="873"/>
                  </a:lnTo>
                  <a:lnTo>
                    <a:pt x="55" y="873"/>
                  </a:lnTo>
                  <a:lnTo>
                    <a:pt x="46" y="875"/>
                  </a:lnTo>
                  <a:lnTo>
                    <a:pt x="38" y="877"/>
                  </a:lnTo>
                  <a:lnTo>
                    <a:pt x="32" y="881"/>
                  </a:lnTo>
                  <a:lnTo>
                    <a:pt x="27" y="885"/>
                  </a:lnTo>
                  <a:lnTo>
                    <a:pt x="27" y="885"/>
                  </a:lnTo>
                  <a:lnTo>
                    <a:pt x="19" y="895"/>
                  </a:lnTo>
                  <a:lnTo>
                    <a:pt x="12" y="907"/>
                  </a:lnTo>
                  <a:lnTo>
                    <a:pt x="12" y="907"/>
                  </a:lnTo>
                  <a:lnTo>
                    <a:pt x="4" y="919"/>
                  </a:lnTo>
                  <a:lnTo>
                    <a:pt x="0" y="925"/>
                  </a:lnTo>
                  <a:lnTo>
                    <a:pt x="0" y="925"/>
                  </a:lnTo>
                  <a:lnTo>
                    <a:pt x="7" y="932"/>
                  </a:lnTo>
                  <a:lnTo>
                    <a:pt x="13" y="940"/>
                  </a:lnTo>
                  <a:lnTo>
                    <a:pt x="27" y="956"/>
                  </a:lnTo>
                  <a:lnTo>
                    <a:pt x="34" y="965"/>
                  </a:lnTo>
                  <a:lnTo>
                    <a:pt x="43" y="972"/>
                  </a:lnTo>
                  <a:lnTo>
                    <a:pt x="52" y="979"/>
                  </a:lnTo>
                  <a:lnTo>
                    <a:pt x="64" y="984"/>
                  </a:lnTo>
                  <a:lnTo>
                    <a:pt x="64" y="984"/>
                  </a:lnTo>
                  <a:lnTo>
                    <a:pt x="74" y="987"/>
                  </a:lnTo>
                  <a:lnTo>
                    <a:pt x="84" y="988"/>
                  </a:lnTo>
                  <a:lnTo>
                    <a:pt x="84" y="988"/>
                  </a:lnTo>
                  <a:lnTo>
                    <a:pt x="99" y="987"/>
                  </a:lnTo>
                  <a:lnTo>
                    <a:pt x="112" y="982"/>
                  </a:lnTo>
                  <a:lnTo>
                    <a:pt x="112" y="982"/>
                  </a:lnTo>
                  <a:lnTo>
                    <a:pt x="124" y="979"/>
                  </a:lnTo>
                  <a:lnTo>
                    <a:pt x="133" y="978"/>
                  </a:lnTo>
                  <a:lnTo>
                    <a:pt x="133" y="978"/>
                  </a:lnTo>
                  <a:lnTo>
                    <a:pt x="137" y="978"/>
                  </a:lnTo>
                  <a:lnTo>
                    <a:pt x="139" y="979"/>
                  </a:lnTo>
                  <a:lnTo>
                    <a:pt x="140" y="984"/>
                  </a:lnTo>
                  <a:lnTo>
                    <a:pt x="142" y="988"/>
                  </a:lnTo>
                  <a:lnTo>
                    <a:pt x="142" y="988"/>
                  </a:lnTo>
                  <a:lnTo>
                    <a:pt x="140" y="994"/>
                  </a:lnTo>
                  <a:lnTo>
                    <a:pt x="137" y="999"/>
                  </a:lnTo>
                  <a:lnTo>
                    <a:pt x="133" y="1002"/>
                  </a:lnTo>
                  <a:lnTo>
                    <a:pt x="127" y="1006"/>
                  </a:lnTo>
                  <a:lnTo>
                    <a:pt x="111" y="1010"/>
                  </a:lnTo>
                  <a:lnTo>
                    <a:pt x="93" y="1013"/>
                  </a:lnTo>
                  <a:lnTo>
                    <a:pt x="59" y="1018"/>
                  </a:lnTo>
                  <a:lnTo>
                    <a:pt x="49" y="1019"/>
                  </a:lnTo>
                  <a:lnTo>
                    <a:pt x="44" y="1021"/>
                  </a:lnTo>
                  <a:lnTo>
                    <a:pt x="43" y="1022"/>
                  </a:lnTo>
                  <a:lnTo>
                    <a:pt x="43" y="1022"/>
                  </a:lnTo>
                  <a:lnTo>
                    <a:pt x="44" y="1025"/>
                  </a:lnTo>
                  <a:lnTo>
                    <a:pt x="47" y="1030"/>
                  </a:lnTo>
                  <a:lnTo>
                    <a:pt x="57" y="1044"/>
                  </a:lnTo>
                  <a:lnTo>
                    <a:pt x="74" y="1065"/>
                  </a:lnTo>
                  <a:lnTo>
                    <a:pt x="94" y="1087"/>
                  </a:lnTo>
                  <a:lnTo>
                    <a:pt x="118" y="1108"/>
                  </a:lnTo>
                  <a:lnTo>
                    <a:pt x="130" y="1118"/>
                  </a:lnTo>
                  <a:lnTo>
                    <a:pt x="143" y="1127"/>
                  </a:lnTo>
                  <a:lnTo>
                    <a:pt x="155" y="1134"/>
                  </a:lnTo>
                  <a:lnTo>
                    <a:pt x="167" y="1139"/>
                  </a:lnTo>
                  <a:lnTo>
                    <a:pt x="177" y="1143"/>
                  </a:lnTo>
                  <a:lnTo>
                    <a:pt x="187" y="1145"/>
                  </a:lnTo>
                  <a:lnTo>
                    <a:pt x="187" y="1145"/>
                  </a:lnTo>
                  <a:lnTo>
                    <a:pt x="193" y="1143"/>
                  </a:lnTo>
                  <a:lnTo>
                    <a:pt x="193" y="1143"/>
                  </a:lnTo>
                  <a:lnTo>
                    <a:pt x="202" y="1142"/>
                  </a:lnTo>
                  <a:lnTo>
                    <a:pt x="211" y="1139"/>
                  </a:lnTo>
                  <a:lnTo>
                    <a:pt x="229" y="1130"/>
                  </a:lnTo>
                  <a:lnTo>
                    <a:pt x="244" y="1120"/>
                  </a:lnTo>
                  <a:lnTo>
                    <a:pt x="255" y="1107"/>
                  </a:lnTo>
                  <a:lnTo>
                    <a:pt x="264" y="1095"/>
                  </a:lnTo>
                  <a:lnTo>
                    <a:pt x="269" y="1084"/>
                  </a:lnTo>
                  <a:lnTo>
                    <a:pt x="270" y="1080"/>
                  </a:lnTo>
                  <a:lnTo>
                    <a:pt x="270" y="1077"/>
                  </a:lnTo>
                  <a:lnTo>
                    <a:pt x="270" y="1073"/>
                  </a:lnTo>
                  <a:lnTo>
                    <a:pt x="267" y="1071"/>
                  </a:lnTo>
                  <a:lnTo>
                    <a:pt x="267" y="1071"/>
                  </a:lnTo>
                  <a:lnTo>
                    <a:pt x="264" y="1066"/>
                  </a:lnTo>
                  <a:lnTo>
                    <a:pt x="263" y="1062"/>
                  </a:lnTo>
                  <a:lnTo>
                    <a:pt x="264" y="1056"/>
                  </a:lnTo>
                  <a:lnTo>
                    <a:pt x="266" y="1049"/>
                  </a:lnTo>
                  <a:lnTo>
                    <a:pt x="270" y="1043"/>
                  </a:lnTo>
                  <a:lnTo>
                    <a:pt x="275" y="1039"/>
                  </a:lnTo>
                  <a:lnTo>
                    <a:pt x="280" y="1036"/>
                  </a:lnTo>
                  <a:lnTo>
                    <a:pt x="286" y="1034"/>
                  </a:lnTo>
                  <a:lnTo>
                    <a:pt x="286" y="1034"/>
                  </a:lnTo>
                  <a:lnTo>
                    <a:pt x="289" y="1034"/>
                  </a:lnTo>
                  <a:lnTo>
                    <a:pt x="289" y="1034"/>
                  </a:lnTo>
                  <a:lnTo>
                    <a:pt x="291" y="1036"/>
                  </a:lnTo>
                  <a:lnTo>
                    <a:pt x="294" y="1039"/>
                  </a:lnTo>
                  <a:lnTo>
                    <a:pt x="295" y="1047"/>
                  </a:lnTo>
                  <a:lnTo>
                    <a:pt x="297" y="1068"/>
                  </a:lnTo>
                  <a:lnTo>
                    <a:pt x="298" y="1081"/>
                  </a:lnTo>
                  <a:lnTo>
                    <a:pt x="300" y="1092"/>
                  </a:lnTo>
                  <a:lnTo>
                    <a:pt x="303" y="1100"/>
                  </a:lnTo>
                  <a:lnTo>
                    <a:pt x="304" y="1105"/>
                  </a:lnTo>
                  <a:lnTo>
                    <a:pt x="307" y="1108"/>
                  </a:lnTo>
                  <a:lnTo>
                    <a:pt x="307" y="1108"/>
                  </a:lnTo>
                  <a:lnTo>
                    <a:pt x="311" y="1112"/>
                  </a:lnTo>
                  <a:lnTo>
                    <a:pt x="314" y="1118"/>
                  </a:lnTo>
                  <a:lnTo>
                    <a:pt x="316" y="1126"/>
                  </a:lnTo>
                  <a:lnTo>
                    <a:pt x="317" y="1133"/>
                  </a:lnTo>
                  <a:lnTo>
                    <a:pt x="316" y="1142"/>
                  </a:lnTo>
                  <a:lnTo>
                    <a:pt x="313" y="1152"/>
                  </a:lnTo>
                  <a:lnTo>
                    <a:pt x="307" y="1173"/>
                  </a:lnTo>
                  <a:lnTo>
                    <a:pt x="307" y="1173"/>
                  </a:lnTo>
                  <a:lnTo>
                    <a:pt x="304" y="1185"/>
                  </a:lnTo>
                  <a:lnTo>
                    <a:pt x="304" y="1198"/>
                  </a:lnTo>
                  <a:lnTo>
                    <a:pt x="306" y="1214"/>
                  </a:lnTo>
                  <a:lnTo>
                    <a:pt x="309" y="1231"/>
                  </a:lnTo>
                  <a:lnTo>
                    <a:pt x="316" y="1263"/>
                  </a:lnTo>
                  <a:lnTo>
                    <a:pt x="319" y="1278"/>
                  </a:lnTo>
                  <a:lnTo>
                    <a:pt x="320" y="1291"/>
                  </a:lnTo>
                  <a:lnTo>
                    <a:pt x="320" y="1291"/>
                  </a:lnTo>
                  <a:lnTo>
                    <a:pt x="322" y="1304"/>
                  </a:lnTo>
                  <a:lnTo>
                    <a:pt x="326" y="1318"/>
                  </a:lnTo>
                  <a:lnTo>
                    <a:pt x="335" y="1349"/>
                  </a:lnTo>
                  <a:lnTo>
                    <a:pt x="345" y="1383"/>
                  </a:lnTo>
                  <a:lnTo>
                    <a:pt x="350" y="1400"/>
                  </a:lnTo>
                  <a:lnTo>
                    <a:pt x="353" y="1418"/>
                  </a:lnTo>
                  <a:lnTo>
                    <a:pt x="353" y="1418"/>
                  </a:lnTo>
                  <a:lnTo>
                    <a:pt x="357" y="1437"/>
                  </a:lnTo>
                  <a:lnTo>
                    <a:pt x="362" y="1461"/>
                  </a:lnTo>
                  <a:lnTo>
                    <a:pt x="369" y="1485"/>
                  </a:lnTo>
                  <a:lnTo>
                    <a:pt x="378" y="1511"/>
                  </a:lnTo>
                  <a:lnTo>
                    <a:pt x="397" y="1561"/>
                  </a:lnTo>
                  <a:lnTo>
                    <a:pt x="408" y="1585"/>
                  </a:lnTo>
                  <a:lnTo>
                    <a:pt x="418" y="1607"/>
                  </a:lnTo>
                  <a:lnTo>
                    <a:pt x="418" y="1607"/>
                  </a:lnTo>
                  <a:lnTo>
                    <a:pt x="428" y="1629"/>
                  </a:lnTo>
                  <a:lnTo>
                    <a:pt x="439" y="1654"/>
                  </a:lnTo>
                  <a:lnTo>
                    <a:pt x="456" y="1709"/>
                  </a:lnTo>
                  <a:lnTo>
                    <a:pt x="473" y="1758"/>
                  </a:lnTo>
                  <a:lnTo>
                    <a:pt x="480" y="1777"/>
                  </a:lnTo>
                  <a:lnTo>
                    <a:pt x="487" y="1789"/>
                  </a:lnTo>
                  <a:lnTo>
                    <a:pt x="487" y="1789"/>
                  </a:lnTo>
                  <a:lnTo>
                    <a:pt x="505" y="1817"/>
                  </a:lnTo>
                  <a:lnTo>
                    <a:pt x="517" y="1834"/>
                  </a:lnTo>
                  <a:lnTo>
                    <a:pt x="527" y="1855"/>
                  </a:lnTo>
                  <a:lnTo>
                    <a:pt x="537" y="1876"/>
                  </a:lnTo>
                  <a:lnTo>
                    <a:pt x="546" y="1898"/>
                  </a:lnTo>
                  <a:lnTo>
                    <a:pt x="552" y="1919"/>
                  </a:lnTo>
                  <a:lnTo>
                    <a:pt x="554" y="1929"/>
                  </a:lnTo>
                  <a:lnTo>
                    <a:pt x="554" y="1938"/>
                  </a:lnTo>
                  <a:lnTo>
                    <a:pt x="554" y="1938"/>
                  </a:lnTo>
                  <a:lnTo>
                    <a:pt x="555" y="1947"/>
                  </a:lnTo>
                  <a:lnTo>
                    <a:pt x="557" y="1955"/>
                  </a:lnTo>
                  <a:lnTo>
                    <a:pt x="563" y="1975"/>
                  </a:lnTo>
                  <a:lnTo>
                    <a:pt x="571" y="1994"/>
                  </a:lnTo>
                  <a:lnTo>
                    <a:pt x="582" y="2013"/>
                  </a:lnTo>
                  <a:lnTo>
                    <a:pt x="594" y="2029"/>
                  </a:lnTo>
                  <a:lnTo>
                    <a:pt x="605" y="2044"/>
                  </a:lnTo>
                  <a:lnTo>
                    <a:pt x="614" y="2056"/>
                  </a:lnTo>
                  <a:lnTo>
                    <a:pt x="623" y="2062"/>
                  </a:lnTo>
                  <a:lnTo>
                    <a:pt x="623" y="2062"/>
                  </a:lnTo>
                  <a:lnTo>
                    <a:pt x="628" y="2065"/>
                  </a:lnTo>
                  <a:lnTo>
                    <a:pt x="633" y="2066"/>
                  </a:lnTo>
                  <a:lnTo>
                    <a:pt x="633" y="2066"/>
                  </a:lnTo>
                  <a:lnTo>
                    <a:pt x="641" y="2065"/>
                  </a:lnTo>
                  <a:lnTo>
                    <a:pt x="650" y="2062"/>
                  </a:lnTo>
                  <a:lnTo>
                    <a:pt x="657" y="2057"/>
                  </a:lnTo>
                  <a:lnTo>
                    <a:pt x="666" y="2052"/>
                  </a:lnTo>
                  <a:lnTo>
                    <a:pt x="673" y="2044"/>
                  </a:lnTo>
                  <a:lnTo>
                    <a:pt x="679" y="2037"/>
                  </a:lnTo>
                  <a:lnTo>
                    <a:pt x="685" y="2028"/>
                  </a:lnTo>
                  <a:lnTo>
                    <a:pt x="688" y="2019"/>
                  </a:lnTo>
                  <a:lnTo>
                    <a:pt x="688" y="2019"/>
                  </a:lnTo>
                  <a:lnTo>
                    <a:pt x="691" y="2013"/>
                  </a:lnTo>
                  <a:lnTo>
                    <a:pt x="694" y="2009"/>
                  </a:lnTo>
                  <a:lnTo>
                    <a:pt x="703" y="2000"/>
                  </a:lnTo>
                  <a:lnTo>
                    <a:pt x="713" y="1991"/>
                  </a:lnTo>
                  <a:lnTo>
                    <a:pt x="723" y="1984"/>
                  </a:lnTo>
                  <a:lnTo>
                    <a:pt x="734" y="1978"/>
                  </a:lnTo>
                  <a:lnTo>
                    <a:pt x="744" y="1970"/>
                  </a:lnTo>
                  <a:lnTo>
                    <a:pt x="752" y="1961"/>
                  </a:lnTo>
                  <a:lnTo>
                    <a:pt x="753" y="1957"/>
                  </a:lnTo>
                  <a:lnTo>
                    <a:pt x="754" y="1953"/>
                  </a:lnTo>
                  <a:lnTo>
                    <a:pt x="754" y="1953"/>
                  </a:lnTo>
                  <a:lnTo>
                    <a:pt x="757" y="1935"/>
                  </a:lnTo>
                  <a:lnTo>
                    <a:pt x="759" y="1927"/>
                  </a:lnTo>
                  <a:lnTo>
                    <a:pt x="762" y="1920"/>
                  </a:lnTo>
                  <a:lnTo>
                    <a:pt x="765" y="1916"/>
                  </a:lnTo>
                  <a:lnTo>
                    <a:pt x="769" y="1910"/>
                  </a:lnTo>
                  <a:lnTo>
                    <a:pt x="775" y="1907"/>
                  </a:lnTo>
                  <a:lnTo>
                    <a:pt x="781" y="1905"/>
                  </a:lnTo>
                  <a:lnTo>
                    <a:pt x="781" y="1905"/>
                  </a:lnTo>
                  <a:lnTo>
                    <a:pt x="787" y="1904"/>
                  </a:lnTo>
                  <a:lnTo>
                    <a:pt x="791" y="1899"/>
                  </a:lnTo>
                  <a:lnTo>
                    <a:pt x="796" y="1895"/>
                  </a:lnTo>
                  <a:lnTo>
                    <a:pt x="797" y="1889"/>
                  </a:lnTo>
                  <a:lnTo>
                    <a:pt x="800" y="1874"/>
                  </a:lnTo>
                  <a:lnTo>
                    <a:pt x="800" y="1855"/>
                  </a:lnTo>
                  <a:lnTo>
                    <a:pt x="800" y="1855"/>
                  </a:lnTo>
                  <a:lnTo>
                    <a:pt x="800" y="1833"/>
                  </a:lnTo>
                  <a:lnTo>
                    <a:pt x="803" y="1809"/>
                  </a:lnTo>
                  <a:lnTo>
                    <a:pt x="806" y="1798"/>
                  </a:lnTo>
                  <a:lnTo>
                    <a:pt x="809" y="1786"/>
                  </a:lnTo>
                  <a:lnTo>
                    <a:pt x="815" y="1775"/>
                  </a:lnTo>
                  <a:lnTo>
                    <a:pt x="821" y="1765"/>
                  </a:lnTo>
                  <a:lnTo>
                    <a:pt x="821" y="1765"/>
                  </a:lnTo>
                  <a:lnTo>
                    <a:pt x="827" y="1755"/>
                  </a:lnTo>
                  <a:lnTo>
                    <a:pt x="833" y="1741"/>
                  </a:lnTo>
                  <a:lnTo>
                    <a:pt x="836" y="1725"/>
                  </a:lnTo>
                  <a:lnTo>
                    <a:pt x="837" y="1709"/>
                  </a:lnTo>
                  <a:lnTo>
                    <a:pt x="839" y="1693"/>
                  </a:lnTo>
                  <a:lnTo>
                    <a:pt x="837" y="1676"/>
                  </a:lnTo>
                  <a:lnTo>
                    <a:pt x="834" y="1662"/>
                  </a:lnTo>
                  <a:lnTo>
                    <a:pt x="831" y="1651"/>
                  </a:lnTo>
                  <a:lnTo>
                    <a:pt x="831" y="1651"/>
                  </a:lnTo>
                  <a:lnTo>
                    <a:pt x="828" y="1641"/>
                  </a:lnTo>
                  <a:lnTo>
                    <a:pt x="825" y="1629"/>
                  </a:lnTo>
                  <a:lnTo>
                    <a:pt x="825" y="1617"/>
                  </a:lnTo>
                  <a:lnTo>
                    <a:pt x="825" y="1607"/>
                  </a:lnTo>
                  <a:lnTo>
                    <a:pt x="827" y="1595"/>
                  </a:lnTo>
                  <a:lnTo>
                    <a:pt x="830" y="1583"/>
                  </a:lnTo>
                  <a:lnTo>
                    <a:pt x="837" y="1563"/>
                  </a:lnTo>
                  <a:lnTo>
                    <a:pt x="837" y="1563"/>
                  </a:lnTo>
                  <a:lnTo>
                    <a:pt x="840" y="1552"/>
                  </a:lnTo>
                  <a:lnTo>
                    <a:pt x="842" y="1542"/>
                  </a:lnTo>
                  <a:lnTo>
                    <a:pt x="846" y="1524"/>
                  </a:lnTo>
                  <a:lnTo>
                    <a:pt x="849" y="1515"/>
                  </a:lnTo>
                  <a:lnTo>
                    <a:pt x="852" y="1510"/>
                  </a:lnTo>
                  <a:lnTo>
                    <a:pt x="856" y="1505"/>
                  </a:lnTo>
                  <a:lnTo>
                    <a:pt x="862" y="1504"/>
                  </a:lnTo>
                  <a:lnTo>
                    <a:pt x="862" y="1504"/>
                  </a:lnTo>
                  <a:lnTo>
                    <a:pt x="871" y="1502"/>
                  </a:lnTo>
                  <a:lnTo>
                    <a:pt x="878" y="1499"/>
                  </a:lnTo>
                  <a:lnTo>
                    <a:pt x="887" y="1495"/>
                  </a:lnTo>
                  <a:lnTo>
                    <a:pt x="898" y="1489"/>
                  </a:lnTo>
                  <a:lnTo>
                    <a:pt x="907" y="1483"/>
                  </a:lnTo>
                  <a:lnTo>
                    <a:pt x="915" y="1474"/>
                  </a:lnTo>
                  <a:lnTo>
                    <a:pt x="924" y="1465"/>
                  </a:lnTo>
                  <a:lnTo>
                    <a:pt x="933" y="1456"/>
                  </a:lnTo>
                  <a:lnTo>
                    <a:pt x="933" y="1456"/>
                  </a:lnTo>
                  <a:lnTo>
                    <a:pt x="942" y="1445"/>
                  </a:lnTo>
                  <a:lnTo>
                    <a:pt x="955" y="1433"/>
                  </a:lnTo>
                  <a:lnTo>
                    <a:pt x="985" y="1409"/>
                  </a:lnTo>
                  <a:lnTo>
                    <a:pt x="1016" y="1387"/>
                  </a:lnTo>
                  <a:lnTo>
                    <a:pt x="1040" y="1371"/>
                  </a:lnTo>
                  <a:lnTo>
                    <a:pt x="1040" y="1371"/>
                  </a:lnTo>
                  <a:lnTo>
                    <a:pt x="1064" y="1349"/>
                  </a:lnTo>
                  <a:lnTo>
                    <a:pt x="1097" y="1319"/>
                  </a:lnTo>
                  <a:lnTo>
                    <a:pt x="1115" y="1301"/>
                  </a:lnTo>
                  <a:lnTo>
                    <a:pt x="1130" y="1285"/>
                  </a:lnTo>
                  <a:lnTo>
                    <a:pt x="1143" y="1269"/>
                  </a:lnTo>
                  <a:lnTo>
                    <a:pt x="1153" y="1255"/>
                  </a:lnTo>
                  <a:lnTo>
                    <a:pt x="1153" y="1255"/>
                  </a:lnTo>
                  <a:lnTo>
                    <a:pt x="1158" y="1250"/>
                  </a:lnTo>
                  <a:lnTo>
                    <a:pt x="1163" y="1244"/>
                  </a:lnTo>
                  <a:lnTo>
                    <a:pt x="1175" y="1233"/>
                  </a:lnTo>
                  <a:lnTo>
                    <a:pt x="1190" y="1225"/>
                  </a:lnTo>
                  <a:lnTo>
                    <a:pt x="1205" y="1216"/>
                  </a:lnTo>
                  <a:lnTo>
                    <a:pt x="1236" y="1199"/>
                  </a:lnTo>
                  <a:lnTo>
                    <a:pt x="1249" y="1192"/>
                  </a:lnTo>
                  <a:lnTo>
                    <a:pt x="1261" y="1182"/>
                  </a:lnTo>
                  <a:lnTo>
                    <a:pt x="1261" y="1182"/>
                  </a:lnTo>
                  <a:lnTo>
                    <a:pt x="1270" y="1171"/>
                  </a:lnTo>
                  <a:lnTo>
                    <a:pt x="1274" y="1163"/>
                  </a:lnTo>
                  <a:lnTo>
                    <a:pt x="1279" y="1154"/>
                  </a:lnTo>
                  <a:lnTo>
                    <a:pt x="1280" y="1146"/>
                  </a:lnTo>
                  <a:lnTo>
                    <a:pt x="1282" y="1129"/>
                  </a:lnTo>
                  <a:lnTo>
                    <a:pt x="1282" y="1120"/>
                  </a:lnTo>
                  <a:lnTo>
                    <a:pt x="1283" y="1108"/>
                  </a:lnTo>
                  <a:lnTo>
                    <a:pt x="1283" y="1108"/>
                  </a:lnTo>
                  <a:lnTo>
                    <a:pt x="1285" y="1103"/>
                  </a:lnTo>
                  <a:lnTo>
                    <a:pt x="1287" y="1098"/>
                  </a:lnTo>
                  <a:lnTo>
                    <a:pt x="1293" y="1093"/>
                  </a:lnTo>
                  <a:lnTo>
                    <a:pt x="1299" y="1089"/>
                  </a:lnTo>
                  <a:lnTo>
                    <a:pt x="1316" y="1081"/>
                  </a:lnTo>
                  <a:lnTo>
                    <a:pt x="1335" y="1075"/>
                  </a:lnTo>
                  <a:lnTo>
                    <a:pt x="1355" y="1071"/>
                  </a:lnTo>
                  <a:lnTo>
                    <a:pt x="1376" y="1068"/>
                  </a:lnTo>
                  <a:lnTo>
                    <a:pt x="1394" y="1066"/>
                  </a:lnTo>
                  <a:lnTo>
                    <a:pt x="1409" y="1065"/>
                  </a:lnTo>
                  <a:lnTo>
                    <a:pt x="1409" y="1065"/>
                  </a:lnTo>
                  <a:lnTo>
                    <a:pt x="1419" y="1065"/>
                  </a:lnTo>
                  <a:lnTo>
                    <a:pt x="1426" y="1064"/>
                  </a:lnTo>
                  <a:lnTo>
                    <a:pt x="1426" y="1064"/>
                  </a:lnTo>
                  <a:lnTo>
                    <a:pt x="1425" y="1042"/>
                  </a:lnTo>
                  <a:lnTo>
                    <a:pt x="1422" y="1016"/>
                  </a:lnTo>
                  <a:lnTo>
                    <a:pt x="1419" y="994"/>
                  </a:lnTo>
                  <a:lnTo>
                    <a:pt x="1413" y="972"/>
                  </a:lnTo>
                  <a:lnTo>
                    <a:pt x="1413" y="972"/>
                  </a:lnTo>
                  <a:lnTo>
                    <a:pt x="1410" y="960"/>
                  </a:lnTo>
                  <a:lnTo>
                    <a:pt x="1410" y="960"/>
                  </a:lnTo>
                  <a:lnTo>
                    <a:pt x="1401" y="935"/>
                  </a:lnTo>
                  <a:lnTo>
                    <a:pt x="1401" y="935"/>
                  </a:lnTo>
                  <a:lnTo>
                    <a:pt x="1397" y="923"/>
                  </a:lnTo>
                  <a:lnTo>
                    <a:pt x="1392" y="909"/>
                  </a:lnTo>
                  <a:lnTo>
                    <a:pt x="1386" y="879"/>
                  </a:lnTo>
                  <a:lnTo>
                    <a:pt x="1384" y="851"/>
                  </a:lnTo>
                  <a:lnTo>
                    <a:pt x="1384" y="839"/>
                  </a:lnTo>
                  <a:lnTo>
                    <a:pt x="1385" y="829"/>
                  </a:lnTo>
                  <a:lnTo>
                    <a:pt x="1385" y="829"/>
                  </a:lnTo>
                  <a:lnTo>
                    <a:pt x="1386" y="823"/>
                  </a:lnTo>
                  <a:lnTo>
                    <a:pt x="1386" y="823"/>
                  </a:lnTo>
                  <a:lnTo>
                    <a:pt x="1389" y="820"/>
                  </a:lnTo>
                  <a:lnTo>
                    <a:pt x="1394" y="819"/>
                  </a:lnTo>
                  <a:lnTo>
                    <a:pt x="1403" y="816"/>
                  </a:lnTo>
                  <a:lnTo>
                    <a:pt x="1403" y="816"/>
                  </a:lnTo>
                  <a:lnTo>
                    <a:pt x="1409" y="816"/>
                  </a:lnTo>
                  <a:lnTo>
                    <a:pt x="1415" y="813"/>
                  </a:lnTo>
                  <a:lnTo>
                    <a:pt x="1419" y="808"/>
                  </a:lnTo>
                  <a:lnTo>
                    <a:pt x="1422" y="799"/>
                  </a:lnTo>
                  <a:lnTo>
                    <a:pt x="1422" y="799"/>
                  </a:lnTo>
                  <a:lnTo>
                    <a:pt x="1423" y="796"/>
                  </a:lnTo>
                  <a:lnTo>
                    <a:pt x="1423" y="793"/>
                  </a:lnTo>
                  <a:lnTo>
                    <a:pt x="1419" y="787"/>
                  </a:lnTo>
                  <a:lnTo>
                    <a:pt x="1413" y="783"/>
                  </a:lnTo>
                  <a:lnTo>
                    <a:pt x="1406" y="779"/>
                  </a:lnTo>
                  <a:lnTo>
                    <a:pt x="1388" y="771"/>
                  </a:lnTo>
                  <a:lnTo>
                    <a:pt x="1381" y="767"/>
                  </a:lnTo>
                  <a:lnTo>
                    <a:pt x="1375" y="761"/>
                  </a:lnTo>
                  <a:lnTo>
                    <a:pt x="1375" y="761"/>
                  </a:lnTo>
                  <a:lnTo>
                    <a:pt x="1372" y="758"/>
                  </a:lnTo>
                  <a:lnTo>
                    <a:pt x="1372" y="752"/>
                  </a:lnTo>
                  <a:lnTo>
                    <a:pt x="1373" y="748"/>
                  </a:lnTo>
                  <a:lnTo>
                    <a:pt x="1376" y="740"/>
                  </a:lnTo>
                  <a:lnTo>
                    <a:pt x="1376" y="740"/>
                  </a:lnTo>
                  <a:lnTo>
                    <a:pt x="1385" y="730"/>
                  </a:lnTo>
                  <a:lnTo>
                    <a:pt x="1389" y="727"/>
                  </a:lnTo>
                  <a:lnTo>
                    <a:pt x="1392" y="725"/>
                  </a:lnTo>
                  <a:lnTo>
                    <a:pt x="1392" y="725"/>
                  </a:lnTo>
                  <a:lnTo>
                    <a:pt x="1395" y="725"/>
                  </a:lnTo>
                  <a:lnTo>
                    <a:pt x="1395" y="725"/>
                  </a:lnTo>
                  <a:lnTo>
                    <a:pt x="1400" y="727"/>
                  </a:lnTo>
                  <a:lnTo>
                    <a:pt x="1406" y="730"/>
                  </a:lnTo>
                  <a:lnTo>
                    <a:pt x="1412" y="734"/>
                  </a:lnTo>
                  <a:lnTo>
                    <a:pt x="1419" y="737"/>
                  </a:lnTo>
                  <a:lnTo>
                    <a:pt x="1419" y="737"/>
                  </a:lnTo>
                  <a:lnTo>
                    <a:pt x="1426" y="740"/>
                  </a:lnTo>
                  <a:lnTo>
                    <a:pt x="1435" y="740"/>
                  </a:lnTo>
                  <a:lnTo>
                    <a:pt x="1435" y="740"/>
                  </a:lnTo>
                  <a:lnTo>
                    <a:pt x="1449" y="742"/>
                  </a:lnTo>
                  <a:lnTo>
                    <a:pt x="1460" y="745"/>
                  </a:lnTo>
                  <a:lnTo>
                    <a:pt x="1468" y="749"/>
                  </a:lnTo>
                  <a:lnTo>
                    <a:pt x="1475" y="755"/>
                  </a:lnTo>
                  <a:lnTo>
                    <a:pt x="1475" y="755"/>
                  </a:lnTo>
                  <a:lnTo>
                    <a:pt x="1478" y="761"/>
                  </a:lnTo>
                  <a:lnTo>
                    <a:pt x="1479" y="767"/>
                  </a:lnTo>
                  <a:lnTo>
                    <a:pt x="1481" y="773"/>
                  </a:lnTo>
                  <a:lnTo>
                    <a:pt x="1483" y="779"/>
                  </a:lnTo>
                  <a:lnTo>
                    <a:pt x="1483" y="779"/>
                  </a:lnTo>
                  <a:lnTo>
                    <a:pt x="1484" y="786"/>
                  </a:lnTo>
                  <a:lnTo>
                    <a:pt x="1487" y="793"/>
                  </a:lnTo>
                  <a:lnTo>
                    <a:pt x="1493" y="799"/>
                  </a:lnTo>
                  <a:lnTo>
                    <a:pt x="1499" y="804"/>
                  </a:lnTo>
                  <a:lnTo>
                    <a:pt x="1510" y="810"/>
                  </a:lnTo>
                  <a:lnTo>
                    <a:pt x="1515" y="813"/>
                  </a:lnTo>
                  <a:lnTo>
                    <a:pt x="1515" y="813"/>
                  </a:lnTo>
                  <a:lnTo>
                    <a:pt x="1544" y="811"/>
                  </a:lnTo>
                  <a:lnTo>
                    <a:pt x="1592" y="808"/>
                  </a:lnTo>
                  <a:lnTo>
                    <a:pt x="1592" y="808"/>
                  </a:lnTo>
                  <a:lnTo>
                    <a:pt x="1592" y="808"/>
                  </a:lnTo>
                  <a:lnTo>
                    <a:pt x="1592" y="808"/>
                  </a:lnTo>
                  <a:lnTo>
                    <a:pt x="1592" y="808"/>
                  </a:lnTo>
                  <a:lnTo>
                    <a:pt x="1592" y="808"/>
                  </a:lnTo>
                  <a:lnTo>
                    <a:pt x="1592" y="808"/>
                  </a:lnTo>
                  <a:lnTo>
                    <a:pt x="1593" y="808"/>
                  </a:lnTo>
                  <a:lnTo>
                    <a:pt x="1593" y="808"/>
                  </a:lnTo>
                  <a:lnTo>
                    <a:pt x="1596" y="808"/>
                  </a:lnTo>
                  <a:lnTo>
                    <a:pt x="1596" y="808"/>
                  </a:lnTo>
                  <a:lnTo>
                    <a:pt x="1596" y="808"/>
                  </a:lnTo>
                  <a:lnTo>
                    <a:pt x="1611" y="808"/>
                  </a:lnTo>
                  <a:lnTo>
                    <a:pt x="1626" y="810"/>
                  </a:lnTo>
                  <a:lnTo>
                    <a:pt x="1626" y="810"/>
                  </a:lnTo>
                  <a:lnTo>
                    <a:pt x="1635" y="811"/>
                  </a:lnTo>
                  <a:lnTo>
                    <a:pt x="1640" y="814"/>
                  </a:lnTo>
                  <a:lnTo>
                    <a:pt x="1645" y="819"/>
                  </a:lnTo>
                  <a:lnTo>
                    <a:pt x="1646" y="826"/>
                  </a:lnTo>
                  <a:lnTo>
                    <a:pt x="1646" y="826"/>
                  </a:lnTo>
                  <a:lnTo>
                    <a:pt x="1645" y="832"/>
                  </a:lnTo>
                  <a:lnTo>
                    <a:pt x="1642" y="841"/>
                  </a:lnTo>
                  <a:lnTo>
                    <a:pt x="1638" y="851"/>
                  </a:lnTo>
                  <a:lnTo>
                    <a:pt x="1632" y="861"/>
                  </a:lnTo>
                  <a:lnTo>
                    <a:pt x="1632" y="861"/>
                  </a:lnTo>
                  <a:lnTo>
                    <a:pt x="1623" y="875"/>
                  </a:lnTo>
                  <a:lnTo>
                    <a:pt x="1614" y="886"/>
                  </a:lnTo>
                  <a:lnTo>
                    <a:pt x="1608" y="891"/>
                  </a:lnTo>
                  <a:lnTo>
                    <a:pt x="1602" y="894"/>
                  </a:lnTo>
                  <a:lnTo>
                    <a:pt x="1598" y="897"/>
                  </a:lnTo>
                  <a:lnTo>
                    <a:pt x="1592" y="897"/>
                  </a:lnTo>
                  <a:lnTo>
                    <a:pt x="1592" y="897"/>
                  </a:lnTo>
                  <a:lnTo>
                    <a:pt x="1587" y="898"/>
                  </a:lnTo>
                  <a:lnTo>
                    <a:pt x="1584" y="900"/>
                  </a:lnTo>
                  <a:lnTo>
                    <a:pt x="1581" y="903"/>
                  </a:lnTo>
                  <a:lnTo>
                    <a:pt x="1578" y="906"/>
                  </a:lnTo>
                  <a:lnTo>
                    <a:pt x="1578" y="906"/>
                  </a:lnTo>
                  <a:lnTo>
                    <a:pt x="1575" y="914"/>
                  </a:lnTo>
                  <a:lnTo>
                    <a:pt x="1573" y="923"/>
                  </a:lnTo>
                  <a:lnTo>
                    <a:pt x="1573" y="935"/>
                  </a:lnTo>
                  <a:lnTo>
                    <a:pt x="1573" y="945"/>
                  </a:lnTo>
                  <a:lnTo>
                    <a:pt x="1574" y="956"/>
                  </a:lnTo>
                  <a:lnTo>
                    <a:pt x="1577" y="963"/>
                  </a:lnTo>
                  <a:lnTo>
                    <a:pt x="1581" y="971"/>
                  </a:lnTo>
                  <a:lnTo>
                    <a:pt x="1584" y="972"/>
                  </a:lnTo>
                  <a:lnTo>
                    <a:pt x="1587" y="974"/>
                  </a:lnTo>
                  <a:lnTo>
                    <a:pt x="1587" y="974"/>
                  </a:lnTo>
                  <a:lnTo>
                    <a:pt x="1590" y="974"/>
                  </a:lnTo>
                  <a:lnTo>
                    <a:pt x="1590" y="974"/>
                  </a:lnTo>
                  <a:lnTo>
                    <a:pt x="1590" y="974"/>
                  </a:lnTo>
                  <a:lnTo>
                    <a:pt x="1590" y="974"/>
                  </a:lnTo>
                  <a:lnTo>
                    <a:pt x="1596" y="972"/>
                  </a:lnTo>
                  <a:lnTo>
                    <a:pt x="1601" y="968"/>
                  </a:lnTo>
                  <a:lnTo>
                    <a:pt x="1606" y="962"/>
                  </a:lnTo>
                  <a:lnTo>
                    <a:pt x="1611" y="954"/>
                  </a:lnTo>
                  <a:lnTo>
                    <a:pt x="1621" y="940"/>
                  </a:lnTo>
                  <a:lnTo>
                    <a:pt x="1629" y="925"/>
                  </a:lnTo>
                  <a:lnTo>
                    <a:pt x="1629" y="925"/>
                  </a:lnTo>
                  <a:lnTo>
                    <a:pt x="1635" y="920"/>
                  </a:lnTo>
                  <a:lnTo>
                    <a:pt x="1638" y="919"/>
                  </a:lnTo>
                  <a:lnTo>
                    <a:pt x="1638" y="919"/>
                  </a:lnTo>
                  <a:lnTo>
                    <a:pt x="1640" y="919"/>
                  </a:lnTo>
                  <a:lnTo>
                    <a:pt x="1642" y="922"/>
                  </a:lnTo>
                  <a:lnTo>
                    <a:pt x="1645" y="929"/>
                  </a:lnTo>
                  <a:lnTo>
                    <a:pt x="1651" y="960"/>
                  </a:lnTo>
                  <a:lnTo>
                    <a:pt x="1667" y="1055"/>
                  </a:lnTo>
                  <a:lnTo>
                    <a:pt x="1667" y="1055"/>
                  </a:lnTo>
                  <a:lnTo>
                    <a:pt x="1671" y="1050"/>
                  </a:lnTo>
                  <a:lnTo>
                    <a:pt x="1676" y="1047"/>
                  </a:lnTo>
                  <a:lnTo>
                    <a:pt x="1676" y="1047"/>
                  </a:lnTo>
                  <a:lnTo>
                    <a:pt x="1677" y="1047"/>
                  </a:lnTo>
                  <a:lnTo>
                    <a:pt x="1677" y="1047"/>
                  </a:lnTo>
                  <a:lnTo>
                    <a:pt x="1680" y="1046"/>
                  </a:lnTo>
                  <a:lnTo>
                    <a:pt x="1683" y="1044"/>
                  </a:lnTo>
                  <a:lnTo>
                    <a:pt x="1685" y="1039"/>
                  </a:lnTo>
                  <a:lnTo>
                    <a:pt x="1686" y="1034"/>
                  </a:lnTo>
                  <a:lnTo>
                    <a:pt x="1689" y="1019"/>
                  </a:lnTo>
                  <a:lnTo>
                    <a:pt x="1689" y="1003"/>
                  </a:lnTo>
                  <a:lnTo>
                    <a:pt x="1689" y="1003"/>
                  </a:lnTo>
                  <a:lnTo>
                    <a:pt x="1692" y="985"/>
                  </a:lnTo>
                  <a:lnTo>
                    <a:pt x="1694" y="978"/>
                  </a:lnTo>
                  <a:lnTo>
                    <a:pt x="1696" y="972"/>
                  </a:lnTo>
                  <a:lnTo>
                    <a:pt x="1696" y="972"/>
                  </a:lnTo>
                  <a:lnTo>
                    <a:pt x="1699" y="965"/>
                  </a:lnTo>
                  <a:lnTo>
                    <a:pt x="1702" y="954"/>
                  </a:lnTo>
                  <a:lnTo>
                    <a:pt x="1704" y="931"/>
                  </a:lnTo>
                  <a:lnTo>
                    <a:pt x="1707" y="911"/>
                  </a:lnTo>
                  <a:lnTo>
                    <a:pt x="1708" y="906"/>
                  </a:lnTo>
                  <a:lnTo>
                    <a:pt x="1708" y="904"/>
                  </a:lnTo>
                  <a:lnTo>
                    <a:pt x="1710" y="903"/>
                  </a:lnTo>
                  <a:lnTo>
                    <a:pt x="1710" y="903"/>
                  </a:lnTo>
                  <a:lnTo>
                    <a:pt x="1719" y="904"/>
                  </a:lnTo>
                  <a:lnTo>
                    <a:pt x="1730" y="907"/>
                  </a:lnTo>
                  <a:lnTo>
                    <a:pt x="1745" y="910"/>
                  </a:lnTo>
                  <a:lnTo>
                    <a:pt x="1757" y="911"/>
                  </a:lnTo>
                  <a:lnTo>
                    <a:pt x="1757" y="911"/>
                  </a:lnTo>
                  <a:lnTo>
                    <a:pt x="1761" y="911"/>
                  </a:lnTo>
                  <a:lnTo>
                    <a:pt x="1761" y="911"/>
                  </a:lnTo>
                  <a:lnTo>
                    <a:pt x="1764" y="910"/>
                  </a:lnTo>
                  <a:lnTo>
                    <a:pt x="1766" y="907"/>
                  </a:lnTo>
                  <a:lnTo>
                    <a:pt x="1766" y="907"/>
                  </a:lnTo>
                  <a:lnTo>
                    <a:pt x="1766" y="906"/>
                  </a:lnTo>
                  <a:lnTo>
                    <a:pt x="1766" y="906"/>
                  </a:lnTo>
                  <a:lnTo>
                    <a:pt x="1766" y="904"/>
                  </a:lnTo>
                  <a:lnTo>
                    <a:pt x="1766" y="904"/>
                  </a:lnTo>
                  <a:lnTo>
                    <a:pt x="1766" y="900"/>
                  </a:lnTo>
                  <a:lnTo>
                    <a:pt x="1766" y="900"/>
                  </a:lnTo>
                  <a:lnTo>
                    <a:pt x="1769" y="891"/>
                  </a:lnTo>
                  <a:lnTo>
                    <a:pt x="1773" y="879"/>
                  </a:lnTo>
                  <a:lnTo>
                    <a:pt x="1785" y="852"/>
                  </a:lnTo>
                  <a:lnTo>
                    <a:pt x="1785" y="852"/>
                  </a:lnTo>
                  <a:lnTo>
                    <a:pt x="1790" y="839"/>
                  </a:lnTo>
                  <a:lnTo>
                    <a:pt x="1791" y="826"/>
                  </a:lnTo>
                  <a:lnTo>
                    <a:pt x="1791" y="826"/>
                  </a:lnTo>
                  <a:lnTo>
                    <a:pt x="1791" y="820"/>
                  </a:lnTo>
                  <a:lnTo>
                    <a:pt x="1791" y="820"/>
                  </a:lnTo>
                  <a:lnTo>
                    <a:pt x="1790" y="811"/>
                  </a:lnTo>
                  <a:lnTo>
                    <a:pt x="1790" y="811"/>
                  </a:lnTo>
                  <a:lnTo>
                    <a:pt x="1790" y="811"/>
                  </a:lnTo>
                  <a:lnTo>
                    <a:pt x="1793" y="799"/>
                  </a:lnTo>
                  <a:lnTo>
                    <a:pt x="1795" y="785"/>
                  </a:lnTo>
                  <a:lnTo>
                    <a:pt x="1807" y="756"/>
                  </a:lnTo>
                  <a:lnTo>
                    <a:pt x="1807" y="756"/>
                  </a:lnTo>
                  <a:lnTo>
                    <a:pt x="1809" y="745"/>
                  </a:lnTo>
                  <a:lnTo>
                    <a:pt x="1810" y="733"/>
                  </a:lnTo>
                  <a:lnTo>
                    <a:pt x="1810" y="733"/>
                  </a:lnTo>
                  <a:lnTo>
                    <a:pt x="1812" y="727"/>
                  </a:lnTo>
                  <a:lnTo>
                    <a:pt x="1812" y="720"/>
                  </a:lnTo>
                  <a:lnTo>
                    <a:pt x="1815" y="715"/>
                  </a:lnTo>
                  <a:lnTo>
                    <a:pt x="1818" y="709"/>
                  </a:lnTo>
                  <a:lnTo>
                    <a:pt x="1825" y="702"/>
                  </a:lnTo>
                  <a:lnTo>
                    <a:pt x="1834" y="695"/>
                  </a:lnTo>
                  <a:lnTo>
                    <a:pt x="1834" y="695"/>
                  </a:lnTo>
                  <a:lnTo>
                    <a:pt x="1846" y="686"/>
                  </a:lnTo>
                  <a:lnTo>
                    <a:pt x="1858" y="677"/>
                  </a:lnTo>
                  <a:lnTo>
                    <a:pt x="1858" y="677"/>
                  </a:lnTo>
                  <a:lnTo>
                    <a:pt x="1871" y="668"/>
                  </a:lnTo>
                  <a:lnTo>
                    <a:pt x="1884" y="658"/>
                  </a:lnTo>
                  <a:lnTo>
                    <a:pt x="1897" y="650"/>
                  </a:lnTo>
                  <a:lnTo>
                    <a:pt x="1903" y="649"/>
                  </a:lnTo>
                  <a:lnTo>
                    <a:pt x="1909" y="649"/>
                  </a:lnTo>
                  <a:lnTo>
                    <a:pt x="1909" y="649"/>
                  </a:lnTo>
                  <a:lnTo>
                    <a:pt x="1914" y="649"/>
                  </a:lnTo>
                  <a:lnTo>
                    <a:pt x="1914" y="649"/>
                  </a:lnTo>
                  <a:lnTo>
                    <a:pt x="1917" y="652"/>
                  </a:lnTo>
                  <a:lnTo>
                    <a:pt x="1917" y="652"/>
                  </a:lnTo>
                  <a:lnTo>
                    <a:pt x="1918" y="656"/>
                  </a:lnTo>
                  <a:lnTo>
                    <a:pt x="1918" y="656"/>
                  </a:lnTo>
                  <a:lnTo>
                    <a:pt x="1922" y="661"/>
                  </a:lnTo>
                  <a:lnTo>
                    <a:pt x="1930" y="663"/>
                  </a:lnTo>
                  <a:lnTo>
                    <a:pt x="1937" y="666"/>
                  </a:lnTo>
                  <a:lnTo>
                    <a:pt x="1943" y="668"/>
                  </a:lnTo>
                  <a:lnTo>
                    <a:pt x="1943" y="668"/>
                  </a:lnTo>
                  <a:lnTo>
                    <a:pt x="1948" y="666"/>
                  </a:lnTo>
                  <a:lnTo>
                    <a:pt x="1950" y="663"/>
                  </a:lnTo>
                  <a:lnTo>
                    <a:pt x="1950" y="659"/>
                  </a:lnTo>
                  <a:lnTo>
                    <a:pt x="1948" y="652"/>
                  </a:lnTo>
                  <a:lnTo>
                    <a:pt x="1948" y="652"/>
                  </a:lnTo>
                  <a:lnTo>
                    <a:pt x="1942" y="644"/>
                  </a:lnTo>
                  <a:lnTo>
                    <a:pt x="1942" y="644"/>
                  </a:lnTo>
                  <a:lnTo>
                    <a:pt x="1936" y="631"/>
                  </a:lnTo>
                  <a:lnTo>
                    <a:pt x="1934" y="625"/>
                  </a:lnTo>
                  <a:lnTo>
                    <a:pt x="1934" y="619"/>
                  </a:lnTo>
                  <a:lnTo>
                    <a:pt x="1934" y="619"/>
                  </a:lnTo>
                  <a:lnTo>
                    <a:pt x="1934" y="615"/>
                  </a:lnTo>
                  <a:lnTo>
                    <a:pt x="1934" y="615"/>
                  </a:lnTo>
                  <a:lnTo>
                    <a:pt x="1936" y="609"/>
                  </a:lnTo>
                  <a:lnTo>
                    <a:pt x="1942" y="604"/>
                  </a:lnTo>
                  <a:lnTo>
                    <a:pt x="1942" y="604"/>
                  </a:lnTo>
                  <a:lnTo>
                    <a:pt x="1943" y="603"/>
                  </a:lnTo>
                  <a:lnTo>
                    <a:pt x="1943" y="603"/>
                  </a:lnTo>
                  <a:lnTo>
                    <a:pt x="1949" y="597"/>
                  </a:lnTo>
                  <a:lnTo>
                    <a:pt x="1953" y="588"/>
                  </a:lnTo>
                  <a:lnTo>
                    <a:pt x="1953" y="588"/>
                  </a:lnTo>
                  <a:lnTo>
                    <a:pt x="1956" y="578"/>
                  </a:lnTo>
                  <a:lnTo>
                    <a:pt x="1958" y="572"/>
                  </a:lnTo>
                  <a:lnTo>
                    <a:pt x="1956" y="572"/>
                  </a:lnTo>
                  <a:lnTo>
                    <a:pt x="1956" y="572"/>
                  </a:lnTo>
                  <a:lnTo>
                    <a:pt x="1956" y="572"/>
                  </a:lnTo>
                  <a:lnTo>
                    <a:pt x="1956" y="572"/>
                  </a:lnTo>
                  <a:lnTo>
                    <a:pt x="1956" y="572"/>
                  </a:lnTo>
                  <a:lnTo>
                    <a:pt x="1956" y="572"/>
                  </a:lnTo>
                  <a:lnTo>
                    <a:pt x="1949" y="570"/>
                  </a:lnTo>
                  <a:lnTo>
                    <a:pt x="1937" y="566"/>
                  </a:lnTo>
                  <a:lnTo>
                    <a:pt x="1927" y="560"/>
                  </a:lnTo>
                  <a:lnTo>
                    <a:pt x="1921" y="557"/>
                  </a:lnTo>
                  <a:lnTo>
                    <a:pt x="1918" y="553"/>
                  </a:lnTo>
                  <a:lnTo>
                    <a:pt x="1918" y="553"/>
                  </a:lnTo>
                  <a:lnTo>
                    <a:pt x="1917" y="550"/>
                  </a:lnTo>
                  <a:lnTo>
                    <a:pt x="1917" y="550"/>
                  </a:lnTo>
                  <a:lnTo>
                    <a:pt x="1914" y="542"/>
                  </a:lnTo>
                  <a:lnTo>
                    <a:pt x="1909" y="536"/>
                  </a:lnTo>
                  <a:lnTo>
                    <a:pt x="1900" y="525"/>
                  </a:lnTo>
                  <a:lnTo>
                    <a:pt x="1891" y="513"/>
                  </a:lnTo>
                  <a:lnTo>
                    <a:pt x="1890" y="507"/>
                  </a:lnTo>
                  <a:lnTo>
                    <a:pt x="1888" y="503"/>
                  </a:lnTo>
                  <a:lnTo>
                    <a:pt x="1888" y="503"/>
                  </a:lnTo>
                  <a:lnTo>
                    <a:pt x="1888" y="498"/>
                  </a:lnTo>
                  <a:lnTo>
                    <a:pt x="1885" y="497"/>
                  </a:lnTo>
                  <a:lnTo>
                    <a:pt x="1884" y="495"/>
                  </a:lnTo>
                  <a:lnTo>
                    <a:pt x="1880" y="494"/>
                  </a:lnTo>
                  <a:lnTo>
                    <a:pt x="1880" y="494"/>
                  </a:lnTo>
                  <a:lnTo>
                    <a:pt x="1874" y="495"/>
                  </a:lnTo>
                  <a:lnTo>
                    <a:pt x="1868" y="498"/>
                  </a:lnTo>
                  <a:lnTo>
                    <a:pt x="1860" y="503"/>
                  </a:lnTo>
                  <a:lnTo>
                    <a:pt x="1852" y="507"/>
                  </a:lnTo>
                  <a:lnTo>
                    <a:pt x="1852" y="507"/>
                  </a:lnTo>
                  <a:lnTo>
                    <a:pt x="1847" y="510"/>
                  </a:lnTo>
                  <a:lnTo>
                    <a:pt x="1841" y="511"/>
                  </a:lnTo>
                  <a:lnTo>
                    <a:pt x="1841" y="511"/>
                  </a:lnTo>
                  <a:lnTo>
                    <a:pt x="1831" y="510"/>
                  </a:lnTo>
                  <a:lnTo>
                    <a:pt x="1821" y="507"/>
                  </a:lnTo>
                  <a:lnTo>
                    <a:pt x="1821" y="507"/>
                  </a:lnTo>
                  <a:lnTo>
                    <a:pt x="1809" y="506"/>
                  </a:lnTo>
                  <a:lnTo>
                    <a:pt x="1795" y="504"/>
                  </a:lnTo>
                  <a:lnTo>
                    <a:pt x="1795" y="504"/>
                  </a:lnTo>
                  <a:lnTo>
                    <a:pt x="1793" y="504"/>
                  </a:lnTo>
                  <a:lnTo>
                    <a:pt x="1793" y="504"/>
                  </a:lnTo>
                  <a:lnTo>
                    <a:pt x="1781" y="506"/>
                  </a:lnTo>
                  <a:lnTo>
                    <a:pt x="1769" y="510"/>
                  </a:lnTo>
                  <a:lnTo>
                    <a:pt x="1769" y="510"/>
                  </a:lnTo>
                  <a:lnTo>
                    <a:pt x="1751" y="522"/>
                  </a:lnTo>
                  <a:lnTo>
                    <a:pt x="1751" y="522"/>
                  </a:lnTo>
                  <a:lnTo>
                    <a:pt x="1738" y="532"/>
                  </a:lnTo>
                  <a:lnTo>
                    <a:pt x="1728" y="541"/>
                  </a:lnTo>
                  <a:lnTo>
                    <a:pt x="1719" y="547"/>
                  </a:lnTo>
                  <a:lnTo>
                    <a:pt x="1714" y="548"/>
                  </a:lnTo>
                  <a:lnTo>
                    <a:pt x="1710" y="550"/>
                  </a:lnTo>
                  <a:lnTo>
                    <a:pt x="1710" y="550"/>
                  </a:lnTo>
                  <a:lnTo>
                    <a:pt x="1707" y="550"/>
                  </a:lnTo>
                  <a:lnTo>
                    <a:pt x="1707" y="550"/>
                  </a:lnTo>
                  <a:lnTo>
                    <a:pt x="1704" y="550"/>
                  </a:lnTo>
                  <a:lnTo>
                    <a:pt x="1704" y="550"/>
                  </a:lnTo>
                  <a:lnTo>
                    <a:pt x="1701" y="550"/>
                  </a:lnTo>
                  <a:lnTo>
                    <a:pt x="1696" y="551"/>
                  </a:lnTo>
                  <a:lnTo>
                    <a:pt x="1692" y="557"/>
                  </a:lnTo>
                  <a:lnTo>
                    <a:pt x="1689" y="564"/>
                  </a:lnTo>
                  <a:lnTo>
                    <a:pt x="1683" y="573"/>
                  </a:lnTo>
                  <a:lnTo>
                    <a:pt x="1683" y="573"/>
                  </a:lnTo>
                  <a:lnTo>
                    <a:pt x="1680" y="578"/>
                  </a:lnTo>
                  <a:lnTo>
                    <a:pt x="1680" y="578"/>
                  </a:lnTo>
                  <a:lnTo>
                    <a:pt x="1670" y="587"/>
                  </a:lnTo>
                  <a:lnTo>
                    <a:pt x="1670" y="587"/>
                  </a:lnTo>
                  <a:lnTo>
                    <a:pt x="1657" y="601"/>
                  </a:lnTo>
                  <a:lnTo>
                    <a:pt x="1651" y="606"/>
                  </a:lnTo>
                  <a:lnTo>
                    <a:pt x="1646" y="607"/>
                  </a:lnTo>
                  <a:lnTo>
                    <a:pt x="1646" y="607"/>
                  </a:lnTo>
                  <a:lnTo>
                    <a:pt x="1639" y="609"/>
                  </a:lnTo>
                  <a:lnTo>
                    <a:pt x="1639" y="609"/>
                  </a:lnTo>
                  <a:lnTo>
                    <a:pt x="1621" y="616"/>
                  </a:lnTo>
                  <a:lnTo>
                    <a:pt x="1621" y="616"/>
                  </a:lnTo>
                  <a:lnTo>
                    <a:pt x="1609" y="622"/>
                  </a:lnTo>
                  <a:lnTo>
                    <a:pt x="1609" y="622"/>
                  </a:lnTo>
                  <a:lnTo>
                    <a:pt x="1609" y="622"/>
                  </a:lnTo>
                  <a:lnTo>
                    <a:pt x="1612" y="627"/>
                  </a:lnTo>
                  <a:lnTo>
                    <a:pt x="1617" y="640"/>
                  </a:lnTo>
                  <a:lnTo>
                    <a:pt x="1621" y="658"/>
                  </a:lnTo>
                  <a:lnTo>
                    <a:pt x="1621" y="666"/>
                  </a:lnTo>
                  <a:lnTo>
                    <a:pt x="1621" y="674"/>
                  </a:lnTo>
                  <a:lnTo>
                    <a:pt x="1621" y="674"/>
                  </a:lnTo>
                  <a:lnTo>
                    <a:pt x="1620" y="678"/>
                  </a:lnTo>
                  <a:lnTo>
                    <a:pt x="1618" y="683"/>
                  </a:lnTo>
                  <a:lnTo>
                    <a:pt x="1618" y="683"/>
                  </a:lnTo>
                  <a:lnTo>
                    <a:pt x="1615" y="687"/>
                  </a:lnTo>
                  <a:lnTo>
                    <a:pt x="1611" y="690"/>
                  </a:lnTo>
                  <a:lnTo>
                    <a:pt x="1606" y="692"/>
                  </a:lnTo>
                  <a:lnTo>
                    <a:pt x="1601" y="692"/>
                  </a:lnTo>
                  <a:lnTo>
                    <a:pt x="1601" y="692"/>
                  </a:lnTo>
                  <a:lnTo>
                    <a:pt x="1587" y="692"/>
                  </a:lnTo>
                  <a:lnTo>
                    <a:pt x="1587" y="692"/>
                  </a:lnTo>
                  <a:lnTo>
                    <a:pt x="1584" y="690"/>
                  </a:lnTo>
                  <a:lnTo>
                    <a:pt x="1584" y="690"/>
                  </a:lnTo>
                  <a:lnTo>
                    <a:pt x="1567" y="688"/>
                  </a:lnTo>
                  <a:lnTo>
                    <a:pt x="1567" y="688"/>
                  </a:lnTo>
                  <a:lnTo>
                    <a:pt x="1565" y="688"/>
                  </a:lnTo>
                  <a:lnTo>
                    <a:pt x="1565" y="688"/>
                  </a:lnTo>
                  <a:lnTo>
                    <a:pt x="1565" y="688"/>
                  </a:lnTo>
                  <a:lnTo>
                    <a:pt x="1565" y="688"/>
                  </a:lnTo>
                  <a:lnTo>
                    <a:pt x="1565" y="688"/>
                  </a:lnTo>
                  <a:lnTo>
                    <a:pt x="1565" y="688"/>
                  </a:lnTo>
                  <a:lnTo>
                    <a:pt x="1565" y="688"/>
                  </a:lnTo>
                  <a:lnTo>
                    <a:pt x="1565" y="688"/>
                  </a:lnTo>
                  <a:lnTo>
                    <a:pt x="1565" y="688"/>
                  </a:lnTo>
                  <a:lnTo>
                    <a:pt x="1565" y="688"/>
                  </a:lnTo>
                  <a:lnTo>
                    <a:pt x="1565" y="688"/>
                  </a:lnTo>
                  <a:lnTo>
                    <a:pt x="1564" y="688"/>
                  </a:lnTo>
                  <a:lnTo>
                    <a:pt x="1564" y="688"/>
                  </a:lnTo>
                  <a:lnTo>
                    <a:pt x="1564" y="688"/>
                  </a:lnTo>
                  <a:lnTo>
                    <a:pt x="1564" y="688"/>
                  </a:lnTo>
                  <a:lnTo>
                    <a:pt x="1564" y="688"/>
                  </a:lnTo>
                  <a:lnTo>
                    <a:pt x="1564" y="688"/>
                  </a:lnTo>
                  <a:lnTo>
                    <a:pt x="1564" y="688"/>
                  </a:lnTo>
                  <a:lnTo>
                    <a:pt x="1564" y="688"/>
                  </a:lnTo>
                  <a:lnTo>
                    <a:pt x="1564" y="688"/>
                  </a:lnTo>
                  <a:lnTo>
                    <a:pt x="1564" y="688"/>
                  </a:lnTo>
                  <a:lnTo>
                    <a:pt x="1564" y="688"/>
                  </a:lnTo>
                  <a:lnTo>
                    <a:pt x="1564" y="688"/>
                  </a:lnTo>
                  <a:lnTo>
                    <a:pt x="1562" y="688"/>
                  </a:lnTo>
                  <a:lnTo>
                    <a:pt x="1562" y="688"/>
                  </a:lnTo>
                  <a:lnTo>
                    <a:pt x="1562" y="688"/>
                  </a:lnTo>
                  <a:lnTo>
                    <a:pt x="1562" y="688"/>
                  </a:lnTo>
                  <a:lnTo>
                    <a:pt x="1562" y="688"/>
                  </a:lnTo>
                  <a:lnTo>
                    <a:pt x="1562" y="688"/>
                  </a:lnTo>
                  <a:lnTo>
                    <a:pt x="1562" y="688"/>
                  </a:lnTo>
                  <a:lnTo>
                    <a:pt x="1562" y="688"/>
                  </a:lnTo>
                  <a:lnTo>
                    <a:pt x="1562" y="688"/>
                  </a:lnTo>
                  <a:lnTo>
                    <a:pt x="1562" y="688"/>
                  </a:lnTo>
                  <a:lnTo>
                    <a:pt x="1561" y="688"/>
                  </a:lnTo>
                  <a:lnTo>
                    <a:pt x="1561" y="688"/>
                  </a:lnTo>
                  <a:lnTo>
                    <a:pt x="1561" y="688"/>
                  </a:lnTo>
                  <a:lnTo>
                    <a:pt x="1561" y="688"/>
                  </a:lnTo>
                  <a:lnTo>
                    <a:pt x="1561" y="690"/>
                  </a:lnTo>
                  <a:lnTo>
                    <a:pt x="1561" y="690"/>
                  </a:lnTo>
                  <a:lnTo>
                    <a:pt x="1561" y="690"/>
                  </a:lnTo>
                  <a:lnTo>
                    <a:pt x="1561" y="690"/>
                  </a:lnTo>
                  <a:lnTo>
                    <a:pt x="1561" y="690"/>
                  </a:lnTo>
                  <a:lnTo>
                    <a:pt x="1561" y="690"/>
                  </a:lnTo>
                  <a:lnTo>
                    <a:pt x="1561" y="690"/>
                  </a:lnTo>
                  <a:lnTo>
                    <a:pt x="1561" y="690"/>
                  </a:lnTo>
                  <a:lnTo>
                    <a:pt x="1559" y="690"/>
                  </a:lnTo>
                  <a:lnTo>
                    <a:pt x="1559" y="690"/>
                  </a:lnTo>
                  <a:lnTo>
                    <a:pt x="1559" y="690"/>
                  </a:lnTo>
                  <a:lnTo>
                    <a:pt x="1559" y="690"/>
                  </a:lnTo>
                  <a:lnTo>
                    <a:pt x="1559" y="690"/>
                  </a:lnTo>
                  <a:lnTo>
                    <a:pt x="1559" y="690"/>
                  </a:lnTo>
                  <a:lnTo>
                    <a:pt x="1559" y="690"/>
                  </a:lnTo>
                  <a:lnTo>
                    <a:pt x="1559" y="690"/>
                  </a:lnTo>
                  <a:lnTo>
                    <a:pt x="1559" y="690"/>
                  </a:lnTo>
                  <a:lnTo>
                    <a:pt x="1559" y="690"/>
                  </a:lnTo>
                  <a:lnTo>
                    <a:pt x="1559" y="690"/>
                  </a:lnTo>
                  <a:lnTo>
                    <a:pt x="1549" y="692"/>
                  </a:lnTo>
                  <a:lnTo>
                    <a:pt x="1549" y="692"/>
                  </a:lnTo>
                  <a:lnTo>
                    <a:pt x="1539" y="693"/>
                  </a:lnTo>
                  <a:lnTo>
                    <a:pt x="1539" y="693"/>
                  </a:lnTo>
                  <a:lnTo>
                    <a:pt x="1534" y="693"/>
                  </a:lnTo>
                  <a:lnTo>
                    <a:pt x="1534" y="693"/>
                  </a:lnTo>
                  <a:lnTo>
                    <a:pt x="1528" y="693"/>
                  </a:lnTo>
                  <a:lnTo>
                    <a:pt x="1528" y="693"/>
                  </a:lnTo>
                  <a:lnTo>
                    <a:pt x="1519" y="692"/>
                  </a:lnTo>
                  <a:lnTo>
                    <a:pt x="1510" y="688"/>
                  </a:lnTo>
                  <a:lnTo>
                    <a:pt x="1510" y="688"/>
                  </a:lnTo>
                  <a:lnTo>
                    <a:pt x="1499" y="686"/>
                  </a:lnTo>
                  <a:lnTo>
                    <a:pt x="1499" y="686"/>
                  </a:lnTo>
                  <a:lnTo>
                    <a:pt x="1490" y="684"/>
                  </a:lnTo>
                  <a:lnTo>
                    <a:pt x="1490" y="684"/>
                  </a:lnTo>
                  <a:lnTo>
                    <a:pt x="1483" y="686"/>
                  </a:lnTo>
                  <a:lnTo>
                    <a:pt x="1483" y="686"/>
                  </a:lnTo>
                  <a:lnTo>
                    <a:pt x="1474" y="687"/>
                  </a:lnTo>
                  <a:lnTo>
                    <a:pt x="1474" y="687"/>
                  </a:lnTo>
                  <a:lnTo>
                    <a:pt x="1468" y="686"/>
                  </a:lnTo>
                  <a:lnTo>
                    <a:pt x="1463" y="686"/>
                  </a:lnTo>
                  <a:lnTo>
                    <a:pt x="1453" y="681"/>
                  </a:lnTo>
                  <a:lnTo>
                    <a:pt x="1453" y="681"/>
                  </a:lnTo>
                  <a:lnTo>
                    <a:pt x="1453" y="681"/>
                  </a:lnTo>
                  <a:lnTo>
                    <a:pt x="1453" y="681"/>
                  </a:lnTo>
                  <a:lnTo>
                    <a:pt x="1453" y="680"/>
                  </a:lnTo>
                  <a:lnTo>
                    <a:pt x="1453" y="680"/>
                  </a:lnTo>
                  <a:lnTo>
                    <a:pt x="1444" y="677"/>
                  </a:lnTo>
                  <a:lnTo>
                    <a:pt x="1437" y="674"/>
                  </a:lnTo>
                  <a:lnTo>
                    <a:pt x="1437" y="674"/>
                  </a:lnTo>
                  <a:lnTo>
                    <a:pt x="1435" y="675"/>
                  </a:lnTo>
                  <a:lnTo>
                    <a:pt x="1435" y="675"/>
                  </a:lnTo>
                  <a:lnTo>
                    <a:pt x="1434" y="675"/>
                  </a:lnTo>
                  <a:lnTo>
                    <a:pt x="1434" y="675"/>
                  </a:lnTo>
                  <a:lnTo>
                    <a:pt x="1431" y="675"/>
                  </a:lnTo>
                  <a:lnTo>
                    <a:pt x="1431" y="675"/>
                  </a:lnTo>
                  <a:lnTo>
                    <a:pt x="1428" y="672"/>
                  </a:lnTo>
                  <a:lnTo>
                    <a:pt x="1423" y="669"/>
                  </a:lnTo>
                  <a:lnTo>
                    <a:pt x="1419" y="663"/>
                  </a:lnTo>
                  <a:lnTo>
                    <a:pt x="1416" y="658"/>
                  </a:lnTo>
                  <a:lnTo>
                    <a:pt x="1413" y="650"/>
                  </a:lnTo>
                  <a:lnTo>
                    <a:pt x="1412" y="643"/>
                  </a:lnTo>
                  <a:lnTo>
                    <a:pt x="1412" y="635"/>
                  </a:lnTo>
                  <a:lnTo>
                    <a:pt x="1413" y="628"/>
                  </a:lnTo>
                  <a:lnTo>
                    <a:pt x="1413" y="628"/>
                  </a:lnTo>
                  <a:lnTo>
                    <a:pt x="1413" y="621"/>
                  </a:lnTo>
                  <a:lnTo>
                    <a:pt x="1413" y="615"/>
                  </a:lnTo>
                  <a:lnTo>
                    <a:pt x="1413" y="615"/>
                  </a:lnTo>
                  <a:lnTo>
                    <a:pt x="1412" y="607"/>
                  </a:lnTo>
                  <a:lnTo>
                    <a:pt x="1410" y="600"/>
                  </a:lnTo>
                  <a:lnTo>
                    <a:pt x="1410" y="600"/>
                  </a:lnTo>
                  <a:lnTo>
                    <a:pt x="1407" y="594"/>
                  </a:lnTo>
                  <a:lnTo>
                    <a:pt x="1404" y="590"/>
                  </a:lnTo>
                  <a:lnTo>
                    <a:pt x="1401" y="587"/>
                  </a:lnTo>
                  <a:lnTo>
                    <a:pt x="1397" y="587"/>
                  </a:lnTo>
                  <a:lnTo>
                    <a:pt x="1397" y="587"/>
                  </a:lnTo>
                  <a:lnTo>
                    <a:pt x="1394" y="588"/>
                  </a:lnTo>
                  <a:lnTo>
                    <a:pt x="1391" y="591"/>
                  </a:lnTo>
                  <a:lnTo>
                    <a:pt x="1391" y="591"/>
                  </a:lnTo>
                  <a:lnTo>
                    <a:pt x="1386" y="596"/>
                  </a:lnTo>
                  <a:lnTo>
                    <a:pt x="1386" y="596"/>
                  </a:lnTo>
                  <a:lnTo>
                    <a:pt x="1382" y="600"/>
                  </a:lnTo>
                  <a:lnTo>
                    <a:pt x="1376" y="603"/>
                  </a:lnTo>
                  <a:lnTo>
                    <a:pt x="1372" y="606"/>
                  </a:lnTo>
                  <a:lnTo>
                    <a:pt x="1367" y="609"/>
                  </a:lnTo>
                  <a:lnTo>
                    <a:pt x="1367" y="609"/>
                  </a:lnTo>
                  <a:lnTo>
                    <a:pt x="1367" y="609"/>
                  </a:lnTo>
                  <a:lnTo>
                    <a:pt x="1367" y="609"/>
                  </a:lnTo>
                  <a:lnTo>
                    <a:pt x="1367" y="609"/>
                  </a:lnTo>
                  <a:lnTo>
                    <a:pt x="1367" y="609"/>
                  </a:lnTo>
                  <a:lnTo>
                    <a:pt x="1367" y="609"/>
                  </a:lnTo>
                  <a:lnTo>
                    <a:pt x="1364" y="615"/>
                  </a:lnTo>
                  <a:lnTo>
                    <a:pt x="1363" y="625"/>
                  </a:lnTo>
                  <a:lnTo>
                    <a:pt x="1363" y="625"/>
                  </a:lnTo>
                  <a:lnTo>
                    <a:pt x="1364" y="640"/>
                  </a:lnTo>
                  <a:lnTo>
                    <a:pt x="1366" y="656"/>
                  </a:lnTo>
                  <a:lnTo>
                    <a:pt x="1367" y="672"/>
                  </a:lnTo>
                  <a:lnTo>
                    <a:pt x="1367" y="680"/>
                  </a:lnTo>
                  <a:lnTo>
                    <a:pt x="1366" y="687"/>
                  </a:lnTo>
                  <a:lnTo>
                    <a:pt x="1366" y="687"/>
                  </a:lnTo>
                  <a:lnTo>
                    <a:pt x="1363" y="692"/>
                  </a:lnTo>
                  <a:lnTo>
                    <a:pt x="1360" y="697"/>
                  </a:lnTo>
                  <a:lnTo>
                    <a:pt x="1360" y="697"/>
                  </a:lnTo>
                  <a:lnTo>
                    <a:pt x="1351" y="702"/>
                  </a:lnTo>
                  <a:lnTo>
                    <a:pt x="1339" y="706"/>
                  </a:lnTo>
                  <a:lnTo>
                    <a:pt x="1324" y="711"/>
                  </a:lnTo>
                  <a:lnTo>
                    <a:pt x="1308" y="712"/>
                  </a:lnTo>
                  <a:lnTo>
                    <a:pt x="1308" y="712"/>
                  </a:lnTo>
                  <a:lnTo>
                    <a:pt x="1308" y="712"/>
                  </a:lnTo>
                  <a:lnTo>
                    <a:pt x="1308" y="712"/>
                  </a:lnTo>
                  <a:lnTo>
                    <a:pt x="1292" y="715"/>
                  </a:lnTo>
                  <a:lnTo>
                    <a:pt x="1276" y="715"/>
                  </a:lnTo>
                  <a:lnTo>
                    <a:pt x="1276" y="715"/>
                  </a:lnTo>
                  <a:lnTo>
                    <a:pt x="1274" y="715"/>
                  </a:lnTo>
                  <a:lnTo>
                    <a:pt x="1274" y="715"/>
                  </a:lnTo>
                  <a:lnTo>
                    <a:pt x="1262" y="715"/>
                  </a:lnTo>
                  <a:lnTo>
                    <a:pt x="1252" y="714"/>
                  </a:lnTo>
                  <a:lnTo>
                    <a:pt x="1243" y="711"/>
                  </a:lnTo>
                  <a:lnTo>
                    <a:pt x="1237" y="708"/>
                  </a:lnTo>
                  <a:lnTo>
                    <a:pt x="1237" y="708"/>
                  </a:lnTo>
                  <a:lnTo>
                    <a:pt x="1230" y="703"/>
                  </a:lnTo>
                  <a:lnTo>
                    <a:pt x="1218" y="699"/>
                  </a:lnTo>
                  <a:lnTo>
                    <a:pt x="1192" y="692"/>
                  </a:lnTo>
                  <a:lnTo>
                    <a:pt x="1166" y="684"/>
                  </a:lnTo>
                  <a:lnTo>
                    <a:pt x="1155" y="680"/>
                  </a:lnTo>
                  <a:lnTo>
                    <a:pt x="1149" y="675"/>
                  </a:lnTo>
                  <a:lnTo>
                    <a:pt x="1149" y="675"/>
                  </a:lnTo>
                  <a:lnTo>
                    <a:pt x="1146" y="674"/>
                  </a:lnTo>
                  <a:lnTo>
                    <a:pt x="1146" y="672"/>
                  </a:lnTo>
                  <a:lnTo>
                    <a:pt x="1146" y="672"/>
                  </a:lnTo>
                  <a:lnTo>
                    <a:pt x="1143" y="665"/>
                  </a:lnTo>
                  <a:lnTo>
                    <a:pt x="1138" y="658"/>
                  </a:lnTo>
                  <a:lnTo>
                    <a:pt x="1138" y="658"/>
                  </a:lnTo>
                  <a:lnTo>
                    <a:pt x="1130" y="647"/>
                  </a:lnTo>
                  <a:lnTo>
                    <a:pt x="1119" y="638"/>
                  </a:lnTo>
                  <a:lnTo>
                    <a:pt x="1119" y="638"/>
                  </a:lnTo>
                  <a:lnTo>
                    <a:pt x="1112" y="634"/>
                  </a:lnTo>
                  <a:lnTo>
                    <a:pt x="1106" y="632"/>
                  </a:lnTo>
                  <a:lnTo>
                    <a:pt x="1106" y="632"/>
                  </a:lnTo>
                  <a:lnTo>
                    <a:pt x="1094" y="635"/>
                  </a:lnTo>
                  <a:lnTo>
                    <a:pt x="1079" y="640"/>
                  </a:lnTo>
                  <a:lnTo>
                    <a:pt x="1062" y="644"/>
                  </a:lnTo>
                  <a:lnTo>
                    <a:pt x="1048" y="646"/>
                  </a:lnTo>
                  <a:lnTo>
                    <a:pt x="1048" y="646"/>
                  </a:lnTo>
                  <a:lnTo>
                    <a:pt x="1042" y="646"/>
                  </a:lnTo>
                  <a:lnTo>
                    <a:pt x="1040" y="644"/>
                  </a:lnTo>
                  <a:lnTo>
                    <a:pt x="1040" y="644"/>
                  </a:lnTo>
                  <a:lnTo>
                    <a:pt x="1028" y="635"/>
                  </a:lnTo>
                  <a:lnTo>
                    <a:pt x="1013" y="625"/>
                  </a:lnTo>
                  <a:lnTo>
                    <a:pt x="1013" y="625"/>
                  </a:lnTo>
                  <a:lnTo>
                    <a:pt x="997" y="616"/>
                  </a:lnTo>
                  <a:lnTo>
                    <a:pt x="988" y="612"/>
                  </a:lnTo>
                  <a:lnTo>
                    <a:pt x="980" y="610"/>
                  </a:lnTo>
                  <a:lnTo>
                    <a:pt x="980" y="610"/>
                  </a:lnTo>
                  <a:lnTo>
                    <a:pt x="970" y="609"/>
                  </a:lnTo>
                  <a:lnTo>
                    <a:pt x="958" y="604"/>
                  </a:lnTo>
                  <a:lnTo>
                    <a:pt x="948" y="600"/>
                  </a:lnTo>
                  <a:lnTo>
                    <a:pt x="938" y="594"/>
                  </a:lnTo>
                  <a:lnTo>
                    <a:pt x="938" y="594"/>
                  </a:lnTo>
                  <a:lnTo>
                    <a:pt x="932" y="588"/>
                  </a:lnTo>
                  <a:lnTo>
                    <a:pt x="927" y="582"/>
                  </a:lnTo>
                  <a:lnTo>
                    <a:pt x="927" y="582"/>
                  </a:lnTo>
                  <a:lnTo>
                    <a:pt x="926" y="579"/>
                  </a:lnTo>
                  <a:lnTo>
                    <a:pt x="921" y="576"/>
                  </a:lnTo>
                  <a:lnTo>
                    <a:pt x="907" y="570"/>
                  </a:lnTo>
                  <a:lnTo>
                    <a:pt x="890" y="564"/>
                  </a:lnTo>
                  <a:lnTo>
                    <a:pt x="877" y="559"/>
                  </a:lnTo>
                  <a:lnTo>
                    <a:pt x="877" y="559"/>
                  </a:lnTo>
                  <a:lnTo>
                    <a:pt x="873" y="556"/>
                  </a:lnTo>
                  <a:lnTo>
                    <a:pt x="873" y="556"/>
                  </a:lnTo>
                  <a:lnTo>
                    <a:pt x="868" y="551"/>
                  </a:lnTo>
                  <a:lnTo>
                    <a:pt x="864" y="548"/>
                  </a:lnTo>
                  <a:lnTo>
                    <a:pt x="851" y="542"/>
                  </a:lnTo>
                  <a:lnTo>
                    <a:pt x="846" y="540"/>
                  </a:lnTo>
                  <a:lnTo>
                    <a:pt x="840" y="536"/>
                  </a:lnTo>
                  <a:lnTo>
                    <a:pt x="837" y="532"/>
                  </a:lnTo>
                  <a:lnTo>
                    <a:pt x="836" y="528"/>
                  </a:lnTo>
                  <a:lnTo>
                    <a:pt x="836" y="528"/>
                  </a:lnTo>
                  <a:lnTo>
                    <a:pt x="837" y="520"/>
                  </a:lnTo>
                  <a:lnTo>
                    <a:pt x="839" y="511"/>
                  </a:lnTo>
                  <a:lnTo>
                    <a:pt x="844" y="494"/>
                  </a:lnTo>
                  <a:lnTo>
                    <a:pt x="844" y="494"/>
                  </a:lnTo>
                  <a:lnTo>
                    <a:pt x="846" y="483"/>
                  </a:lnTo>
                  <a:lnTo>
                    <a:pt x="848" y="474"/>
                  </a:lnTo>
                  <a:lnTo>
                    <a:pt x="848" y="474"/>
                  </a:lnTo>
                  <a:lnTo>
                    <a:pt x="848" y="470"/>
                  </a:lnTo>
                  <a:lnTo>
                    <a:pt x="851" y="466"/>
                  </a:lnTo>
                  <a:lnTo>
                    <a:pt x="851" y="466"/>
                  </a:lnTo>
                  <a:lnTo>
                    <a:pt x="851" y="466"/>
                  </a:lnTo>
                  <a:lnTo>
                    <a:pt x="851" y="466"/>
                  </a:lnTo>
                  <a:lnTo>
                    <a:pt x="851" y="466"/>
                  </a:lnTo>
                  <a:lnTo>
                    <a:pt x="851" y="464"/>
                  </a:lnTo>
                  <a:lnTo>
                    <a:pt x="851" y="464"/>
                  </a:lnTo>
                  <a:lnTo>
                    <a:pt x="851" y="464"/>
                  </a:lnTo>
                  <a:lnTo>
                    <a:pt x="851" y="464"/>
                  </a:lnTo>
                  <a:lnTo>
                    <a:pt x="851" y="464"/>
                  </a:lnTo>
                  <a:lnTo>
                    <a:pt x="851" y="464"/>
                  </a:lnTo>
                  <a:lnTo>
                    <a:pt x="851" y="464"/>
                  </a:lnTo>
                  <a:lnTo>
                    <a:pt x="851" y="464"/>
                  </a:lnTo>
                  <a:lnTo>
                    <a:pt x="851" y="464"/>
                  </a:lnTo>
                  <a:lnTo>
                    <a:pt x="851" y="464"/>
                  </a:lnTo>
                  <a:lnTo>
                    <a:pt x="851" y="464"/>
                  </a:lnTo>
                  <a:lnTo>
                    <a:pt x="851" y="464"/>
                  </a:lnTo>
                  <a:lnTo>
                    <a:pt x="851" y="464"/>
                  </a:lnTo>
                  <a:lnTo>
                    <a:pt x="851" y="464"/>
                  </a:lnTo>
                  <a:lnTo>
                    <a:pt x="851" y="464"/>
                  </a:lnTo>
                  <a:lnTo>
                    <a:pt x="851" y="464"/>
                  </a:lnTo>
                  <a:lnTo>
                    <a:pt x="851" y="464"/>
                  </a:lnTo>
                  <a:lnTo>
                    <a:pt x="851" y="464"/>
                  </a:lnTo>
                  <a:lnTo>
                    <a:pt x="851" y="464"/>
                  </a:lnTo>
                  <a:lnTo>
                    <a:pt x="851" y="464"/>
                  </a:lnTo>
                  <a:lnTo>
                    <a:pt x="851" y="464"/>
                  </a:lnTo>
                  <a:lnTo>
                    <a:pt x="851" y="464"/>
                  </a:lnTo>
                  <a:lnTo>
                    <a:pt x="851" y="464"/>
                  </a:lnTo>
                  <a:lnTo>
                    <a:pt x="851" y="464"/>
                  </a:lnTo>
                  <a:lnTo>
                    <a:pt x="852" y="463"/>
                  </a:lnTo>
                  <a:lnTo>
                    <a:pt x="852" y="463"/>
                  </a:lnTo>
                  <a:lnTo>
                    <a:pt x="852" y="463"/>
                  </a:lnTo>
                  <a:lnTo>
                    <a:pt x="852" y="463"/>
                  </a:lnTo>
                  <a:lnTo>
                    <a:pt x="852" y="463"/>
                  </a:lnTo>
                  <a:lnTo>
                    <a:pt x="852" y="463"/>
                  </a:lnTo>
                  <a:lnTo>
                    <a:pt x="852" y="463"/>
                  </a:lnTo>
                  <a:lnTo>
                    <a:pt x="852" y="463"/>
                  </a:lnTo>
                  <a:lnTo>
                    <a:pt x="852" y="461"/>
                  </a:lnTo>
                  <a:lnTo>
                    <a:pt x="852" y="461"/>
                  </a:lnTo>
                  <a:lnTo>
                    <a:pt x="852" y="461"/>
                  </a:lnTo>
                  <a:lnTo>
                    <a:pt x="852" y="461"/>
                  </a:lnTo>
                  <a:lnTo>
                    <a:pt x="852" y="461"/>
                  </a:lnTo>
                  <a:lnTo>
                    <a:pt x="852" y="461"/>
                  </a:lnTo>
                  <a:lnTo>
                    <a:pt x="853" y="461"/>
                  </a:lnTo>
                  <a:lnTo>
                    <a:pt x="853" y="461"/>
                  </a:lnTo>
                  <a:lnTo>
                    <a:pt x="853" y="461"/>
                  </a:lnTo>
                  <a:lnTo>
                    <a:pt x="853" y="461"/>
                  </a:lnTo>
                  <a:lnTo>
                    <a:pt x="853" y="461"/>
                  </a:lnTo>
                  <a:lnTo>
                    <a:pt x="853" y="461"/>
                  </a:lnTo>
                  <a:lnTo>
                    <a:pt x="853" y="461"/>
                  </a:lnTo>
                  <a:lnTo>
                    <a:pt x="853" y="461"/>
                  </a:lnTo>
                  <a:lnTo>
                    <a:pt x="853" y="461"/>
                  </a:lnTo>
                  <a:lnTo>
                    <a:pt x="853" y="461"/>
                  </a:lnTo>
                  <a:lnTo>
                    <a:pt x="853" y="461"/>
                  </a:lnTo>
                  <a:lnTo>
                    <a:pt x="853" y="461"/>
                  </a:lnTo>
                  <a:lnTo>
                    <a:pt x="853" y="461"/>
                  </a:lnTo>
                  <a:lnTo>
                    <a:pt x="861" y="454"/>
                  </a:lnTo>
                  <a:lnTo>
                    <a:pt x="868" y="446"/>
                  </a:lnTo>
                  <a:lnTo>
                    <a:pt x="874" y="441"/>
                  </a:lnTo>
                  <a:lnTo>
                    <a:pt x="880" y="435"/>
                  </a:lnTo>
                  <a:lnTo>
                    <a:pt x="880" y="435"/>
                  </a:lnTo>
                  <a:lnTo>
                    <a:pt x="880" y="435"/>
                  </a:lnTo>
                  <a:lnTo>
                    <a:pt x="880" y="435"/>
                  </a:lnTo>
                  <a:lnTo>
                    <a:pt x="880" y="435"/>
                  </a:lnTo>
                  <a:lnTo>
                    <a:pt x="880" y="430"/>
                  </a:lnTo>
                  <a:lnTo>
                    <a:pt x="880" y="430"/>
                  </a:lnTo>
                  <a:lnTo>
                    <a:pt x="880" y="430"/>
                  </a:lnTo>
                  <a:lnTo>
                    <a:pt x="880" y="426"/>
                  </a:lnTo>
                  <a:lnTo>
                    <a:pt x="876" y="420"/>
                  </a:lnTo>
                  <a:lnTo>
                    <a:pt x="865" y="409"/>
                  </a:lnTo>
                  <a:lnTo>
                    <a:pt x="851" y="399"/>
                  </a:lnTo>
                  <a:lnTo>
                    <a:pt x="851" y="399"/>
                  </a:lnTo>
                  <a:lnTo>
                    <a:pt x="843" y="389"/>
                  </a:lnTo>
                  <a:lnTo>
                    <a:pt x="837" y="380"/>
                  </a:lnTo>
                  <a:lnTo>
                    <a:pt x="827" y="371"/>
                  </a:lnTo>
                  <a:lnTo>
                    <a:pt x="827" y="371"/>
                  </a:lnTo>
                  <a:lnTo>
                    <a:pt x="818" y="365"/>
                  </a:lnTo>
                  <a:lnTo>
                    <a:pt x="814" y="364"/>
                  </a:lnTo>
                  <a:lnTo>
                    <a:pt x="808" y="362"/>
                  </a:lnTo>
                  <a:lnTo>
                    <a:pt x="808" y="362"/>
                  </a:lnTo>
                  <a:lnTo>
                    <a:pt x="800" y="361"/>
                  </a:lnTo>
                  <a:lnTo>
                    <a:pt x="793" y="356"/>
                  </a:lnTo>
                  <a:lnTo>
                    <a:pt x="785" y="351"/>
                  </a:lnTo>
                  <a:lnTo>
                    <a:pt x="778" y="343"/>
                  </a:lnTo>
                  <a:lnTo>
                    <a:pt x="763" y="328"/>
                  </a:lnTo>
                  <a:lnTo>
                    <a:pt x="757" y="324"/>
                  </a:lnTo>
                  <a:lnTo>
                    <a:pt x="750" y="321"/>
                  </a:lnTo>
                  <a:lnTo>
                    <a:pt x="750" y="321"/>
                  </a:lnTo>
                  <a:lnTo>
                    <a:pt x="746" y="319"/>
                  </a:lnTo>
                  <a:lnTo>
                    <a:pt x="743" y="318"/>
                  </a:lnTo>
                  <a:lnTo>
                    <a:pt x="740" y="314"/>
                  </a:lnTo>
                  <a:lnTo>
                    <a:pt x="737" y="309"/>
                  </a:lnTo>
                  <a:lnTo>
                    <a:pt x="734" y="299"/>
                  </a:lnTo>
                  <a:lnTo>
                    <a:pt x="732" y="287"/>
                  </a:lnTo>
                  <a:lnTo>
                    <a:pt x="732" y="287"/>
                  </a:lnTo>
                  <a:lnTo>
                    <a:pt x="729" y="275"/>
                  </a:lnTo>
                  <a:lnTo>
                    <a:pt x="728" y="269"/>
                  </a:lnTo>
                  <a:lnTo>
                    <a:pt x="725" y="265"/>
                  </a:lnTo>
                  <a:lnTo>
                    <a:pt x="725" y="265"/>
                  </a:lnTo>
                  <a:lnTo>
                    <a:pt x="722" y="260"/>
                  </a:lnTo>
                  <a:lnTo>
                    <a:pt x="720" y="254"/>
                  </a:lnTo>
                  <a:lnTo>
                    <a:pt x="719" y="250"/>
                  </a:lnTo>
                  <a:lnTo>
                    <a:pt x="720" y="244"/>
                  </a:lnTo>
                  <a:lnTo>
                    <a:pt x="722" y="238"/>
                  </a:lnTo>
                  <a:lnTo>
                    <a:pt x="723" y="234"/>
                  </a:lnTo>
                  <a:lnTo>
                    <a:pt x="728" y="231"/>
                  </a:lnTo>
                  <a:lnTo>
                    <a:pt x="731" y="231"/>
                  </a:lnTo>
                  <a:lnTo>
                    <a:pt x="731" y="231"/>
                  </a:lnTo>
                  <a:lnTo>
                    <a:pt x="737" y="231"/>
                  </a:lnTo>
                  <a:lnTo>
                    <a:pt x="741" y="235"/>
                  </a:lnTo>
                  <a:lnTo>
                    <a:pt x="741" y="235"/>
                  </a:lnTo>
                  <a:lnTo>
                    <a:pt x="746" y="238"/>
                  </a:lnTo>
                  <a:lnTo>
                    <a:pt x="750" y="240"/>
                  </a:lnTo>
                  <a:lnTo>
                    <a:pt x="760" y="241"/>
                  </a:lnTo>
                  <a:lnTo>
                    <a:pt x="760" y="241"/>
                  </a:lnTo>
                  <a:lnTo>
                    <a:pt x="766" y="241"/>
                  </a:lnTo>
                  <a:lnTo>
                    <a:pt x="772" y="240"/>
                  </a:lnTo>
                  <a:lnTo>
                    <a:pt x="778" y="237"/>
                  </a:lnTo>
                  <a:lnTo>
                    <a:pt x="783" y="232"/>
                  </a:lnTo>
                  <a:lnTo>
                    <a:pt x="785" y="228"/>
                  </a:lnTo>
                  <a:lnTo>
                    <a:pt x="787" y="222"/>
                  </a:lnTo>
                  <a:lnTo>
                    <a:pt x="785" y="216"/>
                  </a:lnTo>
                  <a:lnTo>
                    <a:pt x="783" y="210"/>
                  </a:lnTo>
                  <a:lnTo>
                    <a:pt x="783" y="210"/>
                  </a:lnTo>
                  <a:lnTo>
                    <a:pt x="771" y="192"/>
                  </a:lnTo>
                  <a:lnTo>
                    <a:pt x="771" y="192"/>
                  </a:lnTo>
                  <a:lnTo>
                    <a:pt x="765" y="184"/>
                  </a:lnTo>
                  <a:lnTo>
                    <a:pt x="765" y="184"/>
                  </a:lnTo>
                  <a:lnTo>
                    <a:pt x="750" y="164"/>
                  </a:lnTo>
                  <a:lnTo>
                    <a:pt x="746" y="155"/>
                  </a:lnTo>
                  <a:lnTo>
                    <a:pt x="744" y="148"/>
                  </a:lnTo>
                  <a:lnTo>
                    <a:pt x="744" y="148"/>
                  </a:lnTo>
                  <a:lnTo>
                    <a:pt x="746" y="138"/>
                  </a:lnTo>
                  <a:lnTo>
                    <a:pt x="746" y="138"/>
                  </a:lnTo>
                  <a:lnTo>
                    <a:pt x="749" y="123"/>
                  </a:lnTo>
                  <a:lnTo>
                    <a:pt x="749" y="123"/>
                  </a:lnTo>
                  <a:lnTo>
                    <a:pt x="749" y="123"/>
                  </a:lnTo>
                  <a:lnTo>
                    <a:pt x="750" y="111"/>
                  </a:lnTo>
                  <a:lnTo>
                    <a:pt x="750" y="99"/>
                  </a:lnTo>
                  <a:lnTo>
                    <a:pt x="750" y="94"/>
                  </a:lnTo>
                  <a:lnTo>
                    <a:pt x="749" y="89"/>
                  </a:lnTo>
                  <a:lnTo>
                    <a:pt x="746" y="85"/>
                  </a:lnTo>
                  <a:lnTo>
                    <a:pt x="741" y="82"/>
                  </a:lnTo>
                  <a:lnTo>
                    <a:pt x="741" y="82"/>
                  </a:lnTo>
                  <a:lnTo>
                    <a:pt x="728" y="73"/>
                  </a:lnTo>
                  <a:lnTo>
                    <a:pt x="716" y="63"/>
                  </a:lnTo>
                  <a:lnTo>
                    <a:pt x="716" y="63"/>
                  </a:lnTo>
                  <a:lnTo>
                    <a:pt x="716" y="63"/>
                  </a:lnTo>
                  <a:lnTo>
                    <a:pt x="716" y="63"/>
                  </a:lnTo>
                  <a:lnTo>
                    <a:pt x="716" y="63"/>
                  </a:lnTo>
                  <a:lnTo>
                    <a:pt x="709" y="54"/>
                  </a:lnTo>
                  <a:lnTo>
                    <a:pt x="704" y="45"/>
                  </a:lnTo>
                  <a:lnTo>
                    <a:pt x="704" y="45"/>
                  </a:lnTo>
                  <a:lnTo>
                    <a:pt x="700" y="34"/>
                  </a:lnTo>
                  <a:lnTo>
                    <a:pt x="700" y="34"/>
                  </a:lnTo>
                  <a:lnTo>
                    <a:pt x="697" y="29"/>
                  </a:lnTo>
                  <a:lnTo>
                    <a:pt x="695" y="24"/>
                  </a:lnTo>
                  <a:lnTo>
                    <a:pt x="688" y="15"/>
                  </a:lnTo>
                  <a:lnTo>
                    <a:pt x="688" y="15"/>
                  </a:lnTo>
                  <a:lnTo>
                    <a:pt x="678" y="5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07" name="Freeform: Shape 90">
              <a:extLst>
                <a:ext uri="{FF2B5EF4-FFF2-40B4-BE49-F238E27FC236}">
                  <a16:creationId xmlns:a16="http://schemas.microsoft.com/office/drawing/2014/main" id="{56A9CFDE-A7F5-294C-9647-FFD978CA3832}"/>
                </a:ext>
              </a:extLst>
            </p:cNvPr>
            <p:cNvSpPr/>
            <p:nvPr/>
          </p:nvSpPr>
          <p:spPr>
            <a:xfrm>
              <a:off x="6634439" y="1735919"/>
              <a:ext cx="796680" cy="340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14" h="946">
                  <a:moveTo>
                    <a:pt x="733" y="0"/>
                  </a:moveTo>
                  <a:lnTo>
                    <a:pt x="733" y="0"/>
                  </a:lnTo>
                  <a:lnTo>
                    <a:pt x="733" y="0"/>
                  </a:lnTo>
                  <a:lnTo>
                    <a:pt x="728" y="1"/>
                  </a:lnTo>
                  <a:lnTo>
                    <a:pt x="726" y="3"/>
                  </a:lnTo>
                  <a:lnTo>
                    <a:pt x="721" y="9"/>
                  </a:lnTo>
                  <a:lnTo>
                    <a:pt x="717" y="17"/>
                  </a:lnTo>
                  <a:lnTo>
                    <a:pt x="712" y="24"/>
                  </a:lnTo>
                  <a:lnTo>
                    <a:pt x="712" y="24"/>
                  </a:lnTo>
                  <a:lnTo>
                    <a:pt x="708" y="26"/>
                  </a:lnTo>
                  <a:lnTo>
                    <a:pt x="702" y="29"/>
                  </a:lnTo>
                  <a:lnTo>
                    <a:pt x="690" y="34"/>
                  </a:lnTo>
                  <a:lnTo>
                    <a:pt x="690" y="34"/>
                  </a:lnTo>
                  <a:lnTo>
                    <a:pt x="684" y="37"/>
                  </a:lnTo>
                  <a:lnTo>
                    <a:pt x="680" y="40"/>
                  </a:lnTo>
                  <a:lnTo>
                    <a:pt x="680" y="40"/>
                  </a:lnTo>
                  <a:lnTo>
                    <a:pt x="677" y="44"/>
                  </a:lnTo>
                  <a:lnTo>
                    <a:pt x="674" y="49"/>
                  </a:lnTo>
                  <a:lnTo>
                    <a:pt x="674" y="49"/>
                  </a:lnTo>
                  <a:lnTo>
                    <a:pt x="671" y="54"/>
                  </a:lnTo>
                  <a:lnTo>
                    <a:pt x="666" y="59"/>
                  </a:lnTo>
                  <a:lnTo>
                    <a:pt x="666" y="59"/>
                  </a:lnTo>
                  <a:lnTo>
                    <a:pt x="652" y="69"/>
                  </a:lnTo>
                  <a:lnTo>
                    <a:pt x="647" y="72"/>
                  </a:lnTo>
                  <a:lnTo>
                    <a:pt x="646" y="77"/>
                  </a:lnTo>
                  <a:lnTo>
                    <a:pt x="644" y="80"/>
                  </a:lnTo>
                  <a:lnTo>
                    <a:pt x="644" y="84"/>
                  </a:lnTo>
                  <a:lnTo>
                    <a:pt x="644" y="84"/>
                  </a:lnTo>
                  <a:lnTo>
                    <a:pt x="649" y="99"/>
                  </a:lnTo>
                  <a:lnTo>
                    <a:pt x="655" y="115"/>
                  </a:lnTo>
                  <a:lnTo>
                    <a:pt x="662" y="131"/>
                  </a:lnTo>
                  <a:lnTo>
                    <a:pt x="665" y="137"/>
                  </a:lnTo>
                  <a:lnTo>
                    <a:pt x="669" y="142"/>
                  </a:lnTo>
                  <a:lnTo>
                    <a:pt x="669" y="142"/>
                  </a:lnTo>
                  <a:lnTo>
                    <a:pt x="669" y="143"/>
                  </a:lnTo>
                  <a:lnTo>
                    <a:pt x="669" y="143"/>
                  </a:lnTo>
                  <a:lnTo>
                    <a:pt x="671" y="143"/>
                  </a:lnTo>
                  <a:lnTo>
                    <a:pt x="671" y="143"/>
                  </a:lnTo>
                  <a:lnTo>
                    <a:pt x="674" y="148"/>
                  </a:lnTo>
                  <a:lnTo>
                    <a:pt x="675" y="152"/>
                  </a:lnTo>
                  <a:lnTo>
                    <a:pt x="675" y="158"/>
                  </a:lnTo>
                  <a:lnTo>
                    <a:pt x="675" y="164"/>
                  </a:lnTo>
                  <a:lnTo>
                    <a:pt x="672" y="176"/>
                  </a:lnTo>
                  <a:lnTo>
                    <a:pt x="668" y="184"/>
                  </a:lnTo>
                  <a:lnTo>
                    <a:pt x="668" y="184"/>
                  </a:lnTo>
                  <a:lnTo>
                    <a:pt x="663" y="187"/>
                  </a:lnTo>
                  <a:lnTo>
                    <a:pt x="658" y="190"/>
                  </a:lnTo>
                  <a:lnTo>
                    <a:pt x="640" y="196"/>
                  </a:lnTo>
                  <a:lnTo>
                    <a:pt x="621" y="204"/>
                  </a:lnTo>
                  <a:lnTo>
                    <a:pt x="615" y="208"/>
                  </a:lnTo>
                  <a:lnTo>
                    <a:pt x="609" y="214"/>
                  </a:lnTo>
                  <a:lnTo>
                    <a:pt x="609" y="214"/>
                  </a:lnTo>
                  <a:lnTo>
                    <a:pt x="606" y="217"/>
                  </a:lnTo>
                  <a:lnTo>
                    <a:pt x="606" y="217"/>
                  </a:lnTo>
                  <a:lnTo>
                    <a:pt x="603" y="218"/>
                  </a:lnTo>
                  <a:lnTo>
                    <a:pt x="600" y="218"/>
                  </a:lnTo>
                  <a:lnTo>
                    <a:pt x="600" y="218"/>
                  </a:lnTo>
                  <a:lnTo>
                    <a:pt x="600" y="218"/>
                  </a:lnTo>
                  <a:lnTo>
                    <a:pt x="600" y="218"/>
                  </a:lnTo>
                  <a:lnTo>
                    <a:pt x="591" y="217"/>
                  </a:lnTo>
                  <a:lnTo>
                    <a:pt x="581" y="213"/>
                  </a:lnTo>
                  <a:lnTo>
                    <a:pt x="560" y="199"/>
                  </a:lnTo>
                  <a:lnTo>
                    <a:pt x="560" y="199"/>
                  </a:lnTo>
                  <a:lnTo>
                    <a:pt x="554" y="196"/>
                  </a:lnTo>
                  <a:lnTo>
                    <a:pt x="548" y="193"/>
                  </a:lnTo>
                  <a:lnTo>
                    <a:pt x="535" y="192"/>
                  </a:lnTo>
                  <a:lnTo>
                    <a:pt x="535" y="192"/>
                  </a:lnTo>
                  <a:lnTo>
                    <a:pt x="526" y="193"/>
                  </a:lnTo>
                  <a:lnTo>
                    <a:pt x="517" y="196"/>
                  </a:lnTo>
                  <a:lnTo>
                    <a:pt x="508" y="199"/>
                  </a:lnTo>
                  <a:lnTo>
                    <a:pt x="503" y="204"/>
                  </a:lnTo>
                  <a:lnTo>
                    <a:pt x="503" y="204"/>
                  </a:lnTo>
                  <a:lnTo>
                    <a:pt x="501" y="204"/>
                  </a:lnTo>
                  <a:lnTo>
                    <a:pt x="498" y="205"/>
                  </a:lnTo>
                  <a:lnTo>
                    <a:pt x="498" y="205"/>
                  </a:lnTo>
                  <a:lnTo>
                    <a:pt x="498" y="205"/>
                  </a:lnTo>
                  <a:lnTo>
                    <a:pt x="498" y="205"/>
                  </a:lnTo>
                  <a:lnTo>
                    <a:pt x="492" y="204"/>
                  </a:lnTo>
                  <a:lnTo>
                    <a:pt x="485" y="201"/>
                  </a:lnTo>
                  <a:lnTo>
                    <a:pt x="469" y="193"/>
                  </a:lnTo>
                  <a:lnTo>
                    <a:pt x="455" y="184"/>
                  </a:lnTo>
                  <a:lnTo>
                    <a:pt x="445" y="180"/>
                  </a:lnTo>
                  <a:lnTo>
                    <a:pt x="445" y="180"/>
                  </a:lnTo>
                  <a:lnTo>
                    <a:pt x="442" y="179"/>
                  </a:lnTo>
                  <a:lnTo>
                    <a:pt x="439" y="176"/>
                  </a:lnTo>
                  <a:lnTo>
                    <a:pt x="439" y="176"/>
                  </a:lnTo>
                  <a:lnTo>
                    <a:pt x="435" y="165"/>
                  </a:lnTo>
                  <a:lnTo>
                    <a:pt x="432" y="153"/>
                  </a:lnTo>
                  <a:lnTo>
                    <a:pt x="432" y="153"/>
                  </a:lnTo>
                  <a:lnTo>
                    <a:pt x="432" y="153"/>
                  </a:lnTo>
                  <a:lnTo>
                    <a:pt x="429" y="145"/>
                  </a:lnTo>
                  <a:lnTo>
                    <a:pt x="426" y="143"/>
                  </a:lnTo>
                  <a:lnTo>
                    <a:pt x="424" y="140"/>
                  </a:lnTo>
                  <a:lnTo>
                    <a:pt x="424" y="140"/>
                  </a:lnTo>
                  <a:lnTo>
                    <a:pt x="423" y="140"/>
                  </a:lnTo>
                  <a:lnTo>
                    <a:pt x="423" y="140"/>
                  </a:lnTo>
                  <a:lnTo>
                    <a:pt x="421" y="140"/>
                  </a:lnTo>
                  <a:lnTo>
                    <a:pt x="421" y="140"/>
                  </a:lnTo>
                  <a:lnTo>
                    <a:pt x="418" y="140"/>
                  </a:lnTo>
                  <a:lnTo>
                    <a:pt x="418" y="140"/>
                  </a:lnTo>
                  <a:lnTo>
                    <a:pt x="404" y="139"/>
                  </a:lnTo>
                  <a:lnTo>
                    <a:pt x="404" y="139"/>
                  </a:lnTo>
                  <a:lnTo>
                    <a:pt x="362" y="133"/>
                  </a:lnTo>
                  <a:lnTo>
                    <a:pt x="327" y="124"/>
                  </a:lnTo>
                  <a:lnTo>
                    <a:pt x="327" y="124"/>
                  </a:lnTo>
                  <a:lnTo>
                    <a:pt x="324" y="124"/>
                  </a:lnTo>
                  <a:lnTo>
                    <a:pt x="324" y="124"/>
                  </a:lnTo>
                  <a:lnTo>
                    <a:pt x="316" y="122"/>
                  </a:lnTo>
                  <a:lnTo>
                    <a:pt x="306" y="122"/>
                  </a:lnTo>
                  <a:lnTo>
                    <a:pt x="306" y="122"/>
                  </a:lnTo>
                  <a:lnTo>
                    <a:pt x="300" y="122"/>
                  </a:lnTo>
                  <a:lnTo>
                    <a:pt x="300" y="122"/>
                  </a:lnTo>
                  <a:lnTo>
                    <a:pt x="300" y="122"/>
                  </a:lnTo>
                  <a:lnTo>
                    <a:pt x="300" y="122"/>
                  </a:lnTo>
                  <a:lnTo>
                    <a:pt x="300" y="122"/>
                  </a:lnTo>
                  <a:lnTo>
                    <a:pt x="300" y="122"/>
                  </a:lnTo>
                  <a:lnTo>
                    <a:pt x="287" y="124"/>
                  </a:lnTo>
                  <a:lnTo>
                    <a:pt x="287" y="124"/>
                  </a:lnTo>
                  <a:lnTo>
                    <a:pt x="287" y="124"/>
                  </a:lnTo>
                  <a:lnTo>
                    <a:pt x="287" y="124"/>
                  </a:lnTo>
                  <a:lnTo>
                    <a:pt x="287" y="124"/>
                  </a:lnTo>
                  <a:lnTo>
                    <a:pt x="287" y="124"/>
                  </a:lnTo>
                  <a:lnTo>
                    <a:pt x="278" y="127"/>
                  </a:lnTo>
                  <a:lnTo>
                    <a:pt x="275" y="130"/>
                  </a:lnTo>
                  <a:lnTo>
                    <a:pt x="274" y="133"/>
                  </a:lnTo>
                  <a:lnTo>
                    <a:pt x="274" y="133"/>
                  </a:lnTo>
                  <a:lnTo>
                    <a:pt x="271" y="136"/>
                  </a:lnTo>
                  <a:lnTo>
                    <a:pt x="265" y="139"/>
                  </a:lnTo>
                  <a:lnTo>
                    <a:pt x="250" y="142"/>
                  </a:lnTo>
                  <a:lnTo>
                    <a:pt x="235" y="146"/>
                  </a:lnTo>
                  <a:lnTo>
                    <a:pt x="229" y="149"/>
                  </a:lnTo>
                  <a:lnTo>
                    <a:pt x="226" y="153"/>
                  </a:lnTo>
                  <a:lnTo>
                    <a:pt x="226" y="153"/>
                  </a:lnTo>
                  <a:lnTo>
                    <a:pt x="222" y="158"/>
                  </a:lnTo>
                  <a:lnTo>
                    <a:pt x="218" y="161"/>
                  </a:lnTo>
                  <a:lnTo>
                    <a:pt x="204" y="168"/>
                  </a:lnTo>
                  <a:lnTo>
                    <a:pt x="191" y="176"/>
                  </a:lnTo>
                  <a:lnTo>
                    <a:pt x="185" y="180"/>
                  </a:lnTo>
                  <a:lnTo>
                    <a:pt x="181" y="184"/>
                  </a:lnTo>
                  <a:lnTo>
                    <a:pt x="181" y="184"/>
                  </a:lnTo>
                  <a:lnTo>
                    <a:pt x="175" y="189"/>
                  </a:lnTo>
                  <a:lnTo>
                    <a:pt x="169" y="192"/>
                  </a:lnTo>
                  <a:lnTo>
                    <a:pt x="152" y="198"/>
                  </a:lnTo>
                  <a:lnTo>
                    <a:pt x="144" y="201"/>
                  </a:lnTo>
                  <a:lnTo>
                    <a:pt x="136" y="205"/>
                  </a:lnTo>
                  <a:lnTo>
                    <a:pt x="130" y="210"/>
                  </a:lnTo>
                  <a:lnTo>
                    <a:pt x="126" y="215"/>
                  </a:lnTo>
                  <a:lnTo>
                    <a:pt x="126" y="215"/>
                  </a:lnTo>
                  <a:lnTo>
                    <a:pt x="121" y="221"/>
                  </a:lnTo>
                  <a:lnTo>
                    <a:pt x="114" y="227"/>
                  </a:lnTo>
                  <a:lnTo>
                    <a:pt x="105" y="233"/>
                  </a:lnTo>
                  <a:lnTo>
                    <a:pt x="95" y="236"/>
                  </a:lnTo>
                  <a:lnTo>
                    <a:pt x="76" y="242"/>
                  </a:lnTo>
                  <a:lnTo>
                    <a:pt x="61" y="245"/>
                  </a:lnTo>
                  <a:lnTo>
                    <a:pt x="61" y="245"/>
                  </a:lnTo>
                  <a:lnTo>
                    <a:pt x="49" y="247"/>
                  </a:lnTo>
                  <a:lnTo>
                    <a:pt x="33" y="251"/>
                  </a:lnTo>
                  <a:lnTo>
                    <a:pt x="20" y="257"/>
                  </a:lnTo>
                  <a:lnTo>
                    <a:pt x="15" y="260"/>
                  </a:lnTo>
                  <a:lnTo>
                    <a:pt x="14" y="264"/>
                  </a:lnTo>
                  <a:lnTo>
                    <a:pt x="14" y="264"/>
                  </a:lnTo>
                  <a:lnTo>
                    <a:pt x="12" y="266"/>
                  </a:lnTo>
                  <a:lnTo>
                    <a:pt x="12" y="266"/>
                  </a:lnTo>
                  <a:lnTo>
                    <a:pt x="9" y="267"/>
                  </a:lnTo>
                  <a:lnTo>
                    <a:pt x="5" y="269"/>
                  </a:lnTo>
                  <a:lnTo>
                    <a:pt x="5" y="269"/>
                  </a:lnTo>
                  <a:lnTo>
                    <a:pt x="0" y="267"/>
                  </a:lnTo>
                  <a:lnTo>
                    <a:pt x="0" y="267"/>
                  </a:lnTo>
                  <a:lnTo>
                    <a:pt x="2" y="271"/>
                  </a:lnTo>
                  <a:lnTo>
                    <a:pt x="2" y="271"/>
                  </a:lnTo>
                  <a:lnTo>
                    <a:pt x="2" y="274"/>
                  </a:lnTo>
                  <a:lnTo>
                    <a:pt x="2" y="274"/>
                  </a:lnTo>
                  <a:lnTo>
                    <a:pt x="3" y="276"/>
                  </a:lnTo>
                  <a:lnTo>
                    <a:pt x="3" y="276"/>
                  </a:lnTo>
                  <a:lnTo>
                    <a:pt x="6" y="292"/>
                  </a:lnTo>
                  <a:lnTo>
                    <a:pt x="11" y="304"/>
                  </a:lnTo>
                  <a:lnTo>
                    <a:pt x="17" y="313"/>
                  </a:lnTo>
                  <a:lnTo>
                    <a:pt x="23" y="319"/>
                  </a:lnTo>
                  <a:lnTo>
                    <a:pt x="30" y="325"/>
                  </a:lnTo>
                  <a:lnTo>
                    <a:pt x="37" y="329"/>
                  </a:lnTo>
                  <a:lnTo>
                    <a:pt x="45" y="335"/>
                  </a:lnTo>
                  <a:lnTo>
                    <a:pt x="54" y="341"/>
                  </a:lnTo>
                  <a:lnTo>
                    <a:pt x="54" y="341"/>
                  </a:lnTo>
                  <a:lnTo>
                    <a:pt x="65" y="351"/>
                  </a:lnTo>
                  <a:lnTo>
                    <a:pt x="65" y="351"/>
                  </a:lnTo>
                  <a:lnTo>
                    <a:pt x="77" y="360"/>
                  </a:lnTo>
                  <a:lnTo>
                    <a:pt x="91" y="368"/>
                  </a:lnTo>
                  <a:lnTo>
                    <a:pt x="104" y="373"/>
                  </a:lnTo>
                  <a:lnTo>
                    <a:pt x="117" y="376"/>
                  </a:lnTo>
                  <a:lnTo>
                    <a:pt x="117" y="376"/>
                  </a:lnTo>
                  <a:lnTo>
                    <a:pt x="123" y="376"/>
                  </a:lnTo>
                  <a:lnTo>
                    <a:pt x="130" y="379"/>
                  </a:lnTo>
                  <a:lnTo>
                    <a:pt x="144" y="385"/>
                  </a:lnTo>
                  <a:lnTo>
                    <a:pt x="157" y="394"/>
                  </a:lnTo>
                  <a:lnTo>
                    <a:pt x="167" y="406"/>
                  </a:lnTo>
                  <a:lnTo>
                    <a:pt x="167" y="406"/>
                  </a:lnTo>
                  <a:lnTo>
                    <a:pt x="175" y="415"/>
                  </a:lnTo>
                  <a:lnTo>
                    <a:pt x="178" y="425"/>
                  </a:lnTo>
                  <a:lnTo>
                    <a:pt x="178" y="425"/>
                  </a:lnTo>
                  <a:lnTo>
                    <a:pt x="179" y="432"/>
                  </a:lnTo>
                  <a:lnTo>
                    <a:pt x="182" y="440"/>
                  </a:lnTo>
                  <a:lnTo>
                    <a:pt x="192" y="455"/>
                  </a:lnTo>
                  <a:lnTo>
                    <a:pt x="204" y="468"/>
                  </a:lnTo>
                  <a:lnTo>
                    <a:pt x="215" y="478"/>
                  </a:lnTo>
                  <a:lnTo>
                    <a:pt x="215" y="478"/>
                  </a:lnTo>
                  <a:lnTo>
                    <a:pt x="219" y="483"/>
                  </a:lnTo>
                  <a:lnTo>
                    <a:pt x="219" y="490"/>
                  </a:lnTo>
                  <a:lnTo>
                    <a:pt x="219" y="497"/>
                  </a:lnTo>
                  <a:lnTo>
                    <a:pt x="218" y="508"/>
                  </a:lnTo>
                  <a:lnTo>
                    <a:pt x="213" y="528"/>
                  </a:lnTo>
                  <a:lnTo>
                    <a:pt x="212" y="539"/>
                  </a:lnTo>
                  <a:lnTo>
                    <a:pt x="210" y="549"/>
                  </a:lnTo>
                  <a:lnTo>
                    <a:pt x="210" y="549"/>
                  </a:lnTo>
                  <a:lnTo>
                    <a:pt x="210" y="557"/>
                  </a:lnTo>
                  <a:lnTo>
                    <a:pt x="207" y="564"/>
                  </a:lnTo>
                  <a:lnTo>
                    <a:pt x="207" y="564"/>
                  </a:lnTo>
                  <a:lnTo>
                    <a:pt x="201" y="573"/>
                  </a:lnTo>
                  <a:lnTo>
                    <a:pt x="195" y="580"/>
                  </a:lnTo>
                  <a:lnTo>
                    <a:pt x="191" y="588"/>
                  </a:lnTo>
                  <a:lnTo>
                    <a:pt x="191" y="592"/>
                  </a:lnTo>
                  <a:lnTo>
                    <a:pt x="191" y="598"/>
                  </a:lnTo>
                  <a:lnTo>
                    <a:pt x="191" y="598"/>
                  </a:lnTo>
                  <a:lnTo>
                    <a:pt x="192" y="602"/>
                  </a:lnTo>
                  <a:lnTo>
                    <a:pt x="195" y="607"/>
                  </a:lnTo>
                  <a:lnTo>
                    <a:pt x="195" y="607"/>
                  </a:lnTo>
                  <a:lnTo>
                    <a:pt x="197" y="610"/>
                  </a:lnTo>
                  <a:lnTo>
                    <a:pt x="201" y="614"/>
                  </a:lnTo>
                  <a:lnTo>
                    <a:pt x="213" y="620"/>
                  </a:lnTo>
                  <a:lnTo>
                    <a:pt x="226" y="626"/>
                  </a:lnTo>
                  <a:lnTo>
                    <a:pt x="243" y="630"/>
                  </a:lnTo>
                  <a:lnTo>
                    <a:pt x="243" y="630"/>
                  </a:lnTo>
                  <a:lnTo>
                    <a:pt x="274" y="636"/>
                  </a:lnTo>
                  <a:lnTo>
                    <a:pt x="306" y="642"/>
                  </a:lnTo>
                  <a:lnTo>
                    <a:pt x="333" y="645"/>
                  </a:lnTo>
                  <a:lnTo>
                    <a:pt x="353" y="645"/>
                  </a:lnTo>
                  <a:lnTo>
                    <a:pt x="353" y="645"/>
                  </a:lnTo>
                  <a:lnTo>
                    <a:pt x="365" y="647"/>
                  </a:lnTo>
                  <a:lnTo>
                    <a:pt x="374" y="651"/>
                  </a:lnTo>
                  <a:lnTo>
                    <a:pt x="381" y="655"/>
                  </a:lnTo>
                  <a:lnTo>
                    <a:pt x="389" y="661"/>
                  </a:lnTo>
                  <a:lnTo>
                    <a:pt x="399" y="672"/>
                  </a:lnTo>
                  <a:lnTo>
                    <a:pt x="402" y="676"/>
                  </a:lnTo>
                  <a:lnTo>
                    <a:pt x="406" y="678"/>
                  </a:lnTo>
                  <a:lnTo>
                    <a:pt x="406" y="678"/>
                  </a:lnTo>
                  <a:lnTo>
                    <a:pt x="414" y="681"/>
                  </a:lnTo>
                  <a:lnTo>
                    <a:pt x="421" y="685"/>
                  </a:lnTo>
                  <a:lnTo>
                    <a:pt x="421" y="685"/>
                  </a:lnTo>
                  <a:lnTo>
                    <a:pt x="430" y="694"/>
                  </a:lnTo>
                  <a:lnTo>
                    <a:pt x="435" y="700"/>
                  </a:lnTo>
                  <a:lnTo>
                    <a:pt x="439" y="704"/>
                  </a:lnTo>
                  <a:lnTo>
                    <a:pt x="439" y="704"/>
                  </a:lnTo>
                  <a:lnTo>
                    <a:pt x="445" y="707"/>
                  </a:lnTo>
                  <a:lnTo>
                    <a:pt x="452" y="709"/>
                  </a:lnTo>
                  <a:lnTo>
                    <a:pt x="452" y="709"/>
                  </a:lnTo>
                  <a:lnTo>
                    <a:pt x="464" y="713"/>
                  </a:lnTo>
                  <a:lnTo>
                    <a:pt x="477" y="719"/>
                  </a:lnTo>
                  <a:lnTo>
                    <a:pt x="483" y="723"/>
                  </a:lnTo>
                  <a:lnTo>
                    <a:pt x="488" y="729"/>
                  </a:lnTo>
                  <a:lnTo>
                    <a:pt x="494" y="737"/>
                  </a:lnTo>
                  <a:lnTo>
                    <a:pt x="498" y="744"/>
                  </a:lnTo>
                  <a:lnTo>
                    <a:pt x="498" y="744"/>
                  </a:lnTo>
                  <a:lnTo>
                    <a:pt x="503" y="754"/>
                  </a:lnTo>
                  <a:lnTo>
                    <a:pt x="507" y="768"/>
                  </a:lnTo>
                  <a:lnTo>
                    <a:pt x="507" y="768"/>
                  </a:lnTo>
                  <a:lnTo>
                    <a:pt x="511" y="785"/>
                  </a:lnTo>
                  <a:lnTo>
                    <a:pt x="519" y="799"/>
                  </a:lnTo>
                  <a:lnTo>
                    <a:pt x="526" y="810"/>
                  </a:lnTo>
                  <a:lnTo>
                    <a:pt x="533" y="819"/>
                  </a:lnTo>
                  <a:lnTo>
                    <a:pt x="533" y="819"/>
                  </a:lnTo>
                  <a:lnTo>
                    <a:pt x="542" y="831"/>
                  </a:lnTo>
                  <a:lnTo>
                    <a:pt x="545" y="836"/>
                  </a:lnTo>
                  <a:lnTo>
                    <a:pt x="547" y="841"/>
                  </a:lnTo>
                  <a:lnTo>
                    <a:pt x="547" y="841"/>
                  </a:lnTo>
                  <a:lnTo>
                    <a:pt x="550" y="844"/>
                  </a:lnTo>
                  <a:lnTo>
                    <a:pt x="553" y="847"/>
                  </a:lnTo>
                  <a:lnTo>
                    <a:pt x="559" y="849"/>
                  </a:lnTo>
                  <a:lnTo>
                    <a:pt x="564" y="850"/>
                  </a:lnTo>
                  <a:lnTo>
                    <a:pt x="564" y="850"/>
                  </a:lnTo>
                  <a:lnTo>
                    <a:pt x="573" y="850"/>
                  </a:lnTo>
                  <a:lnTo>
                    <a:pt x="573" y="850"/>
                  </a:lnTo>
                  <a:lnTo>
                    <a:pt x="595" y="850"/>
                  </a:lnTo>
                  <a:lnTo>
                    <a:pt x="595" y="850"/>
                  </a:lnTo>
                  <a:lnTo>
                    <a:pt x="619" y="849"/>
                  </a:lnTo>
                  <a:lnTo>
                    <a:pt x="619" y="849"/>
                  </a:lnTo>
                  <a:lnTo>
                    <a:pt x="638" y="850"/>
                  </a:lnTo>
                  <a:lnTo>
                    <a:pt x="638" y="850"/>
                  </a:lnTo>
                  <a:lnTo>
                    <a:pt x="655" y="852"/>
                  </a:lnTo>
                  <a:lnTo>
                    <a:pt x="675" y="852"/>
                  </a:lnTo>
                  <a:lnTo>
                    <a:pt x="726" y="852"/>
                  </a:lnTo>
                  <a:lnTo>
                    <a:pt x="773" y="853"/>
                  </a:lnTo>
                  <a:lnTo>
                    <a:pt x="792" y="853"/>
                  </a:lnTo>
                  <a:lnTo>
                    <a:pt x="807" y="855"/>
                  </a:lnTo>
                  <a:lnTo>
                    <a:pt x="807" y="855"/>
                  </a:lnTo>
                  <a:lnTo>
                    <a:pt x="832" y="856"/>
                  </a:lnTo>
                  <a:lnTo>
                    <a:pt x="866" y="859"/>
                  </a:lnTo>
                  <a:lnTo>
                    <a:pt x="885" y="862"/>
                  </a:lnTo>
                  <a:lnTo>
                    <a:pt x="901" y="867"/>
                  </a:lnTo>
                  <a:lnTo>
                    <a:pt x="919" y="872"/>
                  </a:lnTo>
                  <a:lnTo>
                    <a:pt x="926" y="877"/>
                  </a:lnTo>
                  <a:lnTo>
                    <a:pt x="934" y="881"/>
                  </a:lnTo>
                  <a:lnTo>
                    <a:pt x="934" y="881"/>
                  </a:lnTo>
                  <a:lnTo>
                    <a:pt x="942" y="887"/>
                  </a:lnTo>
                  <a:lnTo>
                    <a:pt x="950" y="892"/>
                  </a:lnTo>
                  <a:lnTo>
                    <a:pt x="950" y="892"/>
                  </a:lnTo>
                  <a:lnTo>
                    <a:pt x="950" y="892"/>
                  </a:lnTo>
                  <a:lnTo>
                    <a:pt x="950" y="892"/>
                  </a:lnTo>
                  <a:lnTo>
                    <a:pt x="950" y="892"/>
                  </a:lnTo>
                  <a:lnTo>
                    <a:pt x="950" y="892"/>
                  </a:lnTo>
                  <a:lnTo>
                    <a:pt x="951" y="892"/>
                  </a:lnTo>
                  <a:lnTo>
                    <a:pt x="951" y="892"/>
                  </a:lnTo>
                  <a:lnTo>
                    <a:pt x="951" y="892"/>
                  </a:lnTo>
                  <a:lnTo>
                    <a:pt x="957" y="895"/>
                  </a:lnTo>
                  <a:lnTo>
                    <a:pt x="965" y="896"/>
                  </a:lnTo>
                  <a:lnTo>
                    <a:pt x="965" y="896"/>
                  </a:lnTo>
                  <a:lnTo>
                    <a:pt x="965" y="896"/>
                  </a:lnTo>
                  <a:lnTo>
                    <a:pt x="965" y="896"/>
                  </a:lnTo>
                  <a:lnTo>
                    <a:pt x="965" y="896"/>
                  </a:lnTo>
                  <a:lnTo>
                    <a:pt x="965" y="896"/>
                  </a:lnTo>
                  <a:lnTo>
                    <a:pt x="972" y="896"/>
                  </a:lnTo>
                  <a:lnTo>
                    <a:pt x="972" y="896"/>
                  </a:lnTo>
                  <a:lnTo>
                    <a:pt x="982" y="896"/>
                  </a:lnTo>
                  <a:lnTo>
                    <a:pt x="982" y="896"/>
                  </a:lnTo>
                  <a:lnTo>
                    <a:pt x="991" y="895"/>
                  </a:lnTo>
                  <a:lnTo>
                    <a:pt x="991" y="895"/>
                  </a:lnTo>
                  <a:lnTo>
                    <a:pt x="1002" y="896"/>
                  </a:lnTo>
                  <a:lnTo>
                    <a:pt x="1010" y="901"/>
                  </a:lnTo>
                  <a:lnTo>
                    <a:pt x="1010" y="901"/>
                  </a:lnTo>
                  <a:lnTo>
                    <a:pt x="1024" y="908"/>
                  </a:lnTo>
                  <a:lnTo>
                    <a:pt x="1024" y="908"/>
                  </a:lnTo>
                  <a:lnTo>
                    <a:pt x="1034" y="912"/>
                  </a:lnTo>
                  <a:lnTo>
                    <a:pt x="1044" y="915"/>
                  </a:lnTo>
                  <a:lnTo>
                    <a:pt x="1055" y="918"/>
                  </a:lnTo>
                  <a:lnTo>
                    <a:pt x="1068" y="920"/>
                  </a:lnTo>
                  <a:lnTo>
                    <a:pt x="1068" y="920"/>
                  </a:lnTo>
                  <a:lnTo>
                    <a:pt x="1083" y="918"/>
                  </a:lnTo>
                  <a:lnTo>
                    <a:pt x="1083" y="918"/>
                  </a:lnTo>
                  <a:lnTo>
                    <a:pt x="1090" y="918"/>
                  </a:lnTo>
                  <a:lnTo>
                    <a:pt x="1090" y="918"/>
                  </a:lnTo>
                  <a:lnTo>
                    <a:pt x="1099" y="918"/>
                  </a:lnTo>
                  <a:lnTo>
                    <a:pt x="1105" y="921"/>
                  </a:lnTo>
                  <a:lnTo>
                    <a:pt x="1111" y="926"/>
                  </a:lnTo>
                  <a:lnTo>
                    <a:pt x="1115" y="930"/>
                  </a:lnTo>
                  <a:lnTo>
                    <a:pt x="1124" y="939"/>
                  </a:lnTo>
                  <a:lnTo>
                    <a:pt x="1130" y="943"/>
                  </a:lnTo>
                  <a:lnTo>
                    <a:pt x="1137" y="945"/>
                  </a:lnTo>
                  <a:lnTo>
                    <a:pt x="1137" y="945"/>
                  </a:lnTo>
                  <a:lnTo>
                    <a:pt x="1142" y="946"/>
                  </a:lnTo>
                  <a:lnTo>
                    <a:pt x="1142" y="946"/>
                  </a:lnTo>
                  <a:lnTo>
                    <a:pt x="1149" y="945"/>
                  </a:lnTo>
                  <a:lnTo>
                    <a:pt x="1160" y="940"/>
                  </a:lnTo>
                  <a:lnTo>
                    <a:pt x="1182" y="929"/>
                  </a:lnTo>
                  <a:lnTo>
                    <a:pt x="1208" y="911"/>
                  </a:lnTo>
                  <a:lnTo>
                    <a:pt x="1239" y="892"/>
                  </a:lnTo>
                  <a:lnTo>
                    <a:pt x="1239" y="892"/>
                  </a:lnTo>
                  <a:lnTo>
                    <a:pt x="1260" y="881"/>
                  </a:lnTo>
                  <a:lnTo>
                    <a:pt x="1260" y="881"/>
                  </a:lnTo>
                  <a:lnTo>
                    <a:pt x="1278" y="875"/>
                  </a:lnTo>
                  <a:lnTo>
                    <a:pt x="1297" y="871"/>
                  </a:lnTo>
                  <a:lnTo>
                    <a:pt x="1315" y="868"/>
                  </a:lnTo>
                  <a:lnTo>
                    <a:pt x="1332" y="867"/>
                  </a:lnTo>
                  <a:lnTo>
                    <a:pt x="1332" y="867"/>
                  </a:lnTo>
                  <a:lnTo>
                    <a:pt x="1334" y="867"/>
                  </a:lnTo>
                  <a:lnTo>
                    <a:pt x="1334" y="867"/>
                  </a:lnTo>
                  <a:lnTo>
                    <a:pt x="1359" y="868"/>
                  </a:lnTo>
                  <a:lnTo>
                    <a:pt x="1382" y="871"/>
                  </a:lnTo>
                  <a:lnTo>
                    <a:pt x="1419" y="877"/>
                  </a:lnTo>
                  <a:lnTo>
                    <a:pt x="1419" y="877"/>
                  </a:lnTo>
                  <a:lnTo>
                    <a:pt x="1430" y="878"/>
                  </a:lnTo>
                  <a:lnTo>
                    <a:pt x="1430" y="878"/>
                  </a:lnTo>
                  <a:lnTo>
                    <a:pt x="1449" y="877"/>
                  </a:lnTo>
                  <a:lnTo>
                    <a:pt x="1470" y="871"/>
                  </a:lnTo>
                  <a:lnTo>
                    <a:pt x="1470" y="871"/>
                  </a:lnTo>
                  <a:lnTo>
                    <a:pt x="1470" y="871"/>
                  </a:lnTo>
                  <a:lnTo>
                    <a:pt x="1470" y="871"/>
                  </a:lnTo>
                  <a:lnTo>
                    <a:pt x="1470" y="871"/>
                  </a:lnTo>
                  <a:lnTo>
                    <a:pt x="1470" y="871"/>
                  </a:lnTo>
                  <a:lnTo>
                    <a:pt x="1490" y="864"/>
                  </a:lnTo>
                  <a:lnTo>
                    <a:pt x="1511" y="853"/>
                  </a:lnTo>
                  <a:lnTo>
                    <a:pt x="1529" y="839"/>
                  </a:lnTo>
                  <a:lnTo>
                    <a:pt x="1538" y="831"/>
                  </a:lnTo>
                  <a:lnTo>
                    <a:pt x="1546" y="822"/>
                  </a:lnTo>
                  <a:lnTo>
                    <a:pt x="1546" y="822"/>
                  </a:lnTo>
                  <a:lnTo>
                    <a:pt x="1555" y="814"/>
                  </a:lnTo>
                  <a:lnTo>
                    <a:pt x="1564" y="806"/>
                  </a:lnTo>
                  <a:lnTo>
                    <a:pt x="1573" y="800"/>
                  </a:lnTo>
                  <a:lnTo>
                    <a:pt x="1583" y="796"/>
                  </a:lnTo>
                  <a:lnTo>
                    <a:pt x="1583" y="796"/>
                  </a:lnTo>
                  <a:lnTo>
                    <a:pt x="1601" y="787"/>
                  </a:lnTo>
                  <a:lnTo>
                    <a:pt x="1616" y="780"/>
                  </a:lnTo>
                  <a:lnTo>
                    <a:pt x="1622" y="775"/>
                  </a:lnTo>
                  <a:lnTo>
                    <a:pt x="1628" y="769"/>
                  </a:lnTo>
                  <a:lnTo>
                    <a:pt x="1631" y="763"/>
                  </a:lnTo>
                  <a:lnTo>
                    <a:pt x="1632" y="754"/>
                  </a:lnTo>
                  <a:lnTo>
                    <a:pt x="1632" y="754"/>
                  </a:lnTo>
                  <a:lnTo>
                    <a:pt x="1634" y="747"/>
                  </a:lnTo>
                  <a:lnTo>
                    <a:pt x="1634" y="747"/>
                  </a:lnTo>
                  <a:lnTo>
                    <a:pt x="1632" y="740"/>
                  </a:lnTo>
                  <a:lnTo>
                    <a:pt x="1629" y="732"/>
                  </a:lnTo>
                  <a:lnTo>
                    <a:pt x="1622" y="719"/>
                  </a:lnTo>
                  <a:lnTo>
                    <a:pt x="1614" y="706"/>
                  </a:lnTo>
                  <a:lnTo>
                    <a:pt x="1611" y="700"/>
                  </a:lnTo>
                  <a:lnTo>
                    <a:pt x="1610" y="694"/>
                  </a:lnTo>
                  <a:lnTo>
                    <a:pt x="1610" y="694"/>
                  </a:lnTo>
                  <a:lnTo>
                    <a:pt x="1610" y="692"/>
                  </a:lnTo>
                  <a:lnTo>
                    <a:pt x="1610" y="692"/>
                  </a:lnTo>
                  <a:lnTo>
                    <a:pt x="1610" y="692"/>
                  </a:lnTo>
                  <a:lnTo>
                    <a:pt x="1610" y="688"/>
                  </a:lnTo>
                  <a:lnTo>
                    <a:pt x="1610" y="683"/>
                  </a:lnTo>
                  <a:lnTo>
                    <a:pt x="1611" y="679"/>
                  </a:lnTo>
                  <a:lnTo>
                    <a:pt x="1614" y="673"/>
                  </a:lnTo>
                  <a:lnTo>
                    <a:pt x="1614" y="673"/>
                  </a:lnTo>
                  <a:lnTo>
                    <a:pt x="1619" y="666"/>
                  </a:lnTo>
                  <a:lnTo>
                    <a:pt x="1623" y="661"/>
                  </a:lnTo>
                  <a:lnTo>
                    <a:pt x="1628" y="657"/>
                  </a:lnTo>
                  <a:lnTo>
                    <a:pt x="1634" y="654"/>
                  </a:lnTo>
                  <a:lnTo>
                    <a:pt x="1644" y="649"/>
                  </a:lnTo>
                  <a:lnTo>
                    <a:pt x="1656" y="648"/>
                  </a:lnTo>
                  <a:lnTo>
                    <a:pt x="1656" y="648"/>
                  </a:lnTo>
                  <a:lnTo>
                    <a:pt x="1656" y="648"/>
                  </a:lnTo>
                  <a:lnTo>
                    <a:pt x="1663" y="648"/>
                  </a:lnTo>
                  <a:lnTo>
                    <a:pt x="1670" y="649"/>
                  </a:lnTo>
                  <a:lnTo>
                    <a:pt x="1682" y="655"/>
                  </a:lnTo>
                  <a:lnTo>
                    <a:pt x="1682" y="655"/>
                  </a:lnTo>
                  <a:lnTo>
                    <a:pt x="1699" y="661"/>
                  </a:lnTo>
                  <a:lnTo>
                    <a:pt x="1709" y="663"/>
                  </a:lnTo>
                  <a:lnTo>
                    <a:pt x="1721" y="666"/>
                  </a:lnTo>
                  <a:lnTo>
                    <a:pt x="1721" y="666"/>
                  </a:lnTo>
                  <a:lnTo>
                    <a:pt x="1732" y="666"/>
                  </a:lnTo>
                  <a:lnTo>
                    <a:pt x="1732" y="666"/>
                  </a:lnTo>
                  <a:lnTo>
                    <a:pt x="1746" y="664"/>
                  </a:lnTo>
                  <a:lnTo>
                    <a:pt x="1758" y="663"/>
                  </a:lnTo>
                  <a:lnTo>
                    <a:pt x="1771" y="658"/>
                  </a:lnTo>
                  <a:lnTo>
                    <a:pt x="1784" y="652"/>
                  </a:lnTo>
                  <a:lnTo>
                    <a:pt x="1784" y="652"/>
                  </a:lnTo>
                  <a:lnTo>
                    <a:pt x="1796" y="645"/>
                  </a:lnTo>
                  <a:lnTo>
                    <a:pt x="1796" y="645"/>
                  </a:lnTo>
                  <a:lnTo>
                    <a:pt x="1812" y="635"/>
                  </a:lnTo>
                  <a:lnTo>
                    <a:pt x="1825" y="627"/>
                  </a:lnTo>
                  <a:lnTo>
                    <a:pt x="1839" y="623"/>
                  </a:lnTo>
                  <a:lnTo>
                    <a:pt x="1851" y="620"/>
                  </a:lnTo>
                  <a:lnTo>
                    <a:pt x="1861" y="617"/>
                  </a:lnTo>
                  <a:lnTo>
                    <a:pt x="1874" y="616"/>
                  </a:lnTo>
                  <a:lnTo>
                    <a:pt x="1901" y="614"/>
                  </a:lnTo>
                  <a:lnTo>
                    <a:pt x="1901" y="614"/>
                  </a:lnTo>
                  <a:lnTo>
                    <a:pt x="1913" y="611"/>
                  </a:lnTo>
                  <a:lnTo>
                    <a:pt x="1913" y="611"/>
                  </a:lnTo>
                  <a:lnTo>
                    <a:pt x="1922" y="608"/>
                  </a:lnTo>
                  <a:lnTo>
                    <a:pt x="1929" y="602"/>
                  </a:lnTo>
                  <a:lnTo>
                    <a:pt x="1935" y="596"/>
                  </a:lnTo>
                  <a:lnTo>
                    <a:pt x="1939" y="589"/>
                  </a:lnTo>
                  <a:lnTo>
                    <a:pt x="1949" y="573"/>
                  </a:lnTo>
                  <a:lnTo>
                    <a:pt x="1957" y="564"/>
                  </a:lnTo>
                  <a:lnTo>
                    <a:pt x="1964" y="555"/>
                  </a:lnTo>
                  <a:lnTo>
                    <a:pt x="1964" y="555"/>
                  </a:lnTo>
                  <a:lnTo>
                    <a:pt x="1964" y="555"/>
                  </a:lnTo>
                  <a:lnTo>
                    <a:pt x="1975" y="545"/>
                  </a:lnTo>
                  <a:lnTo>
                    <a:pt x="1985" y="537"/>
                  </a:lnTo>
                  <a:lnTo>
                    <a:pt x="1997" y="531"/>
                  </a:lnTo>
                  <a:lnTo>
                    <a:pt x="2007" y="527"/>
                  </a:lnTo>
                  <a:lnTo>
                    <a:pt x="2019" y="523"/>
                  </a:lnTo>
                  <a:lnTo>
                    <a:pt x="2029" y="520"/>
                  </a:lnTo>
                  <a:lnTo>
                    <a:pt x="2040" y="520"/>
                  </a:lnTo>
                  <a:lnTo>
                    <a:pt x="2050" y="518"/>
                  </a:lnTo>
                  <a:lnTo>
                    <a:pt x="2050" y="518"/>
                  </a:lnTo>
                  <a:lnTo>
                    <a:pt x="2060" y="518"/>
                  </a:lnTo>
                  <a:lnTo>
                    <a:pt x="2069" y="515"/>
                  </a:lnTo>
                  <a:lnTo>
                    <a:pt x="2090" y="508"/>
                  </a:lnTo>
                  <a:lnTo>
                    <a:pt x="2109" y="502"/>
                  </a:lnTo>
                  <a:lnTo>
                    <a:pt x="2119" y="499"/>
                  </a:lnTo>
                  <a:lnTo>
                    <a:pt x="2130" y="499"/>
                  </a:lnTo>
                  <a:lnTo>
                    <a:pt x="2130" y="499"/>
                  </a:lnTo>
                  <a:lnTo>
                    <a:pt x="2134" y="499"/>
                  </a:lnTo>
                  <a:lnTo>
                    <a:pt x="2134" y="499"/>
                  </a:lnTo>
                  <a:lnTo>
                    <a:pt x="2141" y="500"/>
                  </a:lnTo>
                  <a:lnTo>
                    <a:pt x="2141" y="500"/>
                  </a:lnTo>
                  <a:lnTo>
                    <a:pt x="2162" y="506"/>
                  </a:lnTo>
                  <a:lnTo>
                    <a:pt x="2172" y="508"/>
                  </a:lnTo>
                  <a:lnTo>
                    <a:pt x="2183" y="508"/>
                  </a:lnTo>
                  <a:lnTo>
                    <a:pt x="2183" y="508"/>
                  </a:lnTo>
                  <a:lnTo>
                    <a:pt x="2196" y="506"/>
                  </a:lnTo>
                  <a:lnTo>
                    <a:pt x="2196" y="506"/>
                  </a:lnTo>
                  <a:lnTo>
                    <a:pt x="2202" y="505"/>
                  </a:lnTo>
                  <a:lnTo>
                    <a:pt x="2208" y="502"/>
                  </a:lnTo>
                  <a:lnTo>
                    <a:pt x="2212" y="497"/>
                  </a:lnTo>
                  <a:lnTo>
                    <a:pt x="2214" y="492"/>
                  </a:lnTo>
                  <a:lnTo>
                    <a:pt x="2214" y="492"/>
                  </a:lnTo>
                  <a:lnTo>
                    <a:pt x="2214" y="489"/>
                  </a:lnTo>
                  <a:lnTo>
                    <a:pt x="2214" y="489"/>
                  </a:lnTo>
                  <a:lnTo>
                    <a:pt x="2214" y="484"/>
                  </a:lnTo>
                  <a:lnTo>
                    <a:pt x="2211" y="478"/>
                  </a:lnTo>
                  <a:lnTo>
                    <a:pt x="2203" y="468"/>
                  </a:lnTo>
                  <a:lnTo>
                    <a:pt x="2203" y="468"/>
                  </a:lnTo>
                  <a:lnTo>
                    <a:pt x="2202" y="468"/>
                  </a:lnTo>
                  <a:lnTo>
                    <a:pt x="2202" y="468"/>
                  </a:lnTo>
                  <a:lnTo>
                    <a:pt x="2184" y="450"/>
                  </a:lnTo>
                  <a:lnTo>
                    <a:pt x="2162" y="431"/>
                  </a:lnTo>
                  <a:lnTo>
                    <a:pt x="2140" y="412"/>
                  </a:lnTo>
                  <a:lnTo>
                    <a:pt x="2131" y="403"/>
                  </a:lnTo>
                  <a:lnTo>
                    <a:pt x="2124" y="395"/>
                  </a:lnTo>
                  <a:lnTo>
                    <a:pt x="2124" y="395"/>
                  </a:lnTo>
                  <a:lnTo>
                    <a:pt x="2118" y="391"/>
                  </a:lnTo>
                  <a:lnTo>
                    <a:pt x="2112" y="387"/>
                  </a:lnTo>
                  <a:lnTo>
                    <a:pt x="2112" y="387"/>
                  </a:lnTo>
                  <a:lnTo>
                    <a:pt x="2103" y="382"/>
                  </a:lnTo>
                  <a:lnTo>
                    <a:pt x="2093" y="381"/>
                  </a:lnTo>
                  <a:lnTo>
                    <a:pt x="2093" y="381"/>
                  </a:lnTo>
                  <a:lnTo>
                    <a:pt x="2087" y="381"/>
                  </a:lnTo>
                  <a:lnTo>
                    <a:pt x="2081" y="382"/>
                  </a:lnTo>
                  <a:lnTo>
                    <a:pt x="2069" y="388"/>
                  </a:lnTo>
                  <a:lnTo>
                    <a:pt x="2060" y="395"/>
                  </a:lnTo>
                  <a:lnTo>
                    <a:pt x="2057" y="400"/>
                  </a:lnTo>
                  <a:lnTo>
                    <a:pt x="2056" y="404"/>
                  </a:lnTo>
                  <a:lnTo>
                    <a:pt x="2056" y="404"/>
                  </a:lnTo>
                  <a:lnTo>
                    <a:pt x="2053" y="409"/>
                  </a:lnTo>
                  <a:lnTo>
                    <a:pt x="2051" y="412"/>
                  </a:lnTo>
                  <a:lnTo>
                    <a:pt x="2048" y="413"/>
                  </a:lnTo>
                  <a:lnTo>
                    <a:pt x="2046" y="413"/>
                  </a:lnTo>
                  <a:lnTo>
                    <a:pt x="2046" y="413"/>
                  </a:lnTo>
                  <a:lnTo>
                    <a:pt x="2044" y="413"/>
                  </a:lnTo>
                  <a:lnTo>
                    <a:pt x="2044" y="413"/>
                  </a:lnTo>
                  <a:lnTo>
                    <a:pt x="2040" y="412"/>
                  </a:lnTo>
                  <a:lnTo>
                    <a:pt x="2035" y="410"/>
                  </a:lnTo>
                  <a:lnTo>
                    <a:pt x="2022" y="404"/>
                  </a:lnTo>
                  <a:lnTo>
                    <a:pt x="2007" y="399"/>
                  </a:lnTo>
                  <a:lnTo>
                    <a:pt x="1997" y="397"/>
                  </a:lnTo>
                  <a:lnTo>
                    <a:pt x="1986" y="395"/>
                  </a:lnTo>
                  <a:lnTo>
                    <a:pt x="1986" y="395"/>
                  </a:lnTo>
                  <a:lnTo>
                    <a:pt x="1970" y="397"/>
                  </a:lnTo>
                  <a:lnTo>
                    <a:pt x="1957" y="400"/>
                  </a:lnTo>
                  <a:lnTo>
                    <a:pt x="1948" y="403"/>
                  </a:lnTo>
                  <a:lnTo>
                    <a:pt x="1939" y="404"/>
                  </a:lnTo>
                  <a:lnTo>
                    <a:pt x="1939" y="404"/>
                  </a:lnTo>
                  <a:lnTo>
                    <a:pt x="1933" y="404"/>
                  </a:lnTo>
                  <a:lnTo>
                    <a:pt x="1927" y="402"/>
                  </a:lnTo>
                  <a:lnTo>
                    <a:pt x="1922" y="397"/>
                  </a:lnTo>
                  <a:lnTo>
                    <a:pt x="1914" y="391"/>
                  </a:lnTo>
                  <a:lnTo>
                    <a:pt x="1914" y="391"/>
                  </a:lnTo>
                  <a:lnTo>
                    <a:pt x="1908" y="384"/>
                  </a:lnTo>
                  <a:lnTo>
                    <a:pt x="1905" y="378"/>
                  </a:lnTo>
                  <a:lnTo>
                    <a:pt x="1904" y="372"/>
                  </a:lnTo>
                  <a:lnTo>
                    <a:pt x="1905" y="368"/>
                  </a:lnTo>
                  <a:lnTo>
                    <a:pt x="1905" y="368"/>
                  </a:lnTo>
                  <a:lnTo>
                    <a:pt x="1910" y="362"/>
                  </a:lnTo>
                  <a:lnTo>
                    <a:pt x="1915" y="359"/>
                  </a:lnTo>
                  <a:lnTo>
                    <a:pt x="1923" y="356"/>
                  </a:lnTo>
                  <a:lnTo>
                    <a:pt x="1927" y="323"/>
                  </a:lnTo>
                  <a:lnTo>
                    <a:pt x="1927" y="319"/>
                  </a:lnTo>
                  <a:lnTo>
                    <a:pt x="1942" y="291"/>
                  </a:lnTo>
                  <a:lnTo>
                    <a:pt x="1985" y="206"/>
                  </a:lnTo>
                  <a:lnTo>
                    <a:pt x="1985" y="206"/>
                  </a:lnTo>
                  <a:lnTo>
                    <a:pt x="1976" y="204"/>
                  </a:lnTo>
                  <a:lnTo>
                    <a:pt x="1967" y="201"/>
                  </a:lnTo>
                  <a:lnTo>
                    <a:pt x="1948" y="199"/>
                  </a:lnTo>
                  <a:lnTo>
                    <a:pt x="1948" y="199"/>
                  </a:lnTo>
                  <a:lnTo>
                    <a:pt x="1941" y="199"/>
                  </a:lnTo>
                  <a:lnTo>
                    <a:pt x="1933" y="201"/>
                  </a:lnTo>
                  <a:lnTo>
                    <a:pt x="1933" y="201"/>
                  </a:lnTo>
                  <a:lnTo>
                    <a:pt x="1933" y="201"/>
                  </a:lnTo>
                  <a:lnTo>
                    <a:pt x="1933" y="201"/>
                  </a:lnTo>
                  <a:lnTo>
                    <a:pt x="1933" y="201"/>
                  </a:lnTo>
                  <a:lnTo>
                    <a:pt x="1933" y="201"/>
                  </a:lnTo>
                  <a:lnTo>
                    <a:pt x="1924" y="204"/>
                  </a:lnTo>
                  <a:lnTo>
                    <a:pt x="1914" y="204"/>
                  </a:lnTo>
                  <a:lnTo>
                    <a:pt x="1914" y="204"/>
                  </a:lnTo>
                  <a:lnTo>
                    <a:pt x="1902" y="204"/>
                  </a:lnTo>
                  <a:lnTo>
                    <a:pt x="1891" y="201"/>
                  </a:lnTo>
                  <a:lnTo>
                    <a:pt x="1882" y="198"/>
                  </a:lnTo>
                  <a:lnTo>
                    <a:pt x="1876" y="192"/>
                  </a:lnTo>
                  <a:lnTo>
                    <a:pt x="1876" y="192"/>
                  </a:lnTo>
                  <a:lnTo>
                    <a:pt x="1873" y="189"/>
                  </a:lnTo>
                  <a:lnTo>
                    <a:pt x="1873" y="189"/>
                  </a:lnTo>
                  <a:lnTo>
                    <a:pt x="1871" y="186"/>
                  </a:lnTo>
                  <a:lnTo>
                    <a:pt x="1868" y="183"/>
                  </a:lnTo>
                  <a:lnTo>
                    <a:pt x="1858" y="179"/>
                  </a:lnTo>
                  <a:lnTo>
                    <a:pt x="1843" y="177"/>
                  </a:lnTo>
                  <a:lnTo>
                    <a:pt x="1827" y="176"/>
                  </a:lnTo>
                  <a:lnTo>
                    <a:pt x="1827" y="176"/>
                  </a:lnTo>
                  <a:lnTo>
                    <a:pt x="1814" y="177"/>
                  </a:lnTo>
                  <a:lnTo>
                    <a:pt x="1802" y="179"/>
                  </a:lnTo>
                  <a:lnTo>
                    <a:pt x="1793" y="180"/>
                  </a:lnTo>
                  <a:lnTo>
                    <a:pt x="1786" y="184"/>
                  </a:lnTo>
                  <a:lnTo>
                    <a:pt x="1786" y="184"/>
                  </a:lnTo>
                  <a:lnTo>
                    <a:pt x="1775" y="190"/>
                  </a:lnTo>
                  <a:lnTo>
                    <a:pt x="1775" y="190"/>
                  </a:lnTo>
                  <a:lnTo>
                    <a:pt x="1753" y="201"/>
                  </a:lnTo>
                  <a:lnTo>
                    <a:pt x="1743" y="206"/>
                  </a:lnTo>
                  <a:lnTo>
                    <a:pt x="1735" y="213"/>
                  </a:lnTo>
                  <a:lnTo>
                    <a:pt x="1735" y="213"/>
                  </a:lnTo>
                  <a:lnTo>
                    <a:pt x="1731" y="217"/>
                  </a:lnTo>
                  <a:lnTo>
                    <a:pt x="1729" y="221"/>
                  </a:lnTo>
                  <a:lnTo>
                    <a:pt x="1729" y="221"/>
                  </a:lnTo>
                  <a:lnTo>
                    <a:pt x="1728" y="224"/>
                  </a:lnTo>
                  <a:lnTo>
                    <a:pt x="1727" y="227"/>
                  </a:lnTo>
                  <a:lnTo>
                    <a:pt x="1721" y="230"/>
                  </a:lnTo>
                  <a:lnTo>
                    <a:pt x="1721" y="230"/>
                  </a:lnTo>
                  <a:lnTo>
                    <a:pt x="1709" y="233"/>
                  </a:lnTo>
                  <a:lnTo>
                    <a:pt x="1695" y="236"/>
                  </a:lnTo>
                  <a:lnTo>
                    <a:pt x="1682" y="238"/>
                  </a:lnTo>
                  <a:lnTo>
                    <a:pt x="1678" y="240"/>
                  </a:lnTo>
                  <a:lnTo>
                    <a:pt x="1673" y="242"/>
                  </a:lnTo>
                  <a:lnTo>
                    <a:pt x="1673" y="242"/>
                  </a:lnTo>
                  <a:lnTo>
                    <a:pt x="1666" y="247"/>
                  </a:lnTo>
                  <a:lnTo>
                    <a:pt x="1654" y="249"/>
                  </a:lnTo>
                  <a:lnTo>
                    <a:pt x="1626" y="254"/>
                  </a:lnTo>
                  <a:lnTo>
                    <a:pt x="1600" y="258"/>
                  </a:lnTo>
                  <a:lnTo>
                    <a:pt x="1589" y="261"/>
                  </a:lnTo>
                  <a:lnTo>
                    <a:pt x="1582" y="264"/>
                  </a:lnTo>
                  <a:lnTo>
                    <a:pt x="1582" y="264"/>
                  </a:lnTo>
                  <a:lnTo>
                    <a:pt x="1580" y="266"/>
                  </a:lnTo>
                  <a:lnTo>
                    <a:pt x="1580" y="266"/>
                  </a:lnTo>
                  <a:lnTo>
                    <a:pt x="1579" y="267"/>
                  </a:lnTo>
                  <a:lnTo>
                    <a:pt x="1579" y="267"/>
                  </a:lnTo>
                  <a:lnTo>
                    <a:pt x="1573" y="270"/>
                  </a:lnTo>
                  <a:lnTo>
                    <a:pt x="1563" y="271"/>
                  </a:lnTo>
                  <a:lnTo>
                    <a:pt x="1535" y="273"/>
                  </a:lnTo>
                  <a:lnTo>
                    <a:pt x="1535" y="273"/>
                  </a:lnTo>
                  <a:lnTo>
                    <a:pt x="1520" y="271"/>
                  </a:lnTo>
                  <a:lnTo>
                    <a:pt x="1505" y="271"/>
                  </a:lnTo>
                  <a:lnTo>
                    <a:pt x="1495" y="269"/>
                  </a:lnTo>
                  <a:lnTo>
                    <a:pt x="1487" y="266"/>
                  </a:lnTo>
                  <a:lnTo>
                    <a:pt x="1487" y="266"/>
                  </a:lnTo>
                  <a:lnTo>
                    <a:pt x="1480" y="263"/>
                  </a:lnTo>
                  <a:lnTo>
                    <a:pt x="1470" y="261"/>
                  </a:lnTo>
                  <a:lnTo>
                    <a:pt x="1440" y="260"/>
                  </a:lnTo>
                  <a:lnTo>
                    <a:pt x="1427" y="258"/>
                  </a:lnTo>
                  <a:lnTo>
                    <a:pt x="1414" y="257"/>
                  </a:lnTo>
                  <a:lnTo>
                    <a:pt x="1403" y="254"/>
                  </a:lnTo>
                  <a:lnTo>
                    <a:pt x="1400" y="252"/>
                  </a:lnTo>
                  <a:lnTo>
                    <a:pt x="1397" y="249"/>
                  </a:lnTo>
                  <a:lnTo>
                    <a:pt x="1397" y="249"/>
                  </a:lnTo>
                  <a:lnTo>
                    <a:pt x="1393" y="243"/>
                  </a:lnTo>
                  <a:lnTo>
                    <a:pt x="1388" y="238"/>
                  </a:lnTo>
                  <a:lnTo>
                    <a:pt x="1375" y="229"/>
                  </a:lnTo>
                  <a:lnTo>
                    <a:pt x="1365" y="220"/>
                  </a:lnTo>
                  <a:lnTo>
                    <a:pt x="1362" y="214"/>
                  </a:lnTo>
                  <a:lnTo>
                    <a:pt x="1360" y="210"/>
                  </a:lnTo>
                  <a:lnTo>
                    <a:pt x="1360" y="210"/>
                  </a:lnTo>
                  <a:lnTo>
                    <a:pt x="1359" y="205"/>
                  </a:lnTo>
                  <a:lnTo>
                    <a:pt x="1354" y="202"/>
                  </a:lnTo>
                  <a:lnTo>
                    <a:pt x="1349" y="199"/>
                  </a:lnTo>
                  <a:lnTo>
                    <a:pt x="1341" y="196"/>
                  </a:lnTo>
                  <a:lnTo>
                    <a:pt x="1325" y="193"/>
                  </a:lnTo>
                  <a:lnTo>
                    <a:pt x="1310" y="189"/>
                  </a:lnTo>
                  <a:lnTo>
                    <a:pt x="1310" y="189"/>
                  </a:lnTo>
                  <a:lnTo>
                    <a:pt x="1304" y="186"/>
                  </a:lnTo>
                  <a:lnTo>
                    <a:pt x="1301" y="181"/>
                  </a:lnTo>
                  <a:lnTo>
                    <a:pt x="1301" y="181"/>
                  </a:lnTo>
                  <a:lnTo>
                    <a:pt x="1298" y="179"/>
                  </a:lnTo>
                  <a:lnTo>
                    <a:pt x="1292" y="174"/>
                  </a:lnTo>
                  <a:lnTo>
                    <a:pt x="1285" y="171"/>
                  </a:lnTo>
                  <a:lnTo>
                    <a:pt x="1276" y="170"/>
                  </a:lnTo>
                  <a:lnTo>
                    <a:pt x="1276" y="170"/>
                  </a:lnTo>
                  <a:lnTo>
                    <a:pt x="1276" y="170"/>
                  </a:lnTo>
                  <a:lnTo>
                    <a:pt x="1276" y="170"/>
                  </a:lnTo>
                  <a:lnTo>
                    <a:pt x="1276" y="170"/>
                  </a:lnTo>
                  <a:lnTo>
                    <a:pt x="1276" y="170"/>
                  </a:lnTo>
                  <a:lnTo>
                    <a:pt x="1276" y="170"/>
                  </a:lnTo>
                  <a:lnTo>
                    <a:pt x="1276" y="170"/>
                  </a:lnTo>
                  <a:lnTo>
                    <a:pt x="1276" y="170"/>
                  </a:lnTo>
                  <a:lnTo>
                    <a:pt x="1276" y="170"/>
                  </a:lnTo>
                  <a:lnTo>
                    <a:pt x="1264" y="167"/>
                  </a:lnTo>
                  <a:lnTo>
                    <a:pt x="1256" y="167"/>
                  </a:lnTo>
                  <a:lnTo>
                    <a:pt x="1256" y="167"/>
                  </a:lnTo>
                  <a:lnTo>
                    <a:pt x="1248" y="167"/>
                  </a:lnTo>
                  <a:lnTo>
                    <a:pt x="1248" y="167"/>
                  </a:lnTo>
                  <a:lnTo>
                    <a:pt x="1248" y="168"/>
                  </a:lnTo>
                  <a:lnTo>
                    <a:pt x="1248" y="168"/>
                  </a:lnTo>
                  <a:lnTo>
                    <a:pt x="1247" y="168"/>
                  </a:lnTo>
                  <a:lnTo>
                    <a:pt x="1247" y="168"/>
                  </a:lnTo>
                  <a:lnTo>
                    <a:pt x="1244" y="168"/>
                  </a:lnTo>
                  <a:lnTo>
                    <a:pt x="1244" y="168"/>
                  </a:lnTo>
                  <a:lnTo>
                    <a:pt x="1233" y="167"/>
                  </a:lnTo>
                  <a:lnTo>
                    <a:pt x="1219" y="162"/>
                  </a:lnTo>
                  <a:lnTo>
                    <a:pt x="1219" y="162"/>
                  </a:lnTo>
                  <a:lnTo>
                    <a:pt x="1202" y="158"/>
                  </a:lnTo>
                  <a:lnTo>
                    <a:pt x="1202" y="158"/>
                  </a:lnTo>
                  <a:lnTo>
                    <a:pt x="1183" y="153"/>
                  </a:lnTo>
                  <a:lnTo>
                    <a:pt x="1183" y="153"/>
                  </a:lnTo>
                  <a:lnTo>
                    <a:pt x="1179" y="152"/>
                  </a:lnTo>
                  <a:lnTo>
                    <a:pt x="1179" y="152"/>
                  </a:lnTo>
                  <a:lnTo>
                    <a:pt x="1164" y="153"/>
                  </a:lnTo>
                  <a:lnTo>
                    <a:pt x="1146" y="156"/>
                  </a:lnTo>
                  <a:lnTo>
                    <a:pt x="1130" y="159"/>
                  </a:lnTo>
                  <a:lnTo>
                    <a:pt x="1118" y="161"/>
                  </a:lnTo>
                  <a:lnTo>
                    <a:pt x="1118" y="161"/>
                  </a:lnTo>
                  <a:lnTo>
                    <a:pt x="1112" y="162"/>
                  </a:lnTo>
                  <a:lnTo>
                    <a:pt x="1106" y="165"/>
                  </a:lnTo>
                  <a:lnTo>
                    <a:pt x="1095" y="173"/>
                  </a:lnTo>
                  <a:lnTo>
                    <a:pt x="1080" y="181"/>
                  </a:lnTo>
                  <a:lnTo>
                    <a:pt x="1074" y="184"/>
                  </a:lnTo>
                  <a:lnTo>
                    <a:pt x="1068" y="186"/>
                  </a:lnTo>
                  <a:lnTo>
                    <a:pt x="1068" y="186"/>
                  </a:lnTo>
                  <a:lnTo>
                    <a:pt x="1067" y="186"/>
                  </a:lnTo>
                  <a:lnTo>
                    <a:pt x="1067" y="186"/>
                  </a:lnTo>
                  <a:lnTo>
                    <a:pt x="1065" y="186"/>
                  </a:lnTo>
                  <a:lnTo>
                    <a:pt x="1065" y="186"/>
                  </a:lnTo>
                  <a:lnTo>
                    <a:pt x="1065" y="186"/>
                  </a:lnTo>
                  <a:lnTo>
                    <a:pt x="1065" y="186"/>
                  </a:lnTo>
                  <a:lnTo>
                    <a:pt x="1065" y="186"/>
                  </a:lnTo>
                  <a:lnTo>
                    <a:pt x="1065" y="186"/>
                  </a:lnTo>
                  <a:lnTo>
                    <a:pt x="1065" y="186"/>
                  </a:lnTo>
                  <a:lnTo>
                    <a:pt x="1065" y="186"/>
                  </a:lnTo>
                  <a:lnTo>
                    <a:pt x="1065" y="186"/>
                  </a:lnTo>
                  <a:lnTo>
                    <a:pt x="1065" y="186"/>
                  </a:lnTo>
                  <a:lnTo>
                    <a:pt x="1059" y="186"/>
                  </a:lnTo>
                  <a:lnTo>
                    <a:pt x="1052" y="183"/>
                  </a:lnTo>
                  <a:lnTo>
                    <a:pt x="1037" y="177"/>
                  </a:lnTo>
                  <a:lnTo>
                    <a:pt x="1037" y="177"/>
                  </a:lnTo>
                  <a:lnTo>
                    <a:pt x="1021" y="170"/>
                  </a:lnTo>
                  <a:lnTo>
                    <a:pt x="1015" y="168"/>
                  </a:lnTo>
                  <a:lnTo>
                    <a:pt x="1009" y="167"/>
                  </a:lnTo>
                  <a:lnTo>
                    <a:pt x="1009" y="167"/>
                  </a:lnTo>
                  <a:lnTo>
                    <a:pt x="1006" y="167"/>
                  </a:lnTo>
                  <a:lnTo>
                    <a:pt x="1006" y="167"/>
                  </a:lnTo>
                  <a:lnTo>
                    <a:pt x="1006" y="168"/>
                  </a:lnTo>
                  <a:lnTo>
                    <a:pt x="1006" y="168"/>
                  </a:lnTo>
                  <a:lnTo>
                    <a:pt x="1003" y="168"/>
                  </a:lnTo>
                  <a:lnTo>
                    <a:pt x="1003" y="168"/>
                  </a:lnTo>
                  <a:lnTo>
                    <a:pt x="999" y="168"/>
                  </a:lnTo>
                  <a:lnTo>
                    <a:pt x="996" y="167"/>
                  </a:lnTo>
                  <a:lnTo>
                    <a:pt x="987" y="159"/>
                  </a:lnTo>
                  <a:lnTo>
                    <a:pt x="978" y="152"/>
                  </a:lnTo>
                  <a:lnTo>
                    <a:pt x="969" y="143"/>
                  </a:lnTo>
                  <a:lnTo>
                    <a:pt x="969" y="143"/>
                  </a:lnTo>
                  <a:lnTo>
                    <a:pt x="962" y="134"/>
                  </a:lnTo>
                  <a:lnTo>
                    <a:pt x="962" y="134"/>
                  </a:lnTo>
                  <a:lnTo>
                    <a:pt x="959" y="130"/>
                  </a:lnTo>
                  <a:lnTo>
                    <a:pt x="957" y="122"/>
                  </a:lnTo>
                  <a:lnTo>
                    <a:pt x="957" y="108"/>
                  </a:lnTo>
                  <a:lnTo>
                    <a:pt x="957" y="91"/>
                  </a:lnTo>
                  <a:lnTo>
                    <a:pt x="957" y="84"/>
                  </a:lnTo>
                  <a:lnTo>
                    <a:pt x="956" y="78"/>
                  </a:lnTo>
                  <a:lnTo>
                    <a:pt x="956" y="78"/>
                  </a:lnTo>
                  <a:lnTo>
                    <a:pt x="953" y="74"/>
                  </a:lnTo>
                  <a:lnTo>
                    <a:pt x="953" y="74"/>
                  </a:lnTo>
                  <a:lnTo>
                    <a:pt x="948" y="69"/>
                  </a:lnTo>
                  <a:lnTo>
                    <a:pt x="941" y="66"/>
                  </a:lnTo>
                  <a:lnTo>
                    <a:pt x="922" y="62"/>
                  </a:lnTo>
                  <a:lnTo>
                    <a:pt x="900" y="57"/>
                  </a:lnTo>
                  <a:lnTo>
                    <a:pt x="891" y="56"/>
                  </a:lnTo>
                  <a:lnTo>
                    <a:pt x="885" y="53"/>
                  </a:lnTo>
                  <a:lnTo>
                    <a:pt x="885" y="53"/>
                  </a:lnTo>
                  <a:lnTo>
                    <a:pt x="873" y="46"/>
                  </a:lnTo>
                  <a:lnTo>
                    <a:pt x="858" y="40"/>
                  </a:lnTo>
                  <a:lnTo>
                    <a:pt x="845" y="34"/>
                  </a:lnTo>
                  <a:lnTo>
                    <a:pt x="838" y="32"/>
                  </a:lnTo>
                  <a:lnTo>
                    <a:pt x="833" y="32"/>
                  </a:lnTo>
                  <a:lnTo>
                    <a:pt x="833" y="32"/>
                  </a:lnTo>
                  <a:lnTo>
                    <a:pt x="823" y="31"/>
                  </a:lnTo>
                  <a:lnTo>
                    <a:pt x="823" y="31"/>
                  </a:lnTo>
                  <a:lnTo>
                    <a:pt x="823" y="31"/>
                  </a:lnTo>
                  <a:lnTo>
                    <a:pt x="823" y="31"/>
                  </a:lnTo>
                  <a:lnTo>
                    <a:pt x="823" y="31"/>
                  </a:lnTo>
                  <a:lnTo>
                    <a:pt x="804" y="28"/>
                  </a:lnTo>
                  <a:lnTo>
                    <a:pt x="796" y="26"/>
                  </a:lnTo>
                  <a:lnTo>
                    <a:pt x="790" y="24"/>
                  </a:lnTo>
                  <a:lnTo>
                    <a:pt x="790" y="24"/>
                  </a:lnTo>
                  <a:lnTo>
                    <a:pt x="789" y="22"/>
                  </a:lnTo>
                  <a:lnTo>
                    <a:pt x="789" y="22"/>
                  </a:lnTo>
                  <a:lnTo>
                    <a:pt x="780" y="16"/>
                  </a:lnTo>
                  <a:lnTo>
                    <a:pt x="765" y="10"/>
                  </a:lnTo>
                  <a:lnTo>
                    <a:pt x="737" y="1"/>
                  </a:lnTo>
                  <a:lnTo>
                    <a:pt x="737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08" name="Freeform: Shape 91">
              <a:extLst>
                <a:ext uri="{FF2B5EF4-FFF2-40B4-BE49-F238E27FC236}">
                  <a16:creationId xmlns:a16="http://schemas.microsoft.com/office/drawing/2014/main" id="{6C4FF262-FB92-A045-BE35-900658AAE02A}"/>
                </a:ext>
              </a:extLst>
            </p:cNvPr>
            <p:cNvSpPr/>
            <p:nvPr/>
          </p:nvSpPr>
          <p:spPr>
            <a:xfrm>
              <a:off x="6634439" y="1735919"/>
              <a:ext cx="796680" cy="340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14" h="946">
                  <a:moveTo>
                    <a:pt x="733" y="0"/>
                  </a:moveTo>
                  <a:lnTo>
                    <a:pt x="733" y="0"/>
                  </a:lnTo>
                  <a:lnTo>
                    <a:pt x="733" y="0"/>
                  </a:lnTo>
                  <a:lnTo>
                    <a:pt x="728" y="1"/>
                  </a:lnTo>
                  <a:lnTo>
                    <a:pt x="726" y="3"/>
                  </a:lnTo>
                  <a:lnTo>
                    <a:pt x="721" y="9"/>
                  </a:lnTo>
                  <a:lnTo>
                    <a:pt x="717" y="17"/>
                  </a:lnTo>
                  <a:lnTo>
                    <a:pt x="712" y="24"/>
                  </a:lnTo>
                  <a:lnTo>
                    <a:pt x="712" y="24"/>
                  </a:lnTo>
                  <a:lnTo>
                    <a:pt x="708" y="26"/>
                  </a:lnTo>
                  <a:lnTo>
                    <a:pt x="702" y="29"/>
                  </a:lnTo>
                  <a:lnTo>
                    <a:pt x="690" y="34"/>
                  </a:lnTo>
                  <a:lnTo>
                    <a:pt x="690" y="34"/>
                  </a:lnTo>
                  <a:lnTo>
                    <a:pt x="684" y="37"/>
                  </a:lnTo>
                  <a:lnTo>
                    <a:pt x="680" y="40"/>
                  </a:lnTo>
                  <a:lnTo>
                    <a:pt x="680" y="40"/>
                  </a:lnTo>
                  <a:lnTo>
                    <a:pt x="677" y="44"/>
                  </a:lnTo>
                  <a:lnTo>
                    <a:pt x="674" y="49"/>
                  </a:lnTo>
                  <a:lnTo>
                    <a:pt x="674" y="49"/>
                  </a:lnTo>
                  <a:lnTo>
                    <a:pt x="671" y="54"/>
                  </a:lnTo>
                  <a:lnTo>
                    <a:pt x="666" y="59"/>
                  </a:lnTo>
                  <a:lnTo>
                    <a:pt x="666" y="59"/>
                  </a:lnTo>
                  <a:lnTo>
                    <a:pt x="652" y="69"/>
                  </a:lnTo>
                  <a:lnTo>
                    <a:pt x="647" y="72"/>
                  </a:lnTo>
                  <a:lnTo>
                    <a:pt x="646" y="77"/>
                  </a:lnTo>
                  <a:lnTo>
                    <a:pt x="644" y="80"/>
                  </a:lnTo>
                  <a:lnTo>
                    <a:pt x="644" y="84"/>
                  </a:lnTo>
                  <a:lnTo>
                    <a:pt x="644" y="84"/>
                  </a:lnTo>
                  <a:lnTo>
                    <a:pt x="649" y="99"/>
                  </a:lnTo>
                  <a:lnTo>
                    <a:pt x="655" y="115"/>
                  </a:lnTo>
                  <a:lnTo>
                    <a:pt x="662" y="131"/>
                  </a:lnTo>
                  <a:lnTo>
                    <a:pt x="665" y="137"/>
                  </a:lnTo>
                  <a:lnTo>
                    <a:pt x="669" y="142"/>
                  </a:lnTo>
                  <a:lnTo>
                    <a:pt x="669" y="142"/>
                  </a:lnTo>
                  <a:lnTo>
                    <a:pt x="669" y="143"/>
                  </a:lnTo>
                  <a:lnTo>
                    <a:pt x="669" y="143"/>
                  </a:lnTo>
                  <a:lnTo>
                    <a:pt x="671" y="143"/>
                  </a:lnTo>
                  <a:lnTo>
                    <a:pt x="671" y="143"/>
                  </a:lnTo>
                  <a:lnTo>
                    <a:pt x="674" y="148"/>
                  </a:lnTo>
                  <a:lnTo>
                    <a:pt x="675" y="152"/>
                  </a:lnTo>
                  <a:lnTo>
                    <a:pt x="675" y="158"/>
                  </a:lnTo>
                  <a:lnTo>
                    <a:pt x="675" y="164"/>
                  </a:lnTo>
                  <a:lnTo>
                    <a:pt x="672" y="176"/>
                  </a:lnTo>
                  <a:lnTo>
                    <a:pt x="668" y="184"/>
                  </a:lnTo>
                  <a:lnTo>
                    <a:pt x="668" y="184"/>
                  </a:lnTo>
                  <a:lnTo>
                    <a:pt x="663" y="187"/>
                  </a:lnTo>
                  <a:lnTo>
                    <a:pt x="658" y="190"/>
                  </a:lnTo>
                  <a:lnTo>
                    <a:pt x="640" y="196"/>
                  </a:lnTo>
                  <a:lnTo>
                    <a:pt x="621" y="204"/>
                  </a:lnTo>
                  <a:lnTo>
                    <a:pt x="615" y="208"/>
                  </a:lnTo>
                  <a:lnTo>
                    <a:pt x="609" y="214"/>
                  </a:lnTo>
                  <a:lnTo>
                    <a:pt x="609" y="214"/>
                  </a:lnTo>
                  <a:lnTo>
                    <a:pt x="606" y="217"/>
                  </a:lnTo>
                  <a:lnTo>
                    <a:pt x="606" y="217"/>
                  </a:lnTo>
                  <a:lnTo>
                    <a:pt x="603" y="218"/>
                  </a:lnTo>
                  <a:lnTo>
                    <a:pt x="600" y="218"/>
                  </a:lnTo>
                  <a:lnTo>
                    <a:pt x="600" y="218"/>
                  </a:lnTo>
                  <a:lnTo>
                    <a:pt x="600" y="218"/>
                  </a:lnTo>
                  <a:lnTo>
                    <a:pt x="600" y="218"/>
                  </a:lnTo>
                  <a:lnTo>
                    <a:pt x="591" y="217"/>
                  </a:lnTo>
                  <a:lnTo>
                    <a:pt x="581" y="213"/>
                  </a:lnTo>
                  <a:lnTo>
                    <a:pt x="560" y="199"/>
                  </a:lnTo>
                  <a:lnTo>
                    <a:pt x="560" y="199"/>
                  </a:lnTo>
                  <a:lnTo>
                    <a:pt x="554" y="196"/>
                  </a:lnTo>
                  <a:lnTo>
                    <a:pt x="548" y="193"/>
                  </a:lnTo>
                  <a:lnTo>
                    <a:pt x="535" y="192"/>
                  </a:lnTo>
                  <a:lnTo>
                    <a:pt x="535" y="192"/>
                  </a:lnTo>
                  <a:lnTo>
                    <a:pt x="526" y="193"/>
                  </a:lnTo>
                  <a:lnTo>
                    <a:pt x="517" y="196"/>
                  </a:lnTo>
                  <a:lnTo>
                    <a:pt x="508" y="199"/>
                  </a:lnTo>
                  <a:lnTo>
                    <a:pt x="503" y="204"/>
                  </a:lnTo>
                  <a:lnTo>
                    <a:pt x="503" y="204"/>
                  </a:lnTo>
                  <a:lnTo>
                    <a:pt x="501" y="204"/>
                  </a:lnTo>
                  <a:lnTo>
                    <a:pt x="498" y="205"/>
                  </a:lnTo>
                  <a:lnTo>
                    <a:pt x="498" y="205"/>
                  </a:lnTo>
                  <a:lnTo>
                    <a:pt x="498" y="205"/>
                  </a:lnTo>
                  <a:lnTo>
                    <a:pt x="498" y="205"/>
                  </a:lnTo>
                  <a:lnTo>
                    <a:pt x="492" y="204"/>
                  </a:lnTo>
                  <a:lnTo>
                    <a:pt x="485" y="201"/>
                  </a:lnTo>
                  <a:lnTo>
                    <a:pt x="469" y="193"/>
                  </a:lnTo>
                  <a:lnTo>
                    <a:pt x="455" y="184"/>
                  </a:lnTo>
                  <a:lnTo>
                    <a:pt x="445" y="180"/>
                  </a:lnTo>
                  <a:lnTo>
                    <a:pt x="445" y="180"/>
                  </a:lnTo>
                  <a:lnTo>
                    <a:pt x="442" y="179"/>
                  </a:lnTo>
                  <a:lnTo>
                    <a:pt x="439" y="176"/>
                  </a:lnTo>
                  <a:lnTo>
                    <a:pt x="439" y="176"/>
                  </a:lnTo>
                  <a:lnTo>
                    <a:pt x="435" y="165"/>
                  </a:lnTo>
                  <a:lnTo>
                    <a:pt x="432" y="153"/>
                  </a:lnTo>
                  <a:lnTo>
                    <a:pt x="432" y="153"/>
                  </a:lnTo>
                  <a:lnTo>
                    <a:pt x="432" y="153"/>
                  </a:lnTo>
                  <a:lnTo>
                    <a:pt x="429" y="145"/>
                  </a:lnTo>
                  <a:lnTo>
                    <a:pt x="426" y="143"/>
                  </a:lnTo>
                  <a:lnTo>
                    <a:pt x="424" y="140"/>
                  </a:lnTo>
                  <a:lnTo>
                    <a:pt x="424" y="140"/>
                  </a:lnTo>
                  <a:lnTo>
                    <a:pt x="423" y="140"/>
                  </a:lnTo>
                  <a:lnTo>
                    <a:pt x="423" y="140"/>
                  </a:lnTo>
                  <a:lnTo>
                    <a:pt x="421" y="140"/>
                  </a:lnTo>
                  <a:lnTo>
                    <a:pt x="421" y="140"/>
                  </a:lnTo>
                  <a:lnTo>
                    <a:pt x="418" y="140"/>
                  </a:lnTo>
                  <a:lnTo>
                    <a:pt x="418" y="140"/>
                  </a:lnTo>
                  <a:lnTo>
                    <a:pt x="404" y="139"/>
                  </a:lnTo>
                  <a:lnTo>
                    <a:pt x="404" y="139"/>
                  </a:lnTo>
                  <a:lnTo>
                    <a:pt x="362" y="133"/>
                  </a:lnTo>
                  <a:lnTo>
                    <a:pt x="327" y="124"/>
                  </a:lnTo>
                  <a:lnTo>
                    <a:pt x="327" y="124"/>
                  </a:lnTo>
                  <a:lnTo>
                    <a:pt x="324" y="124"/>
                  </a:lnTo>
                  <a:lnTo>
                    <a:pt x="324" y="124"/>
                  </a:lnTo>
                  <a:lnTo>
                    <a:pt x="316" y="122"/>
                  </a:lnTo>
                  <a:lnTo>
                    <a:pt x="306" y="122"/>
                  </a:lnTo>
                  <a:lnTo>
                    <a:pt x="306" y="122"/>
                  </a:lnTo>
                  <a:lnTo>
                    <a:pt x="300" y="122"/>
                  </a:lnTo>
                  <a:lnTo>
                    <a:pt x="300" y="122"/>
                  </a:lnTo>
                  <a:lnTo>
                    <a:pt x="300" y="122"/>
                  </a:lnTo>
                  <a:lnTo>
                    <a:pt x="300" y="122"/>
                  </a:lnTo>
                  <a:lnTo>
                    <a:pt x="300" y="122"/>
                  </a:lnTo>
                  <a:lnTo>
                    <a:pt x="300" y="122"/>
                  </a:lnTo>
                  <a:lnTo>
                    <a:pt x="287" y="124"/>
                  </a:lnTo>
                  <a:lnTo>
                    <a:pt x="287" y="124"/>
                  </a:lnTo>
                  <a:lnTo>
                    <a:pt x="287" y="124"/>
                  </a:lnTo>
                  <a:lnTo>
                    <a:pt x="287" y="124"/>
                  </a:lnTo>
                  <a:lnTo>
                    <a:pt x="287" y="124"/>
                  </a:lnTo>
                  <a:lnTo>
                    <a:pt x="287" y="124"/>
                  </a:lnTo>
                  <a:lnTo>
                    <a:pt x="278" y="127"/>
                  </a:lnTo>
                  <a:lnTo>
                    <a:pt x="275" y="130"/>
                  </a:lnTo>
                  <a:lnTo>
                    <a:pt x="274" y="133"/>
                  </a:lnTo>
                  <a:lnTo>
                    <a:pt x="274" y="133"/>
                  </a:lnTo>
                  <a:lnTo>
                    <a:pt x="271" y="136"/>
                  </a:lnTo>
                  <a:lnTo>
                    <a:pt x="265" y="139"/>
                  </a:lnTo>
                  <a:lnTo>
                    <a:pt x="250" y="142"/>
                  </a:lnTo>
                  <a:lnTo>
                    <a:pt x="235" y="146"/>
                  </a:lnTo>
                  <a:lnTo>
                    <a:pt x="229" y="149"/>
                  </a:lnTo>
                  <a:lnTo>
                    <a:pt x="226" y="153"/>
                  </a:lnTo>
                  <a:lnTo>
                    <a:pt x="226" y="153"/>
                  </a:lnTo>
                  <a:lnTo>
                    <a:pt x="222" y="158"/>
                  </a:lnTo>
                  <a:lnTo>
                    <a:pt x="218" y="161"/>
                  </a:lnTo>
                  <a:lnTo>
                    <a:pt x="204" y="168"/>
                  </a:lnTo>
                  <a:lnTo>
                    <a:pt x="191" y="176"/>
                  </a:lnTo>
                  <a:lnTo>
                    <a:pt x="185" y="180"/>
                  </a:lnTo>
                  <a:lnTo>
                    <a:pt x="181" y="184"/>
                  </a:lnTo>
                  <a:lnTo>
                    <a:pt x="181" y="184"/>
                  </a:lnTo>
                  <a:lnTo>
                    <a:pt x="175" y="189"/>
                  </a:lnTo>
                  <a:lnTo>
                    <a:pt x="169" y="192"/>
                  </a:lnTo>
                  <a:lnTo>
                    <a:pt x="152" y="198"/>
                  </a:lnTo>
                  <a:lnTo>
                    <a:pt x="144" y="201"/>
                  </a:lnTo>
                  <a:lnTo>
                    <a:pt x="136" y="205"/>
                  </a:lnTo>
                  <a:lnTo>
                    <a:pt x="130" y="210"/>
                  </a:lnTo>
                  <a:lnTo>
                    <a:pt x="126" y="215"/>
                  </a:lnTo>
                  <a:lnTo>
                    <a:pt x="126" y="215"/>
                  </a:lnTo>
                  <a:lnTo>
                    <a:pt x="121" y="221"/>
                  </a:lnTo>
                  <a:lnTo>
                    <a:pt x="114" y="227"/>
                  </a:lnTo>
                  <a:lnTo>
                    <a:pt x="105" y="233"/>
                  </a:lnTo>
                  <a:lnTo>
                    <a:pt x="95" y="236"/>
                  </a:lnTo>
                  <a:lnTo>
                    <a:pt x="76" y="242"/>
                  </a:lnTo>
                  <a:lnTo>
                    <a:pt x="61" y="245"/>
                  </a:lnTo>
                  <a:lnTo>
                    <a:pt x="61" y="245"/>
                  </a:lnTo>
                  <a:lnTo>
                    <a:pt x="49" y="247"/>
                  </a:lnTo>
                  <a:lnTo>
                    <a:pt x="33" y="251"/>
                  </a:lnTo>
                  <a:lnTo>
                    <a:pt x="20" y="257"/>
                  </a:lnTo>
                  <a:lnTo>
                    <a:pt x="15" y="260"/>
                  </a:lnTo>
                  <a:lnTo>
                    <a:pt x="14" y="264"/>
                  </a:lnTo>
                  <a:lnTo>
                    <a:pt x="14" y="264"/>
                  </a:lnTo>
                  <a:lnTo>
                    <a:pt x="12" y="266"/>
                  </a:lnTo>
                  <a:lnTo>
                    <a:pt x="12" y="266"/>
                  </a:lnTo>
                  <a:lnTo>
                    <a:pt x="9" y="267"/>
                  </a:lnTo>
                  <a:lnTo>
                    <a:pt x="5" y="269"/>
                  </a:lnTo>
                  <a:lnTo>
                    <a:pt x="5" y="269"/>
                  </a:lnTo>
                  <a:lnTo>
                    <a:pt x="0" y="267"/>
                  </a:lnTo>
                  <a:lnTo>
                    <a:pt x="0" y="267"/>
                  </a:lnTo>
                  <a:lnTo>
                    <a:pt x="2" y="271"/>
                  </a:lnTo>
                  <a:lnTo>
                    <a:pt x="2" y="271"/>
                  </a:lnTo>
                  <a:lnTo>
                    <a:pt x="2" y="274"/>
                  </a:lnTo>
                  <a:lnTo>
                    <a:pt x="2" y="274"/>
                  </a:lnTo>
                  <a:lnTo>
                    <a:pt x="3" y="276"/>
                  </a:lnTo>
                  <a:lnTo>
                    <a:pt x="3" y="276"/>
                  </a:lnTo>
                  <a:lnTo>
                    <a:pt x="6" y="292"/>
                  </a:lnTo>
                  <a:lnTo>
                    <a:pt x="11" y="304"/>
                  </a:lnTo>
                  <a:lnTo>
                    <a:pt x="17" y="313"/>
                  </a:lnTo>
                  <a:lnTo>
                    <a:pt x="23" y="319"/>
                  </a:lnTo>
                  <a:lnTo>
                    <a:pt x="30" y="325"/>
                  </a:lnTo>
                  <a:lnTo>
                    <a:pt x="37" y="329"/>
                  </a:lnTo>
                  <a:lnTo>
                    <a:pt x="45" y="335"/>
                  </a:lnTo>
                  <a:lnTo>
                    <a:pt x="54" y="341"/>
                  </a:lnTo>
                  <a:lnTo>
                    <a:pt x="54" y="341"/>
                  </a:lnTo>
                  <a:lnTo>
                    <a:pt x="65" y="351"/>
                  </a:lnTo>
                  <a:lnTo>
                    <a:pt x="65" y="351"/>
                  </a:lnTo>
                  <a:lnTo>
                    <a:pt x="77" y="360"/>
                  </a:lnTo>
                  <a:lnTo>
                    <a:pt x="91" y="368"/>
                  </a:lnTo>
                  <a:lnTo>
                    <a:pt x="104" y="373"/>
                  </a:lnTo>
                  <a:lnTo>
                    <a:pt x="117" y="376"/>
                  </a:lnTo>
                  <a:lnTo>
                    <a:pt x="117" y="376"/>
                  </a:lnTo>
                  <a:lnTo>
                    <a:pt x="123" y="376"/>
                  </a:lnTo>
                  <a:lnTo>
                    <a:pt x="130" y="379"/>
                  </a:lnTo>
                  <a:lnTo>
                    <a:pt x="144" y="385"/>
                  </a:lnTo>
                  <a:lnTo>
                    <a:pt x="157" y="394"/>
                  </a:lnTo>
                  <a:lnTo>
                    <a:pt x="167" y="406"/>
                  </a:lnTo>
                  <a:lnTo>
                    <a:pt x="167" y="406"/>
                  </a:lnTo>
                  <a:lnTo>
                    <a:pt x="175" y="415"/>
                  </a:lnTo>
                  <a:lnTo>
                    <a:pt x="178" y="425"/>
                  </a:lnTo>
                  <a:lnTo>
                    <a:pt x="178" y="425"/>
                  </a:lnTo>
                  <a:lnTo>
                    <a:pt x="179" y="432"/>
                  </a:lnTo>
                  <a:lnTo>
                    <a:pt x="182" y="440"/>
                  </a:lnTo>
                  <a:lnTo>
                    <a:pt x="192" y="455"/>
                  </a:lnTo>
                  <a:lnTo>
                    <a:pt x="204" y="468"/>
                  </a:lnTo>
                  <a:lnTo>
                    <a:pt x="215" y="478"/>
                  </a:lnTo>
                  <a:lnTo>
                    <a:pt x="215" y="478"/>
                  </a:lnTo>
                  <a:lnTo>
                    <a:pt x="219" y="483"/>
                  </a:lnTo>
                  <a:lnTo>
                    <a:pt x="219" y="490"/>
                  </a:lnTo>
                  <a:lnTo>
                    <a:pt x="219" y="497"/>
                  </a:lnTo>
                  <a:lnTo>
                    <a:pt x="218" y="508"/>
                  </a:lnTo>
                  <a:lnTo>
                    <a:pt x="213" y="528"/>
                  </a:lnTo>
                  <a:lnTo>
                    <a:pt x="212" y="539"/>
                  </a:lnTo>
                  <a:lnTo>
                    <a:pt x="210" y="549"/>
                  </a:lnTo>
                  <a:lnTo>
                    <a:pt x="210" y="549"/>
                  </a:lnTo>
                  <a:lnTo>
                    <a:pt x="210" y="557"/>
                  </a:lnTo>
                  <a:lnTo>
                    <a:pt x="207" y="564"/>
                  </a:lnTo>
                  <a:lnTo>
                    <a:pt x="207" y="564"/>
                  </a:lnTo>
                  <a:lnTo>
                    <a:pt x="201" y="573"/>
                  </a:lnTo>
                  <a:lnTo>
                    <a:pt x="195" y="580"/>
                  </a:lnTo>
                  <a:lnTo>
                    <a:pt x="191" y="588"/>
                  </a:lnTo>
                  <a:lnTo>
                    <a:pt x="191" y="592"/>
                  </a:lnTo>
                  <a:lnTo>
                    <a:pt x="191" y="598"/>
                  </a:lnTo>
                  <a:lnTo>
                    <a:pt x="191" y="598"/>
                  </a:lnTo>
                  <a:lnTo>
                    <a:pt x="192" y="602"/>
                  </a:lnTo>
                  <a:lnTo>
                    <a:pt x="195" y="607"/>
                  </a:lnTo>
                  <a:lnTo>
                    <a:pt x="195" y="607"/>
                  </a:lnTo>
                  <a:lnTo>
                    <a:pt x="197" y="610"/>
                  </a:lnTo>
                  <a:lnTo>
                    <a:pt x="201" y="614"/>
                  </a:lnTo>
                  <a:lnTo>
                    <a:pt x="213" y="620"/>
                  </a:lnTo>
                  <a:lnTo>
                    <a:pt x="226" y="626"/>
                  </a:lnTo>
                  <a:lnTo>
                    <a:pt x="243" y="630"/>
                  </a:lnTo>
                  <a:lnTo>
                    <a:pt x="243" y="630"/>
                  </a:lnTo>
                  <a:lnTo>
                    <a:pt x="274" y="636"/>
                  </a:lnTo>
                  <a:lnTo>
                    <a:pt x="306" y="642"/>
                  </a:lnTo>
                  <a:lnTo>
                    <a:pt x="333" y="645"/>
                  </a:lnTo>
                  <a:lnTo>
                    <a:pt x="353" y="645"/>
                  </a:lnTo>
                  <a:lnTo>
                    <a:pt x="353" y="645"/>
                  </a:lnTo>
                  <a:lnTo>
                    <a:pt x="365" y="647"/>
                  </a:lnTo>
                  <a:lnTo>
                    <a:pt x="374" y="651"/>
                  </a:lnTo>
                  <a:lnTo>
                    <a:pt x="381" y="655"/>
                  </a:lnTo>
                  <a:lnTo>
                    <a:pt x="389" y="661"/>
                  </a:lnTo>
                  <a:lnTo>
                    <a:pt x="399" y="672"/>
                  </a:lnTo>
                  <a:lnTo>
                    <a:pt x="402" y="676"/>
                  </a:lnTo>
                  <a:lnTo>
                    <a:pt x="406" y="678"/>
                  </a:lnTo>
                  <a:lnTo>
                    <a:pt x="406" y="678"/>
                  </a:lnTo>
                  <a:lnTo>
                    <a:pt x="414" y="681"/>
                  </a:lnTo>
                  <a:lnTo>
                    <a:pt x="421" y="685"/>
                  </a:lnTo>
                  <a:lnTo>
                    <a:pt x="421" y="685"/>
                  </a:lnTo>
                  <a:lnTo>
                    <a:pt x="430" y="694"/>
                  </a:lnTo>
                  <a:lnTo>
                    <a:pt x="435" y="700"/>
                  </a:lnTo>
                  <a:lnTo>
                    <a:pt x="439" y="704"/>
                  </a:lnTo>
                  <a:lnTo>
                    <a:pt x="439" y="704"/>
                  </a:lnTo>
                  <a:lnTo>
                    <a:pt x="445" y="707"/>
                  </a:lnTo>
                  <a:lnTo>
                    <a:pt x="452" y="709"/>
                  </a:lnTo>
                  <a:lnTo>
                    <a:pt x="452" y="709"/>
                  </a:lnTo>
                  <a:lnTo>
                    <a:pt x="464" y="713"/>
                  </a:lnTo>
                  <a:lnTo>
                    <a:pt x="477" y="719"/>
                  </a:lnTo>
                  <a:lnTo>
                    <a:pt x="483" y="723"/>
                  </a:lnTo>
                  <a:lnTo>
                    <a:pt x="488" y="729"/>
                  </a:lnTo>
                  <a:lnTo>
                    <a:pt x="494" y="737"/>
                  </a:lnTo>
                  <a:lnTo>
                    <a:pt x="498" y="744"/>
                  </a:lnTo>
                  <a:lnTo>
                    <a:pt x="498" y="744"/>
                  </a:lnTo>
                  <a:lnTo>
                    <a:pt x="503" y="754"/>
                  </a:lnTo>
                  <a:lnTo>
                    <a:pt x="507" y="768"/>
                  </a:lnTo>
                  <a:lnTo>
                    <a:pt x="507" y="768"/>
                  </a:lnTo>
                  <a:lnTo>
                    <a:pt x="511" y="785"/>
                  </a:lnTo>
                  <a:lnTo>
                    <a:pt x="519" y="799"/>
                  </a:lnTo>
                  <a:lnTo>
                    <a:pt x="526" y="810"/>
                  </a:lnTo>
                  <a:lnTo>
                    <a:pt x="533" y="819"/>
                  </a:lnTo>
                  <a:lnTo>
                    <a:pt x="533" y="819"/>
                  </a:lnTo>
                  <a:lnTo>
                    <a:pt x="542" y="831"/>
                  </a:lnTo>
                  <a:lnTo>
                    <a:pt x="545" y="836"/>
                  </a:lnTo>
                  <a:lnTo>
                    <a:pt x="547" y="841"/>
                  </a:lnTo>
                  <a:lnTo>
                    <a:pt x="547" y="841"/>
                  </a:lnTo>
                  <a:lnTo>
                    <a:pt x="550" y="844"/>
                  </a:lnTo>
                  <a:lnTo>
                    <a:pt x="553" y="847"/>
                  </a:lnTo>
                  <a:lnTo>
                    <a:pt x="559" y="849"/>
                  </a:lnTo>
                  <a:lnTo>
                    <a:pt x="564" y="850"/>
                  </a:lnTo>
                  <a:lnTo>
                    <a:pt x="564" y="850"/>
                  </a:lnTo>
                  <a:lnTo>
                    <a:pt x="573" y="850"/>
                  </a:lnTo>
                  <a:lnTo>
                    <a:pt x="573" y="850"/>
                  </a:lnTo>
                  <a:lnTo>
                    <a:pt x="595" y="850"/>
                  </a:lnTo>
                  <a:lnTo>
                    <a:pt x="595" y="850"/>
                  </a:lnTo>
                  <a:lnTo>
                    <a:pt x="619" y="849"/>
                  </a:lnTo>
                  <a:lnTo>
                    <a:pt x="619" y="849"/>
                  </a:lnTo>
                  <a:lnTo>
                    <a:pt x="638" y="850"/>
                  </a:lnTo>
                  <a:lnTo>
                    <a:pt x="638" y="850"/>
                  </a:lnTo>
                  <a:lnTo>
                    <a:pt x="655" y="852"/>
                  </a:lnTo>
                  <a:lnTo>
                    <a:pt x="675" y="852"/>
                  </a:lnTo>
                  <a:lnTo>
                    <a:pt x="726" y="852"/>
                  </a:lnTo>
                  <a:lnTo>
                    <a:pt x="773" y="853"/>
                  </a:lnTo>
                  <a:lnTo>
                    <a:pt x="792" y="853"/>
                  </a:lnTo>
                  <a:lnTo>
                    <a:pt x="807" y="855"/>
                  </a:lnTo>
                  <a:lnTo>
                    <a:pt x="807" y="855"/>
                  </a:lnTo>
                  <a:lnTo>
                    <a:pt x="832" y="856"/>
                  </a:lnTo>
                  <a:lnTo>
                    <a:pt x="866" y="859"/>
                  </a:lnTo>
                  <a:lnTo>
                    <a:pt x="885" y="862"/>
                  </a:lnTo>
                  <a:lnTo>
                    <a:pt x="901" y="867"/>
                  </a:lnTo>
                  <a:lnTo>
                    <a:pt x="919" y="872"/>
                  </a:lnTo>
                  <a:lnTo>
                    <a:pt x="926" y="877"/>
                  </a:lnTo>
                  <a:lnTo>
                    <a:pt x="934" y="881"/>
                  </a:lnTo>
                  <a:lnTo>
                    <a:pt x="934" y="881"/>
                  </a:lnTo>
                  <a:lnTo>
                    <a:pt x="942" y="887"/>
                  </a:lnTo>
                  <a:lnTo>
                    <a:pt x="950" y="892"/>
                  </a:lnTo>
                  <a:lnTo>
                    <a:pt x="950" y="892"/>
                  </a:lnTo>
                  <a:lnTo>
                    <a:pt x="950" y="892"/>
                  </a:lnTo>
                  <a:lnTo>
                    <a:pt x="950" y="892"/>
                  </a:lnTo>
                  <a:lnTo>
                    <a:pt x="950" y="892"/>
                  </a:lnTo>
                  <a:lnTo>
                    <a:pt x="950" y="892"/>
                  </a:lnTo>
                  <a:lnTo>
                    <a:pt x="951" y="892"/>
                  </a:lnTo>
                  <a:lnTo>
                    <a:pt x="951" y="892"/>
                  </a:lnTo>
                  <a:lnTo>
                    <a:pt x="951" y="892"/>
                  </a:lnTo>
                  <a:lnTo>
                    <a:pt x="957" y="895"/>
                  </a:lnTo>
                  <a:lnTo>
                    <a:pt x="965" y="896"/>
                  </a:lnTo>
                  <a:lnTo>
                    <a:pt x="965" y="896"/>
                  </a:lnTo>
                  <a:lnTo>
                    <a:pt x="965" y="896"/>
                  </a:lnTo>
                  <a:lnTo>
                    <a:pt x="965" y="896"/>
                  </a:lnTo>
                  <a:lnTo>
                    <a:pt x="965" y="896"/>
                  </a:lnTo>
                  <a:lnTo>
                    <a:pt x="965" y="896"/>
                  </a:lnTo>
                  <a:lnTo>
                    <a:pt x="972" y="896"/>
                  </a:lnTo>
                  <a:lnTo>
                    <a:pt x="972" y="896"/>
                  </a:lnTo>
                  <a:lnTo>
                    <a:pt x="982" y="896"/>
                  </a:lnTo>
                  <a:lnTo>
                    <a:pt x="982" y="896"/>
                  </a:lnTo>
                  <a:lnTo>
                    <a:pt x="991" y="895"/>
                  </a:lnTo>
                  <a:lnTo>
                    <a:pt x="991" y="895"/>
                  </a:lnTo>
                  <a:lnTo>
                    <a:pt x="1002" y="896"/>
                  </a:lnTo>
                  <a:lnTo>
                    <a:pt x="1010" y="901"/>
                  </a:lnTo>
                  <a:lnTo>
                    <a:pt x="1010" y="901"/>
                  </a:lnTo>
                  <a:lnTo>
                    <a:pt x="1024" y="908"/>
                  </a:lnTo>
                  <a:lnTo>
                    <a:pt x="1024" y="908"/>
                  </a:lnTo>
                  <a:lnTo>
                    <a:pt x="1034" y="912"/>
                  </a:lnTo>
                  <a:lnTo>
                    <a:pt x="1044" y="915"/>
                  </a:lnTo>
                  <a:lnTo>
                    <a:pt x="1055" y="918"/>
                  </a:lnTo>
                  <a:lnTo>
                    <a:pt x="1068" y="920"/>
                  </a:lnTo>
                  <a:lnTo>
                    <a:pt x="1068" y="920"/>
                  </a:lnTo>
                  <a:lnTo>
                    <a:pt x="1083" y="918"/>
                  </a:lnTo>
                  <a:lnTo>
                    <a:pt x="1083" y="918"/>
                  </a:lnTo>
                  <a:lnTo>
                    <a:pt x="1090" y="918"/>
                  </a:lnTo>
                  <a:lnTo>
                    <a:pt x="1090" y="918"/>
                  </a:lnTo>
                  <a:lnTo>
                    <a:pt x="1099" y="918"/>
                  </a:lnTo>
                  <a:lnTo>
                    <a:pt x="1105" y="921"/>
                  </a:lnTo>
                  <a:lnTo>
                    <a:pt x="1111" y="926"/>
                  </a:lnTo>
                  <a:lnTo>
                    <a:pt x="1115" y="930"/>
                  </a:lnTo>
                  <a:lnTo>
                    <a:pt x="1124" y="939"/>
                  </a:lnTo>
                  <a:lnTo>
                    <a:pt x="1130" y="943"/>
                  </a:lnTo>
                  <a:lnTo>
                    <a:pt x="1137" y="945"/>
                  </a:lnTo>
                  <a:lnTo>
                    <a:pt x="1137" y="945"/>
                  </a:lnTo>
                  <a:lnTo>
                    <a:pt x="1142" y="946"/>
                  </a:lnTo>
                  <a:lnTo>
                    <a:pt x="1142" y="946"/>
                  </a:lnTo>
                  <a:lnTo>
                    <a:pt x="1149" y="945"/>
                  </a:lnTo>
                  <a:lnTo>
                    <a:pt x="1160" y="940"/>
                  </a:lnTo>
                  <a:lnTo>
                    <a:pt x="1182" y="929"/>
                  </a:lnTo>
                  <a:lnTo>
                    <a:pt x="1208" y="911"/>
                  </a:lnTo>
                  <a:lnTo>
                    <a:pt x="1239" y="892"/>
                  </a:lnTo>
                  <a:lnTo>
                    <a:pt x="1239" y="892"/>
                  </a:lnTo>
                  <a:lnTo>
                    <a:pt x="1260" y="881"/>
                  </a:lnTo>
                  <a:lnTo>
                    <a:pt x="1260" y="881"/>
                  </a:lnTo>
                  <a:lnTo>
                    <a:pt x="1278" y="875"/>
                  </a:lnTo>
                  <a:lnTo>
                    <a:pt x="1297" y="871"/>
                  </a:lnTo>
                  <a:lnTo>
                    <a:pt x="1315" y="868"/>
                  </a:lnTo>
                  <a:lnTo>
                    <a:pt x="1332" y="867"/>
                  </a:lnTo>
                  <a:lnTo>
                    <a:pt x="1332" y="867"/>
                  </a:lnTo>
                  <a:lnTo>
                    <a:pt x="1334" y="867"/>
                  </a:lnTo>
                  <a:lnTo>
                    <a:pt x="1334" y="867"/>
                  </a:lnTo>
                  <a:lnTo>
                    <a:pt x="1359" y="868"/>
                  </a:lnTo>
                  <a:lnTo>
                    <a:pt x="1382" y="871"/>
                  </a:lnTo>
                  <a:lnTo>
                    <a:pt x="1419" y="877"/>
                  </a:lnTo>
                  <a:lnTo>
                    <a:pt x="1419" y="877"/>
                  </a:lnTo>
                  <a:lnTo>
                    <a:pt x="1430" y="878"/>
                  </a:lnTo>
                  <a:lnTo>
                    <a:pt x="1430" y="878"/>
                  </a:lnTo>
                  <a:lnTo>
                    <a:pt x="1449" y="877"/>
                  </a:lnTo>
                  <a:lnTo>
                    <a:pt x="1470" y="871"/>
                  </a:lnTo>
                  <a:lnTo>
                    <a:pt x="1470" y="871"/>
                  </a:lnTo>
                  <a:lnTo>
                    <a:pt x="1470" y="871"/>
                  </a:lnTo>
                  <a:lnTo>
                    <a:pt x="1470" y="871"/>
                  </a:lnTo>
                  <a:lnTo>
                    <a:pt x="1470" y="871"/>
                  </a:lnTo>
                  <a:lnTo>
                    <a:pt x="1470" y="871"/>
                  </a:lnTo>
                  <a:lnTo>
                    <a:pt x="1490" y="864"/>
                  </a:lnTo>
                  <a:lnTo>
                    <a:pt x="1511" y="853"/>
                  </a:lnTo>
                  <a:lnTo>
                    <a:pt x="1529" y="839"/>
                  </a:lnTo>
                  <a:lnTo>
                    <a:pt x="1538" y="831"/>
                  </a:lnTo>
                  <a:lnTo>
                    <a:pt x="1546" y="822"/>
                  </a:lnTo>
                  <a:lnTo>
                    <a:pt x="1546" y="822"/>
                  </a:lnTo>
                  <a:lnTo>
                    <a:pt x="1555" y="814"/>
                  </a:lnTo>
                  <a:lnTo>
                    <a:pt x="1564" y="806"/>
                  </a:lnTo>
                  <a:lnTo>
                    <a:pt x="1573" y="800"/>
                  </a:lnTo>
                  <a:lnTo>
                    <a:pt x="1583" y="796"/>
                  </a:lnTo>
                  <a:lnTo>
                    <a:pt x="1583" y="796"/>
                  </a:lnTo>
                  <a:lnTo>
                    <a:pt x="1601" y="787"/>
                  </a:lnTo>
                  <a:lnTo>
                    <a:pt x="1616" y="780"/>
                  </a:lnTo>
                  <a:lnTo>
                    <a:pt x="1622" y="775"/>
                  </a:lnTo>
                  <a:lnTo>
                    <a:pt x="1628" y="769"/>
                  </a:lnTo>
                  <a:lnTo>
                    <a:pt x="1631" y="763"/>
                  </a:lnTo>
                  <a:lnTo>
                    <a:pt x="1632" y="754"/>
                  </a:lnTo>
                  <a:lnTo>
                    <a:pt x="1632" y="754"/>
                  </a:lnTo>
                  <a:lnTo>
                    <a:pt x="1634" y="747"/>
                  </a:lnTo>
                  <a:lnTo>
                    <a:pt x="1634" y="747"/>
                  </a:lnTo>
                  <a:lnTo>
                    <a:pt x="1632" y="740"/>
                  </a:lnTo>
                  <a:lnTo>
                    <a:pt x="1629" y="732"/>
                  </a:lnTo>
                  <a:lnTo>
                    <a:pt x="1622" y="719"/>
                  </a:lnTo>
                  <a:lnTo>
                    <a:pt x="1614" y="706"/>
                  </a:lnTo>
                  <a:lnTo>
                    <a:pt x="1611" y="700"/>
                  </a:lnTo>
                  <a:lnTo>
                    <a:pt x="1610" y="694"/>
                  </a:lnTo>
                  <a:lnTo>
                    <a:pt x="1610" y="694"/>
                  </a:lnTo>
                  <a:lnTo>
                    <a:pt x="1610" y="692"/>
                  </a:lnTo>
                  <a:lnTo>
                    <a:pt x="1610" y="692"/>
                  </a:lnTo>
                  <a:lnTo>
                    <a:pt x="1610" y="692"/>
                  </a:lnTo>
                  <a:lnTo>
                    <a:pt x="1610" y="688"/>
                  </a:lnTo>
                  <a:lnTo>
                    <a:pt x="1610" y="683"/>
                  </a:lnTo>
                  <a:lnTo>
                    <a:pt x="1611" y="679"/>
                  </a:lnTo>
                  <a:lnTo>
                    <a:pt x="1614" y="673"/>
                  </a:lnTo>
                  <a:lnTo>
                    <a:pt x="1614" y="673"/>
                  </a:lnTo>
                  <a:lnTo>
                    <a:pt x="1619" y="666"/>
                  </a:lnTo>
                  <a:lnTo>
                    <a:pt x="1623" y="661"/>
                  </a:lnTo>
                  <a:lnTo>
                    <a:pt x="1628" y="657"/>
                  </a:lnTo>
                  <a:lnTo>
                    <a:pt x="1634" y="654"/>
                  </a:lnTo>
                  <a:lnTo>
                    <a:pt x="1644" y="649"/>
                  </a:lnTo>
                  <a:lnTo>
                    <a:pt x="1656" y="648"/>
                  </a:lnTo>
                  <a:lnTo>
                    <a:pt x="1656" y="648"/>
                  </a:lnTo>
                  <a:lnTo>
                    <a:pt x="1656" y="648"/>
                  </a:lnTo>
                  <a:lnTo>
                    <a:pt x="1663" y="648"/>
                  </a:lnTo>
                  <a:lnTo>
                    <a:pt x="1670" y="649"/>
                  </a:lnTo>
                  <a:lnTo>
                    <a:pt x="1682" y="655"/>
                  </a:lnTo>
                  <a:lnTo>
                    <a:pt x="1682" y="655"/>
                  </a:lnTo>
                  <a:lnTo>
                    <a:pt x="1699" y="661"/>
                  </a:lnTo>
                  <a:lnTo>
                    <a:pt x="1709" y="663"/>
                  </a:lnTo>
                  <a:lnTo>
                    <a:pt x="1721" y="666"/>
                  </a:lnTo>
                  <a:lnTo>
                    <a:pt x="1721" y="666"/>
                  </a:lnTo>
                  <a:lnTo>
                    <a:pt x="1732" y="666"/>
                  </a:lnTo>
                  <a:lnTo>
                    <a:pt x="1732" y="666"/>
                  </a:lnTo>
                  <a:lnTo>
                    <a:pt x="1746" y="664"/>
                  </a:lnTo>
                  <a:lnTo>
                    <a:pt x="1758" y="663"/>
                  </a:lnTo>
                  <a:lnTo>
                    <a:pt x="1771" y="658"/>
                  </a:lnTo>
                  <a:lnTo>
                    <a:pt x="1784" y="652"/>
                  </a:lnTo>
                  <a:lnTo>
                    <a:pt x="1784" y="652"/>
                  </a:lnTo>
                  <a:lnTo>
                    <a:pt x="1796" y="645"/>
                  </a:lnTo>
                  <a:lnTo>
                    <a:pt x="1796" y="645"/>
                  </a:lnTo>
                  <a:lnTo>
                    <a:pt x="1812" y="635"/>
                  </a:lnTo>
                  <a:lnTo>
                    <a:pt x="1825" y="627"/>
                  </a:lnTo>
                  <a:lnTo>
                    <a:pt x="1839" y="623"/>
                  </a:lnTo>
                  <a:lnTo>
                    <a:pt x="1851" y="620"/>
                  </a:lnTo>
                  <a:lnTo>
                    <a:pt x="1861" y="617"/>
                  </a:lnTo>
                  <a:lnTo>
                    <a:pt x="1874" y="616"/>
                  </a:lnTo>
                  <a:lnTo>
                    <a:pt x="1901" y="614"/>
                  </a:lnTo>
                  <a:lnTo>
                    <a:pt x="1901" y="614"/>
                  </a:lnTo>
                  <a:lnTo>
                    <a:pt x="1913" y="611"/>
                  </a:lnTo>
                  <a:lnTo>
                    <a:pt x="1913" y="611"/>
                  </a:lnTo>
                  <a:lnTo>
                    <a:pt x="1922" y="608"/>
                  </a:lnTo>
                  <a:lnTo>
                    <a:pt x="1929" y="602"/>
                  </a:lnTo>
                  <a:lnTo>
                    <a:pt x="1935" y="596"/>
                  </a:lnTo>
                  <a:lnTo>
                    <a:pt x="1939" y="589"/>
                  </a:lnTo>
                  <a:lnTo>
                    <a:pt x="1949" y="573"/>
                  </a:lnTo>
                  <a:lnTo>
                    <a:pt x="1957" y="564"/>
                  </a:lnTo>
                  <a:lnTo>
                    <a:pt x="1964" y="555"/>
                  </a:lnTo>
                  <a:lnTo>
                    <a:pt x="1964" y="555"/>
                  </a:lnTo>
                  <a:lnTo>
                    <a:pt x="1964" y="555"/>
                  </a:lnTo>
                  <a:lnTo>
                    <a:pt x="1975" y="545"/>
                  </a:lnTo>
                  <a:lnTo>
                    <a:pt x="1985" y="537"/>
                  </a:lnTo>
                  <a:lnTo>
                    <a:pt x="1997" y="531"/>
                  </a:lnTo>
                  <a:lnTo>
                    <a:pt x="2007" y="527"/>
                  </a:lnTo>
                  <a:lnTo>
                    <a:pt x="2019" y="523"/>
                  </a:lnTo>
                  <a:lnTo>
                    <a:pt x="2029" y="520"/>
                  </a:lnTo>
                  <a:lnTo>
                    <a:pt x="2040" y="520"/>
                  </a:lnTo>
                  <a:lnTo>
                    <a:pt x="2050" y="518"/>
                  </a:lnTo>
                  <a:lnTo>
                    <a:pt x="2050" y="518"/>
                  </a:lnTo>
                  <a:lnTo>
                    <a:pt x="2060" y="518"/>
                  </a:lnTo>
                  <a:lnTo>
                    <a:pt x="2069" y="515"/>
                  </a:lnTo>
                  <a:lnTo>
                    <a:pt x="2090" y="508"/>
                  </a:lnTo>
                  <a:lnTo>
                    <a:pt x="2109" y="502"/>
                  </a:lnTo>
                  <a:lnTo>
                    <a:pt x="2119" y="499"/>
                  </a:lnTo>
                  <a:lnTo>
                    <a:pt x="2130" y="499"/>
                  </a:lnTo>
                  <a:lnTo>
                    <a:pt x="2130" y="499"/>
                  </a:lnTo>
                  <a:lnTo>
                    <a:pt x="2134" y="499"/>
                  </a:lnTo>
                  <a:lnTo>
                    <a:pt x="2134" y="499"/>
                  </a:lnTo>
                  <a:lnTo>
                    <a:pt x="2141" y="500"/>
                  </a:lnTo>
                  <a:lnTo>
                    <a:pt x="2141" y="500"/>
                  </a:lnTo>
                  <a:lnTo>
                    <a:pt x="2162" y="506"/>
                  </a:lnTo>
                  <a:lnTo>
                    <a:pt x="2172" y="508"/>
                  </a:lnTo>
                  <a:lnTo>
                    <a:pt x="2183" y="508"/>
                  </a:lnTo>
                  <a:lnTo>
                    <a:pt x="2183" y="508"/>
                  </a:lnTo>
                  <a:lnTo>
                    <a:pt x="2196" y="506"/>
                  </a:lnTo>
                  <a:lnTo>
                    <a:pt x="2196" y="506"/>
                  </a:lnTo>
                  <a:lnTo>
                    <a:pt x="2202" y="505"/>
                  </a:lnTo>
                  <a:lnTo>
                    <a:pt x="2208" y="502"/>
                  </a:lnTo>
                  <a:lnTo>
                    <a:pt x="2212" y="497"/>
                  </a:lnTo>
                  <a:lnTo>
                    <a:pt x="2214" y="492"/>
                  </a:lnTo>
                  <a:lnTo>
                    <a:pt x="2214" y="492"/>
                  </a:lnTo>
                  <a:lnTo>
                    <a:pt x="2214" y="489"/>
                  </a:lnTo>
                  <a:lnTo>
                    <a:pt x="2214" y="489"/>
                  </a:lnTo>
                  <a:lnTo>
                    <a:pt x="2214" y="484"/>
                  </a:lnTo>
                  <a:lnTo>
                    <a:pt x="2211" y="478"/>
                  </a:lnTo>
                  <a:lnTo>
                    <a:pt x="2203" y="468"/>
                  </a:lnTo>
                  <a:lnTo>
                    <a:pt x="2203" y="468"/>
                  </a:lnTo>
                  <a:lnTo>
                    <a:pt x="2202" y="468"/>
                  </a:lnTo>
                  <a:lnTo>
                    <a:pt x="2202" y="468"/>
                  </a:lnTo>
                  <a:lnTo>
                    <a:pt x="2184" y="450"/>
                  </a:lnTo>
                  <a:lnTo>
                    <a:pt x="2162" y="431"/>
                  </a:lnTo>
                  <a:lnTo>
                    <a:pt x="2140" y="412"/>
                  </a:lnTo>
                  <a:lnTo>
                    <a:pt x="2131" y="403"/>
                  </a:lnTo>
                  <a:lnTo>
                    <a:pt x="2124" y="395"/>
                  </a:lnTo>
                  <a:lnTo>
                    <a:pt x="2124" y="395"/>
                  </a:lnTo>
                  <a:lnTo>
                    <a:pt x="2118" y="391"/>
                  </a:lnTo>
                  <a:lnTo>
                    <a:pt x="2112" y="387"/>
                  </a:lnTo>
                  <a:lnTo>
                    <a:pt x="2112" y="387"/>
                  </a:lnTo>
                  <a:lnTo>
                    <a:pt x="2103" y="382"/>
                  </a:lnTo>
                  <a:lnTo>
                    <a:pt x="2093" y="381"/>
                  </a:lnTo>
                  <a:lnTo>
                    <a:pt x="2093" y="381"/>
                  </a:lnTo>
                  <a:lnTo>
                    <a:pt x="2087" y="381"/>
                  </a:lnTo>
                  <a:lnTo>
                    <a:pt x="2081" y="382"/>
                  </a:lnTo>
                  <a:lnTo>
                    <a:pt x="2069" y="388"/>
                  </a:lnTo>
                  <a:lnTo>
                    <a:pt x="2060" y="395"/>
                  </a:lnTo>
                  <a:lnTo>
                    <a:pt x="2057" y="400"/>
                  </a:lnTo>
                  <a:lnTo>
                    <a:pt x="2056" y="404"/>
                  </a:lnTo>
                  <a:lnTo>
                    <a:pt x="2056" y="404"/>
                  </a:lnTo>
                  <a:lnTo>
                    <a:pt x="2053" y="409"/>
                  </a:lnTo>
                  <a:lnTo>
                    <a:pt x="2051" y="412"/>
                  </a:lnTo>
                  <a:lnTo>
                    <a:pt x="2048" y="413"/>
                  </a:lnTo>
                  <a:lnTo>
                    <a:pt x="2046" y="413"/>
                  </a:lnTo>
                  <a:lnTo>
                    <a:pt x="2046" y="413"/>
                  </a:lnTo>
                  <a:lnTo>
                    <a:pt x="2044" y="413"/>
                  </a:lnTo>
                  <a:lnTo>
                    <a:pt x="2044" y="413"/>
                  </a:lnTo>
                  <a:lnTo>
                    <a:pt x="2040" y="412"/>
                  </a:lnTo>
                  <a:lnTo>
                    <a:pt x="2035" y="410"/>
                  </a:lnTo>
                  <a:lnTo>
                    <a:pt x="2022" y="404"/>
                  </a:lnTo>
                  <a:lnTo>
                    <a:pt x="2007" y="399"/>
                  </a:lnTo>
                  <a:lnTo>
                    <a:pt x="1997" y="397"/>
                  </a:lnTo>
                  <a:lnTo>
                    <a:pt x="1986" y="395"/>
                  </a:lnTo>
                  <a:lnTo>
                    <a:pt x="1986" y="395"/>
                  </a:lnTo>
                  <a:lnTo>
                    <a:pt x="1970" y="397"/>
                  </a:lnTo>
                  <a:lnTo>
                    <a:pt x="1957" y="400"/>
                  </a:lnTo>
                  <a:lnTo>
                    <a:pt x="1948" y="403"/>
                  </a:lnTo>
                  <a:lnTo>
                    <a:pt x="1939" y="404"/>
                  </a:lnTo>
                  <a:lnTo>
                    <a:pt x="1939" y="404"/>
                  </a:lnTo>
                  <a:lnTo>
                    <a:pt x="1933" y="404"/>
                  </a:lnTo>
                  <a:lnTo>
                    <a:pt x="1927" y="402"/>
                  </a:lnTo>
                  <a:lnTo>
                    <a:pt x="1922" y="397"/>
                  </a:lnTo>
                  <a:lnTo>
                    <a:pt x="1914" y="391"/>
                  </a:lnTo>
                  <a:lnTo>
                    <a:pt x="1914" y="391"/>
                  </a:lnTo>
                  <a:lnTo>
                    <a:pt x="1908" y="384"/>
                  </a:lnTo>
                  <a:lnTo>
                    <a:pt x="1905" y="378"/>
                  </a:lnTo>
                  <a:lnTo>
                    <a:pt x="1904" y="372"/>
                  </a:lnTo>
                  <a:lnTo>
                    <a:pt x="1905" y="368"/>
                  </a:lnTo>
                  <a:lnTo>
                    <a:pt x="1905" y="368"/>
                  </a:lnTo>
                  <a:lnTo>
                    <a:pt x="1910" y="362"/>
                  </a:lnTo>
                  <a:lnTo>
                    <a:pt x="1915" y="359"/>
                  </a:lnTo>
                  <a:lnTo>
                    <a:pt x="1923" y="356"/>
                  </a:lnTo>
                  <a:lnTo>
                    <a:pt x="1927" y="323"/>
                  </a:lnTo>
                  <a:lnTo>
                    <a:pt x="1927" y="319"/>
                  </a:lnTo>
                  <a:lnTo>
                    <a:pt x="1942" y="291"/>
                  </a:lnTo>
                  <a:lnTo>
                    <a:pt x="1985" y="206"/>
                  </a:lnTo>
                  <a:lnTo>
                    <a:pt x="1985" y="206"/>
                  </a:lnTo>
                  <a:lnTo>
                    <a:pt x="1976" y="204"/>
                  </a:lnTo>
                  <a:lnTo>
                    <a:pt x="1967" y="201"/>
                  </a:lnTo>
                  <a:lnTo>
                    <a:pt x="1948" y="199"/>
                  </a:lnTo>
                  <a:lnTo>
                    <a:pt x="1948" y="199"/>
                  </a:lnTo>
                  <a:lnTo>
                    <a:pt x="1941" y="199"/>
                  </a:lnTo>
                  <a:lnTo>
                    <a:pt x="1933" y="201"/>
                  </a:lnTo>
                  <a:lnTo>
                    <a:pt x="1933" y="201"/>
                  </a:lnTo>
                  <a:lnTo>
                    <a:pt x="1933" y="201"/>
                  </a:lnTo>
                  <a:lnTo>
                    <a:pt x="1933" y="201"/>
                  </a:lnTo>
                  <a:lnTo>
                    <a:pt x="1933" y="201"/>
                  </a:lnTo>
                  <a:lnTo>
                    <a:pt x="1933" y="201"/>
                  </a:lnTo>
                  <a:lnTo>
                    <a:pt x="1924" y="204"/>
                  </a:lnTo>
                  <a:lnTo>
                    <a:pt x="1914" y="204"/>
                  </a:lnTo>
                  <a:lnTo>
                    <a:pt x="1914" y="204"/>
                  </a:lnTo>
                  <a:lnTo>
                    <a:pt x="1902" y="204"/>
                  </a:lnTo>
                  <a:lnTo>
                    <a:pt x="1891" y="201"/>
                  </a:lnTo>
                  <a:lnTo>
                    <a:pt x="1882" y="198"/>
                  </a:lnTo>
                  <a:lnTo>
                    <a:pt x="1876" y="192"/>
                  </a:lnTo>
                  <a:lnTo>
                    <a:pt x="1876" y="192"/>
                  </a:lnTo>
                  <a:lnTo>
                    <a:pt x="1873" y="189"/>
                  </a:lnTo>
                  <a:lnTo>
                    <a:pt x="1873" y="189"/>
                  </a:lnTo>
                  <a:lnTo>
                    <a:pt x="1871" y="186"/>
                  </a:lnTo>
                  <a:lnTo>
                    <a:pt x="1868" y="183"/>
                  </a:lnTo>
                  <a:lnTo>
                    <a:pt x="1858" y="179"/>
                  </a:lnTo>
                  <a:lnTo>
                    <a:pt x="1843" y="177"/>
                  </a:lnTo>
                  <a:lnTo>
                    <a:pt x="1827" y="176"/>
                  </a:lnTo>
                  <a:lnTo>
                    <a:pt x="1827" y="176"/>
                  </a:lnTo>
                  <a:lnTo>
                    <a:pt x="1814" y="177"/>
                  </a:lnTo>
                  <a:lnTo>
                    <a:pt x="1802" y="179"/>
                  </a:lnTo>
                  <a:lnTo>
                    <a:pt x="1793" y="180"/>
                  </a:lnTo>
                  <a:lnTo>
                    <a:pt x="1786" y="184"/>
                  </a:lnTo>
                  <a:lnTo>
                    <a:pt x="1786" y="184"/>
                  </a:lnTo>
                  <a:lnTo>
                    <a:pt x="1775" y="190"/>
                  </a:lnTo>
                  <a:lnTo>
                    <a:pt x="1775" y="190"/>
                  </a:lnTo>
                  <a:lnTo>
                    <a:pt x="1753" y="201"/>
                  </a:lnTo>
                  <a:lnTo>
                    <a:pt x="1743" y="206"/>
                  </a:lnTo>
                  <a:lnTo>
                    <a:pt x="1735" y="213"/>
                  </a:lnTo>
                  <a:lnTo>
                    <a:pt x="1735" y="213"/>
                  </a:lnTo>
                  <a:lnTo>
                    <a:pt x="1731" y="217"/>
                  </a:lnTo>
                  <a:lnTo>
                    <a:pt x="1729" y="221"/>
                  </a:lnTo>
                  <a:lnTo>
                    <a:pt x="1729" y="221"/>
                  </a:lnTo>
                  <a:lnTo>
                    <a:pt x="1728" y="224"/>
                  </a:lnTo>
                  <a:lnTo>
                    <a:pt x="1727" y="227"/>
                  </a:lnTo>
                  <a:lnTo>
                    <a:pt x="1721" y="230"/>
                  </a:lnTo>
                  <a:lnTo>
                    <a:pt x="1721" y="230"/>
                  </a:lnTo>
                  <a:lnTo>
                    <a:pt x="1709" y="233"/>
                  </a:lnTo>
                  <a:lnTo>
                    <a:pt x="1695" y="236"/>
                  </a:lnTo>
                  <a:lnTo>
                    <a:pt x="1682" y="238"/>
                  </a:lnTo>
                  <a:lnTo>
                    <a:pt x="1678" y="240"/>
                  </a:lnTo>
                  <a:lnTo>
                    <a:pt x="1673" y="242"/>
                  </a:lnTo>
                  <a:lnTo>
                    <a:pt x="1673" y="242"/>
                  </a:lnTo>
                  <a:lnTo>
                    <a:pt x="1666" y="247"/>
                  </a:lnTo>
                  <a:lnTo>
                    <a:pt x="1654" y="249"/>
                  </a:lnTo>
                  <a:lnTo>
                    <a:pt x="1626" y="254"/>
                  </a:lnTo>
                  <a:lnTo>
                    <a:pt x="1600" y="258"/>
                  </a:lnTo>
                  <a:lnTo>
                    <a:pt x="1589" y="261"/>
                  </a:lnTo>
                  <a:lnTo>
                    <a:pt x="1582" y="264"/>
                  </a:lnTo>
                  <a:lnTo>
                    <a:pt x="1582" y="264"/>
                  </a:lnTo>
                  <a:lnTo>
                    <a:pt x="1580" y="266"/>
                  </a:lnTo>
                  <a:lnTo>
                    <a:pt x="1580" y="266"/>
                  </a:lnTo>
                  <a:lnTo>
                    <a:pt x="1579" y="267"/>
                  </a:lnTo>
                  <a:lnTo>
                    <a:pt x="1579" y="267"/>
                  </a:lnTo>
                  <a:lnTo>
                    <a:pt x="1573" y="270"/>
                  </a:lnTo>
                  <a:lnTo>
                    <a:pt x="1563" y="271"/>
                  </a:lnTo>
                  <a:lnTo>
                    <a:pt x="1535" y="273"/>
                  </a:lnTo>
                  <a:lnTo>
                    <a:pt x="1535" y="273"/>
                  </a:lnTo>
                  <a:lnTo>
                    <a:pt x="1520" y="271"/>
                  </a:lnTo>
                  <a:lnTo>
                    <a:pt x="1505" y="271"/>
                  </a:lnTo>
                  <a:lnTo>
                    <a:pt x="1495" y="269"/>
                  </a:lnTo>
                  <a:lnTo>
                    <a:pt x="1487" y="266"/>
                  </a:lnTo>
                  <a:lnTo>
                    <a:pt x="1487" y="266"/>
                  </a:lnTo>
                  <a:lnTo>
                    <a:pt x="1480" y="263"/>
                  </a:lnTo>
                  <a:lnTo>
                    <a:pt x="1470" y="261"/>
                  </a:lnTo>
                  <a:lnTo>
                    <a:pt x="1440" y="260"/>
                  </a:lnTo>
                  <a:lnTo>
                    <a:pt x="1427" y="258"/>
                  </a:lnTo>
                  <a:lnTo>
                    <a:pt x="1414" y="257"/>
                  </a:lnTo>
                  <a:lnTo>
                    <a:pt x="1403" y="254"/>
                  </a:lnTo>
                  <a:lnTo>
                    <a:pt x="1400" y="252"/>
                  </a:lnTo>
                  <a:lnTo>
                    <a:pt x="1397" y="249"/>
                  </a:lnTo>
                  <a:lnTo>
                    <a:pt x="1397" y="249"/>
                  </a:lnTo>
                  <a:lnTo>
                    <a:pt x="1393" y="243"/>
                  </a:lnTo>
                  <a:lnTo>
                    <a:pt x="1388" y="238"/>
                  </a:lnTo>
                  <a:lnTo>
                    <a:pt x="1375" y="229"/>
                  </a:lnTo>
                  <a:lnTo>
                    <a:pt x="1365" y="220"/>
                  </a:lnTo>
                  <a:lnTo>
                    <a:pt x="1362" y="214"/>
                  </a:lnTo>
                  <a:lnTo>
                    <a:pt x="1360" y="210"/>
                  </a:lnTo>
                  <a:lnTo>
                    <a:pt x="1360" y="210"/>
                  </a:lnTo>
                  <a:lnTo>
                    <a:pt x="1359" y="205"/>
                  </a:lnTo>
                  <a:lnTo>
                    <a:pt x="1354" y="202"/>
                  </a:lnTo>
                  <a:lnTo>
                    <a:pt x="1349" y="199"/>
                  </a:lnTo>
                  <a:lnTo>
                    <a:pt x="1341" y="196"/>
                  </a:lnTo>
                  <a:lnTo>
                    <a:pt x="1325" y="193"/>
                  </a:lnTo>
                  <a:lnTo>
                    <a:pt x="1310" y="189"/>
                  </a:lnTo>
                  <a:lnTo>
                    <a:pt x="1310" y="189"/>
                  </a:lnTo>
                  <a:lnTo>
                    <a:pt x="1304" y="186"/>
                  </a:lnTo>
                  <a:lnTo>
                    <a:pt x="1301" y="181"/>
                  </a:lnTo>
                  <a:lnTo>
                    <a:pt x="1301" y="181"/>
                  </a:lnTo>
                  <a:lnTo>
                    <a:pt x="1298" y="179"/>
                  </a:lnTo>
                  <a:lnTo>
                    <a:pt x="1292" y="174"/>
                  </a:lnTo>
                  <a:lnTo>
                    <a:pt x="1285" y="171"/>
                  </a:lnTo>
                  <a:lnTo>
                    <a:pt x="1276" y="170"/>
                  </a:lnTo>
                  <a:lnTo>
                    <a:pt x="1276" y="170"/>
                  </a:lnTo>
                  <a:lnTo>
                    <a:pt x="1276" y="170"/>
                  </a:lnTo>
                  <a:lnTo>
                    <a:pt x="1276" y="170"/>
                  </a:lnTo>
                  <a:lnTo>
                    <a:pt x="1276" y="170"/>
                  </a:lnTo>
                  <a:lnTo>
                    <a:pt x="1276" y="170"/>
                  </a:lnTo>
                  <a:lnTo>
                    <a:pt x="1276" y="170"/>
                  </a:lnTo>
                  <a:lnTo>
                    <a:pt x="1276" y="170"/>
                  </a:lnTo>
                  <a:lnTo>
                    <a:pt x="1276" y="170"/>
                  </a:lnTo>
                  <a:lnTo>
                    <a:pt x="1276" y="170"/>
                  </a:lnTo>
                  <a:lnTo>
                    <a:pt x="1264" y="167"/>
                  </a:lnTo>
                  <a:lnTo>
                    <a:pt x="1256" y="167"/>
                  </a:lnTo>
                  <a:lnTo>
                    <a:pt x="1256" y="167"/>
                  </a:lnTo>
                  <a:lnTo>
                    <a:pt x="1248" y="167"/>
                  </a:lnTo>
                  <a:lnTo>
                    <a:pt x="1248" y="167"/>
                  </a:lnTo>
                  <a:lnTo>
                    <a:pt x="1248" y="168"/>
                  </a:lnTo>
                  <a:lnTo>
                    <a:pt x="1248" y="168"/>
                  </a:lnTo>
                  <a:lnTo>
                    <a:pt x="1247" y="168"/>
                  </a:lnTo>
                  <a:lnTo>
                    <a:pt x="1247" y="168"/>
                  </a:lnTo>
                  <a:lnTo>
                    <a:pt x="1244" y="168"/>
                  </a:lnTo>
                  <a:lnTo>
                    <a:pt x="1244" y="168"/>
                  </a:lnTo>
                  <a:lnTo>
                    <a:pt x="1233" y="167"/>
                  </a:lnTo>
                  <a:lnTo>
                    <a:pt x="1219" y="162"/>
                  </a:lnTo>
                  <a:lnTo>
                    <a:pt x="1219" y="162"/>
                  </a:lnTo>
                  <a:lnTo>
                    <a:pt x="1202" y="158"/>
                  </a:lnTo>
                  <a:lnTo>
                    <a:pt x="1202" y="158"/>
                  </a:lnTo>
                  <a:lnTo>
                    <a:pt x="1183" y="153"/>
                  </a:lnTo>
                  <a:lnTo>
                    <a:pt x="1183" y="153"/>
                  </a:lnTo>
                  <a:lnTo>
                    <a:pt x="1179" y="152"/>
                  </a:lnTo>
                  <a:lnTo>
                    <a:pt x="1179" y="152"/>
                  </a:lnTo>
                  <a:lnTo>
                    <a:pt x="1164" y="153"/>
                  </a:lnTo>
                  <a:lnTo>
                    <a:pt x="1146" y="156"/>
                  </a:lnTo>
                  <a:lnTo>
                    <a:pt x="1130" y="159"/>
                  </a:lnTo>
                  <a:lnTo>
                    <a:pt x="1118" y="161"/>
                  </a:lnTo>
                  <a:lnTo>
                    <a:pt x="1118" y="161"/>
                  </a:lnTo>
                  <a:lnTo>
                    <a:pt x="1112" y="162"/>
                  </a:lnTo>
                  <a:lnTo>
                    <a:pt x="1106" y="165"/>
                  </a:lnTo>
                  <a:lnTo>
                    <a:pt x="1095" y="173"/>
                  </a:lnTo>
                  <a:lnTo>
                    <a:pt x="1080" y="181"/>
                  </a:lnTo>
                  <a:lnTo>
                    <a:pt x="1074" y="184"/>
                  </a:lnTo>
                  <a:lnTo>
                    <a:pt x="1068" y="186"/>
                  </a:lnTo>
                  <a:lnTo>
                    <a:pt x="1068" y="186"/>
                  </a:lnTo>
                  <a:lnTo>
                    <a:pt x="1067" y="186"/>
                  </a:lnTo>
                  <a:lnTo>
                    <a:pt x="1067" y="186"/>
                  </a:lnTo>
                  <a:lnTo>
                    <a:pt x="1065" y="186"/>
                  </a:lnTo>
                  <a:lnTo>
                    <a:pt x="1065" y="186"/>
                  </a:lnTo>
                  <a:lnTo>
                    <a:pt x="1065" y="186"/>
                  </a:lnTo>
                  <a:lnTo>
                    <a:pt x="1065" y="186"/>
                  </a:lnTo>
                  <a:lnTo>
                    <a:pt x="1065" y="186"/>
                  </a:lnTo>
                  <a:lnTo>
                    <a:pt x="1065" y="186"/>
                  </a:lnTo>
                  <a:lnTo>
                    <a:pt x="1065" y="186"/>
                  </a:lnTo>
                  <a:lnTo>
                    <a:pt x="1065" y="186"/>
                  </a:lnTo>
                  <a:lnTo>
                    <a:pt x="1065" y="186"/>
                  </a:lnTo>
                  <a:lnTo>
                    <a:pt x="1065" y="186"/>
                  </a:lnTo>
                  <a:lnTo>
                    <a:pt x="1059" y="186"/>
                  </a:lnTo>
                  <a:lnTo>
                    <a:pt x="1052" y="183"/>
                  </a:lnTo>
                  <a:lnTo>
                    <a:pt x="1037" y="177"/>
                  </a:lnTo>
                  <a:lnTo>
                    <a:pt x="1037" y="177"/>
                  </a:lnTo>
                  <a:lnTo>
                    <a:pt x="1021" y="170"/>
                  </a:lnTo>
                  <a:lnTo>
                    <a:pt x="1015" y="168"/>
                  </a:lnTo>
                  <a:lnTo>
                    <a:pt x="1009" y="167"/>
                  </a:lnTo>
                  <a:lnTo>
                    <a:pt x="1009" y="167"/>
                  </a:lnTo>
                  <a:lnTo>
                    <a:pt x="1006" y="167"/>
                  </a:lnTo>
                  <a:lnTo>
                    <a:pt x="1006" y="167"/>
                  </a:lnTo>
                  <a:lnTo>
                    <a:pt x="1006" y="168"/>
                  </a:lnTo>
                  <a:lnTo>
                    <a:pt x="1006" y="168"/>
                  </a:lnTo>
                  <a:lnTo>
                    <a:pt x="1003" y="168"/>
                  </a:lnTo>
                  <a:lnTo>
                    <a:pt x="1003" y="168"/>
                  </a:lnTo>
                  <a:lnTo>
                    <a:pt x="999" y="168"/>
                  </a:lnTo>
                  <a:lnTo>
                    <a:pt x="996" y="167"/>
                  </a:lnTo>
                  <a:lnTo>
                    <a:pt x="987" y="159"/>
                  </a:lnTo>
                  <a:lnTo>
                    <a:pt x="978" y="152"/>
                  </a:lnTo>
                  <a:lnTo>
                    <a:pt x="969" y="143"/>
                  </a:lnTo>
                  <a:lnTo>
                    <a:pt x="969" y="143"/>
                  </a:lnTo>
                  <a:lnTo>
                    <a:pt x="962" y="134"/>
                  </a:lnTo>
                  <a:lnTo>
                    <a:pt x="962" y="134"/>
                  </a:lnTo>
                  <a:lnTo>
                    <a:pt x="959" y="130"/>
                  </a:lnTo>
                  <a:lnTo>
                    <a:pt x="957" y="122"/>
                  </a:lnTo>
                  <a:lnTo>
                    <a:pt x="957" y="108"/>
                  </a:lnTo>
                  <a:lnTo>
                    <a:pt x="957" y="91"/>
                  </a:lnTo>
                  <a:lnTo>
                    <a:pt x="957" y="84"/>
                  </a:lnTo>
                  <a:lnTo>
                    <a:pt x="956" y="78"/>
                  </a:lnTo>
                  <a:lnTo>
                    <a:pt x="956" y="78"/>
                  </a:lnTo>
                  <a:lnTo>
                    <a:pt x="953" y="74"/>
                  </a:lnTo>
                  <a:lnTo>
                    <a:pt x="953" y="74"/>
                  </a:lnTo>
                  <a:lnTo>
                    <a:pt x="948" y="69"/>
                  </a:lnTo>
                  <a:lnTo>
                    <a:pt x="941" y="66"/>
                  </a:lnTo>
                  <a:lnTo>
                    <a:pt x="922" y="62"/>
                  </a:lnTo>
                  <a:lnTo>
                    <a:pt x="900" y="57"/>
                  </a:lnTo>
                  <a:lnTo>
                    <a:pt x="891" y="56"/>
                  </a:lnTo>
                  <a:lnTo>
                    <a:pt x="885" y="53"/>
                  </a:lnTo>
                  <a:lnTo>
                    <a:pt x="885" y="53"/>
                  </a:lnTo>
                  <a:lnTo>
                    <a:pt x="873" y="46"/>
                  </a:lnTo>
                  <a:lnTo>
                    <a:pt x="858" y="40"/>
                  </a:lnTo>
                  <a:lnTo>
                    <a:pt x="845" y="34"/>
                  </a:lnTo>
                  <a:lnTo>
                    <a:pt x="838" y="32"/>
                  </a:lnTo>
                  <a:lnTo>
                    <a:pt x="833" y="32"/>
                  </a:lnTo>
                  <a:lnTo>
                    <a:pt x="833" y="32"/>
                  </a:lnTo>
                  <a:lnTo>
                    <a:pt x="823" y="31"/>
                  </a:lnTo>
                  <a:lnTo>
                    <a:pt x="823" y="31"/>
                  </a:lnTo>
                  <a:lnTo>
                    <a:pt x="823" y="31"/>
                  </a:lnTo>
                  <a:lnTo>
                    <a:pt x="823" y="31"/>
                  </a:lnTo>
                  <a:lnTo>
                    <a:pt x="823" y="31"/>
                  </a:lnTo>
                  <a:lnTo>
                    <a:pt x="804" y="28"/>
                  </a:lnTo>
                  <a:lnTo>
                    <a:pt x="796" y="26"/>
                  </a:lnTo>
                  <a:lnTo>
                    <a:pt x="790" y="24"/>
                  </a:lnTo>
                  <a:lnTo>
                    <a:pt x="790" y="24"/>
                  </a:lnTo>
                  <a:lnTo>
                    <a:pt x="789" y="22"/>
                  </a:lnTo>
                  <a:lnTo>
                    <a:pt x="789" y="22"/>
                  </a:lnTo>
                  <a:lnTo>
                    <a:pt x="780" y="16"/>
                  </a:lnTo>
                  <a:lnTo>
                    <a:pt x="765" y="10"/>
                  </a:lnTo>
                  <a:lnTo>
                    <a:pt x="737" y="1"/>
                  </a:lnTo>
                  <a:lnTo>
                    <a:pt x="737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09" name="Freeform: Shape 92">
              <a:extLst>
                <a:ext uri="{FF2B5EF4-FFF2-40B4-BE49-F238E27FC236}">
                  <a16:creationId xmlns:a16="http://schemas.microsoft.com/office/drawing/2014/main" id="{9857B910-6129-104D-BFCD-1AE298A6B24A}"/>
                </a:ext>
              </a:extLst>
            </p:cNvPr>
            <p:cNvSpPr/>
            <p:nvPr/>
          </p:nvSpPr>
          <p:spPr>
            <a:xfrm>
              <a:off x="5289840" y="2336040"/>
              <a:ext cx="12240" cy="345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5" h="97">
                  <a:moveTo>
                    <a:pt x="23" y="0"/>
                  </a:moveTo>
                  <a:lnTo>
                    <a:pt x="23" y="0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0" y="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3" y="24"/>
                  </a:lnTo>
                  <a:lnTo>
                    <a:pt x="1" y="35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" y="58"/>
                  </a:lnTo>
                  <a:lnTo>
                    <a:pt x="6" y="69"/>
                  </a:lnTo>
                  <a:lnTo>
                    <a:pt x="13" y="83"/>
                  </a:lnTo>
                  <a:lnTo>
                    <a:pt x="25" y="97"/>
                  </a:lnTo>
                  <a:lnTo>
                    <a:pt x="25" y="97"/>
                  </a:lnTo>
                  <a:lnTo>
                    <a:pt x="28" y="72"/>
                  </a:lnTo>
                  <a:lnTo>
                    <a:pt x="29" y="49"/>
                  </a:lnTo>
                  <a:lnTo>
                    <a:pt x="31" y="28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10" name="Freeform: Shape 93">
              <a:extLst>
                <a:ext uri="{FF2B5EF4-FFF2-40B4-BE49-F238E27FC236}">
                  <a16:creationId xmlns:a16="http://schemas.microsoft.com/office/drawing/2014/main" id="{396D2C4B-DD06-F04F-A882-BE6888C86BB5}"/>
                </a:ext>
              </a:extLst>
            </p:cNvPr>
            <p:cNvSpPr/>
            <p:nvPr/>
          </p:nvSpPr>
          <p:spPr>
            <a:xfrm>
              <a:off x="5289840" y="2336040"/>
              <a:ext cx="12240" cy="345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5" h="97">
                  <a:moveTo>
                    <a:pt x="23" y="0"/>
                  </a:moveTo>
                  <a:lnTo>
                    <a:pt x="23" y="0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0" y="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3" y="24"/>
                  </a:lnTo>
                  <a:lnTo>
                    <a:pt x="1" y="35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" y="58"/>
                  </a:lnTo>
                  <a:lnTo>
                    <a:pt x="6" y="69"/>
                  </a:lnTo>
                  <a:lnTo>
                    <a:pt x="13" y="83"/>
                  </a:lnTo>
                  <a:lnTo>
                    <a:pt x="25" y="97"/>
                  </a:lnTo>
                  <a:lnTo>
                    <a:pt x="25" y="97"/>
                  </a:lnTo>
                  <a:lnTo>
                    <a:pt x="28" y="72"/>
                  </a:lnTo>
                  <a:lnTo>
                    <a:pt x="29" y="49"/>
                  </a:lnTo>
                  <a:lnTo>
                    <a:pt x="31" y="28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11" name="Freeform: Shape 94">
              <a:extLst>
                <a:ext uri="{FF2B5EF4-FFF2-40B4-BE49-F238E27FC236}">
                  <a16:creationId xmlns:a16="http://schemas.microsoft.com/office/drawing/2014/main" id="{60942808-1451-5A46-8C68-7EF2E238ECDC}"/>
                </a:ext>
              </a:extLst>
            </p:cNvPr>
            <p:cNvSpPr/>
            <p:nvPr/>
          </p:nvSpPr>
          <p:spPr>
            <a:xfrm>
              <a:off x="5267880" y="2313720"/>
              <a:ext cx="36360" cy="105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2" h="295">
                  <a:moveTo>
                    <a:pt x="67" y="0"/>
                  </a:moveTo>
                  <a:lnTo>
                    <a:pt x="67" y="0"/>
                  </a:lnTo>
                  <a:lnTo>
                    <a:pt x="59" y="18"/>
                  </a:lnTo>
                  <a:lnTo>
                    <a:pt x="55" y="34"/>
                  </a:lnTo>
                  <a:lnTo>
                    <a:pt x="55" y="34"/>
                  </a:lnTo>
                  <a:lnTo>
                    <a:pt x="52" y="49"/>
                  </a:lnTo>
                  <a:lnTo>
                    <a:pt x="46" y="65"/>
                  </a:lnTo>
                  <a:lnTo>
                    <a:pt x="40" y="83"/>
                  </a:lnTo>
                  <a:lnTo>
                    <a:pt x="31" y="100"/>
                  </a:lnTo>
                  <a:lnTo>
                    <a:pt x="15" y="134"/>
                  </a:lnTo>
                  <a:lnTo>
                    <a:pt x="0" y="159"/>
                  </a:lnTo>
                  <a:lnTo>
                    <a:pt x="27" y="226"/>
                  </a:lnTo>
                  <a:lnTo>
                    <a:pt x="50" y="283"/>
                  </a:lnTo>
                  <a:lnTo>
                    <a:pt x="47" y="291"/>
                  </a:lnTo>
                  <a:lnTo>
                    <a:pt x="47" y="291"/>
                  </a:lnTo>
                  <a:lnTo>
                    <a:pt x="47" y="291"/>
                  </a:lnTo>
                  <a:lnTo>
                    <a:pt x="47" y="291"/>
                  </a:lnTo>
                  <a:lnTo>
                    <a:pt x="50" y="294"/>
                  </a:lnTo>
                  <a:lnTo>
                    <a:pt x="50" y="294"/>
                  </a:lnTo>
                  <a:lnTo>
                    <a:pt x="55" y="295"/>
                  </a:lnTo>
                  <a:lnTo>
                    <a:pt x="55" y="295"/>
                  </a:lnTo>
                  <a:lnTo>
                    <a:pt x="59" y="263"/>
                  </a:lnTo>
                  <a:lnTo>
                    <a:pt x="65" y="232"/>
                  </a:lnTo>
                  <a:lnTo>
                    <a:pt x="71" y="207"/>
                  </a:lnTo>
                  <a:lnTo>
                    <a:pt x="74" y="198"/>
                  </a:lnTo>
                  <a:lnTo>
                    <a:pt x="77" y="193"/>
                  </a:lnTo>
                  <a:lnTo>
                    <a:pt x="77" y="193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81" y="186"/>
                  </a:lnTo>
                  <a:lnTo>
                    <a:pt x="83" y="179"/>
                  </a:lnTo>
                  <a:lnTo>
                    <a:pt x="86" y="159"/>
                  </a:lnTo>
                  <a:lnTo>
                    <a:pt x="86" y="159"/>
                  </a:lnTo>
                  <a:lnTo>
                    <a:pt x="74" y="145"/>
                  </a:lnTo>
                  <a:lnTo>
                    <a:pt x="65" y="130"/>
                  </a:lnTo>
                  <a:lnTo>
                    <a:pt x="62" y="120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2" y="97"/>
                  </a:lnTo>
                  <a:lnTo>
                    <a:pt x="64" y="86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71" y="66"/>
                  </a:lnTo>
                  <a:lnTo>
                    <a:pt x="76" y="63"/>
                  </a:lnTo>
                  <a:lnTo>
                    <a:pt x="76" y="63"/>
                  </a:lnTo>
                  <a:lnTo>
                    <a:pt x="84" y="62"/>
                  </a:lnTo>
                  <a:lnTo>
                    <a:pt x="84" y="62"/>
                  </a:lnTo>
                  <a:lnTo>
                    <a:pt x="96" y="62"/>
                  </a:lnTo>
                  <a:lnTo>
                    <a:pt x="96" y="62"/>
                  </a:lnTo>
                  <a:lnTo>
                    <a:pt x="98" y="50"/>
                  </a:lnTo>
                  <a:lnTo>
                    <a:pt x="98" y="50"/>
                  </a:lnTo>
                  <a:lnTo>
                    <a:pt x="101" y="29"/>
                  </a:lnTo>
                  <a:lnTo>
                    <a:pt x="101" y="29"/>
                  </a:lnTo>
                  <a:lnTo>
                    <a:pt x="102" y="18"/>
                  </a:lnTo>
                  <a:lnTo>
                    <a:pt x="102" y="18"/>
                  </a:lnTo>
                  <a:lnTo>
                    <a:pt x="102" y="16"/>
                  </a:lnTo>
                  <a:lnTo>
                    <a:pt x="101" y="15"/>
                  </a:lnTo>
                  <a:lnTo>
                    <a:pt x="74" y="3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12" name="Freeform: Shape 95">
              <a:extLst>
                <a:ext uri="{FF2B5EF4-FFF2-40B4-BE49-F238E27FC236}">
                  <a16:creationId xmlns:a16="http://schemas.microsoft.com/office/drawing/2014/main" id="{F3703AA6-1A85-984A-AA9A-B68B2AAF8552}"/>
                </a:ext>
              </a:extLst>
            </p:cNvPr>
            <p:cNvSpPr/>
            <p:nvPr/>
          </p:nvSpPr>
          <p:spPr>
            <a:xfrm>
              <a:off x="5287680" y="2311920"/>
              <a:ext cx="106560" cy="1173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7" h="327">
                  <a:moveTo>
                    <a:pt x="274" y="0"/>
                  </a:moveTo>
                  <a:lnTo>
                    <a:pt x="274" y="0"/>
                  </a:lnTo>
                  <a:lnTo>
                    <a:pt x="224" y="26"/>
                  </a:lnTo>
                  <a:lnTo>
                    <a:pt x="190" y="42"/>
                  </a:lnTo>
                  <a:lnTo>
                    <a:pt x="190" y="42"/>
                  </a:lnTo>
                  <a:lnTo>
                    <a:pt x="184" y="43"/>
                  </a:lnTo>
                  <a:lnTo>
                    <a:pt x="184" y="43"/>
                  </a:lnTo>
                  <a:lnTo>
                    <a:pt x="177" y="46"/>
                  </a:lnTo>
                  <a:lnTo>
                    <a:pt x="167" y="51"/>
                  </a:lnTo>
                  <a:lnTo>
                    <a:pt x="145" y="62"/>
                  </a:lnTo>
                  <a:lnTo>
                    <a:pt x="118" y="80"/>
                  </a:lnTo>
                  <a:lnTo>
                    <a:pt x="85" y="62"/>
                  </a:lnTo>
                  <a:lnTo>
                    <a:pt x="55" y="46"/>
                  </a:lnTo>
                  <a:lnTo>
                    <a:pt x="48" y="21"/>
                  </a:lnTo>
                  <a:lnTo>
                    <a:pt x="47" y="21"/>
                  </a:lnTo>
                  <a:lnTo>
                    <a:pt x="47" y="21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3" y="55"/>
                  </a:lnTo>
                  <a:lnTo>
                    <a:pt x="43" y="55"/>
                  </a:lnTo>
                  <a:lnTo>
                    <a:pt x="41" y="67"/>
                  </a:lnTo>
                  <a:lnTo>
                    <a:pt x="41" y="67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7" y="104"/>
                  </a:lnTo>
                  <a:lnTo>
                    <a:pt x="34" y="138"/>
                  </a:lnTo>
                  <a:lnTo>
                    <a:pt x="29" y="173"/>
                  </a:lnTo>
                  <a:lnTo>
                    <a:pt x="26" y="186"/>
                  </a:lnTo>
                  <a:lnTo>
                    <a:pt x="23" y="197"/>
                  </a:lnTo>
                  <a:lnTo>
                    <a:pt x="23" y="197"/>
                  </a:lnTo>
                  <a:lnTo>
                    <a:pt x="22" y="198"/>
                  </a:lnTo>
                  <a:lnTo>
                    <a:pt x="22" y="198"/>
                  </a:lnTo>
                  <a:lnTo>
                    <a:pt x="19" y="203"/>
                  </a:lnTo>
                  <a:lnTo>
                    <a:pt x="16" y="212"/>
                  </a:lnTo>
                  <a:lnTo>
                    <a:pt x="10" y="237"/>
                  </a:lnTo>
                  <a:lnTo>
                    <a:pt x="4" y="268"/>
                  </a:lnTo>
                  <a:lnTo>
                    <a:pt x="0" y="300"/>
                  </a:lnTo>
                  <a:lnTo>
                    <a:pt x="0" y="300"/>
                  </a:lnTo>
                  <a:lnTo>
                    <a:pt x="25" y="314"/>
                  </a:lnTo>
                  <a:lnTo>
                    <a:pt x="47" y="322"/>
                  </a:lnTo>
                  <a:lnTo>
                    <a:pt x="47" y="322"/>
                  </a:lnTo>
                  <a:lnTo>
                    <a:pt x="47" y="324"/>
                  </a:lnTo>
                  <a:lnTo>
                    <a:pt x="47" y="324"/>
                  </a:lnTo>
                  <a:lnTo>
                    <a:pt x="47" y="324"/>
                  </a:lnTo>
                  <a:lnTo>
                    <a:pt x="47" y="324"/>
                  </a:lnTo>
                  <a:lnTo>
                    <a:pt x="56" y="325"/>
                  </a:lnTo>
                  <a:lnTo>
                    <a:pt x="62" y="327"/>
                  </a:lnTo>
                  <a:lnTo>
                    <a:pt x="62" y="327"/>
                  </a:lnTo>
                  <a:lnTo>
                    <a:pt x="66" y="327"/>
                  </a:lnTo>
                  <a:lnTo>
                    <a:pt x="66" y="327"/>
                  </a:lnTo>
                  <a:lnTo>
                    <a:pt x="75" y="327"/>
                  </a:lnTo>
                  <a:lnTo>
                    <a:pt x="84" y="324"/>
                  </a:lnTo>
                  <a:lnTo>
                    <a:pt x="93" y="318"/>
                  </a:lnTo>
                  <a:lnTo>
                    <a:pt x="102" y="312"/>
                  </a:lnTo>
                  <a:lnTo>
                    <a:pt x="108" y="306"/>
                  </a:lnTo>
                  <a:lnTo>
                    <a:pt x="113" y="299"/>
                  </a:lnTo>
                  <a:lnTo>
                    <a:pt x="116" y="291"/>
                  </a:lnTo>
                  <a:lnTo>
                    <a:pt x="118" y="285"/>
                  </a:lnTo>
                  <a:lnTo>
                    <a:pt x="118" y="285"/>
                  </a:lnTo>
                  <a:lnTo>
                    <a:pt x="118" y="283"/>
                  </a:lnTo>
                  <a:lnTo>
                    <a:pt x="119" y="278"/>
                  </a:lnTo>
                  <a:lnTo>
                    <a:pt x="124" y="274"/>
                  </a:lnTo>
                  <a:lnTo>
                    <a:pt x="124" y="274"/>
                  </a:lnTo>
                  <a:lnTo>
                    <a:pt x="131" y="269"/>
                  </a:lnTo>
                  <a:lnTo>
                    <a:pt x="142" y="268"/>
                  </a:lnTo>
                  <a:lnTo>
                    <a:pt x="152" y="266"/>
                  </a:lnTo>
                  <a:lnTo>
                    <a:pt x="162" y="266"/>
                  </a:lnTo>
                  <a:lnTo>
                    <a:pt x="162" y="266"/>
                  </a:lnTo>
                  <a:lnTo>
                    <a:pt x="170" y="265"/>
                  </a:lnTo>
                  <a:lnTo>
                    <a:pt x="176" y="263"/>
                  </a:lnTo>
                  <a:lnTo>
                    <a:pt x="180" y="259"/>
                  </a:lnTo>
                  <a:lnTo>
                    <a:pt x="184" y="254"/>
                  </a:lnTo>
                  <a:lnTo>
                    <a:pt x="184" y="254"/>
                  </a:lnTo>
                  <a:lnTo>
                    <a:pt x="193" y="243"/>
                  </a:lnTo>
                  <a:lnTo>
                    <a:pt x="198" y="237"/>
                  </a:lnTo>
                  <a:lnTo>
                    <a:pt x="205" y="232"/>
                  </a:lnTo>
                  <a:lnTo>
                    <a:pt x="205" y="232"/>
                  </a:lnTo>
                  <a:lnTo>
                    <a:pt x="207" y="229"/>
                  </a:lnTo>
                  <a:lnTo>
                    <a:pt x="208" y="226"/>
                  </a:lnTo>
                  <a:lnTo>
                    <a:pt x="207" y="220"/>
                  </a:lnTo>
                  <a:lnTo>
                    <a:pt x="202" y="216"/>
                  </a:lnTo>
                  <a:lnTo>
                    <a:pt x="192" y="203"/>
                  </a:lnTo>
                  <a:lnTo>
                    <a:pt x="178" y="189"/>
                  </a:lnTo>
                  <a:lnTo>
                    <a:pt x="178" y="189"/>
                  </a:lnTo>
                  <a:lnTo>
                    <a:pt x="167" y="181"/>
                  </a:lnTo>
                  <a:lnTo>
                    <a:pt x="155" y="173"/>
                  </a:lnTo>
                  <a:lnTo>
                    <a:pt x="155" y="173"/>
                  </a:lnTo>
                  <a:lnTo>
                    <a:pt x="152" y="172"/>
                  </a:lnTo>
                  <a:lnTo>
                    <a:pt x="152" y="172"/>
                  </a:lnTo>
                  <a:lnTo>
                    <a:pt x="150" y="170"/>
                  </a:lnTo>
                  <a:lnTo>
                    <a:pt x="150" y="170"/>
                  </a:lnTo>
                  <a:lnTo>
                    <a:pt x="147" y="169"/>
                  </a:lnTo>
                  <a:lnTo>
                    <a:pt x="147" y="164"/>
                  </a:lnTo>
                  <a:lnTo>
                    <a:pt x="147" y="164"/>
                  </a:lnTo>
                  <a:lnTo>
                    <a:pt x="149" y="160"/>
                  </a:lnTo>
                  <a:lnTo>
                    <a:pt x="153" y="154"/>
                  </a:lnTo>
                  <a:lnTo>
                    <a:pt x="159" y="148"/>
                  </a:lnTo>
                  <a:lnTo>
                    <a:pt x="168" y="142"/>
                  </a:lnTo>
                  <a:lnTo>
                    <a:pt x="178" y="136"/>
                  </a:lnTo>
                  <a:lnTo>
                    <a:pt x="190" y="132"/>
                  </a:lnTo>
                  <a:lnTo>
                    <a:pt x="205" y="129"/>
                  </a:lnTo>
                  <a:lnTo>
                    <a:pt x="221" y="127"/>
                  </a:lnTo>
                  <a:lnTo>
                    <a:pt x="221" y="127"/>
                  </a:lnTo>
                  <a:lnTo>
                    <a:pt x="236" y="126"/>
                  </a:lnTo>
                  <a:lnTo>
                    <a:pt x="248" y="123"/>
                  </a:lnTo>
                  <a:lnTo>
                    <a:pt x="248" y="123"/>
                  </a:lnTo>
                  <a:lnTo>
                    <a:pt x="257" y="120"/>
                  </a:lnTo>
                  <a:lnTo>
                    <a:pt x="263" y="117"/>
                  </a:lnTo>
                  <a:lnTo>
                    <a:pt x="271" y="111"/>
                  </a:lnTo>
                  <a:lnTo>
                    <a:pt x="271" y="111"/>
                  </a:lnTo>
                  <a:lnTo>
                    <a:pt x="271" y="111"/>
                  </a:lnTo>
                  <a:lnTo>
                    <a:pt x="271" y="111"/>
                  </a:lnTo>
                  <a:lnTo>
                    <a:pt x="273" y="111"/>
                  </a:lnTo>
                  <a:lnTo>
                    <a:pt x="273" y="111"/>
                  </a:lnTo>
                  <a:lnTo>
                    <a:pt x="273" y="111"/>
                  </a:lnTo>
                  <a:lnTo>
                    <a:pt x="280" y="107"/>
                  </a:lnTo>
                  <a:lnTo>
                    <a:pt x="286" y="105"/>
                  </a:lnTo>
                  <a:lnTo>
                    <a:pt x="294" y="105"/>
                  </a:lnTo>
                  <a:lnTo>
                    <a:pt x="297" y="104"/>
                  </a:lnTo>
                  <a:lnTo>
                    <a:pt x="297" y="104"/>
                  </a:lnTo>
                  <a:lnTo>
                    <a:pt x="291" y="74"/>
                  </a:lnTo>
                  <a:lnTo>
                    <a:pt x="291" y="74"/>
                  </a:lnTo>
                  <a:lnTo>
                    <a:pt x="280" y="36"/>
                  </a:lnTo>
                  <a:lnTo>
                    <a:pt x="280" y="36"/>
                  </a:lnTo>
                  <a:lnTo>
                    <a:pt x="279" y="26"/>
                  </a:lnTo>
                  <a:lnTo>
                    <a:pt x="279" y="26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13" name="Freeform: Shape 96">
              <a:extLst>
                <a:ext uri="{FF2B5EF4-FFF2-40B4-BE49-F238E27FC236}">
                  <a16:creationId xmlns:a16="http://schemas.microsoft.com/office/drawing/2014/main" id="{B97FF56C-52CF-C546-A6C3-8AA57054DD4D}"/>
                </a:ext>
              </a:extLst>
            </p:cNvPr>
            <p:cNvSpPr/>
            <p:nvPr/>
          </p:nvSpPr>
          <p:spPr>
            <a:xfrm>
              <a:off x="6174720" y="2023919"/>
              <a:ext cx="276840" cy="116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70" h="325">
                  <a:moveTo>
                    <a:pt x="352" y="0"/>
                  </a:moveTo>
                  <a:lnTo>
                    <a:pt x="352" y="0"/>
                  </a:lnTo>
                  <a:lnTo>
                    <a:pt x="343" y="0"/>
                  </a:lnTo>
                  <a:lnTo>
                    <a:pt x="334" y="2"/>
                  </a:lnTo>
                  <a:lnTo>
                    <a:pt x="324" y="5"/>
                  </a:lnTo>
                  <a:lnTo>
                    <a:pt x="316" y="7"/>
                  </a:lnTo>
                  <a:lnTo>
                    <a:pt x="307" y="14"/>
                  </a:lnTo>
                  <a:lnTo>
                    <a:pt x="301" y="18"/>
                  </a:lnTo>
                  <a:lnTo>
                    <a:pt x="297" y="25"/>
                  </a:lnTo>
                  <a:lnTo>
                    <a:pt x="296" y="33"/>
                  </a:lnTo>
                  <a:lnTo>
                    <a:pt x="296" y="33"/>
                  </a:lnTo>
                  <a:lnTo>
                    <a:pt x="294" y="40"/>
                  </a:lnTo>
                  <a:lnTo>
                    <a:pt x="293" y="46"/>
                  </a:lnTo>
                  <a:lnTo>
                    <a:pt x="293" y="46"/>
                  </a:lnTo>
                  <a:lnTo>
                    <a:pt x="290" y="50"/>
                  </a:lnTo>
                  <a:lnTo>
                    <a:pt x="285" y="53"/>
                  </a:lnTo>
                  <a:lnTo>
                    <a:pt x="281" y="55"/>
                  </a:lnTo>
                  <a:lnTo>
                    <a:pt x="273" y="56"/>
                  </a:lnTo>
                  <a:lnTo>
                    <a:pt x="273" y="56"/>
                  </a:lnTo>
                  <a:lnTo>
                    <a:pt x="266" y="55"/>
                  </a:lnTo>
                  <a:lnTo>
                    <a:pt x="256" y="53"/>
                  </a:lnTo>
                  <a:lnTo>
                    <a:pt x="245" y="49"/>
                  </a:lnTo>
                  <a:lnTo>
                    <a:pt x="233" y="43"/>
                  </a:lnTo>
                  <a:lnTo>
                    <a:pt x="233" y="43"/>
                  </a:lnTo>
                  <a:lnTo>
                    <a:pt x="219" y="37"/>
                  </a:lnTo>
                  <a:lnTo>
                    <a:pt x="204" y="33"/>
                  </a:lnTo>
                  <a:lnTo>
                    <a:pt x="188" y="30"/>
                  </a:lnTo>
                  <a:lnTo>
                    <a:pt x="173" y="30"/>
                  </a:lnTo>
                  <a:lnTo>
                    <a:pt x="173" y="30"/>
                  </a:lnTo>
                  <a:lnTo>
                    <a:pt x="173" y="30"/>
                  </a:lnTo>
                  <a:lnTo>
                    <a:pt x="173" y="30"/>
                  </a:lnTo>
                  <a:lnTo>
                    <a:pt x="169" y="30"/>
                  </a:lnTo>
                  <a:lnTo>
                    <a:pt x="169" y="30"/>
                  </a:lnTo>
                  <a:lnTo>
                    <a:pt x="169" y="30"/>
                  </a:lnTo>
                  <a:lnTo>
                    <a:pt x="169" y="30"/>
                  </a:lnTo>
                  <a:lnTo>
                    <a:pt x="169" y="30"/>
                  </a:lnTo>
                  <a:lnTo>
                    <a:pt x="169" y="30"/>
                  </a:lnTo>
                  <a:lnTo>
                    <a:pt x="157" y="31"/>
                  </a:lnTo>
                  <a:lnTo>
                    <a:pt x="146" y="34"/>
                  </a:lnTo>
                  <a:lnTo>
                    <a:pt x="141" y="39"/>
                  </a:lnTo>
                  <a:lnTo>
                    <a:pt x="138" y="41"/>
                  </a:lnTo>
                  <a:lnTo>
                    <a:pt x="138" y="44"/>
                  </a:lnTo>
                  <a:lnTo>
                    <a:pt x="138" y="44"/>
                  </a:lnTo>
                  <a:lnTo>
                    <a:pt x="136" y="52"/>
                  </a:lnTo>
                  <a:lnTo>
                    <a:pt x="133" y="59"/>
                  </a:lnTo>
                  <a:lnTo>
                    <a:pt x="129" y="65"/>
                  </a:lnTo>
                  <a:lnTo>
                    <a:pt x="123" y="72"/>
                  </a:lnTo>
                  <a:lnTo>
                    <a:pt x="123" y="72"/>
                  </a:lnTo>
                  <a:lnTo>
                    <a:pt x="115" y="78"/>
                  </a:lnTo>
                  <a:lnTo>
                    <a:pt x="108" y="84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89" y="98"/>
                  </a:lnTo>
                  <a:lnTo>
                    <a:pt x="84" y="106"/>
                  </a:lnTo>
                  <a:lnTo>
                    <a:pt x="84" y="106"/>
                  </a:lnTo>
                  <a:lnTo>
                    <a:pt x="84" y="106"/>
                  </a:lnTo>
                  <a:lnTo>
                    <a:pt x="84" y="106"/>
                  </a:lnTo>
                  <a:lnTo>
                    <a:pt x="73" y="132"/>
                  </a:lnTo>
                  <a:lnTo>
                    <a:pt x="73" y="132"/>
                  </a:lnTo>
                  <a:lnTo>
                    <a:pt x="80" y="136"/>
                  </a:lnTo>
                  <a:lnTo>
                    <a:pt x="87" y="142"/>
                  </a:lnTo>
                  <a:lnTo>
                    <a:pt x="98" y="155"/>
                  </a:lnTo>
                  <a:lnTo>
                    <a:pt x="98" y="155"/>
                  </a:lnTo>
                  <a:lnTo>
                    <a:pt x="104" y="161"/>
                  </a:lnTo>
                  <a:lnTo>
                    <a:pt x="111" y="164"/>
                  </a:lnTo>
                  <a:lnTo>
                    <a:pt x="118" y="167"/>
                  </a:lnTo>
                  <a:lnTo>
                    <a:pt x="127" y="167"/>
                  </a:lnTo>
                  <a:lnTo>
                    <a:pt x="127" y="167"/>
                  </a:lnTo>
                  <a:lnTo>
                    <a:pt x="135" y="166"/>
                  </a:lnTo>
                  <a:lnTo>
                    <a:pt x="135" y="166"/>
                  </a:lnTo>
                  <a:lnTo>
                    <a:pt x="142" y="164"/>
                  </a:lnTo>
                  <a:lnTo>
                    <a:pt x="146" y="161"/>
                  </a:lnTo>
                  <a:lnTo>
                    <a:pt x="151" y="158"/>
                  </a:lnTo>
                  <a:lnTo>
                    <a:pt x="154" y="154"/>
                  </a:lnTo>
                  <a:lnTo>
                    <a:pt x="154" y="154"/>
                  </a:lnTo>
                  <a:lnTo>
                    <a:pt x="155" y="151"/>
                  </a:lnTo>
                  <a:lnTo>
                    <a:pt x="157" y="149"/>
                  </a:lnTo>
                  <a:lnTo>
                    <a:pt x="163" y="148"/>
                  </a:lnTo>
                  <a:lnTo>
                    <a:pt x="163" y="148"/>
                  </a:lnTo>
                  <a:lnTo>
                    <a:pt x="173" y="151"/>
                  </a:lnTo>
                  <a:lnTo>
                    <a:pt x="188" y="157"/>
                  </a:lnTo>
                  <a:lnTo>
                    <a:pt x="188" y="157"/>
                  </a:lnTo>
                  <a:lnTo>
                    <a:pt x="204" y="166"/>
                  </a:lnTo>
                  <a:lnTo>
                    <a:pt x="220" y="174"/>
                  </a:lnTo>
                  <a:lnTo>
                    <a:pt x="236" y="186"/>
                  </a:lnTo>
                  <a:lnTo>
                    <a:pt x="251" y="198"/>
                  </a:lnTo>
                  <a:lnTo>
                    <a:pt x="251" y="198"/>
                  </a:lnTo>
                  <a:lnTo>
                    <a:pt x="259" y="205"/>
                  </a:lnTo>
                  <a:lnTo>
                    <a:pt x="259" y="205"/>
                  </a:lnTo>
                  <a:lnTo>
                    <a:pt x="263" y="210"/>
                  </a:lnTo>
                  <a:lnTo>
                    <a:pt x="263" y="213"/>
                  </a:lnTo>
                  <a:lnTo>
                    <a:pt x="263" y="213"/>
                  </a:lnTo>
                  <a:lnTo>
                    <a:pt x="263" y="213"/>
                  </a:lnTo>
                  <a:lnTo>
                    <a:pt x="263" y="213"/>
                  </a:lnTo>
                  <a:lnTo>
                    <a:pt x="263" y="213"/>
                  </a:lnTo>
                  <a:lnTo>
                    <a:pt x="263" y="213"/>
                  </a:lnTo>
                  <a:lnTo>
                    <a:pt x="263" y="213"/>
                  </a:lnTo>
                  <a:lnTo>
                    <a:pt x="260" y="214"/>
                  </a:lnTo>
                  <a:lnTo>
                    <a:pt x="256" y="216"/>
                  </a:lnTo>
                  <a:lnTo>
                    <a:pt x="244" y="217"/>
                  </a:lnTo>
                  <a:lnTo>
                    <a:pt x="238" y="220"/>
                  </a:lnTo>
                  <a:lnTo>
                    <a:pt x="231" y="223"/>
                  </a:lnTo>
                  <a:lnTo>
                    <a:pt x="225" y="228"/>
                  </a:lnTo>
                  <a:lnTo>
                    <a:pt x="220" y="233"/>
                  </a:lnTo>
                  <a:lnTo>
                    <a:pt x="220" y="233"/>
                  </a:lnTo>
                  <a:lnTo>
                    <a:pt x="217" y="239"/>
                  </a:lnTo>
                  <a:lnTo>
                    <a:pt x="211" y="244"/>
                  </a:lnTo>
                  <a:lnTo>
                    <a:pt x="211" y="244"/>
                  </a:lnTo>
                  <a:lnTo>
                    <a:pt x="205" y="245"/>
                  </a:lnTo>
                  <a:lnTo>
                    <a:pt x="198" y="247"/>
                  </a:lnTo>
                  <a:lnTo>
                    <a:pt x="198" y="247"/>
                  </a:lnTo>
                  <a:lnTo>
                    <a:pt x="189" y="245"/>
                  </a:lnTo>
                  <a:lnTo>
                    <a:pt x="179" y="244"/>
                  </a:lnTo>
                  <a:lnTo>
                    <a:pt x="179" y="244"/>
                  </a:lnTo>
                  <a:lnTo>
                    <a:pt x="179" y="244"/>
                  </a:lnTo>
                  <a:lnTo>
                    <a:pt x="179" y="244"/>
                  </a:lnTo>
                  <a:lnTo>
                    <a:pt x="177" y="244"/>
                  </a:lnTo>
                  <a:lnTo>
                    <a:pt x="177" y="244"/>
                  </a:lnTo>
                  <a:lnTo>
                    <a:pt x="177" y="244"/>
                  </a:lnTo>
                  <a:lnTo>
                    <a:pt x="177" y="244"/>
                  </a:lnTo>
                  <a:lnTo>
                    <a:pt x="163" y="242"/>
                  </a:lnTo>
                  <a:lnTo>
                    <a:pt x="163" y="242"/>
                  </a:lnTo>
                  <a:lnTo>
                    <a:pt x="158" y="242"/>
                  </a:lnTo>
                  <a:lnTo>
                    <a:pt x="154" y="245"/>
                  </a:lnTo>
                  <a:lnTo>
                    <a:pt x="154" y="245"/>
                  </a:lnTo>
                  <a:lnTo>
                    <a:pt x="149" y="248"/>
                  </a:lnTo>
                  <a:lnTo>
                    <a:pt x="143" y="250"/>
                  </a:lnTo>
                  <a:lnTo>
                    <a:pt x="126" y="254"/>
                  </a:lnTo>
                  <a:lnTo>
                    <a:pt x="126" y="254"/>
                  </a:lnTo>
                  <a:lnTo>
                    <a:pt x="95" y="259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2" y="260"/>
                  </a:lnTo>
                  <a:lnTo>
                    <a:pt x="62" y="260"/>
                  </a:lnTo>
                  <a:lnTo>
                    <a:pt x="50" y="259"/>
                  </a:lnTo>
                  <a:lnTo>
                    <a:pt x="50" y="259"/>
                  </a:lnTo>
                  <a:lnTo>
                    <a:pt x="49" y="259"/>
                  </a:lnTo>
                  <a:lnTo>
                    <a:pt x="49" y="259"/>
                  </a:lnTo>
                  <a:lnTo>
                    <a:pt x="40" y="260"/>
                  </a:lnTo>
                  <a:lnTo>
                    <a:pt x="33" y="263"/>
                  </a:lnTo>
                  <a:lnTo>
                    <a:pt x="24" y="269"/>
                  </a:lnTo>
                  <a:lnTo>
                    <a:pt x="16" y="275"/>
                  </a:lnTo>
                  <a:lnTo>
                    <a:pt x="9" y="281"/>
                  </a:lnTo>
                  <a:lnTo>
                    <a:pt x="5" y="288"/>
                  </a:lnTo>
                  <a:lnTo>
                    <a:pt x="2" y="295"/>
                  </a:lnTo>
                  <a:lnTo>
                    <a:pt x="0" y="300"/>
                  </a:lnTo>
                  <a:lnTo>
                    <a:pt x="0" y="300"/>
                  </a:lnTo>
                  <a:lnTo>
                    <a:pt x="2" y="303"/>
                  </a:lnTo>
                  <a:lnTo>
                    <a:pt x="6" y="304"/>
                  </a:lnTo>
                  <a:lnTo>
                    <a:pt x="15" y="306"/>
                  </a:lnTo>
                  <a:lnTo>
                    <a:pt x="15" y="306"/>
                  </a:lnTo>
                  <a:lnTo>
                    <a:pt x="40" y="304"/>
                  </a:lnTo>
                  <a:lnTo>
                    <a:pt x="40" y="304"/>
                  </a:lnTo>
                  <a:lnTo>
                    <a:pt x="68" y="303"/>
                  </a:lnTo>
                  <a:lnTo>
                    <a:pt x="68" y="303"/>
                  </a:lnTo>
                  <a:lnTo>
                    <a:pt x="87" y="304"/>
                  </a:lnTo>
                  <a:lnTo>
                    <a:pt x="95" y="306"/>
                  </a:lnTo>
                  <a:lnTo>
                    <a:pt x="101" y="309"/>
                  </a:lnTo>
                  <a:lnTo>
                    <a:pt x="101" y="309"/>
                  </a:lnTo>
                  <a:lnTo>
                    <a:pt x="109" y="313"/>
                  </a:lnTo>
                  <a:lnTo>
                    <a:pt x="117" y="313"/>
                  </a:lnTo>
                  <a:lnTo>
                    <a:pt x="117" y="313"/>
                  </a:lnTo>
                  <a:lnTo>
                    <a:pt x="127" y="312"/>
                  </a:lnTo>
                  <a:lnTo>
                    <a:pt x="136" y="310"/>
                  </a:lnTo>
                  <a:lnTo>
                    <a:pt x="136" y="310"/>
                  </a:lnTo>
                  <a:lnTo>
                    <a:pt x="145" y="307"/>
                  </a:lnTo>
                  <a:lnTo>
                    <a:pt x="154" y="306"/>
                  </a:lnTo>
                  <a:lnTo>
                    <a:pt x="154" y="306"/>
                  </a:lnTo>
                  <a:lnTo>
                    <a:pt x="160" y="307"/>
                  </a:lnTo>
                  <a:lnTo>
                    <a:pt x="163" y="309"/>
                  </a:lnTo>
                  <a:lnTo>
                    <a:pt x="166" y="312"/>
                  </a:lnTo>
                  <a:lnTo>
                    <a:pt x="166" y="312"/>
                  </a:lnTo>
                  <a:lnTo>
                    <a:pt x="170" y="318"/>
                  </a:lnTo>
                  <a:lnTo>
                    <a:pt x="177" y="321"/>
                  </a:lnTo>
                  <a:lnTo>
                    <a:pt x="183" y="322"/>
                  </a:lnTo>
                  <a:lnTo>
                    <a:pt x="192" y="322"/>
                  </a:lnTo>
                  <a:lnTo>
                    <a:pt x="192" y="322"/>
                  </a:lnTo>
                  <a:lnTo>
                    <a:pt x="202" y="322"/>
                  </a:lnTo>
                  <a:lnTo>
                    <a:pt x="202" y="322"/>
                  </a:lnTo>
                  <a:lnTo>
                    <a:pt x="202" y="322"/>
                  </a:lnTo>
                  <a:lnTo>
                    <a:pt x="202" y="322"/>
                  </a:lnTo>
                  <a:lnTo>
                    <a:pt x="214" y="322"/>
                  </a:lnTo>
                  <a:lnTo>
                    <a:pt x="214" y="322"/>
                  </a:lnTo>
                  <a:lnTo>
                    <a:pt x="219" y="322"/>
                  </a:lnTo>
                  <a:lnTo>
                    <a:pt x="223" y="322"/>
                  </a:lnTo>
                  <a:lnTo>
                    <a:pt x="223" y="322"/>
                  </a:lnTo>
                  <a:lnTo>
                    <a:pt x="225" y="324"/>
                  </a:lnTo>
                  <a:lnTo>
                    <a:pt x="225" y="324"/>
                  </a:lnTo>
                  <a:lnTo>
                    <a:pt x="238" y="325"/>
                  </a:lnTo>
                  <a:lnTo>
                    <a:pt x="238" y="325"/>
                  </a:lnTo>
                  <a:lnTo>
                    <a:pt x="262" y="324"/>
                  </a:lnTo>
                  <a:lnTo>
                    <a:pt x="287" y="321"/>
                  </a:lnTo>
                  <a:lnTo>
                    <a:pt x="315" y="318"/>
                  </a:lnTo>
                  <a:lnTo>
                    <a:pt x="315" y="318"/>
                  </a:lnTo>
                  <a:lnTo>
                    <a:pt x="321" y="309"/>
                  </a:lnTo>
                  <a:lnTo>
                    <a:pt x="325" y="300"/>
                  </a:lnTo>
                  <a:lnTo>
                    <a:pt x="327" y="291"/>
                  </a:lnTo>
                  <a:lnTo>
                    <a:pt x="327" y="282"/>
                  </a:lnTo>
                  <a:lnTo>
                    <a:pt x="327" y="282"/>
                  </a:lnTo>
                  <a:lnTo>
                    <a:pt x="328" y="276"/>
                  </a:lnTo>
                  <a:lnTo>
                    <a:pt x="330" y="272"/>
                  </a:lnTo>
                  <a:lnTo>
                    <a:pt x="332" y="269"/>
                  </a:lnTo>
                  <a:lnTo>
                    <a:pt x="337" y="267"/>
                  </a:lnTo>
                  <a:lnTo>
                    <a:pt x="347" y="266"/>
                  </a:lnTo>
                  <a:lnTo>
                    <a:pt x="358" y="263"/>
                  </a:lnTo>
                  <a:lnTo>
                    <a:pt x="358" y="263"/>
                  </a:lnTo>
                  <a:lnTo>
                    <a:pt x="365" y="260"/>
                  </a:lnTo>
                  <a:lnTo>
                    <a:pt x="371" y="256"/>
                  </a:lnTo>
                  <a:lnTo>
                    <a:pt x="371" y="256"/>
                  </a:lnTo>
                  <a:lnTo>
                    <a:pt x="384" y="244"/>
                  </a:lnTo>
                  <a:lnTo>
                    <a:pt x="391" y="241"/>
                  </a:lnTo>
                  <a:lnTo>
                    <a:pt x="397" y="238"/>
                  </a:lnTo>
                  <a:lnTo>
                    <a:pt x="397" y="238"/>
                  </a:lnTo>
                  <a:lnTo>
                    <a:pt x="402" y="238"/>
                  </a:lnTo>
                  <a:lnTo>
                    <a:pt x="406" y="236"/>
                  </a:lnTo>
                  <a:lnTo>
                    <a:pt x="417" y="230"/>
                  </a:lnTo>
                  <a:lnTo>
                    <a:pt x="425" y="226"/>
                  </a:lnTo>
                  <a:lnTo>
                    <a:pt x="431" y="225"/>
                  </a:lnTo>
                  <a:lnTo>
                    <a:pt x="436" y="223"/>
                  </a:lnTo>
                  <a:lnTo>
                    <a:pt x="436" y="223"/>
                  </a:lnTo>
                  <a:lnTo>
                    <a:pt x="440" y="225"/>
                  </a:lnTo>
                  <a:lnTo>
                    <a:pt x="440" y="225"/>
                  </a:lnTo>
                  <a:lnTo>
                    <a:pt x="448" y="229"/>
                  </a:lnTo>
                  <a:lnTo>
                    <a:pt x="455" y="235"/>
                  </a:lnTo>
                  <a:lnTo>
                    <a:pt x="464" y="239"/>
                  </a:lnTo>
                  <a:lnTo>
                    <a:pt x="468" y="242"/>
                  </a:lnTo>
                  <a:lnTo>
                    <a:pt x="473" y="242"/>
                  </a:lnTo>
                  <a:lnTo>
                    <a:pt x="473" y="242"/>
                  </a:lnTo>
                  <a:lnTo>
                    <a:pt x="479" y="241"/>
                  </a:lnTo>
                  <a:lnTo>
                    <a:pt x="479" y="241"/>
                  </a:lnTo>
                  <a:lnTo>
                    <a:pt x="483" y="238"/>
                  </a:lnTo>
                  <a:lnTo>
                    <a:pt x="483" y="238"/>
                  </a:lnTo>
                  <a:lnTo>
                    <a:pt x="492" y="233"/>
                  </a:lnTo>
                  <a:lnTo>
                    <a:pt x="501" y="230"/>
                  </a:lnTo>
                  <a:lnTo>
                    <a:pt x="501" y="230"/>
                  </a:lnTo>
                  <a:lnTo>
                    <a:pt x="505" y="229"/>
                  </a:lnTo>
                  <a:lnTo>
                    <a:pt x="511" y="225"/>
                  </a:lnTo>
                  <a:lnTo>
                    <a:pt x="517" y="219"/>
                  </a:lnTo>
                  <a:lnTo>
                    <a:pt x="526" y="210"/>
                  </a:lnTo>
                  <a:lnTo>
                    <a:pt x="526" y="210"/>
                  </a:lnTo>
                  <a:lnTo>
                    <a:pt x="536" y="199"/>
                  </a:lnTo>
                  <a:lnTo>
                    <a:pt x="545" y="194"/>
                  </a:lnTo>
                  <a:lnTo>
                    <a:pt x="554" y="191"/>
                  </a:lnTo>
                  <a:lnTo>
                    <a:pt x="564" y="189"/>
                  </a:lnTo>
                  <a:lnTo>
                    <a:pt x="564" y="189"/>
                  </a:lnTo>
                  <a:lnTo>
                    <a:pt x="576" y="191"/>
                  </a:lnTo>
                  <a:lnTo>
                    <a:pt x="589" y="192"/>
                  </a:lnTo>
                  <a:lnTo>
                    <a:pt x="589" y="192"/>
                  </a:lnTo>
                  <a:lnTo>
                    <a:pt x="598" y="192"/>
                  </a:lnTo>
                  <a:lnTo>
                    <a:pt x="598" y="192"/>
                  </a:lnTo>
                  <a:lnTo>
                    <a:pt x="610" y="191"/>
                  </a:lnTo>
                  <a:lnTo>
                    <a:pt x="619" y="189"/>
                  </a:lnTo>
                  <a:lnTo>
                    <a:pt x="626" y="185"/>
                  </a:lnTo>
                  <a:lnTo>
                    <a:pt x="632" y="179"/>
                  </a:lnTo>
                  <a:lnTo>
                    <a:pt x="632" y="179"/>
                  </a:lnTo>
                  <a:lnTo>
                    <a:pt x="640" y="171"/>
                  </a:lnTo>
                  <a:lnTo>
                    <a:pt x="644" y="163"/>
                  </a:lnTo>
                  <a:lnTo>
                    <a:pt x="644" y="163"/>
                  </a:lnTo>
                  <a:lnTo>
                    <a:pt x="645" y="160"/>
                  </a:lnTo>
                  <a:lnTo>
                    <a:pt x="645" y="160"/>
                  </a:lnTo>
                  <a:lnTo>
                    <a:pt x="648" y="155"/>
                  </a:lnTo>
                  <a:lnTo>
                    <a:pt x="653" y="152"/>
                  </a:lnTo>
                  <a:lnTo>
                    <a:pt x="662" y="146"/>
                  </a:lnTo>
                  <a:lnTo>
                    <a:pt x="672" y="142"/>
                  </a:lnTo>
                  <a:lnTo>
                    <a:pt x="682" y="137"/>
                  </a:lnTo>
                  <a:lnTo>
                    <a:pt x="682" y="137"/>
                  </a:lnTo>
                  <a:lnTo>
                    <a:pt x="693" y="135"/>
                  </a:lnTo>
                  <a:lnTo>
                    <a:pt x="700" y="129"/>
                  </a:lnTo>
                  <a:lnTo>
                    <a:pt x="700" y="129"/>
                  </a:lnTo>
                  <a:lnTo>
                    <a:pt x="718" y="118"/>
                  </a:lnTo>
                  <a:lnTo>
                    <a:pt x="737" y="109"/>
                  </a:lnTo>
                  <a:lnTo>
                    <a:pt x="737" y="109"/>
                  </a:lnTo>
                  <a:lnTo>
                    <a:pt x="764" y="98"/>
                  </a:lnTo>
                  <a:lnTo>
                    <a:pt x="764" y="98"/>
                  </a:lnTo>
                  <a:lnTo>
                    <a:pt x="765" y="98"/>
                  </a:lnTo>
                  <a:lnTo>
                    <a:pt x="765" y="98"/>
                  </a:lnTo>
                  <a:lnTo>
                    <a:pt x="766" y="95"/>
                  </a:lnTo>
                  <a:lnTo>
                    <a:pt x="768" y="92"/>
                  </a:lnTo>
                  <a:lnTo>
                    <a:pt x="770" y="83"/>
                  </a:lnTo>
                  <a:lnTo>
                    <a:pt x="770" y="83"/>
                  </a:lnTo>
                  <a:lnTo>
                    <a:pt x="762" y="77"/>
                  </a:lnTo>
                  <a:lnTo>
                    <a:pt x="756" y="75"/>
                  </a:lnTo>
                  <a:lnTo>
                    <a:pt x="749" y="74"/>
                  </a:lnTo>
                  <a:lnTo>
                    <a:pt x="744" y="74"/>
                  </a:lnTo>
                  <a:lnTo>
                    <a:pt x="744" y="74"/>
                  </a:lnTo>
                  <a:lnTo>
                    <a:pt x="741" y="74"/>
                  </a:lnTo>
                  <a:lnTo>
                    <a:pt x="741" y="74"/>
                  </a:lnTo>
                  <a:lnTo>
                    <a:pt x="739" y="74"/>
                  </a:lnTo>
                  <a:lnTo>
                    <a:pt x="739" y="74"/>
                  </a:lnTo>
                  <a:lnTo>
                    <a:pt x="731" y="72"/>
                  </a:lnTo>
                  <a:lnTo>
                    <a:pt x="725" y="71"/>
                  </a:lnTo>
                  <a:lnTo>
                    <a:pt x="718" y="67"/>
                  </a:lnTo>
                  <a:lnTo>
                    <a:pt x="710" y="59"/>
                  </a:lnTo>
                  <a:lnTo>
                    <a:pt x="710" y="59"/>
                  </a:lnTo>
                  <a:lnTo>
                    <a:pt x="702" y="50"/>
                  </a:lnTo>
                  <a:lnTo>
                    <a:pt x="694" y="44"/>
                  </a:lnTo>
                  <a:lnTo>
                    <a:pt x="687" y="43"/>
                  </a:lnTo>
                  <a:lnTo>
                    <a:pt x="679" y="41"/>
                  </a:lnTo>
                  <a:lnTo>
                    <a:pt x="679" y="41"/>
                  </a:lnTo>
                  <a:lnTo>
                    <a:pt x="671" y="43"/>
                  </a:lnTo>
                  <a:lnTo>
                    <a:pt x="671" y="43"/>
                  </a:lnTo>
                  <a:lnTo>
                    <a:pt x="660" y="43"/>
                  </a:lnTo>
                  <a:lnTo>
                    <a:pt x="660" y="43"/>
                  </a:lnTo>
                  <a:lnTo>
                    <a:pt x="653" y="43"/>
                  </a:lnTo>
                  <a:lnTo>
                    <a:pt x="644" y="41"/>
                  </a:lnTo>
                  <a:lnTo>
                    <a:pt x="644" y="41"/>
                  </a:lnTo>
                  <a:lnTo>
                    <a:pt x="619" y="36"/>
                  </a:lnTo>
                  <a:lnTo>
                    <a:pt x="582" y="31"/>
                  </a:lnTo>
                  <a:lnTo>
                    <a:pt x="541" y="28"/>
                  </a:lnTo>
                  <a:lnTo>
                    <a:pt x="501" y="27"/>
                  </a:lnTo>
                  <a:lnTo>
                    <a:pt x="501" y="27"/>
                  </a:lnTo>
                  <a:lnTo>
                    <a:pt x="477" y="28"/>
                  </a:lnTo>
                  <a:lnTo>
                    <a:pt x="468" y="28"/>
                  </a:lnTo>
                  <a:lnTo>
                    <a:pt x="462" y="31"/>
                  </a:lnTo>
                  <a:lnTo>
                    <a:pt x="462" y="31"/>
                  </a:lnTo>
                  <a:lnTo>
                    <a:pt x="456" y="33"/>
                  </a:lnTo>
                  <a:lnTo>
                    <a:pt x="449" y="33"/>
                  </a:lnTo>
                  <a:lnTo>
                    <a:pt x="449" y="33"/>
                  </a:lnTo>
                  <a:lnTo>
                    <a:pt x="439" y="31"/>
                  </a:lnTo>
                  <a:lnTo>
                    <a:pt x="428" y="30"/>
                  </a:lnTo>
                  <a:lnTo>
                    <a:pt x="405" y="21"/>
                  </a:lnTo>
                  <a:lnTo>
                    <a:pt x="384" y="10"/>
                  </a:lnTo>
                  <a:lnTo>
                    <a:pt x="368" y="3"/>
                  </a:lnTo>
                  <a:lnTo>
                    <a:pt x="368" y="3"/>
                  </a:lnTo>
                  <a:lnTo>
                    <a:pt x="361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14" name="Freeform: Shape 97">
              <a:extLst>
                <a:ext uri="{FF2B5EF4-FFF2-40B4-BE49-F238E27FC236}">
                  <a16:creationId xmlns:a16="http://schemas.microsoft.com/office/drawing/2014/main" id="{A724C12A-14D0-2C4A-B8B9-0F6D4FFED022}"/>
                </a:ext>
              </a:extLst>
            </p:cNvPr>
            <p:cNvSpPr/>
            <p:nvPr/>
          </p:nvSpPr>
          <p:spPr>
            <a:xfrm>
              <a:off x="6174720" y="2023919"/>
              <a:ext cx="276840" cy="116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70" h="325">
                  <a:moveTo>
                    <a:pt x="352" y="0"/>
                  </a:moveTo>
                  <a:lnTo>
                    <a:pt x="352" y="0"/>
                  </a:lnTo>
                  <a:lnTo>
                    <a:pt x="343" y="0"/>
                  </a:lnTo>
                  <a:lnTo>
                    <a:pt x="334" y="2"/>
                  </a:lnTo>
                  <a:lnTo>
                    <a:pt x="324" y="5"/>
                  </a:lnTo>
                  <a:lnTo>
                    <a:pt x="316" y="7"/>
                  </a:lnTo>
                  <a:lnTo>
                    <a:pt x="307" y="14"/>
                  </a:lnTo>
                  <a:lnTo>
                    <a:pt x="301" y="18"/>
                  </a:lnTo>
                  <a:lnTo>
                    <a:pt x="297" y="25"/>
                  </a:lnTo>
                  <a:lnTo>
                    <a:pt x="296" y="33"/>
                  </a:lnTo>
                  <a:lnTo>
                    <a:pt x="296" y="33"/>
                  </a:lnTo>
                  <a:lnTo>
                    <a:pt x="294" y="40"/>
                  </a:lnTo>
                  <a:lnTo>
                    <a:pt x="293" y="46"/>
                  </a:lnTo>
                  <a:lnTo>
                    <a:pt x="293" y="46"/>
                  </a:lnTo>
                  <a:lnTo>
                    <a:pt x="290" y="50"/>
                  </a:lnTo>
                  <a:lnTo>
                    <a:pt x="285" y="53"/>
                  </a:lnTo>
                  <a:lnTo>
                    <a:pt x="281" y="55"/>
                  </a:lnTo>
                  <a:lnTo>
                    <a:pt x="273" y="56"/>
                  </a:lnTo>
                  <a:lnTo>
                    <a:pt x="273" y="56"/>
                  </a:lnTo>
                  <a:lnTo>
                    <a:pt x="266" y="55"/>
                  </a:lnTo>
                  <a:lnTo>
                    <a:pt x="256" y="53"/>
                  </a:lnTo>
                  <a:lnTo>
                    <a:pt x="245" y="49"/>
                  </a:lnTo>
                  <a:lnTo>
                    <a:pt x="233" y="43"/>
                  </a:lnTo>
                  <a:lnTo>
                    <a:pt x="233" y="43"/>
                  </a:lnTo>
                  <a:lnTo>
                    <a:pt x="219" y="37"/>
                  </a:lnTo>
                  <a:lnTo>
                    <a:pt x="204" y="33"/>
                  </a:lnTo>
                  <a:lnTo>
                    <a:pt x="188" y="30"/>
                  </a:lnTo>
                  <a:lnTo>
                    <a:pt x="173" y="30"/>
                  </a:lnTo>
                  <a:lnTo>
                    <a:pt x="173" y="30"/>
                  </a:lnTo>
                  <a:lnTo>
                    <a:pt x="173" y="30"/>
                  </a:lnTo>
                  <a:lnTo>
                    <a:pt x="173" y="30"/>
                  </a:lnTo>
                  <a:lnTo>
                    <a:pt x="169" y="30"/>
                  </a:lnTo>
                  <a:lnTo>
                    <a:pt x="169" y="30"/>
                  </a:lnTo>
                  <a:lnTo>
                    <a:pt x="169" y="30"/>
                  </a:lnTo>
                  <a:lnTo>
                    <a:pt x="169" y="30"/>
                  </a:lnTo>
                  <a:lnTo>
                    <a:pt x="169" y="30"/>
                  </a:lnTo>
                  <a:lnTo>
                    <a:pt x="169" y="30"/>
                  </a:lnTo>
                  <a:lnTo>
                    <a:pt x="157" y="31"/>
                  </a:lnTo>
                  <a:lnTo>
                    <a:pt x="146" y="34"/>
                  </a:lnTo>
                  <a:lnTo>
                    <a:pt x="141" y="39"/>
                  </a:lnTo>
                  <a:lnTo>
                    <a:pt x="138" y="41"/>
                  </a:lnTo>
                  <a:lnTo>
                    <a:pt x="138" y="44"/>
                  </a:lnTo>
                  <a:lnTo>
                    <a:pt x="138" y="44"/>
                  </a:lnTo>
                  <a:lnTo>
                    <a:pt x="136" y="52"/>
                  </a:lnTo>
                  <a:lnTo>
                    <a:pt x="133" y="59"/>
                  </a:lnTo>
                  <a:lnTo>
                    <a:pt x="129" y="65"/>
                  </a:lnTo>
                  <a:lnTo>
                    <a:pt x="123" y="72"/>
                  </a:lnTo>
                  <a:lnTo>
                    <a:pt x="123" y="72"/>
                  </a:lnTo>
                  <a:lnTo>
                    <a:pt x="115" y="78"/>
                  </a:lnTo>
                  <a:lnTo>
                    <a:pt x="108" y="84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89" y="98"/>
                  </a:lnTo>
                  <a:lnTo>
                    <a:pt x="84" y="106"/>
                  </a:lnTo>
                  <a:lnTo>
                    <a:pt x="84" y="106"/>
                  </a:lnTo>
                  <a:lnTo>
                    <a:pt x="84" y="106"/>
                  </a:lnTo>
                  <a:lnTo>
                    <a:pt x="84" y="106"/>
                  </a:lnTo>
                  <a:lnTo>
                    <a:pt x="73" y="132"/>
                  </a:lnTo>
                  <a:lnTo>
                    <a:pt x="73" y="132"/>
                  </a:lnTo>
                  <a:lnTo>
                    <a:pt x="80" y="136"/>
                  </a:lnTo>
                  <a:lnTo>
                    <a:pt x="87" y="142"/>
                  </a:lnTo>
                  <a:lnTo>
                    <a:pt x="98" y="155"/>
                  </a:lnTo>
                  <a:lnTo>
                    <a:pt x="98" y="155"/>
                  </a:lnTo>
                  <a:lnTo>
                    <a:pt x="104" y="161"/>
                  </a:lnTo>
                  <a:lnTo>
                    <a:pt x="111" y="164"/>
                  </a:lnTo>
                  <a:lnTo>
                    <a:pt x="118" y="167"/>
                  </a:lnTo>
                  <a:lnTo>
                    <a:pt x="127" y="167"/>
                  </a:lnTo>
                  <a:lnTo>
                    <a:pt x="127" y="167"/>
                  </a:lnTo>
                  <a:lnTo>
                    <a:pt x="135" y="166"/>
                  </a:lnTo>
                  <a:lnTo>
                    <a:pt x="135" y="166"/>
                  </a:lnTo>
                  <a:lnTo>
                    <a:pt x="142" y="164"/>
                  </a:lnTo>
                  <a:lnTo>
                    <a:pt x="146" y="161"/>
                  </a:lnTo>
                  <a:lnTo>
                    <a:pt x="151" y="158"/>
                  </a:lnTo>
                  <a:lnTo>
                    <a:pt x="154" y="154"/>
                  </a:lnTo>
                  <a:lnTo>
                    <a:pt x="154" y="154"/>
                  </a:lnTo>
                  <a:lnTo>
                    <a:pt x="155" y="151"/>
                  </a:lnTo>
                  <a:lnTo>
                    <a:pt x="157" y="149"/>
                  </a:lnTo>
                  <a:lnTo>
                    <a:pt x="163" y="148"/>
                  </a:lnTo>
                  <a:lnTo>
                    <a:pt x="163" y="148"/>
                  </a:lnTo>
                  <a:lnTo>
                    <a:pt x="173" y="151"/>
                  </a:lnTo>
                  <a:lnTo>
                    <a:pt x="188" y="157"/>
                  </a:lnTo>
                  <a:lnTo>
                    <a:pt x="188" y="157"/>
                  </a:lnTo>
                  <a:lnTo>
                    <a:pt x="204" y="166"/>
                  </a:lnTo>
                  <a:lnTo>
                    <a:pt x="220" y="174"/>
                  </a:lnTo>
                  <a:lnTo>
                    <a:pt x="236" y="186"/>
                  </a:lnTo>
                  <a:lnTo>
                    <a:pt x="251" y="198"/>
                  </a:lnTo>
                  <a:lnTo>
                    <a:pt x="251" y="198"/>
                  </a:lnTo>
                  <a:lnTo>
                    <a:pt x="259" y="205"/>
                  </a:lnTo>
                  <a:lnTo>
                    <a:pt x="259" y="205"/>
                  </a:lnTo>
                  <a:lnTo>
                    <a:pt x="263" y="210"/>
                  </a:lnTo>
                  <a:lnTo>
                    <a:pt x="263" y="213"/>
                  </a:lnTo>
                  <a:lnTo>
                    <a:pt x="263" y="213"/>
                  </a:lnTo>
                  <a:lnTo>
                    <a:pt x="263" y="213"/>
                  </a:lnTo>
                  <a:lnTo>
                    <a:pt x="263" y="213"/>
                  </a:lnTo>
                  <a:lnTo>
                    <a:pt x="263" y="213"/>
                  </a:lnTo>
                  <a:lnTo>
                    <a:pt x="263" y="213"/>
                  </a:lnTo>
                  <a:lnTo>
                    <a:pt x="263" y="213"/>
                  </a:lnTo>
                  <a:lnTo>
                    <a:pt x="260" y="214"/>
                  </a:lnTo>
                  <a:lnTo>
                    <a:pt x="256" y="216"/>
                  </a:lnTo>
                  <a:lnTo>
                    <a:pt x="244" y="217"/>
                  </a:lnTo>
                  <a:lnTo>
                    <a:pt x="238" y="220"/>
                  </a:lnTo>
                  <a:lnTo>
                    <a:pt x="231" y="223"/>
                  </a:lnTo>
                  <a:lnTo>
                    <a:pt x="225" y="228"/>
                  </a:lnTo>
                  <a:lnTo>
                    <a:pt x="220" y="233"/>
                  </a:lnTo>
                  <a:lnTo>
                    <a:pt x="220" y="233"/>
                  </a:lnTo>
                  <a:lnTo>
                    <a:pt x="217" y="239"/>
                  </a:lnTo>
                  <a:lnTo>
                    <a:pt x="211" y="244"/>
                  </a:lnTo>
                  <a:lnTo>
                    <a:pt x="211" y="244"/>
                  </a:lnTo>
                  <a:lnTo>
                    <a:pt x="205" y="245"/>
                  </a:lnTo>
                  <a:lnTo>
                    <a:pt x="198" y="247"/>
                  </a:lnTo>
                  <a:lnTo>
                    <a:pt x="198" y="247"/>
                  </a:lnTo>
                  <a:lnTo>
                    <a:pt x="189" y="245"/>
                  </a:lnTo>
                  <a:lnTo>
                    <a:pt x="179" y="244"/>
                  </a:lnTo>
                  <a:lnTo>
                    <a:pt x="179" y="244"/>
                  </a:lnTo>
                  <a:lnTo>
                    <a:pt x="179" y="244"/>
                  </a:lnTo>
                  <a:lnTo>
                    <a:pt x="179" y="244"/>
                  </a:lnTo>
                  <a:lnTo>
                    <a:pt x="177" y="244"/>
                  </a:lnTo>
                  <a:lnTo>
                    <a:pt x="177" y="244"/>
                  </a:lnTo>
                  <a:lnTo>
                    <a:pt x="177" y="244"/>
                  </a:lnTo>
                  <a:lnTo>
                    <a:pt x="177" y="244"/>
                  </a:lnTo>
                  <a:lnTo>
                    <a:pt x="163" y="242"/>
                  </a:lnTo>
                  <a:lnTo>
                    <a:pt x="163" y="242"/>
                  </a:lnTo>
                  <a:lnTo>
                    <a:pt x="158" y="242"/>
                  </a:lnTo>
                  <a:lnTo>
                    <a:pt x="154" y="245"/>
                  </a:lnTo>
                  <a:lnTo>
                    <a:pt x="154" y="245"/>
                  </a:lnTo>
                  <a:lnTo>
                    <a:pt x="149" y="248"/>
                  </a:lnTo>
                  <a:lnTo>
                    <a:pt x="143" y="250"/>
                  </a:lnTo>
                  <a:lnTo>
                    <a:pt x="126" y="254"/>
                  </a:lnTo>
                  <a:lnTo>
                    <a:pt x="126" y="254"/>
                  </a:lnTo>
                  <a:lnTo>
                    <a:pt x="95" y="259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2" y="260"/>
                  </a:lnTo>
                  <a:lnTo>
                    <a:pt x="62" y="260"/>
                  </a:lnTo>
                  <a:lnTo>
                    <a:pt x="50" y="259"/>
                  </a:lnTo>
                  <a:lnTo>
                    <a:pt x="50" y="259"/>
                  </a:lnTo>
                  <a:lnTo>
                    <a:pt x="49" y="259"/>
                  </a:lnTo>
                  <a:lnTo>
                    <a:pt x="49" y="259"/>
                  </a:lnTo>
                  <a:lnTo>
                    <a:pt x="40" y="260"/>
                  </a:lnTo>
                  <a:lnTo>
                    <a:pt x="33" y="263"/>
                  </a:lnTo>
                  <a:lnTo>
                    <a:pt x="24" y="269"/>
                  </a:lnTo>
                  <a:lnTo>
                    <a:pt x="16" y="275"/>
                  </a:lnTo>
                  <a:lnTo>
                    <a:pt x="9" y="281"/>
                  </a:lnTo>
                  <a:lnTo>
                    <a:pt x="5" y="288"/>
                  </a:lnTo>
                  <a:lnTo>
                    <a:pt x="2" y="295"/>
                  </a:lnTo>
                  <a:lnTo>
                    <a:pt x="0" y="300"/>
                  </a:lnTo>
                  <a:lnTo>
                    <a:pt x="0" y="300"/>
                  </a:lnTo>
                  <a:lnTo>
                    <a:pt x="2" y="303"/>
                  </a:lnTo>
                  <a:lnTo>
                    <a:pt x="6" y="304"/>
                  </a:lnTo>
                  <a:lnTo>
                    <a:pt x="15" y="306"/>
                  </a:lnTo>
                  <a:lnTo>
                    <a:pt x="15" y="306"/>
                  </a:lnTo>
                  <a:lnTo>
                    <a:pt x="40" y="304"/>
                  </a:lnTo>
                  <a:lnTo>
                    <a:pt x="40" y="304"/>
                  </a:lnTo>
                  <a:lnTo>
                    <a:pt x="68" y="303"/>
                  </a:lnTo>
                  <a:lnTo>
                    <a:pt x="68" y="303"/>
                  </a:lnTo>
                  <a:lnTo>
                    <a:pt x="87" y="304"/>
                  </a:lnTo>
                  <a:lnTo>
                    <a:pt x="95" y="306"/>
                  </a:lnTo>
                  <a:lnTo>
                    <a:pt x="101" y="309"/>
                  </a:lnTo>
                  <a:lnTo>
                    <a:pt x="101" y="309"/>
                  </a:lnTo>
                  <a:lnTo>
                    <a:pt x="109" y="313"/>
                  </a:lnTo>
                  <a:lnTo>
                    <a:pt x="117" y="313"/>
                  </a:lnTo>
                  <a:lnTo>
                    <a:pt x="117" y="313"/>
                  </a:lnTo>
                  <a:lnTo>
                    <a:pt x="127" y="312"/>
                  </a:lnTo>
                  <a:lnTo>
                    <a:pt x="136" y="310"/>
                  </a:lnTo>
                  <a:lnTo>
                    <a:pt x="136" y="310"/>
                  </a:lnTo>
                  <a:lnTo>
                    <a:pt x="145" y="307"/>
                  </a:lnTo>
                  <a:lnTo>
                    <a:pt x="154" y="306"/>
                  </a:lnTo>
                  <a:lnTo>
                    <a:pt x="154" y="306"/>
                  </a:lnTo>
                  <a:lnTo>
                    <a:pt x="160" y="307"/>
                  </a:lnTo>
                  <a:lnTo>
                    <a:pt x="163" y="309"/>
                  </a:lnTo>
                  <a:lnTo>
                    <a:pt x="166" y="312"/>
                  </a:lnTo>
                  <a:lnTo>
                    <a:pt x="166" y="312"/>
                  </a:lnTo>
                  <a:lnTo>
                    <a:pt x="170" y="318"/>
                  </a:lnTo>
                  <a:lnTo>
                    <a:pt x="177" y="321"/>
                  </a:lnTo>
                  <a:lnTo>
                    <a:pt x="183" y="322"/>
                  </a:lnTo>
                  <a:lnTo>
                    <a:pt x="192" y="322"/>
                  </a:lnTo>
                  <a:lnTo>
                    <a:pt x="192" y="322"/>
                  </a:lnTo>
                  <a:lnTo>
                    <a:pt x="202" y="322"/>
                  </a:lnTo>
                  <a:lnTo>
                    <a:pt x="202" y="322"/>
                  </a:lnTo>
                  <a:lnTo>
                    <a:pt x="202" y="322"/>
                  </a:lnTo>
                  <a:lnTo>
                    <a:pt x="202" y="322"/>
                  </a:lnTo>
                  <a:lnTo>
                    <a:pt x="214" y="322"/>
                  </a:lnTo>
                  <a:lnTo>
                    <a:pt x="214" y="322"/>
                  </a:lnTo>
                  <a:lnTo>
                    <a:pt x="219" y="322"/>
                  </a:lnTo>
                  <a:lnTo>
                    <a:pt x="223" y="322"/>
                  </a:lnTo>
                  <a:lnTo>
                    <a:pt x="223" y="322"/>
                  </a:lnTo>
                  <a:lnTo>
                    <a:pt x="225" y="324"/>
                  </a:lnTo>
                  <a:lnTo>
                    <a:pt x="225" y="324"/>
                  </a:lnTo>
                  <a:lnTo>
                    <a:pt x="238" y="325"/>
                  </a:lnTo>
                  <a:lnTo>
                    <a:pt x="238" y="325"/>
                  </a:lnTo>
                  <a:lnTo>
                    <a:pt x="262" y="324"/>
                  </a:lnTo>
                  <a:lnTo>
                    <a:pt x="287" y="321"/>
                  </a:lnTo>
                  <a:lnTo>
                    <a:pt x="315" y="318"/>
                  </a:lnTo>
                  <a:lnTo>
                    <a:pt x="315" y="318"/>
                  </a:lnTo>
                  <a:lnTo>
                    <a:pt x="321" y="309"/>
                  </a:lnTo>
                  <a:lnTo>
                    <a:pt x="325" y="300"/>
                  </a:lnTo>
                  <a:lnTo>
                    <a:pt x="327" y="291"/>
                  </a:lnTo>
                  <a:lnTo>
                    <a:pt x="327" y="282"/>
                  </a:lnTo>
                  <a:lnTo>
                    <a:pt x="327" y="282"/>
                  </a:lnTo>
                  <a:lnTo>
                    <a:pt x="328" y="276"/>
                  </a:lnTo>
                  <a:lnTo>
                    <a:pt x="330" y="272"/>
                  </a:lnTo>
                  <a:lnTo>
                    <a:pt x="332" y="269"/>
                  </a:lnTo>
                  <a:lnTo>
                    <a:pt x="337" y="267"/>
                  </a:lnTo>
                  <a:lnTo>
                    <a:pt x="347" y="266"/>
                  </a:lnTo>
                  <a:lnTo>
                    <a:pt x="358" y="263"/>
                  </a:lnTo>
                  <a:lnTo>
                    <a:pt x="358" y="263"/>
                  </a:lnTo>
                  <a:lnTo>
                    <a:pt x="365" y="260"/>
                  </a:lnTo>
                  <a:lnTo>
                    <a:pt x="371" y="256"/>
                  </a:lnTo>
                  <a:lnTo>
                    <a:pt x="371" y="256"/>
                  </a:lnTo>
                  <a:lnTo>
                    <a:pt x="384" y="244"/>
                  </a:lnTo>
                  <a:lnTo>
                    <a:pt x="391" y="241"/>
                  </a:lnTo>
                  <a:lnTo>
                    <a:pt x="397" y="238"/>
                  </a:lnTo>
                  <a:lnTo>
                    <a:pt x="397" y="238"/>
                  </a:lnTo>
                  <a:lnTo>
                    <a:pt x="402" y="238"/>
                  </a:lnTo>
                  <a:lnTo>
                    <a:pt x="406" y="236"/>
                  </a:lnTo>
                  <a:lnTo>
                    <a:pt x="417" y="230"/>
                  </a:lnTo>
                  <a:lnTo>
                    <a:pt x="425" y="226"/>
                  </a:lnTo>
                  <a:lnTo>
                    <a:pt x="431" y="225"/>
                  </a:lnTo>
                  <a:lnTo>
                    <a:pt x="436" y="223"/>
                  </a:lnTo>
                  <a:lnTo>
                    <a:pt x="436" y="223"/>
                  </a:lnTo>
                  <a:lnTo>
                    <a:pt x="440" y="225"/>
                  </a:lnTo>
                  <a:lnTo>
                    <a:pt x="440" y="225"/>
                  </a:lnTo>
                  <a:lnTo>
                    <a:pt x="448" y="229"/>
                  </a:lnTo>
                  <a:lnTo>
                    <a:pt x="455" y="235"/>
                  </a:lnTo>
                  <a:lnTo>
                    <a:pt x="464" y="239"/>
                  </a:lnTo>
                  <a:lnTo>
                    <a:pt x="468" y="242"/>
                  </a:lnTo>
                  <a:lnTo>
                    <a:pt x="473" y="242"/>
                  </a:lnTo>
                  <a:lnTo>
                    <a:pt x="473" y="242"/>
                  </a:lnTo>
                  <a:lnTo>
                    <a:pt x="479" y="241"/>
                  </a:lnTo>
                  <a:lnTo>
                    <a:pt x="479" y="241"/>
                  </a:lnTo>
                  <a:lnTo>
                    <a:pt x="483" y="238"/>
                  </a:lnTo>
                  <a:lnTo>
                    <a:pt x="483" y="238"/>
                  </a:lnTo>
                  <a:lnTo>
                    <a:pt x="492" y="233"/>
                  </a:lnTo>
                  <a:lnTo>
                    <a:pt x="501" y="230"/>
                  </a:lnTo>
                  <a:lnTo>
                    <a:pt x="501" y="230"/>
                  </a:lnTo>
                  <a:lnTo>
                    <a:pt x="505" y="229"/>
                  </a:lnTo>
                  <a:lnTo>
                    <a:pt x="511" y="225"/>
                  </a:lnTo>
                  <a:lnTo>
                    <a:pt x="517" y="219"/>
                  </a:lnTo>
                  <a:lnTo>
                    <a:pt x="526" y="210"/>
                  </a:lnTo>
                  <a:lnTo>
                    <a:pt x="526" y="210"/>
                  </a:lnTo>
                  <a:lnTo>
                    <a:pt x="536" y="199"/>
                  </a:lnTo>
                  <a:lnTo>
                    <a:pt x="545" y="194"/>
                  </a:lnTo>
                  <a:lnTo>
                    <a:pt x="554" y="191"/>
                  </a:lnTo>
                  <a:lnTo>
                    <a:pt x="564" y="189"/>
                  </a:lnTo>
                  <a:lnTo>
                    <a:pt x="564" y="189"/>
                  </a:lnTo>
                  <a:lnTo>
                    <a:pt x="576" y="191"/>
                  </a:lnTo>
                  <a:lnTo>
                    <a:pt x="589" y="192"/>
                  </a:lnTo>
                  <a:lnTo>
                    <a:pt x="589" y="192"/>
                  </a:lnTo>
                  <a:lnTo>
                    <a:pt x="598" y="192"/>
                  </a:lnTo>
                  <a:lnTo>
                    <a:pt x="598" y="192"/>
                  </a:lnTo>
                  <a:lnTo>
                    <a:pt x="610" y="191"/>
                  </a:lnTo>
                  <a:lnTo>
                    <a:pt x="619" y="189"/>
                  </a:lnTo>
                  <a:lnTo>
                    <a:pt x="626" y="185"/>
                  </a:lnTo>
                  <a:lnTo>
                    <a:pt x="632" y="179"/>
                  </a:lnTo>
                  <a:lnTo>
                    <a:pt x="632" y="179"/>
                  </a:lnTo>
                  <a:lnTo>
                    <a:pt x="640" y="171"/>
                  </a:lnTo>
                  <a:lnTo>
                    <a:pt x="644" y="163"/>
                  </a:lnTo>
                  <a:lnTo>
                    <a:pt x="644" y="163"/>
                  </a:lnTo>
                  <a:lnTo>
                    <a:pt x="645" y="160"/>
                  </a:lnTo>
                  <a:lnTo>
                    <a:pt x="645" y="160"/>
                  </a:lnTo>
                  <a:lnTo>
                    <a:pt x="648" y="155"/>
                  </a:lnTo>
                  <a:lnTo>
                    <a:pt x="653" y="152"/>
                  </a:lnTo>
                  <a:lnTo>
                    <a:pt x="662" y="146"/>
                  </a:lnTo>
                  <a:lnTo>
                    <a:pt x="672" y="142"/>
                  </a:lnTo>
                  <a:lnTo>
                    <a:pt x="682" y="137"/>
                  </a:lnTo>
                  <a:lnTo>
                    <a:pt x="682" y="137"/>
                  </a:lnTo>
                  <a:lnTo>
                    <a:pt x="693" y="135"/>
                  </a:lnTo>
                  <a:lnTo>
                    <a:pt x="700" y="129"/>
                  </a:lnTo>
                  <a:lnTo>
                    <a:pt x="700" y="129"/>
                  </a:lnTo>
                  <a:lnTo>
                    <a:pt x="718" y="118"/>
                  </a:lnTo>
                  <a:lnTo>
                    <a:pt x="737" y="109"/>
                  </a:lnTo>
                  <a:lnTo>
                    <a:pt x="737" y="109"/>
                  </a:lnTo>
                  <a:lnTo>
                    <a:pt x="764" y="98"/>
                  </a:lnTo>
                  <a:lnTo>
                    <a:pt x="764" y="98"/>
                  </a:lnTo>
                  <a:lnTo>
                    <a:pt x="765" y="98"/>
                  </a:lnTo>
                  <a:lnTo>
                    <a:pt x="765" y="98"/>
                  </a:lnTo>
                  <a:lnTo>
                    <a:pt x="766" y="95"/>
                  </a:lnTo>
                  <a:lnTo>
                    <a:pt x="768" y="92"/>
                  </a:lnTo>
                  <a:lnTo>
                    <a:pt x="770" y="83"/>
                  </a:lnTo>
                  <a:lnTo>
                    <a:pt x="770" y="83"/>
                  </a:lnTo>
                  <a:lnTo>
                    <a:pt x="762" y="77"/>
                  </a:lnTo>
                  <a:lnTo>
                    <a:pt x="756" y="75"/>
                  </a:lnTo>
                  <a:lnTo>
                    <a:pt x="749" y="74"/>
                  </a:lnTo>
                  <a:lnTo>
                    <a:pt x="744" y="74"/>
                  </a:lnTo>
                  <a:lnTo>
                    <a:pt x="744" y="74"/>
                  </a:lnTo>
                  <a:lnTo>
                    <a:pt x="741" y="74"/>
                  </a:lnTo>
                  <a:lnTo>
                    <a:pt x="741" y="74"/>
                  </a:lnTo>
                  <a:lnTo>
                    <a:pt x="739" y="74"/>
                  </a:lnTo>
                  <a:lnTo>
                    <a:pt x="739" y="74"/>
                  </a:lnTo>
                  <a:lnTo>
                    <a:pt x="731" y="72"/>
                  </a:lnTo>
                  <a:lnTo>
                    <a:pt x="725" y="71"/>
                  </a:lnTo>
                  <a:lnTo>
                    <a:pt x="718" y="67"/>
                  </a:lnTo>
                  <a:lnTo>
                    <a:pt x="710" y="59"/>
                  </a:lnTo>
                  <a:lnTo>
                    <a:pt x="710" y="59"/>
                  </a:lnTo>
                  <a:lnTo>
                    <a:pt x="702" y="50"/>
                  </a:lnTo>
                  <a:lnTo>
                    <a:pt x="694" y="44"/>
                  </a:lnTo>
                  <a:lnTo>
                    <a:pt x="687" y="43"/>
                  </a:lnTo>
                  <a:lnTo>
                    <a:pt x="679" y="41"/>
                  </a:lnTo>
                  <a:lnTo>
                    <a:pt x="679" y="41"/>
                  </a:lnTo>
                  <a:lnTo>
                    <a:pt x="671" y="43"/>
                  </a:lnTo>
                  <a:lnTo>
                    <a:pt x="671" y="43"/>
                  </a:lnTo>
                  <a:lnTo>
                    <a:pt x="660" y="43"/>
                  </a:lnTo>
                  <a:lnTo>
                    <a:pt x="660" y="43"/>
                  </a:lnTo>
                  <a:lnTo>
                    <a:pt x="653" y="43"/>
                  </a:lnTo>
                  <a:lnTo>
                    <a:pt x="644" y="41"/>
                  </a:lnTo>
                  <a:lnTo>
                    <a:pt x="644" y="41"/>
                  </a:lnTo>
                  <a:lnTo>
                    <a:pt x="619" y="36"/>
                  </a:lnTo>
                  <a:lnTo>
                    <a:pt x="582" y="31"/>
                  </a:lnTo>
                  <a:lnTo>
                    <a:pt x="541" y="28"/>
                  </a:lnTo>
                  <a:lnTo>
                    <a:pt x="501" y="27"/>
                  </a:lnTo>
                  <a:lnTo>
                    <a:pt x="501" y="27"/>
                  </a:lnTo>
                  <a:lnTo>
                    <a:pt x="477" y="28"/>
                  </a:lnTo>
                  <a:lnTo>
                    <a:pt x="468" y="28"/>
                  </a:lnTo>
                  <a:lnTo>
                    <a:pt x="462" y="31"/>
                  </a:lnTo>
                  <a:lnTo>
                    <a:pt x="462" y="31"/>
                  </a:lnTo>
                  <a:lnTo>
                    <a:pt x="456" y="33"/>
                  </a:lnTo>
                  <a:lnTo>
                    <a:pt x="449" y="33"/>
                  </a:lnTo>
                  <a:lnTo>
                    <a:pt x="449" y="33"/>
                  </a:lnTo>
                  <a:lnTo>
                    <a:pt x="439" y="31"/>
                  </a:lnTo>
                  <a:lnTo>
                    <a:pt x="428" y="30"/>
                  </a:lnTo>
                  <a:lnTo>
                    <a:pt x="405" y="21"/>
                  </a:lnTo>
                  <a:lnTo>
                    <a:pt x="384" y="10"/>
                  </a:lnTo>
                  <a:lnTo>
                    <a:pt x="368" y="3"/>
                  </a:lnTo>
                  <a:lnTo>
                    <a:pt x="368" y="3"/>
                  </a:lnTo>
                  <a:lnTo>
                    <a:pt x="361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15" name="Freeform: Shape 98">
              <a:extLst>
                <a:ext uri="{FF2B5EF4-FFF2-40B4-BE49-F238E27FC236}">
                  <a16:creationId xmlns:a16="http://schemas.microsoft.com/office/drawing/2014/main" id="{9F6AF29F-13DE-734F-AA74-CDCB5DB75D4A}"/>
                </a:ext>
              </a:extLst>
            </p:cNvPr>
            <p:cNvSpPr/>
            <p:nvPr/>
          </p:nvSpPr>
          <p:spPr>
            <a:xfrm>
              <a:off x="5413679" y="2009160"/>
              <a:ext cx="172800" cy="75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81" h="212">
                  <a:moveTo>
                    <a:pt x="34" y="0"/>
                  </a:moveTo>
                  <a:lnTo>
                    <a:pt x="34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6" y="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6" y="19"/>
                  </a:lnTo>
                  <a:lnTo>
                    <a:pt x="34" y="25"/>
                  </a:lnTo>
                  <a:lnTo>
                    <a:pt x="68" y="35"/>
                  </a:lnTo>
                  <a:lnTo>
                    <a:pt x="82" y="41"/>
                  </a:lnTo>
                  <a:lnTo>
                    <a:pt x="88" y="44"/>
                  </a:lnTo>
                  <a:lnTo>
                    <a:pt x="94" y="48"/>
                  </a:lnTo>
                  <a:lnTo>
                    <a:pt x="100" y="53"/>
                  </a:lnTo>
                  <a:lnTo>
                    <a:pt x="103" y="59"/>
                  </a:lnTo>
                  <a:lnTo>
                    <a:pt x="107" y="65"/>
                  </a:lnTo>
                  <a:lnTo>
                    <a:pt x="109" y="72"/>
                  </a:lnTo>
                  <a:lnTo>
                    <a:pt x="109" y="72"/>
                  </a:lnTo>
                  <a:lnTo>
                    <a:pt x="114" y="88"/>
                  </a:lnTo>
                  <a:lnTo>
                    <a:pt x="119" y="99"/>
                  </a:lnTo>
                  <a:lnTo>
                    <a:pt x="124" y="106"/>
                  </a:lnTo>
                  <a:lnTo>
                    <a:pt x="130" y="112"/>
                  </a:lnTo>
                  <a:lnTo>
                    <a:pt x="134" y="116"/>
                  </a:lnTo>
                  <a:lnTo>
                    <a:pt x="137" y="124"/>
                  </a:lnTo>
                  <a:lnTo>
                    <a:pt x="139" y="133"/>
                  </a:lnTo>
                  <a:lnTo>
                    <a:pt x="136" y="146"/>
                  </a:lnTo>
                  <a:lnTo>
                    <a:pt x="136" y="146"/>
                  </a:lnTo>
                  <a:lnTo>
                    <a:pt x="134" y="152"/>
                  </a:lnTo>
                  <a:lnTo>
                    <a:pt x="130" y="158"/>
                  </a:lnTo>
                  <a:lnTo>
                    <a:pt x="125" y="164"/>
                  </a:lnTo>
                  <a:lnTo>
                    <a:pt x="119" y="170"/>
                  </a:lnTo>
                  <a:lnTo>
                    <a:pt x="119" y="170"/>
                  </a:lnTo>
                  <a:lnTo>
                    <a:pt x="159" y="171"/>
                  </a:lnTo>
                  <a:lnTo>
                    <a:pt x="159" y="171"/>
                  </a:lnTo>
                  <a:lnTo>
                    <a:pt x="180" y="171"/>
                  </a:lnTo>
                  <a:lnTo>
                    <a:pt x="187" y="170"/>
                  </a:lnTo>
                  <a:lnTo>
                    <a:pt x="193" y="168"/>
                  </a:lnTo>
                  <a:lnTo>
                    <a:pt x="193" y="168"/>
                  </a:lnTo>
                  <a:lnTo>
                    <a:pt x="199" y="165"/>
                  </a:lnTo>
                  <a:lnTo>
                    <a:pt x="204" y="165"/>
                  </a:lnTo>
                  <a:lnTo>
                    <a:pt x="204" y="165"/>
                  </a:lnTo>
                  <a:lnTo>
                    <a:pt x="204" y="165"/>
                  </a:lnTo>
                  <a:lnTo>
                    <a:pt x="209" y="167"/>
                  </a:lnTo>
                  <a:lnTo>
                    <a:pt x="214" y="168"/>
                  </a:lnTo>
                  <a:lnTo>
                    <a:pt x="218" y="173"/>
                  </a:lnTo>
                  <a:lnTo>
                    <a:pt x="224" y="178"/>
                  </a:lnTo>
                  <a:lnTo>
                    <a:pt x="243" y="207"/>
                  </a:lnTo>
                  <a:lnTo>
                    <a:pt x="243" y="207"/>
                  </a:lnTo>
                  <a:lnTo>
                    <a:pt x="246" y="211"/>
                  </a:lnTo>
                  <a:lnTo>
                    <a:pt x="246" y="211"/>
                  </a:lnTo>
                  <a:lnTo>
                    <a:pt x="266" y="208"/>
                  </a:lnTo>
                  <a:lnTo>
                    <a:pt x="282" y="204"/>
                  </a:lnTo>
                  <a:lnTo>
                    <a:pt x="299" y="201"/>
                  </a:lnTo>
                  <a:lnTo>
                    <a:pt x="319" y="198"/>
                  </a:lnTo>
                  <a:lnTo>
                    <a:pt x="319" y="198"/>
                  </a:lnTo>
                  <a:lnTo>
                    <a:pt x="329" y="196"/>
                  </a:lnTo>
                  <a:lnTo>
                    <a:pt x="329" y="196"/>
                  </a:lnTo>
                  <a:lnTo>
                    <a:pt x="342" y="198"/>
                  </a:lnTo>
                  <a:lnTo>
                    <a:pt x="356" y="199"/>
                  </a:lnTo>
                  <a:lnTo>
                    <a:pt x="381" y="204"/>
                  </a:lnTo>
                  <a:lnTo>
                    <a:pt x="381" y="204"/>
                  </a:lnTo>
                  <a:lnTo>
                    <a:pt x="376" y="196"/>
                  </a:lnTo>
                  <a:lnTo>
                    <a:pt x="376" y="192"/>
                  </a:lnTo>
                  <a:lnTo>
                    <a:pt x="376" y="189"/>
                  </a:lnTo>
                  <a:lnTo>
                    <a:pt x="376" y="189"/>
                  </a:lnTo>
                  <a:lnTo>
                    <a:pt x="376" y="189"/>
                  </a:lnTo>
                  <a:lnTo>
                    <a:pt x="376" y="189"/>
                  </a:lnTo>
                  <a:lnTo>
                    <a:pt x="376" y="189"/>
                  </a:lnTo>
                  <a:lnTo>
                    <a:pt x="376" y="189"/>
                  </a:lnTo>
                  <a:lnTo>
                    <a:pt x="376" y="189"/>
                  </a:lnTo>
                  <a:lnTo>
                    <a:pt x="376" y="189"/>
                  </a:lnTo>
                  <a:lnTo>
                    <a:pt x="376" y="189"/>
                  </a:lnTo>
                  <a:lnTo>
                    <a:pt x="376" y="189"/>
                  </a:lnTo>
                  <a:lnTo>
                    <a:pt x="376" y="189"/>
                  </a:lnTo>
                  <a:lnTo>
                    <a:pt x="376" y="189"/>
                  </a:lnTo>
                  <a:lnTo>
                    <a:pt x="376" y="189"/>
                  </a:lnTo>
                  <a:lnTo>
                    <a:pt x="376" y="189"/>
                  </a:lnTo>
                  <a:lnTo>
                    <a:pt x="376" y="189"/>
                  </a:lnTo>
                  <a:lnTo>
                    <a:pt x="376" y="189"/>
                  </a:lnTo>
                  <a:lnTo>
                    <a:pt x="376" y="189"/>
                  </a:lnTo>
                  <a:lnTo>
                    <a:pt x="381" y="184"/>
                  </a:lnTo>
                  <a:lnTo>
                    <a:pt x="385" y="184"/>
                  </a:lnTo>
                  <a:lnTo>
                    <a:pt x="385" y="184"/>
                  </a:lnTo>
                  <a:lnTo>
                    <a:pt x="394" y="184"/>
                  </a:lnTo>
                  <a:lnTo>
                    <a:pt x="403" y="189"/>
                  </a:lnTo>
                  <a:lnTo>
                    <a:pt x="410" y="193"/>
                  </a:lnTo>
                  <a:lnTo>
                    <a:pt x="419" y="198"/>
                  </a:lnTo>
                  <a:lnTo>
                    <a:pt x="419" y="198"/>
                  </a:lnTo>
                  <a:lnTo>
                    <a:pt x="425" y="204"/>
                  </a:lnTo>
                  <a:lnTo>
                    <a:pt x="425" y="204"/>
                  </a:lnTo>
                  <a:lnTo>
                    <a:pt x="431" y="207"/>
                  </a:lnTo>
                  <a:lnTo>
                    <a:pt x="440" y="211"/>
                  </a:lnTo>
                  <a:lnTo>
                    <a:pt x="449" y="212"/>
                  </a:lnTo>
                  <a:lnTo>
                    <a:pt x="459" y="212"/>
                  </a:lnTo>
                  <a:lnTo>
                    <a:pt x="459" y="212"/>
                  </a:lnTo>
                  <a:lnTo>
                    <a:pt x="466" y="212"/>
                  </a:lnTo>
                  <a:lnTo>
                    <a:pt x="472" y="211"/>
                  </a:lnTo>
                  <a:lnTo>
                    <a:pt x="472" y="211"/>
                  </a:lnTo>
                  <a:lnTo>
                    <a:pt x="480" y="207"/>
                  </a:lnTo>
                  <a:lnTo>
                    <a:pt x="480" y="207"/>
                  </a:lnTo>
                  <a:lnTo>
                    <a:pt x="481" y="204"/>
                  </a:lnTo>
                  <a:lnTo>
                    <a:pt x="481" y="201"/>
                  </a:lnTo>
                  <a:lnTo>
                    <a:pt x="481" y="199"/>
                  </a:lnTo>
                  <a:lnTo>
                    <a:pt x="478" y="196"/>
                  </a:lnTo>
                  <a:lnTo>
                    <a:pt x="472" y="190"/>
                  </a:lnTo>
                  <a:lnTo>
                    <a:pt x="465" y="184"/>
                  </a:lnTo>
                  <a:lnTo>
                    <a:pt x="465" y="184"/>
                  </a:lnTo>
                  <a:lnTo>
                    <a:pt x="460" y="180"/>
                  </a:lnTo>
                  <a:lnTo>
                    <a:pt x="456" y="176"/>
                  </a:lnTo>
                  <a:lnTo>
                    <a:pt x="456" y="176"/>
                  </a:lnTo>
                  <a:lnTo>
                    <a:pt x="456" y="173"/>
                  </a:lnTo>
                  <a:lnTo>
                    <a:pt x="458" y="168"/>
                  </a:lnTo>
                  <a:lnTo>
                    <a:pt x="458" y="168"/>
                  </a:lnTo>
                  <a:lnTo>
                    <a:pt x="462" y="159"/>
                  </a:lnTo>
                  <a:lnTo>
                    <a:pt x="471" y="150"/>
                  </a:lnTo>
                  <a:lnTo>
                    <a:pt x="471" y="150"/>
                  </a:lnTo>
                  <a:lnTo>
                    <a:pt x="446" y="136"/>
                  </a:lnTo>
                  <a:lnTo>
                    <a:pt x="435" y="130"/>
                  </a:lnTo>
                  <a:lnTo>
                    <a:pt x="428" y="128"/>
                  </a:lnTo>
                  <a:lnTo>
                    <a:pt x="428" y="128"/>
                  </a:lnTo>
                  <a:lnTo>
                    <a:pt x="427" y="128"/>
                  </a:lnTo>
                  <a:lnTo>
                    <a:pt x="427" y="128"/>
                  </a:lnTo>
                  <a:lnTo>
                    <a:pt x="427" y="128"/>
                  </a:lnTo>
                  <a:lnTo>
                    <a:pt x="427" y="128"/>
                  </a:lnTo>
                  <a:lnTo>
                    <a:pt x="425" y="128"/>
                  </a:lnTo>
                  <a:lnTo>
                    <a:pt x="425" y="128"/>
                  </a:lnTo>
                  <a:lnTo>
                    <a:pt x="422" y="125"/>
                  </a:lnTo>
                  <a:lnTo>
                    <a:pt x="421" y="119"/>
                  </a:lnTo>
                  <a:lnTo>
                    <a:pt x="416" y="105"/>
                  </a:lnTo>
                  <a:lnTo>
                    <a:pt x="412" y="90"/>
                  </a:lnTo>
                  <a:lnTo>
                    <a:pt x="409" y="85"/>
                  </a:lnTo>
                  <a:lnTo>
                    <a:pt x="407" y="84"/>
                  </a:lnTo>
                  <a:lnTo>
                    <a:pt x="406" y="84"/>
                  </a:lnTo>
                  <a:lnTo>
                    <a:pt x="406" y="84"/>
                  </a:lnTo>
                  <a:lnTo>
                    <a:pt x="400" y="84"/>
                  </a:lnTo>
                  <a:lnTo>
                    <a:pt x="397" y="82"/>
                  </a:lnTo>
                  <a:lnTo>
                    <a:pt x="397" y="82"/>
                  </a:lnTo>
                  <a:lnTo>
                    <a:pt x="390" y="78"/>
                  </a:lnTo>
                  <a:lnTo>
                    <a:pt x="385" y="75"/>
                  </a:lnTo>
                  <a:lnTo>
                    <a:pt x="381" y="75"/>
                  </a:lnTo>
                  <a:lnTo>
                    <a:pt x="381" y="75"/>
                  </a:lnTo>
                  <a:lnTo>
                    <a:pt x="366" y="75"/>
                  </a:lnTo>
                  <a:lnTo>
                    <a:pt x="344" y="75"/>
                  </a:lnTo>
                  <a:lnTo>
                    <a:pt x="323" y="78"/>
                  </a:lnTo>
                  <a:lnTo>
                    <a:pt x="314" y="81"/>
                  </a:lnTo>
                  <a:lnTo>
                    <a:pt x="308" y="84"/>
                  </a:lnTo>
                  <a:lnTo>
                    <a:pt x="308" y="84"/>
                  </a:lnTo>
                  <a:lnTo>
                    <a:pt x="305" y="85"/>
                  </a:lnTo>
                  <a:lnTo>
                    <a:pt x="303" y="85"/>
                  </a:lnTo>
                  <a:lnTo>
                    <a:pt x="303" y="85"/>
                  </a:lnTo>
                  <a:lnTo>
                    <a:pt x="298" y="85"/>
                  </a:lnTo>
                  <a:lnTo>
                    <a:pt x="294" y="82"/>
                  </a:lnTo>
                  <a:lnTo>
                    <a:pt x="285" y="74"/>
                  </a:lnTo>
                  <a:lnTo>
                    <a:pt x="274" y="66"/>
                  </a:lnTo>
                  <a:lnTo>
                    <a:pt x="270" y="63"/>
                  </a:lnTo>
                  <a:lnTo>
                    <a:pt x="264" y="62"/>
                  </a:lnTo>
                  <a:lnTo>
                    <a:pt x="264" y="62"/>
                  </a:lnTo>
                  <a:lnTo>
                    <a:pt x="258" y="62"/>
                  </a:lnTo>
                  <a:lnTo>
                    <a:pt x="252" y="59"/>
                  </a:lnTo>
                  <a:lnTo>
                    <a:pt x="240" y="53"/>
                  </a:lnTo>
                  <a:lnTo>
                    <a:pt x="229" y="44"/>
                  </a:lnTo>
                  <a:lnTo>
                    <a:pt x="221" y="34"/>
                  </a:lnTo>
                  <a:lnTo>
                    <a:pt x="221" y="34"/>
                  </a:lnTo>
                  <a:lnTo>
                    <a:pt x="217" y="31"/>
                  </a:lnTo>
                  <a:lnTo>
                    <a:pt x="217" y="31"/>
                  </a:lnTo>
                  <a:lnTo>
                    <a:pt x="208" y="29"/>
                  </a:lnTo>
                  <a:lnTo>
                    <a:pt x="199" y="29"/>
                  </a:lnTo>
                  <a:lnTo>
                    <a:pt x="199" y="29"/>
                  </a:lnTo>
                  <a:lnTo>
                    <a:pt x="174" y="31"/>
                  </a:lnTo>
                  <a:lnTo>
                    <a:pt x="174" y="31"/>
                  </a:lnTo>
                  <a:lnTo>
                    <a:pt x="172" y="31"/>
                  </a:lnTo>
                  <a:lnTo>
                    <a:pt x="172" y="31"/>
                  </a:lnTo>
                  <a:lnTo>
                    <a:pt x="170" y="31"/>
                  </a:lnTo>
                  <a:lnTo>
                    <a:pt x="170" y="31"/>
                  </a:lnTo>
                  <a:lnTo>
                    <a:pt x="170" y="31"/>
                  </a:lnTo>
                  <a:lnTo>
                    <a:pt x="170" y="31"/>
                  </a:lnTo>
                  <a:lnTo>
                    <a:pt x="168" y="31"/>
                  </a:lnTo>
                  <a:lnTo>
                    <a:pt x="168" y="31"/>
                  </a:lnTo>
                  <a:lnTo>
                    <a:pt x="167" y="31"/>
                  </a:lnTo>
                  <a:lnTo>
                    <a:pt x="167" y="31"/>
                  </a:lnTo>
                  <a:lnTo>
                    <a:pt x="167" y="31"/>
                  </a:lnTo>
                  <a:lnTo>
                    <a:pt x="167" y="31"/>
                  </a:lnTo>
                  <a:lnTo>
                    <a:pt x="161" y="31"/>
                  </a:lnTo>
                  <a:lnTo>
                    <a:pt x="161" y="31"/>
                  </a:lnTo>
                  <a:lnTo>
                    <a:pt x="161" y="31"/>
                  </a:lnTo>
                  <a:lnTo>
                    <a:pt x="147" y="31"/>
                  </a:lnTo>
                  <a:lnTo>
                    <a:pt x="147" y="31"/>
                  </a:lnTo>
                  <a:lnTo>
                    <a:pt x="136" y="31"/>
                  </a:lnTo>
                  <a:lnTo>
                    <a:pt x="127" y="29"/>
                  </a:lnTo>
                  <a:lnTo>
                    <a:pt x="118" y="28"/>
                  </a:lnTo>
                  <a:lnTo>
                    <a:pt x="110" y="25"/>
                  </a:lnTo>
                  <a:lnTo>
                    <a:pt x="110" y="25"/>
                  </a:lnTo>
                  <a:lnTo>
                    <a:pt x="96" y="16"/>
                  </a:lnTo>
                  <a:lnTo>
                    <a:pt x="77" y="7"/>
                  </a:lnTo>
                  <a:lnTo>
                    <a:pt x="77" y="7"/>
                  </a:lnTo>
                  <a:lnTo>
                    <a:pt x="54" y="1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16" name="Freeform: Shape 99">
              <a:extLst>
                <a:ext uri="{FF2B5EF4-FFF2-40B4-BE49-F238E27FC236}">
                  <a16:creationId xmlns:a16="http://schemas.microsoft.com/office/drawing/2014/main" id="{2860019C-36B5-6449-B751-4CF1C84A40D4}"/>
                </a:ext>
              </a:extLst>
            </p:cNvPr>
            <p:cNvSpPr/>
            <p:nvPr/>
          </p:nvSpPr>
          <p:spPr>
            <a:xfrm>
              <a:off x="5413679" y="2009160"/>
              <a:ext cx="172800" cy="75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81" h="212">
                  <a:moveTo>
                    <a:pt x="34" y="0"/>
                  </a:moveTo>
                  <a:lnTo>
                    <a:pt x="34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6" y="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6" y="19"/>
                  </a:lnTo>
                  <a:lnTo>
                    <a:pt x="34" y="25"/>
                  </a:lnTo>
                  <a:lnTo>
                    <a:pt x="68" y="35"/>
                  </a:lnTo>
                  <a:lnTo>
                    <a:pt x="82" y="41"/>
                  </a:lnTo>
                  <a:lnTo>
                    <a:pt x="88" y="44"/>
                  </a:lnTo>
                  <a:lnTo>
                    <a:pt x="94" y="48"/>
                  </a:lnTo>
                  <a:lnTo>
                    <a:pt x="100" y="53"/>
                  </a:lnTo>
                  <a:lnTo>
                    <a:pt x="103" y="59"/>
                  </a:lnTo>
                  <a:lnTo>
                    <a:pt x="107" y="65"/>
                  </a:lnTo>
                  <a:lnTo>
                    <a:pt x="109" y="72"/>
                  </a:lnTo>
                  <a:lnTo>
                    <a:pt x="109" y="72"/>
                  </a:lnTo>
                  <a:lnTo>
                    <a:pt x="114" y="88"/>
                  </a:lnTo>
                  <a:lnTo>
                    <a:pt x="119" y="99"/>
                  </a:lnTo>
                  <a:lnTo>
                    <a:pt x="124" y="106"/>
                  </a:lnTo>
                  <a:lnTo>
                    <a:pt x="130" y="112"/>
                  </a:lnTo>
                  <a:lnTo>
                    <a:pt x="134" y="116"/>
                  </a:lnTo>
                  <a:lnTo>
                    <a:pt x="137" y="124"/>
                  </a:lnTo>
                  <a:lnTo>
                    <a:pt x="139" y="133"/>
                  </a:lnTo>
                  <a:lnTo>
                    <a:pt x="136" y="146"/>
                  </a:lnTo>
                  <a:lnTo>
                    <a:pt x="136" y="146"/>
                  </a:lnTo>
                  <a:lnTo>
                    <a:pt x="134" y="152"/>
                  </a:lnTo>
                  <a:lnTo>
                    <a:pt x="130" y="158"/>
                  </a:lnTo>
                  <a:lnTo>
                    <a:pt x="125" y="164"/>
                  </a:lnTo>
                  <a:lnTo>
                    <a:pt x="119" y="170"/>
                  </a:lnTo>
                  <a:lnTo>
                    <a:pt x="119" y="170"/>
                  </a:lnTo>
                  <a:lnTo>
                    <a:pt x="159" y="171"/>
                  </a:lnTo>
                  <a:lnTo>
                    <a:pt x="159" y="171"/>
                  </a:lnTo>
                  <a:lnTo>
                    <a:pt x="180" y="171"/>
                  </a:lnTo>
                  <a:lnTo>
                    <a:pt x="187" y="170"/>
                  </a:lnTo>
                  <a:lnTo>
                    <a:pt x="193" y="168"/>
                  </a:lnTo>
                  <a:lnTo>
                    <a:pt x="193" y="168"/>
                  </a:lnTo>
                  <a:lnTo>
                    <a:pt x="199" y="165"/>
                  </a:lnTo>
                  <a:lnTo>
                    <a:pt x="204" y="165"/>
                  </a:lnTo>
                  <a:lnTo>
                    <a:pt x="204" y="165"/>
                  </a:lnTo>
                  <a:lnTo>
                    <a:pt x="204" y="165"/>
                  </a:lnTo>
                  <a:lnTo>
                    <a:pt x="209" y="167"/>
                  </a:lnTo>
                  <a:lnTo>
                    <a:pt x="214" y="168"/>
                  </a:lnTo>
                  <a:lnTo>
                    <a:pt x="218" y="173"/>
                  </a:lnTo>
                  <a:lnTo>
                    <a:pt x="224" y="178"/>
                  </a:lnTo>
                  <a:lnTo>
                    <a:pt x="243" y="207"/>
                  </a:lnTo>
                  <a:lnTo>
                    <a:pt x="243" y="207"/>
                  </a:lnTo>
                  <a:lnTo>
                    <a:pt x="246" y="211"/>
                  </a:lnTo>
                  <a:lnTo>
                    <a:pt x="246" y="211"/>
                  </a:lnTo>
                  <a:lnTo>
                    <a:pt x="266" y="208"/>
                  </a:lnTo>
                  <a:lnTo>
                    <a:pt x="282" y="204"/>
                  </a:lnTo>
                  <a:lnTo>
                    <a:pt x="299" y="201"/>
                  </a:lnTo>
                  <a:lnTo>
                    <a:pt x="319" y="198"/>
                  </a:lnTo>
                  <a:lnTo>
                    <a:pt x="319" y="198"/>
                  </a:lnTo>
                  <a:lnTo>
                    <a:pt x="329" y="196"/>
                  </a:lnTo>
                  <a:lnTo>
                    <a:pt x="329" y="196"/>
                  </a:lnTo>
                  <a:lnTo>
                    <a:pt x="342" y="198"/>
                  </a:lnTo>
                  <a:lnTo>
                    <a:pt x="356" y="199"/>
                  </a:lnTo>
                  <a:lnTo>
                    <a:pt x="381" y="204"/>
                  </a:lnTo>
                  <a:lnTo>
                    <a:pt x="381" y="204"/>
                  </a:lnTo>
                  <a:lnTo>
                    <a:pt x="376" y="196"/>
                  </a:lnTo>
                  <a:lnTo>
                    <a:pt x="376" y="192"/>
                  </a:lnTo>
                  <a:lnTo>
                    <a:pt x="376" y="189"/>
                  </a:lnTo>
                  <a:lnTo>
                    <a:pt x="376" y="189"/>
                  </a:lnTo>
                  <a:lnTo>
                    <a:pt x="376" y="189"/>
                  </a:lnTo>
                  <a:lnTo>
                    <a:pt x="376" y="189"/>
                  </a:lnTo>
                  <a:lnTo>
                    <a:pt x="376" y="189"/>
                  </a:lnTo>
                  <a:lnTo>
                    <a:pt x="376" y="189"/>
                  </a:lnTo>
                  <a:lnTo>
                    <a:pt x="376" y="189"/>
                  </a:lnTo>
                  <a:lnTo>
                    <a:pt x="376" y="189"/>
                  </a:lnTo>
                  <a:lnTo>
                    <a:pt x="376" y="189"/>
                  </a:lnTo>
                  <a:lnTo>
                    <a:pt x="376" y="189"/>
                  </a:lnTo>
                  <a:lnTo>
                    <a:pt x="376" y="189"/>
                  </a:lnTo>
                  <a:lnTo>
                    <a:pt x="376" y="189"/>
                  </a:lnTo>
                  <a:lnTo>
                    <a:pt x="376" y="189"/>
                  </a:lnTo>
                  <a:lnTo>
                    <a:pt x="376" y="189"/>
                  </a:lnTo>
                  <a:lnTo>
                    <a:pt x="376" y="189"/>
                  </a:lnTo>
                  <a:lnTo>
                    <a:pt x="376" y="189"/>
                  </a:lnTo>
                  <a:lnTo>
                    <a:pt x="376" y="189"/>
                  </a:lnTo>
                  <a:lnTo>
                    <a:pt x="381" y="184"/>
                  </a:lnTo>
                  <a:lnTo>
                    <a:pt x="385" y="184"/>
                  </a:lnTo>
                  <a:lnTo>
                    <a:pt x="385" y="184"/>
                  </a:lnTo>
                  <a:lnTo>
                    <a:pt x="394" y="184"/>
                  </a:lnTo>
                  <a:lnTo>
                    <a:pt x="403" y="189"/>
                  </a:lnTo>
                  <a:lnTo>
                    <a:pt x="410" y="193"/>
                  </a:lnTo>
                  <a:lnTo>
                    <a:pt x="419" y="198"/>
                  </a:lnTo>
                  <a:lnTo>
                    <a:pt x="419" y="198"/>
                  </a:lnTo>
                  <a:lnTo>
                    <a:pt x="425" y="204"/>
                  </a:lnTo>
                  <a:lnTo>
                    <a:pt x="425" y="204"/>
                  </a:lnTo>
                  <a:lnTo>
                    <a:pt x="431" y="207"/>
                  </a:lnTo>
                  <a:lnTo>
                    <a:pt x="440" y="211"/>
                  </a:lnTo>
                  <a:lnTo>
                    <a:pt x="449" y="212"/>
                  </a:lnTo>
                  <a:lnTo>
                    <a:pt x="459" y="212"/>
                  </a:lnTo>
                  <a:lnTo>
                    <a:pt x="459" y="212"/>
                  </a:lnTo>
                  <a:lnTo>
                    <a:pt x="466" y="212"/>
                  </a:lnTo>
                  <a:lnTo>
                    <a:pt x="472" y="211"/>
                  </a:lnTo>
                  <a:lnTo>
                    <a:pt x="472" y="211"/>
                  </a:lnTo>
                  <a:lnTo>
                    <a:pt x="480" y="207"/>
                  </a:lnTo>
                  <a:lnTo>
                    <a:pt x="480" y="207"/>
                  </a:lnTo>
                  <a:lnTo>
                    <a:pt x="481" y="204"/>
                  </a:lnTo>
                  <a:lnTo>
                    <a:pt x="481" y="201"/>
                  </a:lnTo>
                  <a:lnTo>
                    <a:pt x="481" y="199"/>
                  </a:lnTo>
                  <a:lnTo>
                    <a:pt x="478" y="196"/>
                  </a:lnTo>
                  <a:lnTo>
                    <a:pt x="472" y="190"/>
                  </a:lnTo>
                  <a:lnTo>
                    <a:pt x="465" y="184"/>
                  </a:lnTo>
                  <a:lnTo>
                    <a:pt x="465" y="184"/>
                  </a:lnTo>
                  <a:lnTo>
                    <a:pt x="460" y="180"/>
                  </a:lnTo>
                  <a:lnTo>
                    <a:pt x="456" y="176"/>
                  </a:lnTo>
                  <a:lnTo>
                    <a:pt x="456" y="176"/>
                  </a:lnTo>
                  <a:lnTo>
                    <a:pt x="456" y="173"/>
                  </a:lnTo>
                  <a:lnTo>
                    <a:pt x="458" y="168"/>
                  </a:lnTo>
                  <a:lnTo>
                    <a:pt x="458" y="168"/>
                  </a:lnTo>
                  <a:lnTo>
                    <a:pt x="462" y="159"/>
                  </a:lnTo>
                  <a:lnTo>
                    <a:pt x="471" y="150"/>
                  </a:lnTo>
                  <a:lnTo>
                    <a:pt x="471" y="150"/>
                  </a:lnTo>
                  <a:lnTo>
                    <a:pt x="446" y="136"/>
                  </a:lnTo>
                  <a:lnTo>
                    <a:pt x="435" y="130"/>
                  </a:lnTo>
                  <a:lnTo>
                    <a:pt x="428" y="128"/>
                  </a:lnTo>
                  <a:lnTo>
                    <a:pt x="428" y="128"/>
                  </a:lnTo>
                  <a:lnTo>
                    <a:pt x="427" y="128"/>
                  </a:lnTo>
                  <a:lnTo>
                    <a:pt x="427" y="128"/>
                  </a:lnTo>
                  <a:lnTo>
                    <a:pt x="427" y="128"/>
                  </a:lnTo>
                  <a:lnTo>
                    <a:pt x="427" y="128"/>
                  </a:lnTo>
                  <a:lnTo>
                    <a:pt x="425" y="128"/>
                  </a:lnTo>
                  <a:lnTo>
                    <a:pt x="425" y="128"/>
                  </a:lnTo>
                  <a:lnTo>
                    <a:pt x="422" y="125"/>
                  </a:lnTo>
                  <a:lnTo>
                    <a:pt x="421" y="119"/>
                  </a:lnTo>
                  <a:lnTo>
                    <a:pt x="416" y="105"/>
                  </a:lnTo>
                  <a:lnTo>
                    <a:pt x="412" y="90"/>
                  </a:lnTo>
                  <a:lnTo>
                    <a:pt x="409" y="85"/>
                  </a:lnTo>
                  <a:lnTo>
                    <a:pt x="407" y="84"/>
                  </a:lnTo>
                  <a:lnTo>
                    <a:pt x="406" y="84"/>
                  </a:lnTo>
                  <a:lnTo>
                    <a:pt x="406" y="84"/>
                  </a:lnTo>
                  <a:lnTo>
                    <a:pt x="400" y="84"/>
                  </a:lnTo>
                  <a:lnTo>
                    <a:pt x="397" y="82"/>
                  </a:lnTo>
                  <a:lnTo>
                    <a:pt x="397" y="82"/>
                  </a:lnTo>
                  <a:lnTo>
                    <a:pt x="390" y="78"/>
                  </a:lnTo>
                  <a:lnTo>
                    <a:pt x="385" y="75"/>
                  </a:lnTo>
                  <a:lnTo>
                    <a:pt x="381" y="75"/>
                  </a:lnTo>
                  <a:lnTo>
                    <a:pt x="381" y="75"/>
                  </a:lnTo>
                  <a:lnTo>
                    <a:pt x="366" y="75"/>
                  </a:lnTo>
                  <a:lnTo>
                    <a:pt x="344" y="75"/>
                  </a:lnTo>
                  <a:lnTo>
                    <a:pt x="323" y="78"/>
                  </a:lnTo>
                  <a:lnTo>
                    <a:pt x="314" y="81"/>
                  </a:lnTo>
                  <a:lnTo>
                    <a:pt x="308" y="84"/>
                  </a:lnTo>
                  <a:lnTo>
                    <a:pt x="308" y="84"/>
                  </a:lnTo>
                  <a:lnTo>
                    <a:pt x="305" y="85"/>
                  </a:lnTo>
                  <a:lnTo>
                    <a:pt x="303" y="85"/>
                  </a:lnTo>
                  <a:lnTo>
                    <a:pt x="303" y="85"/>
                  </a:lnTo>
                  <a:lnTo>
                    <a:pt x="298" y="85"/>
                  </a:lnTo>
                  <a:lnTo>
                    <a:pt x="294" y="82"/>
                  </a:lnTo>
                  <a:lnTo>
                    <a:pt x="285" y="74"/>
                  </a:lnTo>
                  <a:lnTo>
                    <a:pt x="274" y="66"/>
                  </a:lnTo>
                  <a:lnTo>
                    <a:pt x="270" y="63"/>
                  </a:lnTo>
                  <a:lnTo>
                    <a:pt x="264" y="62"/>
                  </a:lnTo>
                  <a:lnTo>
                    <a:pt x="264" y="62"/>
                  </a:lnTo>
                  <a:lnTo>
                    <a:pt x="258" y="62"/>
                  </a:lnTo>
                  <a:lnTo>
                    <a:pt x="252" y="59"/>
                  </a:lnTo>
                  <a:lnTo>
                    <a:pt x="240" y="53"/>
                  </a:lnTo>
                  <a:lnTo>
                    <a:pt x="229" y="44"/>
                  </a:lnTo>
                  <a:lnTo>
                    <a:pt x="221" y="34"/>
                  </a:lnTo>
                  <a:lnTo>
                    <a:pt x="221" y="34"/>
                  </a:lnTo>
                  <a:lnTo>
                    <a:pt x="217" y="31"/>
                  </a:lnTo>
                  <a:lnTo>
                    <a:pt x="217" y="31"/>
                  </a:lnTo>
                  <a:lnTo>
                    <a:pt x="208" y="29"/>
                  </a:lnTo>
                  <a:lnTo>
                    <a:pt x="199" y="29"/>
                  </a:lnTo>
                  <a:lnTo>
                    <a:pt x="199" y="29"/>
                  </a:lnTo>
                  <a:lnTo>
                    <a:pt x="174" y="31"/>
                  </a:lnTo>
                  <a:lnTo>
                    <a:pt x="174" y="31"/>
                  </a:lnTo>
                  <a:lnTo>
                    <a:pt x="172" y="31"/>
                  </a:lnTo>
                  <a:lnTo>
                    <a:pt x="172" y="31"/>
                  </a:lnTo>
                  <a:lnTo>
                    <a:pt x="170" y="31"/>
                  </a:lnTo>
                  <a:lnTo>
                    <a:pt x="170" y="31"/>
                  </a:lnTo>
                  <a:lnTo>
                    <a:pt x="170" y="31"/>
                  </a:lnTo>
                  <a:lnTo>
                    <a:pt x="170" y="31"/>
                  </a:lnTo>
                  <a:lnTo>
                    <a:pt x="168" y="31"/>
                  </a:lnTo>
                  <a:lnTo>
                    <a:pt x="168" y="31"/>
                  </a:lnTo>
                  <a:lnTo>
                    <a:pt x="167" y="31"/>
                  </a:lnTo>
                  <a:lnTo>
                    <a:pt x="167" y="31"/>
                  </a:lnTo>
                  <a:lnTo>
                    <a:pt x="167" y="31"/>
                  </a:lnTo>
                  <a:lnTo>
                    <a:pt x="167" y="31"/>
                  </a:lnTo>
                  <a:lnTo>
                    <a:pt x="161" y="31"/>
                  </a:lnTo>
                  <a:lnTo>
                    <a:pt x="161" y="31"/>
                  </a:lnTo>
                  <a:lnTo>
                    <a:pt x="161" y="31"/>
                  </a:lnTo>
                  <a:lnTo>
                    <a:pt x="147" y="31"/>
                  </a:lnTo>
                  <a:lnTo>
                    <a:pt x="147" y="31"/>
                  </a:lnTo>
                  <a:lnTo>
                    <a:pt x="136" y="31"/>
                  </a:lnTo>
                  <a:lnTo>
                    <a:pt x="127" y="29"/>
                  </a:lnTo>
                  <a:lnTo>
                    <a:pt x="118" y="28"/>
                  </a:lnTo>
                  <a:lnTo>
                    <a:pt x="110" y="25"/>
                  </a:lnTo>
                  <a:lnTo>
                    <a:pt x="110" y="25"/>
                  </a:lnTo>
                  <a:lnTo>
                    <a:pt x="96" y="16"/>
                  </a:lnTo>
                  <a:lnTo>
                    <a:pt x="77" y="7"/>
                  </a:lnTo>
                  <a:lnTo>
                    <a:pt x="77" y="7"/>
                  </a:lnTo>
                  <a:lnTo>
                    <a:pt x="54" y="1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17" name="Freeform: Shape 100">
              <a:extLst>
                <a:ext uri="{FF2B5EF4-FFF2-40B4-BE49-F238E27FC236}">
                  <a16:creationId xmlns:a16="http://schemas.microsoft.com/office/drawing/2014/main" id="{ADD19015-68C1-414A-861C-3BC68AD8ADE2}"/>
                </a:ext>
              </a:extLst>
            </p:cNvPr>
            <p:cNvSpPr/>
            <p:nvPr/>
          </p:nvSpPr>
          <p:spPr>
            <a:xfrm>
              <a:off x="5065560" y="2055240"/>
              <a:ext cx="472680" cy="185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14" h="516">
                  <a:moveTo>
                    <a:pt x="131" y="0"/>
                  </a:moveTo>
                  <a:lnTo>
                    <a:pt x="122" y="6"/>
                  </a:lnTo>
                  <a:lnTo>
                    <a:pt x="116" y="8"/>
                  </a:lnTo>
                  <a:lnTo>
                    <a:pt x="110" y="8"/>
                  </a:lnTo>
                  <a:lnTo>
                    <a:pt x="107" y="8"/>
                  </a:lnTo>
                  <a:lnTo>
                    <a:pt x="103" y="6"/>
                  </a:lnTo>
                  <a:lnTo>
                    <a:pt x="96" y="3"/>
                  </a:lnTo>
                  <a:lnTo>
                    <a:pt x="88" y="2"/>
                  </a:lnTo>
                  <a:lnTo>
                    <a:pt x="72" y="2"/>
                  </a:lnTo>
                  <a:lnTo>
                    <a:pt x="59" y="2"/>
                  </a:lnTo>
                  <a:lnTo>
                    <a:pt x="47" y="3"/>
                  </a:lnTo>
                  <a:lnTo>
                    <a:pt x="31" y="6"/>
                  </a:lnTo>
                  <a:lnTo>
                    <a:pt x="29" y="6"/>
                  </a:lnTo>
                  <a:lnTo>
                    <a:pt x="28" y="9"/>
                  </a:lnTo>
                  <a:lnTo>
                    <a:pt x="28" y="14"/>
                  </a:lnTo>
                  <a:lnTo>
                    <a:pt x="31" y="22"/>
                  </a:lnTo>
                  <a:lnTo>
                    <a:pt x="34" y="31"/>
                  </a:lnTo>
                  <a:lnTo>
                    <a:pt x="35" y="43"/>
                  </a:lnTo>
                  <a:lnTo>
                    <a:pt x="37" y="53"/>
                  </a:lnTo>
                  <a:lnTo>
                    <a:pt x="35" y="59"/>
                  </a:lnTo>
                  <a:lnTo>
                    <a:pt x="34" y="64"/>
                  </a:lnTo>
                  <a:lnTo>
                    <a:pt x="28" y="70"/>
                  </a:lnTo>
                  <a:lnTo>
                    <a:pt x="23" y="76"/>
                  </a:lnTo>
                  <a:lnTo>
                    <a:pt x="19" y="80"/>
                  </a:lnTo>
                  <a:lnTo>
                    <a:pt x="17" y="83"/>
                  </a:lnTo>
                  <a:lnTo>
                    <a:pt x="16" y="86"/>
                  </a:lnTo>
                  <a:lnTo>
                    <a:pt x="14" y="92"/>
                  </a:lnTo>
                  <a:lnTo>
                    <a:pt x="11" y="98"/>
                  </a:lnTo>
                  <a:lnTo>
                    <a:pt x="0" y="109"/>
                  </a:lnTo>
                  <a:lnTo>
                    <a:pt x="10" y="117"/>
                  </a:lnTo>
                  <a:lnTo>
                    <a:pt x="20" y="124"/>
                  </a:lnTo>
                  <a:lnTo>
                    <a:pt x="31" y="129"/>
                  </a:lnTo>
                  <a:lnTo>
                    <a:pt x="41" y="130"/>
                  </a:lnTo>
                  <a:lnTo>
                    <a:pt x="51" y="129"/>
                  </a:lnTo>
                  <a:lnTo>
                    <a:pt x="60" y="126"/>
                  </a:lnTo>
                  <a:lnTo>
                    <a:pt x="67" y="120"/>
                  </a:lnTo>
                  <a:lnTo>
                    <a:pt x="75" y="114"/>
                  </a:lnTo>
                  <a:lnTo>
                    <a:pt x="90" y="99"/>
                  </a:lnTo>
                  <a:lnTo>
                    <a:pt x="97" y="93"/>
                  </a:lnTo>
                  <a:lnTo>
                    <a:pt x="106" y="89"/>
                  </a:lnTo>
                  <a:lnTo>
                    <a:pt x="113" y="87"/>
                  </a:lnTo>
                  <a:lnTo>
                    <a:pt x="121" y="86"/>
                  </a:lnTo>
                  <a:lnTo>
                    <a:pt x="140" y="86"/>
                  </a:lnTo>
                  <a:lnTo>
                    <a:pt x="155" y="86"/>
                  </a:lnTo>
                  <a:lnTo>
                    <a:pt x="169" y="86"/>
                  </a:lnTo>
                  <a:lnTo>
                    <a:pt x="189" y="84"/>
                  </a:lnTo>
                  <a:lnTo>
                    <a:pt x="196" y="83"/>
                  </a:lnTo>
                  <a:lnTo>
                    <a:pt x="202" y="80"/>
                  </a:lnTo>
                  <a:lnTo>
                    <a:pt x="203" y="77"/>
                  </a:lnTo>
                  <a:lnTo>
                    <a:pt x="203" y="76"/>
                  </a:lnTo>
                  <a:lnTo>
                    <a:pt x="203" y="73"/>
                  </a:lnTo>
                  <a:lnTo>
                    <a:pt x="202" y="70"/>
                  </a:lnTo>
                  <a:lnTo>
                    <a:pt x="196" y="65"/>
                  </a:lnTo>
                  <a:lnTo>
                    <a:pt x="187" y="59"/>
                  </a:lnTo>
                  <a:lnTo>
                    <a:pt x="166" y="49"/>
                  </a:lnTo>
                  <a:lnTo>
                    <a:pt x="156" y="43"/>
                  </a:lnTo>
                  <a:lnTo>
                    <a:pt x="149" y="37"/>
                  </a:lnTo>
                  <a:lnTo>
                    <a:pt x="141" y="30"/>
                  </a:lnTo>
                  <a:lnTo>
                    <a:pt x="137" y="21"/>
                  </a:lnTo>
                  <a:close/>
                  <a:moveTo>
                    <a:pt x="552" y="3"/>
                  </a:moveTo>
                  <a:lnTo>
                    <a:pt x="536" y="3"/>
                  </a:lnTo>
                  <a:lnTo>
                    <a:pt x="521" y="5"/>
                  </a:lnTo>
                  <a:lnTo>
                    <a:pt x="491" y="11"/>
                  </a:lnTo>
                  <a:lnTo>
                    <a:pt x="463" y="18"/>
                  </a:lnTo>
                  <a:lnTo>
                    <a:pt x="438" y="28"/>
                  </a:lnTo>
                  <a:lnTo>
                    <a:pt x="416" y="39"/>
                  </a:lnTo>
                  <a:lnTo>
                    <a:pt x="397" y="50"/>
                  </a:lnTo>
                  <a:lnTo>
                    <a:pt x="381" y="61"/>
                  </a:lnTo>
                  <a:lnTo>
                    <a:pt x="369" y="71"/>
                  </a:lnTo>
                  <a:lnTo>
                    <a:pt x="363" y="74"/>
                  </a:lnTo>
                  <a:lnTo>
                    <a:pt x="358" y="77"/>
                  </a:lnTo>
                  <a:lnTo>
                    <a:pt x="345" y="80"/>
                  </a:lnTo>
                  <a:lnTo>
                    <a:pt x="329" y="83"/>
                  </a:lnTo>
                  <a:lnTo>
                    <a:pt x="311" y="83"/>
                  </a:lnTo>
                  <a:lnTo>
                    <a:pt x="286" y="83"/>
                  </a:lnTo>
                  <a:lnTo>
                    <a:pt x="261" y="80"/>
                  </a:lnTo>
                  <a:lnTo>
                    <a:pt x="239" y="79"/>
                  </a:lnTo>
                  <a:lnTo>
                    <a:pt x="223" y="77"/>
                  </a:lnTo>
                  <a:lnTo>
                    <a:pt x="217" y="79"/>
                  </a:lnTo>
                  <a:lnTo>
                    <a:pt x="214" y="79"/>
                  </a:lnTo>
                  <a:lnTo>
                    <a:pt x="211" y="83"/>
                  </a:lnTo>
                  <a:lnTo>
                    <a:pt x="209" y="89"/>
                  </a:lnTo>
                  <a:lnTo>
                    <a:pt x="206" y="104"/>
                  </a:lnTo>
                  <a:lnTo>
                    <a:pt x="203" y="111"/>
                  </a:lnTo>
                  <a:lnTo>
                    <a:pt x="199" y="120"/>
                  </a:lnTo>
                  <a:lnTo>
                    <a:pt x="190" y="127"/>
                  </a:lnTo>
                  <a:lnTo>
                    <a:pt x="178" y="133"/>
                  </a:lnTo>
                  <a:lnTo>
                    <a:pt x="165" y="138"/>
                  </a:lnTo>
                  <a:lnTo>
                    <a:pt x="150" y="139"/>
                  </a:lnTo>
                  <a:lnTo>
                    <a:pt x="132" y="141"/>
                  </a:lnTo>
                  <a:lnTo>
                    <a:pt x="115" y="141"/>
                  </a:lnTo>
                  <a:lnTo>
                    <a:pt x="97" y="141"/>
                  </a:lnTo>
                  <a:lnTo>
                    <a:pt x="81" y="141"/>
                  </a:lnTo>
                  <a:lnTo>
                    <a:pt x="51" y="141"/>
                  </a:lnTo>
                  <a:lnTo>
                    <a:pt x="40" y="143"/>
                  </a:lnTo>
                  <a:lnTo>
                    <a:pt x="31" y="146"/>
                  </a:lnTo>
                  <a:lnTo>
                    <a:pt x="22" y="151"/>
                  </a:lnTo>
                  <a:lnTo>
                    <a:pt x="13" y="160"/>
                  </a:lnTo>
                  <a:lnTo>
                    <a:pt x="7" y="167"/>
                  </a:lnTo>
                  <a:lnTo>
                    <a:pt x="4" y="176"/>
                  </a:lnTo>
                  <a:lnTo>
                    <a:pt x="3" y="185"/>
                  </a:lnTo>
                  <a:lnTo>
                    <a:pt x="4" y="192"/>
                  </a:lnTo>
                  <a:lnTo>
                    <a:pt x="6" y="194"/>
                  </a:lnTo>
                  <a:lnTo>
                    <a:pt x="7" y="197"/>
                  </a:lnTo>
                  <a:lnTo>
                    <a:pt x="10" y="198"/>
                  </a:lnTo>
                  <a:lnTo>
                    <a:pt x="14" y="198"/>
                  </a:lnTo>
                  <a:lnTo>
                    <a:pt x="16" y="198"/>
                  </a:lnTo>
                  <a:lnTo>
                    <a:pt x="22" y="198"/>
                  </a:lnTo>
                  <a:lnTo>
                    <a:pt x="29" y="198"/>
                  </a:lnTo>
                  <a:lnTo>
                    <a:pt x="35" y="200"/>
                  </a:lnTo>
                  <a:lnTo>
                    <a:pt x="40" y="201"/>
                  </a:lnTo>
                  <a:lnTo>
                    <a:pt x="44" y="204"/>
                  </a:lnTo>
                  <a:lnTo>
                    <a:pt x="45" y="207"/>
                  </a:lnTo>
                  <a:lnTo>
                    <a:pt x="47" y="210"/>
                  </a:lnTo>
                  <a:lnTo>
                    <a:pt x="47" y="214"/>
                  </a:lnTo>
                  <a:lnTo>
                    <a:pt x="45" y="217"/>
                  </a:lnTo>
                  <a:lnTo>
                    <a:pt x="44" y="222"/>
                  </a:lnTo>
                  <a:lnTo>
                    <a:pt x="45" y="229"/>
                  </a:lnTo>
                  <a:lnTo>
                    <a:pt x="51" y="242"/>
                  </a:lnTo>
                  <a:lnTo>
                    <a:pt x="53" y="251"/>
                  </a:lnTo>
                  <a:lnTo>
                    <a:pt x="56" y="257"/>
                  </a:lnTo>
                  <a:lnTo>
                    <a:pt x="54" y="265"/>
                  </a:lnTo>
                  <a:lnTo>
                    <a:pt x="53" y="268"/>
                  </a:lnTo>
                  <a:lnTo>
                    <a:pt x="51" y="271"/>
                  </a:lnTo>
                  <a:lnTo>
                    <a:pt x="47" y="275"/>
                  </a:lnTo>
                  <a:lnTo>
                    <a:pt x="44" y="281"/>
                  </a:lnTo>
                  <a:lnTo>
                    <a:pt x="41" y="288"/>
                  </a:lnTo>
                  <a:lnTo>
                    <a:pt x="41" y="294"/>
                  </a:lnTo>
                  <a:lnTo>
                    <a:pt x="42" y="301"/>
                  </a:lnTo>
                  <a:lnTo>
                    <a:pt x="44" y="307"/>
                  </a:lnTo>
                  <a:lnTo>
                    <a:pt x="48" y="313"/>
                  </a:lnTo>
                  <a:lnTo>
                    <a:pt x="53" y="319"/>
                  </a:lnTo>
                  <a:lnTo>
                    <a:pt x="59" y="324"/>
                  </a:lnTo>
                  <a:lnTo>
                    <a:pt x="63" y="330"/>
                  </a:lnTo>
                  <a:lnTo>
                    <a:pt x="66" y="335"/>
                  </a:lnTo>
                  <a:lnTo>
                    <a:pt x="67" y="341"/>
                  </a:lnTo>
                  <a:lnTo>
                    <a:pt x="66" y="347"/>
                  </a:lnTo>
                  <a:lnTo>
                    <a:pt x="65" y="352"/>
                  </a:lnTo>
                  <a:lnTo>
                    <a:pt x="60" y="355"/>
                  </a:lnTo>
                  <a:lnTo>
                    <a:pt x="53" y="358"/>
                  </a:lnTo>
                  <a:lnTo>
                    <a:pt x="51" y="358"/>
                  </a:lnTo>
                  <a:lnTo>
                    <a:pt x="50" y="359"/>
                  </a:lnTo>
                  <a:lnTo>
                    <a:pt x="50" y="361"/>
                  </a:lnTo>
                  <a:lnTo>
                    <a:pt x="50" y="363"/>
                  </a:lnTo>
                  <a:lnTo>
                    <a:pt x="56" y="368"/>
                  </a:lnTo>
                  <a:lnTo>
                    <a:pt x="63" y="372"/>
                  </a:lnTo>
                  <a:lnTo>
                    <a:pt x="81" y="384"/>
                  </a:lnTo>
                  <a:lnTo>
                    <a:pt x="87" y="390"/>
                  </a:lnTo>
                  <a:lnTo>
                    <a:pt x="88" y="395"/>
                  </a:lnTo>
                  <a:lnTo>
                    <a:pt x="91" y="397"/>
                  </a:lnTo>
                  <a:lnTo>
                    <a:pt x="97" y="400"/>
                  </a:lnTo>
                  <a:lnTo>
                    <a:pt x="112" y="408"/>
                  </a:lnTo>
                  <a:lnTo>
                    <a:pt x="128" y="414"/>
                  </a:lnTo>
                  <a:lnTo>
                    <a:pt x="132" y="418"/>
                  </a:lnTo>
                  <a:lnTo>
                    <a:pt x="134" y="420"/>
                  </a:lnTo>
                  <a:lnTo>
                    <a:pt x="135" y="423"/>
                  </a:lnTo>
                  <a:lnTo>
                    <a:pt x="135" y="427"/>
                  </a:lnTo>
                  <a:lnTo>
                    <a:pt x="140" y="431"/>
                  </a:lnTo>
                  <a:lnTo>
                    <a:pt x="144" y="434"/>
                  </a:lnTo>
                  <a:lnTo>
                    <a:pt x="153" y="436"/>
                  </a:lnTo>
                  <a:lnTo>
                    <a:pt x="161" y="434"/>
                  </a:lnTo>
                  <a:lnTo>
                    <a:pt x="171" y="433"/>
                  </a:lnTo>
                  <a:lnTo>
                    <a:pt x="175" y="431"/>
                  </a:lnTo>
                  <a:lnTo>
                    <a:pt x="183" y="433"/>
                  </a:lnTo>
                  <a:lnTo>
                    <a:pt x="187" y="436"/>
                  </a:lnTo>
                  <a:lnTo>
                    <a:pt x="193" y="442"/>
                  </a:lnTo>
                  <a:lnTo>
                    <a:pt x="197" y="448"/>
                  </a:lnTo>
                  <a:lnTo>
                    <a:pt x="205" y="462"/>
                  </a:lnTo>
                  <a:lnTo>
                    <a:pt x="214" y="477"/>
                  </a:lnTo>
                  <a:lnTo>
                    <a:pt x="218" y="482"/>
                  </a:lnTo>
                  <a:lnTo>
                    <a:pt x="226" y="485"/>
                  </a:lnTo>
                  <a:lnTo>
                    <a:pt x="234" y="486"/>
                  </a:lnTo>
                  <a:lnTo>
                    <a:pt x="245" y="487"/>
                  </a:lnTo>
                  <a:lnTo>
                    <a:pt x="255" y="486"/>
                  </a:lnTo>
                  <a:lnTo>
                    <a:pt x="265" y="485"/>
                  </a:lnTo>
                  <a:lnTo>
                    <a:pt x="276" y="483"/>
                  </a:lnTo>
                  <a:lnTo>
                    <a:pt x="285" y="480"/>
                  </a:lnTo>
                  <a:lnTo>
                    <a:pt x="292" y="476"/>
                  </a:lnTo>
                  <a:lnTo>
                    <a:pt x="299" y="471"/>
                  </a:lnTo>
                  <a:lnTo>
                    <a:pt x="304" y="465"/>
                  </a:lnTo>
                  <a:lnTo>
                    <a:pt x="305" y="461"/>
                  </a:lnTo>
                  <a:lnTo>
                    <a:pt x="305" y="454"/>
                  </a:lnTo>
                  <a:lnTo>
                    <a:pt x="308" y="448"/>
                  </a:lnTo>
                  <a:lnTo>
                    <a:pt x="311" y="443"/>
                  </a:lnTo>
                  <a:lnTo>
                    <a:pt x="316" y="440"/>
                  </a:lnTo>
                  <a:lnTo>
                    <a:pt x="321" y="437"/>
                  </a:lnTo>
                  <a:lnTo>
                    <a:pt x="329" y="436"/>
                  </a:lnTo>
                  <a:lnTo>
                    <a:pt x="347" y="434"/>
                  </a:lnTo>
                  <a:lnTo>
                    <a:pt x="361" y="434"/>
                  </a:lnTo>
                  <a:lnTo>
                    <a:pt x="375" y="437"/>
                  </a:lnTo>
                  <a:lnTo>
                    <a:pt x="389" y="443"/>
                  </a:lnTo>
                  <a:lnTo>
                    <a:pt x="403" y="452"/>
                  </a:lnTo>
                  <a:lnTo>
                    <a:pt x="416" y="461"/>
                  </a:lnTo>
                  <a:lnTo>
                    <a:pt x="441" y="480"/>
                  </a:lnTo>
                  <a:lnTo>
                    <a:pt x="450" y="486"/>
                  </a:lnTo>
                  <a:lnTo>
                    <a:pt x="457" y="491"/>
                  </a:lnTo>
                  <a:lnTo>
                    <a:pt x="466" y="492"/>
                  </a:lnTo>
                  <a:lnTo>
                    <a:pt x="474" y="492"/>
                  </a:lnTo>
                  <a:lnTo>
                    <a:pt x="481" y="491"/>
                  </a:lnTo>
                  <a:lnTo>
                    <a:pt x="499" y="485"/>
                  </a:lnTo>
                  <a:lnTo>
                    <a:pt x="515" y="480"/>
                  </a:lnTo>
                  <a:lnTo>
                    <a:pt x="524" y="479"/>
                  </a:lnTo>
                  <a:lnTo>
                    <a:pt x="531" y="479"/>
                  </a:lnTo>
                  <a:lnTo>
                    <a:pt x="540" y="477"/>
                  </a:lnTo>
                  <a:lnTo>
                    <a:pt x="549" y="473"/>
                  </a:lnTo>
                  <a:lnTo>
                    <a:pt x="558" y="467"/>
                  </a:lnTo>
                  <a:lnTo>
                    <a:pt x="567" y="460"/>
                  </a:lnTo>
                  <a:lnTo>
                    <a:pt x="584" y="446"/>
                  </a:lnTo>
                  <a:lnTo>
                    <a:pt x="596" y="437"/>
                  </a:lnTo>
                  <a:lnTo>
                    <a:pt x="601" y="436"/>
                  </a:lnTo>
                  <a:lnTo>
                    <a:pt x="605" y="436"/>
                  </a:lnTo>
                  <a:lnTo>
                    <a:pt x="609" y="439"/>
                  </a:lnTo>
                  <a:lnTo>
                    <a:pt x="620" y="443"/>
                  </a:lnTo>
                  <a:lnTo>
                    <a:pt x="630" y="449"/>
                  </a:lnTo>
                  <a:lnTo>
                    <a:pt x="636" y="452"/>
                  </a:lnTo>
                  <a:lnTo>
                    <a:pt x="642" y="452"/>
                  </a:lnTo>
                  <a:lnTo>
                    <a:pt x="646" y="452"/>
                  </a:lnTo>
                  <a:lnTo>
                    <a:pt x="651" y="451"/>
                  </a:lnTo>
                  <a:lnTo>
                    <a:pt x="674" y="439"/>
                  </a:lnTo>
                  <a:lnTo>
                    <a:pt x="685" y="434"/>
                  </a:lnTo>
                  <a:lnTo>
                    <a:pt x="695" y="433"/>
                  </a:lnTo>
                  <a:lnTo>
                    <a:pt x="701" y="434"/>
                  </a:lnTo>
                  <a:lnTo>
                    <a:pt x="705" y="436"/>
                  </a:lnTo>
                  <a:lnTo>
                    <a:pt x="707" y="437"/>
                  </a:lnTo>
                  <a:lnTo>
                    <a:pt x="707" y="439"/>
                  </a:lnTo>
                  <a:lnTo>
                    <a:pt x="705" y="445"/>
                  </a:lnTo>
                  <a:lnTo>
                    <a:pt x="701" y="452"/>
                  </a:lnTo>
                  <a:lnTo>
                    <a:pt x="696" y="460"/>
                  </a:lnTo>
                  <a:lnTo>
                    <a:pt x="691" y="468"/>
                  </a:lnTo>
                  <a:lnTo>
                    <a:pt x="686" y="477"/>
                  </a:lnTo>
                  <a:lnTo>
                    <a:pt x="685" y="485"/>
                  </a:lnTo>
                  <a:lnTo>
                    <a:pt x="685" y="489"/>
                  </a:lnTo>
                  <a:lnTo>
                    <a:pt x="686" y="492"/>
                  </a:lnTo>
                  <a:lnTo>
                    <a:pt x="689" y="498"/>
                  </a:lnTo>
                  <a:lnTo>
                    <a:pt x="689" y="504"/>
                  </a:lnTo>
                  <a:lnTo>
                    <a:pt x="689" y="510"/>
                  </a:lnTo>
                  <a:lnTo>
                    <a:pt x="688" y="516"/>
                  </a:lnTo>
                  <a:lnTo>
                    <a:pt x="702" y="513"/>
                  </a:lnTo>
                  <a:lnTo>
                    <a:pt x="713" y="507"/>
                  </a:lnTo>
                  <a:lnTo>
                    <a:pt x="719" y="501"/>
                  </a:lnTo>
                  <a:lnTo>
                    <a:pt x="725" y="494"/>
                  </a:lnTo>
                  <a:lnTo>
                    <a:pt x="726" y="486"/>
                  </a:lnTo>
                  <a:lnTo>
                    <a:pt x="728" y="479"/>
                  </a:lnTo>
                  <a:lnTo>
                    <a:pt x="729" y="467"/>
                  </a:lnTo>
                  <a:lnTo>
                    <a:pt x="730" y="461"/>
                  </a:lnTo>
                  <a:lnTo>
                    <a:pt x="733" y="457"/>
                  </a:lnTo>
                  <a:lnTo>
                    <a:pt x="736" y="452"/>
                  </a:lnTo>
                  <a:lnTo>
                    <a:pt x="741" y="448"/>
                  </a:lnTo>
                  <a:lnTo>
                    <a:pt x="747" y="446"/>
                  </a:lnTo>
                  <a:lnTo>
                    <a:pt x="753" y="448"/>
                  </a:lnTo>
                  <a:lnTo>
                    <a:pt x="757" y="451"/>
                  </a:lnTo>
                  <a:lnTo>
                    <a:pt x="763" y="454"/>
                  </a:lnTo>
                  <a:lnTo>
                    <a:pt x="770" y="457"/>
                  </a:lnTo>
                  <a:lnTo>
                    <a:pt x="776" y="460"/>
                  </a:lnTo>
                  <a:lnTo>
                    <a:pt x="785" y="460"/>
                  </a:lnTo>
                  <a:lnTo>
                    <a:pt x="793" y="460"/>
                  </a:lnTo>
                  <a:lnTo>
                    <a:pt x="801" y="458"/>
                  </a:lnTo>
                  <a:lnTo>
                    <a:pt x="812" y="455"/>
                  </a:lnTo>
                  <a:lnTo>
                    <a:pt x="822" y="451"/>
                  </a:lnTo>
                  <a:lnTo>
                    <a:pt x="843" y="439"/>
                  </a:lnTo>
                  <a:lnTo>
                    <a:pt x="850" y="436"/>
                  </a:lnTo>
                  <a:lnTo>
                    <a:pt x="856" y="434"/>
                  </a:lnTo>
                  <a:lnTo>
                    <a:pt x="858" y="434"/>
                  </a:lnTo>
                  <a:lnTo>
                    <a:pt x="862" y="437"/>
                  </a:lnTo>
                  <a:lnTo>
                    <a:pt x="866" y="442"/>
                  </a:lnTo>
                  <a:lnTo>
                    <a:pt x="868" y="443"/>
                  </a:lnTo>
                  <a:lnTo>
                    <a:pt x="871" y="446"/>
                  </a:lnTo>
                  <a:lnTo>
                    <a:pt x="875" y="448"/>
                  </a:lnTo>
                  <a:lnTo>
                    <a:pt x="885" y="449"/>
                  </a:lnTo>
                  <a:lnTo>
                    <a:pt x="902" y="448"/>
                  </a:lnTo>
                  <a:lnTo>
                    <a:pt x="924" y="446"/>
                  </a:lnTo>
                  <a:lnTo>
                    <a:pt x="946" y="445"/>
                  </a:lnTo>
                  <a:lnTo>
                    <a:pt x="958" y="443"/>
                  </a:lnTo>
                  <a:lnTo>
                    <a:pt x="967" y="442"/>
                  </a:lnTo>
                  <a:lnTo>
                    <a:pt x="976" y="440"/>
                  </a:lnTo>
                  <a:lnTo>
                    <a:pt x="983" y="436"/>
                  </a:lnTo>
                  <a:lnTo>
                    <a:pt x="1007" y="424"/>
                  </a:lnTo>
                  <a:lnTo>
                    <a:pt x="1020" y="418"/>
                  </a:lnTo>
                  <a:lnTo>
                    <a:pt x="1027" y="417"/>
                  </a:lnTo>
                  <a:lnTo>
                    <a:pt x="1036" y="417"/>
                  </a:lnTo>
                  <a:lnTo>
                    <a:pt x="1042" y="417"/>
                  </a:lnTo>
                  <a:lnTo>
                    <a:pt x="1052" y="417"/>
                  </a:lnTo>
                  <a:lnTo>
                    <a:pt x="1066" y="417"/>
                  </a:lnTo>
                  <a:lnTo>
                    <a:pt x="1079" y="415"/>
                  </a:lnTo>
                  <a:lnTo>
                    <a:pt x="1100" y="411"/>
                  </a:lnTo>
                  <a:lnTo>
                    <a:pt x="1114" y="408"/>
                  </a:lnTo>
                  <a:lnTo>
                    <a:pt x="1119" y="406"/>
                  </a:lnTo>
                  <a:lnTo>
                    <a:pt x="1129" y="408"/>
                  </a:lnTo>
                  <a:lnTo>
                    <a:pt x="1145" y="414"/>
                  </a:lnTo>
                  <a:lnTo>
                    <a:pt x="1153" y="405"/>
                  </a:lnTo>
                  <a:lnTo>
                    <a:pt x="1159" y="397"/>
                  </a:lnTo>
                  <a:lnTo>
                    <a:pt x="1162" y="395"/>
                  </a:lnTo>
                  <a:lnTo>
                    <a:pt x="1166" y="393"/>
                  </a:lnTo>
                  <a:lnTo>
                    <a:pt x="1171" y="392"/>
                  </a:lnTo>
                  <a:lnTo>
                    <a:pt x="1178" y="390"/>
                  </a:lnTo>
                  <a:lnTo>
                    <a:pt x="1185" y="389"/>
                  </a:lnTo>
                  <a:lnTo>
                    <a:pt x="1193" y="390"/>
                  </a:lnTo>
                  <a:lnTo>
                    <a:pt x="1200" y="392"/>
                  </a:lnTo>
                  <a:lnTo>
                    <a:pt x="1213" y="396"/>
                  </a:lnTo>
                  <a:lnTo>
                    <a:pt x="1213" y="397"/>
                  </a:lnTo>
                  <a:lnTo>
                    <a:pt x="1224" y="402"/>
                  </a:lnTo>
                  <a:lnTo>
                    <a:pt x="1228" y="403"/>
                  </a:lnTo>
                  <a:lnTo>
                    <a:pt x="1233" y="403"/>
                  </a:lnTo>
                  <a:lnTo>
                    <a:pt x="1236" y="403"/>
                  </a:lnTo>
                  <a:lnTo>
                    <a:pt x="1240" y="402"/>
                  </a:lnTo>
                  <a:lnTo>
                    <a:pt x="1244" y="402"/>
                  </a:lnTo>
                  <a:lnTo>
                    <a:pt x="1250" y="403"/>
                  </a:lnTo>
                  <a:lnTo>
                    <a:pt x="1259" y="406"/>
                  </a:lnTo>
                  <a:lnTo>
                    <a:pt x="1272" y="414"/>
                  </a:lnTo>
                  <a:lnTo>
                    <a:pt x="1284" y="421"/>
                  </a:lnTo>
                  <a:lnTo>
                    <a:pt x="1296" y="426"/>
                  </a:lnTo>
                  <a:lnTo>
                    <a:pt x="1303" y="427"/>
                  </a:lnTo>
                  <a:lnTo>
                    <a:pt x="1306" y="426"/>
                  </a:lnTo>
                  <a:lnTo>
                    <a:pt x="1309" y="424"/>
                  </a:lnTo>
                  <a:lnTo>
                    <a:pt x="1312" y="421"/>
                  </a:lnTo>
                  <a:lnTo>
                    <a:pt x="1314" y="415"/>
                  </a:lnTo>
                  <a:lnTo>
                    <a:pt x="1314" y="414"/>
                  </a:lnTo>
                  <a:lnTo>
                    <a:pt x="1314" y="411"/>
                  </a:lnTo>
                  <a:lnTo>
                    <a:pt x="1312" y="405"/>
                  </a:lnTo>
                  <a:lnTo>
                    <a:pt x="1308" y="393"/>
                  </a:lnTo>
                  <a:lnTo>
                    <a:pt x="1300" y="381"/>
                  </a:lnTo>
                  <a:lnTo>
                    <a:pt x="1293" y="369"/>
                  </a:lnTo>
                  <a:lnTo>
                    <a:pt x="1286" y="361"/>
                  </a:lnTo>
                  <a:lnTo>
                    <a:pt x="1281" y="358"/>
                  </a:lnTo>
                  <a:lnTo>
                    <a:pt x="1280" y="358"/>
                  </a:lnTo>
                  <a:lnTo>
                    <a:pt x="1278" y="356"/>
                  </a:lnTo>
                  <a:lnTo>
                    <a:pt x="1277" y="353"/>
                  </a:lnTo>
                  <a:lnTo>
                    <a:pt x="1277" y="346"/>
                  </a:lnTo>
                  <a:lnTo>
                    <a:pt x="1278" y="322"/>
                  </a:lnTo>
                  <a:lnTo>
                    <a:pt x="1281" y="298"/>
                  </a:lnTo>
                  <a:lnTo>
                    <a:pt x="1281" y="290"/>
                  </a:lnTo>
                  <a:lnTo>
                    <a:pt x="1281" y="284"/>
                  </a:lnTo>
                  <a:lnTo>
                    <a:pt x="1280" y="281"/>
                  </a:lnTo>
                  <a:lnTo>
                    <a:pt x="1274" y="266"/>
                  </a:lnTo>
                  <a:lnTo>
                    <a:pt x="1271" y="245"/>
                  </a:lnTo>
                  <a:lnTo>
                    <a:pt x="1270" y="238"/>
                  </a:lnTo>
                  <a:lnTo>
                    <a:pt x="1271" y="231"/>
                  </a:lnTo>
                  <a:lnTo>
                    <a:pt x="1274" y="226"/>
                  </a:lnTo>
                  <a:lnTo>
                    <a:pt x="1275" y="225"/>
                  </a:lnTo>
                  <a:lnTo>
                    <a:pt x="1278" y="225"/>
                  </a:lnTo>
                  <a:lnTo>
                    <a:pt x="1281" y="223"/>
                  </a:lnTo>
                  <a:lnTo>
                    <a:pt x="1284" y="220"/>
                  </a:lnTo>
                  <a:lnTo>
                    <a:pt x="1284" y="216"/>
                  </a:lnTo>
                  <a:lnTo>
                    <a:pt x="1286" y="204"/>
                  </a:lnTo>
                  <a:lnTo>
                    <a:pt x="1286" y="198"/>
                  </a:lnTo>
                  <a:lnTo>
                    <a:pt x="1287" y="194"/>
                  </a:lnTo>
                  <a:lnTo>
                    <a:pt x="1290" y="189"/>
                  </a:lnTo>
                  <a:lnTo>
                    <a:pt x="1296" y="188"/>
                  </a:lnTo>
                  <a:lnTo>
                    <a:pt x="1292" y="174"/>
                  </a:lnTo>
                  <a:lnTo>
                    <a:pt x="1287" y="169"/>
                  </a:lnTo>
                  <a:lnTo>
                    <a:pt x="1284" y="164"/>
                  </a:lnTo>
                  <a:lnTo>
                    <a:pt x="1284" y="163"/>
                  </a:lnTo>
                  <a:lnTo>
                    <a:pt x="1278" y="160"/>
                  </a:lnTo>
                  <a:lnTo>
                    <a:pt x="1271" y="160"/>
                  </a:lnTo>
                  <a:lnTo>
                    <a:pt x="1266" y="160"/>
                  </a:lnTo>
                  <a:lnTo>
                    <a:pt x="1263" y="160"/>
                  </a:lnTo>
                  <a:lnTo>
                    <a:pt x="1255" y="160"/>
                  </a:lnTo>
                  <a:lnTo>
                    <a:pt x="1244" y="157"/>
                  </a:lnTo>
                  <a:lnTo>
                    <a:pt x="1240" y="154"/>
                  </a:lnTo>
                  <a:lnTo>
                    <a:pt x="1236" y="151"/>
                  </a:lnTo>
                  <a:lnTo>
                    <a:pt x="1233" y="146"/>
                  </a:lnTo>
                  <a:lnTo>
                    <a:pt x="1230" y="139"/>
                  </a:lnTo>
                  <a:lnTo>
                    <a:pt x="1227" y="132"/>
                  </a:lnTo>
                  <a:lnTo>
                    <a:pt x="1224" y="117"/>
                  </a:lnTo>
                  <a:lnTo>
                    <a:pt x="1222" y="107"/>
                  </a:lnTo>
                  <a:lnTo>
                    <a:pt x="1219" y="96"/>
                  </a:lnTo>
                  <a:lnTo>
                    <a:pt x="1218" y="90"/>
                  </a:lnTo>
                  <a:lnTo>
                    <a:pt x="1213" y="84"/>
                  </a:lnTo>
                  <a:lnTo>
                    <a:pt x="1213" y="83"/>
                  </a:lnTo>
                  <a:lnTo>
                    <a:pt x="1210" y="79"/>
                  </a:lnTo>
                  <a:lnTo>
                    <a:pt x="1191" y="50"/>
                  </a:lnTo>
                  <a:lnTo>
                    <a:pt x="1185" y="45"/>
                  </a:lnTo>
                  <a:lnTo>
                    <a:pt x="1181" y="40"/>
                  </a:lnTo>
                  <a:lnTo>
                    <a:pt x="1176" y="39"/>
                  </a:lnTo>
                  <a:lnTo>
                    <a:pt x="1171" y="37"/>
                  </a:lnTo>
                  <a:lnTo>
                    <a:pt x="1166" y="37"/>
                  </a:lnTo>
                  <a:lnTo>
                    <a:pt x="1160" y="40"/>
                  </a:lnTo>
                  <a:lnTo>
                    <a:pt x="1154" y="42"/>
                  </a:lnTo>
                  <a:lnTo>
                    <a:pt x="1147" y="43"/>
                  </a:lnTo>
                  <a:lnTo>
                    <a:pt x="1126" y="43"/>
                  </a:lnTo>
                  <a:lnTo>
                    <a:pt x="1086" y="42"/>
                  </a:lnTo>
                  <a:lnTo>
                    <a:pt x="1074" y="50"/>
                  </a:lnTo>
                  <a:lnTo>
                    <a:pt x="1061" y="59"/>
                  </a:lnTo>
                  <a:lnTo>
                    <a:pt x="1045" y="68"/>
                  </a:lnTo>
                  <a:lnTo>
                    <a:pt x="1029" y="74"/>
                  </a:lnTo>
                  <a:lnTo>
                    <a:pt x="1013" y="80"/>
                  </a:lnTo>
                  <a:lnTo>
                    <a:pt x="996" y="84"/>
                  </a:lnTo>
                  <a:lnTo>
                    <a:pt x="982" y="86"/>
                  </a:lnTo>
                  <a:lnTo>
                    <a:pt x="970" y="87"/>
                  </a:lnTo>
                  <a:lnTo>
                    <a:pt x="962" y="87"/>
                  </a:lnTo>
                  <a:lnTo>
                    <a:pt x="956" y="86"/>
                  </a:lnTo>
                  <a:lnTo>
                    <a:pt x="943" y="83"/>
                  </a:lnTo>
                  <a:lnTo>
                    <a:pt x="927" y="82"/>
                  </a:lnTo>
                  <a:lnTo>
                    <a:pt x="905" y="83"/>
                  </a:lnTo>
                  <a:lnTo>
                    <a:pt x="881" y="84"/>
                  </a:lnTo>
                  <a:lnTo>
                    <a:pt x="856" y="87"/>
                  </a:lnTo>
                  <a:lnTo>
                    <a:pt x="834" y="89"/>
                  </a:lnTo>
                  <a:lnTo>
                    <a:pt x="819" y="87"/>
                  </a:lnTo>
                  <a:lnTo>
                    <a:pt x="809" y="84"/>
                  </a:lnTo>
                  <a:lnTo>
                    <a:pt x="798" y="80"/>
                  </a:lnTo>
                  <a:lnTo>
                    <a:pt x="790" y="74"/>
                  </a:lnTo>
                  <a:lnTo>
                    <a:pt x="772" y="65"/>
                  </a:lnTo>
                  <a:lnTo>
                    <a:pt x="763" y="62"/>
                  </a:lnTo>
                  <a:lnTo>
                    <a:pt x="753" y="61"/>
                  </a:lnTo>
                  <a:lnTo>
                    <a:pt x="750" y="61"/>
                  </a:lnTo>
                  <a:lnTo>
                    <a:pt x="747" y="61"/>
                  </a:lnTo>
                  <a:lnTo>
                    <a:pt x="738" y="61"/>
                  </a:lnTo>
                  <a:lnTo>
                    <a:pt x="729" y="56"/>
                  </a:lnTo>
                  <a:lnTo>
                    <a:pt x="723" y="52"/>
                  </a:lnTo>
                  <a:lnTo>
                    <a:pt x="717" y="48"/>
                  </a:lnTo>
                  <a:lnTo>
                    <a:pt x="711" y="42"/>
                  </a:lnTo>
                  <a:lnTo>
                    <a:pt x="705" y="37"/>
                  </a:lnTo>
                  <a:lnTo>
                    <a:pt x="698" y="34"/>
                  </a:lnTo>
                  <a:lnTo>
                    <a:pt x="688" y="33"/>
                  </a:lnTo>
                  <a:lnTo>
                    <a:pt x="677" y="33"/>
                  </a:lnTo>
                  <a:lnTo>
                    <a:pt x="672" y="31"/>
                  </a:lnTo>
                  <a:lnTo>
                    <a:pt x="660" y="24"/>
                  </a:lnTo>
                  <a:lnTo>
                    <a:pt x="651" y="19"/>
                  </a:lnTo>
                  <a:lnTo>
                    <a:pt x="636" y="15"/>
                  </a:lnTo>
                  <a:lnTo>
                    <a:pt x="614" y="9"/>
                  </a:lnTo>
                  <a:lnTo>
                    <a:pt x="581" y="5"/>
                  </a:lnTo>
                  <a:lnTo>
                    <a:pt x="567" y="3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18" name="Freeform: Shape 101">
              <a:extLst>
                <a:ext uri="{FF2B5EF4-FFF2-40B4-BE49-F238E27FC236}">
                  <a16:creationId xmlns:a16="http://schemas.microsoft.com/office/drawing/2014/main" id="{9EA062F2-4B56-394E-B447-062B673B4298}"/>
                </a:ext>
              </a:extLst>
            </p:cNvPr>
            <p:cNvSpPr/>
            <p:nvPr/>
          </p:nvSpPr>
          <p:spPr>
            <a:xfrm>
              <a:off x="5065560" y="2055240"/>
              <a:ext cx="72720" cy="46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03" h="130">
                  <a:moveTo>
                    <a:pt x="131" y="0"/>
                  </a:moveTo>
                  <a:lnTo>
                    <a:pt x="131" y="0"/>
                  </a:lnTo>
                  <a:lnTo>
                    <a:pt x="122" y="6"/>
                  </a:lnTo>
                  <a:lnTo>
                    <a:pt x="116" y="8"/>
                  </a:lnTo>
                  <a:lnTo>
                    <a:pt x="110" y="8"/>
                  </a:lnTo>
                  <a:lnTo>
                    <a:pt x="110" y="8"/>
                  </a:lnTo>
                  <a:lnTo>
                    <a:pt x="107" y="8"/>
                  </a:lnTo>
                  <a:lnTo>
                    <a:pt x="103" y="6"/>
                  </a:lnTo>
                  <a:lnTo>
                    <a:pt x="103" y="6"/>
                  </a:lnTo>
                  <a:lnTo>
                    <a:pt x="96" y="3"/>
                  </a:lnTo>
                  <a:lnTo>
                    <a:pt x="88" y="2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59" y="2"/>
                  </a:lnTo>
                  <a:lnTo>
                    <a:pt x="47" y="3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8" y="9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31" y="22"/>
                  </a:lnTo>
                  <a:lnTo>
                    <a:pt x="34" y="31"/>
                  </a:lnTo>
                  <a:lnTo>
                    <a:pt x="35" y="43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5" y="59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28" y="70"/>
                  </a:lnTo>
                  <a:lnTo>
                    <a:pt x="23" y="76"/>
                  </a:lnTo>
                  <a:lnTo>
                    <a:pt x="19" y="80"/>
                  </a:lnTo>
                  <a:lnTo>
                    <a:pt x="17" y="83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4" y="92"/>
                  </a:lnTo>
                  <a:lnTo>
                    <a:pt x="11" y="98"/>
                  </a:lnTo>
                  <a:lnTo>
                    <a:pt x="11" y="98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10" y="117"/>
                  </a:lnTo>
                  <a:lnTo>
                    <a:pt x="20" y="124"/>
                  </a:lnTo>
                  <a:lnTo>
                    <a:pt x="31" y="129"/>
                  </a:lnTo>
                  <a:lnTo>
                    <a:pt x="41" y="130"/>
                  </a:lnTo>
                  <a:lnTo>
                    <a:pt x="41" y="130"/>
                  </a:lnTo>
                  <a:lnTo>
                    <a:pt x="51" y="129"/>
                  </a:lnTo>
                  <a:lnTo>
                    <a:pt x="60" y="126"/>
                  </a:lnTo>
                  <a:lnTo>
                    <a:pt x="67" y="120"/>
                  </a:lnTo>
                  <a:lnTo>
                    <a:pt x="75" y="114"/>
                  </a:lnTo>
                  <a:lnTo>
                    <a:pt x="90" y="99"/>
                  </a:lnTo>
                  <a:lnTo>
                    <a:pt x="97" y="93"/>
                  </a:lnTo>
                  <a:lnTo>
                    <a:pt x="106" y="89"/>
                  </a:lnTo>
                  <a:lnTo>
                    <a:pt x="106" y="89"/>
                  </a:lnTo>
                  <a:lnTo>
                    <a:pt x="113" y="87"/>
                  </a:lnTo>
                  <a:lnTo>
                    <a:pt x="121" y="86"/>
                  </a:lnTo>
                  <a:lnTo>
                    <a:pt x="140" y="86"/>
                  </a:lnTo>
                  <a:lnTo>
                    <a:pt x="140" y="86"/>
                  </a:lnTo>
                  <a:lnTo>
                    <a:pt x="155" y="86"/>
                  </a:lnTo>
                  <a:lnTo>
                    <a:pt x="155" y="86"/>
                  </a:lnTo>
                  <a:lnTo>
                    <a:pt x="169" y="86"/>
                  </a:lnTo>
                  <a:lnTo>
                    <a:pt x="169" y="86"/>
                  </a:lnTo>
                  <a:lnTo>
                    <a:pt x="189" y="84"/>
                  </a:lnTo>
                  <a:lnTo>
                    <a:pt x="196" y="83"/>
                  </a:lnTo>
                  <a:lnTo>
                    <a:pt x="202" y="80"/>
                  </a:lnTo>
                  <a:lnTo>
                    <a:pt x="202" y="80"/>
                  </a:lnTo>
                  <a:lnTo>
                    <a:pt x="203" y="77"/>
                  </a:lnTo>
                  <a:lnTo>
                    <a:pt x="203" y="76"/>
                  </a:lnTo>
                  <a:lnTo>
                    <a:pt x="203" y="73"/>
                  </a:lnTo>
                  <a:lnTo>
                    <a:pt x="202" y="70"/>
                  </a:lnTo>
                  <a:lnTo>
                    <a:pt x="196" y="65"/>
                  </a:lnTo>
                  <a:lnTo>
                    <a:pt x="187" y="59"/>
                  </a:lnTo>
                  <a:lnTo>
                    <a:pt x="166" y="49"/>
                  </a:lnTo>
                  <a:lnTo>
                    <a:pt x="156" y="43"/>
                  </a:lnTo>
                  <a:lnTo>
                    <a:pt x="149" y="37"/>
                  </a:lnTo>
                  <a:lnTo>
                    <a:pt x="149" y="37"/>
                  </a:lnTo>
                  <a:lnTo>
                    <a:pt x="141" y="30"/>
                  </a:lnTo>
                  <a:lnTo>
                    <a:pt x="137" y="2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19" name="Freeform: Shape 102">
              <a:extLst>
                <a:ext uri="{FF2B5EF4-FFF2-40B4-BE49-F238E27FC236}">
                  <a16:creationId xmlns:a16="http://schemas.microsoft.com/office/drawing/2014/main" id="{A6B7B922-8AE1-8B4D-BC2C-55A9B758C15D}"/>
                </a:ext>
              </a:extLst>
            </p:cNvPr>
            <p:cNvSpPr/>
            <p:nvPr/>
          </p:nvSpPr>
          <p:spPr>
            <a:xfrm>
              <a:off x="5066640" y="2056320"/>
              <a:ext cx="471600" cy="184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11" h="513">
                  <a:moveTo>
                    <a:pt x="549" y="0"/>
                  </a:moveTo>
                  <a:lnTo>
                    <a:pt x="549" y="0"/>
                  </a:lnTo>
                  <a:lnTo>
                    <a:pt x="533" y="0"/>
                  </a:lnTo>
                  <a:lnTo>
                    <a:pt x="518" y="2"/>
                  </a:lnTo>
                  <a:lnTo>
                    <a:pt x="488" y="8"/>
                  </a:lnTo>
                  <a:lnTo>
                    <a:pt x="460" y="15"/>
                  </a:lnTo>
                  <a:lnTo>
                    <a:pt x="435" y="25"/>
                  </a:lnTo>
                  <a:lnTo>
                    <a:pt x="413" y="36"/>
                  </a:lnTo>
                  <a:lnTo>
                    <a:pt x="394" y="47"/>
                  </a:lnTo>
                  <a:lnTo>
                    <a:pt x="378" y="58"/>
                  </a:lnTo>
                  <a:lnTo>
                    <a:pt x="366" y="68"/>
                  </a:lnTo>
                  <a:lnTo>
                    <a:pt x="366" y="68"/>
                  </a:lnTo>
                  <a:lnTo>
                    <a:pt x="360" y="71"/>
                  </a:lnTo>
                  <a:lnTo>
                    <a:pt x="355" y="74"/>
                  </a:lnTo>
                  <a:lnTo>
                    <a:pt x="342" y="77"/>
                  </a:lnTo>
                  <a:lnTo>
                    <a:pt x="326" y="80"/>
                  </a:lnTo>
                  <a:lnTo>
                    <a:pt x="308" y="80"/>
                  </a:lnTo>
                  <a:lnTo>
                    <a:pt x="308" y="80"/>
                  </a:lnTo>
                  <a:lnTo>
                    <a:pt x="283" y="80"/>
                  </a:lnTo>
                  <a:lnTo>
                    <a:pt x="258" y="77"/>
                  </a:lnTo>
                  <a:lnTo>
                    <a:pt x="258" y="77"/>
                  </a:lnTo>
                  <a:lnTo>
                    <a:pt x="236" y="76"/>
                  </a:lnTo>
                  <a:lnTo>
                    <a:pt x="220" y="74"/>
                  </a:lnTo>
                  <a:lnTo>
                    <a:pt x="220" y="74"/>
                  </a:lnTo>
                  <a:lnTo>
                    <a:pt x="214" y="76"/>
                  </a:lnTo>
                  <a:lnTo>
                    <a:pt x="211" y="76"/>
                  </a:lnTo>
                  <a:lnTo>
                    <a:pt x="211" y="76"/>
                  </a:lnTo>
                  <a:lnTo>
                    <a:pt x="208" y="80"/>
                  </a:lnTo>
                  <a:lnTo>
                    <a:pt x="206" y="86"/>
                  </a:lnTo>
                  <a:lnTo>
                    <a:pt x="203" y="101"/>
                  </a:lnTo>
                  <a:lnTo>
                    <a:pt x="200" y="108"/>
                  </a:lnTo>
                  <a:lnTo>
                    <a:pt x="196" y="117"/>
                  </a:lnTo>
                  <a:lnTo>
                    <a:pt x="187" y="124"/>
                  </a:lnTo>
                  <a:lnTo>
                    <a:pt x="175" y="130"/>
                  </a:lnTo>
                  <a:lnTo>
                    <a:pt x="175" y="130"/>
                  </a:lnTo>
                  <a:lnTo>
                    <a:pt x="162" y="135"/>
                  </a:lnTo>
                  <a:lnTo>
                    <a:pt x="147" y="136"/>
                  </a:lnTo>
                  <a:lnTo>
                    <a:pt x="129" y="138"/>
                  </a:lnTo>
                  <a:lnTo>
                    <a:pt x="112" y="138"/>
                  </a:lnTo>
                  <a:lnTo>
                    <a:pt x="112" y="138"/>
                  </a:lnTo>
                  <a:lnTo>
                    <a:pt x="94" y="138"/>
                  </a:lnTo>
                  <a:lnTo>
                    <a:pt x="94" y="138"/>
                  </a:lnTo>
                  <a:lnTo>
                    <a:pt x="78" y="138"/>
                  </a:lnTo>
                  <a:lnTo>
                    <a:pt x="78" y="138"/>
                  </a:lnTo>
                  <a:lnTo>
                    <a:pt x="48" y="138"/>
                  </a:lnTo>
                  <a:lnTo>
                    <a:pt x="37" y="140"/>
                  </a:lnTo>
                  <a:lnTo>
                    <a:pt x="28" y="143"/>
                  </a:lnTo>
                  <a:lnTo>
                    <a:pt x="28" y="143"/>
                  </a:lnTo>
                  <a:lnTo>
                    <a:pt x="19" y="148"/>
                  </a:lnTo>
                  <a:lnTo>
                    <a:pt x="10" y="157"/>
                  </a:lnTo>
                  <a:lnTo>
                    <a:pt x="4" y="164"/>
                  </a:lnTo>
                  <a:lnTo>
                    <a:pt x="1" y="173"/>
                  </a:lnTo>
                  <a:lnTo>
                    <a:pt x="0" y="182"/>
                  </a:lnTo>
                  <a:lnTo>
                    <a:pt x="1" y="189"/>
                  </a:lnTo>
                  <a:lnTo>
                    <a:pt x="3" y="191"/>
                  </a:lnTo>
                  <a:lnTo>
                    <a:pt x="4" y="194"/>
                  </a:lnTo>
                  <a:lnTo>
                    <a:pt x="7" y="195"/>
                  </a:lnTo>
                  <a:lnTo>
                    <a:pt x="11" y="195"/>
                  </a:lnTo>
                  <a:lnTo>
                    <a:pt x="11" y="195"/>
                  </a:lnTo>
                  <a:lnTo>
                    <a:pt x="13" y="195"/>
                  </a:lnTo>
                  <a:lnTo>
                    <a:pt x="13" y="195"/>
                  </a:lnTo>
                  <a:lnTo>
                    <a:pt x="19" y="195"/>
                  </a:lnTo>
                  <a:lnTo>
                    <a:pt x="19" y="195"/>
                  </a:lnTo>
                  <a:lnTo>
                    <a:pt x="26" y="195"/>
                  </a:lnTo>
                  <a:lnTo>
                    <a:pt x="32" y="197"/>
                  </a:lnTo>
                  <a:lnTo>
                    <a:pt x="37" y="198"/>
                  </a:lnTo>
                  <a:lnTo>
                    <a:pt x="41" y="201"/>
                  </a:lnTo>
                  <a:lnTo>
                    <a:pt x="42" y="204"/>
                  </a:lnTo>
                  <a:lnTo>
                    <a:pt x="44" y="207"/>
                  </a:lnTo>
                  <a:lnTo>
                    <a:pt x="44" y="211"/>
                  </a:lnTo>
                  <a:lnTo>
                    <a:pt x="42" y="214"/>
                  </a:lnTo>
                  <a:lnTo>
                    <a:pt x="42" y="214"/>
                  </a:lnTo>
                  <a:lnTo>
                    <a:pt x="41" y="219"/>
                  </a:lnTo>
                  <a:lnTo>
                    <a:pt x="42" y="226"/>
                  </a:lnTo>
                  <a:lnTo>
                    <a:pt x="48" y="239"/>
                  </a:lnTo>
                  <a:lnTo>
                    <a:pt x="50" y="248"/>
                  </a:lnTo>
                  <a:lnTo>
                    <a:pt x="53" y="254"/>
                  </a:lnTo>
                  <a:lnTo>
                    <a:pt x="51" y="262"/>
                  </a:lnTo>
                  <a:lnTo>
                    <a:pt x="50" y="265"/>
                  </a:lnTo>
                  <a:lnTo>
                    <a:pt x="48" y="268"/>
                  </a:lnTo>
                  <a:lnTo>
                    <a:pt x="48" y="268"/>
                  </a:lnTo>
                  <a:lnTo>
                    <a:pt x="44" y="272"/>
                  </a:lnTo>
                  <a:lnTo>
                    <a:pt x="41" y="278"/>
                  </a:lnTo>
                  <a:lnTo>
                    <a:pt x="38" y="285"/>
                  </a:lnTo>
                  <a:lnTo>
                    <a:pt x="38" y="291"/>
                  </a:lnTo>
                  <a:lnTo>
                    <a:pt x="39" y="298"/>
                  </a:lnTo>
                  <a:lnTo>
                    <a:pt x="41" y="304"/>
                  </a:lnTo>
                  <a:lnTo>
                    <a:pt x="45" y="310"/>
                  </a:lnTo>
                  <a:lnTo>
                    <a:pt x="50" y="316"/>
                  </a:lnTo>
                  <a:lnTo>
                    <a:pt x="50" y="316"/>
                  </a:lnTo>
                  <a:lnTo>
                    <a:pt x="56" y="321"/>
                  </a:lnTo>
                  <a:lnTo>
                    <a:pt x="60" y="327"/>
                  </a:lnTo>
                  <a:lnTo>
                    <a:pt x="63" y="332"/>
                  </a:lnTo>
                  <a:lnTo>
                    <a:pt x="64" y="338"/>
                  </a:lnTo>
                  <a:lnTo>
                    <a:pt x="63" y="344"/>
                  </a:lnTo>
                  <a:lnTo>
                    <a:pt x="62" y="349"/>
                  </a:lnTo>
                  <a:lnTo>
                    <a:pt x="57" y="352"/>
                  </a:lnTo>
                  <a:lnTo>
                    <a:pt x="50" y="355"/>
                  </a:lnTo>
                  <a:lnTo>
                    <a:pt x="50" y="355"/>
                  </a:lnTo>
                  <a:lnTo>
                    <a:pt x="48" y="355"/>
                  </a:lnTo>
                  <a:lnTo>
                    <a:pt x="47" y="356"/>
                  </a:lnTo>
                  <a:lnTo>
                    <a:pt x="47" y="358"/>
                  </a:lnTo>
                  <a:lnTo>
                    <a:pt x="47" y="360"/>
                  </a:lnTo>
                  <a:lnTo>
                    <a:pt x="53" y="365"/>
                  </a:lnTo>
                  <a:lnTo>
                    <a:pt x="60" y="369"/>
                  </a:lnTo>
                  <a:lnTo>
                    <a:pt x="78" y="381"/>
                  </a:lnTo>
                  <a:lnTo>
                    <a:pt x="84" y="387"/>
                  </a:lnTo>
                  <a:lnTo>
                    <a:pt x="85" y="392"/>
                  </a:lnTo>
                  <a:lnTo>
                    <a:pt x="85" y="392"/>
                  </a:lnTo>
                  <a:lnTo>
                    <a:pt x="88" y="394"/>
                  </a:lnTo>
                  <a:lnTo>
                    <a:pt x="94" y="397"/>
                  </a:lnTo>
                  <a:lnTo>
                    <a:pt x="109" y="405"/>
                  </a:lnTo>
                  <a:lnTo>
                    <a:pt x="125" y="411"/>
                  </a:lnTo>
                  <a:lnTo>
                    <a:pt x="129" y="415"/>
                  </a:lnTo>
                  <a:lnTo>
                    <a:pt x="131" y="417"/>
                  </a:lnTo>
                  <a:lnTo>
                    <a:pt x="132" y="420"/>
                  </a:lnTo>
                  <a:lnTo>
                    <a:pt x="132" y="420"/>
                  </a:lnTo>
                  <a:lnTo>
                    <a:pt x="132" y="424"/>
                  </a:lnTo>
                  <a:lnTo>
                    <a:pt x="137" y="428"/>
                  </a:lnTo>
                  <a:lnTo>
                    <a:pt x="141" y="431"/>
                  </a:lnTo>
                  <a:lnTo>
                    <a:pt x="150" y="433"/>
                  </a:lnTo>
                  <a:lnTo>
                    <a:pt x="150" y="433"/>
                  </a:lnTo>
                  <a:lnTo>
                    <a:pt x="158" y="431"/>
                  </a:lnTo>
                  <a:lnTo>
                    <a:pt x="168" y="430"/>
                  </a:lnTo>
                  <a:lnTo>
                    <a:pt x="168" y="430"/>
                  </a:lnTo>
                  <a:lnTo>
                    <a:pt x="172" y="428"/>
                  </a:lnTo>
                  <a:lnTo>
                    <a:pt x="172" y="428"/>
                  </a:lnTo>
                  <a:lnTo>
                    <a:pt x="180" y="430"/>
                  </a:lnTo>
                  <a:lnTo>
                    <a:pt x="184" y="433"/>
                  </a:lnTo>
                  <a:lnTo>
                    <a:pt x="190" y="439"/>
                  </a:lnTo>
                  <a:lnTo>
                    <a:pt x="194" y="445"/>
                  </a:lnTo>
                  <a:lnTo>
                    <a:pt x="202" y="459"/>
                  </a:lnTo>
                  <a:lnTo>
                    <a:pt x="211" y="474"/>
                  </a:lnTo>
                  <a:lnTo>
                    <a:pt x="211" y="474"/>
                  </a:lnTo>
                  <a:lnTo>
                    <a:pt x="215" y="479"/>
                  </a:lnTo>
                  <a:lnTo>
                    <a:pt x="223" y="482"/>
                  </a:lnTo>
                  <a:lnTo>
                    <a:pt x="231" y="483"/>
                  </a:lnTo>
                  <a:lnTo>
                    <a:pt x="242" y="484"/>
                  </a:lnTo>
                  <a:lnTo>
                    <a:pt x="242" y="484"/>
                  </a:lnTo>
                  <a:lnTo>
                    <a:pt x="252" y="483"/>
                  </a:lnTo>
                  <a:lnTo>
                    <a:pt x="262" y="482"/>
                  </a:lnTo>
                  <a:lnTo>
                    <a:pt x="273" y="480"/>
                  </a:lnTo>
                  <a:lnTo>
                    <a:pt x="282" y="477"/>
                  </a:lnTo>
                  <a:lnTo>
                    <a:pt x="289" y="473"/>
                  </a:lnTo>
                  <a:lnTo>
                    <a:pt x="296" y="468"/>
                  </a:lnTo>
                  <a:lnTo>
                    <a:pt x="301" y="462"/>
                  </a:lnTo>
                  <a:lnTo>
                    <a:pt x="302" y="458"/>
                  </a:lnTo>
                  <a:lnTo>
                    <a:pt x="302" y="458"/>
                  </a:lnTo>
                  <a:lnTo>
                    <a:pt x="302" y="451"/>
                  </a:lnTo>
                  <a:lnTo>
                    <a:pt x="305" y="445"/>
                  </a:lnTo>
                  <a:lnTo>
                    <a:pt x="308" y="440"/>
                  </a:lnTo>
                  <a:lnTo>
                    <a:pt x="313" y="437"/>
                  </a:lnTo>
                  <a:lnTo>
                    <a:pt x="318" y="434"/>
                  </a:lnTo>
                  <a:lnTo>
                    <a:pt x="326" y="433"/>
                  </a:lnTo>
                  <a:lnTo>
                    <a:pt x="344" y="431"/>
                  </a:lnTo>
                  <a:lnTo>
                    <a:pt x="344" y="431"/>
                  </a:lnTo>
                  <a:lnTo>
                    <a:pt x="358" y="431"/>
                  </a:lnTo>
                  <a:lnTo>
                    <a:pt x="358" y="431"/>
                  </a:lnTo>
                  <a:lnTo>
                    <a:pt x="372" y="434"/>
                  </a:lnTo>
                  <a:lnTo>
                    <a:pt x="386" y="440"/>
                  </a:lnTo>
                  <a:lnTo>
                    <a:pt x="400" y="449"/>
                  </a:lnTo>
                  <a:lnTo>
                    <a:pt x="413" y="458"/>
                  </a:lnTo>
                  <a:lnTo>
                    <a:pt x="438" y="477"/>
                  </a:lnTo>
                  <a:lnTo>
                    <a:pt x="447" y="483"/>
                  </a:lnTo>
                  <a:lnTo>
                    <a:pt x="454" y="488"/>
                  </a:lnTo>
                  <a:lnTo>
                    <a:pt x="454" y="488"/>
                  </a:lnTo>
                  <a:lnTo>
                    <a:pt x="463" y="489"/>
                  </a:lnTo>
                  <a:lnTo>
                    <a:pt x="463" y="489"/>
                  </a:lnTo>
                  <a:lnTo>
                    <a:pt x="471" y="489"/>
                  </a:lnTo>
                  <a:lnTo>
                    <a:pt x="478" y="488"/>
                  </a:lnTo>
                  <a:lnTo>
                    <a:pt x="496" y="482"/>
                  </a:lnTo>
                  <a:lnTo>
                    <a:pt x="512" y="477"/>
                  </a:lnTo>
                  <a:lnTo>
                    <a:pt x="521" y="476"/>
                  </a:lnTo>
                  <a:lnTo>
                    <a:pt x="528" y="476"/>
                  </a:lnTo>
                  <a:lnTo>
                    <a:pt x="528" y="476"/>
                  </a:lnTo>
                  <a:lnTo>
                    <a:pt x="537" y="474"/>
                  </a:lnTo>
                  <a:lnTo>
                    <a:pt x="546" y="470"/>
                  </a:lnTo>
                  <a:lnTo>
                    <a:pt x="555" y="464"/>
                  </a:lnTo>
                  <a:lnTo>
                    <a:pt x="564" y="457"/>
                  </a:lnTo>
                  <a:lnTo>
                    <a:pt x="581" y="443"/>
                  </a:lnTo>
                  <a:lnTo>
                    <a:pt x="593" y="434"/>
                  </a:lnTo>
                  <a:lnTo>
                    <a:pt x="593" y="434"/>
                  </a:lnTo>
                  <a:lnTo>
                    <a:pt x="598" y="433"/>
                  </a:lnTo>
                  <a:lnTo>
                    <a:pt x="598" y="433"/>
                  </a:lnTo>
                  <a:lnTo>
                    <a:pt x="602" y="433"/>
                  </a:lnTo>
                  <a:lnTo>
                    <a:pt x="606" y="436"/>
                  </a:lnTo>
                  <a:lnTo>
                    <a:pt x="617" y="440"/>
                  </a:lnTo>
                  <a:lnTo>
                    <a:pt x="617" y="440"/>
                  </a:lnTo>
                  <a:lnTo>
                    <a:pt x="627" y="446"/>
                  </a:lnTo>
                  <a:lnTo>
                    <a:pt x="633" y="449"/>
                  </a:lnTo>
                  <a:lnTo>
                    <a:pt x="639" y="449"/>
                  </a:lnTo>
                  <a:lnTo>
                    <a:pt x="639" y="449"/>
                  </a:lnTo>
                  <a:lnTo>
                    <a:pt x="643" y="449"/>
                  </a:lnTo>
                  <a:lnTo>
                    <a:pt x="648" y="448"/>
                  </a:lnTo>
                  <a:lnTo>
                    <a:pt x="648" y="448"/>
                  </a:lnTo>
                  <a:lnTo>
                    <a:pt x="671" y="436"/>
                  </a:lnTo>
                  <a:lnTo>
                    <a:pt x="682" y="431"/>
                  </a:lnTo>
                  <a:lnTo>
                    <a:pt x="692" y="430"/>
                  </a:lnTo>
                  <a:lnTo>
                    <a:pt x="692" y="430"/>
                  </a:lnTo>
                  <a:lnTo>
                    <a:pt x="698" y="431"/>
                  </a:lnTo>
                  <a:lnTo>
                    <a:pt x="702" y="433"/>
                  </a:lnTo>
                  <a:lnTo>
                    <a:pt x="702" y="433"/>
                  </a:lnTo>
                  <a:lnTo>
                    <a:pt x="704" y="434"/>
                  </a:lnTo>
                  <a:lnTo>
                    <a:pt x="704" y="436"/>
                  </a:lnTo>
                  <a:lnTo>
                    <a:pt x="702" y="442"/>
                  </a:lnTo>
                  <a:lnTo>
                    <a:pt x="698" y="449"/>
                  </a:lnTo>
                  <a:lnTo>
                    <a:pt x="693" y="457"/>
                  </a:lnTo>
                  <a:lnTo>
                    <a:pt x="688" y="465"/>
                  </a:lnTo>
                  <a:lnTo>
                    <a:pt x="683" y="474"/>
                  </a:lnTo>
                  <a:lnTo>
                    <a:pt x="682" y="482"/>
                  </a:lnTo>
                  <a:lnTo>
                    <a:pt x="682" y="486"/>
                  </a:lnTo>
                  <a:lnTo>
                    <a:pt x="683" y="489"/>
                  </a:lnTo>
                  <a:lnTo>
                    <a:pt x="683" y="489"/>
                  </a:lnTo>
                  <a:lnTo>
                    <a:pt x="686" y="495"/>
                  </a:lnTo>
                  <a:lnTo>
                    <a:pt x="686" y="501"/>
                  </a:lnTo>
                  <a:lnTo>
                    <a:pt x="686" y="507"/>
                  </a:lnTo>
                  <a:lnTo>
                    <a:pt x="685" y="513"/>
                  </a:lnTo>
                  <a:lnTo>
                    <a:pt x="685" y="513"/>
                  </a:lnTo>
                  <a:lnTo>
                    <a:pt x="699" y="510"/>
                  </a:lnTo>
                  <a:lnTo>
                    <a:pt x="710" y="504"/>
                  </a:lnTo>
                  <a:lnTo>
                    <a:pt x="716" y="498"/>
                  </a:lnTo>
                  <a:lnTo>
                    <a:pt x="722" y="491"/>
                  </a:lnTo>
                  <a:lnTo>
                    <a:pt x="723" y="483"/>
                  </a:lnTo>
                  <a:lnTo>
                    <a:pt x="725" y="476"/>
                  </a:lnTo>
                  <a:lnTo>
                    <a:pt x="726" y="464"/>
                  </a:lnTo>
                  <a:lnTo>
                    <a:pt x="726" y="464"/>
                  </a:lnTo>
                  <a:lnTo>
                    <a:pt x="727" y="458"/>
                  </a:lnTo>
                  <a:lnTo>
                    <a:pt x="730" y="454"/>
                  </a:lnTo>
                  <a:lnTo>
                    <a:pt x="730" y="454"/>
                  </a:lnTo>
                  <a:lnTo>
                    <a:pt x="733" y="449"/>
                  </a:lnTo>
                  <a:lnTo>
                    <a:pt x="733" y="449"/>
                  </a:lnTo>
                  <a:lnTo>
                    <a:pt x="738" y="445"/>
                  </a:lnTo>
                  <a:lnTo>
                    <a:pt x="744" y="443"/>
                  </a:lnTo>
                  <a:lnTo>
                    <a:pt x="744" y="443"/>
                  </a:lnTo>
                  <a:lnTo>
                    <a:pt x="750" y="445"/>
                  </a:lnTo>
                  <a:lnTo>
                    <a:pt x="754" y="448"/>
                  </a:lnTo>
                  <a:lnTo>
                    <a:pt x="754" y="448"/>
                  </a:lnTo>
                  <a:lnTo>
                    <a:pt x="760" y="451"/>
                  </a:lnTo>
                  <a:lnTo>
                    <a:pt x="767" y="454"/>
                  </a:lnTo>
                  <a:lnTo>
                    <a:pt x="773" y="457"/>
                  </a:lnTo>
                  <a:lnTo>
                    <a:pt x="782" y="457"/>
                  </a:lnTo>
                  <a:lnTo>
                    <a:pt x="782" y="457"/>
                  </a:lnTo>
                  <a:lnTo>
                    <a:pt x="790" y="457"/>
                  </a:lnTo>
                  <a:lnTo>
                    <a:pt x="798" y="455"/>
                  </a:lnTo>
                  <a:lnTo>
                    <a:pt x="809" y="452"/>
                  </a:lnTo>
                  <a:lnTo>
                    <a:pt x="819" y="448"/>
                  </a:lnTo>
                  <a:lnTo>
                    <a:pt x="819" y="448"/>
                  </a:lnTo>
                  <a:lnTo>
                    <a:pt x="840" y="436"/>
                  </a:lnTo>
                  <a:lnTo>
                    <a:pt x="847" y="433"/>
                  </a:lnTo>
                  <a:lnTo>
                    <a:pt x="853" y="431"/>
                  </a:lnTo>
                  <a:lnTo>
                    <a:pt x="853" y="431"/>
                  </a:lnTo>
                  <a:lnTo>
                    <a:pt x="855" y="431"/>
                  </a:lnTo>
                  <a:lnTo>
                    <a:pt x="855" y="431"/>
                  </a:lnTo>
                  <a:lnTo>
                    <a:pt x="859" y="434"/>
                  </a:lnTo>
                  <a:lnTo>
                    <a:pt x="863" y="439"/>
                  </a:lnTo>
                  <a:lnTo>
                    <a:pt x="863" y="439"/>
                  </a:lnTo>
                  <a:lnTo>
                    <a:pt x="865" y="440"/>
                  </a:lnTo>
                  <a:lnTo>
                    <a:pt x="865" y="440"/>
                  </a:lnTo>
                  <a:lnTo>
                    <a:pt x="868" y="443"/>
                  </a:lnTo>
                  <a:lnTo>
                    <a:pt x="872" y="445"/>
                  </a:lnTo>
                  <a:lnTo>
                    <a:pt x="882" y="446"/>
                  </a:lnTo>
                  <a:lnTo>
                    <a:pt x="882" y="446"/>
                  </a:lnTo>
                  <a:lnTo>
                    <a:pt x="899" y="445"/>
                  </a:lnTo>
                  <a:lnTo>
                    <a:pt x="921" y="443"/>
                  </a:lnTo>
                  <a:lnTo>
                    <a:pt x="921" y="443"/>
                  </a:lnTo>
                  <a:lnTo>
                    <a:pt x="943" y="442"/>
                  </a:lnTo>
                  <a:lnTo>
                    <a:pt x="943" y="442"/>
                  </a:lnTo>
                  <a:lnTo>
                    <a:pt x="955" y="440"/>
                  </a:lnTo>
                  <a:lnTo>
                    <a:pt x="964" y="439"/>
                  </a:lnTo>
                  <a:lnTo>
                    <a:pt x="973" y="437"/>
                  </a:lnTo>
                  <a:lnTo>
                    <a:pt x="980" y="433"/>
                  </a:lnTo>
                  <a:lnTo>
                    <a:pt x="980" y="433"/>
                  </a:lnTo>
                  <a:lnTo>
                    <a:pt x="1004" y="421"/>
                  </a:lnTo>
                  <a:lnTo>
                    <a:pt x="1017" y="415"/>
                  </a:lnTo>
                  <a:lnTo>
                    <a:pt x="1024" y="414"/>
                  </a:lnTo>
                  <a:lnTo>
                    <a:pt x="1033" y="414"/>
                  </a:lnTo>
                  <a:lnTo>
                    <a:pt x="1033" y="414"/>
                  </a:lnTo>
                  <a:lnTo>
                    <a:pt x="1039" y="414"/>
                  </a:lnTo>
                  <a:lnTo>
                    <a:pt x="1039" y="414"/>
                  </a:lnTo>
                  <a:lnTo>
                    <a:pt x="1049" y="414"/>
                  </a:lnTo>
                  <a:lnTo>
                    <a:pt x="1049" y="414"/>
                  </a:lnTo>
                  <a:lnTo>
                    <a:pt x="1063" y="414"/>
                  </a:lnTo>
                  <a:lnTo>
                    <a:pt x="1076" y="412"/>
                  </a:lnTo>
                  <a:lnTo>
                    <a:pt x="1097" y="408"/>
                  </a:lnTo>
                  <a:lnTo>
                    <a:pt x="1111" y="405"/>
                  </a:lnTo>
                  <a:lnTo>
                    <a:pt x="1116" y="403"/>
                  </a:lnTo>
                  <a:lnTo>
                    <a:pt x="1126" y="405"/>
                  </a:lnTo>
                  <a:lnTo>
                    <a:pt x="1142" y="411"/>
                  </a:lnTo>
                  <a:lnTo>
                    <a:pt x="1142" y="411"/>
                  </a:lnTo>
                  <a:lnTo>
                    <a:pt x="1150" y="402"/>
                  </a:lnTo>
                  <a:lnTo>
                    <a:pt x="1156" y="394"/>
                  </a:lnTo>
                  <a:lnTo>
                    <a:pt x="1156" y="394"/>
                  </a:lnTo>
                  <a:lnTo>
                    <a:pt x="1159" y="392"/>
                  </a:lnTo>
                  <a:lnTo>
                    <a:pt x="1163" y="390"/>
                  </a:lnTo>
                  <a:lnTo>
                    <a:pt x="1168" y="389"/>
                  </a:lnTo>
                  <a:lnTo>
                    <a:pt x="1175" y="387"/>
                  </a:lnTo>
                  <a:lnTo>
                    <a:pt x="1175" y="387"/>
                  </a:lnTo>
                  <a:lnTo>
                    <a:pt x="1182" y="386"/>
                  </a:lnTo>
                  <a:lnTo>
                    <a:pt x="1182" y="386"/>
                  </a:lnTo>
                  <a:lnTo>
                    <a:pt x="1190" y="387"/>
                  </a:lnTo>
                  <a:lnTo>
                    <a:pt x="1197" y="389"/>
                  </a:lnTo>
                  <a:lnTo>
                    <a:pt x="1210" y="393"/>
                  </a:lnTo>
                  <a:lnTo>
                    <a:pt x="1210" y="393"/>
                  </a:lnTo>
                  <a:lnTo>
                    <a:pt x="1210" y="394"/>
                  </a:lnTo>
                  <a:lnTo>
                    <a:pt x="1210" y="394"/>
                  </a:lnTo>
                  <a:lnTo>
                    <a:pt x="1221" y="399"/>
                  </a:lnTo>
                  <a:lnTo>
                    <a:pt x="1225" y="400"/>
                  </a:lnTo>
                  <a:lnTo>
                    <a:pt x="1230" y="400"/>
                  </a:lnTo>
                  <a:lnTo>
                    <a:pt x="1230" y="400"/>
                  </a:lnTo>
                  <a:lnTo>
                    <a:pt x="1233" y="400"/>
                  </a:lnTo>
                  <a:lnTo>
                    <a:pt x="1237" y="399"/>
                  </a:lnTo>
                  <a:lnTo>
                    <a:pt x="1237" y="399"/>
                  </a:lnTo>
                  <a:lnTo>
                    <a:pt x="1241" y="399"/>
                  </a:lnTo>
                  <a:lnTo>
                    <a:pt x="1241" y="399"/>
                  </a:lnTo>
                  <a:lnTo>
                    <a:pt x="1247" y="400"/>
                  </a:lnTo>
                  <a:lnTo>
                    <a:pt x="1256" y="403"/>
                  </a:lnTo>
                  <a:lnTo>
                    <a:pt x="1256" y="403"/>
                  </a:lnTo>
                  <a:lnTo>
                    <a:pt x="1269" y="411"/>
                  </a:lnTo>
                  <a:lnTo>
                    <a:pt x="1269" y="411"/>
                  </a:lnTo>
                  <a:lnTo>
                    <a:pt x="1281" y="418"/>
                  </a:lnTo>
                  <a:lnTo>
                    <a:pt x="1293" y="423"/>
                  </a:lnTo>
                  <a:lnTo>
                    <a:pt x="1293" y="423"/>
                  </a:lnTo>
                  <a:lnTo>
                    <a:pt x="1300" y="424"/>
                  </a:lnTo>
                  <a:lnTo>
                    <a:pt x="1300" y="424"/>
                  </a:lnTo>
                  <a:lnTo>
                    <a:pt x="1303" y="423"/>
                  </a:lnTo>
                  <a:lnTo>
                    <a:pt x="1306" y="421"/>
                  </a:lnTo>
                  <a:lnTo>
                    <a:pt x="1309" y="418"/>
                  </a:lnTo>
                  <a:lnTo>
                    <a:pt x="1311" y="412"/>
                  </a:lnTo>
                  <a:lnTo>
                    <a:pt x="1311" y="412"/>
                  </a:lnTo>
                  <a:lnTo>
                    <a:pt x="1311" y="411"/>
                  </a:lnTo>
                  <a:lnTo>
                    <a:pt x="1311" y="411"/>
                  </a:lnTo>
                  <a:lnTo>
                    <a:pt x="1311" y="408"/>
                  </a:lnTo>
                  <a:lnTo>
                    <a:pt x="1309" y="402"/>
                  </a:lnTo>
                  <a:lnTo>
                    <a:pt x="1309" y="402"/>
                  </a:lnTo>
                  <a:lnTo>
                    <a:pt x="1305" y="390"/>
                  </a:lnTo>
                  <a:lnTo>
                    <a:pt x="1297" y="378"/>
                  </a:lnTo>
                  <a:lnTo>
                    <a:pt x="1290" y="366"/>
                  </a:lnTo>
                  <a:lnTo>
                    <a:pt x="1283" y="358"/>
                  </a:lnTo>
                  <a:lnTo>
                    <a:pt x="1283" y="358"/>
                  </a:lnTo>
                  <a:lnTo>
                    <a:pt x="1278" y="355"/>
                  </a:lnTo>
                  <a:lnTo>
                    <a:pt x="1278" y="355"/>
                  </a:lnTo>
                  <a:lnTo>
                    <a:pt x="1277" y="355"/>
                  </a:lnTo>
                  <a:lnTo>
                    <a:pt x="1277" y="355"/>
                  </a:lnTo>
                  <a:lnTo>
                    <a:pt x="1275" y="353"/>
                  </a:lnTo>
                  <a:lnTo>
                    <a:pt x="1274" y="350"/>
                  </a:lnTo>
                  <a:lnTo>
                    <a:pt x="1274" y="343"/>
                  </a:lnTo>
                  <a:lnTo>
                    <a:pt x="1275" y="319"/>
                  </a:lnTo>
                  <a:lnTo>
                    <a:pt x="1278" y="295"/>
                  </a:lnTo>
                  <a:lnTo>
                    <a:pt x="1278" y="287"/>
                  </a:lnTo>
                  <a:lnTo>
                    <a:pt x="1278" y="281"/>
                  </a:lnTo>
                  <a:lnTo>
                    <a:pt x="1278" y="281"/>
                  </a:lnTo>
                  <a:lnTo>
                    <a:pt x="1277" y="278"/>
                  </a:lnTo>
                  <a:lnTo>
                    <a:pt x="1277" y="278"/>
                  </a:lnTo>
                  <a:lnTo>
                    <a:pt x="1271" y="263"/>
                  </a:lnTo>
                  <a:lnTo>
                    <a:pt x="1268" y="242"/>
                  </a:lnTo>
                  <a:lnTo>
                    <a:pt x="1268" y="242"/>
                  </a:lnTo>
                  <a:lnTo>
                    <a:pt x="1267" y="235"/>
                  </a:lnTo>
                  <a:lnTo>
                    <a:pt x="1268" y="228"/>
                  </a:lnTo>
                  <a:lnTo>
                    <a:pt x="1271" y="223"/>
                  </a:lnTo>
                  <a:lnTo>
                    <a:pt x="1272" y="222"/>
                  </a:lnTo>
                  <a:lnTo>
                    <a:pt x="1275" y="222"/>
                  </a:lnTo>
                  <a:lnTo>
                    <a:pt x="1275" y="222"/>
                  </a:lnTo>
                  <a:lnTo>
                    <a:pt x="1278" y="220"/>
                  </a:lnTo>
                  <a:lnTo>
                    <a:pt x="1278" y="220"/>
                  </a:lnTo>
                  <a:lnTo>
                    <a:pt x="1281" y="217"/>
                  </a:lnTo>
                  <a:lnTo>
                    <a:pt x="1281" y="213"/>
                  </a:lnTo>
                  <a:lnTo>
                    <a:pt x="1283" y="201"/>
                  </a:lnTo>
                  <a:lnTo>
                    <a:pt x="1283" y="195"/>
                  </a:lnTo>
                  <a:lnTo>
                    <a:pt x="1284" y="191"/>
                  </a:lnTo>
                  <a:lnTo>
                    <a:pt x="1287" y="186"/>
                  </a:lnTo>
                  <a:lnTo>
                    <a:pt x="1293" y="185"/>
                  </a:lnTo>
                  <a:lnTo>
                    <a:pt x="1293" y="185"/>
                  </a:lnTo>
                  <a:lnTo>
                    <a:pt x="1289" y="171"/>
                  </a:lnTo>
                  <a:lnTo>
                    <a:pt x="1289" y="171"/>
                  </a:lnTo>
                  <a:lnTo>
                    <a:pt x="1284" y="166"/>
                  </a:lnTo>
                  <a:lnTo>
                    <a:pt x="1281" y="161"/>
                  </a:lnTo>
                  <a:lnTo>
                    <a:pt x="1281" y="161"/>
                  </a:lnTo>
                  <a:lnTo>
                    <a:pt x="1281" y="160"/>
                  </a:lnTo>
                  <a:lnTo>
                    <a:pt x="1281" y="160"/>
                  </a:lnTo>
                  <a:lnTo>
                    <a:pt x="1275" y="157"/>
                  </a:lnTo>
                  <a:lnTo>
                    <a:pt x="1268" y="157"/>
                  </a:lnTo>
                  <a:lnTo>
                    <a:pt x="1268" y="157"/>
                  </a:lnTo>
                  <a:lnTo>
                    <a:pt x="1263" y="157"/>
                  </a:lnTo>
                  <a:lnTo>
                    <a:pt x="1263" y="157"/>
                  </a:lnTo>
                  <a:lnTo>
                    <a:pt x="1260" y="157"/>
                  </a:lnTo>
                  <a:lnTo>
                    <a:pt x="1260" y="157"/>
                  </a:lnTo>
                  <a:lnTo>
                    <a:pt x="1252" y="157"/>
                  </a:lnTo>
                  <a:lnTo>
                    <a:pt x="1241" y="154"/>
                  </a:lnTo>
                  <a:lnTo>
                    <a:pt x="1237" y="151"/>
                  </a:lnTo>
                  <a:lnTo>
                    <a:pt x="1233" y="148"/>
                  </a:lnTo>
                  <a:lnTo>
                    <a:pt x="1230" y="143"/>
                  </a:lnTo>
                  <a:lnTo>
                    <a:pt x="1227" y="136"/>
                  </a:lnTo>
                  <a:lnTo>
                    <a:pt x="1227" y="136"/>
                  </a:lnTo>
                  <a:lnTo>
                    <a:pt x="1224" y="129"/>
                  </a:lnTo>
                  <a:lnTo>
                    <a:pt x="1224" y="129"/>
                  </a:lnTo>
                  <a:lnTo>
                    <a:pt x="1221" y="114"/>
                  </a:lnTo>
                  <a:lnTo>
                    <a:pt x="1219" y="104"/>
                  </a:lnTo>
                  <a:lnTo>
                    <a:pt x="1216" y="93"/>
                  </a:lnTo>
                  <a:lnTo>
                    <a:pt x="1215" y="87"/>
                  </a:lnTo>
                  <a:lnTo>
                    <a:pt x="1210" y="81"/>
                  </a:lnTo>
                  <a:lnTo>
                    <a:pt x="1210" y="81"/>
                  </a:lnTo>
                  <a:lnTo>
                    <a:pt x="1210" y="80"/>
                  </a:lnTo>
                  <a:lnTo>
                    <a:pt x="1210" y="80"/>
                  </a:lnTo>
                  <a:lnTo>
                    <a:pt x="1210" y="80"/>
                  </a:lnTo>
                  <a:lnTo>
                    <a:pt x="1207" y="76"/>
                  </a:lnTo>
                  <a:lnTo>
                    <a:pt x="1207" y="76"/>
                  </a:lnTo>
                  <a:lnTo>
                    <a:pt x="1188" y="47"/>
                  </a:lnTo>
                  <a:lnTo>
                    <a:pt x="1182" y="42"/>
                  </a:lnTo>
                  <a:lnTo>
                    <a:pt x="1178" y="37"/>
                  </a:lnTo>
                  <a:lnTo>
                    <a:pt x="1173" y="36"/>
                  </a:lnTo>
                  <a:lnTo>
                    <a:pt x="1168" y="34"/>
                  </a:lnTo>
                  <a:lnTo>
                    <a:pt x="1168" y="34"/>
                  </a:lnTo>
                  <a:lnTo>
                    <a:pt x="1163" y="34"/>
                  </a:lnTo>
                  <a:lnTo>
                    <a:pt x="1157" y="37"/>
                  </a:lnTo>
                  <a:lnTo>
                    <a:pt x="1157" y="37"/>
                  </a:lnTo>
                  <a:lnTo>
                    <a:pt x="1151" y="39"/>
                  </a:lnTo>
                  <a:lnTo>
                    <a:pt x="1144" y="40"/>
                  </a:lnTo>
                  <a:lnTo>
                    <a:pt x="1123" y="40"/>
                  </a:lnTo>
                  <a:lnTo>
                    <a:pt x="1123" y="40"/>
                  </a:lnTo>
                  <a:lnTo>
                    <a:pt x="1083" y="39"/>
                  </a:lnTo>
                  <a:lnTo>
                    <a:pt x="1083" y="39"/>
                  </a:lnTo>
                  <a:lnTo>
                    <a:pt x="1071" y="47"/>
                  </a:lnTo>
                  <a:lnTo>
                    <a:pt x="1058" y="56"/>
                  </a:lnTo>
                  <a:lnTo>
                    <a:pt x="1042" y="65"/>
                  </a:lnTo>
                  <a:lnTo>
                    <a:pt x="1026" y="71"/>
                  </a:lnTo>
                  <a:lnTo>
                    <a:pt x="1010" y="77"/>
                  </a:lnTo>
                  <a:lnTo>
                    <a:pt x="993" y="81"/>
                  </a:lnTo>
                  <a:lnTo>
                    <a:pt x="979" y="83"/>
                  </a:lnTo>
                  <a:lnTo>
                    <a:pt x="967" y="84"/>
                  </a:lnTo>
                  <a:lnTo>
                    <a:pt x="967" y="84"/>
                  </a:lnTo>
                  <a:lnTo>
                    <a:pt x="959" y="84"/>
                  </a:lnTo>
                  <a:lnTo>
                    <a:pt x="953" y="83"/>
                  </a:lnTo>
                  <a:lnTo>
                    <a:pt x="953" y="83"/>
                  </a:lnTo>
                  <a:lnTo>
                    <a:pt x="940" y="80"/>
                  </a:lnTo>
                  <a:lnTo>
                    <a:pt x="924" y="79"/>
                  </a:lnTo>
                  <a:lnTo>
                    <a:pt x="924" y="79"/>
                  </a:lnTo>
                  <a:lnTo>
                    <a:pt x="902" y="80"/>
                  </a:lnTo>
                  <a:lnTo>
                    <a:pt x="878" y="81"/>
                  </a:lnTo>
                  <a:lnTo>
                    <a:pt x="853" y="84"/>
                  </a:lnTo>
                  <a:lnTo>
                    <a:pt x="831" y="86"/>
                  </a:lnTo>
                  <a:lnTo>
                    <a:pt x="831" y="86"/>
                  </a:lnTo>
                  <a:lnTo>
                    <a:pt x="816" y="84"/>
                  </a:lnTo>
                  <a:lnTo>
                    <a:pt x="806" y="81"/>
                  </a:lnTo>
                  <a:lnTo>
                    <a:pt x="795" y="77"/>
                  </a:lnTo>
                  <a:lnTo>
                    <a:pt x="787" y="71"/>
                  </a:lnTo>
                  <a:lnTo>
                    <a:pt x="769" y="62"/>
                  </a:lnTo>
                  <a:lnTo>
                    <a:pt x="760" y="59"/>
                  </a:lnTo>
                  <a:lnTo>
                    <a:pt x="750" y="58"/>
                  </a:lnTo>
                  <a:lnTo>
                    <a:pt x="750" y="58"/>
                  </a:lnTo>
                  <a:lnTo>
                    <a:pt x="747" y="58"/>
                  </a:lnTo>
                  <a:lnTo>
                    <a:pt x="747" y="58"/>
                  </a:lnTo>
                  <a:lnTo>
                    <a:pt x="744" y="58"/>
                  </a:lnTo>
                  <a:lnTo>
                    <a:pt x="744" y="58"/>
                  </a:lnTo>
                  <a:lnTo>
                    <a:pt x="735" y="58"/>
                  </a:lnTo>
                  <a:lnTo>
                    <a:pt x="726" y="53"/>
                  </a:lnTo>
                  <a:lnTo>
                    <a:pt x="720" y="49"/>
                  </a:lnTo>
                  <a:lnTo>
                    <a:pt x="714" y="45"/>
                  </a:lnTo>
                  <a:lnTo>
                    <a:pt x="708" y="39"/>
                  </a:lnTo>
                  <a:lnTo>
                    <a:pt x="702" y="34"/>
                  </a:lnTo>
                  <a:lnTo>
                    <a:pt x="695" y="31"/>
                  </a:lnTo>
                  <a:lnTo>
                    <a:pt x="685" y="30"/>
                  </a:lnTo>
                  <a:lnTo>
                    <a:pt x="685" y="30"/>
                  </a:lnTo>
                  <a:lnTo>
                    <a:pt x="674" y="30"/>
                  </a:lnTo>
                  <a:lnTo>
                    <a:pt x="669" y="28"/>
                  </a:lnTo>
                  <a:lnTo>
                    <a:pt x="657" y="21"/>
                  </a:lnTo>
                  <a:lnTo>
                    <a:pt x="648" y="16"/>
                  </a:lnTo>
                  <a:lnTo>
                    <a:pt x="633" y="12"/>
                  </a:lnTo>
                  <a:lnTo>
                    <a:pt x="611" y="6"/>
                  </a:lnTo>
                  <a:lnTo>
                    <a:pt x="578" y="2"/>
                  </a:lnTo>
                  <a:lnTo>
                    <a:pt x="578" y="2"/>
                  </a:lnTo>
                  <a:lnTo>
                    <a:pt x="564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20" name="Freeform: Shape 103">
              <a:extLst>
                <a:ext uri="{FF2B5EF4-FFF2-40B4-BE49-F238E27FC236}">
                  <a16:creationId xmlns:a16="http://schemas.microsoft.com/office/drawing/2014/main" id="{CC3659E9-B120-DF4C-863F-F54268076308}"/>
                </a:ext>
              </a:extLst>
            </p:cNvPr>
            <p:cNvSpPr/>
            <p:nvPr/>
          </p:nvSpPr>
          <p:spPr>
            <a:xfrm>
              <a:off x="6394319" y="2243520"/>
              <a:ext cx="57600" cy="55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1" h="155">
                  <a:moveTo>
                    <a:pt x="77" y="0"/>
                  </a:moveTo>
                  <a:lnTo>
                    <a:pt x="77" y="0"/>
                  </a:lnTo>
                  <a:lnTo>
                    <a:pt x="68" y="1"/>
                  </a:lnTo>
                  <a:lnTo>
                    <a:pt x="56" y="4"/>
                  </a:lnTo>
                  <a:lnTo>
                    <a:pt x="44" y="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24" y="21"/>
                  </a:lnTo>
                  <a:lnTo>
                    <a:pt x="16" y="27"/>
                  </a:lnTo>
                  <a:lnTo>
                    <a:pt x="9" y="32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7" y="56"/>
                  </a:lnTo>
                  <a:lnTo>
                    <a:pt x="9" y="61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21" y="86"/>
                  </a:lnTo>
                  <a:lnTo>
                    <a:pt x="28" y="95"/>
                  </a:lnTo>
                  <a:lnTo>
                    <a:pt x="28" y="95"/>
                  </a:lnTo>
                  <a:lnTo>
                    <a:pt x="28" y="95"/>
                  </a:lnTo>
                  <a:lnTo>
                    <a:pt x="28" y="95"/>
                  </a:lnTo>
                  <a:lnTo>
                    <a:pt x="28" y="95"/>
                  </a:lnTo>
                  <a:lnTo>
                    <a:pt x="40" y="105"/>
                  </a:lnTo>
                  <a:lnTo>
                    <a:pt x="53" y="114"/>
                  </a:lnTo>
                  <a:lnTo>
                    <a:pt x="53" y="114"/>
                  </a:lnTo>
                  <a:lnTo>
                    <a:pt x="58" y="117"/>
                  </a:lnTo>
                  <a:lnTo>
                    <a:pt x="61" y="121"/>
                  </a:lnTo>
                  <a:lnTo>
                    <a:pt x="62" y="126"/>
                  </a:lnTo>
                  <a:lnTo>
                    <a:pt x="62" y="131"/>
                  </a:lnTo>
                  <a:lnTo>
                    <a:pt x="62" y="143"/>
                  </a:lnTo>
                  <a:lnTo>
                    <a:pt x="61" y="155"/>
                  </a:lnTo>
                  <a:lnTo>
                    <a:pt x="61" y="155"/>
                  </a:lnTo>
                  <a:lnTo>
                    <a:pt x="74" y="155"/>
                  </a:lnTo>
                  <a:lnTo>
                    <a:pt x="74" y="155"/>
                  </a:lnTo>
                  <a:lnTo>
                    <a:pt x="81" y="153"/>
                  </a:lnTo>
                  <a:lnTo>
                    <a:pt x="81" y="153"/>
                  </a:lnTo>
                  <a:lnTo>
                    <a:pt x="90" y="152"/>
                  </a:lnTo>
                  <a:lnTo>
                    <a:pt x="90" y="152"/>
                  </a:lnTo>
                  <a:lnTo>
                    <a:pt x="99" y="149"/>
                  </a:lnTo>
                  <a:lnTo>
                    <a:pt x="108" y="142"/>
                  </a:lnTo>
                  <a:lnTo>
                    <a:pt x="117" y="131"/>
                  </a:lnTo>
                  <a:lnTo>
                    <a:pt x="127" y="121"/>
                  </a:lnTo>
                  <a:lnTo>
                    <a:pt x="145" y="96"/>
                  </a:lnTo>
                  <a:lnTo>
                    <a:pt x="158" y="75"/>
                  </a:lnTo>
                  <a:lnTo>
                    <a:pt x="158" y="75"/>
                  </a:lnTo>
                  <a:lnTo>
                    <a:pt x="161" y="68"/>
                  </a:lnTo>
                  <a:lnTo>
                    <a:pt x="161" y="68"/>
                  </a:lnTo>
                  <a:lnTo>
                    <a:pt x="161" y="66"/>
                  </a:lnTo>
                  <a:lnTo>
                    <a:pt x="161" y="66"/>
                  </a:lnTo>
                  <a:lnTo>
                    <a:pt x="161" y="62"/>
                  </a:lnTo>
                  <a:lnTo>
                    <a:pt x="160" y="58"/>
                  </a:lnTo>
                  <a:lnTo>
                    <a:pt x="154" y="49"/>
                  </a:lnTo>
                  <a:lnTo>
                    <a:pt x="143" y="37"/>
                  </a:lnTo>
                  <a:lnTo>
                    <a:pt x="131" y="27"/>
                  </a:lnTo>
                  <a:lnTo>
                    <a:pt x="117" y="18"/>
                  </a:lnTo>
                  <a:lnTo>
                    <a:pt x="103" y="9"/>
                  </a:lnTo>
                  <a:lnTo>
                    <a:pt x="90" y="3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21" name="Freeform: Shape 104">
              <a:extLst>
                <a:ext uri="{FF2B5EF4-FFF2-40B4-BE49-F238E27FC236}">
                  <a16:creationId xmlns:a16="http://schemas.microsoft.com/office/drawing/2014/main" id="{56054801-C529-A347-B8BE-C19B97E77325}"/>
                </a:ext>
              </a:extLst>
            </p:cNvPr>
            <p:cNvSpPr/>
            <p:nvPr/>
          </p:nvSpPr>
          <p:spPr>
            <a:xfrm>
              <a:off x="6394319" y="2243520"/>
              <a:ext cx="57600" cy="55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1" h="155">
                  <a:moveTo>
                    <a:pt x="77" y="0"/>
                  </a:moveTo>
                  <a:lnTo>
                    <a:pt x="77" y="0"/>
                  </a:lnTo>
                  <a:lnTo>
                    <a:pt x="68" y="1"/>
                  </a:lnTo>
                  <a:lnTo>
                    <a:pt x="56" y="4"/>
                  </a:lnTo>
                  <a:lnTo>
                    <a:pt x="44" y="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24" y="21"/>
                  </a:lnTo>
                  <a:lnTo>
                    <a:pt x="16" y="27"/>
                  </a:lnTo>
                  <a:lnTo>
                    <a:pt x="9" y="32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7" y="56"/>
                  </a:lnTo>
                  <a:lnTo>
                    <a:pt x="9" y="61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21" y="86"/>
                  </a:lnTo>
                  <a:lnTo>
                    <a:pt x="28" y="95"/>
                  </a:lnTo>
                  <a:lnTo>
                    <a:pt x="28" y="95"/>
                  </a:lnTo>
                  <a:lnTo>
                    <a:pt x="28" y="95"/>
                  </a:lnTo>
                  <a:lnTo>
                    <a:pt x="28" y="95"/>
                  </a:lnTo>
                  <a:lnTo>
                    <a:pt x="28" y="95"/>
                  </a:lnTo>
                  <a:lnTo>
                    <a:pt x="40" y="105"/>
                  </a:lnTo>
                  <a:lnTo>
                    <a:pt x="53" y="114"/>
                  </a:lnTo>
                  <a:lnTo>
                    <a:pt x="53" y="114"/>
                  </a:lnTo>
                  <a:lnTo>
                    <a:pt x="58" y="117"/>
                  </a:lnTo>
                  <a:lnTo>
                    <a:pt x="61" y="121"/>
                  </a:lnTo>
                  <a:lnTo>
                    <a:pt x="62" y="126"/>
                  </a:lnTo>
                  <a:lnTo>
                    <a:pt x="62" y="131"/>
                  </a:lnTo>
                  <a:lnTo>
                    <a:pt x="62" y="143"/>
                  </a:lnTo>
                  <a:lnTo>
                    <a:pt x="61" y="155"/>
                  </a:lnTo>
                  <a:lnTo>
                    <a:pt x="61" y="155"/>
                  </a:lnTo>
                  <a:lnTo>
                    <a:pt x="74" y="155"/>
                  </a:lnTo>
                  <a:lnTo>
                    <a:pt x="74" y="155"/>
                  </a:lnTo>
                  <a:lnTo>
                    <a:pt x="81" y="153"/>
                  </a:lnTo>
                  <a:lnTo>
                    <a:pt x="81" y="153"/>
                  </a:lnTo>
                  <a:lnTo>
                    <a:pt x="90" y="152"/>
                  </a:lnTo>
                  <a:lnTo>
                    <a:pt x="90" y="152"/>
                  </a:lnTo>
                  <a:lnTo>
                    <a:pt x="99" y="149"/>
                  </a:lnTo>
                  <a:lnTo>
                    <a:pt x="108" y="142"/>
                  </a:lnTo>
                  <a:lnTo>
                    <a:pt x="117" y="131"/>
                  </a:lnTo>
                  <a:lnTo>
                    <a:pt x="127" y="121"/>
                  </a:lnTo>
                  <a:lnTo>
                    <a:pt x="145" y="96"/>
                  </a:lnTo>
                  <a:lnTo>
                    <a:pt x="158" y="75"/>
                  </a:lnTo>
                  <a:lnTo>
                    <a:pt x="158" y="75"/>
                  </a:lnTo>
                  <a:lnTo>
                    <a:pt x="161" y="68"/>
                  </a:lnTo>
                  <a:lnTo>
                    <a:pt x="161" y="68"/>
                  </a:lnTo>
                  <a:lnTo>
                    <a:pt x="161" y="66"/>
                  </a:lnTo>
                  <a:lnTo>
                    <a:pt x="161" y="66"/>
                  </a:lnTo>
                  <a:lnTo>
                    <a:pt x="161" y="62"/>
                  </a:lnTo>
                  <a:lnTo>
                    <a:pt x="160" y="58"/>
                  </a:lnTo>
                  <a:lnTo>
                    <a:pt x="154" y="49"/>
                  </a:lnTo>
                  <a:lnTo>
                    <a:pt x="143" y="37"/>
                  </a:lnTo>
                  <a:lnTo>
                    <a:pt x="131" y="27"/>
                  </a:lnTo>
                  <a:lnTo>
                    <a:pt x="117" y="18"/>
                  </a:lnTo>
                  <a:lnTo>
                    <a:pt x="103" y="9"/>
                  </a:lnTo>
                  <a:lnTo>
                    <a:pt x="90" y="3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22" name="Freeform: Shape 105">
              <a:extLst>
                <a:ext uri="{FF2B5EF4-FFF2-40B4-BE49-F238E27FC236}">
                  <a16:creationId xmlns:a16="http://schemas.microsoft.com/office/drawing/2014/main" id="{7C11127B-F116-2B4A-B46B-F9DD553408C8}"/>
                </a:ext>
              </a:extLst>
            </p:cNvPr>
            <p:cNvSpPr/>
            <p:nvPr/>
          </p:nvSpPr>
          <p:spPr>
            <a:xfrm>
              <a:off x="7540199" y="2031839"/>
              <a:ext cx="174240" cy="1620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85" h="451">
                  <a:moveTo>
                    <a:pt x="407" y="0"/>
                  </a:moveTo>
                  <a:lnTo>
                    <a:pt x="407" y="0"/>
                  </a:lnTo>
                  <a:lnTo>
                    <a:pt x="401" y="2"/>
                  </a:lnTo>
                  <a:lnTo>
                    <a:pt x="396" y="6"/>
                  </a:lnTo>
                  <a:lnTo>
                    <a:pt x="393" y="11"/>
                  </a:lnTo>
                  <a:lnTo>
                    <a:pt x="390" y="18"/>
                  </a:lnTo>
                  <a:lnTo>
                    <a:pt x="390" y="18"/>
                  </a:lnTo>
                  <a:lnTo>
                    <a:pt x="386" y="30"/>
                  </a:lnTo>
                  <a:lnTo>
                    <a:pt x="382" y="43"/>
                  </a:lnTo>
                  <a:lnTo>
                    <a:pt x="379" y="48"/>
                  </a:lnTo>
                  <a:lnTo>
                    <a:pt x="374" y="52"/>
                  </a:lnTo>
                  <a:lnTo>
                    <a:pt x="371" y="55"/>
                  </a:lnTo>
                  <a:lnTo>
                    <a:pt x="365" y="55"/>
                  </a:lnTo>
                  <a:lnTo>
                    <a:pt x="365" y="55"/>
                  </a:lnTo>
                  <a:lnTo>
                    <a:pt x="358" y="56"/>
                  </a:lnTo>
                  <a:lnTo>
                    <a:pt x="353" y="61"/>
                  </a:lnTo>
                  <a:lnTo>
                    <a:pt x="349" y="65"/>
                  </a:lnTo>
                  <a:lnTo>
                    <a:pt x="345" y="71"/>
                  </a:lnTo>
                  <a:lnTo>
                    <a:pt x="340" y="79"/>
                  </a:lnTo>
                  <a:lnTo>
                    <a:pt x="334" y="84"/>
                  </a:lnTo>
                  <a:lnTo>
                    <a:pt x="327" y="89"/>
                  </a:lnTo>
                  <a:lnTo>
                    <a:pt x="317" y="92"/>
                  </a:lnTo>
                  <a:lnTo>
                    <a:pt x="317" y="92"/>
                  </a:lnTo>
                  <a:lnTo>
                    <a:pt x="293" y="95"/>
                  </a:lnTo>
                  <a:lnTo>
                    <a:pt x="285" y="98"/>
                  </a:lnTo>
                  <a:lnTo>
                    <a:pt x="284" y="99"/>
                  </a:lnTo>
                  <a:lnTo>
                    <a:pt x="283" y="102"/>
                  </a:lnTo>
                  <a:lnTo>
                    <a:pt x="283" y="102"/>
                  </a:lnTo>
                  <a:lnTo>
                    <a:pt x="283" y="105"/>
                  </a:lnTo>
                  <a:lnTo>
                    <a:pt x="284" y="108"/>
                  </a:lnTo>
                  <a:lnTo>
                    <a:pt x="288" y="118"/>
                  </a:lnTo>
                  <a:lnTo>
                    <a:pt x="288" y="118"/>
                  </a:lnTo>
                  <a:lnTo>
                    <a:pt x="291" y="124"/>
                  </a:lnTo>
                  <a:lnTo>
                    <a:pt x="291" y="127"/>
                  </a:lnTo>
                  <a:lnTo>
                    <a:pt x="291" y="130"/>
                  </a:lnTo>
                  <a:lnTo>
                    <a:pt x="290" y="132"/>
                  </a:lnTo>
                  <a:lnTo>
                    <a:pt x="290" y="132"/>
                  </a:lnTo>
                  <a:lnTo>
                    <a:pt x="284" y="133"/>
                  </a:lnTo>
                  <a:lnTo>
                    <a:pt x="278" y="135"/>
                  </a:lnTo>
                  <a:lnTo>
                    <a:pt x="278" y="135"/>
                  </a:lnTo>
                  <a:lnTo>
                    <a:pt x="262" y="133"/>
                  </a:lnTo>
                  <a:lnTo>
                    <a:pt x="262" y="133"/>
                  </a:lnTo>
                  <a:lnTo>
                    <a:pt x="243" y="133"/>
                  </a:lnTo>
                  <a:lnTo>
                    <a:pt x="243" y="133"/>
                  </a:lnTo>
                  <a:lnTo>
                    <a:pt x="232" y="132"/>
                  </a:lnTo>
                  <a:lnTo>
                    <a:pt x="232" y="132"/>
                  </a:lnTo>
                  <a:lnTo>
                    <a:pt x="223" y="127"/>
                  </a:lnTo>
                  <a:lnTo>
                    <a:pt x="216" y="123"/>
                  </a:lnTo>
                  <a:lnTo>
                    <a:pt x="210" y="118"/>
                  </a:lnTo>
                  <a:lnTo>
                    <a:pt x="203" y="115"/>
                  </a:lnTo>
                  <a:lnTo>
                    <a:pt x="203" y="115"/>
                  </a:lnTo>
                  <a:lnTo>
                    <a:pt x="198" y="114"/>
                  </a:lnTo>
                  <a:lnTo>
                    <a:pt x="198" y="114"/>
                  </a:lnTo>
                  <a:lnTo>
                    <a:pt x="193" y="115"/>
                  </a:lnTo>
                  <a:lnTo>
                    <a:pt x="188" y="117"/>
                  </a:lnTo>
                  <a:lnTo>
                    <a:pt x="188" y="117"/>
                  </a:lnTo>
                  <a:lnTo>
                    <a:pt x="184" y="121"/>
                  </a:lnTo>
                  <a:lnTo>
                    <a:pt x="179" y="126"/>
                  </a:lnTo>
                  <a:lnTo>
                    <a:pt x="179" y="126"/>
                  </a:lnTo>
                  <a:lnTo>
                    <a:pt x="172" y="135"/>
                  </a:lnTo>
                  <a:lnTo>
                    <a:pt x="164" y="145"/>
                  </a:lnTo>
                  <a:lnTo>
                    <a:pt x="153" y="164"/>
                  </a:lnTo>
                  <a:lnTo>
                    <a:pt x="153" y="164"/>
                  </a:lnTo>
                  <a:lnTo>
                    <a:pt x="148" y="169"/>
                  </a:lnTo>
                  <a:lnTo>
                    <a:pt x="141" y="174"/>
                  </a:lnTo>
                  <a:lnTo>
                    <a:pt x="122" y="186"/>
                  </a:lnTo>
                  <a:lnTo>
                    <a:pt x="122" y="186"/>
                  </a:lnTo>
                  <a:lnTo>
                    <a:pt x="92" y="203"/>
                  </a:lnTo>
                  <a:lnTo>
                    <a:pt x="92" y="203"/>
                  </a:lnTo>
                  <a:lnTo>
                    <a:pt x="21" y="237"/>
                  </a:lnTo>
                  <a:lnTo>
                    <a:pt x="21" y="237"/>
                  </a:lnTo>
                  <a:lnTo>
                    <a:pt x="15" y="241"/>
                  </a:lnTo>
                  <a:lnTo>
                    <a:pt x="9" y="248"/>
                  </a:lnTo>
                  <a:lnTo>
                    <a:pt x="5" y="257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12" y="269"/>
                  </a:lnTo>
                  <a:lnTo>
                    <a:pt x="26" y="272"/>
                  </a:lnTo>
                  <a:lnTo>
                    <a:pt x="36" y="276"/>
                  </a:lnTo>
                  <a:lnTo>
                    <a:pt x="48" y="282"/>
                  </a:lnTo>
                  <a:lnTo>
                    <a:pt x="58" y="288"/>
                  </a:lnTo>
                  <a:lnTo>
                    <a:pt x="67" y="294"/>
                  </a:lnTo>
                  <a:lnTo>
                    <a:pt x="74" y="302"/>
                  </a:lnTo>
                  <a:lnTo>
                    <a:pt x="82" y="307"/>
                  </a:lnTo>
                  <a:lnTo>
                    <a:pt x="82" y="307"/>
                  </a:lnTo>
                  <a:lnTo>
                    <a:pt x="85" y="312"/>
                  </a:lnTo>
                  <a:lnTo>
                    <a:pt x="86" y="318"/>
                  </a:lnTo>
                  <a:lnTo>
                    <a:pt x="86" y="322"/>
                  </a:lnTo>
                  <a:lnTo>
                    <a:pt x="86" y="327"/>
                  </a:lnTo>
                  <a:lnTo>
                    <a:pt x="82" y="337"/>
                  </a:lnTo>
                  <a:lnTo>
                    <a:pt x="74" y="346"/>
                  </a:lnTo>
                  <a:lnTo>
                    <a:pt x="67" y="356"/>
                  </a:lnTo>
                  <a:lnTo>
                    <a:pt x="57" y="365"/>
                  </a:lnTo>
                  <a:lnTo>
                    <a:pt x="39" y="384"/>
                  </a:lnTo>
                  <a:lnTo>
                    <a:pt x="39" y="384"/>
                  </a:lnTo>
                  <a:lnTo>
                    <a:pt x="34" y="392"/>
                  </a:lnTo>
                  <a:lnTo>
                    <a:pt x="33" y="397"/>
                  </a:lnTo>
                  <a:lnTo>
                    <a:pt x="34" y="402"/>
                  </a:lnTo>
                  <a:lnTo>
                    <a:pt x="39" y="406"/>
                  </a:lnTo>
                  <a:lnTo>
                    <a:pt x="48" y="415"/>
                  </a:lnTo>
                  <a:lnTo>
                    <a:pt x="51" y="420"/>
                  </a:lnTo>
                  <a:lnTo>
                    <a:pt x="52" y="427"/>
                  </a:lnTo>
                  <a:lnTo>
                    <a:pt x="52" y="427"/>
                  </a:lnTo>
                  <a:lnTo>
                    <a:pt x="54" y="431"/>
                  </a:lnTo>
                  <a:lnTo>
                    <a:pt x="55" y="436"/>
                  </a:lnTo>
                  <a:lnTo>
                    <a:pt x="61" y="443"/>
                  </a:lnTo>
                  <a:lnTo>
                    <a:pt x="68" y="449"/>
                  </a:lnTo>
                  <a:lnTo>
                    <a:pt x="71" y="451"/>
                  </a:lnTo>
                  <a:lnTo>
                    <a:pt x="76" y="451"/>
                  </a:lnTo>
                  <a:lnTo>
                    <a:pt x="76" y="451"/>
                  </a:lnTo>
                  <a:lnTo>
                    <a:pt x="79" y="451"/>
                  </a:lnTo>
                  <a:lnTo>
                    <a:pt x="83" y="449"/>
                  </a:lnTo>
                  <a:lnTo>
                    <a:pt x="85" y="448"/>
                  </a:lnTo>
                  <a:lnTo>
                    <a:pt x="88" y="445"/>
                  </a:lnTo>
                  <a:lnTo>
                    <a:pt x="88" y="445"/>
                  </a:lnTo>
                  <a:lnTo>
                    <a:pt x="92" y="439"/>
                  </a:lnTo>
                  <a:lnTo>
                    <a:pt x="98" y="434"/>
                  </a:lnTo>
                  <a:lnTo>
                    <a:pt x="104" y="433"/>
                  </a:lnTo>
                  <a:lnTo>
                    <a:pt x="111" y="433"/>
                  </a:lnTo>
                  <a:lnTo>
                    <a:pt x="111" y="433"/>
                  </a:lnTo>
                  <a:lnTo>
                    <a:pt x="142" y="434"/>
                  </a:lnTo>
                  <a:lnTo>
                    <a:pt x="142" y="434"/>
                  </a:lnTo>
                  <a:lnTo>
                    <a:pt x="148" y="434"/>
                  </a:lnTo>
                  <a:lnTo>
                    <a:pt x="153" y="436"/>
                  </a:lnTo>
                  <a:lnTo>
                    <a:pt x="156" y="440"/>
                  </a:lnTo>
                  <a:lnTo>
                    <a:pt x="159" y="443"/>
                  </a:lnTo>
                  <a:lnTo>
                    <a:pt x="159" y="443"/>
                  </a:lnTo>
                  <a:lnTo>
                    <a:pt x="159" y="443"/>
                  </a:lnTo>
                  <a:lnTo>
                    <a:pt x="176" y="430"/>
                  </a:lnTo>
                  <a:lnTo>
                    <a:pt x="193" y="418"/>
                  </a:lnTo>
                  <a:lnTo>
                    <a:pt x="193" y="418"/>
                  </a:lnTo>
                  <a:lnTo>
                    <a:pt x="200" y="412"/>
                  </a:lnTo>
                  <a:lnTo>
                    <a:pt x="200" y="412"/>
                  </a:lnTo>
                  <a:lnTo>
                    <a:pt x="204" y="408"/>
                  </a:lnTo>
                  <a:lnTo>
                    <a:pt x="212" y="405"/>
                  </a:lnTo>
                  <a:lnTo>
                    <a:pt x="226" y="400"/>
                  </a:lnTo>
                  <a:lnTo>
                    <a:pt x="246" y="399"/>
                  </a:lnTo>
                  <a:lnTo>
                    <a:pt x="263" y="397"/>
                  </a:lnTo>
                  <a:lnTo>
                    <a:pt x="263" y="397"/>
                  </a:lnTo>
                  <a:lnTo>
                    <a:pt x="275" y="397"/>
                  </a:lnTo>
                  <a:lnTo>
                    <a:pt x="284" y="395"/>
                  </a:lnTo>
                  <a:lnTo>
                    <a:pt x="293" y="390"/>
                  </a:lnTo>
                  <a:lnTo>
                    <a:pt x="302" y="384"/>
                  </a:lnTo>
                  <a:lnTo>
                    <a:pt x="302" y="384"/>
                  </a:lnTo>
                  <a:lnTo>
                    <a:pt x="281" y="363"/>
                  </a:lnTo>
                  <a:lnTo>
                    <a:pt x="263" y="346"/>
                  </a:lnTo>
                  <a:lnTo>
                    <a:pt x="249" y="333"/>
                  </a:lnTo>
                  <a:lnTo>
                    <a:pt x="238" y="325"/>
                  </a:lnTo>
                  <a:lnTo>
                    <a:pt x="238" y="325"/>
                  </a:lnTo>
                  <a:lnTo>
                    <a:pt x="235" y="322"/>
                  </a:lnTo>
                  <a:lnTo>
                    <a:pt x="231" y="319"/>
                  </a:lnTo>
                  <a:lnTo>
                    <a:pt x="229" y="315"/>
                  </a:lnTo>
                  <a:lnTo>
                    <a:pt x="228" y="310"/>
                  </a:lnTo>
                  <a:lnTo>
                    <a:pt x="226" y="302"/>
                  </a:lnTo>
                  <a:lnTo>
                    <a:pt x="229" y="291"/>
                  </a:lnTo>
                  <a:lnTo>
                    <a:pt x="234" y="282"/>
                  </a:lnTo>
                  <a:lnTo>
                    <a:pt x="240" y="273"/>
                  </a:lnTo>
                  <a:lnTo>
                    <a:pt x="249" y="268"/>
                  </a:lnTo>
                  <a:lnTo>
                    <a:pt x="259" y="263"/>
                  </a:lnTo>
                  <a:lnTo>
                    <a:pt x="259" y="263"/>
                  </a:lnTo>
                  <a:lnTo>
                    <a:pt x="271" y="259"/>
                  </a:lnTo>
                  <a:lnTo>
                    <a:pt x="287" y="250"/>
                  </a:lnTo>
                  <a:lnTo>
                    <a:pt x="322" y="228"/>
                  </a:lnTo>
                  <a:lnTo>
                    <a:pt x="358" y="204"/>
                  </a:lnTo>
                  <a:lnTo>
                    <a:pt x="382" y="188"/>
                  </a:lnTo>
                  <a:lnTo>
                    <a:pt x="382" y="188"/>
                  </a:lnTo>
                  <a:lnTo>
                    <a:pt x="386" y="185"/>
                  </a:lnTo>
                  <a:lnTo>
                    <a:pt x="389" y="182"/>
                  </a:lnTo>
                  <a:lnTo>
                    <a:pt x="392" y="173"/>
                  </a:lnTo>
                  <a:lnTo>
                    <a:pt x="395" y="164"/>
                  </a:lnTo>
                  <a:lnTo>
                    <a:pt x="396" y="152"/>
                  </a:lnTo>
                  <a:lnTo>
                    <a:pt x="398" y="127"/>
                  </a:lnTo>
                  <a:lnTo>
                    <a:pt x="401" y="115"/>
                  </a:lnTo>
                  <a:lnTo>
                    <a:pt x="407" y="102"/>
                  </a:lnTo>
                  <a:lnTo>
                    <a:pt x="407" y="102"/>
                  </a:lnTo>
                  <a:lnTo>
                    <a:pt x="411" y="95"/>
                  </a:lnTo>
                  <a:lnTo>
                    <a:pt x="418" y="87"/>
                  </a:lnTo>
                  <a:lnTo>
                    <a:pt x="436" y="68"/>
                  </a:lnTo>
                  <a:lnTo>
                    <a:pt x="460" y="48"/>
                  </a:lnTo>
                  <a:lnTo>
                    <a:pt x="485" y="27"/>
                  </a:lnTo>
                  <a:lnTo>
                    <a:pt x="485" y="27"/>
                  </a:lnTo>
                  <a:lnTo>
                    <a:pt x="479" y="24"/>
                  </a:lnTo>
                  <a:lnTo>
                    <a:pt x="479" y="24"/>
                  </a:lnTo>
                  <a:lnTo>
                    <a:pt x="470" y="22"/>
                  </a:lnTo>
                  <a:lnTo>
                    <a:pt x="470" y="22"/>
                  </a:lnTo>
                  <a:lnTo>
                    <a:pt x="466" y="24"/>
                  </a:lnTo>
                  <a:lnTo>
                    <a:pt x="466" y="24"/>
                  </a:lnTo>
                  <a:lnTo>
                    <a:pt x="457" y="25"/>
                  </a:lnTo>
                  <a:lnTo>
                    <a:pt x="457" y="25"/>
                  </a:lnTo>
                  <a:lnTo>
                    <a:pt x="457" y="25"/>
                  </a:lnTo>
                  <a:lnTo>
                    <a:pt x="451" y="25"/>
                  </a:lnTo>
                  <a:lnTo>
                    <a:pt x="446" y="24"/>
                  </a:lnTo>
                  <a:lnTo>
                    <a:pt x="439" y="19"/>
                  </a:lnTo>
                  <a:lnTo>
                    <a:pt x="424" y="8"/>
                  </a:lnTo>
                  <a:lnTo>
                    <a:pt x="424" y="8"/>
                  </a:lnTo>
                  <a:lnTo>
                    <a:pt x="416" y="3"/>
                  </a:lnTo>
                  <a:lnTo>
                    <a:pt x="411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23" name="Freeform: Shape 106">
              <a:extLst>
                <a:ext uri="{FF2B5EF4-FFF2-40B4-BE49-F238E27FC236}">
                  <a16:creationId xmlns:a16="http://schemas.microsoft.com/office/drawing/2014/main" id="{D6A77378-A5F7-9E46-BD5E-7D8854E32A6C}"/>
                </a:ext>
              </a:extLst>
            </p:cNvPr>
            <p:cNvSpPr/>
            <p:nvPr/>
          </p:nvSpPr>
          <p:spPr>
            <a:xfrm>
              <a:off x="7540199" y="2031839"/>
              <a:ext cx="174240" cy="1620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85" h="451">
                  <a:moveTo>
                    <a:pt x="407" y="0"/>
                  </a:moveTo>
                  <a:lnTo>
                    <a:pt x="407" y="0"/>
                  </a:lnTo>
                  <a:lnTo>
                    <a:pt x="401" y="2"/>
                  </a:lnTo>
                  <a:lnTo>
                    <a:pt x="396" y="6"/>
                  </a:lnTo>
                  <a:lnTo>
                    <a:pt x="393" y="11"/>
                  </a:lnTo>
                  <a:lnTo>
                    <a:pt x="390" y="18"/>
                  </a:lnTo>
                  <a:lnTo>
                    <a:pt x="390" y="18"/>
                  </a:lnTo>
                  <a:lnTo>
                    <a:pt x="386" y="30"/>
                  </a:lnTo>
                  <a:lnTo>
                    <a:pt x="382" y="43"/>
                  </a:lnTo>
                  <a:lnTo>
                    <a:pt x="379" y="48"/>
                  </a:lnTo>
                  <a:lnTo>
                    <a:pt x="374" y="52"/>
                  </a:lnTo>
                  <a:lnTo>
                    <a:pt x="371" y="55"/>
                  </a:lnTo>
                  <a:lnTo>
                    <a:pt x="365" y="55"/>
                  </a:lnTo>
                  <a:lnTo>
                    <a:pt x="365" y="55"/>
                  </a:lnTo>
                  <a:lnTo>
                    <a:pt x="358" y="56"/>
                  </a:lnTo>
                  <a:lnTo>
                    <a:pt x="353" y="61"/>
                  </a:lnTo>
                  <a:lnTo>
                    <a:pt x="349" y="65"/>
                  </a:lnTo>
                  <a:lnTo>
                    <a:pt x="345" y="71"/>
                  </a:lnTo>
                  <a:lnTo>
                    <a:pt x="340" y="79"/>
                  </a:lnTo>
                  <a:lnTo>
                    <a:pt x="334" y="84"/>
                  </a:lnTo>
                  <a:lnTo>
                    <a:pt x="327" y="89"/>
                  </a:lnTo>
                  <a:lnTo>
                    <a:pt x="317" y="92"/>
                  </a:lnTo>
                  <a:lnTo>
                    <a:pt x="317" y="92"/>
                  </a:lnTo>
                  <a:lnTo>
                    <a:pt x="293" y="95"/>
                  </a:lnTo>
                  <a:lnTo>
                    <a:pt x="285" y="98"/>
                  </a:lnTo>
                  <a:lnTo>
                    <a:pt x="284" y="99"/>
                  </a:lnTo>
                  <a:lnTo>
                    <a:pt x="283" y="102"/>
                  </a:lnTo>
                  <a:lnTo>
                    <a:pt x="283" y="102"/>
                  </a:lnTo>
                  <a:lnTo>
                    <a:pt x="283" y="105"/>
                  </a:lnTo>
                  <a:lnTo>
                    <a:pt x="284" y="108"/>
                  </a:lnTo>
                  <a:lnTo>
                    <a:pt x="288" y="118"/>
                  </a:lnTo>
                  <a:lnTo>
                    <a:pt x="288" y="118"/>
                  </a:lnTo>
                  <a:lnTo>
                    <a:pt x="291" y="124"/>
                  </a:lnTo>
                  <a:lnTo>
                    <a:pt x="291" y="127"/>
                  </a:lnTo>
                  <a:lnTo>
                    <a:pt x="291" y="130"/>
                  </a:lnTo>
                  <a:lnTo>
                    <a:pt x="290" y="132"/>
                  </a:lnTo>
                  <a:lnTo>
                    <a:pt x="290" y="132"/>
                  </a:lnTo>
                  <a:lnTo>
                    <a:pt x="284" y="133"/>
                  </a:lnTo>
                  <a:lnTo>
                    <a:pt x="278" y="135"/>
                  </a:lnTo>
                  <a:lnTo>
                    <a:pt x="278" y="135"/>
                  </a:lnTo>
                  <a:lnTo>
                    <a:pt x="262" y="133"/>
                  </a:lnTo>
                  <a:lnTo>
                    <a:pt x="262" y="133"/>
                  </a:lnTo>
                  <a:lnTo>
                    <a:pt x="243" y="133"/>
                  </a:lnTo>
                  <a:lnTo>
                    <a:pt x="243" y="133"/>
                  </a:lnTo>
                  <a:lnTo>
                    <a:pt x="232" y="132"/>
                  </a:lnTo>
                  <a:lnTo>
                    <a:pt x="232" y="132"/>
                  </a:lnTo>
                  <a:lnTo>
                    <a:pt x="223" y="127"/>
                  </a:lnTo>
                  <a:lnTo>
                    <a:pt x="216" y="123"/>
                  </a:lnTo>
                  <a:lnTo>
                    <a:pt x="210" y="118"/>
                  </a:lnTo>
                  <a:lnTo>
                    <a:pt x="203" y="115"/>
                  </a:lnTo>
                  <a:lnTo>
                    <a:pt x="203" y="115"/>
                  </a:lnTo>
                  <a:lnTo>
                    <a:pt x="198" y="114"/>
                  </a:lnTo>
                  <a:lnTo>
                    <a:pt x="198" y="114"/>
                  </a:lnTo>
                  <a:lnTo>
                    <a:pt x="193" y="115"/>
                  </a:lnTo>
                  <a:lnTo>
                    <a:pt x="188" y="117"/>
                  </a:lnTo>
                  <a:lnTo>
                    <a:pt x="188" y="117"/>
                  </a:lnTo>
                  <a:lnTo>
                    <a:pt x="184" y="121"/>
                  </a:lnTo>
                  <a:lnTo>
                    <a:pt x="179" y="126"/>
                  </a:lnTo>
                  <a:lnTo>
                    <a:pt x="179" y="126"/>
                  </a:lnTo>
                  <a:lnTo>
                    <a:pt x="172" y="135"/>
                  </a:lnTo>
                  <a:lnTo>
                    <a:pt x="164" y="145"/>
                  </a:lnTo>
                  <a:lnTo>
                    <a:pt x="153" y="164"/>
                  </a:lnTo>
                  <a:lnTo>
                    <a:pt x="153" y="164"/>
                  </a:lnTo>
                  <a:lnTo>
                    <a:pt x="148" y="169"/>
                  </a:lnTo>
                  <a:lnTo>
                    <a:pt x="141" y="174"/>
                  </a:lnTo>
                  <a:lnTo>
                    <a:pt x="122" y="186"/>
                  </a:lnTo>
                  <a:lnTo>
                    <a:pt x="122" y="186"/>
                  </a:lnTo>
                  <a:lnTo>
                    <a:pt x="92" y="203"/>
                  </a:lnTo>
                  <a:lnTo>
                    <a:pt x="92" y="203"/>
                  </a:lnTo>
                  <a:lnTo>
                    <a:pt x="21" y="237"/>
                  </a:lnTo>
                  <a:lnTo>
                    <a:pt x="21" y="237"/>
                  </a:lnTo>
                  <a:lnTo>
                    <a:pt x="15" y="241"/>
                  </a:lnTo>
                  <a:lnTo>
                    <a:pt x="9" y="248"/>
                  </a:lnTo>
                  <a:lnTo>
                    <a:pt x="5" y="257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12" y="269"/>
                  </a:lnTo>
                  <a:lnTo>
                    <a:pt x="26" y="272"/>
                  </a:lnTo>
                  <a:lnTo>
                    <a:pt x="36" y="276"/>
                  </a:lnTo>
                  <a:lnTo>
                    <a:pt x="48" y="282"/>
                  </a:lnTo>
                  <a:lnTo>
                    <a:pt x="58" y="288"/>
                  </a:lnTo>
                  <a:lnTo>
                    <a:pt x="67" y="294"/>
                  </a:lnTo>
                  <a:lnTo>
                    <a:pt x="74" y="302"/>
                  </a:lnTo>
                  <a:lnTo>
                    <a:pt x="82" y="307"/>
                  </a:lnTo>
                  <a:lnTo>
                    <a:pt x="82" y="307"/>
                  </a:lnTo>
                  <a:lnTo>
                    <a:pt x="85" y="312"/>
                  </a:lnTo>
                  <a:lnTo>
                    <a:pt x="86" y="318"/>
                  </a:lnTo>
                  <a:lnTo>
                    <a:pt x="86" y="322"/>
                  </a:lnTo>
                  <a:lnTo>
                    <a:pt x="86" y="327"/>
                  </a:lnTo>
                  <a:lnTo>
                    <a:pt x="82" y="337"/>
                  </a:lnTo>
                  <a:lnTo>
                    <a:pt x="74" y="346"/>
                  </a:lnTo>
                  <a:lnTo>
                    <a:pt x="67" y="356"/>
                  </a:lnTo>
                  <a:lnTo>
                    <a:pt x="57" y="365"/>
                  </a:lnTo>
                  <a:lnTo>
                    <a:pt x="39" y="384"/>
                  </a:lnTo>
                  <a:lnTo>
                    <a:pt x="39" y="384"/>
                  </a:lnTo>
                  <a:lnTo>
                    <a:pt x="34" y="392"/>
                  </a:lnTo>
                  <a:lnTo>
                    <a:pt x="33" y="397"/>
                  </a:lnTo>
                  <a:lnTo>
                    <a:pt x="34" y="402"/>
                  </a:lnTo>
                  <a:lnTo>
                    <a:pt x="39" y="406"/>
                  </a:lnTo>
                  <a:lnTo>
                    <a:pt x="48" y="415"/>
                  </a:lnTo>
                  <a:lnTo>
                    <a:pt x="51" y="420"/>
                  </a:lnTo>
                  <a:lnTo>
                    <a:pt x="52" y="427"/>
                  </a:lnTo>
                  <a:lnTo>
                    <a:pt x="52" y="427"/>
                  </a:lnTo>
                  <a:lnTo>
                    <a:pt x="54" y="431"/>
                  </a:lnTo>
                  <a:lnTo>
                    <a:pt x="55" y="436"/>
                  </a:lnTo>
                  <a:lnTo>
                    <a:pt x="61" y="443"/>
                  </a:lnTo>
                  <a:lnTo>
                    <a:pt x="68" y="449"/>
                  </a:lnTo>
                  <a:lnTo>
                    <a:pt x="71" y="451"/>
                  </a:lnTo>
                  <a:lnTo>
                    <a:pt x="76" y="451"/>
                  </a:lnTo>
                  <a:lnTo>
                    <a:pt x="76" y="451"/>
                  </a:lnTo>
                  <a:lnTo>
                    <a:pt x="79" y="451"/>
                  </a:lnTo>
                  <a:lnTo>
                    <a:pt x="83" y="449"/>
                  </a:lnTo>
                  <a:lnTo>
                    <a:pt x="85" y="448"/>
                  </a:lnTo>
                  <a:lnTo>
                    <a:pt x="88" y="445"/>
                  </a:lnTo>
                  <a:lnTo>
                    <a:pt x="88" y="445"/>
                  </a:lnTo>
                  <a:lnTo>
                    <a:pt x="92" y="439"/>
                  </a:lnTo>
                  <a:lnTo>
                    <a:pt x="98" y="434"/>
                  </a:lnTo>
                  <a:lnTo>
                    <a:pt x="104" y="433"/>
                  </a:lnTo>
                  <a:lnTo>
                    <a:pt x="111" y="433"/>
                  </a:lnTo>
                  <a:lnTo>
                    <a:pt x="111" y="433"/>
                  </a:lnTo>
                  <a:lnTo>
                    <a:pt x="142" y="434"/>
                  </a:lnTo>
                  <a:lnTo>
                    <a:pt x="142" y="434"/>
                  </a:lnTo>
                  <a:lnTo>
                    <a:pt x="148" y="434"/>
                  </a:lnTo>
                  <a:lnTo>
                    <a:pt x="153" y="436"/>
                  </a:lnTo>
                  <a:lnTo>
                    <a:pt x="156" y="440"/>
                  </a:lnTo>
                  <a:lnTo>
                    <a:pt x="159" y="443"/>
                  </a:lnTo>
                  <a:lnTo>
                    <a:pt x="159" y="443"/>
                  </a:lnTo>
                  <a:lnTo>
                    <a:pt x="159" y="443"/>
                  </a:lnTo>
                  <a:lnTo>
                    <a:pt x="176" y="430"/>
                  </a:lnTo>
                  <a:lnTo>
                    <a:pt x="193" y="418"/>
                  </a:lnTo>
                  <a:lnTo>
                    <a:pt x="193" y="418"/>
                  </a:lnTo>
                  <a:lnTo>
                    <a:pt x="200" y="412"/>
                  </a:lnTo>
                  <a:lnTo>
                    <a:pt x="200" y="412"/>
                  </a:lnTo>
                  <a:lnTo>
                    <a:pt x="204" y="408"/>
                  </a:lnTo>
                  <a:lnTo>
                    <a:pt x="212" y="405"/>
                  </a:lnTo>
                  <a:lnTo>
                    <a:pt x="226" y="400"/>
                  </a:lnTo>
                  <a:lnTo>
                    <a:pt x="246" y="399"/>
                  </a:lnTo>
                  <a:lnTo>
                    <a:pt x="263" y="397"/>
                  </a:lnTo>
                  <a:lnTo>
                    <a:pt x="263" y="397"/>
                  </a:lnTo>
                  <a:lnTo>
                    <a:pt x="275" y="397"/>
                  </a:lnTo>
                  <a:lnTo>
                    <a:pt x="284" y="395"/>
                  </a:lnTo>
                  <a:lnTo>
                    <a:pt x="293" y="390"/>
                  </a:lnTo>
                  <a:lnTo>
                    <a:pt x="302" y="384"/>
                  </a:lnTo>
                  <a:lnTo>
                    <a:pt x="302" y="384"/>
                  </a:lnTo>
                  <a:lnTo>
                    <a:pt x="281" y="363"/>
                  </a:lnTo>
                  <a:lnTo>
                    <a:pt x="263" y="346"/>
                  </a:lnTo>
                  <a:lnTo>
                    <a:pt x="249" y="333"/>
                  </a:lnTo>
                  <a:lnTo>
                    <a:pt x="238" y="325"/>
                  </a:lnTo>
                  <a:lnTo>
                    <a:pt x="238" y="325"/>
                  </a:lnTo>
                  <a:lnTo>
                    <a:pt x="235" y="322"/>
                  </a:lnTo>
                  <a:lnTo>
                    <a:pt x="231" y="319"/>
                  </a:lnTo>
                  <a:lnTo>
                    <a:pt x="229" y="315"/>
                  </a:lnTo>
                  <a:lnTo>
                    <a:pt x="228" y="310"/>
                  </a:lnTo>
                  <a:lnTo>
                    <a:pt x="226" y="302"/>
                  </a:lnTo>
                  <a:lnTo>
                    <a:pt x="229" y="291"/>
                  </a:lnTo>
                  <a:lnTo>
                    <a:pt x="234" y="282"/>
                  </a:lnTo>
                  <a:lnTo>
                    <a:pt x="240" y="273"/>
                  </a:lnTo>
                  <a:lnTo>
                    <a:pt x="249" y="268"/>
                  </a:lnTo>
                  <a:lnTo>
                    <a:pt x="259" y="263"/>
                  </a:lnTo>
                  <a:lnTo>
                    <a:pt x="259" y="263"/>
                  </a:lnTo>
                  <a:lnTo>
                    <a:pt x="271" y="259"/>
                  </a:lnTo>
                  <a:lnTo>
                    <a:pt x="287" y="250"/>
                  </a:lnTo>
                  <a:lnTo>
                    <a:pt x="322" y="228"/>
                  </a:lnTo>
                  <a:lnTo>
                    <a:pt x="358" y="204"/>
                  </a:lnTo>
                  <a:lnTo>
                    <a:pt x="382" y="188"/>
                  </a:lnTo>
                  <a:lnTo>
                    <a:pt x="382" y="188"/>
                  </a:lnTo>
                  <a:lnTo>
                    <a:pt x="386" y="185"/>
                  </a:lnTo>
                  <a:lnTo>
                    <a:pt x="389" y="182"/>
                  </a:lnTo>
                  <a:lnTo>
                    <a:pt x="392" y="173"/>
                  </a:lnTo>
                  <a:lnTo>
                    <a:pt x="395" y="164"/>
                  </a:lnTo>
                  <a:lnTo>
                    <a:pt x="396" y="152"/>
                  </a:lnTo>
                  <a:lnTo>
                    <a:pt x="398" y="127"/>
                  </a:lnTo>
                  <a:lnTo>
                    <a:pt x="401" y="115"/>
                  </a:lnTo>
                  <a:lnTo>
                    <a:pt x="407" y="102"/>
                  </a:lnTo>
                  <a:lnTo>
                    <a:pt x="407" y="102"/>
                  </a:lnTo>
                  <a:lnTo>
                    <a:pt x="411" y="95"/>
                  </a:lnTo>
                  <a:lnTo>
                    <a:pt x="418" y="87"/>
                  </a:lnTo>
                  <a:lnTo>
                    <a:pt x="436" y="68"/>
                  </a:lnTo>
                  <a:lnTo>
                    <a:pt x="460" y="48"/>
                  </a:lnTo>
                  <a:lnTo>
                    <a:pt x="485" y="27"/>
                  </a:lnTo>
                  <a:lnTo>
                    <a:pt x="485" y="27"/>
                  </a:lnTo>
                  <a:lnTo>
                    <a:pt x="479" y="24"/>
                  </a:lnTo>
                  <a:lnTo>
                    <a:pt x="479" y="24"/>
                  </a:lnTo>
                  <a:lnTo>
                    <a:pt x="470" y="22"/>
                  </a:lnTo>
                  <a:lnTo>
                    <a:pt x="470" y="22"/>
                  </a:lnTo>
                  <a:lnTo>
                    <a:pt x="466" y="24"/>
                  </a:lnTo>
                  <a:lnTo>
                    <a:pt x="466" y="24"/>
                  </a:lnTo>
                  <a:lnTo>
                    <a:pt x="457" y="25"/>
                  </a:lnTo>
                  <a:lnTo>
                    <a:pt x="457" y="25"/>
                  </a:lnTo>
                  <a:lnTo>
                    <a:pt x="457" y="25"/>
                  </a:lnTo>
                  <a:lnTo>
                    <a:pt x="451" y="25"/>
                  </a:lnTo>
                  <a:lnTo>
                    <a:pt x="446" y="24"/>
                  </a:lnTo>
                  <a:lnTo>
                    <a:pt x="439" y="19"/>
                  </a:lnTo>
                  <a:lnTo>
                    <a:pt x="424" y="8"/>
                  </a:lnTo>
                  <a:lnTo>
                    <a:pt x="424" y="8"/>
                  </a:lnTo>
                  <a:lnTo>
                    <a:pt x="416" y="3"/>
                  </a:lnTo>
                  <a:lnTo>
                    <a:pt x="411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24" name="Freeform: Shape 107">
              <a:extLst>
                <a:ext uri="{FF2B5EF4-FFF2-40B4-BE49-F238E27FC236}">
                  <a16:creationId xmlns:a16="http://schemas.microsoft.com/office/drawing/2014/main" id="{609EDEE8-125E-AF4F-9570-ACC0B88F32DC}"/>
                </a:ext>
              </a:extLst>
            </p:cNvPr>
            <p:cNvSpPr/>
            <p:nvPr/>
          </p:nvSpPr>
          <p:spPr>
            <a:xfrm>
              <a:off x="6447600" y="2404080"/>
              <a:ext cx="190800" cy="1080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1" h="301">
                  <a:moveTo>
                    <a:pt x="102" y="0"/>
                  </a:moveTo>
                  <a:lnTo>
                    <a:pt x="102" y="0"/>
                  </a:lnTo>
                  <a:lnTo>
                    <a:pt x="93" y="1"/>
                  </a:lnTo>
                  <a:lnTo>
                    <a:pt x="90" y="3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87" y="6"/>
                  </a:lnTo>
                  <a:lnTo>
                    <a:pt x="85" y="10"/>
                  </a:lnTo>
                  <a:lnTo>
                    <a:pt x="82" y="13"/>
                  </a:lnTo>
                  <a:lnTo>
                    <a:pt x="78" y="15"/>
                  </a:lnTo>
                  <a:lnTo>
                    <a:pt x="73" y="16"/>
                  </a:lnTo>
                  <a:lnTo>
                    <a:pt x="60" y="18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38" y="27"/>
                  </a:lnTo>
                  <a:lnTo>
                    <a:pt x="32" y="32"/>
                  </a:lnTo>
                  <a:lnTo>
                    <a:pt x="25" y="40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2" y="56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0" y="69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3" y="97"/>
                  </a:lnTo>
                  <a:lnTo>
                    <a:pt x="1" y="10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8"/>
                  </a:lnTo>
                  <a:lnTo>
                    <a:pt x="4" y="122"/>
                  </a:lnTo>
                  <a:lnTo>
                    <a:pt x="10" y="126"/>
                  </a:lnTo>
                  <a:lnTo>
                    <a:pt x="15" y="128"/>
                  </a:lnTo>
                  <a:lnTo>
                    <a:pt x="28" y="134"/>
                  </a:lnTo>
                  <a:lnTo>
                    <a:pt x="32" y="137"/>
                  </a:lnTo>
                  <a:lnTo>
                    <a:pt x="37" y="142"/>
                  </a:lnTo>
                  <a:lnTo>
                    <a:pt x="37" y="142"/>
                  </a:lnTo>
                  <a:lnTo>
                    <a:pt x="41" y="145"/>
                  </a:lnTo>
                  <a:lnTo>
                    <a:pt x="41" y="145"/>
                  </a:lnTo>
                  <a:lnTo>
                    <a:pt x="54" y="150"/>
                  </a:lnTo>
                  <a:lnTo>
                    <a:pt x="71" y="156"/>
                  </a:lnTo>
                  <a:lnTo>
                    <a:pt x="85" y="162"/>
                  </a:lnTo>
                  <a:lnTo>
                    <a:pt x="90" y="165"/>
                  </a:lnTo>
                  <a:lnTo>
                    <a:pt x="91" y="168"/>
                  </a:lnTo>
                  <a:lnTo>
                    <a:pt x="91" y="168"/>
                  </a:lnTo>
                  <a:lnTo>
                    <a:pt x="96" y="174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12" y="186"/>
                  </a:lnTo>
                  <a:lnTo>
                    <a:pt x="122" y="190"/>
                  </a:lnTo>
                  <a:lnTo>
                    <a:pt x="134" y="195"/>
                  </a:lnTo>
                  <a:lnTo>
                    <a:pt x="144" y="196"/>
                  </a:lnTo>
                  <a:lnTo>
                    <a:pt x="144" y="196"/>
                  </a:lnTo>
                  <a:lnTo>
                    <a:pt x="152" y="198"/>
                  </a:lnTo>
                  <a:lnTo>
                    <a:pt x="161" y="202"/>
                  </a:lnTo>
                  <a:lnTo>
                    <a:pt x="177" y="211"/>
                  </a:lnTo>
                  <a:lnTo>
                    <a:pt x="177" y="211"/>
                  </a:lnTo>
                  <a:lnTo>
                    <a:pt x="192" y="221"/>
                  </a:lnTo>
                  <a:lnTo>
                    <a:pt x="204" y="230"/>
                  </a:lnTo>
                  <a:lnTo>
                    <a:pt x="204" y="230"/>
                  </a:lnTo>
                  <a:lnTo>
                    <a:pt x="206" y="232"/>
                  </a:lnTo>
                  <a:lnTo>
                    <a:pt x="212" y="232"/>
                  </a:lnTo>
                  <a:lnTo>
                    <a:pt x="212" y="232"/>
                  </a:lnTo>
                  <a:lnTo>
                    <a:pt x="226" y="230"/>
                  </a:lnTo>
                  <a:lnTo>
                    <a:pt x="243" y="226"/>
                  </a:lnTo>
                  <a:lnTo>
                    <a:pt x="258" y="221"/>
                  </a:lnTo>
                  <a:lnTo>
                    <a:pt x="270" y="218"/>
                  </a:lnTo>
                  <a:lnTo>
                    <a:pt x="270" y="218"/>
                  </a:lnTo>
                  <a:lnTo>
                    <a:pt x="276" y="220"/>
                  </a:lnTo>
                  <a:lnTo>
                    <a:pt x="283" y="224"/>
                  </a:lnTo>
                  <a:lnTo>
                    <a:pt x="283" y="224"/>
                  </a:lnTo>
                  <a:lnTo>
                    <a:pt x="294" y="233"/>
                  </a:lnTo>
                  <a:lnTo>
                    <a:pt x="302" y="244"/>
                  </a:lnTo>
                  <a:lnTo>
                    <a:pt x="302" y="244"/>
                  </a:lnTo>
                  <a:lnTo>
                    <a:pt x="307" y="251"/>
                  </a:lnTo>
                  <a:lnTo>
                    <a:pt x="310" y="258"/>
                  </a:lnTo>
                  <a:lnTo>
                    <a:pt x="310" y="258"/>
                  </a:lnTo>
                  <a:lnTo>
                    <a:pt x="310" y="260"/>
                  </a:lnTo>
                  <a:lnTo>
                    <a:pt x="313" y="261"/>
                  </a:lnTo>
                  <a:lnTo>
                    <a:pt x="313" y="261"/>
                  </a:lnTo>
                  <a:lnTo>
                    <a:pt x="319" y="266"/>
                  </a:lnTo>
                  <a:lnTo>
                    <a:pt x="330" y="270"/>
                  </a:lnTo>
                  <a:lnTo>
                    <a:pt x="356" y="278"/>
                  </a:lnTo>
                  <a:lnTo>
                    <a:pt x="382" y="285"/>
                  </a:lnTo>
                  <a:lnTo>
                    <a:pt x="394" y="289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7" y="297"/>
                  </a:lnTo>
                  <a:lnTo>
                    <a:pt x="416" y="300"/>
                  </a:lnTo>
                  <a:lnTo>
                    <a:pt x="426" y="301"/>
                  </a:lnTo>
                  <a:lnTo>
                    <a:pt x="438" y="301"/>
                  </a:lnTo>
                  <a:lnTo>
                    <a:pt x="438" y="301"/>
                  </a:lnTo>
                  <a:lnTo>
                    <a:pt x="440" y="301"/>
                  </a:lnTo>
                  <a:lnTo>
                    <a:pt x="440" y="301"/>
                  </a:lnTo>
                  <a:lnTo>
                    <a:pt x="456" y="301"/>
                  </a:lnTo>
                  <a:lnTo>
                    <a:pt x="472" y="298"/>
                  </a:lnTo>
                  <a:lnTo>
                    <a:pt x="472" y="298"/>
                  </a:lnTo>
                  <a:lnTo>
                    <a:pt x="472" y="298"/>
                  </a:lnTo>
                  <a:lnTo>
                    <a:pt x="472" y="298"/>
                  </a:lnTo>
                  <a:lnTo>
                    <a:pt x="488" y="297"/>
                  </a:lnTo>
                  <a:lnTo>
                    <a:pt x="503" y="292"/>
                  </a:lnTo>
                  <a:lnTo>
                    <a:pt x="515" y="288"/>
                  </a:lnTo>
                  <a:lnTo>
                    <a:pt x="524" y="283"/>
                  </a:lnTo>
                  <a:lnTo>
                    <a:pt x="524" y="283"/>
                  </a:lnTo>
                  <a:lnTo>
                    <a:pt x="527" y="278"/>
                  </a:lnTo>
                  <a:lnTo>
                    <a:pt x="530" y="273"/>
                  </a:lnTo>
                  <a:lnTo>
                    <a:pt x="530" y="273"/>
                  </a:lnTo>
                  <a:lnTo>
                    <a:pt x="531" y="266"/>
                  </a:lnTo>
                  <a:lnTo>
                    <a:pt x="531" y="258"/>
                  </a:lnTo>
                  <a:lnTo>
                    <a:pt x="530" y="242"/>
                  </a:lnTo>
                  <a:lnTo>
                    <a:pt x="528" y="226"/>
                  </a:lnTo>
                  <a:lnTo>
                    <a:pt x="527" y="211"/>
                  </a:lnTo>
                  <a:lnTo>
                    <a:pt x="527" y="211"/>
                  </a:lnTo>
                  <a:lnTo>
                    <a:pt x="528" y="201"/>
                  </a:lnTo>
                  <a:lnTo>
                    <a:pt x="531" y="195"/>
                  </a:lnTo>
                  <a:lnTo>
                    <a:pt x="531" y="195"/>
                  </a:lnTo>
                  <a:lnTo>
                    <a:pt x="531" y="195"/>
                  </a:lnTo>
                  <a:lnTo>
                    <a:pt x="531" y="195"/>
                  </a:lnTo>
                  <a:lnTo>
                    <a:pt x="521" y="195"/>
                  </a:lnTo>
                  <a:lnTo>
                    <a:pt x="521" y="195"/>
                  </a:lnTo>
                  <a:lnTo>
                    <a:pt x="515" y="195"/>
                  </a:lnTo>
                  <a:lnTo>
                    <a:pt x="515" y="195"/>
                  </a:lnTo>
                  <a:lnTo>
                    <a:pt x="511" y="195"/>
                  </a:lnTo>
                  <a:lnTo>
                    <a:pt x="511" y="195"/>
                  </a:lnTo>
                  <a:lnTo>
                    <a:pt x="497" y="193"/>
                  </a:lnTo>
                  <a:lnTo>
                    <a:pt x="485" y="192"/>
                  </a:lnTo>
                  <a:lnTo>
                    <a:pt x="463" y="186"/>
                  </a:lnTo>
                  <a:lnTo>
                    <a:pt x="463" y="186"/>
                  </a:lnTo>
                  <a:lnTo>
                    <a:pt x="444" y="180"/>
                  </a:lnTo>
                  <a:lnTo>
                    <a:pt x="435" y="177"/>
                  </a:lnTo>
                  <a:lnTo>
                    <a:pt x="426" y="177"/>
                  </a:lnTo>
                  <a:lnTo>
                    <a:pt x="426" y="177"/>
                  </a:lnTo>
                  <a:lnTo>
                    <a:pt x="422" y="177"/>
                  </a:lnTo>
                  <a:lnTo>
                    <a:pt x="422" y="177"/>
                  </a:lnTo>
                  <a:lnTo>
                    <a:pt x="421" y="177"/>
                  </a:lnTo>
                  <a:lnTo>
                    <a:pt x="421" y="177"/>
                  </a:lnTo>
                  <a:lnTo>
                    <a:pt x="412" y="177"/>
                  </a:lnTo>
                  <a:lnTo>
                    <a:pt x="403" y="174"/>
                  </a:lnTo>
                  <a:lnTo>
                    <a:pt x="379" y="168"/>
                  </a:lnTo>
                  <a:lnTo>
                    <a:pt x="379" y="168"/>
                  </a:lnTo>
                  <a:lnTo>
                    <a:pt x="379" y="168"/>
                  </a:lnTo>
                  <a:lnTo>
                    <a:pt x="379" y="168"/>
                  </a:lnTo>
                  <a:lnTo>
                    <a:pt x="378" y="168"/>
                  </a:lnTo>
                  <a:lnTo>
                    <a:pt x="378" y="168"/>
                  </a:lnTo>
                  <a:lnTo>
                    <a:pt x="354" y="159"/>
                  </a:lnTo>
                  <a:lnTo>
                    <a:pt x="329" y="148"/>
                  </a:lnTo>
                  <a:lnTo>
                    <a:pt x="305" y="136"/>
                  </a:lnTo>
                  <a:lnTo>
                    <a:pt x="286" y="122"/>
                  </a:lnTo>
                  <a:lnTo>
                    <a:pt x="286" y="122"/>
                  </a:lnTo>
                  <a:lnTo>
                    <a:pt x="254" y="97"/>
                  </a:lnTo>
                  <a:lnTo>
                    <a:pt x="211" y="68"/>
                  </a:lnTo>
                  <a:lnTo>
                    <a:pt x="170" y="40"/>
                  </a:lnTo>
                  <a:lnTo>
                    <a:pt x="153" y="27"/>
                  </a:lnTo>
                  <a:lnTo>
                    <a:pt x="143" y="18"/>
                  </a:lnTo>
                  <a:lnTo>
                    <a:pt x="143" y="18"/>
                  </a:lnTo>
                  <a:lnTo>
                    <a:pt x="133" y="9"/>
                  </a:lnTo>
                  <a:lnTo>
                    <a:pt x="122" y="4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25" name="Freeform: Shape 108">
              <a:extLst>
                <a:ext uri="{FF2B5EF4-FFF2-40B4-BE49-F238E27FC236}">
                  <a16:creationId xmlns:a16="http://schemas.microsoft.com/office/drawing/2014/main" id="{7B0EECB9-B9FF-8E42-85F2-69FF7D045EB1}"/>
                </a:ext>
              </a:extLst>
            </p:cNvPr>
            <p:cNvSpPr/>
            <p:nvPr/>
          </p:nvSpPr>
          <p:spPr>
            <a:xfrm>
              <a:off x="6447600" y="2404080"/>
              <a:ext cx="190800" cy="1080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1" h="301">
                  <a:moveTo>
                    <a:pt x="102" y="0"/>
                  </a:moveTo>
                  <a:lnTo>
                    <a:pt x="102" y="0"/>
                  </a:lnTo>
                  <a:lnTo>
                    <a:pt x="93" y="1"/>
                  </a:lnTo>
                  <a:lnTo>
                    <a:pt x="90" y="3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87" y="6"/>
                  </a:lnTo>
                  <a:lnTo>
                    <a:pt x="85" y="10"/>
                  </a:lnTo>
                  <a:lnTo>
                    <a:pt x="82" y="13"/>
                  </a:lnTo>
                  <a:lnTo>
                    <a:pt x="78" y="15"/>
                  </a:lnTo>
                  <a:lnTo>
                    <a:pt x="73" y="16"/>
                  </a:lnTo>
                  <a:lnTo>
                    <a:pt x="60" y="18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38" y="27"/>
                  </a:lnTo>
                  <a:lnTo>
                    <a:pt x="32" y="32"/>
                  </a:lnTo>
                  <a:lnTo>
                    <a:pt x="25" y="40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2" y="56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0" y="69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3" y="97"/>
                  </a:lnTo>
                  <a:lnTo>
                    <a:pt x="1" y="10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8"/>
                  </a:lnTo>
                  <a:lnTo>
                    <a:pt x="4" y="122"/>
                  </a:lnTo>
                  <a:lnTo>
                    <a:pt x="10" y="126"/>
                  </a:lnTo>
                  <a:lnTo>
                    <a:pt x="15" y="128"/>
                  </a:lnTo>
                  <a:lnTo>
                    <a:pt x="28" y="134"/>
                  </a:lnTo>
                  <a:lnTo>
                    <a:pt x="32" y="137"/>
                  </a:lnTo>
                  <a:lnTo>
                    <a:pt x="37" y="142"/>
                  </a:lnTo>
                  <a:lnTo>
                    <a:pt x="37" y="142"/>
                  </a:lnTo>
                  <a:lnTo>
                    <a:pt x="41" y="145"/>
                  </a:lnTo>
                  <a:lnTo>
                    <a:pt x="41" y="145"/>
                  </a:lnTo>
                  <a:lnTo>
                    <a:pt x="54" y="150"/>
                  </a:lnTo>
                  <a:lnTo>
                    <a:pt x="71" y="156"/>
                  </a:lnTo>
                  <a:lnTo>
                    <a:pt x="85" y="162"/>
                  </a:lnTo>
                  <a:lnTo>
                    <a:pt x="90" y="165"/>
                  </a:lnTo>
                  <a:lnTo>
                    <a:pt x="91" y="168"/>
                  </a:lnTo>
                  <a:lnTo>
                    <a:pt x="91" y="168"/>
                  </a:lnTo>
                  <a:lnTo>
                    <a:pt x="96" y="174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12" y="186"/>
                  </a:lnTo>
                  <a:lnTo>
                    <a:pt x="122" y="190"/>
                  </a:lnTo>
                  <a:lnTo>
                    <a:pt x="134" y="195"/>
                  </a:lnTo>
                  <a:lnTo>
                    <a:pt x="144" y="196"/>
                  </a:lnTo>
                  <a:lnTo>
                    <a:pt x="144" y="196"/>
                  </a:lnTo>
                  <a:lnTo>
                    <a:pt x="152" y="198"/>
                  </a:lnTo>
                  <a:lnTo>
                    <a:pt x="161" y="202"/>
                  </a:lnTo>
                  <a:lnTo>
                    <a:pt x="177" y="211"/>
                  </a:lnTo>
                  <a:lnTo>
                    <a:pt x="177" y="211"/>
                  </a:lnTo>
                  <a:lnTo>
                    <a:pt x="192" y="221"/>
                  </a:lnTo>
                  <a:lnTo>
                    <a:pt x="204" y="230"/>
                  </a:lnTo>
                  <a:lnTo>
                    <a:pt x="204" y="230"/>
                  </a:lnTo>
                  <a:lnTo>
                    <a:pt x="206" y="232"/>
                  </a:lnTo>
                  <a:lnTo>
                    <a:pt x="212" y="232"/>
                  </a:lnTo>
                  <a:lnTo>
                    <a:pt x="212" y="232"/>
                  </a:lnTo>
                  <a:lnTo>
                    <a:pt x="226" y="230"/>
                  </a:lnTo>
                  <a:lnTo>
                    <a:pt x="243" y="226"/>
                  </a:lnTo>
                  <a:lnTo>
                    <a:pt x="258" y="221"/>
                  </a:lnTo>
                  <a:lnTo>
                    <a:pt x="270" y="218"/>
                  </a:lnTo>
                  <a:lnTo>
                    <a:pt x="270" y="218"/>
                  </a:lnTo>
                  <a:lnTo>
                    <a:pt x="276" y="220"/>
                  </a:lnTo>
                  <a:lnTo>
                    <a:pt x="283" y="224"/>
                  </a:lnTo>
                  <a:lnTo>
                    <a:pt x="283" y="224"/>
                  </a:lnTo>
                  <a:lnTo>
                    <a:pt x="294" y="233"/>
                  </a:lnTo>
                  <a:lnTo>
                    <a:pt x="302" y="244"/>
                  </a:lnTo>
                  <a:lnTo>
                    <a:pt x="302" y="244"/>
                  </a:lnTo>
                  <a:lnTo>
                    <a:pt x="307" y="251"/>
                  </a:lnTo>
                  <a:lnTo>
                    <a:pt x="310" y="258"/>
                  </a:lnTo>
                  <a:lnTo>
                    <a:pt x="310" y="258"/>
                  </a:lnTo>
                  <a:lnTo>
                    <a:pt x="310" y="260"/>
                  </a:lnTo>
                  <a:lnTo>
                    <a:pt x="313" y="261"/>
                  </a:lnTo>
                  <a:lnTo>
                    <a:pt x="313" y="261"/>
                  </a:lnTo>
                  <a:lnTo>
                    <a:pt x="319" y="266"/>
                  </a:lnTo>
                  <a:lnTo>
                    <a:pt x="330" y="270"/>
                  </a:lnTo>
                  <a:lnTo>
                    <a:pt x="356" y="278"/>
                  </a:lnTo>
                  <a:lnTo>
                    <a:pt x="382" y="285"/>
                  </a:lnTo>
                  <a:lnTo>
                    <a:pt x="394" y="289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7" y="297"/>
                  </a:lnTo>
                  <a:lnTo>
                    <a:pt x="416" y="300"/>
                  </a:lnTo>
                  <a:lnTo>
                    <a:pt x="426" y="301"/>
                  </a:lnTo>
                  <a:lnTo>
                    <a:pt x="438" y="301"/>
                  </a:lnTo>
                  <a:lnTo>
                    <a:pt x="438" y="301"/>
                  </a:lnTo>
                  <a:lnTo>
                    <a:pt x="440" y="301"/>
                  </a:lnTo>
                  <a:lnTo>
                    <a:pt x="440" y="301"/>
                  </a:lnTo>
                  <a:lnTo>
                    <a:pt x="456" y="301"/>
                  </a:lnTo>
                  <a:lnTo>
                    <a:pt x="472" y="298"/>
                  </a:lnTo>
                  <a:lnTo>
                    <a:pt x="472" y="298"/>
                  </a:lnTo>
                  <a:lnTo>
                    <a:pt x="472" y="298"/>
                  </a:lnTo>
                  <a:lnTo>
                    <a:pt x="472" y="298"/>
                  </a:lnTo>
                  <a:lnTo>
                    <a:pt x="488" y="297"/>
                  </a:lnTo>
                  <a:lnTo>
                    <a:pt x="503" y="292"/>
                  </a:lnTo>
                  <a:lnTo>
                    <a:pt x="515" y="288"/>
                  </a:lnTo>
                  <a:lnTo>
                    <a:pt x="524" y="283"/>
                  </a:lnTo>
                  <a:lnTo>
                    <a:pt x="524" y="283"/>
                  </a:lnTo>
                  <a:lnTo>
                    <a:pt x="527" y="278"/>
                  </a:lnTo>
                  <a:lnTo>
                    <a:pt x="530" y="273"/>
                  </a:lnTo>
                  <a:lnTo>
                    <a:pt x="530" y="273"/>
                  </a:lnTo>
                  <a:lnTo>
                    <a:pt x="531" y="266"/>
                  </a:lnTo>
                  <a:lnTo>
                    <a:pt x="531" y="258"/>
                  </a:lnTo>
                  <a:lnTo>
                    <a:pt x="530" y="242"/>
                  </a:lnTo>
                  <a:lnTo>
                    <a:pt x="528" y="226"/>
                  </a:lnTo>
                  <a:lnTo>
                    <a:pt x="527" y="211"/>
                  </a:lnTo>
                  <a:lnTo>
                    <a:pt x="527" y="211"/>
                  </a:lnTo>
                  <a:lnTo>
                    <a:pt x="528" y="201"/>
                  </a:lnTo>
                  <a:lnTo>
                    <a:pt x="531" y="195"/>
                  </a:lnTo>
                  <a:lnTo>
                    <a:pt x="531" y="195"/>
                  </a:lnTo>
                  <a:lnTo>
                    <a:pt x="531" y="195"/>
                  </a:lnTo>
                  <a:lnTo>
                    <a:pt x="531" y="195"/>
                  </a:lnTo>
                  <a:lnTo>
                    <a:pt x="521" y="195"/>
                  </a:lnTo>
                  <a:lnTo>
                    <a:pt x="521" y="195"/>
                  </a:lnTo>
                  <a:lnTo>
                    <a:pt x="515" y="195"/>
                  </a:lnTo>
                  <a:lnTo>
                    <a:pt x="515" y="195"/>
                  </a:lnTo>
                  <a:lnTo>
                    <a:pt x="511" y="195"/>
                  </a:lnTo>
                  <a:lnTo>
                    <a:pt x="511" y="195"/>
                  </a:lnTo>
                  <a:lnTo>
                    <a:pt x="497" y="193"/>
                  </a:lnTo>
                  <a:lnTo>
                    <a:pt x="485" y="192"/>
                  </a:lnTo>
                  <a:lnTo>
                    <a:pt x="463" y="186"/>
                  </a:lnTo>
                  <a:lnTo>
                    <a:pt x="463" y="186"/>
                  </a:lnTo>
                  <a:lnTo>
                    <a:pt x="444" y="180"/>
                  </a:lnTo>
                  <a:lnTo>
                    <a:pt x="435" y="177"/>
                  </a:lnTo>
                  <a:lnTo>
                    <a:pt x="426" y="177"/>
                  </a:lnTo>
                  <a:lnTo>
                    <a:pt x="426" y="177"/>
                  </a:lnTo>
                  <a:lnTo>
                    <a:pt x="422" y="177"/>
                  </a:lnTo>
                  <a:lnTo>
                    <a:pt x="422" y="177"/>
                  </a:lnTo>
                  <a:lnTo>
                    <a:pt x="421" y="177"/>
                  </a:lnTo>
                  <a:lnTo>
                    <a:pt x="421" y="177"/>
                  </a:lnTo>
                  <a:lnTo>
                    <a:pt x="412" y="177"/>
                  </a:lnTo>
                  <a:lnTo>
                    <a:pt x="403" y="174"/>
                  </a:lnTo>
                  <a:lnTo>
                    <a:pt x="379" y="168"/>
                  </a:lnTo>
                  <a:lnTo>
                    <a:pt x="379" y="168"/>
                  </a:lnTo>
                  <a:lnTo>
                    <a:pt x="379" y="168"/>
                  </a:lnTo>
                  <a:lnTo>
                    <a:pt x="379" y="168"/>
                  </a:lnTo>
                  <a:lnTo>
                    <a:pt x="378" y="168"/>
                  </a:lnTo>
                  <a:lnTo>
                    <a:pt x="378" y="168"/>
                  </a:lnTo>
                  <a:lnTo>
                    <a:pt x="354" y="159"/>
                  </a:lnTo>
                  <a:lnTo>
                    <a:pt x="329" y="148"/>
                  </a:lnTo>
                  <a:lnTo>
                    <a:pt x="305" y="136"/>
                  </a:lnTo>
                  <a:lnTo>
                    <a:pt x="286" y="122"/>
                  </a:lnTo>
                  <a:lnTo>
                    <a:pt x="286" y="122"/>
                  </a:lnTo>
                  <a:lnTo>
                    <a:pt x="254" y="97"/>
                  </a:lnTo>
                  <a:lnTo>
                    <a:pt x="211" y="68"/>
                  </a:lnTo>
                  <a:lnTo>
                    <a:pt x="170" y="40"/>
                  </a:lnTo>
                  <a:lnTo>
                    <a:pt x="153" y="27"/>
                  </a:lnTo>
                  <a:lnTo>
                    <a:pt x="143" y="18"/>
                  </a:lnTo>
                  <a:lnTo>
                    <a:pt x="143" y="18"/>
                  </a:lnTo>
                  <a:lnTo>
                    <a:pt x="133" y="9"/>
                  </a:lnTo>
                  <a:lnTo>
                    <a:pt x="122" y="4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26" name="Freeform: Shape 109">
              <a:extLst>
                <a:ext uri="{FF2B5EF4-FFF2-40B4-BE49-F238E27FC236}">
                  <a16:creationId xmlns:a16="http://schemas.microsoft.com/office/drawing/2014/main" id="{35E0828A-B5E3-4548-B3C6-8636901B6232}"/>
                </a:ext>
              </a:extLst>
            </p:cNvPr>
            <p:cNvSpPr/>
            <p:nvPr/>
          </p:nvSpPr>
          <p:spPr>
            <a:xfrm>
              <a:off x="6730200" y="2456639"/>
              <a:ext cx="216720" cy="474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03" h="1320">
                  <a:moveTo>
                    <a:pt x="363" y="0"/>
                  </a:moveTo>
                  <a:lnTo>
                    <a:pt x="363" y="0"/>
                  </a:lnTo>
                  <a:lnTo>
                    <a:pt x="356" y="0"/>
                  </a:lnTo>
                  <a:lnTo>
                    <a:pt x="349" y="3"/>
                  </a:lnTo>
                  <a:lnTo>
                    <a:pt x="349" y="3"/>
                  </a:lnTo>
                  <a:lnTo>
                    <a:pt x="347" y="4"/>
                  </a:lnTo>
                  <a:lnTo>
                    <a:pt x="347" y="4"/>
                  </a:lnTo>
                  <a:lnTo>
                    <a:pt x="337" y="10"/>
                  </a:lnTo>
                  <a:lnTo>
                    <a:pt x="337" y="10"/>
                  </a:lnTo>
                  <a:lnTo>
                    <a:pt x="335" y="12"/>
                  </a:lnTo>
                  <a:lnTo>
                    <a:pt x="335" y="12"/>
                  </a:lnTo>
                  <a:lnTo>
                    <a:pt x="335" y="12"/>
                  </a:lnTo>
                  <a:lnTo>
                    <a:pt x="337" y="12"/>
                  </a:lnTo>
                  <a:lnTo>
                    <a:pt x="337" y="12"/>
                  </a:lnTo>
                  <a:lnTo>
                    <a:pt x="335" y="16"/>
                  </a:lnTo>
                  <a:lnTo>
                    <a:pt x="332" y="28"/>
                  </a:lnTo>
                  <a:lnTo>
                    <a:pt x="332" y="28"/>
                  </a:lnTo>
                  <a:lnTo>
                    <a:pt x="328" y="37"/>
                  </a:lnTo>
                  <a:lnTo>
                    <a:pt x="322" y="43"/>
                  </a:lnTo>
                  <a:lnTo>
                    <a:pt x="322" y="43"/>
                  </a:lnTo>
                  <a:lnTo>
                    <a:pt x="321" y="44"/>
                  </a:lnTo>
                  <a:lnTo>
                    <a:pt x="321" y="44"/>
                  </a:lnTo>
                  <a:lnTo>
                    <a:pt x="315" y="49"/>
                  </a:lnTo>
                  <a:lnTo>
                    <a:pt x="313" y="55"/>
                  </a:lnTo>
                  <a:lnTo>
                    <a:pt x="313" y="55"/>
                  </a:lnTo>
                  <a:lnTo>
                    <a:pt x="313" y="59"/>
                  </a:lnTo>
                  <a:lnTo>
                    <a:pt x="313" y="59"/>
                  </a:lnTo>
                  <a:lnTo>
                    <a:pt x="313" y="65"/>
                  </a:lnTo>
                  <a:lnTo>
                    <a:pt x="315" y="71"/>
                  </a:lnTo>
                  <a:lnTo>
                    <a:pt x="321" y="84"/>
                  </a:lnTo>
                  <a:lnTo>
                    <a:pt x="321" y="84"/>
                  </a:lnTo>
                  <a:lnTo>
                    <a:pt x="327" y="92"/>
                  </a:lnTo>
                  <a:lnTo>
                    <a:pt x="327" y="92"/>
                  </a:lnTo>
                  <a:lnTo>
                    <a:pt x="329" y="99"/>
                  </a:lnTo>
                  <a:lnTo>
                    <a:pt x="329" y="103"/>
                  </a:lnTo>
                  <a:lnTo>
                    <a:pt x="327" y="106"/>
                  </a:lnTo>
                  <a:lnTo>
                    <a:pt x="322" y="108"/>
                  </a:lnTo>
                  <a:lnTo>
                    <a:pt x="322" y="108"/>
                  </a:lnTo>
                  <a:lnTo>
                    <a:pt x="316" y="106"/>
                  </a:lnTo>
                  <a:lnTo>
                    <a:pt x="309" y="103"/>
                  </a:lnTo>
                  <a:lnTo>
                    <a:pt x="301" y="101"/>
                  </a:lnTo>
                  <a:lnTo>
                    <a:pt x="297" y="96"/>
                  </a:lnTo>
                  <a:lnTo>
                    <a:pt x="297" y="96"/>
                  </a:lnTo>
                  <a:lnTo>
                    <a:pt x="296" y="92"/>
                  </a:lnTo>
                  <a:lnTo>
                    <a:pt x="296" y="92"/>
                  </a:lnTo>
                  <a:lnTo>
                    <a:pt x="293" y="89"/>
                  </a:lnTo>
                  <a:lnTo>
                    <a:pt x="293" y="89"/>
                  </a:lnTo>
                  <a:lnTo>
                    <a:pt x="288" y="89"/>
                  </a:lnTo>
                  <a:lnTo>
                    <a:pt x="288" y="89"/>
                  </a:lnTo>
                  <a:lnTo>
                    <a:pt x="282" y="89"/>
                  </a:lnTo>
                  <a:lnTo>
                    <a:pt x="276" y="90"/>
                  </a:lnTo>
                  <a:lnTo>
                    <a:pt x="263" y="98"/>
                  </a:lnTo>
                  <a:lnTo>
                    <a:pt x="250" y="108"/>
                  </a:lnTo>
                  <a:lnTo>
                    <a:pt x="237" y="117"/>
                  </a:lnTo>
                  <a:lnTo>
                    <a:pt x="237" y="117"/>
                  </a:lnTo>
                  <a:lnTo>
                    <a:pt x="225" y="126"/>
                  </a:lnTo>
                  <a:lnTo>
                    <a:pt x="213" y="135"/>
                  </a:lnTo>
                  <a:lnTo>
                    <a:pt x="213" y="135"/>
                  </a:lnTo>
                  <a:lnTo>
                    <a:pt x="204" y="142"/>
                  </a:lnTo>
                  <a:lnTo>
                    <a:pt x="197" y="149"/>
                  </a:lnTo>
                  <a:lnTo>
                    <a:pt x="194" y="155"/>
                  </a:lnTo>
                  <a:lnTo>
                    <a:pt x="191" y="160"/>
                  </a:lnTo>
                  <a:lnTo>
                    <a:pt x="191" y="167"/>
                  </a:lnTo>
                  <a:lnTo>
                    <a:pt x="189" y="173"/>
                  </a:lnTo>
                  <a:lnTo>
                    <a:pt x="189" y="173"/>
                  </a:lnTo>
                  <a:lnTo>
                    <a:pt x="188" y="185"/>
                  </a:lnTo>
                  <a:lnTo>
                    <a:pt x="186" y="196"/>
                  </a:lnTo>
                  <a:lnTo>
                    <a:pt x="186" y="196"/>
                  </a:lnTo>
                  <a:lnTo>
                    <a:pt x="174" y="225"/>
                  </a:lnTo>
                  <a:lnTo>
                    <a:pt x="172" y="239"/>
                  </a:lnTo>
                  <a:lnTo>
                    <a:pt x="169" y="251"/>
                  </a:lnTo>
                  <a:lnTo>
                    <a:pt x="169" y="251"/>
                  </a:lnTo>
                  <a:lnTo>
                    <a:pt x="169" y="251"/>
                  </a:lnTo>
                  <a:lnTo>
                    <a:pt x="170" y="260"/>
                  </a:lnTo>
                  <a:lnTo>
                    <a:pt x="170" y="260"/>
                  </a:lnTo>
                  <a:lnTo>
                    <a:pt x="170" y="266"/>
                  </a:lnTo>
                  <a:lnTo>
                    <a:pt x="170" y="266"/>
                  </a:lnTo>
                  <a:lnTo>
                    <a:pt x="169" y="279"/>
                  </a:lnTo>
                  <a:lnTo>
                    <a:pt x="164" y="292"/>
                  </a:lnTo>
                  <a:lnTo>
                    <a:pt x="164" y="292"/>
                  </a:lnTo>
                  <a:lnTo>
                    <a:pt x="152" y="319"/>
                  </a:lnTo>
                  <a:lnTo>
                    <a:pt x="148" y="331"/>
                  </a:lnTo>
                  <a:lnTo>
                    <a:pt x="145" y="340"/>
                  </a:lnTo>
                  <a:lnTo>
                    <a:pt x="145" y="340"/>
                  </a:lnTo>
                  <a:lnTo>
                    <a:pt x="145" y="344"/>
                  </a:lnTo>
                  <a:lnTo>
                    <a:pt x="145" y="344"/>
                  </a:lnTo>
                  <a:lnTo>
                    <a:pt x="145" y="346"/>
                  </a:lnTo>
                  <a:lnTo>
                    <a:pt x="145" y="346"/>
                  </a:lnTo>
                  <a:lnTo>
                    <a:pt x="145" y="347"/>
                  </a:lnTo>
                  <a:lnTo>
                    <a:pt x="145" y="347"/>
                  </a:lnTo>
                  <a:lnTo>
                    <a:pt x="143" y="350"/>
                  </a:lnTo>
                  <a:lnTo>
                    <a:pt x="140" y="351"/>
                  </a:lnTo>
                  <a:lnTo>
                    <a:pt x="140" y="351"/>
                  </a:lnTo>
                  <a:lnTo>
                    <a:pt x="136" y="351"/>
                  </a:lnTo>
                  <a:lnTo>
                    <a:pt x="136" y="351"/>
                  </a:lnTo>
                  <a:lnTo>
                    <a:pt x="124" y="350"/>
                  </a:lnTo>
                  <a:lnTo>
                    <a:pt x="109" y="347"/>
                  </a:lnTo>
                  <a:lnTo>
                    <a:pt x="98" y="344"/>
                  </a:lnTo>
                  <a:lnTo>
                    <a:pt x="89" y="343"/>
                  </a:lnTo>
                  <a:lnTo>
                    <a:pt x="89" y="343"/>
                  </a:lnTo>
                  <a:lnTo>
                    <a:pt x="87" y="344"/>
                  </a:lnTo>
                  <a:lnTo>
                    <a:pt x="87" y="346"/>
                  </a:lnTo>
                  <a:lnTo>
                    <a:pt x="86" y="351"/>
                  </a:lnTo>
                  <a:lnTo>
                    <a:pt x="83" y="371"/>
                  </a:lnTo>
                  <a:lnTo>
                    <a:pt x="81" y="394"/>
                  </a:lnTo>
                  <a:lnTo>
                    <a:pt x="78" y="405"/>
                  </a:lnTo>
                  <a:lnTo>
                    <a:pt x="75" y="412"/>
                  </a:lnTo>
                  <a:lnTo>
                    <a:pt x="75" y="412"/>
                  </a:lnTo>
                  <a:lnTo>
                    <a:pt x="73" y="418"/>
                  </a:lnTo>
                  <a:lnTo>
                    <a:pt x="71" y="425"/>
                  </a:lnTo>
                  <a:lnTo>
                    <a:pt x="68" y="443"/>
                  </a:lnTo>
                  <a:lnTo>
                    <a:pt x="68" y="443"/>
                  </a:lnTo>
                  <a:lnTo>
                    <a:pt x="68" y="459"/>
                  </a:lnTo>
                  <a:lnTo>
                    <a:pt x="65" y="474"/>
                  </a:lnTo>
                  <a:lnTo>
                    <a:pt x="64" y="479"/>
                  </a:lnTo>
                  <a:lnTo>
                    <a:pt x="62" y="484"/>
                  </a:lnTo>
                  <a:lnTo>
                    <a:pt x="59" y="486"/>
                  </a:lnTo>
                  <a:lnTo>
                    <a:pt x="56" y="487"/>
                  </a:lnTo>
                  <a:lnTo>
                    <a:pt x="56" y="487"/>
                  </a:lnTo>
                  <a:lnTo>
                    <a:pt x="55" y="487"/>
                  </a:lnTo>
                  <a:lnTo>
                    <a:pt x="55" y="487"/>
                  </a:lnTo>
                  <a:lnTo>
                    <a:pt x="50" y="490"/>
                  </a:lnTo>
                  <a:lnTo>
                    <a:pt x="46" y="495"/>
                  </a:lnTo>
                  <a:lnTo>
                    <a:pt x="46" y="495"/>
                  </a:lnTo>
                  <a:lnTo>
                    <a:pt x="39" y="505"/>
                  </a:lnTo>
                  <a:lnTo>
                    <a:pt x="33" y="517"/>
                  </a:lnTo>
                  <a:lnTo>
                    <a:pt x="25" y="538"/>
                  </a:lnTo>
                  <a:lnTo>
                    <a:pt x="25" y="538"/>
                  </a:lnTo>
                  <a:lnTo>
                    <a:pt x="25" y="540"/>
                  </a:lnTo>
                  <a:lnTo>
                    <a:pt x="25" y="540"/>
                  </a:lnTo>
                  <a:lnTo>
                    <a:pt x="25" y="540"/>
                  </a:lnTo>
                  <a:lnTo>
                    <a:pt x="11" y="552"/>
                  </a:lnTo>
                  <a:lnTo>
                    <a:pt x="11" y="552"/>
                  </a:lnTo>
                  <a:lnTo>
                    <a:pt x="0" y="561"/>
                  </a:lnTo>
                  <a:lnTo>
                    <a:pt x="0" y="561"/>
                  </a:lnTo>
                  <a:lnTo>
                    <a:pt x="12" y="582"/>
                  </a:lnTo>
                  <a:lnTo>
                    <a:pt x="19" y="592"/>
                  </a:lnTo>
                  <a:lnTo>
                    <a:pt x="28" y="603"/>
                  </a:lnTo>
                  <a:lnTo>
                    <a:pt x="37" y="611"/>
                  </a:lnTo>
                  <a:lnTo>
                    <a:pt x="46" y="619"/>
                  </a:lnTo>
                  <a:lnTo>
                    <a:pt x="56" y="626"/>
                  </a:lnTo>
                  <a:lnTo>
                    <a:pt x="67" y="631"/>
                  </a:lnTo>
                  <a:lnTo>
                    <a:pt x="67" y="631"/>
                  </a:lnTo>
                  <a:lnTo>
                    <a:pt x="74" y="635"/>
                  </a:lnTo>
                  <a:lnTo>
                    <a:pt x="81" y="639"/>
                  </a:lnTo>
                  <a:lnTo>
                    <a:pt x="87" y="647"/>
                  </a:lnTo>
                  <a:lnTo>
                    <a:pt x="95" y="654"/>
                  </a:lnTo>
                  <a:lnTo>
                    <a:pt x="107" y="672"/>
                  </a:lnTo>
                  <a:lnTo>
                    <a:pt x="117" y="693"/>
                  </a:lnTo>
                  <a:lnTo>
                    <a:pt x="126" y="713"/>
                  </a:lnTo>
                  <a:lnTo>
                    <a:pt x="135" y="736"/>
                  </a:lnTo>
                  <a:lnTo>
                    <a:pt x="146" y="774"/>
                  </a:lnTo>
                  <a:lnTo>
                    <a:pt x="146" y="774"/>
                  </a:lnTo>
                  <a:lnTo>
                    <a:pt x="151" y="790"/>
                  </a:lnTo>
                  <a:lnTo>
                    <a:pt x="152" y="806"/>
                  </a:lnTo>
                  <a:lnTo>
                    <a:pt x="152" y="823"/>
                  </a:lnTo>
                  <a:lnTo>
                    <a:pt x="151" y="837"/>
                  </a:lnTo>
                  <a:lnTo>
                    <a:pt x="149" y="852"/>
                  </a:lnTo>
                  <a:lnTo>
                    <a:pt x="145" y="865"/>
                  </a:lnTo>
                  <a:lnTo>
                    <a:pt x="140" y="877"/>
                  </a:lnTo>
                  <a:lnTo>
                    <a:pt x="136" y="888"/>
                  </a:lnTo>
                  <a:lnTo>
                    <a:pt x="136" y="888"/>
                  </a:lnTo>
                  <a:lnTo>
                    <a:pt x="132" y="896"/>
                  </a:lnTo>
                  <a:lnTo>
                    <a:pt x="132" y="902"/>
                  </a:lnTo>
                  <a:lnTo>
                    <a:pt x="133" y="907"/>
                  </a:lnTo>
                  <a:lnTo>
                    <a:pt x="136" y="911"/>
                  </a:lnTo>
                  <a:lnTo>
                    <a:pt x="142" y="914"/>
                  </a:lnTo>
                  <a:lnTo>
                    <a:pt x="148" y="918"/>
                  </a:lnTo>
                  <a:lnTo>
                    <a:pt x="166" y="926"/>
                  </a:lnTo>
                  <a:lnTo>
                    <a:pt x="166" y="926"/>
                  </a:lnTo>
                  <a:lnTo>
                    <a:pt x="174" y="930"/>
                  </a:lnTo>
                  <a:lnTo>
                    <a:pt x="182" y="933"/>
                  </a:lnTo>
                  <a:lnTo>
                    <a:pt x="191" y="935"/>
                  </a:lnTo>
                  <a:lnTo>
                    <a:pt x="200" y="936"/>
                  </a:lnTo>
                  <a:lnTo>
                    <a:pt x="200" y="936"/>
                  </a:lnTo>
                  <a:lnTo>
                    <a:pt x="210" y="935"/>
                  </a:lnTo>
                  <a:lnTo>
                    <a:pt x="219" y="932"/>
                  </a:lnTo>
                  <a:lnTo>
                    <a:pt x="226" y="926"/>
                  </a:lnTo>
                  <a:lnTo>
                    <a:pt x="233" y="917"/>
                  </a:lnTo>
                  <a:lnTo>
                    <a:pt x="233" y="917"/>
                  </a:lnTo>
                  <a:lnTo>
                    <a:pt x="241" y="908"/>
                  </a:lnTo>
                  <a:lnTo>
                    <a:pt x="250" y="899"/>
                  </a:lnTo>
                  <a:lnTo>
                    <a:pt x="269" y="883"/>
                  </a:lnTo>
                  <a:lnTo>
                    <a:pt x="276" y="874"/>
                  </a:lnTo>
                  <a:lnTo>
                    <a:pt x="284" y="867"/>
                  </a:lnTo>
                  <a:lnTo>
                    <a:pt x="290" y="857"/>
                  </a:lnTo>
                  <a:lnTo>
                    <a:pt x="294" y="846"/>
                  </a:lnTo>
                  <a:lnTo>
                    <a:pt x="294" y="846"/>
                  </a:lnTo>
                  <a:lnTo>
                    <a:pt x="296" y="839"/>
                  </a:lnTo>
                  <a:lnTo>
                    <a:pt x="297" y="837"/>
                  </a:lnTo>
                  <a:lnTo>
                    <a:pt x="298" y="837"/>
                  </a:lnTo>
                  <a:lnTo>
                    <a:pt x="298" y="837"/>
                  </a:lnTo>
                  <a:lnTo>
                    <a:pt x="301" y="839"/>
                  </a:lnTo>
                  <a:lnTo>
                    <a:pt x="306" y="842"/>
                  </a:lnTo>
                  <a:lnTo>
                    <a:pt x="313" y="852"/>
                  </a:lnTo>
                  <a:lnTo>
                    <a:pt x="322" y="864"/>
                  </a:lnTo>
                  <a:lnTo>
                    <a:pt x="329" y="874"/>
                  </a:lnTo>
                  <a:lnTo>
                    <a:pt x="329" y="874"/>
                  </a:lnTo>
                  <a:lnTo>
                    <a:pt x="335" y="882"/>
                  </a:lnTo>
                  <a:lnTo>
                    <a:pt x="340" y="888"/>
                  </a:lnTo>
                  <a:lnTo>
                    <a:pt x="344" y="896"/>
                  </a:lnTo>
                  <a:lnTo>
                    <a:pt x="349" y="907"/>
                  </a:lnTo>
                  <a:lnTo>
                    <a:pt x="355" y="927"/>
                  </a:lnTo>
                  <a:lnTo>
                    <a:pt x="358" y="952"/>
                  </a:lnTo>
                  <a:lnTo>
                    <a:pt x="358" y="952"/>
                  </a:lnTo>
                  <a:lnTo>
                    <a:pt x="361" y="988"/>
                  </a:lnTo>
                  <a:lnTo>
                    <a:pt x="363" y="1010"/>
                  </a:lnTo>
                  <a:lnTo>
                    <a:pt x="366" y="1032"/>
                  </a:lnTo>
                  <a:lnTo>
                    <a:pt x="371" y="1054"/>
                  </a:lnTo>
                  <a:lnTo>
                    <a:pt x="377" y="1075"/>
                  </a:lnTo>
                  <a:lnTo>
                    <a:pt x="384" y="1093"/>
                  </a:lnTo>
                  <a:lnTo>
                    <a:pt x="389" y="1099"/>
                  </a:lnTo>
                  <a:lnTo>
                    <a:pt x="395" y="1105"/>
                  </a:lnTo>
                  <a:lnTo>
                    <a:pt x="395" y="1105"/>
                  </a:lnTo>
                  <a:lnTo>
                    <a:pt x="400" y="1110"/>
                  </a:lnTo>
                  <a:lnTo>
                    <a:pt x="405" y="1118"/>
                  </a:lnTo>
                  <a:lnTo>
                    <a:pt x="412" y="1131"/>
                  </a:lnTo>
                  <a:lnTo>
                    <a:pt x="418" y="1147"/>
                  </a:lnTo>
                  <a:lnTo>
                    <a:pt x="423" y="1164"/>
                  </a:lnTo>
                  <a:lnTo>
                    <a:pt x="424" y="1180"/>
                  </a:lnTo>
                  <a:lnTo>
                    <a:pt x="426" y="1195"/>
                  </a:lnTo>
                  <a:lnTo>
                    <a:pt x="424" y="1206"/>
                  </a:lnTo>
                  <a:lnTo>
                    <a:pt x="421" y="1217"/>
                  </a:lnTo>
                  <a:lnTo>
                    <a:pt x="421" y="1217"/>
                  </a:lnTo>
                  <a:lnTo>
                    <a:pt x="419" y="1226"/>
                  </a:lnTo>
                  <a:lnTo>
                    <a:pt x="421" y="1236"/>
                  </a:lnTo>
                  <a:lnTo>
                    <a:pt x="423" y="1246"/>
                  </a:lnTo>
                  <a:lnTo>
                    <a:pt x="426" y="1258"/>
                  </a:lnTo>
                  <a:lnTo>
                    <a:pt x="431" y="1280"/>
                  </a:lnTo>
                  <a:lnTo>
                    <a:pt x="431" y="1291"/>
                  </a:lnTo>
                  <a:lnTo>
                    <a:pt x="431" y="1300"/>
                  </a:lnTo>
                  <a:lnTo>
                    <a:pt x="431" y="1300"/>
                  </a:lnTo>
                  <a:lnTo>
                    <a:pt x="427" y="1319"/>
                  </a:lnTo>
                  <a:lnTo>
                    <a:pt x="427" y="1319"/>
                  </a:lnTo>
                  <a:lnTo>
                    <a:pt x="428" y="1320"/>
                  </a:lnTo>
                  <a:lnTo>
                    <a:pt x="428" y="1320"/>
                  </a:lnTo>
                  <a:lnTo>
                    <a:pt x="433" y="1319"/>
                  </a:lnTo>
                  <a:lnTo>
                    <a:pt x="437" y="1316"/>
                  </a:lnTo>
                  <a:lnTo>
                    <a:pt x="437" y="1316"/>
                  </a:lnTo>
                  <a:lnTo>
                    <a:pt x="442" y="1311"/>
                  </a:lnTo>
                  <a:lnTo>
                    <a:pt x="446" y="1305"/>
                  </a:lnTo>
                  <a:lnTo>
                    <a:pt x="455" y="1291"/>
                  </a:lnTo>
                  <a:lnTo>
                    <a:pt x="464" y="1271"/>
                  </a:lnTo>
                  <a:lnTo>
                    <a:pt x="471" y="1252"/>
                  </a:lnTo>
                  <a:lnTo>
                    <a:pt x="483" y="1218"/>
                  </a:lnTo>
                  <a:lnTo>
                    <a:pt x="487" y="1204"/>
                  </a:lnTo>
                  <a:lnTo>
                    <a:pt x="487" y="1204"/>
                  </a:lnTo>
                  <a:lnTo>
                    <a:pt x="487" y="1196"/>
                  </a:lnTo>
                  <a:lnTo>
                    <a:pt x="486" y="1192"/>
                  </a:lnTo>
                  <a:lnTo>
                    <a:pt x="482" y="1181"/>
                  </a:lnTo>
                  <a:lnTo>
                    <a:pt x="471" y="1168"/>
                  </a:lnTo>
                  <a:lnTo>
                    <a:pt x="471" y="1168"/>
                  </a:lnTo>
                  <a:lnTo>
                    <a:pt x="467" y="1159"/>
                  </a:lnTo>
                  <a:lnTo>
                    <a:pt x="465" y="1155"/>
                  </a:lnTo>
                  <a:lnTo>
                    <a:pt x="465" y="1150"/>
                  </a:lnTo>
                  <a:lnTo>
                    <a:pt x="465" y="1150"/>
                  </a:lnTo>
                  <a:lnTo>
                    <a:pt x="465" y="1131"/>
                  </a:lnTo>
                  <a:lnTo>
                    <a:pt x="464" y="1119"/>
                  </a:lnTo>
                  <a:lnTo>
                    <a:pt x="461" y="1107"/>
                  </a:lnTo>
                  <a:lnTo>
                    <a:pt x="458" y="1096"/>
                  </a:lnTo>
                  <a:lnTo>
                    <a:pt x="453" y="1085"/>
                  </a:lnTo>
                  <a:lnTo>
                    <a:pt x="446" y="1074"/>
                  </a:lnTo>
                  <a:lnTo>
                    <a:pt x="437" y="1065"/>
                  </a:lnTo>
                  <a:lnTo>
                    <a:pt x="437" y="1065"/>
                  </a:lnTo>
                  <a:lnTo>
                    <a:pt x="424" y="1050"/>
                  </a:lnTo>
                  <a:lnTo>
                    <a:pt x="414" y="1035"/>
                  </a:lnTo>
                  <a:lnTo>
                    <a:pt x="414" y="1035"/>
                  </a:lnTo>
                  <a:lnTo>
                    <a:pt x="408" y="1022"/>
                  </a:lnTo>
                  <a:lnTo>
                    <a:pt x="405" y="1009"/>
                  </a:lnTo>
                  <a:lnTo>
                    <a:pt x="405" y="1003"/>
                  </a:lnTo>
                  <a:lnTo>
                    <a:pt x="406" y="997"/>
                  </a:lnTo>
                  <a:lnTo>
                    <a:pt x="409" y="992"/>
                  </a:lnTo>
                  <a:lnTo>
                    <a:pt x="412" y="989"/>
                  </a:lnTo>
                  <a:lnTo>
                    <a:pt x="412" y="989"/>
                  </a:lnTo>
                  <a:lnTo>
                    <a:pt x="417" y="982"/>
                  </a:lnTo>
                  <a:lnTo>
                    <a:pt x="419" y="975"/>
                  </a:lnTo>
                  <a:lnTo>
                    <a:pt x="421" y="967"/>
                  </a:lnTo>
                  <a:lnTo>
                    <a:pt x="421" y="958"/>
                  </a:lnTo>
                  <a:lnTo>
                    <a:pt x="421" y="958"/>
                  </a:lnTo>
                  <a:lnTo>
                    <a:pt x="421" y="945"/>
                  </a:lnTo>
                  <a:lnTo>
                    <a:pt x="421" y="941"/>
                  </a:lnTo>
                  <a:lnTo>
                    <a:pt x="423" y="939"/>
                  </a:lnTo>
                  <a:lnTo>
                    <a:pt x="423" y="939"/>
                  </a:lnTo>
                  <a:lnTo>
                    <a:pt x="424" y="939"/>
                  </a:lnTo>
                  <a:lnTo>
                    <a:pt x="424" y="939"/>
                  </a:lnTo>
                  <a:lnTo>
                    <a:pt x="424" y="939"/>
                  </a:lnTo>
                  <a:lnTo>
                    <a:pt x="424" y="939"/>
                  </a:lnTo>
                  <a:lnTo>
                    <a:pt x="427" y="938"/>
                  </a:lnTo>
                  <a:lnTo>
                    <a:pt x="427" y="938"/>
                  </a:lnTo>
                  <a:lnTo>
                    <a:pt x="430" y="936"/>
                  </a:lnTo>
                  <a:lnTo>
                    <a:pt x="433" y="932"/>
                  </a:lnTo>
                  <a:lnTo>
                    <a:pt x="434" y="926"/>
                  </a:lnTo>
                  <a:lnTo>
                    <a:pt x="434" y="920"/>
                  </a:lnTo>
                  <a:lnTo>
                    <a:pt x="434" y="920"/>
                  </a:lnTo>
                  <a:lnTo>
                    <a:pt x="434" y="916"/>
                  </a:lnTo>
                  <a:lnTo>
                    <a:pt x="433" y="911"/>
                  </a:lnTo>
                  <a:lnTo>
                    <a:pt x="430" y="908"/>
                  </a:lnTo>
                  <a:lnTo>
                    <a:pt x="426" y="905"/>
                  </a:lnTo>
                  <a:lnTo>
                    <a:pt x="426" y="905"/>
                  </a:lnTo>
                  <a:lnTo>
                    <a:pt x="423" y="902"/>
                  </a:lnTo>
                  <a:lnTo>
                    <a:pt x="419" y="898"/>
                  </a:lnTo>
                  <a:lnTo>
                    <a:pt x="418" y="892"/>
                  </a:lnTo>
                  <a:lnTo>
                    <a:pt x="418" y="886"/>
                  </a:lnTo>
                  <a:lnTo>
                    <a:pt x="418" y="873"/>
                  </a:lnTo>
                  <a:lnTo>
                    <a:pt x="418" y="868"/>
                  </a:lnTo>
                  <a:lnTo>
                    <a:pt x="417" y="862"/>
                  </a:lnTo>
                  <a:lnTo>
                    <a:pt x="417" y="862"/>
                  </a:lnTo>
                  <a:lnTo>
                    <a:pt x="415" y="860"/>
                  </a:lnTo>
                  <a:lnTo>
                    <a:pt x="412" y="858"/>
                  </a:lnTo>
                  <a:lnTo>
                    <a:pt x="412" y="858"/>
                  </a:lnTo>
                  <a:lnTo>
                    <a:pt x="403" y="852"/>
                  </a:lnTo>
                  <a:lnTo>
                    <a:pt x="403" y="852"/>
                  </a:lnTo>
                  <a:lnTo>
                    <a:pt x="390" y="840"/>
                  </a:lnTo>
                  <a:lnTo>
                    <a:pt x="377" y="824"/>
                  </a:lnTo>
                  <a:lnTo>
                    <a:pt x="377" y="824"/>
                  </a:lnTo>
                  <a:lnTo>
                    <a:pt x="365" y="806"/>
                  </a:lnTo>
                  <a:lnTo>
                    <a:pt x="361" y="799"/>
                  </a:lnTo>
                  <a:lnTo>
                    <a:pt x="359" y="794"/>
                  </a:lnTo>
                  <a:lnTo>
                    <a:pt x="359" y="794"/>
                  </a:lnTo>
                  <a:lnTo>
                    <a:pt x="361" y="774"/>
                  </a:lnTo>
                  <a:lnTo>
                    <a:pt x="365" y="740"/>
                  </a:lnTo>
                  <a:lnTo>
                    <a:pt x="374" y="682"/>
                  </a:lnTo>
                  <a:lnTo>
                    <a:pt x="374" y="682"/>
                  </a:lnTo>
                  <a:lnTo>
                    <a:pt x="375" y="676"/>
                  </a:lnTo>
                  <a:lnTo>
                    <a:pt x="375" y="676"/>
                  </a:lnTo>
                  <a:lnTo>
                    <a:pt x="378" y="672"/>
                  </a:lnTo>
                  <a:lnTo>
                    <a:pt x="383" y="668"/>
                  </a:lnTo>
                  <a:lnTo>
                    <a:pt x="389" y="665"/>
                  </a:lnTo>
                  <a:lnTo>
                    <a:pt x="393" y="663"/>
                  </a:lnTo>
                  <a:lnTo>
                    <a:pt x="405" y="662"/>
                  </a:lnTo>
                  <a:lnTo>
                    <a:pt x="412" y="660"/>
                  </a:lnTo>
                  <a:lnTo>
                    <a:pt x="412" y="660"/>
                  </a:lnTo>
                  <a:lnTo>
                    <a:pt x="421" y="660"/>
                  </a:lnTo>
                  <a:lnTo>
                    <a:pt x="421" y="660"/>
                  </a:lnTo>
                  <a:lnTo>
                    <a:pt x="433" y="660"/>
                  </a:lnTo>
                  <a:lnTo>
                    <a:pt x="445" y="657"/>
                  </a:lnTo>
                  <a:lnTo>
                    <a:pt x="451" y="656"/>
                  </a:lnTo>
                  <a:lnTo>
                    <a:pt x="456" y="653"/>
                  </a:lnTo>
                  <a:lnTo>
                    <a:pt x="461" y="648"/>
                  </a:lnTo>
                  <a:lnTo>
                    <a:pt x="465" y="644"/>
                  </a:lnTo>
                  <a:lnTo>
                    <a:pt x="465" y="644"/>
                  </a:lnTo>
                  <a:lnTo>
                    <a:pt x="468" y="639"/>
                  </a:lnTo>
                  <a:lnTo>
                    <a:pt x="474" y="635"/>
                  </a:lnTo>
                  <a:lnTo>
                    <a:pt x="487" y="628"/>
                  </a:lnTo>
                  <a:lnTo>
                    <a:pt x="516" y="617"/>
                  </a:lnTo>
                  <a:lnTo>
                    <a:pt x="516" y="617"/>
                  </a:lnTo>
                  <a:lnTo>
                    <a:pt x="516" y="617"/>
                  </a:lnTo>
                  <a:lnTo>
                    <a:pt x="516" y="617"/>
                  </a:lnTo>
                  <a:lnTo>
                    <a:pt x="524" y="613"/>
                  </a:lnTo>
                  <a:lnTo>
                    <a:pt x="527" y="610"/>
                  </a:lnTo>
                  <a:lnTo>
                    <a:pt x="529" y="607"/>
                  </a:lnTo>
                  <a:lnTo>
                    <a:pt x="529" y="607"/>
                  </a:lnTo>
                  <a:lnTo>
                    <a:pt x="532" y="603"/>
                  </a:lnTo>
                  <a:lnTo>
                    <a:pt x="536" y="600"/>
                  </a:lnTo>
                  <a:lnTo>
                    <a:pt x="548" y="594"/>
                  </a:lnTo>
                  <a:lnTo>
                    <a:pt x="558" y="588"/>
                  </a:lnTo>
                  <a:lnTo>
                    <a:pt x="563" y="585"/>
                  </a:lnTo>
                  <a:lnTo>
                    <a:pt x="564" y="580"/>
                  </a:lnTo>
                  <a:lnTo>
                    <a:pt x="564" y="580"/>
                  </a:lnTo>
                  <a:lnTo>
                    <a:pt x="564" y="580"/>
                  </a:lnTo>
                  <a:lnTo>
                    <a:pt x="564" y="580"/>
                  </a:lnTo>
                  <a:lnTo>
                    <a:pt x="564" y="580"/>
                  </a:lnTo>
                  <a:lnTo>
                    <a:pt x="564" y="580"/>
                  </a:lnTo>
                  <a:lnTo>
                    <a:pt x="566" y="577"/>
                  </a:lnTo>
                  <a:lnTo>
                    <a:pt x="566" y="577"/>
                  </a:lnTo>
                  <a:lnTo>
                    <a:pt x="567" y="570"/>
                  </a:lnTo>
                  <a:lnTo>
                    <a:pt x="572" y="561"/>
                  </a:lnTo>
                  <a:lnTo>
                    <a:pt x="583" y="542"/>
                  </a:lnTo>
                  <a:lnTo>
                    <a:pt x="595" y="526"/>
                  </a:lnTo>
                  <a:lnTo>
                    <a:pt x="601" y="518"/>
                  </a:lnTo>
                  <a:lnTo>
                    <a:pt x="601" y="518"/>
                  </a:lnTo>
                  <a:lnTo>
                    <a:pt x="603" y="518"/>
                  </a:lnTo>
                  <a:lnTo>
                    <a:pt x="603" y="518"/>
                  </a:lnTo>
                  <a:lnTo>
                    <a:pt x="601" y="517"/>
                  </a:lnTo>
                  <a:lnTo>
                    <a:pt x="601" y="517"/>
                  </a:lnTo>
                  <a:lnTo>
                    <a:pt x="600" y="515"/>
                  </a:lnTo>
                  <a:lnTo>
                    <a:pt x="598" y="515"/>
                  </a:lnTo>
                  <a:lnTo>
                    <a:pt x="598" y="515"/>
                  </a:lnTo>
                  <a:lnTo>
                    <a:pt x="592" y="515"/>
                  </a:lnTo>
                  <a:lnTo>
                    <a:pt x="588" y="518"/>
                  </a:lnTo>
                  <a:lnTo>
                    <a:pt x="572" y="526"/>
                  </a:lnTo>
                  <a:lnTo>
                    <a:pt x="572" y="526"/>
                  </a:lnTo>
                  <a:lnTo>
                    <a:pt x="561" y="529"/>
                  </a:lnTo>
                  <a:lnTo>
                    <a:pt x="551" y="529"/>
                  </a:lnTo>
                  <a:lnTo>
                    <a:pt x="551" y="529"/>
                  </a:lnTo>
                  <a:lnTo>
                    <a:pt x="544" y="529"/>
                  </a:lnTo>
                  <a:lnTo>
                    <a:pt x="544" y="529"/>
                  </a:lnTo>
                  <a:lnTo>
                    <a:pt x="538" y="526"/>
                  </a:lnTo>
                  <a:lnTo>
                    <a:pt x="533" y="523"/>
                  </a:lnTo>
                  <a:lnTo>
                    <a:pt x="530" y="518"/>
                  </a:lnTo>
                  <a:lnTo>
                    <a:pt x="527" y="513"/>
                  </a:lnTo>
                  <a:lnTo>
                    <a:pt x="527" y="513"/>
                  </a:lnTo>
                  <a:lnTo>
                    <a:pt x="527" y="506"/>
                  </a:lnTo>
                  <a:lnTo>
                    <a:pt x="527" y="502"/>
                  </a:lnTo>
                  <a:lnTo>
                    <a:pt x="527" y="502"/>
                  </a:lnTo>
                  <a:lnTo>
                    <a:pt x="527" y="495"/>
                  </a:lnTo>
                  <a:lnTo>
                    <a:pt x="524" y="490"/>
                  </a:lnTo>
                  <a:lnTo>
                    <a:pt x="521" y="487"/>
                  </a:lnTo>
                  <a:lnTo>
                    <a:pt x="516" y="486"/>
                  </a:lnTo>
                  <a:lnTo>
                    <a:pt x="502" y="483"/>
                  </a:lnTo>
                  <a:lnTo>
                    <a:pt x="489" y="483"/>
                  </a:lnTo>
                  <a:lnTo>
                    <a:pt x="489" y="483"/>
                  </a:lnTo>
                  <a:lnTo>
                    <a:pt x="483" y="482"/>
                  </a:lnTo>
                  <a:lnTo>
                    <a:pt x="483" y="482"/>
                  </a:lnTo>
                  <a:lnTo>
                    <a:pt x="483" y="482"/>
                  </a:lnTo>
                  <a:lnTo>
                    <a:pt x="483" y="482"/>
                  </a:lnTo>
                  <a:lnTo>
                    <a:pt x="483" y="482"/>
                  </a:lnTo>
                  <a:lnTo>
                    <a:pt x="480" y="479"/>
                  </a:lnTo>
                  <a:lnTo>
                    <a:pt x="479" y="474"/>
                  </a:lnTo>
                  <a:lnTo>
                    <a:pt x="479" y="470"/>
                  </a:lnTo>
                  <a:lnTo>
                    <a:pt x="480" y="462"/>
                  </a:lnTo>
                  <a:lnTo>
                    <a:pt x="485" y="449"/>
                  </a:lnTo>
                  <a:lnTo>
                    <a:pt x="489" y="436"/>
                  </a:lnTo>
                  <a:lnTo>
                    <a:pt x="489" y="436"/>
                  </a:lnTo>
                  <a:lnTo>
                    <a:pt x="490" y="430"/>
                  </a:lnTo>
                  <a:lnTo>
                    <a:pt x="489" y="424"/>
                  </a:lnTo>
                  <a:lnTo>
                    <a:pt x="487" y="418"/>
                  </a:lnTo>
                  <a:lnTo>
                    <a:pt x="485" y="414"/>
                  </a:lnTo>
                  <a:lnTo>
                    <a:pt x="480" y="411"/>
                  </a:lnTo>
                  <a:lnTo>
                    <a:pt x="476" y="408"/>
                  </a:lnTo>
                  <a:lnTo>
                    <a:pt x="468" y="406"/>
                  </a:lnTo>
                  <a:lnTo>
                    <a:pt x="462" y="405"/>
                  </a:lnTo>
                  <a:lnTo>
                    <a:pt x="462" y="405"/>
                  </a:lnTo>
                  <a:lnTo>
                    <a:pt x="456" y="403"/>
                  </a:lnTo>
                  <a:lnTo>
                    <a:pt x="451" y="399"/>
                  </a:lnTo>
                  <a:lnTo>
                    <a:pt x="446" y="393"/>
                  </a:lnTo>
                  <a:lnTo>
                    <a:pt x="443" y="385"/>
                  </a:lnTo>
                  <a:lnTo>
                    <a:pt x="440" y="378"/>
                  </a:lnTo>
                  <a:lnTo>
                    <a:pt x="437" y="371"/>
                  </a:lnTo>
                  <a:lnTo>
                    <a:pt x="437" y="362"/>
                  </a:lnTo>
                  <a:lnTo>
                    <a:pt x="437" y="356"/>
                  </a:lnTo>
                  <a:lnTo>
                    <a:pt x="437" y="356"/>
                  </a:lnTo>
                  <a:lnTo>
                    <a:pt x="437" y="356"/>
                  </a:lnTo>
                  <a:lnTo>
                    <a:pt x="437" y="356"/>
                  </a:lnTo>
                  <a:lnTo>
                    <a:pt x="437" y="356"/>
                  </a:lnTo>
                  <a:lnTo>
                    <a:pt x="439" y="350"/>
                  </a:lnTo>
                  <a:lnTo>
                    <a:pt x="440" y="347"/>
                  </a:lnTo>
                  <a:lnTo>
                    <a:pt x="440" y="347"/>
                  </a:lnTo>
                  <a:lnTo>
                    <a:pt x="440" y="344"/>
                  </a:lnTo>
                  <a:lnTo>
                    <a:pt x="439" y="340"/>
                  </a:lnTo>
                  <a:lnTo>
                    <a:pt x="436" y="338"/>
                  </a:lnTo>
                  <a:lnTo>
                    <a:pt x="430" y="335"/>
                  </a:lnTo>
                  <a:lnTo>
                    <a:pt x="417" y="331"/>
                  </a:lnTo>
                  <a:lnTo>
                    <a:pt x="400" y="329"/>
                  </a:lnTo>
                  <a:lnTo>
                    <a:pt x="400" y="329"/>
                  </a:lnTo>
                  <a:lnTo>
                    <a:pt x="387" y="331"/>
                  </a:lnTo>
                  <a:lnTo>
                    <a:pt x="375" y="334"/>
                  </a:lnTo>
                  <a:lnTo>
                    <a:pt x="375" y="334"/>
                  </a:lnTo>
                  <a:lnTo>
                    <a:pt x="369" y="337"/>
                  </a:lnTo>
                  <a:lnTo>
                    <a:pt x="369" y="337"/>
                  </a:lnTo>
                  <a:lnTo>
                    <a:pt x="368" y="337"/>
                  </a:lnTo>
                  <a:lnTo>
                    <a:pt x="368" y="337"/>
                  </a:lnTo>
                  <a:lnTo>
                    <a:pt x="365" y="335"/>
                  </a:lnTo>
                  <a:lnTo>
                    <a:pt x="363" y="334"/>
                  </a:lnTo>
                  <a:lnTo>
                    <a:pt x="363" y="325"/>
                  </a:lnTo>
                  <a:lnTo>
                    <a:pt x="363" y="325"/>
                  </a:lnTo>
                  <a:lnTo>
                    <a:pt x="365" y="313"/>
                  </a:lnTo>
                  <a:lnTo>
                    <a:pt x="365" y="306"/>
                  </a:lnTo>
                  <a:lnTo>
                    <a:pt x="363" y="301"/>
                  </a:lnTo>
                  <a:lnTo>
                    <a:pt x="363" y="301"/>
                  </a:lnTo>
                  <a:lnTo>
                    <a:pt x="363" y="300"/>
                  </a:lnTo>
                  <a:lnTo>
                    <a:pt x="363" y="300"/>
                  </a:lnTo>
                  <a:lnTo>
                    <a:pt x="363" y="300"/>
                  </a:lnTo>
                  <a:lnTo>
                    <a:pt x="363" y="300"/>
                  </a:lnTo>
                  <a:lnTo>
                    <a:pt x="363" y="298"/>
                  </a:lnTo>
                  <a:lnTo>
                    <a:pt x="363" y="298"/>
                  </a:lnTo>
                  <a:lnTo>
                    <a:pt x="363" y="298"/>
                  </a:lnTo>
                  <a:lnTo>
                    <a:pt x="363" y="298"/>
                  </a:lnTo>
                  <a:lnTo>
                    <a:pt x="363" y="291"/>
                  </a:lnTo>
                  <a:lnTo>
                    <a:pt x="363" y="291"/>
                  </a:lnTo>
                  <a:lnTo>
                    <a:pt x="363" y="291"/>
                  </a:lnTo>
                  <a:lnTo>
                    <a:pt x="363" y="291"/>
                  </a:lnTo>
                  <a:lnTo>
                    <a:pt x="363" y="291"/>
                  </a:lnTo>
                  <a:lnTo>
                    <a:pt x="363" y="291"/>
                  </a:lnTo>
                  <a:lnTo>
                    <a:pt x="365" y="284"/>
                  </a:lnTo>
                  <a:lnTo>
                    <a:pt x="369" y="273"/>
                  </a:lnTo>
                  <a:lnTo>
                    <a:pt x="380" y="253"/>
                  </a:lnTo>
                  <a:lnTo>
                    <a:pt x="396" y="232"/>
                  </a:lnTo>
                  <a:lnTo>
                    <a:pt x="412" y="211"/>
                  </a:lnTo>
                  <a:lnTo>
                    <a:pt x="412" y="211"/>
                  </a:lnTo>
                  <a:lnTo>
                    <a:pt x="421" y="201"/>
                  </a:lnTo>
                  <a:lnTo>
                    <a:pt x="421" y="201"/>
                  </a:lnTo>
                  <a:lnTo>
                    <a:pt x="421" y="201"/>
                  </a:lnTo>
                  <a:lnTo>
                    <a:pt x="421" y="201"/>
                  </a:lnTo>
                  <a:lnTo>
                    <a:pt x="427" y="195"/>
                  </a:lnTo>
                  <a:lnTo>
                    <a:pt x="431" y="189"/>
                  </a:lnTo>
                  <a:lnTo>
                    <a:pt x="434" y="182"/>
                  </a:lnTo>
                  <a:lnTo>
                    <a:pt x="437" y="176"/>
                  </a:lnTo>
                  <a:lnTo>
                    <a:pt x="440" y="161"/>
                  </a:lnTo>
                  <a:lnTo>
                    <a:pt x="440" y="146"/>
                  </a:lnTo>
                  <a:lnTo>
                    <a:pt x="440" y="146"/>
                  </a:lnTo>
                  <a:lnTo>
                    <a:pt x="440" y="123"/>
                  </a:lnTo>
                  <a:lnTo>
                    <a:pt x="439" y="98"/>
                  </a:lnTo>
                  <a:lnTo>
                    <a:pt x="439" y="98"/>
                  </a:lnTo>
                  <a:lnTo>
                    <a:pt x="437" y="87"/>
                  </a:lnTo>
                  <a:lnTo>
                    <a:pt x="436" y="78"/>
                  </a:lnTo>
                  <a:lnTo>
                    <a:pt x="433" y="72"/>
                  </a:lnTo>
                  <a:lnTo>
                    <a:pt x="430" y="68"/>
                  </a:lnTo>
                  <a:lnTo>
                    <a:pt x="426" y="65"/>
                  </a:lnTo>
                  <a:lnTo>
                    <a:pt x="421" y="65"/>
                  </a:lnTo>
                  <a:lnTo>
                    <a:pt x="411" y="64"/>
                  </a:lnTo>
                  <a:lnTo>
                    <a:pt x="411" y="64"/>
                  </a:lnTo>
                  <a:lnTo>
                    <a:pt x="406" y="64"/>
                  </a:lnTo>
                  <a:lnTo>
                    <a:pt x="403" y="62"/>
                  </a:lnTo>
                  <a:lnTo>
                    <a:pt x="400" y="59"/>
                  </a:lnTo>
                  <a:lnTo>
                    <a:pt x="399" y="56"/>
                  </a:lnTo>
                  <a:lnTo>
                    <a:pt x="399" y="56"/>
                  </a:lnTo>
                  <a:lnTo>
                    <a:pt x="396" y="49"/>
                  </a:lnTo>
                  <a:lnTo>
                    <a:pt x="396" y="41"/>
                  </a:lnTo>
                  <a:lnTo>
                    <a:pt x="395" y="25"/>
                  </a:lnTo>
                  <a:lnTo>
                    <a:pt x="395" y="25"/>
                  </a:lnTo>
                  <a:lnTo>
                    <a:pt x="395" y="21"/>
                  </a:lnTo>
                  <a:lnTo>
                    <a:pt x="392" y="16"/>
                  </a:lnTo>
                  <a:lnTo>
                    <a:pt x="390" y="12"/>
                  </a:lnTo>
                  <a:lnTo>
                    <a:pt x="386" y="9"/>
                  </a:lnTo>
                  <a:lnTo>
                    <a:pt x="377" y="3"/>
                  </a:lnTo>
                  <a:lnTo>
                    <a:pt x="368" y="0"/>
                  </a:lnTo>
                  <a:lnTo>
                    <a:pt x="368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27" name="Freeform: Shape 110">
              <a:extLst>
                <a:ext uri="{FF2B5EF4-FFF2-40B4-BE49-F238E27FC236}">
                  <a16:creationId xmlns:a16="http://schemas.microsoft.com/office/drawing/2014/main" id="{7EB6D6D3-60CE-8148-BE7B-50D1B25CB927}"/>
                </a:ext>
              </a:extLst>
            </p:cNvPr>
            <p:cNvSpPr/>
            <p:nvPr/>
          </p:nvSpPr>
          <p:spPr>
            <a:xfrm>
              <a:off x="6730200" y="2456639"/>
              <a:ext cx="216720" cy="474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03" h="1320">
                  <a:moveTo>
                    <a:pt x="363" y="0"/>
                  </a:moveTo>
                  <a:lnTo>
                    <a:pt x="363" y="0"/>
                  </a:lnTo>
                  <a:lnTo>
                    <a:pt x="356" y="0"/>
                  </a:lnTo>
                  <a:lnTo>
                    <a:pt x="349" y="3"/>
                  </a:lnTo>
                  <a:lnTo>
                    <a:pt x="349" y="3"/>
                  </a:lnTo>
                  <a:lnTo>
                    <a:pt x="347" y="4"/>
                  </a:lnTo>
                  <a:lnTo>
                    <a:pt x="347" y="4"/>
                  </a:lnTo>
                  <a:lnTo>
                    <a:pt x="337" y="10"/>
                  </a:lnTo>
                  <a:lnTo>
                    <a:pt x="337" y="10"/>
                  </a:lnTo>
                  <a:lnTo>
                    <a:pt x="335" y="12"/>
                  </a:lnTo>
                  <a:lnTo>
                    <a:pt x="335" y="12"/>
                  </a:lnTo>
                  <a:lnTo>
                    <a:pt x="335" y="12"/>
                  </a:lnTo>
                  <a:lnTo>
                    <a:pt x="337" y="12"/>
                  </a:lnTo>
                  <a:lnTo>
                    <a:pt x="337" y="12"/>
                  </a:lnTo>
                  <a:lnTo>
                    <a:pt x="335" y="16"/>
                  </a:lnTo>
                  <a:lnTo>
                    <a:pt x="332" y="28"/>
                  </a:lnTo>
                  <a:lnTo>
                    <a:pt x="332" y="28"/>
                  </a:lnTo>
                  <a:lnTo>
                    <a:pt x="328" y="37"/>
                  </a:lnTo>
                  <a:lnTo>
                    <a:pt x="322" y="43"/>
                  </a:lnTo>
                  <a:lnTo>
                    <a:pt x="322" y="43"/>
                  </a:lnTo>
                  <a:lnTo>
                    <a:pt x="321" y="44"/>
                  </a:lnTo>
                  <a:lnTo>
                    <a:pt x="321" y="44"/>
                  </a:lnTo>
                  <a:lnTo>
                    <a:pt x="315" y="49"/>
                  </a:lnTo>
                  <a:lnTo>
                    <a:pt x="313" y="55"/>
                  </a:lnTo>
                  <a:lnTo>
                    <a:pt x="313" y="55"/>
                  </a:lnTo>
                  <a:lnTo>
                    <a:pt x="313" y="59"/>
                  </a:lnTo>
                  <a:lnTo>
                    <a:pt x="313" y="59"/>
                  </a:lnTo>
                  <a:lnTo>
                    <a:pt x="313" y="65"/>
                  </a:lnTo>
                  <a:lnTo>
                    <a:pt x="315" y="71"/>
                  </a:lnTo>
                  <a:lnTo>
                    <a:pt x="321" y="84"/>
                  </a:lnTo>
                  <a:lnTo>
                    <a:pt x="321" y="84"/>
                  </a:lnTo>
                  <a:lnTo>
                    <a:pt x="327" y="92"/>
                  </a:lnTo>
                  <a:lnTo>
                    <a:pt x="327" y="92"/>
                  </a:lnTo>
                  <a:lnTo>
                    <a:pt x="329" y="99"/>
                  </a:lnTo>
                  <a:lnTo>
                    <a:pt x="329" y="103"/>
                  </a:lnTo>
                  <a:lnTo>
                    <a:pt x="327" y="106"/>
                  </a:lnTo>
                  <a:lnTo>
                    <a:pt x="322" y="108"/>
                  </a:lnTo>
                  <a:lnTo>
                    <a:pt x="322" y="108"/>
                  </a:lnTo>
                  <a:lnTo>
                    <a:pt x="316" y="106"/>
                  </a:lnTo>
                  <a:lnTo>
                    <a:pt x="309" y="103"/>
                  </a:lnTo>
                  <a:lnTo>
                    <a:pt x="301" y="101"/>
                  </a:lnTo>
                  <a:lnTo>
                    <a:pt x="297" y="96"/>
                  </a:lnTo>
                  <a:lnTo>
                    <a:pt x="297" y="96"/>
                  </a:lnTo>
                  <a:lnTo>
                    <a:pt x="296" y="92"/>
                  </a:lnTo>
                  <a:lnTo>
                    <a:pt x="296" y="92"/>
                  </a:lnTo>
                  <a:lnTo>
                    <a:pt x="293" y="89"/>
                  </a:lnTo>
                  <a:lnTo>
                    <a:pt x="293" y="89"/>
                  </a:lnTo>
                  <a:lnTo>
                    <a:pt x="288" y="89"/>
                  </a:lnTo>
                  <a:lnTo>
                    <a:pt x="288" y="89"/>
                  </a:lnTo>
                  <a:lnTo>
                    <a:pt x="282" y="89"/>
                  </a:lnTo>
                  <a:lnTo>
                    <a:pt x="276" y="90"/>
                  </a:lnTo>
                  <a:lnTo>
                    <a:pt x="263" y="98"/>
                  </a:lnTo>
                  <a:lnTo>
                    <a:pt x="250" y="108"/>
                  </a:lnTo>
                  <a:lnTo>
                    <a:pt x="237" y="117"/>
                  </a:lnTo>
                  <a:lnTo>
                    <a:pt x="237" y="117"/>
                  </a:lnTo>
                  <a:lnTo>
                    <a:pt x="225" y="126"/>
                  </a:lnTo>
                  <a:lnTo>
                    <a:pt x="213" y="135"/>
                  </a:lnTo>
                  <a:lnTo>
                    <a:pt x="213" y="135"/>
                  </a:lnTo>
                  <a:lnTo>
                    <a:pt x="204" y="142"/>
                  </a:lnTo>
                  <a:lnTo>
                    <a:pt x="197" y="149"/>
                  </a:lnTo>
                  <a:lnTo>
                    <a:pt x="194" y="155"/>
                  </a:lnTo>
                  <a:lnTo>
                    <a:pt x="191" y="160"/>
                  </a:lnTo>
                  <a:lnTo>
                    <a:pt x="191" y="167"/>
                  </a:lnTo>
                  <a:lnTo>
                    <a:pt x="189" y="173"/>
                  </a:lnTo>
                  <a:lnTo>
                    <a:pt x="189" y="173"/>
                  </a:lnTo>
                  <a:lnTo>
                    <a:pt x="188" y="185"/>
                  </a:lnTo>
                  <a:lnTo>
                    <a:pt x="186" y="196"/>
                  </a:lnTo>
                  <a:lnTo>
                    <a:pt x="186" y="196"/>
                  </a:lnTo>
                  <a:lnTo>
                    <a:pt x="174" y="225"/>
                  </a:lnTo>
                  <a:lnTo>
                    <a:pt x="172" y="239"/>
                  </a:lnTo>
                  <a:lnTo>
                    <a:pt x="169" y="251"/>
                  </a:lnTo>
                  <a:lnTo>
                    <a:pt x="169" y="251"/>
                  </a:lnTo>
                  <a:lnTo>
                    <a:pt x="169" y="251"/>
                  </a:lnTo>
                  <a:lnTo>
                    <a:pt x="170" y="260"/>
                  </a:lnTo>
                  <a:lnTo>
                    <a:pt x="170" y="260"/>
                  </a:lnTo>
                  <a:lnTo>
                    <a:pt x="170" y="266"/>
                  </a:lnTo>
                  <a:lnTo>
                    <a:pt x="170" y="266"/>
                  </a:lnTo>
                  <a:lnTo>
                    <a:pt x="169" y="279"/>
                  </a:lnTo>
                  <a:lnTo>
                    <a:pt x="164" y="292"/>
                  </a:lnTo>
                  <a:lnTo>
                    <a:pt x="164" y="292"/>
                  </a:lnTo>
                  <a:lnTo>
                    <a:pt x="152" y="319"/>
                  </a:lnTo>
                  <a:lnTo>
                    <a:pt x="148" y="331"/>
                  </a:lnTo>
                  <a:lnTo>
                    <a:pt x="145" y="340"/>
                  </a:lnTo>
                  <a:lnTo>
                    <a:pt x="145" y="340"/>
                  </a:lnTo>
                  <a:lnTo>
                    <a:pt x="145" y="344"/>
                  </a:lnTo>
                  <a:lnTo>
                    <a:pt x="145" y="344"/>
                  </a:lnTo>
                  <a:lnTo>
                    <a:pt x="145" y="346"/>
                  </a:lnTo>
                  <a:lnTo>
                    <a:pt x="145" y="346"/>
                  </a:lnTo>
                  <a:lnTo>
                    <a:pt x="145" y="347"/>
                  </a:lnTo>
                  <a:lnTo>
                    <a:pt x="145" y="347"/>
                  </a:lnTo>
                  <a:lnTo>
                    <a:pt x="143" y="350"/>
                  </a:lnTo>
                  <a:lnTo>
                    <a:pt x="140" y="351"/>
                  </a:lnTo>
                  <a:lnTo>
                    <a:pt x="140" y="351"/>
                  </a:lnTo>
                  <a:lnTo>
                    <a:pt x="136" y="351"/>
                  </a:lnTo>
                  <a:lnTo>
                    <a:pt x="136" y="351"/>
                  </a:lnTo>
                  <a:lnTo>
                    <a:pt x="124" y="350"/>
                  </a:lnTo>
                  <a:lnTo>
                    <a:pt x="109" y="347"/>
                  </a:lnTo>
                  <a:lnTo>
                    <a:pt x="98" y="344"/>
                  </a:lnTo>
                  <a:lnTo>
                    <a:pt x="89" y="343"/>
                  </a:lnTo>
                  <a:lnTo>
                    <a:pt x="89" y="343"/>
                  </a:lnTo>
                  <a:lnTo>
                    <a:pt x="87" y="344"/>
                  </a:lnTo>
                  <a:lnTo>
                    <a:pt x="87" y="346"/>
                  </a:lnTo>
                  <a:lnTo>
                    <a:pt x="86" y="351"/>
                  </a:lnTo>
                  <a:lnTo>
                    <a:pt x="83" y="371"/>
                  </a:lnTo>
                  <a:lnTo>
                    <a:pt x="81" y="394"/>
                  </a:lnTo>
                  <a:lnTo>
                    <a:pt x="78" y="405"/>
                  </a:lnTo>
                  <a:lnTo>
                    <a:pt x="75" y="412"/>
                  </a:lnTo>
                  <a:lnTo>
                    <a:pt x="75" y="412"/>
                  </a:lnTo>
                  <a:lnTo>
                    <a:pt x="73" y="418"/>
                  </a:lnTo>
                  <a:lnTo>
                    <a:pt x="71" y="425"/>
                  </a:lnTo>
                  <a:lnTo>
                    <a:pt x="68" y="443"/>
                  </a:lnTo>
                  <a:lnTo>
                    <a:pt x="68" y="443"/>
                  </a:lnTo>
                  <a:lnTo>
                    <a:pt x="68" y="459"/>
                  </a:lnTo>
                  <a:lnTo>
                    <a:pt x="65" y="474"/>
                  </a:lnTo>
                  <a:lnTo>
                    <a:pt x="64" y="479"/>
                  </a:lnTo>
                  <a:lnTo>
                    <a:pt x="62" y="484"/>
                  </a:lnTo>
                  <a:lnTo>
                    <a:pt x="59" y="486"/>
                  </a:lnTo>
                  <a:lnTo>
                    <a:pt x="56" y="487"/>
                  </a:lnTo>
                  <a:lnTo>
                    <a:pt x="56" y="487"/>
                  </a:lnTo>
                  <a:lnTo>
                    <a:pt x="55" y="487"/>
                  </a:lnTo>
                  <a:lnTo>
                    <a:pt x="55" y="487"/>
                  </a:lnTo>
                  <a:lnTo>
                    <a:pt x="50" y="490"/>
                  </a:lnTo>
                  <a:lnTo>
                    <a:pt x="46" y="495"/>
                  </a:lnTo>
                  <a:lnTo>
                    <a:pt x="46" y="495"/>
                  </a:lnTo>
                  <a:lnTo>
                    <a:pt x="39" y="505"/>
                  </a:lnTo>
                  <a:lnTo>
                    <a:pt x="33" y="517"/>
                  </a:lnTo>
                  <a:lnTo>
                    <a:pt x="25" y="538"/>
                  </a:lnTo>
                  <a:lnTo>
                    <a:pt x="25" y="538"/>
                  </a:lnTo>
                  <a:lnTo>
                    <a:pt x="25" y="540"/>
                  </a:lnTo>
                  <a:lnTo>
                    <a:pt x="25" y="540"/>
                  </a:lnTo>
                  <a:lnTo>
                    <a:pt x="25" y="540"/>
                  </a:lnTo>
                  <a:lnTo>
                    <a:pt x="11" y="552"/>
                  </a:lnTo>
                  <a:lnTo>
                    <a:pt x="11" y="552"/>
                  </a:lnTo>
                  <a:lnTo>
                    <a:pt x="0" y="561"/>
                  </a:lnTo>
                  <a:lnTo>
                    <a:pt x="0" y="561"/>
                  </a:lnTo>
                  <a:lnTo>
                    <a:pt x="12" y="582"/>
                  </a:lnTo>
                  <a:lnTo>
                    <a:pt x="19" y="592"/>
                  </a:lnTo>
                  <a:lnTo>
                    <a:pt x="28" y="603"/>
                  </a:lnTo>
                  <a:lnTo>
                    <a:pt x="37" y="611"/>
                  </a:lnTo>
                  <a:lnTo>
                    <a:pt x="46" y="619"/>
                  </a:lnTo>
                  <a:lnTo>
                    <a:pt x="56" y="626"/>
                  </a:lnTo>
                  <a:lnTo>
                    <a:pt x="67" y="631"/>
                  </a:lnTo>
                  <a:lnTo>
                    <a:pt x="67" y="631"/>
                  </a:lnTo>
                  <a:lnTo>
                    <a:pt x="74" y="635"/>
                  </a:lnTo>
                  <a:lnTo>
                    <a:pt x="81" y="639"/>
                  </a:lnTo>
                  <a:lnTo>
                    <a:pt x="87" y="647"/>
                  </a:lnTo>
                  <a:lnTo>
                    <a:pt x="95" y="654"/>
                  </a:lnTo>
                  <a:lnTo>
                    <a:pt x="107" y="672"/>
                  </a:lnTo>
                  <a:lnTo>
                    <a:pt x="117" y="693"/>
                  </a:lnTo>
                  <a:lnTo>
                    <a:pt x="126" y="713"/>
                  </a:lnTo>
                  <a:lnTo>
                    <a:pt x="135" y="736"/>
                  </a:lnTo>
                  <a:lnTo>
                    <a:pt x="146" y="774"/>
                  </a:lnTo>
                  <a:lnTo>
                    <a:pt x="146" y="774"/>
                  </a:lnTo>
                  <a:lnTo>
                    <a:pt x="151" y="790"/>
                  </a:lnTo>
                  <a:lnTo>
                    <a:pt x="152" y="806"/>
                  </a:lnTo>
                  <a:lnTo>
                    <a:pt x="152" y="823"/>
                  </a:lnTo>
                  <a:lnTo>
                    <a:pt x="151" y="837"/>
                  </a:lnTo>
                  <a:lnTo>
                    <a:pt x="149" y="852"/>
                  </a:lnTo>
                  <a:lnTo>
                    <a:pt x="145" y="865"/>
                  </a:lnTo>
                  <a:lnTo>
                    <a:pt x="140" y="877"/>
                  </a:lnTo>
                  <a:lnTo>
                    <a:pt x="136" y="888"/>
                  </a:lnTo>
                  <a:lnTo>
                    <a:pt x="136" y="888"/>
                  </a:lnTo>
                  <a:lnTo>
                    <a:pt x="132" y="896"/>
                  </a:lnTo>
                  <a:lnTo>
                    <a:pt x="132" y="902"/>
                  </a:lnTo>
                  <a:lnTo>
                    <a:pt x="133" y="907"/>
                  </a:lnTo>
                  <a:lnTo>
                    <a:pt x="136" y="911"/>
                  </a:lnTo>
                  <a:lnTo>
                    <a:pt x="142" y="914"/>
                  </a:lnTo>
                  <a:lnTo>
                    <a:pt x="148" y="918"/>
                  </a:lnTo>
                  <a:lnTo>
                    <a:pt x="166" y="926"/>
                  </a:lnTo>
                  <a:lnTo>
                    <a:pt x="166" y="926"/>
                  </a:lnTo>
                  <a:lnTo>
                    <a:pt x="174" y="930"/>
                  </a:lnTo>
                  <a:lnTo>
                    <a:pt x="182" y="933"/>
                  </a:lnTo>
                  <a:lnTo>
                    <a:pt x="191" y="935"/>
                  </a:lnTo>
                  <a:lnTo>
                    <a:pt x="200" y="936"/>
                  </a:lnTo>
                  <a:lnTo>
                    <a:pt x="200" y="936"/>
                  </a:lnTo>
                  <a:lnTo>
                    <a:pt x="210" y="935"/>
                  </a:lnTo>
                  <a:lnTo>
                    <a:pt x="219" y="932"/>
                  </a:lnTo>
                  <a:lnTo>
                    <a:pt x="226" y="926"/>
                  </a:lnTo>
                  <a:lnTo>
                    <a:pt x="233" y="917"/>
                  </a:lnTo>
                  <a:lnTo>
                    <a:pt x="233" y="917"/>
                  </a:lnTo>
                  <a:lnTo>
                    <a:pt x="241" y="908"/>
                  </a:lnTo>
                  <a:lnTo>
                    <a:pt x="250" y="899"/>
                  </a:lnTo>
                  <a:lnTo>
                    <a:pt x="269" y="883"/>
                  </a:lnTo>
                  <a:lnTo>
                    <a:pt x="276" y="874"/>
                  </a:lnTo>
                  <a:lnTo>
                    <a:pt x="284" y="867"/>
                  </a:lnTo>
                  <a:lnTo>
                    <a:pt x="290" y="857"/>
                  </a:lnTo>
                  <a:lnTo>
                    <a:pt x="294" y="846"/>
                  </a:lnTo>
                  <a:lnTo>
                    <a:pt x="294" y="846"/>
                  </a:lnTo>
                  <a:lnTo>
                    <a:pt x="296" y="839"/>
                  </a:lnTo>
                  <a:lnTo>
                    <a:pt x="297" y="837"/>
                  </a:lnTo>
                  <a:lnTo>
                    <a:pt x="298" y="837"/>
                  </a:lnTo>
                  <a:lnTo>
                    <a:pt x="298" y="837"/>
                  </a:lnTo>
                  <a:lnTo>
                    <a:pt x="301" y="839"/>
                  </a:lnTo>
                  <a:lnTo>
                    <a:pt x="306" y="842"/>
                  </a:lnTo>
                  <a:lnTo>
                    <a:pt x="313" y="852"/>
                  </a:lnTo>
                  <a:lnTo>
                    <a:pt x="322" y="864"/>
                  </a:lnTo>
                  <a:lnTo>
                    <a:pt x="329" y="874"/>
                  </a:lnTo>
                  <a:lnTo>
                    <a:pt x="329" y="874"/>
                  </a:lnTo>
                  <a:lnTo>
                    <a:pt x="335" y="882"/>
                  </a:lnTo>
                  <a:lnTo>
                    <a:pt x="340" y="888"/>
                  </a:lnTo>
                  <a:lnTo>
                    <a:pt x="344" y="896"/>
                  </a:lnTo>
                  <a:lnTo>
                    <a:pt x="349" y="907"/>
                  </a:lnTo>
                  <a:lnTo>
                    <a:pt x="355" y="927"/>
                  </a:lnTo>
                  <a:lnTo>
                    <a:pt x="358" y="952"/>
                  </a:lnTo>
                  <a:lnTo>
                    <a:pt x="358" y="952"/>
                  </a:lnTo>
                  <a:lnTo>
                    <a:pt x="361" y="988"/>
                  </a:lnTo>
                  <a:lnTo>
                    <a:pt x="363" y="1010"/>
                  </a:lnTo>
                  <a:lnTo>
                    <a:pt x="366" y="1032"/>
                  </a:lnTo>
                  <a:lnTo>
                    <a:pt x="371" y="1054"/>
                  </a:lnTo>
                  <a:lnTo>
                    <a:pt x="377" y="1075"/>
                  </a:lnTo>
                  <a:lnTo>
                    <a:pt x="384" y="1093"/>
                  </a:lnTo>
                  <a:lnTo>
                    <a:pt x="389" y="1099"/>
                  </a:lnTo>
                  <a:lnTo>
                    <a:pt x="395" y="1105"/>
                  </a:lnTo>
                  <a:lnTo>
                    <a:pt x="395" y="1105"/>
                  </a:lnTo>
                  <a:lnTo>
                    <a:pt x="400" y="1110"/>
                  </a:lnTo>
                  <a:lnTo>
                    <a:pt x="405" y="1118"/>
                  </a:lnTo>
                  <a:lnTo>
                    <a:pt x="412" y="1131"/>
                  </a:lnTo>
                  <a:lnTo>
                    <a:pt x="418" y="1147"/>
                  </a:lnTo>
                  <a:lnTo>
                    <a:pt x="423" y="1164"/>
                  </a:lnTo>
                  <a:lnTo>
                    <a:pt x="424" y="1180"/>
                  </a:lnTo>
                  <a:lnTo>
                    <a:pt x="426" y="1195"/>
                  </a:lnTo>
                  <a:lnTo>
                    <a:pt x="424" y="1206"/>
                  </a:lnTo>
                  <a:lnTo>
                    <a:pt x="421" y="1217"/>
                  </a:lnTo>
                  <a:lnTo>
                    <a:pt x="421" y="1217"/>
                  </a:lnTo>
                  <a:lnTo>
                    <a:pt x="419" y="1226"/>
                  </a:lnTo>
                  <a:lnTo>
                    <a:pt x="421" y="1236"/>
                  </a:lnTo>
                  <a:lnTo>
                    <a:pt x="423" y="1246"/>
                  </a:lnTo>
                  <a:lnTo>
                    <a:pt x="426" y="1258"/>
                  </a:lnTo>
                  <a:lnTo>
                    <a:pt x="431" y="1280"/>
                  </a:lnTo>
                  <a:lnTo>
                    <a:pt x="431" y="1291"/>
                  </a:lnTo>
                  <a:lnTo>
                    <a:pt x="431" y="1300"/>
                  </a:lnTo>
                  <a:lnTo>
                    <a:pt x="431" y="1300"/>
                  </a:lnTo>
                  <a:lnTo>
                    <a:pt x="427" y="1319"/>
                  </a:lnTo>
                  <a:lnTo>
                    <a:pt x="427" y="1319"/>
                  </a:lnTo>
                  <a:lnTo>
                    <a:pt x="428" y="1320"/>
                  </a:lnTo>
                  <a:lnTo>
                    <a:pt x="428" y="1320"/>
                  </a:lnTo>
                  <a:lnTo>
                    <a:pt x="433" y="1319"/>
                  </a:lnTo>
                  <a:lnTo>
                    <a:pt x="437" y="1316"/>
                  </a:lnTo>
                  <a:lnTo>
                    <a:pt x="437" y="1316"/>
                  </a:lnTo>
                  <a:lnTo>
                    <a:pt x="442" y="1311"/>
                  </a:lnTo>
                  <a:lnTo>
                    <a:pt x="446" y="1305"/>
                  </a:lnTo>
                  <a:lnTo>
                    <a:pt x="455" y="1291"/>
                  </a:lnTo>
                  <a:lnTo>
                    <a:pt x="464" y="1271"/>
                  </a:lnTo>
                  <a:lnTo>
                    <a:pt x="471" y="1252"/>
                  </a:lnTo>
                  <a:lnTo>
                    <a:pt x="483" y="1218"/>
                  </a:lnTo>
                  <a:lnTo>
                    <a:pt x="487" y="1204"/>
                  </a:lnTo>
                  <a:lnTo>
                    <a:pt x="487" y="1204"/>
                  </a:lnTo>
                  <a:lnTo>
                    <a:pt x="487" y="1196"/>
                  </a:lnTo>
                  <a:lnTo>
                    <a:pt x="486" y="1192"/>
                  </a:lnTo>
                  <a:lnTo>
                    <a:pt x="482" y="1181"/>
                  </a:lnTo>
                  <a:lnTo>
                    <a:pt x="471" y="1168"/>
                  </a:lnTo>
                  <a:lnTo>
                    <a:pt x="471" y="1168"/>
                  </a:lnTo>
                  <a:lnTo>
                    <a:pt x="467" y="1159"/>
                  </a:lnTo>
                  <a:lnTo>
                    <a:pt x="465" y="1155"/>
                  </a:lnTo>
                  <a:lnTo>
                    <a:pt x="465" y="1150"/>
                  </a:lnTo>
                  <a:lnTo>
                    <a:pt x="465" y="1150"/>
                  </a:lnTo>
                  <a:lnTo>
                    <a:pt x="465" y="1131"/>
                  </a:lnTo>
                  <a:lnTo>
                    <a:pt x="464" y="1119"/>
                  </a:lnTo>
                  <a:lnTo>
                    <a:pt x="461" y="1107"/>
                  </a:lnTo>
                  <a:lnTo>
                    <a:pt x="458" y="1096"/>
                  </a:lnTo>
                  <a:lnTo>
                    <a:pt x="453" y="1085"/>
                  </a:lnTo>
                  <a:lnTo>
                    <a:pt x="446" y="1074"/>
                  </a:lnTo>
                  <a:lnTo>
                    <a:pt x="437" y="1065"/>
                  </a:lnTo>
                  <a:lnTo>
                    <a:pt x="437" y="1065"/>
                  </a:lnTo>
                  <a:lnTo>
                    <a:pt x="424" y="1050"/>
                  </a:lnTo>
                  <a:lnTo>
                    <a:pt x="414" y="1035"/>
                  </a:lnTo>
                  <a:lnTo>
                    <a:pt x="414" y="1035"/>
                  </a:lnTo>
                  <a:lnTo>
                    <a:pt x="408" y="1022"/>
                  </a:lnTo>
                  <a:lnTo>
                    <a:pt x="405" y="1009"/>
                  </a:lnTo>
                  <a:lnTo>
                    <a:pt x="405" y="1003"/>
                  </a:lnTo>
                  <a:lnTo>
                    <a:pt x="406" y="997"/>
                  </a:lnTo>
                  <a:lnTo>
                    <a:pt x="409" y="992"/>
                  </a:lnTo>
                  <a:lnTo>
                    <a:pt x="412" y="989"/>
                  </a:lnTo>
                  <a:lnTo>
                    <a:pt x="412" y="989"/>
                  </a:lnTo>
                  <a:lnTo>
                    <a:pt x="417" y="982"/>
                  </a:lnTo>
                  <a:lnTo>
                    <a:pt x="419" y="975"/>
                  </a:lnTo>
                  <a:lnTo>
                    <a:pt x="421" y="967"/>
                  </a:lnTo>
                  <a:lnTo>
                    <a:pt x="421" y="958"/>
                  </a:lnTo>
                  <a:lnTo>
                    <a:pt x="421" y="958"/>
                  </a:lnTo>
                  <a:lnTo>
                    <a:pt x="421" y="945"/>
                  </a:lnTo>
                  <a:lnTo>
                    <a:pt x="421" y="941"/>
                  </a:lnTo>
                  <a:lnTo>
                    <a:pt x="423" y="939"/>
                  </a:lnTo>
                  <a:lnTo>
                    <a:pt x="423" y="939"/>
                  </a:lnTo>
                  <a:lnTo>
                    <a:pt x="424" y="939"/>
                  </a:lnTo>
                  <a:lnTo>
                    <a:pt x="424" y="939"/>
                  </a:lnTo>
                  <a:lnTo>
                    <a:pt x="424" y="939"/>
                  </a:lnTo>
                  <a:lnTo>
                    <a:pt x="424" y="939"/>
                  </a:lnTo>
                  <a:lnTo>
                    <a:pt x="427" y="938"/>
                  </a:lnTo>
                  <a:lnTo>
                    <a:pt x="427" y="938"/>
                  </a:lnTo>
                  <a:lnTo>
                    <a:pt x="430" y="936"/>
                  </a:lnTo>
                  <a:lnTo>
                    <a:pt x="433" y="932"/>
                  </a:lnTo>
                  <a:lnTo>
                    <a:pt x="434" y="926"/>
                  </a:lnTo>
                  <a:lnTo>
                    <a:pt x="434" y="920"/>
                  </a:lnTo>
                  <a:lnTo>
                    <a:pt x="434" y="920"/>
                  </a:lnTo>
                  <a:lnTo>
                    <a:pt x="434" y="916"/>
                  </a:lnTo>
                  <a:lnTo>
                    <a:pt x="433" y="911"/>
                  </a:lnTo>
                  <a:lnTo>
                    <a:pt x="430" y="908"/>
                  </a:lnTo>
                  <a:lnTo>
                    <a:pt x="426" y="905"/>
                  </a:lnTo>
                  <a:lnTo>
                    <a:pt x="426" y="905"/>
                  </a:lnTo>
                  <a:lnTo>
                    <a:pt x="423" y="902"/>
                  </a:lnTo>
                  <a:lnTo>
                    <a:pt x="419" y="898"/>
                  </a:lnTo>
                  <a:lnTo>
                    <a:pt x="418" y="892"/>
                  </a:lnTo>
                  <a:lnTo>
                    <a:pt x="418" y="886"/>
                  </a:lnTo>
                  <a:lnTo>
                    <a:pt x="418" y="873"/>
                  </a:lnTo>
                  <a:lnTo>
                    <a:pt x="418" y="868"/>
                  </a:lnTo>
                  <a:lnTo>
                    <a:pt x="417" y="862"/>
                  </a:lnTo>
                  <a:lnTo>
                    <a:pt x="417" y="862"/>
                  </a:lnTo>
                  <a:lnTo>
                    <a:pt x="415" y="860"/>
                  </a:lnTo>
                  <a:lnTo>
                    <a:pt x="412" y="858"/>
                  </a:lnTo>
                  <a:lnTo>
                    <a:pt x="412" y="858"/>
                  </a:lnTo>
                  <a:lnTo>
                    <a:pt x="403" y="852"/>
                  </a:lnTo>
                  <a:lnTo>
                    <a:pt x="403" y="852"/>
                  </a:lnTo>
                  <a:lnTo>
                    <a:pt x="390" y="840"/>
                  </a:lnTo>
                  <a:lnTo>
                    <a:pt x="377" y="824"/>
                  </a:lnTo>
                  <a:lnTo>
                    <a:pt x="377" y="824"/>
                  </a:lnTo>
                  <a:lnTo>
                    <a:pt x="365" y="806"/>
                  </a:lnTo>
                  <a:lnTo>
                    <a:pt x="361" y="799"/>
                  </a:lnTo>
                  <a:lnTo>
                    <a:pt x="359" y="794"/>
                  </a:lnTo>
                  <a:lnTo>
                    <a:pt x="359" y="794"/>
                  </a:lnTo>
                  <a:lnTo>
                    <a:pt x="361" y="774"/>
                  </a:lnTo>
                  <a:lnTo>
                    <a:pt x="365" y="740"/>
                  </a:lnTo>
                  <a:lnTo>
                    <a:pt x="374" y="682"/>
                  </a:lnTo>
                  <a:lnTo>
                    <a:pt x="374" y="682"/>
                  </a:lnTo>
                  <a:lnTo>
                    <a:pt x="375" y="676"/>
                  </a:lnTo>
                  <a:lnTo>
                    <a:pt x="375" y="676"/>
                  </a:lnTo>
                  <a:lnTo>
                    <a:pt x="378" y="672"/>
                  </a:lnTo>
                  <a:lnTo>
                    <a:pt x="383" y="668"/>
                  </a:lnTo>
                  <a:lnTo>
                    <a:pt x="389" y="665"/>
                  </a:lnTo>
                  <a:lnTo>
                    <a:pt x="393" y="663"/>
                  </a:lnTo>
                  <a:lnTo>
                    <a:pt x="405" y="662"/>
                  </a:lnTo>
                  <a:lnTo>
                    <a:pt x="412" y="660"/>
                  </a:lnTo>
                  <a:lnTo>
                    <a:pt x="412" y="660"/>
                  </a:lnTo>
                  <a:lnTo>
                    <a:pt x="421" y="660"/>
                  </a:lnTo>
                  <a:lnTo>
                    <a:pt x="421" y="660"/>
                  </a:lnTo>
                  <a:lnTo>
                    <a:pt x="433" y="660"/>
                  </a:lnTo>
                  <a:lnTo>
                    <a:pt x="445" y="657"/>
                  </a:lnTo>
                  <a:lnTo>
                    <a:pt x="451" y="656"/>
                  </a:lnTo>
                  <a:lnTo>
                    <a:pt x="456" y="653"/>
                  </a:lnTo>
                  <a:lnTo>
                    <a:pt x="461" y="648"/>
                  </a:lnTo>
                  <a:lnTo>
                    <a:pt x="465" y="644"/>
                  </a:lnTo>
                  <a:lnTo>
                    <a:pt x="465" y="644"/>
                  </a:lnTo>
                  <a:lnTo>
                    <a:pt x="468" y="639"/>
                  </a:lnTo>
                  <a:lnTo>
                    <a:pt x="474" y="635"/>
                  </a:lnTo>
                  <a:lnTo>
                    <a:pt x="487" y="628"/>
                  </a:lnTo>
                  <a:lnTo>
                    <a:pt x="516" y="617"/>
                  </a:lnTo>
                  <a:lnTo>
                    <a:pt x="516" y="617"/>
                  </a:lnTo>
                  <a:lnTo>
                    <a:pt x="516" y="617"/>
                  </a:lnTo>
                  <a:lnTo>
                    <a:pt x="516" y="617"/>
                  </a:lnTo>
                  <a:lnTo>
                    <a:pt x="524" y="613"/>
                  </a:lnTo>
                  <a:lnTo>
                    <a:pt x="527" y="610"/>
                  </a:lnTo>
                  <a:lnTo>
                    <a:pt x="529" y="607"/>
                  </a:lnTo>
                  <a:lnTo>
                    <a:pt x="529" y="607"/>
                  </a:lnTo>
                  <a:lnTo>
                    <a:pt x="532" y="603"/>
                  </a:lnTo>
                  <a:lnTo>
                    <a:pt x="536" y="600"/>
                  </a:lnTo>
                  <a:lnTo>
                    <a:pt x="548" y="594"/>
                  </a:lnTo>
                  <a:lnTo>
                    <a:pt x="558" y="588"/>
                  </a:lnTo>
                  <a:lnTo>
                    <a:pt x="563" y="585"/>
                  </a:lnTo>
                  <a:lnTo>
                    <a:pt x="564" y="580"/>
                  </a:lnTo>
                  <a:lnTo>
                    <a:pt x="564" y="580"/>
                  </a:lnTo>
                  <a:lnTo>
                    <a:pt x="564" y="580"/>
                  </a:lnTo>
                  <a:lnTo>
                    <a:pt x="564" y="580"/>
                  </a:lnTo>
                  <a:lnTo>
                    <a:pt x="564" y="580"/>
                  </a:lnTo>
                  <a:lnTo>
                    <a:pt x="564" y="580"/>
                  </a:lnTo>
                  <a:lnTo>
                    <a:pt x="566" y="577"/>
                  </a:lnTo>
                  <a:lnTo>
                    <a:pt x="566" y="577"/>
                  </a:lnTo>
                  <a:lnTo>
                    <a:pt x="567" y="570"/>
                  </a:lnTo>
                  <a:lnTo>
                    <a:pt x="572" y="561"/>
                  </a:lnTo>
                  <a:lnTo>
                    <a:pt x="583" y="542"/>
                  </a:lnTo>
                  <a:lnTo>
                    <a:pt x="595" y="526"/>
                  </a:lnTo>
                  <a:lnTo>
                    <a:pt x="601" y="518"/>
                  </a:lnTo>
                  <a:lnTo>
                    <a:pt x="601" y="518"/>
                  </a:lnTo>
                  <a:lnTo>
                    <a:pt x="603" y="518"/>
                  </a:lnTo>
                  <a:lnTo>
                    <a:pt x="603" y="518"/>
                  </a:lnTo>
                  <a:lnTo>
                    <a:pt x="601" y="517"/>
                  </a:lnTo>
                  <a:lnTo>
                    <a:pt x="601" y="517"/>
                  </a:lnTo>
                  <a:lnTo>
                    <a:pt x="600" y="515"/>
                  </a:lnTo>
                  <a:lnTo>
                    <a:pt x="598" y="515"/>
                  </a:lnTo>
                  <a:lnTo>
                    <a:pt x="598" y="515"/>
                  </a:lnTo>
                  <a:lnTo>
                    <a:pt x="592" y="515"/>
                  </a:lnTo>
                  <a:lnTo>
                    <a:pt x="588" y="518"/>
                  </a:lnTo>
                  <a:lnTo>
                    <a:pt x="572" y="526"/>
                  </a:lnTo>
                  <a:lnTo>
                    <a:pt x="572" y="526"/>
                  </a:lnTo>
                  <a:lnTo>
                    <a:pt x="561" y="529"/>
                  </a:lnTo>
                  <a:lnTo>
                    <a:pt x="551" y="529"/>
                  </a:lnTo>
                  <a:lnTo>
                    <a:pt x="551" y="529"/>
                  </a:lnTo>
                  <a:lnTo>
                    <a:pt x="544" y="529"/>
                  </a:lnTo>
                  <a:lnTo>
                    <a:pt x="544" y="529"/>
                  </a:lnTo>
                  <a:lnTo>
                    <a:pt x="538" y="526"/>
                  </a:lnTo>
                  <a:lnTo>
                    <a:pt x="533" y="523"/>
                  </a:lnTo>
                  <a:lnTo>
                    <a:pt x="530" y="518"/>
                  </a:lnTo>
                  <a:lnTo>
                    <a:pt x="527" y="513"/>
                  </a:lnTo>
                  <a:lnTo>
                    <a:pt x="527" y="513"/>
                  </a:lnTo>
                  <a:lnTo>
                    <a:pt x="527" y="506"/>
                  </a:lnTo>
                  <a:lnTo>
                    <a:pt x="527" y="502"/>
                  </a:lnTo>
                  <a:lnTo>
                    <a:pt x="527" y="502"/>
                  </a:lnTo>
                  <a:lnTo>
                    <a:pt x="527" y="495"/>
                  </a:lnTo>
                  <a:lnTo>
                    <a:pt x="524" y="490"/>
                  </a:lnTo>
                  <a:lnTo>
                    <a:pt x="521" y="487"/>
                  </a:lnTo>
                  <a:lnTo>
                    <a:pt x="516" y="486"/>
                  </a:lnTo>
                  <a:lnTo>
                    <a:pt x="502" y="483"/>
                  </a:lnTo>
                  <a:lnTo>
                    <a:pt x="489" y="483"/>
                  </a:lnTo>
                  <a:lnTo>
                    <a:pt x="489" y="483"/>
                  </a:lnTo>
                  <a:lnTo>
                    <a:pt x="483" y="482"/>
                  </a:lnTo>
                  <a:lnTo>
                    <a:pt x="483" y="482"/>
                  </a:lnTo>
                  <a:lnTo>
                    <a:pt x="483" y="482"/>
                  </a:lnTo>
                  <a:lnTo>
                    <a:pt x="483" y="482"/>
                  </a:lnTo>
                  <a:lnTo>
                    <a:pt x="483" y="482"/>
                  </a:lnTo>
                  <a:lnTo>
                    <a:pt x="480" y="479"/>
                  </a:lnTo>
                  <a:lnTo>
                    <a:pt x="479" y="474"/>
                  </a:lnTo>
                  <a:lnTo>
                    <a:pt x="479" y="470"/>
                  </a:lnTo>
                  <a:lnTo>
                    <a:pt x="480" y="462"/>
                  </a:lnTo>
                  <a:lnTo>
                    <a:pt x="485" y="449"/>
                  </a:lnTo>
                  <a:lnTo>
                    <a:pt x="489" y="436"/>
                  </a:lnTo>
                  <a:lnTo>
                    <a:pt x="489" y="436"/>
                  </a:lnTo>
                  <a:lnTo>
                    <a:pt x="490" y="430"/>
                  </a:lnTo>
                  <a:lnTo>
                    <a:pt x="489" y="424"/>
                  </a:lnTo>
                  <a:lnTo>
                    <a:pt x="487" y="418"/>
                  </a:lnTo>
                  <a:lnTo>
                    <a:pt x="485" y="414"/>
                  </a:lnTo>
                  <a:lnTo>
                    <a:pt x="480" y="411"/>
                  </a:lnTo>
                  <a:lnTo>
                    <a:pt x="476" y="408"/>
                  </a:lnTo>
                  <a:lnTo>
                    <a:pt x="468" y="406"/>
                  </a:lnTo>
                  <a:lnTo>
                    <a:pt x="462" y="405"/>
                  </a:lnTo>
                  <a:lnTo>
                    <a:pt x="462" y="405"/>
                  </a:lnTo>
                  <a:lnTo>
                    <a:pt x="456" y="403"/>
                  </a:lnTo>
                  <a:lnTo>
                    <a:pt x="451" y="399"/>
                  </a:lnTo>
                  <a:lnTo>
                    <a:pt x="446" y="393"/>
                  </a:lnTo>
                  <a:lnTo>
                    <a:pt x="443" y="385"/>
                  </a:lnTo>
                  <a:lnTo>
                    <a:pt x="440" y="378"/>
                  </a:lnTo>
                  <a:lnTo>
                    <a:pt x="437" y="371"/>
                  </a:lnTo>
                  <a:lnTo>
                    <a:pt x="437" y="362"/>
                  </a:lnTo>
                  <a:lnTo>
                    <a:pt x="437" y="356"/>
                  </a:lnTo>
                  <a:lnTo>
                    <a:pt x="437" y="356"/>
                  </a:lnTo>
                  <a:lnTo>
                    <a:pt x="437" y="356"/>
                  </a:lnTo>
                  <a:lnTo>
                    <a:pt x="437" y="356"/>
                  </a:lnTo>
                  <a:lnTo>
                    <a:pt x="437" y="356"/>
                  </a:lnTo>
                  <a:lnTo>
                    <a:pt x="439" y="350"/>
                  </a:lnTo>
                  <a:lnTo>
                    <a:pt x="440" y="347"/>
                  </a:lnTo>
                  <a:lnTo>
                    <a:pt x="440" y="347"/>
                  </a:lnTo>
                  <a:lnTo>
                    <a:pt x="440" y="344"/>
                  </a:lnTo>
                  <a:lnTo>
                    <a:pt x="439" y="340"/>
                  </a:lnTo>
                  <a:lnTo>
                    <a:pt x="436" y="338"/>
                  </a:lnTo>
                  <a:lnTo>
                    <a:pt x="430" y="335"/>
                  </a:lnTo>
                  <a:lnTo>
                    <a:pt x="417" y="331"/>
                  </a:lnTo>
                  <a:lnTo>
                    <a:pt x="400" y="329"/>
                  </a:lnTo>
                  <a:lnTo>
                    <a:pt x="400" y="329"/>
                  </a:lnTo>
                  <a:lnTo>
                    <a:pt x="387" y="331"/>
                  </a:lnTo>
                  <a:lnTo>
                    <a:pt x="375" y="334"/>
                  </a:lnTo>
                  <a:lnTo>
                    <a:pt x="375" y="334"/>
                  </a:lnTo>
                  <a:lnTo>
                    <a:pt x="369" y="337"/>
                  </a:lnTo>
                  <a:lnTo>
                    <a:pt x="369" y="337"/>
                  </a:lnTo>
                  <a:lnTo>
                    <a:pt x="368" y="337"/>
                  </a:lnTo>
                  <a:lnTo>
                    <a:pt x="368" y="337"/>
                  </a:lnTo>
                  <a:lnTo>
                    <a:pt x="365" y="335"/>
                  </a:lnTo>
                  <a:lnTo>
                    <a:pt x="363" y="334"/>
                  </a:lnTo>
                  <a:lnTo>
                    <a:pt x="363" y="325"/>
                  </a:lnTo>
                  <a:lnTo>
                    <a:pt x="363" y="325"/>
                  </a:lnTo>
                  <a:lnTo>
                    <a:pt x="365" y="313"/>
                  </a:lnTo>
                  <a:lnTo>
                    <a:pt x="365" y="306"/>
                  </a:lnTo>
                  <a:lnTo>
                    <a:pt x="363" y="301"/>
                  </a:lnTo>
                  <a:lnTo>
                    <a:pt x="363" y="301"/>
                  </a:lnTo>
                  <a:lnTo>
                    <a:pt x="363" y="300"/>
                  </a:lnTo>
                  <a:lnTo>
                    <a:pt x="363" y="300"/>
                  </a:lnTo>
                  <a:lnTo>
                    <a:pt x="363" y="300"/>
                  </a:lnTo>
                  <a:lnTo>
                    <a:pt x="363" y="300"/>
                  </a:lnTo>
                  <a:lnTo>
                    <a:pt x="363" y="298"/>
                  </a:lnTo>
                  <a:lnTo>
                    <a:pt x="363" y="298"/>
                  </a:lnTo>
                  <a:lnTo>
                    <a:pt x="363" y="298"/>
                  </a:lnTo>
                  <a:lnTo>
                    <a:pt x="363" y="298"/>
                  </a:lnTo>
                  <a:lnTo>
                    <a:pt x="363" y="291"/>
                  </a:lnTo>
                  <a:lnTo>
                    <a:pt x="363" y="291"/>
                  </a:lnTo>
                  <a:lnTo>
                    <a:pt x="363" y="291"/>
                  </a:lnTo>
                  <a:lnTo>
                    <a:pt x="363" y="291"/>
                  </a:lnTo>
                  <a:lnTo>
                    <a:pt x="363" y="291"/>
                  </a:lnTo>
                  <a:lnTo>
                    <a:pt x="363" y="291"/>
                  </a:lnTo>
                  <a:lnTo>
                    <a:pt x="365" y="284"/>
                  </a:lnTo>
                  <a:lnTo>
                    <a:pt x="369" y="273"/>
                  </a:lnTo>
                  <a:lnTo>
                    <a:pt x="380" y="253"/>
                  </a:lnTo>
                  <a:lnTo>
                    <a:pt x="396" y="232"/>
                  </a:lnTo>
                  <a:lnTo>
                    <a:pt x="412" y="211"/>
                  </a:lnTo>
                  <a:lnTo>
                    <a:pt x="412" y="211"/>
                  </a:lnTo>
                  <a:lnTo>
                    <a:pt x="421" y="201"/>
                  </a:lnTo>
                  <a:lnTo>
                    <a:pt x="421" y="201"/>
                  </a:lnTo>
                  <a:lnTo>
                    <a:pt x="421" y="201"/>
                  </a:lnTo>
                  <a:lnTo>
                    <a:pt x="421" y="201"/>
                  </a:lnTo>
                  <a:lnTo>
                    <a:pt x="427" y="195"/>
                  </a:lnTo>
                  <a:lnTo>
                    <a:pt x="431" y="189"/>
                  </a:lnTo>
                  <a:lnTo>
                    <a:pt x="434" y="182"/>
                  </a:lnTo>
                  <a:lnTo>
                    <a:pt x="437" y="176"/>
                  </a:lnTo>
                  <a:lnTo>
                    <a:pt x="440" y="161"/>
                  </a:lnTo>
                  <a:lnTo>
                    <a:pt x="440" y="146"/>
                  </a:lnTo>
                  <a:lnTo>
                    <a:pt x="440" y="146"/>
                  </a:lnTo>
                  <a:lnTo>
                    <a:pt x="440" y="123"/>
                  </a:lnTo>
                  <a:lnTo>
                    <a:pt x="439" y="98"/>
                  </a:lnTo>
                  <a:lnTo>
                    <a:pt x="439" y="98"/>
                  </a:lnTo>
                  <a:lnTo>
                    <a:pt x="437" y="87"/>
                  </a:lnTo>
                  <a:lnTo>
                    <a:pt x="436" y="78"/>
                  </a:lnTo>
                  <a:lnTo>
                    <a:pt x="433" y="72"/>
                  </a:lnTo>
                  <a:lnTo>
                    <a:pt x="430" y="68"/>
                  </a:lnTo>
                  <a:lnTo>
                    <a:pt x="426" y="65"/>
                  </a:lnTo>
                  <a:lnTo>
                    <a:pt x="421" y="65"/>
                  </a:lnTo>
                  <a:lnTo>
                    <a:pt x="411" y="64"/>
                  </a:lnTo>
                  <a:lnTo>
                    <a:pt x="411" y="64"/>
                  </a:lnTo>
                  <a:lnTo>
                    <a:pt x="406" y="64"/>
                  </a:lnTo>
                  <a:lnTo>
                    <a:pt x="403" y="62"/>
                  </a:lnTo>
                  <a:lnTo>
                    <a:pt x="400" y="59"/>
                  </a:lnTo>
                  <a:lnTo>
                    <a:pt x="399" y="56"/>
                  </a:lnTo>
                  <a:lnTo>
                    <a:pt x="399" y="56"/>
                  </a:lnTo>
                  <a:lnTo>
                    <a:pt x="396" y="49"/>
                  </a:lnTo>
                  <a:lnTo>
                    <a:pt x="396" y="41"/>
                  </a:lnTo>
                  <a:lnTo>
                    <a:pt x="395" y="25"/>
                  </a:lnTo>
                  <a:lnTo>
                    <a:pt x="395" y="25"/>
                  </a:lnTo>
                  <a:lnTo>
                    <a:pt x="395" y="21"/>
                  </a:lnTo>
                  <a:lnTo>
                    <a:pt x="392" y="16"/>
                  </a:lnTo>
                  <a:lnTo>
                    <a:pt x="390" y="12"/>
                  </a:lnTo>
                  <a:lnTo>
                    <a:pt x="386" y="9"/>
                  </a:lnTo>
                  <a:lnTo>
                    <a:pt x="377" y="3"/>
                  </a:lnTo>
                  <a:lnTo>
                    <a:pt x="368" y="0"/>
                  </a:lnTo>
                  <a:lnTo>
                    <a:pt x="368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28" name="Freeform: Shape 111">
              <a:extLst>
                <a:ext uri="{FF2B5EF4-FFF2-40B4-BE49-F238E27FC236}">
                  <a16:creationId xmlns:a16="http://schemas.microsoft.com/office/drawing/2014/main" id="{1D0CAECA-8737-4147-B76E-0450AA113276}"/>
                </a:ext>
              </a:extLst>
            </p:cNvPr>
            <p:cNvSpPr/>
            <p:nvPr/>
          </p:nvSpPr>
          <p:spPr>
            <a:xfrm>
              <a:off x="6656399" y="2463480"/>
              <a:ext cx="73440" cy="40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05" h="114">
                  <a:moveTo>
                    <a:pt x="83" y="0"/>
                  </a:moveTo>
                  <a:lnTo>
                    <a:pt x="83" y="0"/>
                  </a:lnTo>
                  <a:lnTo>
                    <a:pt x="74" y="2"/>
                  </a:lnTo>
                  <a:lnTo>
                    <a:pt x="67" y="6"/>
                  </a:lnTo>
                  <a:lnTo>
                    <a:pt x="67" y="6"/>
                  </a:lnTo>
                  <a:lnTo>
                    <a:pt x="60" y="9"/>
                  </a:lnTo>
                  <a:lnTo>
                    <a:pt x="53" y="14"/>
                  </a:lnTo>
                  <a:lnTo>
                    <a:pt x="46" y="17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3" y="25"/>
                  </a:lnTo>
                  <a:lnTo>
                    <a:pt x="26" y="31"/>
                  </a:lnTo>
                  <a:lnTo>
                    <a:pt x="21" y="39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6" y="71"/>
                  </a:lnTo>
                  <a:lnTo>
                    <a:pt x="6" y="71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3" y="86"/>
                  </a:lnTo>
                  <a:lnTo>
                    <a:pt x="7" y="90"/>
                  </a:lnTo>
                  <a:lnTo>
                    <a:pt x="12" y="93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8" y="96"/>
                  </a:lnTo>
                  <a:lnTo>
                    <a:pt x="18" y="96"/>
                  </a:lnTo>
                  <a:lnTo>
                    <a:pt x="19" y="96"/>
                  </a:lnTo>
                  <a:lnTo>
                    <a:pt x="19" y="96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8" y="98"/>
                  </a:lnTo>
                  <a:lnTo>
                    <a:pt x="37" y="101"/>
                  </a:lnTo>
                  <a:lnTo>
                    <a:pt x="37" y="101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47" y="107"/>
                  </a:lnTo>
                  <a:lnTo>
                    <a:pt x="52" y="107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67" y="107"/>
                  </a:lnTo>
                  <a:lnTo>
                    <a:pt x="67" y="107"/>
                  </a:lnTo>
                  <a:lnTo>
                    <a:pt x="74" y="105"/>
                  </a:lnTo>
                  <a:lnTo>
                    <a:pt x="74" y="105"/>
                  </a:lnTo>
                  <a:lnTo>
                    <a:pt x="83" y="107"/>
                  </a:lnTo>
                  <a:lnTo>
                    <a:pt x="83" y="107"/>
                  </a:lnTo>
                  <a:lnTo>
                    <a:pt x="94" y="109"/>
                  </a:lnTo>
                  <a:lnTo>
                    <a:pt x="94" y="109"/>
                  </a:lnTo>
                  <a:lnTo>
                    <a:pt x="103" y="113"/>
                  </a:lnTo>
                  <a:lnTo>
                    <a:pt x="112" y="114"/>
                  </a:lnTo>
                  <a:lnTo>
                    <a:pt x="112" y="114"/>
                  </a:lnTo>
                  <a:lnTo>
                    <a:pt x="118" y="114"/>
                  </a:lnTo>
                  <a:lnTo>
                    <a:pt x="118" y="114"/>
                  </a:lnTo>
                  <a:lnTo>
                    <a:pt x="123" y="114"/>
                  </a:lnTo>
                  <a:lnTo>
                    <a:pt x="123" y="114"/>
                  </a:lnTo>
                  <a:lnTo>
                    <a:pt x="133" y="113"/>
                  </a:lnTo>
                  <a:lnTo>
                    <a:pt x="133" y="113"/>
                  </a:lnTo>
                  <a:lnTo>
                    <a:pt x="142" y="111"/>
                  </a:lnTo>
                  <a:lnTo>
                    <a:pt x="142" y="111"/>
                  </a:lnTo>
                  <a:lnTo>
                    <a:pt x="143" y="111"/>
                  </a:lnTo>
                  <a:lnTo>
                    <a:pt x="143" y="111"/>
                  </a:lnTo>
                  <a:lnTo>
                    <a:pt x="143" y="111"/>
                  </a:lnTo>
                  <a:lnTo>
                    <a:pt x="143" y="111"/>
                  </a:lnTo>
                  <a:lnTo>
                    <a:pt x="143" y="111"/>
                  </a:lnTo>
                  <a:lnTo>
                    <a:pt x="143" y="111"/>
                  </a:lnTo>
                  <a:lnTo>
                    <a:pt x="143" y="111"/>
                  </a:lnTo>
                  <a:lnTo>
                    <a:pt x="143" y="111"/>
                  </a:lnTo>
                  <a:lnTo>
                    <a:pt x="143" y="111"/>
                  </a:lnTo>
                  <a:lnTo>
                    <a:pt x="143" y="111"/>
                  </a:lnTo>
                  <a:lnTo>
                    <a:pt x="145" y="111"/>
                  </a:lnTo>
                  <a:lnTo>
                    <a:pt x="145" y="111"/>
                  </a:lnTo>
                  <a:lnTo>
                    <a:pt x="145" y="111"/>
                  </a:lnTo>
                  <a:lnTo>
                    <a:pt x="145" y="111"/>
                  </a:lnTo>
                  <a:lnTo>
                    <a:pt x="145" y="111"/>
                  </a:lnTo>
                  <a:lnTo>
                    <a:pt x="145" y="111"/>
                  </a:lnTo>
                  <a:lnTo>
                    <a:pt x="145" y="111"/>
                  </a:lnTo>
                  <a:lnTo>
                    <a:pt x="145" y="111"/>
                  </a:lnTo>
                  <a:lnTo>
                    <a:pt x="145" y="109"/>
                  </a:lnTo>
                  <a:lnTo>
                    <a:pt x="145" y="109"/>
                  </a:lnTo>
                  <a:lnTo>
                    <a:pt x="145" y="109"/>
                  </a:lnTo>
                  <a:lnTo>
                    <a:pt x="145" y="109"/>
                  </a:lnTo>
                  <a:lnTo>
                    <a:pt x="146" y="109"/>
                  </a:lnTo>
                  <a:lnTo>
                    <a:pt x="146" y="109"/>
                  </a:lnTo>
                  <a:lnTo>
                    <a:pt x="146" y="109"/>
                  </a:lnTo>
                  <a:lnTo>
                    <a:pt x="146" y="109"/>
                  </a:lnTo>
                  <a:lnTo>
                    <a:pt x="146" y="109"/>
                  </a:lnTo>
                  <a:lnTo>
                    <a:pt x="146" y="109"/>
                  </a:lnTo>
                  <a:lnTo>
                    <a:pt x="146" y="109"/>
                  </a:lnTo>
                  <a:lnTo>
                    <a:pt x="146" y="109"/>
                  </a:lnTo>
                  <a:lnTo>
                    <a:pt x="146" y="109"/>
                  </a:lnTo>
                  <a:lnTo>
                    <a:pt x="146" y="109"/>
                  </a:lnTo>
                  <a:lnTo>
                    <a:pt x="148" y="109"/>
                  </a:lnTo>
                  <a:lnTo>
                    <a:pt x="148" y="109"/>
                  </a:lnTo>
                  <a:lnTo>
                    <a:pt x="148" y="109"/>
                  </a:lnTo>
                  <a:lnTo>
                    <a:pt x="148" y="109"/>
                  </a:lnTo>
                  <a:lnTo>
                    <a:pt x="148" y="109"/>
                  </a:lnTo>
                  <a:lnTo>
                    <a:pt x="148" y="109"/>
                  </a:lnTo>
                  <a:lnTo>
                    <a:pt x="148" y="109"/>
                  </a:lnTo>
                  <a:lnTo>
                    <a:pt x="148" y="109"/>
                  </a:lnTo>
                  <a:lnTo>
                    <a:pt x="148" y="109"/>
                  </a:lnTo>
                  <a:lnTo>
                    <a:pt x="148" y="109"/>
                  </a:lnTo>
                  <a:lnTo>
                    <a:pt x="148" y="109"/>
                  </a:lnTo>
                  <a:lnTo>
                    <a:pt x="148" y="109"/>
                  </a:lnTo>
                  <a:lnTo>
                    <a:pt x="149" y="109"/>
                  </a:lnTo>
                  <a:lnTo>
                    <a:pt x="149" y="109"/>
                  </a:lnTo>
                  <a:lnTo>
                    <a:pt x="149" y="109"/>
                  </a:lnTo>
                  <a:lnTo>
                    <a:pt x="149" y="109"/>
                  </a:lnTo>
                  <a:lnTo>
                    <a:pt x="149" y="109"/>
                  </a:lnTo>
                  <a:lnTo>
                    <a:pt x="149" y="109"/>
                  </a:lnTo>
                  <a:lnTo>
                    <a:pt x="149" y="109"/>
                  </a:lnTo>
                  <a:lnTo>
                    <a:pt x="149" y="109"/>
                  </a:lnTo>
                  <a:lnTo>
                    <a:pt x="149" y="109"/>
                  </a:lnTo>
                  <a:lnTo>
                    <a:pt x="149" y="109"/>
                  </a:lnTo>
                  <a:lnTo>
                    <a:pt x="149" y="109"/>
                  </a:lnTo>
                  <a:lnTo>
                    <a:pt x="151" y="109"/>
                  </a:lnTo>
                  <a:lnTo>
                    <a:pt x="151" y="109"/>
                  </a:lnTo>
                  <a:lnTo>
                    <a:pt x="168" y="111"/>
                  </a:lnTo>
                  <a:lnTo>
                    <a:pt x="168" y="111"/>
                  </a:lnTo>
                  <a:lnTo>
                    <a:pt x="171" y="113"/>
                  </a:lnTo>
                  <a:lnTo>
                    <a:pt x="171" y="113"/>
                  </a:lnTo>
                  <a:lnTo>
                    <a:pt x="185" y="113"/>
                  </a:lnTo>
                  <a:lnTo>
                    <a:pt x="185" y="113"/>
                  </a:lnTo>
                  <a:lnTo>
                    <a:pt x="190" y="113"/>
                  </a:lnTo>
                  <a:lnTo>
                    <a:pt x="195" y="111"/>
                  </a:lnTo>
                  <a:lnTo>
                    <a:pt x="199" y="108"/>
                  </a:lnTo>
                  <a:lnTo>
                    <a:pt x="202" y="104"/>
                  </a:lnTo>
                  <a:lnTo>
                    <a:pt x="202" y="104"/>
                  </a:lnTo>
                  <a:lnTo>
                    <a:pt x="205" y="95"/>
                  </a:lnTo>
                  <a:lnTo>
                    <a:pt x="205" y="95"/>
                  </a:lnTo>
                  <a:lnTo>
                    <a:pt x="205" y="87"/>
                  </a:lnTo>
                  <a:lnTo>
                    <a:pt x="205" y="79"/>
                  </a:lnTo>
                  <a:lnTo>
                    <a:pt x="201" y="61"/>
                  </a:lnTo>
                  <a:lnTo>
                    <a:pt x="196" y="48"/>
                  </a:lnTo>
                  <a:lnTo>
                    <a:pt x="193" y="43"/>
                  </a:lnTo>
                  <a:lnTo>
                    <a:pt x="193" y="43"/>
                  </a:lnTo>
                  <a:lnTo>
                    <a:pt x="205" y="37"/>
                  </a:lnTo>
                  <a:lnTo>
                    <a:pt x="205" y="37"/>
                  </a:lnTo>
                  <a:lnTo>
                    <a:pt x="193" y="27"/>
                  </a:lnTo>
                  <a:lnTo>
                    <a:pt x="182" y="21"/>
                  </a:lnTo>
                  <a:lnTo>
                    <a:pt x="173" y="18"/>
                  </a:lnTo>
                  <a:lnTo>
                    <a:pt x="165" y="17"/>
                  </a:lnTo>
                  <a:lnTo>
                    <a:pt x="165" y="17"/>
                  </a:lnTo>
                  <a:lnTo>
                    <a:pt x="152" y="18"/>
                  </a:lnTo>
                  <a:lnTo>
                    <a:pt x="152" y="18"/>
                  </a:lnTo>
                  <a:lnTo>
                    <a:pt x="142" y="19"/>
                  </a:lnTo>
                  <a:lnTo>
                    <a:pt x="142" y="19"/>
                  </a:lnTo>
                  <a:lnTo>
                    <a:pt x="136" y="19"/>
                  </a:lnTo>
                  <a:lnTo>
                    <a:pt x="130" y="18"/>
                  </a:lnTo>
                  <a:lnTo>
                    <a:pt x="130" y="18"/>
                  </a:lnTo>
                  <a:lnTo>
                    <a:pt x="124" y="15"/>
                  </a:lnTo>
                  <a:lnTo>
                    <a:pt x="124" y="15"/>
                  </a:lnTo>
                  <a:lnTo>
                    <a:pt x="105" y="6"/>
                  </a:lnTo>
                  <a:lnTo>
                    <a:pt x="105" y="6"/>
                  </a:lnTo>
                  <a:lnTo>
                    <a:pt x="93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29" name="Freeform: Shape 112">
              <a:extLst>
                <a:ext uri="{FF2B5EF4-FFF2-40B4-BE49-F238E27FC236}">
                  <a16:creationId xmlns:a16="http://schemas.microsoft.com/office/drawing/2014/main" id="{4859E2BC-63C2-C446-AF15-EC6E2BF20171}"/>
                </a:ext>
              </a:extLst>
            </p:cNvPr>
            <p:cNvSpPr/>
            <p:nvPr/>
          </p:nvSpPr>
          <p:spPr>
            <a:xfrm>
              <a:off x="6656399" y="2463480"/>
              <a:ext cx="73440" cy="40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05" h="114">
                  <a:moveTo>
                    <a:pt x="83" y="0"/>
                  </a:moveTo>
                  <a:lnTo>
                    <a:pt x="83" y="0"/>
                  </a:lnTo>
                  <a:lnTo>
                    <a:pt x="74" y="2"/>
                  </a:lnTo>
                  <a:lnTo>
                    <a:pt x="67" y="6"/>
                  </a:lnTo>
                  <a:lnTo>
                    <a:pt x="67" y="6"/>
                  </a:lnTo>
                  <a:lnTo>
                    <a:pt x="60" y="9"/>
                  </a:lnTo>
                  <a:lnTo>
                    <a:pt x="53" y="14"/>
                  </a:lnTo>
                  <a:lnTo>
                    <a:pt x="46" y="17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3" y="25"/>
                  </a:lnTo>
                  <a:lnTo>
                    <a:pt x="26" y="31"/>
                  </a:lnTo>
                  <a:lnTo>
                    <a:pt x="21" y="39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6" y="71"/>
                  </a:lnTo>
                  <a:lnTo>
                    <a:pt x="6" y="71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3" y="86"/>
                  </a:lnTo>
                  <a:lnTo>
                    <a:pt x="7" y="90"/>
                  </a:lnTo>
                  <a:lnTo>
                    <a:pt x="12" y="93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8" y="96"/>
                  </a:lnTo>
                  <a:lnTo>
                    <a:pt x="18" y="96"/>
                  </a:lnTo>
                  <a:lnTo>
                    <a:pt x="19" y="96"/>
                  </a:lnTo>
                  <a:lnTo>
                    <a:pt x="19" y="96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8" y="98"/>
                  </a:lnTo>
                  <a:lnTo>
                    <a:pt x="37" y="101"/>
                  </a:lnTo>
                  <a:lnTo>
                    <a:pt x="37" y="101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47" y="107"/>
                  </a:lnTo>
                  <a:lnTo>
                    <a:pt x="52" y="107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67" y="107"/>
                  </a:lnTo>
                  <a:lnTo>
                    <a:pt x="67" y="107"/>
                  </a:lnTo>
                  <a:lnTo>
                    <a:pt x="74" y="105"/>
                  </a:lnTo>
                  <a:lnTo>
                    <a:pt x="74" y="105"/>
                  </a:lnTo>
                  <a:lnTo>
                    <a:pt x="83" y="107"/>
                  </a:lnTo>
                  <a:lnTo>
                    <a:pt x="83" y="107"/>
                  </a:lnTo>
                  <a:lnTo>
                    <a:pt x="94" y="109"/>
                  </a:lnTo>
                  <a:lnTo>
                    <a:pt x="94" y="109"/>
                  </a:lnTo>
                  <a:lnTo>
                    <a:pt x="103" y="113"/>
                  </a:lnTo>
                  <a:lnTo>
                    <a:pt x="112" y="114"/>
                  </a:lnTo>
                  <a:lnTo>
                    <a:pt x="112" y="114"/>
                  </a:lnTo>
                  <a:lnTo>
                    <a:pt x="118" y="114"/>
                  </a:lnTo>
                  <a:lnTo>
                    <a:pt x="118" y="114"/>
                  </a:lnTo>
                  <a:lnTo>
                    <a:pt x="123" y="114"/>
                  </a:lnTo>
                  <a:lnTo>
                    <a:pt x="123" y="114"/>
                  </a:lnTo>
                  <a:lnTo>
                    <a:pt x="133" y="113"/>
                  </a:lnTo>
                  <a:lnTo>
                    <a:pt x="133" y="113"/>
                  </a:lnTo>
                  <a:lnTo>
                    <a:pt x="142" y="111"/>
                  </a:lnTo>
                  <a:lnTo>
                    <a:pt x="142" y="111"/>
                  </a:lnTo>
                  <a:lnTo>
                    <a:pt x="143" y="111"/>
                  </a:lnTo>
                  <a:lnTo>
                    <a:pt x="143" y="111"/>
                  </a:lnTo>
                  <a:lnTo>
                    <a:pt x="143" y="111"/>
                  </a:lnTo>
                  <a:lnTo>
                    <a:pt x="143" y="111"/>
                  </a:lnTo>
                  <a:lnTo>
                    <a:pt x="143" y="111"/>
                  </a:lnTo>
                  <a:lnTo>
                    <a:pt x="143" y="111"/>
                  </a:lnTo>
                  <a:lnTo>
                    <a:pt x="143" y="111"/>
                  </a:lnTo>
                  <a:lnTo>
                    <a:pt x="143" y="111"/>
                  </a:lnTo>
                  <a:lnTo>
                    <a:pt x="143" y="111"/>
                  </a:lnTo>
                  <a:lnTo>
                    <a:pt x="143" y="111"/>
                  </a:lnTo>
                  <a:lnTo>
                    <a:pt x="145" y="111"/>
                  </a:lnTo>
                  <a:lnTo>
                    <a:pt x="145" y="111"/>
                  </a:lnTo>
                  <a:lnTo>
                    <a:pt x="145" y="111"/>
                  </a:lnTo>
                  <a:lnTo>
                    <a:pt x="145" y="111"/>
                  </a:lnTo>
                  <a:lnTo>
                    <a:pt x="145" y="111"/>
                  </a:lnTo>
                  <a:lnTo>
                    <a:pt x="145" y="111"/>
                  </a:lnTo>
                  <a:lnTo>
                    <a:pt x="145" y="111"/>
                  </a:lnTo>
                  <a:lnTo>
                    <a:pt x="145" y="111"/>
                  </a:lnTo>
                  <a:lnTo>
                    <a:pt x="145" y="109"/>
                  </a:lnTo>
                  <a:lnTo>
                    <a:pt x="145" y="109"/>
                  </a:lnTo>
                  <a:lnTo>
                    <a:pt x="145" y="109"/>
                  </a:lnTo>
                  <a:lnTo>
                    <a:pt x="145" y="109"/>
                  </a:lnTo>
                  <a:lnTo>
                    <a:pt x="146" y="109"/>
                  </a:lnTo>
                  <a:lnTo>
                    <a:pt x="146" y="109"/>
                  </a:lnTo>
                  <a:lnTo>
                    <a:pt x="146" y="109"/>
                  </a:lnTo>
                  <a:lnTo>
                    <a:pt x="146" y="109"/>
                  </a:lnTo>
                  <a:lnTo>
                    <a:pt x="146" y="109"/>
                  </a:lnTo>
                  <a:lnTo>
                    <a:pt x="146" y="109"/>
                  </a:lnTo>
                  <a:lnTo>
                    <a:pt x="146" y="109"/>
                  </a:lnTo>
                  <a:lnTo>
                    <a:pt x="146" y="109"/>
                  </a:lnTo>
                  <a:lnTo>
                    <a:pt x="146" y="109"/>
                  </a:lnTo>
                  <a:lnTo>
                    <a:pt x="146" y="109"/>
                  </a:lnTo>
                  <a:lnTo>
                    <a:pt x="148" y="109"/>
                  </a:lnTo>
                  <a:lnTo>
                    <a:pt x="148" y="109"/>
                  </a:lnTo>
                  <a:lnTo>
                    <a:pt x="148" y="109"/>
                  </a:lnTo>
                  <a:lnTo>
                    <a:pt x="148" y="109"/>
                  </a:lnTo>
                  <a:lnTo>
                    <a:pt x="148" y="109"/>
                  </a:lnTo>
                  <a:lnTo>
                    <a:pt x="148" y="109"/>
                  </a:lnTo>
                  <a:lnTo>
                    <a:pt x="148" y="109"/>
                  </a:lnTo>
                  <a:lnTo>
                    <a:pt x="148" y="109"/>
                  </a:lnTo>
                  <a:lnTo>
                    <a:pt x="148" y="109"/>
                  </a:lnTo>
                  <a:lnTo>
                    <a:pt x="148" y="109"/>
                  </a:lnTo>
                  <a:lnTo>
                    <a:pt x="148" y="109"/>
                  </a:lnTo>
                  <a:lnTo>
                    <a:pt x="148" y="109"/>
                  </a:lnTo>
                  <a:lnTo>
                    <a:pt x="149" y="109"/>
                  </a:lnTo>
                  <a:lnTo>
                    <a:pt x="149" y="109"/>
                  </a:lnTo>
                  <a:lnTo>
                    <a:pt x="149" y="109"/>
                  </a:lnTo>
                  <a:lnTo>
                    <a:pt x="149" y="109"/>
                  </a:lnTo>
                  <a:lnTo>
                    <a:pt x="149" y="109"/>
                  </a:lnTo>
                  <a:lnTo>
                    <a:pt x="149" y="109"/>
                  </a:lnTo>
                  <a:lnTo>
                    <a:pt x="149" y="109"/>
                  </a:lnTo>
                  <a:lnTo>
                    <a:pt x="149" y="109"/>
                  </a:lnTo>
                  <a:lnTo>
                    <a:pt x="149" y="109"/>
                  </a:lnTo>
                  <a:lnTo>
                    <a:pt x="149" y="109"/>
                  </a:lnTo>
                  <a:lnTo>
                    <a:pt x="149" y="109"/>
                  </a:lnTo>
                  <a:lnTo>
                    <a:pt x="151" y="109"/>
                  </a:lnTo>
                  <a:lnTo>
                    <a:pt x="151" y="109"/>
                  </a:lnTo>
                  <a:lnTo>
                    <a:pt x="168" y="111"/>
                  </a:lnTo>
                  <a:lnTo>
                    <a:pt x="168" y="111"/>
                  </a:lnTo>
                  <a:lnTo>
                    <a:pt x="171" y="113"/>
                  </a:lnTo>
                  <a:lnTo>
                    <a:pt x="171" y="113"/>
                  </a:lnTo>
                  <a:lnTo>
                    <a:pt x="185" y="113"/>
                  </a:lnTo>
                  <a:lnTo>
                    <a:pt x="185" y="113"/>
                  </a:lnTo>
                  <a:lnTo>
                    <a:pt x="190" y="113"/>
                  </a:lnTo>
                  <a:lnTo>
                    <a:pt x="195" y="111"/>
                  </a:lnTo>
                  <a:lnTo>
                    <a:pt x="199" y="108"/>
                  </a:lnTo>
                  <a:lnTo>
                    <a:pt x="202" y="104"/>
                  </a:lnTo>
                  <a:lnTo>
                    <a:pt x="202" y="104"/>
                  </a:lnTo>
                  <a:lnTo>
                    <a:pt x="205" y="95"/>
                  </a:lnTo>
                  <a:lnTo>
                    <a:pt x="205" y="95"/>
                  </a:lnTo>
                  <a:lnTo>
                    <a:pt x="205" y="87"/>
                  </a:lnTo>
                  <a:lnTo>
                    <a:pt x="205" y="79"/>
                  </a:lnTo>
                  <a:lnTo>
                    <a:pt x="201" y="61"/>
                  </a:lnTo>
                  <a:lnTo>
                    <a:pt x="196" y="48"/>
                  </a:lnTo>
                  <a:lnTo>
                    <a:pt x="193" y="43"/>
                  </a:lnTo>
                  <a:lnTo>
                    <a:pt x="193" y="43"/>
                  </a:lnTo>
                  <a:lnTo>
                    <a:pt x="205" y="37"/>
                  </a:lnTo>
                  <a:lnTo>
                    <a:pt x="205" y="37"/>
                  </a:lnTo>
                  <a:lnTo>
                    <a:pt x="193" y="27"/>
                  </a:lnTo>
                  <a:lnTo>
                    <a:pt x="182" y="21"/>
                  </a:lnTo>
                  <a:lnTo>
                    <a:pt x="173" y="18"/>
                  </a:lnTo>
                  <a:lnTo>
                    <a:pt x="165" y="17"/>
                  </a:lnTo>
                  <a:lnTo>
                    <a:pt x="165" y="17"/>
                  </a:lnTo>
                  <a:lnTo>
                    <a:pt x="152" y="18"/>
                  </a:lnTo>
                  <a:lnTo>
                    <a:pt x="152" y="18"/>
                  </a:lnTo>
                  <a:lnTo>
                    <a:pt x="142" y="19"/>
                  </a:lnTo>
                  <a:lnTo>
                    <a:pt x="142" y="19"/>
                  </a:lnTo>
                  <a:lnTo>
                    <a:pt x="136" y="19"/>
                  </a:lnTo>
                  <a:lnTo>
                    <a:pt x="130" y="18"/>
                  </a:lnTo>
                  <a:lnTo>
                    <a:pt x="130" y="18"/>
                  </a:lnTo>
                  <a:lnTo>
                    <a:pt x="124" y="15"/>
                  </a:lnTo>
                  <a:lnTo>
                    <a:pt x="124" y="15"/>
                  </a:lnTo>
                  <a:lnTo>
                    <a:pt x="105" y="6"/>
                  </a:lnTo>
                  <a:lnTo>
                    <a:pt x="105" y="6"/>
                  </a:lnTo>
                  <a:lnTo>
                    <a:pt x="93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30" name="Freeform: Shape 113">
              <a:extLst>
                <a:ext uri="{FF2B5EF4-FFF2-40B4-BE49-F238E27FC236}">
                  <a16:creationId xmlns:a16="http://schemas.microsoft.com/office/drawing/2014/main" id="{9DDB2608-438E-9E47-A2AB-F46FF8E7F13A}"/>
                </a:ext>
              </a:extLst>
            </p:cNvPr>
            <p:cNvSpPr/>
            <p:nvPr/>
          </p:nvSpPr>
          <p:spPr>
            <a:xfrm>
              <a:off x="6974640" y="2597040"/>
              <a:ext cx="183240" cy="385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0" h="1071">
                  <a:moveTo>
                    <a:pt x="232" y="0"/>
                  </a:moveTo>
                  <a:lnTo>
                    <a:pt x="232" y="0"/>
                  </a:lnTo>
                  <a:lnTo>
                    <a:pt x="225" y="2"/>
                  </a:lnTo>
                  <a:lnTo>
                    <a:pt x="216" y="6"/>
                  </a:lnTo>
                  <a:lnTo>
                    <a:pt x="207" y="12"/>
                  </a:lnTo>
                  <a:lnTo>
                    <a:pt x="198" y="18"/>
                  </a:lnTo>
                  <a:lnTo>
                    <a:pt x="198" y="18"/>
                  </a:lnTo>
                  <a:lnTo>
                    <a:pt x="188" y="28"/>
                  </a:lnTo>
                  <a:lnTo>
                    <a:pt x="182" y="39"/>
                  </a:lnTo>
                  <a:lnTo>
                    <a:pt x="182" y="39"/>
                  </a:lnTo>
                  <a:lnTo>
                    <a:pt x="178" y="43"/>
                  </a:lnTo>
                  <a:lnTo>
                    <a:pt x="178" y="43"/>
                  </a:lnTo>
                  <a:lnTo>
                    <a:pt x="175" y="45"/>
                  </a:lnTo>
                  <a:lnTo>
                    <a:pt x="170" y="46"/>
                  </a:lnTo>
                  <a:lnTo>
                    <a:pt x="170" y="46"/>
                  </a:lnTo>
                  <a:lnTo>
                    <a:pt x="161" y="45"/>
                  </a:lnTo>
                  <a:lnTo>
                    <a:pt x="161" y="45"/>
                  </a:lnTo>
                  <a:lnTo>
                    <a:pt x="156" y="43"/>
                  </a:lnTo>
                  <a:lnTo>
                    <a:pt x="150" y="42"/>
                  </a:lnTo>
                  <a:lnTo>
                    <a:pt x="150" y="42"/>
                  </a:lnTo>
                  <a:lnTo>
                    <a:pt x="144" y="43"/>
                  </a:lnTo>
                  <a:lnTo>
                    <a:pt x="138" y="45"/>
                  </a:lnTo>
                  <a:lnTo>
                    <a:pt x="138" y="45"/>
                  </a:lnTo>
                  <a:lnTo>
                    <a:pt x="135" y="46"/>
                  </a:lnTo>
                  <a:lnTo>
                    <a:pt x="135" y="46"/>
                  </a:lnTo>
                  <a:lnTo>
                    <a:pt x="127" y="49"/>
                  </a:lnTo>
                  <a:lnTo>
                    <a:pt x="120" y="51"/>
                  </a:lnTo>
                  <a:lnTo>
                    <a:pt x="120" y="51"/>
                  </a:lnTo>
                  <a:lnTo>
                    <a:pt x="110" y="49"/>
                  </a:lnTo>
                  <a:lnTo>
                    <a:pt x="99" y="45"/>
                  </a:lnTo>
                  <a:lnTo>
                    <a:pt x="99" y="45"/>
                  </a:lnTo>
                  <a:lnTo>
                    <a:pt x="91" y="42"/>
                  </a:lnTo>
                  <a:lnTo>
                    <a:pt x="83" y="40"/>
                  </a:lnTo>
                  <a:lnTo>
                    <a:pt x="83" y="40"/>
                  </a:lnTo>
                  <a:lnTo>
                    <a:pt x="80" y="40"/>
                  </a:lnTo>
                  <a:lnTo>
                    <a:pt x="77" y="42"/>
                  </a:lnTo>
                  <a:lnTo>
                    <a:pt x="77" y="42"/>
                  </a:lnTo>
                  <a:lnTo>
                    <a:pt x="73" y="46"/>
                  </a:lnTo>
                  <a:lnTo>
                    <a:pt x="73" y="46"/>
                  </a:lnTo>
                  <a:lnTo>
                    <a:pt x="70" y="51"/>
                  </a:lnTo>
                  <a:lnTo>
                    <a:pt x="70" y="51"/>
                  </a:lnTo>
                  <a:lnTo>
                    <a:pt x="65" y="52"/>
                  </a:lnTo>
                  <a:lnTo>
                    <a:pt x="61" y="54"/>
                  </a:lnTo>
                  <a:lnTo>
                    <a:pt x="61" y="54"/>
                  </a:lnTo>
                  <a:lnTo>
                    <a:pt x="54" y="52"/>
                  </a:lnTo>
                  <a:lnTo>
                    <a:pt x="46" y="51"/>
                  </a:lnTo>
                  <a:lnTo>
                    <a:pt x="46" y="51"/>
                  </a:lnTo>
                  <a:lnTo>
                    <a:pt x="39" y="48"/>
                  </a:lnTo>
                  <a:lnTo>
                    <a:pt x="31" y="48"/>
                  </a:lnTo>
                  <a:lnTo>
                    <a:pt x="31" y="48"/>
                  </a:lnTo>
                  <a:lnTo>
                    <a:pt x="26" y="48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11" y="61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14" y="82"/>
                  </a:lnTo>
                  <a:lnTo>
                    <a:pt x="20" y="89"/>
                  </a:lnTo>
                  <a:lnTo>
                    <a:pt x="24" y="96"/>
                  </a:lnTo>
                  <a:lnTo>
                    <a:pt x="24" y="96"/>
                  </a:lnTo>
                  <a:lnTo>
                    <a:pt x="26" y="101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7" y="111"/>
                  </a:lnTo>
                  <a:lnTo>
                    <a:pt x="31" y="117"/>
                  </a:lnTo>
                  <a:lnTo>
                    <a:pt x="45" y="129"/>
                  </a:lnTo>
                  <a:lnTo>
                    <a:pt x="51" y="136"/>
                  </a:lnTo>
                  <a:lnTo>
                    <a:pt x="57" y="142"/>
                  </a:lnTo>
                  <a:lnTo>
                    <a:pt x="61" y="149"/>
                  </a:lnTo>
                  <a:lnTo>
                    <a:pt x="62" y="158"/>
                  </a:lnTo>
                  <a:lnTo>
                    <a:pt x="62" y="158"/>
                  </a:lnTo>
                  <a:lnTo>
                    <a:pt x="62" y="164"/>
                  </a:lnTo>
                  <a:lnTo>
                    <a:pt x="67" y="170"/>
                  </a:lnTo>
                  <a:lnTo>
                    <a:pt x="67" y="170"/>
                  </a:lnTo>
                  <a:lnTo>
                    <a:pt x="67" y="170"/>
                  </a:lnTo>
                  <a:lnTo>
                    <a:pt x="67" y="170"/>
                  </a:lnTo>
                  <a:lnTo>
                    <a:pt x="67" y="170"/>
                  </a:lnTo>
                  <a:lnTo>
                    <a:pt x="67" y="170"/>
                  </a:lnTo>
                  <a:lnTo>
                    <a:pt x="70" y="175"/>
                  </a:lnTo>
                  <a:lnTo>
                    <a:pt x="76" y="179"/>
                  </a:lnTo>
                  <a:lnTo>
                    <a:pt x="86" y="185"/>
                  </a:lnTo>
                  <a:lnTo>
                    <a:pt x="99" y="189"/>
                  </a:lnTo>
                  <a:lnTo>
                    <a:pt x="110" y="191"/>
                  </a:lnTo>
                  <a:lnTo>
                    <a:pt x="110" y="191"/>
                  </a:lnTo>
                  <a:lnTo>
                    <a:pt x="113" y="191"/>
                  </a:lnTo>
                  <a:lnTo>
                    <a:pt x="113" y="191"/>
                  </a:lnTo>
                  <a:lnTo>
                    <a:pt x="120" y="189"/>
                  </a:lnTo>
                  <a:lnTo>
                    <a:pt x="120" y="189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36" y="182"/>
                  </a:lnTo>
                  <a:lnTo>
                    <a:pt x="147" y="181"/>
                  </a:lnTo>
                  <a:lnTo>
                    <a:pt x="147" y="181"/>
                  </a:lnTo>
                  <a:lnTo>
                    <a:pt x="154" y="182"/>
                  </a:lnTo>
                  <a:lnTo>
                    <a:pt x="161" y="185"/>
                  </a:lnTo>
                  <a:lnTo>
                    <a:pt x="164" y="188"/>
                  </a:lnTo>
                  <a:lnTo>
                    <a:pt x="166" y="192"/>
                  </a:lnTo>
                  <a:lnTo>
                    <a:pt x="167" y="197"/>
                  </a:lnTo>
                  <a:lnTo>
                    <a:pt x="169" y="203"/>
                  </a:lnTo>
                  <a:lnTo>
                    <a:pt x="169" y="203"/>
                  </a:lnTo>
                  <a:lnTo>
                    <a:pt x="170" y="212"/>
                  </a:lnTo>
                  <a:lnTo>
                    <a:pt x="173" y="219"/>
                  </a:lnTo>
                  <a:lnTo>
                    <a:pt x="173" y="219"/>
                  </a:lnTo>
                  <a:lnTo>
                    <a:pt x="179" y="229"/>
                  </a:lnTo>
                  <a:lnTo>
                    <a:pt x="185" y="237"/>
                  </a:lnTo>
                  <a:lnTo>
                    <a:pt x="189" y="246"/>
                  </a:lnTo>
                  <a:lnTo>
                    <a:pt x="191" y="250"/>
                  </a:lnTo>
                  <a:lnTo>
                    <a:pt x="191" y="256"/>
                  </a:lnTo>
                  <a:lnTo>
                    <a:pt x="191" y="256"/>
                  </a:lnTo>
                  <a:lnTo>
                    <a:pt x="191" y="256"/>
                  </a:lnTo>
                  <a:lnTo>
                    <a:pt x="189" y="262"/>
                  </a:lnTo>
                  <a:lnTo>
                    <a:pt x="186" y="266"/>
                  </a:lnTo>
                  <a:lnTo>
                    <a:pt x="186" y="266"/>
                  </a:lnTo>
                  <a:lnTo>
                    <a:pt x="182" y="268"/>
                  </a:lnTo>
                  <a:lnTo>
                    <a:pt x="178" y="271"/>
                  </a:lnTo>
                  <a:lnTo>
                    <a:pt x="166" y="272"/>
                  </a:lnTo>
                  <a:lnTo>
                    <a:pt x="154" y="275"/>
                  </a:lnTo>
                  <a:lnTo>
                    <a:pt x="148" y="277"/>
                  </a:lnTo>
                  <a:lnTo>
                    <a:pt x="144" y="280"/>
                  </a:lnTo>
                  <a:lnTo>
                    <a:pt x="144" y="280"/>
                  </a:lnTo>
                  <a:lnTo>
                    <a:pt x="141" y="284"/>
                  </a:lnTo>
                  <a:lnTo>
                    <a:pt x="138" y="287"/>
                  </a:lnTo>
                  <a:lnTo>
                    <a:pt x="138" y="287"/>
                  </a:lnTo>
                  <a:lnTo>
                    <a:pt x="138" y="291"/>
                  </a:lnTo>
                  <a:lnTo>
                    <a:pt x="138" y="294"/>
                  </a:lnTo>
                  <a:lnTo>
                    <a:pt x="139" y="299"/>
                  </a:lnTo>
                  <a:lnTo>
                    <a:pt x="142" y="302"/>
                  </a:lnTo>
                  <a:lnTo>
                    <a:pt x="151" y="309"/>
                  </a:lnTo>
                  <a:lnTo>
                    <a:pt x="163" y="316"/>
                  </a:lnTo>
                  <a:lnTo>
                    <a:pt x="163" y="316"/>
                  </a:lnTo>
                  <a:lnTo>
                    <a:pt x="197" y="337"/>
                  </a:lnTo>
                  <a:lnTo>
                    <a:pt x="209" y="346"/>
                  </a:lnTo>
                  <a:lnTo>
                    <a:pt x="213" y="350"/>
                  </a:lnTo>
                  <a:lnTo>
                    <a:pt x="213" y="355"/>
                  </a:lnTo>
                  <a:lnTo>
                    <a:pt x="213" y="355"/>
                  </a:lnTo>
                  <a:lnTo>
                    <a:pt x="215" y="359"/>
                  </a:lnTo>
                  <a:lnTo>
                    <a:pt x="216" y="364"/>
                  </a:lnTo>
                  <a:lnTo>
                    <a:pt x="220" y="372"/>
                  </a:lnTo>
                  <a:lnTo>
                    <a:pt x="220" y="372"/>
                  </a:lnTo>
                  <a:lnTo>
                    <a:pt x="237" y="395"/>
                  </a:lnTo>
                  <a:lnTo>
                    <a:pt x="244" y="405"/>
                  </a:lnTo>
                  <a:lnTo>
                    <a:pt x="250" y="417"/>
                  </a:lnTo>
                  <a:lnTo>
                    <a:pt x="250" y="417"/>
                  </a:lnTo>
                  <a:lnTo>
                    <a:pt x="253" y="423"/>
                  </a:lnTo>
                  <a:lnTo>
                    <a:pt x="257" y="429"/>
                  </a:lnTo>
                  <a:lnTo>
                    <a:pt x="268" y="442"/>
                  </a:lnTo>
                  <a:lnTo>
                    <a:pt x="281" y="455"/>
                  </a:lnTo>
                  <a:lnTo>
                    <a:pt x="293" y="469"/>
                  </a:lnTo>
                  <a:lnTo>
                    <a:pt x="293" y="469"/>
                  </a:lnTo>
                  <a:lnTo>
                    <a:pt x="302" y="480"/>
                  </a:lnTo>
                  <a:lnTo>
                    <a:pt x="308" y="494"/>
                  </a:lnTo>
                  <a:lnTo>
                    <a:pt x="308" y="494"/>
                  </a:lnTo>
                  <a:lnTo>
                    <a:pt x="314" y="504"/>
                  </a:lnTo>
                  <a:lnTo>
                    <a:pt x="321" y="513"/>
                  </a:lnTo>
                  <a:lnTo>
                    <a:pt x="330" y="520"/>
                  </a:lnTo>
                  <a:lnTo>
                    <a:pt x="340" y="527"/>
                  </a:lnTo>
                  <a:lnTo>
                    <a:pt x="340" y="527"/>
                  </a:lnTo>
                  <a:lnTo>
                    <a:pt x="355" y="538"/>
                  </a:lnTo>
                  <a:lnTo>
                    <a:pt x="365" y="547"/>
                  </a:lnTo>
                  <a:lnTo>
                    <a:pt x="365" y="547"/>
                  </a:lnTo>
                  <a:lnTo>
                    <a:pt x="370" y="551"/>
                  </a:lnTo>
                  <a:lnTo>
                    <a:pt x="370" y="551"/>
                  </a:lnTo>
                  <a:lnTo>
                    <a:pt x="372" y="557"/>
                  </a:lnTo>
                  <a:lnTo>
                    <a:pt x="375" y="564"/>
                  </a:lnTo>
                  <a:lnTo>
                    <a:pt x="380" y="581"/>
                  </a:lnTo>
                  <a:lnTo>
                    <a:pt x="381" y="600"/>
                  </a:lnTo>
                  <a:lnTo>
                    <a:pt x="379" y="618"/>
                  </a:lnTo>
                  <a:lnTo>
                    <a:pt x="379" y="618"/>
                  </a:lnTo>
                  <a:lnTo>
                    <a:pt x="377" y="631"/>
                  </a:lnTo>
                  <a:lnTo>
                    <a:pt x="377" y="646"/>
                  </a:lnTo>
                  <a:lnTo>
                    <a:pt x="377" y="646"/>
                  </a:lnTo>
                  <a:lnTo>
                    <a:pt x="377" y="646"/>
                  </a:lnTo>
                  <a:lnTo>
                    <a:pt x="377" y="646"/>
                  </a:lnTo>
                  <a:lnTo>
                    <a:pt x="377" y="646"/>
                  </a:lnTo>
                  <a:lnTo>
                    <a:pt x="377" y="646"/>
                  </a:lnTo>
                  <a:lnTo>
                    <a:pt x="379" y="666"/>
                  </a:lnTo>
                  <a:lnTo>
                    <a:pt x="381" y="687"/>
                  </a:lnTo>
                  <a:lnTo>
                    <a:pt x="384" y="699"/>
                  </a:lnTo>
                  <a:lnTo>
                    <a:pt x="389" y="709"/>
                  </a:lnTo>
                  <a:lnTo>
                    <a:pt x="393" y="719"/>
                  </a:lnTo>
                  <a:lnTo>
                    <a:pt x="399" y="731"/>
                  </a:lnTo>
                  <a:lnTo>
                    <a:pt x="399" y="731"/>
                  </a:lnTo>
                  <a:lnTo>
                    <a:pt x="399" y="731"/>
                  </a:lnTo>
                  <a:lnTo>
                    <a:pt x="399" y="731"/>
                  </a:lnTo>
                  <a:lnTo>
                    <a:pt x="399" y="731"/>
                  </a:lnTo>
                  <a:lnTo>
                    <a:pt x="399" y="731"/>
                  </a:lnTo>
                  <a:lnTo>
                    <a:pt x="399" y="731"/>
                  </a:lnTo>
                  <a:lnTo>
                    <a:pt x="399" y="731"/>
                  </a:lnTo>
                  <a:lnTo>
                    <a:pt x="399" y="731"/>
                  </a:lnTo>
                  <a:lnTo>
                    <a:pt x="402" y="734"/>
                  </a:lnTo>
                  <a:lnTo>
                    <a:pt x="402" y="734"/>
                  </a:lnTo>
                  <a:lnTo>
                    <a:pt x="406" y="745"/>
                  </a:lnTo>
                  <a:lnTo>
                    <a:pt x="408" y="753"/>
                  </a:lnTo>
                  <a:lnTo>
                    <a:pt x="406" y="762"/>
                  </a:lnTo>
                  <a:lnTo>
                    <a:pt x="404" y="770"/>
                  </a:lnTo>
                  <a:lnTo>
                    <a:pt x="404" y="770"/>
                  </a:lnTo>
                  <a:lnTo>
                    <a:pt x="395" y="779"/>
                  </a:lnTo>
                  <a:lnTo>
                    <a:pt x="384" y="787"/>
                  </a:lnTo>
                  <a:lnTo>
                    <a:pt x="384" y="787"/>
                  </a:lnTo>
                  <a:lnTo>
                    <a:pt x="367" y="801"/>
                  </a:lnTo>
                  <a:lnTo>
                    <a:pt x="359" y="808"/>
                  </a:lnTo>
                  <a:lnTo>
                    <a:pt x="352" y="814"/>
                  </a:lnTo>
                  <a:lnTo>
                    <a:pt x="352" y="814"/>
                  </a:lnTo>
                  <a:lnTo>
                    <a:pt x="347" y="821"/>
                  </a:lnTo>
                  <a:lnTo>
                    <a:pt x="343" y="829"/>
                  </a:lnTo>
                  <a:lnTo>
                    <a:pt x="337" y="844"/>
                  </a:lnTo>
                  <a:lnTo>
                    <a:pt x="334" y="849"/>
                  </a:lnTo>
                  <a:lnTo>
                    <a:pt x="328" y="854"/>
                  </a:lnTo>
                  <a:lnTo>
                    <a:pt x="321" y="857"/>
                  </a:lnTo>
                  <a:lnTo>
                    <a:pt x="312" y="858"/>
                  </a:lnTo>
                  <a:lnTo>
                    <a:pt x="312" y="858"/>
                  </a:lnTo>
                  <a:lnTo>
                    <a:pt x="297" y="857"/>
                  </a:lnTo>
                  <a:lnTo>
                    <a:pt x="297" y="857"/>
                  </a:lnTo>
                  <a:lnTo>
                    <a:pt x="290" y="855"/>
                  </a:lnTo>
                  <a:lnTo>
                    <a:pt x="290" y="855"/>
                  </a:lnTo>
                  <a:lnTo>
                    <a:pt x="277" y="852"/>
                  </a:lnTo>
                  <a:lnTo>
                    <a:pt x="277" y="852"/>
                  </a:lnTo>
                  <a:lnTo>
                    <a:pt x="272" y="852"/>
                  </a:lnTo>
                  <a:lnTo>
                    <a:pt x="271" y="854"/>
                  </a:lnTo>
                  <a:lnTo>
                    <a:pt x="268" y="855"/>
                  </a:lnTo>
                  <a:lnTo>
                    <a:pt x="268" y="858"/>
                  </a:lnTo>
                  <a:lnTo>
                    <a:pt x="268" y="858"/>
                  </a:lnTo>
                  <a:lnTo>
                    <a:pt x="269" y="864"/>
                  </a:lnTo>
                  <a:lnTo>
                    <a:pt x="272" y="872"/>
                  </a:lnTo>
                  <a:lnTo>
                    <a:pt x="281" y="888"/>
                  </a:lnTo>
                  <a:lnTo>
                    <a:pt x="288" y="904"/>
                  </a:lnTo>
                  <a:lnTo>
                    <a:pt x="290" y="912"/>
                  </a:lnTo>
                  <a:lnTo>
                    <a:pt x="290" y="917"/>
                  </a:lnTo>
                  <a:lnTo>
                    <a:pt x="290" y="917"/>
                  </a:lnTo>
                  <a:lnTo>
                    <a:pt x="288" y="920"/>
                  </a:lnTo>
                  <a:lnTo>
                    <a:pt x="285" y="922"/>
                  </a:lnTo>
                  <a:lnTo>
                    <a:pt x="277" y="922"/>
                  </a:lnTo>
                  <a:lnTo>
                    <a:pt x="277" y="922"/>
                  </a:lnTo>
                  <a:lnTo>
                    <a:pt x="265" y="922"/>
                  </a:lnTo>
                  <a:lnTo>
                    <a:pt x="251" y="919"/>
                  </a:lnTo>
                  <a:lnTo>
                    <a:pt x="251" y="919"/>
                  </a:lnTo>
                  <a:lnTo>
                    <a:pt x="246" y="917"/>
                  </a:lnTo>
                  <a:lnTo>
                    <a:pt x="246" y="917"/>
                  </a:lnTo>
                  <a:lnTo>
                    <a:pt x="232" y="914"/>
                  </a:lnTo>
                  <a:lnTo>
                    <a:pt x="232" y="914"/>
                  </a:lnTo>
                  <a:lnTo>
                    <a:pt x="217" y="912"/>
                  </a:lnTo>
                  <a:lnTo>
                    <a:pt x="217" y="912"/>
                  </a:lnTo>
                  <a:lnTo>
                    <a:pt x="212" y="913"/>
                  </a:lnTo>
                  <a:lnTo>
                    <a:pt x="210" y="914"/>
                  </a:lnTo>
                  <a:lnTo>
                    <a:pt x="209" y="917"/>
                  </a:lnTo>
                  <a:lnTo>
                    <a:pt x="209" y="917"/>
                  </a:lnTo>
                  <a:lnTo>
                    <a:pt x="209" y="922"/>
                  </a:lnTo>
                  <a:lnTo>
                    <a:pt x="206" y="926"/>
                  </a:lnTo>
                  <a:lnTo>
                    <a:pt x="195" y="935"/>
                  </a:lnTo>
                  <a:lnTo>
                    <a:pt x="195" y="935"/>
                  </a:lnTo>
                  <a:lnTo>
                    <a:pt x="181" y="944"/>
                  </a:lnTo>
                  <a:lnTo>
                    <a:pt x="166" y="951"/>
                  </a:lnTo>
                  <a:lnTo>
                    <a:pt x="166" y="951"/>
                  </a:lnTo>
                  <a:lnTo>
                    <a:pt x="172" y="959"/>
                  </a:lnTo>
                  <a:lnTo>
                    <a:pt x="179" y="963"/>
                  </a:lnTo>
                  <a:lnTo>
                    <a:pt x="197" y="975"/>
                  </a:lnTo>
                  <a:lnTo>
                    <a:pt x="197" y="975"/>
                  </a:lnTo>
                  <a:lnTo>
                    <a:pt x="200" y="976"/>
                  </a:lnTo>
                  <a:lnTo>
                    <a:pt x="201" y="979"/>
                  </a:lnTo>
                  <a:lnTo>
                    <a:pt x="201" y="981"/>
                  </a:lnTo>
                  <a:lnTo>
                    <a:pt x="201" y="984"/>
                  </a:lnTo>
                  <a:lnTo>
                    <a:pt x="198" y="990"/>
                  </a:lnTo>
                  <a:lnTo>
                    <a:pt x="192" y="997"/>
                  </a:lnTo>
                  <a:lnTo>
                    <a:pt x="188" y="1004"/>
                  </a:lnTo>
                  <a:lnTo>
                    <a:pt x="182" y="1015"/>
                  </a:lnTo>
                  <a:lnTo>
                    <a:pt x="179" y="1025"/>
                  </a:lnTo>
                  <a:lnTo>
                    <a:pt x="178" y="1037"/>
                  </a:lnTo>
                  <a:lnTo>
                    <a:pt x="178" y="1037"/>
                  </a:lnTo>
                  <a:lnTo>
                    <a:pt x="178" y="1044"/>
                  </a:lnTo>
                  <a:lnTo>
                    <a:pt x="179" y="1052"/>
                  </a:lnTo>
                  <a:lnTo>
                    <a:pt x="182" y="1058"/>
                  </a:lnTo>
                  <a:lnTo>
                    <a:pt x="185" y="1062"/>
                  </a:lnTo>
                  <a:lnTo>
                    <a:pt x="189" y="1067"/>
                  </a:lnTo>
                  <a:lnTo>
                    <a:pt x="192" y="1068"/>
                  </a:lnTo>
                  <a:lnTo>
                    <a:pt x="197" y="1069"/>
                  </a:lnTo>
                  <a:lnTo>
                    <a:pt x="201" y="1071"/>
                  </a:lnTo>
                  <a:lnTo>
                    <a:pt x="201" y="1071"/>
                  </a:lnTo>
                  <a:lnTo>
                    <a:pt x="207" y="1069"/>
                  </a:lnTo>
                  <a:lnTo>
                    <a:pt x="213" y="1065"/>
                  </a:lnTo>
                  <a:lnTo>
                    <a:pt x="213" y="1065"/>
                  </a:lnTo>
                  <a:lnTo>
                    <a:pt x="225" y="1052"/>
                  </a:lnTo>
                  <a:lnTo>
                    <a:pt x="243" y="1037"/>
                  </a:lnTo>
                  <a:lnTo>
                    <a:pt x="262" y="1024"/>
                  </a:lnTo>
                  <a:lnTo>
                    <a:pt x="269" y="1019"/>
                  </a:lnTo>
                  <a:lnTo>
                    <a:pt x="277" y="1015"/>
                  </a:lnTo>
                  <a:lnTo>
                    <a:pt x="277" y="1015"/>
                  </a:lnTo>
                  <a:lnTo>
                    <a:pt x="281" y="1013"/>
                  </a:lnTo>
                  <a:lnTo>
                    <a:pt x="282" y="1009"/>
                  </a:lnTo>
                  <a:lnTo>
                    <a:pt x="284" y="1004"/>
                  </a:lnTo>
                  <a:lnTo>
                    <a:pt x="284" y="1000"/>
                  </a:lnTo>
                  <a:lnTo>
                    <a:pt x="284" y="996"/>
                  </a:lnTo>
                  <a:lnTo>
                    <a:pt x="285" y="993"/>
                  </a:lnTo>
                  <a:lnTo>
                    <a:pt x="287" y="990"/>
                  </a:lnTo>
                  <a:lnTo>
                    <a:pt x="291" y="988"/>
                  </a:lnTo>
                  <a:lnTo>
                    <a:pt x="291" y="988"/>
                  </a:lnTo>
                  <a:lnTo>
                    <a:pt x="293" y="988"/>
                  </a:lnTo>
                  <a:lnTo>
                    <a:pt x="293" y="988"/>
                  </a:lnTo>
                  <a:lnTo>
                    <a:pt x="294" y="988"/>
                  </a:lnTo>
                  <a:lnTo>
                    <a:pt x="294" y="988"/>
                  </a:lnTo>
                  <a:lnTo>
                    <a:pt x="299" y="987"/>
                  </a:lnTo>
                  <a:lnTo>
                    <a:pt x="302" y="984"/>
                  </a:lnTo>
                  <a:lnTo>
                    <a:pt x="305" y="979"/>
                  </a:lnTo>
                  <a:lnTo>
                    <a:pt x="306" y="975"/>
                  </a:lnTo>
                  <a:lnTo>
                    <a:pt x="308" y="962"/>
                  </a:lnTo>
                  <a:lnTo>
                    <a:pt x="309" y="956"/>
                  </a:lnTo>
                  <a:lnTo>
                    <a:pt x="312" y="951"/>
                  </a:lnTo>
                  <a:lnTo>
                    <a:pt x="312" y="951"/>
                  </a:lnTo>
                  <a:lnTo>
                    <a:pt x="315" y="947"/>
                  </a:lnTo>
                  <a:lnTo>
                    <a:pt x="319" y="944"/>
                  </a:lnTo>
                  <a:lnTo>
                    <a:pt x="324" y="942"/>
                  </a:lnTo>
                  <a:lnTo>
                    <a:pt x="328" y="941"/>
                  </a:lnTo>
                  <a:lnTo>
                    <a:pt x="328" y="941"/>
                  </a:lnTo>
                  <a:lnTo>
                    <a:pt x="355" y="944"/>
                  </a:lnTo>
                  <a:lnTo>
                    <a:pt x="355" y="944"/>
                  </a:lnTo>
                  <a:lnTo>
                    <a:pt x="358" y="944"/>
                  </a:lnTo>
                  <a:lnTo>
                    <a:pt x="358" y="944"/>
                  </a:lnTo>
                  <a:lnTo>
                    <a:pt x="367" y="942"/>
                  </a:lnTo>
                  <a:lnTo>
                    <a:pt x="377" y="939"/>
                  </a:lnTo>
                  <a:lnTo>
                    <a:pt x="389" y="935"/>
                  </a:lnTo>
                  <a:lnTo>
                    <a:pt x="401" y="929"/>
                  </a:lnTo>
                  <a:lnTo>
                    <a:pt x="426" y="914"/>
                  </a:lnTo>
                  <a:lnTo>
                    <a:pt x="451" y="898"/>
                  </a:lnTo>
                  <a:lnTo>
                    <a:pt x="451" y="898"/>
                  </a:lnTo>
                  <a:lnTo>
                    <a:pt x="473" y="882"/>
                  </a:lnTo>
                  <a:lnTo>
                    <a:pt x="480" y="875"/>
                  </a:lnTo>
                  <a:lnTo>
                    <a:pt x="488" y="867"/>
                  </a:lnTo>
                  <a:lnTo>
                    <a:pt x="492" y="857"/>
                  </a:lnTo>
                  <a:lnTo>
                    <a:pt x="498" y="844"/>
                  </a:lnTo>
                  <a:lnTo>
                    <a:pt x="503" y="826"/>
                  </a:lnTo>
                  <a:lnTo>
                    <a:pt x="507" y="804"/>
                  </a:lnTo>
                  <a:lnTo>
                    <a:pt x="507" y="804"/>
                  </a:lnTo>
                  <a:lnTo>
                    <a:pt x="508" y="792"/>
                  </a:lnTo>
                  <a:lnTo>
                    <a:pt x="510" y="779"/>
                  </a:lnTo>
                  <a:lnTo>
                    <a:pt x="510" y="753"/>
                  </a:lnTo>
                  <a:lnTo>
                    <a:pt x="508" y="728"/>
                  </a:lnTo>
                  <a:lnTo>
                    <a:pt x="504" y="705"/>
                  </a:lnTo>
                  <a:lnTo>
                    <a:pt x="495" y="665"/>
                  </a:lnTo>
                  <a:lnTo>
                    <a:pt x="492" y="650"/>
                  </a:lnTo>
                  <a:lnTo>
                    <a:pt x="491" y="640"/>
                  </a:lnTo>
                  <a:lnTo>
                    <a:pt x="491" y="640"/>
                  </a:lnTo>
                  <a:lnTo>
                    <a:pt x="488" y="629"/>
                  </a:lnTo>
                  <a:lnTo>
                    <a:pt x="482" y="615"/>
                  </a:lnTo>
                  <a:lnTo>
                    <a:pt x="473" y="597"/>
                  </a:lnTo>
                  <a:lnTo>
                    <a:pt x="463" y="578"/>
                  </a:lnTo>
                  <a:lnTo>
                    <a:pt x="452" y="560"/>
                  </a:lnTo>
                  <a:lnTo>
                    <a:pt x="442" y="544"/>
                  </a:lnTo>
                  <a:lnTo>
                    <a:pt x="432" y="534"/>
                  </a:lnTo>
                  <a:lnTo>
                    <a:pt x="427" y="530"/>
                  </a:lnTo>
                  <a:lnTo>
                    <a:pt x="424" y="529"/>
                  </a:lnTo>
                  <a:lnTo>
                    <a:pt x="424" y="529"/>
                  </a:lnTo>
                  <a:lnTo>
                    <a:pt x="423" y="529"/>
                  </a:lnTo>
                  <a:lnTo>
                    <a:pt x="423" y="529"/>
                  </a:lnTo>
                  <a:lnTo>
                    <a:pt x="423" y="529"/>
                  </a:lnTo>
                  <a:lnTo>
                    <a:pt x="423" y="529"/>
                  </a:lnTo>
                  <a:lnTo>
                    <a:pt x="418" y="529"/>
                  </a:lnTo>
                  <a:lnTo>
                    <a:pt x="414" y="526"/>
                  </a:lnTo>
                  <a:lnTo>
                    <a:pt x="399" y="517"/>
                  </a:lnTo>
                  <a:lnTo>
                    <a:pt x="383" y="502"/>
                  </a:lnTo>
                  <a:lnTo>
                    <a:pt x="365" y="486"/>
                  </a:lnTo>
                  <a:lnTo>
                    <a:pt x="331" y="455"/>
                  </a:lnTo>
                  <a:lnTo>
                    <a:pt x="309" y="435"/>
                  </a:lnTo>
                  <a:lnTo>
                    <a:pt x="309" y="435"/>
                  </a:lnTo>
                  <a:lnTo>
                    <a:pt x="305" y="429"/>
                  </a:lnTo>
                  <a:lnTo>
                    <a:pt x="302" y="423"/>
                  </a:lnTo>
                  <a:lnTo>
                    <a:pt x="296" y="408"/>
                  </a:lnTo>
                  <a:lnTo>
                    <a:pt x="294" y="401"/>
                  </a:lnTo>
                  <a:lnTo>
                    <a:pt x="290" y="393"/>
                  </a:lnTo>
                  <a:lnTo>
                    <a:pt x="285" y="386"/>
                  </a:lnTo>
                  <a:lnTo>
                    <a:pt x="278" y="380"/>
                  </a:lnTo>
                  <a:lnTo>
                    <a:pt x="278" y="380"/>
                  </a:lnTo>
                  <a:lnTo>
                    <a:pt x="272" y="371"/>
                  </a:lnTo>
                  <a:lnTo>
                    <a:pt x="266" y="362"/>
                  </a:lnTo>
                  <a:lnTo>
                    <a:pt x="262" y="350"/>
                  </a:lnTo>
                  <a:lnTo>
                    <a:pt x="260" y="337"/>
                  </a:lnTo>
                  <a:lnTo>
                    <a:pt x="259" y="324"/>
                  </a:lnTo>
                  <a:lnTo>
                    <a:pt x="259" y="311"/>
                  </a:lnTo>
                  <a:lnTo>
                    <a:pt x="259" y="296"/>
                  </a:lnTo>
                  <a:lnTo>
                    <a:pt x="260" y="284"/>
                  </a:lnTo>
                  <a:lnTo>
                    <a:pt x="260" y="284"/>
                  </a:lnTo>
                  <a:lnTo>
                    <a:pt x="262" y="278"/>
                  </a:lnTo>
                  <a:lnTo>
                    <a:pt x="265" y="272"/>
                  </a:lnTo>
                  <a:lnTo>
                    <a:pt x="271" y="263"/>
                  </a:lnTo>
                  <a:lnTo>
                    <a:pt x="280" y="256"/>
                  </a:lnTo>
                  <a:lnTo>
                    <a:pt x="288" y="248"/>
                  </a:lnTo>
                  <a:lnTo>
                    <a:pt x="297" y="243"/>
                  </a:lnTo>
                  <a:lnTo>
                    <a:pt x="305" y="237"/>
                  </a:lnTo>
                  <a:lnTo>
                    <a:pt x="309" y="229"/>
                  </a:lnTo>
                  <a:lnTo>
                    <a:pt x="311" y="226"/>
                  </a:lnTo>
                  <a:lnTo>
                    <a:pt x="311" y="222"/>
                  </a:lnTo>
                  <a:lnTo>
                    <a:pt x="311" y="222"/>
                  </a:lnTo>
                  <a:lnTo>
                    <a:pt x="312" y="207"/>
                  </a:lnTo>
                  <a:lnTo>
                    <a:pt x="314" y="200"/>
                  </a:lnTo>
                  <a:lnTo>
                    <a:pt x="315" y="194"/>
                  </a:lnTo>
                  <a:lnTo>
                    <a:pt x="319" y="188"/>
                  </a:lnTo>
                  <a:lnTo>
                    <a:pt x="324" y="185"/>
                  </a:lnTo>
                  <a:lnTo>
                    <a:pt x="330" y="182"/>
                  </a:lnTo>
                  <a:lnTo>
                    <a:pt x="339" y="181"/>
                  </a:lnTo>
                  <a:lnTo>
                    <a:pt x="339" y="181"/>
                  </a:lnTo>
                  <a:lnTo>
                    <a:pt x="346" y="179"/>
                  </a:lnTo>
                  <a:lnTo>
                    <a:pt x="355" y="176"/>
                  </a:lnTo>
                  <a:lnTo>
                    <a:pt x="362" y="173"/>
                  </a:lnTo>
                  <a:lnTo>
                    <a:pt x="370" y="169"/>
                  </a:lnTo>
                  <a:lnTo>
                    <a:pt x="383" y="157"/>
                  </a:lnTo>
                  <a:lnTo>
                    <a:pt x="393" y="144"/>
                  </a:lnTo>
                  <a:lnTo>
                    <a:pt x="393" y="144"/>
                  </a:lnTo>
                  <a:lnTo>
                    <a:pt x="396" y="141"/>
                  </a:lnTo>
                  <a:lnTo>
                    <a:pt x="399" y="139"/>
                  </a:lnTo>
                  <a:lnTo>
                    <a:pt x="399" y="139"/>
                  </a:lnTo>
                  <a:lnTo>
                    <a:pt x="399" y="139"/>
                  </a:lnTo>
                  <a:lnTo>
                    <a:pt x="389" y="129"/>
                  </a:lnTo>
                  <a:lnTo>
                    <a:pt x="389" y="129"/>
                  </a:lnTo>
                  <a:lnTo>
                    <a:pt x="384" y="127"/>
                  </a:lnTo>
                  <a:lnTo>
                    <a:pt x="384" y="127"/>
                  </a:lnTo>
                  <a:lnTo>
                    <a:pt x="377" y="126"/>
                  </a:lnTo>
                  <a:lnTo>
                    <a:pt x="368" y="122"/>
                  </a:lnTo>
                  <a:lnTo>
                    <a:pt x="347" y="108"/>
                  </a:lnTo>
                  <a:lnTo>
                    <a:pt x="330" y="93"/>
                  </a:lnTo>
                  <a:lnTo>
                    <a:pt x="322" y="86"/>
                  </a:lnTo>
                  <a:lnTo>
                    <a:pt x="316" y="80"/>
                  </a:lnTo>
                  <a:lnTo>
                    <a:pt x="316" y="80"/>
                  </a:lnTo>
                  <a:lnTo>
                    <a:pt x="315" y="74"/>
                  </a:lnTo>
                  <a:lnTo>
                    <a:pt x="315" y="74"/>
                  </a:lnTo>
                  <a:lnTo>
                    <a:pt x="316" y="68"/>
                  </a:lnTo>
                  <a:lnTo>
                    <a:pt x="318" y="62"/>
                  </a:lnTo>
                  <a:lnTo>
                    <a:pt x="321" y="57"/>
                  </a:lnTo>
                  <a:lnTo>
                    <a:pt x="322" y="51"/>
                  </a:lnTo>
                  <a:lnTo>
                    <a:pt x="321" y="45"/>
                  </a:lnTo>
                  <a:lnTo>
                    <a:pt x="319" y="42"/>
                  </a:lnTo>
                  <a:lnTo>
                    <a:pt x="318" y="40"/>
                  </a:lnTo>
                  <a:lnTo>
                    <a:pt x="309" y="36"/>
                  </a:lnTo>
                  <a:lnTo>
                    <a:pt x="296" y="33"/>
                  </a:lnTo>
                  <a:lnTo>
                    <a:pt x="296" y="33"/>
                  </a:lnTo>
                  <a:lnTo>
                    <a:pt x="281" y="30"/>
                  </a:lnTo>
                  <a:lnTo>
                    <a:pt x="269" y="27"/>
                  </a:lnTo>
                  <a:lnTo>
                    <a:pt x="260" y="23"/>
                  </a:lnTo>
                  <a:lnTo>
                    <a:pt x="253" y="18"/>
                  </a:lnTo>
                  <a:lnTo>
                    <a:pt x="247" y="14"/>
                  </a:lnTo>
                  <a:lnTo>
                    <a:pt x="244" y="9"/>
                  </a:lnTo>
                  <a:lnTo>
                    <a:pt x="237" y="2"/>
                  </a:lnTo>
                  <a:lnTo>
                    <a:pt x="237" y="2"/>
                  </a:lnTo>
                  <a:lnTo>
                    <a:pt x="235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31" name="Freeform: Shape 114">
              <a:extLst>
                <a:ext uri="{FF2B5EF4-FFF2-40B4-BE49-F238E27FC236}">
                  <a16:creationId xmlns:a16="http://schemas.microsoft.com/office/drawing/2014/main" id="{379E3845-2911-A24F-9896-436D11F33892}"/>
                </a:ext>
              </a:extLst>
            </p:cNvPr>
            <p:cNvSpPr/>
            <p:nvPr/>
          </p:nvSpPr>
          <p:spPr>
            <a:xfrm>
              <a:off x="6974640" y="2597040"/>
              <a:ext cx="183240" cy="385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0" h="1071">
                  <a:moveTo>
                    <a:pt x="232" y="0"/>
                  </a:moveTo>
                  <a:lnTo>
                    <a:pt x="232" y="0"/>
                  </a:lnTo>
                  <a:lnTo>
                    <a:pt x="225" y="2"/>
                  </a:lnTo>
                  <a:lnTo>
                    <a:pt x="216" y="6"/>
                  </a:lnTo>
                  <a:lnTo>
                    <a:pt x="207" y="12"/>
                  </a:lnTo>
                  <a:lnTo>
                    <a:pt x="198" y="18"/>
                  </a:lnTo>
                  <a:lnTo>
                    <a:pt x="198" y="18"/>
                  </a:lnTo>
                  <a:lnTo>
                    <a:pt x="188" y="28"/>
                  </a:lnTo>
                  <a:lnTo>
                    <a:pt x="182" y="39"/>
                  </a:lnTo>
                  <a:lnTo>
                    <a:pt x="182" y="39"/>
                  </a:lnTo>
                  <a:lnTo>
                    <a:pt x="178" y="43"/>
                  </a:lnTo>
                  <a:lnTo>
                    <a:pt x="178" y="43"/>
                  </a:lnTo>
                  <a:lnTo>
                    <a:pt x="175" y="45"/>
                  </a:lnTo>
                  <a:lnTo>
                    <a:pt x="170" y="46"/>
                  </a:lnTo>
                  <a:lnTo>
                    <a:pt x="170" y="46"/>
                  </a:lnTo>
                  <a:lnTo>
                    <a:pt x="161" y="45"/>
                  </a:lnTo>
                  <a:lnTo>
                    <a:pt x="161" y="45"/>
                  </a:lnTo>
                  <a:lnTo>
                    <a:pt x="156" y="43"/>
                  </a:lnTo>
                  <a:lnTo>
                    <a:pt x="150" y="42"/>
                  </a:lnTo>
                  <a:lnTo>
                    <a:pt x="150" y="42"/>
                  </a:lnTo>
                  <a:lnTo>
                    <a:pt x="144" y="43"/>
                  </a:lnTo>
                  <a:lnTo>
                    <a:pt x="138" y="45"/>
                  </a:lnTo>
                  <a:lnTo>
                    <a:pt x="138" y="45"/>
                  </a:lnTo>
                  <a:lnTo>
                    <a:pt x="135" y="46"/>
                  </a:lnTo>
                  <a:lnTo>
                    <a:pt x="135" y="46"/>
                  </a:lnTo>
                  <a:lnTo>
                    <a:pt x="127" y="49"/>
                  </a:lnTo>
                  <a:lnTo>
                    <a:pt x="120" y="51"/>
                  </a:lnTo>
                  <a:lnTo>
                    <a:pt x="120" y="51"/>
                  </a:lnTo>
                  <a:lnTo>
                    <a:pt x="110" y="49"/>
                  </a:lnTo>
                  <a:lnTo>
                    <a:pt x="99" y="45"/>
                  </a:lnTo>
                  <a:lnTo>
                    <a:pt x="99" y="45"/>
                  </a:lnTo>
                  <a:lnTo>
                    <a:pt x="91" y="42"/>
                  </a:lnTo>
                  <a:lnTo>
                    <a:pt x="83" y="40"/>
                  </a:lnTo>
                  <a:lnTo>
                    <a:pt x="83" y="40"/>
                  </a:lnTo>
                  <a:lnTo>
                    <a:pt x="80" y="40"/>
                  </a:lnTo>
                  <a:lnTo>
                    <a:pt x="77" y="42"/>
                  </a:lnTo>
                  <a:lnTo>
                    <a:pt x="77" y="42"/>
                  </a:lnTo>
                  <a:lnTo>
                    <a:pt x="73" y="46"/>
                  </a:lnTo>
                  <a:lnTo>
                    <a:pt x="73" y="46"/>
                  </a:lnTo>
                  <a:lnTo>
                    <a:pt x="70" y="51"/>
                  </a:lnTo>
                  <a:lnTo>
                    <a:pt x="70" y="51"/>
                  </a:lnTo>
                  <a:lnTo>
                    <a:pt x="65" y="52"/>
                  </a:lnTo>
                  <a:lnTo>
                    <a:pt x="61" y="54"/>
                  </a:lnTo>
                  <a:lnTo>
                    <a:pt x="61" y="54"/>
                  </a:lnTo>
                  <a:lnTo>
                    <a:pt x="54" y="52"/>
                  </a:lnTo>
                  <a:lnTo>
                    <a:pt x="46" y="51"/>
                  </a:lnTo>
                  <a:lnTo>
                    <a:pt x="46" y="51"/>
                  </a:lnTo>
                  <a:lnTo>
                    <a:pt x="39" y="48"/>
                  </a:lnTo>
                  <a:lnTo>
                    <a:pt x="31" y="48"/>
                  </a:lnTo>
                  <a:lnTo>
                    <a:pt x="31" y="48"/>
                  </a:lnTo>
                  <a:lnTo>
                    <a:pt x="26" y="48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11" y="61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14" y="82"/>
                  </a:lnTo>
                  <a:lnTo>
                    <a:pt x="20" y="89"/>
                  </a:lnTo>
                  <a:lnTo>
                    <a:pt x="24" y="96"/>
                  </a:lnTo>
                  <a:lnTo>
                    <a:pt x="24" y="96"/>
                  </a:lnTo>
                  <a:lnTo>
                    <a:pt x="26" y="101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7" y="111"/>
                  </a:lnTo>
                  <a:lnTo>
                    <a:pt x="31" y="117"/>
                  </a:lnTo>
                  <a:lnTo>
                    <a:pt x="45" y="129"/>
                  </a:lnTo>
                  <a:lnTo>
                    <a:pt x="51" y="136"/>
                  </a:lnTo>
                  <a:lnTo>
                    <a:pt x="57" y="142"/>
                  </a:lnTo>
                  <a:lnTo>
                    <a:pt x="61" y="149"/>
                  </a:lnTo>
                  <a:lnTo>
                    <a:pt x="62" y="158"/>
                  </a:lnTo>
                  <a:lnTo>
                    <a:pt x="62" y="158"/>
                  </a:lnTo>
                  <a:lnTo>
                    <a:pt x="62" y="164"/>
                  </a:lnTo>
                  <a:lnTo>
                    <a:pt x="67" y="170"/>
                  </a:lnTo>
                  <a:lnTo>
                    <a:pt x="67" y="170"/>
                  </a:lnTo>
                  <a:lnTo>
                    <a:pt x="67" y="170"/>
                  </a:lnTo>
                  <a:lnTo>
                    <a:pt x="67" y="170"/>
                  </a:lnTo>
                  <a:lnTo>
                    <a:pt x="67" y="170"/>
                  </a:lnTo>
                  <a:lnTo>
                    <a:pt x="67" y="170"/>
                  </a:lnTo>
                  <a:lnTo>
                    <a:pt x="70" y="175"/>
                  </a:lnTo>
                  <a:lnTo>
                    <a:pt x="76" y="179"/>
                  </a:lnTo>
                  <a:lnTo>
                    <a:pt x="86" y="185"/>
                  </a:lnTo>
                  <a:lnTo>
                    <a:pt x="99" y="189"/>
                  </a:lnTo>
                  <a:lnTo>
                    <a:pt x="110" y="191"/>
                  </a:lnTo>
                  <a:lnTo>
                    <a:pt x="110" y="191"/>
                  </a:lnTo>
                  <a:lnTo>
                    <a:pt x="113" y="191"/>
                  </a:lnTo>
                  <a:lnTo>
                    <a:pt x="113" y="191"/>
                  </a:lnTo>
                  <a:lnTo>
                    <a:pt x="120" y="189"/>
                  </a:lnTo>
                  <a:lnTo>
                    <a:pt x="120" y="189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36" y="182"/>
                  </a:lnTo>
                  <a:lnTo>
                    <a:pt x="147" y="181"/>
                  </a:lnTo>
                  <a:lnTo>
                    <a:pt x="147" y="181"/>
                  </a:lnTo>
                  <a:lnTo>
                    <a:pt x="154" y="182"/>
                  </a:lnTo>
                  <a:lnTo>
                    <a:pt x="161" y="185"/>
                  </a:lnTo>
                  <a:lnTo>
                    <a:pt x="164" y="188"/>
                  </a:lnTo>
                  <a:lnTo>
                    <a:pt x="166" y="192"/>
                  </a:lnTo>
                  <a:lnTo>
                    <a:pt x="167" y="197"/>
                  </a:lnTo>
                  <a:lnTo>
                    <a:pt x="169" y="203"/>
                  </a:lnTo>
                  <a:lnTo>
                    <a:pt x="169" y="203"/>
                  </a:lnTo>
                  <a:lnTo>
                    <a:pt x="170" y="212"/>
                  </a:lnTo>
                  <a:lnTo>
                    <a:pt x="173" y="219"/>
                  </a:lnTo>
                  <a:lnTo>
                    <a:pt x="173" y="219"/>
                  </a:lnTo>
                  <a:lnTo>
                    <a:pt x="179" y="229"/>
                  </a:lnTo>
                  <a:lnTo>
                    <a:pt x="185" y="237"/>
                  </a:lnTo>
                  <a:lnTo>
                    <a:pt x="189" y="246"/>
                  </a:lnTo>
                  <a:lnTo>
                    <a:pt x="191" y="250"/>
                  </a:lnTo>
                  <a:lnTo>
                    <a:pt x="191" y="256"/>
                  </a:lnTo>
                  <a:lnTo>
                    <a:pt x="191" y="256"/>
                  </a:lnTo>
                  <a:lnTo>
                    <a:pt x="191" y="256"/>
                  </a:lnTo>
                  <a:lnTo>
                    <a:pt x="189" y="262"/>
                  </a:lnTo>
                  <a:lnTo>
                    <a:pt x="186" y="266"/>
                  </a:lnTo>
                  <a:lnTo>
                    <a:pt x="186" y="266"/>
                  </a:lnTo>
                  <a:lnTo>
                    <a:pt x="182" y="268"/>
                  </a:lnTo>
                  <a:lnTo>
                    <a:pt x="178" y="271"/>
                  </a:lnTo>
                  <a:lnTo>
                    <a:pt x="166" y="272"/>
                  </a:lnTo>
                  <a:lnTo>
                    <a:pt x="154" y="275"/>
                  </a:lnTo>
                  <a:lnTo>
                    <a:pt x="148" y="277"/>
                  </a:lnTo>
                  <a:lnTo>
                    <a:pt x="144" y="280"/>
                  </a:lnTo>
                  <a:lnTo>
                    <a:pt x="144" y="280"/>
                  </a:lnTo>
                  <a:lnTo>
                    <a:pt x="141" y="284"/>
                  </a:lnTo>
                  <a:lnTo>
                    <a:pt x="138" y="287"/>
                  </a:lnTo>
                  <a:lnTo>
                    <a:pt x="138" y="287"/>
                  </a:lnTo>
                  <a:lnTo>
                    <a:pt x="138" y="291"/>
                  </a:lnTo>
                  <a:lnTo>
                    <a:pt x="138" y="294"/>
                  </a:lnTo>
                  <a:lnTo>
                    <a:pt x="139" y="299"/>
                  </a:lnTo>
                  <a:lnTo>
                    <a:pt x="142" y="302"/>
                  </a:lnTo>
                  <a:lnTo>
                    <a:pt x="151" y="309"/>
                  </a:lnTo>
                  <a:lnTo>
                    <a:pt x="163" y="316"/>
                  </a:lnTo>
                  <a:lnTo>
                    <a:pt x="163" y="316"/>
                  </a:lnTo>
                  <a:lnTo>
                    <a:pt x="197" y="337"/>
                  </a:lnTo>
                  <a:lnTo>
                    <a:pt x="209" y="346"/>
                  </a:lnTo>
                  <a:lnTo>
                    <a:pt x="213" y="350"/>
                  </a:lnTo>
                  <a:lnTo>
                    <a:pt x="213" y="355"/>
                  </a:lnTo>
                  <a:lnTo>
                    <a:pt x="213" y="355"/>
                  </a:lnTo>
                  <a:lnTo>
                    <a:pt x="215" y="359"/>
                  </a:lnTo>
                  <a:lnTo>
                    <a:pt x="216" y="364"/>
                  </a:lnTo>
                  <a:lnTo>
                    <a:pt x="220" y="372"/>
                  </a:lnTo>
                  <a:lnTo>
                    <a:pt x="220" y="372"/>
                  </a:lnTo>
                  <a:lnTo>
                    <a:pt x="237" y="395"/>
                  </a:lnTo>
                  <a:lnTo>
                    <a:pt x="244" y="405"/>
                  </a:lnTo>
                  <a:lnTo>
                    <a:pt x="250" y="417"/>
                  </a:lnTo>
                  <a:lnTo>
                    <a:pt x="250" y="417"/>
                  </a:lnTo>
                  <a:lnTo>
                    <a:pt x="253" y="423"/>
                  </a:lnTo>
                  <a:lnTo>
                    <a:pt x="257" y="429"/>
                  </a:lnTo>
                  <a:lnTo>
                    <a:pt x="268" y="442"/>
                  </a:lnTo>
                  <a:lnTo>
                    <a:pt x="281" y="455"/>
                  </a:lnTo>
                  <a:lnTo>
                    <a:pt x="293" y="469"/>
                  </a:lnTo>
                  <a:lnTo>
                    <a:pt x="293" y="469"/>
                  </a:lnTo>
                  <a:lnTo>
                    <a:pt x="302" y="480"/>
                  </a:lnTo>
                  <a:lnTo>
                    <a:pt x="308" y="494"/>
                  </a:lnTo>
                  <a:lnTo>
                    <a:pt x="308" y="494"/>
                  </a:lnTo>
                  <a:lnTo>
                    <a:pt x="314" y="504"/>
                  </a:lnTo>
                  <a:lnTo>
                    <a:pt x="321" y="513"/>
                  </a:lnTo>
                  <a:lnTo>
                    <a:pt x="330" y="520"/>
                  </a:lnTo>
                  <a:lnTo>
                    <a:pt x="340" y="527"/>
                  </a:lnTo>
                  <a:lnTo>
                    <a:pt x="340" y="527"/>
                  </a:lnTo>
                  <a:lnTo>
                    <a:pt x="355" y="538"/>
                  </a:lnTo>
                  <a:lnTo>
                    <a:pt x="365" y="547"/>
                  </a:lnTo>
                  <a:lnTo>
                    <a:pt x="365" y="547"/>
                  </a:lnTo>
                  <a:lnTo>
                    <a:pt x="370" y="551"/>
                  </a:lnTo>
                  <a:lnTo>
                    <a:pt x="370" y="551"/>
                  </a:lnTo>
                  <a:lnTo>
                    <a:pt x="372" y="557"/>
                  </a:lnTo>
                  <a:lnTo>
                    <a:pt x="375" y="564"/>
                  </a:lnTo>
                  <a:lnTo>
                    <a:pt x="380" y="581"/>
                  </a:lnTo>
                  <a:lnTo>
                    <a:pt x="381" y="600"/>
                  </a:lnTo>
                  <a:lnTo>
                    <a:pt x="379" y="618"/>
                  </a:lnTo>
                  <a:lnTo>
                    <a:pt x="379" y="618"/>
                  </a:lnTo>
                  <a:lnTo>
                    <a:pt x="377" y="631"/>
                  </a:lnTo>
                  <a:lnTo>
                    <a:pt x="377" y="646"/>
                  </a:lnTo>
                  <a:lnTo>
                    <a:pt x="377" y="646"/>
                  </a:lnTo>
                  <a:lnTo>
                    <a:pt x="377" y="646"/>
                  </a:lnTo>
                  <a:lnTo>
                    <a:pt x="377" y="646"/>
                  </a:lnTo>
                  <a:lnTo>
                    <a:pt x="377" y="646"/>
                  </a:lnTo>
                  <a:lnTo>
                    <a:pt x="377" y="646"/>
                  </a:lnTo>
                  <a:lnTo>
                    <a:pt x="379" y="666"/>
                  </a:lnTo>
                  <a:lnTo>
                    <a:pt x="381" y="687"/>
                  </a:lnTo>
                  <a:lnTo>
                    <a:pt x="384" y="699"/>
                  </a:lnTo>
                  <a:lnTo>
                    <a:pt x="389" y="709"/>
                  </a:lnTo>
                  <a:lnTo>
                    <a:pt x="393" y="719"/>
                  </a:lnTo>
                  <a:lnTo>
                    <a:pt x="399" y="731"/>
                  </a:lnTo>
                  <a:lnTo>
                    <a:pt x="399" y="731"/>
                  </a:lnTo>
                  <a:lnTo>
                    <a:pt x="399" y="731"/>
                  </a:lnTo>
                  <a:lnTo>
                    <a:pt x="399" y="731"/>
                  </a:lnTo>
                  <a:lnTo>
                    <a:pt x="399" y="731"/>
                  </a:lnTo>
                  <a:lnTo>
                    <a:pt x="399" y="731"/>
                  </a:lnTo>
                  <a:lnTo>
                    <a:pt x="399" y="731"/>
                  </a:lnTo>
                  <a:lnTo>
                    <a:pt x="399" y="731"/>
                  </a:lnTo>
                  <a:lnTo>
                    <a:pt x="399" y="731"/>
                  </a:lnTo>
                  <a:lnTo>
                    <a:pt x="402" y="734"/>
                  </a:lnTo>
                  <a:lnTo>
                    <a:pt x="402" y="734"/>
                  </a:lnTo>
                  <a:lnTo>
                    <a:pt x="406" y="745"/>
                  </a:lnTo>
                  <a:lnTo>
                    <a:pt x="408" y="753"/>
                  </a:lnTo>
                  <a:lnTo>
                    <a:pt x="406" y="762"/>
                  </a:lnTo>
                  <a:lnTo>
                    <a:pt x="404" y="770"/>
                  </a:lnTo>
                  <a:lnTo>
                    <a:pt x="404" y="770"/>
                  </a:lnTo>
                  <a:lnTo>
                    <a:pt x="395" y="779"/>
                  </a:lnTo>
                  <a:lnTo>
                    <a:pt x="384" y="787"/>
                  </a:lnTo>
                  <a:lnTo>
                    <a:pt x="384" y="787"/>
                  </a:lnTo>
                  <a:lnTo>
                    <a:pt x="367" y="801"/>
                  </a:lnTo>
                  <a:lnTo>
                    <a:pt x="359" y="808"/>
                  </a:lnTo>
                  <a:lnTo>
                    <a:pt x="352" y="814"/>
                  </a:lnTo>
                  <a:lnTo>
                    <a:pt x="352" y="814"/>
                  </a:lnTo>
                  <a:lnTo>
                    <a:pt x="347" y="821"/>
                  </a:lnTo>
                  <a:lnTo>
                    <a:pt x="343" y="829"/>
                  </a:lnTo>
                  <a:lnTo>
                    <a:pt x="337" y="844"/>
                  </a:lnTo>
                  <a:lnTo>
                    <a:pt x="334" y="849"/>
                  </a:lnTo>
                  <a:lnTo>
                    <a:pt x="328" y="854"/>
                  </a:lnTo>
                  <a:lnTo>
                    <a:pt x="321" y="857"/>
                  </a:lnTo>
                  <a:lnTo>
                    <a:pt x="312" y="858"/>
                  </a:lnTo>
                  <a:lnTo>
                    <a:pt x="312" y="858"/>
                  </a:lnTo>
                  <a:lnTo>
                    <a:pt x="297" y="857"/>
                  </a:lnTo>
                  <a:lnTo>
                    <a:pt x="297" y="857"/>
                  </a:lnTo>
                  <a:lnTo>
                    <a:pt x="290" y="855"/>
                  </a:lnTo>
                  <a:lnTo>
                    <a:pt x="290" y="855"/>
                  </a:lnTo>
                  <a:lnTo>
                    <a:pt x="277" y="852"/>
                  </a:lnTo>
                  <a:lnTo>
                    <a:pt x="277" y="852"/>
                  </a:lnTo>
                  <a:lnTo>
                    <a:pt x="272" y="852"/>
                  </a:lnTo>
                  <a:lnTo>
                    <a:pt x="271" y="854"/>
                  </a:lnTo>
                  <a:lnTo>
                    <a:pt x="268" y="855"/>
                  </a:lnTo>
                  <a:lnTo>
                    <a:pt x="268" y="858"/>
                  </a:lnTo>
                  <a:lnTo>
                    <a:pt x="268" y="858"/>
                  </a:lnTo>
                  <a:lnTo>
                    <a:pt x="269" y="864"/>
                  </a:lnTo>
                  <a:lnTo>
                    <a:pt x="272" y="872"/>
                  </a:lnTo>
                  <a:lnTo>
                    <a:pt x="281" y="888"/>
                  </a:lnTo>
                  <a:lnTo>
                    <a:pt x="288" y="904"/>
                  </a:lnTo>
                  <a:lnTo>
                    <a:pt x="290" y="912"/>
                  </a:lnTo>
                  <a:lnTo>
                    <a:pt x="290" y="917"/>
                  </a:lnTo>
                  <a:lnTo>
                    <a:pt x="290" y="917"/>
                  </a:lnTo>
                  <a:lnTo>
                    <a:pt x="288" y="920"/>
                  </a:lnTo>
                  <a:lnTo>
                    <a:pt x="285" y="922"/>
                  </a:lnTo>
                  <a:lnTo>
                    <a:pt x="277" y="922"/>
                  </a:lnTo>
                  <a:lnTo>
                    <a:pt x="277" y="922"/>
                  </a:lnTo>
                  <a:lnTo>
                    <a:pt x="265" y="922"/>
                  </a:lnTo>
                  <a:lnTo>
                    <a:pt x="251" y="919"/>
                  </a:lnTo>
                  <a:lnTo>
                    <a:pt x="251" y="919"/>
                  </a:lnTo>
                  <a:lnTo>
                    <a:pt x="246" y="917"/>
                  </a:lnTo>
                  <a:lnTo>
                    <a:pt x="246" y="917"/>
                  </a:lnTo>
                  <a:lnTo>
                    <a:pt x="232" y="914"/>
                  </a:lnTo>
                  <a:lnTo>
                    <a:pt x="232" y="914"/>
                  </a:lnTo>
                  <a:lnTo>
                    <a:pt x="217" y="912"/>
                  </a:lnTo>
                  <a:lnTo>
                    <a:pt x="217" y="912"/>
                  </a:lnTo>
                  <a:lnTo>
                    <a:pt x="212" y="913"/>
                  </a:lnTo>
                  <a:lnTo>
                    <a:pt x="210" y="914"/>
                  </a:lnTo>
                  <a:lnTo>
                    <a:pt x="209" y="917"/>
                  </a:lnTo>
                  <a:lnTo>
                    <a:pt x="209" y="917"/>
                  </a:lnTo>
                  <a:lnTo>
                    <a:pt x="209" y="922"/>
                  </a:lnTo>
                  <a:lnTo>
                    <a:pt x="206" y="926"/>
                  </a:lnTo>
                  <a:lnTo>
                    <a:pt x="195" y="935"/>
                  </a:lnTo>
                  <a:lnTo>
                    <a:pt x="195" y="935"/>
                  </a:lnTo>
                  <a:lnTo>
                    <a:pt x="181" y="944"/>
                  </a:lnTo>
                  <a:lnTo>
                    <a:pt x="166" y="951"/>
                  </a:lnTo>
                  <a:lnTo>
                    <a:pt x="166" y="951"/>
                  </a:lnTo>
                  <a:lnTo>
                    <a:pt x="172" y="959"/>
                  </a:lnTo>
                  <a:lnTo>
                    <a:pt x="179" y="963"/>
                  </a:lnTo>
                  <a:lnTo>
                    <a:pt x="197" y="975"/>
                  </a:lnTo>
                  <a:lnTo>
                    <a:pt x="197" y="975"/>
                  </a:lnTo>
                  <a:lnTo>
                    <a:pt x="200" y="976"/>
                  </a:lnTo>
                  <a:lnTo>
                    <a:pt x="201" y="979"/>
                  </a:lnTo>
                  <a:lnTo>
                    <a:pt x="201" y="981"/>
                  </a:lnTo>
                  <a:lnTo>
                    <a:pt x="201" y="984"/>
                  </a:lnTo>
                  <a:lnTo>
                    <a:pt x="198" y="990"/>
                  </a:lnTo>
                  <a:lnTo>
                    <a:pt x="192" y="997"/>
                  </a:lnTo>
                  <a:lnTo>
                    <a:pt x="188" y="1004"/>
                  </a:lnTo>
                  <a:lnTo>
                    <a:pt x="182" y="1015"/>
                  </a:lnTo>
                  <a:lnTo>
                    <a:pt x="179" y="1025"/>
                  </a:lnTo>
                  <a:lnTo>
                    <a:pt x="178" y="1037"/>
                  </a:lnTo>
                  <a:lnTo>
                    <a:pt x="178" y="1037"/>
                  </a:lnTo>
                  <a:lnTo>
                    <a:pt x="178" y="1044"/>
                  </a:lnTo>
                  <a:lnTo>
                    <a:pt x="179" y="1052"/>
                  </a:lnTo>
                  <a:lnTo>
                    <a:pt x="182" y="1058"/>
                  </a:lnTo>
                  <a:lnTo>
                    <a:pt x="185" y="1062"/>
                  </a:lnTo>
                  <a:lnTo>
                    <a:pt x="189" y="1067"/>
                  </a:lnTo>
                  <a:lnTo>
                    <a:pt x="192" y="1068"/>
                  </a:lnTo>
                  <a:lnTo>
                    <a:pt x="197" y="1069"/>
                  </a:lnTo>
                  <a:lnTo>
                    <a:pt x="201" y="1071"/>
                  </a:lnTo>
                  <a:lnTo>
                    <a:pt x="201" y="1071"/>
                  </a:lnTo>
                  <a:lnTo>
                    <a:pt x="207" y="1069"/>
                  </a:lnTo>
                  <a:lnTo>
                    <a:pt x="213" y="1065"/>
                  </a:lnTo>
                  <a:lnTo>
                    <a:pt x="213" y="1065"/>
                  </a:lnTo>
                  <a:lnTo>
                    <a:pt x="225" y="1052"/>
                  </a:lnTo>
                  <a:lnTo>
                    <a:pt x="243" y="1037"/>
                  </a:lnTo>
                  <a:lnTo>
                    <a:pt x="262" y="1024"/>
                  </a:lnTo>
                  <a:lnTo>
                    <a:pt x="269" y="1019"/>
                  </a:lnTo>
                  <a:lnTo>
                    <a:pt x="277" y="1015"/>
                  </a:lnTo>
                  <a:lnTo>
                    <a:pt x="277" y="1015"/>
                  </a:lnTo>
                  <a:lnTo>
                    <a:pt x="281" y="1013"/>
                  </a:lnTo>
                  <a:lnTo>
                    <a:pt x="282" y="1009"/>
                  </a:lnTo>
                  <a:lnTo>
                    <a:pt x="284" y="1004"/>
                  </a:lnTo>
                  <a:lnTo>
                    <a:pt x="284" y="1000"/>
                  </a:lnTo>
                  <a:lnTo>
                    <a:pt x="284" y="996"/>
                  </a:lnTo>
                  <a:lnTo>
                    <a:pt x="285" y="993"/>
                  </a:lnTo>
                  <a:lnTo>
                    <a:pt x="287" y="990"/>
                  </a:lnTo>
                  <a:lnTo>
                    <a:pt x="291" y="988"/>
                  </a:lnTo>
                  <a:lnTo>
                    <a:pt x="291" y="988"/>
                  </a:lnTo>
                  <a:lnTo>
                    <a:pt x="293" y="988"/>
                  </a:lnTo>
                  <a:lnTo>
                    <a:pt x="293" y="988"/>
                  </a:lnTo>
                  <a:lnTo>
                    <a:pt x="294" y="988"/>
                  </a:lnTo>
                  <a:lnTo>
                    <a:pt x="294" y="988"/>
                  </a:lnTo>
                  <a:lnTo>
                    <a:pt x="299" y="987"/>
                  </a:lnTo>
                  <a:lnTo>
                    <a:pt x="302" y="984"/>
                  </a:lnTo>
                  <a:lnTo>
                    <a:pt x="305" y="979"/>
                  </a:lnTo>
                  <a:lnTo>
                    <a:pt x="306" y="975"/>
                  </a:lnTo>
                  <a:lnTo>
                    <a:pt x="308" y="962"/>
                  </a:lnTo>
                  <a:lnTo>
                    <a:pt x="309" y="956"/>
                  </a:lnTo>
                  <a:lnTo>
                    <a:pt x="312" y="951"/>
                  </a:lnTo>
                  <a:lnTo>
                    <a:pt x="312" y="951"/>
                  </a:lnTo>
                  <a:lnTo>
                    <a:pt x="315" y="947"/>
                  </a:lnTo>
                  <a:lnTo>
                    <a:pt x="319" y="944"/>
                  </a:lnTo>
                  <a:lnTo>
                    <a:pt x="324" y="942"/>
                  </a:lnTo>
                  <a:lnTo>
                    <a:pt x="328" y="941"/>
                  </a:lnTo>
                  <a:lnTo>
                    <a:pt x="328" y="941"/>
                  </a:lnTo>
                  <a:lnTo>
                    <a:pt x="355" y="944"/>
                  </a:lnTo>
                  <a:lnTo>
                    <a:pt x="355" y="944"/>
                  </a:lnTo>
                  <a:lnTo>
                    <a:pt x="358" y="944"/>
                  </a:lnTo>
                  <a:lnTo>
                    <a:pt x="358" y="944"/>
                  </a:lnTo>
                  <a:lnTo>
                    <a:pt x="367" y="942"/>
                  </a:lnTo>
                  <a:lnTo>
                    <a:pt x="377" y="939"/>
                  </a:lnTo>
                  <a:lnTo>
                    <a:pt x="389" y="935"/>
                  </a:lnTo>
                  <a:lnTo>
                    <a:pt x="401" y="929"/>
                  </a:lnTo>
                  <a:lnTo>
                    <a:pt x="426" y="914"/>
                  </a:lnTo>
                  <a:lnTo>
                    <a:pt x="451" y="898"/>
                  </a:lnTo>
                  <a:lnTo>
                    <a:pt x="451" y="898"/>
                  </a:lnTo>
                  <a:lnTo>
                    <a:pt x="473" y="882"/>
                  </a:lnTo>
                  <a:lnTo>
                    <a:pt x="480" y="875"/>
                  </a:lnTo>
                  <a:lnTo>
                    <a:pt x="488" y="867"/>
                  </a:lnTo>
                  <a:lnTo>
                    <a:pt x="492" y="857"/>
                  </a:lnTo>
                  <a:lnTo>
                    <a:pt x="498" y="844"/>
                  </a:lnTo>
                  <a:lnTo>
                    <a:pt x="503" y="826"/>
                  </a:lnTo>
                  <a:lnTo>
                    <a:pt x="507" y="804"/>
                  </a:lnTo>
                  <a:lnTo>
                    <a:pt x="507" y="804"/>
                  </a:lnTo>
                  <a:lnTo>
                    <a:pt x="508" y="792"/>
                  </a:lnTo>
                  <a:lnTo>
                    <a:pt x="510" y="779"/>
                  </a:lnTo>
                  <a:lnTo>
                    <a:pt x="510" y="753"/>
                  </a:lnTo>
                  <a:lnTo>
                    <a:pt x="508" y="728"/>
                  </a:lnTo>
                  <a:lnTo>
                    <a:pt x="504" y="705"/>
                  </a:lnTo>
                  <a:lnTo>
                    <a:pt x="495" y="665"/>
                  </a:lnTo>
                  <a:lnTo>
                    <a:pt x="492" y="650"/>
                  </a:lnTo>
                  <a:lnTo>
                    <a:pt x="491" y="640"/>
                  </a:lnTo>
                  <a:lnTo>
                    <a:pt x="491" y="640"/>
                  </a:lnTo>
                  <a:lnTo>
                    <a:pt x="488" y="629"/>
                  </a:lnTo>
                  <a:lnTo>
                    <a:pt x="482" y="615"/>
                  </a:lnTo>
                  <a:lnTo>
                    <a:pt x="473" y="597"/>
                  </a:lnTo>
                  <a:lnTo>
                    <a:pt x="463" y="578"/>
                  </a:lnTo>
                  <a:lnTo>
                    <a:pt x="452" y="560"/>
                  </a:lnTo>
                  <a:lnTo>
                    <a:pt x="442" y="544"/>
                  </a:lnTo>
                  <a:lnTo>
                    <a:pt x="432" y="534"/>
                  </a:lnTo>
                  <a:lnTo>
                    <a:pt x="427" y="530"/>
                  </a:lnTo>
                  <a:lnTo>
                    <a:pt x="424" y="529"/>
                  </a:lnTo>
                  <a:lnTo>
                    <a:pt x="424" y="529"/>
                  </a:lnTo>
                  <a:lnTo>
                    <a:pt x="423" y="529"/>
                  </a:lnTo>
                  <a:lnTo>
                    <a:pt x="423" y="529"/>
                  </a:lnTo>
                  <a:lnTo>
                    <a:pt x="423" y="529"/>
                  </a:lnTo>
                  <a:lnTo>
                    <a:pt x="423" y="529"/>
                  </a:lnTo>
                  <a:lnTo>
                    <a:pt x="418" y="529"/>
                  </a:lnTo>
                  <a:lnTo>
                    <a:pt x="414" y="526"/>
                  </a:lnTo>
                  <a:lnTo>
                    <a:pt x="399" y="517"/>
                  </a:lnTo>
                  <a:lnTo>
                    <a:pt x="383" y="502"/>
                  </a:lnTo>
                  <a:lnTo>
                    <a:pt x="365" y="486"/>
                  </a:lnTo>
                  <a:lnTo>
                    <a:pt x="331" y="455"/>
                  </a:lnTo>
                  <a:lnTo>
                    <a:pt x="309" y="435"/>
                  </a:lnTo>
                  <a:lnTo>
                    <a:pt x="309" y="435"/>
                  </a:lnTo>
                  <a:lnTo>
                    <a:pt x="305" y="429"/>
                  </a:lnTo>
                  <a:lnTo>
                    <a:pt x="302" y="423"/>
                  </a:lnTo>
                  <a:lnTo>
                    <a:pt x="296" y="408"/>
                  </a:lnTo>
                  <a:lnTo>
                    <a:pt x="294" y="401"/>
                  </a:lnTo>
                  <a:lnTo>
                    <a:pt x="290" y="393"/>
                  </a:lnTo>
                  <a:lnTo>
                    <a:pt x="285" y="386"/>
                  </a:lnTo>
                  <a:lnTo>
                    <a:pt x="278" y="380"/>
                  </a:lnTo>
                  <a:lnTo>
                    <a:pt x="278" y="380"/>
                  </a:lnTo>
                  <a:lnTo>
                    <a:pt x="272" y="371"/>
                  </a:lnTo>
                  <a:lnTo>
                    <a:pt x="266" y="362"/>
                  </a:lnTo>
                  <a:lnTo>
                    <a:pt x="262" y="350"/>
                  </a:lnTo>
                  <a:lnTo>
                    <a:pt x="260" y="337"/>
                  </a:lnTo>
                  <a:lnTo>
                    <a:pt x="259" y="324"/>
                  </a:lnTo>
                  <a:lnTo>
                    <a:pt x="259" y="311"/>
                  </a:lnTo>
                  <a:lnTo>
                    <a:pt x="259" y="296"/>
                  </a:lnTo>
                  <a:lnTo>
                    <a:pt x="260" y="284"/>
                  </a:lnTo>
                  <a:lnTo>
                    <a:pt x="260" y="284"/>
                  </a:lnTo>
                  <a:lnTo>
                    <a:pt x="262" y="278"/>
                  </a:lnTo>
                  <a:lnTo>
                    <a:pt x="265" y="272"/>
                  </a:lnTo>
                  <a:lnTo>
                    <a:pt x="271" y="263"/>
                  </a:lnTo>
                  <a:lnTo>
                    <a:pt x="280" y="256"/>
                  </a:lnTo>
                  <a:lnTo>
                    <a:pt x="288" y="248"/>
                  </a:lnTo>
                  <a:lnTo>
                    <a:pt x="297" y="243"/>
                  </a:lnTo>
                  <a:lnTo>
                    <a:pt x="305" y="237"/>
                  </a:lnTo>
                  <a:lnTo>
                    <a:pt x="309" y="229"/>
                  </a:lnTo>
                  <a:lnTo>
                    <a:pt x="311" y="226"/>
                  </a:lnTo>
                  <a:lnTo>
                    <a:pt x="311" y="222"/>
                  </a:lnTo>
                  <a:lnTo>
                    <a:pt x="311" y="222"/>
                  </a:lnTo>
                  <a:lnTo>
                    <a:pt x="312" y="207"/>
                  </a:lnTo>
                  <a:lnTo>
                    <a:pt x="314" y="200"/>
                  </a:lnTo>
                  <a:lnTo>
                    <a:pt x="315" y="194"/>
                  </a:lnTo>
                  <a:lnTo>
                    <a:pt x="319" y="188"/>
                  </a:lnTo>
                  <a:lnTo>
                    <a:pt x="324" y="185"/>
                  </a:lnTo>
                  <a:lnTo>
                    <a:pt x="330" y="182"/>
                  </a:lnTo>
                  <a:lnTo>
                    <a:pt x="339" y="181"/>
                  </a:lnTo>
                  <a:lnTo>
                    <a:pt x="339" y="181"/>
                  </a:lnTo>
                  <a:lnTo>
                    <a:pt x="346" y="179"/>
                  </a:lnTo>
                  <a:lnTo>
                    <a:pt x="355" y="176"/>
                  </a:lnTo>
                  <a:lnTo>
                    <a:pt x="362" y="173"/>
                  </a:lnTo>
                  <a:lnTo>
                    <a:pt x="370" y="169"/>
                  </a:lnTo>
                  <a:lnTo>
                    <a:pt x="383" y="157"/>
                  </a:lnTo>
                  <a:lnTo>
                    <a:pt x="393" y="144"/>
                  </a:lnTo>
                  <a:lnTo>
                    <a:pt x="393" y="144"/>
                  </a:lnTo>
                  <a:lnTo>
                    <a:pt x="396" y="141"/>
                  </a:lnTo>
                  <a:lnTo>
                    <a:pt x="399" y="139"/>
                  </a:lnTo>
                  <a:lnTo>
                    <a:pt x="399" y="139"/>
                  </a:lnTo>
                  <a:lnTo>
                    <a:pt x="399" y="139"/>
                  </a:lnTo>
                  <a:lnTo>
                    <a:pt x="389" y="129"/>
                  </a:lnTo>
                  <a:lnTo>
                    <a:pt x="389" y="129"/>
                  </a:lnTo>
                  <a:lnTo>
                    <a:pt x="384" y="127"/>
                  </a:lnTo>
                  <a:lnTo>
                    <a:pt x="384" y="127"/>
                  </a:lnTo>
                  <a:lnTo>
                    <a:pt x="377" y="126"/>
                  </a:lnTo>
                  <a:lnTo>
                    <a:pt x="368" y="122"/>
                  </a:lnTo>
                  <a:lnTo>
                    <a:pt x="347" y="108"/>
                  </a:lnTo>
                  <a:lnTo>
                    <a:pt x="330" y="93"/>
                  </a:lnTo>
                  <a:lnTo>
                    <a:pt x="322" y="86"/>
                  </a:lnTo>
                  <a:lnTo>
                    <a:pt x="316" y="80"/>
                  </a:lnTo>
                  <a:lnTo>
                    <a:pt x="316" y="80"/>
                  </a:lnTo>
                  <a:lnTo>
                    <a:pt x="315" y="74"/>
                  </a:lnTo>
                  <a:lnTo>
                    <a:pt x="315" y="74"/>
                  </a:lnTo>
                  <a:lnTo>
                    <a:pt x="316" y="68"/>
                  </a:lnTo>
                  <a:lnTo>
                    <a:pt x="318" y="62"/>
                  </a:lnTo>
                  <a:lnTo>
                    <a:pt x="321" y="57"/>
                  </a:lnTo>
                  <a:lnTo>
                    <a:pt x="322" y="51"/>
                  </a:lnTo>
                  <a:lnTo>
                    <a:pt x="321" y="45"/>
                  </a:lnTo>
                  <a:lnTo>
                    <a:pt x="319" y="42"/>
                  </a:lnTo>
                  <a:lnTo>
                    <a:pt x="318" y="40"/>
                  </a:lnTo>
                  <a:lnTo>
                    <a:pt x="309" y="36"/>
                  </a:lnTo>
                  <a:lnTo>
                    <a:pt x="296" y="33"/>
                  </a:lnTo>
                  <a:lnTo>
                    <a:pt x="296" y="33"/>
                  </a:lnTo>
                  <a:lnTo>
                    <a:pt x="281" y="30"/>
                  </a:lnTo>
                  <a:lnTo>
                    <a:pt x="269" y="27"/>
                  </a:lnTo>
                  <a:lnTo>
                    <a:pt x="260" y="23"/>
                  </a:lnTo>
                  <a:lnTo>
                    <a:pt x="253" y="18"/>
                  </a:lnTo>
                  <a:lnTo>
                    <a:pt x="247" y="14"/>
                  </a:lnTo>
                  <a:lnTo>
                    <a:pt x="244" y="9"/>
                  </a:lnTo>
                  <a:lnTo>
                    <a:pt x="237" y="2"/>
                  </a:lnTo>
                  <a:lnTo>
                    <a:pt x="237" y="2"/>
                  </a:lnTo>
                  <a:lnTo>
                    <a:pt x="235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32" name="Freeform: Shape 115">
              <a:extLst>
                <a:ext uri="{FF2B5EF4-FFF2-40B4-BE49-F238E27FC236}">
                  <a16:creationId xmlns:a16="http://schemas.microsoft.com/office/drawing/2014/main" id="{D5CDB010-2DF3-FE4F-BBA2-EBF9CFDE2F27}"/>
                </a:ext>
              </a:extLst>
            </p:cNvPr>
            <p:cNvSpPr/>
            <p:nvPr/>
          </p:nvSpPr>
          <p:spPr>
            <a:xfrm>
              <a:off x="6980040" y="2829600"/>
              <a:ext cx="141120" cy="109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3" h="305">
                  <a:moveTo>
                    <a:pt x="362" y="0"/>
                  </a:moveTo>
                  <a:lnTo>
                    <a:pt x="362" y="0"/>
                  </a:lnTo>
                  <a:lnTo>
                    <a:pt x="362" y="0"/>
                  </a:lnTo>
                  <a:lnTo>
                    <a:pt x="362" y="0"/>
                  </a:lnTo>
                  <a:lnTo>
                    <a:pt x="360" y="1"/>
                  </a:lnTo>
                  <a:lnTo>
                    <a:pt x="360" y="1"/>
                  </a:lnTo>
                  <a:lnTo>
                    <a:pt x="360" y="1"/>
                  </a:lnTo>
                  <a:lnTo>
                    <a:pt x="360" y="1"/>
                  </a:lnTo>
                  <a:lnTo>
                    <a:pt x="352" y="7"/>
                  </a:lnTo>
                  <a:lnTo>
                    <a:pt x="343" y="10"/>
                  </a:lnTo>
                  <a:lnTo>
                    <a:pt x="335" y="13"/>
                  </a:lnTo>
                  <a:lnTo>
                    <a:pt x="327" y="13"/>
                  </a:lnTo>
                  <a:lnTo>
                    <a:pt x="327" y="13"/>
                  </a:lnTo>
                  <a:lnTo>
                    <a:pt x="319" y="12"/>
                  </a:lnTo>
                  <a:lnTo>
                    <a:pt x="312" y="10"/>
                  </a:lnTo>
                  <a:lnTo>
                    <a:pt x="312" y="10"/>
                  </a:lnTo>
                  <a:lnTo>
                    <a:pt x="301" y="7"/>
                  </a:lnTo>
                  <a:lnTo>
                    <a:pt x="290" y="6"/>
                  </a:lnTo>
                  <a:lnTo>
                    <a:pt x="290" y="6"/>
                  </a:lnTo>
                  <a:lnTo>
                    <a:pt x="279" y="7"/>
                  </a:lnTo>
                  <a:lnTo>
                    <a:pt x="272" y="10"/>
                  </a:lnTo>
                  <a:lnTo>
                    <a:pt x="269" y="13"/>
                  </a:lnTo>
                  <a:lnTo>
                    <a:pt x="266" y="16"/>
                  </a:lnTo>
                  <a:lnTo>
                    <a:pt x="265" y="20"/>
                  </a:lnTo>
                  <a:lnTo>
                    <a:pt x="263" y="25"/>
                  </a:lnTo>
                  <a:lnTo>
                    <a:pt x="263" y="25"/>
                  </a:lnTo>
                  <a:lnTo>
                    <a:pt x="263" y="35"/>
                  </a:lnTo>
                  <a:lnTo>
                    <a:pt x="259" y="43"/>
                  </a:lnTo>
                  <a:lnTo>
                    <a:pt x="254" y="47"/>
                  </a:lnTo>
                  <a:lnTo>
                    <a:pt x="250" y="48"/>
                  </a:lnTo>
                  <a:lnTo>
                    <a:pt x="250" y="48"/>
                  </a:lnTo>
                  <a:lnTo>
                    <a:pt x="247" y="50"/>
                  </a:lnTo>
                  <a:lnTo>
                    <a:pt x="247" y="50"/>
                  </a:lnTo>
                  <a:lnTo>
                    <a:pt x="245" y="48"/>
                  </a:lnTo>
                  <a:lnTo>
                    <a:pt x="244" y="48"/>
                  </a:lnTo>
                  <a:lnTo>
                    <a:pt x="242" y="45"/>
                  </a:lnTo>
                  <a:lnTo>
                    <a:pt x="242" y="44"/>
                  </a:lnTo>
                  <a:lnTo>
                    <a:pt x="242" y="44"/>
                  </a:lnTo>
                  <a:lnTo>
                    <a:pt x="242" y="40"/>
                  </a:lnTo>
                  <a:lnTo>
                    <a:pt x="239" y="37"/>
                  </a:lnTo>
                  <a:lnTo>
                    <a:pt x="231" y="32"/>
                  </a:lnTo>
                  <a:lnTo>
                    <a:pt x="216" y="26"/>
                  </a:lnTo>
                  <a:lnTo>
                    <a:pt x="210" y="22"/>
                  </a:lnTo>
                  <a:lnTo>
                    <a:pt x="204" y="16"/>
                  </a:lnTo>
                  <a:lnTo>
                    <a:pt x="204" y="16"/>
                  </a:lnTo>
                  <a:lnTo>
                    <a:pt x="200" y="13"/>
                  </a:lnTo>
                  <a:lnTo>
                    <a:pt x="195" y="12"/>
                  </a:lnTo>
                  <a:lnTo>
                    <a:pt x="189" y="10"/>
                  </a:lnTo>
                  <a:lnTo>
                    <a:pt x="183" y="10"/>
                  </a:lnTo>
                  <a:lnTo>
                    <a:pt x="183" y="10"/>
                  </a:lnTo>
                  <a:lnTo>
                    <a:pt x="182" y="10"/>
                  </a:lnTo>
                  <a:lnTo>
                    <a:pt x="182" y="10"/>
                  </a:lnTo>
                  <a:lnTo>
                    <a:pt x="168" y="10"/>
                  </a:lnTo>
                  <a:lnTo>
                    <a:pt x="154" y="13"/>
                  </a:lnTo>
                  <a:lnTo>
                    <a:pt x="154" y="13"/>
                  </a:lnTo>
                  <a:lnTo>
                    <a:pt x="137" y="14"/>
                  </a:lnTo>
                  <a:lnTo>
                    <a:pt x="123" y="16"/>
                  </a:lnTo>
                  <a:lnTo>
                    <a:pt x="123" y="16"/>
                  </a:lnTo>
                  <a:lnTo>
                    <a:pt x="115" y="14"/>
                  </a:lnTo>
                  <a:lnTo>
                    <a:pt x="107" y="13"/>
                  </a:lnTo>
                  <a:lnTo>
                    <a:pt x="107" y="13"/>
                  </a:lnTo>
                  <a:lnTo>
                    <a:pt x="101" y="12"/>
                  </a:lnTo>
                  <a:lnTo>
                    <a:pt x="95" y="12"/>
                  </a:lnTo>
                  <a:lnTo>
                    <a:pt x="95" y="12"/>
                  </a:lnTo>
                  <a:lnTo>
                    <a:pt x="86" y="12"/>
                  </a:lnTo>
                  <a:lnTo>
                    <a:pt x="78" y="14"/>
                  </a:lnTo>
                  <a:lnTo>
                    <a:pt x="70" y="17"/>
                  </a:lnTo>
                  <a:lnTo>
                    <a:pt x="61" y="20"/>
                  </a:lnTo>
                  <a:lnTo>
                    <a:pt x="43" y="32"/>
                  </a:lnTo>
                  <a:lnTo>
                    <a:pt x="25" y="45"/>
                  </a:lnTo>
                  <a:lnTo>
                    <a:pt x="25" y="45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5" y="69"/>
                  </a:lnTo>
                  <a:lnTo>
                    <a:pt x="2" y="77"/>
                  </a:lnTo>
                  <a:lnTo>
                    <a:pt x="0" y="82"/>
                  </a:lnTo>
                  <a:lnTo>
                    <a:pt x="0" y="87"/>
                  </a:lnTo>
                  <a:lnTo>
                    <a:pt x="2" y="91"/>
                  </a:lnTo>
                  <a:lnTo>
                    <a:pt x="3" y="96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2" y="113"/>
                  </a:lnTo>
                  <a:lnTo>
                    <a:pt x="13" y="118"/>
                  </a:lnTo>
                  <a:lnTo>
                    <a:pt x="13" y="125"/>
                  </a:lnTo>
                  <a:lnTo>
                    <a:pt x="13" y="125"/>
                  </a:lnTo>
                  <a:lnTo>
                    <a:pt x="15" y="137"/>
                  </a:lnTo>
                  <a:lnTo>
                    <a:pt x="18" y="147"/>
                  </a:lnTo>
                  <a:lnTo>
                    <a:pt x="22" y="153"/>
                  </a:lnTo>
                  <a:lnTo>
                    <a:pt x="25" y="161"/>
                  </a:lnTo>
                  <a:lnTo>
                    <a:pt x="25" y="161"/>
                  </a:lnTo>
                  <a:lnTo>
                    <a:pt x="25" y="168"/>
                  </a:lnTo>
                  <a:lnTo>
                    <a:pt x="22" y="178"/>
                  </a:lnTo>
                  <a:lnTo>
                    <a:pt x="22" y="181"/>
                  </a:lnTo>
                  <a:lnTo>
                    <a:pt x="22" y="181"/>
                  </a:lnTo>
                  <a:lnTo>
                    <a:pt x="31" y="186"/>
                  </a:lnTo>
                  <a:lnTo>
                    <a:pt x="36" y="193"/>
                  </a:lnTo>
                  <a:lnTo>
                    <a:pt x="39" y="202"/>
                  </a:lnTo>
                  <a:lnTo>
                    <a:pt x="40" y="209"/>
                  </a:lnTo>
                  <a:lnTo>
                    <a:pt x="42" y="229"/>
                  </a:lnTo>
                  <a:lnTo>
                    <a:pt x="40" y="237"/>
                  </a:lnTo>
                  <a:lnTo>
                    <a:pt x="42" y="245"/>
                  </a:lnTo>
                  <a:lnTo>
                    <a:pt x="42" y="245"/>
                  </a:lnTo>
                  <a:lnTo>
                    <a:pt x="43" y="251"/>
                  </a:lnTo>
                  <a:lnTo>
                    <a:pt x="46" y="254"/>
                  </a:lnTo>
                  <a:lnTo>
                    <a:pt x="52" y="255"/>
                  </a:lnTo>
                  <a:lnTo>
                    <a:pt x="56" y="257"/>
                  </a:lnTo>
                  <a:lnTo>
                    <a:pt x="56" y="257"/>
                  </a:lnTo>
                  <a:lnTo>
                    <a:pt x="71" y="254"/>
                  </a:lnTo>
                  <a:lnTo>
                    <a:pt x="86" y="252"/>
                  </a:lnTo>
                  <a:lnTo>
                    <a:pt x="86" y="252"/>
                  </a:lnTo>
                  <a:lnTo>
                    <a:pt x="86" y="252"/>
                  </a:lnTo>
                  <a:lnTo>
                    <a:pt x="86" y="252"/>
                  </a:lnTo>
                  <a:lnTo>
                    <a:pt x="89" y="252"/>
                  </a:lnTo>
                  <a:lnTo>
                    <a:pt x="90" y="255"/>
                  </a:lnTo>
                  <a:lnTo>
                    <a:pt x="87" y="266"/>
                  </a:lnTo>
                  <a:lnTo>
                    <a:pt x="86" y="271"/>
                  </a:lnTo>
                  <a:lnTo>
                    <a:pt x="84" y="277"/>
                  </a:lnTo>
                  <a:lnTo>
                    <a:pt x="86" y="283"/>
                  </a:lnTo>
                  <a:lnTo>
                    <a:pt x="89" y="289"/>
                  </a:lnTo>
                  <a:lnTo>
                    <a:pt x="89" y="289"/>
                  </a:lnTo>
                  <a:lnTo>
                    <a:pt x="93" y="292"/>
                  </a:lnTo>
                  <a:lnTo>
                    <a:pt x="101" y="293"/>
                  </a:lnTo>
                  <a:lnTo>
                    <a:pt x="101" y="293"/>
                  </a:lnTo>
                  <a:lnTo>
                    <a:pt x="108" y="293"/>
                  </a:lnTo>
                  <a:lnTo>
                    <a:pt x="117" y="291"/>
                  </a:lnTo>
                  <a:lnTo>
                    <a:pt x="117" y="291"/>
                  </a:lnTo>
                  <a:lnTo>
                    <a:pt x="126" y="289"/>
                  </a:lnTo>
                  <a:lnTo>
                    <a:pt x="133" y="288"/>
                  </a:lnTo>
                  <a:lnTo>
                    <a:pt x="133" y="288"/>
                  </a:lnTo>
                  <a:lnTo>
                    <a:pt x="141" y="289"/>
                  </a:lnTo>
                  <a:lnTo>
                    <a:pt x="144" y="292"/>
                  </a:lnTo>
                  <a:lnTo>
                    <a:pt x="145" y="295"/>
                  </a:lnTo>
                  <a:lnTo>
                    <a:pt x="145" y="295"/>
                  </a:lnTo>
                  <a:lnTo>
                    <a:pt x="151" y="305"/>
                  </a:lnTo>
                  <a:lnTo>
                    <a:pt x="151" y="305"/>
                  </a:lnTo>
                  <a:lnTo>
                    <a:pt x="151" y="305"/>
                  </a:lnTo>
                  <a:lnTo>
                    <a:pt x="166" y="298"/>
                  </a:lnTo>
                  <a:lnTo>
                    <a:pt x="180" y="289"/>
                  </a:lnTo>
                  <a:lnTo>
                    <a:pt x="180" y="289"/>
                  </a:lnTo>
                  <a:lnTo>
                    <a:pt x="191" y="280"/>
                  </a:lnTo>
                  <a:lnTo>
                    <a:pt x="194" y="276"/>
                  </a:lnTo>
                  <a:lnTo>
                    <a:pt x="194" y="271"/>
                  </a:lnTo>
                  <a:lnTo>
                    <a:pt x="194" y="271"/>
                  </a:lnTo>
                  <a:lnTo>
                    <a:pt x="195" y="268"/>
                  </a:lnTo>
                  <a:lnTo>
                    <a:pt x="197" y="267"/>
                  </a:lnTo>
                  <a:lnTo>
                    <a:pt x="202" y="266"/>
                  </a:lnTo>
                  <a:lnTo>
                    <a:pt x="202" y="266"/>
                  </a:lnTo>
                  <a:lnTo>
                    <a:pt x="217" y="268"/>
                  </a:lnTo>
                  <a:lnTo>
                    <a:pt x="217" y="268"/>
                  </a:lnTo>
                  <a:lnTo>
                    <a:pt x="231" y="271"/>
                  </a:lnTo>
                  <a:lnTo>
                    <a:pt x="231" y="271"/>
                  </a:lnTo>
                  <a:lnTo>
                    <a:pt x="236" y="273"/>
                  </a:lnTo>
                  <a:lnTo>
                    <a:pt x="236" y="273"/>
                  </a:lnTo>
                  <a:lnTo>
                    <a:pt x="250" y="276"/>
                  </a:lnTo>
                  <a:lnTo>
                    <a:pt x="262" y="276"/>
                  </a:lnTo>
                  <a:lnTo>
                    <a:pt x="262" y="276"/>
                  </a:lnTo>
                  <a:lnTo>
                    <a:pt x="270" y="276"/>
                  </a:lnTo>
                  <a:lnTo>
                    <a:pt x="273" y="273"/>
                  </a:lnTo>
                  <a:lnTo>
                    <a:pt x="275" y="271"/>
                  </a:lnTo>
                  <a:lnTo>
                    <a:pt x="275" y="271"/>
                  </a:lnTo>
                  <a:lnTo>
                    <a:pt x="275" y="266"/>
                  </a:lnTo>
                  <a:lnTo>
                    <a:pt x="273" y="258"/>
                  </a:lnTo>
                  <a:lnTo>
                    <a:pt x="266" y="242"/>
                  </a:lnTo>
                  <a:lnTo>
                    <a:pt x="257" y="226"/>
                  </a:lnTo>
                  <a:lnTo>
                    <a:pt x="254" y="218"/>
                  </a:lnTo>
                  <a:lnTo>
                    <a:pt x="253" y="212"/>
                  </a:lnTo>
                  <a:lnTo>
                    <a:pt x="253" y="212"/>
                  </a:lnTo>
                  <a:lnTo>
                    <a:pt x="253" y="209"/>
                  </a:lnTo>
                  <a:lnTo>
                    <a:pt x="256" y="208"/>
                  </a:lnTo>
                  <a:lnTo>
                    <a:pt x="257" y="206"/>
                  </a:lnTo>
                  <a:lnTo>
                    <a:pt x="262" y="206"/>
                  </a:lnTo>
                  <a:lnTo>
                    <a:pt x="262" y="206"/>
                  </a:lnTo>
                  <a:lnTo>
                    <a:pt x="275" y="209"/>
                  </a:lnTo>
                  <a:lnTo>
                    <a:pt x="275" y="209"/>
                  </a:lnTo>
                  <a:lnTo>
                    <a:pt x="282" y="211"/>
                  </a:lnTo>
                  <a:lnTo>
                    <a:pt x="282" y="211"/>
                  </a:lnTo>
                  <a:lnTo>
                    <a:pt x="297" y="212"/>
                  </a:lnTo>
                  <a:lnTo>
                    <a:pt x="297" y="212"/>
                  </a:lnTo>
                  <a:lnTo>
                    <a:pt x="306" y="211"/>
                  </a:lnTo>
                  <a:lnTo>
                    <a:pt x="313" y="208"/>
                  </a:lnTo>
                  <a:lnTo>
                    <a:pt x="319" y="203"/>
                  </a:lnTo>
                  <a:lnTo>
                    <a:pt x="322" y="198"/>
                  </a:lnTo>
                  <a:lnTo>
                    <a:pt x="328" y="183"/>
                  </a:lnTo>
                  <a:lnTo>
                    <a:pt x="332" y="175"/>
                  </a:lnTo>
                  <a:lnTo>
                    <a:pt x="337" y="168"/>
                  </a:lnTo>
                  <a:lnTo>
                    <a:pt x="337" y="168"/>
                  </a:lnTo>
                  <a:lnTo>
                    <a:pt x="344" y="162"/>
                  </a:lnTo>
                  <a:lnTo>
                    <a:pt x="352" y="155"/>
                  </a:lnTo>
                  <a:lnTo>
                    <a:pt x="369" y="141"/>
                  </a:lnTo>
                  <a:lnTo>
                    <a:pt x="369" y="141"/>
                  </a:lnTo>
                  <a:lnTo>
                    <a:pt x="380" y="133"/>
                  </a:lnTo>
                  <a:lnTo>
                    <a:pt x="389" y="124"/>
                  </a:lnTo>
                  <a:lnTo>
                    <a:pt x="389" y="124"/>
                  </a:lnTo>
                  <a:lnTo>
                    <a:pt x="391" y="116"/>
                  </a:lnTo>
                  <a:lnTo>
                    <a:pt x="393" y="107"/>
                  </a:lnTo>
                  <a:lnTo>
                    <a:pt x="391" y="99"/>
                  </a:lnTo>
                  <a:lnTo>
                    <a:pt x="387" y="88"/>
                  </a:lnTo>
                  <a:lnTo>
                    <a:pt x="387" y="88"/>
                  </a:lnTo>
                  <a:lnTo>
                    <a:pt x="386" y="85"/>
                  </a:lnTo>
                  <a:lnTo>
                    <a:pt x="386" y="85"/>
                  </a:lnTo>
                  <a:lnTo>
                    <a:pt x="384" y="85"/>
                  </a:lnTo>
                  <a:lnTo>
                    <a:pt x="384" y="85"/>
                  </a:lnTo>
                  <a:lnTo>
                    <a:pt x="384" y="85"/>
                  </a:lnTo>
                  <a:lnTo>
                    <a:pt x="384" y="85"/>
                  </a:lnTo>
                  <a:lnTo>
                    <a:pt x="384" y="85"/>
                  </a:lnTo>
                  <a:lnTo>
                    <a:pt x="384" y="85"/>
                  </a:lnTo>
                  <a:lnTo>
                    <a:pt x="384" y="85"/>
                  </a:lnTo>
                  <a:lnTo>
                    <a:pt x="378" y="73"/>
                  </a:lnTo>
                  <a:lnTo>
                    <a:pt x="374" y="63"/>
                  </a:lnTo>
                  <a:lnTo>
                    <a:pt x="369" y="53"/>
                  </a:lnTo>
                  <a:lnTo>
                    <a:pt x="366" y="41"/>
                  </a:lnTo>
                  <a:lnTo>
                    <a:pt x="364" y="2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33" name="Freeform: Shape 116">
              <a:extLst>
                <a:ext uri="{FF2B5EF4-FFF2-40B4-BE49-F238E27FC236}">
                  <a16:creationId xmlns:a16="http://schemas.microsoft.com/office/drawing/2014/main" id="{9604253A-5784-4F45-AF56-761A9215D51D}"/>
                </a:ext>
              </a:extLst>
            </p:cNvPr>
            <p:cNvSpPr/>
            <p:nvPr/>
          </p:nvSpPr>
          <p:spPr>
            <a:xfrm>
              <a:off x="6980040" y="2829600"/>
              <a:ext cx="141120" cy="109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3" h="305">
                  <a:moveTo>
                    <a:pt x="362" y="0"/>
                  </a:moveTo>
                  <a:lnTo>
                    <a:pt x="362" y="0"/>
                  </a:lnTo>
                  <a:lnTo>
                    <a:pt x="362" y="0"/>
                  </a:lnTo>
                  <a:lnTo>
                    <a:pt x="362" y="0"/>
                  </a:lnTo>
                  <a:lnTo>
                    <a:pt x="360" y="1"/>
                  </a:lnTo>
                  <a:lnTo>
                    <a:pt x="360" y="1"/>
                  </a:lnTo>
                  <a:lnTo>
                    <a:pt x="360" y="1"/>
                  </a:lnTo>
                  <a:lnTo>
                    <a:pt x="360" y="1"/>
                  </a:lnTo>
                  <a:lnTo>
                    <a:pt x="352" y="7"/>
                  </a:lnTo>
                  <a:lnTo>
                    <a:pt x="343" y="10"/>
                  </a:lnTo>
                  <a:lnTo>
                    <a:pt x="335" y="13"/>
                  </a:lnTo>
                  <a:lnTo>
                    <a:pt x="327" y="13"/>
                  </a:lnTo>
                  <a:lnTo>
                    <a:pt x="327" y="13"/>
                  </a:lnTo>
                  <a:lnTo>
                    <a:pt x="319" y="12"/>
                  </a:lnTo>
                  <a:lnTo>
                    <a:pt x="312" y="10"/>
                  </a:lnTo>
                  <a:lnTo>
                    <a:pt x="312" y="10"/>
                  </a:lnTo>
                  <a:lnTo>
                    <a:pt x="301" y="7"/>
                  </a:lnTo>
                  <a:lnTo>
                    <a:pt x="290" y="6"/>
                  </a:lnTo>
                  <a:lnTo>
                    <a:pt x="290" y="6"/>
                  </a:lnTo>
                  <a:lnTo>
                    <a:pt x="279" y="7"/>
                  </a:lnTo>
                  <a:lnTo>
                    <a:pt x="272" y="10"/>
                  </a:lnTo>
                  <a:lnTo>
                    <a:pt x="269" y="13"/>
                  </a:lnTo>
                  <a:lnTo>
                    <a:pt x="266" y="16"/>
                  </a:lnTo>
                  <a:lnTo>
                    <a:pt x="265" y="20"/>
                  </a:lnTo>
                  <a:lnTo>
                    <a:pt x="263" y="25"/>
                  </a:lnTo>
                  <a:lnTo>
                    <a:pt x="263" y="25"/>
                  </a:lnTo>
                  <a:lnTo>
                    <a:pt x="263" y="35"/>
                  </a:lnTo>
                  <a:lnTo>
                    <a:pt x="259" y="43"/>
                  </a:lnTo>
                  <a:lnTo>
                    <a:pt x="254" y="47"/>
                  </a:lnTo>
                  <a:lnTo>
                    <a:pt x="250" y="48"/>
                  </a:lnTo>
                  <a:lnTo>
                    <a:pt x="250" y="48"/>
                  </a:lnTo>
                  <a:lnTo>
                    <a:pt x="247" y="50"/>
                  </a:lnTo>
                  <a:lnTo>
                    <a:pt x="247" y="50"/>
                  </a:lnTo>
                  <a:lnTo>
                    <a:pt x="245" y="48"/>
                  </a:lnTo>
                  <a:lnTo>
                    <a:pt x="244" y="48"/>
                  </a:lnTo>
                  <a:lnTo>
                    <a:pt x="242" y="45"/>
                  </a:lnTo>
                  <a:lnTo>
                    <a:pt x="242" y="44"/>
                  </a:lnTo>
                  <a:lnTo>
                    <a:pt x="242" y="44"/>
                  </a:lnTo>
                  <a:lnTo>
                    <a:pt x="242" y="40"/>
                  </a:lnTo>
                  <a:lnTo>
                    <a:pt x="239" y="37"/>
                  </a:lnTo>
                  <a:lnTo>
                    <a:pt x="231" y="32"/>
                  </a:lnTo>
                  <a:lnTo>
                    <a:pt x="216" y="26"/>
                  </a:lnTo>
                  <a:lnTo>
                    <a:pt x="210" y="22"/>
                  </a:lnTo>
                  <a:lnTo>
                    <a:pt x="204" y="16"/>
                  </a:lnTo>
                  <a:lnTo>
                    <a:pt x="204" y="16"/>
                  </a:lnTo>
                  <a:lnTo>
                    <a:pt x="200" y="13"/>
                  </a:lnTo>
                  <a:lnTo>
                    <a:pt x="195" y="12"/>
                  </a:lnTo>
                  <a:lnTo>
                    <a:pt x="189" y="10"/>
                  </a:lnTo>
                  <a:lnTo>
                    <a:pt x="183" y="10"/>
                  </a:lnTo>
                  <a:lnTo>
                    <a:pt x="183" y="10"/>
                  </a:lnTo>
                  <a:lnTo>
                    <a:pt x="182" y="10"/>
                  </a:lnTo>
                  <a:lnTo>
                    <a:pt x="182" y="10"/>
                  </a:lnTo>
                  <a:lnTo>
                    <a:pt x="168" y="10"/>
                  </a:lnTo>
                  <a:lnTo>
                    <a:pt x="154" y="13"/>
                  </a:lnTo>
                  <a:lnTo>
                    <a:pt x="154" y="13"/>
                  </a:lnTo>
                  <a:lnTo>
                    <a:pt x="137" y="14"/>
                  </a:lnTo>
                  <a:lnTo>
                    <a:pt x="123" y="16"/>
                  </a:lnTo>
                  <a:lnTo>
                    <a:pt x="123" y="16"/>
                  </a:lnTo>
                  <a:lnTo>
                    <a:pt x="115" y="14"/>
                  </a:lnTo>
                  <a:lnTo>
                    <a:pt x="107" y="13"/>
                  </a:lnTo>
                  <a:lnTo>
                    <a:pt x="107" y="13"/>
                  </a:lnTo>
                  <a:lnTo>
                    <a:pt x="101" y="12"/>
                  </a:lnTo>
                  <a:lnTo>
                    <a:pt x="95" y="12"/>
                  </a:lnTo>
                  <a:lnTo>
                    <a:pt x="95" y="12"/>
                  </a:lnTo>
                  <a:lnTo>
                    <a:pt x="86" y="12"/>
                  </a:lnTo>
                  <a:lnTo>
                    <a:pt x="78" y="14"/>
                  </a:lnTo>
                  <a:lnTo>
                    <a:pt x="70" y="17"/>
                  </a:lnTo>
                  <a:lnTo>
                    <a:pt x="61" y="20"/>
                  </a:lnTo>
                  <a:lnTo>
                    <a:pt x="43" y="32"/>
                  </a:lnTo>
                  <a:lnTo>
                    <a:pt x="25" y="45"/>
                  </a:lnTo>
                  <a:lnTo>
                    <a:pt x="25" y="45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5" y="69"/>
                  </a:lnTo>
                  <a:lnTo>
                    <a:pt x="2" y="77"/>
                  </a:lnTo>
                  <a:lnTo>
                    <a:pt x="0" y="82"/>
                  </a:lnTo>
                  <a:lnTo>
                    <a:pt x="0" y="87"/>
                  </a:lnTo>
                  <a:lnTo>
                    <a:pt x="2" y="91"/>
                  </a:lnTo>
                  <a:lnTo>
                    <a:pt x="3" y="96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2" y="113"/>
                  </a:lnTo>
                  <a:lnTo>
                    <a:pt x="13" y="118"/>
                  </a:lnTo>
                  <a:lnTo>
                    <a:pt x="13" y="125"/>
                  </a:lnTo>
                  <a:lnTo>
                    <a:pt x="13" y="125"/>
                  </a:lnTo>
                  <a:lnTo>
                    <a:pt x="15" y="137"/>
                  </a:lnTo>
                  <a:lnTo>
                    <a:pt x="18" y="147"/>
                  </a:lnTo>
                  <a:lnTo>
                    <a:pt x="22" y="153"/>
                  </a:lnTo>
                  <a:lnTo>
                    <a:pt x="25" y="161"/>
                  </a:lnTo>
                  <a:lnTo>
                    <a:pt x="25" y="161"/>
                  </a:lnTo>
                  <a:lnTo>
                    <a:pt x="25" y="168"/>
                  </a:lnTo>
                  <a:lnTo>
                    <a:pt x="22" y="178"/>
                  </a:lnTo>
                  <a:lnTo>
                    <a:pt x="22" y="181"/>
                  </a:lnTo>
                  <a:lnTo>
                    <a:pt x="22" y="181"/>
                  </a:lnTo>
                  <a:lnTo>
                    <a:pt x="31" y="186"/>
                  </a:lnTo>
                  <a:lnTo>
                    <a:pt x="36" y="193"/>
                  </a:lnTo>
                  <a:lnTo>
                    <a:pt x="39" y="202"/>
                  </a:lnTo>
                  <a:lnTo>
                    <a:pt x="40" y="209"/>
                  </a:lnTo>
                  <a:lnTo>
                    <a:pt x="42" y="229"/>
                  </a:lnTo>
                  <a:lnTo>
                    <a:pt x="40" y="237"/>
                  </a:lnTo>
                  <a:lnTo>
                    <a:pt x="42" y="245"/>
                  </a:lnTo>
                  <a:lnTo>
                    <a:pt x="42" y="245"/>
                  </a:lnTo>
                  <a:lnTo>
                    <a:pt x="43" y="251"/>
                  </a:lnTo>
                  <a:lnTo>
                    <a:pt x="46" y="254"/>
                  </a:lnTo>
                  <a:lnTo>
                    <a:pt x="52" y="255"/>
                  </a:lnTo>
                  <a:lnTo>
                    <a:pt x="56" y="257"/>
                  </a:lnTo>
                  <a:lnTo>
                    <a:pt x="56" y="257"/>
                  </a:lnTo>
                  <a:lnTo>
                    <a:pt x="71" y="254"/>
                  </a:lnTo>
                  <a:lnTo>
                    <a:pt x="86" y="252"/>
                  </a:lnTo>
                  <a:lnTo>
                    <a:pt x="86" y="252"/>
                  </a:lnTo>
                  <a:lnTo>
                    <a:pt x="86" y="252"/>
                  </a:lnTo>
                  <a:lnTo>
                    <a:pt x="86" y="252"/>
                  </a:lnTo>
                  <a:lnTo>
                    <a:pt x="89" y="252"/>
                  </a:lnTo>
                  <a:lnTo>
                    <a:pt x="90" y="255"/>
                  </a:lnTo>
                  <a:lnTo>
                    <a:pt x="87" y="266"/>
                  </a:lnTo>
                  <a:lnTo>
                    <a:pt x="86" y="271"/>
                  </a:lnTo>
                  <a:lnTo>
                    <a:pt x="84" y="277"/>
                  </a:lnTo>
                  <a:lnTo>
                    <a:pt x="86" y="283"/>
                  </a:lnTo>
                  <a:lnTo>
                    <a:pt x="89" y="289"/>
                  </a:lnTo>
                  <a:lnTo>
                    <a:pt x="89" y="289"/>
                  </a:lnTo>
                  <a:lnTo>
                    <a:pt x="93" y="292"/>
                  </a:lnTo>
                  <a:lnTo>
                    <a:pt x="101" y="293"/>
                  </a:lnTo>
                  <a:lnTo>
                    <a:pt x="101" y="293"/>
                  </a:lnTo>
                  <a:lnTo>
                    <a:pt x="108" y="293"/>
                  </a:lnTo>
                  <a:lnTo>
                    <a:pt x="117" y="291"/>
                  </a:lnTo>
                  <a:lnTo>
                    <a:pt x="117" y="291"/>
                  </a:lnTo>
                  <a:lnTo>
                    <a:pt x="126" y="289"/>
                  </a:lnTo>
                  <a:lnTo>
                    <a:pt x="133" y="288"/>
                  </a:lnTo>
                  <a:lnTo>
                    <a:pt x="133" y="288"/>
                  </a:lnTo>
                  <a:lnTo>
                    <a:pt x="141" y="289"/>
                  </a:lnTo>
                  <a:lnTo>
                    <a:pt x="144" y="292"/>
                  </a:lnTo>
                  <a:lnTo>
                    <a:pt x="145" y="295"/>
                  </a:lnTo>
                  <a:lnTo>
                    <a:pt x="145" y="295"/>
                  </a:lnTo>
                  <a:lnTo>
                    <a:pt x="151" y="305"/>
                  </a:lnTo>
                  <a:lnTo>
                    <a:pt x="151" y="305"/>
                  </a:lnTo>
                  <a:lnTo>
                    <a:pt x="151" y="305"/>
                  </a:lnTo>
                  <a:lnTo>
                    <a:pt x="166" y="298"/>
                  </a:lnTo>
                  <a:lnTo>
                    <a:pt x="180" y="289"/>
                  </a:lnTo>
                  <a:lnTo>
                    <a:pt x="180" y="289"/>
                  </a:lnTo>
                  <a:lnTo>
                    <a:pt x="191" y="280"/>
                  </a:lnTo>
                  <a:lnTo>
                    <a:pt x="194" y="276"/>
                  </a:lnTo>
                  <a:lnTo>
                    <a:pt x="194" y="271"/>
                  </a:lnTo>
                  <a:lnTo>
                    <a:pt x="194" y="271"/>
                  </a:lnTo>
                  <a:lnTo>
                    <a:pt x="195" y="268"/>
                  </a:lnTo>
                  <a:lnTo>
                    <a:pt x="197" y="267"/>
                  </a:lnTo>
                  <a:lnTo>
                    <a:pt x="202" y="266"/>
                  </a:lnTo>
                  <a:lnTo>
                    <a:pt x="202" y="266"/>
                  </a:lnTo>
                  <a:lnTo>
                    <a:pt x="217" y="268"/>
                  </a:lnTo>
                  <a:lnTo>
                    <a:pt x="217" y="268"/>
                  </a:lnTo>
                  <a:lnTo>
                    <a:pt x="231" y="271"/>
                  </a:lnTo>
                  <a:lnTo>
                    <a:pt x="231" y="271"/>
                  </a:lnTo>
                  <a:lnTo>
                    <a:pt x="236" y="273"/>
                  </a:lnTo>
                  <a:lnTo>
                    <a:pt x="236" y="273"/>
                  </a:lnTo>
                  <a:lnTo>
                    <a:pt x="250" y="276"/>
                  </a:lnTo>
                  <a:lnTo>
                    <a:pt x="262" y="276"/>
                  </a:lnTo>
                  <a:lnTo>
                    <a:pt x="262" y="276"/>
                  </a:lnTo>
                  <a:lnTo>
                    <a:pt x="270" y="276"/>
                  </a:lnTo>
                  <a:lnTo>
                    <a:pt x="273" y="273"/>
                  </a:lnTo>
                  <a:lnTo>
                    <a:pt x="275" y="271"/>
                  </a:lnTo>
                  <a:lnTo>
                    <a:pt x="275" y="271"/>
                  </a:lnTo>
                  <a:lnTo>
                    <a:pt x="275" y="266"/>
                  </a:lnTo>
                  <a:lnTo>
                    <a:pt x="273" y="258"/>
                  </a:lnTo>
                  <a:lnTo>
                    <a:pt x="266" y="242"/>
                  </a:lnTo>
                  <a:lnTo>
                    <a:pt x="257" y="226"/>
                  </a:lnTo>
                  <a:lnTo>
                    <a:pt x="254" y="218"/>
                  </a:lnTo>
                  <a:lnTo>
                    <a:pt x="253" y="212"/>
                  </a:lnTo>
                  <a:lnTo>
                    <a:pt x="253" y="212"/>
                  </a:lnTo>
                  <a:lnTo>
                    <a:pt x="253" y="209"/>
                  </a:lnTo>
                  <a:lnTo>
                    <a:pt x="256" y="208"/>
                  </a:lnTo>
                  <a:lnTo>
                    <a:pt x="257" y="206"/>
                  </a:lnTo>
                  <a:lnTo>
                    <a:pt x="262" y="206"/>
                  </a:lnTo>
                  <a:lnTo>
                    <a:pt x="262" y="206"/>
                  </a:lnTo>
                  <a:lnTo>
                    <a:pt x="275" y="209"/>
                  </a:lnTo>
                  <a:lnTo>
                    <a:pt x="275" y="209"/>
                  </a:lnTo>
                  <a:lnTo>
                    <a:pt x="282" y="211"/>
                  </a:lnTo>
                  <a:lnTo>
                    <a:pt x="282" y="211"/>
                  </a:lnTo>
                  <a:lnTo>
                    <a:pt x="297" y="212"/>
                  </a:lnTo>
                  <a:lnTo>
                    <a:pt x="297" y="212"/>
                  </a:lnTo>
                  <a:lnTo>
                    <a:pt x="306" y="211"/>
                  </a:lnTo>
                  <a:lnTo>
                    <a:pt x="313" y="208"/>
                  </a:lnTo>
                  <a:lnTo>
                    <a:pt x="319" y="203"/>
                  </a:lnTo>
                  <a:lnTo>
                    <a:pt x="322" y="198"/>
                  </a:lnTo>
                  <a:lnTo>
                    <a:pt x="328" y="183"/>
                  </a:lnTo>
                  <a:lnTo>
                    <a:pt x="332" y="175"/>
                  </a:lnTo>
                  <a:lnTo>
                    <a:pt x="337" y="168"/>
                  </a:lnTo>
                  <a:lnTo>
                    <a:pt x="337" y="168"/>
                  </a:lnTo>
                  <a:lnTo>
                    <a:pt x="344" y="162"/>
                  </a:lnTo>
                  <a:lnTo>
                    <a:pt x="352" y="155"/>
                  </a:lnTo>
                  <a:lnTo>
                    <a:pt x="369" y="141"/>
                  </a:lnTo>
                  <a:lnTo>
                    <a:pt x="369" y="141"/>
                  </a:lnTo>
                  <a:lnTo>
                    <a:pt x="380" y="133"/>
                  </a:lnTo>
                  <a:lnTo>
                    <a:pt x="389" y="124"/>
                  </a:lnTo>
                  <a:lnTo>
                    <a:pt x="389" y="124"/>
                  </a:lnTo>
                  <a:lnTo>
                    <a:pt x="391" y="116"/>
                  </a:lnTo>
                  <a:lnTo>
                    <a:pt x="393" y="107"/>
                  </a:lnTo>
                  <a:lnTo>
                    <a:pt x="391" y="99"/>
                  </a:lnTo>
                  <a:lnTo>
                    <a:pt x="387" y="88"/>
                  </a:lnTo>
                  <a:lnTo>
                    <a:pt x="387" y="88"/>
                  </a:lnTo>
                  <a:lnTo>
                    <a:pt x="386" y="85"/>
                  </a:lnTo>
                  <a:lnTo>
                    <a:pt x="386" y="85"/>
                  </a:lnTo>
                  <a:lnTo>
                    <a:pt x="384" y="85"/>
                  </a:lnTo>
                  <a:lnTo>
                    <a:pt x="384" y="85"/>
                  </a:lnTo>
                  <a:lnTo>
                    <a:pt x="384" y="85"/>
                  </a:lnTo>
                  <a:lnTo>
                    <a:pt x="384" y="85"/>
                  </a:lnTo>
                  <a:lnTo>
                    <a:pt x="384" y="85"/>
                  </a:lnTo>
                  <a:lnTo>
                    <a:pt x="384" y="85"/>
                  </a:lnTo>
                  <a:lnTo>
                    <a:pt x="384" y="85"/>
                  </a:lnTo>
                  <a:lnTo>
                    <a:pt x="378" y="73"/>
                  </a:lnTo>
                  <a:lnTo>
                    <a:pt x="374" y="63"/>
                  </a:lnTo>
                  <a:lnTo>
                    <a:pt x="369" y="53"/>
                  </a:lnTo>
                  <a:lnTo>
                    <a:pt x="366" y="41"/>
                  </a:lnTo>
                  <a:lnTo>
                    <a:pt x="364" y="2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34" name="Freeform: Shape 117">
              <a:extLst>
                <a:ext uri="{FF2B5EF4-FFF2-40B4-BE49-F238E27FC236}">
                  <a16:creationId xmlns:a16="http://schemas.microsoft.com/office/drawing/2014/main" id="{FA3A780A-8CA5-4D47-8417-666E907A885A}"/>
                </a:ext>
              </a:extLst>
            </p:cNvPr>
            <p:cNvSpPr/>
            <p:nvPr/>
          </p:nvSpPr>
          <p:spPr>
            <a:xfrm>
              <a:off x="6924960" y="2621160"/>
              <a:ext cx="186480" cy="226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9" h="629">
                  <a:moveTo>
                    <a:pt x="138" y="0"/>
                  </a:moveTo>
                  <a:lnTo>
                    <a:pt x="138" y="0"/>
                  </a:lnTo>
                  <a:lnTo>
                    <a:pt x="130" y="4"/>
                  </a:lnTo>
                  <a:lnTo>
                    <a:pt x="121" y="6"/>
                  </a:lnTo>
                  <a:lnTo>
                    <a:pt x="121" y="6"/>
                  </a:lnTo>
                  <a:lnTo>
                    <a:pt x="116" y="4"/>
                  </a:lnTo>
                  <a:lnTo>
                    <a:pt x="112" y="3"/>
                  </a:lnTo>
                  <a:lnTo>
                    <a:pt x="112" y="3"/>
                  </a:lnTo>
                  <a:lnTo>
                    <a:pt x="110" y="1"/>
                  </a:lnTo>
                  <a:lnTo>
                    <a:pt x="110" y="1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8" y="1"/>
                  </a:lnTo>
                  <a:lnTo>
                    <a:pt x="108" y="1"/>
                  </a:lnTo>
                  <a:lnTo>
                    <a:pt x="105" y="3"/>
                  </a:lnTo>
                  <a:lnTo>
                    <a:pt x="101" y="6"/>
                  </a:lnTo>
                  <a:lnTo>
                    <a:pt x="99" y="16"/>
                  </a:lnTo>
                  <a:lnTo>
                    <a:pt x="97" y="24"/>
                  </a:lnTo>
                  <a:lnTo>
                    <a:pt x="97" y="29"/>
                  </a:lnTo>
                  <a:lnTo>
                    <a:pt x="97" y="34"/>
                  </a:lnTo>
                  <a:lnTo>
                    <a:pt x="100" y="38"/>
                  </a:lnTo>
                  <a:lnTo>
                    <a:pt x="100" y="38"/>
                  </a:lnTo>
                  <a:lnTo>
                    <a:pt x="103" y="43"/>
                  </a:lnTo>
                  <a:lnTo>
                    <a:pt x="106" y="50"/>
                  </a:lnTo>
                  <a:lnTo>
                    <a:pt x="108" y="59"/>
                  </a:lnTo>
                  <a:lnTo>
                    <a:pt x="109" y="68"/>
                  </a:lnTo>
                  <a:lnTo>
                    <a:pt x="110" y="78"/>
                  </a:lnTo>
                  <a:lnTo>
                    <a:pt x="109" y="85"/>
                  </a:lnTo>
                  <a:lnTo>
                    <a:pt x="106" y="91"/>
                  </a:lnTo>
                  <a:lnTo>
                    <a:pt x="105" y="93"/>
                  </a:lnTo>
                  <a:lnTo>
                    <a:pt x="101" y="94"/>
                  </a:lnTo>
                  <a:lnTo>
                    <a:pt x="101" y="94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7" y="94"/>
                  </a:lnTo>
                  <a:lnTo>
                    <a:pt x="97" y="94"/>
                  </a:lnTo>
                  <a:lnTo>
                    <a:pt x="90" y="91"/>
                  </a:lnTo>
                  <a:lnTo>
                    <a:pt x="84" y="87"/>
                  </a:lnTo>
                  <a:lnTo>
                    <a:pt x="79" y="81"/>
                  </a:lnTo>
                  <a:lnTo>
                    <a:pt x="76" y="75"/>
                  </a:lnTo>
                  <a:lnTo>
                    <a:pt x="69" y="65"/>
                  </a:lnTo>
                  <a:lnTo>
                    <a:pt x="66" y="62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54" y="68"/>
                  </a:lnTo>
                  <a:lnTo>
                    <a:pt x="42" y="82"/>
                  </a:lnTo>
                  <a:lnTo>
                    <a:pt x="31" y="103"/>
                  </a:lnTo>
                  <a:lnTo>
                    <a:pt x="26" y="112"/>
                  </a:lnTo>
                  <a:lnTo>
                    <a:pt x="25" y="119"/>
                  </a:lnTo>
                  <a:lnTo>
                    <a:pt x="25" y="119"/>
                  </a:lnTo>
                  <a:lnTo>
                    <a:pt x="23" y="122"/>
                  </a:lnTo>
                  <a:lnTo>
                    <a:pt x="23" y="122"/>
                  </a:lnTo>
                  <a:lnTo>
                    <a:pt x="23" y="122"/>
                  </a:lnTo>
                  <a:lnTo>
                    <a:pt x="23" y="122"/>
                  </a:lnTo>
                  <a:lnTo>
                    <a:pt x="23" y="122"/>
                  </a:lnTo>
                  <a:lnTo>
                    <a:pt x="23" y="122"/>
                  </a:lnTo>
                  <a:lnTo>
                    <a:pt x="23" y="125"/>
                  </a:lnTo>
                  <a:lnTo>
                    <a:pt x="20" y="128"/>
                  </a:lnTo>
                  <a:lnTo>
                    <a:pt x="14" y="133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4" y="143"/>
                  </a:lnTo>
                  <a:lnTo>
                    <a:pt x="4" y="143"/>
                  </a:lnTo>
                  <a:lnTo>
                    <a:pt x="13" y="152"/>
                  </a:lnTo>
                  <a:lnTo>
                    <a:pt x="13" y="152"/>
                  </a:lnTo>
                  <a:lnTo>
                    <a:pt x="13" y="153"/>
                  </a:lnTo>
                  <a:lnTo>
                    <a:pt x="13" y="153"/>
                  </a:lnTo>
                  <a:lnTo>
                    <a:pt x="14" y="156"/>
                  </a:lnTo>
                  <a:lnTo>
                    <a:pt x="16" y="161"/>
                  </a:lnTo>
                  <a:lnTo>
                    <a:pt x="16" y="161"/>
                  </a:lnTo>
                  <a:lnTo>
                    <a:pt x="16" y="181"/>
                  </a:lnTo>
                  <a:lnTo>
                    <a:pt x="16" y="195"/>
                  </a:lnTo>
                  <a:lnTo>
                    <a:pt x="17" y="201"/>
                  </a:lnTo>
                  <a:lnTo>
                    <a:pt x="19" y="207"/>
                  </a:lnTo>
                  <a:lnTo>
                    <a:pt x="19" y="207"/>
                  </a:lnTo>
                  <a:lnTo>
                    <a:pt x="23" y="211"/>
                  </a:lnTo>
                  <a:lnTo>
                    <a:pt x="26" y="214"/>
                  </a:lnTo>
                  <a:lnTo>
                    <a:pt x="26" y="214"/>
                  </a:lnTo>
                  <a:lnTo>
                    <a:pt x="31" y="214"/>
                  </a:lnTo>
                  <a:lnTo>
                    <a:pt x="31" y="214"/>
                  </a:lnTo>
                  <a:lnTo>
                    <a:pt x="41" y="213"/>
                  </a:lnTo>
                  <a:lnTo>
                    <a:pt x="41" y="213"/>
                  </a:lnTo>
                  <a:lnTo>
                    <a:pt x="51" y="213"/>
                  </a:lnTo>
                  <a:lnTo>
                    <a:pt x="51" y="213"/>
                  </a:lnTo>
                  <a:lnTo>
                    <a:pt x="56" y="213"/>
                  </a:lnTo>
                  <a:lnTo>
                    <a:pt x="60" y="214"/>
                  </a:lnTo>
                  <a:lnTo>
                    <a:pt x="60" y="214"/>
                  </a:lnTo>
                  <a:lnTo>
                    <a:pt x="65" y="218"/>
                  </a:lnTo>
                  <a:lnTo>
                    <a:pt x="68" y="226"/>
                  </a:lnTo>
                  <a:lnTo>
                    <a:pt x="68" y="226"/>
                  </a:lnTo>
                  <a:lnTo>
                    <a:pt x="71" y="236"/>
                  </a:lnTo>
                  <a:lnTo>
                    <a:pt x="71" y="245"/>
                  </a:lnTo>
                  <a:lnTo>
                    <a:pt x="69" y="254"/>
                  </a:lnTo>
                  <a:lnTo>
                    <a:pt x="68" y="263"/>
                  </a:lnTo>
                  <a:lnTo>
                    <a:pt x="63" y="280"/>
                  </a:lnTo>
                  <a:lnTo>
                    <a:pt x="62" y="289"/>
                  </a:lnTo>
                  <a:lnTo>
                    <a:pt x="62" y="301"/>
                  </a:lnTo>
                  <a:lnTo>
                    <a:pt x="62" y="301"/>
                  </a:lnTo>
                  <a:lnTo>
                    <a:pt x="60" y="310"/>
                  </a:lnTo>
                  <a:lnTo>
                    <a:pt x="57" y="317"/>
                  </a:lnTo>
                  <a:lnTo>
                    <a:pt x="54" y="323"/>
                  </a:lnTo>
                  <a:lnTo>
                    <a:pt x="50" y="329"/>
                  </a:lnTo>
                  <a:lnTo>
                    <a:pt x="47" y="334"/>
                  </a:lnTo>
                  <a:lnTo>
                    <a:pt x="44" y="339"/>
                  </a:lnTo>
                  <a:lnTo>
                    <a:pt x="42" y="345"/>
                  </a:lnTo>
                  <a:lnTo>
                    <a:pt x="44" y="354"/>
                  </a:lnTo>
                  <a:lnTo>
                    <a:pt x="44" y="354"/>
                  </a:lnTo>
                  <a:lnTo>
                    <a:pt x="45" y="359"/>
                  </a:lnTo>
                  <a:lnTo>
                    <a:pt x="47" y="362"/>
                  </a:lnTo>
                  <a:lnTo>
                    <a:pt x="50" y="365"/>
                  </a:lnTo>
                  <a:lnTo>
                    <a:pt x="53" y="365"/>
                  </a:lnTo>
                  <a:lnTo>
                    <a:pt x="53" y="365"/>
                  </a:lnTo>
                  <a:lnTo>
                    <a:pt x="54" y="365"/>
                  </a:lnTo>
                  <a:lnTo>
                    <a:pt x="54" y="365"/>
                  </a:lnTo>
                  <a:lnTo>
                    <a:pt x="59" y="365"/>
                  </a:lnTo>
                  <a:lnTo>
                    <a:pt x="65" y="362"/>
                  </a:lnTo>
                  <a:lnTo>
                    <a:pt x="78" y="353"/>
                  </a:lnTo>
                  <a:lnTo>
                    <a:pt x="108" y="331"/>
                  </a:lnTo>
                  <a:lnTo>
                    <a:pt x="108" y="331"/>
                  </a:lnTo>
                  <a:lnTo>
                    <a:pt x="115" y="325"/>
                  </a:lnTo>
                  <a:lnTo>
                    <a:pt x="124" y="320"/>
                  </a:lnTo>
                  <a:lnTo>
                    <a:pt x="131" y="319"/>
                  </a:lnTo>
                  <a:lnTo>
                    <a:pt x="138" y="317"/>
                  </a:lnTo>
                  <a:lnTo>
                    <a:pt x="138" y="317"/>
                  </a:lnTo>
                  <a:lnTo>
                    <a:pt x="144" y="319"/>
                  </a:lnTo>
                  <a:lnTo>
                    <a:pt x="144" y="319"/>
                  </a:lnTo>
                  <a:lnTo>
                    <a:pt x="152" y="322"/>
                  </a:lnTo>
                  <a:lnTo>
                    <a:pt x="158" y="328"/>
                  </a:lnTo>
                  <a:lnTo>
                    <a:pt x="158" y="328"/>
                  </a:lnTo>
                  <a:lnTo>
                    <a:pt x="161" y="331"/>
                  </a:lnTo>
                  <a:lnTo>
                    <a:pt x="164" y="332"/>
                  </a:lnTo>
                  <a:lnTo>
                    <a:pt x="164" y="332"/>
                  </a:lnTo>
                  <a:lnTo>
                    <a:pt x="172" y="334"/>
                  </a:lnTo>
                  <a:lnTo>
                    <a:pt x="172" y="334"/>
                  </a:lnTo>
                  <a:lnTo>
                    <a:pt x="181" y="332"/>
                  </a:lnTo>
                  <a:lnTo>
                    <a:pt x="190" y="328"/>
                  </a:lnTo>
                  <a:lnTo>
                    <a:pt x="198" y="323"/>
                  </a:lnTo>
                  <a:lnTo>
                    <a:pt x="200" y="319"/>
                  </a:lnTo>
                  <a:lnTo>
                    <a:pt x="203" y="316"/>
                  </a:lnTo>
                  <a:lnTo>
                    <a:pt x="203" y="316"/>
                  </a:lnTo>
                  <a:lnTo>
                    <a:pt x="206" y="311"/>
                  </a:lnTo>
                  <a:lnTo>
                    <a:pt x="206" y="311"/>
                  </a:lnTo>
                  <a:lnTo>
                    <a:pt x="211" y="308"/>
                  </a:lnTo>
                  <a:lnTo>
                    <a:pt x="215" y="305"/>
                  </a:lnTo>
                  <a:lnTo>
                    <a:pt x="215" y="305"/>
                  </a:lnTo>
                  <a:lnTo>
                    <a:pt x="226" y="303"/>
                  </a:lnTo>
                  <a:lnTo>
                    <a:pt x="239" y="301"/>
                  </a:lnTo>
                  <a:lnTo>
                    <a:pt x="239" y="301"/>
                  </a:lnTo>
                  <a:lnTo>
                    <a:pt x="248" y="303"/>
                  </a:lnTo>
                  <a:lnTo>
                    <a:pt x="257" y="304"/>
                  </a:lnTo>
                  <a:lnTo>
                    <a:pt x="264" y="307"/>
                  </a:lnTo>
                  <a:lnTo>
                    <a:pt x="270" y="313"/>
                  </a:lnTo>
                  <a:lnTo>
                    <a:pt x="270" y="313"/>
                  </a:lnTo>
                  <a:lnTo>
                    <a:pt x="285" y="331"/>
                  </a:lnTo>
                  <a:lnTo>
                    <a:pt x="299" y="348"/>
                  </a:lnTo>
                  <a:lnTo>
                    <a:pt x="299" y="348"/>
                  </a:lnTo>
                  <a:lnTo>
                    <a:pt x="310" y="356"/>
                  </a:lnTo>
                  <a:lnTo>
                    <a:pt x="320" y="363"/>
                  </a:lnTo>
                  <a:lnTo>
                    <a:pt x="320" y="363"/>
                  </a:lnTo>
                  <a:lnTo>
                    <a:pt x="323" y="366"/>
                  </a:lnTo>
                  <a:lnTo>
                    <a:pt x="324" y="369"/>
                  </a:lnTo>
                  <a:lnTo>
                    <a:pt x="327" y="376"/>
                  </a:lnTo>
                  <a:lnTo>
                    <a:pt x="327" y="385"/>
                  </a:lnTo>
                  <a:lnTo>
                    <a:pt x="326" y="396"/>
                  </a:lnTo>
                  <a:lnTo>
                    <a:pt x="321" y="418"/>
                  </a:lnTo>
                  <a:lnTo>
                    <a:pt x="320" y="428"/>
                  </a:lnTo>
                  <a:lnTo>
                    <a:pt x="320" y="437"/>
                  </a:lnTo>
                  <a:lnTo>
                    <a:pt x="320" y="437"/>
                  </a:lnTo>
                  <a:lnTo>
                    <a:pt x="321" y="444"/>
                  </a:lnTo>
                  <a:lnTo>
                    <a:pt x="323" y="446"/>
                  </a:lnTo>
                  <a:lnTo>
                    <a:pt x="326" y="447"/>
                  </a:lnTo>
                  <a:lnTo>
                    <a:pt x="326" y="447"/>
                  </a:lnTo>
                  <a:lnTo>
                    <a:pt x="333" y="450"/>
                  </a:lnTo>
                  <a:lnTo>
                    <a:pt x="339" y="455"/>
                  </a:lnTo>
                  <a:lnTo>
                    <a:pt x="347" y="460"/>
                  </a:lnTo>
                  <a:lnTo>
                    <a:pt x="354" y="467"/>
                  </a:lnTo>
                  <a:lnTo>
                    <a:pt x="354" y="467"/>
                  </a:lnTo>
                  <a:lnTo>
                    <a:pt x="363" y="480"/>
                  </a:lnTo>
                  <a:lnTo>
                    <a:pt x="370" y="493"/>
                  </a:lnTo>
                  <a:lnTo>
                    <a:pt x="370" y="493"/>
                  </a:lnTo>
                  <a:lnTo>
                    <a:pt x="370" y="493"/>
                  </a:lnTo>
                  <a:lnTo>
                    <a:pt x="370" y="494"/>
                  </a:lnTo>
                  <a:lnTo>
                    <a:pt x="370" y="494"/>
                  </a:lnTo>
                  <a:lnTo>
                    <a:pt x="370" y="494"/>
                  </a:lnTo>
                  <a:lnTo>
                    <a:pt x="370" y="494"/>
                  </a:lnTo>
                  <a:lnTo>
                    <a:pt x="370" y="494"/>
                  </a:lnTo>
                  <a:lnTo>
                    <a:pt x="370" y="494"/>
                  </a:lnTo>
                  <a:lnTo>
                    <a:pt x="370" y="494"/>
                  </a:lnTo>
                  <a:lnTo>
                    <a:pt x="370" y="494"/>
                  </a:lnTo>
                  <a:lnTo>
                    <a:pt x="370" y="494"/>
                  </a:lnTo>
                  <a:lnTo>
                    <a:pt x="370" y="494"/>
                  </a:lnTo>
                  <a:lnTo>
                    <a:pt x="370" y="496"/>
                  </a:lnTo>
                  <a:lnTo>
                    <a:pt x="370" y="496"/>
                  </a:lnTo>
                  <a:lnTo>
                    <a:pt x="370" y="496"/>
                  </a:lnTo>
                  <a:lnTo>
                    <a:pt x="370" y="496"/>
                  </a:lnTo>
                  <a:lnTo>
                    <a:pt x="370" y="496"/>
                  </a:lnTo>
                  <a:lnTo>
                    <a:pt x="370" y="496"/>
                  </a:lnTo>
                  <a:lnTo>
                    <a:pt x="372" y="496"/>
                  </a:lnTo>
                  <a:lnTo>
                    <a:pt x="372" y="496"/>
                  </a:lnTo>
                  <a:lnTo>
                    <a:pt x="372" y="496"/>
                  </a:lnTo>
                  <a:lnTo>
                    <a:pt x="372" y="496"/>
                  </a:lnTo>
                  <a:lnTo>
                    <a:pt x="372" y="497"/>
                  </a:lnTo>
                  <a:lnTo>
                    <a:pt x="372" y="497"/>
                  </a:lnTo>
                  <a:lnTo>
                    <a:pt x="372" y="497"/>
                  </a:lnTo>
                  <a:lnTo>
                    <a:pt x="372" y="497"/>
                  </a:lnTo>
                  <a:lnTo>
                    <a:pt x="372" y="497"/>
                  </a:lnTo>
                  <a:lnTo>
                    <a:pt x="372" y="497"/>
                  </a:lnTo>
                  <a:lnTo>
                    <a:pt x="372" y="497"/>
                  </a:lnTo>
                  <a:lnTo>
                    <a:pt x="372" y="497"/>
                  </a:lnTo>
                  <a:lnTo>
                    <a:pt x="372" y="497"/>
                  </a:lnTo>
                  <a:lnTo>
                    <a:pt x="372" y="497"/>
                  </a:lnTo>
                  <a:lnTo>
                    <a:pt x="375" y="511"/>
                  </a:lnTo>
                  <a:lnTo>
                    <a:pt x="375" y="523"/>
                  </a:lnTo>
                  <a:lnTo>
                    <a:pt x="375" y="523"/>
                  </a:lnTo>
                  <a:lnTo>
                    <a:pt x="375" y="534"/>
                  </a:lnTo>
                  <a:lnTo>
                    <a:pt x="376" y="545"/>
                  </a:lnTo>
                  <a:lnTo>
                    <a:pt x="378" y="565"/>
                  </a:lnTo>
                  <a:lnTo>
                    <a:pt x="378" y="574"/>
                  </a:lnTo>
                  <a:lnTo>
                    <a:pt x="376" y="583"/>
                  </a:lnTo>
                  <a:lnTo>
                    <a:pt x="373" y="593"/>
                  </a:lnTo>
                  <a:lnTo>
                    <a:pt x="366" y="602"/>
                  </a:lnTo>
                  <a:lnTo>
                    <a:pt x="366" y="602"/>
                  </a:lnTo>
                  <a:lnTo>
                    <a:pt x="376" y="608"/>
                  </a:lnTo>
                  <a:lnTo>
                    <a:pt x="387" y="613"/>
                  </a:lnTo>
                  <a:lnTo>
                    <a:pt x="394" y="617"/>
                  </a:lnTo>
                  <a:lnTo>
                    <a:pt x="395" y="619"/>
                  </a:lnTo>
                  <a:lnTo>
                    <a:pt x="395" y="623"/>
                  </a:lnTo>
                  <a:lnTo>
                    <a:pt x="395" y="623"/>
                  </a:lnTo>
                  <a:lnTo>
                    <a:pt x="395" y="624"/>
                  </a:lnTo>
                  <a:lnTo>
                    <a:pt x="397" y="627"/>
                  </a:lnTo>
                  <a:lnTo>
                    <a:pt x="398" y="627"/>
                  </a:lnTo>
                  <a:lnTo>
                    <a:pt x="400" y="629"/>
                  </a:lnTo>
                  <a:lnTo>
                    <a:pt x="400" y="629"/>
                  </a:lnTo>
                  <a:lnTo>
                    <a:pt x="403" y="627"/>
                  </a:lnTo>
                  <a:lnTo>
                    <a:pt x="403" y="627"/>
                  </a:lnTo>
                  <a:lnTo>
                    <a:pt x="407" y="626"/>
                  </a:lnTo>
                  <a:lnTo>
                    <a:pt x="412" y="622"/>
                  </a:lnTo>
                  <a:lnTo>
                    <a:pt x="416" y="614"/>
                  </a:lnTo>
                  <a:lnTo>
                    <a:pt x="416" y="604"/>
                  </a:lnTo>
                  <a:lnTo>
                    <a:pt x="416" y="604"/>
                  </a:lnTo>
                  <a:lnTo>
                    <a:pt x="418" y="599"/>
                  </a:lnTo>
                  <a:lnTo>
                    <a:pt x="419" y="595"/>
                  </a:lnTo>
                  <a:lnTo>
                    <a:pt x="422" y="592"/>
                  </a:lnTo>
                  <a:lnTo>
                    <a:pt x="425" y="589"/>
                  </a:lnTo>
                  <a:lnTo>
                    <a:pt x="432" y="586"/>
                  </a:lnTo>
                  <a:lnTo>
                    <a:pt x="443" y="585"/>
                  </a:lnTo>
                  <a:lnTo>
                    <a:pt x="443" y="585"/>
                  </a:lnTo>
                  <a:lnTo>
                    <a:pt x="454" y="586"/>
                  </a:lnTo>
                  <a:lnTo>
                    <a:pt x="465" y="589"/>
                  </a:lnTo>
                  <a:lnTo>
                    <a:pt x="465" y="589"/>
                  </a:lnTo>
                  <a:lnTo>
                    <a:pt x="472" y="591"/>
                  </a:lnTo>
                  <a:lnTo>
                    <a:pt x="480" y="592"/>
                  </a:lnTo>
                  <a:lnTo>
                    <a:pt x="480" y="592"/>
                  </a:lnTo>
                  <a:lnTo>
                    <a:pt x="488" y="592"/>
                  </a:lnTo>
                  <a:lnTo>
                    <a:pt x="496" y="589"/>
                  </a:lnTo>
                  <a:lnTo>
                    <a:pt x="505" y="586"/>
                  </a:lnTo>
                  <a:lnTo>
                    <a:pt x="513" y="580"/>
                  </a:lnTo>
                  <a:lnTo>
                    <a:pt x="513" y="580"/>
                  </a:lnTo>
                  <a:lnTo>
                    <a:pt x="513" y="580"/>
                  </a:lnTo>
                  <a:lnTo>
                    <a:pt x="513" y="580"/>
                  </a:lnTo>
                  <a:lnTo>
                    <a:pt x="515" y="579"/>
                  </a:lnTo>
                  <a:lnTo>
                    <a:pt x="515" y="579"/>
                  </a:lnTo>
                  <a:lnTo>
                    <a:pt x="515" y="579"/>
                  </a:lnTo>
                  <a:lnTo>
                    <a:pt x="515" y="579"/>
                  </a:lnTo>
                  <a:lnTo>
                    <a:pt x="515" y="564"/>
                  </a:lnTo>
                  <a:lnTo>
                    <a:pt x="517" y="551"/>
                  </a:lnTo>
                  <a:lnTo>
                    <a:pt x="517" y="551"/>
                  </a:lnTo>
                  <a:lnTo>
                    <a:pt x="519" y="533"/>
                  </a:lnTo>
                  <a:lnTo>
                    <a:pt x="518" y="514"/>
                  </a:lnTo>
                  <a:lnTo>
                    <a:pt x="513" y="497"/>
                  </a:lnTo>
                  <a:lnTo>
                    <a:pt x="510" y="490"/>
                  </a:lnTo>
                  <a:lnTo>
                    <a:pt x="508" y="484"/>
                  </a:lnTo>
                  <a:lnTo>
                    <a:pt x="508" y="484"/>
                  </a:lnTo>
                  <a:lnTo>
                    <a:pt x="503" y="480"/>
                  </a:lnTo>
                  <a:lnTo>
                    <a:pt x="503" y="480"/>
                  </a:lnTo>
                  <a:lnTo>
                    <a:pt x="493" y="471"/>
                  </a:lnTo>
                  <a:lnTo>
                    <a:pt x="478" y="460"/>
                  </a:lnTo>
                  <a:lnTo>
                    <a:pt x="478" y="460"/>
                  </a:lnTo>
                  <a:lnTo>
                    <a:pt x="468" y="453"/>
                  </a:lnTo>
                  <a:lnTo>
                    <a:pt x="459" y="446"/>
                  </a:lnTo>
                  <a:lnTo>
                    <a:pt x="452" y="437"/>
                  </a:lnTo>
                  <a:lnTo>
                    <a:pt x="446" y="427"/>
                  </a:lnTo>
                  <a:lnTo>
                    <a:pt x="446" y="427"/>
                  </a:lnTo>
                  <a:lnTo>
                    <a:pt x="440" y="413"/>
                  </a:lnTo>
                  <a:lnTo>
                    <a:pt x="431" y="402"/>
                  </a:lnTo>
                  <a:lnTo>
                    <a:pt x="431" y="402"/>
                  </a:lnTo>
                  <a:lnTo>
                    <a:pt x="419" y="388"/>
                  </a:lnTo>
                  <a:lnTo>
                    <a:pt x="406" y="375"/>
                  </a:lnTo>
                  <a:lnTo>
                    <a:pt x="395" y="362"/>
                  </a:lnTo>
                  <a:lnTo>
                    <a:pt x="391" y="356"/>
                  </a:lnTo>
                  <a:lnTo>
                    <a:pt x="388" y="350"/>
                  </a:lnTo>
                  <a:lnTo>
                    <a:pt x="388" y="350"/>
                  </a:lnTo>
                  <a:lnTo>
                    <a:pt x="382" y="338"/>
                  </a:lnTo>
                  <a:lnTo>
                    <a:pt x="375" y="328"/>
                  </a:lnTo>
                  <a:lnTo>
                    <a:pt x="358" y="305"/>
                  </a:lnTo>
                  <a:lnTo>
                    <a:pt x="358" y="305"/>
                  </a:lnTo>
                  <a:lnTo>
                    <a:pt x="354" y="297"/>
                  </a:lnTo>
                  <a:lnTo>
                    <a:pt x="353" y="292"/>
                  </a:lnTo>
                  <a:lnTo>
                    <a:pt x="351" y="288"/>
                  </a:lnTo>
                  <a:lnTo>
                    <a:pt x="351" y="288"/>
                  </a:lnTo>
                  <a:lnTo>
                    <a:pt x="351" y="283"/>
                  </a:lnTo>
                  <a:lnTo>
                    <a:pt x="347" y="279"/>
                  </a:lnTo>
                  <a:lnTo>
                    <a:pt x="335" y="270"/>
                  </a:lnTo>
                  <a:lnTo>
                    <a:pt x="301" y="249"/>
                  </a:lnTo>
                  <a:lnTo>
                    <a:pt x="301" y="249"/>
                  </a:lnTo>
                  <a:lnTo>
                    <a:pt x="289" y="242"/>
                  </a:lnTo>
                  <a:lnTo>
                    <a:pt x="280" y="235"/>
                  </a:lnTo>
                  <a:lnTo>
                    <a:pt x="277" y="232"/>
                  </a:lnTo>
                  <a:lnTo>
                    <a:pt x="276" y="227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20"/>
                  </a:lnTo>
                  <a:lnTo>
                    <a:pt x="279" y="217"/>
                  </a:lnTo>
                  <a:lnTo>
                    <a:pt x="282" y="213"/>
                  </a:lnTo>
                  <a:lnTo>
                    <a:pt x="282" y="213"/>
                  </a:lnTo>
                  <a:lnTo>
                    <a:pt x="286" y="210"/>
                  </a:lnTo>
                  <a:lnTo>
                    <a:pt x="292" y="208"/>
                  </a:lnTo>
                  <a:lnTo>
                    <a:pt x="304" y="205"/>
                  </a:lnTo>
                  <a:lnTo>
                    <a:pt x="316" y="204"/>
                  </a:lnTo>
                  <a:lnTo>
                    <a:pt x="320" y="201"/>
                  </a:lnTo>
                  <a:lnTo>
                    <a:pt x="324" y="199"/>
                  </a:lnTo>
                  <a:lnTo>
                    <a:pt x="324" y="199"/>
                  </a:lnTo>
                  <a:lnTo>
                    <a:pt x="327" y="195"/>
                  </a:lnTo>
                  <a:lnTo>
                    <a:pt x="329" y="189"/>
                  </a:lnTo>
                  <a:lnTo>
                    <a:pt x="329" y="189"/>
                  </a:lnTo>
                  <a:lnTo>
                    <a:pt x="329" y="183"/>
                  </a:lnTo>
                  <a:lnTo>
                    <a:pt x="327" y="179"/>
                  </a:lnTo>
                  <a:lnTo>
                    <a:pt x="323" y="170"/>
                  </a:lnTo>
                  <a:lnTo>
                    <a:pt x="317" y="162"/>
                  </a:lnTo>
                  <a:lnTo>
                    <a:pt x="311" y="152"/>
                  </a:lnTo>
                  <a:lnTo>
                    <a:pt x="311" y="152"/>
                  </a:lnTo>
                  <a:lnTo>
                    <a:pt x="308" y="145"/>
                  </a:lnTo>
                  <a:lnTo>
                    <a:pt x="307" y="136"/>
                  </a:lnTo>
                  <a:lnTo>
                    <a:pt x="307" y="136"/>
                  </a:lnTo>
                  <a:lnTo>
                    <a:pt x="305" y="130"/>
                  </a:lnTo>
                  <a:lnTo>
                    <a:pt x="304" y="125"/>
                  </a:lnTo>
                  <a:lnTo>
                    <a:pt x="302" y="121"/>
                  </a:lnTo>
                  <a:lnTo>
                    <a:pt x="299" y="118"/>
                  </a:lnTo>
                  <a:lnTo>
                    <a:pt x="292" y="115"/>
                  </a:lnTo>
                  <a:lnTo>
                    <a:pt x="285" y="114"/>
                  </a:lnTo>
                  <a:lnTo>
                    <a:pt x="285" y="114"/>
                  </a:lnTo>
                  <a:lnTo>
                    <a:pt x="274" y="115"/>
                  </a:lnTo>
                  <a:lnTo>
                    <a:pt x="264" y="118"/>
                  </a:lnTo>
                  <a:lnTo>
                    <a:pt x="264" y="118"/>
                  </a:lnTo>
                  <a:lnTo>
                    <a:pt x="258" y="122"/>
                  </a:lnTo>
                  <a:lnTo>
                    <a:pt x="258" y="122"/>
                  </a:lnTo>
                  <a:lnTo>
                    <a:pt x="255" y="124"/>
                  </a:lnTo>
                  <a:lnTo>
                    <a:pt x="251" y="124"/>
                  </a:lnTo>
                  <a:lnTo>
                    <a:pt x="251" y="124"/>
                  </a:lnTo>
                  <a:lnTo>
                    <a:pt x="248" y="124"/>
                  </a:lnTo>
                  <a:lnTo>
                    <a:pt x="248" y="124"/>
                  </a:lnTo>
                  <a:lnTo>
                    <a:pt x="237" y="122"/>
                  </a:lnTo>
                  <a:lnTo>
                    <a:pt x="224" y="118"/>
                  </a:lnTo>
                  <a:lnTo>
                    <a:pt x="214" y="112"/>
                  </a:lnTo>
                  <a:lnTo>
                    <a:pt x="208" y="108"/>
                  </a:lnTo>
                  <a:lnTo>
                    <a:pt x="205" y="103"/>
                  </a:lnTo>
                  <a:lnTo>
                    <a:pt x="205" y="103"/>
                  </a:lnTo>
                  <a:lnTo>
                    <a:pt x="205" y="103"/>
                  </a:lnTo>
                  <a:lnTo>
                    <a:pt x="205" y="103"/>
                  </a:lnTo>
                  <a:lnTo>
                    <a:pt x="205" y="103"/>
                  </a:lnTo>
                  <a:lnTo>
                    <a:pt x="200" y="97"/>
                  </a:lnTo>
                  <a:lnTo>
                    <a:pt x="200" y="91"/>
                  </a:lnTo>
                  <a:lnTo>
                    <a:pt x="200" y="91"/>
                  </a:lnTo>
                  <a:lnTo>
                    <a:pt x="199" y="82"/>
                  </a:lnTo>
                  <a:lnTo>
                    <a:pt x="195" y="75"/>
                  </a:lnTo>
                  <a:lnTo>
                    <a:pt x="189" y="69"/>
                  </a:lnTo>
                  <a:lnTo>
                    <a:pt x="183" y="62"/>
                  </a:lnTo>
                  <a:lnTo>
                    <a:pt x="169" y="50"/>
                  </a:lnTo>
                  <a:lnTo>
                    <a:pt x="165" y="44"/>
                  </a:lnTo>
                  <a:lnTo>
                    <a:pt x="164" y="37"/>
                  </a:lnTo>
                  <a:lnTo>
                    <a:pt x="164" y="37"/>
                  </a:lnTo>
                  <a:lnTo>
                    <a:pt x="164" y="34"/>
                  </a:lnTo>
                  <a:lnTo>
                    <a:pt x="162" y="29"/>
                  </a:lnTo>
                  <a:lnTo>
                    <a:pt x="162" y="29"/>
                  </a:lnTo>
                  <a:lnTo>
                    <a:pt x="158" y="22"/>
                  </a:lnTo>
                  <a:lnTo>
                    <a:pt x="152" y="15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35" name="Freeform: Shape 118">
              <a:extLst>
                <a:ext uri="{FF2B5EF4-FFF2-40B4-BE49-F238E27FC236}">
                  <a16:creationId xmlns:a16="http://schemas.microsoft.com/office/drawing/2014/main" id="{5063F540-7931-BB49-B284-A664A3E1F560}"/>
                </a:ext>
              </a:extLst>
            </p:cNvPr>
            <p:cNvSpPr/>
            <p:nvPr/>
          </p:nvSpPr>
          <p:spPr>
            <a:xfrm>
              <a:off x="6924960" y="2621160"/>
              <a:ext cx="186480" cy="226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9" h="629">
                  <a:moveTo>
                    <a:pt x="138" y="0"/>
                  </a:moveTo>
                  <a:lnTo>
                    <a:pt x="138" y="0"/>
                  </a:lnTo>
                  <a:lnTo>
                    <a:pt x="130" y="4"/>
                  </a:lnTo>
                  <a:lnTo>
                    <a:pt x="121" y="6"/>
                  </a:lnTo>
                  <a:lnTo>
                    <a:pt x="121" y="6"/>
                  </a:lnTo>
                  <a:lnTo>
                    <a:pt x="116" y="4"/>
                  </a:lnTo>
                  <a:lnTo>
                    <a:pt x="112" y="3"/>
                  </a:lnTo>
                  <a:lnTo>
                    <a:pt x="112" y="3"/>
                  </a:lnTo>
                  <a:lnTo>
                    <a:pt x="110" y="1"/>
                  </a:lnTo>
                  <a:lnTo>
                    <a:pt x="110" y="1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8" y="1"/>
                  </a:lnTo>
                  <a:lnTo>
                    <a:pt x="108" y="1"/>
                  </a:lnTo>
                  <a:lnTo>
                    <a:pt x="105" y="3"/>
                  </a:lnTo>
                  <a:lnTo>
                    <a:pt x="101" y="6"/>
                  </a:lnTo>
                  <a:lnTo>
                    <a:pt x="99" y="16"/>
                  </a:lnTo>
                  <a:lnTo>
                    <a:pt x="97" y="24"/>
                  </a:lnTo>
                  <a:lnTo>
                    <a:pt x="97" y="29"/>
                  </a:lnTo>
                  <a:lnTo>
                    <a:pt x="97" y="34"/>
                  </a:lnTo>
                  <a:lnTo>
                    <a:pt x="100" y="38"/>
                  </a:lnTo>
                  <a:lnTo>
                    <a:pt x="100" y="38"/>
                  </a:lnTo>
                  <a:lnTo>
                    <a:pt x="103" y="43"/>
                  </a:lnTo>
                  <a:lnTo>
                    <a:pt x="106" y="50"/>
                  </a:lnTo>
                  <a:lnTo>
                    <a:pt x="108" y="59"/>
                  </a:lnTo>
                  <a:lnTo>
                    <a:pt x="109" y="68"/>
                  </a:lnTo>
                  <a:lnTo>
                    <a:pt x="110" y="78"/>
                  </a:lnTo>
                  <a:lnTo>
                    <a:pt x="109" y="85"/>
                  </a:lnTo>
                  <a:lnTo>
                    <a:pt x="106" y="91"/>
                  </a:lnTo>
                  <a:lnTo>
                    <a:pt x="105" y="93"/>
                  </a:lnTo>
                  <a:lnTo>
                    <a:pt x="101" y="94"/>
                  </a:lnTo>
                  <a:lnTo>
                    <a:pt x="101" y="94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7" y="94"/>
                  </a:lnTo>
                  <a:lnTo>
                    <a:pt x="97" y="94"/>
                  </a:lnTo>
                  <a:lnTo>
                    <a:pt x="90" y="91"/>
                  </a:lnTo>
                  <a:lnTo>
                    <a:pt x="84" y="87"/>
                  </a:lnTo>
                  <a:lnTo>
                    <a:pt x="79" y="81"/>
                  </a:lnTo>
                  <a:lnTo>
                    <a:pt x="76" y="75"/>
                  </a:lnTo>
                  <a:lnTo>
                    <a:pt x="69" y="65"/>
                  </a:lnTo>
                  <a:lnTo>
                    <a:pt x="66" y="62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54" y="68"/>
                  </a:lnTo>
                  <a:lnTo>
                    <a:pt x="42" y="82"/>
                  </a:lnTo>
                  <a:lnTo>
                    <a:pt x="31" y="103"/>
                  </a:lnTo>
                  <a:lnTo>
                    <a:pt x="26" y="112"/>
                  </a:lnTo>
                  <a:lnTo>
                    <a:pt x="25" y="119"/>
                  </a:lnTo>
                  <a:lnTo>
                    <a:pt x="25" y="119"/>
                  </a:lnTo>
                  <a:lnTo>
                    <a:pt x="23" y="122"/>
                  </a:lnTo>
                  <a:lnTo>
                    <a:pt x="23" y="122"/>
                  </a:lnTo>
                  <a:lnTo>
                    <a:pt x="23" y="122"/>
                  </a:lnTo>
                  <a:lnTo>
                    <a:pt x="23" y="122"/>
                  </a:lnTo>
                  <a:lnTo>
                    <a:pt x="23" y="122"/>
                  </a:lnTo>
                  <a:lnTo>
                    <a:pt x="23" y="122"/>
                  </a:lnTo>
                  <a:lnTo>
                    <a:pt x="23" y="125"/>
                  </a:lnTo>
                  <a:lnTo>
                    <a:pt x="20" y="128"/>
                  </a:lnTo>
                  <a:lnTo>
                    <a:pt x="14" y="133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4" y="143"/>
                  </a:lnTo>
                  <a:lnTo>
                    <a:pt x="4" y="143"/>
                  </a:lnTo>
                  <a:lnTo>
                    <a:pt x="13" y="152"/>
                  </a:lnTo>
                  <a:lnTo>
                    <a:pt x="13" y="152"/>
                  </a:lnTo>
                  <a:lnTo>
                    <a:pt x="13" y="153"/>
                  </a:lnTo>
                  <a:lnTo>
                    <a:pt x="13" y="153"/>
                  </a:lnTo>
                  <a:lnTo>
                    <a:pt x="14" y="156"/>
                  </a:lnTo>
                  <a:lnTo>
                    <a:pt x="16" y="161"/>
                  </a:lnTo>
                  <a:lnTo>
                    <a:pt x="16" y="161"/>
                  </a:lnTo>
                  <a:lnTo>
                    <a:pt x="16" y="181"/>
                  </a:lnTo>
                  <a:lnTo>
                    <a:pt x="16" y="195"/>
                  </a:lnTo>
                  <a:lnTo>
                    <a:pt x="17" y="201"/>
                  </a:lnTo>
                  <a:lnTo>
                    <a:pt x="19" y="207"/>
                  </a:lnTo>
                  <a:lnTo>
                    <a:pt x="19" y="207"/>
                  </a:lnTo>
                  <a:lnTo>
                    <a:pt x="23" y="211"/>
                  </a:lnTo>
                  <a:lnTo>
                    <a:pt x="26" y="214"/>
                  </a:lnTo>
                  <a:lnTo>
                    <a:pt x="26" y="214"/>
                  </a:lnTo>
                  <a:lnTo>
                    <a:pt x="31" y="214"/>
                  </a:lnTo>
                  <a:lnTo>
                    <a:pt x="31" y="214"/>
                  </a:lnTo>
                  <a:lnTo>
                    <a:pt x="41" y="213"/>
                  </a:lnTo>
                  <a:lnTo>
                    <a:pt x="41" y="213"/>
                  </a:lnTo>
                  <a:lnTo>
                    <a:pt x="51" y="213"/>
                  </a:lnTo>
                  <a:lnTo>
                    <a:pt x="51" y="213"/>
                  </a:lnTo>
                  <a:lnTo>
                    <a:pt x="56" y="213"/>
                  </a:lnTo>
                  <a:lnTo>
                    <a:pt x="60" y="214"/>
                  </a:lnTo>
                  <a:lnTo>
                    <a:pt x="60" y="214"/>
                  </a:lnTo>
                  <a:lnTo>
                    <a:pt x="65" y="218"/>
                  </a:lnTo>
                  <a:lnTo>
                    <a:pt x="68" y="226"/>
                  </a:lnTo>
                  <a:lnTo>
                    <a:pt x="68" y="226"/>
                  </a:lnTo>
                  <a:lnTo>
                    <a:pt x="71" y="236"/>
                  </a:lnTo>
                  <a:lnTo>
                    <a:pt x="71" y="245"/>
                  </a:lnTo>
                  <a:lnTo>
                    <a:pt x="69" y="254"/>
                  </a:lnTo>
                  <a:lnTo>
                    <a:pt x="68" y="263"/>
                  </a:lnTo>
                  <a:lnTo>
                    <a:pt x="63" y="280"/>
                  </a:lnTo>
                  <a:lnTo>
                    <a:pt x="62" y="289"/>
                  </a:lnTo>
                  <a:lnTo>
                    <a:pt x="62" y="301"/>
                  </a:lnTo>
                  <a:lnTo>
                    <a:pt x="62" y="301"/>
                  </a:lnTo>
                  <a:lnTo>
                    <a:pt x="60" y="310"/>
                  </a:lnTo>
                  <a:lnTo>
                    <a:pt x="57" y="317"/>
                  </a:lnTo>
                  <a:lnTo>
                    <a:pt x="54" y="323"/>
                  </a:lnTo>
                  <a:lnTo>
                    <a:pt x="50" y="329"/>
                  </a:lnTo>
                  <a:lnTo>
                    <a:pt x="47" y="334"/>
                  </a:lnTo>
                  <a:lnTo>
                    <a:pt x="44" y="339"/>
                  </a:lnTo>
                  <a:lnTo>
                    <a:pt x="42" y="345"/>
                  </a:lnTo>
                  <a:lnTo>
                    <a:pt x="44" y="354"/>
                  </a:lnTo>
                  <a:lnTo>
                    <a:pt x="44" y="354"/>
                  </a:lnTo>
                  <a:lnTo>
                    <a:pt x="45" y="359"/>
                  </a:lnTo>
                  <a:lnTo>
                    <a:pt x="47" y="362"/>
                  </a:lnTo>
                  <a:lnTo>
                    <a:pt x="50" y="365"/>
                  </a:lnTo>
                  <a:lnTo>
                    <a:pt x="53" y="365"/>
                  </a:lnTo>
                  <a:lnTo>
                    <a:pt x="53" y="365"/>
                  </a:lnTo>
                  <a:lnTo>
                    <a:pt x="54" y="365"/>
                  </a:lnTo>
                  <a:lnTo>
                    <a:pt x="54" y="365"/>
                  </a:lnTo>
                  <a:lnTo>
                    <a:pt x="59" y="365"/>
                  </a:lnTo>
                  <a:lnTo>
                    <a:pt x="65" y="362"/>
                  </a:lnTo>
                  <a:lnTo>
                    <a:pt x="78" y="353"/>
                  </a:lnTo>
                  <a:lnTo>
                    <a:pt x="108" y="331"/>
                  </a:lnTo>
                  <a:lnTo>
                    <a:pt x="108" y="331"/>
                  </a:lnTo>
                  <a:lnTo>
                    <a:pt x="115" y="325"/>
                  </a:lnTo>
                  <a:lnTo>
                    <a:pt x="124" y="320"/>
                  </a:lnTo>
                  <a:lnTo>
                    <a:pt x="131" y="319"/>
                  </a:lnTo>
                  <a:lnTo>
                    <a:pt x="138" y="317"/>
                  </a:lnTo>
                  <a:lnTo>
                    <a:pt x="138" y="317"/>
                  </a:lnTo>
                  <a:lnTo>
                    <a:pt x="144" y="319"/>
                  </a:lnTo>
                  <a:lnTo>
                    <a:pt x="144" y="319"/>
                  </a:lnTo>
                  <a:lnTo>
                    <a:pt x="152" y="322"/>
                  </a:lnTo>
                  <a:lnTo>
                    <a:pt x="158" y="328"/>
                  </a:lnTo>
                  <a:lnTo>
                    <a:pt x="158" y="328"/>
                  </a:lnTo>
                  <a:lnTo>
                    <a:pt x="161" y="331"/>
                  </a:lnTo>
                  <a:lnTo>
                    <a:pt x="164" y="332"/>
                  </a:lnTo>
                  <a:lnTo>
                    <a:pt x="164" y="332"/>
                  </a:lnTo>
                  <a:lnTo>
                    <a:pt x="172" y="334"/>
                  </a:lnTo>
                  <a:lnTo>
                    <a:pt x="172" y="334"/>
                  </a:lnTo>
                  <a:lnTo>
                    <a:pt x="181" y="332"/>
                  </a:lnTo>
                  <a:lnTo>
                    <a:pt x="190" y="328"/>
                  </a:lnTo>
                  <a:lnTo>
                    <a:pt x="198" y="323"/>
                  </a:lnTo>
                  <a:lnTo>
                    <a:pt x="200" y="319"/>
                  </a:lnTo>
                  <a:lnTo>
                    <a:pt x="203" y="316"/>
                  </a:lnTo>
                  <a:lnTo>
                    <a:pt x="203" y="316"/>
                  </a:lnTo>
                  <a:lnTo>
                    <a:pt x="206" y="311"/>
                  </a:lnTo>
                  <a:lnTo>
                    <a:pt x="206" y="311"/>
                  </a:lnTo>
                  <a:lnTo>
                    <a:pt x="211" y="308"/>
                  </a:lnTo>
                  <a:lnTo>
                    <a:pt x="215" y="305"/>
                  </a:lnTo>
                  <a:lnTo>
                    <a:pt x="215" y="305"/>
                  </a:lnTo>
                  <a:lnTo>
                    <a:pt x="226" y="303"/>
                  </a:lnTo>
                  <a:lnTo>
                    <a:pt x="239" y="301"/>
                  </a:lnTo>
                  <a:lnTo>
                    <a:pt x="239" y="301"/>
                  </a:lnTo>
                  <a:lnTo>
                    <a:pt x="248" y="303"/>
                  </a:lnTo>
                  <a:lnTo>
                    <a:pt x="257" y="304"/>
                  </a:lnTo>
                  <a:lnTo>
                    <a:pt x="264" y="307"/>
                  </a:lnTo>
                  <a:lnTo>
                    <a:pt x="270" y="313"/>
                  </a:lnTo>
                  <a:lnTo>
                    <a:pt x="270" y="313"/>
                  </a:lnTo>
                  <a:lnTo>
                    <a:pt x="285" y="331"/>
                  </a:lnTo>
                  <a:lnTo>
                    <a:pt x="299" y="348"/>
                  </a:lnTo>
                  <a:lnTo>
                    <a:pt x="299" y="348"/>
                  </a:lnTo>
                  <a:lnTo>
                    <a:pt x="310" y="356"/>
                  </a:lnTo>
                  <a:lnTo>
                    <a:pt x="320" y="363"/>
                  </a:lnTo>
                  <a:lnTo>
                    <a:pt x="320" y="363"/>
                  </a:lnTo>
                  <a:lnTo>
                    <a:pt x="323" y="366"/>
                  </a:lnTo>
                  <a:lnTo>
                    <a:pt x="324" y="369"/>
                  </a:lnTo>
                  <a:lnTo>
                    <a:pt x="327" y="376"/>
                  </a:lnTo>
                  <a:lnTo>
                    <a:pt x="327" y="385"/>
                  </a:lnTo>
                  <a:lnTo>
                    <a:pt x="326" y="396"/>
                  </a:lnTo>
                  <a:lnTo>
                    <a:pt x="321" y="418"/>
                  </a:lnTo>
                  <a:lnTo>
                    <a:pt x="320" y="428"/>
                  </a:lnTo>
                  <a:lnTo>
                    <a:pt x="320" y="437"/>
                  </a:lnTo>
                  <a:lnTo>
                    <a:pt x="320" y="437"/>
                  </a:lnTo>
                  <a:lnTo>
                    <a:pt x="321" y="444"/>
                  </a:lnTo>
                  <a:lnTo>
                    <a:pt x="323" y="446"/>
                  </a:lnTo>
                  <a:lnTo>
                    <a:pt x="326" y="447"/>
                  </a:lnTo>
                  <a:lnTo>
                    <a:pt x="326" y="447"/>
                  </a:lnTo>
                  <a:lnTo>
                    <a:pt x="333" y="450"/>
                  </a:lnTo>
                  <a:lnTo>
                    <a:pt x="339" y="455"/>
                  </a:lnTo>
                  <a:lnTo>
                    <a:pt x="347" y="460"/>
                  </a:lnTo>
                  <a:lnTo>
                    <a:pt x="354" y="467"/>
                  </a:lnTo>
                  <a:lnTo>
                    <a:pt x="354" y="467"/>
                  </a:lnTo>
                  <a:lnTo>
                    <a:pt x="363" y="480"/>
                  </a:lnTo>
                  <a:lnTo>
                    <a:pt x="370" y="493"/>
                  </a:lnTo>
                  <a:lnTo>
                    <a:pt x="370" y="493"/>
                  </a:lnTo>
                  <a:lnTo>
                    <a:pt x="370" y="493"/>
                  </a:lnTo>
                  <a:lnTo>
                    <a:pt x="370" y="494"/>
                  </a:lnTo>
                  <a:lnTo>
                    <a:pt x="370" y="494"/>
                  </a:lnTo>
                  <a:lnTo>
                    <a:pt x="370" y="494"/>
                  </a:lnTo>
                  <a:lnTo>
                    <a:pt x="370" y="494"/>
                  </a:lnTo>
                  <a:lnTo>
                    <a:pt x="370" y="494"/>
                  </a:lnTo>
                  <a:lnTo>
                    <a:pt x="370" y="494"/>
                  </a:lnTo>
                  <a:lnTo>
                    <a:pt x="370" y="494"/>
                  </a:lnTo>
                  <a:lnTo>
                    <a:pt x="370" y="494"/>
                  </a:lnTo>
                  <a:lnTo>
                    <a:pt x="370" y="494"/>
                  </a:lnTo>
                  <a:lnTo>
                    <a:pt x="370" y="494"/>
                  </a:lnTo>
                  <a:lnTo>
                    <a:pt x="370" y="496"/>
                  </a:lnTo>
                  <a:lnTo>
                    <a:pt x="370" y="496"/>
                  </a:lnTo>
                  <a:lnTo>
                    <a:pt x="370" y="496"/>
                  </a:lnTo>
                  <a:lnTo>
                    <a:pt x="370" y="496"/>
                  </a:lnTo>
                  <a:lnTo>
                    <a:pt x="370" y="496"/>
                  </a:lnTo>
                  <a:lnTo>
                    <a:pt x="370" y="496"/>
                  </a:lnTo>
                  <a:lnTo>
                    <a:pt x="372" y="496"/>
                  </a:lnTo>
                  <a:lnTo>
                    <a:pt x="372" y="496"/>
                  </a:lnTo>
                  <a:lnTo>
                    <a:pt x="372" y="496"/>
                  </a:lnTo>
                  <a:lnTo>
                    <a:pt x="372" y="496"/>
                  </a:lnTo>
                  <a:lnTo>
                    <a:pt x="372" y="497"/>
                  </a:lnTo>
                  <a:lnTo>
                    <a:pt x="372" y="497"/>
                  </a:lnTo>
                  <a:lnTo>
                    <a:pt x="372" y="497"/>
                  </a:lnTo>
                  <a:lnTo>
                    <a:pt x="372" y="497"/>
                  </a:lnTo>
                  <a:lnTo>
                    <a:pt x="372" y="497"/>
                  </a:lnTo>
                  <a:lnTo>
                    <a:pt x="372" y="497"/>
                  </a:lnTo>
                  <a:lnTo>
                    <a:pt x="372" y="497"/>
                  </a:lnTo>
                  <a:lnTo>
                    <a:pt x="372" y="497"/>
                  </a:lnTo>
                  <a:lnTo>
                    <a:pt x="372" y="497"/>
                  </a:lnTo>
                  <a:lnTo>
                    <a:pt x="372" y="497"/>
                  </a:lnTo>
                  <a:lnTo>
                    <a:pt x="375" y="511"/>
                  </a:lnTo>
                  <a:lnTo>
                    <a:pt x="375" y="523"/>
                  </a:lnTo>
                  <a:lnTo>
                    <a:pt x="375" y="523"/>
                  </a:lnTo>
                  <a:lnTo>
                    <a:pt x="375" y="534"/>
                  </a:lnTo>
                  <a:lnTo>
                    <a:pt x="376" y="545"/>
                  </a:lnTo>
                  <a:lnTo>
                    <a:pt x="378" y="565"/>
                  </a:lnTo>
                  <a:lnTo>
                    <a:pt x="378" y="574"/>
                  </a:lnTo>
                  <a:lnTo>
                    <a:pt x="376" y="583"/>
                  </a:lnTo>
                  <a:lnTo>
                    <a:pt x="373" y="593"/>
                  </a:lnTo>
                  <a:lnTo>
                    <a:pt x="366" y="602"/>
                  </a:lnTo>
                  <a:lnTo>
                    <a:pt x="366" y="602"/>
                  </a:lnTo>
                  <a:lnTo>
                    <a:pt x="376" y="608"/>
                  </a:lnTo>
                  <a:lnTo>
                    <a:pt x="387" y="613"/>
                  </a:lnTo>
                  <a:lnTo>
                    <a:pt x="394" y="617"/>
                  </a:lnTo>
                  <a:lnTo>
                    <a:pt x="395" y="619"/>
                  </a:lnTo>
                  <a:lnTo>
                    <a:pt x="395" y="623"/>
                  </a:lnTo>
                  <a:lnTo>
                    <a:pt x="395" y="623"/>
                  </a:lnTo>
                  <a:lnTo>
                    <a:pt x="395" y="624"/>
                  </a:lnTo>
                  <a:lnTo>
                    <a:pt x="397" y="627"/>
                  </a:lnTo>
                  <a:lnTo>
                    <a:pt x="398" y="627"/>
                  </a:lnTo>
                  <a:lnTo>
                    <a:pt x="400" y="629"/>
                  </a:lnTo>
                  <a:lnTo>
                    <a:pt x="400" y="629"/>
                  </a:lnTo>
                  <a:lnTo>
                    <a:pt x="403" y="627"/>
                  </a:lnTo>
                  <a:lnTo>
                    <a:pt x="403" y="627"/>
                  </a:lnTo>
                  <a:lnTo>
                    <a:pt x="407" y="626"/>
                  </a:lnTo>
                  <a:lnTo>
                    <a:pt x="412" y="622"/>
                  </a:lnTo>
                  <a:lnTo>
                    <a:pt x="416" y="614"/>
                  </a:lnTo>
                  <a:lnTo>
                    <a:pt x="416" y="604"/>
                  </a:lnTo>
                  <a:lnTo>
                    <a:pt x="416" y="604"/>
                  </a:lnTo>
                  <a:lnTo>
                    <a:pt x="418" y="599"/>
                  </a:lnTo>
                  <a:lnTo>
                    <a:pt x="419" y="595"/>
                  </a:lnTo>
                  <a:lnTo>
                    <a:pt x="422" y="592"/>
                  </a:lnTo>
                  <a:lnTo>
                    <a:pt x="425" y="589"/>
                  </a:lnTo>
                  <a:lnTo>
                    <a:pt x="432" y="586"/>
                  </a:lnTo>
                  <a:lnTo>
                    <a:pt x="443" y="585"/>
                  </a:lnTo>
                  <a:lnTo>
                    <a:pt x="443" y="585"/>
                  </a:lnTo>
                  <a:lnTo>
                    <a:pt x="454" y="586"/>
                  </a:lnTo>
                  <a:lnTo>
                    <a:pt x="465" y="589"/>
                  </a:lnTo>
                  <a:lnTo>
                    <a:pt x="465" y="589"/>
                  </a:lnTo>
                  <a:lnTo>
                    <a:pt x="472" y="591"/>
                  </a:lnTo>
                  <a:lnTo>
                    <a:pt x="480" y="592"/>
                  </a:lnTo>
                  <a:lnTo>
                    <a:pt x="480" y="592"/>
                  </a:lnTo>
                  <a:lnTo>
                    <a:pt x="488" y="592"/>
                  </a:lnTo>
                  <a:lnTo>
                    <a:pt x="496" y="589"/>
                  </a:lnTo>
                  <a:lnTo>
                    <a:pt x="505" y="586"/>
                  </a:lnTo>
                  <a:lnTo>
                    <a:pt x="513" y="580"/>
                  </a:lnTo>
                  <a:lnTo>
                    <a:pt x="513" y="580"/>
                  </a:lnTo>
                  <a:lnTo>
                    <a:pt x="513" y="580"/>
                  </a:lnTo>
                  <a:lnTo>
                    <a:pt x="513" y="580"/>
                  </a:lnTo>
                  <a:lnTo>
                    <a:pt x="515" y="579"/>
                  </a:lnTo>
                  <a:lnTo>
                    <a:pt x="515" y="579"/>
                  </a:lnTo>
                  <a:lnTo>
                    <a:pt x="515" y="579"/>
                  </a:lnTo>
                  <a:lnTo>
                    <a:pt x="515" y="579"/>
                  </a:lnTo>
                  <a:lnTo>
                    <a:pt x="515" y="564"/>
                  </a:lnTo>
                  <a:lnTo>
                    <a:pt x="517" y="551"/>
                  </a:lnTo>
                  <a:lnTo>
                    <a:pt x="517" y="551"/>
                  </a:lnTo>
                  <a:lnTo>
                    <a:pt x="519" y="533"/>
                  </a:lnTo>
                  <a:lnTo>
                    <a:pt x="518" y="514"/>
                  </a:lnTo>
                  <a:lnTo>
                    <a:pt x="513" y="497"/>
                  </a:lnTo>
                  <a:lnTo>
                    <a:pt x="510" y="490"/>
                  </a:lnTo>
                  <a:lnTo>
                    <a:pt x="508" y="484"/>
                  </a:lnTo>
                  <a:lnTo>
                    <a:pt x="508" y="484"/>
                  </a:lnTo>
                  <a:lnTo>
                    <a:pt x="503" y="480"/>
                  </a:lnTo>
                  <a:lnTo>
                    <a:pt x="503" y="480"/>
                  </a:lnTo>
                  <a:lnTo>
                    <a:pt x="493" y="471"/>
                  </a:lnTo>
                  <a:lnTo>
                    <a:pt x="478" y="460"/>
                  </a:lnTo>
                  <a:lnTo>
                    <a:pt x="478" y="460"/>
                  </a:lnTo>
                  <a:lnTo>
                    <a:pt x="468" y="453"/>
                  </a:lnTo>
                  <a:lnTo>
                    <a:pt x="459" y="446"/>
                  </a:lnTo>
                  <a:lnTo>
                    <a:pt x="452" y="437"/>
                  </a:lnTo>
                  <a:lnTo>
                    <a:pt x="446" y="427"/>
                  </a:lnTo>
                  <a:lnTo>
                    <a:pt x="446" y="427"/>
                  </a:lnTo>
                  <a:lnTo>
                    <a:pt x="440" y="413"/>
                  </a:lnTo>
                  <a:lnTo>
                    <a:pt x="431" y="402"/>
                  </a:lnTo>
                  <a:lnTo>
                    <a:pt x="431" y="402"/>
                  </a:lnTo>
                  <a:lnTo>
                    <a:pt x="419" y="388"/>
                  </a:lnTo>
                  <a:lnTo>
                    <a:pt x="406" y="375"/>
                  </a:lnTo>
                  <a:lnTo>
                    <a:pt x="395" y="362"/>
                  </a:lnTo>
                  <a:lnTo>
                    <a:pt x="391" y="356"/>
                  </a:lnTo>
                  <a:lnTo>
                    <a:pt x="388" y="350"/>
                  </a:lnTo>
                  <a:lnTo>
                    <a:pt x="388" y="350"/>
                  </a:lnTo>
                  <a:lnTo>
                    <a:pt x="382" y="338"/>
                  </a:lnTo>
                  <a:lnTo>
                    <a:pt x="375" y="328"/>
                  </a:lnTo>
                  <a:lnTo>
                    <a:pt x="358" y="305"/>
                  </a:lnTo>
                  <a:lnTo>
                    <a:pt x="358" y="305"/>
                  </a:lnTo>
                  <a:lnTo>
                    <a:pt x="354" y="297"/>
                  </a:lnTo>
                  <a:lnTo>
                    <a:pt x="353" y="292"/>
                  </a:lnTo>
                  <a:lnTo>
                    <a:pt x="351" y="288"/>
                  </a:lnTo>
                  <a:lnTo>
                    <a:pt x="351" y="288"/>
                  </a:lnTo>
                  <a:lnTo>
                    <a:pt x="351" y="283"/>
                  </a:lnTo>
                  <a:lnTo>
                    <a:pt x="347" y="279"/>
                  </a:lnTo>
                  <a:lnTo>
                    <a:pt x="335" y="270"/>
                  </a:lnTo>
                  <a:lnTo>
                    <a:pt x="301" y="249"/>
                  </a:lnTo>
                  <a:lnTo>
                    <a:pt x="301" y="249"/>
                  </a:lnTo>
                  <a:lnTo>
                    <a:pt x="289" y="242"/>
                  </a:lnTo>
                  <a:lnTo>
                    <a:pt x="280" y="235"/>
                  </a:lnTo>
                  <a:lnTo>
                    <a:pt x="277" y="232"/>
                  </a:lnTo>
                  <a:lnTo>
                    <a:pt x="276" y="227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20"/>
                  </a:lnTo>
                  <a:lnTo>
                    <a:pt x="279" y="217"/>
                  </a:lnTo>
                  <a:lnTo>
                    <a:pt x="282" y="213"/>
                  </a:lnTo>
                  <a:lnTo>
                    <a:pt x="282" y="213"/>
                  </a:lnTo>
                  <a:lnTo>
                    <a:pt x="286" y="210"/>
                  </a:lnTo>
                  <a:lnTo>
                    <a:pt x="292" y="208"/>
                  </a:lnTo>
                  <a:lnTo>
                    <a:pt x="304" y="205"/>
                  </a:lnTo>
                  <a:lnTo>
                    <a:pt x="316" y="204"/>
                  </a:lnTo>
                  <a:lnTo>
                    <a:pt x="320" y="201"/>
                  </a:lnTo>
                  <a:lnTo>
                    <a:pt x="324" y="199"/>
                  </a:lnTo>
                  <a:lnTo>
                    <a:pt x="324" y="199"/>
                  </a:lnTo>
                  <a:lnTo>
                    <a:pt x="327" y="195"/>
                  </a:lnTo>
                  <a:lnTo>
                    <a:pt x="329" y="189"/>
                  </a:lnTo>
                  <a:lnTo>
                    <a:pt x="329" y="189"/>
                  </a:lnTo>
                  <a:lnTo>
                    <a:pt x="329" y="183"/>
                  </a:lnTo>
                  <a:lnTo>
                    <a:pt x="327" y="179"/>
                  </a:lnTo>
                  <a:lnTo>
                    <a:pt x="323" y="170"/>
                  </a:lnTo>
                  <a:lnTo>
                    <a:pt x="317" y="162"/>
                  </a:lnTo>
                  <a:lnTo>
                    <a:pt x="311" y="152"/>
                  </a:lnTo>
                  <a:lnTo>
                    <a:pt x="311" y="152"/>
                  </a:lnTo>
                  <a:lnTo>
                    <a:pt x="308" y="145"/>
                  </a:lnTo>
                  <a:lnTo>
                    <a:pt x="307" y="136"/>
                  </a:lnTo>
                  <a:lnTo>
                    <a:pt x="307" y="136"/>
                  </a:lnTo>
                  <a:lnTo>
                    <a:pt x="305" y="130"/>
                  </a:lnTo>
                  <a:lnTo>
                    <a:pt x="304" y="125"/>
                  </a:lnTo>
                  <a:lnTo>
                    <a:pt x="302" y="121"/>
                  </a:lnTo>
                  <a:lnTo>
                    <a:pt x="299" y="118"/>
                  </a:lnTo>
                  <a:lnTo>
                    <a:pt x="292" y="115"/>
                  </a:lnTo>
                  <a:lnTo>
                    <a:pt x="285" y="114"/>
                  </a:lnTo>
                  <a:lnTo>
                    <a:pt x="285" y="114"/>
                  </a:lnTo>
                  <a:lnTo>
                    <a:pt x="274" y="115"/>
                  </a:lnTo>
                  <a:lnTo>
                    <a:pt x="264" y="118"/>
                  </a:lnTo>
                  <a:lnTo>
                    <a:pt x="264" y="118"/>
                  </a:lnTo>
                  <a:lnTo>
                    <a:pt x="258" y="122"/>
                  </a:lnTo>
                  <a:lnTo>
                    <a:pt x="258" y="122"/>
                  </a:lnTo>
                  <a:lnTo>
                    <a:pt x="255" y="124"/>
                  </a:lnTo>
                  <a:lnTo>
                    <a:pt x="251" y="124"/>
                  </a:lnTo>
                  <a:lnTo>
                    <a:pt x="251" y="124"/>
                  </a:lnTo>
                  <a:lnTo>
                    <a:pt x="248" y="124"/>
                  </a:lnTo>
                  <a:lnTo>
                    <a:pt x="248" y="124"/>
                  </a:lnTo>
                  <a:lnTo>
                    <a:pt x="237" y="122"/>
                  </a:lnTo>
                  <a:lnTo>
                    <a:pt x="224" y="118"/>
                  </a:lnTo>
                  <a:lnTo>
                    <a:pt x="214" y="112"/>
                  </a:lnTo>
                  <a:lnTo>
                    <a:pt x="208" y="108"/>
                  </a:lnTo>
                  <a:lnTo>
                    <a:pt x="205" y="103"/>
                  </a:lnTo>
                  <a:lnTo>
                    <a:pt x="205" y="103"/>
                  </a:lnTo>
                  <a:lnTo>
                    <a:pt x="205" y="103"/>
                  </a:lnTo>
                  <a:lnTo>
                    <a:pt x="205" y="103"/>
                  </a:lnTo>
                  <a:lnTo>
                    <a:pt x="205" y="103"/>
                  </a:lnTo>
                  <a:lnTo>
                    <a:pt x="200" y="97"/>
                  </a:lnTo>
                  <a:lnTo>
                    <a:pt x="200" y="91"/>
                  </a:lnTo>
                  <a:lnTo>
                    <a:pt x="200" y="91"/>
                  </a:lnTo>
                  <a:lnTo>
                    <a:pt x="199" y="82"/>
                  </a:lnTo>
                  <a:lnTo>
                    <a:pt x="195" y="75"/>
                  </a:lnTo>
                  <a:lnTo>
                    <a:pt x="189" y="69"/>
                  </a:lnTo>
                  <a:lnTo>
                    <a:pt x="183" y="62"/>
                  </a:lnTo>
                  <a:lnTo>
                    <a:pt x="169" y="50"/>
                  </a:lnTo>
                  <a:lnTo>
                    <a:pt x="165" y="44"/>
                  </a:lnTo>
                  <a:lnTo>
                    <a:pt x="164" y="37"/>
                  </a:lnTo>
                  <a:lnTo>
                    <a:pt x="164" y="37"/>
                  </a:lnTo>
                  <a:lnTo>
                    <a:pt x="164" y="34"/>
                  </a:lnTo>
                  <a:lnTo>
                    <a:pt x="162" y="29"/>
                  </a:lnTo>
                  <a:lnTo>
                    <a:pt x="162" y="29"/>
                  </a:lnTo>
                  <a:lnTo>
                    <a:pt x="158" y="22"/>
                  </a:lnTo>
                  <a:lnTo>
                    <a:pt x="152" y="15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36" name="Freeform: Shape 119">
              <a:extLst>
                <a:ext uri="{FF2B5EF4-FFF2-40B4-BE49-F238E27FC236}">
                  <a16:creationId xmlns:a16="http://schemas.microsoft.com/office/drawing/2014/main" id="{8C2D882A-7F77-3D45-8DEF-E15FB239F8DF}"/>
                </a:ext>
              </a:extLst>
            </p:cNvPr>
            <p:cNvSpPr/>
            <p:nvPr/>
          </p:nvSpPr>
          <p:spPr>
            <a:xfrm>
              <a:off x="6859440" y="2671200"/>
              <a:ext cx="201240" cy="384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60" h="1069">
                  <a:moveTo>
                    <a:pt x="182" y="0"/>
                  </a:moveTo>
                  <a:lnTo>
                    <a:pt x="182" y="0"/>
                  </a:lnTo>
                  <a:lnTo>
                    <a:pt x="174" y="4"/>
                  </a:lnTo>
                  <a:lnTo>
                    <a:pt x="171" y="7"/>
                  </a:lnTo>
                  <a:lnTo>
                    <a:pt x="170" y="10"/>
                  </a:lnTo>
                  <a:lnTo>
                    <a:pt x="170" y="10"/>
                  </a:lnTo>
                  <a:lnTo>
                    <a:pt x="168" y="13"/>
                  </a:lnTo>
                  <a:lnTo>
                    <a:pt x="165" y="16"/>
                  </a:lnTo>
                  <a:lnTo>
                    <a:pt x="157" y="20"/>
                  </a:lnTo>
                  <a:lnTo>
                    <a:pt x="157" y="20"/>
                  </a:lnTo>
                  <a:lnTo>
                    <a:pt x="157" y="20"/>
                  </a:lnTo>
                  <a:lnTo>
                    <a:pt x="157" y="20"/>
                  </a:lnTo>
                  <a:lnTo>
                    <a:pt x="157" y="20"/>
                  </a:lnTo>
                  <a:lnTo>
                    <a:pt x="128" y="31"/>
                  </a:lnTo>
                  <a:lnTo>
                    <a:pt x="115" y="38"/>
                  </a:lnTo>
                  <a:lnTo>
                    <a:pt x="109" y="42"/>
                  </a:lnTo>
                  <a:lnTo>
                    <a:pt x="106" y="47"/>
                  </a:lnTo>
                  <a:lnTo>
                    <a:pt x="106" y="47"/>
                  </a:lnTo>
                  <a:lnTo>
                    <a:pt x="102" y="51"/>
                  </a:lnTo>
                  <a:lnTo>
                    <a:pt x="97" y="56"/>
                  </a:lnTo>
                  <a:lnTo>
                    <a:pt x="92" y="59"/>
                  </a:lnTo>
                  <a:lnTo>
                    <a:pt x="86" y="60"/>
                  </a:lnTo>
                  <a:lnTo>
                    <a:pt x="74" y="63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53" y="63"/>
                  </a:lnTo>
                  <a:lnTo>
                    <a:pt x="53" y="63"/>
                  </a:lnTo>
                  <a:lnTo>
                    <a:pt x="46" y="65"/>
                  </a:lnTo>
                  <a:lnTo>
                    <a:pt x="34" y="66"/>
                  </a:lnTo>
                  <a:lnTo>
                    <a:pt x="30" y="68"/>
                  </a:lnTo>
                  <a:lnTo>
                    <a:pt x="24" y="71"/>
                  </a:lnTo>
                  <a:lnTo>
                    <a:pt x="19" y="75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15" y="85"/>
                  </a:lnTo>
                  <a:lnTo>
                    <a:pt x="15" y="85"/>
                  </a:lnTo>
                  <a:lnTo>
                    <a:pt x="6" y="143"/>
                  </a:lnTo>
                  <a:lnTo>
                    <a:pt x="2" y="177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2" y="202"/>
                  </a:lnTo>
                  <a:lnTo>
                    <a:pt x="6" y="209"/>
                  </a:lnTo>
                  <a:lnTo>
                    <a:pt x="18" y="227"/>
                  </a:lnTo>
                  <a:lnTo>
                    <a:pt x="18" y="227"/>
                  </a:lnTo>
                  <a:lnTo>
                    <a:pt x="31" y="243"/>
                  </a:lnTo>
                  <a:lnTo>
                    <a:pt x="44" y="255"/>
                  </a:lnTo>
                  <a:lnTo>
                    <a:pt x="44" y="255"/>
                  </a:lnTo>
                  <a:lnTo>
                    <a:pt x="53" y="261"/>
                  </a:lnTo>
                  <a:lnTo>
                    <a:pt x="53" y="261"/>
                  </a:lnTo>
                  <a:lnTo>
                    <a:pt x="56" y="263"/>
                  </a:lnTo>
                  <a:lnTo>
                    <a:pt x="58" y="265"/>
                  </a:lnTo>
                  <a:lnTo>
                    <a:pt x="58" y="265"/>
                  </a:lnTo>
                  <a:lnTo>
                    <a:pt x="59" y="271"/>
                  </a:lnTo>
                  <a:lnTo>
                    <a:pt x="59" y="276"/>
                  </a:lnTo>
                  <a:lnTo>
                    <a:pt x="59" y="289"/>
                  </a:lnTo>
                  <a:lnTo>
                    <a:pt x="59" y="295"/>
                  </a:lnTo>
                  <a:lnTo>
                    <a:pt x="60" y="301"/>
                  </a:lnTo>
                  <a:lnTo>
                    <a:pt x="64" y="305"/>
                  </a:lnTo>
                  <a:lnTo>
                    <a:pt x="67" y="308"/>
                  </a:lnTo>
                  <a:lnTo>
                    <a:pt x="67" y="308"/>
                  </a:lnTo>
                  <a:lnTo>
                    <a:pt x="71" y="311"/>
                  </a:lnTo>
                  <a:lnTo>
                    <a:pt x="74" y="314"/>
                  </a:lnTo>
                  <a:lnTo>
                    <a:pt x="75" y="319"/>
                  </a:lnTo>
                  <a:lnTo>
                    <a:pt x="75" y="323"/>
                  </a:lnTo>
                  <a:lnTo>
                    <a:pt x="75" y="323"/>
                  </a:lnTo>
                  <a:lnTo>
                    <a:pt x="75" y="329"/>
                  </a:lnTo>
                  <a:lnTo>
                    <a:pt x="74" y="335"/>
                  </a:lnTo>
                  <a:lnTo>
                    <a:pt x="71" y="339"/>
                  </a:lnTo>
                  <a:lnTo>
                    <a:pt x="68" y="341"/>
                  </a:lnTo>
                  <a:lnTo>
                    <a:pt x="68" y="341"/>
                  </a:lnTo>
                  <a:lnTo>
                    <a:pt x="65" y="342"/>
                  </a:lnTo>
                  <a:lnTo>
                    <a:pt x="65" y="342"/>
                  </a:lnTo>
                  <a:lnTo>
                    <a:pt x="65" y="342"/>
                  </a:lnTo>
                  <a:lnTo>
                    <a:pt x="65" y="342"/>
                  </a:lnTo>
                  <a:lnTo>
                    <a:pt x="64" y="342"/>
                  </a:lnTo>
                  <a:lnTo>
                    <a:pt x="64" y="342"/>
                  </a:lnTo>
                  <a:lnTo>
                    <a:pt x="62" y="344"/>
                  </a:lnTo>
                  <a:lnTo>
                    <a:pt x="62" y="348"/>
                  </a:lnTo>
                  <a:lnTo>
                    <a:pt x="62" y="361"/>
                  </a:lnTo>
                  <a:lnTo>
                    <a:pt x="62" y="361"/>
                  </a:lnTo>
                  <a:lnTo>
                    <a:pt x="62" y="361"/>
                  </a:lnTo>
                  <a:lnTo>
                    <a:pt x="62" y="370"/>
                  </a:lnTo>
                  <a:lnTo>
                    <a:pt x="60" y="378"/>
                  </a:lnTo>
                  <a:lnTo>
                    <a:pt x="58" y="385"/>
                  </a:lnTo>
                  <a:lnTo>
                    <a:pt x="53" y="392"/>
                  </a:lnTo>
                  <a:lnTo>
                    <a:pt x="53" y="392"/>
                  </a:lnTo>
                  <a:lnTo>
                    <a:pt x="50" y="395"/>
                  </a:lnTo>
                  <a:lnTo>
                    <a:pt x="47" y="400"/>
                  </a:lnTo>
                  <a:lnTo>
                    <a:pt x="46" y="406"/>
                  </a:lnTo>
                  <a:lnTo>
                    <a:pt x="46" y="412"/>
                  </a:lnTo>
                  <a:lnTo>
                    <a:pt x="49" y="425"/>
                  </a:lnTo>
                  <a:lnTo>
                    <a:pt x="55" y="438"/>
                  </a:lnTo>
                  <a:lnTo>
                    <a:pt x="55" y="438"/>
                  </a:lnTo>
                  <a:lnTo>
                    <a:pt x="65" y="453"/>
                  </a:lnTo>
                  <a:lnTo>
                    <a:pt x="78" y="468"/>
                  </a:lnTo>
                  <a:lnTo>
                    <a:pt x="78" y="468"/>
                  </a:lnTo>
                  <a:lnTo>
                    <a:pt x="87" y="477"/>
                  </a:lnTo>
                  <a:lnTo>
                    <a:pt x="94" y="488"/>
                  </a:lnTo>
                  <a:lnTo>
                    <a:pt x="99" y="499"/>
                  </a:lnTo>
                  <a:lnTo>
                    <a:pt x="102" y="510"/>
                  </a:lnTo>
                  <a:lnTo>
                    <a:pt x="105" y="522"/>
                  </a:lnTo>
                  <a:lnTo>
                    <a:pt x="106" y="534"/>
                  </a:lnTo>
                  <a:lnTo>
                    <a:pt x="106" y="553"/>
                  </a:lnTo>
                  <a:lnTo>
                    <a:pt x="106" y="553"/>
                  </a:lnTo>
                  <a:lnTo>
                    <a:pt x="106" y="558"/>
                  </a:lnTo>
                  <a:lnTo>
                    <a:pt x="108" y="562"/>
                  </a:lnTo>
                  <a:lnTo>
                    <a:pt x="112" y="571"/>
                  </a:lnTo>
                  <a:lnTo>
                    <a:pt x="112" y="571"/>
                  </a:lnTo>
                  <a:lnTo>
                    <a:pt x="123" y="584"/>
                  </a:lnTo>
                  <a:lnTo>
                    <a:pt x="127" y="595"/>
                  </a:lnTo>
                  <a:lnTo>
                    <a:pt x="128" y="599"/>
                  </a:lnTo>
                  <a:lnTo>
                    <a:pt x="128" y="607"/>
                  </a:lnTo>
                  <a:lnTo>
                    <a:pt x="128" y="607"/>
                  </a:lnTo>
                  <a:lnTo>
                    <a:pt x="124" y="621"/>
                  </a:lnTo>
                  <a:lnTo>
                    <a:pt x="112" y="655"/>
                  </a:lnTo>
                  <a:lnTo>
                    <a:pt x="105" y="674"/>
                  </a:lnTo>
                  <a:lnTo>
                    <a:pt x="96" y="694"/>
                  </a:lnTo>
                  <a:lnTo>
                    <a:pt x="87" y="708"/>
                  </a:lnTo>
                  <a:lnTo>
                    <a:pt x="83" y="714"/>
                  </a:lnTo>
                  <a:lnTo>
                    <a:pt x="78" y="719"/>
                  </a:lnTo>
                  <a:lnTo>
                    <a:pt x="78" y="719"/>
                  </a:lnTo>
                  <a:lnTo>
                    <a:pt x="74" y="722"/>
                  </a:lnTo>
                  <a:lnTo>
                    <a:pt x="69" y="723"/>
                  </a:lnTo>
                  <a:lnTo>
                    <a:pt x="69" y="723"/>
                  </a:lnTo>
                  <a:lnTo>
                    <a:pt x="68" y="722"/>
                  </a:lnTo>
                  <a:lnTo>
                    <a:pt x="68" y="722"/>
                  </a:lnTo>
                  <a:lnTo>
                    <a:pt x="58" y="776"/>
                  </a:lnTo>
                  <a:lnTo>
                    <a:pt x="53" y="803"/>
                  </a:lnTo>
                  <a:lnTo>
                    <a:pt x="49" y="827"/>
                  </a:lnTo>
                  <a:lnTo>
                    <a:pt x="49" y="827"/>
                  </a:lnTo>
                  <a:lnTo>
                    <a:pt x="43" y="849"/>
                  </a:lnTo>
                  <a:lnTo>
                    <a:pt x="41" y="859"/>
                  </a:lnTo>
                  <a:lnTo>
                    <a:pt x="40" y="869"/>
                  </a:lnTo>
                  <a:lnTo>
                    <a:pt x="40" y="877"/>
                  </a:lnTo>
                  <a:lnTo>
                    <a:pt x="43" y="883"/>
                  </a:lnTo>
                  <a:lnTo>
                    <a:pt x="46" y="887"/>
                  </a:lnTo>
                  <a:lnTo>
                    <a:pt x="52" y="888"/>
                  </a:lnTo>
                  <a:lnTo>
                    <a:pt x="52" y="888"/>
                  </a:lnTo>
                  <a:lnTo>
                    <a:pt x="60" y="892"/>
                  </a:lnTo>
                  <a:lnTo>
                    <a:pt x="69" y="897"/>
                  </a:lnTo>
                  <a:lnTo>
                    <a:pt x="80" y="906"/>
                  </a:lnTo>
                  <a:lnTo>
                    <a:pt x="92" y="918"/>
                  </a:lnTo>
                  <a:lnTo>
                    <a:pt x="118" y="946"/>
                  </a:lnTo>
                  <a:lnTo>
                    <a:pt x="145" y="980"/>
                  </a:lnTo>
                  <a:lnTo>
                    <a:pt x="145" y="980"/>
                  </a:lnTo>
                  <a:lnTo>
                    <a:pt x="157" y="996"/>
                  </a:lnTo>
                  <a:lnTo>
                    <a:pt x="165" y="1014"/>
                  </a:lnTo>
                  <a:lnTo>
                    <a:pt x="165" y="1014"/>
                  </a:lnTo>
                  <a:lnTo>
                    <a:pt x="165" y="1014"/>
                  </a:lnTo>
                  <a:lnTo>
                    <a:pt x="174" y="1014"/>
                  </a:lnTo>
                  <a:lnTo>
                    <a:pt x="174" y="1014"/>
                  </a:lnTo>
                  <a:lnTo>
                    <a:pt x="191" y="1014"/>
                  </a:lnTo>
                  <a:lnTo>
                    <a:pt x="207" y="1017"/>
                  </a:lnTo>
                  <a:lnTo>
                    <a:pt x="207" y="1017"/>
                  </a:lnTo>
                  <a:lnTo>
                    <a:pt x="219" y="1020"/>
                  </a:lnTo>
                  <a:lnTo>
                    <a:pt x="219" y="1020"/>
                  </a:lnTo>
                  <a:lnTo>
                    <a:pt x="227" y="1027"/>
                  </a:lnTo>
                  <a:lnTo>
                    <a:pt x="235" y="1035"/>
                  </a:lnTo>
                  <a:lnTo>
                    <a:pt x="239" y="1044"/>
                  </a:lnTo>
                  <a:lnTo>
                    <a:pt x="241" y="1051"/>
                  </a:lnTo>
                  <a:lnTo>
                    <a:pt x="241" y="1051"/>
                  </a:lnTo>
                  <a:lnTo>
                    <a:pt x="241" y="1051"/>
                  </a:lnTo>
                  <a:lnTo>
                    <a:pt x="242" y="1058"/>
                  </a:lnTo>
                  <a:lnTo>
                    <a:pt x="242" y="1058"/>
                  </a:lnTo>
                  <a:lnTo>
                    <a:pt x="242" y="1063"/>
                  </a:lnTo>
                  <a:lnTo>
                    <a:pt x="247" y="1064"/>
                  </a:lnTo>
                  <a:lnTo>
                    <a:pt x="247" y="1064"/>
                  </a:lnTo>
                  <a:lnTo>
                    <a:pt x="256" y="1067"/>
                  </a:lnTo>
                  <a:lnTo>
                    <a:pt x="269" y="1069"/>
                  </a:lnTo>
                  <a:lnTo>
                    <a:pt x="269" y="1069"/>
                  </a:lnTo>
                  <a:lnTo>
                    <a:pt x="287" y="1067"/>
                  </a:lnTo>
                  <a:lnTo>
                    <a:pt x="287" y="1067"/>
                  </a:lnTo>
                  <a:lnTo>
                    <a:pt x="297" y="1066"/>
                  </a:lnTo>
                  <a:lnTo>
                    <a:pt x="297" y="1066"/>
                  </a:lnTo>
                  <a:lnTo>
                    <a:pt x="298" y="1064"/>
                  </a:lnTo>
                  <a:lnTo>
                    <a:pt x="300" y="1061"/>
                  </a:lnTo>
                  <a:lnTo>
                    <a:pt x="301" y="1054"/>
                  </a:lnTo>
                  <a:lnTo>
                    <a:pt x="303" y="1050"/>
                  </a:lnTo>
                  <a:lnTo>
                    <a:pt x="307" y="1045"/>
                  </a:lnTo>
                  <a:lnTo>
                    <a:pt x="312" y="1041"/>
                  </a:lnTo>
                  <a:lnTo>
                    <a:pt x="319" y="1038"/>
                  </a:lnTo>
                  <a:lnTo>
                    <a:pt x="319" y="1038"/>
                  </a:lnTo>
                  <a:lnTo>
                    <a:pt x="313" y="1029"/>
                  </a:lnTo>
                  <a:lnTo>
                    <a:pt x="304" y="1021"/>
                  </a:lnTo>
                  <a:lnTo>
                    <a:pt x="295" y="1014"/>
                  </a:lnTo>
                  <a:lnTo>
                    <a:pt x="285" y="1007"/>
                  </a:lnTo>
                  <a:lnTo>
                    <a:pt x="273" y="1001"/>
                  </a:lnTo>
                  <a:lnTo>
                    <a:pt x="261" y="995"/>
                  </a:lnTo>
                  <a:lnTo>
                    <a:pt x="250" y="992"/>
                  </a:lnTo>
                  <a:lnTo>
                    <a:pt x="238" y="990"/>
                  </a:lnTo>
                  <a:lnTo>
                    <a:pt x="238" y="990"/>
                  </a:lnTo>
                  <a:lnTo>
                    <a:pt x="232" y="989"/>
                  </a:lnTo>
                  <a:lnTo>
                    <a:pt x="226" y="986"/>
                  </a:lnTo>
                  <a:lnTo>
                    <a:pt x="220" y="983"/>
                  </a:lnTo>
                  <a:lnTo>
                    <a:pt x="214" y="979"/>
                  </a:lnTo>
                  <a:lnTo>
                    <a:pt x="205" y="970"/>
                  </a:lnTo>
                  <a:lnTo>
                    <a:pt x="199" y="958"/>
                  </a:lnTo>
                  <a:lnTo>
                    <a:pt x="193" y="945"/>
                  </a:lnTo>
                  <a:lnTo>
                    <a:pt x="191" y="931"/>
                  </a:lnTo>
                  <a:lnTo>
                    <a:pt x="189" y="920"/>
                  </a:lnTo>
                  <a:lnTo>
                    <a:pt x="189" y="909"/>
                  </a:lnTo>
                  <a:lnTo>
                    <a:pt x="189" y="909"/>
                  </a:lnTo>
                  <a:lnTo>
                    <a:pt x="189" y="900"/>
                  </a:lnTo>
                  <a:lnTo>
                    <a:pt x="186" y="892"/>
                  </a:lnTo>
                  <a:lnTo>
                    <a:pt x="182" y="884"/>
                  </a:lnTo>
                  <a:lnTo>
                    <a:pt x="177" y="875"/>
                  </a:lnTo>
                  <a:lnTo>
                    <a:pt x="167" y="859"/>
                  </a:lnTo>
                  <a:lnTo>
                    <a:pt x="164" y="852"/>
                  </a:lnTo>
                  <a:lnTo>
                    <a:pt x="162" y="844"/>
                  </a:lnTo>
                  <a:lnTo>
                    <a:pt x="162" y="844"/>
                  </a:lnTo>
                  <a:lnTo>
                    <a:pt x="162" y="837"/>
                  </a:lnTo>
                  <a:lnTo>
                    <a:pt x="159" y="831"/>
                  </a:lnTo>
                  <a:lnTo>
                    <a:pt x="155" y="827"/>
                  </a:lnTo>
                  <a:lnTo>
                    <a:pt x="149" y="824"/>
                  </a:lnTo>
                  <a:lnTo>
                    <a:pt x="134" y="818"/>
                  </a:lnTo>
                  <a:lnTo>
                    <a:pt x="118" y="810"/>
                  </a:lnTo>
                  <a:lnTo>
                    <a:pt x="118" y="810"/>
                  </a:lnTo>
                  <a:lnTo>
                    <a:pt x="114" y="807"/>
                  </a:lnTo>
                  <a:lnTo>
                    <a:pt x="111" y="804"/>
                  </a:lnTo>
                  <a:lnTo>
                    <a:pt x="109" y="798"/>
                  </a:lnTo>
                  <a:lnTo>
                    <a:pt x="109" y="793"/>
                  </a:lnTo>
                  <a:lnTo>
                    <a:pt x="109" y="778"/>
                  </a:lnTo>
                  <a:lnTo>
                    <a:pt x="112" y="762"/>
                  </a:lnTo>
                  <a:lnTo>
                    <a:pt x="120" y="726"/>
                  </a:lnTo>
                  <a:lnTo>
                    <a:pt x="124" y="711"/>
                  </a:lnTo>
                  <a:lnTo>
                    <a:pt x="126" y="698"/>
                  </a:lnTo>
                  <a:lnTo>
                    <a:pt x="126" y="698"/>
                  </a:lnTo>
                  <a:lnTo>
                    <a:pt x="130" y="685"/>
                  </a:lnTo>
                  <a:lnTo>
                    <a:pt x="136" y="667"/>
                  </a:lnTo>
                  <a:lnTo>
                    <a:pt x="152" y="624"/>
                  </a:lnTo>
                  <a:lnTo>
                    <a:pt x="159" y="604"/>
                  </a:lnTo>
                  <a:lnTo>
                    <a:pt x="165" y="584"/>
                  </a:lnTo>
                  <a:lnTo>
                    <a:pt x="167" y="575"/>
                  </a:lnTo>
                  <a:lnTo>
                    <a:pt x="167" y="567"/>
                  </a:lnTo>
                  <a:lnTo>
                    <a:pt x="167" y="559"/>
                  </a:lnTo>
                  <a:lnTo>
                    <a:pt x="165" y="555"/>
                  </a:lnTo>
                  <a:lnTo>
                    <a:pt x="165" y="555"/>
                  </a:lnTo>
                  <a:lnTo>
                    <a:pt x="162" y="547"/>
                  </a:lnTo>
                  <a:lnTo>
                    <a:pt x="164" y="542"/>
                  </a:lnTo>
                  <a:lnTo>
                    <a:pt x="167" y="536"/>
                  </a:lnTo>
                  <a:lnTo>
                    <a:pt x="171" y="531"/>
                  </a:lnTo>
                  <a:lnTo>
                    <a:pt x="177" y="527"/>
                  </a:lnTo>
                  <a:lnTo>
                    <a:pt x="185" y="524"/>
                  </a:lnTo>
                  <a:lnTo>
                    <a:pt x="192" y="522"/>
                  </a:lnTo>
                  <a:lnTo>
                    <a:pt x="201" y="521"/>
                  </a:lnTo>
                  <a:lnTo>
                    <a:pt x="201" y="521"/>
                  </a:lnTo>
                  <a:lnTo>
                    <a:pt x="208" y="522"/>
                  </a:lnTo>
                  <a:lnTo>
                    <a:pt x="216" y="525"/>
                  </a:lnTo>
                  <a:lnTo>
                    <a:pt x="222" y="530"/>
                  </a:lnTo>
                  <a:lnTo>
                    <a:pt x="224" y="537"/>
                  </a:lnTo>
                  <a:lnTo>
                    <a:pt x="224" y="537"/>
                  </a:lnTo>
                  <a:lnTo>
                    <a:pt x="230" y="555"/>
                  </a:lnTo>
                  <a:lnTo>
                    <a:pt x="233" y="562"/>
                  </a:lnTo>
                  <a:lnTo>
                    <a:pt x="236" y="568"/>
                  </a:lnTo>
                  <a:lnTo>
                    <a:pt x="242" y="573"/>
                  </a:lnTo>
                  <a:lnTo>
                    <a:pt x="250" y="577"/>
                  </a:lnTo>
                  <a:lnTo>
                    <a:pt x="258" y="578"/>
                  </a:lnTo>
                  <a:lnTo>
                    <a:pt x="270" y="580"/>
                  </a:lnTo>
                  <a:lnTo>
                    <a:pt x="270" y="580"/>
                  </a:lnTo>
                  <a:lnTo>
                    <a:pt x="278" y="578"/>
                  </a:lnTo>
                  <a:lnTo>
                    <a:pt x="278" y="578"/>
                  </a:lnTo>
                  <a:lnTo>
                    <a:pt x="281" y="578"/>
                  </a:lnTo>
                  <a:lnTo>
                    <a:pt x="281" y="578"/>
                  </a:lnTo>
                  <a:lnTo>
                    <a:pt x="294" y="580"/>
                  </a:lnTo>
                  <a:lnTo>
                    <a:pt x="304" y="584"/>
                  </a:lnTo>
                  <a:lnTo>
                    <a:pt x="312" y="589"/>
                  </a:lnTo>
                  <a:lnTo>
                    <a:pt x="319" y="596"/>
                  </a:lnTo>
                  <a:lnTo>
                    <a:pt x="332" y="608"/>
                  </a:lnTo>
                  <a:lnTo>
                    <a:pt x="341" y="614"/>
                  </a:lnTo>
                  <a:lnTo>
                    <a:pt x="353" y="618"/>
                  </a:lnTo>
                  <a:lnTo>
                    <a:pt x="357" y="621"/>
                  </a:lnTo>
                  <a:lnTo>
                    <a:pt x="357" y="618"/>
                  </a:lnTo>
                  <a:lnTo>
                    <a:pt x="357" y="618"/>
                  </a:lnTo>
                  <a:lnTo>
                    <a:pt x="360" y="608"/>
                  </a:lnTo>
                  <a:lnTo>
                    <a:pt x="360" y="601"/>
                  </a:lnTo>
                  <a:lnTo>
                    <a:pt x="360" y="601"/>
                  </a:lnTo>
                  <a:lnTo>
                    <a:pt x="357" y="593"/>
                  </a:lnTo>
                  <a:lnTo>
                    <a:pt x="353" y="587"/>
                  </a:lnTo>
                  <a:lnTo>
                    <a:pt x="350" y="577"/>
                  </a:lnTo>
                  <a:lnTo>
                    <a:pt x="348" y="565"/>
                  </a:lnTo>
                  <a:lnTo>
                    <a:pt x="348" y="565"/>
                  </a:lnTo>
                  <a:lnTo>
                    <a:pt x="348" y="558"/>
                  </a:lnTo>
                  <a:lnTo>
                    <a:pt x="347" y="553"/>
                  </a:lnTo>
                  <a:lnTo>
                    <a:pt x="344" y="544"/>
                  </a:lnTo>
                  <a:lnTo>
                    <a:pt x="344" y="544"/>
                  </a:lnTo>
                  <a:lnTo>
                    <a:pt x="338" y="536"/>
                  </a:lnTo>
                  <a:lnTo>
                    <a:pt x="337" y="531"/>
                  </a:lnTo>
                  <a:lnTo>
                    <a:pt x="335" y="527"/>
                  </a:lnTo>
                  <a:lnTo>
                    <a:pt x="335" y="522"/>
                  </a:lnTo>
                  <a:lnTo>
                    <a:pt x="337" y="517"/>
                  </a:lnTo>
                  <a:lnTo>
                    <a:pt x="340" y="509"/>
                  </a:lnTo>
                  <a:lnTo>
                    <a:pt x="346" y="502"/>
                  </a:lnTo>
                  <a:lnTo>
                    <a:pt x="346" y="502"/>
                  </a:lnTo>
                  <a:lnTo>
                    <a:pt x="360" y="485"/>
                  </a:lnTo>
                  <a:lnTo>
                    <a:pt x="360" y="485"/>
                  </a:lnTo>
                  <a:lnTo>
                    <a:pt x="378" y="472"/>
                  </a:lnTo>
                  <a:lnTo>
                    <a:pt x="396" y="460"/>
                  </a:lnTo>
                  <a:lnTo>
                    <a:pt x="405" y="457"/>
                  </a:lnTo>
                  <a:lnTo>
                    <a:pt x="413" y="454"/>
                  </a:lnTo>
                  <a:lnTo>
                    <a:pt x="422" y="452"/>
                  </a:lnTo>
                  <a:lnTo>
                    <a:pt x="430" y="452"/>
                  </a:lnTo>
                  <a:lnTo>
                    <a:pt x="430" y="452"/>
                  </a:lnTo>
                  <a:lnTo>
                    <a:pt x="436" y="452"/>
                  </a:lnTo>
                  <a:lnTo>
                    <a:pt x="442" y="453"/>
                  </a:lnTo>
                  <a:lnTo>
                    <a:pt x="442" y="453"/>
                  </a:lnTo>
                  <a:lnTo>
                    <a:pt x="450" y="454"/>
                  </a:lnTo>
                  <a:lnTo>
                    <a:pt x="458" y="456"/>
                  </a:lnTo>
                  <a:lnTo>
                    <a:pt x="458" y="456"/>
                  </a:lnTo>
                  <a:lnTo>
                    <a:pt x="472" y="454"/>
                  </a:lnTo>
                  <a:lnTo>
                    <a:pt x="489" y="453"/>
                  </a:lnTo>
                  <a:lnTo>
                    <a:pt x="489" y="453"/>
                  </a:lnTo>
                  <a:lnTo>
                    <a:pt x="503" y="450"/>
                  </a:lnTo>
                  <a:lnTo>
                    <a:pt x="517" y="450"/>
                  </a:lnTo>
                  <a:lnTo>
                    <a:pt x="517" y="450"/>
                  </a:lnTo>
                  <a:lnTo>
                    <a:pt x="518" y="450"/>
                  </a:lnTo>
                  <a:lnTo>
                    <a:pt x="518" y="450"/>
                  </a:lnTo>
                  <a:lnTo>
                    <a:pt x="524" y="450"/>
                  </a:lnTo>
                  <a:lnTo>
                    <a:pt x="530" y="452"/>
                  </a:lnTo>
                  <a:lnTo>
                    <a:pt x="535" y="453"/>
                  </a:lnTo>
                  <a:lnTo>
                    <a:pt x="539" y="456"/>
                  </a:lnTo>
                  <a:lnTo>
                    <a:pt x="539" y="456"/>
                  </a:lnTo>
                  <a:lnTo>
                    <a:pt x="543" y="460"/>
                  </a:lnTo>
                  <a:lnTo>
                    <a:pt x="548" y="463"/>
                  </a:lnTo>
                  <a:lnTo>
                    <a:pt x="548" y="463"/>
                  </a:lnTo>
                  <a:lnTo>
                    <a:pt x="555" y="454"/>
                  </a:lnTo>
                  <a:lnTo>
                    <a:pt x="558" y="444"/>
                  </a:lnTo>
                  <a:lnTo>
                    <a:pt x="560" y="435"/>
                  </a:lnTo>
                  <a:lnTo>
                    <a:pt x="560" y="426"/>
                  </a:lnTo>
                  <a:lnTo>
                    <a:pt x="558" y="406"/>
                  </a:lnTo>
                  <a:lnTo>
                    <a:pt x="557" y="395"/>
                  </a:lnTo>
                  <a:lnTo>
                    <a:pt x="557" y="384"/>
                  </a:lnTo>
                  <a:lnTo>
                    <a:pt x="557" y="384"/>
                  </a:lnTo>
                  <a:lnTo>
                    <a:pt x="557" y="372"/>
                  </a:lnTo>
                  <a:lnTo>
                    <a:pt x="554" y="358"/>
                  </a:lnTo>
                  <a:lnTo>
                    <a:pt x="554" y="358"/>
                  </a:lnTo>
                  <a:lnTo>
                    <a:pt x="554" y="358"/>
                  </a:lnTo>
                  <a:lnTo>
                    <a:pt x="554" y="358"/>
                  </a:lnTo>
                  <a:lnTo>
                    <a:pt x="554" y="358"/>
                  </a:lnTo>
                  <a:lnTo>
                    <a:pt x="554" y="358"/>
                  </a:lnTo>
                  <a:lnTo>
                    <a:pt x="554" y="358"/>
                  </a:lnTo>
                  <a:lnTo>
                    <a:pt x="554" y="358"/>
                  </a:lnTo>
                  <a:lnTo>
                    <a:pt x="554" y="358"/>
                  </a:lnTo>
                  <a:lnTo>
                    <a:pt x="554" y="358"/>
                  </a:lnTo>
                  <a:lnTo>
                    <a:pt x="554" y="357"/>
                  </a:lnTo>
                  <a:lnTo>
                    <a:pt x="554" y="357"/>
                  </a:lnTo>
                  <a:lnTo>
                    <a:pt x="554" y="357"/>
                  </a:lnTo>
                  <a:lnTo>
                    <a:pt x="554" y="357"/>
                  </a:lnTo>
                  <a:lnTo>
                    <a:pt x="554" y="357"/>
                  </a:lnTo>
                  <a:lnTo>
                    <a:pt x="552" y="357"/>
                  </a:lnTo>
                  <a:lnTo>
                    <a:pt x="552" y="357"/>
                  </a:lnTo>
                  <a:lnTo>
                    <a:pt x="552" y="357"/>
                  </a:lnTo>
                  <a:lnTo>
                    <a:pt x="552" y="357"/>
                  </a:lnTo>
                  <a:lnTo>
                    <a:pt x="552" y="357"/>
                  </a:lnTo>
                  <a:lnTo>
                    <a:pt x="552" y="357"/>
                  </a:lnTo>
                  <a:lnTo>
                    <a:pt x="552" y="355"/>
                  </a:lnTo>
                  <a:lnTo>
                    <a:pt x="552" y="355"/>
                  </a:lnTo>
                  <a:lnTo>
                    <a:pt x="552" y="355"/>
                  </a:lnTo>
                  <a:lnTo>
                    <a:pt x="552" y="355"/>
                  </a:lnTo>
                  <a:lnTo>
                    <a:pt x="552" y="355"/>
                  </a:lnTo>
                  <a:lnTo>
                    <a:pt x="552" y="355"/>
                  </a:lnTo>
                  <a:lnTo>
                    <a:pt x="552" y="355"/>
                  </a:lnTo>
                  <a:lnTo>
                    <a:pt x="552" y="355"/>
                  </a:lnTo>
                  <a:lnTo>
                    <a:pt x="552" y="355"/>
                  </a:lnTo>
                  <a:lnTo>
                    <a:pt x="552" y="355"/>
                  </a:lnTo>
                  <a:lnTo>
                    <a:pt x="552" y="354"/>
                  </a:lnTo>
                  <a:lnTo>
                    <a:pt x="552" y="354"/>
                  </a:lnTo>
                  <a:lnTo>
                    <a:pt x="552" y="354"/>
                  </a:lnTo>
                  <a:lnTo>
                    <a:pt x="545" y="341"/>
                  </a:lnTo>
                  <a:lnTo>
                    <a:pt x="536" y="328"/>
                  </a:lnTo>
                  <a:lnTo>
                    <a:pt x="536" y="328"/>
                  </a:lnTo>
                  <a:lnTo>
                    <a:pt x="529" y="321"/>
                  </a:lnTo>
                  <a:lnTo>
                    <a:pt x="523" y="316"/>
                  </a:lnTo>
                  <a:lnTo>
                    <a:pt x="515" y="311"/>
                  </a:lnTo>
                  <a:lnTo>
                    <a:pt x="508" y="308"/>
                  </a:lnTo>
                  <a:lnTo>
                    <a:pt x="508" y="308"/>
                  </a:lnTo>
                  <a:lnTo>
                    <a:pt x="505" y="307"/>
                  </a:lnTo>
                  <a:lnTo>
                    <a:pt x="503" y="305"/>
                  </a:lnTo>
                  <a:lnTo>
                    <a:pt x="502" y="302"/>
                  </a:lnTo>
                  <a:lnTo>
                    <a:pt x="502" y="298"/>
                  </a:lnTo>
                  <a:lnTo>
                    <a:pt x="502" y="298"/>
                  </a:lnTo>
                  <a:lnTo>
                    <a:pt x="502" y="289"/>
                  </a:lnTo>
                  <a:lnTo>
                    <a:pt x="503" y="279"/>
                  </a:lnTo>
                  <a:lnTo>
                    <a:pt x="508" y="257"/>
                  </a:lnTo>
                  <a:lnTo>
                    <a:pt x="509" y="246"/>
                  </a:lnTo>
                  <a:lnTo>
                    <a:pt x="509" y="237"/>
                  </a:lnTo>
                  <a:lnTo>
                    <a:pt x="506" y="230"/>
                  </a:lnTo>
                  <a:lnTo>
                    <a:pt x="505" y="227"/>
                  </a:lnTo>
                  <a:lnTo>
                    <a:pt x="502" y="224"/>
                  </a:lnTo>
                  <a:lnTo>
                    <a:pt x="502" y="224"/>
                  </a:lnTo>
                  <a:lnTo>
                    <a:pt x="492" y="217"/>
                  </a:lnTo>
                  <a:lnTo>
                    <a:pt x="481" y="209"/>
                  </a:lnTo>
                  <a:lnTo>
                    <a:pt x="481" y="209"/>
                  </a:lnTo>
                  <a:lnTo>
                    <a:pt x="467" y="192"/>
                  </a:lnTo>
                  <a:lnTo>
                    <a:pt x="452" y="174"/>
                  </a:lnTo>
                  <a:lnTo>
                    <a:pt x="452" y="174"/>
                  </a:lnTo>
                  <a:lnTo>
                    <a:pt x="446" y="168"/>
                  </a:lnTo>
                  <a:lnTo>
                    <a:pt x="439" y="165"/>
                  </a:lnTo>
                  <a:lnTo>
                    <a:pt x="430" y="164"/>
                  </a:lnTo>
                  <a:lnTo>
                    <a:pt x="421" y="162"/>
                  </a:lnTo>
                  <a:lnTo>
                    <a:pt x="421" y="162"/>
                  </a:lnTo>
                  <a:lnTo>
                    <a:pt x="408" y="164"/>
                  </a:lnTo>
                  <a:lnTo>
                    <a:pt x="397" y="166"/>
                  </a:lnTo>
                  <a:lnTo>
                    <a:pt x="397" y="166"/>
                  </a:lnTo>
                  <a:lnTo>
                    <a:pt x="393" y="169"/>
                  </a:lnTo>
                  <a:lnTo>
                    <a:pt x="388" y="172"/>
                  </a:lnTo>
                  <a:lnTo>
                    <a:pt x="388" y="172"/>
                  </a:lnTo>
                  <a:lnTo>
                    <a:pt x="385" y="177"/>
                  </a:lnTo>
                  <a:lnTo>
                    <a:pt x="385" y="177"/>
                  </a:lnTo>
                  <a:lnTo>
                    <a:pt x="382" y="180"/>
                  </a:lnTo>
                  <a:lnTo>
                    <a:pt x="380" y="184"/>
                  </a:lnTo>
                  <a:lnTo>
                    <a:pt x="372" y="189"/>
                  </a:lnTo>
                  <a:lnTo>
                    <a:pt x="363" y="193"/>
                  </a:lnTo>
                  <a:lnTo>
                    <a:pt x="354" y="195"/>
                  </a:lnTo>
                  <a:lnTo>
                    <a:pt x="354" y="195"/>
                  </a:lnTo>
                  <a:lnTo>
                    <a:pt x="346" y="193"/>
                  </a:lnTo>
                  <a:lnTo>
                    <a:pt x="346" y="193"/>
                  </a:lnTo>
                  <a:lnTo>
                    <a:pt x="343" y="192"/>
                  </a:lnTo>
                  <a:lnTo>
                    <a:pt x="340" y="189"/>
                  </a:lnTo>
                  <a:lnTo>
                    <a:pt x="340" y="189"/>
                  </a:lnTo>
                  <a:lnTo>
                    <a:pt x="334" y="183"/>
                  </a:lnTo>
                  <a:lnTo>
                    <a:pt x="326" y="180"/>
                  </a:lnTo>
                  <a:lnTo>
                    <a:pt x="326" y="180"/>
                  </a:lnTo>
                  <a:lnTo>
                    <a:pt x="320" y="178"/>
                  </a:lnTo>
                  <a:lnTo>
                    <a:pt x="320" y="178"/>
                  </a:lnTo>
                  <a:lnTo>
                    <a:pt x="313" y="180"/>
                  </a:lnTo>
                  <a:lnTo>
                    <a:pt x="306" y="181"/>
                  </a:lnTo>
                  <a:lnTo>
                    <a:pt x="297" y="186"/>
                  </a:lnTo>
                  <a:lnTo>
                    <a:pt x="290" y="192"/>
                  </a:lnTo>
                  <a:lnTo>
                    <a:pt x="290" y="192"/>
                  </a:lnTo>
                  <a:lnTo>
                    <a:pt x="260" y="214"/>
                  </a:lnTo>
                  <a:lnTo>
                    <a:pt x="247" y="223"/>
                  </a:lnTo>
                  <a:lnTo>
                    <a:pt x="241" y="226"/>
                  </a:lnTo>
                  <a:lnTo>
                    <a:pt x="236" y="226"/>
                  </a:lnTo>
                  <a:lnTo>
                    <a:pt x="236" y="226"/>
                  </a:lnTo>
                  <a:lnTo>
                    <a:pt x="235" y="226"/>
                  </a:lnTo>
                  <a:lnTo>
                    <a:pt x="235" y="226"/>
                  </a:lnTo>
                  <a:lnTo>
                    <a:pt x="232" y="226"/>
                  </a:lnTo>
                  <a:lnTo>
                    <a:pt x="229" y="223"/>
                  </a:lnTo>
                  <a:lnTo>
                    <a:pt x="227" y="220"/>
                  </a:lnTo>
                  <a:lnTo>
                    <a:pt x="226" y="215"/>
                  </a:lnTo>
                  <a:lnTo>
                    <a:pt x="226" y="215"/>
                  </a:lnTo>
                  <a:lnTo>
                    <a:pt x="224" y="206"/>
                  </a:lnTo>
                  <a:lnTo>
                    <a:pt x="226" y="200"/>
                  </a:lnTo>
                  <a:lnTo>
                    <a:pt x="229" y="195"/>
                  </a:lnTo>
                  <a:lnTo>
                    <a:pt x="232" y="190"/>
                  </a:lnTo>
                  <a:lnTo>
                    <a:pt x="236" y="184"/>
                  </a:lnTo>
                  <a:lnTo>
                    <a:pt x="239" y="178"/>
                  </a:lnTo>
                  <a:lnTo>
                    <a:pt x="242" y="171"/>
                  </a:lnTo>
                  <a:lnTo>
                    <a:pt x="244" y="162"/>
                  </a:lnTo>
                  <a:lnTo>
                    <a:pt x="244" y="162"/>
                  </a:lnTo>
                  <a:lnTo>
                    <a:pt x="244" y="150"/>
                  </a:lnTo>
                  <a:lnTo>
                    <a:pt x="245" y="141"/>
                  </a:lnTo>
                  <a:lnTo>
                    <a:pt x="250" y="124"/>
                  </a:lnTo>
                  <a:lnTo>
                    <a:pt x="251" y="115"/>
                  </a:lnTo>
                  <a:lnTo>
                    <a:pt x="253" y="106"/>
                  </a:lnTo>
                  <a:lnTo>
                    <a:pt x="253" y="97"/>
                  </a:lnTo>
                  <a:lnTo>
                    <a:pt x="250" y="87"/>
                  </a:lnTo>
                  <a:lnTo>
                    <a:pt x="250" y="87"/>
                  </a:lnTo>
                  <a:lnTo>
                    <a:pt x="247" y="79"/>
                  </a:lnTo>
                  <a:lnTo>
                    <a:pt x="242" y="75"/>
                  </a:lnTo>
                  <a:lnTo>
                    <a:pt x="242" y="75"/>
                  </a:lnTo>
                  <a:lnTo>
                    <a:pt x="238" y="74"/>
                  </a:lnTo>
                  <a:lnTo>
                    <a:pt x="233" y="74"/>
                  </a:lnTo>
                  <a:lnTo>
                    <a:pt x="233" y="74"/>
                  </a:lnTo>
                  <a:lnTo>
                    <a:pt x="223" y="75"/>
                  </a:lnTo>
                  <a:lnTo>
                    <a:pt x="223" y="75"/>
                  </a:lnTo>
                  <a:lnTo>
                    <a:pt x="213" y="75"/>
                  </a:lnTo>
                  <a:lnTo>
                    <a:pt x="213" y="75"/>
                  </a:lnTo>
                  <a:lnTo>
                    <a:pt x="208" y="75"/>
                  </a:lnTo>
                  <a:lnTo>
                    <a:pt x="208" y="75"/>
                  </a:lnTo>
                  <a:lnTo>
                    <a:pt x="205" y="72"/>
                  </a:lnTo>
                  <a:lnTo>
                    <a:pt x="201" y="68"/>
                  </a:lnTo>
                  <a:lnTo>
                    <a:pt x="201" y="68"/>
                  </a:lnTo>
                  <a:lnTo>
                    <a:pt x="199" y="62"/>
                  </a:lnTo>
                  <a:lnTo>
                    <a:pt x="198" y="56"/>
                  </a:lnTo>
                  <a:lnTo>
                    <a:pt x="198" y="42"/>
                  </a:lnTo>
                  <a:lnTo>
                    <a:pt x="198" y="22"/>
                  </a:lnTo>
                  <a:lnTo>
                    <a:pt x="198" y="22"/>
                  </a:lnTo>
                  <a:lnTo>
                    <a:pt x="196" y="17"/>
                  </a:lnTo>
                  <a:lnTo>
                    <a:pt x="195" y="14"/>
                  </a:lnTo>
                  <a:lnTo>
                    <a:pt x="195" y="14"/>
                  </a:lnTo>
                  <a:lnTo>
                    <a:pt x="195" y="13"/>
                  </a:lnTo>
                  <a:lnTo>
                    <a:pt x="195" y="13"/>
                  </a:lnTo>
                  <a:lnTo>
                    <a:pt x="186" y="4"/>
                  </a:lnTo>
                  <a:lnTo>
                    <a:pt x="186" y="4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37" name="Freeform: Shape 120">
              <a:extLst>
                <a:ext uri="{FF2B5EF4-FFF2-40B4-BE49-F238E27FC236}">
                  <a16:creationId xmlns:a16="http://schemas.microsoft.com/office/drawing/2014/main" id="{93AF9C26-9879-D542-BE37-A4E9DB987C25}"/>
                </a:ext>
              </a:extLst>
            </p:cNvPr>
            <p:cNvSpPr/>
            <p:nvPr/>
          </p:nvSpPr>
          <p:spPr>
            <a:xfrm>
              <a:off x="6859440" y="2671200"/>
              <a:ext cx="201240" cy="384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60" h="1069">
                  <a:moveTo>
                    <a:pt x="182" y="0"/>
                  </a:moveTo>
                  <a:lnTo>
                    <a:pt x="182" y="0"/>
                  </a:lnTo>
                  <a:lnTo>
                    <a:pt x="174" y="4"/>
                  </a:lnTo>
                  <a:lnTo>
                    <a:pt x="171" y="7"/>
                  </a:lnTo>
                  <a:lnTo>
                    <a:pt x="170" y="10"/>
                  </a:lnTo>
                  <a:lnTo>
                    <a:pt x="170" y="10"/>
                  </a:lnTo>
                  <a:lnTo>
                    <a:pt x="168" y="13"/>
                  </a:lnTo>
                  <a:lnTo>
                    <a:pt x="165" y="16"/>
                  </a:lnTo>
                  <a:lnTo>
                    <a:pt x="157" y="20"/>
                  </a:lnTo>
                  <a:lnTo>
                    <a:pt x="157" y="20"/>
                  </a:lnTo>
                  <a:lnTo>
                    <a:pt x="157" y="20"/>
                  </a:lnTo>
                  <a:lnTo>
                    <a:pt x="157" y="20"/>
                  </a:lnTo>
                  <a:lnTo>
                    <a:pt x="157" y="20"/>
                  </a:lnTo>
                  <a:lnTo>
                    <a:pt x="128" y="31"/>
                  </a:lnTo>
                  <a:lnTo>
                    <a:pt x="115" y="38"/>
                  </a:lnTo>
                  <a:lnTo>
                    <a:pt x="109" y="42"/>
                  </a:lnTo>
                  <a:lnTo>
                    <a:pt x="106" y="47"/>
                  </a:lnTo>
                  <a:lnTo>
                    <a:pt x="106" y="47"/>
                  </a:lnTo>
                  <a:lnTo>
                    <a:pt x="102" y="51"/>
                  </a:lnTo>
                  <a:lnTo>
                    <a:pt x="97" y="56"/>
                  </a:lnTo>
                  <a:lnTo>
                    <a:pt x="92" y="59"/>
                  </a:lnTo>
                  <a:lnTo>
                    <a:pt x="86" y="60"/>
                  </a:lnTo>
                  <a:lnTo>
                    <a:pt x="74" y="63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53" y="63"/>
                  </a:lnTo>
                  <a:lnTo>
                    <a:pt x="53" y="63"/>
                  </a:lnTo>
                  <a:lnTo>
                    <a:pt x="46" y="65"/>
                  </a:lnTo>
                  <a:lnTo>
                    <a:pt x="34" y="66"/>
                  </a:lnTo>
                  <a:lnTo>
                    <a:pt x="30" y="68"/>
                  </a:lnTo>
                  <a:lnTo>
                    <a:pt x="24" y="71"/>
                  </a:lnTo>
                  <a:lnTo>
                    <a:pt x="19" y="75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15" y="85"/>
                  </a:lnTo>
                  <a:lnTo>
                    <a:pt x="15" y="85"/>
                  </a:lnTo>
                  <a:lnTo>
                    <a:pt x="6" y="143"/>
                  </a:lnTo>
                  <a:lnTo>
                    <a:pt x="2" y="177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2" y="202"/>
                  </a:lnTo>
                  <a:lnTo>
                    <a:pt x="6" y="209"/>
                  </a:lnTo>
                  <a:lnTo>
                    <a:pt x="18" y="227"/>
                  </a:lnTo>
                  <a:lnTo>
                    <a:pt x="18" y="227"/>
                  </a:lnTo>
                  <a:lnTo>
                    <a:pt x="31" y="243"/>
                  </a:lnTo>
                  <a:lnTo>
                    <a:pt x="44" y="255"/>
                  </a:lnTo>
                  <a:lnTo>
                    <a:pt x="44" y="255"/>
                  </a:lnTo>
                  <a:lnTo>
                    <a:pt x="53" y="261"/>
                  </a:lnTo>
                  <a:lnTo>
                    <a:pt x="53" y="261"/>
                  </a:lnTo>
                  <a:lnTo>
                    <a:pt x="56" y="263"/>
                  </a:lnTo>
                  <a:lnTo>
                    <a:pt x="58" y="265"/>
                  </a:lnTo>
                  <a:lnTo>
                    <a:pt x="58" y="265"/>
                  </a:lnTo>
                  <a:lnTo>
                    <a:pt x="59" y="271"/>
                  </a:lnTo>
                  <a:lnTo>
                    <a:pt x="59" y="276"/>
                  </a:lnTo>
                  <a:lnTo>
                    <a:pt x="59" y="289"/>
                  </a:lnTo>
                  <a:lnTo>
                    <a:pt x="59" y="295"/>
                  </a:lnTo>
                  <a:lnTo>
                    <a:pt x="60" y="301"/>
                  </a:lnTo>
                  <a:lnTo>
                    <a:pt x="64" y="305"/>
                  </a:lnTo>
                  <a:lnTo>
                    <a:pt x="67" y="308"/>
                  </a:lnTo>
                  <a:lnTo>
                    <a:pt x="67" y="308"/>
                  </a:lnTo>
                  <a:lnTo>
                    <a:pt x="71" y="311"/>
                  </a:lnTo>
                  <a:lnTo>
                    <a:pt x="74" y="314"/>
                  </a:lnTo>
                  <a:lnTo>
                    <a:pt x="75" y="319"/>
                  </a:lnTo>
                  <a:lnTo>
                    <a:pt x="75" y="323"/>
                  </a:lnTo>
                  <a:lnTo>
                    <a:pt x="75" y="323"/>
                  </a:lnTo>
                  <a:lnTo>
                    <a:pt x="75" y="329"/>
                  </a:lnTo>
                  <a:lnTo>
                    <a:pt x="74" y="335"/>
                  </a:lnTo>
                  <a:lnTo>
                    <a:pt x="71" y="339"/>
                  </a:lnTo>
                  <a:lnTo>
                    <a:pt x="68" y="341"/>
                  </a:lnTo>
                  <a:lnTo>
                    <a:pt x="68" y="341"/>
                  </a:lnTo>
                  <a:lnTo>
                    <a:pt x="65" y="342"/>
                  </a:lnTo>
                  <a:lnTo>
                    <a:pt x="65" y="342"/>
                  </a:lnTo>
                  <a:lnTo>
                    <a:pt x="65" y="342"/>
                  </a:lnTo>
                  <a:lnTo>
                    <a:pt x="65" y="342"/>
                  </a:lnTo>
                  <a:lnTo>
                    <a:pt x="64" y="342"/>
                  </a:lnTo>
                  <a:lnTo>
                    <a:pt x="64" y="342"/>
                  </a:lnTo>
                  <a:lnTo>
                    <a:pt x="62" y="344"/>
                  </a:lnTo>
                  <a:lnTo>
                    <a:pt x="62" y="348"/>
                  </a:lnTo>
                  <a:lnTo>
                    <a:pt x="62" y="361"/>
                  </a:lnTo>
                  <a:lnTo>
                    <a:pt x="62" y="361"/>
                  </a:lnTo>
                  <a:lnTo>
                    <a:pt x="62" y="361"/>
                  </a:lnTo>
                  <a:lnTo>
                    <a:pt x="62" y="370"/>
                  </a:lnTo>
                  <a:lnTo>
                    <a:pt x="60" y="378"/>
                  </a:lnTo>
                  <a:lnTo>
                    <a:pt x="58" y="385"/>
                  </a:lnTo>
                  <a:lnTo>
                    <a:pt x="53" y="392"/>
                  </a:lnTo>
                  <a:lnTo>
                    <a:pt x="53" y="392"/>
                  </a:lnTo>
                  <a:lnTo>
                    <a:pt x="50" y="395"/>
                  </a:lnTo>
                  <a:lnTo>
                    <a:pt x="47" y="400"/>
                  </a:lnTo>
                  <a:lnTo>
                    <a:pt x="46" y="406"/>
                  </a:lnTo>
                  <a:lnTo>
                    <a:pt x="46" y="412"/>
                  </a:lnTo>
                  <a:lnTo>
                    <a:pt x="49" y="425"/>
                  </a:lnTo>
                  <a:lnTo>
                    <a:pt x="55" y="438"/>
                  </a:lnTo>
                  <a:lnTo>
                    <a:pt x="55" y="438"/>
                  </a:lnTo>
                  <a:lnTo>
                    <a:pt x="65" y="453"/>
                  </a:lnTo>
                  <a:lnTo>
                    <a:pt x="78" y="468"/>
                  </a:lnTo>
                  <a:lnTo>
                    <a:pt x="78" y="468"/>
                  </a:lnTo>
                  <a:lnTo>
                    <a:pt x="87" y="477"/>
                  </a:lnTo>
                  <a:lnTo>
                    <a:pt x="94" y="488"/>
                  </a:lnTo>
                  <a:lnTo>
                    <a:pt x="99" y="499"/>
                  </a:lnTo>
                  <a:lnTo>
                    <a:pt x="102" y="510"/>
                  </a:lnTo>
                  <a:lnTo>
                    <a:pt x="105" y="522"/>
                  </a:lnTo>
                  <a:lnTo>
                    <a:pt x="106" y="534"/>
                  </a:lnTo>
                  <a:lnTo>
                    <a:pt x="106" y="553"/>
                  </a:lnTo>
                  <a:lnTo>
                    <a:pt x="106" y="553"/>
                  </a:lnTo>
                  <a:lnTo>
                    <a:pt x="106" y="558"/>
                  </a:lnTo>
                  <a:lnTo>
                    <a:pt x="108" y="562"/>
                  </a:lnTo>
                  <a:lnTo>
                    <a:pt x="112" y="571"/>
                  </a:lnTo>
                  <a:lnTo>
                    <a:pt x="112" y="571"/>
                  </a:lnTo>
                  <a:lnTo>
                    <a:pt x="123" y="584"/>
                  </a:lnTo>
                  <a:lnTo>
                    <a:pt x="127" y="595"/>
                  </a:lnTo>
                  <a:lnTo>
                    <a:pt x="128" y="599"/>
                  </a:lnTo>
                  <a:lnTo>
                    <a:pt x="128" y="607"/>
                  </a:lnTo>
                  <a:lnTo>
                    <a:pt x="128" y="607"/>
                  </a:lnTo>
                  <a:lnTo>
                    <a:pt x="124" y="621"/>
                  </a:lnTo>
                  <a:lnTo>
                    <a:pt x="112" y="655"/>
                  </a:lnTo>
                  <a:lnTo>
                    <a:pt x="105" y="674"/>
                  </a:lnTo>
                  <a:lnTo>
                    <a:pt x="96" y="694"/>
                  </a:lnTo>
                  <a:lnTo>
                    <a:pt x="87" y="708"/>
                  </a:lnTo>
                  <a:lnTo>
                    <a:pt x="83" y="714"/>
                  </a:lnTo>
                  <a:lnTo>
                    <a:pt x="78" y="719"/>
                  </a:lnTo>
                  <a:lnTo>
                    <a:pt x="78" y="719"/>
                  </a:lnTo>
                  <a:lnTo>
                    <a:pt x="74" y="722"/>
                  </a:lnTo>
                  <a:lnTo>
                    <a:pt x="69" y="723"/>
                  </a:lnTo>
                  <a:lnTo>
                    <a:pt x="69" y="723"/>
                  </a:lnTo>
                  <a:lnTo>
                    <a:pt x="68" y="722"/>
                  </a:lnTo>
                  <a:lnTo>
                    <a:pt x="68" y="722"/>
                  </a:lnTo>
                  <a:lnTo>
                    <a:pt x="58" y="776"/>
                  </a:lnTo>
                  <a:lnTo>
                    <a:pt x="53" y="803"/>
                  </a:lnTo>
                  <a:lnTo>
                    <a:pt x="49" y="827"/>
                  </a:lnTo>
                  <a:lnTo>
                    <a:pt x="49" y="827"/>
                  </a:lnTo>
                  <a:lnTo>
                    <a:pt x="43" y="849"/>
                  </a:lnTo>
                  <a:lnTo>
                    <a:pt x="41" y="859"/>
                  </a:lnTo>
                  <a:lnTo>
                    <a:pt x="40" y="869"/>
                  </a:lnTo>
                  <a:lnTo>
                    <a:pt x="40" y="877"/>
                  </a:lnTo>
                  <a:lnTo>
                    <a:pt x="43" y="883"/>
                  </a:lnTo>
                  <a:lnTo>
                    <a:pt x="46" y="887"/>
                  </a:lnTo>
                  <a:lnTo>
                    <a:pt x="52" y="888"/>
                  </a:lnTo>
                  <a:lnTo>
                    <a:pt x="52" y="888"/>
                  </a:lnTo>
                  <a:lnTo>
                    <a:pt x="60" y="892"/>
                  </a:lnTo>
                  <a:lnTo>
                    <a:pt x="69" y="897"/>
                  </a:lnTo>
                  <a:lnTo>
                    <a:pt x="80" y="906"/>
                  </a:lnTo>
                  <a:lnTo>
                    <a:pt x="92" y="918"/>
                  </a:lnTo>
                  <a:lnTo>
                    <a:pt x="118" y="946"/>
                  </a:lnTo>
                  <a:lnTo>
                    <a:pt x="145" y="980"/>
                  </a:lnTo>
                  <a:lnTo>
                    <a:pt x="145" y="980"/>
                  </a:lnTo>
                  <a:lnTo>
                    <a:pt x="157" y="996"/>
                  </a:lnTo>
                  <a:lnTo>
                    <a:pt x="165" y="1014"/>
                  </a:lnTo>
                  <a:lnTo>
                    <a:pt x="165" y="1014"/>
                  </a:lnTo>
                  <a:lnTo>
                    <a:pt x="165" y="1014"/>
                  </a:lnTo>
                  <a:lnTo>
                    <a:pt x="174" y="1014"/>
                  </a:lnTo>
                  <a:lnTo>
                    <a:pt x="174" y="1014"/>
                  </a:lnTo>
                  <a:lnTo>
                    <a:pt x="191" y="1014"/>
                  </a:lnTo>
                  <a:lnTo>
                    <a:pt x="207" y="1017"/>
                  </a:lnTo>
                  <a:lnTo>
                    <a:pt x="207" y="1017"/>
                  </a:lnTo>
                  <a:lnTo>
                    <a:pt x="219" y="1020"/>
                  </a:lnTo>
                  <a:lnTo>
                    <a:pt x="219" y="1020"/>
                  </a:lnTo>
                  <a:lnTo>
                    <a:pt x="227" y="1027"/>
                  </a:lnTo>
                  <a:lnTo>
                    <a:pt x="235" y="1035"/>
                  </a:lnTo>
                  <a:lnTo>
                    <a:pt x="239" y="1044"/>
                  </a:lnTo>
                  <a:lnTo>
                    <a:pt x="241" y="1051"/>
                  </a:lnTo>
                  <a:lnTo>
                    <a:pt x="241" y="1051"/>
                  </a:lnTo>
                  <a:lnTo>
                    <a:pt x="241" y="1051"/>
                  </a:lnTo>
                  <a:lnTo>
                    <a:pt x="242" y="1058"/>
                  </a:lnTo>
                  <a:lnTo>
                    <a:pt x="242" y="1058"/>
                  </a:lnTo>
                  <a:lnTo>
                    <a:pt x="242" y="1063"/>
                  </a:lnTo>
                  <a:lnTo>
                    <a:pt x="247" y="1064"/>
                  </a:lnTo>
                  <a:lnTo>
                    <a:pt x="247" y="1064"/>
                  </a:lnTo>
                  <a:lnTo>
                    <a:pt x="256" y="1067"/>
                  </a:lnTo>
                  <a:lnTo>
                    <a:pt x="269" y="1069"/>
                  </a:lnTo>
                  <a:lnTo>
                    <a:pt x="269" y="1069"/>
                  </a:lnTo>
                  <a:lnTo>
                    <a:pt x="287" y="1067"/>
                  </a:lnTo>
                  <a:lnTo>
                    <a:pt x="287" y="1067"/>
                  </a:lnTo>
                  <a:lnTo>
                    <a:pt x="297" y="1066"/>
                  </a:lnTo>
                  <a:lnTo>
                    <a:pt x="297" y="1066"/>
                  </a:lnTo>
                  <a:lnTo>
                    <a:pt x="298" y="1064"/>
                  </a:lnTo>
                  <a:lnTo>
                    <a:pt x="300" y="1061"/>
                  </a:lnTo>
                  <a:lnTo>
                    <a:pt x="301" y="1054"/>
                  </a:lnTo>
                  <a:lnTo>
                    <a:pt x="303" y="1050"/>
                  </a:lnTo>
                  <a:lnTo>
                    <a:pt x="307" y="1045"/>
                  </a:lnTo>
                  <a:lnTo>
                    <a:pt x="312" y="1041"/>
                  </a:lnTo>
                  <a:lnTo>
                    <a:pt x="319" y="1038"/>
                  </a:lnTo>
                  <a:lnTo>
                    <a:pt x="319" y="1038"/>
                  </a:lnTo>
                  <a:lnTo>
                    <a:pt x="313" y="1029"/>
                  </a:lnTo>
                  <a:lnTo>
                    <a:pt x="304" y="1021"/>
                  </a:lnTo>
                  <a:lnTo>
                    <a:pt x="295" y="1014"/>
                  </a:lnTo>
                  <a:lnTo>
                    <a:pt x="285" y="1007"/>
                  </a:lnTo>
                  <a:lnTo>
                    <a:pt x="273" y="1001"/>
                  </a:lnTo>
                  <a:lnTo>
                    <a:pt x="261" y="995"/>
                  </a:lnTo>
                  <a:lnTo>
                    <a:pt x="250" y="992"/>
                  </a:lnTo>
                  <a:lnTo>
                    <a:pt x="238" y="990"/>
                  </a:lnTo>
                  <a:lnTo>
                    <a:pt x="238" y="990"/>
                  </a:lnTo>
                  <a:lnTo>
                    <a:pt x="232" y="989"/>
                  </a:lnTo>
                  <a:lnTo>
                    <a:pt x="226" y="986"/>
                  </a:lnTo>
                  <a:lnTo>
                    <a:pt x="220" y="983"/>
                  </a:lnTo>
                  <a:lnTo>
                    <a:pt x="214" y="979"/>
                  </a:lnTo>
                  <a:lnTo>
                    <a:pt x="205" y="970"/>
                  </a:lnTo>
                  <a:lnTo>
                    <a:pt x="199" y="958"/>
                  </a:lnTo>
                  <a:lnTo>
                    <a:pt x="193" y="945"/>
                  </a:lnTo>
                  <a:lnTo>
                    <a:pt x="191" y="931"/>
                  </a:lnTo>
                  <a:lnTo>
                    <a:pt x="189" y="920"/>
                  </a:lnTo>
                  <a:lnTo>
                    <a:pt x="189" y="909"/>
                  </a:lnTo>
                  <a:lnTo>
                    <a:pt x="189" y="909"/>
                  </a:lnTo>
                  <a:lnTo>
                    <a:pt x="189" y="900"/>
                  </a:lnTo>
                  <a:lnTo>
                    <a:pt x="186" y="892"/>
                  </a:lnTo>
                  <a:lnTo>
                    <a:pt x="182" y="884"/>
                  </a:lnTo>
                  <a:lnTo>
                    <a:pt x="177" y="875"/>
                  </a:lnTo>
                  <a:lnTo>
                    <a:pt x="167" y="859"/>
                  </a:lnTo>
                  <a:lnTo>
                    <a:pt x="164" y="852"/>
                  </a:lnTo>
                  <a:lnTo>
                    <a:pt x="162" y="844"/>
                  </a:lnTo>
                  <a:lnTo>
                    <a:pt x="162" y="844"/>
                  </a:lnTo>
                  <a:lnTo>
                    <a:pt x="162" y="837"/>
                  </a:lnTo>
                  <a:lnTo>
                    <a:pt x="159" y="831"/>
                  </a:lnTo>
                  <a:lnTo>
                    <a:pt x="155" y="827"/>
                  </a:lnTo>
                  <a:lnTo>
                    <a:pt x="149" y="824"/>
                  </a:lnTo>
                  <a:lnTo>
                    <a:pt x="134" y="818"/>
                  </a:lnTo>
                  <a:lnTo>
                    <a:pt x="118" y="810"/>
                  </a:lnTo>
                  <a:lnTo>
                    <a:pt x="118" y="810"/>
                  </a:lnTo>
                  <a:lnTo>
                    <a:pt x="114" y="807"/>
                  </a:lnTo>
                  <a:lnTo>
                    <a:pt x="111" y="804"/>
                  </a:lnTo>
                  <a:lnTo>
                    <a:pt x="109" y="798"/>
                  </a:lnTo>
                  <a:lnTo>
                    <a:pt x="109" y="793"/>
                  </a:lnTo>
                  <a:lnTo>
                    <a:pt x="109" y="778"/>
                  </a:lnTo>
                  <a:lnTo>
                    <a:pt x="112" y="762"/>
                  </a:lnTo>
                  <a:lnTo>
                    <a:pt x="120" y="726"/>
                  </a:lnTo>
                  <a:lnTo>
                    <a:pt x="124" y="711"/>
                  </a:lnTo>
                  <a:lnTo>
                    <a:pt x="126" y="698"/>
                  </a:lnTo>
                  <a:lnTo>
                    <a:pt x="126" y="698"/>
                  </a:lnTo>
                  <a:lnTo>
                    <a:pt x="130" y="685"/>
                  </a:lnTo>
                  <a:lnTo>
                    <a:pt x="136" y="667"/>
                  </a:lnTo>
                  <a:lnTo>
                    <a:pt x="152" y="624"/>
                  </a:lnTo>
                  <a:lnTo>
                    <a:pt x="159" y="604"/>
                  </a:lnTo>
                  <a:lnTo>
                    <a:pt x="165" y="584"/>
                  </a:lnTo>
                  <a:lnTo>
                    <a:pt x="167" y="575"/>
                  </a:lnTo>
                  <a:lnTo>
                    <a:pt x="167" y="567"/>
                  </a:lnTo>
                  <a:lnTo>
                    <a:pt x="167" y="559"/>
                  </a:lnTo>
                  <a:lnTo>
                    <a:pt x="165" y="555"/>
                  </a:lnTo>
                  <a:lnTo>
                    <a:pt x="165" y="555"/>
                  </a:lnTo>
                  <a:lnTo>
                    <a:pt x="162" y="547"/>
                  </a:lnTo>
                  <a:lnTo>
                    <a:pt x="164" y="542"/>
                  </a:lnTo>
                  <a:lnTo>
                    <a:pt x="167" y="536"/>
                  </a:lnTo>
                  <a:lnTo>
                    <a:pt x="171" y="531"/>
                  </a:lnTo>
                  <a:lnTo>
                    <a:pt x="177" y="527"/>
                  </a:lnTo>
                  <a:lnTo>
                    <a:pt x="185" y="524"/>
                  </a:lnTo>
                  <a:lnTo>
                    <a:pt x="192" y="522"/>
                  </a:lnTo>
                  <a:lnTo>
                    <a:pt x="201" y="521"/>
                  </a:lnTo>
                  <a:lnTo>
                    <a:pt x="201" y="521"/>
                  </a:lnTo>
                  <a:lnTo>
                    <a:pt x="208" y="522"/>
                  </a:lnTo>
                  <a:lnTo>
                    <a:pt x="216" y="525"/>
                  </a:lnTo>
                  <a:lnTo>
                    <a:pt x="222" y="530"/>
                  </a:lnTo>
                  <a:lnTo>
                    <a:pt x="224" y="537"/>
                  </a:lnTo>
                  <a:lnTo>
                    <a:pt x="224" y="537"/>
                  </a:lnTo>
                  <a:lnTo>
                    <a:pt x="230" y="555"/>
                  </a:lnTo>
                  <a:lnTo>
                    <a:pt x="233" y="562"/>
                  </a:lnTo>
                  <a:lnTo>
                    <a:pt x="236" y="568"/>
                  </a:lnTo>
                  <a:lnTo>
                    <a:pt x="242" y="573"/>
                  </a:lnTo>
                  <a:lnTo>
                    <a:pt x="250" y="577"/>
                  </a:lnTo>
                  <a:lnTo>
                    <a:pt x="258" y="578"/>
                  </a:lnTo>
                  <a:lnTo>
                    <a:pt x="270" y="580"/>
                  </a:lnTo>
                  <a:lnTo>
                    <a:pt x="270" y="580"/>
                  </a:lnTo>
                  <a:lnTo>
                    <a:pt x="278" y="578"/>
                  </a:lnTo>
                  <a:lnTo>
                    <a:pt x="278" y="578"/>
                  </a:lnTo>
                  <a:lnTo>
                    <a:pt x="281" y="578"/>
                  </a:lnTo>
                  <a:lnTo>
                    <a:pt x="281" y="578"/>
                  </a:lnTo>
                  <a:lnTo>
                    <a:pt x="294" y="580"/>
                  </a:lnTo>
                  <a:lnTo>
                    <a:pt x="304" y="584"/>
                  </a:lnTo>
                  <a:lnTo>
                    <a:pt x="312" y="589"/>
                  </a:lnTo>
                  <a:lnTo>
                    <a:pt x="319" y="596"/>
                  </a:lnTo>
                  <a:lnTo>
                    <a:pt x="332" y="608"/>
                  </a:lnTo>
                  <a:lnTo>
                    <a:pt x="341" y="614"/>
                  </a:lnTo>
                  <a:lnTo>
                    <a:pt x="353" y="618"/>
                  </a:lnTo>
                  <a:lnTo>
                    <a:pt x="357" y="621"/>
                  </a:lnTo>
                  <a:lnTo>
                    <a:pt x="357" y="618"/>
                  </a:lnTo>
                  <a:lnTo>
                    <a:pt x="357" y="618"/>
                  </a:lnTo>
                  <a:lnTo>
                    <a:pt x="360" y="608"/>
                  </a:lnTo>
                  <a:lnTo>
                    <a:pt x="360" y="601"/>
                  </a:lnTo>
                  <a:lnTo>
                    <a:pt x="360" y="601"/>
                  </a:lnTo>
                  <a:lnTo>
                    <a:pt x="357" y="593"/>
                  </a:lnTo>
                  <a:lnTo>
                    <a:pt x="353" y="587"/>
                  </a:lnTo>
                  <a:lnTo>
                    <a:pt x="350" y="577"/>
                  </a:lnTo>
                  <a:lnTo>
                    <a:pt x="348" y="565"/>
                  </a:lnTo>
                  <a:lnTo>
                    <a:pt x="348" y="565"/>
                  </a:lnTo>
                  <a:lnTo>
                    <a:pt x="348" y="558"/>
                  </a:lnTo>
                  <a:lnTo>
                    <a:pt x="347" y="553"/>
                  </a:lnTo>
                  <a:lnTo>
                    <a:pt x="344" y="544"/>
                  </a:lnTo>
                  <a:lnTo>
                    <a:pt x="344" y="544"/>
                  </a:lnTo>
                  <a:lnTo>
                    <a:pt x="338" y="536"/>
                  </a:lnTo>
                  <a:lnTo>
                    <a:pt x="337" y="531"/>
                  </a:lnTo>
                  <a:lnTo>
                    <a:pt x="335" y="527"/>
                  </a:lnTo>
                  <a:lnTo>
                    <a:pt x="335" y="522"/>
                  </a:lnTo>
                  <a:lnTo>
                    <a:pt x="337" y="517"/>
                  </a:lnTo>
                  <a:lnTo>
                    <a:pt x="340" y="509"/>
                  </a:lnTo>
                  <a:lnTo>
                    <a:pt x="346" y="502"/>
                  </a:lnTo>
                  <a:lnTo>
                    <a:pt x="346" y="502"/>
                  </a:lnTo>
                  <a:lnTo>
                    <a:pt x="360" y="485"/>
                  </a:lnTo>
                  <a:lnTo>
                    <a:pt x="360" y="485"/>
                  </a:lnTo>
                  <a:lnTo>
                    <a:pt x="378" y="472"/>
                  </a:lnTo>
                  <a:lnTo>
                    <a:pt x="396" y="460"/>
                  </a:lnTo>
                  <a:lnTo>
                    <a:pt x="405" y="457"/>
                  </a:lnTo>
                  <a:lnTo>
                    <a:pt x="413" y="454"/>
                  </a:lnTo>
                  <a:lnTo>
                    <a:pt x="422" y="452"/>
                  </a:lnTo>
                  <a:lnTo>
                    <a:pt x="430" y="452"/>
                  </a:lnTo>
                  <a:lnTo>
                    <a:pt x="430" y="452"/>
                  </a:lnTo>
                  <a:lnTo>
                    <a:pt x="436" y="452"/>
                  </a:lnTo>
                  <a:lnTo>
                    <a:pt x="442" y="453"/>
                  </a:lnTo>
                  <a:lnTo>
                    <a:pt x="442" y="453"/>
                  </a:lnTo>
                  <a:lnTo>
                    <a:pt x="450" y="454"/>
                  </a:lnTo>
                  <a:lnTo>
                    <a:pt x="458" y="456"/>
                  </a:lnTo>
                  <a:lnTo>
                    <a:pt x="458" y="456"/>
                  </a:lnTo>
                  <a:lnTo>
                    <a:pt x="472" y="454"/>
                  </a:lnTo>
                  <a:lnTo>
                    <a:pt x="489" y="453"/>
                  </a:lnTo>
                  <a:lnTo>
                    <a:pt x="489" y="453"/>
                  </a:lnTo>
                  <a:lnTo>
                    <a:pt x="503" y="450"/>
                  </a:lnTo>
                  <a:lnTo>
                    <a:pt x="517" y="450"/>
                  </a:lnTo>
                  <a:lnTo>
                    <a:pt x="517" y="450"/>
                  </a:lnTo>
                  <a:lnTo>
                    <a:pt x="518" y="450"/>
                  </a:lnTo>
                  <a:lnTo>
                    <a:pt x="518" y="450"/>
                  </a:lnTo>
                  <a:lnTo>
                    <a:pt x="524" y="450"/>
                  </a:lnTo>
                  <a:lnTo>
                    <a:pt x="530" y="452"/>
                  </a:lnTo>
                  <a:lnTo>
                    <a:pt x="535" y="453"/>
                  </a:lnTo>
                  <a:lnTo>
                    <a:pt x="539" y="456"/>
                  </a:lnTo>
                  <a:lnTo>
                    <a:pt x="539" y="456"/>
                  </a:lnTo>
                  <a:lnTo>
                    <a:pt x="543" y="460"/>
                  </a:lnTo>
                  <a:lnTo>
                    <a:pt x="548" y="463"/>
                  </a:lnTo>
                  <a:lnTo>
                    <a:pt x="548" y="463"/>
                  </a:lnTo>
                  <a:lnTo>
                    <a:pt x="555" y="454"/>
                  </a:lnTo>
                  <a:lnTo>
                    <a:pt x="558" y="444"/>
                  </a:lnTo>
                  <a:lnTo>
                    <a:pt x="560" y="435"/>
                  </a:lnTo>
                  <a:lnTo>
                    <a:pt x="560" y="426"/>
                  </a:lnTo>
                  <a:lnTo>
                    <a:pt x="558" y="406"/>
                  </a:lnTo>
                  <a:lnTo>
                    <a:pt x="557" y="395"/>
                  </a:lnTo>
                  <a:lnTo>
                    <a:pt x="557" y="384"/>
                  </a:lnTo>
                  <a:lnTo>
                    <a:pt x="557" y="384"/>
                  </a:lnTo>
                  <a:lnTo>
                    <a:pt x="557" y="372"/>
                  </a:lnTo>
                  <a:lnTo>
                    <a:pt x="554" y="358"/>
                  </a:lnTo>
                  <a:lnTo>
                    <a:pt x="554" y="358"/>
                  </a:lnTo>
                  <a:lnTo>
                    <a:pt x="554" y="358"/>
                  </a:lnTo>
                  <a:lnTo>
                    <a:pt x="554" y="358"/>
                  </a:lnTo>
                  <a:lnTo>
                    <a:pt x="554" y="358"/>
                  </a:lnTo>
                  <a:lnTo>
                    <a:pt x="554" y="358"/>
                  </a:lnTo>
                  <a:lnTo>
                    <a:pt x="554" y="358"/>
                  </a:lnTo>
                  <a:lnTo>
                    <a:pt x="554" y="358"/>
                  </a:lnTo>
                  <a:lnTo>
                    <a:pt x="554" y="358"/>
                  </a:lnTo>
                  <a:lnTo>
                    <a:pt x="554" y="358"/>
                  </a:lnTo>
                  <a:lnTo>
                    <a:pt x="554" y="357"/>
                  </a:lnTo>
                  <a:lnTo>
                    <a:pt x="554" y="357"/>
                  </a:lnTo>
                  <a:lnTo>
                    <a:pt x="554" y="357"/>
                  </a:lnTo>
                  <a:lnTo>
                    <a:pt x="554" y="357"/>
                  </a:lnTo>
                  <a:lnTo>
                    <a:pt x="554" y="357"/>
                  </a:lnTo>
                  <a:lnTo>
                    <a:pt x="552" y="357"/>
                  </a:lnTo>
                  <a:lnTo>
                    <a:pt x="552" y="357"/>
                  </a:lnTo>
                  <a:lnTo>
                    <a:pt x="552" y="357"/>
                  </a:lnTo>
                  <a:lnTo>
                    <a:pt x="552" y="357"/>
                  </a:lnTo>
                  <a:lnTo>
                    <a:pt x="552" y="357"/>
                  </a:lnTo>
                  <a:lnTo>
                    <a:pt x="552" y="357"/>
                  </a:lnTo>
                  <a:lnTo>
                    <a:pt x="552" y="355"/>
                  </a:lnTo>
                  <a:lnTo>
                    <a:pt x="552" y="355"/>
                  </a:lnTo>
                  <a:lnTo>
                    <a:pt x="552" y="355"/>
                  </a:lnTo>
                  <a:lnTo>
                    <a:pt x="552" y="355"/>
                  </a:lnTo>
                  <a:lnTo>
                    <a:pt x="552" y="355"/>
                  </a:lnTo>
                  <a:lnTo>
                    <a:pt x="552" y="355"/>
                  </a:lnTo>
                  <a:lnTo>
                    <a:pt x="552" y="355"/>
                  </a:lnTo>
                  <a:lnTo>
                    <a:pt x="552" y="355"/>
                  </a:lnTo>
                  <a:lnTo>
                    <a:pt x="552" y="355"/>
                  </a:lnTo>
                  <a:lnTo>
                    <a:pt x="552" y="355"/>
                  </a:lnTo>
                  <a:lnTo>
                    <a:pt x="552" y="354"/>
                  </a:lnTo>
                  <a:lnTo>
                    <a:pt x="552" y="354"/>
                  </a:lnTo>
                  <a:lnTo>
                    <a:pt x="552" y="354"/>
                  </a:lnTo>
                  <a:lnTo>
                    <a:pt x="545" y="341"/>
                  </a:lnTo>
                  <a:lnTo>
                    <a:pt x="536" y="328"/>
                  </a:lnTo>
                  <a:lnTo>
                    <a:pt x="536" y="328"/>
                  </a:lnTo>
                  <a:lnTo>
                    <a:pt x="529" y="321"/>
                  </a:lnTo>
                  <a:lnTo>
                    <a:pt x="523" y="316"/>
                  </a:lnTo>
                  <a:lnTo>
                    <a:pt x="515" y="311"/>
                  </a:lnTo>
                  <a:lnTo>
                    <a:pt x="508" y="308"/>
                  </a:lnTo>
                  <a:lnTo>
                    <a:pt x="508" y="308"/>
                  </a:lnTo>
                  <a:lnTo>
                    <a:pt x="505" y="307"/>
                  </a:lnTo>
                  <a:lnTo>
                    <a:pt x="503" y="305"/>
                  </a:lnTo>
                  <a:lnTo>
                    <a:pt x="502" y="302"/>
                  </a:lnTo>
                  <a:lnTo>
                    <a:pt x="502" y="298"/>
                  </a:lnTo>
                  <a:lnTo>
                    <a:pt x="502" y="298"/>
                  </a:lnTo>
                  <a:lnTo>
                    <a:pt x="502" y="289"/>
                  </a:lnTo>
                  <a:lnTo>
                    <a:pt x="503" y="279"/>
                  </a:lnTo>
                  <a:lnTo>
                    <a:pt x="508" y="257"/>
                  </a:lnTo>
                  <a:lnTo>
                    <a:pt x="509" y="246"/>
                  </a:lnTo>
                  <a:lnTo>
                    <a:pt x="509" y="237"/>
                  </a:lnTo>
                  <a:lnTo>
                    <a:pt x="506" y="230"/>
                  </a:lnTo>
                  <a:lnTo>
                    <a:pt x="505" y="227"/>
                  </a:lnTo>
                  <a:lnTo>
                    <a:pt x="502" y="224"/>
                  </a:lnTo>
                  <a:lnTo>
                    <a:pt x="502" y="224"/>
                  </a:lnTo>
                  <a:lnTo>
                    <a:pt x="492" y="217"/>
                  </a:lnTo>
                  <a:lnTo>
                    <a:pt x="481" y="209"/>
                  </a:lnTo>
                  <a:lnTo>
                    <a:pt x="481" y="209"/>
                  </a:lnTo>
                  <a:lnTo>
                    <a:pt x="467" y="192"/>
                  </a:lnTo>
                  <a:lnTo>
                    <a:pt x="452" y="174"/>
                  </a:lnTo>
                  <a:lnTo>
                    <a:pt x="452" y="174"/>
                  </a:lnTo>
                  <a:lnTo>
                    <a:pt x="446" y="168"/>
                  </a:lnTo>
                  <a:lnTo>
                    <a:pt x="439" y="165"/>
                  </a:lnTo>
                  <a:lnTo>
                    <a:pt x="430" y="164"/>
                  </a:lnTo>
                  <a:lnTo>
                    <a:pt x="421" y="162"/>
                  </a:lnTo>
                  <a:lnTo>
                    <a:pt x="421" y="162"/>
                  </a:lnTo>
                  <a:lnTo>
                    <a:pt x="408" y="164"/>
                  </a:lnTo>
                  <a:lnTo>
                    <a:pt x="397" y="166"/>
                  </a:lnTo>
                  <a:lnTo>
                    <a:pt x="397" y="166"/>
                  </a:lnTo>
                  <a:lnTo>
                    <a:pt x="393" y="169"/>
                  </a:lnTo>
                  <a:lnTo>
                    <a:pt x="388" y="172"/>
                  </a:lnTo>
                  <a:lnTo>
                    <a:pt x="388" y="172"/>
                  </a:lnTo>
                  <a:lnTo>
                    <a:pt x="385" y="177"/>
                  </a:lnTo>
                  <a:lnTo>
                    <a:pt x="385" y="177"/>
                  </a:lnTo>
                  <a:lnTo>
                    <a:pt x="382" y="180"/>
                  </a:lnTo>
                  <a:lnTo>
                    <a:pt x="380" y="184"/>
                  </a:lnTo>
                  <a:lnTo>
                    <a:pt x="372" y="189"/>
                  </a:lnTo>
                  <a:lnTo>
                    <a:pt x="363" y="193"/>
                  </a:lnTo>
                  <a:lnTo>
                    <a:pt x="354" y="195"/>
                  </a:lnTo>
                  <a:lnTo>
                    <a:pt x="354" y="195"/>
                  </a:lnTo>
                  <a:lnTo>
                    <a:pt x="346" y="193"/>
                  </a:lnTo>
                  <a:lnTo>
                    <a:pt x="346" y="193"/>
                  </a:lnTo>
                  <a:lnTo>
                    <a:pt x="343" y="192"/>
                  </a:lnTo>
                  <a:lnTo>
                    <a:pt x="340" y="189"/>
                  </a:lnTo>
                  <a:lnTo>
                    <a:pt x="340" y="189"/>
                  </a:lnTo>
                  <a:lnTo>
                    <a:pt x="334" y="183"/>
                  </a:lnTo>
                  <a:lnTo>
                    <a:pt x="326" y="180"/>
                  </a:lnTo>
                  <a:lnTo>
                    <a:pt x="326" y="180"/>
                  </a:lnTo>
                  <a:lnTo>
                    <a:pt x="320" y="178"/>
                  </a:lnTo>
                  <a:lnTo>
                    <a:pt x="320" y="178"/>
                  </a:lnTo>
                  <a:lnTo>
                    <a:pt x="313" y="180"/>
                  </a:lnTo>
                  <a:lnTo>
                    <a:pt x="306" y="181"/>
                  </a:lnTo>
                  <a:lnTo>
                    <a:pt x="297" y="186"/>
                  </a:lnTo>
                  <a:lnTo>
                    <a:pt x="290" y="192"/>
                  </a:lnTo>
                  <a:lnTo>
                    <a:pt x="290" y="192"/>
                  </a:lnTo>
                  <a:lnTo>
                    <a:pt x="260" y="214"/>
                  </a:lnTo>
                  <a:lnTo>
                    <a:pt x="247" y="223"/>
                  </a:lnTo>
                  <a:lnTo>
                    <a:pt x="241" y="226"/>
                  </a:lnTo>
                  <a:lnTo>
                    <a:pt x="236" y="226"/>
                  </a:lnTo>
                  <a:lnTo>
                    <a:pt x="236" y="226"/>
                  </a:lnTo>
                  <a:lnTo>
                    <a:pt x="235" y="226"/>
                  </a:lnTo>
                  <a:lnTo>
                    <a:pt x="235" y="226"/>
                  </a:lnTo>
                  <a:lnTo>
                    <a:pt x="232" y="226"/>
                  </a:lnTo>
                  <a:lnTo>
                    <a:pt x="229" y="223"/>
                  </a:lnTo>
                  <a:lnTo>
                    <a:pt x="227" y="220"/>
                  </a:lnTo>
                  <a:lnTo>
                    <a:pt x="226" y="215"/>
                  </a:lnTo>
                  <a:lnTo>
                    <a:pt x="226" y="215"/>
                  </a:lnTo>
                  <a:lnTo>
                    <a:pt x="224" y="206"/>
                  </a:lnTo>
                  <a:lnTo>
                    <a:pt x="226" y="200"/>
                  </a:lnTo>
                  <a:lnTo>
                    <a:pt x="229" y="195"/>
                  </a:lnTo>
                  <a:lnTo>
                    <a:pt x="232" y="190"/>
                  </a:lnTo>
                  <a:lnTo>
                    <a:pt x="236" y="184"/>
                  </a:lnTo>
                  <a:lnTo>
                    <a:pt x="239" y="178"/>
                  </a:lnTo>
                  <a:lnTo>
                    <a:pt x="242" y="171"/>
                  </a:lnTo>
                  <a:lnTo>
                    <a:pt x="244" y="162"/>
                  </a:lnTo>
                  <a:lnTo>
                    <a:pt x="244" y="162"/>
                  </a:lnTo>
                  <a:lnTo>
                    <a:pt x="244" y="150"/>
                  </a:lnTo>
                  <a:lnTo>
                    <a:pt x="245" y="141"/>
                  </a:lnTo>
                  <a:lnTo>
                    <a:pt x="250" y="124"/>
                  </a:lnTo>
                  <a:lnTo>
                    <a:pt x="251" y="115"/>
                  </a:lnTo>
                  <a:lnTo>
                    <a:pt x="253" y="106"/>
                  </a:lnTo>
                  <a:lnTo>
                    <a:pt x="253" y="97"/>
                  </a:lnTo>
                  <a:lnTo>
                    <a:pt x="250" y="87"/>
                  </a:lnTo>
                  <a:lnTo>
                    <a:pt x="250" y="87"/>
                  </a:lnTo>
                  <a:lnTo>
                    <a:pt x="247" y="79"/>
                  </a:lnTo>
                  <a:lnTo>
                    <a:pt x="242" y="75"/>
                  </a:lnTo>
                  <a:lnTo>
                    <a:pt x="242" y="75"/>
                  </a:lnTo>
                  <a:lnTo>
                    <a:pt x="238" y="74"/>
                  </a:lnTo>
                  <a:lnTo>
                    <a:pt x="233" y="74"/>
                  </a:lnTo>
                  <a:lnTo>
                    <a:pt x="233" y="74"/>
                  </a:lnTo>
                  <a:lnTo>
                    <a:pt x="223" y="75"/>
                  </a:lnTo>
                  <a:lnTo>
                    <a:pt x="223" y="75"/>
                  </a:lnTo>
                  <a:lnTo>
                    <a:pt x="213" y="75"/>
                  </a:lnTo>
                  <a:lnTo>
                    <a:pt x="213" y="75"/>
                  </a:lnTo>
                  <a:lnTo>
                    <a:pt x="208" y="75"/>
                  </a:lnTo>
                  <a:lnTo>
                    <a:pt x="208" y="75"/>
                  </a:lnTo>
                  <a:lnTo>
                    <a:pt x="205" y="72"/>
                  </a:lnTo>
                  <a:lnTo>
                    <a:pt x="201" y="68"/>
                  </a:lnTo>
                  <a:lnTo>
                    <a:pt x="201" y="68"/>
                  </a:lnTo>
                  <a:lnTo>
                    <a:pt x="199" y="62"/>
                  </a:lnTo>
                  <a:lnTo>
                    <a:pt x="198" y="56"/>
                  </a:lnTo>
                  <a:lnTo>
                    <a:pt x="198" y="42"/>
                  </a:lnTo>
                  <a:lnTo>
                    <a:pt x="198" y="22"/>
                  </a:lnTo>
                  <a:lnTo>
                    <a:pt x="198" y="22"/>
                  </a:lnTo>
                  <a:lnTo>
                    <a:pt x="196" y="17"/>
                  </a:lnTo>
                  <a:lnTo>
                    <a:pt x="195" y="14"/>
                  </a:lnTo>
                  <a:lnTo>
                    <a:pt x="195" y="14"/>
                  </a:lnTo>
                  <a:lnTo>
                    <a:pt x="195" y="13"/>
                  </a:lnTo>
                  <a:lnTo>
                    <a:pt x="195" y="13"/>
                  </a:lnTo>
                  <a:lnTo>
                    <a:pt x="186" y="4"/>
                  </a:lnTo>
                  <a:lnTo>
                    <a:pt x="186" y="4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38" name="Freeform: Shape 121">
              <a:extLst>
                <a:ext uri="{FF2B5EF4-FFF2-40B4-BE49-F238E27FC236}">
                  <a16:creationId xmlns:a16="http://schemas.microsoft.com/office/drawing/2014/main" id="{FF58B60D-1256-B642-A662-7F37898F91E5}"/>
                </a:ext>
              </a:extLst>
            </p:cNvPr>
            <p:cNvSpPr/>
            <p:nvPr/>
          </p:nvSpPr>
          <p:spPr>
            <a:xfrm>
              <a:off x="4773960" y="1632240"/>
              <a:ext cx="241200" cy="196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71" h="548">
                  <a:moveTo>
                    <a:pt x="279" y="0"/>
                  </a:moveTo>
                  <a:lnTo>
                    <a:pt x="279" y="0"/>
                  </a:lnTo>
                  <a:lnTo>
                    <a:pt x="266" y="1"/>
                  </a:lnTo>
                  <a:lnTo>
                    <a:pt x="249" y="4"/>
                  </a:lnTo>
                  <a:lnTo>
                    <a:pt x="228" y="9"/>
                  </a:lnTo>
                  <a:lnTo>
                    <a:pt x="207" y="15"/>
                  </a:lnTo>
                  <a:lnTo>
                    <a:pt x="186" y="22"/>
                  </a:lnTo>
                  <a:lnTo>
                    <a:pt x="167" y="29"/>
                  </a:lnTo>
                  <a:lnTo>
                    <a:pt x="150" y="38"/>
                  </a:lnTo>
                  <a:lnTo>
                    <a:pt x="138" y="49"/>
                  </a:lnTo>
                  <a:lnTo>
                    <a:pt x="138" y="49"/>
                  </a:lnTo>
                  <a:lnTo>
                    <a:pt x="132" y="53"/>
                  </a:lnTo>
                  <a:lnTo>
                    <a:pt x="124" y="57"/>
                  </a:lnTo>
                  <a:lnTo>
                    <a:pt x="116" y="62"/>
                  </a:lnTo>
                  <a:lnTo>
                    <a:pt x="107" y="65"/>
                  </a:lnTo>
                  <a:lnTo>
                    <a:pt x="89" y="69"/>
                  </a:lnTo>
                  <a:lnTo>
                    <a:pt x="71" y="72"/>
                  </a:lnTo>
                  <a:lnTo>
                    <a:pt x="55" y="74"/>
                  </a:lnTo>
                  <a:lnTo>
                    <a:pt x="42" y="77"/>
                  </a:lnTo>
                  <a:lnTo>
                    <a:pt x="33" y="80"/>
                  </a:lnTo>
                  <a:lnTo>
                    <a:pt x="30" y="83"/>
                  </a:lnTo>
                  <a:lnTo>
                    <a:pt x="29" y="86"/>
                  </a:lnTo>
                  <a:lnTo>
                    <a:pt x="29" y="86"/>
                  </a:lnTo>
                  <a:lnTo>
                    <a:pt x="27" y="93"/>
                  </a:lnTo>
                  <a:lnTo>
                    <a:pt x="23" y="97"/>
                  </a:lnTo>
                  <a:lnTo>
                    <a:pt x="18" y="102"/>
                  </a:lnTo>
                  <a:lnTo>
                    <a:pt x="12" y="102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8" y="102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9" y="111"/>
                  </a:lnTo>
                  <a:lnTo>
                    <a:pt x="9" y="111"/>
                  </a:lnTo>
                  <a:lnTo>
                    <a:pt x="11" y="118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4" y="145"/>
                  </a:lnTo>
                  <a:lnTo>
                    <a:pt x="14" y="159"/>
                  </a:lnTo>
                  <a:lnTo>
                    <a:pt x="11" y="173"/>
                  </a:lnTo>
                  <a:lnTo>
                    <a:pt x="9" y="179"/>
                  </a:lnTo>
                  <a:lnTo>
                    <a:pt x="8" y="183"/>
                  </a:lnTo>
                  <a:lnTo>
                    <a:pt x="8" y="183"/>
                  </a:lnTo>
                  <a:lnTo>
                    <a:pt x="3" y="192"/>
                  </a:lnTo>
                  <a:lnTo>
                    <a:pt x="0" y="198"/>
                  </a:lnTo>
                  <a:lnTo>
                    <a:pt x="2" y="202"/>
                  </a:lnTo>
                  <a:lnTo>
                    <a:pt x="3" y="205"/>
                  </a:lnTo>
                  <a:lnTo>
                    <a:pt x="3" y="205"/>
                  </a:lnTo>
                  <a:lnTo>
                    <a:pt x="6" y="208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15" y="214"/>
                  </a:lnTo>
                  <a:lnTo>
                    <a:pt x="18" y="218"/>
                  </a:lnTo>
                  <a:lnTo>
                    <a:pt x="24" y="226"/>
                  </a:lnTo>
                  <a:lnTo>
                    <a:pt x="27" y="236"/>
                  </a:lnTo>
                  <a:lnTo>
                    <a:pt x="27" y="247"/>
                  </a:lnTo>
                  <a:lnTo>
                    <a:pt x="27" y="247"/>
                  </a:lnTo>
                  <a:lnTo>
                    <a:pt x="29" y="251"/>
                  </a:lnTo>
                  <a:lnTo>
                    <a:pt x="30" y="255"/>
                  </a:lnTo>
                  <a:lnTo>
                    <a:pt x="33" y="263"/>
                  </a:lnTo>
                  <a:lnTo>
                    <a:pt x="33" y="263"/>
                  </a:lnTo>
                  <a:lnTo>
                    <a:pt x="36" y="272"/>
                  </a:lnTo>
                  <a:lnTo>
                    <a:pt x="37" y="283"/>
                  </a:lnTo>
                  <a:lnTo>
                    <a:pt x="37" y="283"/>
                  </a:lnTo>
                  <a:lnTo>
                    <a:pt x="39" y="303"/>
                  </a:lnTo>
                  <a:lnTo>
                    <a:pt x="42" y="317"/>
                  </a:lnTo>
                  <a:lnTo>
                    <a:pt x="48" y="331"/>
                  </a:lnTo>
                  <a:lnTo>
                    <a:pt x="54" y="339"/>
                  </a:lnTo>
                  <a:lnTo>
                    <a:pt x="54" y="339"/>
                  </a:lnTo>
                  <a:lnTo>
                    <a:pt x="56" y="342"/>
                  </a:lnTo>
                  <a:lnTo>
                    <a:pt x="56" y="342"/>
                  </a:lnTo>
                  <a:lnTo>
                    <a:pt x="56" y="342"/>
                  </a:lnTo>
                  <a:lnTo>
                    <a:pt x="56" y="342"/>
                  </a:lnTo>
                  <a:lnTo>
                    <a:pt x="56" y="342"/>
                  </a:lnTo>
                  <a:lnTo>
                    <a:pt x="56" y="342"/>
                  </a:lnTo>
                  <a:lnTo>
                    <a:pt x="58" y="350"/>
                  </a:lnTo>
                  <a:lnTo>
                    <a:pt x="60" y="357"/>
                  </a:lnTo>
                  <a:lnTo>
                    <a:pt x="58" y="365"/>
                  </a:lnTo>
                  <a:lnTo>
                    <a:pt x="56" y="372"/>
                  </a:lnTo>
                  <a:lnTo>
                    <a:pt x="56" y="372"/>
                  </a:lnTo>
                  <a:lnTo>
                    <a:pt x="68" y="381"/>
                  </a:lnTo>
                  <a:lnTo>
                    <a:pt x="68" y="381"/>
                  </a:lnTo>
                  <a:lnTo>
                    <a:pt x="83" y="388"/>
                  </a:lnTo>
                  <a:lnTo>
                    <a:pt x="96" y="396"/>
                  </a:lnTo>
                  <a:lnTo>
                    <a:pt x="96" y="396"/>
                  </a:lnTo>
                  <a:lnTo>
                    <a:pt x="113" y="402"/>
                  </a:lnTo>
                  <a:lnTo>
                    <a:pt x="113" y="402"/>
                  </a:lnTo>
                  <a:lnTo>
                    <a:pt x="126" y="407"/>
                  </a:lnTo>
                  <a:lnTo>
                    <a:pt x="135" y="415"/>
                  </a:lnTo>
                  <a:lnTo>
                    <a:pt x="141" y="421"/>
                  </a:lnTo>
                  <a:lnTo>
                    <a:pt x="144" y="428"/>
                  </a:lnTo>
                  <a:lnTo>
                    <a:pt x="144" y="428"/>
                  </a:lnTo>
                  <a:lnTo>
                    <a:pt x="147" y="434"/>
                  </a:lnTo>
                  <a:lnTo>
                    <a:pt x="154" y="441"/>
                  </a:lnTo>
                  <a:lnTo>
                    <a:pt x="161" y="447"/>
                  </a:lnTo>
                  <a:lnTo>
                    <a:pt x="170" y="450"/>
                  </a:lnTo>
                  <a:lnTo>
                    <a:pt x="170" y="450"/>
                  </a:lnTo>
                  <a:lnTo>
                    <a:pt x="172" y="450"/>
                  </a:lnTo>
                  <a:lnTo>
                    <a:pt x="172" y="450"/>
                  </a:lnTo>
                  <a:lnTo>
                    <a:pt x="178" y="449"/>
                  </a:lnTo>
                  <a:lnTo>
                    <a:pt x="179" y="447"/>
                  </a:lnTo>
                  <a:lnTo>
                    <a:pt x="181" y="444"/>
                  </a:lnTo>
                  <a:lnTo>
                    <a:pt x="181" y="444"/>
                  </a:lnTo>
                  <a:lnTo>
                    <a:pt x="181" y="444"/>
                  </a:lnTo>
                  <a:lnTo>
                    <a:pt x="181" y="444"/>
                  </a:lnTo>
                  <a:lnTo>
                    <a:pt x="181" y="443"/>
                  </a:lnTo>
                  <a:lnTo>
                    <a:pt x="181" y="443"/>
                  </a:lnTo>
                  <a:lnTo>
                    <a:pt x="184" y="438"/>
                  </a:lnTo>
                  <a:lnTo>
                    <a:pt x="188" y="436"/>
                  </a:lnTo>
                  <a:lnTo>
                    <a:pt x="188" y="436"/>
                  </a:lnTo>
                  <a:lnTo>
                    <a:pt x="192" y="434"/>
                  </a:lnTo>
                  <a:lnTo>
                    <a:pt x="197" y="434"/>
                  </a:lnTo>
                  <a:lnTo>
                    <a:pt x="197" y="434"/>
                  </a:lnTo>
                  <a:lnTo>
                    <a:pt x="209" y="436"/>
                  </a:lnTo>
                  <a:lnTo>
                    <a:pt x="220" y="437"/>
                  </a:lnTo>
                  <a:lnTo>
                    <a:pt x="220" y="437"/>
                  </a:lnTo>
                  <a:lnTo>
                    <a:pt x="225" y="437"/>
                  </a:lnTo>
                  <a:lnTo>
                    <a:pt x="228" y="438"/>
                  </a:lnTo>
                  <a:lnTo>
                    <a:pt x="232" y="444"/>
                  </a:lnTo>
                  <a:lnTo>
                    <a:pt x="235" y="450"/>
                  </a:lnTo>
                  <a:lnTo>
                    <a:pt x="238" y="458"/>
                  </a:lnTo>
                  <a:lnTo>
                    <a:pt x="238" y="458"/>
                  </a:lnTo>
                  <a:lnTo>
                    <a:pt x="240" y="462"/>
                  </a:lnTo>
                  <a:lnTo>
                    <a:pt x="240" y="462"/>
                  </a:lnTo>
                  <a:lnTo>
                    <a:pt x="241" y="465"/>
                  </a:lnTo>
                  <a:lnTo>
                    <a:pt x="241" y="465"/>
                  </a:lnTo>
                  <a:lnTo>
                    <a:pt x="246" y="468"/>
                  </a:lnTo>
                  <a:lnTo>
                    <a:pt x="250" y="468"/>
                  </a:lnTo>
                  <a:lnTo>
                    <a:pt x="263" y="469"/>
                  </a:lnTo>
                  <a:lnTo>
                    <a:pt x="275" y="471"/>
                  </a:lnTo>
                  <a:lnTo>
                    <a:pt x="281" y="472"/>
                  </a:lnTo>
                  <a:lnTo>
                    <a:pt x="285" y="474"/>
                  </a:lnTo>
                  <a:lnTo>
                    <a:pt x="285" y="474"/>
                  </a:lnTo>
                  <a:lnTo>
                    <a:pt x="288" y="477"/>
                  </a:lnTo>
                  <a:lnTo>
                    <a:pt x="291" y="480"/>
                  </a:lnTo>
                  <a:lnTo>
                    <a:pt x="297" y="489"/>
                  </a:lnTo>
                  <a:lnTo>
                    <a:pt x="303" y="499"/>
                  </a:lnTo>
                  <a:lnTo>
                    <a:pt x="309" y="508"/>
                  </a:lnTo>
                  <a:lnTo>
                    <a:pt x="309" y="508"/>
                  </a:lnTo>
                  <a:lnTo>
                    <a:pt x="309" y="508"/>
                  </a:lnTo>
                  <a:lnTo>
                    <a:pt x="309" y="508"/>
                  </a:lnTo>
                  <a:lnTo>
                    <a:pt x="313" y="512"/>
                  </a:lnTo>
                  <a:lnTo>
                    <a:pt x="318" y="517"/>
                  </a:lnTo>
                  <a:lnTo>
                    <a:pt x="318" y="517"/>
                  </a:lnTo>
                  <a:lnTo>
                    <a:pt x="322" y="518"/>
                  </a:lnTo>
                  <a:lnTo>
                    <a:pt x="327" y="518"/>
                  </a:lnTo>
                  <a:lnTo>
                    <a:pt x="327" y="518"/>
                  </a:lnTo>
                  <a:lnTo>
                    <a:pt x="334" y="517"/>
                  </a:lnTo>
                  <a:lnTo>
                    <a:pt x="342" y="514"/>
                  </a:lnTo>
                  <a:lnTo>
                    <a:pt x="342" y="514"/>
                  </a:lnTo>
                  <a:lnTo>
                    <a:pt x="349" y="511"/>
                  </a:lnTo>
                  <a:lnTo>
                    <a:pt x="355" y="511"/>
                  </a:lnTo>
                  <a:lnTo>
                    <a:pt x="355" y="511"/>
                  </a:lnTo>
                  <a:lnTo>
                    <a:pt x="356" y="511"/>
                  </a:lnTo>
                  <a:lnTo>
                    <a:pt x="356" y="511"/>
                  </a:lnTo>
                  <a:lnTo>
                    <a:pt x="361" y="511"/>
                  </a:lnTo>
                  <a:lnTo>
                    <a:pt x="361" y="511"/>
                  </a:lnTo>
                  <a:lnTo>
                    <a:pt x="361" y="512"/>
                  </a:lnTo>
                  <a:lnTo>
                    <a:pt x="361" y="512"/>
                  </a:lnTo>
                  <a:lnTo>
                    <a:pt x="370" y="515"/>
                  </a:lnTo>
                  <a:lnTo>
                    <a:pt x="380" y="518"/>
                  </a:lnTo>
                  <a:lnTo>
                    <a:pt x="390" y="521"/>
                  </a:lnTo>
                  <a:lnTo>
                    <a:pt x="402" y="521"/>
                  </a:lnTo>
                  <a:lnTo>
                    <a:pt x="402" y="521"/>
                  </a:lnTo>
                  <a:lnTo>
                    <a:pt x="412" y="521"/>
                  </a:lnTo>
                  <a:lnTo>
                    <a:pt x="421" y="518"/>
                  </a:lnTo>
                  <a:lnTo>
                    <a:pt x="421" y="518"/>
                  </a:lnTo>
                  <a:lnTo>
                    <a:pt x="426" y="517"/>
                  </a:lnTo>
                  <a:lnTo>
                    <a:pt x="432" y="517"/>
                  </a:lnTo>
                  <a:lnTo>
                    <a:pt x="432" y="517"/>
                  </a:lnTo>
                  <a:lnTo>
                    <a:pt x="439" y="517"/>
                  </a:lnTo>
                  <a:lnTo>
                    <a:pt x="446" y="520"/>
                  </a:lnTo>
                  <a:lnTo>
                    <a:pt x="446" y="520"/>
                  </a:lnTo>
                  <a:lnTo>
                    <a:pt x="449" y="520"/>
                  </a:lnTo>
                  <a:lnTo>
                    <a:pt x="449" y="520"/>
                  </a:lnTo>
                  <a:lnTo>
                    <a:pt x="458" y="523"/>
                  </a:lnTo>
                  <a:lnTo>
                    <a:pt x="469" y="524"/>
                  </a:lnTo>
                  <a:lnTo>
                    <a:pt x="469" y="524"/>
                  </a:lnTo>
                  <a:lnTo>
                    <a:pt x="474" y="523"/>
                  </a:lnTo>
                  <a:lnTo>
                    <a:pt x="474" y="523"/>
                  </a:lnTo>
                  <a:lnTo>
                    <a:pt x="479" y="523"/>
                  </a:lnTo>
                  <a:lnTo>
                    <a:pt x="479" y="523"/>
                  </a:lnTo>
                  <a:lnTo>
                    <a:pt x="482" y="523"/>
                  </a:lnTo>
                  <a:lnTo>
                    <a:pt x="482" y="523"/>
                  </a:lnTo>
                  <a:lnTo>
                    <a:pt x="498" y="524"/>
                  </a:lnTo>
                  <a:lnTo>
                    <a:pt x="514" y="527"/>
                  </a:lnTo>
                  <a:lnTo>
                    <a:pt x="528" y="533"/>
                  </a:lnTo>
                  <a:lnTo>
                    <a:pt x="535" y="537"/>
                  </a:lnTo>
                  <a:lnTo>
                    <a:pt x="535" y="537"/>
                  </a:lnTo>
                  <a:lnTo>
                    <a:pt x="536" y="537"/>
                  </a:lnTo>
                  <a:lnTo>
                    <a:pt x="536" y="537"/>
                  </a:lnTo>
                  <a:lnTo>
                    <a:pt x="542" y="540"/>
                  </a:lnTo>
                  <a:lnTo>
                    <a:pt x="553" y="543"/>
                  </a:lnTo>
                  <a:lnTo>
                    <a:pt x="576" y="548"/>
                  </a:lnTo>
                  <a:lnTo>
                    <a:pt x="576" y="548"/>
                  </a:lnTo>
                  <a:lnTo>
                    <a:pt x="576" y="548"/>
                  </a:lnTo>
                  <a:lnTo>
                    <a:pt x="578" y="543"/>
                  </a:lnTo>
                  <a:lnTo>
                    <a:pt x="578" y="537"/>
                  </a:lnTo>
                  <a:lnTo>
                    <a:pt x="576" y="523"/>
                  </a:lnTo>
                  <a:lnTo>
                    <a:pt x="573" y="509"/>
                  </a:lnTo>
                  <a:lnTo>
                    <a:pt x="573" y="501"/>
                  </a:lnTo>
                  <a:lnTo>
                    <a:pt x="573" y="501"/>
                  </a:lnTo>
                  <a:lnTo>
                    <a:pt x="576" y="496"/>
                  </a:lnTo>
                  <a:lnTo>
                    <a:pt x="582" y="489"/>
                  </a:lnTo>
                  <a:lnTo>
                    <a:pt x="603" y="468"/>
                  </a:lnTo>
                  <a:lnTo>
                    <a:pt x="625" y="447"/>
                  </a:lnTo>
                  <a:lnTo>
                    <a:pt x="638" y="434"/>
                  </a:lnTo>
                  <a:lnTo>
                    <a:pt x="638" y="434"/>
                  </a:lnTo>
                  <a:lnTo>
                    <a:pt x="644" y="430"/>
                  </a:lnTo>
                  <a:lnTo>
                    <a:pt x="644" y="430"/>
                  </a:lnTo>
                  <a:lnTo>
                    <a:pt x="654" y="422"/>
                  </a:lnTo>
                  <a:lnTo>
                    <a:pt x="659" y="419"/>
                  </a:lnTo>
                  <a:lnTo>
                    <a:pt x="665" y="416"/>
                  </a:lnTo>
                  <a:lnTo>
                    <a:pt x="665" y="416"/>
                  </a:lnTo>
                  <a:lnTo>
                    <a:pt x="669" y="409"/>
                  </a:lnTo>
                  <a:lnTo>
                    <a:pt x="669" y="409"/>
                  </a:lnTo>
                  <a:lnTo>
                    <a:pt x="671" y="404"/>
                  </a:lnTo>
                  <a:lnTo>
                    <a:pt x="671" y="399"/>
                  </a:lnTo>
                  <a:lnTo>
                    <a:pt x="668" y="387"/>
                  </a:lnTo>
                  <a:lnTo>
                    <a:pt x="661" y="372"/>
                  </a:lnTo>
                  <a:lnTo>
                    <a:pt x="653" y="357"/>
                  </a:lnTo>
                  <a:lnTo>
                    <a:pt x="653" y="357"/>
                  </a:lnTo>
                  <a:lnTo>
                    <a:pt x="641" y="339"/>
                  </a:lnTo>
                  <a:lnTo>
                    <a:pt x="641" y="339"/>
                  </a:lnTo>
                  <a:lnTo>
                    <a:pt x="641" y="339"/>
                  </a:lnTo>
                  <a:lnTo>
                    <a:pt x="641" y="339"/>
                  </a:lnTo>
                  <a:lnTo>
                    <a:pt x="638" y="331"/>
                  </a:lnTo>
                  <a:lnTo>
                    <a:pt x="637" y="319"/>
                  </a:lnTo>
                  <a:lnTo>
                    <a:pt x="635" y="305"/>
                  </a:lnTo>
                  <a:lnTo>
                    <a:pt x="635" y="292"/>
                  </a:lnTo>
                  <a:lnTo>
                    <a:pt x="635" y="292"/>
                  </a:lnTo>
                  <a:lnTo>
                    <a:pt x="637" y="279"/>
                  </a:lnTo>
                  <a:lnTo>
                    <a:pt x="637" y="279"/>
                  </a:lnTo>
                  <a:lnTo>
                    <a:pt x="637" y="278"/>
                  </a:lnTo>
                  <a:lnTo>
                    <a:pt x="637" y="278"/>
                  </a:lnTo>
                  <a:lnTo>
                    <a:pt x="637" y="272"/>
                  </a:lnTo>
                  <a:lnTo>
                    <a:pt x="635" y="267"/>
                  </a:lnTo>
                  <a:lnTo>
                    <a:pt x="632" y="261"/>
                  </a:lnTo>
                  <a:lnTo>
                    <a:pt x="627" y="257"/>
                  </a:lnTo>
                  <a:lnTo>
                    <a:pt x="618" y="249"/>
                  </a:lnTo>
                  <a:lnTo>
                    <a:pt x="615" y="245"/>
                  </a:lnTo>
                  <a:lnTo>
                    <a:pt x="613" y="241"/>
                  </a:lnTo>
                  <a:lnTo>
                    <a:pt x="613" y="241"/>
                  </a:lnTo>
                  <a:lnTo>
                    <a:pt x="615" y="238"/>
                  </a:lnTo>
                  <a:lnTo>
                    <a:pt x="618" y="233"/>
                  </a:lnTo>
                  <a:lnTo>
                    <a:pt x="627" y="223"/>
                  </a:lnTo>
                  <a:lnTo>
                    <a:pt x="638" y="214"/>
                  </a:lnTo>
                  <a:lnTo>
                    <a:pt x="650" y="207"/>
                  </a:lnTo>
                  <a:lnTo>
                    <a:pt x="650" y="207"/>
                  </a:lnTo>
                  <a:lnTo>
                    <a:pt x="654" y="205"/>
                  </a:lnTo>
                  <a:lnTo>
                    <a:pt x="654" y="205"/>
                  </a:lnTo>
                  <a:lnTo>
                    <a:pt x="658" y="204"/>
                  </a:lnTo>
                  <a:lnTo>
                    <a:pt x="659" y="201"/>
                  </a:lnTo>
                  <a:lnTo>
                    <a:pt x="662" y="195"/>
                  </a:lnTo>
                  <a:lnTo>
                    <a:pt x="663" y="186"/>
                  </a:lnTo>
                  <a:lnTo>
                    <a:pt x="663" y="177"/>
                  </a:lnTo>
                  <a:lnTo>
                    <a:pt x="662" y="167"/>
                  </a:lnTo>
                  <a:lnTo>
                    <a:pt x="659" y="158"/>
                  </a:lnTo>
                  <a:lnTo>
                    <a:pt x="656" y="150"/>
                  </a:lnTo>
                  <a:lnTo>
                    <a:pt x="652" y="145"/>
                  </a:lnTo>
                  <a:lnTo>
                    <a:pt x="652" y="145"/>
                  </a:lnTo>
                  <a:lnTo>
                    <a:pt x="647" y="139"/>
                  </a:lnTo>
                  <a:lnTo>
                    <a:pt x="643" y="133"/>
                  </a:lnTo>
                  <a:lnTo>
                    <a:pt x="643" y="133"/>
                  </a:lnTo>
                  <a:lnTo>
                    <a:pt x="638" y="124"/>
                  </a:lnTo>
                  <a:lnTo>
                    <a:pt x="637" y="114"/>
                  </a:lnTo>
                  <a:lnTo>
                    <a:pt x="637" y="103"/>
                  </a:lnTo>
                  <a:lnTo>
                    <a:pt x="640" y="91"/>
                  </a:lnTo>
                  <a:lnTo>
                    <a:pt x="640" y="91"/>
                  </a:lnTo>
                  <a:lnTo>
                    <a:pt x="640" y="91"/>
                  </a:lnTo>
                  <a:lnTo>
                    <a:pt x="641" y="86"/>
                  </a:lnTo>
                  <a:lnTo>
                    <a:pt x="641" y="86"/>
                  </a:lnTo>
                  <a:lnTo>
                    <a:pt x="641" y="86"/>
                  </a:lnTo>
                  <a:lnTo>
                    <a:pt x="641" y="86"/>
                  </a:lnTo>
                  <a:lnTo>
                    <a:pt x="641" y="86"/>
                  </a:lnTo>
                  <a:lnTo>
                    <a:pt x="641" y="86"/>
                  </a:lnTo>
                  <a:lnTo>
                    <a:pt x="641" y="86"/>
                  </a:lnTo>
                  <a:lnTo>
                    <a:pt x="638" y="80"/>
                  </a:lnTo>
                  <a:lnTo>
                    <a:pt x="635" y="74"/>
                  </a:lnTo>
                  <a:lnTo>
                    <a:pt x="629" y="69"/>
                  </a:lnTo>
                  <a:lnTo>
                    <a:pt x="622" y="65"/>
                  </a:lnTo>
                  <a:lnTo>
                    <a:pt x="607" y="59"/>
                  </a:lnTo>
                  <a:lnTo>
                    <a:pt x="594" y="55"/>
                  </a:lnTo>
                  <a:lnTo>
                    <a:pt x="594" y="55"/>
                  </a:lnTo>
                  <a:lnTo>
                    <a:pt x="585" y="52"/>
                  </a:lnTo>
                  <a:lnTo>
                    <a:pt x="585" y="52"/>
                  </a:lnTo>
                  <a:lnTo>
                    <a:pt x="584" y="52"/>
                  </a:lnTo>
                  <a:lnTo>
                    <a:pt x="582" y="49"/>
                  </a:lnTo>
                  <a:lnTo>
                    <a:pt x="582" y="49"/>
                  </a:lnTo>
                  <a:lnTo>
                    <a:pt x="562" y="52"/>
                  </a:lnTo>
                  <a:lnTo>
                    <a:pt x="535" y="52"/>
                  </a:lnTo>
                  <a:lnTo>
                    <a:pt x="535" y="52"/>
                  </a:lnTo>
                  <a:lnTo>
                    <a:pt x="491" y="50"/>
                  </a:lnTo>
                  <a:lnTo>
                    <a:pt x="449" y="47"/>
                  </a:lnTo>
                  <a:lnTo>
                    <a:pt x="415" y="44"/>
                  </a:lnTo>
                  <a:lnTo>
                    <a:pt x="399" y="41"/>
                  </a:lnTo>
                  <a:lnTo>
                    <a:pt x="399" y="41"/>
                  </a:lnTo>
                  <a:lnTo>
                    <a:pt x="364" y="28"/>
                  </a:lnTo>
                  <a:lnTo>
                    <a:pt x="364" y="28"/>
                  </a:lnTo>
                  <a:lnTo>
                    <a:pt x="358" y="35"/>
                  </a:lnTo>
                  <a:lnTo>
                    <a:pt x="350" y="41"/>
                  </a:lnTo>
                  <a:lnTo>
                    <a:pt x="339" y="46"/>
                  </a:lnTo>
                  <a:lnTo>
                    <a:pt x="333" y="47"/>
                  </a:lnTo>
                  <a:lnTo>
                    <a:pt x="325" y="49"/>
                  </a:lnTo>
                  <a:lnTo>
                    <a:pt x="325" y="49"/>
                  </a:lnTo>
                  <a:lnTo>
                    <a:pt x="315" y="47"/>
                  </a:lnTo>
                  <a:lnTo>
                    <a:pt x="308" y="43"/>
                  </a:lnTo>
                  <a:lnTo>
                    <a:pt x="302" y="38"/>
                  </a:lnTo>
                  <a:lnTo>
                    <a:pt x="297" y="31"/>
                  </a:lnTo>
                  <a:lnTo>
                    <a:pt x="296" y="24"/>
                  </a:lnTo>
                  <a:lnTo>
                    <a:pt x="294" y="16"/>
                  </a:lnTo>
                  <a:lnTo>
                    <a:pt x="293" y="4"/>
                  </a:lnTo>
                  <a:lnTo>
                    <a:pt x="293" y="4"/>
                  </a:lnTo>
                  <a:lnTo>
                    <a:pt x="291" y="3"/>
                  </a:lnTo>
                  <a:lnTo>
                    <a:pt x="288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39" name="Freeform: Shape 122">
              <a:extLst>
                <a:ext uri="{FF2B5EF4-FFF2-40B4-BE49-F238E27FC236}">
                  <a16:creationId xmlns:a16="http://schemas.microsoft.com/office/drawing/2014/main" id="{F1CA4237-13FD-D243-BCBF-FAD1885C8A8C}"/>
                </a:ext>
              </a:extLst>
            </p:cNvPr>
            <p:cNvSpPr/>
            <p:nvPr/>
          </p:nvSpPr>
          <p:spPr>
            <a:xfrm>
              <a:off x="4773960" y="1632240"/>
              <a:ext cx="241200" cy="196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71" h="548">
                  <a:moveTo>
                    <a:pt x="279" y="0"/>
                  </a:moveTo>
                  <a:lnTo>
                    <a:pt x="279" y="0"/>
                  </a:lnTo>
                  <a:lnTo>
                    <a:pt x="266" y="1"/>
                  </a:lnTo>
                  <a:lnTo>
                    <a:pt x="249" y="4"/>
                  </a:lnTo>
                  <a:lnTo>
                    <a:pt x="228" y="9"/>
                  </a:lnTo>
                  <a:lnTo>
                    <a:pt x="207" y="15"/>
                  </a:lnTo>
                  <a:lnTo>
                    <a:pt x="186" y="22"/>
                  </a:lnTo>
                  <a:lnTo>
                    <a:pt x="167" y="29"/>
                  </a:lnTo>
                  <a:lnTo>
                    <a:pt x="150" y="38"/>
                  </a:lnTo>
                  <a:lnTo>
                    <a:pt x="138" y="49"/>
                  </a:lnTo>
                  <a:lnTo>
                    <a:pt x="138" y="49"/>
                  </a:lnTo>
                  <a:lnTo>
                    <a:pt x="132" y="53"/>
                  </a:lnTo>
                  <a:lnTo>
                    <a:pt x="124" y="57"/>
                  </a:lnTo>
                  <a:lnTo>
                    <a:pt x="116" y="62"/>
                  </a:lnTo>
                  <a:lnTo>
                    <a:pt x="107" y="65"/>
                  </a:lnTo>
                  <a:lnTo>
                    <a:pt x="89" y="69"/>
                  </a:lnTo>
                  <a:lnTo>
                    <a:pt x="71" y="72"/>
                  </a:lnTo>
                  <a:lnTo>
                    <a:pt x="55" y="74"/>
                  </a:lnTo>
                  <a:lnTo>
                    <a:pt x="42" y="77"/>
                  </a:lnTo>
                  <a:lnTo>
                    <a:pt x="33" y="80"/>
                  </a:lnTo>
                  <a:lnTo>
                    <a:pt x="30" y="83"/>
                  </a:lnTo>
                  <a:lnTo>
                    <a:pt x="29" y="86"/>
                  </a:lnTo>
                  <a:lnTo>
                    <a:pt x="29" y="86"/>
                  </a:lnTo>
                  <a:lnTo>
                    <a:pt x="27" y="93"/>
                  </a:lnTo>
                  <a:lnTo>
                    <a:pt x="23" y="97"/>
                  </a:lnTo>
                  <a:lnTo>
                    <a:pt x="18" y="102"/>
                  </a:lnTo>
                  <a:lnTo>
                    <a:pt x="12" y="102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8" y="102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9" y="111"/>
                  </a:lnTo>
                  <a:lnTo>
                    <a:pt x="9" y="111"/>
                  </a:lnTo>
                  <a:lnTo>
                    <a:pt x="11" y="118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4" y="145"/>
                  </a:lnTo>
                  <a:lnTo>
                    <a:pt x="14" y="159"/>
                  </a:lnTo>
                  <a:lnTo>
                    <a:pt x="11" y="173"/>
                  </a:lnTo>
                  <a:lnTo>
                    <a:pt x="9" y="179"/>
                  </a:lnTo>
                  <a:lnTo>
                    <a:pt x="8" y="183"/>
                  </a:lnTo>
                  <a:lnTo>
                    <a:pt x="8" y="183"/>
                  </a:lnTo>
                  <a:lnTo>
                    <a:pt x="3" y="192"/>
                  </a:lnTo>
                  <a:lnTo>
                    <a:pt x="0" y="198"/>
                  </a:lnTo>
                  <a:lnTo>
                    <a:pt x="2" y="202"/>
                  </a:lnTo>
                  <a:lnTo>
                    <a:pt x="3" y="205"/>
                  </a:lnTo>
                  <a:lnTo>
                    <a:pt x="3" y="205"/>
                  </a:lnTo>
                  <a:lnTo>
                    <a:pt x="6" y="208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15" y="214"/>
                  </a:lnTo>
                  <a:lnTo>
                    <a:pt x="18" y="218"/>
                  </a:lnTo>
                  <a:lnTo>
                    <a:pt x="24" y="226"/>
                  </a:lnTo>
                  <a:lnTo>
                    <a:pt x="27" y="236"/>
                  </a:lnTo>
                  <a:lnTo>
                    <a:pt x="27" y="247"/>
                  </a:lnTo>
                  <a:lnTo>
                    <a:pt x="27" y="247"/>
                  </a:lnTo>
                  <a:lnTo>
                    <a:pt x="29" y="251"/>
                  </a:lnTo>
                  <a:lnTo>
                    <a:pt x="30" y="255"/>
                  </a:lnTo>
                  <a:lnTo>
                    <a:pt x="33" y="263"/>
                  </a:lnTo>
                  <a:lnTo>
                    <a:pt x="33" y="263"/>
                  </a:lnTo>
                  <a:lnTo>
                    <a:pt x="36" y="272"/>
                  </a:lnTo>
                  <a:lnTo>
                    <a:pt x="37" y="283"/>
                  </a:lnTo>
                  <a:lnTo>
                    <a:pt x="37" y="283"/>
                  </a:lnTo>
                  <a:lnTo>
                    <a:pt x="39" y="303"/>
                  </a:lnTo>
                  <a:lnTo>
                    <a:pt x="42" y="317"/>
                  </a:lnTo>
                  <a:lnTo>
                    <a:pt x="48" y="331"/>
                  </a:lnTo>
                  <a:lnTo>
                    <a:pt x="54" y="339"/>
                  </a:lnTo>
                  <a:lnTo>
                    <a:pt x="54" y="339"/>
                  </a:lnTo>
                  <a:lnTo>
                    <a:pt x="56" y="342"/>
                  </a:lnTo>
                  <a:lnTo>
                    <a:pt x="56" y="342"/>
                  </a:lnTo>
                  <a:lnTo>
                    <a:pt x="56" y="342"/>
                  </a:lnTo>
                  <a:lnTo>
                    <a:pt x="56" y="342"/>
                  </a:lnTo>
                  <a:lnTo>
                    <a:pt x="56" y="342"/>
                  </a:lnTo>
                  <a:lnTo>
                    <a:pt x="56" y="342"/>
                  </a:lnTo>
                  <a:lnTo>
                    <a:pt x="58" y="350"/>
                  </a:lnTo>
                  <a:lnTo>
                    <a:pt x="60" y="357"/>
                  </a:lnTo>
                  <a:lnTo>
                    <a:pt x="58" y="365"/>
                  </a:lnTo>
                  <a:lnTo>
                    <a:pt x="56" y="372"/>
                  </a:lnTo>
                  <a:lnTo>
                    <a:pt x="56" y="372"/>
                  </a:lnTo>
                  <a:lnTo>
                    <a:pt x="68" y="381"/>
                  </a:lnTo>
                  <a:lnTo>
                    <a:pt x="68" y="381"/>
                  </a:lnTo>
                  <a:lnTo>
                    <a:pt x="83" y="388"/>
                  </a:lnTo>
                  <a:lnTo>
                    <a:pt x="96" y="396"/>
                  </a:lnTo>
                  <a:lnTo>
                    <a:pt x="96" y="396"/>
                  </a:lnTo>
                  <a:lnTo>
                    <a:pt x="113" y="402"/>
                  </a:lnTo>
                  <a:lnTo>
                    <a:pt x="113" y="402"/>
                  </a:lnTo>
                  <a:lnTo>
                    <a:pt x="126" y="407"/>
                  </a:lnTo>
                  <a:lnTo>
                    <a:pt x="135" y="415"/>
                  </a:lnTo>
                  <a:lnTo>
                    <a:pt x="141" y="421"/>
                  </a:lnTo>
                  <a:lnTo>
                    <a:pt x="144" y="428"/>
                  </a:lnTo>
                  <a:lnTo>
                    <a:pt x="144" y="428"/>
                  </a:lnTo>
                  <a:lnTo>
                    <a:pt x="147" y="434"/>
                  </a:lnTo>
                  <a:lnTo>
                    <a:pt x="154" y="441"/>
                  </a:lnTo>
                  <a:lnTo>
                    <a:pt x="161" y="447"/>
                  </a:lnTo>
                  <a:lnTo>
                    <a:pt x="170" y="450"/>
                  </a:lnTo>
                  <a:lnTo>
                    <a:pt x="170" y="450"/>
                  </a:lnTo>
                  <a:lnTo>
                    <a:pt x="172" y="450"/>
                  </a:lnTo>
                  <a:lnTo>
                    <a:pt x="172" y="450"/>
                  </a:lnTo>
                  <a:lnTo>
                    <a:pt x="178" y="449"/>
                  </a:lnTo>
                  <a:lnTo>
                    <a:pt x="179" y="447"/>
                  </a:lnTo>
                  <a:lnTo>
                    <a:pt x="181" y="444"/>
                  </a:lnTo>
                  <a:lnTo>
                    <a:pt x="181" y="444"/>
                  </a:lnTo>
                  <a:lnTo>
                    <a:pt x="181" y="444"/>
                  </a:lnTo>
                  <a:lnTo>
                    <a:pt x="181" y="444"/>
                  </a:lnTo>
                  <a:lnTo>
                    <a:pt x="181" y="443"/>
                  </a:lnTo>
                  <a:lnTo>
                    <a:pt x="181" y="443"/>
                  </a:lnTo>
                  <a:lnTo>
                    <a:pt x="184" y="438"/>
                  </a:lnTo>
                  <a:lnTo>
                    <a:pt x="188" y="436"/>
                  </a:lnTo>
                  <a:lnTo>
                    <a:pt x="188" y="436"/>
                  </a:lnTo>
                  <a:lnTo>
                    <a:pt x="192" y="434"/>
                  </a:lnTo>
                  <a:lnTo>
                    <a:pt x="197" y="434"/>
                  </a:lnTo>
                  <a:lnTo>
                    <a:pt x="197" y="434"/>
                  </a:lnTo>
                  <a:lnTo>
                    <a:pt x="209" y="436"/>
                  </a:lnTo>
                  <a:lnTo>
                    <a:pt x="220" y="437"/>
                  </a:lnTo>
                  <a:lnTo>
                    <a:pt x="220" y="437"/>
                  </a:lnTo>
                  <a:lnTo>
                    <a:pt x="225" y="437"/>
                  </a:lnTo>
                  <a:lnTo>
                    <a:pt x="228" y="438"/>
                  </a:lnTo>
                  <a:lnTo>
                    <a:pt x="232" y="444"/>
                  </a:lnTo>
                  <a:lnTo>
                    <a:pt x="235" y="450"/>
                  </a:lnTo>
                  <a:lnTo>
                    <a:pt x="238" y="458"/>
                  </a:lnTo>
                  <a:lnTo>
                    <a:pt x="238" y="458"/>
                  </a:lnTo>
                  <a:lnTo>
                    <a:pt x="240" y="462"/>
                  </a:lnTo>
                  <a:lnTo>
                    <a:pt x="240" y="462"/>
                  </a:lnTo>
                  <a:lnTo>
                    <a:pt x="241" y="465"/>
                  </a:lnTo>
                  <a:lnTo>
                    <a:pt x="241" y="465"/>
                  </a:lnTo>
                  <a:lnTo>
                    <a:pt x="246" y="468"/>
                  </a:lnTo>
                  <a:lnTo>
                    <a:pt x="250" y="468"/>
                  </a:lnTo>
                  <a:lnTo>
                    <a:pt x="263" y="469"/>
                  </a:lnTo>
                  <a:lnTo>
                    <a:pt x="275" y="471"/>
                  </a:lnTo>
                  <a:lnTo>
                    <a:pt x="281" y="472"/>
                  </a:lnTo>
                  <a:lnTo>
                    <a:pt x="285" y="474"/>
                  </a:lnTo>
                  <a:lnTo>
                    <a:pt x="285" y="474"/>
                  </a:lnTo>
                  <a:lnTo>
                    <a:pt x="288" y="477"/>
                  </a:lnTo>
                  <a:lnTo>
                    <a:pt x="291" y="480"/>
                  </a:lnTo>
                  <a:lnTo>
                    <a:pt x="297" y="489"/>
                  </a:lnTo>
                  <a:lnTo>
                    <a:pt x="303" y="499"/>
                  </a:lnTo>
                  <a:lnTo>
                    <a:pt x="309" y="508"/>
                  </a:lnTo>
                  <a:lnTo>
                    <a:pt x="309" y="508"/>
                  </a:lnTo>
                  <a:lnTo>
                    <a:pt x="309" y="508"/>
                  </a:lnTo>
                  <a:lnTo>
                    <a:pt x="309" y="508"/>
                  </a:lnTo>
                  <a:lnTo>
                    <a:pt x="313" y="512"/>
                  </a:lnTo>
                  <a:lnTo>
                    <a:pt x="318" y="517"/>
                  </a:lnTo>
                  <a:lnTo>
                    <a:pt x="318" y="517"/>
                  </a:lnTo>
                  <a:lnTo>
                    <a:pt x="322" y="518"/>
                  </a:lnTo>
                  <a:lnTo>
                    <a:pt x="327" y="518"/>
                  </a:lnTo>
                  <a:lnTo>
                    <a:pt x="327" y="518"/>
                  </a:lnTo>
                  <a:lnTo>
                    <a:pt x="334" y="517"/>
                  </a:lnTo>
                  <a:lnTo>
                    <a:pt x="342" y="514"/>
                  </a:lnTo>
                  <a:lnTo>
                    <a:pt x="342" y="514"/>
                  </a:lnTo>
                  <a:lnTo>
                    <a:pt x="349" y="511"/>
                  </a:lnTo>
                  <a:lnTo>
                    <a:pt x="355" y="511"/>
                  </a:lnTo>
                  <a:lnTo>
                    <a:pt x="355" y="511"/>
                  </a:lnTo>
                  <a:lnTo>
                    <a:pt x="356" y="511"/>
                  </a:lnTo>
                  <a:lnTo>
                    <a:pt x="356" y="511"/>
                  </a:lnTo>
                  <a:lnTo>
                    <a:pt x="361" y="511"/>
                  </a:lnTo>
                  <a:lnTo>
                    <a:pt x="361" y="511"/>
                  </a:lnTo>
                  <a:lnTo>
                    <a:pt x="361" y="512"/>
                  </a:lnTo>
                  <a:lnTo>
                    <a:pt x="361" y="512"/>
                  </a:lnTo>
                  <a:lnTo>
                    <a:pt x="370" y="515"/>
                  </a:lnTo>
                  <a:lnTo>
                    <a:pt x="380" y="518"/>
                  </a:lnTo>
                  <a:lnTo>
                    <a:pt x="390" y="521"/>
                  </a:lnTo>
                  <a:lnTo>
                    <a:pt x="402" y="521"/>
                  </a:lnTo>
                  <a:lnTo>
                    <a:pt x="402" y="521"/>
                  </a:lnTo>
                  <a:lnTo>
                    <a:pt x="412" y="521"/>
                  </a:lnTo>
                  <a:lnTo>
                    <a:pt x="421" y="518"/>
                  </a:lnTo>
                  <a:lnTo>
                    <a:pt x="421" y="518"/>
                  </a:lnTo>
                  <a:lnTo>
                    <a:pt x="426" y="517"/>
                  </a:lnTo>
                  <a:lnTo>
                    <a:pt x="432" y="517"/>
                  </a:lnTo>
                  <a:lnTo>
                    <a:pt x="432" y="517"/>
                  </a:lnTo>
                  <a:lnTo>
                    <a:pt x="439" y="517"/>
                  </a:lnTo>
                  <a:lnTo>
                    <a:pt x="446" y="520"/>
                  </a:lnTo>
                  <a:lnTo>
                    <a:pt x="446" y="520"/>
                  </a:lnTo>
                  <a:lnTo>
                    <a:pt x="449" y="520"/>
                  </a:lnTo>
                  <a:lnTo>
                    <a:pt x="449" y="520"/>
                  </a:lnTo>
                  <a:lnTo>
                    <a:pt x="458" y="523"/>
                  </a:lnTo>
                  <a:lnTo>
                    <a:pt x="469" y="524"/>
                  </a:lnTo>
                  <a:lnTo>
                    <a:pt x="469" y="524"/>
                  </a:lnTo>
                  <a:lnTo>
                    <a:pt x="474" y="523"/>
                  </a:lnTo>
                  <a:lnTo>
                    <a:pt x="474" y="523"/>
                  </a:lnTo>
                  <a:lnTo>
                    <a:pt x="479" y="523"/>
                  </a:lnTo>
                  <a:lnTo>
                    <a:pt x="479" y="523"/>
                  </a:lnTo>
                  <a:lnTo>
                    <a:pt x="482" y="523"/>
                  </a:lnTo>
                  <a:lnTo>
                    <a:pt x="482" y="523"/>
                  </a:lnTo>
                  <a:lnTo>
                    <a:pt x="498" y="524"/>
                  </a:lnTo>
                  <a:lnTo>
                    <a:pt x="514" y="527"/>
                  </a:lnTo>
                  <a:lnTo>
                    <a:pt x="528" y="533"/>
                  </a:lnTo>
                  <a:lnTo>
                    <a:pt x="535" y="537"/>
                  </a:lnTo>
                  <a:lnTo>
                    <a:pt x="535" y="537"/>
                  </a:lnTo>
                  <a:lnTo>
                    <a:pt x="536" y="537"/>
                  </a:lnTo>
                  <a:lnTo>
                    <a:pt x="536" y="537"/>
                  </a:lnTo>
                  <a:lnTo>
                    <a:pt x="542" y="540"/>
                  </a:lnTo>
                  <a:lnTo>
                    <a:pt x="553" y="543"/>
                  </a:lnTo>
                  <a:lnTo>
                    <a:pt x="576" y="548"/>
                  </a:lnTo>
                  <a:lnTo>
                    <a:pt x="576" y="548"/>
                  </a:lnTo>
                  <a:lnTo>
                    <a:pt x="576" y="548"/>
                  </a:lnTo>
                  <a:lnTo>
                    <a:pt x="578" y="543"/>
                  </a:lnTo>
                  <a:lnTo>
                    <a:pt x="578" y="537"/>
                  </a:lnTo>
                  <a:lnTo>
                    <a:pt x="576" y="523"/>
                  </a:lnTo>
                  <a:lnTo>
                    <a:pt x="573" y="509"/>
                  </a:lnTo>
                  <a:lnTo>
                    <a:pt x="573" y="501"/>
                  </a:lnTo>
                  <a:lnTo>
                    <a:pt x="573" y="501"/>
                  </a:lnTo>
                  <a:lnTo>
                    <a:pt x="576" y="496"/>
                  </a:lnTo>
                  <a:lnTo>
                    <a:pt x="582" y="489"/>
                  </a:lnTo>
                  <a:lnTo>
                    <a:pt x="603" y="468"/>
                  </a:lnTo>
                  <a:lnTo>
                    <a:pt x="625" y="447"/>
                  </a:lnTo>
                  <a:lnTo>
                    <a:pt x="638" y="434"/>
                  </a:lnTo>
                  <a:lnTo>
                    <a:pt x="638" y="434"/>
                  </a:lnTo>
                  <a:lnTo>
                    <a:pt x="644" y="430"/>
                  </a:lnTo>
                  <a:lnTo>
                    <a:pt x="644" y="430"/>
                  </a:lnTo>
                  <a:lnTo>
                    <a:pt x="654" y="422"/>
                  </a:lnTo>
                  <a:lnTo>
                    <a:pt x="659" y="419"/>
                  </a:lnTo>
                  <a:lnTo>
                    <a:pt x="665" y="416"/>
                  </a:lnTo>
                  <a:lnTo>
                    <a:pt x="665" y="416"/>
                  </a:lnTo>
                  <a:lnTo>
                    <a:pt x="669" y="409"/>
                  </a:lnTo>
                  <a:lnTo>
                    <a:pt x="669" y="409"/>
                  </a:lnTo>
                  <a:lnTo>
                    <a:pt x="671" y="404"/>
                  </a:lnTo>
                  <a:lnTo>
                    <a:pt x="671" y="399"/>
                  </a:lnTo>
                  <a:lnTo>
                    <a:pt x="668" y="387"/>
                  </a:lnTo>
                  <a:lnTo>
                    <a:pt x="661" y="372"/>
                  </a:lnTo>
                  <a:lnTo>
                    <a:pt x="653" y="357"/>
                  </a:lnTo>
                  <a:lnTo>
                    <a:pt x="653" y="357"/>
                  </a:lnTo>
                  <a:lnTo>
                    <a:pt x="641" y="339"/>
                  </a:lnTo>
                  <a:lnTo>
                    <a:pt x="641" y="339"/>
                  </a:lnTo>
                  <a:lnTo>
                    <a:pt x="641" y="339"/>
                  </a:lnTo>
                  <a:lnTo>
                    <a:pt x="641" y="339"/>
                  </a:lnTo>
                  <a:lnTo>
                    <a:pt x="638" y="331"/>
                  </a:lnTo>
                  <a:lnTo>
                    <a:pt x="637" y="319"/>
                  </a:lnTo>
                  <a:lnTo>
                    <a:pt x="635" y="305"/>
                  </a:lnTo>
                  <a:lnTo>
                    <a:pt x="635" y="292"/>
                  </a:lnTo>
                  <a:lnTo>
                    <a:pt x="635" y="292"/>
                  </a:lnTo>
                  <a:lnTo>
                    <a:pt x="637" y="279"/>
                  </a:lnTo>
                  <a:lnTo>
                    <a:pt x="637" y="279"/>
                  </a:lnTo>
                  <a:lnTo>
                    <a:pt x="637" y="278"/>
                  </a:lnTo>
                  <a:lnTo>
                    <a:pt x="637" y="278"/>
                  </a:lnTo>
                  <a:lnTo>
                    <a:pt x="637" y="272"/>
                  </a:lnTo>
                  <a:lnTo>
                    <a:pt x="635" y="267"/>
                  </a:lnTo>
                  <a:lnTo>
                    <a:pt x="632" y="261"/>
                  </a:lnTo>
                  <a:lnTo>
                    <a:pt x="627" y="257"/>
                  </a:lnTo>
                  <a:lnTo>
                    <a:pt x="618" y="249"/>
                  </a:lnTo>
                  <a:lnTo>
                    <a:pt x="615" y="245"/>
                  </a:lnTo>
                  <a:lnTo>
                    <a:pt x="613" y="241"/>
                  </a:lnTo>
                  <a:lnTo>
                    <a:pt x="613" y="241"/>
                  </a:lnTo>
                  <a:lnTo>
                    <a:pt x="615" y="238"/>
                  </a:lnTo>
                  <a:lnTo>
                    <a:pt x="618" y="233"/>
                  </a:lnTo>
                  <a:lnTo>
                    <a:pt x="627" y="223"/>
                  </a:lnTo>
                  <a:lnTo>
                    <a:pt x="638" y="214"/>
                  </a:lnTo>
                  <a:lnTo>
                    <a:pt x="650" y="207"/>
                  </a:lnTo>
                  <a:lnTo>
                    <a:pt x="650" y="207"/>
                  </a:lnTo>
                  <a:lnTo>
                    <a:pt x="654" y="205"/>
                  </a:lnTo>
                  <a:lnTo>
                    <a:pt x="654" y="205"/>
                  </a:lnTo>
                  <a:lnTo>
                    <a:pt x="658" y="204"/>
                  </a:lnTo>
                  <a:lnTo>
                    <a:pt x="659" y="201"/>
                  </a:lnTo>
                  <a:lnTo>
                    <a:pt x="662" y="195"/>
                  </a:lnTo>
                  <a:lnTo>
                    <a:pt x="663" y="186"/>
                  </a:lnTo>
                  <a:lnTo>
                    <a:pt x="663" y="177"/>
                  </a:lnTo>
                  <a:lnTo>
                    <a:pt x="662" y="167"/>
                  </a:lnTo>
                  <a:lnTo>
                    <a:pt x="659" y="158"/>
                  </a:lnTo>
                  <a:lnTo>
                    <a:pt x="656" y="150"/>
                  </a:lnTo>
                  <a:lnTo>
                    <a:pt x="652" y="145"/>
                  </a:lnTo>
                  <a:lnTo>
                    <a:pt x="652" y="145"/>
                  </a:lnTo>
                  <a:lnTo>
                    <a:pt x="647" y="139"/>
                  </a:lnTo>
                  <a:lnTo>
                    <a:pt x="643" y="133"/>
                  </a:lnTo>
                  <a:lnTo>
                    <a:pt x="643" y="133"/>
                  </a:lnTo>
                  <a:lnTo>
                    <a:pt x="638" y="124"/>
                  </a:lnTo>
                  <a:lnTo>
                    <a:pt x="637" y="114"/>
                  </a:lnTo>
                  <a:lnTo>
                    <a:pt x="637" y="103"/>
                  </a:lnTo>
                  <a:lnTo>
                    <a:pt x="640" y="91"/>
                  </a:lnTo>
                  <a:lnTo>
                    <a:pt x="640" y="91"/>
                  </a:lnTo>
                  <a:lnTo>
                    <a:pt x="640" y="91"/>
                  </a:lnTo>
                  <a:lnTo>
                    <a:pt x="641" y="86"/>
                  </a:lnTo>
                  <a:lnTo>
                    <a:pt x="641" y="86"/>
                  </a:lnTo>
                  <a:lnTo>
                    <a:pt x="641" y="86"/>
                  </a:lnTo>
                  <a:lnTo>
                    <a:pt x="641" y="86"/>
                  </a:lnTo>
                  <a:lnTo>
                    <a:pt x="641" y="86"/>
                  </a:lnTo>
                  <a:lnTo>
                    <a:pt x="641" y="86"/>
                  </a:lnTo>
                  <a:lnTo>
                    <a:pt x="641" y="86"/>
                  </a:lnTo>
                  <a:lnTo>
                    <a:pt x="638" y="80"/>
                  </a:lnTo>
                  <a:lnTo>
                    <a:pt x="635" y="74"/>
                  </a:lnTo>
                  <a:lnTo>
                    <a:pt x="629" y="69"/>
                  </a:lnTo>
                  <a:lnTo>
                    <a:pt x="622" y="65"/>
                  </a:lnTo>
                  <a:lnTo>
                    <a:pt x="607" y="59"/>
                  </a:lnTo>
                  <a:lnTo>
                    <a:pt x="594" y="55"/>
                  </a:lnTo>
                  <a:lnTo>
                    <a:pt x="594" y="55"/>
                  </a:lnTo>
                  <a:lnTo>
                    <a:pt x="585" y="52"/>
                  </a:lnTo>
                  <a:lnTo>
                    <a:pt x="585" y="52"/>
                  </a:lnTo>
                  <a:lnTo>
                    <a:pt x="584" y="52"/>
                  </a:lnTo>
                  <a:lnTo>
                    <a:pt x="582" y="49"/>
                  </a:lnTo>
                  <a:lnTo>
                    <a:pt x="582" y="49"/>
                  </a:lnTo>
                  <a:lnTo>
                    <a:pt x="562" y="52"/>
                  </a:lnTo>
                  <a:lnTo>
                    <a:pt x="535" y="52"/>
                  </a:lnTo>
                  <a:lnTo>
                    <a:pt x="535" y="52"/>
                  </a:lnTo>
                  <a:lnTo>
                    <a:pt x="491" y="50"/>
                  </a:lnTo>
                  <a:lnTo>
                    <a:pt x="449" y="47"/>
                  </a:lnTo>
                  <a:lnTo>
                    <a:pt x="415" y="44"/>
                  </a:lnTo>
                  <a:lnTo>
                    <a:pt x="399" y="41"/>
                  </a:lnTo>
                  <a:lnTo>
                    <a:pt x="399" y="41"/>
                  </a:lnTo>
                  <a:lnTo>
                    <a:pt x="364" y="28"/>
                  </a:lnTo>
                  <a:lnTo>
                    <a:pt x="364" y="28"/>
                  </a:lnTo>
                  <a:lnTo>
                    <a:pt x="358" y="35"/>
                  </a:lnTo>
                  <a:lnTo>
                    <a:pt x="350" y="41"/>
                  </a:lnTo>
                  <a:lnTo>
                    <a:pt x="339" y="46"/>
                  </a:lnTo>
                  <a:lnTo>
                    <a:pt x="333" y="47"/>
                  </a:lnTo>
                  <a:lnTo>
                    <a:pt x="325" y="49"/>
                  </a:lnTo>
                  <a:lnTo>
                    <a:pt x="325" y="49"/>
                  </a:lnTo>
                  <a:lnTo>
                    <a:pt x="315" y="47"/>
                  </a:lnTo>
                  <a:lnTo>
                    <a:pt x="308" y="43"/>
                  </a:lnTo>
                  <a:lnTo>
                    <a:pt x="302" y="38"/>
                  </a:lnTo>
                  <a:lnTo>
                    <a:pt x="297" y="31"/>
                  </a:lnTo>
                  <a:lnTo>
                    <a:pt x="296" y="24"/>
                  </a:lnTo>
                  <a:lnTo>
                    <a:pt x="294" y="16"/>
                  </a:lnTo>
                  <a:lnTo>
                    <a:pt x="293" y="4"/>
                  </a:lnTo>
                  <a:lnTo>
                    <a:pt x="293" y="4"/>
                  </a:lnTo>
                  <a:lnTo>
                    <a:pt x="291" y="3"/>
                  </a:lnTo>
                  <a:lnTo>
                    <a:pt x="288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40" name="Freeform: Shape 123">
              <a:extLst>
                <a:ext uri="{FF2B5EF4-FFF2-40B4-BE49-F238E27FC236}">
                  <a16:creationId xmlns:a16="http://schemas.microsoft.com/office/drawing/2014/main" id="{421A5326-B06A-AF4D-AB95-5CBCDF0180A2}"/>
                </a:ext>
              </a:extLst>
            </p:cNvPr>
            <p:cNvSpPr/>
            <p:nvPr/>
          </p:nvSpPr>
          <p:spPr>
            <a:xfrm>
              <a:off x="4809240" y="1955880"/>
              <a:ext cx="90000" cy="85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1" h="239">
                  <a:moveTo>
                    <a:pt x="71" y="0"/>
                  </a:moveTo>
                  <a:lnTo>
                    <a:pt x="71" y="0"/>
                  </a:lnTo>
                  <a:lnTo>
                    <a:pt x="68" y="2"/>
                  </a:lnTo>
                  <a:lnTo>
                    <a:pt x="63" y="3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49" y="10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5" y="12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6" y="7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5" y="7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4" y="14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6" y="38"/>
                  </a:lnTo>
                  <a:lnTo>
                    <a:pt x="10" y="43"/>
                  </a:lnTo>
                  <a:lnTo>
                    <a:pt x="21" y="53"/>
                  </a:lnTo>
                  <a:lnTo>
                    <a:pt x="25" y="58"/>
                  </a:lnTo>
                  <a:lnTo>
                    <a:pt x="29" y="64"/>
                  </a:lnTo>
                  <a:lnTo>
                    <a:pt x="32" y="70"/>
                  </a:lnTo>
                  <a:lnTo>
                    <a:pt x="32" y="77"/>
                  </a:lnTo>
                  <a:lnTo>
                    <a:pt x="32" y="77"/>
                  </a:lnTo>
                  <a:lnTo>
                    <a:pt x="34" y="84"/>
                  </a:lnTo>
                  <a:lnTo>
                    <a:pt x="38" y="90"/>
                  </a:lnTo>
                  <a:lnTo>
                    <a:pt x="43" y="98"/>
                  </a:lnTo>
                  <a:lnTo>
                    <a:pt x="50" y="105"/>
                  </a:lnTo>
                  <a:lnTo>
                    <a:pt x="65" y="120"/>
                  </a:lnTo>
                  <a:lnTo>
                    <a:pt x="80" y="132"/>
                  </a:lnTo>
                  <a:lnTo>
                    <a:pt x="80" y="132"/>
                  </a:lnTo>
                  <a:lnTo>
                    <a:pt x="87" y="139"/>
                  </a:lnTo>
                  <a:lnTo>
                    <a:pt x="90" y="146"/>
                  </a:lnTo>
                  <a:lnTo>
                    <a:pt x="90" y="146"/>
                  </a:lnTo>
                  <a:lnTo>
                    <a:pt x="90" y="148"/>
                  </a:lnTo>
                  <a:lnTo>
                    <a:pt x="90" y="148"/>
                  </a:lnTo>
                  <a:lnTo>
                    <a:pt x="90" y="149"/>
                  </a:lnTo>
                  <a:lnTo>
                    <a:pt x="90" y="149"/>
                  </a:lnTo>
                  <a:lnTo>
                    <a:pt x="94" y="155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124" y="183"/>
                  </a:lnTo>
                  <a:lnTo>
                    <a:pt x="136" y="196"/>
                  </a:lnTo>
                  <a:lnTo>
                    <a:pt x="148" y="213"/>
                  </a:lnTo>
                  <a:lnTo>
                    <a:pt x="148" y="213"/>
                  </a:lnTo>
                  <a:lnTo>
                    <a:pt x="165" y="225"/>
                  </a:lnTo>
                  <a:lnTo>
                    <a:pt x="185" y="239"/>
                  </a:lnTo>
                  <a:lnTo>
                    <a:pt x="185" y="239"/>
                  </a:lnTo>
                  <a:lnTo>
                    <a:pt x="186" y="226"/>
                  </a:lnTo>
                  <a:lnTo>
                    <a:pt x="187" y="217"/>
                  </a:lnTo>
                  <a:lnTo>
                    <a:pt x="187" y="217"/>
                  </a:lnTo>
                  <a:lnTo>
                    <a:pt x="187" y="210"/>
                  </a:lnTo>
                  <a:lnTo>
                    <a:pt x="192" y="199"/>
                  </a:lnTo>
                  <a:lnTo>
                    <a:pt x="199" y="186"/>
                  </a:lnTo>
                  <a:lnTo>
                    <a:pt x="208" y="173"/>
                  </a:lnTo>
                  <a:lnTo>
                    <a:pt x="217" y="160"/>
                  </a:lnTo>
                  <a:lnTo>
                    <a:pt x="227" y="149"/>
                  </a:lnTo>
                  <a:lnTo>
                    <a:pt x="235" y="142"/>
                  </a:lnTo>
                  <a:lnTo>
                    <a:pt x="238" y="139"/>
                  </a:lnTo>
                  <a:lnTo>
                    <a:pt x="241" y="139"/>
                  </a:lnTo>
                  <a:lnTo>
                    <a:pt x="241" y="139"/>
                  </a:lnTo>
                  <a:lnTo>
                    <a:pt x="242" y="137"/>
                  </a:lnTo>
                  <a:lnTo>
                    <a:pt x="245" y="133"/>
                  </a:lnTo>
                  <a:lnTo>
                    <a:pt x="245" y="133"/>
                  </a:lnTo>
                  <a:lnTo>
                    <a:pt x="246" y="124"/>
                  </a:lnTo>
                  <a:lnTo>
                    <a:pt x="249" y="111"/>
                  </a:lnTo>
                  <a:lnTo>
                    <a:pt x="251" y="80"/>
                  </a:lnTo>
                  <a:lnTo>
                    <a:pt x="251" y="80"/>
                  </a:lnTo>
                  <a:lnTo>
                    <a:pt x="251" y="61"/>
                  </a:lnTo>
                  <a:lnTo>
                    <a:pt x="249" y="44"/>
                  </a:lnTo>
                  <a:lnTo>
                    <a:pt x="249" y="44"/>
                  </a:lnTo>
                  <a:lnTo>
                    <a:pt x="249" y="44"/>
                  </a:lnTo>
                  <a:lnTo>
                    <a:pt x="249" y="44"/>
                  </a:lnTo>
                  <a:lnTo>
                    <a:pt x="233" y="34"/>
                  </a:lnTo>
                  <a:lnTo>
                    <a:pt x="218" y="25"/>
                  </a:lnTo>
                  <a:lnTo>
                    <a:pt x="218" y="25"/>
                  </a:lnTo>
                  <a:lnTo>
                    <a:pt x="195" y="15"/>
                  </a:lnTo>
                  <a:lnTo>
                    <a:pt x="186" y="12"/>
                  </a:lnTo>
                  <a:lnTo>
                    <a:pt x="186" y="12"/>
                  </a:lnTo>
                  <a:lnTo>
                    <a:pt x="149" y="10"/>
                  </a:lnTo>
                  <a:lnTo>
                    <a:pt x="149" y="10"/>
                  </a:lnTo>
                  <a:lnTo>
                    <a:pt x="114" y="7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77" y="2"/>
                  </a:lnTo>
                  <a:lnTo>
                    <a:pt x="77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41" name="Freeform: Shape 124">
              <a:extLst>
                <a:ext uri="{FF2B5EF4-FFF2-40B4-BE49-F238E27FC236}">
                  <a16:creationId xmlns:a16="http://schemas.microsoft.com/office/drawing/2014/main" id="{0354C7AF-53BC-5241-AB21-960E790B7AE0}"/>
                </a:ext>
              </a:extLst>
            </p:cNvPr>
            <p:cNvSpPr/>
            <p:nvPr/>
          </p:nvSpPr>
          <p:spPr>
            <a:xfrm>
              <a:off x="4809240" y="1955880"/>
              <a:ext cx="90000" cy="85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1" h="239">
                  <a:moveTo>
                    <a:pt x="71" y="0"/>
                  </a:moveTo>
                  <a:lnTo>
                    <a:pt x="71" y="0"/>
                  </a:lnTo>
                  <a:lnTo>
                    <a:pt x="68" y="2"/>
                  </a:lnTo>
                  <a:lnTo>
                    <a:pt x="63" y="3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49" y="10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5" y="12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6" y="7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5" y="7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4" y="14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6" y="38"/>
                  </a:lnTo>
                  <a:lnTo>
                    <a:pt x="10" y="43"/>
                  </a:lnTo>
                  <a:lnTo>
                    <a:pt x="21" y="53"/>
                  </a:lnTo>
                  <a:lnTo>
                    <a:pt x="25" y="58"/>
                  </a:lnTo>
                  <a:lnTo>
                    <a:pt x="29" y="64"/>
                  </a:lnTo>
                  <a:lnTo>
                    <a:pt x="32" y="70"/>
                  </a:lnTo>
                  <a:lnTo>
                    <a:pt x="32" y="77"/>
                  </a:lnTo>
                  <a:lnTo>
                    <a:pt x="32" y="77"/>
                  </a:lnTo>
                  <a:lnTo>
                    <a:pt x="34" y="84"/>
                  </a:lnTo>
                  <a:lnTo>
                    <a:pt x="38" y="90"/>
                  </a:lnTo>
                  <a:lnTo>
                    <a:pt x="43" y="98"/>
                  </a:lnTo>
                  <a:lnTo>
                    <a:pt x="50" y="105"/>
                  </a:lnTo>
                  <a:lnTo>
                    <a:pt x="65" y="120"/>
                  </a:lnTo>
                  <a:lnTo>
                    <a:pt x="80" y="132"/>
                  </a:lnTo>
                  <a:lnTo>
                    <a:pt x="80" y="132"/>
                  </a:lnTo>
                  <a:lnTo>
                    <a:pt x="87" y="139"/>
                  </a:lnTo>
                  <a:lnTo>
                    <a:pt x="90" y="146"/>
                  </a:lnTo>
                  <a:lnTo>
                    <a:pt x="90" y="146"/>
                  </a:lnTo>
                  <a:lnTo>
                    <a:pt x="90" y="148"/>
                  </a:lnTo>
                  <a:lnTo>
                    <a:pt x="90" y="148"/>
                  </a:lnTo>
                  <a:lnTo>
                    <a:pt x="90" y="149"/>
                  </a:lnTo>
                  <a:lnTo>
                    <a:pt x="90" y="149"/>
                  </a:lnTo>
                  <a:lnTo>
                    <a:pt x="94" y="155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124" y="183"/>
                  </a:lnTo>
                  <a:lnTo>
                    <a:pt x="136" y="196"/>
                  </a:lnTo>
                  <a:lnTo>
                    <a:pt x="148" y="213"/>
                  </a:lnTo>
                  <a:lnTo>
                    <a:pt x="148" y="213"/>
                  </a:lnTo>
                  <a:lnTo>
                    <a:pt x="165" y="225"/>
                  </a:lnTo>
                  <a:lnTo>
                    <a:pt x="185" y="239"/>
                  </a:lnTo>
                  <a:lnTo>
                    <a:pt x="185" y="239"/>
                  </a:lnTo>
                  <a:lnTo>
                    <a:pt x="186" y="226"/>
                  </a:lnTo>
                  <a:lnTo>
                    <a:pt x="187" y="217"/>
                  </a:lnTo>
                  <a:lnTo>
                    <a:pt x="187" y="217"/>
                  </a:lnTo>
                  <a:lnTo>
                    <a:pt x="187" y="210"/>
                  </a:lnTo>
                  <a:lnTo>
                    <a:pt x="192" y="199"/>
                  </a:lnTo>
                  <a:lnTo>
                    <a:pt x="199" y="186"/>
                  </a:lnTo>
                  <a:lnTo>
                    <a:pt x="208" y="173"/>
                  </a:lnTo>
                  <a:lnTo>
                    <a:pt x="217" y="160"/>
                  </a:lnTo>
                  <a:lnTo>
                    <a:pt x="227" y="149"/>
                  </a:lnTo>
                  <a:lnTo>
                    <a:pt x="235" y="142"/>
                  </a:lnTo>
                  <a:lnTo>
                    <a:pt x="238" y="139"/>
                  </a:lnTo>
                  <a:lnTo>
                    <a:pt x="241" y="139"/>
                  </a:lnTo>
                  <a:lnTo>
                    <a:pt x="241" y="139"/>
                  </a:lnTo>
                  <a:lnTo>
                    <a:pt x="242" y="137"/>
                  </a:lnTo>
                  <a:lnTo>
                    <a:pt x="245" y="133"/>
                  </a:lnTo>
                  <a:lnTo>
                    <a:pt x="245" y="133"/>
                  </a:lnTo>
                  <a:lnTo>
                    <a:pt x="246" y="124"/>
                  </a:lnTo>
                  <a:lnTo>
                    <a:pt x="249" y="111"/>
                  </a:lnTo>
                  <a:lnTo>
                    <a:pt x="251" y="80"/>
                  </a:lnTo>
                  <a:lnTo>
                    <a:pt x="251" y="80"/>
                  </a:lnTo>
                  <a:lnTo>
                    <a:pt x="251" y="61"/>
                  </a:lnTo>
                  <a:lnTo>
                    <a:pt x="249" y="44"/>
                  </a:lnTo>
                  <a:lnTo>
                    <a:pt x="249" y="44"/>
                  </a:lnTo>
                  <a:lnTo>
                    <a:pt x="249" y="44"/>
                  </a:lnTo>
                  <a:lnTo>
                    <a:pt x="249" y="44"/>
                  </a:lnTo>
                  <a:lnTo>
                    <a:pt x="233" y="34"/>
                  </a:lnTo>
                  <a:lnTo>
                    <a:pt x="218" y="25"/>
                  </a:lnTo>
                  <a:lnTo>
                    <a:pt x="218" y="25"/>
                  </a:lnTo>
                  <a:lnTo>
                    <a:pt x="195" y="15"/>
                  </a:lnTo>
                  <a:lnTo>
                    <a:pt x="186" y="12"/>
                  </a:lnTo>
                  <a:lnTo>
                    <a:pt x="186" y="12"/>
                  </a:lnTo>
                  <a:lnTo>
                    <a:pt x="149" y="10"/>
                  </a:lnTo>
                  <a:lnTo>
                    <a:pt x="149" y="10"/>
                  </a:lnTo>
                  <a:lnTo>
                    <a:pt x="114" y="7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77" y="2"/>
                  </a:lnTo>
                  <a:lnTo>
                    <a:pt x="77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42" name="Freeform: Shape 125">
              <a:extLst>
                <a:ext uri="{FF2B5EF4-FFF2-40B4-BE49-F238E27FC236}">
                  <a16:creationId xmlns:a16="http://schemas.microsoft.com/office/drawing/2014/main" id="{AF233158-7F24-FC4C-8F12-16DD3958A4C1}"/>
                </a:ext>
              </a:extLst>
            </p:cNvPr>
            <p:cNvSpPr/>
            <p:nvPr/>
          </p:nvSpPr>
          <p:spPr>
            <a:xfrm>
              <a:off x="4762799" y="1913760"/>
              <a:ext cx="135720" cy="118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8" h="330">
                  <a:moveTo>
                    <a:pt x="179" y="0"/>
                  </a:moveTo>
                  <a:lnTo>
                    <a:pt x="179" y="0"/>
                  </a:lnTo>
                  <a:lnTo>
                    <a:pt x="160" y="15"/>
                  </a:lnTo>
                  <a:lnTo>
                    <a:pt x="147" y="24"/>
                  </a:lnTo>
                  <a:lnTo>
                    <a:pt x="141" y="27"/>
                  </a:lnTo>
                  <a:lnTo>
                    <a:pt x="136" y="29"/>
                  </a:lnTo>
                  <a:lnTo>
                    <a:pt x="136" y="29"/>
                  </a:lnTo>
                  <a:lnTo>
                    <a:pt x="133" y="30"/>
                  </a:lnTo>
                  <a:lnTo>
                    <a:pt x="132" y="33"/>
                  </a:lnTo>
                  <a:lnTo>
                    <a:pt x="129" y="42"/>
                  </a:lnTo>
                  <a:lnTo>
                    <a:pt x="127" y="51"/>
                  </a:lnTo>
                  <a:lnTo>
                    <a:pt x="124" y="60"/>
                  </a:lnTo>
                  <a:lnTo>
                    <a:pt x="124" y="60"/>
                  </a:lnTo>
                  <a:lnTo>
                    <a:pt x="124" y="60"/>
                  </a:lnTo>
                  <a:lnTo>
                    <a:pt x="124" y="60"/>
                  </a:lnTo>
                  <a:lnTo>
                    <a:pt x="124" y="60"/>
                  </a:lnTo>
                  <a:lnTo>
                    <a:pt x="121" y="63"/>
                  </a:lnTo>
                  <a:lnTo>
                    <a:pt x="121" y="63"/>
                  </a:lnTo>
                  <a:lnTo>
                    <a:pt x="121" y="63"/>
                  </a:lnTo>
                  <a:lnTo>
                    <a:pt x="121" y="63"/>
                  </a:lnTo>
                  <a:lnTo>
                    <a:pt x="121" y="63"/>
                  </a:lnTo>
                  <a:lnTo>
                    <a:pt x="120" y="63"/>
                  </a:lnTo>
                  <a:lnTo>
                    <a:pt x="120" y="63"/>
                  </a:lnTo>
                  <a:lnTo>
                    <a:pt x="114" y="64"/>
                  </a:lnTo>
                  <a:lnTo>
                    <a:pt x="111" y="67"/>
                  </a:lnTo>
                  <a:lnTo>
                    <a:pt x="107" y="70"/>
                  </a:lnTo>
                  <a:lnTo>
                    <a:pt x="104" y="74"/>
                  </a:lnTo>
                  <a:lnTo>
                    <a:pt x="98" y="85"/>
                  </a:lnTo>
                  <a:lnTo>
                    <a:pt x="95" y="94"/>
                  </a:lnTo>
                  <a:lnTo>
                    <a:pt x="95" y="94"/>
                  </a:lnTo>
                  <a:lnTo>
                    <a:pt x="92" y="97"/>
                  </a:lnTo>
                  <a:lnTo>
                    <a:pt x="89" y="98"/>
                  </a:lnTo>
                  <a:lnTo>
                    <a:pt x="89" y="98"/>
                  </a:lnTo>
                  <a:lnTo>
                    <a:pt x="82" y="97"/>
                  </a:lnTo>
                  <a:lnTo>
                    <a:pt x="73" y="95"/>
                  </a:lnTo>
                  <a:lnTo>
                    <a:pt x="73" y="95"/>
                  </a:lnTo>
                  <a:lnTo>
                    <a:pt x="64" y="92"/>
                  </a:lnTo>
                  <a:lnTo>
                    <a:pt x="57" y="92"/>
                  </a:lnTo>
                  <a:lnTo>
                    <a:pt x="57" y="92"/>
                  </a:lnTo>
                  <a:lnTo>
                    <a:pt x="51" y="92"/>
                  </a:lnTo>
                  <a:lnTo>
                    <a:pt x="51" y="92"/>
                  </a:lnTo>
                  <a:lnTo>
                    <a:pt x="42" y="95"/>
                  </a:lnTo>
                  <a:lnTo>
                    <a:pt x="28" y="98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" y="113"/>
                  </a:lnTo>
                  <a:lnTo>
                    <a:pt x="3" y="123"/>
                  </a:lnTo>
                  <a:lnTo>
                    <a:pt x="5" y="126"/>
                  </a:lnTo>
                  <a:lnTo>
                    <a:pt x="8" y="129"/>
                  </a:lnTo>
                  <a:lnTo>
                    <a:pt x="9" y="132"/>
                  </a:lnTo>
                  <a:lnTo>
                    <a:pt x="14" y="132"/>
                  </a:lnTo>
                  <a:lnTo>
                    <a:pt x="14" y="132"/>
                  </a:lnTo>
                  <a:lnTo>
                    <a:pt x="23" y="132"/>
                  </a:lnTo>
                  <a:lnTo>
                    <a:pt x="23" y="132"/>
                  </a:lnTo>
                  <a:lnTo>
                    <a:pt x="37" y="133"/>
                  </a:lnTo>
                  <a:lnTo>
                    <a:pt x="45" y="133"/>
                  </a:lnTo>
                  <a:lnTo>
                    <a:pt x="52" y="136"/>
                  </a:lnTo>
                  <a:lnTo>
                    <a:pt x="58" y="138"/>
                  </a:lnTo>
                  <a:lnTo>
                    <a:pt x="62" y="142"/>
                  </a:lnTo>
                  <a:lnTo>
                    <a:pt x="67" y="148"/>
                  </a:lnTo>
                  <a:lnTo>
                    <a:pt x="68" y="155"/>
                  </a:lnTo>
                  <a:lnTo>
                    <a:pt x="68" y="155"/>
                  </a:lnTo>
                  <a:lnTo>
                    <a:pt x="70" y="166"/>
                  </a:lnTo>
                  <a:lnTo>
                    <a:pt x="76" y="179"/>
                  </a:lnTo>
                  <a:lnTo>
                    <a:pt x="83" y="192"/>
                  </a:lnTo>
                  <a:lnTo>
                    <a:pt x="94" y="207"/>
                  </a:lnTo>
                  <a:lnTo>
                    <a:pt x="114" y="234"/>
                  </a:lnTo>
                  <a:lnTo>
                    <a:pt x="130" y="254"/>
                  </a:lnTo>
                  <a:lnTo>
                    <a:pt x="130" y="254"/>
                  </a:lnTo>
                  <a:lnTo>
                    <a:pt x="138" y="260"/>
                  </a:lnTo>
                  <a:lnTo>
                    <a:pt x="145" y="265"/>
                  </a:lnTo>
                  <a:lnTo>
                    <a:pt x="164" y="271"/>
                  </a:lnTo>
                  <a:lnTo>
                    <a:pt x="172" y="274"/>
                  </a:lnTo>
                  <a:lnTo>
                    <a:pt x="179" y="275"/>
                  </a:lnTo>
                  <a:lnTo>
                    <a:pt x="185" y="279"/>
                  </a:lnTo>
                  <a:lnTo>
                    <a:pt x="186" y="284"/>
                  </a:lnTo>
                  <a:lnTo>
                    <a:pt x="186" y="284"/>
                  </a:lnTo>
                  <a:lnTo>
                    <a:pt x="188" y="290"/>
                  </a:lnTo>
                  <a:lnTo>
                    <a:pt x="192" y="296"/>
                  </a:lnTo>
                  <a:lnTo>
                    <a:pt x="198" y="300"/>
                  </a:lnTo>
                  <a:lnTo>
                    <a:pt x="206" y="306"/>
                  </a:lnTo>
                  <a:lnTo>
                    <a:pt x="215" y="309"/>
                  </a:lnTo>
                  <a:lnTo>
                    <a:pt x="225" y="313"/>
                  </a:lnTo>
                  <a:lnTo>
                    <a:pt x="235" y="315"/>
                  </a:lnTo>
                  <a:lnTo>
                    <a:pt x="247" y="316"/>
                  </a:lnTo>
                  <a:lnTo>
                    <a:pt x="247" y="316"/>
                  </a:lnTo>
                  <a:lnTo>
                    <a:pt x="254" y="318"/>
                  </a:lnTo>
                  <a:lnTo>
                    <a:pt x="260" y="321"/>
                  </a:lnTo>
                  <a:lnTo>
                    <a:pt x="277" y="330"/>
                  </a:lnTo>
                  <a:lnTo>
                    <a:pt x="277" y="330"/>
                  </a:lnTo>
                  <a:lnTo>
                    <a:pt x="265" y="313"/>
                  </a:lnTo>
                  <a:lnTo>
                    <a:pt x="253" y="300"/>
                  </a:lnTo>
                  <a:lnTo>
                    <a:pt x="229" y="278"/>
                  </a:lnTo>
                  <a:lnTo>
                    <a:pt x="229" y="278"/>
                  </a:lnTo>
                  <a:lnTo>
                    <a:pt x="223" y="272"/>
                  </a:lnTo>
                  <a:lnTo>
                    <a:pt x="219" y="266"/>
                  </a:lnTo>
                  <a:lnTo>
                    <a:pt x="219" y="266"/>
                  </a:lnTo>
                  <a:lnTo>
                    <a:pt x="219" y="265"/>
                  </a:lnTo>
                  <a:lnTo>
                    <a:pt x="219" y="265"/>
                  </a:lnTo>
                  <a:lnTo>
                    <a:pt x="219" y="263"/>
                  </a:lnTo>
                  <a:lnTo>
                    <a:pt x="219" y="263"/>
                  </a:lnTo>
                  <a:lnTo>
                    <a:pt x="216" y="256"/>
                  </a:lnTo>
                  <a:lnTo>
                    <a:pt x="209" y="249"/>
                  </a:lnTo>
                  <a:lnTo>
                    <a:pt x="209" y="249"/>
                  </a:lnTo>
                  <a:lnTo>
                    <a:pt x="194" y="237"/>
                  </a:lnTo>
                  <a:lnTo>
                    <a:pt x="179" y="222"/>
                  </a:lnTo>
                  <a:lnTo>
                    <a:pt x="172" y="215"/>
                  </a:lnTo>
                  <a:lnTo>
                    <a:pt x="167" y="207"/>
                  </a:lnTo>
                  <a:lnTo>
                    <a:pt x="163" y="201"/>
                  </a:lnTo>
                  <a:lnTo>
                    <a:pt x="161" y="194"/>
                  </a:lnTo>
                  <a:lnTo>
                    <a:pt x="161" y="194"/>
                  </a:lnTo>
                  <a:lnTo>
                    <a:pt x="161" y="187"/>
                  </a:lnTo>
                  <a:lnTo>
                    <a:pt x="158" y="181"/>
                  </a:lnTo>
                  <a:lnTo>
                    <a:pt x="154" y="175"/>
                  </a:lnTo>
                  <a:lnTo>
                    <a:pt x="150" y="170"/>
                  </a:lnTo>
                  <a:lnTo>
                    <a:pt x="139" y="160"/>
                  </a:lnTo>
                  <a:lnTo>
                    <a:pt x="135" y="155"/>
                  </a:lnTo>
                  <a:lnTo>
                    <a:pt x="130" y="151"/>
                  </a:lnTo>
                  <a:lnTo>
                    <a:pt x="130" y="151"/>
                  </a:lnTo>
                  <a:lnTo>
                    <a:pt x="129" y="147"/>
                  </a:lnTo>
                  <a:lnTo>
                    <a:pt x="129" y="147"/>
                  </a:lnTo>
                  <a:lnTo>
                    <a:pt x="129" y="145"/>
                  </a:lnTo>
                  <a:lnTo>
                    <a:pt x="129" y="145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3" y="131"/>
                  </a:lnTo>
                  <a:lnTo>
                    <a:pt x="138" y="127"/>
                  </a:lnTo>
                  <a:lnTo>
                    <a:pt x="138" y="127"/>
                  </a:lnTo>
                  <a:lnTo>
                    <a:pt x="144" y="124"/>
                  </a:lnTo>
                  <a:lnTo>
                    <a:pt x="150" y="123"/>
                  </a:lnTo>
                  <a:lnTo>
                    <a:pt x="150" y="123"/>
                  </a:lnTo>
                  <a:lnTo>
                    <a:pt x="155" y="124"/>
                  </a:lnTo>
                  <a:lnTo>
                    <a:pt x="160" y="127"/>
                  </a:lnTo>
                  <a:lnTo>
                    <a:pt x="160" y="127"/>
                  </a:lnTo>
                  <a:lnTo>
                    <a:pt x="164" y="129"/>
                  </a:lnTo>
                  <a:lnTo>
                    <a:pt x="167" y="131"/>
                  </a:lnTo>
                  <a:lnTo>
                    <a:pt x="167" y="131"/>
                  </a:lnTo>
                  <a:lnTo>
                    <a:pt x="170" y="131"/>
                  </a:lnTo>
                  <a:lnTo>
                    <a:pt x="170" y="131"/>
                  </a:lnTo>
                  <a:lnTo>
                    <a:pt x="178" y="127"/>
                  </a:lnTo>
                  <a:lnTo>
                    <a:pt x="184" y="124"/>
                  </a:lnTo>
                  <a:lnTo>
                    <a:pt x="184" y="124"/>
                  </a:lnTo>
                  <a:lnTo>
                    <a:pt x="192" y="120"/>
                  </a:lnTo>
                  <a:lnTo>
                    <a:pt x="197" y="119"/>
                  </a:lnTo>
                  <a:lnTo>
                    <a:pt x="200" y="117"/>
                  </a:lnTo>
                  <a:lnTo>
                    <a:pt x="200" y="117"/>
                  </a:lnTo>
                  <a:lnTo>
                    <a:pt x="206" y="119"/>
                  </a:lnTo>
                  <a:lnTo>
                    <a:pt x="206" y="119"/>
                  </a:lnTo>
                  <a:lnTo>
                    <a:pt x="215" y="120"/>
                  </a:lnTo>
                  <a:lnTo>
                    <a:pt x="215" y="120"/>
                  </a:lnTo>
                  <a:lnTo>
                    <a:pt x="243" y="124"/>
                  </a:lnTo>
                  <a:lnTo>
                    <a:pt x="278" y="127"/>
                  </a:lnTo>
                  <a:lnTo>
                    <a:pt x="278" y="127"/>
                  </a:lnTo>
                  <a:lnTo>
                    <a:pt x="315" y="129"/>
                  </a:lnTo>
                  <a:lnTo>
                    <a:pt x="315" y="129"/>
                  </a:lnTo>
                  <a:lnTo>
                    <a:pt x="324" y="132"/>
                  </a:lnTo>
                  <a:lnTo>
                    <a:pt x="347" y="142"/>
                  </a:lnTo>
                  <a:lnTo>
                    <a:pt x="347" y="142"/>
                  </a:lnTo>
                  <a:lnTo>
                    <a:pt x="362" y="151"/>
                  </a:lnTo>
                  <a:lnTo>
                    <a:pt x="378" y="161"/>
                  </a:lnTo>
                  <a:lnTo>
                    <a:pt x="378" y="161"/>
                  </a:lnTo>
                  <a:lnTo>
                    <a:pt x="378" y="161"/>
                  </a:lnTo>
                  <a:lnTo>
                    <a:pt x="378" y="161"/>
                  </a:lnTo>
                  <a:lnTo>
                    <a:pt x="375" y="150"/>
                  </a:lnTo>
                  <a:lnTo>
                    <a:pt x="375" y="150"/>
                  </a:lnTo>
                  <a:lnTo>
                    <a:pt x="374" y="147"/>
                  </a:lnTo>
                  <a:lnTo>
                    <a:pt x="374" y="147"/>
                  </a:lnTo>
                  <a:lnTo>
                    <a:pt x="373" y="139"/>
                  </a:lnTo>
                  <a:lnTo>
                    <a:pt x="371" y="132"/>
                  </a:lnTo>
                  <a:lnTo>
                    <a:pt x="370" y="119"/>
                  </a:lnTo>
                  <a:lnTo>
                    <a:pt x="368" y="113"/>
                  </a:lnTo>
                  <a:lnTo>
                    <a:pt x="365" y="107"/>
                  </a:lnTo>
                  <a:lnTo>
                    <a:pt x="362" y="102"/>
                  </a:lnTo>
                  <a:lnTo>
                    <a:pt x="358" y="98"/>
                  </a:lnTo>
                  <a:lnTo>
                    <a:pt x="358" y="98"/>
                  </a:lnTo>
                  <a:lnTo>
                    <a:pt x="352" y="97"/>
                  </a:lnTo>
                  <a:lnTo>
                    <a:pt x="352" y="97"/>
                  </a:lnTo>
                  <a:lnTo>
                    <a:pt x="349" y="94"/>
                  </a:lnTo>
                  <a:lnTo>
                    <a:pt x="344" y="90"/>
                  </a:lnTo>
                  <a:lnTo>
                    <a:pt x="340" y="80"/>
                  </a:lnTo>
                  <a:lnTo>
                    <a:pt x="336" y="67"/>
                  </a:lnTo>
                  <a:lnTo>
                    <a:pt x="334" y="54"/>
                  </a:lnTo>
                  <a:lnTo>
                    <a:pt x="334" y="54"/>
                  </a:lnTo>
                  <a:lnTo>
                    <a:pt x="318" y="58"/>
                  </a:lnTo>
                  <a:lnTo>
                    <a:pt x="318" y="58"/>
                  </a:lnTo>
                  <a:lnTo>
                    <a:pt x="309" y="60"/>
                  </a:lnTo>
                  <a:lnTo>
                    <a:pt x="309" y="60"/>
                  </a:lnTo>
                  <a:lnTo>
                    <a:pt x="300" y="61"/>
                  </a:lnTo>
                  <a:lnTo>
                    <a:pt x="290" y="63"/>
                  </a:lnTo>
                  <a:lnTo>
                    <a:pt x="290" y="63"/>
                  </a:lnTo>
                  <a:lnTo>
                    <a:pt x="285" y="63"/>
                  </a:lnTo>
                  <a:lnTo>
                    <a:pt x="285" y="63"/>
                  </a:lnTo>
                  <a:lnTo>
                    <a:pt x="284" y="63"/>
                  </a:lnTo>
                  <a:lnTo>
                    <a:pt x="284" y="63"/>
                  </a:lnTo>
                  <a:lnTo>
                    <a:pt x="284" y="63"/>
                  </a:lnTo>
                  <a:lnTo>
                    <a:pt x="284" y="63"/>
                  </a:lnTo>
                  <a:lnTo>
                    <a:pt x="284" y="63"/>
                  </a:lnTo>
                  <a:lnTo>
                    <a:pt x="284" y="63"/>
                  </a:lnTo>
                  <a:lnTo>
                    <a:pt x="283" y="63"/>
                  </a:lnTo>
                  <a:lnTo>
                    <a:pt x="283" y="63"/>
                  </a:lnTo>
                  <a:lnTo>
                    <a:pt x="281" y="63"/>
                  </a:lnTo>
                  <a:lnTo>
                    <a:pt x="281" y="63"/>
                  </a:lnTo>
                  <a:lnTo>
                    <a:pt x="281" y="63"/>
                  </a:lnTo>
                  <a:lnTo>
                    <a:pt x="281" y="63"/>
                  </a:lnTo>
                  <a:lnTo>
                    <a:pt x="280" y="63"/>
                  </a:lnTo>
                  <a:lnTo>
                    <a:pt x="280" y="63"/>
                  </a:lnTo>
                  <a:lnTo>
                    <a:pt x="280" y="61"/>
                  </a:lnTo>
                  <a:lnTo>
                    <a:pt x="280" y="61"/>
                  </a:lnTo>
                  <a:lnTo>
                    <a:pt x="278" y="61"/>
                  </a:lnTo>
                  <a:lnTo>
                    <a:pt x="278" y="61"/>
                  </a:lnTo>
                  <a:lnTo>
                    <a:pt x="278" y="61"/>
                  </a:lnTo>
                  <a:lnTo>
                    <a:pt x="278" y="61"/>
                  </a:lnTo>
                  <a:lnTo>
                    <a:pt x="278" y="61"/>
                  </a:lnTo>
                  <a:lnTo>
                    <a:pt x="278" y="61"/>
                  </a:lnTo>
                  <a:lnTo>
                    <a:pt x="266" y="60"/>
                  </a:lnTo>
                  <a:lnTo>
                    <a:pt x="254" y="57"/>
                  </a:lnTo>
                  <a:lnTo>
                    <a:pt x="244" y="51"/>
                  </a:lnTo>
                  <a:lnTo>
                    <a:pt x="237" y="43"/>
                  </a:lnTo>
                  <a:lnTo>
                    <a:pt x="237" y="43"/>
                  </a:lnTo>
                  <a:lnTo>
                    <a:pt x="229" y="34"/>
                  </a:lnTo>
                  <a:lnTo>
                    <a:pt x="217" y="26"/>
                  </a:lnTo>
                  <a:lnTo>
                    <a:pt x="191" y="8"/>
                  </a:lnTo>
                  <a:lnTo>
                    <a:pt x="191" y="8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43" name="Freeform: Shape 126">
              <a:extLst>
                <a:ext uri="{FF2B5EF4-FFF2-40B4-BE49-F238E27FC236}">
                  <a16:creationId xmlns:a16="http://schemas.microsoft.com/office/drawing/2014/main" id="{F4A1E78D-8164-CA45-8FC5-2917322C16E8}"/>
                </a:ext>
              </a:extLst>
            </p:cNvPr>
            <p:cNvSpPr/>
            <p:nvPr/>
          </p:nvSpPr>
          <p:spPr>
            <a:xfrm>
              <a:off x="4762799" y="1913760"/>
              <a:ext cx="135720" cy="118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8" h="330">
                  <a:moveTo>
                    <a:pt x="179" y="0"/>
                  </a:moveTo>
                  <a:lnTo>
                    <a:pt x="179" y="0"/>
                  </a:lnTo>
                  <a:lnTo>
                    <a:pt x="160" y="15"/>
                  </a:lnTo>
                  <a:lnTo>
                    <a:pt x="147" y="24"/>
                  </a:lnTo>
                  <a:lnTo>
                    <a:pt x="141" y="27"/>
                  </a:lnTo>
                  <a:lnTo>
                    <a:pt x="136" y="29"/>
                  </a:lnTo>
                  <a:lnTo>
                    <a:pt x="136" y="29"/>
                  </a:lnTo>
                  <a:lnTo>
                    <a:pt x="133" y="30"/>
                  </a:lnTo>
                  <a:lnTo>
                    <a:pt x="132" y="33"/>
                  </a:lnTo>
                  <a:lnTo>
                    <a:pt x="129" y="42"/>
                  </a:lnTo>
                  <a:lnTo>
                    <a:pt x="127" y="51"/>
                  </a:lnTo>
                  <a:lnTo>
                    <a:pt x="124" y="60"/>
                  </a:lnTo>
                  <a:lnTo>
                    <a:pt x="124" y="60"/>
                  </a:lnTo>
                  <a:lnTo>
                    <a:pt x="124" y="60"/>
                  </a:lnTo>
                  <a:lnTo>
                    <a:pt x="124" y="60"/>
                  </a:lnTo>
                  <a:lnTo>
                    <a:pt x="124" y="60"/>
                  </a:lnTo>
                  <a:lnTo>
                    <a:pt x="121" y="63"/>
                  </a:lnTo>
                  <a:lnTo>
                    <a:pt x="121" y="63"/>
                  </a:lnTo>
                  <a:lnTo>
                    <a:pt x="121" y="63"/>
                  </a:lnTo>
                  <a:lnTo>
                    <a:pt x="121" y="63"/>
                  </a:lnTo>
                  <a:lnTo>
                    <a:pt x="121" y="63"/>
                  </a:lnTo>
                  <a:lnTo>
                    <a:pt x="120" y="63"/>
                  </a:lnTo>
                  <a:lnTo>
                    <a:pt x="120" y="63"/>
                  </a:lnTo>
                  <a:lnTo>
                    <a:pt x="114" y="64"/>
                  </a:lnTo>
                  <a:lnTo>
                    <a:pt x="111" y="67"/>
                  </a:lnTo>
                  <a:lnTo>
                    <a:pt x="107" y="70"/>
                  </a:lnTo>
                  <a:lnTo>
                    <a:pt x="104" y="74"/>
                  </a:lnTo>
                  <a:lnTo>
                    <a:pt x="98" y="85"/>
                  </a:lnTo>
                  <a:lnTo>
                    <a:pt x="95" y="94"/>
                  </a:lnTo>
                  <a:lnTo>
                    <a:pt x="95" y="94"/>
                  </a:lnTo>
                  <a:lnTo>
                    <a:pt x="92" y="97"/>
                  </a:lnTo>
                  <a:lnTo>
                    <a:pt x="89" y="98"/>
                  </a:lnTo>
                  <a:lnTo>
                    <a:pt x="89" y="98"/>
                  </a:lnTo>
                  <a:lnTo>
                    <a:pt x="82" y="97"/>
                  </a:lnTo>
                  <a:lnTo>
                    <a:pt x="73" y="95"/>
                  </a:lnTo>
                  <a:lnTo>
                    <a:pt x="73" y="95"/>
                  </a:lnTo>
                  <a:lnTo>
                    <a:pt x="64" y="92"/>
                  </a:lnTo>
                  <a:lnTo>
                    <a:pt x="57" y="92"/>
                  </a:lnTo>
                  <a:lnTo>
                    <a:pt x="57" y="92"/>
                  </a:lnTo>
                  <a:lnTo>
                    <a:pt x="51" y="92"/>
                  </a:lnTo>
                  <a:lnTo>
                    <a:pt x="51" y="92"/>
                  </a:lnTo>
                  <a:lnTo>
                    <a:pt x="42" y="95"/>
                  </a:lnTo>
                  <a:lnTo>
                    <a:pt x="28" y="98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" y="113"/>
                  </a:lnTo>
                  <a:lnTo>
                    <a:pt x="3" y="123"/>
                  </a:lnTo>
                  <a:lnTo>
                    <a:pt x="5" y="126"/>
                  </a:lnTo>
                  <a:lnTo>
                    <a:pt x="8" y="129"/>
                  </a:lnTo>
                  <a:lnTo>
                    <a:pt x="9" y="132"/>
                  </a:lnTo>
                  <a:lnTo>
                    <a:pt x="14" y="132"/>
                  </a:lnTo>
                  <a:lnTo>
                    <a:pt x="14" y="132"/>
                  </a:lnTo>
                  <a:lnTo>
                    <a:pt x="23" y="132"/>
                  </a:lnTo>
                  <a:lnTo>
                    <a:pt x="23" y="132"/>
                  </a:lnTo>
                  <a:lnTo>
                    <a:pt x="37" y="133"/>
                  </a:lnTo>
                  <a:lnTo>
                    <a:pt x="45" y="133"/>
                  </a:lnTo>
                  <a:lnTo>
                    <a:pt x="52" y="136"/>
                  </a:lnTo>
                  <a:lnTo>
                    <a:pt x="58" y="138"/>
                  </a:lnTo>
                  <a:lnTo>
                    <a:pt x="62" y="142"/>
                  </a:lnTo>
                  <a:lnTo>
                    <a:pt x="67" y="148"/>
                  </a:lnTo>
                  <a:lnTo>
                    <a:pt x="68" y="155"/>
                  </a:lnTo>
                  <a:lnTo>
                    <a:pt x="68" y="155"/>
                  </a:lnTo>
                  <a:lnTo>
                    <a:pt x="70" y="166"/>
                  </a:lnTo>
                  <a:lnTo>
                    <a:pt x="76" y="179"/>
                  </a:lnTo>
                  <a:lnTo>
                    <a:pt x="83" y="192"/>
                  </a:lnTo>
                  <a:lnTo>
                    <a:pt x="94" y="207"/>
                  </a:lnTo>
                  <a:lnTo>
                    <a:pt x="114" y="234"/>
                  </a:lnTo>
                  <a:lnTo>
                    <a:pt x="130" y="254"/>
                  </a:lnTo>
                  <a:lnTo>
                    <a:pt x="130" y="254"/>
                  </a:lnTo>
                  <a:lnTo>
                    <a:pt x="138" y="260"/>
                  </a:lnTo>
                  <a:lnTo>
                    <a:pt x="145" y="265"/>
                  </a:lnTo>
                  <a:lnTo>
                    <a:pt x="164" y="271"/>
                  </a:lnTo>
                  <a:lnTo>
                    <a:pt x="172" y="274"/>
                  </a:lnTo>
                  <a:lnTo>
                    <a:pt x="179" y="275"/>
                  </a:lnTo>
                  <a:lnTo>
                    <a:pt x="185" y="279"/>
                  </a:lnTo>
                  <a:lnTo>
                    <a:pt x="186" y="284"/>
                  </a:lnTo>
                  <a:lnTo>
                    <a:pt x="186" y="284"/>
                  </a:lnTo>
                  <a:lnTo>
                    <a:pt x="188" y="290"/>
                  </a:lnTo>
                  <a:lnTo>
                    <a:pt x="192" y="296"/>
                  </a:lnTo>
                  <a:lnTo>
                    <a:pt x="198" y="300"/>
                  </a:lnTo>
                  <a:lnTo>
                    <a:pt x="206" y="306"/>
                  </a:lnTo>
                  <a:lnTo>
                    <a:pt x="215" y="309"/>
                  </a:lnTo>
                  <a:lnTo>
                    <a:pt x="225" y="313"/>
                  </a:lnTo>
                  <a:lnTo>
                    <a:pt x="235" y="315"/>
                  </a:lnTo>
                  <a:lnTo>
                    <a:pt x="247" y="316"/>
                  </a:lnTo>
                  <a:lnTo>
                    <a:pt x="247" y="316"/>
                  </a:lnTo>
                  <a:lnTo>
                    <a:pt x="254" y="318"/>
                  </a:lnTo>
                  <a:lnTo>
                    <a:pt x="260" y="321"/>
                  </a:lnTo>
                  <a:lnTo>
                    <a:pt x="277" y="330"/>
                  </a:lnTo>
                  <a:lnTo>
                    <a:pt x="277" y="330"/>
                  </a:lnTo>
                  <a:lnTo>
                    <a:pt x="265" y="313"/>
                  </a:lnTo>
                  <a:lnTo>
                    <a:pt x="253" y="300"/>
                  </a:lnTo>
                  <a:lnTo>
                    <a:pt x="229" y="278"/>
                  </a:lnTo>
                  <a:lnTo>
                    <a:pt x="229" y="278"/>
                  </a:lnTo>
                  <a:lnTo>
                    <a:pt x="223" y="272"/>
                  </a:lnTo>
                  <a:lnTo>
                    <a:pt x="219" y="266"/>
                  </a:lnTo>
                  <a:lnTo>
                    <a:pt x="219" y="266"/>
                  </a:lnTo>
                  <a:lnTo>
                    <a:pt x="219" y="265"/>
                  </a:lnTo>
                  <a:lnTo>
                    <a:pt x="219" y="265"/>
                  </a:lnTo>
                  <a:lnTo>
                    <a:pt x="219" y="263"/>
                  </a:lnTo>
                  <a:lnTo>
                    <a:pt x="219" y="263"/>
                  </a:lnTo>
                  <a:lnTo>
                    <a:pt x="216" y="256"/>
                  </a:lnTo>
                  <a:lnTo>
                    <a:pt x="209" y="249"/>
                  </a:lnTo>
                  <a:lnTo>
                    <a:pt x="209" y="249"/>
                  </a:lnTo>
                  <a:lnTo>
                    <a:pt x="194" y="237"/>
                  </a:lnTo>
                  <a:lnTo>
                    <a:pt x="179" y="222"/>
                  </a:lnTo>
                  <a:lnTo>
                    <a:pt x="172" y="215"/>
                  </a:lnTo>
                  <a:lnTo>
                    <a:pt x="167" y="207"/>
                  </a:lnTo>
                  <a:lnTo>
                    <a:pt x="163" y="201"/>
                  </a:lnTo>
                  <a:lnTo>
                    <a:pt x="161" y="194"/>
                  </a:lnTo>
                  <a:lnTo>
                    <a:pt x="161" y="194"/>
                  </a:lnTo>
                  <a:lnTo>
                    <a:pt x="161" y="187"/>
                  </a:lnTo>
                  <a:lnTo>
                    <a:pt x="158" y="181"/>
                  </a:lnTo>
                  <a:lnTo>
                    <a:pt x="154" y="175"/>
                  </a:lnTo>
                  <a:lnTo>
                    <a:pt x="150" y="170"/>
                  </a:lnTo>
                  <a:lnTo>
                    <a:pt x="139" y="160"/>
                  </a:lnTo>
                  <a:lnTo>
                    <a:pt x="135" y="155"/>
                  </a:lnTo>
                  <a:lnTo>
                    <a:pt x="130" y="151"/>
                  </a:lnTo>
                  <a:lnTo>
                    <a:pt x="130" y="151"/>
                  </a:lnTo>
                  <a:lnTo>
                    <a:pt x="129" y="147"/>
                  </a:lnTo>
                  <a:lnTo>
                    <a:pt x="129" y="147"/>
                  </a:lnTo>
                  <a:lnTo>
                    <a:pt x="129" y="145"/>
                  </a:lnTo>
                  <a:lnTo>
                    <a:pt x="129" y="145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3" y="131"/>
                  </a:lnTo>
                  <a:lnTo>
                    <a:pt x="138" y="127"/>
                  </a:lnTo>
                  <a:lnTo>
                    <a:pt x="138" y="127"/>
                  </a:lnTo>
                  <a:lnTo>
                    <a:pt x="144" y="124"/>
                  </a:lnTo>
                  <a:lnTo>
                    <a:pt x="150" y="123"/>
                  </a:lnTo>
                  <a:lnTo>
                    <a:pt x="150" y="123"/>
                  </a:lnTo>
                  <a:lnTo>
                    <a:pt x="155" y="124"/>
                  </a:lnTo>
                  <a:lnTo>
                    <a:pt x="160" y="127"/>
                  </a:lnTo>
                  <a:lnTo>
                    <a:pt x="160" y="127"/>
                  </a:lnTo>
                  <a:lnTo>
                    <a:pt x="164" y="129"/>
                  </a:lnTo>
                  <a:lnTo>
                    <a:pt x="167" y="131"/>
                  </a:lnTo>
                  <a:lnTo>
                    <a:pt x="167" y="131"/>
                  </a:lnTo>
                  <a:lnTo>
                    <a:pt x="170" y="131"/>
                  </a:lnTo>
                  <a:lnTo>
                    <a:pt x="170" y="131"/>
                  </a:lnTo>
                  <a:lnTo>
                    <a:pt x="178" y="127"/>
                  </a:lnTo>
                  <a:lnTo>
                    <a:pt x="184" y="124"/>
                  </a:lnTo>
                  <a:lnTo>
                    <a:pt x="184" y="124"/>
                  </a:lnTo>
                  <a:lnTo>
                    <a:pt x="192" y="120"/>
                  </a:lnTo>
                  <a:lnTo>
                    <a:pt x="197" y="119"/>
                  </a:lnTo>
                  <a:lnTo>
                    <a:pt x="200" y="117"/>
                  </a:lnTo>
                  <a:lnTo>
                    <a:pt x="200" y="117"/>
                  </a:lnTo>
                  <a:lnTo>
                    <a:pt x="206" y="119"/>
                  </a:lnTo>
                  <a:lnTo>
                    <a:pt x="206" y="119"/>
                  </a:lnTo>
                  <a:lnTo>
                    <a:pt x="215" y="120"/>
                  </a:lnTo>
                  <a:lnTo>
                    <a:pt x="215" y="120"/>
                  </a:lnTo>
                  <a:lnTo>
                    <a:pt x="243" y="124"/>
                  </a:lnTo>
                  <a:lnTo>
                    <a:pt x="278" y="127"/>
                  </a:lnTo>
                  <a:lnTo>
                    <a:pt x="278" y="127"/>
                  </a:lnTo>
                  <a:lnTo>
                    <a:pt x="315" y="129"/>
                  </a:lnTo>
                  <a:lnTo>
                    <a:pt x="315" y="129"/>
                  </a:lnTo>
                  <a:lnTo>
                    <a:pt x="324" y="132"/>
                  </a:lnTo>
                  <a:lnTo>
                    <a:pt x="347" y="142"/>
                  </a:lnTo>
                  <a:lnTo>
                    <a:pt x="347" y="142"/>
                  </a:lnTo>
                  <a:lnTo>
                    <a:pt x="362" y="151"/>
                  </a:lnTo>
                  <a:lnTo>
                    <a:pt x="378" y="161"/>
                  </a:lnTo>
                  <a:lnTo>
                    <a:pt x="378" y="161"/>
                  </a:lnTo>
                  <a:lnTo>
                    <a:pt x="378" y="161"/>
                  </a:lnTo>
                  <a:lnTo>
                    <a:pt x="378" y="161"/>
                  </a:lnTo>
                  <a:lnTo>
                    <a:pt x="375" y="150"/>
                  </a:lnTo>
                  <a:lnTo>
                    <a:pt x="375" y="150"/>
                  </a:lnTo>
                  <a:lnTo>
                    <a:pt x="374" y="147"/>
                  </a:lnTo>
                  <a:lnTo>
                    <a:pt x="374" y="147"/>
                  </a:lnTo>
                  <a:lnTo>
                    <a:pt x="373" y="139"/>
                  </a:lnTo>
                  <a:lnTo>
                    <a:pt x="371" y="132"/>
                  </a:lnTo>
                  <a:lnTo>
                    <a:pt x="370" y="119"/>
                  </a:lnTo>
                  <a:lnTo>
                    <a:pt x="368" y="113"/>
                  </a:lnTo>
                  <a:lnTo>
                    <a:pt x="365" y="107"/>
                  </a:lnTo>
                  <a:lnTo>
                    <a:pt x="362" y="102"/>
                  </a:lnTo>
                  <a:lnTo>
                    <a:pt x="358" y="98"/>
                  </a:lnTo>
                  <a:lnTo>
                    <a:pt x="358" y="98"/>
                  </a:lnTo>
                  <a:lnTo>
                    <a:pt x="352" y="97"/>
                  </a:lnTo>
                  <a:lnTo>
                    <a:pt x="352" y="97"/>
                  </a:lnTo>
                  <a:lnTo>
                    <a:pt x="349" y="94"/>
                  </a:lnTo>
                  <a:lnTo>
                    <a:pt x="344" y="90"/>
                  </a:lnTo>
                  <a:lnTo>
                    <a:pt x="340" y="80"/>
                  </a:lnTo>
                  <a:lnTo>
                    <a:pt x="336" y="67"/>
                  </a:lnTo>
                  <a:lnTo>
                    <a:pt x="334" y="54"/>
                  </a:lnTo>
                  <a:lnTo>
                    <a:pt x="334" y="54"/>
                  </a:lnTo>
                  <a:lnTo>
                    <a:pt x="318" y="58"/>
                  </a:lnTo>
                  <a:lnTo>
                    <a:pt x="318" y="58"/>
                  </a:lnTo>
                  <a:lnTo>
                    <a:pt x="309" y="60"/>
                  </a:lnTo>
                  <a:lnTo>
                    <a:pt x="309" y="60"/>
                  </a:lnTo>
                  <a:lnTo>
                    <a:pt x="300" y="61"/>
                  </a:lnTo>
                  <a:lnTo>
                    <a:pt x="290" y="63"/>
                  </a:lnTo>
                  <a:lnTo>
                    <a:pt x="290" y="63"/>
                  </a:lnTo>
                  <a:lnTo>
                    <a:pt x="285" y="63"/>
                  </a:lnTo>
                  <a:lnTo>
                    <a:pt x="285" y="63"/>
                  </a:lnTo>
                  <a:lnTo>
                    <a:pt x="284" y="63"/>
                  </a:lnTo>
                  <a:lnTo>
                    <a:pt x="284" y="63"/>
                  </a:lnTo>
                  <a:lnTo>
                    <a:pt x="284" y="63"/>
                  </a:lnTo>
                  <a:lnTo>
                    <a:pt x="284" y="63"/>
                  </a:lnTo>
                  <a:lnTo>
                    <a:pt x="284" y="63"/>
                  </a:lnTo>
                  <a:lnTo>
                    <a:pt x="284" y="63"/>
                  </a:lnTo>
                  <a:lnTo>
                    <a:pt x="283" y="63"/>
                  </a:lnTo>
                  <a:lnTo>
                    <a:pt x="283" y="63"/>
                  </a:lnTo>
                  <a:lnTo>
                    <a:pt x="281" y="63"/>
                  </a:lnTo>
                  <a:lnTo>
                    <a:pt x="281" y="63"/>
                  </a:lnTo>
                  <a:lnTo>
                    <a:pt x="281" y="63"/>
                  </a:lnTo>
                  <a:lnTo>
                    <a:pt x="281" y="63"/>
                  </a:lnTo>
                  <a:lnTo>
                    <a:pt x="280" y="63"/>
                  </a:lnTo>
                  <a:lnTo>
                    <a:pt x="280" y="63"/>
                  </a:lnTo>
                  <a:lnTo>
                    <a:pt x="280" y="61"/>
                  </a:lnTo>
                  <a:lnTo>
                    <a:pt x="280" y="61"/>
                  </a:lnTo>
                  <a:lnTo>
                    <a:pt x="278" y="61"/>
                  </a:lnTo>
                  <a:lnTo>
                    <a:pt x="278" y="61"/>
                  </a:lnTo>
                  <a:lnTo>
                    <a:pt x="278" y="61"/>
                  </a:lnTo>
                  <a:lnTo>
                    <a:pt x="278" y="61"/>
                  </a:lnTo>
                  <a:lnTo>
                    <a:pt x="278" y="61"/>
                  </a:lnTo>
                  <a:lnTo>
                    <a:pt x="278" y="61"/>
                  </a:lnTo>
                  <a:lnTo>
                    <a:pt x="266" y="60"/>
                  </a:lnTo>
                  <a:lnTo>
                    <a:pt x="254" y="57"/>
                  </a:lnTo>
                  <a:lnTo>
                    <a:pt x="244" y="51"/>
                  </a:lnTo>
                  <a:lnTo>
                    <a:pt x="237" y="43"/>
                  </a:lnTo>
                  <a:lnTo>
                    <a:pt x="237" y="43"/>
                  </a:lnTo>
                  <a:lnTo>
                    <a:pt x="229" y="34"/>
                  </a:lnTo>
                  <a:lnTo>
                    <a:pt x="217" y="26"/>
                  </a:lnTo>
                  <a:lnTo>
                    <a:pt x="191" y="8"/>
                  </a:lnTo>
                  <a:lnTo>
                    <a:pt x="191" y="8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44" name="Freeform: Shape 127">
              <a:extLst>
                <a:ext uri="{FF2B5EF4-FFF2-40B4-BE49-F238E27FC236}">
                  <a16:creationId xmlns:a16="http://schemas.microsoft.com/office/drawing/2014/main" id="{355D4A1B-EB63-3D4E-992E-5C4EB8C26B95}"/>
                </a:ext>
              </a:extLst>
            </p:cNvPr>
            <p:cNvSpPr/>
            <p:nvPr/>
          </p:nvSpPr>
          <p:spPr>
            <a:xfrm>
              <a:off x="4875840" y="1924560"/>
              <a:ext cx="108360" cy="131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2" h="365">
                  <a:moveTo>
                    <a:pt x="94" y="0"/>
                  </a:moveTo>
                  <a:lnTo>
                    <a:pt x="94" y="0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2" y="37"/>
                  </a:lnTo>
                  <a:lnTo>
                    <a:pt x="26" y="50"/>
                  </a:lnTo>
                  <a:lnTo>
                    <a:pt x="30" y="60"/>
                  </a:lnTo>
                  <a:lnTo>
                    <a:pt x="35" y="64"/>
                  </a:lnTo>
                  <a:lnTo>
                    <a:pt x="38" y="67"/>
                  </a:lnTo>
                  <a:lnTo>
                    <a:pt x="38" y="67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8" y="72"/>
                  </a:lnTo>
                  <a:lnTo>
                    <a:pt x="51" y="77"/>
                  </a:lnTo>
                  <a:lnTo>
                    <a:pt x="54" y="83"/>
                  </a:lnTo>
                  <a:lnTo>
                    <a:pt x="56" y="89"/>
                  </a:lnTo>
                  <a:lnTo>
                    <a:pt x="57" y="102"/>
                  </a:lnTo>
                  <a:lnTo>
                    <a:pt x="59" y="109"/>
                  </a:lnTo>
                  <a:lnTo>
                    <a:pt x="60" y="117"/>
                  </a:lnTo>
                  <a:lnTo>
                    <a:pt x="60" y="117"/>
                  </a:lnTo>
                  <a:lnTo>
                    <a:pt x="61" y="120"/>
                  </a:lnTo>
                  <a:lnTo>
                    <a:pt x="61" y="120"/>
                  </a:lnTo>
                  <a:lnTo>
                    <a:pt x="63" y="128"/>
                  </a:lnTo>
                  <a:lnTo>
                    <a:pt x="64" y="140"/>
                  </a:lnTo>
                  <a:lnTo>
                    <a:pt x="66" y="167"/>
                  </a:lnTo>
                  <a:lnTo>
                    <a:pt x="66" y="167"/>
                  </a:lnTo>
                  <a:lnTo>
                    <a:pt x="64" y="198"/>
                  </a:lnTo>
                  <a:lnTo>
                    <a:pt x="61" y="211"/>
                  </a:lnTo>
                  <a:lnTo>
                    <a:pt x="60" y="220"/>
                  </a:lnTo>
                  <a:lnTo>
                    <a:pt x="60" y="220"/>
                  </a:lnTo>
                  <a:lnTo>
                    <a:pt x="57" y="224"/>
                  </a:lnTo>
                  <a:lnTo>
                    <a:pt x="56" y="226"/>
                  </a:lnTo>
                  <a:lnTo>
                    <a:pt x="56" y="226"/>
                  </a:lnTo>
                  <a:lnTo>
                    <a:pt x="53" y="226"/>
                  </a:lnTo>
                  <a:lnTo>
                    <a:pt x="50" y="229"/>
                  </a:lnTo>
                  <a:lnTo>
                    <a:pt x="42" y="236"/>
                  </a:lnTo>
                  <a:lnTo>
                    <a:pt x="32" y="247"/>
                  </a:lnTo>
                  <a:lnTo>
                    <a:pt x="23" y="260"/>
                  </a:lnTo>
                  <a:lnTo>
                    <a:pt x="14" y="273"/>
                  </a:lnTo>
                  <a:lnTo>
                    <a:pt x="7" y="286"/>
                  </a:lnTo>
                  <a:lnTo>
                    <a:pt x="2" y="297"/>
                  </a:lnTo>
                  <a:lnTo>
                    <a:pt x="2" y="304"/>
                  </a:lnTo>
                  <a:lnTo>
                    <a:pt x="2" y="304"/>
                  </a:lnTo>
                  <a:lnTo>
                    <a:pt x="1" y="313"/>
                  </a:lnTo>
                  <a:lnTo>
                    <a:pt x="0" y="326"/>
                  </a:lnTo>
                  <a:lnTo>
                    <a:pt x="0" y="326"/>
                  </a:lnTo>
                  <a:lnTo>
                    <a:pt x="26" y="347"/>
                  </a:lnTo>
                  <a:lnTo>
                    <a:pt x="38" y="356"/>
                  </a:lnTo>
                  <a:lnTo>
                    <a:pt x="48" y="363"/>
                  </a:lnTo>
                  <a:lnTo>
                    <a:pt x="53" y="365"/>
                  </a:lnTo>
                  <a:lnTo>
                    <a:pt x="53" y="365"/>
                  </a:lnTo>
                  <a:lnTo>
                    <a:pt x="54" y="356"/>
                  </a:lnTo>
                  <a:lnTo>
                    <a:pt x="59" y="347"/>
                  </a:lnTo>
                  <a:lnTo>
                    <a:pt x="61" y="338"/>
                  </a:lnTo>
                  <a:lnTo>
                    <a:pt x="67" y="331"/>
                  </a:lnTo>
                  <a:lnTo>
                    <a:pt x="72" y="323"/>
                  </a:lnTo>
                  <a:lnTo>
                    <a:pt x="76" y="319"/>
                  </a:lnTo>
                  <a:lnTo>
                    <a:pt x="82" y="316"/>
                  </a:lnTo>
                  <a:lnTo>
                    <a:pt x="87" y="315"/>
                  </a:lnTo>
                  <a:lnTo>
                    <a:pt x="87" y="315"/>
                  </a:lnTo>
                  <a:lnTo>
                    <a:pt x="87" y="315"/>
                  </a:lnTo>
                  <a:lnTo>
                    <a:pt x="87" y="315"/>
                  </a:lnTo>
                  <a:lnTo>
                    <a:pt x="87" y="315"/>
                  </a:lnTo>
                  <a:lnTo>
                    <a:pt x="87" y="315"/>
                  </a:lnTo>
                  <a:lnTo>
                    <a:pt x="87" y="315"/>
                  </a:lnTo>
                  <a:lnTo>
                    <a:pt x="87" y="315"/>
                  </a:lnTo>
                  <a:lnTo>
                    <a:pt x="92" y="316"/>
                  </a:lnTo>
                  <a:lnTo>
                    <a:pt x="92" y="316"/>
                  </a:lnTo>
                  <a:lnTo>
                    <a:pt x="92" y="316"/>
                  </a:lnTo>
                  <a:lnTo>
                    <a:pt x="92" y="316"/>
                  </a:lnTo>
                  <a:lnTo>
                    <a:pt x="92" y="316"/>
                  </a:lnTo>
                  <a:lnTo>
                    <a:pt x="92" y="316"/>
                  </a:lnTo>
                  <a:lnTo>
                    <a:pt x="94" y="316"/>
                  </a:lnTo>
                  <a:lnTo>
                    <a:pt x="94" y="316"/>
                  </a:lnTo>
                  <a:lnTo>
                    <a:pt x="94" y="316"/>
                  </a:lnTo>
                  <a:lnTo>
                    <a:pt x="94" y="316"/>
                  </a:lnTo>
                  <a:lnTo>
                    <a:pt x="94" y="316"/>
                  </a:lnTo>
                  <a:lnTo>
                    <a:pt x="107" y="322"/>
                  </a:lnTo>
                  <a:lnTo>
                    <a:pt x="122" y="332"/>
                  </a:lnTo>
                  <a:lnTo>
                    <a:pt x="147" y="348"/>
                  </a:lnTo>
                  <a:lnTo>
                    <a:pt x="147" y="348"/>
                  </a:lnTo>
                  <a:lnTo>
                    <a:pt x="147" y="348"/>
                  </a:lnTo>
                  <a:lnTo>
                    <a:pt x="152" y="351"/>
                  </a:lnTo>
                  <a:lnTo>
                    <a:pt x="152" y="351"/>
                  </a:lnTo>
                  <a:lnTo>
                    <a:pt x="152" y="351"/>
                  </a:lnTo>
                  <a:lnTo>
                    <a:pt x="152" y="351"/>
                  </a:lnTo>
                  <a:lnTo>
                    <a:pt x="180" y="346"/>
                  </a:lnTo>
                  <a:lnTo>
                    <a:pt x="180" y="346"/>
                  </a:lnTo>
                  <a:lnTo>
                    <a:pt x="239" y="335"/>
                  </a:lnTo>
                  <a:lnTo>
                    <a:pt x="239" y="335"/>
                  </a:lnTo>
                  <a:lnTo>
                    <a:pt x="273" y="329"/>
                  </a:lnTo>
                  <a:lnTo>
                    <a:pt x="273" y="329"/>
                  </a:lnTo>
                  <a:lnTo>
                    <a:pt x="273" y="329"/>
                  </a:lnTo>
                  <a:lnTo>
                    <a:pt x="273" y="329"/>
                  </a:lnTo>
                  <a:lnTo>
                    <a:pt x="274" y="317"/>
                  </a:lnTo>
                  <a:lnTo>
                    <a:pt x="274" y="309"/>
                  </a:lnTo>
                  <a:lnTo>
                    <a:pt x="274" y="309"/>
                  </a:lnTo>
                  <a:lnTo>
                    <a:pt x="276" y="301"/>
                  </a:lnTo>
                  <a:lnTo>
                    <a:pt x="277" y="295"/>
                  </a:lnTo>
                  <a:lnTo>
                    <a:pt x="277" y="295"/>
                  </a:lnTo>
                  <a:lnTo>
                    <a:pt x="281" y="290"/>
                  </a:lnTo>
                  <a:lnTo>
                    <a:pt x="286" y="285"/>
                  </a:lnTo>
                  <a:lnTo>
                    <a:pt x="292" y="281"/>
                  </a:lnTo>
                  <a:lnTo>
                    <a:pt x="298" y="281"/>
                  </a:lnTo>
                  <a:lnTo>
                    <a:pt x="298" y="281"/>
                  </a:lnTo>
                  <a:lnTo>
                    <a:pt x="301" y="279"/>
                  </a:lnTo>
                  <a:lnTo>
                    <a:pt x="301" y="279"/>
                  </a:lnTo>
                  <a:lnTo>
                    <a:pt x="302" y="278"/>
                  </a:lnTo>
                  <a:lnTo>
                    <a:pt x="302" y="276"/>
                  </a:lnTo>
                  <a:lnTo>
                    <a:pt x="301" y="269"/>
                  </a:lnTo>
                  <a:lnTo>
                    <a:pt x="296" y="260"/>
                  </a:lnTo>
                  <a:lnTo>
                    <a:pt x="290" y="251"/>
                  </a:lnTo>
                  <a:lnTo>
                    <a:pt x="290" y="251"/>
                  </a:lnTo>
                  <a:lnTo>
                    <a:pt x="283" y="242"/>
                  </a:lnTo>
                  <a:lnTo>
                    <a:pt x="276" y="235"/>
                  </a:lnTo>
                  <a:lnTo>
                    <a:pt x="276" y="235"/>
                  </a:lnTo>
                  <a:lnTo>
                    <a:pt x="273" y="232"/>
                  </a:lnTo>
                  <a:lnTo>
                    <a:pt x="273" y="232"/>
                  </a:lnTo>
                  <a:lnTo>
                    <a:pt x="270" y="226"/>
                  </a:lnTo>
                  <a:lnTo>
                    <a:pt x="267" y="220"/>
                  </a:lnTo>
                  <a:lnTo>
                    <a:pt x="265" y="213"/>
                  </a:lnTo>
                  <a:lnTo>
                    <a:pt x="265" y="207"/>
                  </a:lnTo>
                  <a:lnTo>
                    <a:pt x="267" y="201"/>
                  </a:lnTo>
                  <a:lnTo>
                    <a:pt x="268" y="195"/>
                  </a:lnTo>
                  <a:lnTo>
                    <a:pt x="271" y="191"/>
                  </a:lnTo>
                  <a:lnTo>
                    <a:pt x="276" y="186"/>
                  </a:lnTo>
                  <a:lnTo>
                    <a:pt x="276" y="186"/>
                  </a:lnTo>
                  <a:lnTo>
                    <a:pt x="280" y="183"/>
                  </a:lnTo>
                  <a:lnTo>
                    <a:pt x="281" y="180"/>
                  </a:lnTo>
                  <a:lnTo>
                    <a:pt x="281" y="180"/>
                  </a:lnTo>
                  <a:lnTo>
                    <a:pt x="281" y="180"/>
                  </a:lnTo>
                  <a:lnTo>
                    <a:pt x="281" y="180"/>
                  </a:lnTo>
                  <a:lnTo>
                    <a:pt x="281" y="180"/>
                  </a:lnTo>
                  <a:lnTo>
                    <a:pt x="281" y="179"/>
                  </a:lnTo>
                  <a:lnTo>
                    <a:pt x="281" y="179"/>
                  </a:lnTo>
                  <a:lnTo>
                    <a:pt x="283" y="173"/>
                  </a:lnTo>
                  <a:lnTo>
                    <a:pt x="281" y="165"/>
                  </a:lnTo>
                  <a:lnTo>
                    <a:pt x="279" y="158"/>
                  </a:lnTo>
                  <a:lnTo>
                    <a:pt x="277" y="149"/>
                  </a:lnTo>
                  <a:lnTo>
                    <a:pt x="277" y="149"/>
                  </a:lnTo>
                  <a:lnTo>
                    <a:pt x="277" y="149"/>
                  </a:lnTo>
                  <a:lnTo>
                    <a:pt x="277" y="149"/>
                  </a:lnTo>
                  <a:lnTo>
                    <a:pt x="277" y="149"/>
                  </a:lnTo>
                  <a:lnTo>
                    <a:pt x="277" y="149"/>
                  </a:lnTo>
                  <a:lnTo>
                    <a:pt x="277" y="149"/>
                  </a:lnTo>
                  <a:lnTo>
                    <a:pt x="277" y="149"/>
                  </a:lnTo>
                  <a:lnTo>
                    <a:pt x="277" y="149"/>
                  </a:lnTo>
                  <a:lnTo>
                    <a:pt x="277" y="149"/>
                  </a:lnTo>
                  <a:lnTo>
                    <a:pt x="277" y="146"/>
                  </a:lnTo>
                  <a:lnTo>
                    <a:pt x="276" y="145"/>
                  </a:lnTo>
                  <a:lnTo>
                    <a:pt x="276" y="145"/>
                  </a:lnTo>
                  <a:lnTo>
                    <a:pt x="270" y="140"/>
                  </a:lnTo>
                  <a:lnTo>
                    <a:pt x="261" y="136"/>
                  </a:lnTo>
                  <a:lnTo>
                    <a:pt x="237" y="131"/>
                  </a:lnTo>
                  <a:lnTo>
                    <a:pt x="214" y="127"/>
                  </a:lnTo>
                  <a:lnTo>
                    <a:pt x="199" y="125"/>
                  </a:lnTo>
                  <a:lnTo>
                    <a:pt x="199" y="125"/>
                  </a:lnTo>
                  <a:lnTo>
                    <a:pt x="197" y="123"/>
                  </a:lnTo>
                  <a:lnTo>
                    <a:pt x="196" y="120"/>
                  </a:lnTo>
                  <a:lnTo>
                    <a:pt x="196" y="108"/>
                  </a:lnTo>
                  <a:lnTo>
                    <a:pt x="197" y="94"/>
                  </a:lnTo>
                  <a:lnTo>
                    <a:pt x="197" y="89"/>
                  </a:lnTo>
                  <a:lnTo>
                    <a:pt x="196" y="84"/>
                  </a:lnTo>
                  <a:lnTo>
                    <a:pt x="196" y="84"/>
                  </a:lnTo>
                  <a:lnTo>
                    <a:pt x="194" y="83"/>
                  </a:lnTo>
                  <a:lnTo>
                    <a:pt x="190" y="81"/>
                  </a:lnTo>
                  <a:lnTo>
                    <a:pt x="190" y="81"/>
                  </a:lnTo>
                  <a:lnTo>
                    <a:pt x="184" y="81"/>
                  </a:lnTo>
                  <a:lnTo>
                    <a:pt x="180" y="80"/>
                  </a:lnTo>
                  <a:lnTo>
                    <a:pt x="175" y="77"/>
                  </a:lnTo>
                  <a:lnTo>
                    <a:pt x="172" y="74"/>
                  </a:lnTo>
                  <a:lnTo>
                    <a:pt x="169" y="69"/>
                  </a:lnTo>
                  <a:lnTo>
                    <a:pt x="168" y="65"/>
                  </a:lnTo>
                  <a:lnTo>
                    <a:pt x="166" y="56"/>
                  </a:lnTo>
                  <a:lnTo>
                    <a:pt x="166" y="56"/>
                  </a:lnTo>
                  <a:lnTo>
                    <a:pt x="165" y="52"/>
                  </a:lnTo>
                  <a:lnTo>
                    <a:pt x="163" y="46"/>
                  </a:lnTo>
                  <a:lnTo>
                    <a:pt x="155" y="35"/>
                  </a:lnTo>
                  <a:lnTo>
                    <a:pt x="146" y="25"/>
                  </a:lnTo>
                  <a:lnTo>
                    <a:pt x="143" y="21"/>
                  </a:lnTo>
                  <a:lnTo>
                    <a:pt x="141" y="16"/>
                  </a:lnTo>
                  <a:lnTo>
                    <a:pt x="141" y="16"/>
                  </a:lnTo>
                  <a:lnTo>
                    <a:pt x="141" y="16"/>
                  </a:lnTo>
                  <a:lnTo>
                    <a:pt x="141" y="16"/>
                  </a:lnTo>
                  <a:lnTo>
                    <a:pt x="141" y="16"/>
                  </a:lnTo>
                  <a:lnTo>
                    <a:pt x="141" y="16"/>
                  </a:lnTo>
                  <a:lnTo>
                    <a:pt x="141" y="16"/>
                  </a:lnTo>
                  <a:lnTo>
                    <a:pt x="143" y="12"/>
                  </a:lnTo>
                  <a:lnTo>
                    <a:pt x="143" y="12"/>
                  </a:lnTo>
                  <a:lnTo>
                    <a:pt x="140" y="12"/>
                  </a:lnTo>
                  <a:lnTo>
                    <a:pt x="140" y="12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124" y="9"/>
                  </a:lnTo>
                  <a:lnTo>
                    <a:pt x="124" y="9"/>
                  </a:lnTo>
                  <a:lnTo>
                    <a:pt x="104" y="4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45" name="Freeform: Shape 128">
              <a:extLst>
                <a:ext uri="{FF2B5EF4-FFF2-40B4-BE49-F238E27FC236}">
                  <a16:creationId xmlns:a16="http://schemas.microsoft.com/office/drawing/2014/main" id="{AD278DDC-77FA-7342-8914-494C456B7665}"/>
                </a:ext>
              </a:extLst>
            </p:cNvPr>
            <p:cNvSpPr/>
            <p:nvPr/>
          </p:nvSpPr>
          <p:spPr>
            <a:xfrm>
              <a:off x="4875840" y="1924560"/>
              <a:ext cx="108360" cy="131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2" h="365">
                  <a:moveTo>
                    <a:pt x="94" y="0"/>
                  </a:moveTo>
                  <a:lnTo>
                    <a:pt x="94" y="0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2" y="37"/>
                  </a:lnTo>
                  <a:lnTo>
                    <a:pt x="26" y="50"/>
                  </a:lnTo>
                  <a:lnTo>
                    <a:pt x="30" y="60"/>
                  </a:lnTo>
                  <a:lnTo>
                    <a:pt x="35" y="64"/>
                  </a:lnTo>
                  <a:lnTo>
                    <a:pt x="38" y="67"/>
                  </a:lnTo>
                  <a:lnTo>
                    <a:pt x="38" y="67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8" y="72"/>
                  </a:lnTo>
                  <a:lnTo>
                    <a:pt x="51" y="77"/>
                  </a:lnTo>
                  <a:lnTo>
                    <a:pt x="54" y="83"/>
                  </a:lnTo>
                  <a:lnTo>
                    <a:pt x="56" y="89"/>
                  </a:lnTo>
                  <a:lnTo>
                    <a:pt x="57" y="102"/>
                  </a:lnTo>
                  <a:lnTo>
                    <a:pt x="59" y="109"/>
                  </a:lnTo>
                  <a:lnTo>
                    <a:pt x="60" y="117"/>
                  </a:lnTo>
                  <a:lnTo>
                    <a:pt x="60" y="117"/>
                  </a:lnTo>
                  <a:lnTo>
                    <a:pt x="61" y="120"/>
                  </a:lnTo>
                  <a:lnTo>
                    <a:pt x="61" y="120"/>
                  </a:lnTo>
                  <a:lnTo>
                    <a:pt x="63" y="128"/>
                  </a:lnTo>
                  <a:lnTo>
                    <a:pt x="64" y="140"/>
                  </a:lnTo>
                  <a:lnTo>
                    <a:pt x="66" y="167"/>
                  </a:lnTo>
                  <a:lnTo>
                    <a:pt x="66" y="167"/>
                  </a:lnTo>
                  <a:lnTo>
                    <a:pt x="64" y="198"/>
                  </a:lnTo>
                  <a:lnTo>
                    <a:pt x="61" y="211"/>
                  </a:lnTo>
                  <a:lnTo>
                    <a:pt x="60" y="220"/>
                  </a:lnTo>
                  <a:lnTo>
                    <a:pt x="60" y="220"/>
                  </a:lnTo>
                  <a:lnTo>
                    <a:pt x="57" y="224"/>
                  </a:lnTo>
                  <a:lnTo>
                    <a:pt x="56" y="226"/>
                  </a:lnTo>
                  <a:lnTo>
                    <a:pt x="56" y="226"/>
                  </a:lnTo>
                  <a:lnTo>
                    <a:pt x="53" y="226"/>
                  </a:lnTo>
                  <a:lnTo>
                    <a:pt x="50" y="229"/>
                  </a:lnTo>
                  <a:lnTo>
                    <a:pt x="42" y="236"/>
                  </a:lnTo>
                  <a:lnTo>
                    <a:pt x="32" y="247"/>
                  </a:lnTo>
                  <a:lnTo>
                    <a:pt x="23" y="260"/>
                  </a:lnTo>
                  <a:lnTo>
                    <a:pt x="14" y="273"/>
                  </a:lnTo>
                  <a:lnTo>
                    <a:pt x="7" y="286"/>
                  </a:lnTo>
                  <a:lnTo>
                    <a:pt x="2" y="297"/>
                  </a:lnTo>
                  <a:lnTo>
                    <a:pt x="2" y="304"/>
                  </a:lnTo>
                  <a:lnTo>
                    <a:pt x="2" y="304"/>
                  </a:lnTo>
                  <a:lnTo>
                    <a:pt x="1" y="313"/>
                  </a:lnTo>
                  <a:lnTo>
                    <a:pt x="0" y="326"/>
                  </a:lnTo>
                  <a:lnTo>
                    <a:pt x="0" y="326"/>
                  </a:lnTo>
                  <a:lnTo>
                    <a:pt x="26" y="347"/>
                  </a:lnTo>
                  <a:lnTo>
                    <a:pt x="38" y="356"/>
                  </a:lnTo>
                  <a:lnTo>
                    <a:pt x="48" y="363"/>
                  </a:lnTo>
                  <a:lnTo>
                    <a:pt x="53" y="365"/>
                  </a:lnTo>
                  <a:lnTo>
                    <a:pt x="53" y="365"/>
                  </a:lnTo>
                  <a:lnTo>
                    <a:pt x="54" y="356"/>
                  </a:lnTo>
                  <a:lnTo>
                    <a:pt x="59" y="347"/>
                  </a:lnTo>
                  <a:lnTo>
                    <a:pt x="61" y="338"/>
                  </a:lnTo>
                  <a:lnTo>
                    <a:pt x="67" y="331"/>
                  </a:lnTo>
                  <a:lnTo>
                    <a:pt x="72" y="323"/>
                  </a:lnTo>
                  <a:lnTo>
                    <a:pt x="76" y="319"/>
                  </a:lnTo>
                  <a:lnTo>
                    <a:pt x="82" y="316"/>
                  </a:lnTo>
                  <a:lnTo>
                    <a:pt x="87" y="315"/>
                  </a:lnTo>
                  <a:lnTo>
                    <a:pt x="87" y="315"/>
                  </a:lnTo>
                  <a:lnTo>
                    <a:pt x="87" y="315"/>
                  </a:lnTo>
                  <a:lnTo>
                    <a:pt x="87" y="315"/>
                  </a:lnTo>
                  <a:lnTo>
                    <a:pt x="87" y="315"/>
                  </a:lnTo>
                  <a:lnTo>
                    <a:pt x="87" y="315"/>
                  </a:lnTo>
                  <a:lnTo>
                    <a:pt x="87" y="315"/>
                  </a:lnTo>
                  <a:lnTo>
                    <a:pt x="87" y="315"/>
                  </a:lnTo>
                  <a:lnTo>
                    <a:pt x="92" y="316"/>
                  </a:lnTo>
                  <a:lnTo>
                    <a:pt x="92" y="316"/>
                  </a:lnTo>
                  <a:lnTo>
                    <a:pt x="92" y="316"/>
                  </a:lnTo>
                  <a:lnTo>
                    <a:pt x="92" y="316"/>
                  </a:lnTo>
                  <a:lnTo>
                    <a:pt x="92" y="316"/>
                  </a:lnTo>
                  <a:lnTo>
                    <a:pt x="92" y="316"/>
                  </a:lnTo>
                  <a:lnTo>
                    <a:pt x="94" y="316"/>
                  </a:lnTo>
                  <a:lnTo>
                    <a:pt x="94" y="316"/>
                  </a:lnTo>
                  <a:lnTo>
                    <a:pt x="94" y="316"/>
                  </a:lnTo>
                  <a:lnTo>
                    <a:pt x="94" y="316"/>
                  </a:lnTo>
                  <a:lnTo>
                    <a:pt x="94" y="316"/>
                  </a:lnTo>
                  <a:lnTo>
                    <a:pt x="107" y="322"/>
                  </a:lnTo>
                  <a:lnTo>
                    <a:pt x="122" y="332"/>
                  </a:lnTo>
                  <a:lnTo>
                    <a:pt x="147" y="348"/>
                  </a:lnTo>
                  <a:lnTo>
                    <a:pt x="147" y="348"/>
                  </a:lnTo>
                  <a:lnTo>
                    <a:pt x="147" y="348"/>
                  </a:lnTo>
                  <a:lnTo>
                    <a:pt x="152" y="351"/>
                  </a:lnTo>
                  <a:lnTo>
                    <a:pt x="152" y="351"/>
                  </a:lnTo>
                  <a:lnTo>
                    <a:pt x="152" y="351"/>
                  </a:lnTo>
                  <a:lnTo>
                    <a:pt x="152" y="351"/>
                  </a:lnTo>
                  <a:lnTo>
                    <a:pt x="180" y="346"/>
                  </a:lnTo>
                  <a:lnTo>
                    <a:pt x="180" y="346"/>
                  </a:lnTo>
                  <a:lnTo>
                    <a:pt x="239" y="335"/>
                  </a:lnTo>
                  <a:lnTo>
                    <a:pt x="239" y="335"/>
                  </a:lnTo>
                  <a:lnTo>
                    <a:pt x="273" y="329"/>
                  </a:lnTo>
                  <a:lnTo>
                    <a:pt x="273" y="329"/>
                  </a:lnTo>
                  <a:lnTo>
                    <a:pt x="273" y="329"/>
                  </a:lnTo>
                  <a:lnTo>
                    <a:pt x="273" y="329"/>
                  </a:lnTo>
                  <a:lnTo>
                    <a:pt x="274" y="317"/>
                  </a:lnTo>
                  <a:lnTo>
                    <a:pt x="274" y="309"/>
                  </a:lnTo>
                  <a:lnTo>
                    <a:pt x="274" y="309"/>
                  </a:lnTo>
                  <a:lnTo>
                    <a:pt x="276" y="301"/>
                  </a:lnTo>
                  <a:lnTo>
                    <a:pt x="277" y="295"/>
                  </a:lnTo>
                  <a:lnTo>
                    <a:pt x="277" y="295"/>
                  </a:lnTo>
                  <a:lnTo>
                    <a:pt x="281" y="290"/>
                  </a:lnTo>
                  <a:lnTo>
                    <a:pt x="286" y="285"/>
                  </a:lnTo>
                  <a:lnTo>
                    <a:pt x="292" y="281"/>
                  </a:lnTo>
                  <a:lnTo>
                    <a:pt x="298" y="281"/>
                  </a:lnTo>
                  <a:lnTo>
                    <a:pt x="298" y="281"/>
                  </a:lnTo>
                  <a:lnTo>
                    <a:pt x="301" y="279"/>
                  </a:lnTo>
                  <a:lnTo>
                    <a:pt x="301" y="279"/>
                  </a:lnTo>
                  <a:lnTo>
                    <a:pt x="302" y="278"/>
                  </a:lnTo>
                  <a:lnTo>
                    <a:pt x="302" y="276"/>
                  </a:lnTo>
                  <a:lnTo>
                    <a:pt x="301" y="269"/>
                  </a:lnTo>
                  <a:lnTo>
                    <a:pt x="296" y="260"/>
                  </a:lnTo>
                  <a:lnTo>
                    <a:pt x="290" y="251"/>
                  </a:lnTo>
                  <a:lnTo>
                    <a:pt x="290" y="251"/>
                  </a:lnTo>
                  <a:lnTo>
                    <a:pt x="283" y="242"/>
                  </a:lnTo>
                  <a:lnTo>
                    <a:pt x="276" y="235"/>
                  </a:lnTo>
                  <a:lnTo>
                    <a:pt x="276" y="235"/>
                  </a:lnTo>
                  <a:lnTo>
                    <a:pt x="273" y="232"/>
                  </a:lnTo>
                  <a:lnTo>
                    <a:pt x="273" y="232"/>
                  </a:lnTo>
                  <a:lnTo>
                    <a:pt x="270" y="226"/>
                  </a:lnTo>
                  <a:lnTo>
                    <a:pt x="267" y="220"/>
                  </a:lnTo>
                  <a:lnTo>
                    <a:pt x="265" y="213"/>
                  </a:lnTo>
                  <a:lnTo>
                    <a:pt x="265" y="207"/>
                  </a:lnTo>
                  <a:lnTo>
                    <a:pt x="267" y="201"/>
                  </a:lnTo>
                  <a:lnTo>
                    <a:pt x="268" y="195"/>
                  </a:lnTo>
                  <a:lnTo>
                    <a:pt x="271" y="191"/>
                  </a:lnTo>
                  <a:lnTo>
                    <a:pt x="276" y="186"/>
                  </a:lnTo>
                  <a:lnTo>
                    <a:pt x="276" y="186"/>
                  </a:lnTo>
                  <a:lnTo>
                    <a:pt x="280" y="183"/>
                  </a:lnTo>
                  <a:lnTo>
                    <a:pt x="281" y="180"/>
                  </a:lnTo>
                  <a:lnTo>
                    <a:pt x="281" y="180"/>
                  </a:lnTo>
                  <a:lnTo>
                    <a:pt x="281" y="180"/>
                  </a:lnTo>
                  <a:lnTo>
                    <a:pt x="281" y="180"/>
                  </a:lnTo>
                  <a:lnTo>
                    <a:pt x="281" y="180"/>
                  </a:lnTo>
                  <a:lnTo>
                    <a:pt x="281" y="179"/>
                  </a:lnTo>
                  <a:lnTo>
                    <a:pt x="281" y="179"/>
                  </a:lnTo>
                  <a:lnTo>
                    <a:pt x="283" y="173"/>
                  </a:lnTo>
                  <a:lnTo>
                    <a:pt x="281" y="165"/>
                  </a:lnTo>
                  <a:lnTo>
                    <a:pt x="279" y="158"/>
                  </a:lnTo>
                  <a:lnTo>
                    <a:pt x="277" y="149"/>
                  </a:lnTo>
                  <a:lnTo>
                    <a:pt x="277" y="149"/>
                  </a:lnTo>
                  <a:lnTo>
                    <a:pt x="277" y="149"/>
                  </a:lnTo>
                  <a:lnTo>
                    <a:pt x="277" y="149"/>
                  </a:lnTo>
                  <a:lnTo>
                    <a:pt x="277" y="149"/>
                  </a:lnTo>
                  <a:lnTo>
                    <a:pt x="277" y="149"/>
                  </a:lnTo>
                  <a:lnTo>
                    <a:pt x="277" y="149"/>
                  </a:lnTo>
                  <a:lnTo>
                    <a:pt x="277" y="149"/>
                  </a:lnTo>
                  <a:lnTo>
                    <a:pt x="277" y="149"/>
                  </a:lnTo>
                  <a:lnTo>
                    <a:pt x="277" y="149"/>
                  </a:lnTo>
                  <a:lnTo>
                    <a:pt x="277" y="146"/>
                  </a:lnTo>
                  <a:lnTo>
                    <a:pt x="276" y="145"/>
                  </a:lnTo>
                  <a:lnTo>
                    <a:pt x="276" y="145"/>
                  </a:lnTo>
                  <a:lnTo>
                    <a:pt x="270" y="140"/>
                  </a:lnTo>
                  <a:lnTo>
                    <a:pt x="261" y="136"/>
                  </a:lnTo>
                  <a:lnTo>
                    <a:pt x="237" y="131"/>
                  </a:lnTo>
                  <a:lnTo>
                    <a:pt x="214" y="127"/>
                  </a:lnTo>
                  <a:lnTo>
                    <a:pt x="199" y="125"/>
                  </a:lnTo>
                  <a:lnTo>
                    <a:pt x="199" y="125"/>
                  </a:lnTo>
                  <a:lnTo>
                    <a:pt x="197" y="123"/>
                  </a:lnTo>
                  <a:lnTo>
                    <a:pt x="196" y="120"/>
                  </a:lnTo>
                  <a:lnTo>
                    <a:pt x="196" y="108"/>
                  </a:lnTo>
                  <a:lnTo>
                    <a:pt x="197" y="94"/>
                  </a:lnTo>
                  <a:lnTo>
                    <a:pt x="197" y="89"/>
                  </a:lnTo>
                  <a:lnTo>
                    <a:pt x="196" y="84"/>
                  </a:lnTo>
                  <a:lnTo>
                    <a:pt x="196" y="84"/>
                  </a:lnTo>
                  <a:lnTo>
                    <a:pt x="194" y="83"/>
                  </a:lnTo>
                  <a:lnTo>
                    <a:pt x="190" y="81"/>
                  </a:lnTo>
                  <a:lnTo>
                    <a:pt x="190" y="81"/>
                  </a:lnTo>
                  <a:lnTo>
                    <a:pt x="184" y="81"/>
                  </a:lnTo>
                  <a:lnTo>
                    <a:pt x="180" y="80"/>
                  </a:lnTo>
                  <a:lnTo>
                    <a:pt x="175" y="77"/>
                  </a:lnTo>
                  <a:lnTo>
                    <a:pt x="172" y="74"/>
                  </a:lnTo>
                  <a:lnTo>
                    <a:pt x="169" y="69"/>
                  </a:lnTo>
                  <a:lnTo>
                    <a:pt x="168" y="65"/>
                  </a:lnTo>
                  <a:lnTo>
                    <a:pt x="166" y="56"/>
                  </a:lnTo>
                  <a:lnTo>
                    <a:pt x="166" y="56"/>
                  </a:lnTo>
                  <a:lnTo>
                    <a:pt x="165" y="52"/>
                  </a:lnTo>
                  <a:lnTo>
                    <a:pt x="163" y="46"/>
                  </a:lnTo>
                  <a:lnTo>
                    <a:pt x="155" y="35"/>
                  </a:lnTo>
                  <a:lnTo>
                    <a:pt x="146" y="25"/>
                  </a:lnTo>
                  <a:lnTo>
                    <a:pt x="143" y="21"/>
                  </a:lnTo>
                  <a:lnTo>
                    <a:pt x="141" y="16"/>
                  </a:lnTo>
                  <a:lnTo>
                    <a:pt x="141" y="16"/>
                  </a:lnTo>
                  <a:lnTo>
                    <a:pt x="141" y="16"/>
                  </a:lnTo>
                  <a:lnTo>
                    <a:pt x="141" y="16"/>
                  </a:lnTo>
                  <a:lnTo>
                    <a:pt x="141" y="16"/>
                  </a:lnTo>
                  <a:lnTo>
                    <a:pt x="141" y="16"/>
                  </a:lnTo>
                  <a:lnTo>
                    <a:pt x="141" y="16"/>
                  </a:lnTo>
                  <a:lnTo>
                    <a:pt x="143" y="12"/>
                  </a:lnTo>
                  <a:lnTo>
                    <a:pt x="143" y="12"/>
                  </a:lnTo>
                  <a:lnTo>
                    <a:pt x="140" y="12"/>
                  </a:lnTo>
                  <a:lnTo>
                    <a:pt x="140" y="12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124" y="9"/>
                  </a:lnTo>
                  <a:lnTo>
                    <a:pt x="124" y="9"/>
                  </a:lnTo>
                  <a:lnTo>
                    <a:pt x="104" y="4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46" name="Freeform: Shape 129">
              <a:extLst>
                <a:ext uri="{FF2B5EF4-FFF2-40B4-BE49-F238E27FC236}">
                  <a16:creationId xmlns:a16="http://schemas.microsoft.com/office/drawing/2014/main" id="{4598B1B6-8313-3D47-8C29-D968BCD6A7D8}"/>
                </a:ext>
              </a:extLst>
            </p:cNvPr>
            <p:cNvSpPr/>
            <p:nvPr/>
          </p:nvSpPr>
          <p:spPr>
            <a:xfrm>
              <a:off x="4894920" y="2037959"/>
              <a:ext cx="45720" cy="9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8" h="258">
                  <a:moveTo>
                    <a:pt x="34" y="0"/>
                  </a:moveTo>
                  <a:lnTo>
                    <a:pt x="34" y="0"/>
                  </a:lnTo>
                  <a:lnTo>
                    <a:pt x="29" y="1"/>
                  </a:lnTo>
                  <a:lnTo>
                    <a:pt x="23" y="4"/>
                  </a:lnTo>
                  <a:lnTo>
                    <a:pt x="19" y="8"/>
                  </a:lnTo>
                  <a:lnTo>
                    <a:pt x="14" y="16"/>
                  </a:lnTo>
                  <a:lnTo>
                    <a:pt x="8" y="23"/>
                  </a:lnTo>
                  <a:lnTo>
                    <a:pt x="6" y="32"/>
                  </a:lnTo>
                  <a:lnTo>
                    <a:pt x="1" y="41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17" y="60"/>
                  </a:lnTo>
                  <a:lnTo>
                    <a:pt x="23" y="65"/>
                  </a:lnTo>
                  <a:lnTo>
                    <a:pt x="26" y="70"/>
                  </a:lnTo>
                  <a:lnTo>
                    <a:pt x="28" y="75"/>
                  </a:lnTo>
                  <a:lnTo>
                    <a:pt x="28" y="81"/>
                  </a:lnTo>
                  <a:lnTo>
                    <a:pt x="25" y="87"/>
                  </a:lnTo>
                  <a:lnTo>
                    <a:pt x="19" y="94"/>
                  </a:lnTo>
                  <a:lnTo>
                    <a:pt x="19" y="94"/>
                  </a:lnTo>
                  <a:lnTo>
                    <a:pt x="16" y="98"/>
                  </a:lnTo>
                  <a:lnTo>
                    <a:pt x="11" y="103"/>
                  </a:lnTo>
                  <a:lnTo>
                    <a:pt x="7" y="116"/>
                  </a:lnTo>
                  <a:lnTo>
                    <a:pt x="4" y="131"/>
                  </a:lnTo>
                  <a:lnTo>
                    <a:pt x="3" y="147"/>
                  </a:lnTo>
                  <a:lnTo>
                    <a:pt x="3" y="162"/>
                  </a:lnTo>
                  <a:lnTo>
                    <a:pt x="6" y="177"/>
                  </a:lnTo>
                  <a:lnTo>
                    <a:pt x="10" y="189"/>
                  </a:lnTo>
                  <a:lnTo>
                    <a:pt x="13" y="194"/>
                  </a:lnTo>
                  <a:lnTo>
                    <a:pt x="17" y="197"/>
                  </a:lnTo>
                  <a:lnTo>
                    <a:pt x="17" y="197"/>
                  </a:lnTo>
                  <a:lnTo>
                    <a:pt x="23" y="205"/>
                  </a:lnTo>
                  <a:lnTo>
                    <a:pt x="31" y="214"/>
                  </a:lnTo>
                  <a:lnTo>
                    <a:pt x="41" y="230"/>
                  </a:lnTo>
                  <a:lnTo>
                    <a:pt x="45" y="239"/>
                  </a:lnTo>
                  <a:lnTo>
                    <a:pt x="51" y="246"/>
                  </a:lnTo>
                  <a:lnTo>
                    <a:pt x="57" y="254"/>
                  </a:lnTo>
                  <a:lnTo>
                    <a:pt x="63" y="258"/>
                  </a:lnTo>
                  <a:lnTo>
                    <a:pt x="63" y="258"/>
                  </a:lnTo>
                  <a:lnTo>
                    <a:pt x="69" y="243"/>
                  </a:lnTo>
                  <a:lnTo>
                    <a:pt x="73" y="230"/>
                  </a:lnTo>
                  <a:lnTo>
                    <a:pt x="73" y="230"/>
                  </a:lnTo>
                  <a:lnTo>
                    <a:pt x="73" y="230"/>
                  </a:lnTo>
                  <a:lnTo>
                    <a:pt x="73" y="230"/>
                  </a:lnTo>
                  <a:lnTo>
                    <a:pt x="75" y="228"/>
                  </a:lnTo>
                  <a:lnTo>
                    <a:pt x="75" y="228"/>
                  </a:lnTo>
                  <a:lnTo>
                    <a:pt x="75" y="228"/>
                  </a:lnTo>
                  <a:lnTo>
                    <a:pt x="75" y="228"/>
                  </a:lnTo>
                  <a:lnTo>
                    <a:pt x="75" y="227"/>
                  </a:lnTo>
                  <a:lnTo>
                    <a:pt x="75" y="227"/>
                  </a:lnTo>
                  <a:lnTo>
                    <a:pt x="79" y="222"/>
                  </a:lnTo>
                  <a:lnTo>
                    <a:pt x="84" y="220"/>
                  </a:lnTo>
                  <a:lnTo>
                    <a:pt x="84" y="220"/>
                  </a:lnTo>
                  <a:lnTo>
                    <a:pt x="88" y="218"/>
                  </a:lnTo>
                  <a:lnTo>
                    <a:pt x="91" y="217"/>
                  </a:lnTo>
                  <a:lnTo>
                    <a:pt x="93" y="214"/>
                  </a:lnTo>
                  <a:lnTo>
                    <a:pt x="94" y="209"/>
                  </a:lnTo>
                  <a:lnTo>
                    <a:pt x="94" y="209"/>
                  </a:lnTo>
                  <a:lnTo>
                    <a:pt x="96" y="202"/>
                  </a:lnTo>
                  <a:lnTo>
                    <a:pt x="99" y="197"/>
                  </a:lnTo>
                  <a:lnTo>
                    <a:pt x="102" y="193"/>
                  </a:lnTo>
                  <a:lnTo>
                    <a:pt x="102" y="193"/>
                  </a:lnTo>
                  <a:lnTo>
                    <a:pt x="107" y="186"/>
                  </a:lnTo>
                  <a:lnTo>
                    <a:pt x="113" y="178"/>
                  </a:lnTo>
                  <a:lnTo>
                    <a:pt x="124" y="160"/>
                  </a:lnTo>
                  <a:lnTo>
                    <a:pt x="124" y="160"/>
                  </a:lnTo>
                  <a:lnTo>
                    <a:pt x="127" y="153"/>
                  </a:lnTo>
                  <a:lnTo>
                    <a:pt x="127" y="153"/>
                  </a:lnTo>
                  <a:lnTo>
                    <a:pt x="127" y="153"/>
                  </a:lnTo>
                  <a:lnTo>
                    <a:pt x="128" y="150"/>
                  </a:lnTo>
                  <a:lnTo>
                    <a:pt x="128" y="150"/>
                  </a:lnTo>
                  <a:lnTo>
                    <a:pt x="121" y="146"/>
                  </a:lnTo>
                  <a:lnTo>
                    <a:pt x="121" y="146"/>
                  </a:lnTo>
                  <a:lnTo>
                    <a:pt x="109" y="135"/>
                  </a:lnTo>
                  <a:lnTo>
                    <a:pt x="99" y="127"/>
                  </a:lnTo>
                  <a:lnTo>
                    <a:pt x="91" y="118"/>
                  </a:lnTo>
                  <a:lnTo>
                    <a:pt x="87" y="107"/>
                  </a:lnTo>
                  <a:lnTo>
                    <a:pt x="87" y="107"/>
                  </a:lnTo>
                  <a:lnTo>
                    <a:pt x="85" y="96"/>
                  </a:lnTo>
                  <a:lnTo>
                    <a:pt x="85" y="81"/>
                  </a:lnTo>
                  <a:lnTo>
                    <a:pt x="85" y="81"/>
                  </a:lnTo>
                  <a:lnTo>
                    <a:pt x="85" y="81"/>
                  </a:lnTo>
                  <a:lnTo>
                    <a:pt x="85" y="81"/>
                  </a:lnTo>
                  <a:lnTo>
                    <a:pt x="88" y="57"/>
                  </a:lnTo>
                  <a:lnTo>
                    <a:pt x="94" y="33"/>
                  </a:lnTo>
                  <a:lnTo>
                    <a:pt x="94" y="33"/>
                  </a:lnTo>
                  <a:lnTo>
                    <a:pt x="94" y="33"/>
                  </a:lnTo>
                  <a:lnTo>
                    <a:pt x="94" y="33"/>
                  </a:lnTo>
                  <a:lnTo>
                    <a:pt x="69" y="17"/>
                  </a:lnTo>
                  <a:lnTo>
                    <a:pt x="54" y="7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47" name="Freeform: Shape 130">
              <a:extLst>
                <a:ext uri="{FF2B5EF4-FFF2-40B4-BE49-F238E27FC236}">
                  <a16:creationId xmlns:a16="http://schemas.microsoft.com/office/drawing/2014/main" id="{D21288FD-CCB1-204C-BB67-C6F9045F09FF}"/>
                </a:ext>
              </a:extLst>
            </p:cNvPr>
            <p:cNvSpPr/>
            <p:nvPr/>
          </p:nvSpPr>
          <p:spPr>
            <a:xfrm>
              <a:off x="4661279" y="1832040"/>
              <a:ext cx="186120" cy="84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8" h="236">
                  <a:moveTo>
                    <a:pt x="372" y="0"/>
                  </a:moveTo>
                  <a:lnTo>
                    <a:pt x="372" y="0"/>
                  </a:lnTo>
                  <a:lnTo>
                    <a:pt x="368" y="13"/>
                  </a:lnTo>
                  <a:lnTo>
                    <a:pt x="365" y="24"/>
                  </a:lnTo>
                  <a:lnTo>
                    <a:pt x="360" y="34"/>
                  </a:lnTo>
                  <a:lnTo>
                    <a:pt x="360" y="34"/>
                  </a:lnTo>
                  <a:lnTo>
                    <a:pt x="356" y="37"/>
                  </a:lnTo>
                  <a:lnTo>
                    <a:pt x="348" y="40"/>
                  </a:lnTo>
                  <a:lnTo>
                    <a:pt x="341" y="41"/>
                  </a:lnTo>
                  <a:lnTo>
                    <a:pt x="331" y="41"/>
                  </a:lnTo>
                  <a:lnTo>
                    <a:pt x="331" y="41"/>
                  </a:lnTo>
                  <a:lnTo>
                    <a:pt x="325" y="41"/>
                  </a:lnTo>
                  <a:lnTo>
                    <a:pt x="325" y="41"/>
                  </a:lnTo>
                  <a:lnTo>
                    <a:pt x="323" y="41"/>
                  </a:lnTo>
                  <a:lnTo>
                    <a:pt x="323" y="41"/>
                  </a:lnTo>
                  <a:lnTo>
                    <a:pt x="323" y="41"/>
                  </a:lnTo>
                  <a:lnTo>
                    <a:pt x="323" y="41"/>
                  </a:lnTo>
                  <a:lnTo>
                    <a:pt x="310" y="40"/>
                  </a:lnTo>
                  <a:lnTo>
                    <a:pt x="298" y="37"/>
                  </a:lnTo>
                  <a:lnTo>
                    <a:pt x="298" y="37"/>
                  </a:lnTo>
                  <a:lnTo>
                    <a:pt x="292" y="41"/>
                  </a:lnTo>
                  <a:lnTo>
                    <a:pt x="283" y="47"/>
                  </a:lnTo>
                  <a:lnTo>
                    <a:pt x="273" y="52"/>
                  </a:lnTo>
                  <a:lnTo>
                    <a:pt x="264" y="58"/>
                  </a:lnTo>
                  <a:lnTo>
                    <a:pt x="264" y="58"/>
                  </a:lnTo>
                  <a:lnTo>
                    <a:pt x="261" y="61"/>
                  </a:lnTo>
                  <a:lnTo>
                    <a:pt x="260" y="64"/>
                  </a:lnTo>
                  <a:lnTo>
                    <a:pt x="260" y="64"/>
                  </a:lnTo>
                  <a:lnTo>
                    <a:pt x="258" y="67"/>
                  </a:lnTo>
                  <a:lnTo>
                    <a:pt x="255" y="68"/>
                  </a:lnTo>
                  <a:lnTo>
                    <a:pt x="255" y="68"/>
                  </a:lnTo>
                  <a:lnTo>
                    <a:pt x="248" y="72"/>
                  </a:lnTo>
                  <a:lnTo>
                    <a:pt x="241" y="75"/>
                  </a:lnTo>
                  <a:lnTo>
                    <a:pt x="236" y="78"/>
                  </a:lnTo>
                  <a:lnTo>
                    <a:pt x="233" y="81"/>
                  </a:lnTo>
                  <a:lnTo>
                    <a:pt x="232" y="86"/>
                  </a:lnTo>
                  <a:lnTo>
                    <a:pt x="230" y="92"/>
                  </a:lnTo>
                  <a:lnTo>
                    <a:pt x="230" y="92"/>
                  </a:lnTo>
                  <a:lnTo>
                    <a:pt x="230" y="98"/>
                  </a:lnTo>
                  <a:lnTo>
                    <a:pt x="232" y="106"/>
                  </a:lnTo>
                  <a:lnTo>
                    <a:pt x="232" y="106"/>
                  </a:lnTo>
                  <a:lnTo>
                    <a:pt x="235" y="117"/>
                  </a:lnTo>
                  <a:lnTo>
                    <a:pt x="235" y="123"/>
                  </a:lnTo>
                  <a:lnTo>
                    <a:pt x="233" y="127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27" y="133"/>
                  </a:lnTo>
                  <a:lnTo>
                    <a:pt x="224" y="133"/>
                  </a:lnTo>
                  <a:lnTo>
                    <a:pt x="224" y="133"/>
                  </a:lnTo>
                  <a:lnTo>
                    <a:pt x="218" y="133"/>
                  </a:lnTo>
                  <a:lnTo>
                    <a:pt x="213" y="132"/>
                  </a:lnTo>
                  <a:lnTo>
                    <a:pt x="204" y="127"/>
                  </a:lnTo>
                  <a:lnTo>
                    <a:pt x="204" y="127"/>
                  </a:lnTo>
                  <a:lnTo>
                    <a:pt x="199" y="126"/>
                  </a:lnTo>
                  <a:lnTo>
                    <a:pt x="192" y="126"/>
                  </a:lnTo>
                  <a:lnTo>
                    <a:pt x="192" y="126"/>
                  </a:lnTo>
                  <a:lnTo>
                    <a:pt x="170" y="127"/>
                  </a:lnTo>
                  <a:lnTo>
                    <a:pt x="159" y="130"/>
                  </a:lnTo>
                  <a:lnTo>
                    <a:pt x="148" y="133"/>
                  </a:lnTo>
                  <a:lnTo>
                    <a:pt x="148" y="133"/>
                  </a:lnTo>
                  <a:lnTo>
                    <a:pt x="140" y="136"/>
                  </a:lnTo>
                  <a:lnTo>
                    <a:pt x="134" y="139"/>
                  </a:lnTo>
                  <a:lnTo>
                    <a:pt x="134" y="139"/>
                  </a:lnTo>
                  <a:lnTo>
                    <a:pt x="131" y="142"/>
                  </a:lnTo>
                  <a:lnTo>
                    <a:pt x="131" y="142"/>
                  </a:lnTo>
                  <a:lnTo>
                    <a:pt x="130" y="143"/>
                  </a:lnTo>
                  <a:lnTo>
                    <a:pt x="130" y="143"/>
                  </a:lnTo>
                  <a:lnTo>
                    <a:pt x="125" y="146"/>
                  </a:lnTo>
                  <a:lnTo>
                    <a:pt x="121" y="148"/>
                  </a:lnTo>
                  <a:lnTo>
                    <a:pt x="111" y="149"/>
                  </a:lnTo>
                  <a:lnTo>
                    <a:pt x="111" y="149"/>
                  </a:lnTo>
                  <a:lnTo>
                    <a:pt x="103" y="149"/>
                  </a:lnTo>
                  <a:lnTo>
                    <a:pt x="103" y="149"/>
                  </a:lnTo>
                  <a:lnTo>
                    <a:pt x="97" y="148"/>
                  </a:lnTo>
                  <a:lnTo>
                    <a:pt x="91" y="145"/>
                  </a:lnTo>
                  <a:lnTo>
                    <a:pt x="91" y="145"/>
                  </a:lnTo>
                  <a:lnTo>
                    <a:pt x="87" y="142"/>
                  </a:lnTo>
                  <a:lnTo>
                    <a:pt x="87" y="142"/>
                  </a:lnTo>
                  <a:lnTo>
                    <a:pt x="80" y="140"/>
                  </a:lnTo>
                  <a:lnTo>
                    <a:pt x="71" y="139"/>
                  </a:lnTo>
                  <a:lnTo>
                    <a:pt x="71" y="139"/>
                  </a:lnTo>
                  <a:lnTo>
                    <a:pt x="63" y="140"/>
                  </a:lnTo>
                  <a:lnTo>
                    <a:pt x="56" y="143"/>
                  </a:lnTo>
                  <a:lnTo>
                    <a:pt x="56" y="143"/>
                  </a:lnTo>
                  <a:lnTo>
                    <a:pt x="52" y="146"/>
                  </a:lnTo>
                  <a:lnTo>
                    <a:pt x="49" y="151"/>
                  </a:lnTo>
                  <a:lnTo>
                    <a:pt x="49" y="151"/>
                  </a:lnTo>
                  <a:lnTo>
                    <a:pt x="46" y="154"/>
                  </a:lnTo>
                  <a:lnTo>
                    <a:pt x="41" y="155"/>
                  </a:lnTo>
                  <a:lnTo>
                    <a:pt x="41" y="155"/>
                  </a:lnTo>
                  <a:lnTo>
                    <a:pt x="38" y="155"/>
                  </a:lnTo>
                  <a:lnTo>
                    <a:pt x="38" y="155"/>
                  </a:lnTo>
                  <a:lnTo>
                    <a:pt x="32" y="152"/>
                  </a:lnTo>
                  <a:lnTo>
                    <a:pt x="26" y="148"/>
                  </a:lnTo>
                  <a:lnTo>
                    <a:pt x="26" y="148"/>
                  </a:lnTo>
                  <a:lnTo>
                    <a:pt x="19" y="143"/>
                  </a:lnTo>
                  <a:lnTo>
                    <a:pt x="19" y="143"/>
                  </a:lnTo>
                  <a:lnTo>
                    <a:pt x="15" y="140"/>
                  </a:lnTo>
                  <a:lnTo>
                    <a:pt x="9" y="140"/>
                  </a:lnTo>
                  <a:lnTo>
                    <a:pt x="9" y="140"/>
                  </a:lnTo>
                  <a:lnTo>
                    <a:pt x="9" y="140"/>
                  </a:lnTo>
                  <a:lnTo>
                    <a:pt x="9" y="140"/>
                  </a:lnTo>
                  <a:lnTo>
                    <a:pt x="6" y="140"/>
                  </a:lnTo>
                  <a:lnTo>
                    <a:pt x="3" y="142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55"/>
                  </a:lnTo>
                  <a:lnTo>
                    <a:pt x="0" y="16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1" y="180"/>
                  </a:lnTo>
                  <a:lnTo>
                    <a:pt x="3" y="183"/>
                  </a:lnTo>
                  <a:lnTo>
                    <a:pt x="10" y="189"/>
                  </a:lnTo>
                  <a:lnTo>
                    <a:pt x="21" y="195"/>
                  </a:lnTo>
                  <a:lnTo>
                    <a:pt x="25" y="196"/>
                  </a:lnTo>
                  <a:lnTo>
                    <a:pt x="31" y="198"/>
                  </a:lnTo>
                  <a:lnTo>
                    <a:pt x="31" y="198"/>
                  </a:lnTo>
                  <a:lnTo>
                    <a:pt x="37" y="196"/>
                  </a:lnTo>
                  <a:lnTo>
                    <a:pt x="37" y="196"/>
                  </a:lnTo>
                  <a:lnTo>
                    <a:pt x="41" y="195"/>
                  </a:lnTo>
                  <a:lnTo>
                    <a:pt x="47" y="193"/>
                  </a:lnTo>
                  <a:lnTo>
                    <a:pt x="47" y="193"/>
                  </a:lnTo>
                  <a:lnTo>
                    <a:pt x="56" y="195"/>
                  </a:lnTo>
                  <a:lnTo>
                    <a:pt x="65" y="198"/>
                  </a:lnTo>
                  <a:lnTo>
                    <a:pt x="72" y="201"/>
                  </a:lnTo>
                  <a:lnTo>
                    <a:pt x="80" y="205"/>
                  </a:lnTo>
                  <a:lnTo>
                    <a:pt x="80" y="205"/>
                  </a:lnTo>
                  <a:lnTo>
                    <a:pt x="84" y="207"/>
                  </a:lnTo>
                  <a:lnTo>
                    <a:pt x="89" y="208"/>
                  </a:lnTo>
                  <a:lnTo>
                    <a:pt x="89" y="208"/>
                  </a:lnTo>
                  <a:lnTo>
                    <a:pt x="99" y="205"/>
                  </a:lnTo>
                  <a:lnTo>
                    <a:pt x="109" y="202"/>
                  </a:lnTo>
                  <a:lnTo>
                    <a:pt x="118" y="196"/>
                  </a:lnTo>
                  <a:lnTo>
                    <a:pt x="124" y="192"/>
                  </a:lnTo>
                  <a:lnTo>
                    <a:pt x="124" y="192"/>
                  </a:lnTo>
                  <a:lnTo>
                    <a:pt x="128" y="189"/>
                  </a:lnTo>
                  <a:lnTo>
                    <a:pt x="133" y="188"/>
                  </a:lnTo>
                  <a:lnTo>
                    <a:pt x="149" y="185"/>
                  </a:lnTo>
                  <a:lnTo>
                    <a:pt x="177" y="183"/>
                  </a:lnTo>
                  <a:lnTo>
                    <a:pt x="177" y="183"/>
                  </a:lnTo>
                  <a:lnTo>
                    <a:pt x="180" y="183"/>
                  </a:lnTo>
                  <a:lnTo>
                    <a:pt x="180" y="183"/>
                  </a:lnTo>
                  <a:lnTo>
                    <a:pt x="181" y="185"/>
                  </a:lnTo>
                  <a:lnTo>
                    <a:pt x="183" y="188"/>
                  </a:lnTo>
                  <a:lnTo>
                    <a:pt x="186" y="196"/>
                  </a:lnTo>
                  <a:lnTo>
                    <a:pt x="189" y="207"/>
                  </a:lnTo>
                  <a:lnTo>
                    <a:pt x="192" y="211"/>
                  </a:lnTo>
                  <a:lnTo>
                    <a:pt x="195" y="213"/>
                  </a:lnTo>
                  <a:lnTo>
                    <a:pt x="195" y="213"/>
                  </a:lnTo>
                  <a:lnTo>
                    <a:pt x="204" y="217"/>
                  </a:lnTo>
                  <a:lnTo>
                    <a:pt x="220" y="219"/>
                  </a:lnTo>
                  <a:lnTo>
                    <a:pt x="258" y="223"/>
                  </a:lnTo>
                  <a:lnTo>
                    <a:pt x="258" y="223"/>
                  </a:lnTo>
                  <a:lnTo>
                    <a:pt x="280" y="226"/>
                  </a:lnTo>
                  <a:lnTo>
                    <a:pt x="303" y="230"/>
                  </a:lnTo>
                  <a:lnTo>
                    <a:pt x="323" y="235"/>
                  </a:lnTo>
                  <a:lnTo>
                    <a:pt x="337" y="236"/>
                  </a:lnTo>
                  <a:lnTo>
                    <a:pt x="337" y="236"/>
                  </a:lnTo>
                  <a:lnTo>
                    <a:pt x="343" y="236"/>
                  </a:lnTo>
                  <a:lnTo>
                    <a:pt x="347" y="233"/>
                  </a:lnTo>
                  <a:lnTo>
                    <a:pt x="362" y="226"/>
                  </a:lnTo>
                  <a:lnTo>
                    <a:pt x="369" y="222"/>
                  </a:lnTo>
                  <a:lnTo>
                    <a:pt x="378" y="219"/>
                  </a:lnTo>
                  <a:lnTo>
                    <a:pt x="387" y="216"/>
                  </a:lnTo>
                  <a:lnTo>
                    <a:pt x="397" y="214"/>
                  </a:lnTo>
                  <a:lnTo>
                    <a:pt x="397" y="214"/>
                  </a:lnTo>
                  <a:lnTo>
                    <a:pt x="410" y="214"/>
                  </a:lnTo>
                  <a:lnTo>
                    <a:pt x="422" y="210"/>
                  </a:lnTo>
                  <a:lnTo>
                    <a:pt x="422" y="210"/>
                  </a:lnTo>
                  <a:lnTo>
                    <a:pt x="437" y="202"/>
                  </a:lnTo>
                  <a:lnTo>
                    <a:pt x="441" y="199"/>
                  </a:lnTo>
                  <a:lnTo>
                    <a:pt x="446" y="199"/>
                  </a:lnTo>
                  <a:lnTo>
                    <a:pt x="446" y="199"/>
                  </a:lnTo>
                  <a:lnTo>
                    <a:pt x="446" y="199"/>
                  </a:lnTo>
                  <a:lnTo>
                    <a:pt x="446" y="199"/>
                  </a:lnTo>
                  <a:lnTo>
                    <a:pt x="446" y="199"/>
                  </a:lnTo>
                  <a:lnTo>
                    <a:pt x="446" y="199"/>
                  </a:lnTo>
                  <a:lnTo>
                    <a:pt x="446" y="199"/>
                  </a:lnTo>
                  <a:lnTo>
                    <a:pt x="446" y="199"/>
                  </a:lnTo>
                  <a:lnTo>
                    <a:pt x="447" y="196"/>
                  </a:lnTo>
                  <a:lnTo>
                    <a:pt x="447" y="196"/>
                  </a:lnTo>
                  <a:lnTo>
                    <a:pt x="449" y="191"/>
                  </a:lnTo>
                  <a:lnTo>
                    <a:pt x="449" y="191"/>
                  </a:lnTo>
                  <a:lnTo>
                    <a:pt x="453" y="186"/>
                  </a:lnTo>
                  <a:lnTo>
                    <a:pt x="455" y="183"/>
                  </a:lnTo>
                  <a:lnTo>
                    <a:pt x="458" y="183"/>
                  </a:lnTo>
                  <a:lnTo>
                    <a:pt x="458" y="183"/>
                  </a:lnTo>
                  <a:lnTo>
                    <a:pt x="462" y="182"/>
                  </a:lnTo>
                  <a:lnTo>
                    <a:pt x="464" y="177"/>
                  </a:lnTo>
                  <a:lnTo>
                    <a:pt x="465" y="169"/>
                  </a:lnTo>
                  <a:lnTo>
                    <a:pt x="465" y="169"/>
                  </a:lnTo>
                  <a:lnTo>
                    <a:pt x="467" y="160"/>
                  </a:lnTo>
                  <a:lnTo>
                    <a:pt x="467" y="155"/>
                  </a:lnTo>
                  <a:lnTo>
                    <a:pt x="469" y="152"/>
                  </a:lnTo>
                  <a:lnTo>
                    <a:pt x="469" y="152"/>
                  </a:lnTo>
                  <a:lnTo>
                    <a:pt x="471" y="148"/>
                  </a:lnTo>
                  <a:lnTo>
                    <a:pt x="472" y="143"/>
                  </a:lnTo>
                  <a:lnTo>
                    <a:pt x="472" y="143"/>
                  </a:lnTo>
                  <a:lnTo>
                    <a:pt x="471" y="132"/>
                  </a:lnTo>
                  <a:lnTo>
                    <a:pt x="471" y="132"/>
                  </a:lnTo>
                  <a:lnTo>
                    <a:pt x="471" y="127"/>
                  </a:lnTo>
                  <a:lnTo>
                    <a:pt x="472" y="124"/>
                  </a:lnTo>
                  <a:lnTo>
                    <a:pt x="472" y="124"/>
                  </a:lnTo>
                  <a:lnTo>
                    <a:pt x="472" y="124"/>
                  </a:lnTo>
                  <a:lnTo>
                    <a:pt x="472" y="124"/>
                  </a:lnTo>
                  <a:lnTo>
                    <a:pt x="475" y="124"/>
                  </a:lnTo>
                  <a:lnTo>
                    <a:pt x="475" y="124"/>
                  </a:lnTo>
                  <a:lnTo>
                    <a:pt x="477" y="124"/>
                  </a:lnTo>
                  <a:lnTo>
                    <a:pt x="477" y="124"/>
                  </a:lnTo>
                  <a:lnTo>
                    <a:pt x="487" y="126"/>
                  </a:lnTo>
                  <a:lnTo>
                    <a:pt x="487" y="126"/>
                  </a:lnTo>
                  <a:lnTo>
                    <a:pt x="489" y="126"/>
                  </a:lnTo>
                  <a:lnTo>
                    <a:pt x="489" y="126"/>
                  </a:lnTo>
                  <a:lnTo>
                    <a:pt x="496" y="124"/>
                  </a:lnTo>
                  <a:lnTo>
                    <a:pt x="503" y="121"/>
                  </a:lnTo>
                  <a:lnTo>
                    <a:pt x="505" y="118"/>
                  </a:lnTo>
                  <a:lnTo>
                    <a:pt x="506" y="115"/>
                  </a:lnTo>
                  <a:lnTo>
                    <a:pt x="508" y="111"/>
                  </a:lnTo>
                  <a:lnTo>
                    <a:pt x="508" y="106"/>
                  </a:lnTo>
                  <a:lnTo>
                    <a:pt x="508" y="106"/>
                  </a:lnTo>
                  <a:lnTo>
                    <a:pt x="509" y="101"/>
                  </a:lnTo>
                  <a:lnTo>
                    <a:pt x="511" y="96"/>
                  </a:lnTo>
                  <a:lnTo>
                    <a:pt x="514" y="92"/>
                  </a:lnTo>
                  <a:lnTo>
                    <a:pt x="518" y="87"/>
                  </a:lnTo>
                  <a:lnTo>
                    <a:pt x="518" y="87"/>
                  </a:lnTo>
                  <a:lnTo>
                    <a:pt x="511" y="77"/>
                  </a:lnTo>
                  <a:lnTo>
                    <a:pt x="505" y="65"/>
                  </a:lnTo>
                  <a:lnTo>
                    <a:pt x="495" y="43"/>
                  </a:lnTo>
                  <a:lnTo>
                    <a:pt x="495" y="43"/>
                  </a:lnTo>
                  <a:lnTo>
                    <a:pt x="495" y="43"/>
                  </a:lnTo>
                  <a:lnTo>
                    <a:pt x="495" y="43"/>
                  </a:lnTo>
                  <a:lnTo>
                    <a:pt x="495" y="43"/>
                  </a:lnTo>
                  <a:lnTo>
                    <a:pt x="495" y="43"/>
                  </a:lnTo>
                  <a:lnTo>
                    <a:pt x="493" y="37"/>
                  </a:lnTo>
                  <a:lnTo>
                    <a:pt x="493" y="37"/>
                  </a:lnTo>
                  <a:lnTo>
                    <a:pt x="490" y="28"/>
                  </a:lnTo>
                  <a:lnTo>
                    <a:pt x="490" y="28"/>
                  </a:lnTo>
                  <a:lnTo>
                    <a:pt x="483" y="31"/>
                  </a:lnTo>
                  <a:lnTo>
                    <a:pt x="475" y="33"/>
                  </a:lnTo>
                  <a:lnTo>
                    <a:pt x="465" y="33"/>
                  </a:lnTo>
                  <a:lnTo>
                    <a:pt x="465" y="33"/>
                  </a:lnTo>
                  <a:lnTo>
                    <a:pt x="456" y="33"/>
                  </a:lnTo>
                  <a:lnTo>
                    <a:pt x="446" y="30"/>
                  </a:lnTo>
                  <a:lnTo>
                    <a:pt x="446" y="30"/>
                  </a:lnTo>
                  <a:lnTo>
                    <a:pt x="441" y="27"/>
                  </a:lnTo>
                  <a:lnTo>
                    <a:pt x="437" y="22"/>
                  </a:lnTo>
                  <a:lnTo>
                    <a:pt x="437" y="22"/>
                  </a:lnTo>
                  <a:lnTo>
                    <a:pt x="428" y="15"/>
                  </a:lnTo>
                  <a:lnTo>
                    <a:pt x="418" y="9"/>
                  </a:lnTo>
                  <a:lnTo>
                    <a:pt x="407" y="6"/>
                  </a:lnTo>
                  <a:lnTo>
                    <a:pt x="397" y="3"/>
                  </a:lnTo>
                  <a:lnTo>
                    <a:pt x="379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48" name="Freeform: Shape 131">
              <a:extLst>
                <a:ext uri="{FF2B5EF4-FFF2-40B4-BE49-F238E27FC236}">
                  <a16:creationId xmlns:a16="http://schemas.microsoft.com/office/drawing/2014/main" id="{072D06BA-2266-7E43-9B85-F28B2DD6881A}"/>
                </a:ext>
              </a:extLst>
            </p:cNvPr>
            <p:cNvSpPr/>
            <p:nvPr/>
          </p:nvSpPr>
          <p:spPr>
            <a:xfrm>
              <a:off x="4661279" y="1832040"/>
              <a:ext cx="186120" cy="84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8" h="236">
                  <a:moveTo>
                    <a:pt x="372" y="0"/>
                  </a:moveTo>
                  <a:lnTo>
                    <a:pt x="372" y="0"/>
                  </a:lnTo>
                  <a:lnTo>
                    <a:pt x="368" y="13"/>
                  </a:lnTo>
                  <a:lnTo>
                    <a:pt x="365" y="24"/>
                  </a:lnTo>
                  <a:lnTo>
                    <a:pt x="360" y="34"/>
                  </a:lnTo>
                  <a:lnTo>
                    <a:pt x="360" y="34"/>
                  </a:lnTo>
                  <a:lnTo>
                    <a:pt x="356" y="37"/>
                  </a:lnTo>
                  <a:lnTo>
                    <a:pt x="348" y="40"/>
                  </a:lnTo>
                  <a:lnTo>
                    <a:pt x="341" y="41"/>
                  </a:lnTo>
                  <a:lnTo>
                    <a:pt x="331" y="41"/>
                  </a:lnTo>
                  <a:lnTo>
                    <a:pt x="331" y="41"/>
                  </a:lnTo>
                  <a:lnTo>
                    <a:pt x="325" y="41"/>
                  </a:lnTo>
                  <a:lnTo>
                    <a:pt x="325" y="41"/>
                  </a:lnTo>
                  <a:lnTo>
                    <a:pt x="323" y="41"/>
                  </a:lnTo>
                  <a:lnTo>
                    <a:pt x="323" y="41"/>
                  </a:lnTo>
                  <a:lnTo>
                    <a:pt x="323" y="41"/>
                  </a:lnTo>
                  <a:lnTo>
                    <a:pt x="323" y="41"/>
                  </a:lnTo>
                  <a:lnTo>
                    <a:pt x="310" y="40"/>
                  </a:lnTo>
                  <a:lnTo>
                    <a:pt x="298" y="37"/>
                  </a:lnTo>
                  <a:lnTo>
                    <a:pt x="298" y="37"/>
                  </a:lnTo>
                  <a:lnTo>
                    <a:pt x="292" y="41"/>
                  </a:lnTo>
                  <a:lnTo>
                    <a:pt x="283" y="47"/>
                  </a:lnTo>
                  <a:lnTo>
                    <a:pt x="273" y="52"/>
                  </a:lnTo>
                  <a:lnTo>
                    <a:pt x="264" y="58"/>
                  </a:lnTo>
                  <a:lnTo>
                    <a:pt x="264" y="58"/>
                  </a:lnTo>
                  <a:lnTo>
                    <a:pt x="261" y="61"/>
                  </a:lnTo>
                  <a:lnTo>
                    <a:pt x="260" y="64"/>
                  </a:lnTo>
                  <a:lnTo>
                    <a:pt x="260" y="64"/>
                  </a:lnTo>
                  <a:lnTo>
                    <a:pt x="258" y="67"/>
                  </a:lnTo>
                  <a:lnTo>
                    <a:pt x="255" y="68"/>
                  </a:lnTo>
                  <a:lnTo>
                    <a:pt x="255" y="68"/>
                  </a:lnTo>
                  <a:lnTo>
                    <a:pt x="248" y="72"/>
                  </a:lnTo>
                  <a:lnTo>
                    <a:pt x="241" y="75"/>
                  </a:lnTo>
                  <a:lnTo>
                    <a:pt x="236" y="78"/>
                  </a:lnTo>
                  <a:lnTo>
                    <a:pt x="233" y="81"/>
                  </a:lnTo>
                  <a:lnTo>
                    <a:pt x="232" y="86"/>
                  </a:lnTo>
                  <a:lnTo>
                    <a:pt x="230" y="92"/>
                  </a:lnTo>
                  <a:lnTo>
                    <a:pt x="230" y="92"/>
                  </a:lnTo>
                  <a:lnTo>
                    <a:pt x="230" y="98"/>
                  </a:lnTo>
                  <a:lnTo>
                    <a:pt x="232" y="106"/>
                  </a:lnTo>
                  <a:lnTo>
                    <a:pt x="232" y="106"/>
                  </a:lnTo>
                  <a:lnTo>
                    <a:pt x="235" y="117"/>
                  </a:lnTo>
                  <a:lnTo>
                    <a:pt x="235" y="123"/>
                  </a:lnTo>
                  <a:lnTo>
                    <a:pt x="233" y="127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27" y="133"/>
                  </a:lnTo>
                  <a:lnTo>
                    <a:pt x="224" y="133"/>
                  </a:lnTo>
                  <a:lnTo>
                    <a:pt x="224" y="133"/>
                  </a:lnTo>
                  <a:lnTo>
                    <a:pt x="218" y="133"/>
                  </a:lnTo>
                  <a:lnTo>
                    <a:pt x="213" y="132"/>
                  </a:lnTo>
                  <a:lnTo>
                    <a:pt x="204" y="127"/>
                  </a:lnTo>
                  <a:lnTo>
                    <a:pt x="204" y="127"/>
                  </a:lnTo>
                  <a:lnTo>
                    <a:pt x="199" y="126"/>
                  </a:lnTo>
                  <a:lnTo>
                    <a:pt x="192" y="126"/>
                  </a:lnTo>
                  <a:lnTo>
                    <a:pt x="192" y="126"/>
                  </a:lnTo>
                  <a:lnTo>
                    <a:pt x="170" y="127"/>
                  </a:lnTo>
                  <a:lnTo>
                    <a:pt x="159" y="130"/>
                  </a:lnTo>
                  <a:lnTo>
                    <a:pt x="148" y="133"/>
                  </a:lnTo>
                  <a:lnTo>
                    <a:pt x="148" y="133"/>
                  </a:lnTo>
                  <a:lnTo>
                    <a:pt x="140" y="136"/>
                  </a:lnTo>
                  <a:lnTo>
                    <a:pt x="134" y="139"/>
                  </a:lnTo>
                  <a:lnTo>
                    <a:pt x="134" y="139"/>
                  </a:lnTo>
                  <a:lnTo>
                    <a:pt x="131" y="142"/>
                  </a:lnTo>
                  <a:lnTo>
                    <a:pt x="131" y="142"/>
                  </a:lnTo>
                  <a:lnTo>
                    <a:pt x="130" y="143"/>
                  </a:lnTo>
                  <a:lnTo>
                    <a:pt x="130" y="143"/>
                  </a:lnTo>
                  <a:lnTo>
                    <a:pt x="125" y="146"/>
                  </a:lnTo>
                  <a:lnTo>
                    <a:pt x="121" y="148"/>
                  </a:lnTo>
                  <a:lnTo>
                    <a:pt x="111" y="149"/>
                  </a:lnTo>
                  <a:lnTo>
                    <a:pt x="111" y="149"/>
                  </a:lnTo>
                  <a:lnTo>
                    <a:pt x="103" y="149"/>
                  </a:lnTo>
                  <a:lnTo>
                    <a:pt x="103" y="149"/>
                  </a:lnTo>
                  <a:lnTo>
                    <a:pt x="97" y="148"/>
                  </a:lnTo>
                  <a:lnTo>
                    <a:pt x="91" y="145"/>
                  </a:lnTo>
                  <a:lnTo>
                    <a:pt x="91" y="145"/>
                  </a:lnTo>
                  <a:lnTo>
                    <a:pt x="87" y="142"/>
                  </a:lnTo>
                  <a:lnTo>
                    <a:pt x="87" y="142"/>
                  </a:lnTo>
                  <a:lnTo>
                    <a:pt x="80" y="140"/>
                  </a:lnTo>
                  <a:lnTo>
                    <a:pt x="71" y="139"/>
                  </a:lnTo>
                  <a:lnTo>
                    <a:pt x="71" y="139"/>
                  </a:lnTo>
                  <a:lnTo>
                    <a:pt x="63" y="140"/>
                  </a:lnTo>
                  <a:lnTo>
                    <a:pt x="56" y="143"/>
                  </a:lnTo>
                  <a:lnTo>
                    <a:pt x="56" y="143"/>
                  </a:lnTo>
                  <a:lnTo>
                    <a:pt x="52" y="146"/>
                  </a:lnTo>
                  <a:lnTo>
                    <a:pt x="49" y="151"/>
                  </a:lnTo>
                  <a:lnTo>
                    <a:pt x="49" y="151"/>
                  </a:lnTo>
                  <a:lnTo>
                    <a:pt x="46" y="154"/>
                  </a:lnTo>
                  <a:lnTo>
                    <a:pt x="41" y="155"/>
                  </a:lnTo>
                  <a:lnTo>
                    <a:pt x="41" y="155"/>
                  </a:lnTo>
                  <a:lnTo>
                    <a:pt x="38" y="155"/>
                  </a:lnTo>
                  <a:lnTo>
                    <a:pt x="38" y="155"/>
                  </a:lnTo>
                  <a:lnTo>
                    <a:pt x="32" y="152"/>
                  </a:lnTo>
                  <a:lnTo>
                    <a:pt x="26" y="148"/>
                  </a:lnTo>
                  <a:lnTo>
                    <a:pt x="26" y="148"/>
                  </a:lnTo>
                  <a:lnTo>
                    <a:pt x="19" y="143"/>
                  </a:lnTo>
                  <a:lnTo>
                    <a:pt x="19" y="143"/>
                  </a:lnTo>
                  <a:lnTo>
                    <a:pt x="15" y="140"/>
                  </a:lnTo>
                  <a:lnTo>
                    <a:pt x="9" y="140"/>
                  </a:lnTo>
                  <a:lnTo>
                    <a:pt x="9" y="140"/>
                  </a:lnTo>
                  <a:lnTo>
                    <a:pt x="9" y="140"/>
                  </a:lnTo>
                  <a:lnTo>
                    <a:pt x="9" y="140"/>
                  </a:lnTo>
                  <a:lnTo>
                    <a:pt x="6" y="140"/>
                  </a:lnTo>
                  <a:lnTo>
                    <a:pt x="3" y="142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55"/>
                  </a:lnTo>
                  <a:lnTo>
                    <a:pt x="0" y="16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1" y="180"/>
                  </a:lnTo>
                  <a:lnTo>
                    <a:pt x="3" y="183"/>
                  </a:lnTo>
                  <a:lnTo>
                    <a:pt x="10" y="189"/>
                  </a:lnTo>
                  <a:lnTo>
                    <a:pt x="21" y="195"/>
                  </a:lnTo>
                  <a:lnTo>
                    <a:pt x="25" y="196"/>
                  </a:lnTo>
                  <a:lnTo>
                    <a:pt x="31" y="198"/>
                  </a:lnTo>
                  <a:lnTo>
                    <a:pt x="31" y="198"/>
                  </a:lnTo>
                  <a:lnTo>
                    <a:pt x="37" y="196"/>
                  </a:lnTo>
                  <a:lnTo>
                    <a:pt x="37" y="196"/>
                  </a:lnTo>
                  <a:lnTo>
                    <a:pt x="41" y="195"/>
                  </a:lnTo>
                  <a:lnTo>
                    <a:pt x="47" y="193"/>
                  </a:lnTo>
                  <a:lnTo>
                    <a:pt x="47" y="193"/>
                  </a:lnTo>
                  <a:lnTo>
                    <a:pt x="56" y="195"/>
                  </a:lnTo>
                  <a:lnTo>
                    <a:pt x="65" y="198"/>
                  </a:lnTo>
                  <a:lnTo>
                    <a:pt x="72" y="201"/>
                  </a:lnTo>
                  <a:lnTo>
                    <a:pt x="80" y="205"/>
                  </a:lnTo>
                  <a:lnTo>
                    <a:pt x="80" y="205"/>
                  </a:lnTo>
                  <a:lnTo>
                    <a:pt x="84" y="207"/>
                  </a:lnTo>
                  <a:lnTo>
                    <a:pt x="89" y="208"/>
                  </a:lnTo>
                  <a:lnTo>
                    <a:pt x="89" y="208"/>
                  </a:lnTo>
                  <a:lnTo>
                    <a:pt x="99" y="205"/>
                  </a:lnTo>
                  <a:lnTo>
                    <a:pt x="109" y="202"/>
                  </a:lnTo>
                  <a:lnTo>
                    <a:pt x="118" y="196"/>
                  </a:lnTo>
                  <a:lnTo>
                    <a:pt x="124" y="192"/>
                  </a:lnTo>
                  <a:lnTo>
                    <a:pt x="124" y="192"/>
                  </a:lnTo>
                  <a:lnTo>
                    <a:pt x="128" y="189"/>
                  </a:lnTo>
                  <a:lnTo>
                    <a:pt x="133" y="188"/>
                  </a:lnTo>
                  <a:lnTo>
                    <a:pt x="149" y="185"/>
                  </a:lnTo>
                  <a:lnTo>
                    <a:pt x="177" y="183"/>
                  </a:lnTo>
                  <a:lnTo>
                    <a:pt x="177" y="183"/>
                  </a:lnTo>
                  <a:lnTo>
                    <a:pt x="180" y="183"/>
                  </a:lnTo>
                  <a:lnTo>
                    <a:pt x="180" y="183"/>
                  </a:lnTo>
                  <a:lnTo>
                    <a:pt x="181" y="185"/>
                  </a:lnTo>
                  <a:lnTo>
                    <a:pt x="183" y="188"/>
                  </a:lnTo>
                  <a:lnTo>
                    <a:pt x="186" y="196"/>
                  </a:lnTo>
                  <a:lnTo>
                    <a:pt x="189" y="207"/>
                  </a:lnTo>
                  <a:lnTo>
                    <a:pt x="192" y="211"/>
                  </a:lnTo>
                  <a:lnTo>
                    <a:pt x="195" y="213"/>
                  </a:lnTo>
                  <a:lnTo>
                    <a:pt x="195" y="213"/>
                  </a:lnTo>
                  <a:lnTo>
                    <a:pt x="204" y="217"/>
                  </a:lnTo>
                  <a:lnTo>
                    <a:pt x="220" y="219"/>
                  </a:lnTo>
                  <a:lnTo>
                    <a:pt x="258" y="223"/>
                  </a:lnTo>
                  <a:lnTo>
                    <a:pt x="258" y="223"/>
                  </a:lnTo>
                  <a:lnTo>
                    <a:pt x="280" y="226"/>
                  </a:lnTo>
                  <a:lnTo>
                    <a:pt x="303" y="230"/>
                  </a:lnTo>
                  <a:lnTo>
                    <a:pt x="323" y="235"/>
                  </a:lnTo>
                  <a:lnTo>
                    <a:pt x="337" y="236"/>
                  </a:lnTo>
                  <a:lnTo>
                    <a:pt x="337" y="236"/>
                  </a:lnTo>
                  <a:lnTo>
                    <a:pt x="343" y="236"/>
                  </a:lnTo>
                  <a:lnTo>
                    <a:pt x="347" y="233"/>
                  </a:lnTo>
                  <a:lnTo>
                    <a:pt x="362" y="226"/>
                  </a:lnTo>
                  <a:lnTo>
                    <a:pt x="369" y="222"/>
                  </a:lnTo>
                  <a:lnTo>
                    <a:pt x="378" y="219"/>
                  </a:lnTo>
                  <a:lnTo>
                    <a:pt x="387" y="216"/>
                  </a:lnTo>
                  <a:lnTo>
                    <a:pt x="397" y="214"/>
                  </a:lnTo>
                  <a:lnTo>
                    <a:pt x="397" y="214"/>
                  </a:lnTo>
                  <a:lnTo>
                    <a:pt x="410" y="214"/>
                  </a:lnTo>
                  <a:lnTo>
                    <a:pt x="422" y="210"/>
                  </a:lnTo>
                  <a:lnTo>
                    <a:pt x="422" y="210"/>
                  </a:lnTo>
                  <a:lnTo>
                    <a:pt x="437" y="202"/>
                  </a:lnTo>
                  <a:lnTo>
                    <a:pt x="441" y="199"/>
                  </a:lnTo>
                  <a:lnTo>
                    <a:pt x="446" y="199"/>
                  </a:lnTo>
                  <a:lnTo>
                    <a:pt x="446" y="199"/>
                  </a:lnTo>
                  <a:lnTo>
                    <a:pt x="446" y="199"/>
                  </a:lnTo>
                  <a:lnTo>
                    <a:pt x="446" y="199"/>
                  </a:lnTo>
                  <a:lnTo>
                    <a:pt x="446" y="199"/>
                  </a:lnTo>
                  <a:lnTo>
                    <a:pt x="446" y="199"/>
                  </a:lnTo>
                  <a:lnTo>
                    <a:pt x="446" y="199"/>
                  </a:lnTo>
                  <a:lnTo>
                    <a:pt x="446" y="199"/>
                  </a:lnTo>
                  <a:lnTo>
                    <a:pt x="447" y="196"/>
                  </a:lnTo>
                  <a:lnTo>
                    <a:pt x="447" y="196"/>
                  </a:lnTo>
                  <a:lnTo>
                    <a:pt x="449" y="191"/>
                  </a:lnTo>
                  <a:lnTo>
                    <a:pt x="449" y="191"/>
                  </a:lnTo>
                  <a:lnTo>
                    <a:pt x="453" y="186"/>
                  </a:lnTo>
                  <a:lnTo>
                    <a:pt x="455" y="183"/>
                  </a:lnTo>
                  <a:lnTo>
                    <a:pt x="458" y="183"/>
                  </a:lnTo>
                  <a:lnTo>
                    <a:pt x="458" y="183"/>
                  </a:lnTo>
                  <a:lnTo>
                    <a:pt x="462" y="182"/>
                  </a:lnTo>
                  <a:lnTo>
                    <a:pt x="464" y="177"/>
                  </a:lnTo>
                  <a:lnTo>
                    <a:pt x="465" y="169"/>
                  </a:lnTo>
                  <a:lnTo>
                    <a:pt x="465" y="169"/>
                  </a:lnTo>
                  <a:lnTo>
                    <a:pt x="467" y="160"/>
                  </a:lnTo>
                  <a:lnTo>
                    <a:pt x="467" y="155"/>
                  </a:lnTo>
                  <a:lnTo>
                    <a:pt x="469" y="152"/>
                  </a:lnTo>
                  <a:lnTo>
                    <a:pt x="469" y="152"/>
                  </a:lnTo>
                  <a:lnTo>
                    <a:pt x="471" y="148"/>
                  </a:lnTo>
                  <a:lnTo>
                    <a:pt x="472" y="143"/>
                  </a:lnTo>
                  <a:lnTo>
                    <a:pt x="472" y="143"/>
                  </a:lnTo>
                  <a:lnTo>
                    <a:pt x="471" y="132"/>
                  </a:lnTo>
                  <a:lnTo>
                    <a:pt x="471" y="132"/>
                  </a:lnTo>
                  <a:lnTo>
                    <a:pt x="471" y="127"/>
                  </a:lnTo>
                  <a:lnTo>
                    <a:pt x="472" y="124"/>
                  </a:lnTo>
                  <a:lnTo>
                    <a:pt x="472" y="124"/>
                  </a:lnTo>
                  <a:lnTo>
                    <a:pt x="472" y="124"/>
                  </a:lnTo>
                  <a:lnTo>
                    <a:pt x="472" y="124"/>
                  </a:lnTo>
                  <a:lnTo>
                    <a:pt x="475" y="124"/>
                  </a:lnTo>
                  <a:lnTo>
                    <a:pt x="475" y="124"/>
                  </a:lnTo>
                  <a:lnTo>
                    <a:pt x="477" y="124"/>
                  </a:lnTo>
                  <a:lnTo>
                    <a:pt x="477" y="124"/>
                  </a:lnTo>
                  <a:lnTo>
                    <a:pt x="487" y="126"/>
                  </a:lnTo>
                  <a:lnTo>
                    <a:pt x="487" y="126"/>
                  </a:lnTo>
                  <a:lnTo>
                    <a:pt x="489" y="126"/>
                  </a:lnTo>
                  <a:lnTo>
                    <a:pt x="489" y="126"/>
                  </a:lnTo>
                  <a:lnTo>
                    <a:pt x="496" y="124"/>
                  </a:lnTo>
                  <a:lnTo>
                    <a:pt x="503" y="121"/>
                  </a:lnTo>
                  <a:lnTo>
                    <a:pt x="505" y="118"/>
                  </a:lnTo>
                  <a:lnTo>
                    <a:pt x="506" y="115"/>
                  </a:lnTo>
                  <a:lnTo>
                    <a:pt x="508" y="111"/>
                  </a:lnTo>
                  <a:lnTo>
                    <a:pt x="508" y="106"/>
                  </a:lnTo>
                  <a:lnTo>
                    <a:pt x="508" y="106"/>
                  </a:lnTo>
                  <a:lnTo>
                    <a:pt x="509" y="101"/>
                  </a:lnTo>
                  <a:lnTo>
                    <a:pt x="511" y="96"/>
                  </a:lnTo>
                  <a:lnTo>
                    <a:pt x="514" y="92"/>
                  </a:lnTo>
                  <a:lnTo>
                    <a:pt x="518" y="87"/>
                  </a:lnTo>
                  <a:lnTo>
                    <a:pt x="518" y="87"/>
                  </a:lnTo>
                  <a:lnTo>
                    <a:pt x="511" y="77"/>
                  </a:lnTo>
                  <a:lnTo>
                    <a:pt x="505" y="65"/>
                  </a:lnTo>
                  <a:lnTo>
                    <a:pt x="495" y="43"/>
                  </a:lnTo>
                  <a:lnTo>
                    <a:pt x="495" y="43"/>
                  </a:lnTo>
                  <a:lnTo>
                    <a:pt x="495" y="43"/>
                  </a:lnTo>
                  <a:lnTo>
                    <a:pt x="495" y="43"/>
                  </a:lnTo>
                  <a:lnTo>
                    <a:pt x="495" y="43"/>
                  </a:lnTo>
                  <a:lnTo>
                    <a:pt x="495" y="43"/>
                  </a:lnTo>
                  <a:lnTo>
                    <a:pt x="493" y="37"/>
                  </a:lnTo>
                  <a:lnTo>
                    <a:pt x="493" y="37"/>
                  </a:lnTo>
                  <a:lnTo>
                    <a:pt x="490" y="28"/>
                  </a:lnTo>
                  <a:lnTo>
                    <a:pt x="490" y="28"/>
                  </a:lnTo>
                  <a:lnTo>
                    <a:pt x="483" y="31"/>
                  </a:lnTo>
                  <a:lnTo>
                    <a:pt x="475" y="33"/>
                  </a:lnTo>
                  <a:lnTo>
                    <a:pt x="465" y="33"/>
                  </a:lnTo>
                  <a:lnTo>
                    <a:pt x="465" y="33"/>
                  </a:lnTo>
                  <a:lnTo>
                    <a:pt x="456" y="33"/>
                  </a:lnTo>
                  <a:lnTo>
                    <a:pt x="446" y="30"/>
                  </a:lnTo>
                  <a:lnTo>
                    <a:pt x="446" y="30"/>
                  </a:lnTo>
                  <a:lnTo>
                    <a:pt x="441" y="27"/>
                  </a:lnTo>
                  <a:lnTo>
                    <a:pt x="437" y="22"/>
                  </a:lnTo>
                  <a:lnTo>
                    <a:pt x="437" y="22"/>
                  </a:lnTo>
                  <a:lnTo>
                    <a:pt x="428" y="15"/>
                  </a:lnTo>
                  <a:lnTo>
                    <a:pt x="418" y="9"/>
                  </a:lnTo>
                  <a:lnTo>
                    <a:pt x="407" y="6"/>
                  </a:lnTo>
                  <a:lnTo>
                    <a:pt x="397" y="3"/>
                  </a:lnTo>
                  <a:lnTo>
                    <a:pt x="379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49" name="Freeform: Shape 132">
              <a:extLst>
                <a:ext uri="{FF2B5EF4-FFF2-40B4-BE49-F238E27FC236}">
                  <a16:creationId xmlns:a16="http://schemas.microsoft.com/office/drawing/2014/main" id="{A97B3F59-3FA0-FC4E-8B75-9D5C511965BF}"/>
                </a:ext>
              </a:extLst>
            </p:cNvPr>
            <p:cNvSpPr/>
            <p:nvPr/>
          </p:nvSpPr>
          <p:spPr>
            <a:xfrm>
              <a:off x="4821480" y="1843919"/>
              <a:ext cx="163440" cy="92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5" h="257">
                  <a:moveTo>
                    <a:pt x="316" y="0"/>
                  </a:moveTo>
                  <a:lnTo>
                    <a:pt x="316" y="0"/>
                  </a:lnTo>
                  <a:lnTo>
                    <a:pt x="311" y="3"/>
                  </a:lnTo>
                  <a:lnTo>
                    <a:pt x="304" y="7"/>
                  </a:lnTo>
                  <a:lnTo>
                    <a:pt x="285" y="22"/>
                  </a:lnTo>
                  <a:lnTo>
                    <a:pt x="266" y="35"/>
                  </a:lnTo>
                  <a:lnTo>
                    <a:pt x="258" y="41"/>
                  </a:lnTo>
                  <a:lnTo>
                    <a:pt x="251" y="42"/>
                  </a:lnTo>
                  <a:lnTo>
                    <a:pt x="251" y="42"/>
                  </a:lnTo>
                  <a:lnTo>
                    <a:pt x="235" y="44"/>
                  </a:lnTo>
                  <a:lnTo>
                    <a:pt x="210" y="47"/>
                  </a:lnTo>
                  <a:lnTo>
                    <a:pt x="198" y="51"/>
                  </a:lnTo>
                  <a:lnTo>
                    <a:pt x="187" y="54"/>
                  </a:lnTo>
                  <a:lnTo>
                    <a:pt x="180" y="59"/>
                  </a:lnTo>
                  <a:lnTo>
                    <a:pt x="178" y="62"/>
                  </a:lnTo>
                  <a:lnTo>
                    <a:pt x="177" y="65"/>
                  </a:lnTo>
                  <a:lnTo>
                    <a:pt x="177" y="65"/>
                  </a:lnTo>
                  <a:lnTo>
                    <a:pt x="177" y="66"/>
                  </a:lnTo>
                  <a:lnTo>
                    <a:pt x="177" y="66"/>
                  </a:lnTo>
                  <a:lnTo>
                    <a:pt x="176" y="69"/>
                  </a:lnTo>
                  <a:lnTo>
                    <a:pt x="174" y="70"/>
                  </a:lnTo>
                  <a:lnTo>
                    <a:pt x="164" y="75"/>
                  </a:lnTo>
                  <a:lnTo>
                    <a:pt x="151" y="78"/>
                  </a:lnTo>
                  <a:lnTo>
                    <a:pt x="134" y="79"/>
                  </a:lnTo>
                  <a:lnTo>
                    <a:pt x="134" y="79"/>
                  </a:lnTo>
                  <a:lnTo>
                    <a:pt x="114" y="78"/>
                  </a:lnTo>
                  <a:lnTo>
                    <a:pt x="105" y="75"/>
                  </a:lnTo>
                  <a:lnTo>
                    <a:pt x="96" y="73"/>
                  </a:lnTo>
                  <a:lnTo>
                    <a:pt x="96" y="73"/>
                  </a:lnTo>
                  <a:lnTo>
                    <a:pt x="96" y="73"/>
                  </a:lnTo>
                  <a:lnTo>
                    <a:pt x="96" y="73"/>
                  </a:lnTo>
                  <a:lnTo>
                    <a:pt x="94" y="73"/>
                  </a:lnTo>
                  <a:lnTo>
                    <a:pt x="94" y="73"/>
                  </a:lnTo>
                  <a:lnTo>
                    <a:pt x="94" y="73"/>
                  </a:lnTo>
                  <a:lnTo>
                    <a:pt x="94" y="73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87" y="69"/>
                  </a:lnTo>
                  <a:lnTo>
                    <a:pt x="81" y="66"/>
                  </a:lnTo>
                  <a:lnTo>
                    <a:pt x="81" y="66"/>
                  </a:lnTo>
                  <a:lnTo>
                    <a:pt x="80" y="65"/>
                  </a:lnTo>
                  <a:lnTo>
                    <a:pt x="80" y="65"/>
                  </a:lnTo>
                  <a:lnTo>
                    <a:pt x="72" y="54"/>
                  </a:lnTo>
                  <a:lnTo>
                    <a:pt x="72" y="54"/>
                  </a:lnTo>
                  <a:lnTo>
                    <a:pt x="68" y="59"/>
                  </a:lnTo>
                  <a:lnTo>
                    <a:pt x="65" y="63"/>
                  </a:lnTo>
                  <a:lnTo>
                    <a:pt x="63" y="68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62" y="78"/>
                  </a:lnTo>
                  <a:lnTo>
                    <a:pt x="60" y="82"/>
                  </a:lnTo>
                  <a:lnTo>
                    <a:pt x="59" y="85"/>
                  </a:lnTo>
                  <a:lnTo>
                    <a:pt x="57" y="88"/>
                  </a:lnTo>
                  <a:lnTo>
                    <a:pt x="50" y="91"/>
                  </a:lnTo>
                  <a:lnTo>
                    <a:pt x="43" y="93"/>
                  </a:lnTo>
                  <a:lnTo>
                    <a:pt x="43" y="93"/>
                  </a:lnTo>
                  <a:lnTo>
                    <a:pt x="41" y="93"/>
                  </a:lnTo>
                  <a:lnTo>
                    <a:pt x="41" y="93"/>
                  </a:lnTo>
                  <a:lnTo>
                    <a:pt x="31" y="91"/>
                  </a:lnTo>
                  <a:lnTo>
                    <a:pt x="31" y="91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26" y="91"/>
                  </a:lnTo>
                  <a:lnTo>
                    <a:pt x="26" y="91"/>
                  </a:lnTo>
                  <a:lnTo>
                    <a:pt x="26" y="91"/>
                  </a:lnTo>
                  <a:lnTo>
                    <a:pt x="26" y="91"/>
                  </a:lnTo>
                  <a:lnTo>
                    <a:pt x="25" y="94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26" y="110"/>
                  </a:lnTo>
                  <a:lnTo>
                    <a:pt x="26" y="110"/>
                  </a:lnTo>
                  <a:lnTo>
                    <a:pt x="25" y="115"/>
                  </a:lnTo>
                  <a:lnTo>
                    <a:pt x="23" y="119"/>
                  </a:lnTo>
                  <a:lnTo>
                    <a:pt x="23" y="119"/>
                  </a:lnTo>
                  <a:lnTo>
                    <a:pt x="21" y="122"/>
                  </a:lnTo>
                  <a:lnTo>
                    <a:pt x="21" y="127"/>
                  </a:lnTo>
                  <a:lnTo>
                    <a:pt x="19" y="136"/>
                  </a:lnTo>
                  <a:lnTo>
                    <a:pt x="19" y="136"/>
                  </a:lnTo>
                  <a:lnTo>
                    <a:pt x="18" y="144"/>
                  </a:lnTo>
                  <a:lnTo>
                    <a:pt x="16" y="149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9" y="150"/>
                  </a:lnTo>
                  <a:lnTo>
                    <a:pt x="7" y="153"/>
                  </a:lnTo>
                  <a:lnTo>
                    <a:pt x="3" y="158"/>
                  </a:lnTo>
                  <a:lnTo>
                    <a:pt x="3" y="158"/>
                  </a:lnTo>
                  <a:lnTo>
                    <a:pt x="1" y="163"/>
                  </a:lnTo>
                  <a:lnTo>
                    <a:pt x="1" y="163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6" y="171"/>
                  </a:lnTo>
                  <a:lnTo>
                    <a:pt x="10" y="181"/>
                  </a:lnTo>
                  <a:lnTo>
                    <a:pt x="18" y="193"/>
                  </a:lnTo>
                  <a:lnTo>
                    <a:pt x="16" y="194"/>
                  </a:lnTo>
                  <a:lnTo>
                    <a:pt x="16" y="194"/>
                  </a:lnTo>
                  <a:lnTo>
                    <a:pt x="28" y="202"/>
                  </a:lnTo>
                  <a:lnTo>
                    <a:pt x="28" y="202"/>
                  </a:lnTo>
                  <a:lnTo>
                    <a:pt x="54" y="220"/>
                  </a:lnTo>
                  <a:lnTo>
                    <a:pt x="66" y="228"/>
                  </a:lnTo>
                  <a:lnTo>
                    <a:pt x="74" y="237"/>
                  </a:lnTo>
                  <a:lnTo>
                    <a:pt x="74" y="237"/>
                  </a:lnTo>
                  <a:lnTo>
                    <a:pt x="81" y="245"/>
                  </a:lnTo>
                  <a:lnTo>
                    <a:pt x="91" y="251"/>
                  </a:lnTo>
                  <a:lnTo>
                    <a:pt x="103" y="254"/>
                  </a:lnTo>
                  <a:lnTo>
                    <a:pt x="115" y="255"/>
                  </a:lnTo>
                  <a:lnTo>
                    <a:pt x="115" y="255"/>
                  </a:lnTo>
                  <a:lnTo>
                    <a:pt x="115" y="255"/>
                  </a:lnTo>
                  <a:lnTo>
                    <a:pt x="115" y="255"/>
                  </a:lnTo>
                  <a:lnTo>
                    <a:pt x="115" y="255"/>
                  </a:lnTo>
                  <a:lnTo>
                    <a:pt x="115" y="255"/>
                  </a:lnTo>
                  <a:lnTo>
                    <a:pt x="117" y="255"/>
                  </a:lnTo>
                  <a:lnTo>
                    <a:pt x="117" y="255"/>
                  </a:lnTo>
                  <a:lnTo>
                    <a:pt x="117" y="257"/>
                  </a:lnTo>
                  <a:lnTo>
                    <a:pt x="117" y="257"/>
                  </a:lnTo>
                  <a:lnTo>
                    <a:pt x="118" y="257"/>
                  </a:lnTo>
                  <a:lnTo>
                    <a:pt x="118" y="257"/>
                  </a:lnTo>
                  <a:lnTo>
                    <a:pt x="118" y="257"/>
                  </a:lnTo>
                  <a:lnTo>
                    <a:pt x="118" y="257"/>
                  </a:lnTo>
                  <a:lnTo>
                    <a:pt x="120" y="257"/>
                  </a:lnTo>
                  <a:lnTo>
                    <a:pt x="120" y="257"/>
                  </a:lnTo>
                  <a:lnTo>
                    <a:pt x="121" y="257"/>
                  </a:lnTo>
                  <a:lnTo>
                    <a:pt x="121" y="257"/>
                  </a:lnTo>
                  <a:lnTo>
                    <a:pt x="121" y="257"/>
                  </a:lnTo>
                  <a:lnTo>
                    <a:pt x="121" y="257"/>
                  </a:lnTo>
                  <a:lnTo>
                    <a:pt x="121" y="257"/>
                  </a:lnTo>
                  <a:lnTo>
                    <a:pt x="121" y="257"/>
                  </a:lnTo>
                  <a:lnTo>
                    <a:pt x="122" y="257"/>
                  </a:lnTo>
                  <a:lnTo>
                    <a:pt x="122" y="257"/>
                  </a:lnTo>
                  <a:lnTo>
                    <a:pt x="127" y="257"/>
                  </a:lnTo>
                  <a:lnTo>
                    <a:pt x="127" y="257"/>
                  </a:lnTo>
                  <a:lnTo>
                    <a:pt x="137" y="255"/>
                  </a:lnTo>
                  <a:lnTo>
                    <a:pt x="146" y="254"/>
                  </a:lnTo>
                  <a:lnTo>
                    <a:pt x="146" y="254"/>
                  </a:lnTo>
                  <a:lnTo>
                    <a:pt x="155" y="252"/>
                  </a:lnTo>
                  <a:lnTo>
                    <a:pt x="155" y="252"/>
                  </a:lnTo>
                  <a:lnTo>
                    <a:pt x="171" y="248"/>
                  </a:lnTo>
                  <a:lnTo>
                    <a:pt x="171" y="248"/>
                  </a:lnTo>
                  <a:lnTo>
                    <a:pt x="245" y="224"/>
                  </a:lnTo>
                  <a:lnTo>
                    <a:pt x="245" y="224"/>
                  </a:lnTo>
                  <a:lnTo>
                    <a:pt x="255" y="228"/>
                  </a:lnTo>
                  <a:lnTo>
                    <a:pt x="275" y="233"/>
                  </a:lnTo>
                  <a:lnTo>
                    <a:pt x="275" y="233"/>
                  </a:lnTo>
                  <a:lnTo>
                    <a:pt x="276" y="233"/>
                  </a:lnTo>
                  <a:lnTo>
                    <a:pt x="276" y="233"/>
                  </a:lnTo>
                  <a:lnTo>
                    <a:pt x="291" y="236"/>
                  </a:lnTo>
                  <a:lnTo>
                    <a:pt x="291" y="236"/>
                  </a:lnTo>
                  <a:lnTo>
                    <a:pt x="294" y="236"/>
                  </a:lnTo>
                  <a:lnTo>
                    <a:pt x="294" y="236"/>
                  </a:lnTo>
                  <a:lnTo>
                    <a:pt x="300" y="233"/>
                  </a:lnTo>
                  <a:lnTo>
                    <a:pt x="308" y="228"/>
                  </a:lnTo>
                  <a:lnTo>
                    <a:pt x="317" y="223"/>
                  </a:lnTo>
                  <a:lnTo>
                    <a:pt x="329" y="214"/>
                  </a:lnTo>
                  <a:lnTo>
                    <a:pt x="329" y="214"/>
                  </a:lnTo>
                  <a:lnTo>
                    <a:pt x="337" y="206"/>
                  </a:lnTo>
                  <a:lnTo>
                    <a:pt x="337" y="206"/>
                  </a:lnTo>
                  <a:lnTo>
                    <a:pt x="345" y="196"/>
                  </a:lnTo>
                  <a:lnTo>
                    <a:pt x="354" y="181"/>
                  </a:lnTo>
                  <a:lnTo>
                    <a:pt x="374" y="147"/>
                  </a:lnTo>
                  <a:lnTo>
                    <a:pt x="390" y="116"/>
                  </a:lnTo>
                  <a:lnTo>
                    <a:pt x="396" y="106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4" y="99"/>
                  </a:lnTo>
                  <a:lnTo>
                    <a:pt x="404" y="99"/>
                  </a:lnTo>
                  <a:lnTo>
                    <a:pt x="430" y="82"/>
                  </a:lnTo>
                  <a:lnTo>
                    <a:pt x="430" y="82"/>
                  </a:lnTo>
                  <a:lnTo>
                    <a:pt x="447" y="70"/>
                  </a:lnTo>
                  <a:lnTo>
                    <a:pt x="447" y="70"/>
                  </a:lnTo>
                  <a:lnTo>
                    <a:pt x="452" y="66"/>
                  </a:lnTo>
                  <a:lnTo>
                    <a:pt x="452" y="66"/>
                  </a:lnTo>
                  <a:lnTo>
                    <a:pt x="455" y="60"/>
                  </a:lnTo>
                  <a:lnTo>
                    <a:pt x="455" y="56"/>
                  </a:lnTo>
                  <a:lnTo>
                    <a:pt x="455" y="56"/>
                  </a:lnTo>
                  <a:lnTo>
                    <a:pt x="455" y="56"/>
                  </a:lnTo>
                  <a:lnTo>
                    <a:pt x="455" y="56"/>
                  </a:lnTo>
                  <a:lnTo>
                    <a:pt x="455" y="56"/>
                  </a:lnTo>
                  <a:lnTo>
                    <a:pt x="455" y="56"/>
                  </a:lnTo>
                  <a:lnTo>
                    <a:pt x="450" y="51"/>
                  </a:lnTo>
                  <a:lnTo>
                    <a:pt x="444" y="48"/>
                  </a:lnTo>
                  <a:lnTo>
                    <a:pt x="444" y="48"/>
                  </a:lnTo>
                  <a:lnTo>
                    <a:pt x="443" y="47"/>
                  </a:lnTo>
                  <a:lnTo>
                    <a:pt x="443" y="47"/>
                  </a:lnTo>
                  <a:lnTo>
                    <a:pt x="434" y="44"/>
                  </a:lnTo>
                  <a:lnTo>
                    <a:pt x="427" y="38"/>
                  </a:lnTo>
                  <a:lnTo>
                    <a:pt x="427" y="38"/>
                  </a:lnTo>
                  <a:lnTo>
                    <a:pt x="419" y="35"/>
                  </a:lnTo>
                  <a:lnTo>
                    <a:pt x="419" y="35"/>
                  </a:lnTo>
                  <a:lnTo>
                    <a:pt x="396" y="29"/>
                  </a:lnTo>
                  <a:lnTo>
                    <a:pt x="387" y="25"/>
                  </a:lnTo>
                  <a:lnTo>
                    <a:pt x="382" y="22"/>
                  </a:lnTo>
                  <a:lnTo>
                    <a:pt x="382" y="22"/>
                  </a:lnTo>
                  <a:lnTo>
                    <a:pt x="379" y="19"/>
                  </a:lnTo>
                  <a:lnTo>
                    <a:pt x="379" y="19"/>
                  </a:lnTo>
                  <a:lnTo>
                    <a:pt x="372" y="16"/>
                  </a:lnTo>
                  <a:lnTo>
                    <a:pt x="365" y="13"/>
                  </a:lnTo>
                  <a:lnTo>
                    <a:pt x="345" y="7"/>
                  </a:lnTo>
                  <a:lnTo>
                    <a:pt x="317" y="1"/>
                  </a:lnTo>
                  <a:lnTo>
                    <a:pt x="317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50" name="Freeform: Shape 133">
              <a:extLst>
                <a:ext uri="{FF2B5EF4-FFF2-40B4-BE49-F238E27FC236}">
                  <a16:creationId xmlns:a16="http://schemas.microsoft.com/office/drawing/2014/main" id="{FA2D89A9-AD05-C54D-B806-8CACE20D15F5}"/>
                </a:ext>
              </a:extLst>
            </p:cNvPr>
            <p:cNvSpPr/>
            <p:nvPr/>
          </p:nvSpPr>
          <p:spPr>
            <a:xfrm>
              <a:off x="4821480" y="1843919"/>
              <a:ext cx="163440" cy="92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5" h="257">
                  <a:moveTo>
                    <a:pt x="316" y="0"/>
                  </a:moveTo>
                  <a:lnTo>
                    <a:pt x="316" y="0"/>
                  </a:lnTo>
                  <a:lnTo>
                    <a:pt x="311" y="3"/>
                  </a:lnTo>
                  <a:lnTo>
                    <a:pt x="304" y="7"/>
                  </a:lnTo>
                  <a:lnTo>
                    <a:pt x="285" y="22"/>
                  </a:lnTo>
                  <a:lnTo>
                    <a:pt x="266" y="35"/>
                  </a:lnTo>
                  <a:lnTo>
                    <a:pt x="258" y="41"/>
                  </a:lnTo>
                  <a:lnTo>
                    <a:pt x="251" y="42"/>
                  </a:lnTo>
                  <a:lnTo>
                    <a:pt x="251" y="42"/>
                  </a:lnTo>
                  <a:lnTo>
                    <a:pt x="235" y="44"/>
                  </a:lnTo>
                  <a:lnTo>
                    <a:pt x="210" y="47"/>
                  </a:lnTo>
                  <a:lnTo>
                    <a:pt x="198" y="51"/>
                  </a:lnTo>
                  <a:lnTo>
                    <a:pt x="187" y="54"/>
                  </a:lnTo>
                  <a:lnTo>
                    <a:pt x="180" y="59"/>
                  </a:lnTo>
                  <a:lnTo>
                    <a:pt x="178" y="62"/>
                  </a:lnTo>
                  <a:lnTo>
                    <a:pt x="177" y="65"/>
                  </a:lnTo>
                  <a:lnTo>
                    <a:pt x="177" y="65"/>
                  </a:lnTo>
                  <a:lnTo>
                    <a:pt x="177" y="66"/>
                  </a:lnTo>
                  <a:lnTo>
                    <a:pt x="177" y="66"/>
                  </a:lnTo>
                  <a:lnTo>
                    <a:pt x="176" y="69"/>
                  </a:lnTo>
                  <a:lnTo>
                    <a:pt x="174" y="70"/>
                  </a:lnTo>
                  <a:lnTo>
                    <a:pt x="164" y="75"/>
                  </a:lnTo>
                  <a:lnTo>
                    <a:pt x="151" y="78"/>
                  </a:lnTo>
                  <a:lnTo>
                    <a:pt x="134" y="79"/>
                  </a:lnTo>
                  <a:lnTo>
                    <a:pt x="134" y="79"/>
                  </a:lnTo>
                  <a:lnTo>
                    <a:pt x="114" y="78"/>
                  </a:lnTo>
                  <a:lnTo>
                    <a:pt x="105" y="75"/>
                  </a:lnTo>
                  <a:lnTo>
                    <a:pt x="96" y="73"/>
                  </a:lnTo>
                  <a:lnTo>
                    <a:pt x="96" y="73"/>
                  </a:lnTo>
                  <a:lnTo>
                    <a:pt x="96" y="73"/>
                  </a:lnTo>
                  <a:lnTo>
                    <a:pt x="96" y="73"/>
                  </a:lnTo>
                  <a:lnTo>
                    <a:pt x="94" y="73"/>
                  </a:lnTo>
                  <a:lnTo>
                    <a:pt x="94" y="73"/>
                  </a:lnTo>
                  <a:lnTo>
                    <a:pt x="94" y="73"/>
                  </a:lnTo>
                  <a:lnTo>
                    <a:pt x="94" y="73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87" y="69"/>
                  </a:lnTo>
                  <a:lnTo>
                    <a:pt x="81" y="66"/>
                  </a:lnTo>
                  <a:lnTo>
                    <a:pt x="81" y="66"/>
                  </a:lnTo>
                  <a:lnTo>
                    <a:pt x="80" y="65"/>
                  </a:lnTo>
                  <a:lnTo>
                    <a:pt x="80" y="65"/>
                  </a:lnTo>
                  <a:lnTo>
                    <a:pt x="72" y="54"/>
                  </a:lnTo>
                  <a:lnTo>
                    <a:pt x="72" y="54"/>
                  </a:lnTo>
                  <a:lnTo>
                    <a:pt x="68" y="59"/>
                  </a:lnTo>
                  <a:lnTo>
                    <a:pt x="65" y="63"/>
                  </a:lnTo>
                  <a:lnTo>
                    <a:pt x="63" y="68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62" y="78"/>
                  </a:lnTo>
                  <a:lnTo>
                    <a:pt x="60" y="82"/>
                  </a:lnTo>
                  <a:lnTo>
                    <a:pt x="59" y="85"/>
                  </a:lnTo>
                  <a:lnTo>
                    <a:pt x="57" y="88"/>
                  </a:lnTo>
                  <a:lnTo>
                    <a:pt x="50" y="91"/>
                  </a:lnTo>
                  <a:lnTo>
                    <a:pt x="43" y="93"/>
                  </a:lnTo>
                  <a:lnTo>
                    <a:pt x="43" y="93"/>
                  </a:lnTo>
                  <a:lnTo>
                    <a:pt x="41" y="93"/>
                  </a:lnTo>
                  <a:lnTo>
                    <a:pt x="41" y="93"/>
                  </a:lnTo>
                  <a:lnTo>
                    <a:pt x="31" y="91"/>
                  </a:lnTo>
                  <a:lnTo>
                    <a:pt x="31" y="91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26" y="91"/>
                  </a:lnTo>
                  <a:lnTo>
                    <a:pt x="26" y="91"/>
                  </a:lnTo>
                  <a:lnTo>
                    <a:pt x="26" y="91"/>
                  </a:lnTo>
                  <a:lnTo>
                    <a:pt x="26" y="91"/>
                  </a:lnTo>
                  <a:lnTo>
                    <a:pt x="25" y="94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26" y="110"/>
                  </a:lnTo>
                  <a:lnTo>
                    <a:pt x="26" y="110"/>
                  </a:lnTo>
                  <a:lnTo>
                    <a:pt x="25" y="115"/>
                  </a:lnTo>
                  <a:lnTo>
                    <a:pt x="23" y="119"/>
                  </a:lnTo>
                  <a:lnTo>
                    <a:pt x="23" y="119"/>
                  </a:lnTo>
                  <a:lnTo>
                    <a:pt x="21" y="122"/>
                  </a:lnTo>
                  <a:lnTo>
                    <a:pt x="21" y="127"/>
                  </a:lnTo>
                  <a:lnTo>
                    <a:pt x="19" y="136"/>
                  </a:lnTo>
                  <a:lnTo>
                    <a:pt x="19" y="136"/>
                  </a:lnTo>
                  <a:lnTo>
                    <a:pt x="18" y="144"/>
                  </a:lnTo>
                  <a:lnTo>
                    <a:pt x="16" y="149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9" y="150"/>
                  </a:lnTo>
                  <a:lnTo>
                    <a:pt x="7" y="153"/>
                  </a:lnTo>
                  <a:lnTo>
                    <a:pt x="3" y="158"/>
                  </a:lnTo>
                  <a:lnTo>
                    <a:pt x="3" y="158"/>
                  </a:lnTo>
                  <a:lnTo>
                    <a:pt x="1" y="163"/>
                  </a:lnTo>
                  <a:lnTo>
                    <a:pt x="1" y="163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6" y="171"/>
                  </a:lnTo>
                  <a:lnTo>
                    <a:pt x="10" y="181"/>
                  </a:lnTo>
                  <a:lnTo>
                    <a:pt x="18" y="193"/>
                  </a:lnTo>
                  <a:lnTo>
                    <a:pt x="16" y="194"/>
                  </a:lnTo>
                  <a:lnTo>
                    <a:pt x="16" y="194"/>
                  </a:lnTo>
                  <a:lnTo>
                    <a:pt x="28" y="202"/>
                  </a:lnTo>
                  <a:lnTo>
                    <a:pt x="28" y="202"/>
                  </a:lnTo>
                  <a:lnTo>
                    <a:pt x="54" y="220"/>
                  </a:lnTo>
                  <a:lnTo>
                    <a:pt x="66" y="228"/>
                  </a:lnTo>
                  <a:lnTo>
                    <a:pt x="74" y="237"/>
                  </a:lnTo>
                  <a:lnTo>
                    <a:pt x="74" y="237"/>
                  </a:lnTo>
                  <a:lnTo>
                    <a:pt x="81" y="245"/>
                  </a:lnTo>
                  <a:lnTo>
                    <a:pt x="91" y="251"/>
                  </a:lnTo>
                  <a:lnTo>
                    <a:pt x="103" y="254"/>
                  </a:lnTo>
                  <a:lnTo>
                    <a:pt x="115" y="255"/>
                  </a:lnTo>
                  <a:lnTo>
                    <a:pt x="115" y="255"/>
                  </a:lnTo>
                  <a:lnTo>
                    <a:pt x="115" y="255"/>
                  </a:lnTo>
                  <a:lnTo>
                    <a:pt x="115" y="255"/>
                  </a:lnTo>
                  <a:lnTo>
                    <a:pt x="115" y="255"/>
                  </a:lnTo>
                  <a:lnTo>
                    <a:pt x="115" y="255"/>
                  </a:lnTo>
                  <a:lnTo>
                    <a:pt x="117" y="255"/>
                  </a:lnTo>
                  <a:lnTo>
                    <a:pt x="117" y="255"/>
                  </a:lnTo>
                  <a:lnTo>
                    <a:pt x="117" y="257"/>
                  </a:lnTo>
                  <a:lnTo>
                    <a:pt x="117" y="257"/>
                  </a:lnTo>
                  <a:lnTo>
                    <a:pt x="118" y="257"/>
                  </a:lnTo>
                  <a:lnTo>
                    <a:pt x="118" y="257"/>
                  </a:lnTo>
                  <a:lnTo>
                    <a:pt x="118" y="257"/>
                  </a:lnTo>
                  <a:lnTo>
                    <a:pt x="118" y="257"/>
                  </a:lnTo>
                  <a:lnTo>
                    <a:pt x="120" y="257"/>
                  </a:lnTo>
                  <a:lnTo>
                    <a:pt x="120" y="257"/>
                  </a:lnTo>
                  <a:lnTo>
                    <a:pt x="121" y="257"/>
                  </a:lnTo>
                  <a:lnTo>
                    <a:pt x="121" y="257"/>
                  </a:lnTo>
                  <a:lnTo>
                    <a:pt x="121" y="257"/>
                  </a:lnTo>
                  <a:lnTo>
                    <a:pt x="121" y="257"/>
                  </a:lnTo>
                  <a:lnTo>
                    <a:pt x="121" y="257"/>
                  </a:lnTo>
                  <a:lnTo>
                    <a:pt x="121" y="257"/>
                  </a:lnTo>
                  <a:lnTo>
                    <a:pt x="122" y="257"/>
                  </a:lnTo>
                  <a:lnTo>
                    <a:pt x="122" y="257"/>
                  </a:lnTo>
                  <a:lnTo>
                    <a:pt x="127" y="257"/>
                  </a:lnTo>
                  <a:lnTo>
                    <a:pt x="127" y="257"/>
                  </a:lnTo>
                  <a:lnTo>
                    <a:pt x="137" y="255"/>
                  </a:lnTo>
                  <a:lnTo>
                    <a:pt x="146" y="254"/>
                  </a:lnTo>
                  <a:lnTo>
                    <a:pt x="146" y="254"/>
                  </a:lnTo>
                  <a:lnTo>
                    <a:pt x="155" y="252"/>
                  </a:lnTo>
                  <a:lnTo>
                    <a:pt x="155" y="252"/>
                  </a:lnTo>
                  <a:lnTo>
                    <a:pt x="171" y="248"/>
                  </a:lnTo>
                  <a:lnTo>
                    <a:pt x="171" y="248"/>
                  </a:lnTo>
                  <a:lnTo>
                    <a:pt x="245" y="224"/>
                  </a:lnTo>
                  <a:lnTo>
                    <a:pt x="245" y="224"/>
                  </a:lnTo>
                  <a:lnTo>
                    <a:pt x="255" y="228"/>
                  </a:lnTo>
                  <a:lnTo>
                    <a:pt x="275" y="233"/>
                  </a:lnTo>
                  <a:lnTo>
                    <a:pt x="275" y="233"/>
                  </a:lnTo>
                  <a:lnTo>
                    <a:pt x="276" y="233"/>
                  </a:lnTo>
                  <a:lnTo>
                    <a:pt x="276" y="233"/>
                  </a:lnTo>
                  <a:lnTo>
                    <a:pt x="291" y="236"/>
                  </a:lnTo>
                  <a:lnTo>
                    <a:pt x="291" y="236"/>
                  </a:lnTo>
                  <a:lnTo>
                    <a:pt x="294" y="236"/>
                  </a:lnTo>
                  <a:lnTo>
                    <a:pt x="294" y="236"/>
                  </a:lnTo>
                  <a:lnTo>
                    <a:pt x="300" y="233"/>
                  </a:lnTo>
                  <a:lnTo>
                    <a:pt x="308" y="228"/>
                  </a:lnTo>
                  <a:lnTo>
                    <a:pt x="317" y="223"/>
                  </a:lnTo>
                  <a:lnTo>
                    <a:pt x="329" y="214"/>
                  </a:lnTo>
                  <a:lnTo>
                    <a:pt x="329" y="214"/>
                  </a:lnTo>
                  <a:lnTo>
                    <a:pt x="337" y="206"/>
                  </a:lnTo>
                  <a:lnTo>
                    <a:pt x="337" y="206"/>
                  </a:lnTo>
                  <a:lnTo>
                    <a:pt x="345" y="196"/>
                  </a:lnTo>
                  <a:lnTo>
                    <a:pt x="354" y="181"/>
                  </a:lnTo>
                  <a:lnTo>
                    <a:pt x="374" y="147"/>
                  </a:lnTo>
                  <a:lnTo>
                    <a:pt x="390" y="116"/>
                  </a:lnTo>
                  <a:lnTo>
                    <a:pt x="396" y="106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4" y="99"/>
                  </a:lnTo>
                  <a:lnTo>
                    <a:pt x="404" y="99"/>
                  </a:lnTo>
                  <a:lnTo>
                    <a:pt x="430" y="82"/>
                  </a:lnTo>
                  <a:lnTo>
                    <a:pt x="430" y="82"/>
                  </a:lnTo>
                  <a:lnTo>
                    <a:pt x="447" y="70"/>
                  </a:lnTo>
                  <a:lnTo>
                    <a:pt x="447" y="70"/>
                  </a:lnTo>
                  <a:lnTo>
                    <a:pt x="452" y="66"/>
                  </a:lnTo>
                  <a:lnTo>
                    <a:pt x="452" y="66"/>
                  </a:lnTo>
                  <a:lnTo>
                    <a:pt x="455" y="60"/>
                  </a:lnTo>
                  <a:lnTo>
                    <a:pt x="455" y="56"/>
                  </a:lnTo>
                  <a:lnTo>
                    <a:pt x="455" y="56"/>
                  </a:lnTo>
                  <a:lnTo>
                    <a:pt x="455" y="56"/>
                  </a:lnTo>
                  <a:lnTo>
                    <a:pt x="455" y="56"/>
                  </a:lnTo>
                  <a:lnTo>
                    <a:pt x="455" y="56"/>
                  </a:lnTo>
                  <a:lnTo>
                    <a:pt x="455" y="56"/>
                  </a:lnTo>
                  <a:lnTo>
                    <a:pt x="450" y="51"/>
                  </a:lnTo>
                  <a:lnTo>
                    <a:pt x="444" y="48"/>
                  </a:lnTo>
                  <a:lnTo>
                    <a:pt x="444" y="48"/>
                  </a:lnTo>
                  <a:lnTo>
                    <a:pt x="443" y="47"/>
                  </a:lnTo>
                  <a:lnTo>
                    <a:pt x="443" y="47"/>
                  </a:lnTo>
                  <a:lnTo>
                    <a:pt x="434" y="44"/>
                  </a:lnTo>
                  <a:lnTo>
                    <a:pt x="427" y="38"/>
                  </a:lnTo>
                  <a:lnTo>
                    <a:pt x="427" y="38"/>
                  </a:lnTo>
                  <a:lnTo>
                    <a:pt x="419" y="35"/>
                  </a:lnTo>
                  <a:lnTo>
                    <a:pt x="419" y="35"/>
                  </a:lnTo>
                  <a:lnTo>
                    <a:pt x="396" y="29"/>
                  </a:lnTo>
                  <a:lnTo>
                    <a:pt x="387" y="25"/>
                  </a:lnTo>
                  <a:lnTo>
                    <a:pt x="382" y="22"/>
                  </a:lnTo>
                  <a:lnTo>
                    <a:pt x="382" y="22"/>
                  </a:lnTo>
                  <a:lnTo>
                    <a:pt x="379" y="19"/>
                  </a:lnTo>
                  <a:lnTo>
                    <a:pt x="379" y="19"/>
                  </a:lnTo>
                  <a:lnTo>
                    <a:pt x="372" y="16"/>
                  </a:lnTo>
                  <a:lnTo>
                    <a:pt x="365" y="13"/>
                  </a:lnTo>
                  <a:lnTo>
                    <a:pt x="345" y="7"/>
                  </a:lnTo>
                  <a:lnTo>
                    <a:pt x="317" y="1"/>
                  </a:lnTo>
                  <a:lnTo>
                    <a:pt x="317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51" name="Freeform: Shape 134">
              <a:extLst>
                <a:ext uri="{FF2B5EF4-FFF2-40B4-BE49-F238E27FC236}">
                  <a16:creationId xmlns:a16="http://schemas.microsoft.com/office/drawing/2014/main" id="{D1EE10F1-B839-6B4A-BBAA-2F5AD3E526D0}"/>
                </a:ext>
              </a:extLst>
            </p:cNvPr>
            <p:cNvSpPr/>
            <p:nvPr/>
          </p:nvSpPr>
          <p:spPr>
            <a:xfrm>
              <a:off x="4728600" y="1766160"/>
              <a:ext cx="156240" cy="810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5" h="226">
                  <a:moveTo>
                    <a:pt x="182" y="0"/>
                  </a:moveTo>
                  <a:lnTo>
                    <a:pt x="182" y="0"/>
                  </a:lnTo>
                  <a:lnTo>
                    <a:pt x="178" y="7"/>
                  </a:lnTo>
                  <a:lnTo>
                    <a:pt x="178" y="7"/>
                  </a:lnTo>
                  <a:lnTo>
                    <a:pt x="175" y="9"/>
                  </a:lnTo>
                  <a:lnTo>
                    <a:pt x="172" y="10"/>
                  </a:lnTo>
                  <a:lnTo>
                    <a:pt x="172" y="10"/>
                  </a:lnTo>
                  <a:lnTo>
                    <a:pt x="166" y="9"/>
                  </a:lnTo>
                  <a:lnTo>
                    <a:pt x="160" y="7"/>
                  </a:lnTo>
                  <a:lnTo>
                    <a:pt x="160" y="7"/>
                  </a:lnTo>
                  <a:lnTo>
                    <a:pt x="157" y="7"/>
                  </a:lnTo>
                  <a:lnTo>
                    <a:pt x="157" y="7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44" y="6"/>
                  </a:lnTo>
                  <a:lnTo>
                    <a:pt x="141" y="9"/>
                  </a:lnTo>
                  <a:lnTo>
                    <a:pt x="141" y="9"/>
                  </a:lnTo>
                  <a:lnTo>
                    <a:pt x="137" y="12"/>
                  </a:lnTo>
                  <a:lnTo>
                    <a:pt x="132" y="13"/>
                  </a:lnTo>
                  <a:lnTo>
                    <a:pt x="121" y="18"/>
                  </a:lnTo>
                  <a:lnTo>
                    <a:pt x="121" y="18"/>
                  </a:lnTo>
                  <a:lnTo>
                    <a:pt x="100" y="25"/>
                  </a:lnTo>
                  <a:lnTo>
                    <a:pt x="91" y="30"/>
                  </a:lnTo>
                  <a:lnTo>
                    <a:pt x="84" y="35"/>
                  </a:lnTo>
                  <a:lnTo>
                    <a:pt x="84" y="35"/>
                  </a:lnTo>
                  <a:lnTo>
                    <a:pt x="76" y="40"/>
                  </a:lnTo>
                  <a:lnTo>
                    <a:pt x="67" y="46"/>
                  </a:lnTo>
                  <a:lnTo>
                    <a:pt x="48" y="53"/>
                  </a:lnTo>
                  <a:lnTo>
                    <a:pt x="27" y="59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5" y="65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1" y="68"/>
                  </a:lnTo>
                  <a:lnTo>
                    <a:pt x="1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83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16" y="103"/>
                  </a:lnTo>
                  <a:lnTo>
                    <a:pt x="16" y="103"/>
                  </a:lnTo>
                  <a:lnTo>
                    <a:pt x="20" y="117"/>
                  </a:lnTo>
                  <a:lnTo>
                    <a:pt x="23" y="134"/>
                  </a:lnTo>
                  <a:lnTo>
                    <a:pt x="26" y="142"/>
                  </a:lnTo>
                  <a:lnTo>
                    <a:pt x="29" y="149"/>
                  </a:lnTo>
                  <a:lnTo>
                    <a:pt x="33" y="155"/>
                  </a:lnTo>
                  <a:lnTo>
                    <a:pt x="38" y="159"/>
                  </a:lnTo>
                  <a:lnTo>
                    <a:pt x="38" y="159"/>
                  </a:lnTo>
                  <a:lnTo>
                    <a:pt x="85" y="193"/>
                  </a:lnTo>
                  <a:lnTo>
                    <a:pt x="85" y="193"/>
                  </a:lnTo>
                  <a:lnTo>
                    <a:pt x="103" y="205"/>
                  </a:lnTo>
                  <a:lnTo>
                    <a:pt x="107" y="211"/>
                  </a:lnTo>
                  <a:lnTo>
                    <a:pt x="112" y="216"/>
                  </a:lnTo>
                  <a:lnTo>
                    <a:pt x="112" y="216"/>
                  </a:lnTo>
                  <a:lnTo>
                    <a:pt x="112" y="217"/>
                  </a:lnTo>
                  <a:lnTo>
                    <a:pt x="110" y="220"/>
                  </a:lnTo>
                  <a:lnTo>
                    <a:pt x="110" y="220"/>
                  </a:lnTo>
                  <a:lnTo>
                    <a:pt x="122" y="223"/>
                  </a:lnTo>
                  <a:lnTo>
                    <a:pt x="135" y="224"/>
                  </a:lnTo>
                  <a:lnTo>
                    <a:pt x="135" y="224"/>
                  </a:lnTo>
                  <a:lnTo>
                    <a:pt x="135" y="224"/>
                  </a:lnTo>
                  <a:lnTo>
                    <a:pt x="135" y="224"/>
                  </a:lnTo>
                  <a:lnTo>
                    <a:pt x="137" y="224"/>
                  </a:lnTo>
                  <a:lnTo>
                    <a:pt x="137" y="224"/>
                  </a:lnTo>
                  <a:lnTo>
                    <a:pt x="143" y="224"/>
                  </a:lnTo>
                  <a:lnTo>
                    <a:pt x="143" y="224"/>
                  </a:lnTo>
                  <a:lnTo>
                    <a:pt x="153" y="224"/>
                  </a:lnTo>
                  <a:lnTo>
                    <a:pt x="160" y="223"/>
                  </a:lnTo>
                  <a:lnTo>
                    <a:pt x="168" y="220"/>
                  </a:lnTo>
                  <a:lnTo>
                    <a:pt x="172" y="217"/>
                  </a:lnTo>
                  <a:lnTo>
                    <a:pt x="172" y="217"/>
                  </a:lnTo>
                  <a:lnTo>
                    <a:pt x="177" y="207"/>
                  </a:lnTo>
                  <a:lnTo>
                    <a:pt x="180" y="196"/>
                  </a:lnTo>
                  <a:lnTo>
                    <a:pt x="184" y="183"/>
                  </a:lnTo>
                  <a:lnTo>
                    <a:pt x="184" y="183"/>
                  </a:lnTo>
                  <a:lnTo>
                    <a:pt x="191" y="185"/>
                  </a:lnTo>
                  <a:lnTo>
                    <a:pt x="209" y="186"/>
                  </a:lnTo>
                  <a:lnTo>
                    <a:pt x="219" y="189"/>
                  </a:lnTo>
                  <a:lnTo>
                    <a:pt x="230" y="192"/>
                  </a:lnTo>
                  <a:lnTo>
                    <a:pt x="240" y="198"/>
                  </a:lnTo>
                  <a:lnTo>
                    <a:pt x="249" y="205"/>
                  </a:lnTo>
                  <a:lnTo>
                    <a:pt x="249" y="205"/>
                  </a:lnTo>
                  <a:lnTo>
                    <a:pt x="253" y="210"/>
                  </a:lnTo>
                  <a:lnTo>
                    <a:pt x="258" y="213"/>
                  </a:lnTo>
                  <a:lnTo>
                    <a:pt x="258" y="213"/>
                  </a:lnTo>
                  <a:lnTo>
                    <a:pt x="268" y="216"/>
                  </a:lnTo>
                  <a:lnTo>
                    <a:pt x="277" y="216"/>
                  </a:lnTo>
                  <a:lnTo>
                    <a:pt x="277" y="216"/>
                  </a:lnTo>
                  <a:lnTo>
                    <a:pt x="287" y="216"/>
                  </a:lnTo>
                  <a:lnTo>
                    <a:pt x="295" y="214"/>
                  </a:lnTo>
                  <a:lnTo>
                    <a:pt x="302" y="211"/>
                  </a:lnTo>
                  <a:lnTo>
                    <a:pt x="302" y="211"/>
                  </a:lnTo>
                  <a:lnTo>
                    <a:pt x="305" y="220"/>
                  </a:lnTo>
                  <a:lnTo>
                    <a:pt x="305" y="220"/>
                  </a:lnTo>
                  <a:lnTo>
                    <a:pt x="307" y="226"/>
                  </a:lnTo>
                  <a:lnTo>
                    <a:pt x="307" y="226"/>
                  </a:lnTo>
                  <a:lnTo>
                    <a:pt x="307" y="226"/>
                  </a:lnTo>
                  <a:lnTo>
                    <a:pt x="307" y="226"/>
                  </a:lnTo>
                  <a:lnTo>
                    <a:pt x="314" y="213"/>
                  </a:lnTo>
                  <a:lnTo>
                    <a:pt x="314" y="213"/>
                  </a:lnTo>
                  <a:lnTo>
                    <a:pt x="320" y="207"/>
                  </a:lnTo>
                  <a:lnTo>
                    <a:pt x="323" y="204"/>
                  </a:lnTo>
                  <a:lnTo>
                    <a:pt x="327" y="204"/>
                  </a:lnTo>
                  <a:lnTo>
                    <a:pt x="327" y="204"/>
                  </a:lnTo>
                  <a:lnTo>
                    <a:pt x="335" y="202"/>
                  </a:lnTo>
                  <a:lnTo>
                    <a:pt x="335" y="202"/>
                  </a:lnTo>
                  <a:lnTo>
                    <a:pt x="344" y="201"/>
                  </a:lnTo>
                  <a:lnTo>
                    <a:pt x="354" y="198"/>
                  </a:lnTo>
                  <a:lnTo>
                    <a:pt x="364" y="193"/>
                  </a:lnTo>
                  <a:lnTo>
                    <a:pt x="375" y="189"/>
                  </a:lnTo>
                  <a:lnTo>
                    <a:pt x="375" y="189"/>
                  </a:lnTo>
                  <a:lnTo>
                    <a:pt x="385" y="180"/>
                  </a:lnTo>
                  <a:lnTo>
                    <a:pt x="394" y="170"/>
                  </a:lnTo>
                  <a:lnTo>
                    <a:pt x="394" y="170"/>
                  </a:lnTo>
                  <a:lnTo>
                    <a:pt x="401" y="161"/>
                  </a:lnTo>
                  <a:lnTo>
                    <a:pt x="409" y="154"/>
                  </a:lnTo>
                  <a:lnTo>
                    <a:pt x="409" y="154"/>
                  </a:lnTo>
                  <a:lnTo>
                    <a:pt x="417" y="148"/>
                  </a:lnTo>
                  <a:lnTo>
                    <a:pt x="417" y="148"/>
                  </a:lnTo>
                  <a:lnTo>
                    <a:pt x="435" y="136"/>
                  </a:lnTo>
                  <a:lnTo>
                    <a:pt x="435" y="136"/>
                  </a:lnTo>
                  <a:lnTo>
                    <a:pt x="429" y="127"/>
                  </a:lnTo>
                  <a:lnTo>
                    <a:pt x="423" y="117"/>
                  </a:lnTo>
                  <a:lnTo>
                    <a:pt x="417" y="108"/>
                  </a:lnTo>
                  <a:lnTo>
                    <a:pt x="414" y="105"/>
                  </a:lnTo>
                  <a:lnTo>
                    <a:pt x="411" y="102"/>
                  </a:lnTo>
                  <a:lnTo>
                    <a:pt x="411" y="102"/>
                  </a:lnTo>
                  <a:lnTo>
                    <a:pt x="407" y="100"/>
                  </a:lnTo>
                  <a:lnTo>
                    <a:pt x="401" y="99"/>
                  </a:lnTo>
                  <a:lnTo>
                    <a:pt x="389" y="97"/>
                  </a:lnTo>
                  <a:lnTo>
                    <a:pt x="376" y="96"/>
                  </a:lnTo>
                  <a:lnTo>
                    <a:pt x="372" y="96"/>
                  </a:lnTo>
                  <a:lnTo>
                    <a:pt x="367" y="93"/>
                  </a:lnTo>
                  <a:lnTo>
                    <a:pt x="367" y="93"/>
                  </a:lnTo>
                  <a:lnTo>
                    <a:pt x="366" y="90"/>
                  </a:lnTo>
                  <a:lnTo>
                    <a:pt x="366" y="90"/>
                  </a:lnTo>
                  <a:lnTo>
                    <a:pt x="364" y="86"/>
                  </a:lnTo>
                  <a:lnTo>
                    <a:pt x="364" y="86"/>
                  </a:lnTo>
                  <a:lnTo>
                    <a:pt x="361" y="78"/>
                  </a:lnTo>
                  <a:lnTo>
                    <a:pt x="358" y="72"/>
                  </a:lnTo>
                  <a:lnTo>
                    <a:pt x="354" y="66"/>
                  </a:lnTo>
                  <a:lnTo>
                    <a:pt x="351" y="65"/>
                  </a:lnTo>
                  <a:lnTo>
                    <a:pt x="346" y="65"/>
                  </a:lnTo>
                  <a:lnTo>
                    <a:pt x="346" y="65"/>
                  </a:lnTo>
                  <a:lnTo>
                    <a:pt x="335" y="64"/>
                  </a:lnTo>
                  <a:lnTo>
                    <a:pt x="323" y="62"/>
                  </a:lnTo>
                  <a:lnTo>
                    <a:pt x="323" y="62"/>
                  </a:lnTo>
                  <a:lnTo>
                    <a:pt x="318" y="62"/>
                  </a:lnTo>
                  <a:lnTo>
                    <a:pt x="314" y="64"/>
                  </a:lnTo>
                  <a:lnTo>
                    <a:pt x="314" y="64"/>
                  </a:lnTo>
                  <a:lnTo>
                    <a:pt x="310" y="66"/>
                  </a:lnTo>
                  <a:lnTo>
                    <a:pt x="307" y="71"/>
                  </a:lnTo>
                  <a:lnTo>
                    <a:pt x="307" y="71"/>
                  </a:lnTo>
                  <a:lnTo>
                    <a:pt x="307" y="72"/>
                  </a:lnTo>
                  <a:lnTo>
                    <a:pt x="307" y="72"/>
                  </a:lnTo>
                  <a:lnTo>
                    <a:pt x="307" y="72"/>
                  </a:lnTo>
                  <a:lnTo>
                    <a:pt x="307" y="72"/>
                  </a:lnTo>
                  <a:lnTo>
                    <a:pt x="305" y="75"/>
                  </a:lnTo>
                  <a:lnTo>
                    <a:pt x="304" y="77"/>
                  </a:lnTo>
                  <a:lnTo>
                    <a:pt x="298" y="78"/>
                  </a:lnTo>
                  <a:lnTo>
                    <a:pt x="298" y="78"/>
                  </a:lnTo>
                  <a:lnTo>
                    <a:pt x="296" y="78"/>
                  </a:lnTo>
                  <a:lnTo>
                    <a:pt x="296" y="78"/>
                  </a:lnTo>
                  <a:lnTo>
                    <a:pt x="287" y="75"/>
                  </a:lnTo>
                  <a:lnTo>
                    <a:pt x="280" y="69"/>
                  </a:lnTo>
                  <a:lnTo>
                    <a:pt x="273" y="62"/>
                  </a:lnTo>
                  <a:lnTo>
                    <a:pt x="270" y="56"/>
                  </a:lnTo>
                  <a:lnTo>
                    <a:pt x="270" y="56"/>
                  </a:lnTo>
                  <a:lnTo>
                    <a:pt x="267" y="49"/>
                  </a:lnTo>
                  <a:lnTo>
                    <a:pt x="261" y="43"/>
                  </a:lnTo>
                  <a:lnTo>
                    <a:pt x="252" y="35"/>
                  </a:lnTo>
                  <a:lnTo>
                    <a:pt x="239" y="30"/>
                  </a:lnTo>
                  <a:lnTo>
                    <a:pt x="239" y="30"/>
                  </a:lnTo>
                  <a:lnTo>
                    <a:pt x="222" y="24"/>
                  </a:lnTo>
                  <a:lnTo>
                    <a:pt x="222" y="24"/>
                  </a:lnTo>
                  <a:lnTo>
                    <a:pt x="209" y="16"/>
                  </a:lnTo>
                  <a:lnTo>
                    <a:pt x="194" y="9"/>
                  </a:lnTo>
                  <a:lnTo>
                    <a:pt x="194" y="9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52" name="Freeform: Shape 135">
              <a:extLst>
                <a:ext uri="{FF2B5EF4-FFF2-40B4-BE49-F238E27FC236}">
                  <a16:creationId xmlns:a16="http://schemas.microsoft.com/office/drawing/2014/main" id="{3CDCC397-83BE-304D-85A7-2736C652E257}"/>
                </a:ext>
              </a:extLst>
            </p:cNvPr>
            <p:cNvSpPr/>
            <p:nvPr/>
          </p:nvSpPr>
          <p:spPr>
            <a:xfrm>
              <a:off x="4728600" y="1766160"/>
              <a:ext cx="156240" cy="810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5" h="226">
                  <a:moveTo>
                    <a:pt x="182" y="0"/>
                  </a:moveTo>
                  <a:lnTo>
                    <a:pt x="182" y="0"/>
                  </a:lnTo>
                  <a:lnTo>
                    <a:pt x="178" y="7"/>
                  </a:lnTo>
                  <a:lnTo>
                    <a:pt x="178" y="7"/>
                  </a:lnTo>
                  <a:lnTo>
                    <a:pt x="175" y="9"/>
                  </a:lnTo>
                  <a:lnTo>
                    <a:pt x="172" y="10"/>
                  </a:lnTo>
                  <a:lnTo>
                    <a:pt x="172" y="10"/>
                  </a:lnTo>
                  <a:lnTo>
                    <a:pt x="166" y="9"/>
                  </a:lnTo>
                  <a:lnTo>
                    <a:pt x="160" y="7"/>
                  </a:lnTo>
                  <a:lnTo>
                    <a:pt x="160" y="7"/>
                  </a:lnTo>
                  <a:lnTo>
                    <a:pt x="157" y="7"/>
                  </a:lnTo>
                  <a:lnTo>
                    <a:pt x="157" y="7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44" y="6"/>
                  </a:lnTo>
                  <a:lnTo>
                    <a:pt x="141" y="9"/>
                  </a:lnTo>
                  <a:lnTo>
                    <a:pt x="141" y="9"/>
                  </a:lnTo>
                  <a:lnTo>
                    <a:pt x="137" y="12"/>
                  </a:lnTo>
                  <a:lnTo>
                    <a:pt x="132" y="13"/>
                  </a:lnTo>
                  <a:lnTo>
                    <a:pt x="121" y="18"/>
                  </a:lnTo>
                  <a:lnTo>
                    <a:pt x="121" y="18"/>
                  </a:lnTo>
                  <a:lnTo>
                    <a:pt x="100" y="25"/>
                  </a:lnTo>
                  <a:lnTo>
                    <a:pt x="91" y="30"/>
                  </a:lnTo>
                  <a:lnTo>
                    <a:pt x="84" y="35"/>
                  </a:lnTo>
                  <a:lnTo>
                    <a:pt x="84" y="35"/>
                  </a:lnTo>
                  <a:lnTo>
                    <a:pt x="76" y="40"/>
                  </a:lnTo>
                  <a:lnTo>
                    <a:pt x="67" y="46"/>
                  </a:lnTo>
                  <a:lnTo>
                    <a:pt x="48" y="53"/>
                  </a:lnTo>
                  <a:lnTo>
                    <a:pt x="27" y="59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5" y="65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1" y="68"/>
                  </a:lnTo>
                  <a:lnTo>
                    <a:pt x="1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83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16" y="103"/>
                  </a:lnTo>
                  <a:lnTo>
                    <a:pt x="16" y="103"/>
                  </a:lnTo>
                  <a:lnTo>
                    <a:pt x="20" y="117"/>
                  </a:lnTo>
                  <a:lnTo>
                    <a:pt x="23" y="134"/>
                  </a:lnTo>
                  <a:lnTo>
                    <a:pt x="26" y="142"/>
                  </a:lnTo>
                  <a:lnTo>
                    <a:pt x="29" y="149"/>
                  </a:lnTo>
                  <a:lnTo>
                    <a:pt x="33" y="155"/>
                  </a:lnTo>
                  <a:lnTo>
                    <a:pt x="38" y="159"/>
                  </a:lnTo>
                  <a:lnTo>
                    <a:pt x="38" y="159"/>
                  </a:lnTo>
                  <a:lnTo>
                    <a:pt x="85" y="193"/>
                  </a:lnTo>
                  <a:lnTo>
                    <a:pt x="85" y="193"/>
                  </a:lnTo>
                  <a:lnTo>
                    <a:pt x="103" y="205"/>
                  </a:lnTo>
                  <a:lnTo>
                    <a:pt x="107" y="211"/>
                  </a:lnTo>
                  <a:lnTo>
                    <a:pt x="112" y="216"/>
                  </a:lnTo>
                  <a:lnTo>
                    <a:pt x="112" y="216"/>
                  </a:lnTo>
                  <a:lnTo>
                    <a:pt x="112" y="217"/>
                  </a:lnTo>
                  <a:lnTo>
                    <a:pt x="110" y="220"/>
                  </a:lnTo>
                  <a:lnTo>
                    <a:pt x="110" y="220"/>
                  </a:lnTo>
                  <a:lnTo>
                    <a:pt x="122" y="223"/>
                  </a:lnTo>
                  <a:lnTo>
                    <a:pt x="135" y="224"/>
                  </a:lnTo>
                  <a:lnTo>
                    <a:pt x="135" y="224"/>
                  </a:lnTo>
                  <a:lnTo>
                    <a:pt x="135" y="224"/>
                  </a:lnTo>
                  <a:lnTo>
                    <a:pt x="135" y="224"/>
                  </a:lnTo>
                  <a:lnTo>
                    <a:pt x="137" y="224"/>
                  </a:lnTo>
                  <a:lnTo>
                    <a:pt x="137" y="224"/>
                  </a:lnTo>
                  <a:lnTo>
                    <a:pt x="143" y="224"/>
                  </a:lnTo>
                  <a:lnTo>
                    <a:pt x="143" y="224"/>
                  </a:lnTo>
                  <a:lnTo>
                    <a:pt x="153" y="224"/>
                  </a:lnTo>
                  <a:lnTo>
                    <a:pt x="160" y="223"/>
                  </a:lnTo>
                  <a:lnTo>
                    <a:pt x="168" y="220"/>
                  </a:lnTo>
                  <a:lnTo>
                    <a:pt x="172" y="217"/>
                  </a:lnTo>
                  <a:lnTo>
                    <a:pt x="172" y="217"/>
                  </a:lnTo>
                  <a:lnTo>
                    <a:pt x="177" y="207"/>
                  </a:lnTo>
                  <a:lnTo>
                    <a:pt x="180" y="196"/>
                  </a:lnTo>
                  <a:lnTo>
                    <a:pt x="184" y="183"/>
                  </a:lnTo>
                  <a:lnTo>
                    <a:pt x="184" y="183"/>
                  </a:lnTo>
                  <a:lnTo>
                    <a:pt x="191" y="185"/>
                  </a:lnTo>
                  <a:lnTo>
                    <a:pt x="209" y="186"/>
                  </a:lnTo>
                  <a:lnTo>
                    <a:pt x="219" y="189"/>
                  </a:lnTo>
                  <a:lnTo>
                    <a:pt x="230" y="192"/>
                  </a:lnTo>
                  <a:lnTo>
                    <a:pt x="240" y="198"/>
                  </a:lnTo>
                  <a:lnTo>
                    <a:pt x="249" y="205"/>
                  </a:lnTo>
                  <a:lnTo>
                    <a:pt x="249" y="205"/>
                  </a:lnTo>
                  <a:lnTo>
                    <a:pt x="253" y="210"/>
                  </a:lnTo>
                  <a:lnTo>
                    <a:pt x="258" y="213"/>
                  </a:lnTo>
                  <a:lnTo>
                    <a:pt x="258" y="213"/>
                  </a:lnTo>
                  <a:lnTo>
                    <a:pt x="268" y="216"/>
                  </a:lnTo>
                  <a:lnTo>
                    <a:pt x="277" y="216"/>
                  </a:lnTo>
                  <a:lnTo>
                    <a:pt x="277" y="216"/>
                  </a:lnTo>
                  <a:lnTo>
                    <a:pt x="287" y="216"/>
                  </a:lnTo>
                  <a:lnTo>
                    <a:pt x="295" y="214"/>
                  </a:lnTo>
                  <a:lnTo>
                    <a:pt x="302" y="211"/>
                  </a:lnTo>
                  <a:lnTo>
                    <a:pt x="302" y="211"/>
                  </a:lnTo>
                  <a:lnTo>
                    <a:pt x="305" y="220"/>
                  </a:lnTo>
                  <a:lnTo>
                    <a:pt x="305" y="220"/>
                  </a:lnTo>
                  <a:lnTo>
                    <a:pt x="307" y="226"/>
                  </a:lnTo>
                  <a:lnTo>
                    <a:pt x="307" y="226"/>
                  </a:lnTo>
                  <a:lnTo>
                    <a:pt x="307" y="226"/>
                  </a:lnTo>
                  <a:lnTo>
                    <a:pt x="307" y="226"/>
                  </a:lnTo>
                  <a:lnTo>
                    <a:pt x="314" y="213"/>
                  </a:lnTo>
                  <a:lnTo>
                    <a:pt x="314" y="213"/>
                  </a:lnTo>
                  <a:lnTo>
                    <a:pt x="320" y="207"/>
                  </a:lnTo>
                  <a:lnTo>
                    <a:pt x="323" y="204"/>
                  </a:lnTo>
                  <a:lnTo>
                    <a:pt x="327" y="204"/>
                  </a:lnTo>
                  <a:lnTo>
                    <a:pt x="327" y="204"/>
                  </a:lnTo>
                  <a:lnTo>
                    <a:pt x="335" y="202"/>
                  </a:lnTo>
                  <a:lnTo>
                    <a:pt x="335" y="202"/>
                  </a:lnTo>
                  <a:lnTo>
                    <a:pt x="344" y="201"/>
                  </a:lnTo>
                  <a:lnTo>
                    <a:pt x="354" y="198"/>
                  </a:lnTo>
                  <a:lnTo>
                    <a:pt x="364" y="193"/>
                  </a:lnTo>
                  <a:lnTo>
                    <a:pt x="375" y="189"/>
                  </a:lnTo>
                  <a:lnTo>
                    <a:pt x="375" y="189"/>
                  </a:lnTo>
                  <a:lnTo>
                    <a:pt x="385" y="180"/>
                  </a:lnTo>
                  <a:lnTo>
                    <a:pt x="394" y="170"/>
                  </a:lnTo>
                  <a:lnTo>
                    <a:pt x="394" y="170"/>
                  </a:lnTo>
                  <a:lnTo>
                    <a:pt x="401" y="161"/>
                  </a:lnTo>
                  <a:lnTo>
                    <a:pt x="409" y="154"/>
                  </a:lnTo>
                  <a:lnTo>
                    <a:pt x="409" y="154"/>
                  </a:lnTo>
                  <a:lnTo>
                    <a:pt x="417" y="148"/>
                  </a:lnTo>
                  <a:lnTo>
                    <a:pt x="417" y="148"/>
                  </a:lnTo>
                  <a:lnTo>
                    <a:pt x="435" y="136"/>
                  </a:lnTo>
                  <a:lnTo>
                    <a:pt x="435" y="136"/>
                  </a:lnTo>
                  <a:lnTo>
                    <a:pt x="429" y="127"/>
                  </a:lnTo>
                  <a:lnTo>
                    <a:pt x="423" y="117"/>
                  </a:lnTo>
                  <a:lnTo>
                    <a:pt x="417" y="108"/>
                  </a:lnTo>
                  <a:lnTo>
                    <a:pt x="414" y="105"/>
                  </a:lnTo>
                  <a:lnTo>
                    <a:pt x="411" y="102"/>
                  </a:lnTo>
                  <a:lnTo>
                    <a:pt x="411" y="102"/>
                  </a:lnTo>
                  <a:lnTo>
                    <a:pt x="407" y="100"/>
                  </a:lnTo>
                  <a:lnTo>
                    <a:pt x="401" y="99"/>
                  </a:lnTo>
                  <a:lnTo>
                    <a:pt x="389" y="97"/>
                  </a:lnTo>
                  <a:lnTo>
                    <a:pt x="376" y="96"/>
                  </a:lnTo>
                  <a:lnTo>
                    <a:pt x="372" y="96"/>
                  </a:lnTo>
                  <a:lnTo>
                    <a:pt x="367" y="93"/>
                  </a:lnTo>
                  <a:lnTo>
                    <a:pt x="367" y="93"/>
                  </a:lnTo>
                  <a:lnTo>
                    <a:pt x="366" y="90"/>
                  </a:lnTo>
                  <a:lnTo>
                    <a:pt x="366" y="90"/>
                  </a:lnTo>
                  <a:lnTo>
                    <a:pt x="364" y="86"/>
                  </a:lnTo>
                  <a:lnTo>
                    <a:pt x="364" y="86"/>
                  </a:lnTo>
                  <a:lnTo>
                    <a:pt x="361" y="78"/>
                  </a:lnTo>
                  <a:lnTo>
                    <a:pt x="358" y="72"/>
                  </a:lnTo>
                  <a:lnTo>
                    <a:pt x="354" y="66"/>
                  </a:lnTo>
                  <a:lnTo>
                    <a:pt x="351" y="65"/>
                  </a:lnTo>
                  <a:lnTo>
                    <a:pt x="346" y="65"/>
                  </a:lnTo>
                  <a:lnTo>
                    <a:pt x="346" y="65"/>
                  </a:lnTo>
                  <a:lnTo>
                    <a:pt x="335" y="64"/>
                  </a:lnTo>
                  <a:lnTo>
                    <a:pt x="323" y="62"/>
                  </a:lnTo>
                  <a:lnTo>
                    <a:pt x="323" y="62"/>
                  </a:lnTo>
                  <a:lnTo>
                    <a:pt x="318" y="62"/>
                  </a:lnTo>
                  <a:lnTo>
                    <a:pt x="314" y="64"/>
                  </a:lnTo>
                  <a:lnTo>
                    <a:pt x="314" y="64"/>
                  </a:lnTo>
                  <a:lnTo>
                    <a:pt x="310" y="66"/>
                  </a:lnTo>
                  <a:lnTo>
                    <a:pt x="307" y="71"/>
                  </a:lnTo>
                  <a:lnTo>
                    <a:pt x="307" y="71"/>
                  </a:lnTo>
                  <a:lnTo>
                    <a:pt x="307" y="72"/>
                  </a:lnTo>
                  <a:lnTo>
                    <a:pt x="307" y="72"/>
                  </a:lnTo>
                  <a:lnTo>
                    <a:pt x="307" y="72"/>
                  </a:lnTo>
                  <a:lnTo>
                    <a:pt x="307" y="72"/>
                  </a:lnTo>
                  <a:lnTo>
                    <a:pt x="305" y="75"/>
                  </a:lnTo>
                  <a:lnTo>
                    <a:pt x="304" y="77"/>
                  </a:lnTo>
                  <a:lnTo>
                    <a:pt x="298" y="78"/>
                  </a:lnTo>
                  <a:lnTo>
                    <a:pt x="298" y="78"/>
                  </a:lnTo>
                  <a:lnTo>
                    <a:pt x="296" y="78"/>
                  </a:lnTo>
                  <a:lnTo>
                    <a:pt x="296" y="78"/>
                  </a:lnTo>
                  <a:lnTo>
                    <a:pt x="287" y="75"/>
                  </a:lnTo>
                  <a:lnTo>
                    <a:pt x="280" y="69"/>
                  </a:lnTo>
                  <a:lnTo>
                    <a:pt x="273" y="62"/>
                  </a:lnTo>
                  <a:lnTo>
                    <a:pt x="270" y="56"/>
                  </a:lnTo>
                  <a:lnTo>
                    <a:pt x="270" y="56"/>
                  </a:lnTo>
                  <a:lnTo>
                    <a:pt x="267" y="49"/>
                  </a:lnTo>
                  <a:lnTo>
                    <a:pt x="261" y="43"/>
                  </a:lnTo>
                  <a:lnTo>
                    <a:pt x="252" y="35"/>
                  </a:lnTo>
                  <a:lnTo>
                    <a:pt x="239" y="30"/>
                  </a:lnTo>
                  <a:lnTo>
                    <a:pt x="239" y="30"/>
                  </a:lnTo>
                  <a:lnTo>
                    <a:pt x="222" y="24"/>
                  </a:lnTo>
                  <a:lnTo>
                    <a:pt x="222" y="24"/>
                  </a:lnTo>
                  <a:lnTo>
                    <a:pt x="209" y="16"/>
                  </a:lnTo>
                  <a:lnTo>
                    <a:pt x="194" y="9"/>
                  </a:lnTo>
                  <a:lnTo>
                    <a:pt x="194" y="9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53" name="Freeform: Shape 136">
              <a:extLst>
                <a:ext uri="{FF2B5EF4-FFF2-40B4-BE49-F238E27FC236}">
                  <a16:creationId xmlns:a16="http://schemas.microsoft.com/office/drawing/2014/main" id="{864970F7-0663-8140-820D-5E92D57E1B11}"/>
                </a:ext>
              </a:extLst>
            </p:cNvPr>
            <p:cNvSpPr/>
            <p:nvPr/>
          </p:nvSpPr>
          <p:spPr>
            <a:xfrm>
              <a:off x="4839120" y="1815120"/>
              <a:ext cx="141840" cy="56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5" h="159">
                  <a:moveTo>
                    <a:pt x="128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102" y="18"/>
                  </a:lnTo>
                  <a:lnTo>
                    <a:pt x="102" y="18"/>
                  </a:lnTo>
                  <a:lnTo>
                    <a:pt x="94" y="25"/>
                  </a:lnTo>
                  <a:lnTo>
                    <a:pt x="87" y="34"/>
                  </a:lnTo>
                  <a:lnTo>
                    <a:pt x="87" y="34"/>
                  </a:lnTo>
                  <a:lnTo>
                    <a:pt x="78" y="44"/>
                  </a:lnTo>
                  <a:lnTo>
                    <a:pt x="68" y="53"/>
                  </a:lnTo>
                  <a:lnTo>
                    <a:pt x="68" y="53"/>
                  </a:lnTo>
                  <a:lnTo>
                    <a:pt x="57" y="57"/>
                  </a:lnTo>
                  <a:lnTo>
                    <a:pt x="47" y="62"/>
                  </a:lnTo>
                  <a:lnTo>
                    <a:pt x="37" y="65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20" y="68"/>
                  </a:lnTo>
                  <a:lnTo>
                    <a:pt x="20" y="68"/>
                  </a:lnTo>
                  <a:lnTo>
                    <a:pt x="16" y="68"/>
                  </a:lnTo>
                  <a:lnTo>
                    <a:pt x="13" y="71"/>
                  </a:lnTo>
                  <a:lnTo>
                    <a:pt x="7" y="77"/>
                  </a:lnTo>
                  <a:lnTo>
                    <a:pt x="7" y="7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10" y="112"/>
                  </a:lnTo>
                  <a:lnTo>
                    <a:pt x="16" y="124"/>
                  </a:lnTo>
                  <a:lnTo>
                    <a:pt x="23" y="134"/>
                  </a:lnTo>
                  <a:lnTo>
                    <a:pt x="23" y="134"/>
                  </a:lnTo>
                  <a:lnTo>
                    <a:pt x="31" y="145"/>
                  </a:lnTo>
                  <a:lnTo>
                    <a:pt x="31" y="145"/>
                  </a:lnTo>
                  <a:lnTo>
                    <a:pt x="32" y="146"/>
                  </a:lnTo>
                  <a:lnTo>
                    <a:pt x="32" y="146"/>
                  </a:lnTo>
                  <a:lnTo>
                    <a:pt x="38" y="149"/>
                  </a:lnTo>
                  <a:lnTo>
                    <a:pt x="45" y="152"/>
                  </a:lnTo>
                  <a:lnTo>
                    <a:pt x="45" y="152"/>
                  </a:lnTo>
                  <a:lnTo>
                    <a:pt x="45" y="152"/>
                  </a:lnTo>
                  <a:lnTo>
                    <a:pt x="45" y="152"/>
                  </a:lnTo>
                  <a:lnTo>
                    <a:pt x="45" y="153"/>
                  </a:lnTo>
                  <a:lnTo>
                    <a:pt x="45" y="153"/>
                  </a:lnTo>
                  <a:lnTo>
                    <a:pt x="47" y="153"/>
                  </a:lnTo>
                  <a:lnTo>
                    <a:pt x="47" y="153"/>
                  </a:lnTo>
                  <a:lnTo>
                    <a:pt x="47" y="153"/>
                  </a:lnTo>
                  <a:lnTo>
                    <a:pt x="47" y="153"/>
                  </a:lnTo>
                  <a:lnTo>
                    <a:pt x="56" y="155"/>
                  </a:lnTo>
                  <a:lnTo>
                    <a:pt x="65" y="158"/>
                  </a:lnTo>
                  <a:lnTo>
                    <a:pt x="85" y="159"/>
                  </a:lnTo>
                  <a:lnTo>
                    <a:pt x="85" y="159"/>
                  </a:lnTo>
                  <a:lnTo>
                    <a:pt x="102" y="158"/>
                  </a:lnTo>
                  <a:lnTo>
                    <a:pt x="115" y="155"/>
                  </a:lnTo>
                  <a:lnTo>
                    <a:pt x="125" y="150"/>
                  </a:lnTo>
                  <a:lnTo>
                    <a:pt x="127" y="149"/>
                  </a:lnTo>
                  <a:lnTo>
                    <a:pt x="128" y="146"/>
                  </a:lnTo>
                  <a:lnTo>
                    <a:pt x="128" y="146"/>
                  </a:lnTo>
                  <a:lnTo>
                    <a:pt x="128" y="145"/>
                  </a:lnTo>
                  <a:lnTo>
                    <a:pt x="128" y="145"/>
                  </a:lnTo>
                  <a:lnTo>
                    <a:pt x="129" y="142"/>
                  </a:lnTo>
                  <a:lnTo>
                    <a:pt x="131" y="139"/>
                  </a:lnTo>
                  <a:lnTo>
                    <a:pt x="138" y="134"/>
                  </a:lnTo>
                  <a:lnTo>
                    <a:pt x="149" y="131"/>
                  </a:lnTo>
                  <a:lnTo>
                    <a:pt x="161" y="127"/>
                  </a:lnTo>
                  <a:lnTo>
                    <a:pt x="186" y="124"/>
                  </a:lnTo>
                  <a:lnTo>
                    <a:pt x="202" y="122"/>
                  </a:lnTo>
                  <a:lnTo>
                    <a:pt x="202" y="122"/>
                  </a:lnTo>
                  <a:lnTo>
                    <a:pt x="209" y="121"/>
                  </a:lnTo>
                  <a:lnTo>
                    <a:pt x="217" y="115"/>
                  </a:lnTo>
                  <a:lnTo>
                    <a:pt x="236" y="102"/>
                  </a:lnTo>
                  <a:lnTo>
                    <a:pt x="255" y="87"/>
                  </a:lnTo>
                  <a:lnTo>
                    <a:pt x="262" y="83"/>
                  </a:lnTo>
                  <a:lnTo>
                    <a:pt x="267" y="80"/>
                  </a:lnTo>
                  <a:lnTo>
                    <a:pt x="267" y="80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96" y="87"/>
                  </a:lnTo>
                  <a:lnTo>
                    <a:pt x="316" y="91"/>
                  </a:lnTo>
                  <a:lnTo>
                    <a:pt x="323" y="96"/>
                  </a:lnTo>
                  <a:lnTo>
                    <a:pt x="330" y="99"/>
                  </a:lnTo>
                  <a:lnTo>
                    <a:pt x="330" y="99"/>
                  </a:lnTo>
                  <a:lnTo>
                    <a:pt x="333" y="102"/>
                  </a:lnTo>
                  <a:lnTo>
                    <a:pt x="333" y="102"/>
                  </a:lnTo>
                  <a:lnTo>
                    <a:pt x="338" y="105"/>
                  </a:lnTo>
                  <a:lnTo>
                    <a:pt x="347" y="109"/>
                  </a:lnTo>
                  <a:lnTo>
                    <a:pt x="370" y="115"/>
                  </a:lnTo>
                  <a:lnTo>
                    <a:pt x="370" y="115"/>
                  </a:lnTo>
                  <a:lnTo>
                    <a:pt x="378" y="117"/>
                  </a:lnTo>
                  <a:lnTo>
                    <a:pt x="378" y="117"/>
                  </a:lnTo>
                  <a:lnTo>
                    <a:pt x="376" y="117"/>
                  </a:lnTo>
                  <a:lnTo>
                    <a:pt x="376" y="117"/>
                  </a:lnTo>
                  <a:lnTo>
                    <a:pt x="372" y="111"/>
                  </a:lnTo>
                  <a:lnTo>
                    <a:pt x="367" y="105"/>
                  </a:lnTo>
                  <a:lnTo>
                    <a:pt x="363" y="99"/>
                  </a:lnTo>
                  <a:lnTo>
                    <a:pt x="363" y="93"/>
                  </a:lnTo>
                  <a:lnTo>
                    <a:pt x="363" y="93"/>
                  </a:lnTo>
                  <a:lnTo>
                    <a:pt x="363" y="88"/>
                  </a:lnTo>
                  <a:lnTo>
                    <a:pt x="366" y="83"/>
                  </a:lnTo>
                  <a:lnTo>
                    <a:pt x="372" y="71"/>
                  </a:lnTo>
                  <a:lnTo>
                    <a:pt x="381" y="57"/>
                  </a:lnTo>
                  <a:lnTo>
                    <a:pt x="389" y="46"/>
                  </a:lnTo>
                  <a:lnTo>
                    <a:pt x="389" y="46"/>
                  </a:lnTo>
                  <a:lnTo>
                    <a:pt x="394" y="41"/>
                  </a:lnTo>
                  <a:lnTo>
                    <a:pt x="395" y="40"/>
                  </a:lnTo>
                  <a:lnTo>
                    <a:pt x="395" y="40"/>
                  </a:lnTo>
                  <a:lnTo>
                    <a:pt x="372" y="35"/>
                  </a:lnTo>
                  <a:lnTo>
                    <a:pt x="361" y="32"/>
                  </a:lnTo>
                  <a:lnTo>
                    <a:pt x="355" y="29"/>
                  </a:lnTo>
                  <a:lnTo>
                    <a:pt x="355" y="29"/>
                  </a:lnTo>
                  <a:lnTo>
                    <a:pt x="354" y="29"/>
                  </a:lnTo>
                  <a:lnTo>
                    <a:pt x="354" y="29"/>
                  </a:lnTo>
                  <a:lnTo>
                    <a:pt x="347" y="25"/>
                  </a:lnTo>
                  <a:lnTo>
                    <a:pt x="333" y="19"/>
                  </a:lnTo>
                  <a:lnTo>
                    <a:pt x="317" y="16"/>
                  </a:lnTo>
                  <a:lnTo>
                    <a:pt x="301" y="15"/>
                  </a:lnTo>
                  <a:lnTo>
                    <a:pt x="301" y="15"/>
                  </a:lnTo>
                  <a:lnTo>
                    <a:pt x="298" y="15"/>
                  </a:lnTo>
                  <a:lnTo>
                    <a:pt x="298" y="15"/>
                  </a:lnTo>
                  <a:lnTo>
                    <a:pt x="293" y="15"/>
                  </a:lnTo>
                  <a:lnTo>
                    <a:pt x="293" y="15"/>
                  </a:lnTo>
                  <a:lnTo>
                    <a:pt x="288" y="16"/>
                  </a:lnTo>
                  <a:lnTo>
                    <a:pt x="288" y="16"/>
                  </a:lnTo>
                  <a:lnTo>
                    <a:pt x="277" y="15"/>
                  </a:lnTo>
                  <a:lnTo>
                    <a:pt x="268" y="12"/>
                  </a:lnTo>
                  <a:lnTo>
                    <a:pt x="268" y="12"/>
                  </a:lnTo>
                  <a:lnTo>
                    <a:pt x="265" y="12"/>
                  </a:lnTo>
                  <a:lnTo>
                    <a:pt x="265" y="12"/>
                  </a:lnTo>
                  <a:lnTo>
                    <a:pt x="258" y="9"/>
                  </a:lnTo>
                  <a:lnTo>
                    <a:pt x="251" y="9"/>
                  </a:lnTo>
                  <a:lnTo>
                    <a:pt x="251" y="9"/>
                  </a:lnTo>
                  <a:lnTo>
                    <a:pt x="245" y="9"/>
                  </a:lnTo>
                  <a:lnTo>
                    <a:pt x="240" y="10"/>
                  </a:lnTo>
                  <a:lnTo>
                    <a:pt x="240" y="10"/>
                  </a:lnTo>
                  <a:lnTo>
                    <a:pt x="231" y="13"/>
                  </a:lnTo>
                  <a:lnTo>
                    <a:pt x="221" y="13"/>
                  </a:lnTo>
                  <a:lnTo>
                    <a:pt x="221" y="13"/>
                  </a:lnTo>
                  <a:lnTo>
                    <a:pt x="209" y="13"/>
                  </a:lnTo>
                  <a:lnTo>
                    <a:pt x="199" y="10"/>
                  </a:lnTo>
                  <a:lnTo>
                    <a:pt x="189" y="7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0" y="3"/>
                  </a:lnTo>
                  <a:lnTo>
                    <a:pt x="180" y="3"/>
                  </a:lnTo>
                  <a:lnTo>
                    <a:pt x="175" y="3"/>
                  </a:lnTo>
                  <a:lnTo>
                    <a:pt x="175" y="3"/>
                  </a:lnTo>
                  <a:lnTo>
                    <a:pt x="174" y="1"/>
                  </a:lnTo>
                  <a:lnTo>
                    <a:pt x="174" y="1"/>
                  </a:lnTo>
                  <a:lnTo>
                    <a:pt x="168" y="3"/>
                  </a:lnTo>
                  <a:lnTo>
                    <a:pt x="161" y="6"/>
                  </a:lnTo>
                  <a:lnTo>
                    <a:pt x="161" y="6"/>
                  </a:lnTo>
                  <a:lnTo>
                    <a:pt x="153" y="9"/>
                  </a:lnTo>
                  <a:lnTo>
                    <a:pt x="146" y="10"/>
                  </a:lnTo>
                  <a:lnTo>
                    <a:pt x="146" y="10"/>
                  </a:lnTo>
                  <a:lnTo>
                    <a:pt x="146" y="10"/>
                  </a:lnTo>
                  <a:lnTo>
                    <a:pt x="141" y="10"/>
                  </a:lnTo>
                  <a:lnTo>
                    <a:pt x="137" y="9"/>
                  </a:lnTo>
                  <a:lnTo>
                    <a:pt x="137" y="9"/>
                  </a:lnTo>
                  <a:lnTo>
                    <a:pt x="132" y="4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54" name="Freeform: Shape 137">
              <a:extLst>
                <a:ext uri="{FF2B5EF4-FFF2-40B4-BE49-F238E27FC236}">
                  <a16:creationId xmlns:a16="http://schemas.microsoft.com/office/drawing/2014/main" id="{8A658E81-7616-BE41-8F51-0EA428989293}"/>
                </a:ext>
              </a:extLst>
            </p:cNvPr>
            <p:cNvSpPr/>
            <p:nvPr/>
          </p:nvSpPr>
          <p:spPr>
            <a:xfrm>
              <a:off x="4839120" y="1815120"/>
              <a:ext cx="141840" cy="56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5" h="159">
                  <a:moveTo>
                    <a:pt x="128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102" y="18"/>
                  </a:lnTo>
                  <a:lnTo>
                    <a:pt x="102" y="18"/>
                  </a:lnTo>
                  <a:lnTo>
                    <a:pt x="94" y="25"/>
                  </a:lnTo>
                  <a:lnTo>
                    <a:pt x="87" y="34"/>
                  </a:lnTo>
                  <a:lnTo>
                    <a:pt x="87" y="34"/>
                  </a:lnTo>
                  <a:lnTo>
                    <a:pt x="78" y="44"/>
                  </a:lnTo>
                  <a:lnTo>
                    <a:pt x="68" y="53"/>
                  </a:lnTo>
                  <a:lnTo>
                    <a:pt x="68" y="53"/>
                  </a:lnTo>
                  <a:lnTo>
                    <a:pt x="57" y="57"/>
                  </a:lnTo>
                  <a:lnTo>
                    <a:pt x="47" y="62"/>
                  </a:lnTo>
                  <a:lnTo>
                    <a:pt x="37" y="65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20" y="68"/>
                  </a:lnTo>
                  <a:lnTo>
                    <a:pt x="20" y="68"/>
                  </a:lnTo>
                  <a:lnTo>
                    <a:pt x="16" y="68"/>
                  </a:lnTo>
                  <a:lnTo>
                    <a:pt x="13" y="71"/>
                  </a:lnTo>
                  <a:lnTo>
                    <a:pt x="7" y="77"/>
                  </a:lnTo>
                  <a:lnTo>
                    <a:pt x="7" y="7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10" y="112"/>
                  </a:lnTo>
                  <a:lnTo>
                    <a:pt x="16" y="124"/>
                  </a:lnTo>
                  <a:lnTo>
                    <a:pt x="23" y="134"/>
                  </a:lnTo>
                  <a:lnTo>
                    <a:pt x="23" y="134"/>
                  </a:lnTo>
                  <a:lnTo>
                    <a:pt x="31" y="145"/>
                  </a:lnTo>
                  <a:lnTo>
                    <a:pt x="31" y="145"/>
                  </a:lnTo>
                  <a:lnTo>
                    <a:pt x="32" y="146"/>
                  </a:lnTo>
                  <a:lnTo>
                    <a:pt x="32" y="146"/>
                  </a:lnTo>
                  <a:lnTo>
                    <a:pt x="38" y="149"/>
                  </a:lnTo>
                  <a:lnTo>
                    <a:pt x="45" y="152"/>
                  </a:lnTo>
                  <a:lnTo>
                    <a:pt x="45" y="152"/>
                  </a:lnTo>
                  <a:lnTo>
                    <a:pt x="45" y="152"/>
                  </a:lnTo>
                  <a:lnTo>
                    <a:pt x="45" y="152"/>
                  </a:lnTo>
                  <a:lnTo>
                    <a:pt x="45" y="153"/>
                  </a:lnTo>
                  <a:lnTo>
                    <a:pt x="45" y="153"/>
                  </a:lnTo>
                  <a:lnTo>
                    <a:pt x="47" y="153"/>
                  </a:lnTo>
                  <a:lnTo>
                    <a:pt x="47" y="153"/>
                  </a:lnTo>
                  <a:lnTo>
                    <a:pt x="47" y="153"/>
                  </a:lnTo>
                  <a:lnTo>
                    <a:pt x="47" y="153"/>
                  </a:lnTo>
                  <a:lnTo>
                    <a:pt x="56" y="155"/>
                  </a:lnTo>
                  <a:lnTo>
                    <a:pt x="65" y="158"/>
                  </a:lnTo>
                  <a:lnTo>
                    <a:pt x="85" y="159"/>
                  </a:lnTo>
                  <a:lnTo>
                    <a:pt x="85" y="159"/>
                  </a:lnTo>
                  <a:lnTo>
                    <a:pt x="102" y="158"/>
                  </a:lnTo>
                  <a:lnTo>
                    <a:pt x="115" y="155"/>
                  </a:lnTo>
                  <a:lnTo>
                    <a:pt x="125" y="150"/>
                  </a:lnTo>
                  <a:lnTo>
                    <a:pt x="127" y="149"/>
                  </a:lnTo>
                  <a:lnTo>
                    <a:pt x="128" y="146"/>
                  </a:lnTo>
                  <a:lnTo>
                    <a:pt x="128" y="146"/>
                  </a:lnTo>
                  <a:lnTo>
                    <a:pt x="128" y="145"/>
                  </a:lnTo>
                  <a:lnTo>
                    <a:pt x="128" y="145"/>
                  </a:lnTo>
                  <a:lnTo>
                    <a:pt x="129" y="142"/>
                  </a:lnTo>
                  <a:lnTo>
                    <a:pt x="131" y="139"/>
                  </a:lnTo>
                  <a:lnTo>
                    <a:pt x="138" y="134"/>
                  </a:lnTo>
                  <a:lnTo>
                    <a:pt x="149" y="131"/>
                  </a:lnTo>
                  <a:lnTo>
                    <a:pt x="161" y="127"/>
                  </a:lnTo>
                  <a:lnTo>
                    <a:pt x="186" y="124"/>
                  </a:lnTo>
                  <a:lnTo>
                    <a:pt x="202" y="122"/>
                  </a:lnTo>
                  <a:lnTo>
                    <a:pt x="202" y="122"/>
                  </a:lnTo>
                  <a:lnTo>
                    <a:pt x="209" y="121"/>
                  </a:lnTo>
                  <a:lnTo>
                    <a:pt x="217" y="115"/>
                  </a:lnTo>
                  <a:lnTo>
                    <a:pt x="236" y="102"/>
                  </a:lnTo>
                  <a:lnTo>
                    <a:pt x="255" y="87"/>
                  </a:lnTo>
                  <a:lnTo>
                    <a:pt x="262" y="83"/>
                  </a:lnTo>
                  <a:lnTo>
                    <a:pt x="267" y="80"/>
                  </a:lnTo>
                  <a:lnTo>
                    <a:pt x="267" y="80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96" y="87"/>
                  </a:lnTo>
                  <a:lnTo>
                    <a:pt x="316" y="91"/>
                  </a:lnTo>
                  <a:lnTo>
                    <a:pt x="323" y="96"/>
                  </a:lnTo>
                  <a:lnTo>
                    <a:pt x="330" y="99"/>
                  </a:lnTo>
                  <a:lnTo>
                    <a:pt x="330" y="99"/>
                  </a:lnTo>
                  <a:lnTo>
                    <a:pt x="333" y="102"/>
                  </a:lnTo>
                  <a:lnTo>
                    <a:pt x="333" y="102"/>
                  </a:lnTo>
                  <a:lnTo>
                    <a:pt x="338" y="105"/>
                  </a:lnTo>
                  <a:lnTo>
                    <a:pt x="347" y="109"/>
                  </a:lnTo>
                  <a:lnTo>
                    <a:pt x="370" y="115"/>
                  </a:lnTo>
                  <a:lnTo>
                    <a:pt x="370" y="115"/>
                  </a:lnTo>
                  <a:lnTo>
                    <a:pt x="378" y="117"/>
                  </a:lnTo>
                  <a:lnTo>
                    <a:pt x="378" y="117"/>
                  </a:lnTo>
                  <a:lnTo>
                    <a:pt x="376" y="117"/>
                  </a:lnTo>
                  <a:lnTo>
                    <a:pt x="376" y="117"/>
                  </a:lnTo>
                  <a:lnTo>
                    <a:pt x="372" y="111"/>
                  </a:lnTo>
                  <a:lnTo>
                    <a:pt x="367" y="105"/>
                  </a:lnTo>
                  <a:lnTo>
                    <a:pt x="363" y="99"/>
                  </a:lnTo>
                  <a:lnTo>
                    <a:pt x="363" y="93"/>
                  </a:lnTo>
                  <a:lnTo>
                    <a:pt x="363" y="93"/>
                  </a:lnTo>
                  <a:lnTo>
                    <a:pt x="363" y="88"/>
                  </a:lnTo>
                  <a:lnTo>
                    <a:pt x="366" y="83"/>
                  </a:lnTo>
                  <a:lnTo>
                    <a:pt x="372" y="71"/>
                  </a:lnTo>
                  <a:lnTo>
                    <a:pt x="381" y="57"/>
                  </a:lnTo>
                  <a:lnTo>
                    <a:pt x="389" y="46"/>
                  </a:lnTo>
                  <a:lnTo>
                    <a:pt x="389" y="46"/>
                  </a:lnTo>
                  <a:lnTo>
                    <a:pt x="394" y="41"/>
                  </a:lnTo>
                  <a:lnTo>
                    <a:pt x="395" y="40"/>
                  </a:lnTo>
                  <a:lnTo>
                    <a:pt x="395" y="40"/>
                  </a:lnTo>
                  <a:lnTo>
                    <a:pt x="372" y="35"/>
                  </a:lnTo>
                  <a:lnTo>
                    <a:pt x="361" y="32"/>
                  </a:lnTo>
                  <a:lnTo>
                    <a:pt x="355" y="29"/>
                  </a:lnTo>
                  <a:lnTo>
                    <a:pt x="355" y="29"/>
                  </a:lnTo>
                  <a:lnTo>
                    <a:pt x="354" y="29"/>
                  </a:lnTo>
                  <a:lnTo>
                    <a:pt x="354" y="29"/>
                  </a:lnTo>
                  <a:lnTo>
                    <a:pt x="347" y="25"/>
                  </a:lnTo>
                  <a:lnTo>
                    <a:pt x="333" y="19"/>
                  </a:lnTo>
                  <a:lnTo>
                    <a:pt x="317" y="16"/>
                  </a:lnTo>
                  <a:lnTo>
                    <a:pt x="301" y="15"/>
                  </a:lnTo>
                  <a:lnTo>
                    <a:pt x="301" y="15"/>
                  </a:lnTo>
                  <a:lnTo>
                    <a:pt x="298" y="15"/>
                  </a:lnTo>
                  <a:lnTo>
                    <a:pt x="298" y="15"/>
                  </a:lnTo>
                  <a:lnTo>
                    <a:pt x="293" y="15"/>
                  </a:lnTo>
                  <a:lnTo>
                    <a:pt x="293" y="15"/>
                  </a:lnTo>
                  <a:lnTo>
                    <a:pt x="288" y="16"/>
                  </a:lnTo>
                  <a:lnTo>
                    <a:pt x="288" y="16"/>
                  </a:lnTo>
                  <a:lnTo>
                    <a:pt x="277" y="15"/>
                  </a:lnTo>
                  <a:lnTo>
                    <a:pt x="268" y="12"/>
                  </a:lnTo>
                  <a:lnTo>
                    <a:pt x="268" y="12"/>
                  </a:lnTo>
                  <a:lnTo>
                    <a:pt x="265" y="12"/>
                  </a:lnTo>
                  <a:lnTo>
                    <a:pt x="265" y="12"/>
                  </a:lnTo>
                  <a:lnTo>
                    <a:pt x="258" y="9"/>
                  </a:lnTo>
                  <a:lnTo>
                    <a:pt x="251" y="9"/>
                  </a:lnTo>
                  <a:lnTo>
                    <a:pt x="251" y="9"/>
                  </a:lnTo>
                  <a:lnTo>
                    <a:pt x="245" y="9"/>
                  </a:lnTo>
                  <a:lnTo>
                    <a:pt x="240" y="10"/>
                  </a:lnTo>
                  <a:lnTo>
                    <a:pt x="240" y="10"/>
                  </a:lnTo>
                  <a:lnTo>
                    <a:pt x="231" y="13"/>
                  </a:lnTo>
                  <a:lnTo>
                    <a:pt x="221" y="13"/>
                  </a:lnTo>
                  <a:lnTo>
                    <a:pt x="221" y="13"/>
                  </a:lnTo>
                  <a:lnTo>
                    <a:pt x="209" y="13"/>
                  </a:lnTo>
                  <a:lnTo>
                    <a:pt x="199" y="10"/>
                  </a:lnTo>
                  <a:lnTo>
                    <a:pt x="189" y="7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0" y="3"/>
                  </a:lnTo>
                  <a:lnTo>
                    <a:pt x="180" y="3"/>
                  </a:lnTo>
                  <a:lnTo>
                    <a:pt x="175" y="3"/>
                  </a:lnTo>
                  <a:lnTo>
                    <a:pt x="175" y="3"/>
                  </a:lnTo>
                  <a:lnTo>
                    <a:pt x="174" y="1"/>
                  </a:lnTo>
                  <a:lnTo>
                    <a:pt x="174" y="1"/>
                  </a:lnTo>
                  <a:lnTo>
                    <a:pt x="168" y="3"/>
                  </a:lnTo>
                  <a:lnTo>
                    <a:pt x="161" y="6"/>
                  </a:lnTo>
                  <a:lnTo>
                    <a:pt x="161" y="6"/>
                  </a:lnTo>
                  <a:lnTo>
                    <a:pt x="153" y="9"/>
                  </a:lnTo>
                  <a:lnTo>
                    <a:pt x="146" y="10"/>
                  </a:lnTo>
                  <a:lnTo>
                    <a:pt x="146" y="10"/>
                  </a:lnTo>
                  <a:lnTo>
                    <a:pt x="146" y="10"/>
                  </a:lnTo>
                  <a:lnTo>
                    <a:pt x="141" y="10"/>
                  </a:lnTo>
                  <a:lnTo>
                    <a:pt x="137" y="9"/>
                  </a:lnTo>
                  <a:lnTo>
                    <a:pt x="137" y="9"/>
                  </a:lnTo>
                  <a:lnTo>
                    <a:pt x="132" y="4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55" name="Freeform: Shape 138">
              <a:extLst>
                <a:ext uri="{FF2B5EF4-FFF2-40B4-BE49-F238E27FC236}">
                  <a16:creationId xmlns:a16="http://schemas.microsoft.com/office/drawing/2014/main" id="{78220DD1-0E90-2549-B36C-597106C57BD0}"/>
                </a:ext>
              </a:extLst>
            </p:cNvPr>
            <p:cNvSpPr/>
            <p:nvPr/>
          </p:nvSpPr>
          <p:spPr>
            <a:xfrm>
              <a:off x="4170960" y="2053800"/>
              <a:ext cx="84240" cy="154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5" h="430">
                  <a:moveTo>
                    <a:pt x="89" y="0"/>
                  </a:moveTo>
                  <a:lnTo>
                    <a:pt x="89" y="0"/>
                  </a:lnTo>
                  <a:lnTo>
                    <a:pt x="85" y="0"/>
                  </a:lnTo>
                  <a:lnTo>
                    <a:pt x="80" y="1"/>
                  </a:lnTo>
                  <a:lnTo>
                    <a:pt x="76" y="4"/>
                  </a:lnTo>
                  <a:lnTo>
                    <a:pt x="73" y="10"/>
                  </a:lnTo>
                  <a:lnTo>
                    <a:pt x="73" y="10"/>
                  </a:lnTo>
                  <a:lnTo>
                    <a:pt x="68" y="13"/>
                  </a:lnTo>
                  <a:lnTo>
                    <a:pt x="68" y="13"/>
                  </a:lnTo>
                  <a:lnTo>
                    <a:pt x="63" y="15"/>
                  </a:lnTo>
                  <a:lnTo>
                    <a:pt x="57" y="18"/>
                  </a:lnTo>
                  <a:lnTo>
                    <a:pt x="57" y="18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2" y="46"/>
                  </a:lnTo>
                  <a:lnTo>
                    <a:pt x="52" y="56"/>
                  </a:lnTo>
                  <a:lnTo>
                    <a:pt x="54" y="62"/>
                  </a:lnTo>
                  <a:lnTo>
                    <a:pt x="55" y="65"/>
                  </a:lnTo>
                  <a:lnTo>
                    <a:pt x="55" y="65"/>
                  </a:lnTo>
                  <a:lnTo>
                    <a:pt x="57" y="71"/>
                  </a:lnTo>
                  <a:lnTo>
                    <a:pt x="58" y="78"/>
                  </a:lnTo>
                  <a:lnTo>
                    <a:pt x="58" y="96"/>
                  </a:lnTo>
                  <a:lnTo>
                    <a:pt x="55" y="120"/>
                  </a:lnTo>
                  <a:lnTo>
                    <a:pt x="49" y="146"/>
                  </a:lnTo>
                  <a:lnTo>
                    <a:pt x="40" y="173"/>
                  </a:lnTo>
                  <a:lnTo>
                    <a:pt x="32" y="198"/>
                  </a:lnTo>
                  <a:lnTo>
                    <a:pt x="21" y="218"/>
                  </a:lnTo>
                  <a:lnTo>
                    <a:pt x="17" y="227"/>
                  </a:lnTo>
                  <a:lnTo>
                    <a:pt x="11" y="235"/>
                  </a:lnTo>
                  <a:lnTo>
                    <a:pt x="11" y="235"/>
                  </a:lnTo>
                  <a:lnTo>
                    <a:pt x="3" y="245"/>
                  </a:lnTo>
                  <a:lnTo>
                    <a:pt x="0" y="254"/>
                  </a:lnTo>
                  <a:lnTo>
                    <a:pt x="0" y="258"/>
                  </a:lnTo>
                  <a:lnTo>
                    <a:pt x="0" y="261"/>
                  </a:lnTo>
                  <a:lnTo>
                    <a:pt x="5" y="269"/>
                  </a:lnTo>
                  <a:lnTo>
                    <a:pt x="11" y="275"/>
                  </a:lnTo>
                  <a:lnTo>
                    <a:pt x="18" y="282"/>
                  </a:lnTo>
                  <a:lnTo>
                    <a:pt x="39" y="295"/>
                  </a:lnTo>
                  <a:lnTo>
                    <a:pt x="39" y="295"/>
                  </a:lnTo>
                  <a:lnTo>
                    <a:pt x="43" y="301"/>
                  </a:lnTo>
                  <a:lnTo>
                    <a:pt x="48" y="307"/>
                  </a:lnTo>
                  <a:lnTo>
                    <a:pt x="49" y="313"/>
                  </a:lnTo>
                  <a:lnTo>
                    <a:pt x="52" y="322"/>
                  </a:lnTo>
                  <a:lnTo>
                    <a:pt x="54" y="338"/>
                  </a:lnTo>
                  <a:lnTo>
                    <a:pt x="54" y="357"/>
                  </a:lnTo>
                  <a:lnTo>
                    <a:pt x="52" y="375"/>
                  </a:lnTo>
                  <a:lnTo>
                    <a:pt x="51" y="393"/>
                  </a:lnTo>
                  <a:lnTo>
                    <a:pt x="48" y="416"/>
                  </a:lnTo>
                  <a:lnTo>
                    <a:pt x="48" y="416"/>
                  </a:lnTo>
                  <a:lnTo>
                    <a:pt x="48" y="419"/>
                  </a:lnTo>
                  <a:lnTo>
                    <a:pt x="49" y="424"/>
                  </a:lnTo>
                  <a:lnTo>
                    <a:pt x="52" y="425"/>
                  </a:lnTo>
                  <a:lnTo>
                    <a:pt x="55" y="427"/>
                  </a:lnTo>
                  <a:lnTo>
                    <a:pt x="63" y="430"/>
                  </a:lnTo>
                  <a:lnTo>
                    <a:pt x="73" y="430"/>
                  </a:lnTo>
                  <a:lnTo>
                    <a:pt x="73" y="430"/>
                  </a:lnTo>
                  <a:lnTo>
                    <a:pt x="102" y="430"/>
                  </a:lnTo>
                  <a:lnTo>
                    <a:pt x="102" y="430"/>
                  </a:lnTo>
                  <a:lnTo>
                    <a:pt x="116" y="428"/>
                  </a:lnTo>
                  <a:lnTo>
                    <a:pt x="129" y="425"/>
                  </a:lnTo>
                  <a:lnTo>
                    <a:pt x="158" y="418"/>
                  </a:lnTo>
                  <a:lnTo>
                    <a:pt x="158" y="418"/>
                  </a:lnTo>
                  <a:lnTo>
                    <a:pt x="151" y="406"/>
                  </a:lnTo>
                  <a:lnTo>
                    <a:pt x="150" y="400"/>
                  </a:lnTo>
                  <a:lnTo>
                    <a:pt x="148" y="396"/>
                  </a:lnTo>
                  <a:lnTo>
                    <a:pt x="148" y="396"/>
                  </a:lnTo>
                  <a:lnTo>
                    <a:pt x="148" y="385"/>
                  </a:lnTo>
                  <a:lnTo>
                    <a:pt x="150" y="373"/>
                  </a:lnTo>
                  <a:lnTo>
                    <a:pt x="153" y="369"/>
                  </a:lnTo>
                  <a:lnTo>
                    <a:pt x="156" y="363"/>
                  </a:lnTo>
                  <a:lnTo>
                    <a:pt x="160" y="359"/>
                  </a:lnTo>
                  <a:lnTo>
                    <a:pt x="164" y="356"/>
                  </a:lnTo>
                  <a:lnTo>
                    <a:pt x="164" y="356"/>
                  </a:lnTo>
                  <a:lnTo>
                    <a:pt x="170" y="354"/>
                  </a:lnTo>
                  <a:lnTo>
                    <a:pt x="176" y="351"/>
                  </a:lnTo>
                  <a:lnTo>
                    <a:pt x="176" y="351"/>
                  </a:lnTo>
                  <a:lnTo>
                    <a:pt x="184" y="350"/>
                  </a:lnTo>
                  <a:lnTo>
                    <a:pt x="185" y="347"/>
                  </a:lnTo>
                  <a:lnTo>
                    <a:pt x="187" y="345"/>
                  </a:lnTo>
                  <a:lnTo>
                    <a:pt x="185" y="341"/>
                  </a:lnTo>
                  <a:lnTo>
                    <a:pt x="182" y="335"/>
                  </a:lnTo>
                  <a:lnTo>
                    <a:pt x="170" y="325"/>
                  </a:lnTo>
                  <a:lnTo>
                    <a:pt x="162" y="316"/>
                  </a:lnTo>
                  <a:lnTo>
                    <a:pt x="162" y="316"/>
                  </a:lnTo>
                  <a:lnTo>
                    <a:pt x="160" y="314"/>
                  </a:lnTo>
                  <a:lnTo>
                    <a:pt x="160" y="314"/>
                  </a:lnTo>
                  <a:lnTo>
                    <a:pt x="158" y="311"/>
                  </a:lnTo>
                  <a:lnTo>
                    <a:pt x="158" y="305"/>
                  </a:lnTo>
                  <a:lnTo>
                    <a:pt x="162" y="295"/>
                  </a:lnTo>
                  <a:lnTo>
                    <a:pt x="166" y="286"/>
                  </a:lnTo>
                  <a:lnTo>
                    <a:pt x="170" y="282"/>
                  </a:lnTo>
                  <a:lnTo>
                    <a:pt x="173" y="279"/>
                  </a:lnTo>
                  <a:lnTo>
                    <a:pt x="173" y="279"/>
                  </a:lnTo>
                  <a:lnTo>
                    <a:pt x="179" y="279"/>
                  </a:lnTo>
                  <a:lnTo>
                    <a:pt x="179" y="279"/>
                  </a:lnTo>
                  <a:lnTo>
                    <a:pt x="184" y="277"/>
                  </a:lnTo>
                  <a:lnTo>
                    <a:pt x="184" y="277"/>
                  </a:lnTo>
                  <a:lnTo>
                    <a:pt x="185" y="276"/>
                  </a:lnTo>
                  <a:lnTo>
                    <a:pt x="185" y="275"/>
                  </a:lnTo>
                  <a:lnTo>
                    <a:pt x="182" y="267"/>
                  </a:lnTo>
                  <a:lnTo>
                    <a:pt x="175" y="258"/>
                  </a:lnTo>
                  <a:lnTo>
                    <a:pt x="166" y="248"/>
                  </a:lnTo>
                  <a:lnTo>
                    <a:pt x="166" y="248"/>
                  </a:lnTo>
                  <a:lnTo>
                    <a:pt x="158" y="241"/>
                  </a:lnTo>
                  <a:lnTo>
                    <a:pt x="158" y="241"/>
                  </a:lnTo>
                  <a:lnTo>
                    <a:pt x="153" y="233"/>
                  </a:lnTo>
                  <a:lnTo>
                    <a:pt x="150" y="227"/>
                  </a:lnTo>
                  <a:lnTo>
                    <a:pt x="151" y="223"/>
                  </a:lnTo>
                  <a:lnTo>
                    <a:pt x="153" y="218"/>
                  </a:lnTo>
                  <a:lnTo>
                    <a:pt x="157" y="215"/>
                  </a:lnTo>
                  <a:lnTo>
                    <a:pt x="163" y="214"/>
                  </a:lnTo>
                  <a:lnTo>
                    <a:pt x="176" y="212"/>
                  </a:lnTo>
                  <a:lnTo>
                    <a:pt x="176" y="212"/>
                  </a:lnTo>
                  <a:lnTo>
                    <a:pt x="181" y="211"/>
                  </a:lnTo>
                  <a:lnTo>
                    <a:pt x="181" y="211"/>
                  </a:lnTo>
                  <a:lnTo>
                    <a:pt x="182" y="210"/>
                  </a:lnTo>
                  <a:lnTo>
                    <a:pt x="184" y="207"/>
                  </a:lnTo>
                  <a:lnTo>
                    <a:pt x="184" y="199"/>
                  </a:lnTo>
                  <a:lnTo>
                    <a:pt x="182" y="190"/>
                  </a:lnTo>
                  <a:lnTo>
                    <a:pt x="182" y="181"/>
                  </a:lnTo>
                  <a:lnTo>
                    <a:pt x="182" y="181"/>
                  </a:lnTo>
                  <a:lnTo>
                    <a:pt x="184" y="173"/>
                  </a:lnTo>
                  <a:lnTo>
                    <a:pt x="185" y="168"/>
                  </a:lnTo>
                  <a:lnTo>
                    <a:pt x="189" y="164"/>
                  </a:lnTo>
                  <a:lnTo>
                    <a:pt x="189" y="164"/>
                  </a:lnTo>
                  <a:lnTo>
                    <a:pt x="192" y="159"/>
                  </a:lnTo>
                  <a:lnTo>
                    <a:pt x="194" y="155"/>
                  </a:lnTo>
                  <a:lnTo>
                    <a:pt x="195" y="149"/>
                  </a:lnTo>
                  <a:lnTo>
                    <a:pt x="195" y="143"/>
                  </a:lnTo>
                  <a:lnTo>
                    <a:pt x="195" y="143"/>
                  </a:lnTo>
                  <a:lnTo>
                    <a:pt x="192" y="131"/>
                  </a:lnTo>
                  <a:lnTo>
                    <a:pt x="189" y="118"/>
                  </a:lnTo>
                  <a:lnTo>
                    <a:pt x="185" y="108"/>
                  </a:lnTo>
                  <a:lnTo>
                    <a:pt x="184" y="99"/>
                  </a:lnTo>
                  <a:lnTo>
                    <a:pt x="184" y="99"/>
                  </a:lnTo>
                  <a:lnTo>
                    <a:pt x="185" y="93"/>
                  </a:lnTo>
                  <a:lnTo>
                    <a:pt x="188" y="88"/>
                  </a:lnTo>
                  <a:lnTo>
                    <a:pt x="192" y="84"/>
                  </a:lnTo>
                  <a:lnTo>
                    <a:pt x="198" y="80"/>
                  </a:lnTo>
                  <a:lnTo>
                    <a:pt x="213" y="71"/>
                  </a:lnTo>
                  <a:lnTo>
                    <a:pt x="222" y="65"/>
                  </a:lnTo>
                  <a:lnTo>
                    <a:pt x="229" y="57"/>
                  </a:lnTo>
                  <a:lnTo>
                    <a:pt x="229" y="57"/>
                  </a:lnTo>
                  <a:lnTo>
                    <a:pt x="234" y="52"/>
                  </a:lnTo>
                  <a:lnTo>
                    <a:pt x="235" y="49"/>
                  </a:lnTo>
                  <a:lnTo>
                    <a:pt x="235" y="47"/>
                  </a:lnTo>
                  <a:lnTo>
                    <a:pt x="232" y="44"/>
                  </a:lnTo>
                  <a:lnTo>
                    <a:pt x="228" y="41"/>
                  </a:lnTo>
                  <a:lnTo>
                    <a:pt x="218" y="38"/>
                  </a:lnTo>
                  <a:lnTo>
                    <a:pt x="213" y="35"/>
                  </a:lnTo>
                  <a:lnTo>
                    <a:pt x="212" y="32"/>
                  </a:lnTo>
                  <a:lnTo>
                    <a:pt x="212" y="29"/>
                  </a:lnTo>
                  <a:lnTo>
                    <a:pt x="212" y="29"/>
                  </a:lnTo>
                  <a:lnTo>
                    <a:pt x="212" y="26"/>
                  </a:lnTo>
                  <a:lnTo>
                    <a:pt x="210" y="23"/>
                  </a:lnTo>
                  <a:lnTo>
                    <a:pt x="206" y="19"/>
                  </a:lnTo>
                  <a:lnTo>
                    <a:pt x="198" y="16"/>
                  </a:lnTo>
                  <a:lnTo>
                    <a:pt x="191" y="15"/>
                  </a:lnTo>
                  <a:lnTo>
                    <a:pt x="191" y="15"/>
                  </a:lnTo>
                  <a:lnTo>
                    <a:pt x="185" y="16"/>
                  </a:lnTo>
                  <a:lnTo>
                    <a:pt x="179" y="18"/>
                  </a:lnTo>
                  <a:lnTo>
                    <a:pt x="179" y="18"/>
                  </a:lnTo>
                  <a:lnTo>
                    <a:pt x="173" y="19"/>
                  </a:lnTo>
                  <a:lnTo>
                    <a:pt x="169" y="22"/>
                  </a:lnTo>
                  <a:lnTo>
                    <a:pt x="169" y="22"/>
                  </a:lnTo>
                  <a:lnTo>
                    <a:pt x="162" y="26"/>
                  </a:lnTo>
                  <a:lnTo>
                    <a:pt x="157" y="28"/>
                  </a:lnTo>
                  <a:lnTo>
                    <a:pt x="157" y="28"/>
                  </a:lnTo>
                  <a:lnTo>
                    <a:pt x="153" y="26"/>
                  </a:lnTo>
                  <a:lnTo>
                    <a:pt x="150" y="25"/>
                  </a:lnTo>
                  <a:lnTo>
                    <a:pt x="150" y="25"/>
                  </a:lnTo>
                  <a:lnTo>
                    <a:pt x="147" y="23"/>
                  </a:lnTo>
                  <a:lnTo>
                    <a:pt x="141" y="22"/>
                  </a:lnTo>
                  <a:lnTo>
                    <a:pt x="141" y="22"/>
                  </a:lnTo>
                  <a:lnTo>
                    <a:pt x="132" y="22"/>
                  </a:lnTo>
                  <a:lnTo>
                    <a:pt x="132" y="22"/>
                  </a:lnTo>
                  <a:lnTo>
                    <a:pt x="119" y="23"/>
                  </a:lnTo>
                  <a:lnTo>
                    <a:pt x="119" y="23"/>
                  </a:lnTo>
                  <a:lnTo>
                    <a:pt x="111" y="22"/>
                  </a:lnTo>
                  <a:lnTo>
                    <a:pt x="104" y="21"/>
                  </a:lnTo>
                  <a:lnTo>
                    <a:pt x="99" y="18"/>
                  </a:lnTo>
                  <a:lnTo>
                    <a:pt x="98" y="15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7" y="7"/>
                  </a:lnTo>
                  <a:lnTo>
                    <a:pt x="95" y="3"/>
                  </a:lnTo>
                  <a:lnTo>
                    <a:pt x="92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56" name="Freeform: Shape 139">
              <a:extLst>
                <a:ext uri="{FF2B5EF4-FFF2-40B4-BE49-F238E27FC236}">
                  <a16:creationId xmlns:a16="http://schemas.microsoft.com/office/drawing/2014/main" id="{9BD57E6A-8481-6847-870E-ADB0BCA2D2A3}"/>
                </a:ext>
              </a:extLst>
            </p:cNvPr>
            <p:cNvSpPr/>
            <p:nvPr/>
          </p:nvSpPr>
          <p:spPr>
            <a:xfrm>
              <a:off x="4170960" y="2053800"/>
              <a:ext cx="84240" cy="154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5" h="430">
                  <a:moveTo>
                    <a:pt x="89" y="0"/>
                  </a:moveTo>
                  <a:lnTo>
                    <a:pt x="89" y="0"/>
                  </a:lnTo>
                  <a:lnTo>
                    <a:pt x="85" y="0"/>
                  </a:lnTo>
                  <a:lnTo>
                    <a:pt x="80" y="1"/>
                  </a:lnTo>
                  <a:lnTo>
                    <a:pt x="76" y="4"/>
                  </a:lnTo>
                  <a:lnTo>
                    <a:pt x="73" y="10"/>
                  </a:lnTo>
                  <a:lnTo>
                    <a:pt x="73" y="10"/>
                  </a:lnTo>
                  <a:lnTo>
                    <a:pt x="68" y="13"/>
                  </a:lnTo>
                  <a:lnTo>
                    <a:pt x="68" y="13"/>
                  </a:lnTo>
                  <a:lnTo>
                    <a:pt x="63" y="15"/>
                  </a:lnTo>
                  <a:lnTo>
                    <a:pt x="57" y="18"/>
                  </a:lnTo>
                  <a:lnTo>
                    <a:pt x="57" y="18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2" y="46"/>
                  </a:lnTo>
                  <a:lnTo>
                    <a:pt x="52" y="56"/>
                  </a:lnTo>
                  <a:lnTo>
                    <a:pt x="54" y="62"/>
                  </a:lnTo>
                  <a:lnTo>
                    <a:pt x="55" y="65"/>
                  </a:lnTo>
                  <a:lnTo>
                    <a:pt x="55" y="65"/>
                  </a:lnTo>
                  <a:lnTo>
                    <a:pt x="57" y="71"/>
                  </a:lnTo>
                  <a:lnTo>
                    <a:pt x="58" y="78"/>
                  </a:lnTo>
                  <a:lnTo>
                    <a:pt x="58" y="96"/>
                  </a:lnTo>
                  <a:lnTo>
                    <a:pt x="55" y="120"/>
                  </a:lnTo>
                  <a:lnTo>
                    <a:pt x="49" y="146"/>
                  </a:lnTo>
                  <a:lnTo>
                    <a:pt x="40" y="173"/>
                  </a:lnTo>
                  <a:lnTo>
                    <a:pt x="32" y="198"/>
                  </a:lnTo>
                  <a:lnTo>
                    <a:pt x="21" y="218"/>
                  </a:lnTo>
                  <a:lnTo>
                    <a:pt x="17" y="227"/>
                  </a:lnTo>
                  <a:lnTo>
                    <a:pt x="11" y="235"/>
                  </a:lnTo>
                  <a:lnTo>
                    <a:pt x="11" y="235"/>
                  </a:lnTo>
                  <a:lnTo>
                    <a:pt x="3" y="245"/>
                  </a:lnTo>
                  <a:lnTo>
                    <a:pt x="0" y="254"/>
                  </a:lnTo>
                  <a:lnTo>
                    <a:pt x="0" y="258"/>
                  </a:lnTo>
                  <a:lnTo>
                    <a:pt x="0" y="261"/>
                  </a:lnTo>
                  <a:lnTo>
                    <a:pt x="5" y="269"/>
                  </a:lnTo>
                  <a:lnTo>
                    <a:pt x="11" y="275"/>
                  </a:lnTo>
                  <a:lnTo>
                    <a:pt x="18" y="282"/>
                  </a:lnTo>
                  <a:lnTo>
                    <a:pt x="39" y="295"/>
                  </a:lnTo>
                  <a:lnTo>
                    <a:pt x="39" y="295"/>
                  </a:lnTo>
                  <a:lnTo>
                    <a:pt x="43" y="301"/>
                  </a:lnTo>
                  <a:lnTo>
                    <a:pt x="48" y="307"/>
                  </a:lnTo>
                  <a:lnTo>
                    <a:pt x="49" y="313"/>
                  </a:lnTo>
                  <a:lnTo>
                    <a:pt x="52" y="322"/>
                  </a:lnTo>
                  <a:lnTo>
                    <a:pt x="54" y="338"/>
                  </a:lnTo>
                  <a:lnTo>
                    <a:pt x="54" y="357"/>
                  </a:lnTo>
                  <a:lnTo>
                    <a:pt x="52" y="375"/>
                  </a:lnTo>
                  <a:lnTo>
                    <a:pt x="51" y="393"/>
                  </a:lnTo>
                  <a:lnTo>
                    <a:pt x="48" y="416"/>
                  </a:lnTo>
                  <a:lnTo>
                    <a:pt x="48" y="416"/>
                  </a:lnTo>
                  <a:lnTo>
                    <a:pt x="48" y="419"/>
                  </a:lnTo>
                  <a:lnTo>
                    <a:pt x="49" y="424"/>
                  </a:lnTo>
                  <a:lnTo>
                    <a:pt x="52" y="425"/>
                  </a:lnTo>
                  <a:lnTo>
                    <a:pt x="55" y="427"/>
                  </a:lnTo>
                  <a:lnTo>
                    <a:pt x="63" y="430"/>
                  </a:lnTo>
                  <a:lnTo>
                    <a:pt x="73" y="430"/>
                  </a:lnTo>
                  <a:lnTo>
                    <a:pt x="73" y="430"/>
                  </a:lnTo>
                  <a:lnTo>
                    <a:pt x="102" y="430"/>
                  </a:lnTo>
                  <a:lnTo>
                    <a:pt x="102" y="430"/>
                  </a:lnTo>
                  <a:lnTo>
                    <a:pt x="116" y="428"/>
                  </a:lnTo>
                  <a:lnTo>
                    <a:pt x="129" y="425"/>
                  </a:lnTo>
                  <a:lnTo>
                    <a:pt x="158" y="418"/>
                  </a:lnTo>
                  <a:lnTo>
                    <a:pt x="158" y="418"/>
                  </a:lnTo>
                  <a:lnTo>
                    <a:pt x="151" y="406"/>
                  </a:lnTo>
                  <a:lnTo>
                    <a:pt x="150" y="400"/>
                  </a:lnTo>
                  <a:lnTo>
                    <a:pt x="148" y="396"/>
                  </a:lnTo>
                  <a:lnTo>
                    <a:pt x="148" y="396"/>
                  </a:lnTo>
                  <a:lnTo>
                    <a:pt x="148" y="385"/>
                  </a:lnTo>
                  <a:lnTo>
                    <a:pt x="150" y="373"/>
                  </a:lnTo>
                  <a:lnTo>
                    <a:pt x="153" y="369"/>
                  </a:lnTo>
                  <a:lnTo>
                    <a:pt x="156" y="363"/>
                  </a:lnTo>
                  <a:lnTo>
                    <a:pt x="160" y="359"/>
                  </a:lnTo>
                  <a:lnTo>
                    <a:pt x="164" y="356"/>
                  </a:lnTo>
                  <a:lnTo>
                    <a:pt x="164" y="356"/>
                  </a:lnTo>
                  <a:lnTo>
                    <a:pt x="170" y="354"/>
                  </a:lnTo>
                  <a:lnTo>
                    <a:pt x="176" y="351"/>
                  </a:lnTo>
                  <a:lnTo>
                    <a:pt x="176" y="351"/>
                  </a:lnTo>
                  <a:lnTo>
                    <a:pt x="184" y="350"/>
                  </a:lnTo>
                  <a:lnTo>
                    <a:pt x="185" y="347"/>
                  </a:lnTo>
                  <a:lnTo>
                    <a:pt x="187" y="345"/>
                  </a:lnTo>
                  <a:lnTo>
                    <a:pt x="185" y="341"/>
                  </a:lnTo>
                  <a:lnTo>
                    <a:pt x="182" y="335"/>
                  </a:lnTo>
                  <a:lnTo>
                    <a:pt x="170" y="325"/>
                  </a:lnTo>
                  <a:lnTo>
                    <a:pt x="162" y="316"/>
                  </a:lnTo>
                  <a:lnTo>
                    <a:pt x="162" y="316"/>
                  </a:lnTo>
                  <a:lnTo>
                    <a:pt x="160" y="314"/>
                  </a:lnTo>
                  <a:lnTo>
                    <a:pt x="160" y="314"/>
                  </a:lnTo>
                  <a:lnTo>
                    <a:pt x="158" y="311"/>
                  </a:lnTo>
                  <a:lnTo>
                    <a:pt x="158" y="305"/>
                  </a:lnTo>
                  <a:lnTo>
                    <a:pt x="162" y="295"/>
                  </a:lnTo>
                  <a:lnTo>
                    <a:pt x="166" y="286"/>
                  </a:lnTo>
                  <a:lnTo>
                    <a:pt x="170" y="282"/>
                  </a:lnTo>
                  <a:lnTo>
                    <a:pt x="173" y="279"/>
                  </a:lnTo>
                  <a:lnTo>
                    <a:pt x="173" y="279"/>
                  </a:lnTo>
                  <a:lnTo>
                    <a:pt x="179" y="279"/>
                  </a:lnTo>
                  <a:lnTo>
                    <a:pt x="179" y="279"/>
                  </a:lnTo>
                  <a:lnTo>
                    <a:pt x="184" y="277"/>
                  </a:lnTo>
                  <a:lnTo>
                    <a:pt x="184" y="277"/>
                  </a:lnTo>
                  <a:lnTo>
                    <a:pt x="185" y="276"/>
                  </a:lnTo>
                  <a:lnTo>
                    <a:pt x="185" y="275"/>
                  </a:lnTo>
                  <a:lnTo>
                    <a:pt x="182" y="267"/>
                  </a:lnTo>
                  <a:lnTo>
                    <a:pt x="175" y="258"/>
                  </a:lnTo>
                  <a:lnTo>
                    <a:pt x="166" y="248"/>
                  </a:lnTo>
                  <a:lnTo>
                    <a:pt x="166" y="248"/>
                  </a:lnTo>
                  <a:lnTo>
                    <a:pt x="158" y="241"/>
                  </a:lnTo>
                  <a:lnTo>
                    <a:pt x="158" y="241"/>
                  </a:lnTo>
                  <a:lnTo>
                    <a:pt x="153" y="233"/>
                  </a:lnTo>
                  <a:lnTo>
                    <a:pt x="150" y="227"/>
                  </a:lnTo>
                  <a:lnTo>
                    <a:pt x="151" y="223"/>
                  </a:lnTo>
                  <a:lnTo>
                    <a:pt x="153" y="218"/>
                  </a:lnTo>
                  <a:lnTo>
                    <a:pt x="157" y="215"/>
                  </a:lnTo>
                  <a:lnTo>
                    <a:pt x="163" y="214"/>
                  </a:lnTo>
                  <a:lnTo>
                    <a:pt x="176" y="212"/>
                  </a:lnTo>
                  <a:lnTo>
                    <a:pt x="176" y="212"/>
                  </a:lnTo>
                  <a:lnTo>
                    <a:pt x="181" y="211"/>
                  </a:lnTo>
                  <a:lnTo>
                    <a:pt x="181" y="211"/>
                  </a:lnTo>
                  <a:lnTo>
                    <a:pt x="182" y="210"/>
                  </a:lnTo>
                  <a:lnTo>
                    <a:pt x="184" y="207"/>
                  </a:lnTo>
                  <a:lnTo>
                    <a:pt x="184" y="199"/>
                  </a:lnTo>
                  <a:lnTo>
                    <a:pt x="182" y="190"/>
                  </a:lnTo>
                  <a:lnTo>
                    <a:pt x="182" y="181"/>
                  </a:lnTo>
                  <a:lnTo>
                    <a:pt x="182" y="181"/>
                  </a:lnTo>
                  <a:lnTo>
                    <a:pt x="184" y="173"/>
                  </a:lnTo>
                  <a:lnTo>
                    <a:pt x="185" y="168"/>
                  </a:lnTo>
                  <a:lnTo>
                    <a:pt x="189" y="164"/>
                  </a:lnTo>
                  <a:lnTo>
                    <a:pt x="189" y="164"/>
                  </a:lnTo>
                  <a:lnTo>
                    <a:pt x="192" y="159"/>
                  </a:lnTo>
                  <a:lnTo>
                    <a:pt x="194" y="155"/>
                  </a:lnTo>
                  <a:lnTo>
                    <a:pt x="195" y="149"/>
                  </a:lnTo>
                  <a:lnTo>
                    <a:pt x="195" y="143"/>
                  </a:lnTo>
                  <a:lnTo>
                    <a:pt x="195" y="143"/>
                  </a:lnTo>
                  <a:lnTo>
                    <a:pt x="192" y="131"/>
                  </a:lnTo>
                  <a:lnTo>
                    <a:pt x="189" y="118"/>
                  </a:lnTo>
                  <a:lnTo>
                    <a:pt x="185" y="108"/>
                  </a:lnTo>
                  <a:lnTo>
                    <a:pt x="184" y="99"/>
                  </a:lnTo>
                  <a:lnTo>
                    <a:pt x="184" y="99"/>
                  </a:lnTo>
                  <a:lnTo>
                    <a:pt x="185" y="93"/>
                  </a:lnTo>
                  <a:lnTo>
                    <a:pt x="188" y="88"/>
                  </a:lnTo>
                  <a:lnTo>
                    <a:pt x="192" y="84"/>
                  </a:lnTo>
                  <a:lnTo>
                    <a:pt x="198" y="80"/>
                  </a:lnTo>
                  <a:lnTo>
                    <a:pt x="213" y="71"/>
                  </a:lnTo>
                  <a:lnTo>
                    <a:pt x="222" y="65"/>
                  </a:lnTo>
                  <a:lnTo>
                    <a:pt x="229" y="57"/>
                  </a:lnTo>
                  <a:lnTo>
                    <a:pt x="229" y="57"/>
                  </a:lnTo>
                  <a:lnTo>
                    <a:pt x="234" y="52"/>
                  </a:lnTo>
                  <a:lnTo>
                    <a:pt x="235" y="49"/>
                  </a:lnTo>
                  <a:lnTo>
                    <a:pt x="235" y="47"/>
                  </a:lnTo>
                  <a:lnTo>
                    <a:pt x="232" y="44"/>
                  </a:lnTo>
                  <a:lnTo>
                    <a:pt x="228" y="41"/>
                  </a:lnTo>
                  <a:lnTo>
                    <a:pt x="218" y="38"/>
                  </a:lnTo>
                  <a:lnTo>
                    <a:pt x="213" y="35"/>
                  </a:lnTo>
                  <a:lnTo>
                    <a:pt x="212" y="32"/>
                  </a:lnTo>
                  <a:lnTo>
                    <a:pt x="212" y="29"/>
                  </a:lnTo>
                  <a:lnTo>
                    <a:pt x="212" y="29"/>
                  </a:lnTo>
                  <a:lnTo>
                    <a:pt x="212" y="26"/>
                  </a:lnTo>
                  <a:lnTo>
                    <a:pt x="210" y="23"/>
                  </a:lnTo>
                  <a:lnTo>
                    <a:pt x="206" y="19"/>
                  </a:lnTo>
                  <a:lnTo>
                    <a:pt x="198" y="16"/>
                  </a:lnTo>
                  <a:lnTo>
                    <a:pt x="191" y="15"/>
                  </a:lnTo>
                  <a:lnTo>
                    <a:pt x="191" y="15"/>
                  </a:lnTo>
                  <a:lnTo>
                    <a:pt x="185" y="16"/>
                  </a:lnTo>
                  <a:lnTo>
                    <a:pt x="179" y="18"/>
                  </a:lnTo>
                  <a:lnTo>
                    <a:pt x="179" y="18"/>
                  </a:lnTo>
                  <a:lnTo>
                    <a:pt x="173" y="19"/>
                  </a:lnTo>
                  <a:lnTo>
                    <a:pt x="169" y="22"/>
                  </a:lnTo>
                  <a:lnTo>
                    <a:pt x="169" y="22"/>
                  </a:lnTo>
                  <a:lnTo>
                    <a:pt x="162" y="26"/>
                  </a:lnTo>
                  <a:lnTo>
                    <a:pt x="157" y="28"/>
                  </a:lnTo>
                  <a:lnTo>
                    <a:pt x="157" y="28"/>
                  </a:lnTo>
                  <a:lnTo>
                    <a:pt x="153" y="26"/>
                  </a:lnTo>
                  <a:lnTo>
                    <a:pt x="150" y="25"/>
                  </a:lnTo>
                  <a:lnTo>
                    <a:pt x="150" y="25"/>
                  </a:lnTo>
                  <a:lnTo>
                    <a:pt x="147" y="23"/>
                  </a:lnTo>
                  <a:lnTo>
                    <a:pt x="141" y="22"/>
                  </a:lnTo>
                  <a:lnTo>
                    <a:pt x="141" y="22"/>
                  </a:lnTo>
                  <a:lnTo>
                    <a:pt x="132" y="22"/>
                  </a:lnTo>
                  <a:lnTo>
                    <a:pt x="132" y="22"/>
                  </a:lnTo>
                  <a:lnTo>
                    <a:pt x="119" y="23"/>
                  </a:lnTo>
                  <a:lnTo>
                    <a:pt x="119" y="23"/>
                  </a:lnTo>
                  <a:lnTo>
                    <a:pt x="111" y="22"/>
                  </a:lnTo>
                  <a:lnTo>
                    <a:pt x="104" y="21"/>
                  </a:lnTo>
                  <a:lnTo>
                    <a:pt x="99" y="18"/>
                  </a:lnTo>
                  <a:lnTo>
                    <a:pt x="98" y="15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7" y="7"/>
                  </a:lnTo>
                  <a:lnTo>
                    <a:pt x="95" y="3"/>
                  </a:lnTo>
                  <a:lnTo>
                    <a:pt x="92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57" name="Freeform: Shape 140">
              <a:extLst>
                <a:ext uri="{FF2B5EF4-FFF2-40B4-BE49-F238E27FC236}">
                  <a16:creationId xmlns:a16="http://schemas.microsoft.com/office/drawing/2014/main" id="{6000252E-5763-F045-A55B-BB6252C77FF5}"/>
                </a:ext>
              </a:extLst>
            </p:cNvPr>
            <p:cNvSpPr/>
            <p:nvPr/>
          </p:nvSpPr>
          <p:spPr>
            <a:xfrm>
              <a:off x="4498560" y="1683360"/>
              <a:ext cx="101160" cy="88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82" h="248">
                  <a:moveTo>
                    <a:pt x="276" y="0"/>
                  </a:moveTo>
                  <a:lnTo>
                    <a:pt x="276" y="0"/>
                  </a:lnTo>
                  <a:lnTo>
                    <a:pt x="273" y="6"/>
                  </a:lnTo>
                  <a:lnTo>
                    <a:pt x="270" y="8"/>
                  </a:lnTo>
                  <a:lnTo>
                    <a:pt x="266" y="8"/>
                  </a:lnTo>
                  <a:lnTo>
                    <a:pt x="266" y="8"/>
                  </a:lnTo>
                  <a:lnTo>
                    <a:pt x="263" y="8"/>
                  </a:lnTo>
                  <a:lnTo>
                    <a:pt x="258" y="7"/>
                  </a:lnTo>
                  <a:lnTo>
                    <a:pt x="258" y="7"/>
                  </a:lnTo>
                  <a:lnTo>
                    <a:pt x="254" y="4"/>
                  </a:lnTo>
                  <a:lnTo>
                    <a:pt x="250" y="3"/>
                  </a:lnTo>
                  <a:lnTo>
                    <a:pt x="238" y="1"/>
                  </a:lnTo>
                  <a:lnTo>
                    <a:pt x="238" y="1"/>
                  </a:lnTo>
                  <a:lnTo>
                    <a:pt x="228" y="3"/>
                  </a:lnTo>
                  <a:lnTo>
                    <a:pt x="216" y="4"/>
                  </a:lnTo>
                  <a:lnTo>
                    <a:pt x="191" y="8"/>
                  </a:lnTo>
                  <a:lnTo>
                    <a:pt x="191" y="8"/>
                  </a:lnTo>
                  <a:lnTo>
                    <a:pt x="180" y="11"/>
                  </a:lnTo>
                  <a:lnTo>
                    <a:pt x="171" y="17"/>
                  </a:lnTo>
                  <a:lnTo>
                    <a:pt x="164" y="23"/>
                  </a:lnTo>
                  <a:lnTo>
                    <a:pt x="160" y="31"/>
                  </a:lnTo>
                  <a:lnTo>
                    <a:pt x="158" y="38"/>
                  </a:lnTo>
                  <a:lnTo>
                    <a:pt x="157" y="45"/>
                  </a:lnTo>
                  <a:lnTo>
                    <a:pt x="158" y="53"/>
                  </a:lnTo>
                  <a:lnTo>
                    <a:pt x="161" y="59"/>
                  </a:lnTo>
                  <a:lnTo>
                    <a:pt x="161" y="59"/>
                  </a:lnTo>
                  <a:lnTo>
                    <a:pt x="163" y="60"/>
                  </a:lnTo>
                  <a:lnTo>
                    <a:pt x="164" y="63"/>
                  </a:lnTo>
                  <a:lnTo>
                    <a:pt x="163" y="65"/>
                  </a:lnTo>
                  <a:lnTo>
                    <a:pt x="161" y="68"/>
                  </a:lnTo>
                  <a:lnTo>
                    <a:pt x="155" y="69"/>
                  </a:lnTo>
                  <a:lnTo>
                    <a:pt x="146" y="71"/>
                  </a:lnTo>
                  <a:lnTo>
                    <a:pt x="146" y="71"/>
                  </a:lnTo>
                  <a:lnTo>
                    <a:pt x="140" y="69"/>
                  </a:lnTo>
                  <a:lnTo>
                    <a:pt x="136" y="68"/>
                  </a:lnTo>
                  <a:lnTo>
                    <a:pt x="132" y="65"/>
                  </a:lnTo>
                  <a:lnTo>
                    <a:pt x="129" y="60"/>
                  </a:lnTo>
                  <a:lnTo>
                    <a:pt x="129" y="60"/>
                  </a:lnTo>
                  <a:lnTo>
                    <a:pt x="127" y="57"/>
                  </a:lnTo>
                  <a:lnTo>
                    <a:pt x="126" y="54"/>
                  </a:lnTo>
                  <a:lnTo>
                    <a:pt x="123" y="53"/>
                  </a:lnTo>
                  <a:lnTo>
                    <a:pt x="120" y="53"/>
                  </a:lnTo>
                  <a:lnTo>
                    <a:pt x="120" y="53"/>
                  </a:lnTo>
                  <a:lnTo>
                    <a:pt x="111" y="54"/>
                  </a:lnTo>
                  <a:lnTo>
                    <a:pt x="103" y="59"/>
                  </a:lnTo>
                  <a:lnTo>
                    <a:pt x="100" y="63"/>
                  </a:lnTo>
                  <a:lnTo>
                    <a:pt x="99" y="68"/>
                  </a:lnTo>
                  <a:lnTo>
                    <a:pt x="98" y="72"/>
                  </a:lnTo>
                  <a:lnTo>
                    <a:pt x="98" y="76"/>
                  </a:lnTo>
                  <a:lnTo>
                    <a:pt x="98" y="76"/>
                  </a:lnTo>
                  <a:lnTo>
                    <a:pt x="96" y="85"/>
                  </a:lnTo>
                  <a:lnTo>
                    <a:pt x="93" y="91"/>
                  </a:lnTo>
                  <a:lnTo>
                    <a:pt x="87" y="97"/>
                  </a:lnTo>
                  <a:lnTo>
                    <a:pt x="81" y="105"/>
                  </a:lnTo>
                  <a:lnTo>
                    <a:pt x="75" y="110"/>
                  </a:lnTo>
                  <a:lnTo>
                    <a:pt x="69" y="118"/>
                  </a:lnTo>
                  <a:lnTo>
                    <a:pt x="66" y="125"/>
                  </a:lnTo>
                  <a:lnTo>
                    <a:pt x="66" y="134"/>
                  </a:lnTo>
                  <a:lnTo>
                    <a:pt x="66" y="134"/>
                  </a:lnTo>
                  <a:lnTo>
                    <a:pt x="65" y="144"/>
                  </a:lnTo>
                  <a:lnTo>
                    <a:pt x="61" y="155"/>
                  </a:lnTo>
                  <a:lnTo>
                    <a:pt x="55" y="163"/>
                  </a:lnTo>
                  <a:lnTo>
                    <a:pt x="47" y="172"/>
                  </a:lnTo>
                  <a:lnTo>
                    <a:pt x="39" y="181"/>
                  </a:lnTo>
                  <a:lnTo>
                    <a:pt x="30" y="189"/>
                  </a:lnTo>
                  <a:lnTo>
                    <a:pt x="10" y="200"/>
                  </a:lnTo>
                  <a:lnTo>
                    <a:pt x="10" y="200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15" y="214"/>
                  </a:lnTo>
                  <a:lnTo>
                    <a:pt x="24" y="217"/>
                  </a:lnTo>
                  <a:lnTo>
                    <a:pt x="24" y="217"/>
                  </a:lnTo>
                  <a:lnTo>
                    <a:pt x="40" y="214"/>
                  </a:lnTo>
                  <a:lnTo>
                    <a:pt x="58" y="209"/>
                  </a:lnTo>
                  <a:lnTo>
                    <a:pt x="74" y="202"/>
                  </a:lnTo>
                  <a:lnTo>
                    <a:pt x="80" y="197"/>
                  </a:lnTo>
                  <a:lnTo>
                    <a:pt x="86" y="195"/>
                  </a:lnTo>
                  <a:lnTo>
                    <a:pt x="86" y="195"/>
                  </a:lnTo>
                  <a:lnTo>
                    <a:pt x="89" y="190"/>
                  </a:lnTo>
                  <a:lnTo>
                    <a:pt x="93" y="189"/>
                  </a:lnTo>
                  <a:lnTo>
                    <a:pt x="103" y="187"/>
                  </a:lnTo>
                  <a:lnTo>
                    <a:pt x="103" y="187"/>
                  </a:lnTo>
                  <a:lnTo>
                    <a:pt x="108" y="187"/>
                  </a:lnTo>
                  <a:lnTo>
                    <a:pt x="108" y="187"/>
                  </a:lnTo>
                  <a:lnTo>
                    <a:pt x="115" y="187"/>
                  </a:lnTo>
                  <a:lnTo>
                    <a:pt x="123" y="190"/>
                  </a:lnTo>
                  <a:lnTo>
                    <a:pt x="130" y="195"/>
                  </a:lnTo>
                  <a:lnTo>
                    <a:pt x="136" y="200"/>
                  </a:lnTo>
                  <a:lnTo>
                    <a:pt x="136" y="200"/>
                  </a:lnTo>
                  <a:lnTo>
                    <a:pt x="146" y="208"/>
                  </a:lnTo>
                  <a:lnTo>
                    <a:pt x="160" y="215"/>
                  </a:lnTo>
                  <a:lnTo>
                    <a:pt x="173" y="224"/>
                  </a:lnTo>
                  <a:lnTo>
                    <a:pt x="179" y="228"/>
                  </a:lnTo>
                  <a:lnTo>
                    <a:pt x="186" y="236"/>
                  </a:lnTo>
                  <a:lnTo>
                    <a:pt x="186" y="236"/>
                  </a:lnTo>
                  <a:lnTo>
                    <a:pt x="199" y="248"/>
                  </a:lnTo>
                  <a:lnTo>
                    <a:pt x="199" y="248"/>
                  </a:lnTo>
                  <a:lnTo>
                    <a:pt x="202" y="221"/>
                  </a:lnTo>
                  <a:lnTo>
                    <a:pt x="204" y="206"/>
                  </a:lnTo>
                  <a:lnTo>
                    <a:pt x="207" y="195"/>
                  </a:lnTo>
                  <a:lnTo>
                    <a:pt x="207" y="195"/>
                  </a:lnTo>
                  <a:lnTo>
                    <a:pt x="210" y="189"/>
                  </a:lnTo>
                  <a:lnTo>
                    <a:pt x="210" y="184"/>
                  </a:lnTo>
                  <a:lnTo>
                    <a:pt x="208" y="172"/>
                  </a:lnTo>
                  <a:lnTo>
                    <a:pt x="207" y="165"/>
                  </a:lnTo>
                  <a:lnTo>
                    <a:pt x="208" y="162"/>
                  </a:lnTo>
                  <a:lnTo>
                    <a:pt x="211" y="162"/>
                  </a:lnTo>
                  <a:lnTo>
                    <a:pt x="211" y="162"/>
                  </a:lnTo>
                  <a:lnTo>
                    <a:pt x="213" y="161"/>
                  </a:lnTo>
                  <a:lnTo>
                    <a:pt x="213" y="161"/>
                  </a:lnTo>
                  <a:lnTo>
                    <a:pt x="228" y="161"/>
                  </a:lnTo>
                  <a:lnTo>
                    <a:pt x="235" y="159"/>
                  </a:lnTo>
                  <a:lnTo>
                    <a:pt x="244" y="156"/>
                  </a:lnTo>
                  <a:lnTo>
                    <a:pt x="244" y="156"/>
                  </a:lnTo>
                  <a:lnTo>
                    <a:pt x="247" y="153"/>
                  </a:lnTo>
                  <a:lnTo>
                    <a:pt x="250" y="150"/>
                  </a:lnTo>
                  <a:lnTo>
                    <a:pt x="251" y="147"/>
                  </a:lnTo>
                  <a:lnTo>
                    <a:pt x="251" y="143"/>
                  </a:lnTo>
                  <a:lnTo>
                    <a:pt x="251" y="143"/>
                  </a:lnTo>
                  <a:lnTo>
                    <a:pt x="253" y="134"/>
                  </a:lnTo>
                  <a:lnTo>
                    <a:pt x="255" y="130"/>
                  </a:lnTo>
                  <a:lnTo>
                    <a:pt x="255" y="130"/>
                  </a:lnTo>
                  <a:lnTo>
                    <a:pt x="260" y="125"/>
                  </a:lnTo>
                  <a:lnTo>
                    <a:pt x="263" y="122"/>
                  </a:lnTo>
                  <a:lnTo>
                    <a:pt x="266" y="119"/>
                  </a:lnTo>
                  <a:lnTo>
                    <a:pt x="266" y="119"/>
                  </a:lnTo>
                  <a:lnTo>
                    <a:pt x="266" y="119"/>
                  </a:lnTo>
                  <a:lnTo>
                    <a:pt x="266" y="119"/>
                  </a:lnTo>
                  <a:lnTo>
                    <a:pt x="267" y="115"/>
                  </a:lnTo>
                  <a:lnTo>
                    <a:pt x="264" y="109"/>
                  </a:lnTo>
                  <a:lnTo>
                    <a:pt x="258" y="99"/>
                  </a:lnTo>
                  <a:lnTo>
                    <a:pt x="244" y="82"/>
                  </a:lnTo>
                  <a:lnTo>
                    <a:pt x="244" y="82"/>
                  </a:lnTo>
                  <a:lnTo>
                    <a:pt x="242" y="81"/>
                  </a:lnTo>
                  <a:lnTo>
                    <a:pt x="244" y="78"/>
                  </a:lnTo>
                  <a:lnTo>
                    <a:pt x="244" y="78"/>
                  </a:lnTo>
                  <a:lnTo>
                    <a:pt x="248" y="75"/>
                  </a:lnTo>
                  <a:lnTo>
                    <a:pt x="257" y="69"/>
                  </a:lnTo>
                  <a:lnTo>
                    <a:pt x="267" y="60"/>
                  </a:lnTo>
                  <a:lnTo>
                    <a:pt x="273" y="54"/>
                  </a:lnTo>
                  <a:lnTo>
                    <a:pt x="279" y="47"/>
                  </a:lnTo>
                  <a:lnTo>
                    <a:pt x="279" y="47"/>
                  </a:lnTo>
                  <a:lnTo>
                    <a:pt x="281" y="41"/>
                  </a:lnTo>
                  <a:lnTo>
                    <a:pt x="282" y="32"/>
                  </a:lnTo>
                  <a:lnTo>
                    <a:pt x="282" y="32"/>
                  </a:lnTo>
                  <a:lnTo>
                    <a:pt x="281" y="17"/>
                  </a:lnTo>
                  <a:lnTo>
                    <a:pt x="276" y="1"/>
                  </a:lnTo>
                  <a:lnTo>
                    <a:pt x="276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58" name="Freeform: Shape 141">
              <a:extLst>
                <a:ext uri="{FF2B5EF4-FFF2-40B4-BE49-F238E27FC236}">
                  <a16:creationId xmlns:a16="http://schemas.microsoft.com/office/drawing/2014/main" id="{360BC733-CD78-EA4B-9B33-557AD1471F88}"/>
                </a:ext>
              </a:extLst>
            </p:cNvPr>
            <p:cNvSpPr/>
            <p:nvPr/>
          </p:nvSpPr>
          <p:spPr>
            <a:xfrm>
              <a:off x="4498560" y="1683360"/>
              <a:ext cx="101160" cy="88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82" h="248">
                  <a:moveTo>
                    <a:pt x="276" y="0"/>
                  </a:moveTo>
                  <a:lnTo>
                    <a:pt x="276" y="0"/>
                  </a:lnTo>
                  <a:lnTo>
                    <a:pt x="273" y="6"/>
                  </a:lnTo>
                  <a:lnTo>
                    <a:pt x="270" y="8"/>
                  </a:lnTo>
                  <a:lnTo>
                    <a:pt x="266" y="8"/>
                  </a:lnTo>
                  <a:lnTo>
                    <a:pt x="266" y="8"/>
                  </a:lnTo>
                  <a:lnTo>
                    <a:pt x="263" y="8"/>
                  </a:lnTo>
                  <a:lnTo>
                    <a:pt x="258" y="7"/>
                  </a:lnTo>
                  <a:lnTo>
                    <a:pt x="258" y="7"/>
                  </a:lnTo>
                  <a:lnTo>
                    <a:pt x="254" y="4"/>
                  </a:lnTo>
                  <a:lnTo>
                    <a:pt x="250" y="3"/>
                  </a:lnTo>
                  <a:lnTo>
                    <a:pt x="238" y="1"/>
                  </a:lnTo>
                  <a:lnTo>
                    <a:pt x="238" y="1"/>
                  </a:lnTo>
                  <a:lnTo>
                    <a:pt x="228" y="3"/>
                  </a:lnTo>
                  <a:lnTo>
                    <a:pt x="216" y="4"/>
                  </a:lnTo>
                  <a:lnTo>
                    <a:pt x="191" y="8"/>
                  </a:lnTo>
                  <a:lnTo>
                    <a:pt x="191" y="8"/>
                  </a:lnTo>
                  <a:lnTo>
                    <a:pt x="180" y="11"/>
                  </a:lnTo>
                  <a:lnTo>
                    <a:pt x="171" y="17"/>
                  </a:lnTo>
                  <a:lnTo>
                    <a:pt x="164" y="23"/>
                  </a:lnTo>
                  <a:lnTo>
                    <a:pt x="160" y="31"/>
                  </a:lnTo>
                  <a:lnTo>
                    <a:pt x="158" y="38"/>
                  </a:lnTo>
                  <a:lnTo>
                    <a:pt x="157" y="45"/>
                  </a:lnTo>
                  <a:lnTo>
                    <a:pt x="158" y="53"/>
                  </a:lnTo>
                  <a:lnTo>
                    <a:pt x="161" y="59"/>
                  </a:lnTo>
                  <a:lnTo>
                    <a:pt x="161" y="59"/>
                  </a:lnTo>
                  <a:lnTo>
                    <a:pt x="163" y="60"/>
                  </a:lnTo>
                  <a:lnTo>
                    <a:pt x="164" y="63"/>
                  </a:lnTo>
                  <a:lnTo>
                    <a:pt x="163" y="65"/>
                  </a:lnTo>
                  <a:lnTo>
                    <a:pt x="161" y="68"/>
                  </a:lnTo>
                  <a:lnTo>
                    <a:pt x="155" y="69"/>
                  </a:lnTo>
                  <a:lnTo>
                    <a:pt x="146" y="71"/>
                  </a:lnTo>
                  <a:lnTo>
                    <a:pt x="146" y="71"/>
                  </a:lnTo>
                  <a:lnTo>
                    <a:pt x="140" y="69"/>
                  </a:lnTo>
                  <a:lnTo>
                    <a:pt x="136" y="68"/>
                  </a:lnTo>
                  <a:lnTo>
                    <a:pt x="132" y="65"/>
                  </a:lnTo>
                  <a:lnTo>
                    <a:pt x="129" y="60"/>
                  </a:lnTo>
                  <a:lnTo>
                    <a:pt x="129" y="60"/>
                  </a:lnTo>
                  <a:lnTo>
                    <a:pt x="127" y="57"/>
                  </a:lnTo>
                  <a:lnTo>
                    <a:pt x="126" y="54"/>
                  </a:lnTo>
                  <a:lnTo>
                    <a:pt x="123" y="53"/>
                  </a:lnTo>
                  <a:lnTo>
                    <a:pt x="120" y="53"/>
                  </a:lnTo>
                  <a:lnTo>
                    <a:pt x="120" y="53"/>
                  </a:lnTo>
                  <a:lnTo>
                    <a:pt x="111" y="54"/>
                  </a:lnTo>
                  <a:lnTo>
                    <a:pt x="103" y="59"/>
                  </a:lnTo>
                  <a:lnTo>
                    <a:pt x="100" y="63"/>
                  </a:lnTo>
                  <a:lnTo>
                    <a:pt x="99" y="68"/>
                  </a:lnTo>
                  <a:lnTo>
                    <a:pt x="98" y="72"/>
                  </a:lnTo>
                  <a:lnTo>
                    <a:pt x="98" y="76"/>
                  </a:lnTo>
                  <a:lnTo>
                    <a:pt x="98" y="76"/>
                  </a:lnTo>
                  <a:lnTo>
                    <a:pt x="96" y="85"/>
                  </a:lnTo>
                  <a:lnTo>
                    <a:pt x="93" y="91"/>
                  </a:lnTo>
                  <a:lnTo>
                    <a:pt x="87" y="97"/>
                  </a:lnTo>
                  <a:lnTo>
                    <a:pt x="81" y="105"/>
                  </a:lnTo>
                  <a:lnTo>
                    <a:pt x="75" y="110"/>
                  </a:lnTo>
                  <a:lnTo>
                    <a:pt x="69" y="118"/>
                  </a:lnTo>
                  <a:lnTo>
                    <a:pt x="66" y="125"/>
                  </a:lnTo>
                  <a:lnTo>
                    <a:pt x="66" y="134"/>
                  </a:lnTo>
                  <a:lnTo>
                    <a:pt x="66" y="134"/>
                  </a:lnTo>
                  <a:lnTo>
                    <a:pt x="65" y="144"/>
                  </a:lnTo>
                  <a:lnTo>
                    <a:pt x="61" y="155"/>
                  </a:lnTo>
                  <a:lnTo>
                    <a:pt x="55" y="163"/>
                  </a:lnTo>
                  <a:lnTo>
                    <a:pt x="47" y="172"/>
                  </a:lnTo>
                  <a:lnTo>
                    <a:pt x="39" y="181"/>
                  </a:lnTo>
                  <a:lnTo>
                    <a:pt x="30" y="189"/>
                  </a:lnTo>
                  <a:lnTo>
                    <a:pt x="10" y="200"/>
                  </a:lnTo>
                  <a:lnTo>
                    <a:pt x="10" y="200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15" y="214"/>
                  </a:lnTo>
                  <a:lnTo>
                    <a:pt x="24" y="217"/>
                  </a:lnTo>
                  <a:lnTo>
                    <a:pt x="24" y="217"/>
                  </a:lnTo>
                  <a:lnTo>
                    <a:pt x="40" y="214"/>
                  </a:lnTo>
                  <a:lnTo>
                    <a:pt x="58" y="209"/>
                  </a:lnTo>
                  <a:lnTo>
                    <a:pt x="74" y="202"/>
                  </a:lnTo>
                  <a:lnTo>
                    <a:pt x="80" y="197"/>
                  </a:lnTo>
                  <a:lnTo>
                    <a:pt x="86" y="195"/>
                  </a:lnTo>
                  <a:lnTo>
                    <a:pt x="86" y="195"/>
                  </a:lnTo>
                  <a:lnTo>
                    <a:pt x="89" y="190"/>
                  </a:lnTo>
                  <a:lnTo>
                    <a:pt x="93" y="189"/>
                  </a:lnTo>
                  <a:lnTo>
                    <a:pt x="103" y="187"/>
                  </a:lnTo>
                  <a:lnTo>
                    <a:pt x="103" y="187"/>
                  </a:lnTo>
                  <a:lnTo>
                    <a:pt x="108" y="187"/>
                  </a:lnTo>
                  <a:lnTo>
                    <a:pt x="108" y="187"/>
                  </a:lnTo>
                  <a:lnTo>
                    <a:pt x="115" y="187"/>
                  </a:lnTo>
                  <a:lnTo>
                    <a:pt x="123" y="190"/>
                  </a:lnTo>
                  <a:lnTo>
                    <a:pt x="130" y="195"/>
                  </a:lnTo>
                  <a:lnTo>
                    <a:pt x="136" y="200"/>
                  </a:lnTo>
                  <a:lnTo>
                    <a:pt x="136" y="200"/>
                  </a:lnTo>
                  <a:lnTo>
                    <a:pt x="146" y="208"/>
                  </a:lnTo>
                  <a:lnTo>
                    <a:pt x="160" y="215"/>
                  </a:lnTo>
                  <a:lnTo>
                    <a:pt x="173" y="224"/>
                  </a:lnTo>
                  <a:lnTo>
                    <a:pt x="179" y="228"/>
                  </a:lnTo>
                  <a:lnTo>
                    <a:pt x="186" y="236"/>
                  </a:lnTo>
                  <a:lnTo>
                    <a:pt x="186" y="236"/>
                  </a:lnTo>
                  <a:lnTo>
                    <a:pt x="199" y="248"/>
                  </a:lnTo>
                  <a:lnTo>
                    <a:pt x="199" y="248"/>
                  </a:lnTo>
                  <a:lnTo>
                    <a:pt x="202" y="221"/>
                  </a:lnTo>
                  <a:lnTo>
                    <a:pt x="204" y="206"/>
                  </a:lnTo>
                  <a:lnTo>
                    <a:pt x="207" y="195"/>
                  </a:lnTo>
                  <a:lnTo>
                    <a:pt x="207" y="195"/>
                  </a:lnTo>
                  <a:lnTo>
                    <a:pt x="210" y="189"/>
                  </a:lnTo>
                  <a:lnTo>
                    <a:pt x="210" y="184"/>
                  </a:lnTo>
                  <a:lnTo>
                    <a:pt x="208" y="172"/>
                  </a:lnTo>
                  <a:lnTo>
                    <a:pt x="207" y="165"/>
                  </a:lnTo>
                  <a:lnTo>
                    <a:pt x="208" y="162"/>
                  </a:lnTo>
                  <a:lnTo>
                    <a:pt x="211" y="162"/>
                  </a:lnTo>
                  <a:lnTo>
                    <a:pt x="211" y="162"/>
                  </a:lnTo>
                  <a:lnTo>
                    <a:pt x="213" y="161"/>
                  </a:lnTo>
                  <a:lnTo>
                    <a:pt x="213" y="161"/>
                  </a:lnTo>
                  <a:lnTo>
                    <a:pt x="228" y="161"/>
                  </a:lnTo>
                  <a:lnTo>
                    <a:pt x="235" y="159"/>
                  </a:lnTo>
                  <a:lnTo>
                    <a:pt x="244" y="156"/>
                  </a:lnTo>
                  <a:lnTo>
                    <a:pt x="244" y="156"/>
                  </a:lnTo>
                  <a:lnTo>
                    <a:pt x="247" y="153"/>
                  </a:lnTo>
                  <a:lnTo>
                    <a:pt x="250" y="150"/>
                  </a:lnTo>
                  <a:lnTo>
                    <a:pt x="251" y="147"/>
                  </a:lnTo>
                  <a:lnTo>
                    <a:pt x="251" y="143"/>
                  </a:lnTo>
                  <a:lnTo>
                    <a:pt x="251" y="143"/>
                  </a:lnTo>
                  <a:lnTo>
                    <a:pt x="253" y="134"/>
                  </a:lnTo>
                  <a:lnTo>
                    <a:pt x="255" y="130"/>
                  </a:lnTo>
                  <a:lnTo>
                    <a:pt x="255" y="130"/>
                  </a:lnTo>
                  <a:lnTo>
                    <a:pt x="260" y="125"/>
                  </a:lnTo>
                  <a:lnTo>
                    <a:pt x="263" y="122"/>
                  </a:lnTo>
                  <a:lnTo>
                    <a:pt x="266" y="119"/>
                  </a:lnTo>
                  <a:lnTo>
                    <a:pt x="266" y="119"/>
                  </a:lnTo>
                  <a:lnTo>
                    <a:pt x="266" y="119"/>
                  </a:lnTo>
                  <a:lnTo>
                    <a:pt x="266" y="119"/>
                  </a:lnTo>
                  <a:lnTo>
                    <a:pt x="267" y="115"/>
                  </a:lnTo>
                  <a:lnTo>
                    <a:pt x="264" y="109"/>
                  </a:lnTo>
                  <a:lnTo>
                    <a:pt x="258" y="99"/>
                  </a:lnTo>
                  <a:lnTo>
                    <a:pt x="244" y="82"/>
                  </a:lnTo>
                  <a:lnTo>
                    <a:pt x="244" y="82"/>
                  </a:lnTo>
                  <a:lnTo>
                    <a:pt x="242" y="81"/>
                  </a:lnTo>
                  <a:lnTo>
                    <a:pt x="244" y="78"/>
                  </a:lnTo>
                  <a:lnTo>
                    <a:pt x="244" y="78"/>
                  </a:lnTo>
                  <a:lnTo>
                    <a:pt x="248" y="75"/>
                  </a:lnTo>
                  <a:lnTo>
                    <a:pt x="257" y="69"/>
                  </a:lnTo>
                  <a:lnTo>
                    <a:pt x="267" y="60"/>
                  </a:lnTo>
                  <a:lnTo>
                    <a:pt x="273" y="54"/>
                  </a:lnTo>
                  <a:lnTo>
                    <a:pt x="279" y="47"/>
                  </a:lnTo>
                  <a:lnTo>
                    <a:pt x="279" y="47"/>
                  </a:lnTo>
                  <a:lnTo>
                    <a:pt x="281" y="41"/>
                  </a:lnTo>
                  <a:lnTo>
                    <a:pt x="282" y="32"/>
                  </a:lnTo>
                  <a:lnTo>
                    <a:pt x="282" y="32"/>
                  </a:lnTo>
                  <a:lnTo>
                    <a:pt x="281" y="17"/>
                  </a:lnTo>
                  <a:lnTo>
                    <a:pt x="276" y="1"/>
                  </a:lnTo>
                  <a:lnTo>
                    <a:pt x="276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59" name="Freeform: Shape 142">
              <a:extLst>
                <a:ext uri="{FF2B5EF4-FFF2-40B4-BE49-F238E27FC236}">
                  <a16:creationId xmlns:a16="http://schemas.microsoft.com/office/drawing/2014/main" id="{46CB6033-DC61-CA4E-BF4A-FFBA1078A4BE}"/>
                </a:ext>
              </a:extLst>
            </p:cNvPr>
            <p:cNvSpPr/>
            <p:nvPr/>
          </p:nvSpPr>
          <p:spPr>
            <a:xfrm>
              <a:off x="4563000" y="1797120"/>
              <a:ext cx="16560" cy="23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" h="65">
                  <a:moveTo>
                    <a:pt x="25" y="0"/>
                  </a:moveTo>
                  <a:lnTo>
                    <a:pt x="25" y="0"/>
                  </a:lnTo>
                  <a:lnTo>
                    <a:pt x="18" y="4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6" y="20"/>
                  </a:lnTo>
                  <a:lnTo>
                    <a:pt x="3" y="31"/>
                  </a:lnTo>
                  <a:lnTo>
                    <a:pt x="0" y="44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4" y="59"/>
                  </a:lnTo>
                  <a:lnTo>
                    <a:pt x="4" y="59"/>
                  </a:lnTo>
                  <a:lnTo>
                    <a:pt x="26" y="60"/>
                  </a:lnTo>
                  <a:lnTo>
                    <a:pt x="37" y="62"/>
                  </a:lnTo>
                  <a:lnTo>
                    <a:pt x="47" y="65"/>
                  </a:lnTo>
                  <a:lnTo>
                    <a:pt x="47" y="65"/>
                  </a:lnTo>
                  <a:lnTo>
                    <a:pt x="44" y="45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35" y="23"/>
                  </a:lnTo>
                  <a:lnTo>
                    <a:pt x="32" y="17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3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60" name="Freeform: Shape 143">
              <a:extLst>
                <a:ext uri="{FF2B5EF4-FFF2-40B4-BE49-F238E27FC236}">
                  <a16:creationId xmlns:a16="http://schemas.microsoft.com/office/drawing/2014/main" id="{0ADBD6F8-F308-FA4E-A098-BFAE10E5D40F}"/>
                </a:ext>
              </a:extLst>
            </p:cNvPr>
            <p:cNvSpPr/>
            <p:nvPr/>
          </p:nvSpPr>
          <p:spPr>
            <a:xfrm>
              <a:off x="4563000" y="1797120"/>
              <a:ext cx="16560" cy="23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" h="65">
                  <a:moveTo>
                    <a:pt x="25" y="0"/>
                  </a:moveTo>
                  <a:lnTo>
                    <a:pt x="25" y="0"/>
                  </a:lnTo>
                  <a:lnTo>
                    <a:pt x="18" y="4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6" y="20"/>
                  </a:lnTo>
                  <a:lnTo>
                    <a:pt x="3" y="31"/>
                  </a:lnTo>
                  <a:lnTo>
                    <a:pt x="0" y="44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4" y="59"/>
                  </a:lnTo>
                  <a:lnTo>
                    <a:pt x="4" y="59"/>
                  </a:lnTo>
                  <a:lnTo>
                    <a:pt x="26" y="60"/>
                  </a:lnTo>
                  <a:lnTo>
                    <a:pt x="37" y="62"/>
                  </a:lnTo>
                  <a:lnTo>
                    <a:pt x="47" y="65"/>
                  </a:lnTo>
                  <a:lnTo>
                    <a:pt x="47" y="65"/>
                  </a:lnTo>
                  <a:lnTo>
                    <a:pt x="44" y="45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35" y="23"/>
                  </a:lnTo>
                  <a:lnTo>
                    <a:pt x="32" y="17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3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61" name="Freeform: Shape 144">
              <a:extLst>
                <a:ext uri="{FF2B5EF4-FFF2-40B4-BE49-F238E27FC236}">
                  <a16:creationId xmlns:a16="http://schemas.microsoft.com/office/drawing/2014/main" id="{32F303C4-74AF-4E40-BBA2-2762A7149694}"/>
                </a:ext>
              </a:extLst>
            </p:cNvPr>
            <p:cNvSpPr/>
            <p:nvPr/>
          </p:nvSpPr>
          <p:spPr>
            <a:xfrm>
              <a:off x="4478760" y="1750679"/>
              <a:ext cx="98280" cy="67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74" h="189">
                  <a:moveTo>
                    <a:pt x="158" y="0"/>
                  </a:moveTo>
                  <a:lnTo>
                    <a:pt x="158" y="0"/>
                  </a:lnTo>
                  <a:lnTo>
                    <a:pt x="158" y="0"/>
                  </a:lnTo>
                  <a:lnTo>
                    <a:pt x="148" y="2"/>
                  </a:lnTo>
                  <a:lnTo>
                    <a:pt x="144" y="3"/>
                  </a:lnTo>
                  <a:lnTo>
                    <a:pt x="141" y="8"/>
                  </a:lnTo>
                  <a:lnTo>
                    <a:pt x="141" y="8"/>
                  </a:lnTo>
                  <a:lnTo>
                    <a:pt x="135" y="10"/>
                  </a:lnTo>
                  <a:lnTo>
                    <a:pt x="129" y="15"/>
                  </a:lnTo>
                  <a:lnTo>
                    <a:pt x="113" y="22"/>
                  </a:lnTo>
                  <a:lnTo>
                    <a:pt x="95" y="27"/>
                  </a:lnTo>
                  <a:lnTo>
                    <a:pt x="79" y="30"/>
                  </a:lnTo>
                  <a:lnTo>
                    <a:pt x="79" y="30"/>
                  </a:lnTo>
                  <a:lnTo>
                    <a:pt x="73" y="30"/>
                  </a:lnTo>
                  <a:lnTo>
                    <a:pt x="73" y="30"/>
                  </a:lnTo>
                  <a:lnTo>
                    <a:pt x="64" y="27"/>
                  </a:lnTo>
                  <a:lnTo>
                    <a:pt x="48" y="21"/>
                  </a:lnTo>
                  <a:lnTo>
                    <a:pt x="48" y="21"/>
                  </a:lnTo>
                  <a:lnTo>
                    <a:pt x="26" y="33"/>
                  </a:lnTo>
                  <a:lnTo>
                    <a:pt x="14" y="37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8" y="44"/>
                  </a:lnTo>
                  <a:lnTo>
                    <a:pt x="9" y="46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4" y="58"/>
                  </a:lnTo>
                  <a:lnTo>
                    <a:pt x="18" y="68"/>
                  </a:lnTo>
                  <a:lnTo>
                    <a:pt x="26" y="75"/>
                  </a:lnTo>
                  <a:lnTo>
                    <a:pt x="29" y="78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3" y="78"/>
                  </a:lnTo>
                  <a:lnTo>
                    <a:pt x="36" y="77"/>
                  </a:lnTo>
                  <a:lnTo>
                    <a:pt x="36" y="77"/>
                  </a:lnTo>
                  <a:lnTo>
                    <a:pt x="37" y="74"/>
                  </a:lnTo>
                  <a:lnTo>
                    <a:pt x="39" y="74"/>
                  </a:lnTo>
                  <a:lnTo>
                    <a:pt x="39" y="74"/>
                  </a:lnTo>
                  <a:lnTo>
                    <a:pt x="42" y="74"/>
                  </a:lnTo>
                  <a:lnTo>
                    <a:pt x="46" y="77"/>
                  </a:lnTo>
                  <a:lnTo>
                    <a:pt x="54" y="84"/>
                  </a:lnTo>
                  <a:lnTo>
                    <a:pt x="63" y="92"/>
                  </a:lnTo>
                  <a:lnTo>
                    <a:pt x="71" y="99"/>
                  </a:lnTo>
                  <a:lnTo>
                    <a:pt x="71" y="99"/>
                  </a:lnTo>
                  <a:lnTo>
                    <a:pt x="98" y="111"/>
                  </a:lnTo>
                  <a:lnTo>
                    <a:pt x="110" y="118"/>
                  </a:lnTo>
                  <a:lnTo>
                    <a:pt x="113" y="121"/>
                  </a:lnTo>
                  <a:lnTo>
                    <a:pt x="116" y="126"/>
                  </a:lnTo>
                  <a:lnTo>
                    <a:pt x="116" y="126"/>
                  </a:lnTo>
                  <a:lnTo>
                    <a:pt x="117" y="136"/>
                  </a:lnTo>
                  <a:lnTo>
                    <a:pt x="120" y="142"/>
                  </a:lnTo>
                  <a:lnTo>
                    <a:pt x="123" y="146"/>
                  </a:lnTo>
                  <a:lnTo>
                    <a:pt x="123" y="146"/>
                  </a:lnTo>
                  <a:lnTo>
                    <a:pt x="126" y="149"/>
                  </a:lnTo>
                  <a:lnTo>
                    <a:pt x="130" y="149"/>
                  </a:lnTo>
                  <a:lnTo>
                    <a:pt x="130" y="149"/>
                  </a:lnTo>
                  <a:lnTo>
                    <a:pt x="135" y="148"/>
                  </a:lnTo>
                  <a:lnTo>
                    <a:pt x="135" y="148"/>
                  </a:lnTo>
                  <a:lnTo>
                    <a:pt x="144" y="143"/>
                  </a:lnTo>
                  <a:lnTo>
                    <a:pt x="153" y="138"/>
                  </a:lnTo>
                  <a:lnTo>
                    <a:pt x="160" y="132"/>
                  </a:lnTo>
                  <a:lnTo>
                    <a:pt x="164" y="129"/>
                  </a:lnTo>
                  <a:lnTo>
                    <a:pt x="164" y="129"/>
                  </a:lnTo>
                  <a:lnTo>
                    <a:pt x="166" y="130"/>
                  </a:lnTo>
                  <a:lnTo>
                    <a:pt x="166" y="130"/>
                  </a:lnTo>
                  <a:lnTo>
                    <a:pt x="167" y="133"/>
                  </a:lnTo>
                  <a:lnTo>
                    <a:pt x="167" y="133"/>
                  </a:lnTo>
                  <a:lnTo>
                    <a:pt x="167" y="143"/>
                  </a:lnTo>
                  <a:lnTo>
                    <a:pt x="170" y="154"/>
                  </a:lnTo>
                  <a:lnTo>
                    <a:pt x="173" y="158"/>
                  </a:lnTo>
                  <a:lnTo>
                    <a:pt x="176" y="163"/>
                  </a:lnTo>
                  <a:lnTo>
                    <a:pt x="179" y="165"/>
                  </a:lnTo>
                  <a:lnTo>
                    <a:pt x="184" y="165"/>
                  </a:lnTo>
                  <a:lnTo>
                    <a:pt x="184" y="165"/>
                  </a:lnTo>
                  <a:lnTo>
                    <a:pt x="187" y="165"/>
                  </a:lnTo>
                  <a:lnTo>
                    <a:pt x="187" y="165"/>
                  </a:lnTo>
                  <a:lnTo>
                    <a:pt x="189" y="165"/>
                  </a:lnTo>
                  <a:lnTo>
                    <a:pt x="189" y="165"/>
                  </a:lnTo>
                  <a:lnTo>
                    <a:pt x="192" y="165"/>
                  </a:lnTo>
                  <a:lnTo>
                    <a:pt x="195" y="167"/>
                  </a:lnTo>
                  <a:lnTo>
                    <a:pt x="201" y="172"/>
                  </a:lnTo>
                  <a:lnTo>
                    <a:pt x="201" y="172"/>
                  </a:lnTo>
                  <a:lnTo>
                    <a:pt x="204" y="177"/>
                  </a:lnTo>
                  <a:lnTo>
                    <a:pt x="204" y="177"/>
                  </a:lnTo>
                  <a:lnTo>
                    <a:pt x="212" y="186"/>
                  </a:lnTo>
                  <a:lnTo>
                    <a:pt x="216" y="188"/>
                  </a:lnTo>
                  <a:lnTo>
                    <a:pt x="220" y="189"/>
                  </a:lnTo>
                  <a:lnTo>
                    <a:pt x="220" y="189"/>
                  </a:lnTo>
                  <a:lnTo>
                    <a:pt x="223" y="189"/>
                  </a:lnTo>
                  <a:lnTo>
                    <a:pt x="223" y="189"/>
                  </a:lnTo>
                  <a:lnTo>
                    <a:pt x="226" y="189"/>
                  </a:lnTo>
                  <a:lnTo>
                    <a:pt x="226" y="189"/>
                  </a:lnTo>
                  <a:lnTo>
                    <a:pt x="234" y="188"/>
                  </a:lnTo>
                  <a:lnTo>
                    <a:pt x="234" y="188"/>
                  </a:lnTo>
                  <a:lnTo>
                    <a:pt x="234" y="173"/>
                  </a:lnTo>
                  <a:lnTo>
                    <a:pt x="237" y="160"/>
                  </a:lnTo>
                  <a:lnTo>
                    <a:pt x="240" y="149"/>
                  </a:lnTo>
                  <a:lnTo>
                    <a:pt x="244" y="140"/>
                  </a:lnTo>
                  <a:lnTo>
                    <a:pt x="244" y="140"/>
                  </a:lnTo>
                  <a:lnTo>
                    <a:pt x="252" y="133"/>
                  </a:lnTo>
                  <a:lnTo>
                    <a:pt x="259" y="129"/>
                  </a:lnTo>
                  <a:lnTo>
                    <a:pt x="259" y="129"/>
                  </a:lnTo>
                  <a:lnTo>
                    <a:pt x="265" y="120"/>
                  </a:lnTo>
                  <a:lnTo>
                    <a:pt x="271" y="112"/>
                  </a:lnTo>
                  <a:lnTo>
                    <a:pt x="271" y="112"/>
                  </a:lnTo>
                  <a:lnTo>
                    <a:pt x="274" y="108"/>
                  </a:lnTo>
                  <a:lnTo>
                    <a:pt x="274" y="108"/>
                  </a:lnTo>
                  <a:lnTo>
                    <a:pt x="272" y="104"/>
                  </a:lnTo>
                  <a:lnTo>
                    <a:pt x="271" y="98"/>
                  </a:lnTo>
                  <a:lnTo>
                    <a:pt x="263" y="87"/>
                  </a:lnTo>
                  <a:lnTo>
                    <a:pt x="256" y="74"/>
                  </a:lnTo>
                  <a:lnTo>
                    <a:pt x="254" y="70"/>
                  </a:lnTo>
                  <a:lnTo>
                    <a:pt x="254" y="64"/>
                  </a:lnTo>
                  <a:lnTo>
                    <a:pt x="254" y="62"/>
                  </a:lnTo>
                  <a:lnTo>
                    <a:pt x="254" y="62"/>
                  </a:lnTo>
                  <a:lnTo>
                    <a:pt x="240" y="49"/>
                  </a:lnTo>
                  <a:lnTo>
                    <a:pt x="240" y="49"/>
                  </a:lnTo>
                  <a:lnTo>
                    <a:pt x="232" y="41"/>
                  </a:lnTo>
                  <a:lnTo>
                    <a:pt x="225" y="37"/>
                  </a:lnTo>
                  <a:lnTo>
                    <a:pt x="212" y="28"/>
                  </a:lnTo>
                  <a:lnTo>
                    <a:pt x="198" y="21"/>
                  </a:lnTo>
                  <a:lnTo>
                    <a:pt x="188" y="13"/>
                  </a:lnTo>
                  <a:lnTo>
                    <a:pt x="188" y="13"/>
                  </a:lnTo>
                  <a:lnTo>
                    <a:pt x="182" y="8"/>
                  </a:lnTo>
                  <a:lnTo>
                    <a:pt x="175" y="3"/>
                  </a:lnTo>
                  <a:lnTo>
                    <a:pt x="166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62" name="Freeform: Shape 145">
              <a:extLst>
                <a:ext uri="{FF2B5EF4-FFF2-40B4-BE49-F238E27FC236}">
                  <a16:creationId xmlns:a16="http://schemas.microsoft.com/office/drawing/2014/main" id="{C3160468-96DF-EE47-BBE4-FC4FD52A687F}"/>
                </a:ext>
              </a:extLst>
            </p:cNvPr>
            <p:cNvSpPr/>
            <p:nvPr/>
          </p:nvSpPr>
          <p:spPr>
            <a:xfrm>
              <a:off x="4478760" y="1750679"/>
              <a:ext cx="98280" cy="67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74" h="189">
                  <a:moveTo>
                    <a:pt x="158" y="0"/>
                  </a:moveTo>
                  <a:lnTo>
                    <a:pt x="158" y="0"/>
                  </a:lnTo>
                  <a:lnTo>
                    <a:pt x="158" y="0"/>
                  </a:lnTo>
                  <a:lnTo>
                    <a:pt x="148" y="2"/>
                  </a:lnTo>
                  <a:lnTo>
                    <a:pt x="144" y="3"/>
                  </a:lnTo>
                  <a:lnTo>
                    <a:pt x="141" y="8"/>
                  </a:lnTo>
                  <a:lnTo>
                    <a:pt x="141" y="8"/>
                  </a:lnTo>
                  <a:lnTo>
                    <a:pt x="135" y="10"/>
                  </a:lnTo>
                  <a:lnTo>
                    <a:pt x="129" y="15"/>
                  </a:lnTo>
                  <a:lnTo>
                    <a:pt x="113" y="22"/>
                  </a:lnTo>
                  <a:lnTo>
                    <a:pt x="95" y="27"/>
                  </a:lnTo>
                  <a:lnTo>
                    <a:pt x="79" y="30"/>
                  </a:lnTo>
                  <a:lnTo>
                    <a:pt x="79" y="30"/>
                  </a:lnTo>
                  <a:lnTo>
                    <a:pt x="73" y="30"/>
                  </a:lnTo>
                  <a:lnTo>
                    <a:pt x="73" y="30"/>
                  </a:lnTo>
                  <a:lnTo>
                    <a:pt x="64" y="27"/>
                  </a:lnTo>
                  <a:lnTo>
                    <a:pt x="48" y="21"/>
                  </a:lnTo>
                  <a:lnTo>
                    <a:pt x="48" y="21"/>
                  </a:lnTo>
                  <a:lnTo>
                    <a:pt x="26" y="33"/>
                  </a:lnTo>
                  <a:lnTo>
                    <a:pt x="14" y="37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8" y="44"/>
                  </a:lnTo>
                  <a:lnTo>
                    <a:pt x="9" y="46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4" y="58"/>
                  </a:lnTo>
                  <a:lnTo>
                    <a:pt x="18" y="68"/>
                  </a:lnTo>
                  <a:lnTo>
                    <a:pt x="26" y="75"/>
                  </a:lnTo>
                  <a:lnTo>
                    <a:pt x="29" y="78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3" y="78"/>
                  </a:lnTo>
                  <a:lnTo>
                    <a:pt x="36" y="77"/>
                  </a:lnTo>
                  <a:lnTo>
                    <a:pt x="36" y="77"/>
                  </a:lnTo>
                  <a:lnTo>
                    <a:pt x="37" y="74"/>
                  </a:lnTo>
                  <a:lnTo>
                    <a:pt x="39" y="74"/>
                  </a:lnTo>
                  <a:lnTo>
                    <a:pt x="39" y="74"/>
                  </a:lnTo>
                  <a:lnTo>
                    <a:pt x="42" y="74"/>
                  </a:lnTo>
                  <a:lnTo>
                    <a:pt x="46" y="77"/>
                  </a:lnTo>
                  <a:lnTo>
                    <a:pt x="54" y="84"/>
                  </a:lnTo>
                  <a:lnTo>
                    <a:pt x="63" y="92"/>
                  </a:lnTo>
                  <a:lnTo>
                    <a:pt x="71" y="99"/>
                  </a:lnTo>
                  <a:lnTo>
                    <a:pt x="71" y="99"/>
                  </a:lnTo>
                  <a:lnTo>
                    <a:pt x="98" y="111"/>
                  </a:lnTo>
                  <a:lnTo>
                    <a:pt x="110" y="118"/>
                  </a:lnTo>
                  <a:lnTo>
                    <a:pt x="113" y="121"/>
                  </a:lnTo>
                  <a:lnTo>
                    <a:pt x="116" y="126"/>
                  </a:lnTo>
                  <a:lnTo>
                    <a:pt x="116" y="126"/>
                  </a:lnTo>
                  <a:lnTo>
                    <a:pt x="117" y="136"/>
                  </a:lnTo>
                  <a:lnTo>
                    <a:pt x="120" y="142"/>
                  </a:lnTo>
                  <a:lnTo>
                    <a:pt x="123" y="146"/>
                  </a:lnTo>
                  <a:lnTo>
                    <a:pt x="123" y="146"/>
                  </a:lnTo>
                  <a:lnTo>
                    <a:pt x="126" y="149"/>
                  </a:lnTo>
                  <a:lnTo>
                    <a:pt x="130" y="149"/>
                  </a:lnTo>
                  <a:lnTo>
                    <a:pt x="130" y="149"/>
                  </a:lnTo>
                  <a:lnTo>
                    <a:pt x="135" y="148"/>
                  </a:lnTo>
                  <a:lnTo>
                    <a:pt x="135" y="148"/>
                  </a:lnTo>
                  <a:lnTo>
                    <a:pt x="144" y="143"/>
                  </a:lnTo>
                  <a:lnTo>
                    <a:pt x="153" y="138"/>
                  </a:lnTo>
                  <a:lnTo>
                    <a:pt x="160" y="132"/>
                  </a:lnTo>
                  <a:lnTo>
                    <a:pt x="164" y="129"/>
                  </a:lnTo>
                  <a:lnTo>
                    <a:pt x="164" y="129"/>
                  </a:lnTo>
                  <a:lnTo>
                    <a:pt x="166" y="130"/>
                  </a:lnTo>
                  <a:lnTo>
                    <a:pt x="166" y="130"/>
                  </a:lnTo>
                  <a:lnTo>
                    <a:pt x="167" y="133"/>
                  </a:lnTo>
                  <a:lnTo>
                    <a:pt x="167" y="133"/>
                  </a:lnTo>
                  <a:lnTo>
                    <a:pt x="167" y="143"/>
                  </a:lnTo>
                  <a:lnTo>
                    <a:pt x="170" y="154"/>
                  </a:lnTo>
                  <a:lnTo>
                    <a:pt x="173" y="158"/>
                  </a:lnTo>
                  <a:lnTo>
                    <a:pt x="176" y="163"/>
                  </a:lnTo>
                  <a:lnTo>
                    <a:pt x="179" y="165"/>
                  </a:lnTo>
                  <a:lnTo>
                    <a:pt x="184" y="165"/>
                  </a:lnTo>
                  <a:lnTo>
                    <a:pt x="184" y="165"/>
                  </a:lnTo>
                  <a:lnTo>
                    <a:pt x="187" y="165"/>
                  </a:lnTo>
                  <a:lnTo>
                    <a:pt x="187" y="165"/>
                  </a:lnTo>
                  <a:lnTo>
                    <a:pt x="189" y="165"/>
                  </a:lnTo>
                  <a:lnTo>
                    <a:pt x="189" y="165"/>
                  </a:lnTo>
                  <a:lnTo>
                    <a:pt x="192" y="165"/>
                  </a:lnTo>
                  <a:lnTo>
                    <a:pt x="195" y="167"/>
                  </a:lnTo>
                  <a:lnTo>
                    <a:pt x="201" y="172"/>
                  </a:lnTo>
                  <a:lnTo>
                    <a:pt x="201" y="172"/>
                  </a:lnTo>
                  <a:lnTo>
                    <a:pt x="204" y="177"/>
                  </a:lnTo>
                  <a:lnTo>
                    <a:pt x="204" y="177"/>
                  </a:lnTo>
                  <a:lnTo>
                    <a:pt x="212" y="186"/>
                  </a:lnTo>
                  <a:lnTo>
                    <a:pt x="216" y="188"/>
                  </a:lnTo>
                  <a:lnTo>
                    <a:pt x="220" y="189"/>
                  </a:lnTo>
                  <a:lnTo>
                    <a:pt x="220" y="189"/>
                  </a:lnTo>
                  <a:lnTo>
                    <a:pt x="223" y="189"/>
                  </a:lnTo>
                  <a:lnTo>
                    <a:pt x="223" y="189"/>
                  </a:lnTo>
                  <a:lnTo>
                    <a:pt x="226" y="189"/>
                  </a:lnTo>
                  <a:lnTo>
                    <a:pt x="226" y="189"/>
                  </a:lnTo>
                  <a:lnTo>
                    <a:pt x="234" y="188"/>
                  </a:lnTo>
                  <a:lnTo>
                    <a:pt x="234" y="188"/>
                  </a:lnTo>
                  <a:lnTo>
                    <a:pt x="234" y="173"/>
                  </a:lnTo>
                  <a:lnTo>
                    <a:pt x="237" y="160"/>
                  </a:lnTo>
                  <a:lnTo>
                    <a:pt x="240" y="149"/>
                  </a:lnTo>
                  <a:lnTo>
                    <a:pt x="244" y="140"/>
                  </a:lnTo>
                  <a:lnTo>
                    <a:pt x="244" y="140"/>
                  </a:lnTo>
                  <a:lnTo>
                    <a:pt x="252" y="133"/>
                  </a:lnTo>
                  <a:lnTo>
                    <a:pt x="259" y="129"/>
                  </a:lnTo>
                  <a:lnTo>
                    <a:pt x="259" y="129"/>
                  </a:lnTo>
                  <a:lnTo>
                    <a:pt x="265" y="120"/>
                  </a:lnTo>
                  <a:lnTo>
                    <a:pt x="271" y="112"/>
                  </a:lnTo>
                  <a:lnTo>
                    <a:pt x="271" y="112"/>
                  </a:lnTo>
                  <a:lnTo>
                    <a:pt x="274" y="108"/>
                  </a:lnTo>
                  <a:lnTo>
                    <a:pt x="274" y="108"/>
                  </a:lnTo>
                  <a:lnTo>
                    <a:pt x="272" y="104"/>
                  </a:lnTo>
                  <a:lnTo>
                    <a:pt x="271" y="98"/>
                  </a:lnTo>
                  <a:lnTo>
                    <a:pt x="263" y="87"/>
                  </a:lnTo>
                  <a:lnTo>
                    <a:pt x="256" y="74"/>
                  </a:lnTo>
                  <a:lnTo>
                    <a:pt x="254" y="70"/>
                  </a:lnTo>
                  <a:lnTo>
                    <a:pt x="254" y="64"/>
                  </a:lnTo>
                  <a:lnTo>
                    <a:pt x="254" y="62"/>
                  </a:lnTo>
                  <a:lnTo>
                    <a:pt x="254" y="62"/>
                  </a:lnTo>
                  <a:lnTo>
                    <a:pt x="240" y="49"/>
                  </a:lnTo>
                  <a:lnTo>
                    <a:pt x="240" y="49"/>
                  </a:lnTo>
                  <a:lnTo>
                    <a:pt x="232" y="41"/>
                  </a:lnTo>
                  <a:lnTo>
                    <a:pt x="225" y="37"/>
                  </a:lnTo>
                  <a:lnTo>
                    <a:pt x="212" y="28"/>
                  </a:lnTo>
                  <a:lnTo>
                    <a:pt x="198" y="21"/>
                  </a:lnTo>
                  <a:lnTo>
                    <a:pt x="188" y="13"/>
                  </a:lnTo>
                  <a:lnTo>
                    <a:pt x="188" y="13"/>
                  </a:lnTo>
                  <a:lnTo>
                    <a:pt x="182" y="8"/>
                  </a:lnTo>
                  <a:lnTo>
                    <a:pt x="175" y="3"/>
                  </a:lnTo>
                  <a:lnTo>
                    <a:pt x="166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63" name="Freeform: Shape 146">
              <a:extLst>
                <a:ext uri="{FF2B5EF4-FFF2-40B4-BE49-F238E27FC236}">
                  <a16:creationId xmlns:a16="http://schemas.microsoft.com/office/drawing/2014/main" id="{66362A04-1616-B541-A7BA-1FD5F0026CA8}"/>
                </a:ext>
              </a:extLst>
            </p:cNvPr>
            <p:cNvSpPr/>
            <p:nvPr/>
          </p:nvSpPr>
          <p:spPr>
            <a:xfrm>
              <a:off x="4926600" y="1854360"/>
              <a:ext cx="228240" cy="148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35" h="414">
                  <a:moveTo>
                    <a:pt x="442" y="0"/>
                  </a:moveTo>
                  <a:lnTo>
                    <a:pt x="442" y="0"/>
                  </a:lnTo>
                  <a:lnTo>
                    <a:pt x="421" y="8"/>
                  </a:lnTo>
                  <a:lnTo>
                    <a:pt x="412" y="12"/>
                  </a:lnTo>
                  <a:lnTo>
                    <a:pt x="408" y="15"/>
                  </a:lnTo>
                  <a:lnTo>
                    <a:pt x="408" y="15"/>
                  </a:lnTo>
                  <a:lnTo>
                    <a:pt x="408" y="16"/>
                  </a:lnTo>
                  <a:lnTo>
                    <a:pt x="408" y="16"/>
                  </a:lnTo>
                  <a:lnTo>
                    <a:pt x="408" y="16"/>
                  </a:lnTo>
                  <a:lnTo>
                    <a:pt x="408" y="16"/>
                  </a:lnTo>
                  <a:lnTo>
                    <a:pt x="400" y="24"/>
                  </a:lnTo>
                  <a:lnTo>
                    <a:pt x="390" y="31"/>
                  </a:lnTo>
                  <a:lnTo>
                    <a:pt x="378" y="36"/>
                  </a:lnTo>
                  <a:lnTo>
                    <a:pt x="368" y="37"/>
                  </a:lnTo>
                  <a:lnTo>
                    <a:pt x="368" y="37"/>
                  </a:lnTo>
                  <a:lnTo>
                    <a:pt x="358" y="36"/>
                  </a:lnTo>
                  <a:lnTo>
                    <a:pt x="358" y="36"/>
                  </a:lnTo>
                  <a:lnTo>
                    <a:pt x="349" y="34"/>
                  </a:lnTo>
                  <a:lnTo>
                    <a:pt x="349" y="34"/>
                  </a:lnTo>
                  <a:lnTo>
                    <a:pt x="340" y="36"/>
                  </a:lnTo>
                  <a:lnTo>
                    <a:pt x="337" y="39"/>
                  </a:lnTo>
                  <a:lnTo>
                    <a:pt x="332" y="41"/>
                  </a:lnTo>
                  <a:lnTo>
                    <a:pt x="332" y="41"/>
                  </a:lnTo>
                  <a:lnTo>
                    <a:pt x="325" y="47"/>
                  </a:lnTo>
                  <a:lnTo>
                    <a:pt x="316" y="50"/>
                  </a:lnTo>
                  <a:lnTo>
                    <a:pt x="316" y="50"/>
                  </a:lnTo>
                  <a:lnTo>
                    <a:pt x="316" y="52"/>
                  </a:lnTo>
                  <a:lnTo>
                    <a:pt x="316" y="52"/>
                  </a:lnTo>
                  <a:lnTo>
                    <a:pt x="316" y="52"/>
                  </a:lnTo>
                  <a:lnTo>
                    <a:pt x="316" y="52"/>
                  </a:lnTo>
                  <a:lnTo>
                    <a:pt x="313" y="52"/>
                  </a:lnTo>
                  <a:lnTo>
                    <a:pt x="313" y="52"/>
                  </a:lnTo>
                  <a:lnTo>
                    <a:pt x="313" y="52"/>
                  </a:lnTo>
                  <a:lnTo>
                    <a:pt x="313" y="52"/>
                  </a:lnTo>
                  <a:lnTo>
                    <a:pt x="313" y="52"/>
                  </a:lnTo>
                  <a:lnTo>
                    <a:pt x="313" y="52"/>
                  </a:lnTo>
                  <a:lnTo>
                    <a:pt x="310" y="52"/>
                  </a:lnTo>
                  <a:lnTo>
                    <a:pt x="310" y="52"/>
                  </a:lnTo>
                  <a:lnTo>
                    <a:pt x="306" y="52"/>
                  </a:lnTo>
                  <a:lnTo>
                    <a:pt x="301" y="49"/>
                  </a:lnTo>
                  <a:lnTo>
                    <a:pt x="301" y="49"/>
                  </a:lnTo>
                  <a:lnTo>
                    <a:pt x="295" y="46"/>
                  </a:lnTo>
                  <a:lnTo>
                    <a:pt x="288" y="41"/>
                  </a:lnTo>
                  <a:lnTo>
                    <a:pt x="288" y="41"/>
                  </a:lnTo>
                  <a:lnTo>
                    <a:pt x="273" y="39"/>
                  </a:lnTo>
                  <a:lnTo>
                    <a:pt x="260" y="37"/>
                  </a:lnTo>
                  <a:lnTo>
                    <a:pt x="260" y="37"/>
                  </a:lnTo>
                  <a:lnTo>
                    <a:pt x="244" y="34"/>
                  </a:lnTo>
                  <a:lnTo>
                    <a:pt x="223" y="30"/>
                  </a:lnTo>
                  <a:lnTo>
                    <a:pt x="203" y="27"/>
                  </a:lnTo>
                  <a:lnTo>
                    <a:pt x="189" y="24"/>
                  </a:lnTo>
                  <a:lnTo>
                    <a:pt x="189" y="24"/>
                  </a:lnTo>
                  <a:lnTo>
                    <a:pt x="163" y="27"/>
                  </a:lnTo>
                  <a:lnTo>
                    <a:pt x="163" y="27"/>
                  </a:lnTo>
                  <a:lnTo>
                    <a:pt x="163" y="27"/>
                  </a:lnTo>
                  <a:lnTo>
                    <a:pt x="163" y="27"/>
                  </a:lnTo>
                  <a:lnTo>
                    <a:pt x="163" y="31"/>
                  </a:lnTo>
                  <a:lnTo>
                    <a:pt x="160" y="37"/>
                  </a:lnTo>
                  <a:lnTo>
                    <a:pt x="160" y="37"/>
                  </a:lnTo>
                  <a:lnTo>
                    <a:pt x="155" y="41"/>
                  </a:lnTo>
                  <a:lnTo>
                    <a:pt x="155" y="41"/>
                  </a:lnTo>
                  <a:lnTo>
                    <a:pt x="138" y="53"/>
                  </a:lnTo>
                  <a:lnTo>
                    <a:pt x="138" y="53"/>
                  </a:lnTo>
                  <a:lnTo>
                    <a:pt x="112" y="70"/>
                  </a:lnTo>
                  <a:lnTo>
                    <a:pt x="112" y="70"/>
                  </a:lnTo>
                  <a:lnTo>
                    <a:pt x="108" y="71"/>
                  </a:lnTo>
                  <a:lnTo>
                    <a:pt x="108" y="71"/>
                  </a:lnTo>
                  <a:lnTo>
                    <a:pt x="104" y="77"/>
                  </a:lnTo>
                  <a:lnTo>
                    <a:pt x="98" y="87"/>
                  </a:lnTo>
                  <a:lnTo>
                    <a:pt x="82" y="118"/>
                  </a:lnTo>
                  <a:lnTo>
                    <a:pt x="62" y="152"/>
                  </a:lnTo>
                  <a:lnTo>
                    <a:pt x="53" y="167"/>
                  </a:lnTo>
                  <a:lnTo>
                    <a:pt x="45" y="177"/>
                  </a:lnTo>
                  <a:lnTo>
                    <a:pt x="45" y="177"/>
                  </a:lnTo>
                  <a:lnTo>
                    <a:pt x="37" y="185"/>
                  </a:lnTo>
                  <a:lnTo>
                    <a:pt x="37" y="185"/>
                  </a:lnTo>
                  <a:lnTo>
                    <a:pt x="25" y="194"/>
                  </a:lnTo>
                  <a:lnTo>
                    <a:pt x="16" y="199"/>
                  </a:lnTo>
                  <a:lnTo>
                    <a:pt x="8" y="204"/>
                  </a:lnTo>
                  <a:lnTo>
                    <a:pt x="2" y="207"/>
                  </a:lnTo>
                  <a:lnTo>
                    <a:pt x="2" y="207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2" y="216"/>
                  </a:lnTo>
                  <a:lnTo>
                    <a:pt x="5" y="220"/>
                  </a:lnTo>
                  <a:lnTo>
                    <a:pt x="14" y="230"/>
                  </a:lnTo>
                  <a:lnTo>
                    <a:pt x="22" y="241"/>
                  </a:lnTo>
                  <a:lnTo>
                    <a:pt x="24" y="247"/>
                  </a:lnTo>
                  <a:lnTo>
                    <a:pt x="25" y="251"/>
                  </a:lnTo>
                  <a:lnTo>
                    <a:pt x="25" y="251"/>
                  </a:lnTo>
                  <a:lnTo>
                    <a:pt x="27" y="260"/>
                  </a:lnTo>
                  <a:lnTo>
                    <a:pt x="28" y="264"/>
                  </a:lnTo>
                  <a:lnTo>
                    <a:pt x="31" y="269"/>
                  </a:lnTo>
                  <a:lnTo>
                    <a:pt x="34" y="272"/>
                  </a:lnTo>
                  <a:lnTo>
                    <a:pt x="39" y="275"/>
                  </a:lnTo>
                  <a:lnTo>
                    <a:pt x="43" y="276"/>
                  </a:lnTo>
                  <a:lnTo>
                    <a:pt x="49" y="276"/>
                  </a:lnTo>
                  <a:lnTo>
                    <a:pt x="49" y="276"/>
                  </a:lnTo>
                  <a:lnTo>
                    <a:pt x="53" y="278"/>
                  </a:lnTo>
                  <a:lnTo>
                    <a:pt x="55" y="279"/>
                  </a:lnTo>
                  <a:lnTo>
                    <a:pt x="55" y="279"/>
                  </a:lnTo>
                  <a:lnTo>
                    <a:pt x="56" y="284"/>
                  </a:lnTo>
                  <a:lnTo>
                    <a:pt x="56" y="289"/>
                  </a:lnTo>
                  <a:lnTo>
                    <a:pt x="55" y="303"/>
                  </a:lnTo>
                  <a:lnTo>
                    <a:pt x="55" y="315"/>
                  </a:lnTo>
                  <a:lnTo>
                    <a:pt x="56" y="318"/>
                  </a:lnTo>
                  <a:lnTo>
                    <a:pt x="58" y="320"/>
                  </a:lnTo>
                  <a:lnTo>
                    <a:pt x="58" y="320"/>
                  </a:lnTo>
                  <a:lnTo>
                    <a:pt x="73" y="322"/>
                  </a:lnTo>
                  <a:lnTo>
                    <a:pt x="96" y="326"/>
                  </a:lnTo>
                  <a:lnTo>
                    <a:pt x="120" y="331"/>
                  </a:lnTo>
                  <a:lnTo>
                    <a:pt x="129" y="335"/>
                  </a:lnTo>
                  <a:lnTo>
                    <a:pt x="135" y="340"/>
                  </a:lnTo>
                  <a:lnTo>
                    <a:pt x="135" y="340"/>
                  </a:lnTo>
                  <a:lnTo>
                    <a:pt x="136" y="341"/>
                  </a:lnTo>
                  <a:lnTo>
                    <a:pt x="136" y="344"/>
                  </a:lnTo>
                  <a:lnTo>
                    <a:pt x="136" y="344"/>
                  </a:lnTo>
                  <a:lnTo>
                    <a:pt x="136" y="344"/>
                  </a:lnTo>
                  <a:lnTo>
                    <a:pt x="136" y="344"/>
                  </a:lnTo>
                  <a:lnTo>
                    <a:pt x="136" y="344"/>
                  </a:lnTo>
                  <a:lnTo>
                    <a:pt x="136" y="344"/>
                  </a:lnTo>
                  <a:lnTo>
                    <a:pt x="136" y="344"/>
                  </a:lnTo>
                  <a:lnTo>
                    <a:pt x="136" y="344"/>
                  </a:lnTo>
                  <a:lnTo>
                    <a:pt x="136" y="344"/>
                  </a:lnTo>
                  <a:lnTo>
                    <a:pt x="136" y="344"/>
                  </a:lnTo>
                  <a:lnTo>
                    <a:pt x="138" y="353"/>
                  </a:lnTo>
                  <a:lnTo>
                    <a:pt x="140" y="360"/>
                  </a:lnTo>
                  <a:lnTo>
                    <a:pt x="142" y="368"/>
                  </a:lnTo>
                  <a:lnTo>
                    <a:pt x="140" y="374"/>
                  </a:lnTo>
                  <a:lnTo>
                    <a:pt x="140" y="374"/>
                  </a:lnTo>
                  <a:lnTo>
                    <a:pt x="140" y="375"/>
                  </a:lnTo>
                  <a:lnTo>
                    <a:pt x="140" y="375"/>
                  </a:lnTo>
                  <a:lnTo>
                    <a:pt x="148" y="377"/>
                  </a:lnTo>
                  <a:lnTo>
                    <a:pt x="154" y="380"/>
                  </a:lnTo>
                  <a:lnTo>
                    <a:pt x="164" y="388"/>
                  </a:lnTo>
                  <a:lnTo>
                    <a:pt x="173" y="397"/>
                  </a:lnTo>
                  <a:lnTo>
                    <a:pt x="177" y="400"/>
                  </a:lnTo>
                  <a:lnTo>
                    <a:pt x="180" y="402"/>
                  </a:lnTo>
                  <a:lnTo>
                    <a:pt x="180" y="402"/>
                  </a:lnTo>
                  <a:lnTo>
                    <a:pt x="180" y="402"/>
                  </a:lnTo>
                  <a:lnTo>
                    <a:pt x="180" y="402"/>
                  </a:lnTo>
                  <a:lnTo>
                    <a:pt x="183" y="402"/>
                  </a:lnTo>
                  <a:lnTo>
                    <a:pt x="183" y="402"/>
                  </a:lnTo>
                  <a:lnTo>
                    <a:pt x="198" y="403"/>
                  </a:lnTo>
                  <a:lnTo>
                    <a:pt x="217" y="406"/>
                  </a:lnTo>
                  <a:lnTo>
                    <a:pt x="217" y="406"/>
                  </a:lnTo>
                  <a:lnTo>
                    <a:pt x="238" y="409"/>
                  </a:lnTo>
                  <a:lnTo>
                    <a:pt x="253" y="411"/>
                  </a:lnTo>
                  <a:lnTo>
                    <a:pt x="253" y="411"/>
                  </a:lnTo>
                  <a:lnTo>
                    <a:pt x="256" y="409"/>
                  </a:lnTo>
                  <a:lnTo>
                    <a:pt x="256" y="409"/>
                  </a:lnTo>
                  <a:lnTo>
                    <a:pt x="273" y="409"/>
                  </a:lnTo>
                  <a:lnTo>
                    <a:pt x="273" y="409"/>
                  </a:lnTo>
                  <a:lnTo>
                    <a:pt x="304" y="409"/>
                  </a:lnTo>
                  <a:lnTo>
                    <a:pt x="331" y="412"/>
                  </a:lnTo>
                  <a:lnTo>
                    <a:pt x="331" y="412"/>
                  </a:lnTo>
                  <a:lnTo>
                    <a:pt x="335" y="412"/>
                  </a:lnTo>
                  <a:lnTo>
                    <a:pt x="335" y="412"/>
                  </a:lnTo>
                  <a:lnTo>
                    <a:pt x="349" y="411"/>
                  </a:lnTo>
                  <a:lnTo>
                    <a:pt x="349" y="411"/>
                  </a:lnTo>
                  <a:lnTo>
                    <a:pt x="359" y="406"/>
                  </a:lnTo>
                  <a:lnTo>
                    <a:pt x="371" y="400"/>
                  </a:lnTo>
                  <a:lnTo>
                    <a:pt x="371" y="400"/>
                  </a:lnTo>
                  <a:lnTo>
                    <a:pt x="381" y="391"/>
                  </a:lnTo>
                  <a:lnTo>
                    <a:pt x="381" y="391"/>
                  </a:lnTo>
                  <a:lnTo>
                    <a:pt x="387" y="387"/>
                  </a:lnTo>
                  <a:lnTo>
                    <a:pt x="396" y="383"/>
                  </a:lnTo>
                  <a:lnTo>
                    <a:pt x="405" y="381"/>
                  </a:lnTo>
                  <a:lnTo>
                    <a:pt x="415" y="378"/>
                  </a:lnTo>
                  <a:lnTo>
                    <a:pt x="415" y="378"/>
                  </a:lnTo>
                  <a:lnTo>
                    <a:pt x="415" y="378"/>
                  </a:lnTo>
                  <a:lnTo>
                    <a:pt x="415" y="378"/>
                  </a:lnTo>
                  <a:lnTo>
                    <a:pt x="415" y="378"/>
                  </a:lnTo>
                  <a:lnTo>
                    <a:pt x="417" y="378"/>
                  </a:lnTo>
                  <a:lnTo>
                    <a:pt x="417" y="378"/>
                  </a:lnTo>
                  <a:lnTo>
                    <a:pt x="417" y="378"/>
                  </a:lnTo>
                  <a:lnTo>
                    <a:pt x="417" y="378"/>
                  </a:lnTo>
                  <a:lnTo>
                    <a:pt x="417" y="378"/>
                  </a:lnTo>
                  <a:lnTo>
                    <a:pt x="417" y="378"/>
                  </a:lnTo>
                  <a:lnTo>
                    <a:pt x="417" y="378"/>
                  </a:lnTo>
                  <a:lnTo>
                    <a:pt x="434" y="377"/>
                  </a:lnTo>
                  <a:lnTo>
                    <a:pt x="451" y="375"/>
                  </a:lnTo>
                  <a:lnTo>
                    <a:pt x="451" y="375"/>
                  </a:lnTo>
                  <a:lnTo>
                    <a:pt x="464" y="377"/>
                  </a:lnTo>
                  <a:lnTo>
                    <a:pt x="464" y="377"/>
                  </a:lnTo>
                  <a:lnTo>
                    <a:pt x="490" y="381"/>
                  </a:lnTo>
                  <a:lnTo>
                    <a:pt x="490" y="381"/>
                  </a:lnTo>
                  <a:lnTo>
                    <a:pt x="501" y="383"/>
                  </a:lnTo>
                  <a:lnTo>
                    <a:pt x="510" y="386"/>
                  </a:lnTo>
                  <a:lnTo>
                    <a:pt x="517" y="388"/>
                  </a:lnTo>
                  <a:lnTo>
                    <a:pt x="521" y="393"/>
                  </a:lnTo>
                  <a:lnTo>
                    <a:pt x="521" y="393"/>
                  </a:lnTo>
                  <a:lnTo>
                    <a:pt x="524" y="396"/>
                  </a:lnTo>
                  <a:lnTo>
                    <a:pt x="530" y="400"/>
                  </a:lnTo>
                  <a:lnTo>
                    <a:pt x="549" y="408"/>
                  </a:lnTo>
                  <a:lnTo>
                    <a:pt x="549" y="408"/>
                  </a:lnTo>
                  <a:lnTo>
                    <a:pt x="563" y="414"/>
                  </a:lnTo>
                  <a:lnTo>
                    <a:pt x="563" y="414"/>
                  </a:lnTo>
                  <a:lnTo>
                    <a:pt x="563" y="414"/>
                  </a:lnTo>
                  <a:lnTo>
                    <a:pt x="564" y="405"/>
                  </a:lnTo>
                  <a:lnTo>
                    <a:pt x="564" y="396"/>
                  </a:lnTo>
                  <a:lnTo>
                    <a:pt x="563" y="377"/>
                  </a:lnTo>
                  <a:lnTo>
                    <a:pt x="563" y="377"/>
                  </a:lnTo>
                  <a:lnTo>
                    <a:pt x="564" y="368"/>
                  </a:lnTo>
                  <a:lnTo>
                    <a:pt x="566" y="359"/>
                  </a:lnTo>
                  <a:lnTo>
                    <a:pt x="569" y="349"/>
                  </a:lnTo>
                  <a:lnTo>
                    <a:pt x="573" y="340"/>
                  </a:lnTo>
                  <a:lnTo>
                    <a:pt x="579" y="332"/>
                  </a:lnTo>
                  <a:lnTo>
                    <a:pt x="585" y="326"/>
                  </a:lnTo>
                  <a:lnTo>
                    <a:pt x="591" y="320"/>
                  </a:lnTo>
                  <a:lnTo>
                    <a:pt x="598" y="319"/>
                  </a:lnTo>
                  <a:lnTo>
                    <a:pt x="598" y="319"/>
                  </a:lnTo>
                  <a:lnTo>
                    <a:pt x="615" y="318"/>
                  </a:lnTo>
                  <a:lnTo>
                    <a:pt x="620" y="316"/>
                  </a:lnTo>
                  <a:lnTo>
                    <a:pt x="626" y="313"/>
                  </a:lnTo>
                  <a:lnTo>
                    <a:pt x="631" y="309"/>
                  </a:lnTo>
                  <a:lnTo>
                    <a:pt x="634" y="301"/>
                  </a:lnTo>
                  <a:lnTo>
                    <a:pt x="635" y="292"/>
                  </a:lnTo>
                  <a:lnTo>
                    <a:pt x="635" y="281"/>
                  </a:lnTo>
                  <a:lnTo>
                    <a:pt x="635" y="278"/>
                  </a:lnTo>
                  <a:lnTo>
                    <a:pt x="635" y="278"/>
                  </a:lnTo>
                  <a:lnTo>
                    <a:pt x="616" y="263"/>
                  </a:lnTo>
                  <a:lnTo>
                    <a:pt x="616" y="263"/>
                  </a:lnTo>
                  <a:lnTo>
                    <a:pt x="610" y="260"/>
                  </a:lnTo>
                  <a:lnTo>
                    <a:pt x="610" y="260"/>
                  </a:lnTo>
                  <a:lnTo>
                    <a:pt x="604" y="262"/>
                  </a:lnTo>
                  <a:lnTo>
                    <a:pt x="604" y="262"/>
                  </a:lnTo>
                  <a:lnTo>
                    <a:pt x="581" y="273"/>
                  </a:lnTo>
                  <a:lnTo>
                    <a:pt x="581" y="273"/>
                  </a:lnTo>
                  <a:lnTo>
                    <a:pt x="575" y="275"/>
                  </a:lnTo>
                  <a:lnTo>
                    <a:pt x="572" y="276"/>
                  </a:lnTo>
                  <a:lnTo>
                    <a:pt x="572" y="276"/>
                  </a:lnTo>
                  <a:lnTo>
                    <a:pt x="570" y="276"/>
                  </a:lnTo>
                  <a:lnTo>
                    <a:pt x="570" y="276"/>
                  </a:lnTo>
                  <a:lnTo>
                    <a:pt x="560" y="275"/>
                  </a:lnTo>
                  <a:lnTo>
                    <a:pt x="549" y="270"/>
                  </a:lnTo>
                  <a:lnTo>
                    <a:pt x="545" y="267"/>
                  </a:lnTo>
                  <a:lnTo>
                    <a:pt x="544" y="266"/>
                  </a:lnTo>
                  <a:lnTo>
                    <a:pt x="542" y="263"/>
                  </a:lnTo>
                  <a:lnTo>
                    <a:pt x="544" y="260"/>
                  </a:lnTo>
                  <a:lnTo>
                    <a:pt x="545" y="257"/>
                  </a:lnTo>
                  <a:lnTo>
                    <a:pt x="545" y="257"/>
                  </a:lnTo>
                  <a:lnTo>
                    <a:pt x="539" y="251"/>
                  </a:lnTo>
                  <a:lnTo>
                    <a:pt x="539" y="251"/>
                  </a:lnTo>
                  <a:lnTo>
                    <a:pt x="535" y="242"/>
                  </a:lnTo>
                  <a:lnTo>
                    <a:pt x="530" y="233"/>
                  </a:lnTo>
                  <a:lnTo>
                    <a:pt x="529" y="222"/>
                  </a:lnTo>
                  <a:lnTo>
                    <a:pt x="527" y="211"/>
                  </a:lnTo>
                  <a:lnTo>
                    <a:pt x="526" y="201"/>
                  </a:lnTo>
                  <a:lnTo>
                    <a:pt x="527" y="191"/>
                  </a:lnTo>
                  <a:lnTo>
                    <a:pt x="530" y="183"/>
                  </a:lnTo>
                  <a:lnTo>
                    <a:pt x="533" y="177"/>
                  </a:lnTo>
                  <a:lnTo>
                    <a:pt x="533" y="177"/>
                  </a:lnTo>
                  <a:lnTo>
                    <a:pt x="535" y="176"/>
                  </a:lnTo>
                  <a:lnTo>
                    <a:pt x="536" y="171"/>
                  </a:lnTo>
                  <a:lnTo>
                    <a:pt x="536" y="164"/>
                  </a:lnTo>
                  <a:lnTo>
                    <a:pt x="535" y="154"/>
                  </a:lnTo>
                  <a:lnTo>
                    <a:pt x="530" y="142"/>
                  </a:lnTo>
                  <a:lnTo>
                    <a:pt x="524" y="130"/>
                  </a:lnTo>
                  <a:lnTo>
                    <a:pt x="517" y="118"/>
                  </a:lnTo>
                  <a:lnTo>
                    <a:pt x="501" y="95"/>
                  </a:lnTo>
                  <a:lnTo>
                    <a:pt x="501" y="95"/>
                  </a:lnTo>
                  <a:lnTo>
                    <a:pt x="489" y="78"/>
                  </a:lnTo>
                  <a:lnTo>
                    <a:pt x="489" y="78"/>
                  </a:lnTo>
                  <a:lnTo>
                    <a:pt x="480" y="66"/>
                  </a:lnTo>
                  <a:lnTo>
                    <a:pt x="468" y="49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64" name="Freeform: Shape 147">
              <a:extLst>
                <a:ext uri="{FF2B5EF4-FFF2-40B4-BE49-F238E27FC236}">
                  <a16:creationId xmlns:a16="http://schemas.microsoft.com/office/drawing/2014/main" id="{8C11EE11-1B48-CE4F-A2CE-C39E6A02B23A}"/>
                </a:ext>
              </a:extLst>
            </p:cNvPr>
            <p:cNvSpPr/>
            <p:nvPr/>
          </p:nvSpPr>
          <p:spPr>
            <a:xfrm>
              <a:off x="4926600" y="1854360"/>
              <a:ext cx="228240" cy="148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35" h="414">
                  <a:moveTo>
                    <a:pt x="442" y="0"/>
                  </a:moveTo>
                  <a:lnTo>
                    <a:pt x="442" y="0"/>
                  </a:lnTo>
                  <a:lnTo>
                    <a:pt x="421" y="8"/>
                  </a:lnTo>
                  <a:lnTo>
                    <a:pt x="412" y="12"/>
                  </a:lnTo>
                  <a:lnTo>
                    <a:pt x="408" y="15"/>
                  </a:lnTo>
                  <a:lnTo>
                    <a:pt x="408" y="15"/>
                  </a:lnTo>
                  <a:lnTo>
                    <a:pt x="408" y="16"/>
                  </a:lnTo>
                  <a:lnTo>
                    <a:pt x="408" y="16"/>
                  </a:lnTo>
                  <a:lnTo>
                    <a:pt x="408" y="16"/>
                  </a:lnTo>
                  <a:lnTo>
                    <a:pt x="408" y="16"/>
                  </a:lnTo>
                  <a:lnTo>
                    <a:pt x="400" y="24"/>
                  </a:lnTo>
                  <a:lnTo>
                    <a:pt x="390" y="31"/>
                  </a:lnTo>
                  <a:lnTo>
                    <a:pt x="378" y="36"/>
                  </a:lnTo>
                  <a:lnTo>
                    <a:pt x="368" y="37"/>
                  </a:lnTo>
                  <a:lnTo>
                    <a:pt x="368" y="37"/>
                  </a:lnTo>
                  <a:lnTo>
                    <a:pt x="358" y="36"/>
                  </a:lnTo>
                  <a:lnTo>
                    <a:pt x="358" y="36"/>
                  </a:lnTo>
                  <a:lnTo>
                    <a:pt x="349" y="34"/>
                  </a:lnTo>
                  <a:lnTo>
                    <a:pt x="349" y="34"/>
                  </a:lnTo>
                  <a:lnTo>
                    <a:pt x="340" y="36"/>
                  </a:lnTo>
                  <a:lnTo>
                    <a:pt x="337" y="39"/>
                  </a:lnTo>
                  <a:lnTo>
                    <a:pt x="332" y="41"/>
                  </a:lnTo>
                  <a:lnTo>
                    <a:pt x="332" y="41"/>
                  </a:lnTo>
                  <a:lnTo>
                    <a:pt x="325" y="47"/>
                  </a:lnTo>
                  <a:lnTo>
                    <a:pt x="316" y="50"/>
                  </a:lnTo>
                  <a:lnTo>
                    <a:pt x="316" y="50"/>
                  </a:lnTo>
                  <a:lnTo>
                    <a:pt x="316" y="52"/>
                  </a:lnTo>
                  <a:lnTo>
                    <a:pt x="316" y="52"/>
                  </a:lnTo>
                  <a:lnTo>
                    <a:pt x="316" y="52"/>
                  </a:lnTo>
                  <a:lnTo>
                    <a:pt x="316" y="52"/>
                  </a:lnTo>
                  <a:lnTo>
                    <a:pt x="313" y="52"/>
                  </a:lnTo>
                  <a:lnTo>
                    <a:pt x="313" y="52"/>
                  </a:lnTo>
                  <a:lnTo>
                    <a:pt x="313" y="52"/>
                  </a:lnTo>
                  <a:lnTo>
                    <a:pt x="313" y="52"/>
                  </a:lnTo>
                  <a:lnTo>
                    <a:pt x="313" y="52"/>
                  </a:lnTo>
                  <a:lnTo>
                    <a:pt x="313" y="52"/>
                  </a:lnTo>
                  <a:lnTo>
                    <a:pt x="310" y="52"/>
                  </a:lnTo>
                  <a:lnTo>
                    <a:pt x="310" y="52"/>
                  </a:lnTo>
                  <a:lnTo>
                    <a:pt x="306" y="52"/>
                  </a:lnTo>
                  <a:lnTo>
                    <a:pt x="301" y="49"/>
                  </a:lnTo>
                  <a:lnTo>
                    <a:pt x="301" y="49"/>
                  </a:lnTo>
                  <a:lnTo>
                    <a:pt x="295" y="46"/>
                  </a:lnTo>
                  <a:lnTo>
                    <a:pt x="288" y="41"/>
                  </a:lnTo>
                  <a:lnTo>
                    <a:pt x="288" y="41"/>
                  </a:lnTo>
                  <a:lnTo>
                    <a:pt x="273" y="39"/>
                  </a:lnTo>
                  <a:lnTo>
                    <a:pt x="260" y="37"/>
                  </a:lnTo>
                  <a:lnTo>
                    <a:pt x="260" y="37"/>
                  </a:lnTo>
                  <a:lnTo>
                    <a:pt x="244" y="34"/>
                  </a:lnTo>
                  <a:lnTo>
                    <a:pt x="223" y="30"/>
                  </a:lnTo>
                  <a:lnTo>
                    <a:pt x="203" y="27"/>
                  </a:lnTo>
                  <a:lnTo>
                    <a:pt x="189" y="24"/>
                  </a:lnTo>
                  <a:lnTo>
                    <a:pt x="189" y="24"/>
                  </a:lnTo>
                  <a:lnTo>
                    <a:pt x="163" y="27"/>
                  </a:lnTo>
                  <a:lnTo>
                    <a:pt x="163" y="27"/>
                  </a:lnTo>
                  <a:lnTo>
                    <a:pt x="163" y="27"/>
                  </a:lnTo>
                  <a:lnTo>
                    <a:pt x="163" y="27"/>
                  </a:lnTo>
                  <a:lnTo>
                    <a:pt x="163" y="31"/>
                  </a:lnTo>
                  <a:lnTo>
                    <a:pt x="160" y="37"/>
                  </a:lnTo>
                  <a:lnTo>
                    <a:pt x="160" y="37"/>
                  </a:lnTo>
                  <a:lnTo>
                    <a:pt x="155" y="41"/>
                  </a:lnTo>
                  <a:lnTo>
                    <a:pt x="155" y="41"/>
                  </a:lnTo>
                  <a:lnTo>
                    <a:pt x="138" y="53"/>
                  </a:lnTo>
                  <a:lnTo>
                    <a:pt x="138" y="53"/>
                  </a:lnTo>
                  <a:lnTo>
                    <a:pt x="112" y="70"/>
                  </a:lnTo>
                  <a:lnTo>
                    <a:pt x="112" y="70"/>
                  </a:lnTo>
                  <a:lnTo>
                    <a:pt x="108" y="71"/>
                  </a:lnTo>
                  <a:lnTo>
                    <a:pt x="108" y="71"/>
                  </a:lnTo>
                  <a:lnTo>
                    <a:pt x="104" y="77"/>
                  </a:lnTo>
                  <a:lnTo>
                    <a:pt x="98" y="87"/>
                  </a:lnTo>
                  <a:lnTo>
                    <a:pt x="82" y="118"/>
                  </a:lnTo>
                  <a:lnTo>
                    <a:pt x="62" y="152"/>
                  </a:lnTo>
                  <a:lnTo>
                    <a:pt x="53" y="167"/>
                  </a:lnTo>
                  <a:lnTo>
                    <a:pt x="45" y="177"/>
                  </a:lnTo>
                  <a:lnTo>
                    <a:pt x="45" y="177"/>
                  </a:lnTo>
                  <a:lnTo>
                    <a:pt x="37" y="185"/>
                  </a:lnTo>
                  <a:lnTo>
                    <a:pt x="37" y="185"/>
                  </a:lnTo>
                  <a:lnTo>
                    <a:pt x="25" y="194"/>
                  </a:lnTo>
                  <a:lnTo>
                    <a:pt x="16" y="199"/>
                  </a:lnTo>
                  <a:lnTo>
                    <a:pt x="8" y="204"/>
                  </a:lnTo>
                  <a:lnTo>
                    <a:pt x="2" y="207"/>
                  </a:lnTo>
                  <a:lnTo>
                    <a:pt x="2" y="207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2" y="216"/>
                  </a:lnTo>
                  <a:lnTo>
                    <a:pt x="5" y="220"/>
                  </a:lnTo>
                  <a:lnTo>
                    <a:pt x="14" y="230"/>
                  </a:lnTo>
                  <a:lnTo>
                    <a:pt x="22" y="241"/>
                  </a:lnTo>
                  <a:lnTo>
                    <a:pt x="24" y="247"/>
                  </a:lnTo>
                  <a:lnTo>
                    <a:pt x="25" y="251"/>
                  </a:lnTo>
                  <a:lnTo>
                    <a:pt x="25" y="251"/>
                  </a:lnTo>
                  <a:lnTo>
                    <a:pt x="27" y="260"/>
                  </a:lnTo>
                  <a:lnTo>
                    <a:pt x="28" y="264"/>
                  </a:lnTo>
                  <a:lnTo>
                    <a:pt x="31" y="269"/>
                  </a:lnTo>
                  <a:lnTo>
                    <a:pt x="34" y="272"/>
                  </a:lnTo>
                  <a:lnTo>
                    <a:pt x="39" y="275"/>
                  </a:lnTo>
                  <a:lnTo>
                    <a:pt x="43" y="276"/>
                  </a:lnTo>
                  <a:lnTo>
                    <a:pt x="49" y="276"/>
                  </a:lnTo>
                  <a:lnTo>
                    <a:pt x="49" y="276"/>
                  </a:lnTo>
                  <a:lnTo>
                    <a:pt x="53" y="278"/>
                  </a:lnTo>
                  <a:lnTo>
                    <a:pt x="55" y="279"/>
                  </a:lnTo>
                  <a:lnTo>
                    <a:pt x="55" y="279"/>
                  </a:lnTo>
                  <a:lnTo>
                    <a:pt x="56" y="284"/>
                  </a:lnTo>
                  <a:lnTo>
                    <a:pt x="56" y="289"/>
                  </a:lnTo>
                  <a:lnTo>
                    <a:pt x="55" y="303"/>
                  </a:lnTo>
                  <a:lnTo>
                    <a:pt x="55" y="315"/>
                  </a:lnTo>
                  <a:lnTo>
                    <a:pt x="56" y="318"/>
                  </a:lnTo>
                  <a:lnTo>
                    <a:pt x="58" y="320"/>
                  </a:lnTo>
                  <a:lnTo>
                    <a:pt x="58" y="320"/>
                  </a:lnTo>
                  <a:lnTo>
                    <a:pt x="73" y="322"/>
                  </a:lnTo>
                  <a:lnTo>
                    <a:pt x="96" y="326"/>
                  </a:lnTo>
                  <a:lnTo>
                    <a:pt x="120" y="331"/>
                  </a:lnTo>
                  <a:lnTo>
                    <a:pt x="129" y="335"/>
                  </a:lnTo>
                  <a:lnTo>
                    <a:pt x="135" y="340"/>
                  </a:lnTo>
                  <a:lnTo>
                    <a:pt x="135" y="340"/>
                  </a:lnTo>
                  <a:lnTo>
                    <a:pt x="136" y="341"/>
                  </a:lnTo>
                  <a:lnTo>
                    <a:pt x="136" y="344"/>
                  </a:lnTo>
                  <a:lnTo>
                    <a:pt x="136" y="344"/>
                  </a:lnTo>
                  <a:lnTo>
                    <a:pt x="136" y="344"/>
                  </a:lnTo>
                  <a:lnTo>
                    <a:pt x="136" y="344"/>
                  </a:lnTo>
                  <a:lnTo>
                    <a:pt x="136" y="344"/>
                  </a:lnTo>
                  <a:lnTo>
                    <a:pt x="136" y="344"/>
                  </a:lnTo>
                  <a:lnTo>
                    <a:pt x="136" y="344"/>
                  </a:lnTo>
                  <a:lnTo>
                    <a:pt x="136" y="344"/>
                  </a:lnTo>
                  <a:lnTo>
                    <a:pt x="136" y="344"/>
                  </a:lnTo>
                  <a:lnTo>
                    <a:pt x="136" y="344"/>
                  </a:lnTo>
                  <a:lnTo>
                    <a:pt x="138" y="353"/>
                  </a:lnTo>
                  <a:lnTo>
                    <a:pt x="140" y="360"/>
                  </a:lnTo>
                  <a:lnTo>
                    <a:pt x="142" y="368"/>
                  </a:lnTo>
                  <a:lnTo>
                    <a:pt x="140" y="374"/>
                  </a:lnTo>
                  <a:lnTo>
                    <a:pt x="140" y="374"/>
                  </a:lnTo>
                  <a:lnTo>
                    <a:pt x="140" y="375"/>
                  </a:lnTo>
                  <a:lnTo>
                    <a:pt x="140" y="375"/>
                  </a:lnTo>
                  <a:lnTo>
                    <a:pt x="148" y="377"/>
                  </a:lnTo>
                  <a:lnTo>
                    <a:pt x="154" y="380"/>
                  </a:lnTo>
                  <a:lnTo>
                    <a:pt x="164" y="388"/>
                  </a:lnTo>
                  <a:lnTo>
                    <a:pt x="173" y="397"/>
                  </a:lnTo>
                  <a:lnTo>
                    <a:pt x="177" y="400"/>
                  </a:lnTo>
                  <a:lnTo>
                    <a:pt x="180" y="402"/>
                  </a:lnTo>
                  <a:lnTo>
                    <a:pt x="180" y="402"/>
                  </a:lnTo>
                  <a:lnTo>
                    <a:pt x="180" y="402"/>
                  </a:lnTo>
                  <a:lnTo>
                    <a:pt x="180" y="402"/>
                  </a:lnTo>
                  <a:lnTo>
                    <a:pt x="183" y="402"/>
                  </a:lnTo>
                  <a:lnTo>
                    <a:pt x="183" y="402"/>
                  </a:lnTo>
                  <a:lnTo>
                    <a:pt x="198" y="403"/>
                  </a:lnTo>
                  <a:lnTo>
                    <a:pt x="217" y="406"/>
                  </a:lnTo>
                  <a:lnTo>
                    <a:pt x="217" y="406"/>
                  </a:lnTo>
                  <a:lnTo>
                    <a:pt x="238" y="409"/>
                  </a:lnTo>
                  <a:lnTo>
                    <a:pt x="253" y="411"/>
                  </a:lnTo>
                  <a:lnTo>
                    <a:pt x="253" y="411"/>
                  </a:lnTo>
                  <a:lnTo>
                    <a:pt x="256" y="409"/>
                  </a:lnTo>
                  <a:lnTo>
                    <a:pt x="256" y="409"/>
                  </a:lnTo>
                  <a:lnTo>
                    <a:pt x="273" y="409"/>
                  </a:lnTo>
                  <a:lnTo>
                    <a:pt x="273" y="409"/>
                  </a:lnTo>
                  <a:lnTo>
                    <a:pt x="304" y="409"/>
                  </a:lnTo>
                  <a:lnTo>
                    <a:pt x="331" y="412"/>
                  </a:lnTo>
                  <a:lnTo>
                    <a:pt x="331" y="412"/>
                  </a:lnTo>
                  <a:lnTo>
                    <a:pt x="335" y="412"/>
                  </a:lnTo>
                  <a:lnTo>
                    <a:pt x="335" y="412"/>
                  </a:lnTo>
                  <a:lnTo>
                    <a:pt x="349" y="411"/>
                  </a:lnTo>
                  <a:lnTo>
                    <a:pt x="349" y="411"/>
                  </a:lnTo>
                  <a:lnTo>
                    <a:pt x="359" y="406"/>
                  </a:lnTo>
                  <a:lnTo>
                    <a:pt x="371" y="400"/>
                  </a:lnTo>
                  <a:lnTo>
                    <a:pt x="371" y="400"/>
                  </a:lnTo>
                  <a:lnTo>
                    <a:pt x="381" y="391"/>
                  </a:lnTo>
                  <a:lnTo>
                    <a:pt x="381" y="391"/>
                  </a:lnTo>
                  <a:lnTo>
                    <a:pt x="387" y="387"/>
                  </a:lnTo>
                  <a:lnTo>
                    <a:pt x="396" y="383"/>
                  </a:lnTo>
                  <a:lnTo>
                    <a:pt x="405" y="381"/>
                  </a:lnTo>
                  <a:lnTo>
                    <a:pt x="415" y="378"/>
                  </a:lnTo>
                  <a:lnTo>
                    <a:pt x="415" y="378"/>
                  </a:lnTo>
                  <a:lnTo>
                    <a:pt x="415" y="378"/>
                  </a:lnTo>
                  <a:lnTo>
                    <a:pt x="415" y="378"/>
                  </a:lnTo>
                  <a:lnTo>
                    <a:pt x="415" y="378"/>
                  </a:lnTo>
                  <a:lnTo>
                    <a:pt x="417" y="378"/>
                  </a:lnTo>
                  <a:lnTo>
                    <a:pt x="417" y="378"/>
                  </a:lnTo>
                  <a:lnTo>
                    <a:pt x="417" y="378"/>
                  </a:lnTo>
                  <a:lnTo>
                    <a:pt x="417" y="378"/>
                  </a:lnTo>
                  <a:lnTo>
                    <a:pt x="417" y="378"/>
                  </a:lnTo>
                  <a:lnTo>
                    <a:pt x="417" y="378"/>
                  </a:lnTo>
                  <a:lnTo>
                    <a:pt x="417" y="378"/>
                  </a:lnTo>
                  <a:lnTo>
                    <a:pt x="434" y="377"/>
                  </a:lnTo>
                  <a:lnTo>
                    <a:pt x="451" y="375"/>
                  </a:lnTo>
                  <a:lnTo>
                    <a:pt x="451" y="375"/>
                  </a:lnTo>
                  <a:lnTo>
                    <a:pt x="464" y="377"/>
                  </a:lnTo>
                  <a:lnTo>
                    <a:pt x="464" y="377"/>
                  </a:lnTo>
                  <a:lnTo>
                    <a:pt x="490" y="381"/>
                  </a:lnTo>
                  <a:lnTo>
                    <a:pt x="490" y="381"/>
                  </a:lnTo>
                  <a:lnTo>
                    <a:pt x="501" y="383"/>
                  </a:lnTo>
                  <a:lnTo>
                    <a:pt x="510" y="386"/>
                  </a:lnTo>
                  <a:lnTo>
                    <a:pt x="517" y="388"/>
                  </a:lnTo>
                  <a:lnTo>
                    <a:pt x="521" y="393"/>
                  </a:lnTo>
                  <a:lnTo>
                    <a:pt x="521" y="393"/>
                  </a:lnTo>
                  <a:lnTo>
                    <a:pt x="524" y="396"/>
                  </a:lnTo>
                  <a:lnTo>
                    <a:pt x="530" y="400"/>
                  </a:lnTo>
                  <a:lnTo>
                    <a:pt x="549" y="408"/>
                  </a:lnTo>
                  <a:lnTo>
                    <a:pt x="549" y="408"/>
                  </a:lnTo>
                  <a:lnTo>
                    <a:pt x="563" y="414"/>
                  </a:lnTo>
                  <a:lnTo>
                    <a:pt x="563" y="414"/>
                  </a:lnTo>
                  <a:lnTo>
                    <a:pt x="563" y="414"/>
                  </a:lnTo>
                  <a:lnTo>
                    <a:pt x="564" y="405"/>
                  </a:lnTo>
                  <a:lnTo>
                    <a:pt x="564" y="396"/>
                  </a:lnTo>
                  <a:lnTo>
                    <a:pt x="563" y="377"/>
                  </a:lnTo>
                  <a:lnTo>
                    <a:pt x="563" y="377"/>
                  </a:lnTo>
                  <a:lnTo>
                    <a:pt x="564" y="368"/>
                  </a:lnTo>
                  <a:lnTo>
                    <a:pt x="566" y="359"/>
                  </a:lnTo>
                  <a:lnTo>
                    <a:pt x="569" y="349"/>
                  </a:lnTo>
                  <a:lnTo>
                    <a:pt x="573" y="340"/>
                  </a:lnTo>
                  <a:lnTo>
                    <a:pt x="579" y="332"/>
                  </a:lnTo>
                  <a:lnTo>
                    <a:pt x="585" y="326"/>
                  </a:lnTo>
                  <a:lnTo>
                    <a:pt x="591" y="320"/>
                  </a:lnTo>
                  <a:lnTo>
                    <a:pt x="598" y="319"/>
                  </a:lnTo>
                  <a:lnTo>
                    <a:pt x="598" y="319"/>
                  </a:lnTo>
                  <a:lnTo>
                    <a:pt x="615" y="318"/>
                  </a:lnTo>
                  <a:lnTo>
                    <a:pt x="620" y="316"/>
                  </a:lnTo>
                  <a:lnTo>
                    <a:pt x="626" y="313"/>
                  </a:lnTo>
                  <a:lnTo>
                    <a:pt x="631" y="309"/>
                  </a:lnTo>
                  <a:lnTo>
                    <a:pt x="634" y="301"/>
                  </a:lnTo>
                  <a:lnTo>
                    <a:pt x="635" y="292"/>
                  </a:lnTo>
                  <a:lnTo>
                    <a:pt x="635" y="281"/>
                  </a:lnTo>
                  <a:lnTo>
                    <a:pt x="635" y="278"/>
                  </a:lnTo>
                  <a:lnTo>
                    <a:pt x="635" y="278"/>
                  </a:lnTo>
                  <a:lnTo>
                    <a:pt x="616" y="263"/>
                  </a:lnTo>
                  <a:lnTo>
                    <a:pt x="616" y="263"/>
                  </a:lnTo>
                  <a:lnTo>
                    <a:pt x="610" y="260"/>
                  </a:lnTo>
                  <a:lnTo>
                    <a:pt x="610" y="260"/>
                  </a:lnTo>
                  <a:lnTo>
                    <a:pt x="604" y="262"/>
                  </a:lnTo>
                  <a:lnTo>
                    <a:pt x="604" y="262"/>
                  </a:lnTo>
                  <a:lnTo>
                    <a:pt x="581" y="273"/>
                  </a:lnTo>
                  <a:lnTo>
                    <a:pt x="581" y="273"/>
                  </a:lnTo>
                  <a:lnTo>
                    <a:pt x="575" y="275"/>
                  </a:lnTo>
                  <a:lnTo>
                    <a:pt x="572" y="276"/>
                  </a:lnTo>
                  <a:lnTo>
                    <a:pt x="572" y="276"/>
                  </a:lnTo>
                  <a:lnTo>
                    <a:pt x="570" y="276"/>
                  </a:lnTo>
                  <a:lnTo>
                    <a:pt x="570" y="276"/>
                  </a:lnTo>
                  <a:lnTo>
                    <a:pt x="560" y="275"/>
                  </a:lnTo>
                  <a:lnTo>
                    <a:pt x="549" y="270"/>
                  </a:lnTo>
                  <a:lnTo>
                    <a:pt x="545" y="267"/>
                  </a:lnTo>
                  <a:lnTo>
                    <a:pt x="544" y="266"/>
                  </a:lnTo>
                  <a:lnTo>
                    <a:pt x="542" y="263"/>
                  </a:lnTo>
                  <a:lnTo>
                    <a:pt x="544" y="260"/>
                  </a:lnTo>
                  <a:lnTo>
                    <a:pt x="545" y="257"/>
                  </a:lnTo>
                  <a:lnTo>
                    <a:pt x="545" y="257"/>
                  </a:lnTo>
                  <a:lnTo>
                    <a:pt x="539" y="251"/>
                  </a:lnTo>
                  <a:lnTo>
                    <a:pt x="539" y="251"/>
                  </a:lnTo>
                  <a:lnTo>
                    <a:pt x="535" y="242"/>
                  </a:lnTo>
                  <a:lnTo>
                    <a:pt x="530" y="233"/>
                  </a:lnTo>
                  <a:lnTo>
                    <a:pt x="529" y="222"/>
                  </a:lnTo>
                  <a:lnTo>
                    <a:pt x="527" y="211"/>
                  </a:lnTo>
                  <a:lnTo>
                    <a:pt x="526" y="201"/>
                  </a:lnTo>
                  <a:lnTo>
                    <a:pt x="527" y="191"/>
                  </a:lnTo>
                  <a:lnTo>
                    <a:pt x="530" y="183"/>
                  </a:lnTo>
                  <a:lnTo>
                    <a:pt x="533" y="177"/>
                  </a:lnTo>
                  <a:lnTo>
                    <a:pt x="533" y="177"/>
                  </a:lnTo>
                  <a:lnTo>
                    <a:pt x="535" y="176"/>
                  </a:lnTo>
                  <a:lnTo>
                    <a:pt x="536" y="171"/>
                  </a:lnTo>
                  <a:lnTo>
                    <a:pt x="536" y="164"/>
                  </a:lnTo>
                  <a:lnTo>
                    <a:pt x="535" y="154"/>
                  </a:lnTo>
                  <a:lnTo>
                    <a:pt x="530" y="142"/>
                  </a:lnTo>
                  <a:lnTo>
                    <a:pt x="524" y="130"/>
                  </a:lnTo>
                  <a:lnTo>
                    <a:pt x="517" y="118"/>
                  </a:lnTo>
                  <a:lnTo>
                    <a:pt x="501" y="95"/>
                  </a:lnTo>
                  <a:lnTo>
                    <a:pt x="501" y="95"/>
                  </a:lnTo>
                  <a:lnTo>
                    <a:pt x="489" y="78"/>
                  </a:lnTo>
                  <a:lnTo>
                    <a:pt x="489" y="78"/>
                  </a:lnTo>
                  <a:lnTo>
                    <a:pt x="480" y="66"/>
                  </a:lnTo>
                  <a:lnTo>
                    <a:pt x="468" y="49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65" name="Freeform: Shape 148">
              <a:extLst>
                <a:ext uri="{FF2B5EF4-FFF2-40B4-BE49-F238E27FC236}">
                  <a16:creationId xmlns:a16="http://schemas.microsoft.com/office/drawing/2014/main" id="{8E44A89A-EAEC-F249-9D9E-32942CD3166E}"/>
                </a:ext>
              </a:extLst>
            </p:cNvPr>
            <p:cNvSpPr/>
            <p:nvPr/>
          </p:nvSpPr>
          <p:spPr>
            <a:xfrm>
              <a:off x="5085720" y="1849680"/>
              <a:ext cx="78120" cy="96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8" h="270">
                  <a:moveTo>
                    <a:pt x="53" y="0"/>
                  </a:move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22" y="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6" y="62"/>
                  </a:lnTo>
                  <a:lnTo>
                    <a:pt x="38" y="79"/>
                  </a:lnTo>
                  <a:lnTo>
                    <a:pt x="47" y="91"/>
                  </a:lnTo>
                  <a:lnTo>
                    <a:pt x="47" y="91"/>
                  </a:lnTo>
                  <a:lnTo>
                    <a:pt x="59" y="108"/>
                  </a:lnTo>
                  <a:lnTo>
                    <a:pt x="59" y="108"/>
                  </a:lnTo>
                  <a:lnTo>
                    <a:pt x="75" y="131"/>
                  </a:lnTo>
                  <a:lnTo>
                    <a:pt x="82" y="143"/>
                  </a:lnTo>
                  <a:lnTo>
                    <a:pt x="88" y="155"/>
                  </a:lnTo>
                  <a:lnTo>
                    <a:pt x="93" y="167"/>
                  </a:lnTo>
                  <a:lnTo>
                    <a:pt x="94" y="177"/>
                  </a:lnTo>
                  <a:lnTo>
                    <a:pt x="94" y="184"/>
                  </a:lnTo>
                  <a:lnTo>
                    <a:pt x="93" y="187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88" y="196"/>
                  </a:lnTo>
                  <a:lnTo>
                    <a:pt x="85" y="204"/>
                  </a:lnTo>
                  <a:lnTo>
                    <a:pt x="84" y="214"/>
                  </a:lnTo>
                  <a:lnTo>
                    <a:pt x="85" y="224"/>
                  </a:lnTo>
                  <a:lnTo>
                    <a:pt x="87" y="235"/>
                  </a:lnTo>
                  <a:lnTo>
                    <a:pt x="88" y="246"/>
                  </a:lnTo>
                  <a:lnTo>
                    <a:pt x="93" y="255"/>
                  </a:lnTo>
                  <a:lnTo>
                    <a:pt x="97" y="264"/>
                  </a:lnTo>
                  <a:lnTo>
                    <a:pt x="97" y="264"/>
                  </a:lnTo>
                  <a:lnTo>
                    <a:pt x="103" y="270"/>
                  </a:lnTo>
                  <a:lnTo>
                    <a:pt x="103" y="270"/>
                  </a:lnTo>
                  <a:lnTo>
                    <a:pt x="116" y="254"/>
                  </a:lnTo>
                  <a:lnTo>
                    <a:pt x="116" y="254"/>
                  </a:lnTo>
                  <a:lnTo>
                    <a:pt x="133" y="230"/>
                  </a:lnTo>
                  <a:lnTo>
                    <a:pt x="139" y="220"/>
                  </a:lnTo>
                  <a:lnTo>
                    <a:pt x="143" y="212"/>
                  </a:lnTo>
                  <a:lnTo>
                    <a:pt x="143" y="212"/>
                  </a:lnTo>
                  <a:lnTo>
                    <a:pt x="143" y="211"/>
                  </a:lnTo>
                  <a:lnTo>
                    <a:pt x="143" y="211"/>
                  </a:lnTo>
                  <a:lnTo>
                    <a:pt x="143" y="211"/>
                  </a:lnTo>
                  <a:lnTo>
                    <a:pt x="143" y="211"/>
                  </a:lnTo>
                  <a:lnTo>
                    <a:pt x="143" y="208"/>
                  </a:lnTo>
                  <a:lnTo>
                    <a:pt x="143" y="208"/>
                  </a:lnTo>
                  <a:lnTo>
                    <a:pt x="144" y="195"/>
                  </a:lnTo>
                  <a:lnTo>
                    <a:pt x="144" y="195"/>
                  </a:lnTo>
                  <a:lnTo>
                    <a:pt x="146" y="189"/>
                  </a:lnTo>
                  <a:lnTo>
                    <a:pt x="150" y="181"/>
                  </a:lnTo>
                  <a:lnTo>
                    <a:pt x="155" y="177"/>
                  </a:lnTo>
                  <a:lnTo>
                    <a:pt x="159" y="176"/>
                  </a:lnTo>
                  <a:lnTo>
                    <a:pt x="164" y="176"/>
                  </a:lnTo>
                  <a:lnTo>
                    <a:pt x="164" y="176"/>
                  </a:lnTo>
                  <a:lnTo>
                    <a:pt x="171" y="177"/>
                  </a:lnTo>
                  <a:lnTo>
                    <a:pt x="171" y="177"/>
                  </a:lnTo>
                  <a:lnTo>
                    <a:pt x="178" y="178"/>
                  </a:lnTo>
                  <a:lnTo>
                    <a:pt x="178" y="178"/>
                  </a:lnTo>
                  <a:lnTo>
                    <a:pt x="199" y="184"/>
                  </a:lnTo>
                  <a:lnTo>
                    <a:pt x="214" y="189"/>
                  </a:lnTo>
                  <a:lnTo>
                    <a:pt x="214" y="189"/>
                  </a:lnTo>
                  <a:lnTo>
                    <a:pt x="214" y="189"/>
                  </a:lnTo>
                  <a:lnTo>
                    <a:pt x="214" y="189"/>
                  </a:lnTo>
                  <a:lnTo>
                    <a:pt x="217" y="187"/>
                  </a:lnTo>
                  <a:lnTo>
                    <a:pt x="218" y="184"/>
                  </a:lnTo>
                  <a:lnTo>
                    <a:pt x="218" y="184"/>
                  </a:lnTo>
                  <a:lnTo>
                    <a:pt x="217" y="176"/>
                  </a:lnTo>
                  <a:lnTo>
                    <a:pt x="214" y="162"/>
                  </a:lnTo>
                  <a:lnTo>
                    <a:pt x="209" y="149"/>
                  </a:lnTo>
                  <a:lnTo>
                    <a:pt x="205" y="144"/>
                  </a:lnTo>
                  <a:lnTo>
                    <a:pt x="202" y="139"/>
                  </a:lnTo>
                  <a:lnTo>
                    <a:pt x="202" y="139"/>
                  </a:lnTo>
                  <a:lnTo>
                    <a:pt x="190" y="125"/>
                  </a:lnTo>
                  <a:lnTo>
                    <a:pt x="174" y="103"/>
                  </a:lnTo>
                  <a:lnTo>
                    <a:pt x="174" y="103"/>
                  </a:lnTo>
                  <a:lnTo>
                    <a:pt x="165" y="86"/>
                  </a:lnTo>
                  <a:lnTo>
                    <a:pt x="158" y="68"/>
                  </a:lnTo>
                  <a:lnTo>
                    <a:pt x="158" y="68"/>
                  </a:lnTo>
                  <a:lnTo>
                    <a:pt x="155" y="59"/>
                  </a:lnTo>
                  <a:lnTo>
                    <a:pt x="149" y="52"/>
                  </a:lnTo>
                  <a:lnTo>
                    <a:pt x="143" y="44"/>
                  </a:lnTo>
                  <a:lnTo>
                    <a:pt x="136" y="40"/>
                  </a:lnTo>
                  <a:lnTo>
                    <a:pt x="128" y="35"/>
                  </a:lnTo>
                  <a:lnTo>
                    <a:pt x="121" y="32"/>
                  </a:lnTo>
                  <a:lnTo>
                    <a:pt x="113" y="31"/>
                  </a:lnTo>
                  <a:lnTo>
                    <a:pt x="107" y="31"/>
                  </a:lnTo>
                  <a:lnTo>
                    <a:pt x="107" y="31"/>
                  </a:lnTo>
                  <a:lnTo>
                    <a:pt x="102" y="29"/>
                  </a:lnTo>
                  <a:lnTo>
                    <a:pt x="96" y="26"/>
                  </a:lnTo>
                  <a:lnTo>
                    <a:pt x="81" y="15"/>
                  </a:lnTo>
                  <a:lnTo>
                    <a:pt x="66" y="4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66" name="Freeform: Shape 149">
              <a:extLst>
                <a:ext uri="{FF2B5EF4-FFF2-40B4-BE49-F238E27FC236}">
                  <a16:creationId xmlns:a16="http://schemas.microsoft.com/office/drawing/2014/main" id="{F9E31CA7-8B77-F648-83ED-FC5212C97F11}"/>
                </a:ext>
              </a:extLst>
            </p:cNvPr>
            <p:cNvSpPr/>
            <p:nvPr/>
          </p:nvSpPr>
          <p:spPr>
            <a:xfrm>
              <a:off x="5085720" y="1849680"/>
              <a:ext cx="78120" cy="96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8" h="270">
                  <a:moveTo>
                    <a:pt x="53" y="0"/>
                  </a:move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22" y="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6" y="62"/>
                  </a:lnTo>
                  <a:lnTo>
                    <a:pt x="38" y="79"/>
                  </a:lnTo>
                  <a:lnTo>
                    <a:pt x="47" y="91"/>
                  </a:lnTo>
                  <a:lnTo>
                    <a:pt x="47" y="91"/>
                  </a:lnTo>
                  <a:lnTo>
                    <a:pt x="59" y="108"/>
                  </a:lnTo>
                  <a:lnTo>
                    <a:pt x="59" y="108"/>
                  </a:lnTo>
                  <a:lnTo>
                    <a:pt x="75" y="131"/>
                  </a:lnTo>
                  <a:lnTo>
                    <a:pt x="82" y="143"/>
                  </a:lnTo>
                  <a:lnTo>
                    <a:pt x="88" y="155"/>
                  </a:lnTo>
                  <a:lnTo>
                    <a:pt x="93" y="167"/>
                  </a:lnTo>
                  <a:lnTo>
                    <a:pt x="94" y="177"/>
                  </a:lnTo>
                  <a:lnTo>
                    <a:pt x="94" y="184"/>
                  </a:lnTo>
                  <a:lnTo>
                    <a:pt x="93" y="187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88" y="196"/>
                  </a:lnTo>
                  <a:lnTo>
                    <a:pt x="85" y="204"/>
                  </a:lnTo>
                  <a:lnTo>
                    <a:pt x="84" y="214"/>
                  </a:lnTo>
                  <a:lnTo>
                    <a:pt x="85" y="224"/>
                  </a:lnTo>
                  <a:lnTo>
                    <a:pt x="87" y="235"/>
                  </a:lnTo>
                  <a:lnTo>
                    <a:pt x="88" y="246"/>
                  </a:lnTo>
                  <a:lnTo>
                    <a:pt x="93" y="255"/>
                  </a:lnTo>
                  <a:lnTo>
                    <a:pt x="97" y="264"/>
                  </a:lnTo>
                  <a:lnTo>
                    <a:pt x="97" y="264"/>
                  </a:lnTo>
                  <a:lnTo>
                    <a:pt x="103" y="270"/>
                  </a:lnTo>
                  <a:lnTo>
                    <a:pt x="103" y="270"/>
                  </a:lnTo>
                  <a:lnTo>
                    <a:pt x="116" y="254"/>
                  </a:lnTo>
                  <a:lnTo>
                    <a:pt x="116" y="254"/>
                  </a:lnTo>
                  <a:lnTo>
                    <a:pt x="133" y="230"/>
                  </a:lnTo>
                  <a:lnTo>
                    <a:pt x="139" y="220"/>
                  </a:lnTo>
                  <a:lnTo>
                    <a:pt x="143" y="212"/>
                  </a:lnTo>
                  <a:lnTo>
                    <a:pt x="143" y="212"/>
                  </a:lnTo>
                  <a:lnTo>
                    <a:pt x="143" y="211"/>
                  </a:lnTo>
                  <a:lnTo>
                    <a:pt x="143" y="211"/>
                  </a:lnTo>
                  <a:lnTo>
                    <a:pt x="143" y="211"/>
                  </a:lnTo>
                  <a:lnTo>
                    <a:pt x="143" y="211"/>
                  </a:lnTo>
                  <a:lnTo>
                    <a:pt x="143" y="208"/>
                  </a:lnTo>
                  <a:lnTo>
                    <a:pt x="143" y="208"/>
                  </a:lnTo>
                  <a:lnTo>
                    <a:pt x="144" y="195"/>
                  </a:lnTo>
                  <a:lnTo>
                    <a:pt x="144" y="195"/>
                  </a:lnTo>
                  <a:lnTo>
                    <a:pt x="146" y="189"/>
                  </a:lnTo>
                  <a:lnTo>
                    <a:pt x="150" y="181"/>
                  </a:lnTo>
                  <a:lnTo>
                    <a:pt x="155" y="177"/>
                  </a:lnTo>
                  <a:lnTo>
                    <a:pt x="159" y="176"/>
                  </a:lnTo>
                  <a:lnTo>
                    <a:pt x="164" y="176"/>
                  </a:lnTo>
                  <a:lnTo>
                    <a:pt x="164" y="176"/>
                  </a:lnTo>
                  <a:lnTo>
                    <a:pt x="171" y="177"/>
                  </a:lnTo>
                  <a:lnTo>
                    <a:pt x="171" y="177"/>
                  </a:lnTo>
                  <a:lnTo>
                    <a:pt x="178" y="178"/>
                  </a:lnTo>
                  <a:lnTo>
                    <a:pt x="178" y="178"/>
                  </a:lnTo>
                  <a:lnTo>
                    <a:pt x="199" y="184"/>
                  </a:lnTo>
                  <a:lnTo>
                    <a:pt x="214" y="189"/>
                  </a:lnTo>
                  <a:lnTo>
                    <a:pt x="214" y="189"/>
                  </a:lnTo>
                  <a:lnTo>
                    <a:pt x="214" y="189"/>
                  </a:lnTo>
                  <a:lnTo>
                    <a:pt x="214" y="189"/>
                  </a:lnTo>
                  <a:lnTo>
                    <a:pt x="217" y="187"/>
                  </a:lnTo>
                  <a:lnTo>
                    <a:pt x="218" y="184"/>
                  </a:lnTo>
                  <a:lnTo>
                    <a:pt x="218" y="184"/>
                  </a:lnTo>
                  <a:lnTo>
                    <a:pt x="217" y="176"/>
                  </a:lnTo>
                  <a:lnTo>
                    <a:pt x="214" y="162"/>
                  </a:lnTo>
                  <a:lnTo>
                    <a:pt x="209" y="149"/>
                  </a:lnTo>
                  <a:lnTo>
                    <a:pt x="205" y="144"/>
                  </a:lnTo>
                  <a:lnTo>
                    <a:pt x="202" y="139"/>
                  </a:lnTo>
                  <a:lnTo>
                    <a:pt x="202" y="139"/>
                  </a:lnTo>
                  <a:lnTo>
                    <a:pt x="190" y="125"/>
                  </a:lnTo>
                  <a:lnTo>
                    <a:pt x="174" y="103"/>
                  </a:lnTo>
                  <a:lnTo>
                    <a:pt x="174" y="103"/>
                  </a:lnTo>
                  <a:lnTo>
                    <a:pt x="165" y="86"/>
                  </a:lnTo>
                  <a:lnTo>
                    <a:pt x="158" y="68"/>
                  </a:lnTo>
                  <a:lnTo>
                    <a:pt x="158" y="68"/>
                  </a:lnTo>
                  <a:lnTo>
                    <a:pt x="155" y="59"/>
                  </a:lnTo>
                  <a:lnTo>
                    <a:pt x="149" y="52"/>
                  </a:lnTo>
                  <a:lnTo>
                    <a:pt x="143" y="44"/>
                  </a:lnTo>
                  <a:lnTo>
                    <a:pt x="136" y="40"/>
                  </a:lnTo>
                  <a:lnTo>
                    <a:pt x="128" y="35"/>
                  </a:lnTo>
                  <a:lnTo>
                    <a:pt x="121" y="32"/>
                  </a:lnTo>
                  <a:lnTo>
                    <a:pt x="113" y="31"/>
                  </a:lnTo>
                  <a:lnTo>
                    <a:pt x="107" y="31"/>
                  </a:lnTo>
                  <a:lnTo>
                    <a:pt x="107" y="31"/>
                  </a:lnTo>
                  <a:lnTo>
                    <a:pt x="102" y="29"/>
                  </a:lnTo>
                  <a:lnTo>
                    <a:pt x="96" y="26"/>
                  </a:lnTo>
                  <a:lnTo>
                    <a:pt x="81" y="15"/>
                  </a:lnTo>
                  <a:lnTo>
                    <a:pt x="66" y="4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67" name="Freeform: Shape 150">
              <a:extLst>
                <a:ext uri="{FF2B5EF4-FFF2-40B4-BE49-F238E27FC236}">
                  <a16:creationId xmlns:a16="http://schemas.microsoft.com/office/drawing/2014/main" id="{C6E38D1B-0702-C946-935D-70F8219C4152}"/>
                </a:ext>
              </a:extLst>
            </p:cNvPr>
            <p:cNvSpPr/>
            <p:nvPr/>
          </p:nvSpPr>
          <p:spPr>
            <a:xfrm>
              <a:off x="4971240" y="1988999"/>
              <a:ext cx="157680" cy="86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9" h="242">
                  <a:moveTo>
                    <a:pt x="16" y="0"/>
                  </a:moveTo>
                  <a:lnTo>
                    <a:pt x="16" y="0"/>
                  </a:lnTo>
                  <a:lnTo>
                    <a:pt x="15" y="4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8" y="63"/>
                  </a:lnTo>
                  <a:lnTo>
                    <a:pt x="25" y="72"/>
                  </a:lnTo>
                  <a:lnTo>
                    <a:pt x="25" y="72"/>
                  </a:lnTo>
                  <a:lnTo>
                    <a:pt x="31" y="81"/>
                  </a:lnTo>
                  <a:lnTo>
                    <a:pt x="36" y="90"/>
                  </a:lnTo>
                  <a:lnTo>
                    <a:pt x="37" y="97"/>
                  </a:lnTo>
                  <a:lnTo>
                    <a:pt x="37" y="99"/>
                  </a:lnTo>
                  <a:lnTo>
                    <a:pt x="36" y="100"/>
                  </a:lnTo>
                  <a:lnTo>
                    <a:pt x="36" y="100"/>
                  </a:lnTo>
                  <a:lnTo>
                    <a:pt x="33" y="102"/>
                  </a:lnTo>
                  <a:lnTo>
                    <a:pt x="33" y="102"/>
                  </a:lnTo>
                  <a:lnTo>
                    <a:pt x="27" y="102"/>
                  </a:lnTo>
                  <a:lnTo>
                    <a:pt x="21" y="106"/>
                  </a:lnTo>
                  <a:lnTo>
                    <a:pt x="16" y="111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1" y="122"/>
                  </a:lnTo>
                  <a:lnTo>
                    <a:pt x="9" y="130"/>
                  </a:lnTo>
                  <a:lnTo>
                    <a:pt x="9" y="130"/>
                  </a:lnTo>
                  <a:lnTo>
                    <a:pt x="9" y="138"/>
                  </a:lnTo>
                  <a:lnTo>
                    <a:pt x="8" y="150"/>
                  </a:lnTo>
                  <a:lnTo>
                    <a:pt x="8" y="150"/>
                  </a:lnTo>
                  <a:lnTo>
                    <a:pt x="8" y="152"/>
                  </a:lnTo>
                  <a:lnTo>
                    <a:pt x="8" y="152"/>
                  </a:lnTo>
                  <a:lnTo>
                    <a:pt x="8" y="158"/>
                  </a:lnTo>
                  <a:lnTo>
                    <a:pt x="8" y="159"/>
                  </a:lnTo>
                  <a:lnTo>
                    <a:pt x="9" y="164"/>
                  </a:lnTo>
                  <a:lnTo>
                    <a:pt x="9" y="164"/>
                  </a:lnTo>
                  <a:lnTo>
                    <a:pt x="22" y="175"/>
                  </a:lnTo>
                  <a:lnTo>
                    <a:pt x="40" y="196"/>
                  </a:lnTo>
                  <a:lnTo>
                    <a:pt x="40" y="196"/>
                  </a:lnTo>
                  <a:lnTo>
                    <a:pt x="46" y="203"/>
                  </a:lnTo>
                  <a:lnTo>
                    <a:pt x="49" y="209"/>
                  </a:lnTo>
                  <a:lnTo>
                    <a:pt x="49" y="209"/>
                  </a:lnTo>
                  <a:lnTo>
                    <a:pt x="50" y="214"/>
                  </a:lnTo>
                  <a:lnTo>
                    <a:pt x="55" y="218"/>
                  </a:lnTo>
                  <a:lnTo>
                    <a:pt x="55" y="218"/>
                  </a:lnTo>
                  <a:lnTo>
                    <a:pt x="61" y="223"/>
                  </a:lnTo>
                  <a:lnTo>
                    <a:pt x="62" y="226"/>
                  </a:lnTo>
                  <a:lnTo>
                    <a:pt x="62" y="229"/>
                  </a:lnTo>
                  <a:lnTo>
                    <a:pt x="62" y="229"/>
                  </a:lnTo>
                  <a:lnTo>
                    <a:pt x="65" y="229"/>
                  </a:lnTo>
                  <a:lnTo>
                    <a:pt x="65" y="229"/>
                  </a:lnTo>
                  <a:lnTo>
                    <a:pt x="92" y="227"/>
                  </a:lnTo>
                  <a:lnTo>
                    <a:pt x="121" y="226"/>
                  </a:lnTo>
                  <a:lnTo>
                    <a:pt x="121" y="226"/>
                  </a:lnTo>
                  <a:lnTo>
                    <a:pt x="143" y="227"/>
                  </a:lnTo>
                  <a:lnTo>
                    <a:pt x="151" y="229"/>
                  </a:lnTo>
                  <a:lnTo>
                    <a:pt x="157" y="230"/>
                  </a:lnTo>
                  <a:lnTo>
                    <a:pt x="157" y="230"/>
                  </a:lnTo>
                  <a:lnTo>
                    <a:pt x="169" y="233"/>
                  </a:lnTo>
                  <a:lnTo>
                    <a:pt x="169" y="233"/>
                  </a:lnTo>
                  <a:lnTo>
                    <a:pt x="185" y="237"/>
                  </a:lnTo>
                  <a:lnTo>
                    <a:pt x="203" y="239"/>
                  </a:lnTo>
                  <a:lnTo>
                    <a:pt x="229" y="242"/>
                  </a:lnTo>
                  <a:lnTo>
                    <a:pt x="229" y="242"/>
                  </a:lnTo>
                  <a:lnTo>
                    <a:pt x="232" y="242"/>
                  </a:lnTo>
                  <a:lnTo>
                    <a:pt x="232" y="242"/>
                  </a:lnTo>
                  <a:lnTo>
                    <a:pt x="242" y="242"/>
                  </a:lnTo>
                  <a:lnTo>
                    <a:pt x="251" y="239"/>
                  </a:lnTo>
                  <a:lnTo>
                    <a:pt x="251" y="239"/>
                  </a:lnTo>
                  <a:lnTo>
                    <a:pt x="251" y="239"/>
                  </a:lnTo>
                  <a:lnTo>
                    <a:pt x="251" y="239"/>
                  </a:lnTo>
                  <a:lnTo>
                    <a:pt x="251" y="239"/>
                  </a:lnTo>
                  <a:lnTo>
                    <a:pt x="256" y="236"/>
                  </a:lnTo>
                  <a:lnTo>
                    <a:pt x="259" y="233"/>
                  </a:lnTo>
                  <a:lnTo>
                    <a:pt x="259" y="233"/>
                  </a:lnTo>
                  <a:lnTo>
                    <a:pt x="260" y="230"/>
                  </a:lnTo>
                  <a:lnTo>
                    <a:pt x="259" y="226"/>
                  </a:lnTo>
                  <a:lnTo>
                    <a:pt x="259" y="226"/>
                  </a:lnTo>
                  <a:lnTo>
                    <a:pt x="259" y="223"/>
                  </a:lnTo>
                  <a:lnTo>
                    <a:pt x="260" y="221"/>
                  </a:lnTo>
                  <a:lnTo>
                    <a:pt x="266" y="217"/>
                  </a:lnTo>
                  <a:lnTo>
                    <a:pt x="266" y="217"/>
                  </a:lnTo>
                  <a:lnTo>
                    <a:pt x="278" y="212"/>
                  </a:lnTo>
                  <a:lnTo>
                    <a:pt x="293" y="209"/>
                  </a:lnTo>
                  <a:lnTo>
                    <a:pt x="293" y="209"/>
                  </a:lnTo>
                  <a:lnTo>
                    <a:pt x="290" y="198"/>
                  </a:lnTo>
                  <a:lnTo>
                    <a:pt x="290" y="198"/>
                  </a:lnTo>
                  <a:lnTo>
                    <a:pt x="290" y="193"/>
                  </a:lnTo>
                  <a:lnTo>
                    <a:pt x="291" y="190"/>
                  </a:lnTo>
                  <a:lnTo>
                    <a:pt x="291" y="190"/>
                  </a:lnTo>
                  <a:lnTo>
                    <a:pt x="291" y="190"/>
                  </a:lnTo>
                  <a:lnTo>
                    <a:pt x="291" y="190"/>
                  </a:lnTo>
                  <a:lnTo>
                    <a:pt x="293" y="190"/>
                  </a:lnTo>
                  <a:lnTo>
                    <a:pt x="293" y="190"/>
                  </a:lnTo>
                  <a:lnTo>
                    <a:pt x="309" y="187"/>
                  </a:lnTo>
                  <a:lnTo>
                    <a:pt x="321" y="186"/>
                  </a:lnTo>
                  <a:lnTo>
                    <a:pt x="334" y="186"/>
                  </a:lnTo>
                  <a:lnTo>
                    <a:pt x="334" y="186"/>
                  </a:lnTo>
                  <a:lnTo>
                    <a:pt x="350" y="186"/>
                  </a:lnTo>
                  <a:lnTo>
                    <a:pt x="358" y="187"/>
                  </a:lnTo>
                  <a:lnTo>
                    <a:pt x="365" y="190"/>
                  </a:lnTo>
                  <a:lnTo>
                    <a:pt x="365" y="190"/>
                  </a:lnTo>
                  <a:lnTo>
                    <a:pt x="369" y="192"/>
                  </a:lnTo>
                  <a:lnTo>
                    <a:pt x="372" y="192"/>
                  </a:lnTo>
                  <a:lnTo>
                    <a:pt x="372" y="192"/>
                  </a:lnTo>
                  <a:lnTo>
                    <a:pt x="378" y="192"/>
                  </a:lnTo>
                  <a:lnTo>
                    <a:pt x="384" y="190"/>
                  </a:lnTo>
                  <a:lnTo>
                    <a:pt x="393" y="184"/>
                  </a:lnTo>
                  <a:lnTo>
                    <a:pt x="393" y="184"/>
                  </a:lnTo>
                  <a:lnTo>
                    <a:pt x="389" y="174"/>
                  </a:lnTo>
                  <a:lnTo>
                    <a:pt x="386" y="169"/>
                  </a:lnTo>
                  <a:lnTo>
                    <a:pt x="383" y="168"/>
                  </a:lnTo>
                  <a:lnTo>
                    <a:pt x="383" y="168"/>
                  </a:lnTo>
                  <a:lnTo>
                    <a:pt x="378" y="165"/>
                  </a:lnTo>
                  <a:lnTo>
                    <a:pt x="374" y="159"/>
                  </a:lnTo>
                  <a:lnTo>
                    <a:pt x="369" y="152"/>
                  </a:lnTo>
                  <a:lnTo>
                    <a:pt x="366" y="141"/>
                  </a:lnTo>
                  <a:lnTo>
                    <a:pt x="363" y="133"/>
                  </a:lnTo>
                  <a:lnTo>
                    <a:pt x="363" y="124"/>
                  </a:lnTo>
                  <a:lnTo>
                    <a:pt x="365" y="118"/>
                  </a:lnTo>
                  <a:lnTo>
                    <a:pt x="366" y="116"/>
                  </a:lnTo>
                  <a:lnTo>
                    <a:pt x="368" y="115"/>
                  </a:lnTo>
                  <a:lnTo>
                    <a:pt x="368" y="115"/>
                  </a:lnTo>
                  <a:lnTo>
                    <a:pt x="374" y="112"/>
                  </a:lnTo>
                  <a:lnTo>
                    <a:pt x="380" y="104"/>
                  </a:lnTo>
                  <a:lnTo>
                    <a:pt x="393" y="87"/>
                  </a:lnTo>
                  <a:lnTo>
                    <a:pt x="400" y="77"/>
                  </a:lnTo>
                  <a:lnTo>
                    <a:pt x="408" y="66"/>
                  </a:lnTo>
                  <a:lnTo>
                    <a:pt x="417" y="59"/>
                  </a:lnTo>
                  <a:lnTo>
                    <a:pt x="425" y="54"/>
                  </a:lnTo>
                  <a:lnTo>
                    <a:pt x="425" y="54"/>
                  </a:lnTo>
                  <a:lnTo>
                    <a:pt x="431" y="51"/>
                  </a:lnTo>
                  <a:lnTo>
                    <a:pt x="434" y="48"/>
                  </a:lnTo>
                  <a:lnTo>
                    <a:pt x="437" y="44"/>
                  </a:lnTo>
                  <a:lnTo>
                    <a:pt x="439" y="40"/>
                  </a:lnTo>
                  <a:lnTo>
                    <a:pt x="439" y="40"/>
                  </a:lnTo>
                  <a:lnTo>
                    <a:pt x="425" y="34"/>
                  </a:lnTo>
                  <a:lnTo>
                    <a:pt x="425" y="34"/>
                  </a:lnTo>
                  <a:lnTo>
                    <a:pt x="406" y="26"/>
                  </a:lnTo>
                  <a:lnTo>
                    <a:pt x="400" y="22"/>
                  </a:lnTo>
                  <a:lnTo>
                    <a:pt x="397" y="19"/>
                  </a:lnTo>
                  <a:lnTo>
                    <a:pt x="397" y="19"/>
                  </a:lnTo>
                  <a:lnTo>
                    <a:pt x="393" y="14"/>
                  </a:lnTo>
                  <a:lnTo>
                    <a:pt x="386" y="12"/>
                  </a:lnTo>
                  <a:lnTo>
                    <a:pt x="377" y="9"/>
                  </a:lnTo>
                  <a:lnTo>
                    <a:pt x="366" y="7"/>
                  </a:lnTo>
                  <a:lnTo>
                    <a:pt x="366" y="7"/>
                  </a:lnTo>
                  <a:lnTo>
                    <a:pt x="340" y="3"/>
                  </a:lnTo>
                  <a:lnTo>
                    <a:pt x="340" y="3"/>
                  </a:lnTo>
                  <a:lnTo>
                    <a:pt x="327" y="1"/>
                  </a:lnTo>
                  <a:lnTo>
                    <a:pt x="327" y="1"/>
                  </a:lnTo>
                  <a:lnTo>
                    <a:pt x="310" y="3"/>
                  </a:lnTo>
                  <a:lnTo>
                    <a:pt x="293" y="4"/>
                  </a:lnTo>
                  <a:lnTo>
                    <a:pt x="293" y="4"/>
                  </a:lnTo>
                  <a:lnTo>
                    <a:pt x="293" y="4"/>
                  </a:lnTo>
                  <a:lnTo>
                    <a:pt x="293" y="4"/>
                  </a:lnTo>
                  <a:lnTo>
                    <a:pt x="293" y="4"/>
                  </a:lnTo>
                  <a:lnTo>
                    <a:pt x="293" y="4"/>
                  </a:lnTo>
                  <a:lnTo>
                    <a:pt x="293" y="4"/>
                  </a:lnTo>
                  <a:lnTo>
                    <a:pt x="293" y="4"/>
                  </a:lnTo>
                  <a:lnTo>
                    <a:pt x="291" y="4"/>
                  </a:lnTo>
                  <a:lnTo>
                    <a:pt x="291" y="4"/>
                  </a:lnTo>
                  <a:lnTo>
                    <a:pt x="291" y="4"/>
                  </a:lnTo>
                  <a:lnTo>
                    <a:pt x="291" y="4"/>
                  </a:lnTo>
                  <a:lnTo>
                    <a:pt x="281" y="7"/>
                  </a:lnTo>
                  <a:lnTo>
                    <a:pt x="272" y="9"/>
                  </a:lnTo>
                  <a:lnTo>
                    <a:pt x="263" y="13"/>
                  </a:lnTo>
                  <a:lnTo>
                    <a:pt x="257" y="17"/>
                  </a:lnTo>
                  <a:lnTo>
                    <a:pt x="257" y="17"/>
                  </a:lnTo>
                  <a:lnTo>
                    <a:pt x="247" y="26"/>
                  </a:lnTo>
                  <a:lnTo>
                    <a:pt x="247" y="26"/>
                  </a:lnTo>
                  <a:lnTo>
                    <a:pt x="235" y="32"/>
                  </a:lnTo>
                  <a:lnTo>
                    <a:pt x="225" y="37"/>
                  </a:lnTo>
                  <a:lnTo>
                    <a:pt x="225" y="37"/>
                  </a:lnTo>
                  <a:lnTo>
                    <a:pt x="211" y="38"/>
                  </a:lnTo>
                  <a:lnTo>
                    <a:pt x="211" y="38"/>
                  </a:lnTo>
                  <a:lnTo>
                    <a:pt x="207" y="38"/>
                  </a:lnTo>
                  <a:lnTo>
                    <a:pt x="207" y="38"/>
                  </a:lnTo>
                  <a:lnTo>
                    <a:pt x="180" y="37"/>
                  </a:lnTo>
                  <a:lnTo>
                    <a:pt x="149" y="35"/>
                  </a:lnTo>
                  <a:lnTo>
                    <a:pt x="149" y="35"/>
                  </a:lnTo>
                  <a:lnTo>
                    <a:pt x="132" y="35"/>
                  </a:lnTo>
                  <a:lnTo>
                    <a:pt x="132" y="35"/>
                  </a:lnTo>
                  <a:lnTo>
                    <a:pt x="129" y="37"/>
                  </a:lnTo>
                  <a:lnTo>
                    <a:pt x="129" y="37"/>
                  </a:lnTo>
                  <a:lnTo>
                    <a:pt x="114" y="35"/>
                  </a:lnTo>
                  <a:lnTo>
                    <a:pt x="93" y="32"/>
                  </a:lnTo>
                  <a:lnTo>
                    <a:pt x="93" y="32"/>
                  </a:lnTo>
                  <a:lnTo>
                    <a:pt x="74" y="29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3" y="26"/>
                  </a:lnTo>
                  <a:lnTo>
                    <a:pt x="49" y="23"/>
                  </a:lnTo>
                  <a:lnTo>
                    <a:pt x="40" y="14"/>
                  </a:lnTo>
                  <a:lnTo>
                    <a:pt x="30" y="6"/>
                  </a:lnTo>
                  <a:lnTo>
                    <a:pt x="24" y="3"/>
                  </a:lnTo>
                  <a:lnTo>
                    <a:pt x="16" y="1"/>
                  </a:lnTo>
                  <a:lnTo>
                    <a:pt x="16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68" name="Freeform: Shape 151">
              <a:extLst>
                <a:ext uri="{FF2B5EF4-FFF2-40B4-BE49-F238E27FC236}">
                  <a16:creationId xmlns:a16="http://schemas.microsoft.com/office/drawing/2014/main" id="{A09D9D3C-BA96-6649-AEE4-D01927D01D9F}"/>
                </a:ext>
              </a:extLst>
            </p:cNvPr>
            <p:cNvSpPr/>
            <p:nvPr/>
          </p:nvSpPr>
          <p:spPr>
            <a:xfrm>
              <a:off x="4971240" y="1988999"/>
              <a:ext cx="157680" cy="86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9" h="242">
                  <a:moveTo>
                    <a:pt x="16" y="0"/>
                  </a:moveTo>
                  <a:lnTo>
                    <a:pt x="16" y="0"/>
                  </a:lnTo>
                  <a:lnTo>
                    <a:pt x="15" y="4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8" y="63"/>
                  </a:lnTo>
                  <a:lnTo>
                    <a:pt x="25" y="72"/>
                  </a:lnTo>
                  <a:lnTo>
                    <a:pt x="25" y="72"/>
                  </a:lnTo>
                  <a:lnTo>
                    <a:pt x="31" y="81"/>
                  </a:lnTo>
                  <a:lnTo>
                    <a:pt x="36" y="90"/>
                  </a:lnTo>
                  <a:lnTo>
                    <a:pt x="37" y="97"/>
                  </a:lnTo>
                  <a:lnTo>
                    <a:pt x="37" y="99"/>
                  </a:lnTo>
                  <a:lnTo>
                    <a:pt x="36" y="100"/>
                  </a:lnTo>
                  <a:lnTo>
                    <a:pt x="36" y="100"/>
                  </a:lnTo>
                  <a:lnTo>
                    <a:pt x="33" y="102"/>
                  </a:lnTo>
                  <a:lnTo>
                    <a:pt x="33" y="102"/>
                  </a:lnTo>
                  <a:lnTo>
                    <a:pt x="27" y="102"/>
                  </a:lnTo>
                  <a:lnTo>
                    <a:pt x="21" y="106"/>
                  </a:lnTo>
                  <a:lnTo>
                    <a:pt x="16" y="111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1" y="122"/>
                  </a:lnTo>
                  <a:lnTo>
                    <a:pt x="9" y="130"/>
                  </a:lnTo>
                  <a:lnTo>
                    <a:pt x="9" y="130"/>
                  </a:lnTo>
                  <a:lnTo>
                    <a:pt x="9" y="138"/>
                  </a:lnTo>
                  <a:lnTo>
                    <a:pt x="8" y="150"/>
                  </a:lnTo>
                  <a:lnTo>
                    <a:pt x="8" y="150"/>
                  </a:lnTo>
                  <a:lnTo>
                    <a:pt x="8" y="152"/>
                  </a:lnTo>
                  <a:lnTo>
                    <a:pt x="8" y="152"/>
                  </a:lnTo>
                  <a:lnTo>
                    <a:pt x="8" y="158"/>
                  </a:lnTo>
                  <a:lnTo>
                    <a:pt x="8" y="159"/>
                  </a:lnTo>
                  <a:lnTo>
                    <a:pt x="9" y="164"/>
                  </a:lnTo>
                  <a:lnTo>
                    <a:pt x="9" y="164"/>
                  </a:lnTo>
                  <a:lnTo>
                    <a:pt x="22" y="175"/>
                  </a:lnTo>
                  <a:lnTo>
                    <a:pt x="40" y="196"/>
                  </a:lnTo>
                  <a:lnTo>
                    <a:pt x="40" y="196"/>
                  </a:lnTo>
                  <a:lnTo>
                    <a:pt x="46" y="203"/>
                  </a:lnTo>
                  <a:lnTo>
                    <a:pt x="49" y="209"/>
                  </a:lnTo>
                  <a:lnTo>
                    <a:pt x="49" y="209"/>
                  </a:lnTo>
                  <a:lnTo>
                    <a:pt x="50" y="214"/>
                  </a:lnTo>
                  <a:lnTo>
                    <a:pt x="55" y="218"/>
                  </a:lnTo>
                  <a:lnTo>
                    <a:pt x="55" y="218"/>
                  </a:lnTo>
                  <a:lnTo>
                    <a:pt x="61" y="223"/>
                  </a:lnTo>
                  <a:lnTo>
                    <a:pt x="62" y="226"/>
                  </a:lnTo>
                  <a:lnTo>
                    <a:pt x="62" y="229"/>
                  </a:lnTo>
                  <a:lnTo>
                    <a:pt x="62" y="229"/>
                  </a:lnTo>
                  <a:lnTo>
                    <a:pt x="65" y="229"/>
                  </a:lnTo>
                  <a:lnTo>
                    <a:pt x="65" y="229"/>
                  </a:lnTo>
                  <a:lnTo>
                    <a:pt x="92" y="227"/>
                  </a:lnTo>
                  <a:lnTo>
                    <a:pt x="121" y="226"/>
                  </a:lnTo>
                  <a:lnTo>
                    <a:pt x="121" y="226"/>
                  </a:lnTo>
                  <a:lnTo>
                    <a:pt x="143" y="227"/>
                  </a:lnTo>
                  <a:lnTo>
                    <a:pt x="151" y="229"/>
                  </a:lnTo>
                  <a:lnTo>
                    <a:pt x="157" y="230"/>
                  </a:lnTo>
                  <a:lnTo>
                    <a:pt x="157" y="230"/>
                  </a:lnTo>
                  <a:lnTo>
                    <a:pt x="169" y="233"/>
                  </a:lnTo>
                  <a:lnTo>
                    <a:pt x="169" y="233"/>
                  </a:lnTo>
                  <a:lnTo>
                    <a:pt x="185" y="237"/>
                  </a:lnTo>
                  <a:lnTo>
                    <a:pt x="203" y="239"/>
                  </a:lnTo>
                  <a:lnTo>
                    <a:pt x="229" y="242"/>
                  </a:lnTo>
                  <a:lnTo>
                    <a:pt x="229" y="242"/>
                  </a:lnTo>
                  <a:lnTo>
                    <a:pt x="232" y="242"/>
                  </a:lnTo>
                  <a:lnTo>
                    <a:pt x="232" y="242"/>
                  </a:lnTo>
                  <a:lnTo>
                    <a:pt x="242" y="242"/>
                  </a:lnTo>
                  <a:lnTo>
                    <a:pt x="251" y="239"/>
                  </a:lnTo>
                  <a:lnTo>
                    <a:pt x="251" y="239"/>
                  </a:lnTo>
                  <a:lnTo>
                    <a:pt x="251" y="239"/>
                  </a:lnTo>
                  <a:lnTo>
                    <a:pt x="251" y="239"/>
                  </a:lnTo>
                  <a:lnTo>
                    <a:pt x="251" y="239"/>
                  </a:lnTo>
                  <a:lnTo>
                    <a:pt x="256" y="236"/>
                  </a:lnTo>
                  <a:lnTo>
                    <a:pt x="259" y="233"/>
                  </a:lnTo>
                  <a:lnTo>
                    <a:pt x="259" y="233"/>
                  </a:lnTo>
                  <a:lnTo>
                    <a:pt x="260" y="230"/>
                  </a:lnTo>
                  <a:lnTo>
                    <a:pt x="259" y="226"/>
                  </a:lnTo>
                  <a:lnTo>
                    <a:pt x="259" y="226"/>
                  </a:lnTo>
                  <a:lnTo>
                    <a:pt x="259" y="223"/>
                  </a:lnTo>
                  <a:lnTo>
                    <a:pt x="260" y="221"/>
                  </a:lnTo>
                  <a:lnTo>
                    <a:pt x="266" y="217"/>
                  </a:lnTo>
                  <a:lnTo>
                    <a:pt x="266" y="217"/>
                  </a:lnTo>
                  <a:lnTo>
                    <a:pt x="278" y="212"/>
                  </a:lnTo>
                  <a:lnTo>
                    <a:pt x="293" y="209"/>
                  </a:lnTo>
                  <a:lnTo>
                    <a:pt x="293" y="209"/>
                  </a:lnTo>
                  <a:lnTo>
                    <a:pt x="290" y="198"/>
                  </a:lnTo>
                  <a:lnTo>
                    <a:pt x="290" y="198"/>
                  </a:lnTo>
                  <a:lnTo>
                    <a:pt x="290" y="193"/>
                  </a:lnTo>
                  <a:lnTo>
                    <a:pt x="291" y="190"/>
                  </a:lnTo>
                  <a:lnTo>
                    <a:pt x="291" y="190"/>
                  </a:lnTo>
                  <a:lnTo>
                    <a:pt x="291" y="190"/>
                  </a:lnTo>
                  <a:lnTo>
                    <a:pt x="291" y="190"/>
                  </a:lnTo>
                  <a:lnTo>
                    <a:pt x="293" y="190"/>
                  </a:lnTo>
                  <a:lnTo>
                    <a:pt x="293" y="190"/>
                  </a:lnTo>
                  <a:lnTo>
                    <a:pt x="309" y="187"/>
                  </a:lnTo>
                  <a:lnTo>
                    <a:pt x="321" y="186"/>
                  </a:lnTo>
                  <a:lnTo>
                    <a:pt x="334" y="186"/>
                  </a:lnTo>
                  <a:lnTo>
                    <a:pt x="334" y="186"/>
                  </a:lnTo>
                  <a:lnTo>
                    <a:pt x="350" y="186"/>
                  </a:lnTo>
                  <a:lnTo>
                    <a:pt x="358" y="187"/>
                  </a:lnTo>
                  <a:lnTo>
                    <a:pt x="365" y="190"/>
                  </a:lnTo>
                  <a:lnTo>
                    <a:pt x="365" y="190"/>
                  </a:lnTo>
                  <a:lnTo>
                    <a:pt x="369" y="192"/>
                  </a:lnTo>
                  <a:lnTo>
                    <a:pt x="372" y="192"/>
                  </a:lnTo>
                  <a:lnTo>
                    <a:pt x="372" y="192"/>
                  </a:lnTo>
                  <a:lnTo>
                    <a:pt x="378" y="192"/>
                  </a:lnTo>
                  <a:lnTo>
                    <a:pt x="384" y="190"/>
                  </a:lnTo>
                  <a:lnTo>
                    <a:pt x="393" y="184"/>
                  </a:lnTo>
                  <a:lnTo>
                    <a:pt x="393" y="184"/>
                  </a:lnTo>
                  <a:lnTo>
                    <a:pt x="389" y="174"/>
                  </a:lnTo>
                  <a:lnTo>
                    <a:pt x="386" y="169"/>
                  </a:lnTo>
                  <a:lnTo>
                    <a:pt x="383" y="168"/>
                  </a:lnTo>
                  <a:lnTo>
                    <a:pt x="383" y="168"/>
                  </a:lnTo>
                  <a:lnTo>
                    <a:pt x="378" y="165"/>
                  </a:lnTo>
                  <a:lnTo>
                    <a:pt x="374" y="159"/>
                  </a:lnTo>
                  <a:lnTo>
                    <a:pt x="369" y="152"/>
                  </a:lnTo>
                  <a:lnTo>
                    <a:pt x="366" y="141"/>
                  </a:lnTo>
                  <a:lnTo>
                    <a:pt x="363" y="133"/>
                  </a:lnTo>
                  <a:lnTo>
                    <a:pt x="363" y="124"/>
                  </a:lnTo>
                  <a:lnTo>
                    <a:pt x="365" y="118"/>
                  </a:lnTo>
                  <a:lnTo>
                    <a:pt x="366" y="116"/>
                  </a:lnTo>
                  <a:lnTo>
                    <a:pt x="368" y="115"/>
                  </a:lnTo>
                  <a:lnTo>
                    <a:pt x="368" y="115"/>
                  </a:lnTo>
                  <a:lnTo>
                    <a:pt x="374" y="112"/>
                  </a:lnTo>
                  <a:lnTo>
                    <a:pt x="380" y="104"/>
                  </a:lnTo>
                  <a:lnTo>
                    <a:pt x="393" y="87"/>
                  </a:lnTo>
                  <a:lnTo>
                    <a:pt x="400" y="77"/>
                  </a:lnTo>
                  <a:lnTo>
                    <a:pt x="408" y="66"/>
                  </a:lnTo>
                  <a:lnTo>
                    <a:pt x="417" y="59"/>
                  </a:lnTo>
                  <a:lnTo>
                    <a:pt x="425" y="54"/>
                  </a:lnTo>
                  <a:lnTo>
                    <a:pt x="425" y="54"/>
                  </a:lnTo>
                  <a:lnTo>
                    <a:pt x="431" y="51"/>
                  </a:lnTo>
                  <a:lnTo>
                    <a:pt x="434" y="48"/>
                  </a:lnTo>
                  <a:lnTo>
                    <a:pt x="437" y="44"/>
                  </a:lnTo>
                  <a:lnTo>
                    <a:pt x="439" y="40"/>
                  </a:lnTo>
                  <a:lnTo>
                    <a:pt x="439" y="40"/>
                  </a:lnTo>
                  <a:lnTo>
                    <a:pt x="425" y="34"/>
                  </a:lnTo>
                  <a:lnTo>
                    <a:pt x="425" y="34"/>
                  </a:lnTo>
                  <a:lnTo>
                    <a:pt x="406" y="26"/>
                  </a:lnTo>
                  <a:lnTo>
                    <a:pt x="400" y="22"/>
                  </a:lnTo>
                  <a:lnTo>
                    <a:pt x="397" y="19"/>
                  </a:lnTo>
                  <a:lnTo>
                    <a:pt x="397" y="19"/>
                  </a:lnTo>
                  <a:lnTo>
                    <a:pt x="393" y="14"/>
                  </a:lnTo>
                  <a:lnTo>
                    <a:pt x="386" y="12"/>
                  </a:lnTo>
                  <a:lnTo>
                    <a:pt x="377" y="9"/>
                  </a:lnTo>
                  <a:lnTo>
                    <a:pt x="366" y="7"/>
                  </a:lnTo>
                  <a:lnTo>
                    <a:pt x="366" y="7"/>
                  </a:lnTo>
                  <a:lnTo>
                    <a:pt x="340" y="3"/>
                  </a:lnTo>
                  <a:lnTo>
                    <a:pt x="340" y="3"/>
                  </a:lnTo>
                  <a:lnTo>
                    <a:pt x="327" y="1"/>
                  </a:lnTo>
                  <a:lnTo>
                    <a:pt x="327" y="1"/>
                  </a:lnTo>
                  <a:lnTo>
                    <a:pt x="310" y="3"/>
                  </a:lnTo>
                  <a:lnTo>
                    <a:pt x="293" y="4"/>
                  </a:lnTo>
                  <a:lnTo>
                    <a:pt x="293" y="4"/>
                  </a:lnTo>
                  <a:lnTo>
                    <a:pt x="293" y="4"/>
                  </a:lnTo>
                  <a:lnTo>
                    <a:pt x="293" y="4"/>
                  </a:lnTo>
                  <a:lnTo>
                    <a:pt x="293" y="4"/>
                  </a:lnTo>
                  <a:lnTo>
                    <a:pt x="293" y="4"/>
                  </a:lnTo>
                  <a:lnTo>
                    <a:pt x="293" y="4"/>
                  </a:lnTo>
                  <a:lnTo>
                    <a:pt x="293" y="4"/>
                  </a:lnTo>
                  <a:lnTo>
                    <a:pt x="291" y="4"/>
                  </a:lnTo>
                  <a:lnTo>
                    <a:pt x="291" y="4"/>
                  </a:lnTo>
                  <a:lnTo>
                    <a:pt x="291" y="4"/>
                  </a:lnTo>
                  <a:lnTo>
                    <a:pt x="291" y="4"/>
                  </a:lnTo>
                  <a:lnTo>
                    <a:pt x="281" y="7"/>
                  </a:lnTo>
                  <a:lnTo>
                    <a:pt x="272" y="9"/>
                  </a:lnTo>
                  <a:lnTo>
                    <a:pt x="263" y="13"/>
                  </a:lnTo>
                  <a:lnTo>
                    <a:pt x="257" y="17"/>
                  </a:lnTo>
                  <a:lnTo>
                    <a:pt x="257" y="17"/>
                  </a:lnTo>
                  <a:lnTo>
                    <a:pt x="247" y="26"/>
                  </a:lnTo>
                  <a:lnTo>
                    <a:pt x="247" y="26"/>
                  </a:lnTo>
                  <a:lnTo>
                    <a:pt x="235" y="32"/>
                  </a:lnTo>
                  <a:lnTo>
                    <a:pt x="225" y="37"/>
                  </a:lnTo>
                  <a:lnTo>
                    <a:pt x="225" y="37"/>
                  </a:lnTo>
                  <a:lnTo>
                    <a:pt x="211" y="38"/>
                  </a:lnTo>
                  <a:lnTo>
                    <a:pt x="211" y="38"/>
                  </a:lnTo>
                  <a:lnTo>
                    <a:pt x="207" y="38"/>
                  </a:lnTo>
                  <a:lnTo>
                    <a:pt x="207" y="38"/>
                  </a:lnTo>
                  <a:lnTo>
                    <a:pt x="180" y="37"/>
                  </a:lnTo>
                  <a:lnTo>
                    <a:pt x="149" y="35"/>
                  </a:lnTo>
                  <a:lnTo>
                    <a:pt x="149" y="35"/>
                  </a:lnTo>
                  <a:lnTo>
                    <a:pt x="132" y="35"/>
                  </a:lnTo>
                  <a:lnTo>
                    <a:pt x="132" y="35"/>
                  </a:lnTo>
                  <a:lnTo>
                    <a:pt x="129" y="37"/>
                  </a:lnTo>
                  <a:lnTo>
                    <a:pt x="129" y="37"/>
                  </a:lnTo>
                  <a:lnTo>
                    <a:pt x="114" y="35"/>
                  </a:lnTo>
                  <a:lnTo>
                    <a:pt x="93" y="32"/>
                  </a:lnTo>
                  <a:lnTo>
                    <a:pt x="93" y="32"/>
                  </a:lnTo>
                  <a:lnTo>
                    <a:pt x="74" y="29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3" y="26"/>
                  </a:lnTo>
                  <a:lnTo>
                    <a:pt x="49" y="23"/>
                  </a:lnTo>
                  <a:lnTo>
                    <a:pt x="40" y="14"/>
                  </a:lnTo>
                  <a:lnTo>
                    <a:pt x="30" y="6"/>
                  </a:lnTo>
                  <a:lnTo>
                    <a:pt x="24" y="3"/>
                  </a:lnTo>
                  <a:lnTo>
                    <a:pt x="16" y="1"/>
                  </a:lnTo>
                  <a:lnTo>
                    <a:pt x="16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69" name="Freeform: Shape 152">
              <a:extLst>
                <a:ext uri="{FF2B5EF4-FFF2-40B4-BE49-F238E27FC236}">
                  <a16:creationId xmlns:a16="http://schemas.microsoft.com/office/drawing/2014/main" id="{C34ECADA-FDBA-E34D-878A-C706293B0112}"/>
                </a:ext>
              </a:extLst>
            </p:cNvPr>
            <p:cNvSpPr/>
            <p:nvPr/>
          </p:nvSpPr>
          <p:spPr>
            <a:xfrm>
              <a:off x="4925520" y="2043000"/>
              <a:ext cx="67680" cy="48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89" h="136">
                  <a:moveTo>
                    <a:pt x="135" y="0"/>
                  </a:moveTo>
                  <a:lnTo>
                    <a:pt x="135" y="0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3" y="43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82"/>
                  </a:lnTo>
                  <a:lnTo>
                    <a:pt x="2" y="93"/>
                  </a:lnTo>
                  <a:lnTo>
                    <a:pt x="2" y="93"/>
                  </a:lnTo>
                  <a:lnTo>
                    <a:pt x="6" y="104"/>
                  </a:lnTo>
                  <a:lnTo>
                    <a:pt x="14" y="113"/>
                  </a:lnTo>
                  <a:lnTo>
                    <a:pt x="24" y="121"/>
                  </a:lnTo>
                  <a:lnTo>
                    <a:pt x="36" y="132"/>
                  </a:lnTo>
                  <a:lnTo>
                    <a:pt x="36" y="132"/>
                  </a:lnTo>
                  <a:lnTo>
                    <a:pt x="43" y="136"/>
                  </a:lnTo>
                  <a:lnTo>
                    <a:pt x="43" y="136"/>
                  </a:lnTo>
                  <a:lnTo>
                    <a:pt x="49" y="135"/>
                  </a:lnTo>
                  <a:lnTo>
                    <a:pt x="59" y="135"/>
                  </a:lnTo>
                  <a:lnTo>
                    <a:pt x="59" y="135"/>
                  </a:lnTo>
                  <a:lnTo>
                    <a:pt x="62" y="135"/>
                  </a:lnTo>
                  <a:lnTo>
                    <a:pt x="62" y="135"/>
                  </a:lnTo>
                  <a:lnTo>
                    <a:pt x="67" y="135"/>
                  </a:lnTo>
                  <a:lnTo>
                    <a:pt x="67" y="135"/>
                  </a:lnTo>
                  <a:lnTo>
                    <a:pt x="68" y="135"/>
                  </a:lnTo>
                  <a:lnTo>
                    <a:pt x="68" y="135"/>
                  </a:lnTo>
                  <a:lnTo>
                    <a:pt x="73" y="135"/>
                  </a:lnTo>
                  <a:lnTo>
                    <a:pt x="74" y="135"/>
                  </a:lnTo>
                  <a:lnTo>
                    <a:pt x="80" y="133"/>
                  </a:lnTo>
                  <a:lnTo>
                    <a:pt x="83" y="133"/>
                  </a:lnTo>
                  <a:lnTo>
                    <a:pt x="83" y="133"/>
                  </a:lnTo>
                  <a:lnTo>
                    <a:pt x="89" y="132"/>
                  </a:lnTo>
                  <a:lnTo>
                    <a:pt x="89" y="132"/>
                  </a:lnTo>
                  <a:lnTo>
                    <a:pt x="95" y="130"/>
                  </a:lnTo>
                  <a:lnTo>
                    <a:pt x="101" y="127"/>
                  </a:lnTo>
                  <a:lnTo>
                    <a:pt x="101" y="127"/>
                  </a:lnTo>
                  <a:lnTo>
                    <a:pt x="110" y="118"/>
                  </a:lnTo>
                  <a:lnTo>
                    <a:pt x="115" y="113"/>
                  </a:lnTo>
                  <a:lnTo>
                    <a:pt x="115" y="113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23" y="113"/>
                  </a:lnTo>
                  <a:lnTo>
                    <a:pt x="123" y="113"/>
                  </a:lnTo>
                  <a:lnTo>
                    <a:pt x="126" y="113"/>
                  </a:lnTo>
                  <a:lnTo>
                    <a:pt x="126" y="113"/>
                  </a:lnTo>
                  <a:lnTo>
                    <a:pt x="132" y="111"/>
                  </a:lnTo>
                  <a:lnTo>
                    <a:pt x="141" y="110"/>
                  </a:lnTo>
                  <a:lnTo>
                    <a:pt x="160" y="101"/>
                  </a:lnTo>
                  <a:lnTo>
                    <a:pt x="177" y="90"/>
                  </a:lnTo>
                  <a:lnTo>
                    <a:pt x="185" y="86"/>
                  </a:lnTo>
                  <a:lnTo>
                    <a:pt x="188" y="82"/>
                  </a:lnTo>
                  <a:lnTo>
                    <a:pt x="189" y="79"/>
                  </a:lnTo>
                  <a:lnTo>
                    <a:pt x="189" y="79"/>
                  </a:lnTo>
                  <a:lnTo>
                    <a:pt x="189" y="76"/>
                  </a:lnTo>
                  <a:lnTo>
                    <a:pt x="188" y="73"/>
                  </a:lnTo>
                  <a:lnTo>
                    <a:pt x="182" y="68"/>
                  </a:lnTo>
                  <a:lnTo>
                    <a:pt x="182" y="68"/>
                  </a:lnTo>
                  <a:lnTo>
                    <a:pt x="177" y="64"/>
                  </a:lnTo>
                  <a:lnTo>
                    <a:pt x="176" y="59"/>
                  </a:lnTo>
                  <a:lnTo>
                    <a:pt x="176" y="59"/>
                  </a:lnTo>
                  <a:lnTo>
                    <a:pt x="173" y="53"/>
                  </a:lnTo>
                  <a:lnTo>
                    <a:pt x="167" y="46"/>
                  </a:lnTo>
                  <a:lnTo>
                    <a:pt x="167" y="46"/>
                  </a:lnTo>
                  <a:lnTo>
                    <a:pt x="149" y="25"/>
                  </a:lnTo>
                  <a:lnTo>
                    <a:pt x="136" y="14"/>
                  </a:lnTo>
                  <a:lnTo>
                    <a:pt x="135" y="9"/>
                  </a:lnTo>
                  <a:lnTo>
                    <a:pt x="135" y="8"/>
                  </a:lnTo>
                  <a:lnTo>
                    <a:pt x="135" y="8"/>
                  </a:lnTo>
                  <a:lnTo>
                    <a:pt x="135" y="2"/>
                  </a:lnTo>
                  <a:lnTo>
                    <a:pt x="135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70" name="Freeform: Shape 153">
              <a:extLst>
                <a:ext uri="{FF2B5EF4-FFF2-40B4-BE49-F238E27FC236}">
                  <a16:creationId xmlns:a16="http://schemas.microsoft.com/office/drawing/2014/main" id="{8EC22D9B-5B5B-A741-BE25-572EE813061B}"/>
                </a:ext>
              </a:extLst>
            </p:cNvPr>
            <p:cNvSpPr/>
            <p:nvPr/>
          </p:nvSpPr>
          <p:spPr>
            <a:xfrm>
              <a:off x="4925520" y="2043000"/>
              <a:ext cx="67680" cy="48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89" h="136">
                  <a:moveTo>
                    <a:pt x="135" y="0"/>
                  </a:moveTo>
                  <a:lnTo>
                    <a:pt x="135" y="0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3" y="43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82"/>
                  </a:lnTo>
                  <a:lnTo>
                    <a:pt x="2" y="93"/>
                  </a:lnTo>
                  <a:lnTo>
                    <a:pt x="2" y="93"/>
                  </a:lnTo>
                  <a:lnTo>
                    <a:pt x="6" y="104"/>
                  </a:lnTo>
                  <a:lnTo>
                    <a:pt x="14" y="113"/>
                  </a:lnTo>
                  <a:lnTo>
                    <a:pt x="24" y="121"/>
                  </a:lnTo>
                  <a:lnTo>
                    <a:pt x="36" y="132"/>
                  </a:lnTo>
                  <a:lnTo>
                    <a:pt x="36" y="132"/>
                  </a:lnTo>
                  <a:lnTo>
                    <a:pt x="43" y="136"/>
                  </a:lnTo>
                  <a:lnTo>
                    <a:pt x="43" y="136"/>
                  </a:lnTo>
                  <a:lnTo>
                    <a:pt x="49" y="135"/>
                  </a:lnTo>
                  <a:lnTo>
                    <a:pt x="59" y="135"/>
                  </a:lnTo>
                  <a:lnTo>
                    <a:pt x="59" y="135"/>
                  </a:lnTo>
                  <a:lnTo>
                    <a:pt x="62" y="135"/>
                  </a:lnTo>
                  <a:lnTo>
                    <a:pt x="62" y="135"/>
                  </a:lnTo>
                  <a:lnTo>
                    <a:pt x="67" y="135"/>
                  </a:lnTo>
                  <a:lnTo>
                    <a:pt x="67" y="135"/>
                  </a:lnTo>
                  <a:lnTo>
                    <a:pt x="68" y="135"/>
                  </a:lnTo>
                  <a:lnTo>
                    <a:pt x="68" y="135"/>
                  </a:lnTo>
                  <a:lnTo>
                    <a:pt x="73" y="135"/>
                  </a:lnTo>
                  <a:lnTo>
                    <a:pt x="74" y="135"/>
                  </a:lnTo>
                  <a:lnTo>
                    <a:pt x="80" y="133"/>
                  </a:lnTo>
                  <a:lnTo>
                    <a:pt x="83" y="133"/>
                  </a:lnTo>
                  <a:lnTo>
                    <a:pt x="83" y="133"/>
                  </a:lnTo>
                  <a:lnTo>
                    <a:pt x="89" y="132"/>
                  </a:lnTo>
                  <a:lnTo>
                    <a:pt x="89" y="132"/>
                  </a:lnTo>
                  <a:lnTo>
                    <a:pt x="95" y="130"/>
                  </a:lnTo>
                  <a:lnTo>
                    <a:pt x="101" y="127"/>
                  </a:lnTo>
                  <a:lnTo>
                    <a:pt x="101" y="127"/>
                  </a:lnTo>
                  <a:lnTo>
                    <a:pt x="110" y="118"/>
                  </a:lnTo>
                  <a:lnTo>
                    <a:pt x="115" y="113"/>
                  </a:lnTo>
                  <a:lnTo>
                    <a:pt x="115" y="113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23" y="113"/>
                  </a:lnTo>
                  <a:lnTo>
                    <a:pt x="123" y="113"/>
                  </a:lnTo>
                  <a:lnTo>
                    <a:pt x="126" y="113"/>
                  </a:lnTo>
                  <a:lnTo>
                    <a:pt x="126" y="113"/>
                  </a:lnTo>
                  <a:lnTo>
                    <a:pt x="132" y="111"/>
                  </a:lnTo>
                  <a:lnTo>
                    <a:pt x="141" y="110"/>
                  </a:lnTo>
                  <a:lnTo>
                    <a:pt x="160" y="101"/>
                  </a:lnTo>
                  <a:lnTo>
                    <a:pt x="177" y="90"/>
                  </a:lnTo>
                  <a:lnTo>
                    <a:pt x="185" y="86"/>
                  </a:lnTo>
                  <a:lnTo>
                    <a:pt x="188" y="82"/>
                  </a:lnTo>
                  <a:lnTo>
                    <a:pt x="189" y="79"/>
                  </a:lnTo>
                  <a:lnTo>
                    <a:pt x="189" y="79"/>
                  </a:lnTo>
                  <a:lnTo>
                    <a:pt x="189" y="76"/>
                  </a:lnTo>
                  <a:lnTo>
                    <a:pt x="188" y="73"/>
                  </a:lnTo>
                  <a:lnTo>
                    <a:pt x="182" y="68"/>
                  </a:lnTo>
                  <a:lnTo>
                    <a:pt x="182" y="68"/>
                  </a:lnTo>
                  <a:lnTo>
                    <a:pt x="177" y="64"/>
                  </a:lnTo>
                  <a:lnTo>
                    <a:pt x="176" y="59"/>
                  </a:lnTo>
                  <a:lnTo>
                    <a:pt x="176" y="59"/>
                  </a:lnTo>
                  <a:lnTo>
                    <a:pt x="173" y="53"/>
                  </a:lnTo>
                  <a:lnTo>
                    <a:pt x="167" y="46"/>
                  </a:lnTo>
                  <a:lnTo>
                    <a:pt x="167" y="46"/>
                  </a:lnTo>
                  <a:lnTo>
                    <a:pt x="149" y="25"/>
                  </a:lnTo>
                  <a:lnTo>
                    <a:pt x="136" y="14"/>
                  </a:lnTo>
                  <a:lnTo>
                    <a:pt x="135" y="9"/>
                  </a:lnTo>
                  <a:lnTo>
                    <a:pt x="135" y="8"/>
                  </a:lnTo>
                  <a:lnTo>
                    <a:pt x="135" y="8"/>
                  </a:lnTo>
                  <a:lnTo>
                    <a:pt x="135" y="2"/>
                  </a:lnTo>
                  <a:lnTo>
                    <a:pt x="135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71" name="Freeform: Shape 154">
              <a:extLst>
                <a:ext uri="{FF2B5EF4-FFF2-40B4-BE49-F238E27FC236}">
                  <a16:creationId xmlns:a16="http://schemas.microsoft.com/office/drawing/2014/main" id="{81CB2AD4-AE82-064F-94F1-D621D245F38E}"/>
                </a:ext>
              </a:extLst>
            </p:cNvPr>
            <p:cNvSpPr/>
            <p:nvPr/>
          </p:nvSpPr>
          <p:spPr>
            <a:xfrm>
              <a:off x="4969800" y="1719360"/>
              <a:ext cx="451440" cy="2595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55" h="722">
                  <a:moveTo>
                    <a:pt x="788" y="0"/>
                  </a:moveTo>
                  <a:lnTo>
                    <a:pt x="788" y="0"/>
                  </a:lnTo>
                  <a:lnTo>
                    <a:pt x="776" y="2"/>
                  </a:lnTo>
                  <a:lnTo>
                    <a:pt x="766" y="3"/>
                  </a:lnTo>
                  <a:lnTo>
                    <a:pt x="766" y="3"/>
                  </a:lnTo>
                  <a:lnTo>
                    <a:pt x="766" y="3"/>
                  </a:lnTo>
                  <a:lnTo>
                    <a:pt x="765" y="5"/>
                  </a:lnTo>
                  <a:lnTo>
                    <a:pt x="765" y="5"/>
                  </a:lnTo>
                  <a:lnTo>
                    <a:pt x="760" y="5"/>
                  </a:lnTo>
                  <a:lnTo>
                    <a:pt x="756" y="6"/>
                  </a:lnTo>
                  <a:lnTo>
                    <a:pt x="756" y="6"/>
                  </a:lnTo>
                  <a:lnTo>
                    <a:pt x="751" y="6"/>
                  </a:lnTo>
                  <a:lnTo>
                    <a:pt x="751" y="6"/>
                  </a:lnTo>
                  <a:lnTo>
                    <a:pt x="742" y="5"/>
                  </a:lnTo>
                  <a:lnTo>
                    <a:pt x="742" y="5"/>
                  </a:lnTo>
                  <a:lnTo>
                    <a:pt x="728" y="3"/>
                  </a:lnTo>
                  <a:lnTo>
                    <a:pt x="728" y="3"/>
                  </a:lnTo>
                  <a:lnTo>
                    <a:pt x="722" y="5"/>
                  </a:lnTo>
                  <a:lnTo>
                    <a:pt x="722" y="5"/>
                  </a:lnTo>
                  <a:lnTo>
                    <a:pt x="717" y="6"/>
                  </a:lnTo>
                  <a:lnTo>
                    <a:pt x="717" y="6"/>
                  </a:lnTo>
                  <a:lnTo>
                    <a:pt x="706" y="13"/>
                  </a:lnTo>
                  <a:lnTo>
                    <a:pt x="706" y="13"/>
                  </a:lnTo>
                  <a:lnTo>
                    <a:pt x="697" y="21"/>
                  </a:lnTo>
                  <a:lnTo>
                    <a:pt x="691" y="22"/>
                  </a:lnTo>
                  <a:lnTo>
                    <a:pt x="685" y="22"/>
                  </a:lnTo>
                  <a:lnTo>
                    <a:pt x="685" y="22"/>
                  </a:lnTo>
                  <a:lnTo>
                    <a:pt x="684" y="22"/>
                  </a:lnTo>
                  <a:lnTo>
                    <a:pt x="684" y="22"/>
                  </a:lnTo>
                  <a:lnTo>
                    <a:pt x="678" y="22"/>
                  </a:lnTo>
                  <a:lnTo>
                    <a:pt x="673" y="21"/>
                  </a:lnTo>
                  <a:lnTo>
                    <a:pt x="669" y="19"/>
                  </a:lnTo>
                  <a:lnTo>
                    <a:pt x="664" y="15"/>
                  </a:lnTo>
                  <a:lnTo>
                    <a:pt x="664" y="15"/>
                  </a:lnTo>
                  <a:lnTo>
                    <a:pt x="651" y="19"/>
                  </a:lnTo>
                  <a:lnTo>
                    <a:pt x="636" y="22"/>
                  </a:lnTo>
                  <a:lnTo>
                    <a:pt x="620" y="24"/>
                  </a:lnTo>
                  <a:lnTo>
                    <a:pt x="620" y="24"/>
                  </a:lnTo>
                  <a:lnTo>
                    <a:pt x="607" y="34"/>
                  </a:lnTo>
                  <a:lnTo>
                    <a:pt x="595" y="46"/>
                  </a:lnTo>
                  <a:lnTo>
                    <a:pt x="585" y="56"/>
                  </a:lnTo>
                  <a:lnTo>
                    <a:pt x="585" y="56"/>
                  </a:lnTo>
                  <a:lnTo>
                    <a:pt x="580" y="63"/>
                  </a:lnTo>
                  <a:lnTo>
                    <a:pt x="579" y="70"/>
                  </a:lnTo>
                  <a:lnTo>
                    <a:pt x="579" y="70"/>
                  </a:lnTo>
                  <a:lnTo>
                    <a:pt x="577" y="84"/>
                  </a:lnTo>
                  <a:lnTo>
                    <a:pt x="576" y="90"/>
                  </a:lnTo>
                  <a:lnTo>
                    <a:pt x="573" y="95"/>
                  </a:lnTo>
                  <a:lnTo>
                    <a:pt x="573" y="95"/>
                  </a:lnTo>
                  <a:lnTo>
                    <a:pt x="570" y="96"/>
                  </a:lnTo>
                  <a:lnTo>
                    <a:pt x="570" y="96"/>
                  </a:lnTo>
                  <a:lnTo>
                    <a:pt x="567" y="95"/>
                  </a:lnTo>
                  <a:lnTo>
                    <a:pt x="567" y="95"/>
                  </a:lnTo>
                  <a:lnTo>
                    <a:pt x="565" y="93"/>
                  </a:lnTo>
                  <a:lnTo>
                    <a:pt x="565" y="93"/>
                  </a:lnTo>
                  <a:lnTo>
                    <a:pt x="559" y="89"/>
                  </a:lnTo>
                  <a:lnTo>
                    <a:pt x="551" y="86"/>
                  </a:lnTo>
                  <a:lnTo>
                    <a:pt x="539" y="84"/>
                  </a:lnTo>
                  <a:lnTo>
                    <a:pt x="528" y="84"/>
                  </a:lnTo>
                  <a:lnTo>
                    <a:pt x="528" y="84"/>
                  </a:lnTo>
                  <a:lnTo>
                    <a:pt x="526" y="84"/>
                  </a:lnTo>
                  <a:lnTo>
                    <a:pt x="526" y="84"/>
                  </a:lnTo>
                  <a:lnTo>
                    <a:pt x="511" y="86"/>
                  </a:lnTo>
                  <a:lnTo>
                    <a:pt x="505" y="87"/>
                  </a:lnTo>
                  <a:lnTo>
                    <a:pt x="500" y="89"/>
                  </a:lnTo>
                  <a:lnTo>
                    <a:pt x="500" y="89"/>
                  </a:lnTo>
                  <a:lnTo>
                    <a:pt x="497" y="89"/>
                  </a:lnTo>
                  <a:lnTo>
                    <a:pt x="497" y="89"/>
                  </a:lnTo>
                  <a:lnTo>
                    <a:pt x="495" y="89"/>
                  </a:lnTo>
                  <a:lnTo>
                    <a:pt x="492" y="87"/>
                  </a:lnTo>
                  <a:lnTo>
                    <a:pt x="484" y="83"/>
                  </a:lnTo>
                  <a:lnTo>
                    <a:pt x="484" y="83"/>
                  </a:lnTo>
                  <a:lnTo>
                    <a:pt x="483" y="80"/>
                  </a:lnTo>
                  <a:lnTo>
                    <a:pt x="483" y="80"/>
                  </a:lnTo>
                  <a:lnTo>
                    <a:pt x="472" y="74"/>
                  </a:lnTo>
                  <a:lnTo>
                    <a:pt x="472" y="74"/>
                  </a:lnTo>
                  <a:lnTo>
                    <a:pt x="468" y="72"/>
                  </a:lnTo>
                  <a:lnTo>
                    <a:pt x="463" y="72"/>
                  </a:lnTo>
                  <a:lnTo>
                    <a:pt x="463" y="72"/>
                  </a:lnTo>
                  <a:lnTo>
                    <a:pt x="459" y="72"/>
                  </a:lnTo>
                  <a:lnTo>
                    <a:pt x="455" y="74"/>
                  </a:lnTo>
                  <a:lnTo>
                    <a:pt x="455" y="74"/>
                  </a:lnTo>
                  <a:lnTo>
                    <a:pt x="450" y="75"/>
                  </a:lnTo>
                  <a:lnTo>
                    <a:pt x="444" y="77"/>
                  </a:lnTo>
                  <a:lnTo>
                    <a:pt x="444" y="77"/>
                  </a:lnTo>
                  <a:lnTo>
                    <a:pt x="435" y="75"/>
                  </a:lnTo>
                  <a:lnTo>
                    <a:pt x="425" y="72"/>
                  </a:lnTo>
                  <a:lnTo>
                    <a:pt x="425" y="72"/>
                  </a:lnTo>
                  <a:lnTo>
                    <a:pt x="418" y="68"/>
                  </a:lnTo>
                  <a:lnTo>
                    <a:pt x="412" y="67"/>
                  </a:lnTo>
                  <a:lnTo>
                    <a:pt x="412" y="67"/>
                  </a:lnTo>
                  <a:lnTo>
                    <a:pt x="410" y="68"/>
                  </a:lnTo>
                  <a:lnTo>
                    <a:pt x="410" y="68"/>
                  </a:lnTo>
                  <a:lnTo>
                    <a:pt x="409" y="70"/>
                  </a:lnTo>
                  <a:lnTo>
                    <a:pt x="409" y="70"/>
                  </a:lnTo>
                  <a:lnTo>
                    <a:pt x="407" y="72"/>
                  </a:lnTo>
                  <a:lnTo>
                    <a:pt x="406" y="74"/>
                  </a:lnTo>
                  <a:lnTo>
                    <a:pt x="400" y="74"/>
                  </a:lnTo>
                  <a:lnTo>
                    <a:pt x="400" y="74"/>
                  </a:lnTo>
                  <a:lnTo>
                    <a:pt x="391" y="74"/>
                  </a:lnTo>
                  <a:lnTo>
                    <a:pt x="382" y="71"/>
                  </a:lnTo>
                  <a:lnTo>
                    <a:pt x="362" y="63"/>
                  </a:lnTo>
                  <a:lnTo>
                    <a:pt x="362" y="63"/>
                  </a:lnTo>
                  <a:lnTo>
                    <a:pt x="362" y="63"/>
                  </a:lnTo>
                  <a:lnTo>
                    <a:pt x="362" y="63"/>
                  </a:lnTo>
                  <a:lnTo>
                    <a:pt x="351" y="61"/>
                  </a:lnTo>
                  <a:lnTo>
                    <a:pt x="341" y="61"/>
                  </a:lnTo>
                  <a:lnTo>
                    <a:pt x="341" y="61"/>
                  </a:lnTo>
                  <a:lnTo>
                    <a:pt x="332" y="61"/>
                  </a:lnTo>
                  <a:lnTo>
                    <a:pt x="332" y="61"/>
                  </a:lnTo>
                  <a:lnTo>
                    <a:pt x="322" y="61"/>
                  </a:lnTo>
                  <a:lnTo>
                    <a:pt x="322" y="61"/>
                  </a:lnTo>
                  <a:lnTo>
                    <a:pt x="311" y="61"/>
                  </a:lnTo>
                  <a:lnTo>
                    <a:pt x="311" y="61"/>
                  </a:lnTo>
                  <a:lnTo>
                    <a:pt x="303" y="58"/>
                  </a:lnTo>
                  <a:lnTo>
                    <a:pt x="300" y="56"/>
                  </a:lnTo>
                  <a:lnTo>
                    <a:pt x="297" y="53"/>
                  </a:lnTo>
                  <a:lnTo>
                    <a:pt x="297" y="53"/>
                  </a:lnTo>
                  <a:lnTo>
                    <a:pt x="291" y="49"/>
                  </a:lnTo>
                  <a:lnTo>
                    <a:pt x="280" y="46"/>
                  </a:lnTo>
                  <a:lnTo>
                    <a:pt x="269" y="43"/>
                  </a:lnTo>
                  <a:lnTo>
                    <a:pt x="254" y="41"/>
                  </a:lnTo>
                  <a:lnTo>
                    <a:pt x="254" y="41"/>
                  </a:lnTo>
                  <a:lnTo>
                    <a:pt x="232" y="40"/>
                  </a:lnTo>
                  <a:lnTo>
                    <a:pt x="209" y="38"/>
                  </a:lnTo>
                  <a:lnTo>
                    <a:pt x="175" y="38"/>
                  </a:lnTo>
                  <a:lnTo>
                    <a:pt x="175" y="38"/>
                  </a:lnTo>
                  <a:lnTo>
                    <a:pt x="168" y="38"/>
                  </a:lnTo>
                  <a:lnTo>
                    <a:pt x="161" y="40"/>
                  </a:lnTo>
                  <a:lnTo>
                    <a:pt x="155" y="43"/>
                  </a:lnTo>
                  <a:lnTo>
                    <a:pt x="151" y="46"/>
                  </a:lnTo>
                  <a:lnTo>
                    <a:pt x="151" y="46"/>
                  </a:lnTo>
                  <a:lnTo>
                    <a:pt x="151" y="46"/>
                  </a:lnTo>
                  <a:lnTo>
                    <a:pt x="151" y="46"/>
                  </a:lnTo>
                  <a:lnTo>
                    <a:pt x="142" y="52"/>
                  </a:lnTo>
                  <a:lnTo>
                    <a:pt x="136" y="59"/>
                  </a:lnTo>
                  <a:lnTo>
                    <a:pt x="136" y="59"/>
                  </a:lnTo>
                  <a:lnTo>
                    <a:pt x="130" y="65"/>
                  </a:lnTo>
                  <a:lnTo>
                    <a:pt x="130" y="65"/>
                  </a:lnTo>
                  <a:lnTo>
                    <a:pt x="124" y="70"/>
                  </a:lnTo>
                  <a:lnTo>
                    <a:pt x="118" y="72"/>
                  </a:lnTo>
                  <a:lnTo>
                    <a:pt x="112" y="74"/>
                  </a:lnTo>
                  <a:lnTo>
                    <a:pt x="105" y="74"/>
                  </a:lnTo>
                  <a:lnTo>
                    <a:pt x="105" y="74"/>
                  </a:lnTo>
                  <a:lnTo>
                    <a:pt x="91" y="74"/>
                  </a:lnTo>
                  <a:lnTo>
                    <a:pt x="91" y="74"/>
                  </a:lnTo>
                  <a:lnTo>
                    <a:pt x="94" y="87"/>
                  </a:lnTo>
                  <a:lnTo>
                    <a:pt x="97" y="97"/>
                  </a:lnTo>
                  <a:lnTo>
                    <a:pt x="97" y="97"/>
                  </a:lnTo>
                  <a:lnTo>
                    <a:pt x="97" y="97"/>
                  </a:lnTo>
                  <a:lnTo>
                    <a:pt x="97" y="97"/>
                  </a:lnTo>
                  <a:lnTo>
                    <a:pt x="109" y="115"/>
                  </a:lnTo>
                  <a:lnTo>
                    <a:pt x="109" y="115"/>
                  </a:lnTo>
                  <a:lnTo>
                    <a:pt x="117" y="130"/>
                  </a:lnTo>
                  <a:lnTo>
                    <a:pt x="124" y="145"/>
                  </a:lnTo>
                  <a:lnTo>
                    <a:pt x="127" y="157"/>
                  </a:lnTo>
                  <a:lnTo>
                    <a:pt x="127" y="162"/>
                  </a:lnTo>
                  <a:lnTo>
                    <a:pt x="125" y="167"/>
                  </a:lnTo>
                  <a:lnTo>
                    <a:pt x="125" y="167"/>
                  </a:lnTo>
                  <a:lnTo>
                    <a:pt x="121" y="174"/>
                  </a:lnTo>
                  <a:lnTo>
                    <a:pt x="121" y="174"/>
                  </a:lnTo>
                  <a:lnTo>
                    <a:pt x="115" y="177"/>
                  </a:lnTo>
                  <a:lnTo>
                    <a:pt x="110" y="180"/>
                  </a:lnTo>
                  <a:lnTo>
                    <a:pt x="100" y="188"/>
                  </a:lnTo>
                  <a:lnTo>
                    <a:pt x="100" y="188"/>
                  </a:lnTo>
                  <a:lnTo>
                    <a:pt x="94" y="192"/>
                  </a:lnTo>
                  <a:lnTo>
                    <a:pt x="94" y="192"/>
                  </a:lnTo>
                  <a:lnTo>
                    <a:pt x="81" y="205"/>
                  </a:lnTo>
                  <a:lnTo>
                    <a:pt x="59" y="226"/>
                  </a:lnTo>
                  <a:lnTo>
                    <a:pt x="38" y="247"/>
                  </a:lnTo>
                  <a:lnTo>
                    <a:pt x="32" y="254"/>
                  </a:lnTo>
                  <a:lnTo>
                    <a:pt x="29" y="259"/>
                  </a:lnTo>
                  <a:lnTo>
                    <a:pt x="29" y="259"/>
                  </a:lnTo>
                  <a:lnTo>
                    <a:pt x="29" y="269"/>
                  </a:lnTo>
                  <a:lnTo>
                    <a:pt x="32" y="284"/>
                  </a:lnTo>
                  <a:lnTo>
                    <a:pt x="34" y="298"/>
                  </a:lnTo>
                  <a:lnTo>
                    <a:pt x="32" y="304"/>
                  </a:lnTo>
                  <a:lnTo>
                    <a:pt x="31" y="307"/>
                  </a:lnTo>
                  <a:lnTo>
                    <a:pt x="31" y="307"/>
                  </a:lnTo>
                  <a:lnTo>
                    <a:pt x="26" y="312"/>
                  </a:lnTo>
                  <a:lnTo>
                    <a:pt x="26" y="312"/>
                  </a:lnTo>
                  <a:lnTo>
                    <a:pt x="18" y="323"/>
                  </a:lnTo>
                  <a:lnTo>
                    <a:pt x="9" y="337"/>
                  </a:lnTo>
                  <a:lnTo>
                    <a:pt x="3" y="349"/>
                  </a:lnTo>
                  <a:lnTo>
                    <a:pt x="0" y="354"/>
                  </a:lnTo>
                  <a:lnTo>
                    <a:pt x="0" y="359"/>
                  </a:lnTo>
                  <a:lnTo>
                    <a:pt x="0" y="359"/>
                  </a:lnTo>
                  <a:lnTo>
                    <a:pt x="0" y="365"/>
                  </a:lnTo>
                  <a:lnTo>
                    <a:pt x="4" y="371"/>
                  </a:lnTo>
                  <a:lnTo>
                    <a:pt x="9" y="377"/>
                  </a:lnTo>
                  <a:lnTo>
                    <a:pt x="13" y="383"/>
                  </a:lnTo>
                  <a:lnTo>
                    <a:pt x="13" y="383"/>
                  </a:lnTo>
                  <a:lnTo>
                    <a:pt x="22" y="390"/>
                  </a:lnTo>
                  <a:lnTo>
                    <a:pt x="31" y="393"/>
                  </a:lnTo>
                  <a:lnTo>
                    <a:pt x="31" y="393"/>
                  </a:lnTo>
                  <a:lnTo>
                    <a:pt x="32" y="394"/>
                  </a:lnTo>
                  <a:lnTo>
                    <a:pt x="32" y="394"/>
                  </a:lnTo>
                  <a:lnTo>
                    <a:pt x="38" y="397"/>
                  </a:lnTo>
                  <a:lnTo>
                    <a:pt x="43" y="402"/>
                  </a:lnTo>
                  <a:lnTo>
                    <a:pt x="43" y="402"/>
                  </a:lnTo>
                  <a:lnTo>
                    <a:pt x="43" y="402"/>
                  </a:lnTo>
                  <a:lnTo>
                    <a:pt x="43" y="402"/>
                  </a:lnTo>
                  <a:lnTo>
                    <a:pt x="69" y="399"/>
                  </a:lnTo>
                  <a:lnTo>
                    <a:pt x="69" y="399"/>
                  </a:lnTo>
                  <a:lnTo>
                    <a:pt x="83" y="402"/>
                  </a:lnTo>
                  <a:lnTo>
                    <a:pt x="103" y="405"/>
                  </a:lnTo>
                  <a:lnTo>
                    <a:pt x="124" y="409"/>
                  </a:lnTo>
                  <a:lnTo>
                    <a:pt x="140" y="412"/>
                  </a:lnTo>
                  <a:lnTo>
                    <a:pt x="140" y="412"/>
                  </a:lnTo>
                  <a:lnTo>
                    <a:pt x="153" y="414"/>
                  </a:lnTo>
                  <a:lnTo>
                    <a:pt x="168" y="416"/>
                  </a:lnTo>
                  <a:lnTo>
                    <a:pt x="168" y="416"/>
                  </a:lnTo>
                  <a:lnTo>
                    <a:pt x="175" y="421"/>
                  </a:lnTo>
                  <a:lnTo>
                    <a:pt x="181" y="424"/>
                  </a:lnTo>
                  <a:lnTo>
                    <a:pt x="181" y="424"/>
                  </a:lnTo>
                  <a:lnTo>
                    <a:pt x="186" y="427"/>
                  </a:lnTo>
                  <a:lnTo>
                    <a:pt x="190" y="427"/>
                  </a:lnTo>
                  <a:lnTo>
                    <a:pt x="190" y="427"/>
                  </a:lnTo>
                  <a:lnTo>
                    <a:pt x="193" y="427"/>
                  </a:lnTo>
                  <a:lnTo>
                    <a:pt x="193" y="427"/>
                  </a:lnTo>
                  <a:lnTo>
                    <a:pt x="193" y="427"/>
                  </a:lnTo>
                  <a:lnTo>
                    <a:pt x="193" y="427"/>
                  </a:lnTo>
                  <a:lnTo>
                    <a:pt x="193" y="427"/>
                  </a:lnTo>
                  <a:lnTo>
                    <a:pt x="193" y="427"/>
                  </a:lnTo>
                  <a:lnTo>
                    <a:pt x="196" y="427"/>
                  </a:lnTo>
                  <a:lnTo>
                    <a:pt x="196" y="427"/>
                  </a:lnTo>
                  <a:lnTo>
                    <a:pt x="196" y="427"/>
                  </a:lnTo>
                  <a:lnTo>
                    <a:pt x="196" y="427"/>
                  </a:lnTo>
                  <a:lnTo>
                    <a:pt x="196" y="427"/>
                  </a:lnTo>
                  <a:lnTo>
                    <a:pt x="196" y="427"/>
                  </a:lnTo>
                  <a:lnTo>
                    <a:pt x="205" y="422"/>
                  </a:lnTo>
                  <a:lnTo>
                    <a:pt x="212" y="416"/>
                  </a:lnTo>
                  <a:lnTo>
                    <a:pt x="212" y="416"/>
                  </a:lnTo>
                  <a:lnTo>
                    <a:pt x="217" y="414"/>
                  </a:lnTo>
                  <a:lnTo>
                    <a:pt x="220" y="411"/>
                  </a:lnTo>
                  <a:lnTo>
                    <a:pt x="229" y="409"/>
                  </a:lnTo>
                  <a:lnTo>
                    <a:pt x="229" y="409"/>
                  </a:lnTo>
                  <a:lnTo>
                    <a:pt x="238" y="411"/>
                  </a:lnTo>
                  <a:lnTo>
                    <a:pt x="238" y="411"/>
                  </a:lnTo>
                  <a:lnTo>
                    <a:pt x="248" y="412"/>
                  </a:lnTo>
                  <a:lnTo>
                    <a:pt x="248" y="412"/>
                  </a:lnTo>
                  <a:lnTo>
                    <a:pt x="258" y="411"/>
                  </a:lnTo>
                  <a:lnTo>
                    <a:pt x="270" y="406"/>
                  </a:lnTo>
                  <a:lnTo>
                    <a:pt x="280" y="399"/>
                  </a:lnTo>
                  <a:lnTo>
                    <a:pt x="288" y="391"/>
                  </a:lnTo>
                  <a:lnTo>
                    <a:pt x="288" y="391"/>
                  </a:lnTo>
                  <a:lnTo>
                    <a:pt x="288" y="391"/>
                  </a:lnTo>
                  <a:lnTo>
                    <a:pt x="288" y="391"/>
                  </a:lnTo>
                  <a:lnTo>
                    <a:pt x="288" y="390"/>
                  </a:lnTo>
                  <a:lnTo>
                    <a:pt x="288" y="390"/>
                  </a:lnTo>
                  <a:lnTo>
                    <a:pt x="292" y="387"/>
                  </a:lnTo>
                  <a:lnTo>
                    <a:pt x="300" y="383"/>
                  </a:lnTo>
                  <a:lnTo>
                    <a:pt x="319" y="375"/>
                  </a:lnTo>
                  <a:lnTo>
                    <a:pt x="342" y="369"/>
                  </a:lnTo>
                  <a:lnTo>
                    <a:pt x="363" y="363"/>
                  </a:lnTo>
                  <a:lnTo>
                    <a:pt x="363" y="363"/>
                  </a:lnTo>
                  <a:lnTo>
                    <a:pt x="373" y="362"/>
                  </a:lnTo>
                  <a:lnTo>
                    <a:pt x="373" y="362"/>
                  </a:lnTo>
                  <a:lnTo>
                    <a:pt x="375" y="362"/>
                  </a:lnTo>
                  <a:lnTo>
                    <a:pt x="375" y="362"/>
                  </a:lnTo>
                  <a:lnTo>
                    <a:pt x="375" y="362"/>
                  </a:lnTo>
                  <a:lnTo>
                    <a:pt x="375" y="362"/>
                  </a:lnTo>
                  <a:lnTo>
                    <a:pt x="382" y="363"/>
                  </a:lnTo>
                  <a:lnTo>
                    <a:pt x="388" y="366"/>
                  </a:lnTo>
                  <a:lnTo>
                    <a:pt x="403" y="377"/>
                  </a:lnTo>
                  <a:lnTo>
                    <a:pt x="418" y="388"/>
                  </a:lnTo>
                  <a:lnTo>
                    <a:pt x="424" y="391"/>
                  </a:lnTo>
                  <a:lnTo>
                    <a:pt x="429" y="393"/>
                  </a:lnTo>
                  <a:lnTo>
                    <a:pt x="429" y="393"/>
                  </a:lnTo>
                  <a:lnTo>
                    <a:pt x="435" y="393"/>
                  </a:lnTo>
                  <a:lnTo>
                    <a:pt x="443" y="394"/>
                  </a:lnTo>
                  <a:lnTo>
                    <a:pt x="450" y="397"/>
                  </a:lnTo>
                  <a:lnTo>
                    <a:pt x="458" y="402"/>
                  </a:lnTo>
                  <a:lnTo>
                    <a:pt x="465" y="406"/>
                  </a:lnTo>
                  <a:lnTo>
                    <a:pt x="471" y="414"/>
                  </a:lnTo>
                  <a:lnTo>
                    <a:pt x="477" y="421"/>
                  </a:lnTo>
                  <a:lnTo>
                    <a:pt x="480" y="430"/>
                  </a:lnTo>
                  <a:lnTo>
                    <a:pt x="480" y="430"/>
                  </a:lnTo>
                  <a:lnTo>
                    <a:pt x="487" y="448"/>
                  </a:lnTo>
                  <a:lnTo>
                    <a:pt x="496" y="465"/>
                  </a:lnTo>
                  <a:lnTo>
                    <a:pt x="496" y="465"/>
                  </a:lnTo>
                  <a:lnTo>
                    <a:pt x="511" y="487"/>
                  </a:lnTo>
                  <a:lnTo>
                    <a:pt x="524" y="501"/>
                  </a:lnTo>
                  <a:lnTo>
                    <a:pt x="524" y="501"/>
                  </a:lnTo>
                  <a:lnTo>
                    <a:pt x="527" y="506"/>
                  </a:lnTo>
                  <a:lnTo>
                    <a:pt x="531" y="511"/>
                  </a:lnTo>
                  <a:lnTo>
                    <a:pt x="536" y="524"/>
                  </a:lnTo>
                  <a:lnTo>
                    <a:pt x="539" y="538"/>
                  </a:lnTo>
                  <a:lnTo>
                    <a:pt x="540" y="546"/>
                  </a:lnTo>
                  <a:lnTo>
                    <a:pt x="540" y="546"/>
                  </a:lnTo>
                  <a:lnTo>
                    <a:pt x="539" y="549"/>
                  </a:lnTo>
                  <a:lnTo>
                    <a:pt x="536" y="551"/>
                  </a:lnTo>
                  <a:lnTo>
                    <a:pt x="536" y="551"/>
                  </a:lnTo>
                  <a:lnTo>
                    <a:pt x="536" y="551"/>
                  </a:lnTo>
                  <a:lnTo>
                    <a:pt x="536" y="551"/>
                  </a:lnTo>
                  <a:lnTo>
                    <a:pt x="521" y="546"/>
                  </a:lnTo>
                  <a:lnTo>
                    <a:pt x="500" y="540"/>
                  </a:lnTo>
                  <a:lnTo>
                    <a:pt x="500" y="540"/>
                  </a:lnTo>
                  <a:lnTo>
                    <a:pt x="493" y="539"/>
                  </a:lnTo>
                  <a:lnTo>
                    <a:pt x="493" y="539"/>
                  </a:lnTo>
                  <a:lnTo>
                    <a:pt x="486" y="538"/>
                  </a:lnTo>
                  <a:lnTo>
                    <a:pt x="486" y="538"/>
                  </a:lnTo>
                  <a:lnTo>
                    <a:pt x="481" y="538"/>
                  </a:lnTo>
                  <a:lnTo>
                    <a:pt x="477" y="539"/>
                  </a:lnTo>
                  <a:lnTo>
                    <a:pt x="472" y="543"/>
                  </a:lnTo>
                  <a:lnTo>
                    <a:pt x="468" y="551"/>
                  </a:lnTo>
                  <a:lnTo>
                    <a:pt x="466" y="557"/>
                  </a:lnTo>
                  <a:lnTo>
                    <a:pt x="466" y="557"/>
                  </a:lnTo>
                  <a:lnTo>
                    <a:pt x="465" y="570"/>
                  </a:lnTo>
                  <a:lnTo>
                    <a:pt x="465" y="570"/>
                  </a:lnTo>
                  <a:lnTo>
                    <a:pt x="465" y="573"/>
                  </a:lnTo>
                  <a:lnTo>
                    <a:pt x="465" y="573"/>
                  </a:lnTo>
                  <a:lnTo>
                    <a:pt x="465" y="573"/>
                  </a:lnTo>
                  <a:lnTo>
                    <a:pt x="465" y="573"/>
                  </a:lnTo>
                  <a:lnTo>
                    <a:pt x="465" y="574"/>
                  </a:lnTo>
                  <a:lnTo>
                    <a:pt x="465" y="574"/>
                  </a:lnTo>
                  <a:lnTo>
                    <a:pt x="461" y="582"/>
                  </a:lnTo>
                  <a:lnTo>
                    <a:pt x="455" y="592"/>
                  </a:lnTo>
                  <a:lnTo>
                    <a:pt x="438" y="616"/>
                  </a:lnTo>
                  <a:lnTo>
                    <a:pt x="438" y="616"/>
                  </a:lnTo>
                  <a:lnTo>
                    <a:pt x="424" y="635"/>
                  </a:lnTo>
                  <a:lnTo>
                    <a:pt x="424" y="635"/>
                  </a:lnTo>
                  <a:lnTo>
                    <a:pt x="422" y="638"/>
                  </a:lnTo>
                  <a:lnTo>
                    <a:pt x="424" y="641"/>
                  </a:lnTo>
                  <a:lnTo>
                    <a:pt x="425" y="642"/>
                  </a:lnTo>
                  <a:lnTo>
                    <a:pt x="429" y="645"/>
                  </a:lnTo>
                  <a:lnTo>
                    <a:pt x="440" y="650"/>
                  </a:lnTo>
                  <a:lnTo>
                    <a:pt x="450" y="651"/>
                  </a:lnTo>
                  <a:lnTo>
                    <a:pt x="450" y="651"/>
                  </a:lnTo>
                  <a:lnTo>
                    <a:pt x="452" y="651"/>
                  </a:lnTo>
                  <a:lnTo>
                    <a:pt x="452" y="651"/>
                  </a:lnTo>
                  <a:lnTo>
                    <a:pt x="455" y="650"/>
                  </a:lnTo>
                  <a:lnTo>
                    <a:pt x="461" y="648"/>
                  </a:lnTo>
                  <a:lnTo>
                    <a:pt x="461" y="648"/>
                  </a:lnTo>
                  <a:lnTo>
                    <a:pt x="472" y="642"/>
                  </a:lnTo>
                  <a:lnTo>
                    <a:pt x="484" y="637"/>
                  </a:lnTo>
                  <a:lnTo>
                    <a:pt x="484" y="637"/>
                  </a:lnTo>
                  <a:lnTo>
                    <a:pt x="490" y="635"/>
                  </a:lnTo>
                  <a:lnTo>
                    <a:pt x="490" y="635"/>
                  </a:lnTo>
                  <a:lnTo>
                    <a:pt x="496" y="638"/>
                  </a:lnTo>
                  <a:lnTo>
                    <a:pt x="496" y="638"/>
                  </a:lnTo>
                  <a:lnTo>
                    <a:pt x="515" y="653"/>
                  </a:lnTo>
                  <a:lnTo>
                    <a:pt x="515" y="653"/>
                  </a:lnTo>
                  <a:lnTo>
                    <a:pt x="515" y="641"/>
                  </a:lnTo>
                  <a:lnTo>
                    <a:pt x="515" y="634"/>
                  </a:lnTo>
                  <a:lnTo>
                    <a:pt x="517" y="628"/>
                  </a:lnTo>
                  <a:lnTo>
                    <a:pt x="520" y="622"/>
                  </a:lnTo>
                  <a:lnTo>
                    <a:pt x="524" y="617"/>
                  </a:lnTo>
                  <a:lnTo>
                    <a:pt x="531" y="613"/>
                  </a:lnTo>
                  <a:lnTo>
                    <a:pt x="549" y="600"/>
                  </a:lnTo>
                  <a:lnTo>
                    <a:pt x="549" y="600"/>
                  </a:lnTo>
                  <a:lnTo>
                    <a:pt x="559" y="589"/>
                  </a:lnTo>
                  <a:lnTo>
                    <a:pt x="567" y="579"/>
                  </a:lnTo>
                  <a:lnTo>
                    <a:pt x="580" y="557"/>
                  </a:lnTo>
                  <a:lnTo>
                    <a:pt x="586" y="546"/>
                  </a:lnTo>
                  <a:lnTo>
                    <a:pt x="592" y="539"/>
                  </a:lnTo>
                  <a:lnTo>
                    <a:pt x="601" y="532"/>
                  </a:lnTo>
                  <a:lnTo>
                    <a:pt x="604" y="530"/>
                  </a:lnTo>
                  <a:lnTo>
                    <a:pt x="610" y="529"/>
                  </a:lnTo>
                  <a:lnTo>
                    <a:pt x="610" y="529"/>
                  </a:lnTo>
                  <a:lnTo>
                    <a:pt x="624" y="524"/>
                  </a:lnTo>
                  <a:lnTo>
                    <a:pt x="638" y="520"/>
                  </a:lnTo>
                  <a:lnTo>
                    <a:pt x="651" y="517"/>
                  </a:lnTo>
                  <a:lnTo>
                    <a:pt x="667" y="515"/>
                  </a:lnTo>
                  <a:lnTo>
                    <a:pt x="667" y="515"/>
                  </a:lnTo>
                  <a:lnTo>
                    <a:pt x="688" y="517"/>
                  </a:lnTo>
                  <a:lnTo>
                    <a:pt x="688" y="517"/>
                  </a:lnTo>
                  <a:lnTo>
                    <a:pt x="694" y="518"/>
                  </a:lnTo>
                  <a:lnTo>
                    <a:pt x="698" y="520"/>
                  </a:lnTo>
                  <a:lnTo>
                    <a:pt x="701" y="523"/>
                  </a:lnTo>
                  <a:lnTo>
                    <a:pt x="701" y="524"/>
                  </a:lnTo>
                  <a:lnTo>
                    <a:pt x="701" y="527"/>
                  </a:lnTo>
                  <a:lnTo>
                    <a:pt x="700" y="530"/>
                  </a:lnTo>
                  <a:lnTo>
                    <a:pt x="695" y="536"/>
                  </a:lnTo>
                  <a:lnTo>
                    <a:pt x="691" y="543"/>
                  </a:lnTo>
                  <a:lnTo>
                    <a:pt x="688" y="551"/>
                  </a:lnTo>
                  <a:lnTo>
                    <a:pt x="688" y="554"/>
                  </a:lnTo>
                  <a:lnTo>
                    <a:pt x="688" y="557"/>
                  </a:lnTo>
                  <a:lnTo>
                    <a:pt x="691" y="560"/>
                  </a:lnTo>
                  <a:lnTo>
                    <a:pt x="695" y="563"/>
                  </a:lnTo>
                  <a:lnTo>
                    <a:pt x="695" y="563"/>
                  </a:lnTo>
                  <a:lnTo>
                    <a:pt x="703" y="566"/>
                  </a:lnTo>
                  <a:lnTo>
                    <a:pt x="715" y="569"/>
                  </a:lnTo>
                  <a:lnTo>
                    <a:pt x="740" y="569"/>
                  </a:lnTo>
                  <a:lnTo>
                    <a:pt x="740" y="569"/>
                  </a:lnTo>
                  <a:lnTo>
                    <a:pt x="754" y="569"/>
                  </a:lnTo>
                  <a:lnTo>
                    <a:pt x="754" y="569"/>
                  </a:lnTo>
                  <a:lnTo>
                    <a:pt x="769" y="569"/>
                  </a:lnTo>
                  <a:lnTo>
                    <a:pt x="769" y="569"/>
                  </a:lnTo>
                  <a:lnTo>
                    <a:pt x="784" y="569"/>
                  </a:lnTo>
                  <a:lnTo>
                    <a:pt x="796" y="570"/>
                  </a:lnTo>
                  <a:lnTo>
                    <a:pt x="805" y="574"/>
                  </a:lnTo>
                  <a:lnTo>
                    <a:pt x="807" y="576"/>
                  </a:lnTo>
                  <a:lnTo>
                    <a:pt x="809" y="579"/>
                  </a:lnTo>
                  <a:lnTo>
                    <a:pt x="809" y="579"/>
                  </a:lnTo>
                  <a:lnTo>
                    <a:pt x="809" y="583"/>
                  </a:lnTo>
                  <a:lnTo>
                    <a:pt x="806" y="588"/>
                  </a:lnTo>
                  <a:lnTo>
                    <a:pt x="802" y="591"/>
                  </a:lnTo>
                  <a:lnTo>
                    <a:pt x="796" y="595"/>
                  </a:lnTo>
                  <a:lnTo>
                    <a:pt x="781" y="603"/>
                  </a:lnTo>
                  <a:lnTo>
                    <a:pt x="763" y="610"/>
                  </a:lnTo>
                  <a:lnTo>
                    <a:pt x="729" y="622"/>
                  </a:lnTo>
                  <a:lnTo>
                    <a:pt x="719" y="628"/>
                  </a:lnTo>
                  <a:lnTo>
                    <a:pt x="716" y="629"/>
                  </a:lnTo>
                  <a:lnTo>
                    <a:pt x="716" y="632"/>
                  </a:lnTo>
                  <a:lnTo>
                    <a:pt x="716" y="632"/>
                  </a:lnTo>
                  <a:lnTo>
                    <a:pt x="719" y="635"/>
                  </a:lnTo>
                  <a:lnTo>
                    <a:pt x="725" y="639"/>
                  </a:lnTo>
                  <a:lnTo>
                    <a:pt x="745" y="647"/>
                  </a:lnTo>
                  <a:lnTo>
                    <a:pt x="768" y="656"/>
                  </a:lnTo>
                  <a:lnTo>
                    <a:pt x="778" y="660"/>
                  </a:lnTo>
                  <a:lnTo>
                    <a:pt x="787" y="664"/>
                  </a:lnTo>
                  <a:lnTo>
                    <a:pt x="787" y="664"/>
                  </a:lnTo>
                  <a:lnTo>
                    <a:pt x="790" y="666"/>
                  </a:lnTo>
                  <a:lnTo>
                    <a:pt x="791" y="669"/>
                  </a:lnTo>
                  <a:lnTo>
                    <a:pt x="793" y="676"/>
                  </a:lnTo>
                  <a:lnTo>
                    <a:pt x="793" y="684"/>
                  </a:lnTo>
                  <a:lnTo>
                    <a:pt x="791" y="691"/>
                  </a:lnTo>
                  <a:lnTo>
                    <a:pt x="788" y="707"/>
                  </a:lnTo>
                  <a:lnTo>
                    <a:pt x="788" y="713"/>
                  </a:lnTo>
                  <a:lnTo>
                    <a:pt x="790" y="718"/>
                  </a:lnTo>
                  <a:lnTo>
                    <a:pt x="790" y="718"/>
                  </a:lnTo>
                  <a:lnTo>
                    <a:pt x="794" y="722"/>
                  </a:lnTo>
                  <a:lnTo>
                    <a:pt x="802" y="722"/>
                  </a:lnTo>
                  <a:lnTo>
                    <a:pt x="802" y="722"/>
                  </a:lnTo>
                  <a:lnTo>
                    <a:pt x="812" y="722"/>
                  </a:lnTo>
                  <a:lnTo>
                    <a:pt x="824" y="718"/>
                  </a:lnTo>
                  <a:lnTo>
                    <a:pt x="836" y="712"/>
                  </a:lnTo>
                  <a:lnTo>
                    <a:pt x="847" y="704"/>
                  </a:lnTo>
                  <a:lnTo>
                    <a:pt x="847" y="704"/>
                  </a:lnTo>
                  <a:lnTo>
                    <a:pt x="855" y="700"/>
                  </a:lnTo>
                  <a:lnTo>
                    <a:pt x="862" y="695"/>
                  </a:lnTo>
                  <a:lnTo>
                    <a:pt x="878" y="691"/>
                  </a:lnTo>
                  <a:lnTo>
                    <a:pt x="895" y="685"/>
                  </a:lnTo>
                  <a:lnTo>
                    <a:pt x="905" y="681"/>
                  </a:lnTo>
                  <a:lnTo>
                    <a:pt x="915" y="675"/>
                  </a:lnTo>
                  <a:lnTo>
                    <a:pt x="915" y="675"/>
                  </a:lnTo>
                  <a:lnTo>
                    <a:pt x="924" y="671"/>
                  </a:lnTo>
                  <a:lnTo>
                    <a:pt x="936" y="667"/>
                  </a:lnTo>
                  <a:lnTo>
                    <a:pt x="949" y="666"/>
                  </a:lnTo>
                  <a:lnTo>
                    <a:pt x="961" y="666"/>
                  </a:lnTo>
                  <a:lnTo>
                    <a:pt x="961" y="666"/>
                  </a:lnTo>
                  <a:lnTo>
                    <a:pt x="976" y="666"/>
                  </a:lnTo>
                  <a:lnTo>
                    <a:pt x="976" y="666"/>
                  </a:lnTo>
                  <a:lnTo>
                    <a:pt x="989" y="666"/>
                  </a:lnTo>
                  <a:lnTo>
                    <a:pt x="989" y="666"/>
                  </a:lnTo>
                  <a:lnTo>
                    <a:pt x="1001" y="666"/>
                  </a:lnTo>
                  <a:lnTo>
                    <a:pt x="1005" y="664"/>
                  </a:lnTo>
                  <a:lnTo>
                    <a:pt x="1008" y="662"/>
                  </a:lnTo>
                  <a:lnTo>
                    <a:pt x="1008" y="662"/>
                  </a:lnTo>
                  <a:lnTo>
                    <a:pt x="1010" y="659"/>
                  </a:lnTo>
                  <a:lnTo>
                    <a:pt x="1008" y="654"/>
                  </a:lnTo>
                  <a:lnTo>
                    <a:pt x="1005" y="651"/>
                  </a:lnTo>
                  <a:lnTo>
                    <a:pt x="1001" y="648"/>
                  </a:lnTo>
                  <a:lnTo>
                    <a:pt x="994" y="645"/>
                  </a:lnTo>
                  <a:lnTo>
                    <a:pt x="985" y="644"/>
                  </a:lnTo>
                  <a:lnTo>
                    <a:pt x="973" y="642"/>
                  </a:lnTo>
                  <a:lnTo>
                    <a:pt x="960" y="642"/>
                  </a:lnTo>
                  <a:lnTo>
                    <a:pt x="960" y="642"/>
                  </a:lnTo>
                  <a:lnTo>
                    <a:pt x="938" y="642"/>
                  </a:lnTo>
                  <a:lnTo>
                    <a:pt x="938" y="642"/>
                  </a:lnTo>
                  <a:lnTo>
                    <a:pt x="931" y="644"/>
                  </a:lnTo>
                  <a:lnTo>
                    <a:pt x="931" y="644"/>
                  </a:lnTo>
                  <a:lnTo>
                    <a:pt x="923" y="642"/>
                  </a:lnTo>
                  <a:lnTo>
                    <a:pt x="915" y="641"/>
                  </a:lnTo>
                  <a:lnTo>
                    <a:pt x="909" y="639"/>
                  </a:lnTo>
                  <a:lnTo>
                    <a:pt x="904" y="635"/>
                  </a:lnTo>
                  <a:lnTo>
                    <a:pt x="898" y="632"/>
                  </a:lnTo>
                  <a:lnTo>
                    <a:pt x="895" y="628"/>
                  </a:lnTo>
                  <a:lnTo>
                    <a:pt x="887" y="619"/>
                  </a:lnTo>
                  <a:lnTo>
                    <a:pt x="884" y="608"/>
                  </a:lnTo>
                  <a:lnTo>
                    <a:pt x="881" y="600"/>
                  </a:lnTo>
                  <a:lnTo>
                    <a:pt x="880" y="586"/>
                  </a:lnTo>
                  <a:lnTo>
                    <a:pt x="880" y="586"/>
                  </a:lnTo>
                  <a:lnTo>
                    <a:pt x="883" y="580"/>
                  </a:lnTo>
                  <a:lnTo>
                    <a:pt x="890" y="573"/>
                  </a:lnTo>
                  <a:lnTo>
                    <a:pt x="899" y="564"/>
                  </a:lnTo>
                  <a:lnTo>
                    <a:pt x="912" y="555"/>
                  </a:lnTo>
                  <a:lnTo>
                    <a:pt x="927" y="546"/>
                  </a:lnTo>
                  <a:lnTo>
                    <a:pt x="942" y="538"/>
                  </a:lnTo>
                  <a:lnTo>
                    <a:pt x="955" y="532"/>
                  </a:lnTo>
                  <a:lnTo>
                    <a:pt x="968" y="529"/>
                  </a:lnTo>
                  <a:lnTo>
                    <a:pt x="968" y="529"/>
                  </a:lnTo>
                  <a:lnTo>
                    <a:pt x="992" y="526"/>
                  </a:lnTo>
                  <a:lnTo>
                    <a:pt x="1014" y="520"/>
                  </a:lnTo>
                  <a:lnTo>
                    <a:pt x="1036" y="512"/>
                  </a:lnTo>
                  <a:lnTo>
                    <a:pt x="1059" y="502"/>
                  </a:lnTo>
                  <a:lnTo>
                    <a:pt x="1059" y="502"/>
                  </a:lnTo>
                  <a:lnTo>
                    <a:pt x="1069" y="498"/>
                  </a:lnTo>
                  <a:lnTo>
                    <a:pt x="1084" y="493"/>
                  </a:lnTo>
                  <a:lnTo>
                    <a:pt x="1116" y="486"/>
                  </a:lnTo>
                  <a:lnTo>
                    <a:pt x="1116" y="486"/>
                  </a:lnTo>
                  <a:lnTo>
                    <a:pt x="1113" y="475"/>
                  </a:lnTo>
                  <a:lnTo>
                    <a:pt x="1112" y="464"/>
                  </a:lnTo>
                  <a:lnTo>
                    <a:pt x="1112" y="461"/>
                  </a:lnTo>
                  <a:lnTo>
                    <a:pt x="1113" y="456"/>
                  </a:lnTo>
                  <a:lnTo>
                    <a:pt x="1115" y="453"/>
                  </a:lnTo>
                  <a:lnTo>
                    <a:pt x="1118" y="453"/>
                  </a:lnTo>
                  <a:lnTo>
                    <a:pt x="1118" y="453"/>
                  </a:lnTo>
                  <a:lnTo>
                    <a:pt x="1120" y="452"/>
                  </a:lnTo>
                  <a:lnTo>
                    <a:pt x="1125" y="449"/>
                  </a:lnTo>
                  <a:lnTo>
                    <a:pt x="1137" y="440"/>
                  </a:lnTo>
                  <a:lnTo>
                    <a:pt x="1160" y="421"/>
                  </a:lnTo>
                  <a:lnTo>
                    <a:pt x="1160" y="421"/>
                  </a:lnTo>
                  <a:lnTo>
                    <a:pt x="1166" y="416"/>
                  </a:lnTo>
                  <a:lnTo>
                    <a:pt x="1172" y="415"/>
                  </a:lnTo>
                  <a:lnTo>
                    <a:pt x="1172" y="415"/>
                  </a:lnTo>
                  <a:lnTo>
                    <a:pt x="1172" y="415"/>
                  </a:lnTo>
                  <a:lnTo>
                    <a:pt x="1193" y="418"/>
                  </a:lnTo>
                  <a:lnTo>
                    <a:pt x="1208" y="419"/>
                  </a:lnTo>
                  <a:lnTo>
                    <a:pt x="1219" y="419"/>
                  </a:lnTo>
                  <a:lnTo>
                    <a:pt x="1219" y="419"/>
                  </a:lnTo>
                  <a:lnTo>
                    <a:pt x="1227" y="419"/>
                  </a:lnTo>
                  <a:lnTo>
                    <a:pt x="1230" y="418"/>
                  </a:lnTo>
                  <a:lnTo>
                    <a:pt x="1230" y="416"/>
                  </a:lnTo>
                  <a:lnTo>
                    <a:pt x="1230" y="416"/>
                  </a:lnTo>
                  <a:lnTo>
                    <a:pt x="1231" y="412"/>
                  </a:lnTo>
                  <a:lnTo>
                    <a:pt x="1233" y="406"/>
                  </a:lnTo>
                  <a:lnTo>
                    <a:pt x="1240" y="390"/>
                  </a:lnTo>
                  <a:lnTo>
                    <a:pt x="1240" y="390"/>
                  </a:lnTo>
                  <a:lnTo>
                    <a:pt x="1243" y="381"/>
                  </a:lnTo>
                  <a:lnTo>
                    <a:pt x="1243" y="378"/>
                  </a:lnTo>
                  <a:lnTo>
                    <a:pt x="1243" y="375"/>
                  </a:lnTo>
                  <a:lnTo>
                    <a:pt x="1243" y="375"/>
                  </a:lnTo>
                  <a:lnTo>
                    <a:pt x="1237" y="368"/>
                  </a:lnTo>
                  <a:lnTo>
                    <a:pt x="1231" y="360"/>
                  </a:lnTo>
                  <a:lnTo>
                    <a:pt x="1231" y="360"/>
                  </a:lnTo>
                  <a:lnTo>
                    <a:pt x="1231" y="360"/>
                  </a:lnTo>
                  <a:lnTo>
                    <a:pt x="1227" y="354"/>
                  </a:lnTo>
                  <a:lnTo>
                    <a:pt x="1227" y="351"/>
                  </a:lnTo>
                  <a:lnTo>
                    <a:pt x="1227" y="349"/>
                  </a:lnTo>
                  <a:lnTo>
                    <a:pt x="1227" y="349"/>
                  </a:lnTo>
                  <a:lnTo>
                    <a:pt x="1228" y="346"/>
                  </a:lnTo>
                  <a:lnTo>
                    <a:pt x="1233" y="343"/>
                  </a:lnTo>
                  <a:lnTo>
                    <a:pt x="1240" y="340"/>
                  </a:lnTo>
                  <a:lnTo>
                    <a:pt x="1249" y="337"/>
                  </a:lnTo>
                  <a:lnTo>
                    <a:pt x="1250" y="334"/>
                  </a:lnTo>
                  <a:lnTo>
                    <a:pt x="1252" y="331"/>
                  </a:lnTo>
                  <a:lnTo>
                    <a:pt x="1252" y="331"/>
                  </a:lnTo>
                  <a:lnTo>
                    <a:pt x="1252" y="328"/>
                  </a:lnTo>
                  <a:lnTo>
                    <a:pt x="1250" y="325"/>
                  </a:lnTo>
                  <a:lnTo>
                    <a:pt x="1245" y="320"/>
                  </a:lnTo>
                  <a:lnTo>
                    <a:pt x="1245" y="320"/>
                  </a:lnTo>
                  <a:lnTo>
                    <a:pt x="1236" y="315"/>
                  </a:lnTo>
                  <a:lnTo>
                    <a:pt x="1236" y="315"/>
                  </a:lnTo>
                  <a:lnTo>
                    <a:pt x="1234" y="310"/>
                  </a:lnTo>
                  <a:lnTo>
                    <a:pt x="1234" y="310"/>
                  </a:lnTo>
                  <a:lnTo>
                    <a:pt x="1236" y="307"/>
                  </a:lnTo>
                  <a:lnTo>
                    <a:pt x="1239" y="304"/>
                  </a:lnTo>
                  <a:lnTo>
                    <a:pt x="1246" y="298"/>
                  </a:lnTo>
                  <a:lnTo>
                    <a:pt x="1252" y="289"/>
                  </a:lnTo>
                  <a:lnTo>
                    <a:pt x="1255" y="285"/>
                  </a:lnTo>
                  <a:lnTo>
                    <a:pt x="1255" y="281"/>
                  </a:lnTo>
                  <a:lnTo>
                    <a:pt x="1255" y="281"/>
                  </a:lnTo>
                  <a:lnTo>
                    <a:pt x="1253" y="276"/>
                  </a:lnTo>
                  <a:lnTo>
                    <a:pt x="1250" y="273"/>
                  </a:lnTo>
                  <a:lnTo>
                    <a:pt x="1248" y="270"/>
                  </a:lnTo>
                  <a:lnTo>
                    <a:pt x="1242" y="267"/>
                  </a:lnTo>
                  <a:lnTo>
                    <a:pt x="1228" y="263"/>
                  </a:lnTo>
                  <a:lnTo>
                    <a:pt x="1215" y="256"/>
                  </a:lnTo>
                  <a:lnTo>
                    <a:pt x="1215" y="256"/>
                  </a:lnTo>
                  <a:lnTo>
                    <a:pt x="1206" y="252"/>
                  </a:lnTo>
                  <a:lnTo>
                    <a:pt x="1199" y="250"/>
                  </a:lnTo>
                  <a:lnTo>
                    <a:pt x="1184" y="247"/>
                  </a:lnTo>
                  <a:lnTo>
                    <a:pt x="1169" y="245"/>
                  </a:lnTo>
                  <a:lnTo>
                    <a:pt x="1162" y="244"/>
                  </a:lnTo>
                  <a:lnTo>
                    <a:pt x="1154" y="241"/>
                  </a:lnTo>
                  <a:lnTo>
                    <a:pt x="1154" y="241"/>
                  </a:lnTo>
                  <a:lnTo>
                    <a:pt x="1151" y="239"/>
                  </a:lnTo>
                  <a:lnTo>
                    <a:pt x="1151" y="239"/>
                  </a:lnTo>
                  <a:lnTo>
                    <a:pt x="1144" y="236"/>
                  </a:lnTo>
                  <a:lnTo>
                    <a:pt x="1135" y="235"/>
                  </a:lnTo>
                  <a:lnTo>
                    <a:pt x="1118" y="235"/>
                  </a:lnTo>
                  <a:lnTo>
                    <a:pt x="1103" y="233"/>
                  </a:lnTo>
                  <a:lnTo>
                    <a:pt x="1098" y="232"/>
                  </a:lnTo>
                  <a:lnTo>
                    <a:pt x="1097" y="230"/>
                  </a:lnTo>
                  <a:lnTo>
                    <a:pt x="1097" y="230"/>
                  </a:lnTo>
                  <a:lnTo>
                    <a:pt x="1095" y="226"/>
                  </a:lnTo>
                  <a:lnTo>
                    <a:pt x="1090" y="219"/>
                  </a:lnTo>
                  <a:lnTo>
                    <a:pt x="1073" y="204"/>
                  </a:lnTo>
                  <a:lnTo>
                    <a:pt x="1073" y="204"/>
                  </a:lnTo>
                  <a:lnTo>
                    <a:pt x="1066" y="194"/>
                  </a:lnTo>
                  <a:lnTo>
                    <a:pt x="1066" y="194"/>
                  </a:lnTo>
                  <a:lnTo>
                    <a:pt x="1063" y="191"/>
                  </a:lnTo>
                  <a:lnTo>
                    <a:pt x="1061" y="189"/>
                  </a:lnTo>
                  <a:lnTo>
                    <a:pt x="1054" y="188"/>
                  </a:lnTo>
                  <a:lnTo>
                    <a:pt x="1054" y="188"/>
                  </a:lnTo>
                  <a:lnTo>
                    <a:pt x="1047" y="188"/>
                  </a:lnTo>
                  <a:lnTo>
                    <a:pt x="1039" y="191"/>
                  </a:lnTo>
                  <a:lnTo>
                    <a:pt x="1026" y="196"/>
                  </a:lnTo>
                  <a:lnTo>
                    <a:pt x="1026" y="196"/>
                  </a:lnTo>
                  <a:lnTo>
                    <a:pt x="1016" y="202"/>
                  </a:lnTo>
                  <a:lnTo>
                    <a:pt x="1011" y="204"/>
                  </a:lnTo>
                  <a:lnTo>
                    <a:pt x="1005" y="204"/>
                  </a:lnTo>
                  <a:lnTo>
                    <a:pt x="1005" y="204"/>
                  </a:lnTo>
                  <a:lnTo>
                    <a:pt x="998" y="202"/>
                  </a:lnTo>
                  <a:lnTo>
                    <a:pt x="991" y="199"/>
                  </a:lnTo>
                  <a:lnTo>
                    <a:pt x="991" y="199"/>
                  </a:lnTo>
                  <a:lnTo>
                    <a:pt x="982" y="194"/>
                  </a:lnTo>
                  <a:lnTo>
                    <a:pt x="982" y="194"/>
                  </a:lnTo>
                  <a:lnTo>
                    <a:pt x="971" y="186"/>
                  </a:lnTo>
                  <a:lnTo>
                    <a:pt x="967" y="183"/>
                  </a:lnTo>
                  <a:lnTo>
                    <a:pt x="961" y="183"/>
                  </a:lnTo>
                  <a:lnTo>
                    <a:pt x="961" y="183"/>
                  </a:lnTo>
                  <a:lnTo>
                    <a:pt x="961" y="183"/>
                  </a:lnTo>
                  <a:lnTo>
                    <a:pt x="961" y="183"/>
                  </a:lnTo>
                  <a:lnTo>
                    <a:pt x="957" y="183"/>
                  </a:lnTo>
                  <a:lnTo>
                    <a:pt x="957" y="183"/>
                  </a:lnTo>
                  <a:lnTo>
                    <a:pt x="951" y="185"/>
                  </a:lnTo>
                  <a:lnTo>
                    <a:pt x="946" y="186"/>
                  </a:lnTo>
                  <a:lnTo>
                    <a:pt x="946" y="186"/>
                  </a:lnTo>
                  <a:lnTo>
                    <a:pt x="939" y="185"/>
                  </a:lnTo>
                  <a:lnTo>
                    <a:pt x="933" y="182"/>
                  </a:lnTo>
                  <a:lnTo>
                    <a:pt x="930" y="180"/>
                  </a:lnTo>
                  <a:lnTo>
                    <a:pt x="930" y="177"/>
                  </a:lnTo>
                  <a:lnTo>
                    <a:pt x="929" y="174"/>
                  </a:lnTo>
                  <a:lnTo>
                    <a:pt x="930" y="170"/>
                  </a:lnTo>
                  <a:lnTo>
                    <a:pt x="930" y="170"/>
                  </a:lnTo>
                  <a:lnTo>
                    <a:pt x="930" y="162"/>
                  </a:lnTo>
                  <a:lnTo>
                    <a:pt x="929" y="155"/>
                  </a:lnTo>
                  <a:lnTo>
                    <a:pt x="924" y="146"/>
                  </a:lnTo>
                  <a:lnTo>
                    <a:pt x="920" y="139"/>
                  </a:lnTo>
                  <a:lnTo>
                    <a:pt x="909" y="124"/>
                  </a:lnTo>
                  <a:lnTo>
                    <a:pt x="904" y="118"/>
                  </a:lnTo>
                  <a:lnTo>
                    <a:pt x="899" y="115"/>
                  </a:lnTo>
                  <a:lnTo>
                    <a:pt x="899" y="115"/>
                  </a:lnTo>
                  <a:lnTo>
                    <a:pt x="893" y="114"/>
                  </a:lnTo>
                  <a:lnTo>
                    <a:pt x="887" y="114"/>
                  </a:lnTo>
                  <a:lnTo>
                    <a:pt x="871" y="112"/>
                  </a:lnTo>
                  <a:lnTo>
                    <a:pt x="864" y="112"/>
                  </a:lnTo>
                  <a:lnTo>
                    <a:pt x="856" y="111"/>
                  </a:lnTo>
                  <a:lnTo>
                    <a:pt x="850" y="108"/>
                  </a:lnTo>
                  <a:lnTo>
                    <a:pt x="847" y="102"/>
                  </a:lnTo>
                  <a:lnTo>
                    <a:pt x="847" y="102"/>
                  </a:lnTo>
                  <a:lnTo>
                    <a:pt x="840" y="92"/>
                  </a:lnTo>
                  <a:lnTo>
                    <a:pt x="834" y="81"/>
                  </a:lnTo>
                  <a:lnTo>
                    <a:pt x="831" y="77"/>
                  </a:lnTo>
                  <a:lnTo>
                    <a:pt x="830" y="72"/>
                  </a:lnTo>
                  <a:lnTo>
                    <a:pt x="830" y="68"/>
                  </a:lnTo>
                  <a:lnTo>
                    <a:pt x="831" y="63"/>
                  </a:lnTo>
                  <a:lnTo>
                    <a:pt x="831" y="63"/>
                  </a:lnTo>
                  <a:lnTo>
                    <a:pt x="833" y="59"/>
                  </a:lnTo>
                  <a:lnTo>
                    <a:pt x="834" y="52"/>
                  </a:lnTo>
                  <a:lnTo>
                    <a:pt x="831" y="37"/>
                  </a:lnTo>
                  <a:lnTo>
                    <a:pt x="828" y="22"/>
                  </a:lnTo>
                  <a:lnTo>
                    <a:pt x="822" y="10"/>
                  </a:lnTo>
                  <a:lnTo>
                    <a:pt x="822" y="10"/>
                  </a:lnTo>
                  <a:lnTo>
                    <a:pt x="818" y="6"/>
                  </a:lnTo>
                  <a:lnTo>
                    <a:pt x="813" y="5"/>
                  </a:lnTo>
                  <a:lnTo>
                    <a:pt x="813" y="5"/>
                  </a:lnTo>
                  <a:lnTo>
                    <a:pt x="802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72" name="Freeform: Shape 155">
              <a:extLst>
                <a:ext uri="{FF2B5EF4-FFF2-40B4-BE49-F238E27FC236}">
                  <a16:creationId xmlns:a16="http://schemas.microsoft.com/office/drawing/2014/main" id="{E63DD450-EEC1-6E4C-8329-802EE3AA74AB}"/>
                </a:ext>
              </a:extLst>
            </p:cNvPr>
            <p:cNvSpPr/>
            <p:nvPr/>
          </p:nvSpPr>
          <p:spPr>
            <a:xfrm>
              <a:off x="4969800" y="1719360"/>
              <a:ext cx="451440" cy="2595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55" h="722">
                  <a:moveTo>
                    <a:pt x="788" y="0"/>
                  </a:moveTo>
                  <a:lnTo>
                    <a:pt x="788" y="0"/>
                  </a:lnTo>
                  <a:lnTo>
                    <a:pt x="776" y="2"/>
                  </a:lnTo>
                  <a:lnTo>
                    <a:pt x="766" y="3"/>
                  </a:lnTo>
                  <a:lnTo>
                    <a:pt x="766" y="3"/>
                  </a:lnTo>
                  <a:lnTo>
                    <a:pt x="766" y="3"/>
                  </a:lnTo>
                  <a:lnTo>
                    <a:pt x="765" y="5"/>
                  </a:lnTo>
                  <a:lnTo>
                    <a:pt x="765" y="5"/>
                  </a:lnTo>
                  <a:lnTo>
                    <a:pt x="760" y="5"/>
                  </a:lnTo>
                  <a:lnTo>
                    <a:pt x="756" y="6"/>
                  </a:lnTo>
                  <a:lnTo>
                    <a:pt x="756" y="6"/>
                  </a:lnTo>
                  <a:lnTo>
                    <a:pt x="751" y="6"/>
                  </a:lnTo>
                  <a:lnTo>
                    <a:pt x="751" y="6"/>
                  </a:lnTo>
                  <a:lnTo>
                    <a:pt x="742" y="5"/>
                  </a:lnTo>
                  <a:lnTo>
                    <a:pt x="742" y="5"/>
                  </a:lnTo>
                  <a:lnTo>
                    <a:pt x="728" y="3"/>
                  </a:lnTo>
                  <a:lnTo>
                    <a:pt x="728" y="3"/>
                  </a:lnTo>
                  <a:lnTo>
                    <a:pt x="722" y="5"/>
                  </a:lnTo>
                  <a:lnTo>
                    <a:pt x="722" y="5"/>
                  </a:lnTo>
                  <a:lnTo>
                    <a:pt x="717" y="6"/>
                  </a:lnTo>
                  <a:lnTo>
                    <a:pt x="717" y="6"/>
                  </a:lnTo>
                  <a:lnTo>
                    <a:pt x="706" y="13"/>
                  </a:lnTo>
                  <a:lnTo>
                    <a:pt x="706" y="13"/>
                  </a:lnTo>
                  <a:lnTo>
                    <a:pt x="697" y="21"/>
                  </a:lnTo>
                  <a:lnTo>
                    <a:pt x="691" y="22"/>
                  </a:lnTo>
                  <a:lnTo>
                    <a:pt x="685" y="22"/>
                  </a:lnTo>
                  <a:lnTo>
                    <a:pt x="685" y="22"/>
                  </a:lnTo>
                  <a:lnTo>
                    <a:pt x="684" y="22"/>
                  </a:lnTo>
                  <a:lnTo>
                    <a:pt x="684" y="22"/>
                  </a:lnTo>
                  <a:lnTo>
                    <a:pt x="678" y="22"/>
                  </a:lnTo>
                  <a:lnTo>
                    <a:pt x="673" y="21"/>
                  </a:lnTo>
                  <a:lnTo>
                    <a:pt x="669" y="19"/>
                  </a:lnTo>
                  <a:lnTo>
                    <a:pt x="664" y="15"/>
                  </a:lnTo>
                  <a:lnTo>
                    <a:pt x="664" y="15"/>
                  </a:lnTo>
                  <a:lnTo>
                    <a:pt x="651" y="19"/>
                  </a:lnTo>
                  <a:lnTo>
                    <a:pt x="636" y="22"/>
                  </a:lnTo>
                  <a:lnTo>
                    <a:pt x="620" y="24"/>
                  </a:lnTo>
                  <a:lnTo>
                    <a:pt x="620" y="24"/>
                  </a:lnTo>
                  <a:lnTo>
                    <a:pt x="607" y="34"/>
                  </a:lnTo>
                  <a:lnTo>
                    <a:pt x="595" y="46"/>
                  </a:lnTo>
                  <a:lnTo>
                    <a:pt x="585" y="56"/>
                  </a:lnTo>
                  <a:lnTo>
                    <a:pt x="585" y="56"/>
                  </a:lnTo>
                  <a:lnTo>
                    <a:pt x="580" y="63"/>
                  </a:lnTo>
                  <a:lnTo>
                    <a:pt x="579" y="70"/>
                  </a:lnTo>
                  <a:lnTo>
                    <a:pt x="579" y="70"/>
                  </a:lnTo>
                  <a:lnTo>
                    <a:pt x="577" y="84"/>
                  </a:lnTo>
                  <a:lnTo>
                    <a:pt x="576" y="90"/>
                  </a:lnTo>
                  <a:lnTo>
                    <a:pt x="573" y="95"/>
                  </a:lnTo>
                  <a:lnTo>
                    <a:pt x="573" y="95"/>
                  </a:lnTo>
                  <a:lnTo>
                    <a:pt x="570" y="96"/>
                  </a:lnTo>
                  <a:lnTo>
                    <a:pt x="570" y="96"/>
                  </a:lnTo>
                  <a:lnTo>
                    <a:pt x="567" y="95"/>
                  </a:lnTo>
                  <a:lnTo>
                    <a:pt x="567" y="95"/>
                  </a:lnTo>
                  <a:lnTo>
                    <a:pt x="565" y="93"/>
                  </a:lnTo>
                  <a:lnTo>
                    <a:pt x="565" y="93"/>
                  </a:lnTo>
                  <a:lnTo>
                    <a:pt x="559" y="89"/>
                  </a:lnTo>
                  <a:lnTo>
                    <a:pt x="551" y="86"/>
                  </a:lnTo>
                  <a:lnTo>
                    <a:pt x="539" y="84"/>
                  </a:lnTo>
                  <a:lnTo>
                    <a:pt x="528" y="84"/>
                  </a:lnTo>
                  <a:lnTo>
                    <a:pt x="528" y="84"/>
                  </a:lnTo>
                  <a:lnTo>
                    <a:pt x="526" y="84"/>
                  </a:lnTo>
                  <a:lnTo>
                    <a:pt x="526" y="84"/>
                  </a:lnTo>
                  <a:lnTo>
                    <a:pt x="511" y="86"/>
                  </a:lnTo>
                  <a:lnTo>
                    <a:pt x="505" y="87"/>
                  </a:lnTo>
                  <a:lnTo>
                    <a:pt x="500" y="89"/>
                  </a:lnTo>
                  <a:lnTo>
                    <a:pt x="500" y="89"/>
                  </a:lnTo>
                  <a:lnTo>
                    <a:pt x="497" y="89"/>
                  </a:lnTo>
                  <a:lnTo>
                    <a:pt x="497" y="89"/>
                  </a:lnTo>
                  <a:lnTo>
                    <a:pt x="495" y="89"/>
                  </a:lnTo>
                  <a:lnTo>
                    <a:pt x="492" y="87"/>
                  </a:lnTo>
                  <a:lnTo>
                    <a:pt x="484" y="83"/>
                  </a:lnTo>
                  <a:lnTo>
                    <a:pt x="484" y="83"/>
                  </a:lnTo>
                  <a:lnTo>
                    <a:pt x="483" y="80"/>
                  </a:lnTo>
                  <a:lnTo>
                    <a:pt x="483" y="80"/>
                  </a:lnTo>
                  <a:lnTo>
                    <a:pt x="472" y="74"/>
                  </a:lnTo>
                  <a:lnTo>
                    <a:pt x="472" y="74"/>
                  </a:lnTo>
                  <a:lnTo>
                    <a:pt x="468" y="72"/>
                  </a:lnTo>
                  <a:lnTo>
                    <a:pt x="463" y="72"/>
                  </a:lnTo>
                  <a:lnTo>
                    <a:pt x="463" y="72"/>
                  </a:lnTo>
                  <a:lnTo>
                    <a:pt x="459" y="72"/>
                  </a:lnTo>
                  <a:lnTo>
                    <a:pt x="455" y="74"/>
                  </a:lnTo>
                  <a:lnTo>
                    <a:pt x="455" y="74"/>
                  </a:lnTo>
                  <a:lnTo>
                    <a:pt x="450" y="75"/>
                  </a:lnTo>
                  <a:lnTo>
                    <a:pt x="444" y="77"/>
                  </a:lnTo>
                  <a:lnTo>
                    <a:pt x="444" y="77"/>
                  </a:lnTo>
                  <a:lnTo>
                    <a:pt x="435" y="75"/>
                  </a:lnTo>
                  <a:lnTo>
                    <a:pt x="425" y="72"/>
                  </a:lnTo>
                  <a:lnTo>
                    <a:pt x="425" y="72"/>
                  </a:lnTo>
                  <a:lnTo>
                    <a:pt x="418" y="68"/>
                  </a:lnTo>
                  <a:lnTo>
                    <a:pt x="412" y="67"/>
                  </a:lnTo>
                  <a:lnTo>
                    <a:pt x="412" y="67"/>
                  </a:lnTo>
                  <a:lnTo>
                    <a:pt x="410" y="68"/>
                  </a:lnTo>
                  <a:lnTo>
                    <a:pt x="410" y="68"/>
                  </a:lnTo>
                  <a:lnTo>
                    <a:pt x="409" y="70"/>
                  </a:lnTo>
                  <a:lnTo>
                    <a:pt x="409" y="70"/>
                  </a:lnTo>
                  <a:lnTo>
                    <a:pt x="407" y="72"/>
                  </a:lnTo>
                  <a:lnTo>
                    <a:pt x="406" y="74"/>
                  </a:lnTo>
                  <a:lnTo>
                    <a:pt x="400" y="74"/>
                  </a:lnTo>
                  <a:lnTo>
                    <a:pt x="400" y="74"/>
                  </a:lnTo>
                  <a:lnTo>
                    <a:pt x="391" y="74"/>
                  </a:lnTo>
                  <a:lnTo>
                    <a:pt x="382" y="71"/>
                  </a:lnTo>
                  <a:lnTo>
                    <a:pt x="362" y="63"/>
                  </a:lnTo>
                  <a:lnTo>
                    <a:pt x="362" y="63"/>
                  </a:lnTo>
                  <a:lnTo>
                    <a:pt x="362" y="63"/>
                  </a:lnTo>
                  <a:lnTo>
                    <a:pt x="362" y="63"/>
                  </a:lnTo>
                  <a:lnTo>
                    <a:pt x="351" y="61"/>
                  </a:lnTo>
                  <a:lnTo>
                    <a:pt x="341" y="61"/>
                  </a:lnTo>
                  <a:lnTo>
                    <a:pt x="341" y="61"/>
                  </a:lnTo>
                  <a:lnTo>
                    <a:pt x="332" y="61"/>
                  </a:lnTo>
                  <a:lnTo>
                    <a:pt x="332" y="61"/>
                  </a:lnTo>
                  <a:lnTo>
                    <a:pt x="322" y="61"/>
                  </a:lnTo>
                  <a:lnTo>
                    <a:pt x="322" y="61"/>
                  </a:lnTo>
                  <a:lnTo>
                    <a:pt x="311" y="61"/>
                  </a:lnTo>
                  <a:lnTo>
                    <a:pt x="311" y="61"/>
                  </a:lnTo>
                  <a:lnTo>
                    <a:pt x="303" y="58"/>
                  </a:lnTo>
                  <a:lnTo>
                    <a:pt x="300" y="56"/>
                  </a:lnTo>
                  <a:lnTo>
                    <a:pt x="297" y="53"/>
                  </a:lnTo>
                  <a:lnTo>
                    <a:pt x="297" y="53"/>
                  </a:lnTo>
                  <a:lnTo>
                    <a:pt x="291" y="49"/>
                  </a:lnTo>
                  <a:lnTo>
                    <a:pt x="280" y="46"/>
                  </a:lnTo>
                  <a:lnTo>
                    <a:pt x="269" y="43"/>
                  </a:lnTo>
                  <a:lnTo>
                    <a:pt x="254" y="41"/>
                  </a:lnTo>
                  <a:lnTo>
                    <a:pt x="254" y="41"/>
                  </a:lnTo>
                  <a:lnTo>
                    <a:pt x="232" y="40"/>
                  </a:lnTo>
                  <a:lnTo>
                    <a:pt x="209" y="38"/>
                  </a:lnTo>
                  <a:lnTo>
                    <a:pt x="175" y="38"/>
                  </a:lnTo>
                  <a:lnTo>
                    <a:pt x="175" y="38"/>
                  </a:lnTo>
                  <a:lnTo>
                    <a:pt x="168" y="38"/>
                  </a:lnTo>
                  <a:lnTo>
                    <a:pt x="161" y="40"/>
                  </a:lnTo>
                  <a:lnTo>
                    <a:pt x="155" y="43"/>
                  </a:lnTo>
                  <a:lnTo>
                    <a:pt x="151" y="46"/>
                  </a:lnTo>
                  <a:lnTo>
                    <a:pt x="151" y="46"/>
                  </a:lnTo>
                  <a:lnTo>
                    <a:pt x="151" y="46"/>
                  </a:lnTo>
                  <a:lnTo>
                    <a:pt x="151" y="46"/>
                  </a:lnTo>
                  <a:lnTo>
                    <a:pt x="142" y="52"/>
                  </a:lnTo>
                  <a:lnTo>
                    <a:pt x="136" y="59"/>
                  </a:lnTo>
                  <a:lnTo>
                    <a:pt x="136" y="59"/>
                  </a:lnTo>
                  <a:lnTo>
                    <a:pt x="130" y="65"/>
                  </a:lnTo>
                  <a:lnTo>
                    <a:pt x="130" y="65"/>
                  </a:lnTo>
                  <a:lnTo>
                    <a:pt x="124" y="70"/>
                  </a:lnTo>
                  <a:lnTo>
                    <a:pt x="118" y="72"/>
                  </a:lnTo>
                  <a:lnTo>
                    <a:pt x="112" y="74"/>
                  </a:lnTo>
                  <a:lnTo>
                    <a:pt x="105" y="74"/>
                  </a:lnTo>
                  <a:lnTo>
                    <a:pt x="105" y="74"/>
                  </a:lnTo>
                  <a:lnTo>
                    <a:pt x="91" y="74"/>
                  </a:lnTo>
                  <a:lnTo>
                    <a:pt x="91" y="74"/>
                  </a:lnTo>
                  <a:lnTo>
                    <a:pt x="94" y="87"/>
                  </a:lnTo>
                  <a:lnTo>
                    <a:pt x="97" y="97"/>
                  </a:lnTo>
                  <a:lnTo>
                    <a:pt x="97" y="97"/>
                  </a:lnTo>
                  <a:lnTo>
                    <a:pt x="97" y="97"/>
                  </a:lnTo>
                  <a:lnTo>
                    <a:pt x="97" y="97"/>
                  </a:lnTo>
                  <a:lnTo>
                    <a:pt x="109" y="115"/>
                  </a:lnTo>
                  <a:lnTo>
                    <a:pt x="109" y="115"/>
                  </a:lnTo>
                  <a:lnTo>
                    <a:pt x="117" y="130"/>
                  </a:lnTo>
                  <a:lnTo>
                    <a:pt x="124" y="145"/>
                  </a:lnTo>
                  <a:lnTo>
                    <a:pt x="127" y="157"/>
                  </a:lnTo>
                  <a:lnTo>
                    <a:pt x="127" y="162"/>
                  </a:lnTo>
                  <a:lnTo>
                    <a:pt x="125" y="167"/>
                  </a:lnTo>
                  <a:lnTo>
                    <a:pt x="125" y="167"/>
                  </a:lnTo>
                  <a:lnTo>
                    <a:pt x="121" y="174"/>
                  </a:lnTo>
                  <a:lnTo>
                    <a:pt x="121" y="174"/>
                  </a:lnTo>
                  <a:lnTo>
                    <a:pt x="115" y="177"/>
                  </a:lnTo>
                  <a:lnTo>
                    <a:pt x="110" y="180"/>
                  </a:lnTo>
                  <a:lnTo>
                    <a:pt x="100" y="188"/>
                  </a:lnTo>
                  <a:lnTo>
                    <a:pt x="100" y="188"/>
                  </a:lnTo>
                  <a:lnTo>
                    <a:pt x="94" y="192"/>
                  </a:lnTo>
                  <a:lnTo>
                    <a:pt x="94" y="192"/>
                  </a:lnTo>
                  <a:lnTo>
                    <a:pt x="81" y="205"/>
                  </a:lnTo>
                  <a:lnTo>
                    <a:pt x="59" y="226"/>
                  </a:lnTo>
                  <a:lnTo>
                    <a:pt x="38" y="247"/>
                  </a:lnTo>
                  <a:lnTo>
                    <a:pt x="32" y="254"/>
                  </a:lnTo>
                  <a:lnTo>
                    <a:pt x="29" y="259"/>
                  </a:lnTo>
                  <a:lnTo>
                    <a:pt x="29" y="259"/>
                  </a:lnTo>
                  <a:lnTo>
                    <a:pt x="29" y="269"/>
                  </a:lnTo>
                  <a:lnTo>
                    <a:pt x="32" y="284"/>
                  </a:lnTo>
                  <a:lnTo>
                    <a:pt x="34" y="298"/>
                  </a:lnTo>
                  <a:lnTo>
                    <a:pt x="32" y="304"/>
                  </a:lnTo>
                  <a:lnTo>
                    <a:pt x="31" y="307"/>
                  </a:lnTo>
                  <a:lnTo>
                    <a:pt x="31" y="307"/>
                  </a:lnTo>
                  <a:lnTo>
                    <a:pt x="26" y="312"/>
                  </a:lnTo>
                  <a:lnTo>
                    <a:pt x="26" y="312"/>
                  </a:lnTo>
                  <a:lnTo>
                    <a:pt x="18" y="323"/>
                  </a:lnTo>
                  <a:lnTo>
                    <a:pt x="9" y="337"/>
                  </a:lnTo>
                  <a:lnTo>
                    <a:pt x="3" y="349"/>
                  </a:lnTo>
                  <a:lnTo>
                    <a:pt x="0" y="354"/>
                  </a:lnTo>
                  <a:lnTo>
                    <a:pt x="0" y="359"/>
                  </a:lnTo>
                  <a:lnTo>
                    <a:pt x="0" y="359"/>
                  </a:lnTo>
                  <a:lnTo>
                    <a:pt x="0" y="365"/>
                  </a:lnTo>
                  <a:lnTo>
                    <a:pt x="4" y="371"/>
                  </a:lnTo>
                  <a:lnTo>
                    <a:pt x="9" y="377"/>
                  </a:lnTo>
                  <a:lnTo>
                    <a:pt x="13" y="383"/>
                  </a:lnTo>
                  <a:lnTo>
                    <a:pt x="13" y="383"/>
                  </a:lnTo>
                  <a:lnTo>
                    <a:pt x="22" y="390"/>
                  </a:lnTo>
                  <a:lnTo>
                    <a:pt x="31" y="393"/>
                  </a:lnTo>
                  <a:lnTo>
                    <a:pt x="31" y="393"/>
                  </a:lnTo>
                  <a:lnTo>
                    <a:pt x="32" y="394"/>
                  </a:lnTo>
                  <a:lnTo>
                    <a:pt x="32" y="394"/>
                  </a:lnTo>
                  <a:lnTo>
                    <a:pt x="38" y="397"/>
                  </a:lnTo>
                  <a:lnTo>
                    <a:pt x="43" y="402"/>
                  </a:lnTo>
                  <a:lnTo>
                    <a:pt x="43" y="402"/>
                  </a:lnTo>
                  <a:lnTo>
                    <a:pt x="43" y="402"/>
                  </a:lnTo>
                  <a:lnTo>
                    <a:pt x="43" y="402"/>
                  </a:lnTo>
                  <a:lnTo>
                    <a:pt x="69" y="399"/>
                  </a:lnTo>
                  <a:lnTo>
                    <a:pt x="69" y="399"/>
                  </a:lnTo>
                  <a:lnTo>
                    <a:pt x="83" y="402"/>
                  </a:lnTo>
                  <a:lnTo>
                    <a:pt x="103" y="405"/>
                  </a:lnTo>
                  <a:lnTo>
                    <a:pt x="124" y="409"/>
                  </a:lnTo>
                  <a:lnTo>
                    <a:pt x="140" y="412"/>
                  </a:lnTo>
                  <a:lnTo>
                    <a:pt x="140" y="412"/>
                  </a:lnTo>
                  <a:lnTo>
                    <a:pt x="153" y="414"/>
                  </a:lnTo>
                  <a:lnTo>
                    <a:pt x="168" y="416"/>
                  </a:lnTo>
                  <a:lnTo>
                    <a:pt x="168" y="416"/>
                  </a:lnTo>
                  <a:lnTo>
                    <a:pt x="175" y="421"/>
                  </a:lnTo>
                  <a:lnTo>
                    <a:pt x="181" y="424"/>
                  </a:lnTo>
                  <a:lnTo>
                    <a:pt x="181" y="424"/>
                  </a:lnTo>
                  <a:lnTo>
                    <a:pt x="186" y="427"/>
                  </a:lnTo>
                  <a:lnTo>
                    <a:pt x="190" y="427"/>
                  </a:lnTo>
                  <a:lnTo>
                    <a:pt x="190" y="427"/>
                  </a:lnTo>
                  <a:lnTo>
                    <a:pt x="193" y="427"/>
                  </a:lnTo>
                  <a:lnTo>
                    <a:pt x="193" y="427"/>
                  </a:lnTo>
                  <a:lnTo>
                    <a:pt x="193" y="427"/>
                  </a:lnTo>
                  <a:lnTo>
                    <a:pt x="193" y="427"/>
                  </a:lnTo>
                  <a:lnTo>
                    <a:pt x="193" y="427"/>
                  </a:lnTo>
                  <a:lnTo>
                    <a:pt x="193" y="427"/>
                  </a:lnTo>
                  <a:lnTo>
                    <a:pt x="196" y="427"/>
                  </a:lnTo>
                  <a:lnTo>
                    <a:pt x="196" y="427"/>
                  </a:lnTo>
                  <a:lnTo>
                    <a:pt x="196" y="427"/>
                  </a:lnTo>
                  <a:lnTo>
                    <a:pt x="196" y="427"/>
                  </a:lnTo>
                  <a:lnTo>
                    <a:pt x="196" y="427"/>
                  </a:lnTo>
                  <a:lnTo>
                    <a:pt x="196" y="427"/>
                  </a:lnTo>
                  <a:lnTo>
                    <a:pt x="205" y="422"/>
                  </a:lnTo>
                  <a:lnTo>
                    <a:pt x="212" y="416"/>
                  </a:lnTo>
                  <a:lnTo>
                    <a:pt x="212" y="416"/>
                  </a:lnTo>
                  <a:lnTo>
                    <a:pt x="217" y="414"/>
                  </a:lnTo>
                  <a:lnTo>
                    <a:pt x="220" y="411"/>
                  </a:lnTo>
                  <a:lnTo>
                    <a:pt x="229" y="409"/>
                  </a:lnTo>
                  <a:lnTo>
                    <a:pt x="229" y="409"/>
                  </a:lnTo>
                  <a:lnTo>
                    <a:pt x="238" y="411"/>
                  </a:lnTo>
                  <a:lnTo>
                    <a:pt x="238" y="411"/>
                  </a:lnTo>
                  <a:lnTo>
                    <a:pt x="248" y="412"/>
                  </a:lnTo>
                  <a:lnTo>
                    <a:pt x="248" y="412"/>
                  </a:lnTo>
                  <a:lnTo>
                    <a:pt x="258" y="411"/>
                  </a:lnTo>
                  <a:lnTo>
                    <a:pt x="270" y="406"/>
                  </a:lnTo>
                  <a:lnTo>
                    <a:pt x="280" y="399"/>
                  </a:lnTo>
                  <a:lnTo>
                    <a:pt x="288" y="391"/>
                  </a:lnTo>
                  <a:lnTo>
                    <a:pt x="288" y="391"/>
                  </a:lnTo>
                  <a:lnTo>
                    <a:pt x="288" y="391"/>
                  </a:lnTo>
                  <a:lnTo>
                    <a:pt x="288" y="391"/>
                  </a:lnTo>
                  <a:lnTo>
                    <a:pt x="288" y="390"/>
                  </a:lnTo>
                  <a:lnTo>
                    <a:pt x="288" y="390"/>
                  </a:lnTo>
                  <a:lnTo>
                    <a:pt x="292" y="387"/>
                  </a:lnTo>
                  <a:lnTo>
                    <a:pt x="300" y="383"/>
                  </a:lnTo>
                  <a:lnTo>
                    <a:pt x="319" y="375"/>
                  </a:lnTo>
                  <a:lnTo>
                    <a:pt x="342" y="369"/>
                  </a:lnTo>
                  <a:lnTo>
                    <a:pt x="363" y="363"/>
                  </a:lnTo>
                  <a:lnTo>
                    <a:pt x="363" y="363"/>
                  </a:lnTo>
                  <a:lnTo>
                    <a:pt x="373" y="362"/>
                  </a:lnTo>
                  <a:lnTo>
                    <a:pt x="373" y="362"/>
                  </a:lnTo>
                  <a:lnTo>
                    <a:pt x="375" y="362"/>
                  </a:lnTo>
                  <a:lnTo>
                    <a:pt x="375" y="362"/>
                  </a:lnTo>
                  <a:lnTo>
                    <a:pt x="375" y="362"/>
                  </a:lnTo>
                  <a:lnTo>
                    <a:pt x="375" y="362"/>
                  </a:lnTo>
                  <a:lnTo>
                    <a:pt x="382" y="363"/>
                  </a:lnTo>
                  <a:lnTo>
                    <a:pt x="388" y="366"/>
                  </a:lnTo>
                  <a:lnTo>
                    <a:pt x="403" y="377"/>
                  </a:lnTo>
                  <a:lnTo>
                    <a:pt x="418" y="388"/>
                  </a:lnTo>
                  <a:lnTo>
                    <a:pt x="424" y="391"/>
                  </a:lnTo>
                  <a:lnTo>
                    <a:pt x="429" y="393"/>
                  </a:lnTo>
                  <a:lnTo>
                    <a:pt x="429" y="393"/>
                  </a:lnTo>
                  <a:lnTo>
                    <a:pt x="435" y="393"/>
                  </a:lnTo>
                  <a:lnTo>
                    <a:pt x="443" y="394"/>
                  </a:lnTo>
                  <a:lnTo>
                    <a:pt x="450" y="397"/>
                  </a:lnTo>
                  <a:lnTo>
                    <a:pt x="458" y="402"/>
                  </a:lnTo>
                  <a:lnTo>
                    <a:pt x="465" y="406"/>
                  </a:lnTo>
                  <a:lnTo>
                    <a:pt x="471" y="414"/>
                  </a:lnTo>
                  <a:lnTo>
                    <a:pt x="477" y="421"/>
                  </a:lnTo>
                  <a:lnTo>
                    <a:pt x="480" y="430"/>
                  </a:lnTo>
                  <a:lnTo>
                    <a:pt x="480" y="430"/>
                  </a:lnTo>
                  <a:lnTo>
                    <a:pt x="487" y="448"/>
                  </a:lnTo>
                  <a:lnTo>
                    <a:pt x="496" y="465"/>
                  </a:lnTo>
                  <a:lnTo>
                    <a:pt x="496" y="465"/>
                  </a:lnTo>
                  <a:lnTo>
                    <a:pt x="511" y="487"/>
                  </a:lnTo>
                  <a:lnTo>
                    <a:pt x="524" y="501"/>
                  </a:lnTo>
                  <a:lnTo>
                    <a:pt x="524" y="501"/>
                  </a:lnTo>
                  <a:lnTo>
                    <a:pt x="527" y="506"/>
                  </a:lnTo>
                  <a:lnTo>
                    <a:pt x="531" y="511"/>
                  </a:lnTo>
                  <a:lnTo>
                    <a:pt x="536" y="524"/>
                  </a:lnTo>
                  <a:lnTo>
                    <a:pt x="539" y="538"/>
                  </a:lnTo>
                  <a:lnTo>
                    <a:pt x="540" y="546"/>
                  </a:lnTo>
                  <a:lnTo>
                    <a:pt x="540" y="546"/>
                  </a:lnTo>
                  <a:lnTo>
                    <a:pt x="539" y="549"/>
                  </a:lnTo>
                  <a:lnTo>
                    <a:pt x="536" y="551"/>
                  </a:lnTo>
                  <a:lnTo>
                    <a:pt x="536" y="551"/>
                  </a:lnTo>
                  <a:lnTo>
                    <a:pt x="536" y="551"/>
                  </a:lnTo>
                  <a:lnTo>
                    <a:pt x="536" y="551"/>
                  </a:lnTo>
                  <a:lnTo>
                    <a:pt x="521" y="546"/>
                  </a:lnTo>
                  <a:lnTo>
                    <a:pt x="500" y="540"/>
                  </a:lnTo>
                  <a:lnTo>
                    <a:pt x="500" y="540"/>
                  </a:lnTo>
                  <a:lnTo>
                    <a:pt x="493" y="539"/>
                  </a:lnTo>
                  <a:lnTo>
                    <a:pt x="493" y="539"/>
                  </a:lnTo>
                  <a:lnTo>
                    <a:pt x="486" y="538"/>
                  </a:lnTo>
                  <a:lnTo>
                    <a:pt x="486" y="538"/>
                  </a:lnTo>
                  <a:lnTo>
                    <a:pt x="481" y="538"/>
                  </a:lnTo>
                  <a:lnTo>
                    <a:pt x="477" y="539"/>
                  </a:lnTo>
                  <a:lnTo>
                    <a:pt x="472" y="543"/>
                  </a:lnTo>
                  <a:lnTo>
                    <a:pt x="468" y="551"/>
                  </a:lnTo>
                  <a:lnTo>
                    <a:pt x="466" y="557"/>
                  </a:lnTo>
                  <a:lnTo>
                    <a:pt x="466" y="557"/>
                  </a:lnTo>
                  <a:lnTo>
                    <a:pt x="465" y="570"/>
                  </a:lnTo>
                  <a:lnTo>
                    <a:pt x="465" y="570"/>
                  </a:lnTo>
                  <a:lnTo>
                    <a:pt x="465" y="573"/>
                  </a:lnTo>
                  <a:lnTo>
                    <a:pt x="465" y="573"/>
                  </a:lnTo>
                  <a:lnTo>
                    <a:pt x="465" y="573"/>
                  </a:lnTo>
                  <a:lnTo>
                    <a:pt x="465" y="573"/>
                  </a:lnTo>
                  <a:lnTo>
                    <a:pt x="465" y="574"/>
                  </a:lnTo>
                  <a:lnTo>
                    <a:pt x="465" y="574"/>
                  </a:lnTo>
                  <a:lnTo>
                    <a:pt x="461" y="582"/>
                  </a:lnTo>
                  <a:lnTo>
                    <a:pt x="455" y="592"/>
                  </a:lnTo>
                  <a:lnTo>
                    <a:pt x="438" y="616"/>
                  </a:lnTo>
                  <a:lnTo>
                    <a:pt x="438" y="616"/>
                  </a:lnTo>
                  <a:lnTo>
                    <a:pt x="424" y="635"/>
                  </a:lnTo>
                  <a:lnTo>
                    <a:pt x="424" y="635"/>
                  </a:lnTo>
                  <a:lnTo>
                    <a:pt x="422" y="638"/>
                  </a:lnTo>
                  <a:lnTo>
                    <a:pt x="424" y="641"/>
                  </a:lnTo>
                  <a:lnTo>
                    <a:pt x="425" y="642"/>
                  </a:lnTo>
                  <a:lnTo>
                    <a:pt x="429" y="645"/>
                  </a:lnTo>
                  <a:lnTo>
                    <a:pt x="440" y="650"/>
                  </a:lnTo>
                  <a:lnTo>
                    <a:pt x="450" y="651"/>
                  </a:lnTo>
                  <a:lnTo>
                    <a:pt x="450" y="651"/>
                  </a:lnTo>
                  <a:lnTo>
                    <a:pt x="452" y="651"/>
                  </a:lnTo>
                  <a:lnTo>
                    <a:pt x="452" y="651"/>
                  </a:lnTo>
                  <a:lnTo>
                    <a:pt x="455" y="650"/>
                  </a:lnTo>
                  <a:lnTo>
                    <a:pt x="461" y="648"/>
                  </a:lnTo>
                  <a:lnTo>
                    <a:pt x="461" y="648"/>
                  </a:lnTo>
                  <a:lnTo>
                    <a:pt x="472" y="642"/>
                  </a:lnTo>
                  <a:lnTo>
                    <a:pt x="484" y="637"/>
                  </a:lnTo>
                  <a:lnTo>
                    <a:pt x="484" y="637"/>
                  </a:lnTo>
                  <a:lnTo>
                    <a:pt x="490" y="635"/>
                  </a:lnTo>
                  <a:lnTo>
                    <a:pt x="490" y="635"/>
                  </a:lnTo>
                  <a:lnTo>
                    <a:pt x="496" y="638"/>
                  </a:lnTo>
                  <a:lnTo>
                    <a:pt x="496" y="638"/>
                  </a:lnTo>
                  <a:lnTo>
                    <a:pt x="515" y="653"/>
                  </a:lnTo>
                  <a:lnTo>
                    <a:pt x="515" y="653"/>
                  </a:lnTo>
                  <a:lnTo>
                    <a:pt x="515" y="641"/>
                  </a:lnTo>
                  <a:lnTo>
                    <a:pt x="515" y="634"/>
                  </a:lnTo>
                  <a:lnTo>
                    <a:pt x="517" y="628"/>
                  </a:lnTo>
                  <a:lnTo>
                    <a:pt x="520" y="622"/>
                  </a:lnTo>
                  <a:lnTo>
                    <a:pt x="524" y="617"/>
                  </a:lnTo>
                  <a:lnTo>
                    <a:pt x="531" y="613"/>
                  </a:lnTo>
                  <a:lnTo>
                    <a:pt x="549" y="600"/>
                  </a:lnTo>
                  <a:lnTo>
                    <a:pt x="549" y="600"/>
                  </a:lnTo>
                  <a:lnTo>
                    <a:pt x="559" y="589"/>
                  </a:lnTo>
                  <a:lnTo>
                    <a:pt x="567" y="579"/>
                  </a:lnTo>
                  <a:lnTo>
                    <a:pt x="580" y="557"/>
                  </a:lnTo>
                  <a:lnTo>
                    <a:pt x="586" y="546"/>
                  </a:lnTo>
                  <a:lnTo>
                    <a:pt x="592" y="539"/>
                  </a:lnTo>
                  <a:lnTo>
                    <a:pt x="601" y="532"/>
                  </a:lnTo>
                  <a:lnTo>
                    <a:pt x="604" y="530"/>
                  </a:lnTo>
                  <a:lnTo>
                    <a:pt x="610" y="529"/>
                  </a:lnTo>
                  <a:lnTo>
                    <a:pt x="610" y="529"/>
                  </a:lnTo>
                  <a:lnTo>
                    <a:pt x="624" y="524"/>
                  </a:lnTo>
                  <a:lnTo>
                    <a:pt x="638" y="520"/>
                  </a:lnTo>
                  <a:lnTo>
                    <a:pt x="651" y="517"/>
                  </a:lnTo>
                  <a:lnTo>
                    <a:pt x="667" y="515"/>
                  </a:lnTo>
                  <a:lnTo>
                    <a:pt x="667" y="515"/>
                  </a:lnTo>
                  <a:lnTo>
                    <a:pt x="688" y="517"/>
                  </a:lnTo>
                  <a:lnTo>
                    <a:pt x="688" y="517"/>
                  </a:lnTo>
                  <a:lnTo>
                    <a:pt x="694" y="518"/>
                  </a:lnTo>
                  <a:lnTo>
                    <a:pt x="698" y="520"/>
                  </a:lnTo>
                  <a:lnTo>
                    <a:pt x="701" y="523"/>
                  </a:lnTo>
                  <a:lnTo>
                    <a:pt x="701" y="524"/>
                  </a:lnTo>
                  <a:lnTo>
                    <a:pt x="701" y="527"/>
                  </a:lnTo>
                  <a:lnTo>
                    <a:pt x="700" y="530"/>
                  </a:lnTo>
                  <a:lnTo>
                    <a:pt x="695" y="536"/>
                  </a:lnTo>
                  <a:lnTo>
                    <a:pt x="691" y="543"/>
                  </a:lnTo>
                  <a:lnTo>
                    <a:pt x="688" y="551"/>
                  </a:lnTo>
                  <a:lnTo>
                    <a:pt x="688" y="554"/>
                  </a:lnTo>
                  <a:lnTo>
                    <a:pt x="688" y="557"/>
                  </a:lnTo>
                  <a:lnTo>
                    <a:pt x="691" y="560"/>
                  </a:lnTo>
                  <a:lnTo>
                    <a:pt x="695" y="563"/>
                  </a:lnTo>
                  <a:lnTo>
                    <a:pt x="695" y="563"/>
                  </a:lnTo>
                  <a:lnTo>
                    <a:pt x="703" y="566"/>
                  </a:lnTo>
                  <a:lnTo>
                    <a:pt x="715" y="569"/>
                  </a:lnTo>
                  <a:lnTo>
                    <a:pt x="740" y="569"/>
                  </a:lnTo>
                  <a:lnTo>
                    <a:pt x="740" y="569"/>
                  </a:lnTo>
                  <a:lnTo>
                    <a:pt x="754" y="569"/>
                  </a:lnTo>
                  <a:lnTo>
                    <a:pt x="754" y="569"/>
                  </a:lnTo>
                  <a:lnTo>
                    <a:pt x="769" y="569"/>
                  </a:lnTo>
                  <a:lnTo>
                    <a:pt x="769" y="569"/>
                  </a:lnTo>
                  <a:lnTo>
                    <a:pt x="784" y="569"/>
                  </a:lnTo>
                  <a:lnTo>
                    <a:pt x="796" y="570"/>
                  </a:lnTo>
                  <a:lnTo>
                    <a:pt x="805" y="574"/>
                  </a:lnTo>
                  <a:lnTo>
                    <a:pt x="807" y="576"/>
                  </a:lnTo>
                  <a:lnTo>
                    <a:pt x="809" y="579"/>
                  </a:lnTo>
                  <a:lnTo>
                    <a:pt x="809" y="579"/>
                  </a:lnTo>
                  <a:lnTo>
                    <a:pt x="809" y="583"/>
                  </a:lnTo>
                  <a:lnTo>
                    <a:pt x="806" y="588"/>
                  </a:lnTo>
                  <a:lnTo>
                    <a:pt x="802" y="591"/>
                  </a:lnTo>
                  <a:lnTo>
                    <a:pt x="796" y="595"/>
                  </a:lnTo>
                  <a:lnTo>
                    <a:pt x="781" y="603"/>
                  </a:lnTo>
                  <a:lnTo>
                    <a:pt x="763" y="610"/>
                  </a:lnTo>
                  <a:lnTo>
                    <a:pt x="729" y="622"/>
                  </a:lnTo>
                  <a:lnTo>
                    <a:pt x="719" y="628"/>
                  </a:lnTo>
                  <a:lnTo>
                    <a:pt x="716" y="629"/>
                  </a:lnTo>
                  <a:lnTo>
                    <a:pt x="716" y="632"/>
                  </a:lnTo>
                  <a:lnTo>
                    <a:pt x="716" y="632"/>
                  </a:lnTo>
                  <a:lnTo>
                    <a:pt x="719" y="635"/>
                  </a:lnTo>
                  <a:lnTo>
                    <a:pt x="725" y="639"/>
                  </a:lnTo>
                  <a:lnTo>
                    <a:pt x="745" y="647"/>
                  </a:lnTo>
                  <a:lnTo>
                    <a:pt x="768" y="656"/>
                  </a:lnTo>
                  <a:lnTo>
                    <a:pt x="778" y="660"/>
                  </a:lnTo>
                  <a:lnTo>
                    <a:pt x="787" y="664"/>
                  </a:lnTo>
                  <a:lnTo>
                    <a:pt x="787" y="664"/>
                  </a:lnTo>
                  <a:lnTo>
                    <a:pt x="790" y="666"/>
                  </a:lnTo>
                  <a:lnTo>
                    <a:pt x="791" y="669"/>
                  </a:lnTo>
                  <a:lnTo>
                    <a:pt x="793" y="676"/>
                  </a:lnTo>
                  <a:lnTo>
                    <a:pt x="793" y="684"/>
                  </a:lnTo>
                  <a:lnTo>
                    <a:pt x="791" y="691"/>
                  </a:lnTo>
                  <a:lnTo>
                    <a:pt x="788" y="707"/>
                  </a:lnTo>
                  <a:lnTo>
                    <a:pt x="788" y="713"/>
                  </a:lnTo>
                  <a:lnTo>
                    <a:pt x="790" y="718"/>
                  </a:lnTo>
                  <a:lnTo>
                    <a:pt x="790" y="718"/>
                  </a:lnTo>
                  <a:lnTo>
                    <a:pt x="794" y="722"/>
                  </a:lnTo>
                  <a:lnTo>
                    <a:pt x="802" y="722"/>
                  </a:lnTo>
                  <a:lnTo>
                    <a:pt x="802" y="722"/>
                  </a:lnTo>
                  <a:lnTo>
                    <a:pt x="812" y="722"/>
                  </a:lnTo>
                  <a:lnTo>
                    <a:pt x="824" y="718"/>
                  </a:lnTo>
                  <a:lnTo>
                    <a:pt x="836" y="712"/>
                  </a:lnTo>
                  <a:lnTo>
                    <a:pt x="847" y="704"/>
                  </a:lnTo>
                  <a:lnTo>
                    <a:pt x="847" y="704"/>
                  </a:lnTo>
                  <a:lnTo>
                    <a:pt x="855" y="700"/>
                  </a:lnTo>
                  <a:lnTo>
                    <a:pt x="862" y="695"/>
                  </a:lnTo>
                  <a:lnTo>
                    <a:pt x="878" y="691"/>
                  </a:lnTo>
                  <a:lnTo>
                    <a:pt x="895" y="685"/>
                  </a:lnTo>
                  <a:lnTo>
                    <a:pt x="905" y="681"/>
                  </a:lnTo>
                  <a:lnTo>
                    <a:pt x="915" y="675"/>
                  </a:lnTo>
                  <a:lnTo>
                    <a:pt x="915" y="675"/>
                  </a:lnTo>
                  <a:lnTo>
                    <a:pt x="924" y="671"/>
                  </a:lnTo>
                  <a:lnTo>
                    <a:pt x="936" y="667"/>
                  </a:lnTo>
                  <a:lnTo>
                    <a:pt x="949" y="666"/>
                  </a:lnTo>
                  <a:lnTo>
                    <a:pt x="961" y="666"/>
                  </a:lnTo>
                  <a:lnTo>
                    <a:pt x="961" y="666"/>
                  </a:lnTo>
                  <a:lnTo>
                    <a:pt x="976" y="666"/>
                  </a:lnTo>
                  <a:lnTo>
                    <a:pt x="976" y="666"/>
                  </a:lnTo>
                  <a:lnTo>
                    <a:pt x="989" y="666"/>
                  </a:lnTo>
                  <a:lnTo>
                    <a:pt x="989" y="666"/>
                  </a:lnTo>
                  <a:lnTo>
                    <a:pt x="1001" y="666"/>
                  </a:lnTo>
                  <a:lnTo>
                    <a:pt x="1005" y="664"/>
                  </a:lnTo>
                  <a:lnTo>
                    <a:pt x="1008" y="662"/>
                  </a:lnTo>
                  <a:lnTo>
                    <a:pt x="1008" y="662"/>
                  </a:lnTo>
                  <a:lnTo>
                    <a:pt x="1010" y="659"/>
                  </a:lnTo>
                  <a:lnTo>
                    <a:pt x="1008" y="654"/>
                  </a:lnTo>
                  <a:lnTo>
                    <a:pt x="1005" y="651"/>
                  </a:lnTo>
                  <a:lnTo>
                    <a:pt x="1001" y="648"/>
                  </a:lnTo>
                  <a:lnTo>
                    <a:pt x="994" y="645"/>
                  </a:lnTo>
                  <a:lnTo>
                    <a:pt x="985" y="644"/>
                  </a:lnTo>
                  <a:lnTo>
                    <a:pt x="973" y="642"/>
                  </a:lnTo>
                  <a:lnTo>
                    <a:pt x="960" y="642"/>
                  </a:lnTo>
                  <a:lnTo>
                    <a:pt x="960" y="642"/>
                  </a:lnTo>
                  <a:lnTo>
                    <a:pt x="938" y="642"/>
                  </a:lnTo>
                  <a:lnTo>
                    <a:pt x="938" y="642"/>
                  </a:lnTo>
                  <a:lnTo>
                    <a:pt x="931" y="644"/>
                  </a:lnTo>
                  <a:lnTo>
                    <a:pt x="931" y="644"/>
                  </a:lnTo>
                  <a:lnTo>
                    <a:pt x="923" y="642"/>
                  </a:lnTo>
                  <a:lnTo>
                    <a:pt x="915" y="641"/>
                  </a:lnTo>
                  <a:lnTo>
                    <a:pt x="909" y="639"/>
                  </a:lnTo>
                  <a:lnTo>
                    <a:pt x="904" y="635"/>
                  </a:lnTo>
                  <a:lnTo>
                    <a:pt x="898" y="632"/>
                  </a:lnTo>
                  <a:lnTo>
                    <a:pt x="895" y="628"/>
                  </a:lnTo>
                  <a:lnTo>
                    <a:pt x="887" y="619"/>
                  </a:lnTo>
                  <a:lnTo>
                    <a:pt x="884" y="608"/>
                  </a:lnTo>
                  <a:lnTo>
                    <a:pt x="881" y="600"/>
                  </a:lnTo>
                  <a:lnTo>
                    <a:pt x="880" y="586"/>
                  </a:lnTo>
                  <a:lnTo>
                    <a:pt x="880" y="586"/>
                  </a:lnTo>
                  <a:lnTo>
                    <a:pt x="883" y="580"/>
                  </a:lnTo>
                  <a:lnTo>
                    <a:pt x="890" y="573"/>
                  </a:lnTo>
                  <a:lnTo>
                    <a:pt x="899" y="564"/>
                  </a:lnTo>
                  <a:lnTo>
                    <a:pt x="912" y="555"/>
                  </a:lnTo>
                  <a:lnTo>
                    <a:pt x="927" y="546"/>
                  </a:lnTo>
                  <a:lnTo>
                    <a:pt x="942" y="538"/>
                  </a:lnTo>
                  <a:lnTo>
                    <a:pt x="955" y="532"/>
                  </a:lnTo>
                  <a:lnTo>
                    <a:pt x="968" y="529"/>
                  </a:lnTo>
                  <a:lnTo>
                    <a:pt x="968" y="529"/>
                  </a:lnTo>
                  <a:lnTo>
                    <a:pt x="992" y="526"/>
                  </a:lnTo>
                  <a:lnTo>
                    <a:pt x="1014" y="520"/>
                  </a:lnTo>
                  <a:lnTo>
                    <a:pt x="1036" y="512"/>
                  </a:lnTo>
                  <a:lnTo>
                    <a:pt x="1059" y="502"/>
                  </a:lnTo>
                  <a:lnTo>
                    <a:pt x="1059" y="502"/>
                  </a:lnTo>
                  <a:lnTo>
                    <a:pt x="1069" y="498"/>
                  </a:lnTo>
                  <a:lnTo>
                    <a:pt x="1084" y="493"/>
                  </a:lnTo>
                  <a:lnTo>
                    <a:pt x="1116" y="486"/>
                  </a:lnTo>
                  <a:lnTo>
                    <a:pt x="1116" y="486"/>
                  </a:lnTo>
                  <a:lnTo>
                    <a:pt x="1113" y="475"/>
                  </a:lnTo>
                  <a:lnTo>
                    <a:pt x="1112" y="464"/>
                  </a:lnTo>
                  <a:lnTo>
                    <a:pt x="1112" y="461"/>
                  </a:lnTo>
                  <a:lnTo>
                    <a:pt x="1113" y="456"/>
                  </a:lnTo>
                  <a:lnTo>
                    <a:pt x="1115" y="453"/>
                  </a:lnTo>
                  <a:lnTo>
                    <a:pt x="1118" y="453"/>
                  </a:lnTo>
                  <a:lnTo>
                    <a:pt x="1118" y="453"/>
                  </a:lnTo>
                  <a:lnTo>
                    <a:pt x="1120" y="452"/>
                  </a:lnTo>
                  <a:lnTo>
                    <a:pt x="1125" y="449"/>
                  </a:lnTo>
                  <a:lnTo>
                    <a:pt x="1137" y="440"/>
                  </a:lnTo>
                  <a:lnTo>
                    <a:pt x="1160" y="421"/>
                  </a:lnTo>
                  <a:lnTo>
                    <a:pt x="1160" y="421"/>
                  </a:lnTo>
                  <a:lnTo>
                    <a:pt x="1166" y="416"/>
                  </a:lnTo>
                  <a:lnTo>
                    <a:pt x="1172" y="415"/>
                  </a:lnTo>
                  <a:lnTo>
                    <a:pt x="1172" y="415"/>
                  </a:lnTo>
                  <a:lnTo>
                    <a:pt x="1172" y="415"/>
                  </a:lnTo>
                  <a:lnTo>
                    <a:pt x="1193" y="418"/>
                  </a:lnTo>
                  <a:lnTo>
                    <a:pt x="1208" y="419"/>
                  </a:lnTo>
                  <a:lnTo>
                    <a:pt x="1219" y="419"/>
                  </a:lnTo>
                  <a:lnTo>
                    <a:pt x="1219" y="419"/>
                  </a:lnTo>
                  <a:lnTo>
                    <a:pt x="1227" y="419"/>
                  </a:lnTo>
                  <a:lnTo>
                    <a:pt x="1230" y="418"/>
                  </a:lnTo>
                  <a:lnTo>
                    <a:pt x="1230" y="416"/>
                  </a:lnTo>
                  <a:lnTo>
                    <a:pt x="1230" y="416"/>
                  </a:lnTo>
                  <a:lnTo>
                    <a:pt x="1231" y="412"/>
                  </a:lnTo>
                  <a:lnTo>
                    <a:pt x="1233" y="406"/>
                  </a:lnTo>
                  <a:lnTo>
                    <a:pt x="1240" y="390"/>
                  </a:lnTo>
                  <a:lnTo>
                    <a:pt x="1240" y="390"/>
                  </a:lnTo>
                  <a:lnTo>
                    <a:pt x="1243" y="381"/>
                  </a:lnTo>
                  <a:lnTo>
                    <a:pt x="1243" y="378"/>
                  </a:lnTo>
                  <a:lnTo>
                    <a:pt x="1243" y="375"/>
                  </a:lnTo>
                  <a:lnTo>
                    <a:pt x="1243" y="375"/>
                  </a:lnTo>
                  <a:lnTo>
                    <a:pt x="1237" y="368"/>
                  </a:lnTo>
                  <a:lnTo>
                    <a:pt x="1231" y="360"/>
                  </a:lnTo>
                  <a:lnTo>
                    <a:pt x="1231" y="360"/>
                  </a:lnTo>
                  <a:lnTo>
                    <a:pt x="1231" y="360"/>
                  </a:lnTo>
                  <a:lnTo>
                    <a:pt x="1227" y="354"/>
                  </a:lnTo>
                  <a:lnTo>
                    <a:pt x="1227" y="351"/>
                  </a:lnTo>
                  <a:lnTo>
                    <a:pt x="1227" y="349"/>
                  </a:lnTo>
                  <a:lnTo>
                    <a:pt x="1227" y="349"/>
                  </a:lnTo>
                  <a:lnTo>
                    <a:pt x="1228" y="346"/>
                  </a:lnTo>
                  <a:lnTo>
                    <a:pt x="1233" y="343"/>
                  </a:lnTo>
                  <a:lnTo>
                    <a:pt x="1240" y="340"/>
                  </a:lnTo>
                  <a:lnTo>
                    <a:pt x="1249" y="337"/>
                  </a:lnTo>
                  <a:lnTo>
                    <a:pt x="1250" y="334"/>
                  </a:lnTo>
                  <a:lnTo>
                    <a:pt x="1252" y="331"/>
                  </a:lnTo>
                  <a:lnTo>
                    <a:pt x="1252" y="331"/>
                  </a:lnTo>
                  <a:lnTo>
                    <a:pt x="1252" y="328"/>
                  </a:lnTo>
                  <a:lnTo>
                    <a:pt x="1250" y="325"/>
                  </a:lnTo>
                  <a:lnTo>
                    <a:pt x="1245" y="320"/>
                  </a:lnTo>
                  <a:lnTo>
                    <a:pt x="1245" y="320"/>
                  </a:lnTo>
                  <a:lnTo>
                    <a:pt x="1236" y="315"/>
                  </a:lnTo>
                  <a:lnTo>
                    <a:pt x="1236" y="315"/>
                  </a:lnTo>
                  <a:lnTo>
                    <a:pt x="1234" y="310"/>
                  </a:lnTo>
                  <a:lnTo>
                    <a:pt x="1234" y="310"/>
                  </a:lnTo>
                  <a:lnTo>
                    <a:pt x="1236" y="307"/>
                  </a:lnTo>
                  <a:lnTo>
                    <a:pt x="1239" y="304"/>
                  </a:lnTo>
                  <a:lnTo>
                    <a:pt x="1246" y="298"/>
                  </a:lnTo>
                  <a:lnTo>
                    <a:pt x="1252" y="289"/>
                  </a:lnTo>
                  <a:lnTo>
                    <a:pt x="1255" y="285"/>
                  </a:lnTo>
                  <a:lnTo>
                    <a:pt x="1255" y="281"/>
                  </a:lnTo>
                  <a:lnTo>
                    <a:pt x="1255" y="281"/>
                  </a:lnTo>
                  <a:lnTo>
                    <a:pt x="1253" y="276"/>
                  </a:lnTo>
                  <a:lnTo>
                    <a:pt x="1250" y="273"/>
                  </a:lnTo>
                  <a:lnTo>
                    <a:pt x="1248" y="270"/>
                  </a:lnTo>
                  <a:lnTo>
                    <a:pt x="1242" y="267"/>
                  </a:lnTo>
                  <a:lnTo>
                    <a:pt x="1228" y="263"/>
                  </a:lnTo>
                  <a:lnTo>
                    <a:pt x="1215" y="256"/>
                  </a:lnTo>
                  <a:lnTo>
                    <a:pt x="1215" y="256"/>
                  </a:lnTo>
                  <a:lnTo>
                    <a:pt x="1206" y="252"/>
                  </a:lnTo>
                  <a:lnTo>
                    <a:pt x="1199" y="250"/>
                  </a:lnTo>
                  <a:lnTo>
                    <a:pt x="1184" y="247"/>
                  </a:lnTo>
                  <a:lnTo>
                    <a:pt x="1169" y="245"/>
                  </a:lnTo>
                  <a:lnTo>
                    <a:pt x="1162" y="244"/>
                  </a:lnTo>
                  <a:lnTo>
                    <a:pt x="1154" y="241"/>
                  </a:lnTo>
                  <a:lnTo>
                    <a:pt x="1154" y="241"/>
                  </a:lnTo>
                  <a:lnTo>
                    <a:pt x="1151" y="239"/>
                  </a:lnTo>
                  <a:lnTo>
                    <a:pt x="1151" y="239"/>
                  </a:lnTo>
                  <a:lnTo>
                    <a:pt x="1144" y="236"/>
                  </a:lnTo>
                  <a:lnTo>
                    <a:pt x="1135" y="235"/>
                  </a:lnTo>
                  <a:lnTo>
                    <a:pt x="1118" y="235"/>
                  </a:lnTo>
                  <a:lnTo>
                    <a:pt x="1103" y="233"/>
                  </a:lnTo>
                  <a:lnTo>
                    <a:pt x="1098" y="232"/>
                  </a:lnTo>
                  <a:lnTo>
                    <a:pt x="1097" y="230"/>
                  </a:lnTo>
                  <a:lnTo>
                    <a:pt x="1097" y="230"/>
                  </a:lnTo>
                  <a:lnTo>
                    <a:pt x="1095" y="226"/>
                  </a:lnTo>
                  <a:lnTo>
                    <a:pt x="1090" y="219"/>
                  </a:lnTo>
                  <a:lnTo>
                    <a:pt x="1073" y="204"/>
                  </a:lnTo>
                  <a:lnTo>
                    <a:pt x="1073" y="204"/>
                  </a:lnTo>
                  <a:lnTo>
                    <a:pt x="1066" y="194"/>
                  </a:lnTo>
                  <a:lnTo>
                    <a:pt x="1066" y="194"/>
                  </a:lnTo>
                  <a:lnTo>
                    <a:pt x="1063" y="191"/>
                  </a:lnTo>
                  <a:lnTo>
                    <a:pt x="1061" y="189"/>
                  </a:lnTo>
                  <a:lnTo>
                    <a:pt x="1054" y="188"/>
                  </a:lnTo>
                  <a:lnTo>
                    <a:pt x="1054" y="188"/>
                  </a:lnTo>
                  <a:lnTo>
                    <a:pt x="1047" y="188"/>
                  </a:lnTo>
                  <a:lnTo>
                    <a:pt x="1039" y="191"/>
                  </a:lnTo>
                  <a:lnTo>
                    <a:pt x="1026" y="196"/>
                  </a:lnTo>
                  <a:lnTo>
                    <a:pt x="1026" y="196"/>
                  </a:lnTo>
                  <a:lnTo>
                    <a:pt x="1016" y="202"/>
                  </a:lnTo>
                  <a:lnTo>
                    <a:pt x="1011" y="204"/>
                  </a:lnTo>
                  <a:lnTo>
                    <a:pt x="1005" y="204"/>
                  </a:lnTo>
                  <a:lnTo>
                    <a:pt x="1005" y="204"/>
                  </a:lnTo>
                  <a:lnTo>
                    <a:pt x="998" y="202"/>
                  </a:lnTo>
                  <a:lnTo>
                    <a:pt x="991" y="199"/>
                  </a:lnTo>
                  <a:lnTo>
                    <a:pt x="991" y="199"/>
                  </a:lnTo>
                  <a:lnTo>
                    <a:pt x="982" y="194"/>
                  </a:lnTo>
                  <a:lnTo>
                    <a:pt x="982" y="194"/>
                  </a:lnTo>
                  <a:lnTo>
                    <a:pt x="971" y="186"/>
                  </a:lnTo>
                  <a:lnTo>
                    <a:pt x="967" y="183"/>
                  </a:lnTo>
                  <a:lnTo>
                    <a:pt x="961" y="183"/>
                  </a:lnTo>
                  <a:lnTo>
                    <a:pt x="961" y="183"/>
                  </a:lnTo>
                  <a:lnTo>
                    <a:pt x="961" y="183"/>
                  </a:lnTo>
                  <a:lnTo>
                    <a:pt x="961" y="183"/>
                  </a:lnTo>
                  <a:lnTo>
                    <a:pt x="957" y="183"/>
                  </a:lnTo>
                  <a:lnTo>
                    <a:pt x="957" y="183"/>
                  </a:lnTo>
                  <a:lnTo>
                    <a:pt x="951" y="185"/>
                  </a:lnTo>
                  <a:lnTo>
                    <a:pt x="946" y="186"/>
                  </a:lnTo>
                  <a:lnTo>
                    <a:pt x="946" y="186"/>
                  </a:lnTo>
                  <a:lnTo>
                    <a:pt x="939" y="185"/>
                  </a:lnTo>
                  <a:lnTo>
                    <a:pt x="933" y="182"/>
                  </a:lnTo>
                  <a:lnTo>
                    <a:pt x="930" y="180"/>
                  </a:lnTo>
                  <a:lnTo>
                    <a:pt x="930" y="177"/>
                  </a:lnTo>
                  <a:lnTo>
                    <a:pt x="929" y="174"/>
                  </a:lnTo>
                  <a:lnTo>
                    <a:pt x="930" y="170"/>
                  </a:lnTo>
                  <a:lnTo>
                    <a:pt x="930" y="170"/>
                  </a:lnTo>
                  <a:lnTo>
                    <a:pt x="930" y="162"/>
                  </a:lnTo>
                  <a:lnTo>
                    <a:pt x="929" y="155"/>
                  </a:lnTo>
                  <a:lnTo>
                    <a:pt x="924" y="146"/>
                  </a:lnTo>
                  <a:lnTo>
                    <a:pt x="920" y="139"/>
                  </a:lnTo>
                  <a:lnTo>
                    <a:pt x="909" y="124"/>
                  </a:lnTo>
                  <a:lnTo>
                    <a:pt x="904" y="118"/>
                  </a:lnTo>
                  <a:lnTo>
                    <a:pt x="899" y="115"/>
                  </a:lnTo>
                  <a:lnTo>
                    <a:pt x="899" y="115"/>
                  </a:lnTo>
                  <a:lnTo>
                    <a:pt x="893" y="114"/>
                  </a:lnTo>
                  <a:lnTo>
                    <a:pt x="887" y="114"/>
                  </a:lnTo>
                  <a:lnTo>
                    <a:pt x="871" y="112"/>
                  </a:lnTo>
                  <a:lnTo>
                    <a:pt x="864" y="112"/>
                  </a:lnTo>
                  <a:lnTo>
                    <a:pt x="856" y="111"/>
                  </a:lnTo>
                  <a:lnTo>
                    <a:pt x="850" y="108"/>
                  </a:lnTo>
                  <a:lnTo>
                    <a:pt x="847" y="102"/>
                  </a:lnTo>
                  <a:lnTo>
                    <a:pt x="847" y="102"/>
                  </a:lnTo>
                  <a:lnTo>
                    <a:pt x="840" y="92"/>
                  </a:lnTo>
                  <a:lnTo>
                    <a:pt x="834" y="81"/>
                  </a:lnTo>
                  <a:lnTo>
                    <a:pt x="831" y="77"/>
                  </a:lnTo>
                  <a:lnTo>
                    <a:pt x="830" y="72"/>
                  </a:lnTo>
                  <a:lnTo>
                    <a:pt x="830" y="68"/>
                  </a:lnTo>
                  <a:lnTo>
                    <a:pt x="831" y="63"/>
                  </a:lnTo>
                  <a:lnTo>
                    <a:pt x="831" y="63"/>
                  </a:lnTo>
                  <a:lnTo>
                    <a:pt x="833" y="59"/>
                  </a:lnTo>
                  <a:lnTo>
                    <a:pt x="834" y="52"/>
                  </a:lnTo>
                  <a:lnTo>
                    <a:pt x="831" y="37"/>
                  </a:lnTo>
                  <a:lnTo>
                    <a:pt x="828" y="22"/>
                  </a:lnTo>
                  <a:lnTo>
                    <a:pt x="822" y="10"/>
                  </a:lnTo>
                  <a:lnTo>
                    <a:pt x="822" y="10"/>
                  </a:lnTo>
                  <a:lnTo>
                    <a:pt x="818" y="6"/>
                  </a:lnTo>
                  <a:lnTo>
                    <a:pt x="813" y="5"/>
                  </a:lnTo>
                  <a:lnTo>
                    <a:pt x="813" y="5"/>
                  </a:lnTo>
                  <a:lnTo>
                    <a:pt x="802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73" name="Freeform: Shape 156">
              <a:extLst>
                <a:ext uri="{FF2B5EF4-FFF2-40B4-BE49-F238E27FC236}">
                  <a16:creationId xmlns:a16="http://schemas.microsoft.com/office/drawing/2014/main" id="{4BC75E0F-78F9-434B-AB14-7993210D0CAE}"/>
                </a:ext>
              </a:extLst>
            </p:cNvPr>
            <p:cNvSpPr/>
            <p:nvPr/>
          </p:nvSpPr>
          <p:spPr>
            <a:xfrm>
              <a:off x="4994640" y="1584360"/>
              <a:ext cx="237240" cy="169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60" h="471">
                  <a:moveTo>
                    <a:pt x="353" y="0"/>
                  </a:moveTo>
                  <a:lnTo>
                    <a:pt x="353" y="0"/>
                  </a:lnTo>
                  <a:lnTo>
                    <a:pt x="340" y="4"/>
                  </a:lnTo>
                  <a:lnTo>
                    <a:pt x="340" y="4"/>
                  </a:lnTo>
                  <a:lnTo>
                    <a:pt x="332" y="9"/>
                  </a:lnTo>
                  <a:lnTo>
                    <a:pt x="332" y="9"/>
                  </a:lnTo>
                  <a:lnTo>
                    <a:pt x="325" y="16"/>
                  </a:lnTo>
                  <a:lnTo>
                    <a:pt x="319" y="25"/>
                  </a:lnTo>
                  <a:lnTo>
                    <a:pt x="316" y="28"/>
                  </a:lnTo>
                  <a:lnTo>
                    <a:pt x="313" y="31"/>
                  </a:lnTo>
                  <a:lnTo>
                    <a:pt x="310" y="33"/>
                  </a:lnTo>
                  <a:lnTo>
                    <a:pt x="304" y="34"/>
                  </a:lnTo>
                  <a:lnTo>
                    <a:pt x="304" y="34"/>
                  </a:lnTo>
                  <a:lnTo>
                    <a:pt x="281" y="33"/>
                  </a:lnTo>
                  <a:lnTo>
                    <a:pt x="281" y="33"/>
                  </a:lnTo>
                  <a:lnTo>
                    <a:pt x="275" y="33"/>
                  </a:lnTo>
                  <a:lnTo>
                    <a:pt x="275" y="33"/>
                  </a:lnTo>
                  <a:lnTo>
                    <a:pt x="266" y="35"/>
                  </a:lnTo>
                  <a:lnTo>
                    <a:pt x="257" y="40"/>
                  </a:lnTo>
                  <a:lnTo>
                    <a:pt x="257" y="40"/>
                  </a:lnTo>
                  <a:lnTo>
                    <a:pt x="254" y="41"/>
                  </a:lnTo>
                  <a:lnTo>
                    <a:pt x="254" y="41"/>
                  </a:lnTo>
                  <a:lnTo>
                    <a:pt x="248" y="49"/>
                  </a:lnTo>
                  <a:lnTo>
                    <a:pt x="242" y="56"/>
                  </a:lnTo>
                  <a:lnTo>
                    <a:pt x="242" y="56"/>
                  </a:lnTo>
                  <a:lnTo>
                    <a:pt x="242" y="55"/>
                  </a:lnTo>
                  <a:lnTo>
                    <a:pt x="242" y="55"/>
                  </a:lnTo>
                  <a:lnTo>
                    <a:pt x="242" y="56"/>
                  </a:lnTo>
                  <a:lnTo>
                    <a:pt x="242" y="56"/>
                  </a:lnTo>
                  <a:lnTo>
                    <a:pt x="239" y="62"/>
                  </a:lnTo>
                  <a:lnTo>
                    <a:pt x="238" y="68"/>
                  </a:lnTo>
                  <a:lnTo>
                    <a:pt x="238" y="72"/>
                  </a:lnTo>
                  <a:lnTo>
                    <a:pt x="238" y="78"/>
                  </a:lnTo>
                  <a:lnTo>
                    <a:pt x="238" y="78"/>
                  </a:lnTo>
                  <a:lnTo>
                    <a:pt x="238" y="81"/>
                  </a:lnTo>
                  <a:lnTo>
                    <a:pt x="238" y="81"/>
                  </a:lnTo>
                  <a:lnTo>
                    <a:pt x="239" y="90"/>
                  </a:lnTo>
                  <a:lnTo>
                    <a:pt x="239" y="97"/>
                  </a:lnTo>
                  <a:lnTo>
                    <a:pt x="238" y="100"/>
                  </a:lnTo>
                  <a:lnTo>
                    <a:pt x="237" y="103"/>
                  </a:lnTo>
                  <a:lnTo>
                    <a:pt x="234" y="105"/>
                  </a:lnTo>
                  <a:lnTo>
                    <a:pt x="229" y="105"/>
                  </a:lnTo>
                  <a:lnTo>
                    <a:pt x="229" y="105"/>
                  </a:lnTo>
                  <a:lnTo>
                    <a:pt x="226" y="105"/>
                  </a:lnTo>
                  <a:lnTo>
                    <a:pt x="223" y="106"/>
                  </a:lnTo>
                  <a:lnTo>
                    <a:pt x="219" y="112"/>
                  </a:lnTo>
                  <a:lnTo>
                    <a:pt x="214" y="118"/>
                  </a:lnTo>
                  <a:lnTo>
                    <a:pt x="211" y="121"/>
                  </a:lnTo>
                  <a:lnTo>
                    <a:pt x="208" y="123"/>
                  </a:lnTo>
                  <a:lnTo>
                    <a:pt x="208" y="123"/>
                  </a:lnTo>
                  <a:lnTo>
                    <a:pt x="207" y="124"/>
                  </a:lnTo>
                  <a:lnTo>
                    <a:pt x="207" y="124"/>
                  </a:lnTo>
                  <a:lnTo>
                    <a:pt x="197" y="128"/>
                  </a:lnTo>
                  <a:lnTo>
                    <a:pt x="185" y="137"/>
                  </a:lnTo>
                  <a:lnTo>
                    <a:pt x="176" y="148"/>
                  </a:lnTo>
                  <a:lnTo>
                    <a:pt x="173" y="152"/>
                  </a:lnTo>
                  <a:lnTo>
                    <a:pt x="172" y="157"/>
                  </a:lnTo>
                  <a:lnTo>
                    <a:pt x="172" y="157"/>
                  </a:lnTo>
                  <a:lnTo>
                    <a:pt x="169" y="177"/>
                  </a:lnTo>
                  <a:lnTo>
                    <a:pt x="166" y="186"/>
                  </a:lnTo>
                  <a:lnTo>
                    <a:pt x="164" y="189"/>
                  </a:lnTo>
                  <a:lnTo>
                    <a:pt x="161" y="190"/>
                  </a:lnTo>
                  <a:lnTo>
                    <a:pt x="161" y="190"/>
                  </a:lnTo>
                  <a:lnTo>
                    <a:pt x="152" y="190"/>
                  </a:lnTo>
                  <a:lnTo>
                    <a:pt x="152" y="190"/>
                  </a:lnTo>
                  <a:lnTo>
                    <a:pt x="139" y="193"/>
                  </a:lnTo>
                  <a:lnTo>
                    <a:pt x="126" y="198"/>
                  </a:lnTo>
                  <a:lnTo>
                    <a:pt x="126" y="198"/>
                  </a:lnTo>
                  <a:lnTo>
                    <a:pt x="120" y="201"/>
                  </a:lnTo>
                  <a:lnTo>
                    <a:pt x="115" y="205"/>
                  </a:lnTo>
                  <a:lnTo>
                    <a:pt x="115" y="205"/>
                  </a:lnTo>
                  <a:lnTo>
                    <a:pt x="105" y="216"/>
                  </a:lnTo>
                  <a:lnTo>
                    <a:pt x="99" y="220"/>
                  </a:lnTo>
                  <a:lnTo>
                    <a:pt x="93" y="222"/>
                  </a:lnTo>
                  <a:lnTo>
                    <a:pt x="93" y="222"/>
                  </a:lnTo>
                  <a:lnTo>
                    <a:pt x="87" y="223"/>
                  </a:lnTo>
                  <a:lnTo>
                    <a:pt x="87" y="223"/>
                  </a:lnTo>
                  <a:lnTo>
                    <a:pt x="80" y="222"/>
                  </a:lnTo>
                  <a:lnTo>
                    <a:pt x="80" y="222"/>
                  </a:lnTo>
                  <a:lnTo>
                    <a:pt x="74" y="220"/>
                  </a:lnTo>
                  <a:lnTo>
                    <a:pt x="74" y="220"/>
                  </a:lnTo>
                  <a:lnTo>
                    <a:pt x="56" y="219"/>
                  </a:lnTo>
                  <a:lnTo>
                    <a:pt x="33" y="219"/>
                  </a:lnTo>
                  <a:lnTo>
                    <a:pt x="33" y="219"/>
                  </a:lnTo>
                  <a:lnTo>
                    <a:pt x="28" y="219"/>
                  </a:lnTo>
                  <a:lnTo>
                    <a:pt x="28" y="219"/>
                  </a:lnTo>
                  <a:lnTo>
                    <a:pt x="28" y="219"/>
                  </a:lnTo>
                  <a:lnTo>
                    <a:pt x="27" y="224"/>
                  </a:lnTo>
                  <a:lnTo>
                    <a:pt x="27" y="224"/>
                  </a:lnTo>
                  <a:lnTo>
                    <a:pt x="27" y="224"/>
                  </a:lnTo>
                  <a:lnTo>
                    <a:pt x="24" y="236"/>
                  </a:lnTo>
                  <a:lnTo>
                    <a:pt x="24" y="247"/>
                  </a:lnTo>
                  <a:lnTo>
                    <a:pt x="25" y="257"/>
                  </a:lnTo>
                  <a:lnTo>
                    <a:pt x="30" y="266"/>
                  </a:lnTo>
                  <a:lnTo>
                    <a:pt x="30" y="266"/>
                  </a:lnTo>
                  <a:lnTo>
                    <a:pt x="34" y="272"/>
                  </a:lnTo>
                  <a:lnTo>
                    <a:pt x="39" y="278"/>
                  </a:lnTo>
                  <a:lnTo>
                    <a:pt x="39" y="278"/>
                  </a:lnTo>
                  <a:lnTo>
                    <a:pt x="43" y="283"/>
                  </a:lnTo>
                  <a:lnTo>
                    <a:pt x="46" y="291"/>
                  </a:lnTo>
                  <a:lnTo>
                    <a:pt x="49" y="300"/>
                  </a:lnTo>
                  <a:lnTo>
                    <a:pt x="50" y="310"/>
                  </a:lnTo>
                  <a:lnTo>
                    <a:pt x="50" y="319"/>
                  </a:lnTo>
                  <a:lnTo>
                    <a:pt x="49" y="328"/>
                  </a:lnTo>
                  <a:lnTo>
                    <a:pt x="46" y="334"/>
                  </a:lnTo>
                  <a:lnTo>
                    <a:pt x="45" y="337"/>
                  </a:lnTo>
                  <a:lnTo>
                    <a:pt x="41" y="338"/>
                  </a:lnTo>
                  <a:lnTo>
                    <a:pt x="41" y="338"/>
                  </a:lnTo>
                  <a:lnTo>
                    <a:pt x="37" y="340"/>
                  </a:lnTo>
                  <a:lnTo>
                    <a:pt x="37" y="340"/>
                  </a:lnTo>
                  <a:lnTo>
                    <a:pt x="25" y="347"/>
                  </a:lnTo>
                  <a:lnTo>
                    <a:pt x="14" y="356"/>
                  </a:lnTo>
                  <a:lnTo>
                    <a:pt x="5" y="366"/>
                  </a:lnTo>
                  <a:lnTo>
                    <a:pt x="2" y="371"/>
                  </a:lnTo>
                  <a:lnTo>
                    <a:pt x="0" y="374"/>
                  </a:lnTo>
                  <a:lnTo>
                    <a:pt x="0" y="374"/>
                  </a:lnTo>
                  <a:lnTo>
                    <a:pt x="2" y="378"/>
                  </a:lnTo>
                  <a:lnTo>
                    <a:pt x="5" y="382"/>
                  </a:lnTo>
                  <a:lnTo>
                    <a:pt x="14" y="390"/>
                  </a:lnTo>
                  <a:lnTo>
                    <a:pt x="19" y="394"/>
                  </a:lnTo>
                  <a:lnTo>
                    <a:pt x="22" y="400"/>
                  </a:lnTo>
                  <a:lnTo>
                    <a:pt x="24" y="405"/>
                  </a:lnTo>
                  <a:lnTo>
                    <a:pt x="24" y="411"/>
                  </a:lnTo>
                  <a:lnTo>
                    <a:pt x="24" y="411"/>
                  </a:lnTo>
                  <a:lnTo>
                    <a:pt x="24" y="412"/>
                  </a:lnTo>
                  <a:lnTo>
                    <a:pt x="24" y="412"/>
                  </a:lnTo>
                  <a:lnTo>
                    <a:pt x="22" y="425"/>
                  </a:lnTo>
                  <a:lnTo>
                    <a:pt x="22" y="425"/>
                  </a:lnTo>
                  <a:lnTo>
                    <a:pt x="22" y="437"/>
                  </a:lnTo>
                  <a:lnTo>
                    <a:pt x="22" y="449"/>
                  </a:lnTo>
                  <a:lnTo>
                    <a:pt x="22" y="449"/>
                  </a:lnTo>
                  <a:lnTo>
                    <a:pt x="36" y="449"/>
                  </a:lnTo>
                  <a:lnTo>
                    <a:pt x="36" y="449"/>
                  </a:lnTo>
                  <a:lnTo>
                    <a:pt x="43" y="449"/>
                  </a:lnTo>
                  <a:lnTo>
                    <a:pt x="49" y="447"/>
                  </a:lnTo>
                  <a:lnTo>
                    <a:pt x="55" y="445"/>
                  </a:lnTo>
                  <a:lnTo>
                    <a:pt x="61" y="440"/>
                  </a:lnTo>
                  <a:lnTo>
                    <a:pt x="61" y="440"/>
                  </a:lnTo>
                  <a:lnTo>
                    <a:pt x="67" y="434"/>
                  </a:lnTo>
                  <a:lnTo>
                    <a:pt x="67" y="434"/>
                  </a:lnTo>
                  <a:lnTo>
                    <a:pt x="73" y="427"/>
                  </a:lnTo>
                  <a:lnTo>
                    <a:pt x="82" y="421"/>
                  </a:lnTo>
                  <a:lnTo>
                    <a:pt x="82" y="421"/>
                  </a:lnTo>
                  <a:lnTo>
                    <a:pt x="82" y="421"/>
                  </a:lnTo>
                  <a:lnTo>
                    <a:pt x="82" y="421"/>
                  </a:lnTo>
                  <a:lnTo>
                    <a:pt x="86" y="418"/>
                  </a:lnTo>
                  <a:lnTo>
                    <a:pt x="92" y="415"/>
                  </a:lnTo>
                  <a:lnTo>
                    <a:pt x="99" y="413"/>
                  </a:lnTo>
                  <a:lnTo>
                    <a:pt x="106" y="413"/>
                  </a:lnTo>
                  <a:lnTo>
                    <a:pt x="106" y="413"/>
                  </a:lnTo>
                  <a:lnTo>
                    <a:pt x="140" y="413"/>
                  </a:lnTo>
                  <a:lnTo>
                    <a:pt x="163" y="415"/>
                  </a:lnTo>
                  <a:lnTo>
                    <a:pt x="185" y="416"/>
                  </a:lnTo>
                  <a:lnTo>
                    <a:pt x="185" y="416"/>
                  </a:lnTo>
                  <a:lnTo>
                    <a:pt x="200" y="418"/>
                  </a:lnTo>
                  <a:lnTo>
                    <a:pt x="211" y="421"/>
                  </a:lnTo>
                  <a:lnTo>
                    <a:pt x="222" y="424"/>
                  </a:lnTo>
                  <a:lnTo>
                    <a:pt x="228" y="428"/>
                  </a:lnTo>
                  <a:lnTo>
                    <a:pt x="228" y="428"/>
                  </a:lnTo>
                  <a:lnTo>
                    <a:pt x="231" y="431"/>
                  </a:lnTo>
                  <a:lnTo>
                    <a:pt x="234" y="433"/>
                  </a:lnTo>
                  <a:lnTo>
                    <a:pt x="242" y="436"/>
                  </a:lnTo>
                  <a:lnTo>
                    <a:pt x="242" y="436"/>
                  </a:lnTo>
                  <a:lnTo>
                    <a:pt x="253" y="436"/>
                  </a:lnTo>
                  <a:lnTo>
                    <a:pt x="253" y="436"/>
                  </a:lnTo>
                  <a:lnTo>
                    <a:pt x="263" y="436"/>
                  </a:lnTo>
                  <a:lnTo>
                    <a:pt x="263" y="436"/>
                  </a:lnTo>
                  <a:lnTo>
                    <a:pt x="272" y="436"/>
                  </a:lnTo>
                  <a:lnTo>
                    <a:pt x="272" y="436"/>
                  </a:lnTo>
                  <a:lnTo>
                    <a:pt x="282" y="436"/>
                  </a:lnTo>
                  <a:lnTo>
                    <a:pt x="293" y="438"/>
                  </a:lnTo>
                  <a:lnTo>
                    <a:pt x="293" y="438"/>
                  </a:lnTo>
                  <a:lnTo>
                    <a:pt x="293" y="438"/>
                  </a:lnTo>
                  <a:lnTo>
                    <a:pt x="293" y="438"/>
                  </a:lnTo>
                  <a:lnTo>
                    <a:pt x="313" y="446"/>
                  </a:lnTo>
                  <a:lnTo>
                    <a:pt x="322" y="449"/>
                  </a:lnTo>
                  <a:lnTo>
                    <a:pt x="331" y="449"/>
                  </a:lnTo>
                  <a:lnTo>
                    <a:pt x="331" y="449"/>
                  </a:lnTo>
                  <a:lnTo>
                    <a:pt x="337" y="449"/>
                  </a:lnTo>
                  <a:lnTo>
                    <a:pt x="338" y="447"/>
                  </a:lnTo>
                  <a:lnTo>
                    <a:pt x="340" y="445"/>
                  </a:lnTo>
                  <a:lnTo>
                    <a:pt x="340" y="445"/>
                  </a:lnTo>
                  <a:lnTo>
                    <a:pt x="341" y="443"/>
                  </a:lnTo>
                  <a:lnTo>
                    <a:pt x="341" y="443"/>
                  </a:lnTo>
                  <a:lnTo>
                    <a:pt x="343" y="442"/>
                  </a:lnTo>
                  <a:lnTo>
                    <a:pt x="343" y="442"/>
                  </a:lnTo>
                  <a:lnTo>
                    <a:pt x="349" y="443"/>
                  </a:lnTo>
                  <a:lnTo>
                    <a:pt x="356" y="447"/>
                  </a:lnTo>
                  <a:lnTo>
                    <a:pt x="356" y="447"/>
                  </a:lnTo>
                  <a:lnTo>
                    <a:pt x="366" y="450"/>
                  </a:lnTo>
                  <a:lnTo>
                    <a:pt x="375" y="452"/>
                  </a:lnTo>
                  <a:lnTo>
                    <a:pt x="375" y="452"/>
                  </a:lnTo>
                  <a:lnTo>
                    <a:pt x="381" y="450"/>
                  </a:lnTo>
                  <a:lnTo>
                    <a:pt x="386" y="449"/>
                  </a:lnTo>
                  <a:lnTo>
                    <a:pt x="386" y="449"/>
                  </a:lnTo>
                  <a:lnTo>
                    <a:pt x="390" y="447"/>
                  </a:lnTo>
                  <a:lnTo>
                    <a:pt x="394" y="447"/>
                  </a:lnTo>
                  <a:lnTo>
                    <a:pt x="394" y="447"/>
                  </a:lnTo>
                  <a:lnTo>
                    <a:pt x="399" y="447"/>
                  </a:lnTo>
                  <a:lnTo>
                    <a:pt x="403" y="449"/>
                  </a:lnTo>
                  <a:lnTo>
                    <a:pt x="403" y="449"/>
                  </a:lnTo>
                  <a:lnTo>
                    <a:pt x="414" y="455"/>
                  </a:lnTo>
                  <a:lnTo>
                    <a:pt x="414" y="455"/>
                  </a:lnTo>
                  <a:lnTo>
                    <a:pt x="415" y="458"/>
                  </a:lnTo>
                  <a:lnTo>
                    <a:pt x="415" y="458"/>
                  </a:lnTo>
                  <a:lnTo>
                    <a:pt x="423" y="462"/>
                  </a:lnTo>
                  <a:lnTo>
                    <a:pt x="426" y="464"/>
                  </a:lnTo>
                  <a:lnTo>
                    <a:pt x="428" y="464"/>
                  </a:lnTo>
                  <a:lnTo>
                    <a:pt x="428" y="464"/>
                  </a:lnTo>
                  <a:lnTo>
                    <a:pt x="431" y="464"/>
                  </a:lnTo>
                  <a:lnTo>
                    <a:pt x="431" y="464"/>
                  </a:lnTo>
                  <a:lnTo>
                    <a:pt x="436" y="462"/>
                  </a:lnTo>
                  <a:lnTo>
                    <a:pt x="442" y="461"/>
                  </a:lnTo>
                  <a:lnTo>
                    <a:pt x="457" y="459"/>
                  </a:lnTo>
                  <a:lnTo>
                    <a:pt x="457" y="459"/>
                  </a:lnTo>
                  <a:lnTo>
                    <a:pt x="459" y="459"/>
                  </a:lnTo>
                  <a:lnTo>
                    <a:pt x="459" y="459"/>
                  </a:lnTo>
                  <a:lnTo>
                    <a:pt x="470" y="459"/>
                  </a:lnTo>
                  <a:lnTo>
                    <a:pt x="482" y="461"/>
                  </a:lnTo>
                  <a:lnTo>
                    <a:pt x="490" y="464"/>
                  </a:lnTo>
                  <a:lnTo>
                    <a:pt x="496" y="468"/>
                  </a:lnTo>
                  <a:lnTo>
                    <a:pt x="496" y="468"/>
                  </a:lnTo>
                  <a:lnTo>
                    <a:pt x="498" y="470"/>
                  </a:lnTo>
                  <a:lnTo>
                    <a:pt x="498" y="470"/>
                  </a:lnTo>
                  <a:lnTo>
                    <a:pt x="501" y="471"/>
                  </a:lnTo>
                  <a:lnTo>
                    <a:pt x="501" y="471"/>
                  </a:lnTo>
                  <a:lnTo>
                    <a:pt x="504" y="470"/>
                  </a:lnTo>
                  <a:lnTo>
                    <a:pt x="504" y="470"/>
                  </a:lnTo>
                  <a:lnTo>
                    <a:pt x="507" y="465"/>
                  </a:lnTo>
                  <a:lnTo>
                    <a:pt x="508" y="458"/>
                  </a:lnTo>
                  <a:lnTo>
                    <a:pt x="510" y="445"/>
                  </a:lnTo>
                  <a:lnTo>
                    <a:pt x="510" y="445"/>
                  </a:lnTo>
                  <a:lnTo>
                    <a:pt x="511" y="438"/>
                  </a:lnTo>
                  <a:lnTo>
                    <a:pt x="516" y="431"/>
                  </a:lnTo>
                  <a:lnTo>
                    <a:pt x="516" y="431"/>
                  </a:lnTo>
                  <a:lnTo>
                    <a:pt x="526" y="421"/>
                  </a:lnTo>
                  <a:lnTo>
                    <a:pt x="538" y="409"/>
                  </a:lnTo>
                  <a:lnTo>
                    <a:pt x="551" y="399"/>
                  </a:lnTo>
                  <a:lnTo>
                    <a:pt x="551" y="399"/>
                  </a:lnTo>
                  <a:lnTo>
                    <a:pt x="567" y="397"/>
                  </a:lnTo>
                  <a:lnTo>
                    <a:pt x="582" y="394"/>
                  </a:lnTo>
                  <a:lnTo>
                    <a:pt x="595" y="390"/>
                  </a:lnTo>
                  <a:lnTo>
                    <a:pt x="595" y="390"/>
                  </a:lnTo>
                  <a:lnTo>
                    <a:pt x="591" y="381"/>
                  </a:lnTo>
                  <a:lnTo>
                    <a:pt x="588" y="368"/>
                  </a:lnTo>
                  <a:lnTo>
                    <a:pt x="588" y="368"/>
                  </a:lnTo>
                  <a:lnTo>
                    <a:pt x="585" y="360"/>
                  </a:lnTo>
                  <a:lnTo>
                    <a:pt x="585" y="360"/>
                  </a:lnTo>
                  <a:lnTo>
                    <a:pt x="579" y="337"/>
                  </a:lnTo>
                  <a:lnTo>
                    <a:pt x="573" y="319"/>
                  </a:lnTo>
                  <a:lnTo>
                    <a:pt x="572" y="312"/>
                  </a:lnTo>
                  <a:lnTo>
                    <a:pt x="572" y="304"/>
                  </a:lnTo>
                  <a:lnTo>
                    <a:pt x="572" y="300"/>
                  </a:lnTo>
                  <a:lnTo>
                    <a:pt x="575" y="294"/>
                  </a:lnTo>
                  <a:lnTo>
                    <a:pt x="575" y="294"/>
                  </a:lnTo>
                  <a:lnTo>
                    <a:pt x="578" y="292"/>
                  </a:lnTo>
                  <a:lnTo>
                    <a:pt x="582" y="292"/>
                  </a:lnTo>
                  <a:lnTo>
                    <a:pt x="582" y="292"/>
                  </a:lnTo>
                  <a:lnTo>
                    <a:pt x="589" y="294"/>
                  </a:lnTo>
                  <a:lnTo>
                    <a:pt x="600" y="298"/>
                  </a:lnTo>
                  <a:lnTo>
                    <a:pt x="600" y="298"/>
                  </a:lnTo>
                  <a:lnTo>
                    <a:pt x="610" y="301"/>
                  </a:lnTo>
                  <a:lnTo>
                    <a:pt x="619" y="303"/>
                  </a:lnTo>
                  <a:lnTo>
                    <a:pt x="619" y="303"/>
                  </a:lnTo>
                  <a:lnTo>
                    <a:pt x="625" y="303"/>
                  </a:lnTo>
                  <a:lnTo>
                    <a:pt x="625" y="303"/>
                  </a:lnTo>
                  <a:lnTo>
                    <a:pt x="634" y="298"/>
                  </a:lnTo>
                  <a:lnTo>
                    <a:pt x="644" y="292"/>
                  </a:lnTo>
                  <a:lnTo>
                    <a:pt x="653" y="285"/>
                  </a:lnTo>
                  <a:lnTo>
                    <a:pt x="657" y="282"/>
                  </a:lnTo>
                  <a:lnTo>
                    <a:pt x="659" y="278"/>
                  </a:lnTo>
                  <a:lnTo>
                    <a:pt x="659" y="278"/>
                  </a:lnTo>
                  <a:lnTo>
                    <a:pt x="660" y="278"/>
                  </a:lnTo>
                  <a:lnTo>
                    <a:pt x="660" y="278"/>
                  </a:lnTo>
                  <a:lnTo>
                    <a:pt x="660" y="273"/>
                  </a:lnTo>
                  <a:lnTo>
                    <a:pt x="660" y="270"/>
                  </a:lnTo>
                  <a:lnTo>
                    <a:pt x="660" y="270"/>
                  </a:lnTo>
                  <a:lnTo>
                    <a:pt x="659" y="266"/>
                  </a:lnTo>
                  <a:lnTo>
                    <a:pt x="659" y="266"/>
                  </a:lnTo>
                  <a:lnTo>
                    <a:pt x="654" y="257"/>
                  </a:lnTo>
                  <a:lnTo>
                    <a:pt x="646" y="248"/>
                  </a:lnTo>
                  <a:lnTo>
                    <a:pt x="635" y="241"/>
                  </a:lnTo>
                  <a:lnTo>
                    <a:pt x="626" y="235"/>
                  </a:lnTo>
                  <a:lnTo>
                    <a:pt x="626" y="235"/>
                  </a:lnTo>
                  <a:lnTo>
                    <a:pt x="622" y="233"/>
                  </a:lnTo>
                  <a:lnTo>
                    <a:pt x="622" y="233"/>
                  </a:lnTo>
                  <a:lnTo>
                    <a:pt x="617" y="232"/>
                  </a:lnTo>
                  <a:lnTo>
                    <a:pt x="613" y="227"/>
                  </a:lnTo>
                  <a:lnTo>
                    <a:pt x="604" y="216"/>
                  </a:lnTo>
                  <a:lnTo>
                    <a:pt x="594" y="204"/>
                  </a:lnTo>
                  <a:lnTo>
                    <a:pt x="588" y="198"/>
                  </a:lnTo>
                  <a:lnTo>
                    <a:pt x="581" y="195"/>
                  </a:lnTo>
                  <a:lnTo>
                    <a:pt x="581" y="195"/>
                  </a:lnTo>
                  <a:lnTo>
                    <a:pt x="573" y="190"/>
                  </a:lnTo>
                  <a:lnTo>
                    <a:pt x="569" y="185"/>
                  </a:lnTo>
                  <a:lnTo>
                    <a:pt x="564" y="177"/>
                  </a:lnTo>
                  <a:lnTo>
                    <a:pt x="561" y="170"/>
                  </a:lnTo>
                  <a:lnTo>
                    <a:pt x="561" y="170"/>
                  </a:lnTo>
                  <a:lnTo>
                    <a:pt x="557" y="159"/>
                  </a:lnTo>
                  <a:lnTo>
                    <a:pt x="552" y="155"/>
                  </a:lnTo>
                  <a:lnTo>
                    <a:pt x="548" y="151"/>
                  </a:lnTo>
                  <a:lnTo>
                    <a:pt x="548" y="151"/>
                  </a:lnTo>
                  <a:lnTo>
                    <a:pt x="544" y="148"/>
                  </a:lnTo>
                  <a:lnTo>
                    <a:pt x="542" y="145"/>
                  </a:lnTo>
                  <a:lnTo>
                    <a:pt x="539" y="136"/>
                  </a:lnTo>
                  <a:lnTo>
                    <a:pt x="539" y="136"/>
                  </a:lnTo>
                  <a:lnTo>
                    <a:pt x="538" y="128"/>
                  </a:lnTo>
                  <a:lnTo>
                    <a:pt x="539" y="118"/>
                  </a:lnTo>
                  <a:lnTo>
                    <a:pt x="541" y="109"/>
                  </a:lnTo>
                  <a:lnTo>
                    <a:pt x="541" y="100"/>
                  </a:lnTo>
                  <a:lnTo>
                    <a:pt x="541" y="100"/>
                  </a:lnTo>
                  <a:lnTo>
                    <a:pt x="541" y="84"/>
                  </a:lnTo>
                  <a:lnTo>
                    <a:pt x="539" y="67"/>
                  </a:lnTo>
                  <a:lnTo>
                    <a:pt x="539" y="67"/>
                  </a:lnTo>
                  <a:lnTo>
                    <a:pt x="538" y="58"/>
                  </a:lnTo>
                  <a:lnTo>
                    <a:pt x="536" y="55"/>
                  </a:lnTo>
                  <a:lnTo>
                    <a:pt x="533" y="52"/>
                  </a:lnTo>
                  <a:lnTo>
                    <a:pt x="533" y="52"/>
                  </a:lnTo>
                  <a:lnTo>
                    <a:pt x="524" y="47"/>
                  </a:lnTo>
                  <a:lnTo>
                    <a:pt x="524" y="47"/>
                  </a:lnTo>
                  <a:lnTo>
                    <a:pt x="502" y="37"/>
                  </a:lnTo>
                  <a:lnTo>
                    <a:pt x="489" y="34"/>
                  </a:lnTo>
                  <a:lnTo>
                    <a:pt x="477" y="31"/>
                  </a:lnTo>
                  <a:lnTo>
                    <a:pt x="477" y="31"/>
                  </a:lnTo>
                  <a:lnTo>
                    <a:pt x="473" y="33"/>
                  </a:lnTo>
                  <a:lnTo>
                    <a:pt x="468" y="34"/>
                  </a:lnTo>
                  <a:lnTo>
                    <a:pt x="468" y="34"/>
                  </a:lnTo>
                  <a:lnTo>
                    <a:pt x="455" y="40"/>
                  </a:lnTo>
                  <a:lnTo>
                    <a:pt x="449" y="41"/>
                  </a:lnTo>
                  <a:lnTo>
                    <a:pt x="443" y="41"/>
                  </a:lnTo>
                  <a:lnTo>
                    <a:pt x="443" y="41"/>
                  </a:lnTo>
                  <a:lnTo>
                    <a:pt x="440" y="41"/>
                  </a:lnTo>
                  <a:lnTo>
                    <a:pt x="436" y="40"/>
                  </a:lnTo>
                  <a:lnTo>
                    <a:pt x="433" y="37"/>
                  </a:lnTo>
                  <a:lnTo>
                    <a:pt x="431" y="34"/>
                  </a:lnTo>
                  <a:lnTo>
                    <a:pt x="431" y="34"/>
                  </a:lnTo>
                  <a:lnTo>
                    <a:pt x="427" y="27"/>
                  </a:lnTo>
                  <a:lnTo>
                    <a:pt x="421" y="21"/>
                  </a:lnTo>
                  <a:lnTo>
                    <a:pt x="421" y="21"/>
                  </a:lnTo>
                  <a:lnTo>
                    <a:pt x="414" y="16"/>
                  </a:lnTo>
                  <a:lnTo>
                    <a:pt x="405" y="15"/>
                  </a:lnTo>
                  <a:lnTo>
                    <a:pt x="405" y="15"/>
                  </a:lnTo>
                  <a:lnTo>
                    <a:pt x="394" y="16"/>
                  </a:lnTo>
                  <a:lnTo>
                    <a:pt x="394" y="16"/>
                  </a:lnTo>
                  <a:lnTo>
                    <a:pt x="384" y="18"/>
                  </a:lnTo>
                  <a:lnTo>
                    <a:pt x="384" y="18"/>
                  </a:lnTo>
                  <a:lnTo>
                    <a:pt x="377" y="16"/>
                  </a:lnTo>
                  <a:lnTo>
                    <a:pt x="377" y="16"/>
                  </a:lnTo>
                  <a:lnTo>
                    <a:pt x="377" y="16"/>
                  </a:lnTo>
                  <a:lnTo>
                    <a:pt x="377" y="16"/>
                  </a:lnTo>
                  <a:lnTo>
                    <a:pt x="377" y="16"/>
                  </a:lnTo>
                  <a:lnTo>
                    <a:pt x="371" y="15"/>
                  </a:lnTo>
                  <a:lnTo>
                    <a:pt x="366" y="12"/>
                  </a:lnTo>
                  <a:lnTo>
                    <a:pt x="358" y="6"/>
                  </a:lnTo>
                  <a:lnTo>
                    <a:pt x="358" y="6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74" name="Freeform: Shape 157">
              <a:extLst>
                <a:ext uri="{FF2B5EF4-FFF2-40B4-BE49-F238E27FC236}">
                  <a16:creationId xmlns:a16="http://schemas.microsoft.com/office/drawing/2014/main" id="{EC255335-33B1-7341-A93D-0E1C17F17DC3}"/>
                </a:ext>
              </a:extLst>
            </p:cNvPr>
            <p:cNvSpPr/>
            <p:nvPr/>
          </p:nvSpPr>
          <p:spPr>
            <a:xfrm>
              <a:off x="4994640" y="1584360"/>
              <a:ext cx="237240" cy="169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60" h="471">
                  <a:moveTo>
                    <a:pt x="353" y="0"/>
                  </a:moveTo>
                  <a:lnTo>
                    <a:pt x="353" y="0"/>
                  </a:lnTo>
                  <a:lnTo>
                    <a:pt x="340" y="4"/>
                  </a:lnTo>
                  <a:lnTo>
                    <a:pt x="340" y="4"/>
                  </a:lnTo>
                  <a:lnTo>
                    <a:pt x="332" y="9"/>
                  </a:lnTo>
                  <a:lnTo>
                    <a:pt x="332" y="9"/>
                  </a:lnTo>
                  <a:lnTo>
                    <a:pt x="325" y="16"/>
                  </a:lnTo>
                  <a:lnTo>
                    <a:pt x="319" y="25"/>
                  </a:lnTo>
                  <a:lnTo>
                    <a:pt x="316" y="28"/>
                  </a:lnTo>
                  <a:lnTo>
                    <a:pt x="313" y="31"/>
                  </a:lnTo>
                  <a:lnTo>
                    <a:pt x="310" y="33"/>
                  </a:lnTo>
                  <a:lnTo>
                    <a:pt x="304" y="34"/>
                  </a:lnTo>
                  <a:lnTo>
                    <a:pt x="304" y="34"/>
                  </a:lnTo>
                  <a:lnTo>
                    <a:pt x="281" y="33"/>
                  </a:lnTo>
                  <a:lnTo>
                    <a:pt x="281" y="33"/>
                  </a:lnTo>
                  <a:lnTo>
                    <a:pt x="275" y="33"/>
                  </a:lnTo>
                  <a:lnTo>
                    <a:pt x="275" y="33"/>
                  </a:lnTo>
                  <a:lnTo>
                    <a:pt x="266" y="35"/>
                  </a:lnTo>
                  <a:lnTo>
                    <a:pt x="257" y="40"/>
                  </a:lnTo>
                  <a:lnTo>
                    <a:pt x="257" y="40"/>
                  </a:lnTo>
                  <a:lnTo>
                    <a:pt x="254" y="41"/>
                  </a:lnTo>
                  <a:lnTo>
                    <a:pt x="254" y="41"/>
                  </a:lnTo>
                  <a:lnTo>
                    <a:pt x="248" y="49"/>
                  </a:lnTo>
                  <a:lnTo>
                    <a:pt x="242" y="56"/>
                  </a:lnTo>
                  <a:lnTo>
                    <a:pt x="242" y="56"/>
                  </a:lnTo>
                  <a:lnTo>
                    <a:pt x="242" y="55"/>
                  </a:lnTo>
                  <a:lnTo>
                    <a:pt x="242" y="55"/>
                  </a:lnTo>
                  <a:lnTo>
                    <a:pt x="242" y="56"/>
                  </a:lnTo>
                  <a:lnTo>
                    <a:pt x="242" y="56"/>
                  </a:lnTo>
                  <a:lnTo>
                    <a:pt x="239" y="62"/>
                  </a:lnTo>
                  <a:lnTo>
                    <a:pt x="238" y="68"/>
                  </a:lnTo>
                  <a:lnTo>
                    <a:pt x="238" y="72"/>
                  </a:lnTo>
                  <a:lnTo>
                    <a:pt x="238" y="78"/>
                  </a:lnTo>
                  <a:lnTo>
                    <a:pt x="238" y="78"/>
                  </a:lnTo>
                  <a:lnTo>
                    <a:pt x="238" y="81"/>
                  </a:lnTo>
                  <a:lnTo>
                    <a:pt x="238" y="81"/>
                  </a:lnTo>
                  <a:lnTo>
                    <a:pt x="239" y="90"/>
                  </a:lnTo>
                  <a:lnTo>
                    <a:pt x="239" y="97"/>
                  </a:lnTo>
                  <a:lnTo>
                    <a:pt x="238" y="100"/>
                  </a:lnTo>
                  <a:lnTo>
                    <a:pt x="237" y="103"/>
                  </a:lnTo>
                  <a:lnTo>
                    <a:pt x="234" y="105"/>
                  </a:lnTo>
                  <a:lnTo>
                    <a:pt x="229" y="105"/>
                  </a:lnTo>
                  <a:lnTo>
                    <a:pt x="229" y="105"/>
                  </a:lnTo>
                  <a:lnTo>
                    <a:pt x="226" y="105"/>
                  </a:lnTo>
                  <a:lnTo>
                    <a:pt x="223" y="106"/>
                  </a:lnTo>
                  <a:lnTo>
                    <a:pt x="219" y="112"/>
                  </a:lnTo>
                  <a:lnTo>
                    <a:pt x="214" y="118"/>
                  </a:lnTo>
                  <a:lnTo>
                    <a:pt x="211" y="121"/>
                  </a:lnTo>
                  <a:lnTo>
                    <a:pt x="208" y="123"/>
                  </a:lnTo>
                  <a:lnTo>
                    <a:pt x="208" y="123"/>
                  </a:lnTo>
                  <a:lnTo>
                    <a:pt x="207" y="124"/>
                  </a:lnTo>
                  <a:lnTo>
                    <a:pt x="207" y="124"/>
                  </a:lnTo>
                  <a:lnTo>
                    <a:pt x="197" y="128"/>
                  </a:lnTo>
                  <a:lnTo>
                    <a:pt x="185" y="137"/>
                  </a:lnTo>
                  <a:lnTo>
                    <a:pt x="176" y="148"/>
                  </a:lnTo>
                  <a:lnTo>
                    <a:pt x="173" y="152"/>
                  </a:lnTo>
                  <a:lnTo>
                    <a:pt x="172" y="157"/>
                  </a:lnTo>
                  <a:lnTo>
                    <a:pt x="172" y="157"/>
                  </a:lnTo>
                  <a:lnTo>
                    <a:pt x="169" y="177"/>
                  </a:lnTo>
                  <a:lnTo>
                    <a:pt x="166" y="186"/>
                  </a:lnTo>
                  <a:lnTo>
                    <a:pt x="164" y="189"/>
                  </a:lnTo>
                  <a:lnTo>
                    <a:pt x="161" y="190"/>
                  </a:lnTo>
                  <a:lnTo>
                    <a:pt x="161" y="190"/>
                  </a:lnTo>
                  <a:lnTo>
                    <a:pt x="152" y="190"/>
                  </a:lnTo>
                  <a:lnTo>
                    <a:pt x="152" y="190"/>
                  </a:lnTo>
                  <a:lnTo>
                    <a:pt x="139" y="193"/>
                  </a:lnTo>
                  <a:lnTo>
                    <a:pt x="126" y="198"/>
                  </a:lnTo>
                  <a:lnTo>
                    <a:pt x="126" y="198"/>
                  </a:lnTo>
                  <a:lnTo>
                    <a:pt x="120" y="201"/>
                  </a:lnTo>
                  <a:lnTo>
                    <a:pt x="115" y="205"/>
                  </a:lnTo>
                  <a:lnTo>
                    <a:pt x="115" y="205"/>
                  </a:lnTo>
                  <a:lnTo>
                    <a:pt x="105" y="216"/>
                  </a:lnTo>
                  <a:lnTo>
                    <a:pt x="99" y="220"/>
                  </a:lnTo>
                  <a:lnTo>
                    <a:pt x="93" y="222"/>
                  </a:lnTo>
                  <a:lnTo>
                    <a:pt x="93" y="222"/>
                  </a:lnTo>
                  <a:lnTo>
                    <a:pt x="87" y="223"/>
                  </a:lnTo>
                  <a:lnTo>
                    <a:pt x="87" y="223"/>
                  </a:lnTo>
                  <a:lnTo>
                    <a:pt x="80" y="222"/>
                  </a:lnTo>
                  <a:lnTo>
                    <a:pt x="80" y="222"/>
                  </a:lnTo>
                  <a:lnTo>
                    <a:pt x="74" y="220"/>
                  </a:lnTo>
                  <a:lnTo>
                    <a:pt x="74" y="220"/>
                  </a:lnTo>
                  <a:lnTo>
                    <a:pt x="56" y="219"/>
                  </a:lnTo>
                  <a:lnTo>
                    <a:pt x="33" y="219"/>
                  </a:lnTo>
                  <a:lnTo>
                    <a:pt x="33" y="219"/>
                  </a:lnTo>
                  <a:lnTo>
                    <a:pt x="28" y="219"/>
                  </a:lnTo>
                  <a:lnTo>
                    <a:pt x="28" y="219"/>
                  </a:lnTo>
                  <a:lnTo>
                    <a:pt x="28" y="219"/>
                  </a:lnTo>
                  <a:lnTo>
                    <a:pt x="27" y="224"/>
                  </a:lnTo>
                  <a:lnTo>
                    <a:pt x="27" y="224"/>
                  </a:lnTo>
                  <a:lnTo>
                    <a:pt x="27" y="224"/>
                  </a:lnTo>
                  <a:lnTo>
                    <a:pt x="24" y="236"/>
                  </a:lnTo>
                  <a:lnTo>
                    <a:pt x="24" y="247"/>
                  </a:lnTo>
                  <a:lnTo>
                    <a:pt x="25" y="257"/>
                  </a:lnTo>
                  <a:lnTo>
                    <a:pt x="30" y="266"/>
                  </a:lnTo>
                  <a:lnTo>
                    <a:pt x="30" y="266"/>
                  </a:lnTo>
                  <a:lnTo>
                    <a:pt x="34" y="272"/>
                  </a:lnTo>
                  <a:lnTo>
                    <a:pt x="39" y="278"/>
                  </a:lnTo>
                  <a:lnTo>
                    <a:pt x="39" y="278"/>
                  </a:lnTo>
                  <a:lnTo>
                    <a:pt x="43" y="283"/>
                  </a:lnTo>
                  <a:lnTo>
                    <a:pt x="46" y="291"/>
                  </a:lnTo>
                  <a:lnTo>
                    <a:pt x="49" y="300"/>
                  </a:lnTo>
                  <a:lnTo>
                    <a:pt x="50" y="310"/>
                  </a:lnTo>
                  <a:lnTo>
                    <a:pt x="50" y="319"/>
                  </a:lnTo>
                  <a:lnTo>
                    <a:pt x="49" y="328"/>
                  </a:lnTo>
                  <a:lnTo>
                    <a:pt x="46" y="334"/>
                  </a:lnTo>
                  <a:lnTo>
                    <a:pt x="45" y="337"/>
                  </a:lnTo>
                  <a:lnTo>
                    <a:pt x="41" y="338"/>
                  </a:lnTo>
                  <a:lnTo>
                    <a:pt x="41" y="338"/>
                  </a:lnTo>
                  <a:lnTo>
                    <a:pt x="37" y="340"/>
                  </a:lnTo>
                  <a:lnTo>
                    <a:pt x="37" y="340"/>
                  </a:lnTo>
                  <a:lnTo>
                    <a:pt x="25" y="347"/>
                  </a:lnTo>
                  <a:lnTo>
                    <a:pt x="14" y="356"/>
                  </a:lnTo>
                  <a:lnTo>
                    <a:pt x="5" y="366"/>
                  </a:lnTo>
                  <a:lnTo>
                    <a:pt x="2" y="371"/>
                  </a:lnTo>
                  <a:lnTo>
                    <a:pt x="0" y="374"/>
                  </a:lnTo>
                  <a:lnTo>
                    <a:pt x="0" y="374"/>
                  </a:lnTo>
                  <a:lnTo>
                    <a:pt x="2" y="378"/>
                  </a:lnTo>
                  <a:lnTo>
                    <a:pt x="5" y="382"/>
                  </a:lnTo>
                  <a:lnTo>
                    <a:pt x="14" y="390"/>
                  </a:lnTo>
                  <a:lnTo>
                    <a:pt x="19" y="394"/>
                  </a:lnTo>
                  <a:lnTo>
                    <a:pt x="22" y="400"/>
                  </a:lnTo>
                  <a:lnTo>
                    <a:pt x="24" y="405"/>
                  </a:lnTo>
                  <a:lnTo>
                    <a:pt x="24" y="411"/>
                  </a:lnTo>
                  <a:lnTo>
                    <a:pt x="24" y="411"/>
                  </a:lnTo>
                  <a:lnTo>
                    <a:pt x="24" y="412"/>
                  </a:lnTo>
                  <a:lnTo>
                    <a:pt x="24" y="412"/>
                  </a:lnTo>
                  <a:lnTo>
                    <a:pt x="22" y="425"/>
                  </a:lnTo>
                  <a:lnTo>
                    <a:pt x="22" y="425"/>
                  </a:lnTo>
                  <a:lnTo>
                    <a:pt x="22" y="437"/>
                  </a:lnTo>
                  <a:lnTo>
                    <a:pt x="22" y="449"/>
                  </a:lnTo>
                  <a:lnTo>
                    <a:pt x="22" y="449"/>
                  </a:lnTo>
                  <a:lnTo>
                    <a:pt x="36" y="449"/>
                  </a:lnTo>
                  <a:lnTo>
                    <a:pt x="36" y="449"/>
                  </a:lnTo>
                  <a:lnTo>
                    <a:pt x="43" y="449"/>
                  </a:lnTo>
                  <a:lnTo>
                    <a:pt x="49" y="447"/>
                  </a:lnTo>
                  <a:lnTo>
                    <a:pt x="55" y="445"/>
                  </a:lnTo>
                  <a:lnTo>
                    <a:pt x="61" y="440"/>
                  </a:lnTo>
                  <a:lnTo>
                    <a:pt x="61" y="440"/>
                  </a:lnTo>
                  <a:lnTo>
                    <a:pt x="67" y="434"/>
                  </a:lnTo>
                  <a:lnTo>
                    <a:pt x="67" y="434"/>
                  </a:lnTo>
                  <a:lnTo>
                    <a:pt x="73" y="427"/>
                  </a:lnTo>
                  <a:lnTo>
                    <a:pt x="82" y="421"/>
                  </a:lnTo>
                  <a:lnTo>
                    <a:pt x="82" y="421"/>
                  </a:lnTo>
                  <a:lnTo>
                    <a:pt x="82" y="421"/>
                  </a:lnTo>
                  <a:lnTo>
                    <a:pt x="82" y="421"/>
                  </a:lnTo>
                  <a:lnTo>
                    <a:pt x="86" y="418"/>
                  </a:lnTo>
                  <a:lnTo>
                    <a:pt x="92" y="415"/>
                  </a:lnTo>
                  <a:lnTo>
                    <a:pt x="99" y="413"/>
                  </a:lnTo>
                  <a:lnTo>
                    <a:pt x="106" y="413"/>
                  </a:lnTo>
                  <a:lnTo>
                    <a:pt x="106" y="413"/>
                  </a:lnTo>
                  <a:lnTo>
                    <a:pt x="140" y="413"/>
                  </a:lnTo>
                  <a:lnTo>
                    <a:pt x="163" y="415"/>
                  </a:lnTo>
                  <a:lnTo>
                    <a:pt x="185" y="416"/>
                  </a:lnTo>
                  <a:lnTo>
                    <a:pt x="185" y="416"/>
                  </a:lnTo>
                  <a:lnTo>
                    <a:pt x="200" y="418"/>
                  </a:lnTo>
                  <a:lnTo>
                    <a:pt x="211" y="421"/>
                  </a:lnTo>
                  <a:lnTo>
                    <a:pt x="222" y="424"/>
                  </a:lnTo>
                  <a:lnTo>
                    <a:pt x="228" y="428"/>
                  </a:lnTo>
                  <a:lnTo>
                    <a:pt x="228" y="428"/>
                  </a:lnTo>
                  <a:lnTo>
                    <a:pt x="231" y="431"/>
                  </a:lnTo>
                  <a:lnTo>
                    <a:pt x="234" y="433"/>
                  </a:lnTo>
                  <a:lnTo>
                    <a:pt x="242" y="436"/>
                  </a:lnTo>
                  <a:lnTo>
                    <a:pt x="242" y="436"/>
                  </a:lnTo>
                  <a:lnTo>
                    <a:pt x="253" y="436"/>
                  </a:lnTo>
                  <a:lnTo>
                    <a:pt x="253" y="436"/>
                  </a:lnTo>
                  <a:lnTo>
                    <a:pt x="263" y="436"/>
                  </a:lnTo>
                  <a:lnTo>
                    <a:pt x="263" y="436"/>
                  </a:lnTo>
                  <a:lnTo>
                    <a:pt x="272" y="436"/>
                  </a:lnTo>
                  <a:lnTo>
                    <a:pt x="272" y="436"/>
                  </a:lnTo>
                  <a:lnTo>
                    <a:pt x="282" y="436"/>
                  </a:lnTo>
                  <a:lnTo>
                    <a:pt x="293" y="438"/>
                  </a:lnTo>
                  <a:lnTo>
                    <a:pt x="293" y="438"/>
                  </a:lnTo>
                  <a:lnTo>
                    <a:pt x="293" y="438"/>
                  </a:lnTo>
                  <a:lnTo>
                    <a:pt x="293" y="438"/>
                  </a:lnTo>
                  <a:lnTo>
                    <a:pt x="313" y="446"/>
                  </a:lnTo>
                  <a:lnTo>
                    <a:pt x="322" y="449"/>
                  </a:lnTo>
                  <a:lnTo>
                    <a:pt x="331" y="449"/>
                  </a:lnTo>
                  <a:lnTo>
                    <a:pt x="331" y="449"/>
                  </a:lnTo>
                  <a:lnTo>
                    <a:pt x="337" y="449"/>
                  </a:lnTo>
                  <a:lnTo>
                    <a:pt x="338" y="447"/>
                  </a:lnTo>
                  <a:lnTo>
                    <a:pt x="340" y="445"/>
                  </a:lnTo>
                  <a:lnTo>
                    <a:pt x="340" y="445"/>
                  </a:lnTo>
                  <a:lnTo>
                    <a:pt x="341" y="443"/>
                  </a:lnTo>
                  <a:lnTo>
                    <a:pt x="341" y="443"/>
                  </a:lnTo>
                  <a:lnTo>
                    <a:pt x="343" y="442"/>
                  </a:lnTo>
                  <a:lnTo>
                    <a:pt x="343" y="442"/>
                  </a:lnTo>
                  <a:lnTo>
                    <a:pt x="349" y="443"/>
                  </a:lnTo>
                  <a:lnTo>
                    <a:pt x="356" y="447"/>
                  </a:lnTo>
                  <a:lnTo>
                    <a:pt x="356" y="447"/>
                  </a:lnTo>
                  <a:lnTo>
                    <a:pt x="366" y="450"/>
                  </a:lnTo>
                  <a:lnTo>
                    <a:pt x="375" y="452"/>
                  </a:lnTo>
                  <a:lnTo>
                    <a:pt x="375" y="452"/>
                  </a:lnTo>
                  <a:lnTo>
                    <a:pt x="381" y="450"/>
                  </a:lnTo>
                  <a:lnTo>
                    <a:pt x="386" y="449"/>
                  </a:lnTo>
                  <a:lnTo>
                    <a:pt x="386" y="449"/>
                  </a:lnTo>
                  <a:lnTo>
                    <a:pt x="390" y="447"/>
                  </a:lnTo>
                  <a:lnTo>
                    <a:pt x="394" y="447"/>
                  </a:lnTo>
                  <a:lnTo>
                    <a:pt x="394" y="447"/>
                  </a:lnTo>
                  <a:lnTo>
                    <a:pt x="399" y="447"/>
                  </a:lnTo>
                  <a:lnTo>
                    <a:pt x="403" y="449"/>
                  </a:lnTo>
                  <a:lnTo>
                    <a:pt x="403" y="449"/>
                  </a:lnTo>
                  <a:lnTo>
                    <a:pt x="414" y="455"/>
                  </a:lnTo>
                  <a:lnTo>
                    <a:pt x="414" y="455"/>
                  </a:lnTo>
                  <a:lnTo>
                    <a:pt x="415" y="458"/>
                  </a:lnTo>
                  <a:lnTo>
                    <a:pt x="415" y="458"/>
                  </a:lnTo>
                  <a:lnTo>
                    <a:pt x="423" y="462"/>
                  </a:lnTo>
                  <a:lnTo>
                    <a:pt x="426" y="464"/>
                  </a:lnTo>
                  <a:lnTo>
                    <a:pt x="428" y="464"/>
                  </a:lnTo>
                  <a:lnTo>
                    <a:pt x="428" y="464"/>
                  </a:lnTo>
                  <a:lnTo>
                    <a:pt x="431" y="464"/>
                  </a:lnTo>
                  <a:lnTo>
                    <a:pt x="431" y="464"/>
                  </a:lnTo>
                  <a:lnTo>
                    <a:pt x="436" y="462"/>
                  </a:lnTo>
                  <a:lnTo>
                    <a:pt x="442" y="461"/>
                  </a:lnTo>
                  <a:lnTo>
                    <a:pt x="457" y="459"/>
                  </a:lnTo>
                  <a:lnTo>
                    <a:pt x="457" y="459"/>
                  </a:lnTo>
                  <a:lnTo>
                    <a:pt x="459" y="459"/>
                  </a:lnTo>
                  <a:lnTo>
                    <a:pt x="459" y="459"/>
                  </a:lnTo>
                  <a:lnTo>
                    <a:pt x="470" y="459"/>
                  </a:lnTo>
                  <a:lnTo>
                    <a:pt x="482" y="461"/>
                  </a:lnTo>
                  <a:lnTo>
                    <a:pt x="490" y="464"/>
                  </a:lnTo>
                  <a:lnTo>
                    <a:pt x="496" y="468"/>
                  </a:lnTo>
                  <a:lnTo>
                    <a:pt x="496" y="468"/>
                  </a:lnTo>
                  <a:lnTo>
                    <a:pt x="498" y="470"/>
                  </a:lnTo>
                  <a:lnTo>
                    <a:pt x="498" y="470"/>
                  </a:lnTo>
                  <a:lnTo>
                    <a:pt x="501" y="471"/>
                  </a:lnTo>
                  <a:lnTo>
                    <a:pt x="501" y="471"/>
                  </a:lnTo>
                  <a:lnTo>
                    <a:pt x="504" y="470"/>
                  </a:lnTo>
                  <a:lnTo>
                    <a:pt x="504" y="470"/>
                  </a:lnTo>
                  <a:lnTo>
                    <a:pt x="507" y="465"/>
                  </a:lnTo>
                  <a:lnTo>
                    <a:pt x="508" y="458"/>
                  </a:lnTo>
                  <a:lnTo>
                    <a:pt x="510" y="445"/>
                  </a:lnTo>
                  <a:lnTo>
                    <a:pt x="510" y="445"/>
                  </a:lnTo>
                  <a:lnTo>
                    <a:pt x="511" y="438"/>
                  </a:lnTo>
                  <a:lnTo>
                    <a:pt x="516" y="431"/>
                  </a:lnTo>
                  <a:lnTo>
                    <a:pt x="516" y="431"/>
                  </a:lnTo>
                  <a:lnTo>
                    <a:pt x="526" y="421"/>
                  </a:lnTo>
                  <a:lnTo>
                    <a:pt x="538" y="409"/>
                  </a:lnTo>
                  <a:lnTo>
                    <a:pt x="551" y="399"/>
                  </a:lnTo>
                  <a:lnTo>
                    <a:pt x="551" y="399"/>
                  </a:lnTo>
                  <a:lnTo>
                    <a:pt x="567" y="397"/>
                  </a:lnTo>
                  <a:lnTo>
                    <a:pt x="582" y="394"/>
                  </a:lnTo>
                  <a:lnTo>
                    <a:pt x="595" y="390"/>
                  </a:lnTo>
                  <a:lnTo>
                    <a:pt x="595" y="390"/>
                  </a:lnTo>
                  <a:lnTo>
                    <a:pt x="591" y="381"/>
                  </a:lnTo>
                  <a:lnTo>
                    <a:pt x="588" y="368"/>
                  </a:lnTo>
                  <a:lnTo>
                    <a:pt x="588" y="368"/>
                  </a:lnTo>
                  <a:lnTo>
                    <a:pt x="585" y="360"/>
                  </a:lnTo>
                  <a:lnTo>
                    <a:pt x="585" y="360"/>
                  </a:lnTo>
                  <a:lnTo>
                    <a:pt x="579" y="337"/>
                  </a:lnTo>
                  <a:lnTo>
                    <a:pt x="573" y="319"/>
                  </a:lnTo>
                  <a:lnTo>
                    <a:pt x="572" y="312"/>
                  </a:lnTo>
                  <a:lnTo>
                    <a:pt x="572" y="304"/>
                  </a:lnTo>
                  <a:lnTo>
                    <a:pt x="572" y="300"/>
                  </a:lnTo>
                  <a:lnTo>
                    <a:pt x="575" y="294"/>
                  </a:lnTo>
                  <a:lnTo>
                    <a:pt x="575" y="294"/>
                  </a:lnTo>
                  <a:lnTo>
                    <a:pt x="578" y="292"/>
                  </a:lnTo>
                  <a:lnTo>
                    <a:pt x="582" y="292"/>
                  </a:lnTo>
                  <a:lnTo>
                    <a:pt x="582" y="292"/>
                  </a:lnTo>
                  <a:lnTo>
                    <a:pt x="589" y="294"/>
                  </a:lnTo>
                  <a:lnTo>
                    <a:pt x="600" y="298"/>
                  </a:lnTo>
                  <a:lnTo>
                    <a:pt x="600" y="298"/>
                  </a:lnTo>
                  <a:lnTo>
                    <a:pt x="610" y="301"/>
                  </a:lnTo>
                  <a:lnTo>
                    <a:pt x="619" y="303"/>
                  </a:lnTo>
                  <a:lnTo>
                    <a:pt x="619" y="303"/>
                  </a:lnTo>
                  <a:lnTo>
                    <a:pt x="625" y="303"/>
                  </a:lnTo>
                  <a:lnTo>
                    <a:pt x="625" y="303"/>
                  </a:lnTo>
                  <a:lnTo>
                    <a:pt x="634" y="298"/>
                  </a:lnTo>
                  <a:lnTo>
                    <a:pt x="644" y="292"/>
                  </a:lnTo>
                  <a:lnTo>
                    <a:pt x="653" y="285"/>
                  </a:lnTo>
                  <a:lnTo>
                    <a:pt x="657" y="282"/>
                  </a:lnTo>
                  <a:lnTo>
                    <a:pt x="659" y="278"/>
                  </a:lnTo>
                  <a:lnTo>
                    <a:pt x="659" y="278"/>
                  </a:lnTo>
                  <a:lnTo>
                    <a:pt x="660" y="278"/>
                  </a:lnTo>
                  <a:lnTo>
                    <a:pt x="660" y="278"/>
                  </a:lnTo>
                  <a:lnTo>
                    <a:pt x="660" y="273"/>
                  </a:lnTo>
                  <a:lnTo>
                    <a:pt x="660" y="270"/>
                  </a:lnTo>
                  <a:lnTo>
                    <a:pt x="660" y="270"/>
                  </a:lnTo>
                  <a:lnTo>
                    <a:pt x="659" y="266"/>
                  </a:lnTo>
                  <a:lnTo>
                    <a:pt x="659" y="266"/>
                  </a:lnTo>
                  <a:lnTo>
                    <a:pt x="654" y="257"/>
                  </a:lnTo>
                  <a:lnTo>
                    <a:pt x="646" y="248"/>
                  </a:lnTo>
                  <a:lnTo>
                    <a:pt x="635" y="241"/>
                  </a:lnTo>
                  <a:lnTo>
                    <a:pt x="626" y="235"/>
                  </a:lnTo>
                  <a:lnTo>
                    <a:pt x="626" y="235"/>
                  </a:lnTo>
                  <a:lnTo>
                    <a:pt x="622" y="233"/>
                  </a:lnTo>
                  <a:lnTo>
                    <a:pt x="622" y="233"/>
                  </a:lnTo>
                  <a:lnTo>
                    <a:pt x="617" y="232"/>
                  </a:lnTo>
                  <a:lnTo>
                    <a:pt x="613" y="227"/>
                  </a:lnTo>
                  <a:lnTo>
                    <a:pt x="604" y="216"/>
                  </a:lnTo>
                  <a:lnTo>
                    <a:pt x="594" y="204"/>
                  </a:lnTo>
                  <a:lnTo>
                    <a:pt x="588" y="198"/>
                  </a:lnTo>
                  <a:lnTo>
                    <a:pt x="581" y="195"/>
                  </a:lnTo>
                  <a:lnTo>
                    <a:pt x="581" y="195"/>
                  </a:lnTo>
                  <a:lnTo>
                    <a:pt x="573" y="190"/>
                  </a:lnTo>
                  <a:lnTo>
                    <a:pt x="569" y="185"/>
                  </a:lnTo>
                  <a:lnTo>
                    <a:pt x="564" y="177"/>
                  </a:lnTo>
                  <a:lnTo>
                    <a:pt x="561" y="170"/>
                  </a:lnTo>
                  <a:lnTo>
                    <a:pt x="561" y="170"/>
                  </a:lnTo>
                  <a:lnTo>
                    <a:pt x="557" y="159"/>
                  </a:lnTo>
                  <a:lnTo>
                    <a:pt x="552" y="155"/>
                  </a:lnTo>
                  <a:lnTo>
                    <a:pt x="548" y="151"/>
                  </a:lnTo>
                  <a:lnTo>
                    <a:pt x="548" y="151"/>
                  </a:lnTo>
                  <a:lnTo>
                    <a:pt x="544" y="148"/>
                  </a:lnTo>
                  <a:lnTo>
                    <a:pt x="542" y="145"/>
                  </a:lnTo>
                  <a:lnTo>
                    <a:pt x="539" y="136"/>
                  </a:lnTo>
                  <a:lnTo>
                    <a:pt x="539" y="136"/>
                  </a:lnTo>
                  <a:lnTo>
                    <a:pt x="538" y="128"/>
                  </a:lnTo>
                  <a:lnTo>
                    <a:pt x="539" y="118"/>
                  </a:lnTo>
                  <a:lnTo>
                    <a:pt x="541" y="109"/>
                  </a:lnTo>
                  <a:lnTo>
                    <a:pt x="541" y="100"/>
                  </a:lnTo>
                  <a:lnTo>
                    <a:pt x="541" y="100"/>
                  </a:lnTo>
                  <a:lnTo>
                    <a:pt x="541" y="84"/>
                  </a:lnTo>
                  <a:lnTo>
                    <a:pt x="539" y="67"/>
                  </a:lnTo>
                  <a:lnTo>
                    <a:pt x="539" y="67"/>
                  </a:lnTo>
                  <a:lnTo>
                    <a:pt x="538" y="58"/>
                  </a:lnTo>
                  <a:lnTo>
                    <a:pt x="536" y="55"/>
                  </a:lnTo>
                  <a:lnTo>
                    <a:pt x="533" y="52"/>
                  </a:lnTo>
                  <a:lnTo>
                    <a:pt x="533" y="52"/>
                  </a:lnTo>
                  <a:lnTo>
                    <a:pt x="524" y="47"/>
                  </a:lnTo>
                  <a:lnTo>
                    <a:pt x="524" y="47"/>
                  </a:lnTo>
                  <a:lnTo>
                    <a:pt x="502" y="37"/>
                  </a:lnTo>
                  <a:lnTo>
                    <a:pt x="489" y="34"/>
                  </a:lnTo>
                  <a:lnTo>
                    <a:pt x="477" y="31"/>
                  </a:lnTo>
                  <a:lnTo>
                    <a:pt x="477" y="31"/>
                  </a:lnTo>
                  <a:lnTo>
                    <a:pt x="473" y="33"/>
                  </a:lnTo>
                  <a:lnTo>
                    <a:pt x="468" y="34"/>
                  </a:lnTo>
                  <a:lnTo>
                    <a:pt x="468" y="34"/>
                  </a:lnTo>
                  <a:lnTo>
                    <a:pt x="455" y="40"/>
                  </a:lnTo>
                  <a:lnTo>
                    <a:pt x="449" y="41"/>
                  </a:lnTo>
                  <a:lnTo>
                    <a:pt x="443" y="41"/>
                  </a:lnTo>
                  <a:lnTo>
                    <a:pt x="443" y="41"/>
                  </a:lnTo>
                  <a:lnTo>
                    <a:pt x="440" y="41"/>
                  </a:lnTo>
                  <a:lnTo>
                    <a:pt x="436" y="40"/>
                  </a:lnTo>
                  <a:lnTo>
                    <a:pt x="433" y="37"/>
                  </a:lnTo>
                  <a:lnTo>
                    <a:pt x="431" y="34"/>
                  </a:lnTo>
                  <a:lnTo>
                    <a:pt x="431" y="34"/>
                  </a:lnTo>
                  <a:lnTo>
                    <a:pt x="427" y="27"/>
                  </a:lnTo>
                  <a:lnTo>
                    <a:pt x="421" y="21"/>
                  </a:lnTo>
                  <a:lnTo>
                    <a:pt x="421" y="21"/>
                  </a:lnTo>
                  <a:lnTo>
                    <a:pt x="414" y="16"/>
                  </a:lnTo>
                  <a:lnTo>
                    <a:pt x="405" y="15"/>
                  </a:lnTo>
                  <a:lnTo>
                    <a:pt x="405" y="15"/>
                  </a:lnTo>
                  <a:lnTo>
                    <a:pt x="394" y="16"/>
                  </a:lnTo>
                  <a:lnTo>
                    <a:pt x="394" y="16"/>
                  </a:lnTo>
                  <a:lnTo>
                    <a:pt x="384" y="18"/>
                  </a:lnTo>
                  <a:lnTo>
                    <a:pt x="384" y="18"/>
                  </a:lnTo>
                  <a:lnTo>
                    <a:pt x="377" y="16"/>
                  </a:lnTo>
                  <a:lnTo>
                    <a:pt x="377" y="16"/>
                  </a:lnTo>
                  <a:lnTo>
                    <a:pt x="377" y="16"/>
                  </a:lnTo>
                  <a:lnTo>
                    <a:pt x="377" y="16"/>
                  </a:lnTo>
                  <a:lnTo>
                    <a:pt x="377" y="16"/>
                  </a:lnTo>
                  <a:lnTo>
                    <a:pt x="371" y="15"/>
                  </a:lnTo>
                  <a:lnTo>
                    <a:pt x="366" y="12"/>
                  </a:lnTo>
                  <a:lnTo>
                    <a:pt x="358" y="6"/>
                  </a:lnTo>
                  <a:lnTo>
                    <a:pt x="358" y="6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75" name="Freeform: Shape 158">
              <a:extLst>
                <a:ext uri="{FF2B5EF4-FFF2-40B4-BE49-F238E27FC236}">
                  <a16:creationId xmlns:a16="http://schemas.microsoft.com/office/drawing/2014/main" id="{2734BE3E-281C-6F40-A34C-2C6A2792D221}"/>
                </a:ext>
              </a:extLst>
            </p:cNvPr>
            <p:cNvSpPr/>
            <p:nvPr/>
          </p:nvSpPr>
          <p:spPr>
            <a:xfrm>
              <a:off x="4937760" y="1516320"/>
              <a:ext cx="183600" cy="87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1" h="245">
                  <a:moveTo>
                    <a:pt x="297" y="0"/>
                  </a:moveTo>
                  <a:lnTo>
                    <a:pt x="297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270" y="1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35" y="10"/>
                  </a:lnTo>
                  <a:lnTo>
                    <a:pt x="232" y="18"/>
                  </a:lnTo>
                  <a:lnTo>
                    <a:pt x="231" y="27"/>
                  </a:lnTo>
                  <a:lnTo>
                    <a:pt x="231" y="34"/>
                  </a:lnTo>
                  <a:lnTo>
                    <a:pt x="233" y="52"/>
                  </a:lnTo>
                  <a:lnTo>
                    <a:pt x="233" y="62"/>
                  </a:lnTo>
                  <a:lnTo>
                    <a:pt x="235" y="72"/>
                  </a:lnTo>
                  <a:lnTo>
                    <a:pt x="235" y="72"/>
                  </a:lnTo>
                  <a:lnTo>
                    <a:pt x="233" y="81"/>
                  </a:lnTo>
                  <a:lnTo>
                    <a:pt x="231" y="87"/>
                  </a:lnTo>
                  <a:lnTo>
                    <a:pt x="226" y="92"/>
                  </a:lnTo>
                  <a:lnTo>
                    <a:pt x="222" y="96"/>
                  </a:lnTo>
                  <a:lnTo>
                    <a:pt x="216" y="97"/>
                  </a:lnTo>
                  <a:lnTo>
                    <a:pt x="210" y="99"/>
                  </a:lnTo>
                  <a:lnTo>
                    <a:pt x="195" y="100"/>
                  </a:lnTo>
                  <a:lnTo>
                    <a:pt x="195" y="100"/>
                  </a:lnTo>
                  <a:lnTo>
                    <a:pt x="177" y="100"/>
                  </a:lnTo>
                  <a:lnTo>
                    <a:pt x="177" y="100"/>
                  </a:lnTo>
                  <a:lnTo>
                    <a:pt x="173" y="99"/>
                  </a:lnTo>
                  <a:lnTo>
                    <a:pt x="169" y="97"/>
                  </a:lnTo>
                  <a:lnTo>
                    <a:pt x="160" y="90"/>
                  </a:lnTo>
                  <a:lnTo>
                    <a:pt x="151" y="80"/>
                  </a:lnTo>
                  <a:lnTo>
                    <a:pt x="142" y="68"/>
                  </a:lnTo>
                  <a:lnTo>
                    <a:pt x="126" y="44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1" y="25"/>
                  </a:lnTo>
                  <a:lnTo>
                    <a:pt x="107" y="24"/>
                  </a:lnTo>
                  <a:lnTo>
                    <a:pt x="107" y="24"/>
                  </a:lnTo>
                  <a:lnTo>
                    <a:pt x="101" y="25"/>
                  </a:lnTo>
                  <a:lnTo>
                    <a:pt x="95" y="27"/>
                  </a:lnTo>
                  <a:lnTo>
                    <a:pt x="78" y="37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39" y="65"/>
                  </a:lnTo>
                  <a:lnTo>
                    <a:pt x="34" y="71"/>
                  </a:lnTo>
                  <a:lnTo>
                    <a:pt x="31" y="78"/>
                  </a:lnTo>
                  <a:lnTo>
                    <a:pt x="30" y="87"/>
                  </a:lnTo>
                  <a:lnTo>
                    <a:pt x="27" y="102"/>
                  </a:lnTo>
                  <a:lnTo>
                    <a:pt x="24" y="109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2" y="120"/>
                  </a:lnTo>
                  <a:lnTo>
                    <a:pt x="8" y="127"/>
                  </a:lnTo>
                  <a:lnTo>
                    <a:pt x="3" y="133"/>
                  </a:lnTo>
                  <a:lnTo>
                    <a:pt x="0" y="142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3" y="170"/>
                  </a:lnTo>
                  <a:lnTo>
                    <a:pt x="8" y="182"/>
                  </a:lnTo>
                  <a:lnTo>
                    <a:pt x="10" y="185"/>
                  </a:lnTo>
                  <a:lnTo>
                    <a:pt x="10" y="185"/>
                  </a:lnTo>
                  <a:lnTo>
                    <a:pt x="30" y="183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58" y="174"/>
                  </a:lnTo>
                  <a:lnTo>
                    <a:pt x="65" y="170"/>
                  </a:lnTo>
                  <a:lnTo>
                    <a:pt x="65" y="170"/>
                  </a:lnTo>
                  <a:lnTo>
                    <a:pt x="68" y="168"/>
                  </a:lnTo>
                  <a:lnTo>
                    <a:pt x="68" y="168"/>
                  </a:lnTo>
                  <a:lnTo>
                    <a:pt x="68" y="168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71" y="168"/>
                  </a:lnTo>
                  <a:lnTo>
                    <a:pt x="71" y="168"/>
                  </a:lnTo>
                  <a:lnTo>
                    <a:pt x="71" y="168"/>
                  </a:lnTo>
                  <a:lnTo>
                    <a:pt x="71" y="168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73" y="167"/>
                  </a:lnTo>
                  <a:lnTo>
                    <a:pt x="73" y="167"/>
                  </a:lnTo>
                  <a:lnTo>
                    <a:pt x="73" y="167"/>
                  </a:lnTo>
                  <a:lnTo>
                    <a:pt x="73" y="167"/>
                  </a:lnTo>
                  <a:lnTo>
                    <a:pt x="73" y="167"/>
                  </a:lnTo>
                  <a:lnTo>
                    <a:pt x="73" y="167"/>
                  </a:lnTo>
                  <a:lnTo>
                    <a:pt x="73" y="167"/>
                  </a:lnTo>
                  <a:lnTo>
                    <a:pt x="73" y="167"/>
                  </a:lnTo>
                  <a:lnTo>
                    <a:pt x="73" y="167"/>
                  </a:lnTo>
                  <a:lnTo>
                    <a:pt x="73" y="167"/>
                  </a:lnTo>
                  <a:lnTo>
                    <a:pt x="73" y="167"/>
                  </a:lnTo>
                  <a:lnTo>
                    <a:pt x="73" y="167"/>
                  </a:lnTo>
                  <a:lnTo>
                    <a:pt x="74" y="167"/>
                  </a:lnTo>
                  <a:lnTo>
                    <a:pt x="74" y="167"/>
                  </a:lnTo>
                  <a:lnTo>
                    <a:pt x="74" y="167"/>
                  </a:lnTo>
                  <a:lnTo>
                    <a:pt x="74" y="167"/>
                  </a:lnTo>
                  <a:lnTo>
                    <a:pt x="74" y="167"/>
                  </a:lnTo>
                  <a:lnTo>
                    <a:pt x="74" y="167"/>
                  </a:lnTo>
                  <a:lnTo>
                    <a:pt x="74" y="167"/>
                  </a:lnTo>
                  <a:lnTo>
                    <a:pt x="74" y="167"/>
                  </a:lnTo>
                  <a:lnTo>
                    <a:pt x="74" y="167"/>
                  </a:lnTo>
                  <a:lnTo>
                    <a:pt x="74" y="167"/>
                  </a:lnTo>
                  <a:lnTo>
                    <a:pt x="74" y="167"/>
                  </a:lnTo>
                  <a:lnTo>
                    <a:pt x="74" y="167"/>
                  </a:lnTo>
                  <a:lnTo>
                    <a:pt x="74" y="165"/>
                  </a:lnTo>
                  <a:lnTo>
                    <a:pt x="74" y="165"/>
                  </a:lnTo>
                  <a:lnTo>
                    <a:pt x="86" y="164"/>
                  </a:lnTo>
                  <a:lnTo>
                    <a:pt x="98" y="164"/>
                  </a:lnTo>
                  <a:lnTo>
                    <a:pt x="98" y="164"/>
                  </a:lnTo>
                  <a:lnTo>
                    <a:pt x="112" y="164"/>
                  </a:lnTo>
                  <a:lnTo>
                    <a:pt x="127" y="165"/>
                  </a:lnTo>
                  <a:lnTo>
                    <a:pt x="127" y="165"/>
                  </a:lnTo>
                  <a:lnTo>
                    <a:pt x="127" y="165"/>
                  </a:lnTo>
                  <a:lnTo>
                    <a:pt x="151" y="168"/>
                  </a:lnTo>
                  <a:lnTo>
                    <a:pt x="167" y="170"/>
                  </a:lnTo>
                  <a:lnTo>
                    <a:pt x="167" y="170"/>
                  </a:lnTo>
                  <a:lnTo>
                    <a:pt x="194" y="173"/>
                  </a:lnTo>
                  <a:lnTo>
                    <a:pt x="210" y="174"/>
                  </a:lnTo>
                  <a:lnTo>
                    <a:pt x="226" y="174"/>
                  </a:lnTo>
                  <a:lnTo>
                    <a:pt x="226" y="174"/>
                  </a:lnTo>
                  <a:lnTo>
                    <a:pt x="242" y="174"/>
                  </a:lnTo>
                  <a:lnTo>
                    <a:pt x="257" y="170"/>
                  </a:lnTo>
                  <a:lnTo>
                    <a:pt x="257" y="170"/>
                  </a:lnTo>
                  <a:lnTo>
                    <a:pt x="260" y="170"/>
                  </a:lnTo>
                  <a:lnTo>
                    <a:pt x="260" y="170"/>
                  </a:lnTo>
                  <a:lnTo>
                    <a:pt x="260" y="170"/>
                  </a:lnTo>
                  <a:lnTo>
                    <a:pt x="260" y="170"/>
                  </a:lnTo>
                  <a:lnTo>
                    <a:pt x="262" y="170"/>
                  </a:lnTo>
                  <a:lnTo>
                    <a:pt x="262" y="170"/>
                  </a:lnTo>
                  <a:lnTo>
                    <a:pt x="262" y="170"/>
                  </a:lnTo>
                  <a:lnTo>
                    <a:pt x="262" y="170"/>
                  </a:lnTo>
                  <a:lnTo>
                    <a:pt x="262" y="170"/>
                  </a:lnTo>
                  <a:lnTo>
                    <a:pt x="262" y="170"/>
                  </a:lnTo>
                  <a:lnTo>
                    <a:pt x="266" y="168"/>
                  </a:lnTo>
                  <a:lnTo>
                    <a:pt x="266" y="168"/>
                  </a:lnTo>
                  <a:lnTo>
                    <a:pt x="266" y="168"/>
                  </a:lnTo>
                  <a:lnTo>
                    <a:pt x="272" y="170"/>
                  </a:lnTo>
                  <a:lnTo>
                    <a:pt x="276" y="171"/>
                  </a:lnTo>
                  <a:lnTo>
                    <a:pt x="282" y="177"/>
                  </a:lnTo>
                  <a:lnTo>
                    <a:pt x="282" y="177"/>
                  </a:lnTo>
                  <a:lnTo>
                    <a:pt x="288" y="183"/>
                  </a:lnTo>
                  <a:lnTo>
                    <a:pt x="293" y="186"/>
                  </a:lnTo>
                  <a:lnTo>
                    <a:pt x="296" y="186"/>
                  </a:lnTo>
                  <a:lnTo>
                    <a:pt x="296" y="186"/>
                  </a:lnTo>
                  <a:lnTo>
                    <a:pt x="298" y="186"/>
                  </a:lnTo>
                  <a:lnTo>
                    <a:pt x="298" y="186"/>
                  </a:lnTo>
                  <a:lnTo>
                    <a:pt x="301" y="186"/>
                  </a:lnTo>
                  <a:lnTo>
                    <a:pt x="301" y="186"/>
                  </a:lnTo>
                  <a:lnTo>
                    <a:pt x="307" y="186"/>
                  </a:lnTo>
                  <a:lnTo>
                    <a:pt x="313" y="188"/>
                  </a:lnTo>
                  <a:lnTo>
                    <a:pt x="313" y="188"/>
                  </a:lnTo>
                  <a:lnTo>
                    <a:pt x="327" y="193"/>
                  </a:lnTo>
                  <a:lnTo>
                    <a:pt x="340" y="202"/>
                  </a:lnTo>
                  <a:lnTo>
                    <a:pt x="353" y="213"/>
                  </a:lnTo>
                  <a:lnTo>
                    <a:pt x="365" y="222"/>
                  </a:lnTo>
                  <a:lnTo>
                    <a:pt x="365" y="222"/>
                  </a:lnTo>
                  <a:lnTo>
                    <a:pt x="381" y="233"/>
                  </a:lnTo>
                  <a:lnTo>
                    <a:pt x="400" y="244"/>
                  </a:lnTo>
                  <a:lnTo>
                    <a:pt x="400" y="244"/>
                  </a:lnTo>
                  <a:lnTo>
                    <a:pt x="400" y="245"/>
                  </a:lnTo>
                  <a:lnTo>
                    <a:pt x="400" y="245"/>
                  </a:lnTo>
                  <a:lnTo>
                    <a:pt x="406" y="238"/>
                  </a:lnTo>
                  <a:lnTo>
                    <a:pt x="412" y="230"/>
                  </a:lnTo>
                  <a:lnTo>
                    <a:pt x="412" y="230"/>
                  </a:lnTo>
                  <a:lnTo>
                    <a:pt x="415" y="229"/>
                  </a:lnTo>
                  <a:lnTo>
                    <a:pt x="415" y="229"/>
                  </a:lnTo>
                  <a:lnTo>
                    <a:pt x="424" y="224"/>
                  </a:lnTo>
                  <a:lnTo>
                    <a:pt x="433" y="222"/>
                  </a:lnTo>
                  <a:lnTo>
                    <a:pt x="433" y="222"/>
                  </a:lnTo>
                  <a:lnTo>
                    <a:pt x="439" y="222"/>
                  </a:lnTo>
                  <a:lnTo>
                    <a:pt x="439" y="222"/>
                  </a:lnTo>
                  <a:lnTo>
                    <a:pt x="462" y="223"/>
                  </a:lnTo>
                  <a:lnTo>
                    <a:pt x="462" y="223"/>
                  </a:lnTo>
                  <a:lnTo>
                    <a:pt x="468" y="223"/>
                  </a:lnTo>
                  <a:lnTo>
                    <a:pt x="471" y="220"/>
                  </a:lnTo>
                  <a:lnTo>
                    <a:pt x="474" y="217"/>
                  </a:lnTo>
                  <a:lnTo>
                    <a:pt x="477" y="214"/>
                  </a:lnTo>
                  <a:lnTo>
                    <a:pt x="483" y="205"/>
                  </a:lnTo>
                  <a:lnTo>
                    <a:pt x="490" y="198"/>
                  </a:lnTo>
                  <a:lnTo>
                    <a:pt x="490" y="198"/>
                  </a:lnTo>
                  <a:lnTo>
                    <a:pt x="498" y="193"/>
                  </a:lnTo>
                  <a:lnTo>
                    <a:pt x="498" y="193"/>
                  </a:lnTo>
                  <a:lnTo>
                    <a:pt x="511" y="189"/>
                  </a:lnTo>
                  <a:lnTo>
                    <a:pt x="511" y="189"/>
                  </a:lnTo>
                  <a:lnTo>
                    <a:pt x="508" y="179"/>
                  </a:lnTo>
                  <a:lnTo>
                    <a:pt x="505" y="167"/>
                  </a:lnTo>
                  <a:lnTo>
                    <a:pt x="502" y="155"/>
                  </a:lnTo>
                  <a:lnTo>
                    <a:pt x="499" y="149"/>
                  </a:lnTo>
                  <a:lnTo>
                    <a:pt x="496" y="146"/>
                  </a:lnTo>
                  <a:lnTo>
                    <a:pt x="496" y="146"/>
                  </a:lnTo>
                  <a:lnTo>
                    <a:pt x="486" y="134"/>
                  </a:lnTo>
                  <a:lnTo>
                    <a:pt x="486" y="134"/>
                  </a:lnTo>
                  <a:lnTo>
                    <a:pt x="483" y="130"/>
                  </a:lnTo>
                  <a:lnTo>
                    <a:pt x="483" y="130"/>
                  </a:lnTo>
                  <a:lnTo>
                    <a:pt x="483" y="130"/>
                  </a:lnTo>
                  <a:lnTo>
                    <a:pt x="483" y="130"/>
                  </a:lnTo>
                  <a:lnTo>
                    <a:pt x="483" y="130"/>
                  </a:lnTo>
                  <a:lnTo>
                    <a:pt x="483" y="130"/>
                  </a:lnTo>
                  <a:lnTo>
                    <a:pt x="483" y="130"/>
                  </a:lnTo>
                  <a:lnTo>
                    <a:pt x="483" y="130"/>
                  </a:lnTo>
                  <a:lnTo>
                    <a:pt x="483" y="130"/>
                  </a:lnTo>
                  <a:lnTo>
                    <a:pt x="483" y="130"/>
                  </a:lnTo>
                  <a:lnTo>
                    <a:pt x="483" y="130"/>
                  </a:lnTo>
                  <a:lnTo>
                    <a:pt x="483" y="130"/>
                  </a:lnTo>
                  <a:lnTo>
                    <a:pt x="477" y="120"/>
                  </a:lnTo>
                  <a:lnTo>
                    <a:pt x="477" y="120"/>
                  </a:lnTo>
                  <a:lnTo>
                    <a:pt x="474" y="112"/>
                  </a:lnTo>
                  <a:lnTo>
                    <a:pt x="474" y="108"/>
                  </a:lnTo>
                  <a:lnTo>
                    <a:pt x="474" y="105"/>
                  </a:lnTo>
                  <a:lnTo>
                    <a:pt x="474" y="105"/>
                  </a:lnTo>
                  <a:lnTo>
                    <a:pt x="477" y="99"/>
                  </a:lnTo>
                  <a:lnTo>
                    <a:pt x="477" y="92"/>
                  </a:lnTo>
                  <a:lnTo>
                    <a:pt x="477" y="92"/>
                  </a:lnTo>
                  <a:lnTo>
                    <a:pt x="477" y="86"/>
                  </a:lnTo>
                  <a:lnTo>
                    <a:pt x="476" y="78"/>
                  </a:lnTo>
                  <a:lnTo>
                    <a:pt x="471" y="72"/>
                  </a:lnTo>
                  <a:lnTo>
                    <a:pt x="467" y="67"/>
                  </a:lnTo>
                  <a:lnTo>
                    <a:pt x="467" y="67"/>
                  </a:lnTo>
                  <a:lnTo>
                    <a:pt x="467" y="67"/>
                  </a:lnTo>
                  <a:lnTo>
                    <a:pt x="465" y="64"/>
                  </a:lnTo>
                  <a:lnTo>
                    <a:pt x="465" y="64"/>
                  </a:lnTo>
                  <a:lnTo>
                    <a:pt x="459" y="56"/>
                  </a:lnTo>
                  <a:lnTo>
                    <a:pt x="455" y="49"/>
                  </a:lnTo>
                  <a:lnTo>
                    <a:pt x="455" y="49"/>
                  </a:lnTo>
                  <a:lnTo>
                    <a:pt x="440" y="46"/>
                  </a:lnTo>
                  <a:lnTo>
                    <a:pt x="440" y="46"/>
                  </a:lnTo>
                  <a:lnTo>
                    <a:pt x="417" y="44"/>
                  </a:lnTo>
                  <a:lnTo>
                    <a:pt x="397" y="43"/>
                  </a:lnTo>
                  <a:lnTo>
                    <a:pt x="397" y="43"/>
                  </a:lnTo>
                  <a:lnTo>
                    <a:pt x="387" y="44"/>
                  </a:lnTo>
                  <a:lnTo>
                    <a:pt x="387" y="44"/>
                  </a:lnTo>
                  <a:lnTo>
                    <a:pt x="386" y="44"/>
                  </a:lnTo>
                  <a:lnTo>
                    <a:pt x="386" y="44"/>
                  </a:lnTo>
                  <a:lnTo>
                    <a:pt x="377" y="41"/>
                  </a:lnTo>
                  <a:lnTo>
                    <a:pt x="365" y="35"/>
                  </a:lnTo>
                  <a:lnTo>
                    <a:pt x="365" y="35"/>
                  </a:lnTo>
                  <a:lnTo>
                    <a:pt x="350" y="27"/>
                  </a:lnTo>
                  <a:lnTo>
                    <a:pt x="335" y="16"/>
                  </a:lnTo>
                  <a:lnTo>
                    <a:pt x="316" y="1"/>
                  </a:lnTo>
                  <a:lnTo>
                    <a:pt x="316" y="1"/>
                  </a:lnTo>
                  <a:lnTo>
                    <a:pt x="312" y="0"/>
                  </a:lnTo>
                  <a:lnTo>
                    <a:pt x="301" y="0"/>
                  </a:lnTo>
                  <a:lnTo>
                    <a:pt x="301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76" name="Freeform: Shape 159">
              <a:extLst>
                <a:ext uri="{FF2B5EF4-FFF2-40B4-BE49-F238E27FC236}">
                  <a16:creationId xmlns:a16="http://schemas.microsoft.com/office/drawing/2014/main" id="{40DA9F90-647A-BE4B-B388-3CD8795D2FB0}"/>
                </a:ext>
              </a:extLst>
            </p:cNvPr>
            <p:cNvSpPr/>
            <p:nvPr/>
          </p:nvSpPr>
          <p:spPr>
            <a:xfrm>
              <a:off x="4937760" y="1516320"/>
              <a:ext cx="183600" cy="87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1" h="245">
                  <a:moveTo>
                    <a:pt x="297" y="0"/>
                  </a:moveTo>
                  <a:lnTo>
                    <a:pt x="297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270" y="1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35" y="10"/>
                  </a:lnTo>
                  <a:lnTo>
                    <a:pt x="232" y="18"/>
                  </a:lnTo>
                  <a:lnTo>
                    <a:pt x="231" y="27"/>
                  </a:lnTo>
                  <a:lnTo>
                    <a:pt x="231" y="34"/>
                  </a:lnTo>
                  <a:lnTo>
                    <a:pt x="233" y="52"/>
                  </a:lnTo>
                  <a:lnTo>
                    <a:pt x="233" y="62"/>
                  </a:lnTo>
                  <a:lnTo>
                    <a:pt x="235" y="72"/>
                  </a:lnTo>
                  <a:lnTo>
                    <a:pt x="235" y="72"/>
                  </a:lnTo>
                  <a:lnTo>
                    <a:pt x="233" y="81"/>
                  </a:lnTo>
                  <a:lnTo>
                    <a:pt x="231" y="87"/>
                  </a:lnTo>
                  <a:lnTo>
                    <a:pt x="226" y="92"/>
                  </a:lnTo>
                  <a:lnTo>
                    <a:pt x="222" y="96"/>
                  </a:lnTo>
                  <a:lnTo>
                    <a:pt x="216" y="97"/>
                  </a:lnTo>
                  <a:lnTo>
                    <a:pt x="210" y="99"/>
                  </a:lnTo>
                  <a:lnTo>
                    <a:pt x="195" y="100"/>
                  </a:lnTo>
                  <a:lnTo>
                    <a:pt x="195" y="100"/>
                  </a:lnTo>
                  <a:lnTo>
                    <a:pt x="177" y="100"/>
                  </a:lnTo>
                  <a:lnTo>
                    <a:pt x="177" y="100"/>
                  </a:lnTo>
                  <a:lnTo>
                    <a:pt x="173" y="99"/>
                  </a:lnTo>
                  <a:lnTo>
                    <a:pt x="169" y="97"/>
                  </a:lnTo>
                  <a:lnTo>
                    <a:pt x="160" y="90"/>
                  </a:lnTo>
                  <a:lnTo>
                    <a:pt x="151" y="80"/>
                  </a:lnTo>
                  <a:lnTo>
                    <a:pt x="142" y="68"/>
                  </a:lnTo>
                  <a:lnTo>
                    <a:pt x="126" y="44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1" y="25"/>
                  </a:lnTo>
                  <a:lnTo>
                    <a:pt x="107" y="24"/>
                  </a:lnTo>
                  <a:lnTo>
                    <a:pt x="107" y="24"/>
                  </a:lnTo>
                  <a:lnTo>
                    <a:pt x="101" y="25"/>
                  </a:lnTo>
                  <a:lnTo>
                    <a:pt x="95" y="27"/>
                  </a:lnTo>
                  <a:lnTo>
                    <a:pt x="78" y="37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39" y="65"/>
                  </a:lnTo>
                  <a:lnTo>
                    <a:pt x="34" y="71"/>
                  </a:lnTo>
                  <a:lnTo>
                    <a:pt x="31" y="78"/>
                  </a:lnTo>
                  <a:lnTo>
                    <a:pt x="30" y="87"/>
                  </a:lnTo>
                  <a:lnTo>
                    <a:pt x="27" y="102"/>
                  </a:lnTo>
                  <a:lnTo>
                    <a:pt x="24" y="109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2" y="120"/>
                  </a:lnTo>
                  <a:lnTo>
                    <a:pt x="8" y="127"/>
                  </a:lnTo>
                  <a:lnTo>
                    <a:pt x="3" y="133"/>
                  </a:lnTo>
                  <a:lnTo>
                    <a:pt x="0" y="142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3" y="170"/>
                  </a:lnTo>
                  <a:lnTo>
                    <a:pt x="8" y="182"/>
                  </a:lnTo>
                  <a:lnTo>
                    <a:pt x="10" y="185"/>
                  </a:lnTo>
                  <a:lnTo>
                    <a:pt x="10" y="185"/>
                  </a:lnTo>
                  <a:lnTo>
                    <a:pt x="30" y="183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58" y="174"/>
                  </a:lnTo>
                  <a:lnTo>
                    <a:pt x="65" y="170"/>
                  </a:lnTo>
                  <a:lnTo>
                    <a:pt x="65" y="170"/>
                  </a:lnTo>
                  <a:lnTo>
                    <a:pt x="68" y="168"/>
                  </a:lnTo>
                  <a:lnTo>
                    <a:pt x="68" y="168"/>
                  </a:lnTo>
                  <a:lnTo>
                    <a:pt x="68" y="168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71" y="168"/>
                  </a:lnTo>
                  <a:lnTo>
                    <a:pt x="71" y="168"/>
                  </a:lnTo>
                  <a:lnTo>
                    <a:pt x="71" y="168"/>
                  </a:lnTo>
                  <a:lnTo>
                    <a:pt x="71" y="168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73" y="167"/>
                  </a:lnTo>
                  <a:lnTo>
                    <a:pt x="73" y="167"/>
                  </a:lnTo>
                  <a:lnTo>
                    <a:pt x="73" y="167"/>
                  </a:lnTo>
                  <a:lnTo>
                    <a:pt x="73" y="167"/>
                  </a:lnTo>
                  <a:lnTo>
                    <a:pt x="73" y="167"/>
                  </a:lnTo>
                  <a:lnTo>
                    <a:pt x="73" y="167"/>
                  </a:lnTo>
                  <a:lnTo>
                    <a:pt x="73" y="167"/>
                  </a:lnTo>
                  <a:lnTo>
                    <a:pt x="73" y="167"/>
                  </a:lnTo>
                  <a:lnTo>
                    <a:pt x="73" y="167"/>
                  </a:lnTo>
                  <a:lnTo>
                    <a:pt x="73" y="167"/>
                  </a:lnTo>
                  <a:lnTo>
                    <a:pt x="73" y="167"/>
                  </a:lnTo>
                  <a:lnTo>
                    <a:pt x="73" y="167"/>
                  </a:lnTo>
                  <a:lnTo>
                    <a:pt x="74" y="167"/>
                  </a:lnTo>
                  <a:lnTo>
                    <a:pt x="74" y="167"/>
                  </a:lnTo>
                  <a:lnTo>
                    <a:pt x="74" y="167"/>
                  </a:lnTo>
                  <a:lnTo>
                    <a:pt x="74" y="167"/>
                  </a:lnTo>
                  <a:lnTo>
                    <a:pt x="74" y="167"/>
                  </a:lnTo>
                  <a:lnTo>
                    <a:pt x="74" y="167"/>
                  </a:lnTo>
                  <a:lnTo>
                    <a:pt x="74" y="167"/>
                  </a:lnTo>
                  <a:lnTo>
                    <a:pt x="74" y="167"/>
                  </a:lnTo>
                  <a:lnTo>
                    <a:pt x="74" y="167"/>
                  </a:lnTo>
                  <a:lnTo>
                    <a:pt x="74" y="167"/>
                  </a:lnTo>
                  <a:lnTo>
                    <a:pt x="74" y="167"/>
                  </a:lnTo>
                  <a:lnTo>
                    <a:pt x="74" y="167"/>
                  </a:lnTo>
                  <a:lnTo>
                    <a:pt x="74" y="165"/>
                  </a:lnTo>
                  <a:lnTo>
                    <a:pt x="74" y="165"/>
                  </a:lnTo>
                  <a:lnTo>
                    <a:pt x="86" y="164"/>
                  </a:lnTo>
                  <a:lnTo>
                    <a:pt x="98" y="164"/>
                  </a:lnTo>
                  <a:lnTo>
                    <a:pt x="98" y="164"/>
                  </a:lnTo>
                  <a:lnTo>
                    <a:pt x="112" y="164"/>
                  </a:lnTo>
                  <a:lnTo>
                    <a:pt x="127" y="165"/>
                  </a:lnTo>
                  <a:lnTo>
                    <a:pt x="127" y="165"/>
                  </a:lnTo>
                  <a:lnTo>
                    <a:pt x="127" y="165"/>
                  </a:lnTo>
                  <a:lnTo>
                    <a:pt x="151" y="168"/>
                  </a:lnTo>
                  <a:lnTo>
                    <a:pt x="167" y="170"/>
                  </a:lnTo>
                  <a:lnTo>
                    <a:pt x="167" y="170"/>
                  </a:lnTo>
                  <a:lnTo>
                    <a:pt x="194" y="173"/>
                  </a:lnTo>
                  <a:lnTo>
                    <a:pt x="210" y="174"/>
                  </a:lnTo>
                  <a:lnTo>
                    <a:pt x="226" y="174"/>
                  </a:lnTo>
                  <a:lnTo>
                    <a:pt x="226" y="174"/>
                  </a:lnTo>
                  <a:lnTo>
                    <a:pt x="242" y="174"/>
                  </a:lnTo>
                  <a:lnTo>
                    <a:pt x="257" y="170"/>
                  </a:lnTo>
                  <a:lnTo>
                    <a:pt x="257" y="170"/>
                  </a:lnTo>
                  <a:lnTo>
                    <a:pt x="260" y="170"/>
                  </a:lnTo>
                  <a:lnTo>
                    <a:pt x="260" y="170"/>
                  </a:lnTo>
                  <a:lnTo>
                    <a:pt x="260" y="170"/>
                  </a:lnTo>
                  <a:lnTo>
                    <a:pt x="260" y="170"/>
                  </a:lnTo>
                  <a:lnTo>
                    <a:pt x="262" y="170"/>
                  </a:lnTo>
                  <a:lnTo>
                    <a:pt x="262" y="170"/>
                  </a:lnTo>
                  <a:lnTo>
                    <a:pt x="262" y="170"/>
                  </a:lnTo>
                  <a:lnTo>
                    <a:pt x="262" y="170"/>
                  </a:lnTo>
                  <a:lnTo>
                    <a:pt x="262" y="170"/>
                  </a:lnTo>
                  <a:lnTo>
                    <a:pt x="262" y="170"/>
                  </a:lnTo>
                  <a:lnTo>
                    <a:pt x="266" y="168"/>
                  </a:lnTo>
                  <a:lnTo>
                    <a:pt x="266" y="168"/>
                  </a:lnTo>
                  <a:lnTo>
                    <a:pt x="266" y="168"/>
                  </a:lnTo>
                  <a:lnTo>
                    <a:pt x="272" y="170"/>
                  </a:lnTo>
                  <a:lnTo>
                    <a:pt x="276" y="171"/>
                  </a:lnTo>
                  <a:lnTo>
                    <a:pt x="282" y="177"/>
                  </a:lnTo>
                  <a:lnTo>
                    <a:pt x="282" y="177"/>
                  </a:lnTo>
                  <a:lnTo>
                    <a:pt x="288" y="183"/>
                  </a:lnTo>
                  <a:lnTo>
                    <a:pt x="293" y="186"/>
                  </a:lnTo>
                  <a:lnTo>
                    <a:pt x="296" y="186"/>
                  </a:lnTo>
                  <a:lnTo>
                    <a:pt x="296" y="186"/>
                  </a:lnTo>
                  <a:lnTo>
                    <a:pt x="298" y="186"/>
                  </a:lnTo>
                  <a:lnTo>
                    <a:pt x="298" y="186"/>
                  </a:lnTo>
                  <a:lnTo>
                    <a:pt x="301" y="186"/>
                  </a:lnTo>
                  <a:lnTo>
                    <a:pt x="301" y="186"/>
                  </a:lnTo>
                  <a:lnTo>
                    <a:pt x="307" y="186"/>
                  </a:lnTo>
                  <a:lnTo>
                    <a:pt x="313" y="188"/>
                  </a:lnTo>
                  <a:lnTo>
                    <a:pt x="313" y="188"/>
                  </a:lnTo>
                  <a:lnTo>
                    <a:pt x="327" y="193"/>
                  </a:lnTo>
                  <a:lnTo>
                    <a:pt x="340" y="202"/>
                  </a:lnTo>
                  <a:lnTo>
                    <a:pt x="353" y="213"/>
                  </a:lnTo>
                  <a:lnTo>
                    <a:pt x="365" y="222"/>
                  </a:lnTo>
                  <a:lnTo>
                    <a:pt x="365" y="222"/>
                  </a:lnTo>
                  <a:lnTo>
                    <a:pt x="381" y="233"/>
                  </a:lnTo>
                  <a:lnTo>
                    <a:pt x="400" y="244"/>
                  </a:lnTo>
                  <a:lnTo>
                    <a:pt x="400" y="244"/>
                  </a:lnTo>
                  <a:lnTo>
                    <a:pt x="400" y="245"/>
                  </a:lnTo>
                  <a:lnTo>
                    <a:pt x="400" y="245"/>
                  </a:lnTo>
                  <a:lnTo>
                    <a:pt x="406" y="238"/>
                  </a:lnTo>
                  <a:lnTo>
                    <a:pt x="412" y="230"/>
                  </a:lnTo>
                  <a:lnTo>
                    <a:pt x="412" y="230"/>
                  </a:lnTo>
                  <a:lnTo>
                    <a:pt x="415" y="229"/>
                  </a:lnTo>
                  <a:lnTo>
                    <a:pt x="415" y="229"/>
                  </a:lnTo>
                  <a:lnTo>
                    <a:pt x="424" y="224"/>
                  </a:lnTo>
                  <a:lnTo>
                    <a:pt x="433" y="222"/>
                  </a:lnTo>
                  <a:lnTo>
                    <a:pt x="433" y="222"/>
                  </a:lnTo>
                  <a:lnTo>
                    <a:pt x="439" y="222"/>
                  </a:lnTo>
                  <a:lnTo>
                    <a:pt x="439" y="222"/>
                  </a:lnTo>
                  <a:lnTo>
                    <a:pt x="462" y="223"/>
                  </a:lnTo>
                  <a:lnTo>
                    <a:pt x="462" y="223"/>
                  </a:lnTo>
                  <a:lnTo>
                    <a:pt x="468" y="223"/>
                  </a:lnTo>
                  <a:lnTo>
                    <a:pt x="471" y="220"/>
                  </a:lnTo>
                  <a:lnTo>
                    <a:pt x="474" y="217"/>
                  </a:lnTo>
                  <a:lnTo>
                    <a:pt x="477" y="214"/>
                  </a:lnTo>
                  <a:lnTo>
                    <a:pt x="483" y="205"/>
                  </a:lnTo>
                  <a:lnTo>
                    <a:pt x="490" y="198"/>
                  </a:lnTo>
                  <a:lnTo>
                    <a:pt x="490" y="198"/>
                  </a:lnTo>
                  <a:lnTo>
                    <a:pt x="498" y="193"/>
                  </a:lnTo>
                  <a:lnTo>
                    <a:pt x="498" y="193"/>
                  </a:lnTo>
                  <a:lnTo>
                    <a:pt x="511" y="189"/>
                  </a:lnTo>
                  <a:lnTo>
                    <a:pt x="511" y="189"/>
                  </a:lnTo>
                  <a:lnTo>
                    <a:pt x="508" y="179"/>
                  </a:lnTo>
                  <a:lnTo>
                    <a:pt x="505" y="167"/>
                  </a:lnTo>
                  <a:lnTo>
                    <a:pt x="502" y="155"/>
                  </a:lnTo>
                  <a:lnTo>
                    <a:pt x="499" y="149"/>
                  </a:lnTo>
                  <a:lnTo>
                    <a:pt x="496" y="146"/>
                  </a:lnTo>
                  <a:lnTo>
                    <a:pt x="496" y="146"/>
                  </a:lnTo>
                  <a:lnTo>
                    <a:pt x="486" y="134"/>
                  </a:lnTo>
                  <a:lnTo>
                    <a:pt x="486" y="134"/>
                  </a:lnTo>
                  <a:lnTo>
                    <a:pt x="483" y="130"/>
                  </a:lnTo>
                  <a:lnTo>
                    <a:pt x="483" y="130"/>
                  </a:lnTo>
                  <a:lnTo>
                    <a:pt x="483" y="130"/>
                  </a:lnTo>
                  <a:lnTo>
                    <a:pt x="483" y="130"/>
                  </a:lnTo>
                  <a:lnTo>
                    <a:pt x="483" y="130"/>
                  </a:lnTo>
                  <a:lnTo>
                    <a:pt x="483" y="130"/>
                  </a:lnTo>
                  <a:lnTo>
                    <a:pt x="483" y="130"/>
                  </a:lnTo>
                  <a:lnTo>
                    <a:pt x="483" y="130"/>
                  </a:lnTo>
                  <a:lnTo>
                    <a:pt x="483" y="130"/>
                  </a:lnTo>
                  <a:lnTo>
                    <a:pt x="483" y="130"/>
                  </a:lnTo>
                  <a:lnTo>
                    <a:pt x="483" y="130"/>
                  </a:lnTo>
                  <a:lnTo>
                    <a:pt x="483" y="130"/>
                  </a:lnTo>
                  <a:lnTo>
                    <a:pt x="477" y="120"/>
                  </a:lnTo>
                  <a:lnTo>
                    <a:pt x="477" y="120"/>
                  </a:lnTo>
                  <a:lnTo>
                    <a:pt x="474" y="112"/>
                  </a:lnTo>
                  <a:lnTo>
                    <a:pt x="474" y="108"/>
                  </a:lnTo>
                  <a:lnTo>
                    <a:pt x="474" y="105"/>
                  </a:lnTo>
                  <a:lnTo>
                    <a:pt x="474" y="105"/>
                  </a:lnTo>
                  <a:lnTo>
                    <a:pt x="477" y="99"/>
                  </a:lnTo>
                  <a:lnTo>
                    <a:pt x="477" y="92"/>
                  </a:lnTo>
                  <a:lnTo>
                    <a:pt x="477" y="92"/>
                  </a:lnTo>
                  <a:lnTo>
                    <a:pt x="477" y="86"/>
                  </a:lnTo>
                  <a:lnTo>
                    <a:pt x="476" y="78"/>
                  </a:lnTo>
                  <a:lnTo>
                    <a:pt x="471" y="72"/>
                  </a:lnTo>
                  <a:lnTo>
                    <a:pt x="467" y="67"/>
                  </a:lnTo>
                  <a:lnTo>
                    <a:pt x="467" y="67"/>
                  </a:lnTo>
                  <a:lnTo>
                    <a:pt x="467" y="67"/>
                  </a:lnTo>
                  <a:lnTo>
                    <a:pt x="465" y="64"/>
                  </a:lnTo>
                  <a:lnTo>
                    <a:pt x="465" y="64"/>
                  </a:lnTo>
                  <a:lnTo>
                    <a:pt x="459" y="56"/>
                  </a:lnTo>
                  <a:lnTo>
                    <a:pt x="455" y="49"/>
                  </a:lnTo>
                  <a:lnTo>
                    <a:pt x="455" y="49"/>
                  </a:lnTo>
                  <a:lnTo>
                    <a:pt x="440" y="46"/>
                  </a:lnTo>
                  <a:lnTo>
                    <a:pt x="440" y="46"/>
                  </a:lnTo>
                  <a:lnTo>
                    <a:pt x="417" y="44"/>
                  </a:lnTo>
                  <a:lnTo>
                    <a:pt x="397" y="43"/>
                  </a:lnTo>
                  <a:lnTo>
                    <a:pt x="397" y="43"/>
                  </a:lnTo>
                  <a:lnTo>
                    <a:pt x="387" y="44"/>
                  </a:lnTo>
                  <a:lnTo>
                    <a:pt x="387" y="44"/>
                  </a:lnTo>
                  <a:lnTo>
                    <a:pt x="386" y="44"/>
                  </a:lnTo>
                  <a:lnTo>
                    <a:pt x="386" y="44"/>
                  </a:lnTo>
                  <a:lnTo>
                    <a:pt x="377" y="41"/>
                  </a:lnTo>
                  <a:lnTo>
                    <a:pt x="365" y="35"/>
                  </a:lnTo>
                  <a:lnTo>
                    <a:pt x="365" y="35"/>
                  </a:lnTo>
                  <a:lnTo>
                    <a:pt x="350" y="27"/>
                  </a:lnTo>
                  <a:lnTo>
                    <a:pt x="335" y="16"/>
                  </a:lnTo>
                  <a:lnTo>
                    <a:pt x="316" y="1"/>
                  </a:lnTo>
                  <a:lnTo>
                    <a:pt x="316" y="1"/>
                  </a:lnTo>
                  <a:lnTo>
                    <a:pt x="312" y="0"/>
                  </a:lnTo>
                  <a:lnTo>
                    <a:pt x="301" y="0"/>
                  </a:lnTo>
                  <a:lnTo>
                    <a:pt x="301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77" name="Freeform: Shape 160">
              <a:extLst>
                <a:ext uri="{FF2B5EF4-FFF2-40B4-BE49-F238E27FC236}">
                  <a16:creationId xmlns:a16="http://schemas.microsoft.com/office/drawing/2014/main" id="{D2CB060D-FC36-484F-B876-9531ABAE67DE}"/>
                </a:ext>
              </a:extLst>
            </p:cNvPr>
            <p:cNvSpPr/>
            <p:nvPr/>
          </p:nvSpPr>
          <p:spPr>
            <a:xfrm>
              <a:off x="4936680" y="1575360"/>
              <a:ext cx="144720" cy="88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03" h="248">
                  <a:moveTo>
                    <a:pt x="101" y="0"/>
                  </a:moveTo>
                  <a:lnTo>
                    <a:pt x="101" y="0"/>
                  </a:lnTo>
                  <a:lnTo>
                    <a:pt x="89" y="0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61" y="10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33" y="19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8" y="32"/>
                  </a:lnTo>
                  <a:lnTo>
                    <a:pt x="20" y="43"/>
                  </a:lnTo>
                  <a:lnTo>
                    <a:pt x="21" y="53"/>
                  </a:lnTo>
                  <a:lnTo>
                    <a:pt x="21" y="63"/>
                  </a:lnTo>
                  <a:lnTo>
                    <a:pt x="20" y="74"/>
                  </a:lnTo>
                  <a:lnTo>
                    <a:pt x="15" y="83"/>
                  </a:lnTo>
                  <a:lnTo>
                    <a:pt x="12" y="90"/>
                  </a:lnTo>
                  <a:lnTo>
                    <a:pt x="6" y="97"/>
                  </a:lnTo>
                  <a:lnTo>
                    <a:pt x="6" y="97"/>
                  </a:lnTo>
                  <a:lnTo>
                    <a:pt x="0" y="105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3" y="114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22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43" y="115"/>
                  </a:lnTo>
                  <a:lnTo>
                    <a:pt x="49" y="118"/>
                  </a:lnTo>
                  <a:lnTo>
                    <a:pt x="49" y="118"/>
                  </a:lnTo>
                  <a:lnTo>
                    <a:pt x="52" y="121"/>
                  </a:lnTo>
                  <a:lnTo>
                    <a:pt x="52" y="121"/>
                  </a:lnTo>
                  <a:lnTo>
                    <a:pt x="56" y="125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73" y="134"/>
                  </a:lnTo>
                  <a:lnTo>
                    <a:pt x="73" y="134"/>
                  </a:lnTo>
                  <a:lnTo>
                    <a:pt x="73" y="134"/>
                  </a:lnTo>
                  <a:lnTo>
                    <a:pt x="73" y="134"/>
                  </a:lnTo>
                  <a:lnTo>
                    <a:pt x="73" y="134"/>
                  </a:lnTo>
                  <a:lnTo>
                    <a:pt x="80" y="137"/>
                  </a:lnTo>
                  <a:lnTo>
                    <a:pt x="87" y="137"/>
                  </a:lnTo>
                  <a:lnTo>
                    <a:pt x="87" y="137"/>
                  </a:lnTo>
                  <a:lnTo>
                    <a:pt x="89" y="137"/>
                  </a:lnTo>
                  <a:lnTo>
                    <a:pt x="89" y="137"/>
                  </a:lnTo>
                  <a:lnTo>
                    <a:pt x="95" y="137"/>
                  </a:lnTo>
                  <a:lnTo>
                    <a:pt x="95" y="137"/>
                  </a:lnTo>
                  <a:lnTo>
                    <a:pt x="99" y="136"/>
                  </a:lnTo>
                  <a:lnTo>
                    <a:pt x="99" y="136"/>
                  </a:lnTo>
                  <a:lnTo>
                    <a:pt x="104" y="136"/>
                  </a:lnTo>
                  <a:lnTo>
                    <a:pt x="110" y="139"/>
                  </a:lnTo>
                  <a:lnTo>
                    <a:pt x="121" y="143"/>
                  </a:lnTo>
                  <a:lnTo>
                    <a:pt x="126" y="148"/>
                  </a:lnTo>
                  <a:lnTo>
                    <a:pt x="130" y="152"/>
                  </a:lnTo>
                  <a:lnTo>
                    <a:pt x="133" y="156"/>
                  </a:lnTo>
                  <a:lnTo>
                    <a:pt x="133" y="159"/>
                  </a:lnTo>
                  <a:lnTo>
                    <a:pt x="133" y="159"/>
                  </a:lnTo>
                  <a:lnTo>
                    <a:pt x="133" y="171"/>
                  </a:lnTo>
                  <a:lnTo>
                    <a:pt x="133" y="171"/>
                  </a:lnTo>
                  <a:lnTo>
                    <a:pt x="130" y="190"/>
                  </a:lnTo>
                  <a:lnTo>
                    <a:pt x="130" y="201"/>
                  </a:lnTo>
                  <a:lnTo>
                    <a:pt x="132" y="207"/>
                  </a:lnTo>
                  <a:lnTo>
                    <a:pt x="132" y="207"/>
                  </a:lnTo>
                  <a:lnTo>
                    <a:pt x="130" y="207"/>
                  </a:lnTo>
                  <a:lnTo>
                    <a:pt x="130" y="207"/>
                  </a:lnTo>
                  <a:lnTo>
                    <a:pt x="132" y="210"/>
                  </a:lnTo>
                  <a:lnTo>
                    <a:pt x="133" y="210"/>
                  </a:lnTo>
                  <a:lnTo>
                    <a:pt x="133" y="210"/>
                  </a:lnTo>
                  <a:lnTo>
                    <a:pt x="133" y="210"/>
                  </a:lnTo>
                  <a:lnTo>
                    <a:pt x="142" y="213"/>
                  </a:lnTo>
                  <a:lnTo>
                    <a:pt x="142" y="213"/>
                  </a:lnTo>
                  <a:lnTo>
                    <a:pt x="155" y="217"/>
                  </a:lnTo>
                  <a:lnTo>
                    <a:pt x="170" y="223"/>
                  </a:lnTo>
                  <a:lnTo>
                    <a:pt x="177" y="227"/>
                  </a:lnTo>
                  <a:lnTo>
                    <a:pt x="183" y="232"/>
                  </a:lnTo>
                  <a:lnTo>
                    <a:pt x="186" y="238"/>
                  </a:lnTo>
                  <a:lnTo>
                    <a:pt x="189" y="244"/>
                  </a:lnTo>
                  <a:lnTo>
                    <a:pt x="189" y="244"/>
                  </a:lnTo>
                  <a:lnTo>
                    <a:pt x="189" y="244"/>
                  </a:lnTo>
                  <a:lnTo>
                    <a:pt x="189" y="244"/>
                  </a:lnTo>
                  <a:lnTo>
                    <a:pt x="194" y="244"/>
                  </a:lnTo>
                  <a:lnTo>
                    <a:pt x="194" y="244"/>
                  </a:lnTo>
                  <a:lnTo>
                    <a:pt x="217" y="244"/>
                  </a:lnTo>
                  <a:lnTo>
                    <a:pt x="235" y="245"/>
                  </a:lnTo>
                  <a:lnTo>
                    <a:pt x="235" y="245"/>
                  </a:lnTo>
                  <a:lnTo>
                    <a:pt x="241" y="247"/>
                  </a:lnTo>
                  <a:lnTo>
                    <a:pt x="241" y="247"/>
                  </a:lnTo>
                  <a:lnTo>
                    <a:pt x="248" y="248"/>
                  </a:lnTo>
                  <a:lnTo>
                    <a:pt x="248" y="248"/>
                  </a:lnTo>
                  <a:lnTo>
                    <a:pt x="254" y="247"/>
                  </a:lnTo>
                  <a:lnTo>
                    <a:pt x="254" y="247"/>
                  </a:lnTo>
                  <a:lnTo>
                    <a:pt x="260" y="245"/>
                  </a:lnTo>
                  <a:lnTo>
                    <a:pt x="266" y="241"/>
                  </a:lnTo>
                  <a:lnTo>
                    <a:pt x="276" y="230"/>
                  </a:lnTo>
                  <a:lnTo>
                    <a:pt x="276" y="230"/>
                  </a:lnTo>
                  <a:lnTo>
                    <a:pt x="281" y="226"/>
                  </a:lnTo>
                  <a:lnTo>
                    <a:pt x="287" y="223"/>
                  </a:lnTo>
                  <a:lnTo>
                    <a:pt x="287" y="223"/>
                  </a:lnTo>
                  <a:lnTo>
                    <a:pt x="300" y="218"/>
                  </a:lnTo>
                  <a:lnTo>
                    <a:pt x="313" y="215"/>
                  </a:lnTo>
                  <a:lnTo>
                    <a:pt x="313" y="215"/>
                  </a:lnTo>
                  <a:lnTo>
                    <a:pt x="322" y="215"/>
                  </a:lnTo>
                  <a:lnTo>
                    <a:pt x="322" y="215"/>
                  </a:lnTo>
                  <a:lnTo>
                    <a:pt x="325" y="214"/>
                  </a:lnTo>
                  <a:lnTo>
                    <a:pt x="327" y="211"/>
                  </a:lnTo>
                  <a:lnTo>
                    <a:pt x="330" y="202"/>
                  </a:lnTo>
                  <a:lnTo>
                    <a:pt x="333" y="182"/>
                  </a:lnTo>
                  <a:lnTo>
                    <a:pt x="333" y="182"/>
                  </a:lnTo>
                  <a:lnTo>
                    <a:pt x="334" y="177"/>
                  </a:lnTo>
                  <a:lnTo>
                    <a:pt x="337" y="173"/>
                  </a:lnTo>
                  <a:lnTo>
                    <a:pt x="346" y="162"/>
                  </a:lnTo>
                  <a:lnTo>
                    <a:pt x="358" y="153"/>
                  </a:lnTo>
                  <a:lnTo>
                    <a:pt x="368" y="149"/>
                  </a:lnTo>
                  <a:lnTo>
                    <a:pt x="368" y="149"/>
                  </a:lnTo>
                  <a:lnTo>
                    <a:pt x="369" y="148"/>
                  </a:lnTo>
                  <a:lnTo>
                    <a:pt x="369" y="148"/>
                  </a:lnTo>
                  <a:lnTo>
                    <a:pt x="372" y="146"/>
                  </a:lnTo>
                  <a:lnTo>
                    <a:pt x="375" y="143"/>
                  </a:lnTo>
                  <a:lnTo>
                    <a:pt x="380" y="137"/>
                  </a:lnTo>
                  <a:lnTo>
                    <a:pt x="384" y="131"/>
                  </a:lnTo>
                  <a:lnTo>
                    <a:pt x="387" y="130"/>
                  </a:lnTo>
                  <a:lnTo>
                    <a:pt x="390" y="130"/>
                  </a:lnTo>
                  <a:lnTo>
                    <a:pt x="390" y="130"/>
                  </a:lnTo>
                  <a:lnTo>
                    <a:pt x="395" y="130"/>
                  </a:lnTo>
                  <a:lnTo>
                    <a:pt x="398" y="128"/>
                  </a:lnTo>
                  <a:lnTo>
                    <a:pt x="399" y="125"/>
                  </a:lnTo>
                  <a:lnTo>
                    <a:pt x="400" y="122"/>
                  </a:lnTo>
                  <a:lnTo>
                    <a:pt x="400" y="115"/>
                  </a:lnTo>
                  <a:lnTo>
                    <a:pt x="399" y="106"/>
                  </a:lnTo>
                  <a:lnTo>
                    <a:pt x="399" y="106"/>
                  </a:lnTo>
                  <a:lnTo>
                    <a:pt x="399" y="103"/>
                  </a:lnTo>
                  <a:lnTo>
                    <a:pt x="399" y="103"/>
                  </a:lnTo>
                  <a:lnTo>
                    <a:pt x="399" y="97"/>
                  </a:lnTo>
                  <a:lnTo>
                    <a:pt x="399" y="93"/>
                  </a:lnTo>
                  <a:lnTo>
                    <a:pt x="400" y="87"/>
                  </a:lnTo>
                  <a:lnTo>
                    <a:pt x="403" y="81"/>
                  </a:lnTo>
                  <a:lnTo>
                    <a:pt x="403" y="81"/>
                  </a:lnTo>
                  <a:lnTo>
                    <a:pt x="403" y="80"/>
                  </a:lnTo>
                  <a:lnTo>
                    <a:pt x="403" y="80"/>
                  </a:lnTo>
                  <a:lnTo>
                    <a:pt x="384" y="69"/>
                  </a:lnTo>
                  <a:lnTo>
                    <a:pt x="368" y="58"/>
                  </a:lnTo>
                  <a:lnTo>
                    <a:pt x="368" y="58"/>
                  </a:lnTo>
                  <a:lnTo>
                    <a:pt x="356" y="49"/>
                  </a:lnTo>
                  <a:lnTo>
                    <a:pt x="343" y="38"/>
                  </a:lnTo>
                  <a:lnTo>
                    <a:pt x="330" y="29"/>
                  </a:lnTo>
                  <a:lnTo>
                    <a:pt x="316" y="24"/>
                  </a:lnTo>
                  <a:lnTo>
                    <a:pt x="316" y="24"/>
                  </a:lnTo>
                  <a:lnTo>
                    <a:pt x="310" y="22"/>
                  </a:lnTo>
                  <a:lnTo>
                    <a:pt x="304" y="22"/>
                  </a:lnTo>
                  <a:lnTo>
                    <a:pt x="304" y="22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299" y="22"/>
                  </a:lnTo>
                  <a:lnTo>
                    <a:pt x="299" y="22"/>
                  </a:lnTo>
                  <a:lnTo>
                    <a:pt x="296" y="22"/>
                  </a:lnTo>
                  <a:lnTo>
                    <a:pt x="291" y="19"/>
                  </a:lnTo>
                  <a:lnTo>
                    <a:pt x="285" y="13"/>
                  </a:lnTo>
                  <a:lnTo>
                    <a:pt x="285" y="13"/>
                  </a:lnTo>
                  <a:lnTo>
                    <a:pt x="279" y="7"/>
                  </a:lnTo>
                  <a:lnTo>
                    <a:pt x="275" y="6"/>
                  </a:lnTo>
                  <a:lnTo>
                    <a:pt x="269" y="4"/>
                  </a:lnTo>
                  <a:lnTo>
                    <a:pt x="269" y="4"/>
                  </a:lnTo>
                  <a:lnTo>
                    <a:pt x="269" y="4"/>
                  </a:lnTo>
                  <a:lnTo>
                    <a:pt x="265" y="4"/>
                  </a:lnTo>
                  <a:lnTo>
                    <a:pt x="265" y="6"/>
                  </a:lnTo>
                  <a:lnTo>
                    <a:pt x="265" y="6"/>
                  </a:lnTo>
                  <a:lnTo>
                    <a:pt x="265" y="6"/>
                  </a:lnTo>
                  <a:lnTo>
                    <a:pt x="265" y="6"/>
                  </a:lnTo>
                  <a:lnTo>
                    <a:pt x="265" y="6"/>
                  </a:lnTo>
                  <a:lnTo>
                    <a:pt x="265" y="6"/>
                  </a:lnTo>
                  <a:lnTo>
                    <a:pt x="263" y="6"/>
                  </a:lnTo>
                  <a:lnTo>
                    <a:pt x="263" y="6"/>
                  </a:lnTo>
                  <a:lnTo>
                    <a:pt x="260" y="6"/>
                  </a:lnTo>
                  <a:lnTo>
                    <a:pt x="260" y="6"/>
                  </a:lnTo>
                  <a:lnTo>
                    <a:pt x="245" y="10"/>
                  </a:lnTo>
                  <a:lnTo>
                    <a:pt x="229" y="10"/>
                  </a:lnTo>
                  <a:lnTo>
                    <a:pt x="229" y="10"/>
                  </a:lnTo>
                  <a:lnTo>
                    <a:pt x="213" y="10"/>
                  </a:lnTo>
                  <a:lnTo>
                    <a:pt x="197" y="9"/>
                  </a:lnTo>
                  <a:lnTo>
                    <a:pt x="170" y="6"/>
                  </a:lnTo>
                  <a:lnTo>
                    <a:pt x="170" y="6"/>
                  </a:lnTo>
                  <a:lnTo>
                    <a:pt x="154" y="4"/>
                  </a:lnTo>
                  <a:lnTo>
                    <a:pt x="130" y="1"/>
                  </a:lnTo>
                  <a:lnTo>
                    <a:pt x="130" y="1"/>
                  </a:lnTo>
                  <a:lnTo>
                    <a:pt x="130" y="1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78" name="Freeform: Shape 161">
              <a:extLst>
                <a:ext uri="{FF2B5EF4-FFF2-40B4-BE49-F238E27FC236}">
                  <a16:creationId xmlns:a16="http://schemas.microsoft.com/office/drawing/2014/main" id="{2A1EB524-A0ED-F946-B3EE-EB8303F9C4FA}"/>
                </a:ext>
              </a:extLst>
            </p:cNvPr>
            <p:cNvSpPr/>
            <p:nvPr/>
          </p:nvSpPr>
          <p:spPr>
            <a:xfrm>
              <a:off x="4936680" y="1575360"/>
              <a:ext cx="144720" cy="88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03" h="248">
                  <a:moveTo>
                    <a:pt x="101" y="0"/>
                  </a:moveTo>
                  <a:lnTo>
                    <a:pt x="101" y="0"/>
                  </a:lnTo>
                  <a:lnTo>
                    <a:pt x="89" y="0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61" y="10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33" y="19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8" y="32"/>
                  </a:lnTo>
                  <a:lnTo>
                    <a:pt x="20" y="43"/>
                  </a:lnTo>
                  <a:lnTo>
                    <a:pt x="21" y="53"/>
                  </a:lnTo>
                  <a:lnTo>
                    <a:pt x="21" y="63"/>
                  </a:lnTo>
                  <a:lnTo>
                    <a:pt x="20" y="74"/>
                  </a:lnTo>
                  <a:lnTo>
                    <a:pt x="15" y="83"/>
                  </a:lnTo>
                  <a:lnTo>
                    <a:pt x="12" y="90"/>
                  </a:lnTo>
                  <a:lnTo>
                    <a:pt x="6" y="97"/>
                  </a:lnTo>
                  <a:lnTo>
                    <a:pt x="6" y="97"/>
                  </a:lnTo>
                  <a:lnTo>
                    <a:pt x="0" y="105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3" y="114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22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43" y="115"/>
                  </a:lnTo>
                  <a:lnTo>
                    <a:pt x="49" y="118"/>
                  </a:lnTo>
                  <a:lnTo>
                    <a:pt x="49" y="118"/>
                  </a:lnTo>
                  <a:lnTo>
                    <a:pt x="52" y="121"/>
                  </a:lnTo>
                  <a:lnTo>
                    <a:pt x="52" y="121"/>
                  </a:lnTo>
                  <a:lnTo>
                    <a:pt x="56" y="125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73" y="134"/>
                  </a:lnTo>
                  <a:lnTo>
                    <a:pt x="73" y="134"/>
                  </a:lnTo>
                  <a:lnTo>
                    <a:pt x="73" y="134"/>
                  </a:lnTo>
                  <a:lnTo>
                    <a:pt x="73" y="134"/>
                  </a:lnTo>
                  <a:lnTo>
                    <a:pt x="73" y="134"/>
                  </a:lnTo>
                  <a:lnTo>
                    <a:pt x="80" y="137"/>
                  </a:lnTo>
                  <a:lnTo>
                    <a:pt x="87" y="137"/>
                  </a:lnTo>
                  <a:lnTo>
                    <a:pt x="87" y="137"/>
                  </a:lnTo>
                  <a:lnTo>
                    <a:pt x="89" y="137"/>
                  </a:lnTo>
                  <a:lnTo>
                    <a:pt x="89" y="137"/>
                  </a:lnTo>
                  <a:lnTo>
                    <a:pt x="95" y="137"/>
                  </a:lnTo>
                  <a:lnTo>
                    <a:pt x="95" y="137"/>
                  </a:lnTo>
                  <a:lnTo>
                    <a:pt x="99" y="136"/>
                  </a:lnTo>
                  <a:lnTo>
                    <a:pt x="99" y="136"/>
                  </a:lnTo>
                  <a:lnTo>
                    <a:pt x="104" y="136"/>
                  </a:lnTo>
                  <a:lnTo>
                    <a:pt x="110" y="139"/>
                  </a:lnTo>
                  <a:lnTo>
                    <a:pt x="121" y="143"/>
                  </a:lnTo>
                  <a:lnTo>
                    <a:pt x="126" y="148"/>
                  </a:lnTo>
                  <a:lnTo>
                    <a:pt x="130" y="152"/>
                  </a:lnTo>
                  <a:lnTo>
                    <a:pt x="133" y="156"/>
                  </a:lnTo>
                  <a:lnTo>
                    <a:pt x="133" y="159"/>
                  </a:lnTo>
                  <a:lnTo>
                    <a:pt x="133" y="159"/>
                  </a:lnTo>
                  <a:lnTo>
                    <a:pt x="133" y="171"/>
                  </a:lnTo>
                  <a:lnTo>
                    <a:pt x="133" y="171"/>
                  </a:lnTo>
                  <a:lnTo>
                    <a:pt x="130" y="190"/>
                  </a:lnTo>
                  <a:lnTo>
                    <a:pt x="130" y="201"/>
                  </a:lnTo>
                  <a:lnTo>
                    <a:pt x="132" y="207"/>
                  </a:lnTo>
                  <a:lnTo>
                    <a:pt x="132" y="207"/>
                  </a:lnTo>
                  <a:lnTo>
                    <a:pt x="130" y="207"/>
                  </a:lnTo>
                  <a:lnTo>
                    <a:pt x="130" y="207"/>
                  </a:lnTo>
                  <a:lnTo>
                    <a:pt x="132" y="210"/>
                  </a:lnTo>
                  <a:lnTo>
                    <a:pt x="133" y="210"/>
                  </a:lnTo>
                  <a:lnTo>
                    <a:pt x="133" y="210"/>
                  </a:lnTo>
                  <a:lnTo>
                    <a:pt x="133" y="210"/>
                  </a:lnTo>
                  <a:lnTo>
                    <a:pt x="142" y="213"/>
                  </a:lnTo>
                  <a:lnTo>
                    <a:pt x="142" y="213"/>
                  </a:lnTo>
                  <a:lnTo>
                    <a:pt x="155" y="217"/>
                  </a:lnTo>
                  <a:lnTo>
                    <a:pt x="170" y="223"/>
                  </a:lnTo>
                  <a:lnTo>
                    <a:pt x="177" y="227"/>
                  </a:lnTo>
                  <a:lnTo>
                    <a:pt x="183" y="232"/>
                  </a:lnTo>
                  <a:lnTo>
                    <a:pt x="186" y="238"/>
                  </a:lnTo>
                  <a:lnTo>
                    <a:pt x="189" y="244"/>
                  </a:lnTo>
                  <a:lnTo>
                    <a:pt x="189" y="244"/>
                  </a:lnTo>
                  <a:lnTo>
                    <a:pt x="189" y="244"/>
                  </a:lnTo>
                  <a:lnTo>
                    <a:pt x="189" y="244"/>
                  </a:lnTo>
                  <a:lnTo>
                    <a:pt x="194" y="244"/>
                  </a:lnTo>
                  <a:lnTo>
                    <a:pt x="194" y="244"/>
                  </a:lnTo>
                  <a:lnTo>
                    <a:pt x="217" y="244"/>
                  </a:lnTo>
                  <a:lnTo>
                    <a:pt x="235" y="245"/>
                  </a:lnTo>
                  <a:lnTo>
                    <a:pt x="235" y="245"/>
                  </a:lnTo>
                  <a:lnTo>
                    <a:pt x="241" y="247"/>
                  </a:lnTo>
                  <a:lnTo>
                    <a:pt x="241" y="247"/>
                  </a:lnTo>
                  <a:lnTo>
                    <a:pt x="248" y="248"/>
                  </a:lnTo>
                  <a:lnTo>
                    <a:pt x="248" y="248"/>
                  </a:lnTo>
                  <a:lnTo>
                    <a:pt x="254" y="247"/>
                  </a:lnTo>
                  <a:lnTo>
                    <a:pt x="254" y="247"/>
                  </a:lnTo>
                  <a:lnTo>
                    <a:pt x="260" y="245"/>
                  </a:lnTo>
                  <a:lnTo>
                    <a:pt x="266" y="241"/>
                  </a:lnTo>
                  <a:lnTo>
                    <a:pt x="276" y="230"/>
                  </a:lnTo>
                  <a:lnTo>
                    <a:pt x="276" y="230"/>
                  </a:lnTo>
                  <a:lnTo>
                    <a:pt x="281" y="226"/>
                  </a:lnTo>
                  <a:lnTo>
                    <a:pt x="287" y="223"/>
                  </a:lnTo>
                  <a:lnTo>
                    <a:pt x="287" y="223"/>
                  </a:lnTo>
                  <a:lnTo>
                    <a:pt x="300" y="218"/>
                  </a:lnTo>
                  <a:lnTo>
                    <a:pt x="313" y="215"/>
                  </a:lnTo>
                  <a:lnTo>
                    <a:pt x="313" y="215"/>
                  </a:lnTo>
                  <a:lnTo>
                    <a:pt x="322" y="215"/>
                  </a:lnTo>
                  <a:lnTo>
                    <a:pt x="322" y="215"/>
                  </a:lnTo>
                  <a:lnTo>
                    <a:pt x="325" y="214"/>
                  </a:lnTo>
                  <a:lnTo>
                    <a:pt x="327" y="211"/>
                  </a:lnTo>
                  <a:lnTo>
                    <a:pt x="330" y="202"/>
                  </a:lnTo>
                  <a:lnTo>
                    <a:pt x="333" y="182"/>
                  </a:lnTo>
                  <a:lnTo>
                    <a:pt x="333" y="182"/>
                  </a:lnTo>
                  <a:lnTo>
                    <a:pt x="334" y="177"/>
                  </a:lnTo>
                  <a:lnTo>
                    <a:pt x="337" y="173"/>
                  </a:lnTo>
                  <a:lnTo>
                    <a:pt x="346" y="162"/>
                  </a:lnTo>
                  <a:lnTo>
                    <a:pt x="358" y="153"/>
                  </a:lnTo>
                  <a:lnTo>
                    <a:pt x="368" y="149"/>
                  </a:lnTo>
                  <a:lnTo>
                    <a:pt x="368" y="149"/>
                  </a:lnTo>
                  <a:lnTo>
                    <a:pt x="369" y="148"/>
                  </a:lnTo>
                  <a:lnTo>
                    <a:pt x="369" y="148"/>
                  </a:lnTo>
                  <a:lnTo>
                    <a:pt x="372" y="146"/>
                  </a:lnTo>
                  <a:lnTo>
                    <a:pt x="375" y="143"/>
                  </a:lnTo>
                  <a:lnTo>
                    <a:pt x="380" y="137"/>
                  </a:lnTo>
                  <a:lnTo>
                    <a:pt x="384" y="131"/>
                  </a:lnTo>
                  <a:lnTo>
                    <a:pt x="387" y="130"/>
                  </a:lnTo>
                  <a:lnTo>
                    <a:pt x="390" y="130"/>
                  </a:lnTo>
                  <a:lnTo>
                    <a:pt x="390" y="130"/>
                  </a:lnTo>
                  <a:lnTo>
                    <a:pt x="395" y="130"/>
                  </a:lnTo>
                  <a:lnTo>
                    <a:pt x="398" y="128"/>
                  </a:lnTo>
                  <a:lnTo>
                    <a:pt x="399" y="125"/>
                  </a:lnTo>
                  <a:lnTo>
                    <a:pt x="400" y="122"/>
                  </a:lnTo>
                  <a:lnTo>
                    <a:pt x="400" y="115"/>
                  </a:lnTo>
                  <a:lnTo>
                    <a:pt x="399" y="106"/>
                  </a:lnTo>
                  <a:lnTo>
                    <a:pt x="399" y="106"/>
                  </a:lnTo>
                  <a:lnTo>
                    <a:pt x="399" y="103"/>
                  </a:lnTo>
                  <a:lnTo>
                    <a:pt x="399" y="103"/>
                  </a:lnTo>
                  <a:lnTo>
                    <a:pt x="399" y="97"/>
                  </a:lnTo>
                  <a:lnTo>
                    <a:pt x="399" y="93"/>
                  </a:lnTo>
                  <a:lnTo>
                    <a:pt x="400" y="87"/>
                  </a:lnTo>
                  <a:lnTo>
                    <a:pt x="403" y="81"/>
                  </a:lnTo>
                  <a:lnTo>
                    <a:pt x="403" y="81"/>
                  </a:lnTo>
                  <a:lnTo>
                    <a:pt x="403" y="80"/>
                  </a:lnTo>
                  <a:lnTo>
                    <a:pt x="403" y="80"/>
                  </a:lnTo>
                  <a:lnTo>
                    <a:pt x="384" y="69"/>
                  </a:lnTo>
                  <a:lnTo>
                    <a:pt x="368" y="58"/>
                  </a:lnTo>
                  <a:lnTo>
                    <a:pt x="368" y="58"/>
                  </a:lnTo>
                  <a:lnTo>
                    <a:pt x="356" y="49"/>
                  </a:lnTo>
                  <a:lnTo>
                    <a:pt x="343" y="38"/>
                  </a:lnTo>
                  <a:lnTo>
                    <a:pt x="330" y="29"/>
                  </a:lnTo>
                  <a:lnTo>
                    <a:pt x="316" y="24"/>
                  </a:lnTo>
                  <a:lnTo>
                    <a:pt x="316" y="24"/>
                  </a:lnTo>
                  <a:lnTo>
                    <a:pt x="310" y="22"/>
                  </a:lnTo>
                  <a:lnTo>
                    <a:pt x="304" y="22"/>
                  </a:lnTo>
                  <a:lnTo>
                    <a:pt x="304" y="22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299" y="22"/>
                  </a:lnTo>
                  <a:lnTo>
                    <a:pt x="299" y="22"/>
                  </a:lnTo>
                  <a:lnTo>
                    <a:pt x="296" y="22"/>
                  </a:lnTo>
                  <a:lnTo>
                    <a:pt x="291" y="19"/>
                  </a:lnTo>
                  <a:lnTo>
                    <a:pt x="285" y="13"/>
                  </a:lnTo>
                  <a:lnTo>
                    <a:pt x="285" y="13"/>
                  </a:lnTo>
                  <a:lnTo>
                    <a:pt x="279" y="7"/>
                  </a:lnTo>
                  <a:lnTo>
                    <a:pt x="275" y="6"/>
                  </a:lnTo>
                  <a:lnTo>
                    <a:pt x="269" y="4"/>
                  </a:lnTo>
                  <a:lnTo>
                    <a:pt x="269" y="4"/>
                  </a:lnTo>
                  <a:lnTo>
                    <a:pt x="269" y="4"/>
                  </a:lnTo>
                  <a:lnTo>
                    <a:pt x="265" y="4"/>
                  </a:lnTo>
                  <a:lnTo>
                    <a:pt x="265" y="6"/>
                  </a:lnTo>
                  <a:lnTo>
                    <a:pt x="265" y="6"/>
                  </a:lnTo>
                  <a:lnTo>
                    <a:pt x="265" y="6"/>
                  </a:lnTo>
                  <a:lnTo>
                    <a:pt x="265" y="6"/>
                  </a:lnTo>
                  <a:lnTo>
                    <a:pt x="265" y="6"/>
                  </a:lnTo>
                  <a:lnTo>
                    <a:pt x="265" y="6"/>
                  </a:lnTo>
                  <a:lnTo>
                    <a:pt x="263" y="6"/>
                  </a:lnTo>
                  <a:lnTo>
                    <a:pt x="263" y="6"/>
                  </a:lnTo>
                  <a:lnTo>
                    <a:pt x="260" y="6"/>
                  </a:lnTo>
                  <a:lnTo>
                    <a:pt x="260" y="6"/>
                  </a:lnTo>
                  <a:lnTo>
                    <a:pt x="245" y="10"/>
                  </a:lnTo>
                  <a:lnTo>
                    <a:pt x="229" y="10"/>
                  </a:lnTo>
                  <a:lnTo>
                    <a:pt x="229" y="10"/>
                  </a:lnTo>
                  <a:lnTo>
                    <a:pt x="213" y="10"/>
                  </a:lnTo>
                  <a:lnTo>
                    <a:pt x="197" y="9"/>
                  </a:lnTo>
                  <a:lnTo>
                    <a:pt x="170" y="6"/>
                  </a:lnTo>
                  <a:lnTo>
                    <a:pt x="170" y="6"/>
                  </a:lnTo>
                  <a:lnTo>
                    <a:pt x="154" y="4"/>
                  </a:lnTo>
                  <a:lnTo>
                    <a:pt x="130" y="1"/>
                  </a:lnTo>
                  <a:lnTo>
                    <a:pt x="130" y="1"/>
                  </a:lnTo>
                  <a:lnTo>
                    <a:pt x="130" y="1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79" name="Freeform: Shape 162">
              <a:extLst>
                <a:ext uri="{FF2B5EF4-FFF2-40B4-BE49-F238E27FC236}">
                  <a16:creationId xmlns:a16="http://schemas.microsoft.com/office/drawing/2014/main" id="{671FCCC4-BAAD-C444-9A7A-9EB914115B63}"/>
                </a:ext>
              </a:extLst>
            </p:cNvPr>
            <p:cNvSpPr/>
            <p:nvPr/>
          </p:nvSpPr>
          <p:spPr>
            <a:xfrm>
              <a:off x="4573440" y="1877400"/>
              <a:ext cx="113040" cy="59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5" h="166">
                  <a:moveTo>
                    <a:pt x="180" y="0"/>
                  </a:moveTo>
                  <a:lnTo>
                    <a:pt x="180" y="0"/>
                  </a:lnTo>
                  <a:lnTo>
                    <a:pt x="173" y="0"/>
                  </a:lnTo>
                  <a:lnTo>
                    <a:pt x="166" y="2"/>
                  </a:lnTo>
                  <a:lnTo>
                    <a:pt x="166" y="2"/>
                  </a:lnTo>
                  <a:lnTo>
                    <a:pt x="166" y="2"/>
                  </a:lnTo>
                  <a:lnTo>
                    <a:pt x="166" y="2"/>
                  </a:lnTo>
                  <a:lnTo>
                    <a:pt x="166" y="2"/>
                  </a:lnTo>
                  <a:lnTo>
                    <a:pt x="166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55" y="6"/>
                  </a:lnTo>
                  <a:lnTo>
                    <a:pt x="155" y="6"/>
                  </a:lnTo>
                  <a:lnTo>
                    <a:pt x="155" y="6"/>
                  </a:lnTo>
                  <a:lnTo>
                    <a:pt x="155" y="6"/>
                  </a:lnTo>
                  <a:lnTo>
                    <a:pt x="151" y="9"/>
                  </a:lnTo>
                  <a:lnTo>
                    <a:pt x="144" y="9"/>
                  </a:lnTo>
                  <a:lnTo>
                    <a:pt x="127" y="10"/>
                  </a:lnTo>
                  <a:lnTo>
                    <a:pt x="127" y="10"/>
                  </a:lnTo>
                  <a:lnTo>
                    <a:pt x="96" y="9"/>
                  </a:lnTo>
                  <a:lnTo>
                    <a:pt x="96" y="9"/>
                  </a:lnTo>
                  <a:lnTo>
                    <a:pt x="95" y="13"/>
                  </a:lnTo>
                  <a:lnTo>
                    <a:pt x="93" y="16"/>
                  </a:lnTo>
                  <a:lnTo>
                    <a:pt x="90" y="17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1" y="19"/>
                  </a:lnTo>
                  <a:lnTo>
                    <a:pt x="76" y="20"/>
                  </a:lnTo>
                  <a:lnTo>
                    <a:pt x="70" y="23"/>
                  </a:lnTo>
                  <a:lnTo>
                    <a:pt x="64" y="28"/>
                  </a:lnTo>
                  <a:lnTo>
                    <a:pt x="59" y="32"/>
                  </a:lnTo>
                  <a:lnTo>
                    <a:pt x="55" y="36"/>
                  </a:lnTo>
                  <a:lnTo>
                    <a:pt x="52" y="43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47" y="56"/>
                  </a:lnTo>
                  <a:lnTo>
                    <a:pt x="47" y="56"/>
                  </a:lnTo>
                  <a:lnTo>
                    <a:pt x="40" y="63"/>
                  </a:lnTo>
                  <a:lnTo>
                    <a:pt x="30" y="72"/>
                  </a:lnTo>
                  <a:lnTo>
                    <a:pt x="20" y="82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5" y="104"/>
                  </a:lnTo>
                  <a:lnTo>
                    <a:pt x="5" y="104"/>
                  </a:lnTo>
                  <a:lnTo>
                    <a:pt x="2" y="119"/>
                  </a:lnTo>
                  <a:lnTo>
                    <a:pt x="2" y="119"/>
                  </a:lnTo>
                  <a:lnTo>
                    <a:pt x="0" y="125"/>
                  </a:lnTo>
                  <a:lnTo>
                    <a:pt x="0" y="131"/>
                  </a:lnTo>
                  <a:lnTo>
                    <a:pt x="2" y="134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9" y="134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20" y="124"/>
                  </a:lnTo>
                  <a:lnTo>
                    <a:pt x="24" y="119"/>
                  </a:lnTo>
                  <a:lnTo>
                    <a:pt x="28" y="118"/>
                  </a:lnTo>
                  <a:lnTo>
                    <a:pt x="33" y="118"/>
                  </a:lnTo>
                  <a:lnTo>
                    <a:pt x="33" y="118"/>
                  </a:lnTo>
                  <a:lnTo>
                    <a:pt x="37" y="118"/>
                  </a:lnTo>
                  <a:lnTo>
                    <a:pt x="40" y="119"/>
                  </a:lnTo>
                  <a:lnTo>
                    <a:pt x="43" y="122"/>
                  </a:lnTo>
                  <a:lnTo>
                    <a:pt x="45" y="125"/>
                  </a:lnTo>
                  <a:lnTo>
                    <a:pt x="45" y="125"/>
                  </a:lnTo>
                  <a:lnTo>
                    <a:pt x="46" y="131"/>
                  </a:lnTo>
                  <a:lnTo>
                    <a:pt x="46" y="131"/>
                  </a:lnTo>
                  <a:lnTo>
                    <a:pt x="46" y="135"/>
                  </a:lnTo>
                  <a:lnTo>
                    <a:pt x="49" y="140"/>
                  </a:lnTo>
                  <a:lnTo>
                    <a:pt x="55" y="146"/>
                  </a:lnTo>
                  <a:lnTo>
                    <a:pt x="58" y="150"/>
                  </a:lnTo>
                  <a:lnTo>
                    <a:pt x="59" y="155"/>
                  </a:lnTo>
                  <a:lnTo>
                    <a:pt x="59" y="159"/>
                  </a:lnTo>
                  <a:lnTo>
                    <a:pt x="58" y="165"/>
                  </a:lnTo>
                  <a:lnTo>
                    <a:pt x="58" y="165"/>
                  </a:lnTo>
                  <a:lnTo>
                    <a:pt x="58" y="166"/>
                  </a:lnTo>
                  <a:lnTo>
                    <a:pt x="58" y="166"/>
                  </a:lnTo>
                  <a:lnTo>
                    <a:pt x="93" y="164"/>
                  </a:lnTo>
                  <a:lnTo>
                    <a:pt x="118" y="162"/>
                  </a:lnTo>
                  <a:lnTo>
                    <a:pt x="118" y="162"/>
                  </a:lnTo>
                  <a:lnTo>
                    <a:pt x="123" y="161"/>
                  </a:lnTo>
                  <a:lnTo>
                    <a:pt x="129" y="156"/>
                  </a:lnTo>
                  <a:lnTo>
                    <a:pt x="133" y="150"/>
                  </a:lnTo>
                  <a:lnTo>
                    <a:pt x="138" y="143"/>
                  </a:lnTo>
                  <a:lnTo>
                    <a:pt x="138" y="143"/>
                  </a:lnTo>
                  <a:lnTo>
                    <a:pt x="146" y="124"/>
                  </a:lnTo>
                  <a:lnTo>
                    <a:pt x="151" y="116"/>
                  </a:lnTo>
                  <a:lnTo>
                    <a:pt x="154" y="112"/>
                  </a:lnTo>
                  <a:lnTo>
                    <a:pt x="154" y="112"/>
                  </a:lnTo>
                  <a:lnTo>
                    <a:pt x="155" y="112"/>
                  </a:lnTo>
                  <a:lnTo>
                    <a:pt x="155" y="112"/>
                  </a:lnTo>
                  <a:lnTo>
                    <a:pt x="158" y="113"/>
                  </a:lnTo>
                  <a:lnTo>
                    <a:pt x="161" y="118"/>
                  </a:lnTo>
                  <a:lnTo>
                    <a:pt x="172" y="131"/>
                  </a:lnTo>
                  <a:lnTo>
                    <a:pt x="182" y="147"/>
                  </a:lnTo>
                  <a:lnTo>
                    <a:pt x="188" y="155"/>
                  </a:lnTo>
                  <a:lnTo>
                    <a:pt x="194" y="161"/>
                  </a:lnTo>
                  <a:lnTo>
                    <a:pt x="194" y="161"/>
                  </a:lnTo>
                  <a:lnTo>
                    <a:pt x="198" y="164"/>
                  </a:lnTo>
                  <a:lnTo>
                    <a:pt x="203" y="165"/>
                  </a:lnTo>
                  <a:lnTo>
                    <a:pt x="203" y="165"/>
                  </a:lnTo>
                  <a:lnTo>
                    <a:pt x="206" y="164"/>
                  </a:lnTo>
                  <a:lnTo>
                    <a:pt x="207" y="161"/>
                  </a:lnTo>
                  <a:lnTo>
                    <a:pt x="210" y="153"/>
                  </a:lnTo>
                  <a:lnTo>
                    <a:pt x="211" y="144"/>
                  </a:lnTo>
                  <a:lnTo>
                    <a:pt x="211" y="135"/>
                  </a:lnTo>
                  <a:lnTo>
                    <a:pt x="211" y="135"/>
                  </a:lnTo>
                  <a:lnTo>
                    <a:pt x="213" y="131"/>
                  </a:lnTo>
                  <a:lnTo>
                    <a:pt x="214" y="128"/>
                  </a:lnTo>
                  <a:lnTo>
                    <a:pt x="217" y="125"/>
                  </a:lnTo>
                  <a:lnTo>
                    <a:pt x="220" y="122"/>
                  </a:lnTo>
                  <a:lnTo>
                    <a:pt x="220" y="122"/>
                  </a:lnTo>
                  <a:lnTo>
                    <a:pt x="226" y="121"/>
                  </a:lnTo>
                  <a:lnTo>
                    <a:pt x="232" y="121"/>
                  </a:lnTo>
                  <a:lnTo>
                    <a:pt x="232" y="121"/>
                  </a:lnTo>
                  <a:lnTo>
                    <a:pt x="236" y="121"/>
                  </a:lnTo>
                  <a:lnTo>
                    <a:pt x="236" y="121"/>
                  </a:lnTo>
                  <a:lnTo>
                    <a:pt x="245" y="122"/>
                  </a:lnTo>
                  <a:lnTo>
                    <a:pt x="254" y="122"/>
                  </a:lnTo>
                  <a:lnTo>
                    <a:pt x="254" y="122"/>
                  </a:lnTo>
                  <a:lnTo>
                    <a:pt x="260" y="122"/>
                  </a:lnTo>
                  <a:lnTo>
                    <a:pt x="266" y="121"/>
                  </a:lnTo>
                  <a:lnTo>
                    <a:pt x="269" y="118"/>
                  </a:lnTo>
                  <a:lnTo>
                    <a:pt x="270" y="112"/>
                  </a:lnTo>
                  <a:lnTo>
                    <a:pt x="270" y="112"/>
                  </a:lnTo>
                  <a:lnTo>
                    <a:pt x="272" y="107"/>
                  </a:lnTo>
                  <a:lnTo>
                    <a:pt x="273" y="104"/>
                  </a:lnTo>
                  <a:lnTo>
                    <a:pt x="273" y="104"/>
                  </a:lnTo>
                  <a:lnTo>
                    <a:pt x="279" y="103"/>
                  </a:lnTo>
                  <a:lnTo>
                    <a:pt x="279" y="103"/>
                  </a:lnTo>
                  <a:lnTo>
                    <a:pt x="291" y="104"/>
                  </a:lnTo>
                  <a:lnTo>
                    <a:pt x="291" y="104"/>
                  </a:lnTo>
                  <a:lnTo>
                    <a:pt x="294" y="103"/>
                  </a:lnTo>
                  <a:lnTo>
                    <a:pt x="297" y="101"/>
                  </a:lnTo>
                  <a:lnTo>
                    <a:pt x="300" y="96"/>
                  </a:lnTo>
                  <a:lnTo>
                    <a:pt x="301" y="87"/>
                  </a:lnTo>
                  <a:lnTo>
                    <a:pt x="304" y="84"/>
                  </a:lnTo>
                  <a:lnTo>
                    <a:pt x="315" y="75"/>
                  </a:lnTo>
                  <a:lnTo>
                    <a:pt x="315" y="75"/>
                  </a:lnTo>
                  <a:lnTo>
                    <a:pt x="315" y="75"/>
                  </a:lnTo>
                  <a:lnTo>
                    <a:pt x="304" y="70"/>
                  </a:lnTo>
                  <a:lnTo>
                    <a:pt x="297" y="69"/>
                  </a:lnTo>
                  <a:lnTo>
                    <a:pt x="291" y="67"/>
                  </a:lnTo>
                  <a:lnTo>
                    <a:pt x="291" y="67"/>
                  </a:lnTo>
                  <a:lnTo>
                    <a:pt x="285" y="69"/>
                  </a:lnTo>
                  <a:lnTo>
                    <a:pt x="281" y="70"/>
                  </a:lnTo>
                  <a:lnTo>
                    <a:pt x="281" y="70"/>
                  </a:lnTo>
                  <a:lnTo>
                    <a:pt x="275" y="72"/>
                  </a:lnTo>
                  <a:lnTo>
                    <a:pt x="275" y="72"/>
                  </a:lnTo>
                  <a:lnTo>
                    <a:pt x="269" y="70"/>
                  </a:lnTo>
                  <a:lnTo>
                    <a:pt x="265" y="69"/>
                  </a:lnTo>
                  <a:lnTo>
                    <a:pt x="254" y="63"/>
                  </a:lnTo>
                  <a:lnTo>
                    <a:pt x="247" y="57"/>
                  </a:lnTo>
                  <a:lnTo>
                    <a:pt x="245" y="54"/>
                  </a:lnTo>
                  <a:lnTo>
                    <a:pt x="244" y="51"/>
                  </a:lnTo>
                  <a:lnTo>
                    <a:pt x="244" y="51"/>
                  </a:lnTo>
                  <a:lnTo>
                    <a:pt x="244" y="48"/>
                  </a:lnTo>
                  <a:lnTo>
                    <a:pt x="244" y="48"/>
                  </a:lnTo>
                  <a:lnTo>
                    <a:pt x="244" y="36"/>
                  </a:lnTo>
                  <a:lnTo>
                    <a:pt x="244" y="29"/>
                  </a:lnTo>
                  <a:lnTo>
                    <a:pt x="244" y="22"/>
                  </a:lnTo>
                  <a:lnTo>
                    <a:pt x="244" y="22"/>
                  </a:lnTo>
                  <a:lnTo>
                    <a:pt x="244" y="22"/>
                  </a:lnTo>
                  <a:lnTo>
                    <a:pt x="244" y="22"/>
                  </a:lnTo>
                  <a:lnTo>
                    <a:pt x="225" y="11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191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80" name="Freeform: Shape 163">
              <a:extLst>
                <a:ext uri="{FF2B5EF4-FFF2-40B4-BE49-F238E27FC236}">
                  <a16:creationId xmlns:a16="http://schemas.microsoft.com/office/drawing/2014/main" id="{EFD11C08-1187-3248-8A9C-B5D1B4221F72}"/>
                </a:ext>
              </a:extLst>
            </p:cNvPr>
            <p:cNvSpPr/>
            <p:nvPr/>
          </p:nvSpPr>
          <p:spPr>
            <a:xfrm>
              <a:off x="4573440" y="1877400"/>
              <a:ext cx="113040" cy="59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5" h="166">
                  <a:moveTo>
                    <a:pt x="180" y="0"/>
                  </a:moveTo>
                  <a:lnTo>
                    <a:pt x="180" y="0"/>
                  </a:lnTo>
                  <a:lnTo>
                    <a:pt x="173" y="0"/>
                  </a:lnTo>
                  <a:lnTo>
                    <a:pt x="166" y="2"/>
                  </a:lnTo>
                  <a:lnTo>
                    <a:pt x="166" y="2"/>
                  </a:lnTo>
                  <a:lnTo>
                    <a:pt x="166" y="2"/>
                  </a:lnTo>
                  <a:lnTo>
                    <a:pt x="166" y="2"/>
                  </a:lnTo>
                  <a:lnTo>
                    <a:pt x="166" y="2"/>
                  </a:lnTo>
                  <a:lnTo>
                    <a:pt x="166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55" y="6"/>
                  </a:lnTo>
                  <a:lnTo>
                    <a:pt x="155" y="6"/>
                  </a:lnTo>
                  <a:lnTo>
                    <a:pt x="155" y="6"/>
                  </a:lnTo>
                  <a:lnTo>
                    <a:pt x="155" y="6"/>
                  </a:lnTo>
                  <a:lnTo>
                    <a:pt x="151" y="9"/>
                  </a:lnTo>
                  <a:lnTo>
                    <a:pt x="144" y="9"/>
                  </a:lnTo>
                  <a:lnTo>
                    <a:pt x="127" y="10"/>
                  </a:lnTo>
                  <a:lnTo>
                    <a:pt x="127" y="10"/>
                  </a:lnTo>
                  <a:lnTo>
                    <a:pt x="96" y="9"/>
                  </a:lnTo>
                  <a:lnTo>
                    <a:pt x="96" y="9"/>
                  </a:lnTo>
                  <a:lnTo>
                    <a:pt x="95" y="13"/>
                  </a:lnTo>
                  <a:lnTo>
                    <a:pt x="93" y="16"/>
                  </a:lnTo>
                  <a:lnTo>
                    <a:pt x="90" y="17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1" y="19"/>
                  </a:lnTo>
                  <a:lnTo>
                    <a:pt x="76" y="20"/>
                  </a:lnTo>
                  <a:lnTo>
                    <a:pt x="70" y="23"/>
                  </a:lnTo>
                  <a:lnTo>
                    <a:pt x="64" y="28"/>
                  </a:lnTo>
                  <a:lnTo>
                    <a:pt x="59" y="32"/>
                  </a:lnTo>
                  <a:lnTo>
                    <a:pt x="55" y="36"/>
                  </a:lnTo>
                  <a:lnTo>
                    <a:pt x="52" y="43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47" y="56"/>
                  </a:lnTo>
                  <a:lnTo>
                    <a:pt x="47" y="56"/>
                  </a:lnTo>
                  <a:lnTo>
                    <a:pt x="40" y="63"/>
                  </a:lnTo>
                  <a:lnTo>
                    <a:pt x="30" y="72"/>
                  </a:lnTo>
                  <a:lnTo>
                    <a:pt x="20" y="82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5" y="104"/>
                  </a:lnTo>
                  <a:lnTo>
                    <a:pt x="5" y="104"/>
                  </a:lnTo>
                  <a:lnTo>
                    <a:pt x="2" y="119"/>
                  </a:lnTo>
                  <a:lnTo>
                    <a:pt x="2" y="119"/>
                  </a:lnTo>
                  <a:lnTo>
                    <a:pt x="0" y="125"/>
                  </a:lnTo>
                  <a:lnTo>
                    <a:pt x="0" y="131"/>
                  </a:lnTo>
                  <a:lnTo>
                    <a:pt x="2" y="134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9" y="134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20" y="124"/>
                  </a:lnTo>
                  <a:lnTo>
                    <a:pt x="24" y="119"/>
                  </a:lnTo>
                  <a:lnTo>
                    <a:pt x="28" y="118"/>
                  </a:lnTo>
                  <a:lnTo>
                    <a:pt x="33" y="118"/>
                  </a:lnTo>
                  <a:lnTo>
                    <a:pt x="33" y="118"/>
                  </a:lnTo>
                  <a:lnTo>
                    <a:pt x="37" y="118"/>
                  </a:lnTo>
                  <a:lnTo>
                    <a:pt x="40" y="119"/>
                  </a:lnTo>
                  <a:lnTo>
                    <a:pt x="43" y="122"/>
                  </a:lnTo>
                  <a:lnTo>
                    <a:pt x="45" y="125"/>
                  </a:lnTo>
                  <a:lnTo>
                    <a:pt x="45" y="125"/>
                  </a:lnTo>
                  <a:lnTo>
                    <a:pt x="46" y="131"/>
                  </a:lnTo>
                  <a:lnTo>
                    <a:pt x="46" y="131"/>
                  </a:lnTo>
                  <a:lnTo>
                    <a:pt x="46" y="135"/>
                  </a:lnTo>
                  <a:lnTo>
                    <a:pt x="49" y="140"/>
                  </a:lnTo>
                  <a:lnTo>
                    <a:pt x="55" y="146"/>
                  </a:lnTo>
                  <a:lnTo>
                    <a:pt x="58" y="150"/>
                  </a:lnTo>
                  <a:lnTo>
                    <a:pt x="59" y="155"/>
                  </a:lnTo>
                  <a:lnTo>
                    <a:pt x="59" y="159"/>
                  </a:lnTo>
                  <a:lnTo>
                    <a:pt x="58" y="165"/>
                  </a:lnTo>
                  <a:lnTo>
                    <a:pt x="58" y="165"/>
                  </a:lnTo>
                  <a:lnTo>
                    <a:pt x="58" y="166"/>
                  </a:lnTo>
                  <a:lnTo>
                    <a:pt x="58" y="166"/>
                  </a:lnTo>
                  <a:lnTo>
                    <a:pt x="93" y="164"/>
                  </a:lnTo>
                  <a:lnTo>
                    <a:pt x="118" y="162"/>
                  </a:lnTo>
                  <a:lnTo>
                    <a:pt x="118" y="162"/>
                  </a:lnTo>
                  <a:lnTo>
                    <a:pt x="123" y="161"/>
                  </a:lnTo>
                  <a:lnTo>
                    <a:pt x="129" y="156"/>
                  </a:lnTo>
                  <a:lnTo>
                    <a:pt x="133" y="150"/>
                  </a:lnTo>
                  <a:lnTo>
                    <a:pt x="138" y="143"/>
                  </a:lnTo>
                  <a:lnTo>
                    <a:pt x="138" y="143"/>
                  </a:lnTo>
                  <a:lnTo>
                    <a:pt x="146" y="124"/>
                  </a:lnTo>
                  <a:lnTo>
                    <a:pt x="151" y="116"/>
                  </a:lnTo>
                  <a:lnTo>
                    <a:pt x="154" y="112"/>
                  </a:lnTo>
                  <a:lnTo>
                    <a:pt x="154" y="112"/>
                  </a:lnTo>
                  <a:lnTo>
                    <a:pt x="155" y="112"/>
                  </a:lnTo>
                  <a:lnTo>
                    <a:pt x="155" y="112"/>
                  </a:lnTo>
                  <a:lnTo>
                    <a:pt x="158" y="113"/>
                  </a:lnTo>
                  <a:lnTo>
                    <a:pt x="161" y="118"/>
                  </a:lnTo>
                  <a:lnTo>
                    <a:pt x="172" y="131"/>
                  </a:lnTo>
                  <a:lnTo>
                    <a:pt x="182" y="147"/>
                  </a:lnTo>
                  <a:lnTo>
                    <a:pt x="188" y="155"/>
                  </a:lnTo>
                  <a:lnTo>
                    <a:pt x="194" y="161"/>
                  </a:lnTo>
                  <a:lnTo>
                    <a:pt x="194" y="161"/>
                  </a:lnTo>
                  <a:lnTo>
                    <a:pt x="198" y="164"/>
                  </a:lnTo>
                  <a:lnTo>
                    <a:pt x="203" y="165"/>
                  </a:lnTo>
                  <a:lnTo>
                    <a:pt x="203" y="165"/>
                  </a:lnTo>
                  <a:lnTo>
                    <a:pt x="206" y="164"/>
                  </a:lnTo>
                  <a:lnTo>
                    <a:pt x="207" y="161"/>
                  </a:lnTo>
                  <a:lnTo>
                    <a:pt x="210" y="153"/>
                  </a:lnTo>
                  <a:lnTo>
                    <a:pt x="211" y="144"/>
                  </a:lnTo>
                  <a:lnTo>
                    <a:pt x="211" y="135"/>
                  </a:lnTo>
                  <a:lnTo>
                    <a:pt x="211" y="135"/>
                  </a:lnTo>
                  <a:lnTo>
                    <a:pt x="213" y="131"/>
                  </a:lnTo>
                  <a:lnTo>
                    <a:pt x="214" y="128"/>
                  </a:lnTo>
                  <a:lnTo>
                    <a:pt x="217" y="125"/>
                  </a:lnTo>
                  <a:lnTo>
                    <a:pt x="220" y="122"/>
                  </a:lnTo>
                  <a:lnTo>
                    <a:pt x="220" y="122"/>
                  </a:lnTo>
                  <a:lnTo>
                    <a:pt x="226" y="121"/>
                  </a:lnTo>
                  <a:lnTo>
                    <a:pt x="232" y="121"/>
                  </a:lnTo>
                  <a:lnTo>
                    <a:pt x="232" y="121"/>
                  </a:lnTo>
                  <a:lnTo>
                    <a:pt x="236" y="121"/>
                  </a:lnTo>
                  <a:lnTo>
                    <a:pt x="236" y="121"/>
                  </a:lnTo>
                  <a:lnTo>
                    <a:pt x="245" y="122"/>
                  </a:lnTo>
                  <a:lnTo>
                    <a:pt x="254" y="122"/>
                  </a:lnTo>
                  <a:lnTo>
                    <a:pt x="254" y="122"/>
                  </a:lnTo>
                  <a:lnTo>
                    <a:pt x="260" y="122"/>
                  </a:lnTo>
                  <a:lnTo>
                    <a:pt x="266" y="121"/>
                  </a:lnTo>
                  <a:lnTo>
                    <a:pt x="269" y="118"/>
                  </a:lnTo>
                  <a:lnTo>
                    <a:pt x="270" y="112"/>
                  </a:lnTo>
                  <a:lnTo>
                    <a:pt x="270" y="112"/>
                  </a:lnTo>
                  <a:lnTo>
                    <a:pt x="272" y="107"/>
                  </a:lnTo>
                  <a:lnTo>
                    <a:pt x="273" y="104"/>
                  </a:lnTo>
                  <a:lnTo>
                    <a:pt x="273" y="104"/>
                  </a:lnTo>
                  <a:lnTo>
                    <a:pt x="279" y="103"/>
                  </a:lnTo>
                  <a:lnTo>
                    <a:pt x="279" y="103"/>
                  </a:lnTo>
                  <a:lnTo>
                    <a:pt x="291" y="104"/>
                  </a:lnTo>
                  <a:lnTo>
                    <a:pt x="291" y="104"/>
                  </a:lnTo>
                  <a:lnTo>
                    <a:pt x="294" y="103"/>
                  </a:lnTo>
                  <a:lnTo>
                    <a:pt x="297" y="101"/>
                  </a:lnTo>
                  <a:lnTo>
                    <a:pt x="300" y="96"/>
                  </a:lnTo>
                  <a:lnTo>
                    <a:pt x="301" y="87"/>
                  </a:lnTo>
                  <a:lnTo>
                    <a:pt x="304" y="84"/>
                  </a:lnTo>
                  <a:lnTo>
                    <a:pt x="315" y="75"/>
                  </a:lnTo>
                  <a:lnTo>
                    <a:pt x="315" y="75"/>
                  </a:lnTo>
                  <a:lnTo>
                    <a:pt x="315" y="75"/>
                  </a:lnTo>
                  <a:lnTo>
                    <a:pt x="304" y="70"/>
                  </a:lnTo>
                  <a:lnTo>
                    <a:pt x="297" y="69"/>
                  </a:lnTo>
                  <a:lnTo>
                    <a:pt x="291" y="67"/>
                  </a:lnTo>
                  <a:lnTo>
                    <a:pt x="291" y="67"/>
                  </a:lnTo>
                  <a:lnTo>
                    <a:pt x="285" y="69"/>
                  </a:lnTo>
                  <a:lnTo>
                    <a:pt x="281" y="70"/>
                  </a:lnTo>
                  <a:lnTo>
                    <a:pt x="281" y="70"/>
                  </a:lnTo>
                  <a:lnTo>
                    <a:pt x="275" y="72"/>
                  </a:lnTo>
                  <a:lnTo>
                    <a:pt x="275" y="72"/>
                  </a:lnTo>
                  <a:lnTo>
                    <a:pt x="269" y="70"/>
                  </a:lnTo>
                  <a:lnTo>
                    <a:pt x="265" y="69"/>
                  </a:lnTo>
                  <a:lnTo>
                    <a:pt x="254" y="63"/>
                  </a:lnTo>
                  <a:lnTo>
                    <a:pt x="247" y="57"/>
                  </a:lnTo>
                  <a:lnTo>
                    <a:pt x="245" y="54"/>
                  </a:lnTo>
                  <a:lnTo>
                    <a:pt x="244" y="51"/>
                  </a:lnTo>
                  <a:lnTo>
                    <a:pt x="244" y="51"/>
                  </a:lnTo>
                  <a:lnTo>
                    <a:pt x="244" y="48"/>
                  </a:lnTo>
                  <a:lnTo>
                    <a:pt x="244" y="48"/>
                  </a:lnTo>
                  <a:lnTo>
                    <a:pt x="244" y="36"/>
                  </a:lnTo>
                  <a:lnTo>
                    <a:pt x="244" y="29"/>
                  </a:lnTo>
                  <a:lnTo>
                    <a:pt x="244" y="22"/>
                  </a:lnTo>
                  <a:lnTo>
                    <a:pt x="244" y="22"/>
                  </a:lnTo>
                  <a:lnTo>
                    <a:pt x="244" y="22"/>
                  </a:lnTo>
                  <a:lnTo>
                    <a:pt x="244" y="22"/>
                  </a:lnTo>
                  <a:lnTo>
                    <a:pt x="225" y="11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191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81" name="Freeform: Shape 164">
              <a:extLst>
                <a:ext uri="{FF2B5EF4-FFF2-40B4-BE49-F238E27FC236}">
                  <a16:creationId xmlns:a16="http://schemas.microsoft.com/office/drawing/2014/main" id="{929524D4-9F37-9147-B24F-20273C5D6A19}"/>
                </a:ext>
              </a:extLst>
            </p:cNvPr>
            <p:cNvSpPr/>
            <p:nvPr/>
          </p:nvSpPr>
          <p:spPr>
            <a:xfrm>
              <a:off x="4570200" y="1634400"/>
              <a:ext cx="225360" cy="253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27" h="704">
                  <a:moveTo>
                    <a:pt x="184" y="0"/>
                  </a:moveTo>
                  <a:lnTo>
                    <a:pt x="184" y="0"/>
                  </a:lnTo>
                  <a:lnTo>
                    <a:pt x="189" y="9"/>
                  </a:lnTo>
                  <a:lnTo>
                    <a:pt x="195" y="18"/>
                  </a:lnTo>
                  <a:lnTo>
                    <a:pt x="198" y="25"/>
                  </a:lnTo>
                  <a:lnTo>
                    <a:pt x="197" y="29"/>
                  </a:lnTo>
                  <a:lnTo>
                    <a:pt x="197" y="32"/>
                  </a:lnTo>
                  <a:lnTo>
                    <a:pt x="197" y="32"/>
                  </a:lnTo>
                  <a:lnTo>
                    <a:pt x="194" y="40"/>
                  </a:lnTo>
                  <a:lnTo>
                    <a:pt x="194" y="46"/>
                  </a:lnTo>
                  <a:lnTo>
                    <a:pt x="194" y="53"/>
                  </a:lnTo>
                  <a:lnTo>
                    <a:pt x="197" y="60"/>
                  </a:lnTo>
                  <a:lnTo>
                    <a:pt x="206" y="75"/>
                  </a:lnTo>
                  <a:lnTo>
                    <a:pt x="215" y="93"/>
                  </a:lnTo>
                  <a:lnTo>
                    <a:pt x="215" y="93"/>
                  </a:lnTo>
                  <a:lnTo>
                    <a:pt x="218" y="97"/>
                  </a:lnTo>
                  <a:lnTo>
                    <a:pt x="218" y="102"/>
                  </a:lnTo>
                  <a:lnTo>
                    <a:pt x="218" y="103"/>
                  </a:lnTo>
                  <a:lnTo>
                    <a:pt x="216" y="106"/>
                  </a:lnTo>
                  <a:lnTo>
                    <a:pt x="212" y="109"/>
                  </a:lnTo>
                  <a:lnTo>
                    <a:pt x="206" y="110"/>
                  </a:lnTo>
                  <a:lnTo>
                    <a:pt x="192" y="114"/>
                  </a:lnTo>
                  <a:lnTo>
                    <a:pt x="187" y="117"/>
                  </a:lnTo>
                  <a:lnTo>
                    <a:pt x="185" y="118"/>
                  </a:lnTo>
                  <a:lnTo>
                    <a:pt x="185" y="121"/>
                  </a:lnTo>
                  <a:lnTo>
                    <a:pt x="185" y="121"/>
                  </a:lnTo>
                  <a:lnTo>
                    <a:pt x="184" y="124"/>
                  </a:lnTo>
                  <a:lnTo>
                    <a:pt x="182" y="127"/>
                  </a:lnTo>
                  <a:lnTo>
                    <a:pt x="179" y="128"/>
                  </a:lnTo>
                  <a:lnTo>
                    <a:pt x="175" y="128"/>
                  </a:lnTo>
                  <a:lnTo>
                    <a:pt x="175" y="128"/>
                  </a:lnTo>
                  <a:lnTo>
                    <a:pt x="164" y="127"/>
                  </a:lnTo>
                  <a:lnTo>
                    <a:pt x="153" y="122"/>
                  </a:lnTo>
                  <a:lnTo>
                    <a:pt x="133" y="114"/>
                  </a:lnTo>
                  <a:lnTo>
                    <a:pt x="133" y="114"/>
                  </a:lnTo>
                  <a:lnTo>
                    <a:pt x="124" y="112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02" y="112"/>
                  </a:lnTo>
                  <a:lnTo>
                    <a:pt x="90" y="114"/>
                  </a:lnTo>
                  <a:lnTo>
                    <a:pt x="82" y="118"/>
                  </a:lnTo>
                  <a:lnTo>
                    <a:pt x="80" y="119"/>
                  </a:lnTo>
                  <a:lnTo>
                    <a:pt x="80" y="122"/>
                  </a:lnTo>
                  <a:lnTo>
                    <a:pt x="80" y="122"/>
                  </a:lnTo>
                  <a:lnTo>
                    <a:pt x="79" y="128"/>
                  </a:lnTo>
                  <a:lnTo>
                    <a:pt x="77" y="136"/>
                  </a:lnTo>
                  <a:lnTo>
                    <a:pt x="77" y="136"/>
                  </a:lnTo>
                  <a:lnTo>
                    <a:pt x="77" y="137"/>
                  </a:lnTo>
                  <a:lnTo>
                    <a:pt x="77" y="137"/>
                  </a:lnTo>
                  <a:lnTo>
                    <a:pt x="82" y="153"/>
                  </a:lnTo>
                  <a:lnTo>
                    <a:pt x="83" y="168"/>
                  </a:lnTo>
                  <a:lnTo>
                    <a:pt x="83" y="168"/>
                  </a:lnTo>
                  <a:lnTo>
                    <a:pt x="82" y="177"/>
                  </a:lnTo>
                  <a:lnTo>
                    <a:pt x="80" y="184"/>
                  </a:lnTo>
                  <a:lnTo>
                    <a:pt x="80" y="184"/>
                  </a:lnTo>
                  <a:lnTo>
                    <a:pt x="74" y="192"/>
                  </a:lnTo>
                  <a:lnTo>
                    <a:pt x="70" y="196"/>
                  </a:lnTo>
                  <a:lnTo>
                    <a:pt x="59" y="205"/>
                  </a:lnTo>
                  <a:lnTo>
                    <a:pt x="45" y="214"/>
                  </a:lnTo>
                  <a:lnTo>
                    <a:pt x="45" y="214"/>
                  </a:lnTo>
                  <a:lnTo>
                    <a:pt x="43" y="217"/>
                  </a:lnTo>
                  <a:lnTo>
                    <a:pt x="45" y="218"/>
                  </a:lnTo>
                  <a:lnTo>
                    <a:pt x="45" y="218"/>
                  </a:lnTo>
                  <a:lnTo>
                    <a:pt x="59" y="235"/>
                  </a:lnTo>
                  <a:lnTo>
                    <a:pt x="65" y="245"/>
                  </a:lnTo>
                  <a:lnTo>
                    <a:pt x="68" y="251"/>
                  </a:lnTo>
                  <a:lnTo>
                    <a:pt x="67" y="255"/>
                  </a:lnTo>
                  <a:lnTo>
                    <a:pt x="67" y="255"/>
                  </a:lnTo>
                  <a:lnTo>
                    <a:pt x="67" y="255"/>
                  </a:lnTo>
                  <a:lnTo>
                    <a:pt x="67" y="255"/>
                  </a:lnTo>
                  <a:lnTo>
                    <a:pt x="64" y="260"/>
                  </a:lnTo>
                  <a:lnTo>
                    <a:pt x="61" y="261"/>
                  </a:lnTo>
                  <a:lnTo>
                    <a:pt x="56" y="266"/>
                  </a:lnTo>
                  <a:lnTo>
                    <a:pt x="56" y="266"/>
                  </a:lnTo>
                  <a:lnTo>
                    <a:pt x="54" y="270"/>
                  </a:lnTo>
                  <a:lnTo>
                    <a:pt x="52" y="279"/>
                  </a:lnTo>
                  <a:lnTo>
                    <a:pt x="52" y="279"/>
                  </a:lnTo>
                  <a:lnTo>
                    <a:pt x="52" y="283"/>
                  </a:lnTo>
                  <a:lnTo>
                    <a:pt x="51" y="286"/>
                  </a:lnTo>
                  <a:lnTo>
                    <a:pt x="48" y="289"/>
                  </a:lnTo>
                  <a:lnTo>
                    <a:pt x="45" y="292"/>
                  </a:lnTo>
                  <a:lnTo>
                    <a:pt x="45" y="292"/>
                  </a:lnTo>
                  <a:lnTo>
                    <a:pt x="36" y="295"/>
                  </a:lnTo>
                  <a:lnTo>
                    <a:pt x="27" y="297"/>
                  </a:lnTo>
                  <a:lnTo>
                    <a:pt x="12" y="297"/>
                  </a:lnTo>
                  <a:lnTo>
                    <a:pt x="12" y="297"/>
                  </a:lnTo>
                  <a:lnTo>
                    <a:pt x="12" y="298"/>
                  </a:lnTo>
                  <a:lnTo>
                    <a:pt x="12" y="298"/>
                  </a:lnTo>
                  <a:lnTo>
                    <a:pt x="9" y="298"/>
                  </a:lnTo>
                  <a:lnTo>
                    <a:pt x="8" y="301"/>
                  </a:lnTo>
                  <a:lnTo>
                    <a:pt x="9" y="308"/>
                  </a:lnTo>
                  <a:lnTo>
                    <a:pt x="11" y="320"/>
                  </a:lnTo>
                  <a:lnTo>
                    <a:pt x="11" y="325"/>
                  </a:lnTo>
                  <a:lnTo>
                    <a:pt x="8" y="331"/>
                  </a:lnTo>
                  <a:lnTo>
                    <a:pt x="8" y="331"/>
                  </a:lnTo>
                  <a:lnTo>
                    <a:pt x="5" y="342"/>
                  </a:lnTo>
                  <a:lnTo>
                    <a:pt x="3" y="357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0" y="393"/>
                  </a:lnTo>
                  <a:lnTo>
                    <a:pt x="2" y="397"/>
                  </a:lnTo>
                  <a:lnTo>
                    <a:pt x="9" y="410"/>
                  </a:lnTo>
                  <a:lnTo>
                    <a:pt x="17" y="421"/>
                  </a:lnTo>
                  <a:lnTo>
                    <a:pt x="18" y="427"/>
                  </a:lnTo>
                  <a:lnTo>
                    <a:pt x="20" y="431"/>
                  </a:lnTo>
                  <a:lnTo>
                    <a:pt x="20" y="431"/>
                  </a:lnTo>
                  <a:lnTo>
                    <a:pt x="17" y="435"/>
                  </a:lnTo>
                  <a:lnTo>
                    <a:pt x="17" y="435"/>
                  </a:lnTo>
                  <a:lnTo>
                    <a:pt x="11" y="443"/>
                  </a:lnTo>
                  <a:lnTo>
                    <a:pt x="5" y="452"/>
                  </a:lnTo>
                  <a:lnTo>
                    <a:pt x="5" y="452"/>
                  </a:lnTo>
                  <a:lnTo>
                    <a:pt x="3" y="455"/>
                  </a:lnTo>
                  <a:lnTo>
                    <a:pt x="3" y="456"/>
                  </a:lnTo>
                  <a:lnTo>
                    <a:pt x="3" y="456"/>
                  </a:lnTo>
                  <a:lnTo>
                    <a:pt x="5" y="458"/>
                  </a:lnTo>
                  <a:lnTo>
                    <a:pt x="5" y="458"/>
                  </a:lnTo>
                  <a:lnTo>
                    <a:pt x="6" y="461"/>
                  </a:lnTo>
                  <a:lnTo>
                    <a:pt x="6" y="461"/>
                  </a:lnTo>
                  <a:lnTo>
                    <a:pt x="12" y="469"/>
                  </a:lnTo>
                  <a:lnTo>
                    <a:pt x="15" y="475"/>
                  </a:lnTo>
                  <a:lnTo>
                    <a:pt x="20" y="484"/>
                  </a:lnTo>
                  <a:lnTo>
                    <a:pt x="20" y="484"/>
                  </a:lnTo>
                  <a:lnTo>
                    <a:pt x="24" y="497"/>
                  </a:lnTo>
                  <a:lnTo>
                    <a:pt x="27" y="517"/>
                  </a:lnTo>
                  <a:lnTo>
                    <a:pt x="27" y="517"/>
                  </a:lnTo>
                  <a:lnTo>
                    <a:pt x="34" y="520"/>
                  </a:lnTo>
                  <a:lnTo>
                    <a:pt x="42" y="522"/>
                  </a:lnTo>
                  <a:lnTo>
                    <a:pt x="42" y="522"/>
                  </a:lnTo>
                  <a:lnTo>
                    <a:pt x="42" y="524"/>
                  </a:lnTo>
                  <a:lnTo>
                    <a:pt x="42" y="524"/>
                  </a:lnTo>
                  <a:lnTo>
                    <a:pt x="48" y="531"/>
                  </a:lnTo>
                  <a:lnTo>
                    <a:pt x="48" y="531"/>
                  </a:lnTo>
                  <a:lnTo>
                    <a:pt x="54" y="536"/>
                  </a:lnTo>
                  <a:lnTo>
                    <a:pt x="61" y="540"/>
                  </a:lnTo>
                  <a:lnTo>
                    <a:pt x="68" y="543"/>
                  </a:lnTo>
                  <a:lnTo>
                    <a:pt x="77" y="546"/>
                  </a:lnTo>
                  <a:lnTo>
                    <a:pt x="77" y="546"/>
                  </a:lnTo>
                  <a:lnTo>
                    <a:pt x="88" y="546"/>
                  </a:lnTo>
                  <a:lnTo>
                    <a:pt x="88" y="546"/>
                  </a:lnTo>
                  <a:lnTo>
                    <a:pt x="95" y="548"/>
                  </a:lnTo>
                  <a:lnTo>
                    <a:pt x="101" y="549"/>
                  </a:lnTo>
                  <a:lnTo>
                    <a:pt x="110" y="552"/>
                  </a:lnTo>
                  <a:lnTo>
                    <a:pt x="117" y="556"/>
                  </a:lnTo>
                  <a:lnTo>
                    <a:pt x="123" y="559"/>
                  </a:lnTo>
                  <a:lnTo>
                    <a:pt x="123" y="559"/>
                  </a:lnTo>
                  <a:lnTo>
                    <a:pt x="124" y="559"/>
                  </a:lnTo>
                  <a:lnTo>
                    <a:pt x="124" y="559"/>
                  </a:lnTo>
                  <a:lnTo>
                    <a:pt x="126" y="559"/>
                  </a:lnTo>
                  <a:lnTo>
                    <a:pt x="126" y="559"/>
                  </a:lnTo>
                  <a:lnTo>
                    <a:pt x="127" y="559"/>
                  </a:lnTo>
                  <a:lnTo>
                    <a:pt x="127" y="559"/>
                  </a:lnTo>
                  <a:lnTo>
                    <a:pt x="127" y="559"/>
                  </a:lnTo>
                  <a:lnTo>
                    <a:pt x="136" y="561"/>
                  </a:lnTo>
                  <a:lnTo>
                    <a:pt x="141" y="562"/>
                  </a:lnTo>
                  <a:lnTo>
                    <a:pt x="145" y="565"/>
                  </a:lnTo>
                  <a:lnTo>
                    <a:pt x="147" y="568"/>
                  </a:lnTo>
                  <a:lnTo>
                    <a:pt x="147" y="573"/>
                  </a:lnTo>
                  <a:lnTo>
                    <a:pt x="145" y="577"/>
                  </a:lnTo>
                  <a:lnTo>
                    <a:pt x="139" y="583"/>
                  </a:lnTo>
                  <a:lnTo>
                    <a:pt x="139" y="583"/>
                  </a:lnTo>
                  <a:lnTo>
                    <a:pt x="132" y="590"/>
                  </a:lnTo>
                  <a:lnTo>
                    <a:pt x="124" y="599"/>
                  </a:lnTo>
                  <a:lnTo>
                    <a:pt x="124" y="599"/>
                  </a:lnTo>
                  <a:lnTo>
                    <a:pt x="120" y="608"/>
                  </a:lnTo>
                  <a:lnTo>
                    <a:pt x="117" y="619"/>
                  </a:lnTo>
                  <a:lnTo>
                    <a:pt x="111" y="641"/>
                  </a:lnTo>
                  <a:lnTo>
                    <a:pt x="111" y="641"/>
                  </a:lnTo>
                  <a:lnTo>
                    <a:pt x="110" y="651"/>
                  </a:lnTo>
                  <a:lnTo>
                    <a:pt x="108" y="663"/>
                  </a:lnTo>
                  <a:lnTo>
                    <a:pt x="107" y="673"/>
                  </a:lnTo>
                  <a:lnTo>
                    <a:pt x="105" y="684"/>
                  </a:lnTo>
                  <a:lnTo>
                    <a:pt x="105" y="684"/>
                  </a:lnTo>
                  <a:lnTo>
                    <a:pt x="136" y="685"/>
                  </a:lnTo>
                  <a:lnTo>
                    <a:pt x="136" y="685"/>
                  </a:lnTo>
                  <a:lnTo>
                    <a:pt x="153" y="684"/>
                  </a:lnTo>
                  <a:lnTo>
                    <a:pt x="160" y="684"/>
                  </a:lnTo>
                  <a:lnTo>
                    <a:pt x="164" y="681"/>
                  </a:lnTo>
                  <a:lnTo>
                    <a:pt x="164" y="681"/>
                  </a:lnTo>
                  <a:lnTo>
                    <a:pt x="164" y="681"/>
                  </a:lnTo>
                  <a:lnTo>
                    <a:pt x="164" y="681"/>
                  </a:lnTo>
                  <a:lnTo>
                    <a:pt x="173" y="677"/>
                  </a:lnTo>
                  <a:lnTo>
                    <a:pt x="173" y="677"/>
                  </a:lnTo>
                  <a:lnTo>
                    <a:pt x="173" y="677"/>
                  </a:lnTo>
                  <a:lnTo>
                    <a:pt x="173" y="677"/>
                  </a:lnTo>
                  <a:lnTo>
                    <a:pt x="173" y="677"/>
                  </a:lnTo>
                  <a:lnTo>
                    <a:pt x="173" y="677"/>
                  </a:lnTo>
                  <a:lnTo>
                    <a:pt x="173" y="677"/>
                  </a:lnTo>
                  <a:lnTo>
                    <a:pt x="173" y="677"/>
                  </a:lnTo>
                  <a:lnTo>
                    <a:pt x="173" y="677"/>
                  </a:lnTo>
                  <a:lnTo>
                    <a:pt x="173" y="677"/>
                  </a:lnTo>
                  <a:lnTo>
                    <a:pt x="173" y="677"/>
                  </a:lnTo>
                  <a:lnTo>
                    <a:pt x="173" y="677"/>
                  </a:lnTo>
                  <a:lnTo>
                    <a:pt x="175" y="677"/>
                  </a:lnTo>
                  <a:lnTo>
                    <a:pt x="175" y="677"/>
                  </a:lnTo>
                  <a:lnTo>
                    <a:pt x="175" y="677"/>
                  </a:lnTo>
                  <a:lnTo>
                    <a:pt x="175" y="677"/>
                  </a:lnTo>
                  <a:lnTo>
                    <a:pt x="175" y="677"/>
                  </a:lnTo>
                  <a:lnTo>
                    <a:pt x="175" y="677"/>
                  </a:lnTo>
                  <a:lnTo>
                    <a:pt x="182" y="675"/>
                  </a:lnTo>
                  <a:lnTo>
                    <a:pt x="189" y="675"/>
                  </a:lnTo>
                  <a:lnTo>
                    <a:pt x="189" y="675"/>
                  </a:lnTo>
                  <a:lnTo>
                    <a:pt x="200" y="676"/>
                  </a:lnTo>
                  <a:lnTo>
                    <a:pt x="213" y="679"/>
                  </a:lnTo>
                  <a:lnTo>
                    <a:pt x="213" y="679"/>
                  </a:lnTo>
                  <a:lnTo>
                    <a:pt x="234" y="686"/>
                  </a:lnTo>
                  <a:lnTo>
                    <a:pt x="253" y="697"/>
                  </a:lnTo>
                  <a:lnTo>
                    <a:pt x="253" y="697"/>
                  </a:lnTo>
                  <a:lnTo>
                    <a:pt x="253" y="697"/>
                  </a:lnTo>
                  <a:lnTo>
                    <a:pt x="253" y="697"/>
                  </a:lnTo>
                  <a:lnTo>
                    <a:pt x="256" y="691"/>
                  </a:lnTo>
                  <a:lnTo>
                    <a:pt x="259" y="689"/>
                  </a:lnTo>
                  <a:lnTo>
                    <a:pt x="262" y="689"/>
                  </a:lnTo>
                  <a:lnTo>
                    <a:pt x="262" y="689"/>
                  </a:lnTo>
                  <a:lnTo>
                    <a:pt x="262" y="689"/>
                  </a:lnTo>
                  <a:lnTo>
                    <a:pt x="262" y="689"/>
                  </a:lnTo>
                  <a:lnTo>
                    <a:pt x="268" y="689"/>
                  </a:lnTo>
                  <a:lnTo>
                    <a:pt x="272" y="692"/>
                  </a:lnTo>
                  <a:lnTo>
                    <a:pt x="272" y="692"/>
                  </a:lnTo>
                  <a:lnTo>
                    <a:pt x="279" y="697"/>
                  </a:lnTo>
                  <a:lnTo>
                    <a:pt x="279" y="697"/>
                  </a:lnTo>
                  <a:lnTo>
                    <a:pt x="285" y="701"/>
                  </a:lnTo>
                  <a:lnTo>
                    <a:pt x="291" y="704"/>
                  </a:lnTo>
                  <a:lnTo>
                    <a:pt x="291" y="704"/>
                  </a:lnTo>
                  <a:lnTo>
                    <a:pt x="294" y="704"/>
                  </a:lnTo>
                  <a:lnTo>
                    <a:pt x="294" y="704"/>
                  </a:lnTo>
                  <a:lnTo>
                    <a:pt x="299" y="704"/>
                  </a:lnTo>
                  <a:lnTo>
                    <a:pt x="302" y="700"/>
                  </a:lnTo>
                  <a:lnTo>
                    <a:pt x="302" y="700"/>
                  </a:lnTo>
                  <a:lnTo>
                    <a:pt x="305" y="695"/>
                  </a:lnTo>
                  <a:lnTo>
                    <a:pt x="309" y="692"/>
                  </a:lnTo>
                  <a:lnTo>
                    <a:pt x="309" y="692"/>
                  </a:lnTo>
                  <a:lnTo>
                    <a:pt x="316" y="689"/>
                  </a:lnTo>
                  <a:lnTo>
                    <a:pt x="324" y="688"/>
                  </a:lnTo>
                  <a:lnTo>
                    <a:pt x="324" y="688"/>
                  </a:lnTo>
                  <a:lnTo>
                    <a:pt x="333" y="689"/>
                  </a:lnTo>
                  <a:lnTo>
                    <a:pt x="340" y="691"/>
                  </a:lnTo>
                  <a:lnTo>
                    <a:pt x="340" y="691"/>
                  </a:lnTo>
                  <a:lnTo>
                    <a:pt x="344" y="694"/>
                  </a:lnTo>
                  <a:lnTo>
                    <a:pt x="344" y="694"/>
                  </a:lnTo>
                  <a:lnTo>
                    <a:pt x="350" y="697"/>
                  </a:lnTo>
                  <a:lnTo>
                    <a:pt x="356" y="698"/>
                  </a:lnTo>
                  <a:lnTo>
                    <a:pt x="356" y="698"/>
                  </a:lnTo>
                  <a:lnTo>
                    <a:pt x="364" y="698"/>
                  </a:lnTo>
                  <a:lnTo>
                    <a:pt x="364" y="698"/>
                  </a:lnTo>
                  <a:lnTo>
                    <a:pt x="374" y="697"/>
                  </a:lnTo>
                  <a:lnTo>
                    <a:pt x="378" y="695"/>
                  </a:lnTo>
                  <a:lnTo>
                    <a:pt x="383" y="692"/>
                  </a:lnTo>
                  <a:lnTo>
                    <a:pt x="383" y="692"/>
                  </a:lnTo>
                  <a:lnTo>
                    <a:pt x="384" y="691"/>
                  </a:lnTo>
                  <a:lnTo>
                    <a:pt x="384" y="691"/>
                  </a:lnTo>
                  <a:lnTo>
                    <a:pt x="387" y="688"/>
                  </a:lnTo>
                  <a:lnTo>
                    <a:pt x="387" y="688"/>
                  </a:lnTo>
                  <a:lnTo>
                    <a:pt x="393" y="685"/>
                  </a:lnTo>
                  <a:lnTo>
                    <a:pt x="401" y="682"/>
                  </a:lnTo>
                  <a:lnTo>
                    <a:pt x="401" y="682"/>
                  </a:lnTo>
                  <a:lnTo>
                    <a:pt x="412" y="679"/>
                  </a:lnTo>
                  <a:lnTo>
                    <a:pt x="423" y="676"/>
                  </a:lnTo>
                  <a:lnTo>
                    <a:pt x="445" y="675"/>
                  </a:lnTo>
                  <a:lnTo>
                    <a:pt x="445" y="675"/>
                  </a:lnTo>
                  <a:lnTo>
                    <a:pt x="452" y="675"/>
                  </a:lnTo>
                  <a:lnTo>
                    <a:pt x="457" y="676"/>
                  </a:lnTo>
                  <a:lnTo>
                    <a:pt x="457" y="676"/>
                  </a:lnTo>
                  <a:lnTo>
                    <a:pt x="466" y="681"/>
                  </a:lnTo>
                  <a:lnTo>
                    <a:pt x="471" y="682"/>
                  </a:lnTo>
                  <a:lnTo>
                    <a:pt x="477" y="682"/>
                  </a:lnTo>
                  <a:lnTo>
                    <a:pt x="477" y="682"/>
                  </a:lnTo>
                  <a:lnTo>
                    <a:pt x="480" y="682"/>
                  </a:lnTo>
                  <a:lnTo>
                    <a:pt x="483" y="681"/>
                  </a:lnTo>
                  <a:lnTo>
                    <a:pt x="483" y="681"/>
                  </a:lnTo>
                  <a:lnTo>
                    <a:pt x="486" y="677"/>
                  </a:lnTo>
                  <a:lnTo>
                    <a:pt x="488" y="672"/>
                  </a:lnTo>
                  <a:lnTo>
                    <a:pt x="488" y="666"/>
                  </a:lnTo>
                  <a:lnTo>
                    <a:pt x="485" y="655"/>
                  </a:lnTo>
                  <a:lnTo>
                    <a:pt x="485" y="655"/>
                  </a:lnTo>
                  <a:lnTo>
                    <a:pt x="483" y="647"/>
                  </a:lnTo>
                  <a:lnTo>
                    <a:pt x="483" y="641"/>
                  </a:lnTo>
                  <a:lnTo>
                    <a:pt x="483" y="641"/>
                  </a:lnTo>
                  <a:lnTo>
                    <a:pt x="485" y="635"/>
                  </a:lnTo>
                  <a:lnTo>
                    <a:pt x="486" y="630"/>
                  </a:lnTo>
                  <a:lnTo>
                    <a:pt x="489" y="627"/>
                  </a:lnTo>
                  <a:lnTo>
                    <a:pt x="494" y="624"/>
                  </a:lnTo>
                  <a:lnTo>
                    <a:pt x="501" y="621"/>
                  </a:lnTo>
                  <a:lnTo>
                    <a:pt x="508" y="617"/>
                  </a:lnTo>
                  <a:lnTo>
                    <a:pt x="508" y="617"/>
                  </a:lnTo>
                  <a:lnTo>
                    <a:pt x="511" y="616"/>
                  </a:lnTo>
                  <a:lnTo>
                    <a:pt x="513" y="613"/>
                  </a:lnTo>
                  <a:lnTo>
                    <a:pt x="513" y="613"/>
                  </a:lnTo>
                  <a:lnTo>
                    <a:pt x="514" y="610"/>
                  </a:lnTo>
                  <a:lnTo>
                    <a:pt x="517" y="607"/>
                  </a:lnTo>
                  <a:lnTo>
                    <a:pt x="517" y="607"/>
                  </a:lnTo>
                  <a:lnTo>
                    <a:pt x="526" y="601"/>
                  </a:lnTo>
                  <a:lnTo>
                    <a:pt x="536" y="595"/>
                  </a:lnTo>
                  <a:lnTo>
                    <a:pt x="545" y="590"/>
                  </a:lnTo>
                  <a:lnTo>
                    <a:pt x="551" y="586"/>
                  </a:lnTo>
                  <a:lnTo>
                    <a:pt x="551" y="586"/>
                  </a:lnTo>
                  <a:lnTo>
                    <a:pt x="553" y="583"/>
                  </a:lnTo>
                  <a:lnTo>
                    <a:pt x="553" y="582"/>
                  </a:lnTo>
                  <a:lnTo>
                    <a:pt x="553" y="582"/>
                  </a:lnTo>
                  <a:lnTo>
                    <a:pt x="548" y="577"/>
                  </a:lnTo>
                  <a:lnTo>
                    <a:pt x="544" y="571"/>
                  </a:lnTo>
                  <a:lnTo>
                    <a:pt x="526" y="559"/>
                  </a:lnTo>
                  <a:lnTo>
                    <a:pt x="526" y="559"/>
                  </a:lnTo>
                  <a:lnTo>
                    <a:pt x="479" y="525"/>
                  </a:lnTo>
                  <a:lnTo>
                    <a:pt x="479" y="525"/>
                  </a:lnTo>
                  <a:lnTo>
                    <a:pt x="474" y="521"/>
                  </a:lnTo>
                  <a:lnTo>
                    <a:pt x="470" y="515"/>
                  </a:lnTo>
                  <a:lnTo>
                    <a:pt x="467" y="508"/>
                  </a:lnTo>
                  <a:lnTo>
                    <a:pt x="464" y="500"/>
                  </a:lnTo>
                  <a:lnTo>
                    <a:pt x="461" y="483"/>
                  </a:lnTo>
                  <a:lnTo>
                    <a:pt x="457" y="469"/>
                  </a:lnTo>
                  <a:lnTo>
                    <a:pt x="457" y="469"/>
                  </a:lnTo>
                  <a:lnTo>
                    <a:pt x="455" y="466"/>
                  </a:lnTo>
                  <a:lnTo>
                    <a:pt x="455" y="466"/>
                  </a:lnTo>
                  <a:lnTo>
                    <a:pt x="445" y="449"/>
                  </a:lnTo>
                  <a:lnTo>
                    <a:pt x="442" y="441"/>
                  </a:lnTo>
                  <a:lnTo>
                    <a:pt x="441" y="437"/>
                  </a:lnTo>
                  <a:lnTo>
                    <a:pt x="442" y="434"/>
                  </a:lnTo>
                  <a:lnTo>
                    <a:pt x="442" y="434"/>
                  </a:lnTo>
                  <a:lnTo>
                    <a:pt x="443" y="432"/>
                  </a:lnTo>
                  <a:lnTo>
                    <a:pt x="443" y="432"/>
                  </a:lnTo>
                  <a:lnTo>
                    <a:pt x="446" y="431"/>
                  </a:lnTo>
                  <a:lnTo>
                    <a:pt x="451" y="430"/>
                  </a:lnTo>
                  <a:lnTo>
                    <a:pt x="451" y="430"/>
                  </a:lnTo>
                  <a:lnTo>
                    <a:pt x="468" y="425"/>
                  </a:lnTo>
                  <a:lnTo>
                    <a:pt x="489" y="419"/>
                  </a:lnTo>
                  <a:lnTo>
                    <a:pt x="508" y="412"/>
                  </a:lnTo>
                  <a:lnTo>
                    <a:pt x="517" y="406"/>
                  </a:lnTo>
                  <a:lnTo>
                    <a:pt x="525" y="401"/>
                  </a:lnTo>
                  <a:lnTo>
                    <a:pt x="525" y="401"/>
                  </a:lnTo>
                  <a:lnTo>
                    <a:pt x="532" y="396"/>
                  </a:lnTo>
                  <a:lnTo>
                    <a:pt x="541" y="391"/>
                  </a:lnTo>
                  <a:lnTo>
                    <a:pt x="562" y="384"/>
                  </a:lnTo>
                  <a:lnTo>
                    <a:pt x="562" y="384"/>
                  </a:lnTo>
                  <a:lnTo>
                    <a:pt x="573" y="379"/>
                  </a:lnTo>
                  <a:lnTo>
                    <a:pt x="578" y="378"/>
                  </a:lnTo>
                  <a:lnTo>
                    <a:pt x="582" y="375"/>
                  </a:lnTo>
                  <a:lnTo>
                    <a:pt x="582" y="375"/>
                  </a:lnTo>
                  <a:lnTo>
                    <a:pt x="585" y="372"/>
                  </a:lnTo>
                  <a:lnTo>
                    <a:pt x="590" y="372"/>
                  </a:lnTo>
                  <a:lnTo>
                    <a:pt x="590" y="372"/>
                  </a:lnTo>
                  <a:lnTo>
                    <a:pt x="598" y="373"/>
                  </a:lnTo>
                  <a:lnTo>
                    <a:pt x="598" y="373"/>
                  </a:lnTo>
                  <a:lnTo>
                    <a:pt x="601" y="373"/>
                  </a:lnTo>
                  <a:lnTo>
                    <a:pt x="601" y="373"/>
                  </a:lnTo>
                  <a:lnTo>
                    <a:pt x="607" y="375"/>
                  </a:lnTo>
                  <a:lnTo>
                    <a:pt x="613" y="376"/>
                  </a:lnTo>
                  <a:lnTo>
                    <a:pt x="613" y="376"/>
                  </a:lnTo>
                  <a:lnTo>
                    <a:pt x="616" y="375"/>
                  </a:lnTo>
                  <a:lnTo>
                    <a:pt x="619" y="373"/>
                  </a:lnTo>
                  <a:lnTo>
                    <a:pt x="619" y="373"/>
                  </a:lnTo>
                  <a:lnTo>
                    <a:pt x="623" y="366"/>
                  </a:lnTo>
                  <a:lnTo>
                    <a:pt x="623" y="366"/>
                  </a:lnTo>
                  <a:lnTo>
                    <a:pt x="625" y="359"/>
                  </a:lnTo>
                  <a:lnTo>
                    <a:pt x="627" y="351"/>
                  </a:lnTo>
                  <a:lnTo>
                    <a:pt x="625" y="344"/>
                  </a:lnTo>
                  <a:lnTo>
                    <a:pt x="623" y="336"/>
                  </a:lnTo>
                  <a:lnTo>
                    <a:pt x="623" y="336"/>
                  </a:lnTo>
                  <a:lnTo>
                    <a:pt x="623" y="336"/>
                  </a:lnTo>
                  <a:lnTo>
                    <a:pt x="623" y="336"/>
                  </a:lnTo>
                  <a:lnTo>
                    <a:pt x="623" y="336"/>
                  </a:lnTo>
                  <a:lnTo>
                    <a:pt x="621" y="333"/>
                  </a:lnTo>
                  <a:lnTo>
                    <a:pt x="621" y="333"/>
                  </a:lnTo>
                  <a:lnTo>
                    <a:pt x="615" y="325"/>
                  </a:lnTo>
                  <a:lnTo>
                    <a:pt x="609" y="311"/>
                  </a:lnTo>
                  <a:lnTo>
                    <a:pt x="606" y="297"/>
                  </a:lnTo>
                  <a:lnTo>
                    <a:pt x="604" y="277"/>
                  </a:lnTo>
                  <a:lnTo>
                    <a:pt x="604" y="277"/>
                  </a:lnTo>
                  <a:lnTo>
                    <a:pt x="603" y="266"/>
                  </a:lnTo>
                  <a:lnTo>
                    <a:pt x="600" y="257"/>
                  </a:lnTo>
                  <a:lnTo>
                    <a:pt x="600" y="257"/>
                  </a:lnTo>
                  <a:lnTo>
                    <a:pt x="597" y="249"/>
                  </a:lnTo>
                  <a:lnTo>
                    <a:pt x="596" y="245"/>
                  </a:lnTo>
                  <a:lnTo>
                    <a:pt x="594" y="241"/>
                  </a:lnTo>
                  <a:lnTo>
                    <a:pt x="594" y="241"/>
                  </a:lnTo>
                  <a:lnTo>
                    <a:pt x="594" y="230"/>
                  </a:lnTo>
                  <a:lnTo>
                    <a:pt x="591" y="220"/>
                  </a:lnTo>
                  <a:lnTo>
                    <a:pt x="585" y="212"/>
                  </a:lnTo>
                  <a:lnTo>
                    <a:pt x="582" y="208"/>
                  </a:lnTo>
                  <a:lnTo>
                    <a:pt x="579" y="205"/>
                  </a:lnTo>
                  <a:lnTo>
                    <a:pt x="579" y="205"/>
                  </a:lnTo>
                  <a:lnTo>
                    <a:pt x="573" y="202"/>
                  </a:lnTo>
                  <a:lnTo>
                    <a:pt x="570" y="199"/>
                  </a:lnTo>
                  <a:lnTo>
                    <a:pt x="570" y="199"/>
                  </a:lnTo>
                  <a:lnTo>
                    <a:pt x="569" y="196"/>
                  </a:lnTo>
                  <a:lnTo>
                    <a:pt x="567" y="192"/>
                  </a:lnTo>
                  <a:lnTo>
                    <a:pt x="570" y="186"/>
                  </a:lnTo>
                  <a:lnTo>
                    <a:pt x="573" y="177"/>
                  </a:lnTo>
                  <a:lnTo>
                    <a:pt x="573" y="177"/>
                  </a:lnTo>
                  <a:lnTo>
                    <a:pt x="576" y="173"/>
                  </a:lnTo>
                  <a:lnTo>
                    <a:pt x="578" y="167"/>
                  </a:lnTo>
                  <a:lnTo>
                    <a:pt x="581" y="153"/>
                  </a:lnTo>
                  <a:lnTo>
                    <a:pt x="581" y="139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8" y="112"/>
                  </a:lnTo>
                  <a:lnTo>
                    <a:pt x="576" y="105"/>
                  </a:lnTo>
                  <a:lnTo>
                    <a:pt x="576" y="105"/>
                  </a:lnTo>
                  <a:lnTo>
                    <a:pt x="575" y="100"/>
                  </a:lnTo>
                  <a:lnTo>
                    <a:pt x="575" y="100"/>
                  </a:lnTo>
                  <a:lnTo>
                    <a:pt x="575" y="96"/>
                  </a:lnTo>
                  <a:lnTo>
                    <a:pt x="575" y="96"/>
                  </a:lnTo>
                  <a:lnTo>
                    <a:pt x="572" y="93"/>
                  </a:lnTo>
                  <a:lnTo>
                    <a:pt x="569" y="87"/>
                  </a:lnTo>
                  <a:lnTo>
                    <a:pt x="569" y="87"/>
                  </a:lnTo>
                  <a:lnTo>
                    <a:pt x="567" y="81"/>
                  </a:lnTo>
                  <a:lnTo>
                    <a:pt x="566" y="77"/>
                  </a:lnTo>
                  <a:lnTo>
                    <a:pt x="562" y="72"/>
                  </a:lnTo>
                  <a:lnTo>
                    <a:pt x="557" y="69"/>
                  </a:lnTo>
                  <a:lnTo>
                    <a:pt x="553" y="66"/>
                  </a:lnTo>
                  <a:lnTo>
                    <a:pt x="545" y="65"/>
                  </a:lnTo>
                  <a:lnTo>
                    <a:pt x="528" y="63"/>
                  </a:lnTo>
                  <a:lnTo>
                    <a:pt x="528" y="63"/>
                  </a:lnTo>
                  <a:lnTo>
                    <a:pt x="520" y="63"/>
                  </a:lnTo>
                  <a:lnTo>
                    <a:pt x="519" y="62"/>
                  </a:lnTo>
                  <a:lnTo>
                    <a:pt x="519" y="59"/>
                  </a:lnTo>
                  <a:lnTo>
                    <a:pt x="520" y="54"/>
                  </a:lnTo>
                  <a:lnTo>
                    <a:pt x="525" y="49"/>
                  </a:lnTo>
                  <a:lnTo>
                    <a:pt x="529" y="43"/>
                  </a:lnTo>
                  <a:lnTo>
                    <a:pt x="533" y="35"/>
                  </a:lnTo>
                  <a:lnTo>
                    <a:pt x="535" y="29"/>
                  </a:lnTo>
                  <a:lnTo>
                    <a:pt x="535" y="26"/>
                  </a:lnTo>
                  <a:lnTo>
                    <a:pt x="533" y="23"/>
                  </a:lnTo>
                  <a:lnTo>
                    <a:pt x="533" y="23"/>
                  </a:lnTo>
                  <a:lnTo>
                    <a:pt x="532" y="20"/>
                  </a:lnTo>
                  <a:lnTo>
                    <a:pt x="528" y="20"/>
                  </a:lnTo>
                  <a:lnTo>
                    <a:pt x="528" y="20"/>
                  </a:lnTo>
                  <a:lnTo>
                    <a:pt x="523" y="20"/>
                  </a:lnTo>
                  <a:lnTo>
                    <a:pt x="519" y="23"/>
                  </a:lnTo>
                  <a:lnTo>
                    <a:pt x="507" y="31"/>
                  </a:lnTo>
                  <a:lnTo>
                    <a:pt x="507" y="31"/>
                  </a:lnTo>
                  <a:lnTo>
                    <a:pt x="494" y="38"/>
                  </a:lnTo>
                  <a:lnTo>
                    <a:pt x="486" y="40"/>
                  </a:lnTo>
                  <a:lnTo>
                    <a:pt x="479" y="41"/>
                  </a:lnTo>
                  <a:lnTo>
                    <a:pt x="479" y="41"/>
                  </a:lnTo>
                  <a:lnTo>
                    <a:pt x="471" y="40"/>
                  </a:lnTo>
                  <a:lnTo>
                    <a:pt x="471" y="40"/>
                  </a:lnTo>
                  <a:lnTo>
                    <a:pt x="464" y="38"/>
                  </a:lnTo>
                  <a:lnTo>
                    <a:pt x="464" y="38"/>
                  </a:lnTo>
                  <a:lnTo>
                    <a:pt x="455" y="40"/>
                  </a:lnTo>
                  <a:lnTo>
                    <a:pt x="445" y="44"/>
                  </a:lnTo>
                  <a:lnTo>
                    <a:pt x="436" y="50"/>
                  </a:lnTo>
                  <a:lnTo>
                    <a:pt x="427" y="56"/>
                  </a:lnTo>
                  <a:lnTo>
                    <a:pt x="408" y="72"/>
                  </a:lnTo>
                  <a:lnTo>
                    <a:pt x="392" y="85"/>
                  </a:lnTo>
                  <a:lnTo>
                    <a:pt x="392" y="85"/>
                  </a:lnTo>
                  <a:lnTo>
                    <a:pt x="383" y="90"/>
                  </a:lnTo>
                  <a:lnTo>
                    <a:pt x="374" y="91"/>
                  </a:lnTo>
                  <a:lnTo>
                    <a:pt x="374" y="91"/>
                  </a:lnTo>
                  <a:lnTo>
                    <a:pt x="368" y="91"/>
                  </a:lnTo>
                  <a:lnTo>
                    <a:pt x="362" y="90"/>
                  </a:lnTo>
                  <a:lnTo>
                    <a:pt x="358" y="85"/>
                  </a:lnTo>
                  <a:lnTo>
                    <a:pt x="353" y="83"/>
                  </a:lnTo>
                  <a:lnTo>
                    <a:pt x="352" y="77"/>
                  </a:lnTo>
                  <a:lnTo>
                    <a:pt x="350" y="71"/>
                  </a:lnTo>
                  <a:lnTo>
                    <a:pt x="352" y="65"/>
                  </a:lnTo>
                  <a:lnTo>
                    <a:pt x="356" y="59"/>
                  </a:lnTo>
                  <a:lnTo>
                    <a:pt x="356" y="59"/>
                  </a:lnTo>
                  <a:lnTo>
                    <a:pt x="361" y="50"/>
                  </a:lnTo>
                  <a:lnTo>
                    <a:pt x="362" y="44"/>
                  </a:lnTo>
                  <a:lnTo>
                    <a:pt x="362" y="43"/>
                  </a:lnTo>
                  <a:lnTo>
                    <a:pt x="361" y="41"/>
                  </a:lnTo>
                  <a:lnTo>
                    <a:pt x="356" y="40"/>
                  </a:lnTo>
                  <a:lnTo>
                    <a:pt x="356" y="40"/>
                  </a:lnTo>
                  <a:lnTo>
                    <a:pt x="344" y="41"/>
                  </a:lnTo>
                  <a:lnTo>
                    <a:pt x="331" y="46"/>
                  </a:lnTo>
                  <a:lnTo>
                    <a:pt x="331" y="46"/>
                  </a:lnTo>
                  <a:lnTo>
                    <a:pt x="321" y="49"/>
                  </a:lnTo>
                  <a:lnTo>
                    <a:pt x="312" y="50"/>
                  </a:lnTo>
                  <a:lnTo>
                    <a:pt x="312" y="50"/>
                  </a:lnTo>
                  <a:lnTo>
                    <a:pt x="306" y="49"/>
                  </a:lnTo>
                  <a:lnTo>
                    <a:pt x="299" y="47"/>
                  </a:lnTo>
                  <a:lnTo>
                    <a:pt x="293" y="46"/>
                  </a:lnTo>
                  <a:lnTo>
                    <a:pt x="287" y="41"/>
                  </a:lnTo>
                  <a:lnTo>
                    <a:pt x="282" y="38"/>
                  </a:lnTo>
                  <a:lnTo>
                    <a:pt x="279" y="32"/>
                  </a:lnTo>
                  <a:lnTo>
                    <a:pt x="278" y="28"/>
                  </a:lnTo>
                  <a:lnTo>
                    <a:pt x="278" y="20"/>
                  </a:lnTo>
                  <a:lnTo>
                    <a:pt x="278" y="20"/>
                  </a:lnTo>
                  <a:lnTo>
                    <a:pt x="278" y="18"/>
                  </a:lnTo>
                  <a:lnTo>
                    <a:pt x="278" y="13"/>
                  </a:lnTo>
                  <a:lnTo>
                    <a:pt x="275" y="4"/>
                  </a:lnTo>
                  <a:lnTo>
                    <a:pt x="275" y="4"/>
                  </a:lnTo>
                  <a:lnTo>
                    <a:pt x="275" y="4"/>
                  </a:lnTo>
                  <a:lnTo>
                    <a:pt x="275" y="4"/>
                  </a:lnTo>
                  <a:lnTo>
                    <a:pt x="256" y="6"/>
                  </a:lnTo>
                  <a:lnTo>
                    <a:pt x="256" y="6"/>
                  </a:lnTo>
                  <a:lnTo>
                    <a:pt x="254" y="6"/>
                  </a:lnTo>
                  <a:lnTo>
                    <a:pt x="254" y="6"/>
                  </a:lnTo>
                  <a:lnTo>
                    <a:pt x="248" y="6"/>
                  </a:lnTo>
                  <a:lnTo>
                    <a:pt x="248" y="6"/>
                  </a:lnTo>
                  <a:lnTo>
                    <a:pt x="237" y="3"/>
                  </a:lnTo>
                  <a:lnTo>
                    <a:pt x="237" y="3"/>
                  </a:lnTo>
                  <a:lnTo>
                    <a:pt x="213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82" name="Freeform: Shape 165">
              <a:extLst>
                <a:ext uri="{FF2B5EF4-FFF2-40B4-BE49-F238E27FC236}">
                  <a16:creationId xmlns:a16="http://schemas.microsoft.com/office/drawing/2014/main" id="{1D2FB258-AB90-4C4D-9D83-A697302D7872}"/>
                </a:ext>
              </a:extLst>
            </p:cNvPr>
            <p:cNvSpPr/>
            <p:nvPr/>
          </p:nvSpPr>
          <p:spPr>
            <a:xfrm>
              <a:off x="4939920" y="1020959"/>
              <a:ext cx="265320" cy="420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38" h="1169">
                  <a:moveTo>
                    <a:pt x="483" y="0"/>
                  </a:moveTo>
                  <a:lnTo>
                    <a:pt x="483" y="0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76" y="1"/>
                  </a:lnTo>
                  <a:lnTo>
                    <a:pt x="468" y="3"/>
                  </a:lnTo>
                  <a:lnTo>
                    <a:pt x="468" y="3"/>
                  </a:lnTo>
                  <a:lnTo>
                    <a:pt x="468" y="3"/>
                  </a:lnTo>
                  <a:lnTo>
                    <a:pt x="468" y="3"/>
                  </a:lnTo>
                  <a:lnTo>
                    <a:pt x="468" y="3"/>
                  </a:lnTo>
                  <a:lnTo>
                    <a:pt x="468" y="3"/>
                  </a:lnTo>
                  <a:lnTo>
                    <a:pt x="459" y="7"/>
                  </a:lnTo>
                  <a:lnTo>
                    <a:pt x="452" y="15"/>
                  </a:lnTo>
                  <a:lnTo>
                    <a:pt x="452" y="15"/>
                  </a:lnTo>
                  <a:lnTo>
                    <a:pt x="447" y="18"/>
                  </a:lnTo>
                  <a:lnTo>
                    <a:pt x="440" y="19"/>
                  </a:lnTo>
                  <a:lnTo>
                    <a:pt x="422" y="20"/>
                  </a:lnTo>
                  <a:lnTo>
                    <a:pt x="422" y="20"/>
                  </a:lnTo>
                  <a:lnTo>
                    <a:pt x="418" y="20"/>
                  </a:lnTo>
                  <a:lnTo>
                    <a:pt x="418" y="20"/>
                  </a:lnTo>
                  <a:lnTo>
                    <a:pt x="414" y="20"/>
                  </a:lnTo>
                  <a:lnTo>
                    <a:pt x="414" y="20"/>
                  </a:lnTo>
                  <a:lnTo>
                    <a:pt x="402" y="20"/>
                  </a:lnTo>
                  <a:lnTo>
                    <a:pt x="391" y="22"/>
                  </a:lnTo>
                  <a:lnTo>
                    <a:pt x="387" y="23"/>
                  </a:lnTo>
                  <a:lnTo>
                    <a:pt x="384" y="25"/>
                  </a:lnTo>
                  <a:lnTo>
                    <a:pt x="383" y="28"/>
                  </a:lnTo>
                  <a:lnTo>
                    <a:pt x="381" y="31"/>
                  </a:lnTo>
                  <a:lnTo>
                    <a:pt x="381" y="31"/>
                  </a:lnTo>
                  <a:lnTo>
                    <a:pt x="381" y="34"/>
                  </a:lnTo>
                  <a:lnTo>
                    <a:pt x="380" y="37"/>
                  </a:lnTo>
                  <a:lnTo>
                    <a:pt x="375" y="43"/>
                  </a:lnTo>
                  <a:lnTo>
                    <a:pt x="368" y="49"/>
                  </a:lnTo>
                  <a:lnTo>
                    <a:pt x="360" y="53"/>
                  </a:lnTo>
                  <a:lnTo>
                    <a:pt x="352" y="57"/>
                  </a:lnTo>
                  <a:lnTo>
                    <a:pt x="346" y="63"/>
                  </a:lnTo>
                  <a:lnTo>
                    <a:pt x="340" y="69"/>
                  </a:lnTo>
                  <a:lnTo>
                    <a:pt x="338" y="74"/>
                  </a:lnTo>
                  <a:lnTo>
                    <a:pt x="338" y="78"/>
                  </a:lnTo>
                  <a:lnTo>
                    <a:pt x="338" y="78"/>
                  </a:lnTo>
                  <a:lnTo>
                    <a:pt x="338" y="86"/>
                  </a:lnTo>
                  <a:lnTo>
                    <a:pt x="340" y="94"/>
                  </a:lnTo>
                  <a:lnTo>
                    <a:pt x="344" y="112"/>
                  </a:lnTo>
                  <a:lnTo>
                    <a:pt x="344" y="112"/>
                  </a:lnTo>
                  <a:lnTo>
                    <a:pt x="344" y="122"/>
                  </a:lnTo>
                  <a:lnTo>
                    <a:pt x="343" y="130"/>
                  </a:lnTo>
                  <a:lnTo>
                    <a:pt x="341" y="134"/>
                  </a:lnTo>
                  <a:lnTo>
                    <a:pt x="338" y="136"/>
                  </a:lnTo>
                  <a:lnTo>
                    <a:pt x="334" y="137"/>
                  </a:lnTo>
                  <a:lnTo>
                    <a:pt x="328" y="139"/>
                  </a:lnTo>
                  <a:lnTo>
                    <a:pt x="328" y="139"/>
                  </a:lnTo>
                  <a:lnTo>
                    <a:pt x="328" y="139"/>
                  </a:lnTo>
                  <a:lnTo>
                    <a:pt x="328" y="139"/>
                  </a:lnTo>
                  <a:lnTo>
                    <a:pt x="325" y="137"/>
                  </a:lnTo>
                  <a:lnTo>
                    <a:pt x="325" y="137"/>
                  </a:lnTo>
                  <a:lnTo>
                    <a:pt x="321" y="137"/>
                  </a:lnTo>
                  <a:lnTo>
                    <a:pt x="321" y="137"/>
                  </a:lnTo>
                  <a:lnTo>
                    <a:pt x="318" y="137"/>
                  </a:lnTo>
                  <a:lnTo>
                    <a:pt x="318" y="137"/>
                  </a:lnTo>
                  <a:lnTo>
                    <a:pt x="310" y="139"/>
                  </a:lnTo>
                  <a:lnTo>
                    <a:pt x="307" y="140"/>
                  </a:lnTo>
                  <a:lnTo>
                    <a:pt x="306" y="144"/>
                  </a:lnTo>
                  <a:lnTo>
                    <a:pt x="304" y="149"/>
                  </a:lnTo>
                  <a:lnTo>
                    <a:pt x="303" y="161"/>
                  </a:lnTo>
                  <a:lnTo>
                    <a:pt x="300" y="170"/>
                  </a:lnTo>
                  <a:lnTo>
                    <a:pt x="294" y="178"/>
                  </a:lnTo>
                  <a:lnTo>
                    <a:pt x="294" y="178"/>
                  </a:lnTo>
                  <a:lnTo>
                    <a:pt x="288" y="184"/>
                  </a:lnTo>
                  <a:lnTo>
                    <a:pt x="285" y="186"/>
                  </a:lnTo>
                  <a:lnTo>
                    <a:pt x="284" y="187"/>
                  </a:lnTo>
                  <a:lnTo>
                    <a:pt x="284" y="187"/>
                  </a:lnTo>
                  <a:lnTo>
                    <a:pt x="281" y="186"/>
                  </a:lnTo>
                  <a:lnTo>
                    <a:pt x="278" y="184"/>
                  </a:lnTo>
                  <a:lnTo>
                    <a:pt x="272" y="177"/>
                  </a:lnTo>
                  <a:lnTo>
                    <a:pt x="272" y="177"/>
                  </a:lnTo>
                  <a:lnTo>
                    <a:pt x="266" y="170"/>
                  </a:lnTo>
                  <a:lnTo>
                    <a:pt x="263" y="168"/>
                  </a:lnTo>
                  <a:lnTo>
                    <a:pt x="258" y="167"/>
                  </a:lnTo>
                  <a:lnTo>
                    <a:pt x="258" y="167"/>
                  </a:lnTo>
                  <a:lnTo>
                    <a:pt x="254" y="168"/>
                  </a:lnTo>
                  <a:lnTo>
                    <a:pt x="254" y="168"/>
                  </a:lnTo>
                  <a:lnTo>
                    <a:pt x="247" y="170"/>
                  </a:lnTo>
                  <a:lnTo>
                    <a:pt x="247" y="170"/>
                  </a:lnTo>
                  <a:lnTo>
                    <a:pt x="238" y="168"/>
                  </a:lnTo>
                  <a:lnTo>
                    <a:pt x="227" y="164"/>
                  </a:lnTo>
                  <a:lnTo>
                    <a:pt x="227" y="164"/>
                  </a:lnTo>
                  <a:lnTo>
                    <a:pt x="219" y="161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05" y="161"/>
                  </a:lnTo>
                  <a:lnTo>
                    <a:pt x="201" y="165"/>
                  </a:lnTo>
                  <a:lnTo>
                    <a:pt x="201" y="165"/>
                  </a:lnTo>
                  <a:lnTo>
                    <a:pt x="198" y="168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89" y="173"/>
                  </a:lnTo>
                  <a:lnTo>
                    <a:pt x="182" y="173"/>
                  </a:lnTo>
                  <a:lnTo>
                    <a:pt x="182" y="173"/>
                  </a:lnTo>
                  <a:lnTo>
                    <a:pt x="170" y="171"/>
                  </a:lnTo>
                  <a:lnTo>
                    <a:pt x="155" y="168"/>
                  </a:lnTo>
                  <a:lnTo>
                    <a:pt x="124" y="161"/>
                  </a:lnTo>
                  <a:lnTo>
                    <a:pt x="124" y="161"/>
                  </a:lnTo>
                  <a:lnTo>
                    <a:pt x="120" y="161"/>
                  </a:lnTo>
                  <a:lnTo>
                    <a:pt x="120" y="161"/>
                  </a:lnTo>
                  <a:lnTo>
                    <a:pt x="112" y="158"/>
                  </a:lnTo>
                  <a:lnTo>
                    <a:pt x="105" y="153"/>
                  </a:lnTo>
                  <a:lnTo>
                    <a:pt x="93" y="142"/>
                  </a:lnTo>
                  <a:lnTo>
                    <a:pt x="70" y="118"/>
                  </a:lnTo>
                  <a:lnTo>
                    <a:pt x="70" y="118"/>
                  </a:lnTo>
                  <a:lnTo>
                    <a:pt x="59" y="109"/>
                  </a:lnTo>
                  <a:lnTo>
                    <a:pt x="53" y="106"/>
                  </a:lnTo>
                  <a:lnTo>
                    <a:pt x="47" y="105"/>
                  </a:lnTo>
                  <a:lnTo>
                    <a:pt x="47" y="105"/>
                  </a:lnTo>
                  <a:lnTo>
                    <a:pt x="43" y="105"/>
                  </a:lnTo>
                  <a:lnTo>
                    <a:pt x="43" y="105"/>
                  </a:lnTo>
                  <a:lnTo>
                    <a:pt x="37" y="105"/>
                  </a:lnTo>
                  <a:lnTo>
                    <a:pt x="31" y="106"/>
                  </a:lnTo>
                  <a:lnTo>
                    <a:pt x="25" y="109"/>
                  </a:lnTo>
                  <a:lnTo>
                    <a:pt x="19" y="113"/>
                  </a:lnTo>
                  <a:lnTo>
                    <a:pt x="13" y="118"/>
                  </a:lnTo>
                  <a:lnTo>
                    <a:pt x="9" y="124"/>
                  </a:lnTo>
                  <a:lnTo>
                    <a:pt x="4" y="131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16" y="150"/>
                  </a:lnTo>
                  <a:lnTo>
                    <a:pt x="31" y="164"/>
                  </a:lnTo>
                  <a:lnTo>
                    <a:pt x="47" y="177"/>
                  </a:lnTo>
                  <a:lnTo>
                    <a:pt x="67" y="189"/>
                  </a:lnTo>
                  <a:lnTo>
                    <a:pt x="67" y="189"/>
                  </a:lnTo>
                  <a:lnTo>
                    <a:pt x="77" y="195"/>
                  </a:lnTo>
                  <a:lnTo>
                    <a:pt x="77" y="195"/>
                  </a:lnTo>
                  <a:lnTo>
                    <a:pt x="111" y="209"/>
                  </a:lnTo>
                  <a:lnTo>
                    <a:pt x="129" y="217"/>
                  </a:lnTo>
                  <a:lnTo>
                    <a:pt x="146" y="224"/>
                  </a:lnTo>
                  <a:lnTo>
                    <a:pt x="146" y="224"/>
                  </a:lnTo>
                  <a:lnTo>
                    <a:pt x="157" y="230"/>
                  </a:lnTo>
                  <a:lnTo>
                    <a:pt x="167" y="238"/>
                  </a:lnTo>
                  <a:lnTo>
                    <a:pt x="173" y="243"/>
                  </a:lnTo>
                  <a:lnTo>
                    <a:pt x="177" y="251"/>
                  </a:lnTo>
                  <a:lnTo>
                    <a:pt x="177" y="251"/>
                  </a:lnTo>
                  <a:lnTo>
                    <a:pt x="177" y="255"/>
                  </a:lnTo>
                  <a:lnTo>
                    <a:pt x="177" y="255"/>
                  </a:lnTo>
                  <a:lnTo>
                    <a:pt x="173" y="279"/>
                  </a:lnTo>
                  <a:lnTo>
                    <a:pt x="171" y="291"/>
                  </a:lnTo>
                  <a:lnTo>
                    <a:pt x="171" y="302"/>
                  </a:lnTo>
                  <a:lnTo>
                    <a:pt x="171" y="302"/>
                  </a:lnTo>
                  <a:lnTo>
                    <a:pt x="173" y="308"/>
                  </a:lnTo>
                  <a:lnTo>
                    <a:pt x="174" y="314"/>
                  </a:lnTo>
                  <a:lnTo>
                    <a:pt x="177" y="319"/>
                  </a:lnTo>
                  <a:lnTo>
                    <a:pt x="180" y="322"/>
                  </a:lnTo>
                  <a:lnTo>
                    <a:pt x="180" y="322"/>
                  </a:lnTo>
                  <a:lnTo>
                    <a:pt x="185" y="326"/>
                  </a:lnTo>
                  <a:lnTo>
                    <a:pt x="186" y="331"/>
                  </a:lnTo>
                  <a:lnTo>
                    <a:pt x="188" y="336"/>
                  </a:lnTo>
                  <a:lnTo>
                    <a:pt x="188" y="344"/>
                  </a:lnTo>
                  <a:lnTo>
                    <a:pt x="188" y="344"/>
                  </a:lnTo>
                  <a:lnTo>
                    <a:pt x="188" y="356"/>
                  </a:lnTo>
                  <a:lnTo>
                    <a:pt x="188" y="367"/>
                  </a:lnTo>
                  <a:lnTo>
                    <a:pt x="191" y="378"/>
                  </a:lnTo>
                  <a:lnTo>
                    <a:pt x="192" y="382"/>
                  </a:lnTo>
                  <a:lnTo>
                    <a:pt x="197" y="385"/>
                  </a:lnTo>
                  <a:lnTo>
                    <a:pt x="197" y="385"/>
                  </a:lnTo>
                  <a:lnTo>
                    <a:pt x="198" y="385"/>
                  </a:lnTo>
                  <a:lnTo>
                    <a:pt x="198" y="385"/>
                  </a:lnTo>
                  <a:lnTo>
                    <a:pt x="201" y="388"/>
                  </a:lnTo>
                  <a:lnTo>
                    <a:pt x="201" y="388"/>
                  </a:lnTo>
                  <a:lnTo>
                    <a:pt x="205" y="394"/>
                  </a:lnTo>
                  <a:lnTo>
                    <a:pt x="205" y="394"/>
                  </a:lnTo>
                  <a:lnTo>
                    <a:pt x="208" y="401"/>
                  </a:lnTo>
                  <a:lnTo>
                    <a:pt x="210" y="409"/>
                  </a:lnTo>
                  <a:lnTo>
                    <a:pt x="210" y="418"/>
                  </a:lnTo>
                  <a:lnTo>
                    <a:pt x="208" y="427"/>
                  </a:lnTo>
                  <a:lnTo>
                    <a:pt x="207" y="434"/>
                  </a:lnTo>
                  <a:lnTo>
                    <a:pt x="204" y="440"/>
                  </a:lnTo>
                  <a:lnTo>
                    <a:pt x="200" y="444"/>
                  </a:lnTo>
                  <a:lnTo>
                    <a:pt x="193" y="446"/>
                  </a:lnTo>
                  <a:lnTo>
                    <a:pt x="193" y="446"/>
                  </a:lnTo>
                  <a:lnTo>
                    <a:pt x="191" y="447"/>
                  </a:lnTo>
                  <a:lnTo>
                    <a:pt x="188" y="449"/>
                  </a:lnTo>
                  <a:lnTo>
                    <a:pt x="188" y="449"/>
                  </a:lnTo>
                  <a:lnTo>
                    <a:pt x="188" y="452"/>
                  </a:lnTo>
                  <a:lnTo>
                    <a:pt x="189" y="456"/>
                  </a:lnTo>
                  <a:lnTo>
                    <a:pt x="193" y="466"/>
                  </a:lnTo>
                  <a:lnTo>
                    <a:pt x="201" y="475"/>
                  </a:lnTo>
                  <a:lnTo>
                    <a:pt x="208" y="483"/>
                  </a:lnTo>
                  <a:lnTo>
                    <a:pt x="208" y="483"/>
                  </a:lnTo>
                  <a:lnTo>
                    <a:pt x="211" y="489"/>
                  </a:lnTo>
                  <a:lnTo>
                    <a:pt x="211" y="489"/>
                  </a:lnTo>
                  <a:lnTo>
                    <a:pt x="213" y="494"/>
                  </a:lnTo>
                  <a:lnTo>
                    <a:pt x="213" y="494"/>
                  </a:lnTo>
                  <a:lnTo>
                    <a:pt x="216" y="505"/>
                  </a:lnTo>
                  <a:lnTo>
                    <a:pt x="217" y="518"/>
                  </a:lnTo>
                  <a:lnTo>
                    <a:pt x="217" y="518"/>
                  </a:lnTo>
                  <a:lnTo>
                    <a:pt x="232" y="522"/>
                  </a:lnTo>
                  <a:lnTo>
                    <a:pt x="247" y="528"/>
                  </a:lnTo>
                  <a:lnTo>
                    <a:pt x="275" y="540"/>
                  </a:lnTo>
                  <a:lnTo>
                    <a:pt x="275" y="540"/>
                  </a:lnTo>
                  <a:lnTo>
                    <a:pt x="284" y="546"/>
                  </a:lnTo>
                  <a:lnTo>
                    <a:pt x="290" y="552"/>
                  </a:lnTo>
                  <a:lnTo>
                    <a:pt x="294" y="558"/>
                  </a:lnTo>
                  <a:lnTo>
                    <a:pt x="297" y="564"/>
                  </a:lnTo>
                  <a:lnTo>
                    <a:pt x="298" y="571"/>
                  </a:lnTo>
                  <a:lnTo>
                    <a:pt x="298" y="579"/>
                  </a:lnTo>
                  <a:lnTo>
                    <a:pt x="300" y="595"/>
                  </a:lnTo>
                  <a:lnTo>
                    <a:pt x="300" y="595"/>
                  </a:lnTo>
                  <a:lnTo>
                    <a:pt x="300" y="616"/>
                  </a:lnTo>
                  <a:lnTo>
                    <a:pt x="298" y="621"/>
                  </a:lnTo>
                  <a:lnTo>
                    <a:pt x="297" y="623"/>
                  </a:lnTo>
                  <a:lnTo>
                    <a:pt x="294" y="623"/>
                  </a:lnTo>
                  <a:lnTo>
                    <a:pt x="294" y="623"/>
                  </a:lnTo>
                  <a:lnTo>
                    <a:pt x="291" y="623"/>
                  </a:lnTo>
                  <a:lnTo>
                    <a:pt x="287" y="620"/>
                  </a:lnTo>
                  <a:lnTo>
                    <a:pt x="287" y="620"/>
                  </a:lnTo>
                  <a:lnTo>
                    <a:pt x="281" y="617"/>
                  </a:lnTo>
                  <a:lnTo>
                    <a:pt x="276" y="617"/>
                  </a:lnTo>
                  <a:lnTo>
                    <a:pt x="276" y="617"/>
                  </a:lnTo>
                  <a:lnTo>
                    <a:pt x="272" y="617"/>
                  </a:lnTo>
                  <a:lnTo>
                    <a:pt x="267" y="619"/>
                  </a:lnTo>
                  <a:lnTo>
                    <a:pt x="264" y="621"/>
                  </a:lnTo>
                  <a:lnTo>
                    <a:pt x="260" y="624"/>
                  </a:lnTo>
                  <a:lnTo>
                    <a:pt x="254" y="636"/>
                  </a:lnTo>
                  <a:lnTo>
                    <a:pt x="248" y="651"/>
                  </a:lnTo>
                  <a:lnTo>
                    <a:pt x="248" y="651"/>
                  </a:lnTo>
                  <a:lnTo>
                    <a:pt x="244" y="663"/>
                  </a:lnTo>
                  <a:lnTo>
                    <a:pt x="236" y="675"/>
                  </a:lnTo>
                  <a:lnTo>
                    <a:pt x="227" y="686"/>
                  </a:lnTo>
                  <a:lnTo>
                    <a:pt x="219" y="698"/>
                  </a:lnTo>
                  <a:lnTo>
                    <a:pt x="207" y="707"/>
                  </a:lnTo>
                  <a:lnTo>
                    <a:pt x="197" y="714"/>
                  </a:lnTo>
                  <a:lnTo>
                    <a:pt x="186" y="720"/>
                  </a:lnTo>
                  <a:lnTo>
                    <a:pt x="176" y="722"/>
                  </a:lnTo>
                  <a:lnTo>
                    <a:pt x="176" y="722"/>
                  </a:lnTo>
                  <a:lnTo>
                    <a:pt x="168" y="723"/>
                  </a:lnTo>
                  <a:lnTo>
                    <a:pt x="163" y="728"/>
                  </a:lnTo>
                  <a:lnTo>
                    <a:pt x="158" y="732"/>
                  </a:lnTo>
                  <a:lnTo>
                    <a:pt x="154" y="737"/>
                  </a:lnTo>
                  <a:lnTo>
                    <a:pt x="146" y="747"/>
                  </a:lnTo>
                  <a:lnTo>
                    <a:pt x="140" y="751"/>
                  </a:lnTo>
                  <a:lnTo>
                    <a:pt x="135" y="754"/>
                  </a:lnTo>
                  <a:lnTo>
                    <a:pt x="135" y="754"/>
                  </a:lnTo>
                  <a:lnTo>
                    <a:pt x="120" y="760"/>
                  </a:lnTo>
                  <a:lnTo>
                    <a:pt x="114" y="763"/>
                  </a:lnTo>
                  <a:lnTo>
                    <a:pt x="108" y="768"/>
                  </a:lnTo>
                  <a:lnTo>
                    <a:pt x="103" y="772"/>
                  </a:lnTo>
                  <a:lnTo>
                    <a:pt x="99" y="778"/>
                  </a:lnTo>
                  <a:lnTo>
                    <a:pt x="98" y="785"/>
                  </a:lnTo>
                  <a:lnTo>
                    <a:pt x="98" y="793"/>
                  </a:lnTo>
                  <a:lnTo>
                    <a:pt x="98" y="793"/>
                  </a:lnTo>
                  <a:lnTo>
                    <a:pt x="96" y="800"/>
                  </a:lnTo>
                  <a:lnTo>
                    <a:pt x="93" y="806"/>
                  </a:lnTo>
                  <a:lnTo>
                    <a:pt x="87" y="810"/>
                  </a:lnTo>
                  <a:lnTo>
                    <a:pt x="80" y="813"/>
                  </a:lnTo>
                  <a:lnTo>
                    <a:pt x="72" y="815"/>
                  </a:lnTo>
                  <a:lnTo>
                    <a:pt x="64" y="816"/>
                  </a:lnTo>
                  <a:lnTo>
                    <a:pt x="47" y="818"/>
                  </a:lnTo>
                  <a:lnTo>
                    <a:pt x="47" y="818"/>
                  </a:lnTo>
                  <a:lnTo>
                    <a:pt x="41" y="819"/>
                  </a:lnTo>
                  <a:lnTo>
                    <a:pt x="37" y="822"/>
                  </a:lnTo>
                  <a:lnTo>
                    <a:pt x="34" y="828"/>
                  </a:lnTo>
                  <a:lnTo>
                    <a:pt x="31" y="836"/>
                  </a:lnTo>
                  <a:lnTo>
                    <a:pt x="25" y="850"/>
                  </a:lnTo>
                  <a:lnTo>
                    <a:pt x="22" y="858"/>
                  </a:lnTo>
                  <a:lnTo>
                    <a:pt x="16" y="862"/>
                  </a:lnTo>
                  <a:lnTo>
                    <a:pt x="16" y="862"/>
                  </a:lnTo>
                  <a:lnTo>
                    <a:pt x="12" y="865"/>
                  </a:lnTo>
                  <a:lnTo>
                    <a:pt x="9" y="869"/>
                  </a:lnTo>
                  <a:lnTo>
                    <a:pt x="6" y="874"/>
                  </a:lnTo>
                  <a:lnTo>
                    <a:pt x="6" y="878"/>
                  </a:lnTo>
                  <a:lnTo>
                    <a:pt x="8" y="884"/>
                  </a:lnTo>
                  <a:lnTo>
                    <a:pt x="11" y="890"/>
                  </a:lnTo>
                  <a:lnTo>
                    <a:pt x="19" y="902"/>
                  </a:lnTo>
                  <a:lnTo>
                    <a:pt x="19" y="902"/>
                  </a:lnTo>
                  <a:lnTo>
                    <a:pt x="24" y="909"/>
                  </a:lnTo>
                  <a:lnTo>
                    <a:pt x="25" y="917"/>
                  </a:lnTo>
                  <a:lnTo>
                    <a:pt x="27" y="923"/>
                  </a:lnTo>
                  <a:lnTo>
                    <a:pt x="27" y="929"/>
                  </a:lnTo>
                  <a:lnTo>
                    <a:pt x="25" y="940"/>
                  </a:lnTo>
                  <a:lnTo>
                    <a:pt x="25" y="946"/>
                  </a:lnTo>
                  <a:lnTo>
                    <a:pt x="27" y="952"/>
                  </a:lnTo>
                  <a:lnTo>
                    <a:pt x="27" y="952"/>
                  </a:lnTo>
                  <a:lnTo>
                    <a:pt x="33" y="966"/>
                  </a:lnTo>
                  <a:lnTo>
                    <a:pt x="37" y="973"/>
                  </a:lnTo>
                  <a:lnTo>
                    <a:pt x="40" y="983"/>
                  </a:lnTo>
                  <a:lnTo>
                    <a:pt x="43" y="994"/>
                  </a:lnTo>
                  <a:lnTo>
                    <a:pt x="45" y="1005"/>
                  </a:lnTo>
                  <a:lnTo>
                    <a:pt x="43" y="1019"/>
                  </a:lnTo>
                  <a:lnTo>
                    <a:pt x="38" y="1031"/>
                  </a:lnTo>
                  <a:lnTo>
                    <a:pt x="38" y="1031"/>
                  </a:lnTo>
                  <a:lnTo>
                    <a:pt x="28" y="1056"/>
                  </a:lnTo>
                  <a:lnTo>
                    <a:pt x="19" y="1079"/>
                  </a:lnTo>
                  <a:lnTo>
                    <a:pt x="16" y="1089"/>
                  </a:lnTo>
                  <a:lnTo>
                    <a:pt x="15" y="1097"/>
                  </a:lnTo>
                  <a:lnTo>
                    <a:pt x="15" y="1103"/>
                  </a:lnTo>
                  <a:lnTo>
                    <a:pt x="16" y="1104"/>
                  </a:lnTo>
                  <a:lnTo>
                    <a:pt x="18" y="1104"/>
                  </a:lnTo>
                  <a:lnTo>
                    <a:pt x="18" y="1104"/>
                  </a:lnTo>
                  <a:lnTo>
                    <a:pt x="19" y="1104"/>
                  </a:lnTo>
                  <a:lnTo>
                    <a:pt x="19" y="1104"/>
                  </a:lnTo>
                  <a:lnTo>
                    <a:pt x="22" y="1103"/>
                  </a:lnTo>
                  <a:lnTo>
                    <a:pt x="22" y="1103"/>
                  </a:lnTo>
                  <a:lnTo>
                    <a:pt x="28" y="1104"/>
                  </a:lnTo>
                  <a:lnTo>
                    <a:pt x="36" y="1107"/>
                  </a:lnTo>
                  <a:lnTo>
                    <a:pt x="50" y="1116"/>
                  </a:lnTo>
                  <a:lnTo>
                    <a:pt x="50" y="1116"/>
                  </a:lnTo>
                  <a:lnTo>
                    <a:pt x="68" y="1126"/>
                  </a:lnTo>
                  <a:lnTo>
                    <a:pt x="75" y="1129"/>
                  </a:lnTo>
                  <a:lnTo>
                    <a:pt x="84" y="1129"/>
                  </a:lnTo>
                  <a:lnTo>
                    <a:pt x="84" y="1129"/>
                  </a:lnTo>
                  <a:lnTo>
                    <a:pt x="86" y="1129"/>
                  </a:lnTo>
                  <a:lnTo>
                    <a:pt x="86" y="1129"/>
                  </a:lnTo>
                  <a:lnTo>
                    <a:pt x="87" y="1129"/>
                  </a:lnTo>
                  <a:lnTo>
                    <a:pt x="87" y="1129"/>
                  </a:lnTo>
                  <a:lnTo>
                    <a:pt x="93" y="1131"/>
                  </a:lnTo>
                  <a:lnTo>
                    <a:pt x="98" y="1134"/>
                  </a:lnTo>
                  <a:lnTo>
                    <a:pt x="106" y="1141"/>
                  </a:lnTo>
                  <a:lnTo>
                    <a:pt x="106" y="1141"/>
                  </a:lnTo>
                  <a:lnTo>
                    <a:pt x="114" y="1150"/>
                  </a:lnTo>
                  <a:lnTo>
                    <a:pt x="118" y="1153"/>
                  </a:lnTo>
                  <a:lnTo>
                    <a:pt x="123" y="1153"/>
                  </a:lnTo>
                  <a:lnTo>
                    <a:pt x="123" y="1153"/>
                  </a:lnTo>
                  <a:lnTo>
                    <a:pt x="129" y="1153"/>
                  </a:lnTo>
                  <a:lnTo>
                    <a:pt x="129" y="1153"/>
                  </a:lnTo>
                  <a:lnTo>
                    <a:pt x="135" y="1152"/>
                  </a:lnTo>
                  <a:lnTo>
                    <a:pt x="135" y="1152"/>
                  </a:lnTo>
                  <a:lnTo>
                    <a:pt x="139" y="1153"/>
                  </a:lnTo>
                  <a:lnTo>
                    <a:pt x="143" y="1155"/>
                  </a:lnTo>
                  <a:lnTo>
                    <a:pt x="155" y="1160"/>
                  </a:lnTo>
                  <a:lnTo>
                    <a:pt x="155" y="1160"/>
                  </a:lnTo>
                  <a:lnTo>
                    <a:pt x="163" y="1163"/>
                  </a:lnTo>
                  <a:lnTo>
                    <a:pt x="171" y="1166"/>
                  </a:lnTo>
                  <a:lnTo>
                    <a:pt x="183" y="1169"/>
                  </a:lnTo>
                  <a:lnTo>
                    <a:pt x="198" y="1169"/>
                  </a:lnTo>
                  <a:lnTo>
                    <a:pt x="198" y="1169"/>
                  </a:lnTo>
                  <a:lnTo>
                    <a:pt x="205" y="1169"/>
                  </a:lnTo>
                  <a:lnTo>
                    <a:pt x="205" y="1169"/>
                  </a:lnTo>
                  <a:lnTo>
                    <a:pt x="229" y="1166"/>
                  </a:lnTo>
                  <a:lnTo>
                    <a:pt x="257" y="1160"/>
                  </a:lnTo>
                  <a:lnTo>
                    <a:pt x="288" y="1153"/>
                  </a:lnTo>
                  <a:lnTo>
                    <a:pt x="319" y="1144"/>
                  </a:lnTo>
                  <a:lnTo>
                    <a:pt x="378" y="1126"/>
                  </a:lnTo>
                  <a:lnTo>
                    <a:pt x="405" y="1122"/>
                  </a:lnTo>
                  <a:lnTo>
                    <a:pt x="424" y="1119"/>
                  </a:lnTo>
                  <a:lnTo>
                    <a:pt x="424" y="1119"/>
                  </a:lnTo>
                  <a:lnTo>
                    <a:pt x="443" y="1119"/>
                  </a:lnTo>
                  <a:lnTo>
                    <a:pt x="459" y="1118"/>
                  </a:lnTo>
                  <a:lnTo>
                    <a:pt x="474" y="1115"/>
                  </a:lnTo>
                  <a:lnTo>
                    <a:pt x="487" y="1112"/>
                  </a:lnTo>
                  <a:lnTo>
                    <a:pt x="487" y="1112"/>
                  </a:lnTo>
                  <a:lnTo>
                    <a:pt x="504" y="1089"/>
                  </a:lnTo>
                  <a:lnTo>
                    <a:pt x="512" y="1079"/>
                  </a:lnTo>
                  <a:lnTo>
                    <a:pt x="521" y="1069"/>
                  </a:lnTo>
                  <a:lnTo>
                    <a:pt x="521" y="1069"/>
                  </a:lnTo>
                  <a:lnTo>
                    <a:pt x="533" y="1060"/>
                  </a:lnTo>
                  <a:lnTo>
                    <a:pt x="546" y="1050"/>
                  </a:lnTo>
                  <a:lnTo>
                    <a:pt x="576" y="1031"/>
                  </a:lnTo>
                  <a:lnTo>
                    <a:pt x="576" y="1031"/>
                  </a:lnTo>
                  <a:lnTo>
                    <a:pt x="589" y="1023"/>
                  </a:lnTo>
                  <a:lnTo>
                    <a:pt x="603" y="1013"/>
                  </a:lnTo>
                  <a:lnTo>
                    <a:pt x="614" y="1004"/>
                  </a:lnTo>
                  <a:lnTo>
                    <a:pt x="623" y="994"/>
                  </a:lnTo>
                  <a:lnTo>
                    <a:pt x="623" y="994"/>
                  </a:lnTo>
                  <a:lnTo>
                    <a:pt x="629" y="982"/>
                  </a:lnTo>
                  <a:lnTo>
                    <a:pt x="629" y="982"/>
                  </a:lnTo>
                  <a:lnTo>
                    <a:pt x="634" y="974"/>
                  </a:lnTo>
                  <a:lnTo>
                    <a:pt x="638" y="968"/>
                  </a:lnTo>
                  <a:lnTo>
                    <a:pt x="651" y="955"/>
                  </a:lnTo>
                  <a:lnTo>
                    <a:pt x="666" y="942"/>
                  </a:lnTo>
                  <a:lnTo>
                    <a:pt x="684" y="930"/>
                  </a:lnTo>
                  <a:lnTo>
                    <a:pt x="700" y="918"/>
                  </a:lnTo>
                  <a:lnTo>
                    <a:pt x="715" y="906"/>
                  </a:lnTo>
                  <a:lnTo>
                    <a:pt x="727" y="895"/>
                  </a:lnTo>
                  <a:lnTo>
                    <a:pt x="731" y="889"/>
                  </a:lnTo>
                  <a:lnTo>
                    <a:pt x="734" y="881"/>
                  </a:lnTo>
                  <a:lnTo>
                    <a:pt x="734" y="881"/>
                  </a:lnTo>
                  <a:lnTo>
                    <a:pt x="737" y="871"/>
                  </a:lnTo>
                  <a:lnTo>
                    <a:pt x="738" y="865"/>
                  </a:lnTo>
                  <a:lnTo>
                    <a:pt x="737" y="859"/>
                  </a:lnTo>
                  <a:lnTo>
                    <a:pt x="734" y="853"/>
                  </a:lnTo>
                  <a:lnTo>
                    <a:pt x="731" y="844"/>
                  </a:lnTo>
                  <a:lnTo>
                    <a:pt x="715" y="825"/>
                  </a:lnTo>
                  <a:lnTo>
                    <a:pt x="715" y="825"/>
                  </a:lnTo>
                  <a:lnTo>
                    <a:pt x="707" y="818"/>
                  </a:lnTo>
                  <a:lnTo>
                    <a:pt x="699" y="810"/>
                  </a:lnTo>
                  <a:lnTo>
                    <a:pt x="679" y="797"/>
                  </a:lnTo>
                  <a:lnTo>
                    <a:pt x="679" y="797"/>
                  </a:lnTo>
                  <a:lnTo>
                    <a:pt x="642" y="775"/>
                  </a:lnTo>
                  <a:lnTo>
                    <a:pt x="631" y="765"/>
                  </a:lnTo>
                  <a:lnTo>
                    <a:pt x="628" y="760"/>
                  </a:lnTo>
                  <a:lnTo>
                    <a:pt x="626" y="757"/>
                  </a:lnTo>
                  <a:lnTo>
                    <a:pt x="626" y="757"/>
                  </a:lnTo>
                  <a:lnTo>
                    <a:pt x="626" y="753"/>
                  </a:lnTo>
                  <a:lnTo>
                    <a:pt x="628" y="750"/>
                  </a:lnTo>
                  <a:lnTo>
                    <a:pt x="632" y="745"/>
                  </a:lnTo>
                  <a:lnTo>
                    <a:pt x="636" y="744"/>
                  </a:lnTo>
                  <a:lnTo>
                    <a:pt x="648" y="738"/>
                  </a:lnTo>
                  <a:lnTo>
                    <a:pt x="660" y="732"/>
                  </a:lnTo>
                  <a:lnTo>
                    <a:pt x="660" y="732"/>
                  </a:lnTo>
                  <a:lnTo>
                    <a:pt x="663" y="729"/>
                  </a:lnTo>
                  <a:lnTo>
                    <a:pt x="668" y="726"/>
                  </a:lnTo>
                  <a:lnTo>
                    <a:pt x="669" y="722"/>
                  </a:lnTo>
                  <a:lnTo>
                    <a:pt x="669" y="717"/>
                  </a:lnTo>
                  <a:lnTo>
                    <a:pt x="669" y="717"/>
                  </a:lnTo>
                  <a:lnTo>
                    <a:pt x="668" y="711"/>
                  </a:lnTo>
                  <a:lnTo>
                    <a:pt x="665" y="706"/>
                  </a:lnTo>
                  <a:lnTo>
                    <a:pt x="662" y="703"/>
                  </a:lnTo>
                  <a:lnTo>
                    <a:pt x="657" y="698"/>
                  </a:lnTo>
                  <a:lnTo>
                    <a:pt x="657" y="698"/>
                  </a:lnTo>
                  <a:lnTo>
                    <a:pt x="645" y="692"/>
                  </a:lnTo>
                  <a:lnTo>
                    <a:pt x="641" y="688"/>
                  </a:lnTo>
                  <a:lnTo>
                    <a:pt x="635" y="683"/>
                  </a:lnTo>
                  <a:lnTo>
                    <a:pt x="635" y="683"/>
                  </a:lnTo>
                  <a:lnTo>
                    <a:pt x="632" y="679"/>
                  </a:lnTo>
                  <a:lnTo>
                    <a:pt x="632" y="679"/>
                  </a:lnTo>
                  <a:lnTo>
                    <a:pt x="629" y="675"/>
                  </a:lnTo>
                  <a:lnTo>
                    <a:pt x="629" y="672"/>
                  </a:lnTo>
                  <a:lnTo>
                    <a:pt x="629" y="667"/>
                  </a:lnTo>
                  <a:lnTo>
                    <a:pt x="631" y="664"/>
                  </a:lnTo>
                  <a:lnTo>
                    <a:pt x="635" y="657"/>
                  </a:lnTo>
                  <a:lnTo>
                    <a:pt x="639" y="651"/>
                  </a:lnTo>
                  <a:lnTo>
                    <a:pt x="639" y="651"/>
                  </a:lnTo>
                  <a:lnTo>
                    <a:pt x="642" y="648"/>
                  </a:lnTo>
                  <a:lnTo>
                    <a:pt x="642" y="644"/>
                  </a:lnTo>
                  <a:lnTo>
                    <a:pt x="642" y="644"/>
                  </a:lnTo>
                  <a:lnTo>
                    <a:pt x="641" y="642"/>
                  </a:lnTo>
                  <a:lnTo>
                    <a:pt x="636" y="639"/>
                  </a:lnTo>
                  <a:lnTo>
                    <a:pt x="628" y="635"/>
                  </a:lnTo>
                  <a:lnTo>
                    <a:pt x="616" y="630"/>
                  </a:lnTo>
                  <a:lnTo>
                    <a:pt x="611" y="627"/>
                  </a:lnTo>
                  <a:lnTo>
                    <a:pt x="609" y="624"/>
                  </a:lnTo>
                  <a:lnTo>
                    <a:pt x="609" y="624"/>
                  </a:lnTo>
                  <a:lnTo>
                    <a:pt x="607" y="621"/>
                  </a:lnTo>
                  <a:lnTo>
                    <a:pt x="607" y="621"/>
                  </a:lnTo>
                  <a:lnTo>
                    <a:pt x="607" y="617"/>
                  </a:lnTo>
                  <a:lnTo>
                    <a:pt x="610" y="616"/>
                  </a:lnTo>
                  <a:lnTo>
                    <a:pt x="610" y="616"/>
                  </a:lnTo>
                  <a:lnTo>
                    <a:pt x="619" y="610"/>
                  </a:lnTo>
                  <a:lnTo>
                    <a:pt x="622" y="608"/>
                  </a:lnTo>
                  <a:lnTo>
                    <a:pt x="623" y="604"/>
                  </a:lnTo>
                  <a:lnTo>
                    <a:pt x="623" y="604"/>
                  </a:lnTo>
                  <a:lnTo>
                    <a:pt x="623" y="601"/>
                  </a:lnTo>
                  <a:lnTo>
                    <a:pt x="623" y="601"/>
                  </a:lnTo>
                  <a:lnTo>
                    <a:pt x="619" y="589"/>
                  </a:lnTo>
                  <a:lnTo>
                    <a:pt x="619" y="589"/>
                  </a:lnTo>
                  <a:lnTo>
                    <a:pt x="613" y="579"/>
                  </a:lnTo>
                  <a:lnTo>
                    <a:pt x="609" y="568"/>
                  </a:lnTo>
                  <a:lnTo>
                    <a:pt x="609" y="562"/>
                  </a:lnTo>
                  <a:lnTo>
                    <a:pt x="609" y="556"/>
                  </a:lnTo>
                  <a:lnTo>
                    <a:pt x="610" y="552"/>
                  </a:lnTo>
                  <a:lnTo>
                    <a:pt x="613" y="546"/>
                  </a:lnTo>
                  <a:lnTo>
                    <a:pt x="613" y="546"/>
                  </a:lnTo>
                  <a:lnTo>
                    <a:pt x="619" y="540"/>
                  </a:lnTo>
                  <a:lnTo>
                    <a:pt x="626" y="537"/>
                  </a:lnTo>
                  <a:lnTo>
                    <a:pt x="638" y="534"/>
                  </a:lnTo>
                  <a:lnTo>
                    <a:pt x="642" y="531"/>
                  </a:lnTo>
                  <a:lnTo>
                    <a:pt x="644" y="528"/>
                  </a:lnTo>
                  <a:lnTo>
                    <a:pt x="644" y="525"/>
                  </a:lnTo>
                  <a:lnTo>
                    <a:pt x="642" y="518"/>
                  </a:lnTo>
                  <a:lnTo>
                    <a:pt x="636" y="505"/>
                  </a:lnTo>
                  <a:lnTo>
                    <a:pt x="636" y="505"/>
                  </a:lnTo>
                  <a:lnTo>
                    <a:pt x="610" y="461"/>
                  </a:lnTo>
                  <a:lnTo>
                    <a:pt x="583" y="421"/>
                  </a:lnTo>
                  <a:lnTo>
                    <a:pt x="583" y="421"/>
                  </a:lnTo>
                  <a:lnTo>
                    <a:pt x="569" y="398"/>
                  </a:lnTo>
                  <a:lnTo>
                    <a:pt x="569" y="398"/>
                  </a:lnTo>
                  <a:lnTo>
                    <a:pt x="567" y="394"/>
                  </a:lnTo>
                  <a:lnTo>
                    <a:pt x="567" y="394"/>
                  </a:lnTo>
                  <a:lnTo>
                    <a:pt x="567" y="390"/>
                  </a:lnTo>
                  <a:lnTo>
                    <a:pt x="569" y="384"/>
                  </a:lnTo>
                  <a:lnTo>
                    <a:pt x="570" y="379"/>
                  </a:lnTo>
                  <a:lnTo>
                    <a:pt x="573" y="373"/>
                  </a:lnTo>
                  <a:lnTo>
                    <a:pt x="582" y="363"/>
                  </a:lnTo>
                  <a:lnTo>
                    <a:pt x="591" y="356"/>
                  </a:lnTo>
                  <a:lnTo>
                    <a:pt x="591" y="356"/>
                  </a:lnTo>
                  <a:lnTo>
                    <a:pt x="603" y="347"/>
                  </a:lnTo>
                  <a:lnTo>
                    <a:pt x="617" y="332"/>
                  </a:lnTo>
                  <a:lnTo>
                    <a:pt x="629" y="316"/>
                  </a:lnTo>
                  <a:lnTo>
                    <a:pt x="632" y="310"/>
                  </a:lnTo>
                  <a:lnTo>
                    <a:pt x="634" y="304"/>
                  </a:lnTo>
                  <a:lnTo>
                    <a:pt x="634" y="304"/>
                  </a:lnTo>
                  <a:lnTo>
                    <a:pt x="632" y="298"/>
                  </a:lnTo>
                  <a:lnTo>
                    <a:pt x="628" y="291"/>
                  </a:lnTo>
                  <a:lnTo>
                    <a:pt x="611" y="275"/>
                  </a:lnTo>
                  <a:lnTo>
                    <a:pt x="611" y="275"/>
                  </a:lnTo>
                  <a:lnTo>
                    <a:pt x="595" y="261"/>
                  </a:lnTo>
                  <a:lnTo>
                    <a:pt x="583" y="252"/>
                  </a:lnTo>
                  <a:lnTo>
                    <a:pt x="583" y="252"/>
                  </a:lnTo>
                  <a:lnTo>
                    <a:pt x="582" y="251"/>
                  </a:lnTo>
                  <a:lnTo>
                    <a:pt x="582" y="251"/>
                  </a:lnTo>
                  <a:lnTo>
                    <a:pt x="572" y="248"/>
                  </a:lnTo>
                  <a:lnTo>
                    <a:pt x="560" y="245"/>
                  </a:lnTo>
                  <a:lnTo>
                    <a:pt x="555" y="242"/>
                  </a:lnTo>
                  <a:lnTo>
                    <a:pt x="549" y="239"/>
                  </a:lnTo>
                  <a:lnTo>
                    <a:pt x="544" y="233"/>
                  </a:lnTo>
                  <a:lnTo>
                    <a:pt x="541" y="227"/>
                  </a:lnTo>
                  <a:lnTo>
                    <a:pt x="541" y="227"/>
                  </a:lnTo>
                  <a:lnTo>
                    <a:pt x="532" y="214"/>
                  </a:lnTo>
                  <a:lnTo>
                    <a:pt x="532" y="214"/>
                  </a:lnTo>
                  <a:lnTo>
                    <a:pt x="527" y="207"/>
                  </a:lnTo>
                  <a:lnTo>
                    <a:pt x="526" y="199"/>
                  </a:lnTo>
                  <a:lnTo>
                    <a:pt x="526" y="193"/>
                  </a:lnTo>
                  <a:lnTo>
                    <a:pt x="530" y="187"/>
                  </a:lnTo>
                  <a:lnTo>
                    <a:pt x="530" y="187"/>
                  </a:lnTo>
                  <a:lnTo>
                    <a:pt x="536" y="178"/>
                  </a:lnTo>
                  <a:lnTo>
                    <a:pt x="539" y="168"/>
                  </a:lnTo>
                  <a:lnTo>
                    <a:pt x="541" y="159"/>
                  </a:lnTo>
                  <a:lnTo>
                    <a:pt x="541" y="150"/>
                  </a:lnTo>
                  <a:lnTo>
                    <a:pt x="541" y="150"/>
                  </a:lnTo>
                  <a:lnTo>
                    <a:pt x="541" y="147"/>
                  </a:lnTo>
                  <a:lnTo>
                    <a:pt x="542" y="146"/>
                  </a:lnTo>
                  <a:lnTo>
                    <a:pt x="542" y="146"/>
                  </a:lnTo>
                  <a:lnTo>
                    <a:pt x="546" y="143"/>
                  </a:lnTo>
                  <a:lnTo>
                    <a:pt x="554" y="142"/>
                  </a:lnTo>
                  <a:lnTo>
                    <a:pt x="560" y="139"/>
                  </a:lnTo>
                  <a:lnTo>
                    <a:pt x="563" y="137"/>
                  </a:lnTo>
                  <a:lnTo>
                    <a:pt x="566" y="134"/>
                  </a:lnTo>
                  <a:lnTo>
                    <a:pt x="566" y="134"/>
                  </a:lnTo>
                  <a:lnTo>
                    <a:pt x="567" y="130"/>
                  </a:lnTo>
                  <a:lnTo>
                    <a:pt x="567" y="130"/>
                  </a:lnTo>
                  <a:lnTo>
                    <a:pt x="569" y="125"/>
                  </a:lnTo>
                  <a:lnTo>
                    <a:pt x="569" y="125"/>
                  </a:lnTo>
                  <a:lnTo>
                    <a:pt x="575" y="113"/>
                  </a:lnTo>
                  <a:lnTo>
                    <a:pt x="583" y="103"/>
                  </a:lnTo>
                  <a:lnTo>
                    <a:pt x="583" y="103"/>
                  </a:lnTo>
                  <a:lnTo>
                    <a:pt x="583" y="94"/>
                  </a:lnTo>
                  <a:lnTo>
                    <a:pt x="583" y="94"/>
                  </a:lnTo>
                  <a:lnTo>
                    <a:pt x="583" y="71"/>
                  </a:lnTo>
                  <a:lnTo>
                    <a:pt x="583" y="71"/>
                  </a:lnTo>
                  <a:lnTo>
                    <a:pt x="583" y="65"/>
                  </a:lnTo>
                  <a:lnTo>
                    <a:pt x="583" y="65"/>
                  </a:lnTo>
                  <a:lnTo>
                    <a:pt x="580" y="59"/>
                  </a:lnTo>
                  <a:lnTo>
                    <a:pt x="576" y="54"/>
                  </a:lnTo>
                  <a:lnTo>
                    <a:pt x="570" y="50"/>
                  </a:lnTo>
                  <a:lnTo>
                    <a:pt x="561" y="46"/>
                  </a:lnTo>
                  <a:lnTo>
                    <a:pt x="561" y="46"/>
                  </a:lnTo>
                  <a:lnTo>
                    <a:pt x="535" y="34"/>
                  </a:lnTo>
                  <a:lnTo>
                    <a:pt x="521" y="26"/>
                  </a:lnTo>
                  <a:lnTo>
                    <a:pt x="517" y="22"/>
                  </a:lnTo>
                  <a:lnTo>
                    <a:pt x="512" y="18"/>
                  </a:lnTo>
                  <a:lnTo>
                    <a:pt x="512" y="18"/>
                  </a:lnTo>
                  <a:lnTo>
                    <a:pt x="512" y="18"/>
                  </a:lnTo>
                  <a:lnTo>
                    <a:pt x="512" y="18"/>
                  </a:lnTo>
                  <a:lnTo>
                    <a:pt x="512" y="18"/>
                  </a:lnTo>
                  <a:lnTo>
                    <a:pt x="512" y="18"/>
                  </a:lnTo>
                  <a:lnTo>
                    <a:pt x="511" y="18"/>
                  </a:lnTo>
                  <a:lnTo>
                    <a:pt x="511" y="18"/>
                  </a:lnTo>
                  <a:lnTo>
                    <a:pt x="511" y="18"/>
                  </a:lnTo>
                  <a:lnTo>
                    <a:pt x="510" y="15"/>
                  </a:lnTo>
                  <a:lnTo>
                    <a:pt x="510" y="15"/>
                  </a:lnTo>
                  <a:lnTo>
                    <a:pt x="508" y="13"/>
                  </a:lnTo>
                  <a:lnTo>
                    <a:pt x="508" y="13"/>
                  </a:lnTo>
                  <a:lnTo>
                    <a:pt x="504" y="7"/>
                  </a:lnTo>
                  <a:lnTo>
                    <a:pt x="498" y="3"/>
                  </a:lnTo>
                  <a:lnTo>
                    <a:pt x="490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83" name="Freeform: Shape 166">
              <a:extLst>
                <a:ext uri="{FF2B5EF4-FFF2-40B4-BE49-F238E27FC236}">
                  <a16:creationId xmlns:a16="http://schemas.microsoft.com/office/drawing/2014/main" id="{3471A2FC-F3AF-624D-8758-98E00E2E74E0}"/>
                </a:ext>
              </a:extLst>
            </p:cNvPr>
            <p:cNvSpPr/>
            <p:nvPr/>
          </p:nvSpPr>
          <p:spPr>
            <a:xfrm>
              <a:off x="4939920" y="1020959"/>
              <a:ext cx="265320" cy="420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38" h="1169">
                  <a:moveTo>
                    <a:pt x="483" y="0"/>
                  </a:moveTo>
                  <a:lnTo>
                    <a:pt x="483" y="0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76" y="1"/>
                  </a:lnTo>
                  <a:lnTo>
                    <a:pt x="468" y="3"/>
                  </a:lnTo>
                  <a:lnTo>
                    <a:pt x="468" y="3"/>
                  </a:lnTo>
                  <a:lnTo>
                    <a:pt x="468" y="3"/>
                  </a:lnTo>
                  <a:lnTo>
                    <a:pt x="468" y="3"/>
                  </a:lnTo>
                  <a:lnTo>
                    <a:pt x="468" y="3"/>
                  </a:lnTo>
                  <a:lnTo>
                    <a:pt x="468" y="3"/>
                  </a:lnTo>
                  <a:lnTo>
                    <a:pt x="459" y="7"/>
                  </a:lnTo>
                  <a:lnTo>
                    <a:pt x="452" y="15"/>
                  </a:lnTo>
                  <a:lnTo>
                    <a:pt x="452" y="15"/>
                  </a:lnTo>
                  <a:lnTo>
                    <a:pt x="447" y="18"/>
                  </a:lnTo>
                  <a:lnTo>
                    <a:pt x="440" y="19"/>
                  </a:lnTo>
                  <a:lnTo>
                    <a:pt x="422" y="20"/>
                  </a:lnTo>
                  <a:lnTo>
                    <a:pt x="422" y="20"/>
                  </a:lnTo>
                  <a:lnTo>
                    <a:pt x="418" y="20"/>
                  </a:lnTo>
                  <a:lnTo>
                    <a:pt x="418" y="20"/>
                  </a:lnTo>
                  <a:lnTo>
                    <a:pt x="414" y="20"/>
                  </a:lnTo>
                  <a:lnTo>
                    <a:pt x="414" y="20"/>
                  </a:lnTo>
                  <a:lnTo>
                    <a:pt x="402" y="20"/>
                  </a:lnTo>
                  <a:lnTo>
                    <a:pt x="391" y="22"/>
                  </a:lnTo>
                  <a:lnTo>
                    <a:pt x="387" y="23"/>
                  </a:lnTo>
                  <a:lnTo>
                    <a:pt x="384" y="25"/>
                  </a:lnTo>
                  <a:lnTo>
                    <a:pt x="383" y="28"/>
                  </a:lnTo>
                  <a:lnTo>
                    <a:pt x="381" y="31"/>
                  </a:lnTo>
                  <a:lnTo>
                    <a:pt x="381" y="31"/>
                  </a:lnTo>
                  <a:lnTo>
                    <a:pt x="381" y="34"/>
                  </a:lnTo>
                  <a:lnTo>
                    <a:pt x="380" y="37"/>
                  </a:lnTo>
                  <a:lnTo>
                    <a:pt x="375" y="43"/>
                  </a:lnTo>
                  <a:lnTo>
                    <a:pt x="368" y="49"/>
                  </a:lnTo>
                  <a:lnTo>
                    <a:pt x="360" y="53"/>
                  </a:lnTo>
                  <a:lnTo>
                    <a:pt x="352" y="57"/>
                  </a:lnTo>
                  <a:lnTo>
                    <a:pt x="346" y="63"/>
                  </a:lnTo>
                  <a:lnTo>
                    <a:pt x="340" y="69"/>
                  </a:lnTo>
                  <a:lnTo>
                    <a:pt x="338" y="74"/>
                  </a:lnTo>
                  <a:lnTo>
                    <a:pt x="338" y="78"/>
                  </a:lnTo>
                  <a:lnTo>
                    <a:pt x="338" y="78"/>
                  </a:lnTo>
                  <a:lnTo>
                    <a:pt x="338" y="86"/>
                  </a:lnTo>
                  <a:lnTo>
                    <a:pt x="340" y="94"/>
                  </a:lnTo>
                  <a:lnTo>
                    <a:pt x="344" y="112"/>
                  </a:lnTo>
                  <a:lnTo>
                    <a:pt x="344" y="112"/>
                  </a:lnTo>
                  <a:lnTo>
                    <a:pt x="344" y="122"/>
                  </a:lnTo>
                  <a:lnTo>
                    <a:pt x="343" y="130"/>
                  </a:lnTo>
                  <a:lnTo>
                    <a:pt x="341" y="134"/>
                  </a:lnTo>
                  <a:lnTo>
                    <a:pt x="338" y="136"/>
                  </a:lnTo>
                  <a:lnTo>
                    <a:pt x="334" y="137"/>
                  </a:lnTo>
                  <a:lnTo>
                    <a:pt x="328" y="139"/>
                  </a:lnTo>
                  <a:lnTo>
                    <a:pt x="328" y="139"/>
                  </a:lnTo>
                  <a:lnTo>
                    <a:pt x="328" y="139"/>
                  </a:lnTo>
                  <a:lnTo>
                    <a:pt x="328" y="139"/>
                  </a:lnTo>
                  <a:lnTo>
                    <a:pt x="325" y="137"/>
                  </a:lnTo>
                  <a:lnTo>
                    <a:pt x="325" y="137"/>
                  </a:lnTo>
                  <a:lnTo>
                    <a:pt x="321" y="137"/>
                  </a:lnTo>
                  <a:lnTo>
                    <a:pt x="321" y="137"/>
                  </a:lnTo>
                  <a:lnTo>
                    <a:pt x="318" y="137"/>
                  </a:lnTo>
                  <a:lnTo>
                    <a:pt x="318" y="137"/>
                  </a:lnTo>
                  <a:lnTo>
                    <a:pt x="310" y="139"/>
                  </a:lnTo>
                  <a:lnTo>
                    <a:pt x="307" y="140"/>
                  </a:lnTo>
                  <a:lnTo>
                    <a:pt x="306" y="144"/>
                  </a:lnTo>
                  <a:lnTo>
                    <a:pt x="304" y="149"/>
                  </a:lnTo>
                  <a:lnTo>
                    <a:pt x="303" y="161"/>
                  </a:lnTo>
                  <a:lnTo>
                    <a:pt x="300" y="170"/>
                  </a:lnTo>
                  <a:lnTo>
                    <a:pt x="294" y="178"/>
                  </a:lnTo>
                  <a:lnTo>
                    <a:pt x="294" y="178"/>
                  </a:lnTo>
                  <a:lnTo>
                    <a:pt x="288" y="184"/>
                  </a:lnTo>
                  <a:lnTo>
                    <a:pt x="285" y="186"/>
                  </a:lnTo>
                  <a:lnTo>
                    <a:pt x="284" y="187"/>
                  </a:lnTo>
                  <a:lnTo>
                    <a:pt x="284" y="187"/>
                  </a:lnTo>
                  <a:lnTo>
                    <a:pt x="281" y="186"/>
                  </a:lnTo>
                  <a:lnTo>
                    <a:pt x="278" y="184"/>
                  </a:lnTo>
                  <a:lnTo>
                    <a:pt x="272" y="177"/>
                  </a:lnTo>
                  <a:lnTo>
                    <a:pt x="272" y="177"/>
                  </a:lnTo>
                  <a:lnTo>
                    <a:pt x="266" y="170"/>
                  </a:lnTo>
                  <a:lnTo>
                    <a:pt x="263" y="168"/>
                  </a:lnTo>
                  <a:lnTo>
                    <a:pt x="258" y="167"/>
                  </a:lnTo>
                  <a:lnTo>
                    <a:pt x="258" y="167"/>
                  </a:lnTo>
                  <a:lnTo>
                    <a:pt x="254" y="168"/>
                  </a:lnTo>
                  <a:lnTo>
                    <a:pt x="254" y="168"/>
                  </a:lnTo>
                  <a:lnTo>
                    <a:pt x="247" y="170"/>
                  </a:lnTo>
                  <a:lnTo>
                    <a:pt x="247" y="170"/>
                  </a:lnTo>
                  <a:lnTo>
                    <a:pt x="238" y="168"/>
                  </a:lnTo>
                  <a:lnTo>
                    <a:pt x="227" y="164"/>
                  </a:lnTo>
                  <a:lnTo>
                    <a:pt x="227" y="164"/>
                  </a:lnTo>
                  <a:lnTo>
                    <a:pt x="219" y="161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05" y="161"/>
                  </a:lnTo>
                  <a:lnTo>
                    <a:pt x="201" y="165"/>
                  </a:lnTo>
                  <a:lnTo>
                    <a:pt x="201" y="165"/>
                  </a:lnTo>
                  <a:lnTo>
                    <a:pt x="198" y="168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89" y="173"/>
                  </a:lnTo>
                  <a:lnTo>
                    <a:pt x="182" y="173"/>
                  </a:lnTo>
                  <a:lnTo>
                    <a:pt x="182" y="173"/>
                  </a:lnTo>
                  <a:lnTo>
                    <a:pt x="170" y="171"/>
                  </a:lnTo>
                  <a:lnTo>
                    <a:pt x="155" y="168"/>
                  </a:lnTo>
                  <a:lnTo>
                    <a:pt x="124" y="161"/>
                  </a:lnTo>
                  <a:lnTo>
                    <a:pt x="124" y="161"/>
                  </a:lnTo>
                  <a:lnTo>
                    <a:pt x="120" y="161"/>
                  </a:lnTo>
                  <a:lnTo>
                    <a:pt x="120" y="161"/>
                  </a:lnTo>
                  <a:lnTo>
                    <a:pt x="112" y="158"/>
                  </a:lnTo>
                  <a:lnTo>
                    <a:pt x="105" y="153"/>
                  </a:lnTo>
                  <a:lnTo>
                    <a:pt x="93" y="142"/>
                  </a:lnTo>
                  <a:lnTo>
                    <a:pt x="70" y="118"/>
                  </a:lnTo>
                  <a:lnTo>
                    <a:pt x="70" y="118"/>
                  </a:lnTo>
                  <a:lnTo>
                    <a:pt x="59" y="109"/>
                  </a:lnTo>
                  <a:lnTo>
                    <a:pt x="53" y="106"/>
                  </a:lnTo>
                  <a:lnTo>
                    <a:pt x="47" y="105"/>
                  </a:lnTo>
                  <a:lnTo>
                    <a:pt x="47" y="105"/>
                  </a:lnTo>
                  <a:lnTo>
                    <a:pt x="43" y="105"/>
                  </a:lnTo>
                  <a:lnTo>
                    <a:pt x="43" y="105"/>
                  </a:lnTo>
                  <a:lnTo>
                    <a:pt x="37" y="105"/>
                  </a:lnTo>
                  <a:lnTo>
                    <a:pt x="31" y="106"/>
                  </a:lnTo>
                  <a:lnTo>
                    <a:pt x="25" y="109"/>
                  </a:lnTo>
                  <a:lnTo>
                    <a:pt x="19" y="113"/>
                  </a:lnTo>
                  <a:lnTo>
                    <a:pt x="13" y="118"/>
                  </a:lnTo>
                  <a:lnTo>
                    <a:pt x="9" y="124"/>
                  </a:lnTo>
                  <a:lnTo>
                    <a:pt x="4" y="131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16" y="150"/>
                  </a:lnTo>
                  <a:lnTo>
                    <a:pt x="31" y="164"/>
                  </a:lnTo>
                  <a:lnTo>
                    <a:pt x="47" y="177"/>
                  </a:lnTo>
                  <a:lnTo>
                    <a:pt x="67" y="189"/>
                  </a:lnTo>
                  <a:lnTo>
                    <a:pt x="67" y="189"/>
                  </a:lnTo>
                  <a:lnTo>
                    <a:pt x="77" y="195"/>
                  </a:lnTo>
                  <a:lnTo>
                    <a:pt x="77" y="195"/>
                  </a:lnTo>
                  <a:lnTo>
                    <a:pt x="111" y="209"/>
                  </a:lnTo>
                  <a:lnTo>
                    <a:pt x="129" y="217"/>
                  </a:lnTo>
                  <a:lnTo>
                    <a:pt x="146" y="224"/>
                  </a:lnTo>
                  <a:lnTo>
                    <a:pt x="146" y="224"/>
                  </a:lnTo>
                  <a:lnTo>
                    <a:pt x="157" y="230"/>
                  </a:lnTo>
                  <a:lnTo>
                    <a:pt x="167" y="238"/>
                  </a:lnTo>
                  <a:lnTo>
                    <a:pt x="173" y="243"/>
                  </a:lnTo>
                  <a:lnTo>
                    <a:pt x="177" y="251"/>
                  </a:lnTo>
                  <a:lnTo>
                    <a:pt x="177" y="251"/>
                  </a:lnTo>
                  <a:lnTo>
                    <a:pt x="177" y="255"/>
                  </a:lnTo>
                  <a:lnTo>
                    <a:pt x="177" y="255"/>
                  </a:lnTo>
                  <a:lnTo>
                    <a:pt x="173" y="279"/>
                  </a:lnTo>
                  <a:lnTo>
                    <a:pt x="171" y="291"/>
                  </a:lnTo>
                  <a:lnTo>
                    <a:pt x="171" y="302"/>
                  </a:lnTo>
                  <a:lnTo>
                    <a:pt x="171" y="302"/>
                  </a:lnTo>
                  <a:lnTo>
                    <a:pt x="173" y="308"/>
                  </a:lnTo>
                  <a:lnTo>
                    <a:pt x="174" y="314"/>
                  </a:lnTo>
                  <a:lnTo>
                    <a:pt x="177" y="319"/>
                  </a:lnTo>
                  <a:lnTo>
                    <a:pt x="180" y="322"/>
                  </a:lnTo>
                  <a:lnTo>
                    <a:pt x="180" y="322"/>
                  </a:lnTo>
                  <a:lnTo>
                    <a:pt x="185" y="326"/>
                  </a:lnTo>
                  <a:lnTo>
                    <a:pt x="186" y="331"/>
                  </a:lnTo>
                  <a:lnTo>
                    <a:pt x="188" y="336"/>
                  </a:lnTo>
                  <a:lnTo>
                    <a:pt x="188" y="344"/>
                  </a:lnTo>
                  <a:lnTo>
                    <a:pt x="188" y="344"/>
                  </a:lnTo>
                  <a:lnTo>
                    <a:pt x="188" y="356"/>
                  </a:lnTo>
                  <a:lnTo>
                    <a:pt x="188" y="367"/>
                  </a:lnTo>
                  <a:lnTo>
                    <a:pt x="191" y="378"/>
                  </a:lnTo>
                  <a:lnTo>
                    <a:pt x="192" y="382"/>
                  </a:lnTo>
                  <a:lnTo>
                    <a:pt x="197" y="385"/>
                  </a:lnTo>
                  <a:lnTo>
                    <a:pt x="197" y="385"/>
                  </a:lnTo>
                  <a:lnTo>
                    <a:pt x="198" y="385"/>
                  </a:lnTo>
                  <a:lnTo>
                    <a:pt x="198" y="385"/>
                  </a:lnTo>
                  <a:lnTo>
                    <a:pt x="201" y="388"/>
                  </a:lnTo>
                  <a:lnTo>
                    <a:pt x="201" y="388"/>
                  </a:lnTo>
                  <a:lnTo>
                    <a:pt x="205" y="394"/>
                  </a:lnTo>
                  <a:lnTo>
                    <a:pt x="205" y="394"/>
                  </a:lnTo>
                  <a:lnTo>
                    <a:pt x="208" y="401"/>
                  </a:lnTo>
                  <a:lnTo>
                    <a:pt x="210" y="409"/>
                  </a:lnTo>
                  <a:lnTo>
                    <a:pt x="210" y="418"/>
                  </a:lnTo>
                  <a:lnTo>
                    <a:pt x="208" y="427"/>
                  </a:lnTo>
                  <a:lnTo>
                    <a:pt x="207" y="434"/>
                  </a:lnTo>
                  <a:lnTo>
                    <a:pt x="204" y="440"/>
                  </a:lnTo>
                  <a:lnTo>
                    <a:pt x="200" y="444"/>
                  </a:lnTo>
                  <a:lnTo>
                    <a:pt x="193" y="446"/>
                  </a:lnTo>
                  <a:lnTo>
                    <a:pt x="193" y="446"/>
                  </a:lnTo>
                  <a:lnTo>
                    <a:pt x="191" y="447"/>
                  </a:lnTo>
                  <a:lnTo>
                    <a:pt x="188" y="449"/>
                  </a:lnTo>
                  <a:lnTo>
                    <a:pt x="188" y="449"/>
                  </a:lnTo>
                  <a:lnTo>
                    <a:pt x="188" y="452"/>
                  </a:lnTo>
                  <a:lnTo>
                    <a:pt x="189" y="456"/>
                  </a:lnTo>
                  <a:lnTo>
                    <a:pt x="193" y="466"/>
                  </a:lnTo>
                  <a:lnTo>
                    <a:pt x="201" y="475"/>
                  </a:lnTo>
                  <a:lnTo>
                    <a:pt x="208" y="483"/>
                  </a:lnTo>
                  <a:lnTo>
                    <a:pt x="208" y="483"/>
                  </a:lnTo>
                  <a:lnTo>
                    <a:pt x="211" y="489"/>
                  </a:lnTo>
                  <a:lnTo>
                    <a:pt x="211" y="489"/>
                  </a:lnTo>
                  <a:lnTo>
                    <a:pt x="213" y="494"/>
                  </a:lnTo>
                  <a:lnTo>
                    <a:pt x="213" y="494"/>
                  </a:lnTo>
                  <a:lnTo>
                    <a:pt x="216" y="505"/>
                  </a:lnTo>
                  <a:lnTo>
                    <a:pt x="217" y="518"/>
                  </a:lnTo>
                  <a:lnTo>
                    <a:pt x="217" y="518"/>
                  </a:lnTo>
                  <a:lnTo>
                    <a:pt x="232" y="522"/>
                  </a:lnTo>
                  <a:lnTo>
                    <a:pt x="247" y="528"/>
                  </a:lnTo>
                  <a:lnTo>
                    <a:pt x="275" y="540"/>
                  </a:lnTo>
                  <a:lnTo>
                    <a:pt x="275" y="540"/>
                  </a:lnTo>
                  <a:lnTo>
                    <a:pt x="284" y="546"/>
                  </a:lnTo>
                  <a:lnTo>
                    <a:pt x="290" y="552"/>
                  </a:lnTo>
                  <a:lnTo>
                    <a:pt x="294" y="558"/>
                  </a:lnTo>
                  <a:lnTo>
                    <a:pt x="297" y="564"/>
                  </a:lnTo>
                  <a:lnTo>
                    <a:pt x="298" y="571"/>
                  </a:lnTo>
                  <a:lnTo>
                    <a:pt x="298" y="579"/>
                  </a:lnTo>
                  <a:lnTo>
                    <a:pt x="300" y="595"/>
                  </a:lnTo>
                  <a:lnTo>
                    <a:pt x="300" y="595"/>
                  </a:lnTo>
                  <a:lnTo>
                    <a:pt x="300" y="616"/>
                  </a:lnTo>
                  <a:lnTo>
                    <a:pt x="298" y="621"/>
                  </a:lnTo>
                  <a:lnTo>
                    <a:pt x="297" y="623"/>
                  </a:lnTo>
                  <a:lnTo>
                    <a:pt x="294" y="623"/>
                  </a:lnTo>
                  <a:lnTo>
                    <a:pt x="294" y="623"/>
                  </a:lnTo>
                  <a:lnTo>
                    <a:pt x="291" y="623"/>
                  </a:lnTo>
                  <a:lnTo>
                    <a:pt x="287" y="620"/>
                  </a:lnTo>
                  <a:lnTo>
                    <a:pt x="287" y="620"/>
                  </a:lnTo>
                  <a:lnTo>
                    <a:pt x="281" y="617"/>
                  </a:lnTo>
                  <a:lnTo>
                    <a:pt x="276" y="617"/>
                  </a:lnTo>
                  <a:lnTo>
                    <a:pt x="276" y="617"/>
                  </a:lnTo>
                  <a:lnTo>
                    <a:pt x="272" y="617"/>
                  </a:lnTo>
                  <a:lnTo>
                    <a:pt x="267" y="619"/>
                  </a:lnTo>
                  <a:lnTo>
                    <a:pt x="264" y="621"/>
                  </a:lnTo>
                  <a:lnTo>
                    <a:pt x="260" y="624"/>
                  </a:lnTo>
                  <a:lnTo>
                    <a:pt x="254" y="636"/>
                  </a:lnTo>
                  <a:lnTo>
                    <a:pt x="248" y="651"/>
                  </a:lnTo>
                  <a:lnTo>
                    <a:pt x="248" y="651"/>
                  </a:lnTo>
                  <a:lnTo>
                    <a:pt x="244" y="663"/>
                  </a:lnTo>
                  <a:lnTo>
                    <a:pt x="236" y="675"/>
                  </a:lnTo>
                  <a:lnTo>
                    <a:pt x="227" y="686"/>
                  </a:lnTo>
                  <a:lnTo>
                    <a:pt x="219" y="698"/>
                  </a:lnTo>
                  <a:lnTo>
                    <a:pt x="207" y="707"/>
                  </a:lnTo>
                  <a:lnTo>
                    <a:pt x="197" y="714"/>
                  </a:lnTo>
                  <a:lnTo>
                    <a:pt x="186" y="720"/>
                  </a:lnTo>
                  <a:lnTo>
                    <a:pt x="176" y="722"/>
                  </a:lnTo>
                  <a:lnTo>
                    <a:pt x="176" y="722"/>
                  </a:lnTo>
                  <a:lnTo>
                    <a:pt x="168" y="723"/>
                  </a:lnTo>
                  <a:lnTo>
                    <a:pt x="163" y="728"/>
                  </a:lnTo>
                  <a:lnTo>
                    <a:pt x="158" y="732"/>
                  </a:lnTo>
                  <a:lnTo>
                    <a:pt x="154" y="737"/>
                  </a:lnTo>
                  <a:lnTo>
                    <a:pt x="146" y="747"/>
                  </a:lnTo>
                  <a:lnTo>
                    <a:pt x="140" y="751"/>
                  </a:lnTo>
                  <a:lnTo>
                    <a:pt x="135" y="754"/>
                  </a:lnTo>
                  <a:lnTo>
                    <a:pt x="135" y="754"/>
                  </a:lnTo>
                  <a:lnTo>
                    <a:pt x="120" y="760"/>
                  </a:lnTo>
                  <a:lnTo>
                    <a:pt x="114" y="763"/>
                  </a:lnTo>
                  <a:lnTo>
                    <a:pt x="108" y="768"/>
                  </a:lnTo>
                  <a:lnTo>
                    <a:pt x="103" y="772"/>
                  </a:lnTo>
                  <a:lnTo>
                    <a:pt x="99" y="778"/>
                  </a:lnTo>
                  <a:lnTo>
                    <a:pt x="98" y="785"/>
                  </a:lnTo>
                  <a:lnTo>
                    <a:pt x="98" y="793"/>
                  </a:lnTo>
                  <a:lnTo>
                    <a:pt x="98" y="793"/>
                  </a:lnTo>
                  <a:lnTo>
                    <a:pt x="96" y="800"/>
                  </a:lnTo>
                  <a:lnTo>
                    <a:pt x="93" y="806"/>
                  </a:lnTo>
                  <a:lnTo>
                    <a:pt x="87" y="810"/>
                  </a:lnTo>
                  <a:lnTo>
                    <a:pt x="80" y="813"/>
                  </a:lnTo>
                  <a:lnTo>
                    <a:pt x="72" y="815"/>
                  </a:lnTo>
                  <a:lnTo>
                    <a:pt x="64" y="816"/>
                  </a:lnTo>
                  <a:lnTo>
                    <a:pt x="47" y="818"/>
                  </a:lnTo>
                  <a:lnTo>
                    <a:pt x="47" y="818"/>
                  </a:lnTo>
                  <a:lnTo>
                    <a:pt x="41" y="819"/>
                  </a:lnTo>
                  <a:lnTo>
                    <a:pt x="37" y="822"/>
                  </a:lnTo>
                  <a:lnTo>
                    <a:pt x="34" y="828"/>
                  </a:lnTo>
                  <a:lnTo>
                    <a:pt x="31" y="836"/>
                  </a:lnTo>
                  <a:lnTo>
                    <a:pt x="25" y="850"/>
                  </a:lnTo>
                  <a:lnTo>
                    <a:pt x="22" y="858"/>
                  </a:lnTo>
                  <a:lnTo>
                    <a:pt x="16" y="862"/>
                  </a:lnTo>
                  <a:lnTo>
                    <a:pt x="16" y="862"/>
                  </a:lnTo>
                  <a:lnTo>
                    <a:pt x="12" y="865"/>
                  </a:lnTo>
                  <a:lnTo>
                    <a:pt x="9" y="869"/>
                  </a:lnTo>
                  <a:lnTo>
                    <a:pt x="6" y="874"/>
                  </a:lnTo>
                  <a:lnTo>
                    <a:pt x="6" y="878"/>
                  </a:lnTo>
                  <a:lnTo>
                    <a:pt x="8" y="884"/>
                  </a:lnTo>
                  <a:lnTo>
                    <a:pt x="11" y="890"/>
                  </a:lnTo>
                  <a:lnTo>
                    <a:pt x="19" y="902"/>
                  </a:lnTo>
                  <a:lnTo>
                    <a:pt x="19" y="902"/>
                  </a:lnTo>
                  <a:lnTo>
                    <a:pt x="24" y="909"/>
                  </a:lnTo>
                  <a:lnTo>
                    <a:pt x="25" y="917"/>
                  </a:lnTo>
                  <a:lnTo>
                    <a:pt x="27" y="923"/>
                  </a:lnTo>
                  <a:lnTo>
                    <a:pt x="27" y="929"/>
                  </a:lnTo>
                  <a:lnTo>
                    <a:pt x="25" y="940"/>
                  </a:lnTo>
                  <a:lnTo>
                    <a:pt x="25" y="946"/>
                  </a:lnTo>
                  <a:lnTo>
                    <a:pt x="27" y="952"/>
                  </a:lnTo>
                  <a:lnTo>
                    <a:pt x="27" y="952"/>
                  </a:lnTo>
                  <a:lnTo>
                    <a:pt x="33" y="966"/>
                  </a:lnTo>
                  <a:lnTo>
                    <a:pt x="37" y="973"/>
                  </a:lnTo>
                  <a:lnTo>
                    <a:pt x="40" y="983"/>
                  </a:lnTo>
                  <a:lnTo>
                    <a:pt x="43" y="994"/>
                  </a:lnTo>
                  <a:lnTo>
                    <a:pt x="45" y="1005"/>
                  </a:lnTo>
                  <a:lnTo>
                    <a:pt x="43" y="1019"/>
                  </a:lnTo>
                  <a:lnTo>
                    <a:pt x="38" y="1031"/>
                  </a:lnTo>
                  <a:lnTo>
                    <a:pt x="38" y="1031"/>
                  </a:lnTo>
                  <a:lnTo>
                    <a:pt x="28" y="1056"/>
                  </a:lnTo>
                  <a:lnTo>
                    <a:pt x="19" y="1079"/>
                  </a:lnTo>
                  <a:lnTo>
                    <a:pt x="16" y="1089"/>
                  </a:lnTo>
                  <a:lnTo>
                    <a:pt x="15" y="1097"/>
                  </a:lnTo>
                  <a:lnTo>
                    <a:pt x="15" y="1103"/>
                  </a:lnTo>
                  <a:lnTo>
                    <a:pt x="16" y="1104"/>
                  </a:lnTo>
                  <a:lnTo>
                    <a:pt x="18" y="1104"/>
                  </a:lnTo>
                  <a:lnTo>
                    <a:pt x="18" y="1104"/>
                  </a:lnTo>
                  <a:lnTo>
                    <a:pt x="19" y="1104"/>
                  </a:lnTo>
                  <a:lnTo>
                    <a:pt x="19" y="1104"/>
                  </a:lnTo>
                  <a:lnTo>
                    <a:pt x="22" y="1103"/>
                  </a:lnTo>
                  <a:lnTo>
                    <a:pt x="22" y="1103"/>
                  </a:lnTo>
                  <a:lnTo>
                    <a:pt x="28" y="1104"/>
                  </a:lnTo>
                  <a:lnTo>
                    <a:pt x="36" y="1107"/>
                  </a:lnTo>
                  <a:lnTo>
                    <a:pt x="50" y="1116"/>
                  </a:lnTo>
                  <a:lnTo>
                    <a:pt x="50" y="1116"/>
                  </a:lnTo>
                  <a:lnTo>
                    <a:pt x="68" y="1126"/>
                  </a:lnTo>
                  <a:lnTo>
                    <a:pt x="75" y="1129"/>
                  </a:lnTo>
                  <a:lnTo>
                    <a:pt x="84" y="1129"/>
                  </a:lnTo>
                  <a:lnTo>
                    <a:pt x="84" y="1129"/>
                  </a:lnTo>
                  <a:lnTo>
                    <a:pt x="86" y="1129"/>
                  </a:lnTo>
                  <a:lnTo>
                    <a:pt x="86" y="1129"/>
                  </a:lnTo>
                  <a:lnTo>
                    <a:pt x="87" y="1129"/>
                  </a:lnTo>
                  <a:lnTo>
                    <a:pt x="87" y="1129"/>
                  </a:lnTo>
                  <a:lnTo>
                    <a:pt x="93" y="1131"/>
                  </a:lnTo>
                  <a:lnTo>
                    <a:pt x="98" y="1134"/>
                  </a:lnTo>
                  <a:lnTo>
                    <a:pt x="106" y="1141"/>
                  </a:lnTo>
                  <a:lnTo>
                    <a:pt x="106" y="1141"/>
                  </a:lnTo>
                  <a:lnTo>
                    <a:pt x="114" y="1150"/>
                  </a:lnTo>
                  <a:lnTo>
                    <a:pt x="118" y="1153"/>
                  </a:lnTo>
                  <a:lnTo>
                    <a:pt x="123" y="1153"/>
                  </a:lnTo>
                  <a:lnTo>
                    <a:pt x="123" y="1153"/>
                  </a:lnTo>
                  <a:lnTo>
                    <a:pt x="129" y="1153"/>
                  </a:lnTo>
                  <a:lnTo>
                    <a:pt x="129" y="1153"/>
                  </a:lnTo>
                  <a:lnTo>
                    <a:pt x="135" y="1152"/>
                  </a:lnTo>
                  <a:lnTo>
                    <a:pt x="135" y="1152"/>
                  </a:lnTo>
                  <a:lnTo>
                    <a:pt x="139" y="1153"/>
                  </a:lnTo>
                  <a:lnTo>
                    <a:pt x="143" y="1155"/>
                  </a:lnTo>
                  <a:lnTo>
                    <a:pt x="155" y="1160"/>
                  </a:lnTo>
                  <a:lnTo>
                    <a:pt x="155" y="1160"/>
                  </a:lnTo>
                  <a:lnTo>
                    <a:pt x="163" y="1163"/>
                  </a:lnTo>
                  <a:lnTo>
                    <a:pt x="171" y="1166"/>
                  </a:lnTo>
                  <a:lnTo>
                    <a:pt x="183" y="1169"/>
                  </a:lnTo>
                  <a:lnTo>
                    <a:pt x="198" y="1169"/>
                  </a:lnTo>
                  <a:lnTo>
                    <a:pt x="198" y="1169"/>
                  </a:lnTo>
                  <a:lnTo>
                    <a:pt x="205" y="1169"/>
                  </a:lnTo>
                  <a:lnTo>
                    <a:pt x="205" y="1169"/>
                  </a:lnTo>
                  <a:lnTo>
                    <a:pt x="229" y="1166"/>
                  </a:lnTo>
                  <a:lnTo>
                    <a:pt x="257" y="1160"/>
                  </a:lnTo>
                  <a:lnTo>
                    <a:pt x="288" y="1153"/>
                  </a:lnTo>
                  <a:lnTo>
                    <a:pt x="319" y="1144"/>
                  </a:lnTo>
                  <a:lnTo>
                    <a:pt x="378" y="1126"/>
                  </a:lnTo>
                  <a:lnTo>
                    <a:pt x="405" y="1122"/>
                  </a:lnTo>
                  <a:lnTo>
                    <a:pt x="424" y="1119"/>
                  </a:lnTo>
                  <a:lnTo>
                    <a:pt x="424" y="1119"/>
                  </a:lnTo>
                  <a:lnTo>
                    <a:pt x="443" y="1119"/>
                  </a:lnTo>
                  <a:lnTo>
                    <a:pt x="459" y="1118"/>
                  </a:lnTo>
                  <a:lnTo>
                    <a:pt x="474" y="1115"/>
                  </a:lnTo>
                  <a:lnTo>
                    <a:pt x="487" y="1112"/>
                  </a:lnTo>
                  <a:lnTo>
                    <a:pt x="487" y="1112"/>
                  </a:lnTo>
                  <a:lnTo>
                    <a:pt x="504" y="1089"/>
                  </a:lnTo>
                  <a:lnTo>
                    <a:pt x="512" y="1079"/>
                  </a:lnTo>
                  <a:lnTo>
                    <a:pt x="521" y="1069"/>
                  </a:lnTo>
                  <a:lnTo>
                    <a:pt x="521" y="1069"/>
                  </a:lnTo>
                  <a:lnTo>
                    <a:pt x="533" y="1060"/>
                  </a:lnTo>
                  <a:lnTo>
                    <a:pt x="546" y="1050"/>
                  </a:lnTo>
                  <a:lnTo>
                    <a:pt x="576" y="1031"/>
                  </a:lnTo>
                  <a:lnTo>
                    <a:pt x="576" y="1031"/>
                  </a:lnTo>
                  <a:lnTo>
                    <a:pt x="589" y="1023"/>
                  </a:lnTo>
                  <a:lnTo>
                    <a:pt x="603" y="1013"/>
                  </a:lnTo>
                  <a:lnTo>
                    <a:pt x="614" y="1004"/>
                  </a:lnTo>
                  <a:lnTo>
                    <a:pt x="623" y="994"/>
                  </a:lnTo>
                  <a:lnTo>
                    <a:pt x="623" y="994"/>
                  </a:lnTo>
                  <a:lnTo>
                    <a:pt x="629" y="982"/>
                  </a:lnTo>
                  <a:lnTo>
                    <a:pt x="629" y="982"/>
                  </a:lnTo>
                  <a:lnTo>
                    <a:pt x="634" y="974"/>
                  </a:lnTo>
                  <a:lnTo>
                    <a:pt x="638" y="968"/>
                  </a:lnTo>
                  <a:lnTo>
                    <a:pt x="651" y="955"/>
                  </a:lnTo>
                  <a:lnTo>
                    <a:pt x="666" y="942"/>
                  </a:lnTo>
                  <a:lnTo>
                    <a:pt x="684" y="930"/>
                  </a:lnTo>
                  <a:lnTo>
                    <a:pt x="700" y="918"/>
                  </a:lnTo>
                  <a:lnTo>
                    <a:pt x="715" y="906"/>
                  </a:lnTo>
                  <a:lnTo>
                    <a:pt x="727" y="895"/>
                  </a:lnTo>
                  <a:lnTo>
                    <a:pt x="731" y="889"/>
                  </a:lnTo>
                  <a:lnTo>
                    <a:pt x="734" y="881"/>
                  </a:lnTo>
                  <a:lnTo>
                    <a:pt x="734" y="881"/>
                  </a:lnTo>
                  <a:lnTo>
                    <a:pt x="737" y="871"/>
                  </a:lnTo>
                  <a:lnTo>
                    <a:pt x="738" y="865"/>
                  </a:lnTo>
                  <a:lnTo>
                    <a:pt x="737" y="859"/>
                  </a:lnTo>
                  <a:lnTo>
                    <a:pt x="734" y="853"/>
                  </a:lnTo>
                  <a:lnTo>
                    <a:pt x="731" y="844"/>
                  </a:lnTo>
                  <a:lnTo>
                    <a:pt x="715" y="825"/>
                  </a:lnTo>
                  <a:lnTo>
                    <a:pt x="715" y="825"/>
                  </a:lnTo>
                  <a:lnTo>
                    <a:pt x="707" y="818"/>
                  </a:lnTo>
                  <a:lnTo>
                    <a:pt x="699" y="810"/>
                  </a:lnTo>
                  <a:lnTo>
                    <a:pt x="679" y="797"/>
                  </a:lnTo>
                  <a:lnTo>
                    <a:pt x="679" y="797"/>
                  </a:lnTo>
                  <a:lnTo>
                    <a:pt x="642" y="775"/>
                  </a:lnTo>
                  <a:lnTo>
                    <a:pt x="631" y="765"/>
                  </a:lnTo>
                  <a:lnTo>
                    <a:pt x="628" y="760"/>
                  </a:lnTo>
                  <a:lnTo>
                    <a:pt x="626" y="757"/>
                  </a:lnTo>
                  <a:lnTo>
                    <a:pt x="626" y="757"/>
                  </a:lnTo>
                  <a:lnTo>
                    <a:pt x="626" y="753"/>
                  </a:lnTo>
                  <a:lnTo>
                    <a:pt x="628" y="750"/>
                  </a:lnTo>
                  <a:lnTo>
                    <a:pt x="632" y="745"/>
                  </a:lnTo>
                  <a:lnTo>
                    <a:pt x="636" y="744"/>
                  </a:lnTo>
                  <a:lnTo>
                    <a:pt x="648" y="738"/>
                  </a:lnTo>
                  <a:lnTo>
                    <a:pt x="660" y="732"/>
                  </a:lnTo>
                  <a:lnTo>
                    <a:pt x="660" y="732"/>
                  </a:lnTo>
                  <a:lnTo>
                    <a:pt x="663" y="729"/>
                  </a:lnTo>
                  <a:lnTo>
                    <a:pt x="668" y="726"/>
                  </a:lnTo>
                  <a:lnTo>
                    <a:pt x="669" y="722"/>
                  </a:lnTo>
                  <a:lnTo>
                    <a:pt x="669" y="717"/>
                  </a:lnTo>
                  <a:lnTo>
                    <a:pt x="669" y="717"/>
                  </a:lnTo>
                  <a:lnTo>
                    <a:pt x="668" y="711"/>
                  </a:lnTo>
                  <a:lnTo>
                    <a:pt x="665" y="706"/>
                  </a:lnTo>
                  <a:lnTo>
                    <a:pt x="662" y="703"/>
                  </a:lnTo>
                  <a:lnTo>
                    <a:pt x="657" y="698"/>
                  </a:lnTo>
                  <a:lnTo>
                    <a:pt x="657" y="698"/>
                  </a:lnTo>
                  <a:lnTo>
                    <a:pt x="645" y="692"/>
                  </a:lnTo>
                  <a:lnTo>
                    <a:pt x="641" y="688"/>
                  </a:lnTo>
                  <a:lnTo>
                    <a:pt x="635" y="683"/>
                  </a:lnTo>
                  <a:lnTo>
                    <a:pt x="635" y="683"/>
                  </a:lnTo>
                  <a:lnTo>
                    <a:pt x="632" y="679"/>
                  </a:lnTo>
                  <a:lnTo>
                    <a:pt x="632" y="679"/>
                  </a:lnTo>
                  <a:lnTo>
                    <a:pt x="629" y="675"/>
                  </a:lnTo>
                  <a:lnTo>
                    <a:pt x="629" y="672"/>
                  </a:lnTo>
                  <a:lnTo>
                    <a:pt x="629" y="667"/>
                  </a:lnTo>
                  <a:lnTo>
                    <a:pt x="631" y="664"/>
                  </a:lnTo>
                  <a:lnTo>
                    <a:pt x="635" y="657"/>
                  </a:lnTo>
                  <a:lnTo>
                    <a:pt x="639" y="651"/>
                  </a:lnTo>
                  <a:lnTo>
                    <a:pt x="639" y="651"/>
                  </a:lnTo>
                  <a:lnTo>
                    <a:pt x="642" y="648"/>
                  </a:lnTo>
                  <a:lnTo>
                    <a:pt x="642" y="644"/>
                  </a:lnTo>
                  <a:lnTo>
                    <a:pt x="642" y="644"/>
                  </a:lnTo>
                  <a:lnTo>
                    <a:pt x="641" y="642"/>
                  </a:lnTo>
                  <a:lnTo>
                    <a:pt x="636" y="639"/>
                  </a:lnTo>
                  <a:lnTo>
                    <a:pt x="628" y="635"/>
                  </a:lnTo>
                  <a:lnTo>
                    <a:pt x="616" y="630"/>
                  </a:lnTo>
                  <a:lnTo>
                    <a:pt x="611" y="627"/>
                  </a:lnTo>
                  <a:lnTo>
                    <a:pt x="609" y="624"/>
                  </a:lnTo>
                  <a:lnTo>
                    <a:pt x="609" y="624"/>
                  </a:lnTo>
                  <a:lnTo>
                    <a:pt x="607" y="621"/>
                  </a:lnTo>
                  <a:lnTo>
                    <a:pt x="607" y="621"/>
                  </a:lnTo>
                  <a:lnTo>
                    <a:pt x="607" y="617"/>
                  </a:lnTo>
                  <a:lnTo>
                    <a:pt x="610" y="616"/>
                  </a:lnTo>
                  <a:lnTo>
                    <a:pt x="610" y="616"/>
                  </a:lnTo>
                  <a:lnTo>
                    <a:pt x="619" y="610"/>
                  </a:lnTo>
                  <a:lnTo>
                    <a:pt x="622" y="608"/>
                  </a:lnTo>
                  <a:lnTo>
                    <a:pt x="623" y="604"/>
                  </a:lnTo>
                  <a:lnTo>
                    <a:pt x="623" y="604"/>
                  </a:lnTo>
                  <a:lnTo>
                    <a:pt x="623" y="601"/>
                  </a:lnTo>
                  <a:lnTo>
                    <a:pt x="623" y="601"/>
                  </a:lnTo>
                  <a:lnTo>
                    <a:pt x="619" y="589"/>
                  </a:lnTo>
                  <a:lnTo>
                    <a:pt x="619" y="589"/>
                  </a:lnTo>
                  <a:lnTo>
                    <a:pt x="613" y="579"/>
                  </a:lnTo>
                  <a:lnTo>
                    <a:pt x="609" y="568"/>
                  </a:lnTo>
                  <a:lnTo>
                    <a:pt x="609" y="562"/>
                  </a:lnTo>
                  <a:lnTo>
                    <a:pt x="609" y="556"/>
                  </a:lnTo>
                  <a:lnTo>
                    <a:pt x="610" y="552"/>
                  </a:lnTo>
                  <a:lnTo>
                    <a:pt x="613" y="546"/>
                  </a:lnTo>
                  <a:lnTo>
                    <a:pt x="613" y="546"/>
                  </a:lnTo>
                  <a:lnTo>
                    <a:pt x="619" y="540"/>
                  </a:lnTo>
                  <a:lnTo>
                    <a:pt x="626" y="537"/>
                  </a:lnTo>
                  <a:lnTo>
                    <a:pt x="638" y="534"/>
                  </a:lnTo>
                  <a:lnTo>
                    <a:pt x="642" y="531"/>
                  </a:lnTo>
                  <a:lnTo>
                    <a:pt x="644" y="528"/>
                  </a:lnTo>
                  <a:lnTo>
                    <a:pt x="644" y="525"/>
                  </a:lnTo>
                  <a:lnTo>
                    <a:pt x="642" y="518"/>
                  </a:lnTo>
                  <a:lnTo>
                    <a:pt x="636" y="505"/>
                  </a:lnTo>
                  <a:lnTo>
                    <a:pt x="636" y="505"/>
                  </a:lnTo>
                  <a:lnTo>
                    <a:pt x="610" y="461"/>
                  </a:lnTo>
                  <a:lnTo>
                    <a:pt x="583" y="421"/>
                  </a:lnTo>
                  <a:lnTo>
                    <a:pt x="583" y="421"/>
                  </a:lnTo>
                  <a:lnTo>
                    <a:pt x="569" y="398"/>
                  </a:lnTo>
                  <a:lnTo>
                    <a:pt x="569" y="398"/>
                  </a:lnTo>
                  <a:lnTo>
                    <a:pt x="567" y="394"/>
                  </a:lnTo>
                  <a:lnTo>
                    <a:pt x="567" y="394"/>
                  </a:lnTo>
                  <a:lnTo>
                    <a:pt x="567" y="390"/>
                  </a:lnTo>
                  <a:lnTo>
                    <a:pt x="569" y="384"/>
                  </a:lnTo>
                  <a:lnTo>
                    <a:pt x="570" y="379"/>
                  </a:lnTo>
                  <a:lnTo>
                    <a:pt x="573" y="373"/>
                  </a:lnTo>
                  <a:lnTo>
                    <a:pt x="582" y="363"/>
                  </a:lnTo>
                  <a:lnTo>
                    <a:pt x="591" y="356"/>
                  </a:lnTo>
                  <a:lnTo>
                    <a:pt x="591" y="356"/>
                  </a:lnTo>
                  <a:lnTo>
                    <a:pt x="603" y="347"/>
                  </a:lnTo>
                  <a:lnTo>
                    <a:pt x="617" y="332"/>
                  </a:lnTo>
                  <a:lnTo>
                    <a:pt x="629" y="316"/>
                  </a:lnTo>
                  <a:lnTo>
                    <a:pt x="632" y="310"/>
                  </a:lnTo>
                  <a:lnTo>
                    <a:pt x="634" y="304"/>
                  </a:lnTo>
                  <a:lnTo>
                    <a:pt x="634" y="304"/>
                  </a:lnTo>
                  <a:lnTo>
                    <a:pt x="632" y="298"/>
                  </a:lnTo>
                  <a:lnTo>
                    <a:pt x="628" y="291"/>
                  </a:lnTo>
                  <a:lnTo>
                    <a:pt x="611" y="275"/>
                  </a:lnTo>
                  <a:lnTo>
                    <a:pt x="611" y="275"/>
                  </a:lnTo>
                  <a:lnTo>
                    <a:pt x="595" y="261"/>
                  </a:lnTo>
                  <a:lnTo>
                    <a:pt x="583" y="252"/>
                  </a:lnTo>
                  <a:lnTo>
                    <a:pt x="583" y="252"/>
                  </a:lnTo>
                  <a:lnTo>
                    <a:pt x="582" y="251"/>
                  </a:lnTo>
                  <a:lnTo>
                    <a:pt x="582" y="251"/>
                  </a:lnTo>
                  <a:lnTo>
                    <a:pt x="572" y="248"/>
                  </a:lnTo>
                  <a:lnTo>
                    <a:pt x="560" y="245"/>
                  </a:lnTo>
                  <a:lnTo>
                    <a:pt x="555" y="242"/>
                  </a:lnTo>
                  <a:lnTo>
                    <a:pt x="549" y="239"/>
                  </a:lnTo>
                  <a:lnTo>
                    <a:pt x="544" y="233"/>
                  </a:lnTo>
                  <a:lnTo>
                    <a:pt x="541" y="227"/>
                  </a:lnTo>
                  <a:lnTo>
                    <a:pt x="541" y="227"/>
                  </a:lnTo>
                  <a:lnTo>
                    <a:pt x="532" y="214"/>
                  </a:lnTo>
                  <a:lnTo>
                    <a:pt x="532" y="214"/>
                  </a:lnTo>
                  <a:lnTo>
                    <a:pt x="527" y="207"/>
                  </a:lnTo>
                  <a:lnTo>
                    <a:pt x="526" y="199"/>
                  </a:lnTo>
                  <a:lnTo>
                    <a:pt x="526" y="193"/>
                  </a:lnTo>
                  <a:lnTo>
                    <a:pt x="530" y="187"/>
                  </a:lnTo>
                  <a:lnTo>
                    <a:pt x="530" y="187"/>
                  </a:lnTo>
                  <a:lnTo>
                    <a:pt x="536" y="178"/>
                  </a:lnTo>
                  <a:lnTo>
                    <a:pt x="539" y="168"/>
                  </a:lnTo>
                  <a:lnTo>
                    <a:pt x="541" y="159"/>
                  </a:lnTo>
                  <a:lnTo>
                    <a:pt x="541" y="150"/>
                  </a:lnTo>
                  <a:lnTo>
                    <a:pt x="541" y="150"/>
                  </a:lnTo>
                  <a:lnTo>
                    <a:pt x="541" y="147"/>
                  </a:lnTo>
                  <a:lnTo>
                    <a:pt x="542" y="146"/>
                  </a:lnTo>
                  <a:lnTo>
                    <a:pt x="542" y="146"/>
                  </a:lnTo>
                  <a:lnTo>
                    <a:pt x="546" y="143"/>
                  </a:lnTo>
                  <a:lnTo>
                    <a:pt x="554" y="142"/>
                  </a:lnTo>
                  <a:lnTo>
                    <a:pt x="560" y="139"/>
                  </a:lnTo>
                  <a:lnTo>
                    <a:pt x="563" y="137"/>
                  </a:lnTo>
                  <a:lnTo>
                    <a:pt x="566" y="134"/>
                  </a:lnTo>
                  <a:lnTo>
                    <a:pt x="566" y="134"/>
                  </a:lnTo>
                  <a:lnTo>
                    <a:pt x="567" y="130"/>
                  </a:lnTo>
                  <a:lnTo>
                    <a:pt x="567" y="130"/>
                  </a:lnTo>
                  <a:lnTo>
                    <a:pt x="569" y="125"/>
                  </a:lnTo>
                  <a:lnTo>
                    <a:pt x="569" y="125"/>
                  </a:lnTo>
                  <a:lnTo>
                    <a:pt x="575" y="113"/>
                  </a:lnTo>
                  <a:lnTo>
                    <a:pt x="583" y="103"/>
                  </a:lnTo>
                  <a:lnTo>
                    <a:pt x="583" y="103"/>
                  </a:lnTo>
                  <a:lnTo>
                    <a:pt x="583" y="94"/>
                  </a:lnTo>
                  <a:lnTo>
                    <a:pt x="583" y="94"/>
                  </a:lnTo>
                  <a:lnTo>
                    <a:pt x="583" y="71"/>
                  </a:lnTo>
                  <a:lnTo>
                    <a:pt x="583" y="71"/>
                  </a:lnTo>
                  <a:lnTo>
                    <a:pt x="583" y="65"/>
                  </a:lnTo>
                  <a:lnTo>
                    <a:pt x="583" y="65"/>
                  </a:lnTo>
                  <a:lnTo>
                    <a:pt x="580" y="59"/>
                  </a:lnTo>
                  <a:lnTo>
                    <a:pt x="576" y="54"/>
                  </a:lnTo>
                  <a:lnTo>
                    <a:pt x="570" y="50"/>
                  </a:lnTo>
                  <a:lnTo>
                    <a:pt x="561" y="46"/>
                  </a:lnTo>
                  <a:lnTo>
                    <a:pt x="561" y="46"/>
                  </a:lnTo>
                  <a:lnTo>
                    <a:pt x="535" y="34"/>
                  </a:lnTo>
                  <a:lnTo>
                    <a:pt x="521" y="26"/>
                  </a:lnTo>
                  <a:lnTo>
                    <a:pt x="517" y="22"/>
                  </a:lnTo>
                  <a:lnTo>
                    <a:pt x="512" y="18"/>
                  </a:lnTo>
                  <a:lnTo>
                    <a:pt x="512" y="18"/>
                  </a:lnTo>
                  <a:lnTo>
                    <a:pt x="512" y="18"/>
                  </a:lnTo>
                  <a:lnTo>
                    <a:pt x="512" y="18"/>
                  </a:lnTo>
                  <a:lnTo>
                    <a:pt x="512" y="18"/>
                  </a:lnTo>
                  <a:lnTo>
                    <a:pt x="512" y="18"/>
                  </a:lnTo>
                  <a:lnTo>
                    <a:pt x="511" y="18"/>
                  </a:lnTo>
                  <a:lnTo>
                    <a:pt x="511" y="18"/>
                  </a:lnTo>
                  <a:lnTo>
                    <a:pt x="511" y="18"/>
                  </a:lnTo>
                  <a:lnTo>
                    <a:pt x="510" y="15"/>
                  </a:lnTo>
                  <a:lnTo>
                    <a:pt x="510" y="15"/>
                  </a:lnTo>
                  <a:lnTo>
                    <a:pt x="508" y="13"/>
                  </a:lnTo>
                  <a:lnTo>
                    <a:pt x="508" y="13"/>
                  </a:lnTo>
                  <a:lnTo>
                    <a:pt x="504" y="7"/>
                  </a:lnTo>
                  <a:lnTo>
                    <a:pt x="498" y="3"/>
                  </a:lnTo>
                  <a:lnTo>
                    <a:pt x="490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84" name="Freeform: Shape 167">
              <a:extLst>
                <a:ext uri="{FF2B5EF4-FFF2-40B4-BE49-F238E27FC236}">
                  <a16:creationId xmlns:a16="http://schemas.microsoft.com/office/drawing/2014/main" id="{AD6A2C61-8280-BE4F-B272-0098E51080BF}"/>
                </a:ext>
              </a:extLst>
            </p:cNvPr>
            <p:cNvSpPr/>
            <p:nvPr/>
          </p:nvSpPr>
          <p:spPr>
            <a:xfrm>
              <a:off x="5281200" y="2349360"/>
              <a:ext cx="533880" cy="428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84" h="1190">
                  <a:moveTo>
                    <a:pt x="350" y="0"/>
                  </a:moveTo>
                  <a:lnTo>
                    <a:pt x="350" y="0"/>
                  </a:lnTo>
                  <a:lnTo>
                    <a:pt x="335" y="0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304" y="1"/>
                  </a:lnTo>
                  <a:lnTo>
                    <a:pt x="298" y="3"/>
                  </a:lnTo>
                  <a:lnTo>
                    <a:pt x="291" y="7"/>
                  </a:lnTo>
                  <a:lnTo>
                    <a:pt x="291" y="7"/>
                  </a:lnTo>
                  <a:lnTo>
                    <a:pt x="289" y="7"/>
                  </a:lnTo>
                  <a:lnTo>
                    <a:pt x="289" y="7"/>
                  </a:lnTo>
                  <a:lnTo>
                    <a:pt x="289" y="7"/>
                  </a:lnTo>
                  <a:lnTo>
                    <a:pt x="289" y="7"/>
                  </a:lnTo>
                  <a:lnTo>
                    <a:pt x="281" y="13"/>
                  </a:lnTo>
                  <a:lnTo>
                    <a:pt x="275" y="16"/>
                  </a:lnTo>
                  <a:lnTo>
                    <a:pt x="266" y="19"/>
                  </a:lnTo>
                  <a:lnTo>
                    <a:pt x="266" y="19"/>
                  </a:lnTo>
                  <a:lnTo>
                    <a:pt x="254" y="22"/>
                  </a:lnTo>
                  <a:lnTo>
                    <a:pt x="239" y="23"/>
                  </a:lnTo>
                  <a:lnTo>
                    <a:pt x="239" y="23"/>
                  </a:lnTo>
                  <a:lnTo>
                    <a:pt x="223" y="25"/>
                  </a:lnTo>
                  <a:lnTo>
                    <a:pt x="208" y="28"/>
                  </a:lnTo>
                  <a:lnTo>
                    <a:pt x="196" y="32"/>
                  </a:lnTo>
                  <a:lnTo>
                    <a:pt x="186" y="38"/>
                  </a:lnTo>
                  <a:lnTo>
                    <a:pt x="177" y="44"/>
                  </a:lnTo>
                  <a:lnTo>
                    <a:pt x="171" y="50"/>
                  </a:lnTo>
                  <a:lnTo>
                    <a:pt x="167" y="56"/>
                  </a:lnTo>
                  <a:lnTo>
                    <a:pt x="165" y="60"/>
                  </a:lnTo>
                  <a:lnTo>
                    <a:pt x="165" y="60"/>
                  </a:lnTo>
                  <a:lnTo>
                    <a:pt x="165" y="65"/>
                  </a:lnTo>
                  <a:lnTo>
                    <a:pt x="168" y="66"/>
                  </a:lnTo>
                  <a:lnTo>
                    <a:pt x="168" y="66"/>
                  </a:lnTo>
                  <a:lnTo>
                    <a:pt x="170" y="68"/>
                  </a:lnTo>
                  <a:lnTo>
                    <a:pt x="170" y="68"/>
                  </a:lnTo>
                  <a:lnTo>
                    <a:pt x="173" y="69"/>
                  </a:lnTo>
                  <a:lnTo>
                    <a:pt x="173" y="69"/>
                  </a:lnTo>
                  <a:lnTo>
                    <a:pt x="185" y="77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210" y="99"/>
                  </a:lnTo>
                  <a:lnTo>
                    <a:pt x="220" y="112"/>
                  </a:lnTo>
                  <a:lnTo>
                    <a:pt x="225" y="116"/>
                  </a:lnTo>
                  <a:lnTo>
                    <a:pt x="226" y="122"/>
                  </a:lnTo>
                  <a:lnTo>
                    <a:pt x="225" y="125"/>
                  </a:lnTo>
                  <a:lnTo>
                    <a:pt x="223" y="128"/>
                  </a:lnTo>
                  <a:lnTo>
                    <a:pt x="223" y="128"/>
                  </a:lnTo>
                  <a:lnTo>
                    <a:pt x="216" y="133"/>
                  </a:lnTo>
                  <a:lnTo>
                    <a:pt x="211" y="139"/>
                  </a:lnTo>
                  <a:lnTo>
                    <a:pt x="202" y="150"/>
                  </a:lnTo>
                  <a:lnTo>
                    <a:pt x="202" y="150"/>
                  </a:lnTo>
                  <a:lnTo>
                    <a:pt x="198" y="155"/>
                  </a:lnTo>
                  <a:lnTo>
                    <a:pt x="194" y="159"/>
                  </a:lnTo>
                  <a:lnTo>
                    <a:pt x="188" y="161"/>
                  </a:lnTo>
                  <a:lnTo>
                    <a:pt x="180" y="162"/>
                  </a:lnTo>
                  <a:lnTo>
                    <a:pt x="180" y="162"/>
                  </a:lnTo>
                  <a:lnTo>
                    <a:pt x="170" y="162"/>
                  </a:lnTo>
                  <a:lnTo>
                    <a:pt x="160" y="164"/>
                  </a:lnTo>
                  <a:lnTo>
                    <a:pt x="149" y="165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37" y="174"/>
                  </a:lnTo>
                  <a:lnTo>
                    <a:pt x="136" y="179"/>
                  </a:lnTo>
                  <a:lnTo>
                    <a:pt x="136" y="181"/>
                  </a:lnTo>
                  <a:lnTo>
                    <a:pt x="136" y="181"/>
                  </a:lnTo>
                  <a:lnTo>
                    <a:pt x="134" y="187"/>
                  </a:lnTo>
                  <a:lnTo>
                    <a:pt x="131" y="195"/>
                  </a:lnTo>
                  <a:lnTo>
                    <a:pt x="126" y="202"/>
                  </a:lnTo>
                  <a:lnTo>
                    <a:pt x="120" y="208"/>
                  </a:lnTo>
                  <a:lnTo>
                    <a:pt x="111" y="214"/>
                  </a:lnTo>
                  <a:lnTo>
                    <a:pt x="102" y="220"/>
                  </a:lnTo>
                  <a:lnTo>
                    <a:pt x="93" y="223"/>
                  </a:lnTo>
                  <a:lnTo>
                    <a:pt x="84" y="223"/>
                  </a:lnTo>
                  <a:lnTo>
                    <a:pt x="84" y="223"/>
                  </a:lnTo>
                  <a:lnTo>
                    <a:pt x="80" y="223"/>
                  </a:lnTo>
                  <a:lnTo>
                    <a:pt x="80" y="223"/>
                  </a:lnTo>
                  <a:lnTo>
                    <a:pt x="74" y="221"/>
                  </a:lnTo>
                  <a:lnTo>
                    <a:pt x="65" y="220"/>
                  </a:lnTo>
                  <a:lnTo>
                    <a:pt x="65" y="220"/>
                  </a:lnTo>
                  <a:lnTo>
                    <a:pt x="65" y="220"/>
                  </a:lnTo>
                  <a:lnTo>
                    <a:pt x="65" y="220"/>
                  </a:lnTo>
                  <a:lnTo>
                    <a:pt x="65" y="218"/>
                  </a:lnTo>
                  <a:lnTo>
                    <a:pt x="65" y="218"/>
                  </a:lnTo>
                  <a:lnTo>
                    <a:pt x="40" y="208"/>
                  </a:lnTo>
                  <a:lnTo>
                    <a:pt x="13" y="195"/>
                  </a:lnTo>
                  <a:lnTo>
                    <a:pt x="13" y="195"/>
                  </a:lnTo>
                  <a:lnTo>
                    <a:pt x="10" y="192"/>
                  </a:lnTo>
                  <a:lnTo>
                    <a:pt x="10" y="192"/>
                  </a:lnTo>
                  <a:lnTo>
                    <a:pt x="10" y="192"/>
                  </a:lnTo>
                  <a:lnTo>
                    <a:pt x="3" y="212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39"/>
                  </a:lnTo>
                  <a:lnTo>
                    <a:pt x="2" y="249"/>
                  </a:lnTo>
                  <a:lnTo>
                    <a:pt x="3" y="276"/>
                  </a:lnTo>
                  <a:lnTo>
                    <a:pt x="3" y="288"/>
                  </a:lnTo>
                  <a:lnTo>
                    <a:pt x="5" y="300"/>
                  </a:lnTo>
                  <a:lnTo>
                    <a:pt x="7" y="307"/>
                  </a:lnTo>
                  <a:lnTo>
                    <a:pt x="10" y="310"/>
                  </a:lnTo>
                  <a:lnTo>
                    <a:pt x="12" y="311"/>
                  </a:lnTo>
                  <a:lnTo>
                    <a:pt x="12" y="311"/>
                  </a:lnTo>
                  <a:lnTo>
                    <a:pt x="18" y="314"/>
                  </a:lnTo>
                  <a:lnTo>
                    <a:pt x="24" y="320"/>
                  </a:lnTo>
                  <a:lnTo>
                    <a:pt x="34" y="335"/>
                  </a:lnTo>
                  <a:lnTo>
                    <a:pt x="49" y="356"/>
                  </a:lnTo>
                  <a:lnTo>
                    <a:pt x="58" y="369"/>
                  </a:lnTo>
                  <a:lnTo>
                    <a:pt x="70" y="382"/>
                  </a:lnTo>
                  <a:lnTo>
                    <a:pt x="70" y="382"/>
                  </a:lnTo>
                  <a:lnTo>
                    <a:pt x="83" y="399"/>
                  </a:lnTo>
                  <a:lnTo>
                    <a:pt x="99" y="418"/>
                  </a:lnTo>
                  <a:lnTo>
                    <a:pt x="133" y="465"/>
                  </a:lnTo>
                  <a:lnTo>
                    <a:pt x="148" y="489"/>
                  </a:lnTo>
                  <a:lnTo>
                    <a:pt x="160" y="511"/>
                  </a:lnTo>
                  <a:lnTo>
                    <a:pt x="168" y="528"/>
                  </a:lnTo>
                  <a:lnTo>
                    <a:pt x="171" y="534"/>
                  </a:lnTo>
                  <a:lnTo>
                    <a:pt x="171" y="540"/>
                  </a:lnTo>
                  <a:lnTo>
                    <a:pt x="171" y="540"/>
                  </a:lnTo>
                  <a:lnTo>
                    <a:pt x="173" y="549"/>
                  </a:lnTo>
                  <a:lnTo>
                    <a:pt x="174" y="558"/>
                  </a:lnTo>
                  <a:lnTo>
                    <a:pt x="179" y="568"/>
                  </a:lnTo>
                  <a:lnTo>
                    <a:pt x="183" y="577"/>
                  </a:lnTo>
                  <a:lnTo>
                    <a:pt x="191" y="588"/>
                  </a:lnTo>
                  <a:lnTo>
                    <a:pt x="199" y="598"/>
                  </a:lnTo>
                  <a:lnTo>
                    <a:pt x="211" y="608"/>
                  </a:lnTo>
                  <a:lnTo>
                    <a:pt x="226" y="619"/>
                  </a:lnTo>
                  <a:lnTo>
                    <a:pt x="226" y="619"/>
                  </a:lnTo>
                  <a:lnTo>
                    <a:pt x="239" y="629"/>
                  </a:lnTo>
                  <a:lnTo>
                    <a:pt x="250" y="641"/>
                  </a:lnTo>
                  <a:lnTo>
                    <a:pt x="259" y="651"/>
                  </a:lnTo>
                  <a:lnTo>
                    <a:pt x="264" y="663"/>
                  </a:lnTo>
                  <a:lnTo>
                    <a:pt x="276" y="682"/>
                  </a:lnTo>
                  <a:lnTo>
                    <a:pt x="282" y="691"/>
                  </a:lnTo>
                  <a:lnTo>
                    <a:pt x="289" y="697"/>
                  </a:lnTo>
                  <a:lnTo>
                    <a:pt x="289" y="697"/>
                  </a:lnTo>
                  <a:lnTo>
                    <a:pt x="297" y="704"/>
                  </a:lnTo>
                  <a:lnTo>
                    <a:pt x="301" y="712"/>
                  </a:lnTo>
                  <a:lnTo>
                    <a:pt x="304" y="719"/>
                  </a:lnTo>
                  <a:lnTo>
                    <a:pt x="306" y="728"/>
                  </a:lnTo>
                  <a:lnTo>
                    <a:pt x="307" y="748"/>
                  </a:lnTo>
                  <a:lnTo>
                    <a:pt x="307" y="775"/>
                  </a:lnTo>
                  <a:lnTo>
                    <a:pt x="307" y="775"/>
                  </a:lnTo>
                  <a:lnTo>
                    <a:pt x="309" y="791"/>
                  </a:lnTo>
                  <a:lnTo>
                    <a:pt x="312" y="809"/>
                  </a:lnTo>
                  <a:lnTo>
                    <a:pt x="316" y="825"/>
                  </a:lnTo>
                  <a:lnTo>
                    <a:pt x="322" y="841"/>
                  </a:lnTo>
                  <a:lnTo>
                    <a:pt x="331" y="858"/>
                  </a:lnTo>
                  <a:lnTo>
                    <a:pt x="340" y="872"/>
                  </a:lnTo>
                  <a:lnTo>
                    <a:pt x="352" y="884"/>
                  </a:lnTo>
                  <a:lnTo>
                    <a:pt x="365" y="895"/>
                  </a:lnTo>
                  <a:lnTo>
                    <a:pt x="365" y="895"/>
                  </a:lnTo>
                  <a:lnTo>
                    <a:pt x="378" y="903"/>
                  </a:lnTo>
                  <a:lnTo>
                    <a:pt x="390" y="912"/>
                  </a:lnTo>
                  <a:lnTo>
                    <a:pt x="402" y="923"/>
                  </a:lnTo>
                  <a:lnTo>
                    <a:pt x="412" y="933"/>
                  </a:lnTo>
                  <a:lnTo>
                    <a:pt x="422" y="945"/>
                  </a:lnTo>
                  <a:lnTo>
                    <a:pt x="431" y="957"/>
                  </a:lnTo>
                  <a:lnTo>
                    <a:pt x="439" y="971"/>
                  </a:lnTo>
                  <a:lnTo>
                    <a:pt x="446" y="988"/>
                  </a:lnTo>
                  <a:lnTo>
                    <a:pt x="446" y="988"/>
                  </a:lnTo>
                  <a:lnTo>
                    <a:pt x="459" y="1020"/>
                  </a:lnTo>
                  <a:lnTo>
                    <a:pt x="475" y="1048"/>
                  </a:lnTo>
                  <a:lnTo>
                    <a:pt x="493" y="1075"/>
                  </a:lnTo>
                  <a:lnTo>
                    <a:pt x="502" y="1085"/>
                  </a:lnTo>
                  <a:lnTo>
                    <a:pt x="511" y="1094"/>
                  </a:lnTo>
                  <a:lnTo>
                    <a:pt x="511" y="1094"/>
                  </a:lnTo>
                  <a:lnTo>
                    <a:pt x="518" y="1103"/>
                  </a:lnTo>
                  <a:lnTo>
                    <a:pt x="523" y="1110"/>
                  </a:lnTo>
                  <a:lnTo>
                    <a:pt x="524" y="1118"/>
                  </a:lnTo>
                  <a:lnTo>
                    <a:pt x="526" y="1124"/>
                  </a:lnTo>
                  <a:lnTo>
                    <a:pt x="529" y="1137"/>
                  </a:lnTo>
                  <a:lnTo>
                    <a:pt x="530" y="1143"/>
                  </a:lnTo>
                  <a:lnTo>
                    <a:pt x="535" y="1149"/>
                  </a:lnTo>
                  <a:lnTo>
                    <a:pt x="535" y="1149"/>
                  </a:lnTo>
                  <a:lnTo>
                    <a:pt x="546" y="1166"/>
                  </a:lnTo>
                  <a:lnTo>
                    <a:pt x="552" y="1178"/>
                  </a:lnTo>
                  <a:lnTo>
                    <a:pt x="558" y="1190"/>
                  </a:lnTo>
                  <a:lnTo>
                    <a:pt x="558" y="1190"/>
                  </a:lnTo>
                  <a:lnTo>
                    <a:pt x="580" y="1178"/>
                  </a:lnTo>
                  <a:lnTo>
                    <a:pt x="588" y="1174"/>
                  </a:lnTo>
                  <a:lnTo>
                    <a:pt x="591" y="1172"/>
                  </a:lnTo>
                  <a:lnTo>
                    <a:pt x="591" y="1172"/>
                  </a:lnTo>
                  <a:lnTo>
                    <a:pt x="591" y="1171"/>
                  </a:lnTo>
                  <a:lnTo>
                    <a:pt x="591" y="1171"/>
                  </a:lnTo>
                  <a:lnTo>
                    <a:pt x="591" y="1166"/>
                  </a:lnTo>
                  <a:lnTo>
                    <a:pt x="589" y="1159"/>
                  </a:lnTo>
                  <a:lnTo>
                    <a:pt x="586" y="1144"/>
                  </a:lnTo>
                  <a:lnTo>
                    <a:pt x="586" y="1144"/>
                  </a:lnTo>
                  <a:lnTo>
                    <a:pt x="586" y="1138"/>
                  </a:lnTo>
                  <a:lnTo>
                    <a:pt x="588" y="1134"/>
                  </a:lnTo>
                  <a:lnTo>
                    <a:pt x="588" y="1134"/>
                  </a:lnTo>
                  <a:lnTo>
                    <a:pt x="591" y="1131"/>
                  </a:lnTo>
                  <a:lnTo>
                    <a:pt x="591" y="1131"/>
                  </a:lnTo>
                  <a:lnTo>
                    <a:pt x="597" y="1124"/>
                  </a:lnTo>
                  <a:lnTo>
                    <a:pt x="606" y="1115"/>
                  </a:lnTo>
                  <a:lnTo>
                    <a:pt x="606" y="1115"/>
                  </a:lnTo>
                  <a:lnTo>
                    <a:pt x="611" y="1110"/>
                  </a:lnTo>
                  <a:lnTo>
                    <a:pt x="619" y="1107"/>
                  </a:lnTo>
                  <a:lnTo>
                    <a:pt x="619" y="1107"/>
                  </a:lnTo>
                  <a:lnTo>
                    <a:pt x="622" y="1107"/>
                  </a:lnTo>
                  <a:lnTo>
                    <a:pt x="622" y="1107"/>
                  </a:lnTo>
                  <a:lnTo>
                    <a:pt x="631" y="1109"/>
                  </a:lnTo>
                  <a:lnTo>
                    <a:pt x="639" y="1112"/>
                  </a:lnTo>
                  <a:lnTo>
                    <a:pt x="639" y="1112"/>
                  </a:lnTo>
                  <a:lnTo>
                    <a:pt x="650" y="1115"/>
                  </a:lnTo>
                  <a:lnTo>
                    <a:pt x="662" y="1116"/>
                  </a:lnTo>
                  <a:lnTo>
                    <a:pt x="662" y="1116"/>
                  </a:lnTo>
                  <a:lnTo>
                    <a:pt x="671" y="1116"/>
                  </a:lnTo>
                  <a:lnTo>
                    <a:pt x="671" y="1116"/>
                  </a:lnTo>
                  <a:lnTo>
                    <a:pt x="691" y="1115"/>
                  </a:lnTo>
                  <a:lnTo>
                    <a:pt x="691" y="1115"/>
                  </a:lnTo>
                  <a:lnTo>
                    <a:pt x="716" y="1115"/>
                  </a:lnTo>
                  <a:lnTo>
                    <a:pt x="716" y="1115"/>
                  </a:lnTo>
                  <a:lnTo>
                    <a:pt x="743" y="1119"/>
                  </a:lnTo>
                  <a:lnTo>
                    <a:pt x="743" y="1119"/>
                  </a:lnTo>
                  <a:lnTo>
                    <a:pt x="752" y="1121"/>
                  </a:lnTo>
                  <a:lnTo>
                    <a:pt x="758" y="1124"/>
                  </a:lnTo>
                  <a:lnTo>
                    <a:pt x="758" y="1124"/>
                  </a:lnTo>
                  <a:lnTo>
                    <a:pt x="761" y="1125"/>
                  </a:lnTo>
                  <a:lnTo>
                    <a:pt x="768" y="1126"/>
                  </a:lnTo>
                  <a:lnTo>
                    <a:pt x="790" y="1128"/>
                  </a:lnTo>
                  <a:lnTo>
                    <a:pt x="790" y="1128"/>
                  </a:lnTo>
                  <a:lnTo>
                    <a:pt x="821" y="1131"/>
                  </a:lnTo>
                  <a:lnTo>
                    <a:pt x="836" y="1132"/>
                  </a:lnTo>
                  <a:lnTo>
                    <a:pt x="848" y="1135"/>
                  </a:lnTo>
                  <a:lnTo>
                    <a:pt x="848" y="1135"/>
                  </a:lnTo>
                  <a:lnTo>
                    <a:pt x="857" y="1140"/>
                  </a:lnTo>
                  <a:lnTo>
                    <a:pt x="857" y="1140"/>
                  </a:lnTo>
                  <a:lnTo>
                    <a:pt x="865" y="1146"/>
                  </a:lnTo>
                  <a:lnTo>
                    <a:pt x="871" y="1147"/>
                  </a:lnTo>
                  <a:lnTo>
                    <a:pt x="876" y="1147"/>
                  </a:lnTo>
                  <a:lnTo>
                    <a:pt x="876" y="1147"/>
                  </a:lnTo>
                  <a:lnTo>
                    <a:pt x="880" y="1147"/>
                  </a:lnTo>
                  <a:lnTo>
                    <a:pt x="885" y="1146"/>
                  </a:lnTo>
                  <a:lnTo>
                    <a:pt x="885" y="1146"/>
                  </a:lnTo>
                  <a:lnTo>
                    <a:pt x="890" y="1143"/>
                  </a:lnTo>
                  <a:lnTo>
                    <a:pt x="895" y="1137"/>
                  </a:lnTo>
                  <a:lnTo>
                    <a:pt x="899" y="1131"/>
                  </a:lnTo>
                  <a:lnTo>
                    <a:pt x="904" y="1122"/>
                  </a:lnTo>
                  <a:lnTo>
                    <a:pt x="904" y="1122"/>
                  </a:lnTo>
                  <a:lnTo>
                    <a:pt x="911" y="1110"/>
                  </a:lnTo>
                  <a:lnTo>
                    <a:pt x="923" y="1098"/>
                  </a:lnTo>
                  <a:lnTo>
                    <a:pt x="938" y="1084"/>
                  </a:lnTo>
                  <a:lnTo>
                    <a:pt x="954" y="1070"/>
                  </a:lnTo>
                  <a:lnTo>
                    <a:pt x="954" y="1070"/>
                  </a:lnTo>
                  <a:lnTo>
                    <a:pt x="991" y="1042"/>
                  </a:lnTo>
                  <a:lnTo>
                    <a:pt x="1013" y="1027"/>
                  </a:lnTo>
                  <a:lnTo>
                    <a:pt x="1013" y="1027"/>
                  </a:lnTo>
                  <a:lnTo>
                    <a:pt x="1020" y="1025"/>
                  </a:lnTo>
                  <a:lnTo>
                    <a:pt x="1020" y="1025"/>
                  </a:lnTo>
                  <a:lnTo>
                    <a:pt x="1053" y="1025"/>
                  </a:lnTo>
                  <a:lnTo>
                    <a:pt x="1097" y="1023"/>
                  </a:lnTo>
                  <a:lnTo>
                    <a:pt x="1097" y="1023"/>
                  </a:lnTo>
                  <a:lnTo>
                    <a:pt x="1128" y="1022"/>
                  </a:lnTo>
                  <a:lnTo>
                    <a:pt x="1141" y="1020"/>
                  </a:lnTo>
                  <a:lnTo>
                    <a:pt x="1152" y="1019"/>
                  </a:lnTo>
                  <a:lnTo>
                    <a:pt x="1152" y="1019"/>
                  </a:lnTo>
                  <a:lnTo>
                    <a:pt x="1212" y="1001"/>
                  </a:lnTo>
                  <a:lnTo>
                    <a:pt x="1212" y="1001"/>
                  </a:lnTo>
                  <a:lnTo>
                    <a:pt x="1220" y="1000"/>
                  </a:lnTo>
                  <a:lnTo>
                    <a:pt x="1220" y="1000"/>
                  </a:lnTo>
                  <a:lnTo>
                    <a:pt x="1220" y="1000"/>
                  </a:lnTo>
                  <a:lnTo>
                    <a:pt x="1220" y="1000"/>
                  </a:lnTo>
                  <a:lnTo>
                    <a:pt x="1304" y="973"/>
                  </a:lnTo>
                  <a:lnTo>
                    <a:pt x="1382" y="946"/>
                  </a:lnTo>
                  <a:lnTo>
                    <a:pt x="1382" y="946"/>
                  </a:lnTo>
                  <a:lnTo>
                    <a:pt x="1419" y="933"/>
                  </a:lnTo>
                  <a:lnTo>
                    <a:pt x="1437" y="926"/>
                  </a:lnTo>
                  <a:lnTo>
                    <a:pt x="1437" y="926"/>
                  </a:lnTo>
                  <a:lnTo>
                    <a:pt x="1438" y="923"/>
                  </a:lnTo>
                  <a:lnTo>
                    <a:pt x="1441" y="917"/>
                  </a:lnTo>
                  <a:lnTo>
                    <a:pt x="1449" y="899"/>
                  </a:lnTo>
                  <a:lnTo>
                    <a:pt x="1449" y="899"/>
                  </a:lnTo>
                  <a:lnTo>
                    <a:pt x="1460" y="865"/>
                  </a:lnTo>
                  <a:lnTo>
                    <a:pt x="1472" y="828"/>
                  </a:lnTo>
                  <a:lnTo>
                    <a:pt x="1481" y="797"/>
                  </a:lnTo>
                  <a:lnTo>
                    <a:pt x="1484" y="780"/>
                  </a:lnTo>
                  <a:lnTo>
                    <a:pt x="1484" y="780"/>
                  </a:lnTo>
                  <a:lnTo>
                    <a:pt x="1484" y="774"/>
                  </a:lnTo>
                  <a:lnTo>
                    <a:pt x="1481" y="766"/>
                  </a:lnTo>
                  <a:lnTo>
                    <a:pt x="1478" y="757"/>
                  </a:lnTo>
                  <a:lnTo>
                    <a:pt x="1474" y="748"/>
                  </a:lnTo>
                  <a:lnTo>
                    <a:pt x="1468" y="741"/>
                  </a:lnTo>
                  <a:lnTo>
                    <a:pt x="1463" y="735"/>
                  </a:lnTo>
                  <a:lnTo>
                    <a:pt x="1456" y="731"/>
                  </a:lnTo>
                  <a:lnTo>
                    <a:pt x="1450" y="729"/>
                  </a:lnTo>
                  <a:lnTo>
                    <a:pt x="1450" y="729"/>
                  </a:lnTo>
                  <a:lnTo>
                    <a:pt x="1449" y="729"/>
                  </a:lnTo>
                  <a:lnTo>
                    <a:pt x="1449" y="729"/>
                  </a:lnTo>
                  <a:lnTo>
                    <a:pt x="1444" y="729"/>
                  </a:lnTo>
                  <a:lnTo>
                    <a:pt x="1444" y="729"/>
                  </a:lnTo>
                  <a:lnTo>
                    <a:pt x="1418" y="728"/>
                  </a:lnTo>
                  <a:lnTo>
                    <a:pt x="1376" y="723"/>
                  </a:lnTo>
                  <a:lnTo>
                    <a:pt x="1333" y="719"/>
                  </a:lnTo>
                  <a:lnTo>
                    <a:pt x="1295" y="714"/>
                  </a:lnTo>
                  <a:lnTo>
                    <a:pt x="1295" y="714"/>
                  </a:lnTo>
                  <a:lnTo>
                    <a:pt x="1295" y="714"/>
                  </a:lnTo>
                  <a:lnTo>
                    <a:pt x="1295" y="714"/>
                  </a:lnTo>
                  <a:lnTo>
                    <a:pt x="1295" y="714"/>
                  </a:lnTo>
                  <a:lnTo>
                    <a:pt x="1295" y="714"/>
                  </a:lnTo>
                  <a:lnTo>
                    <a:pt x="1286" y="712"/>
                  </a:lnTo>
                  <a:lnTo>
                    <a:pt x="1286" y="712"/>
                  </a:lnTo>
                  <a:lnTo>
                    <a:pt x="1286" y="712"/>
                  </a:lnTo>
                  <a:lnTo>
                    <a:pt x="1285" y="712"/>
                  </a:lnTo>
                  <a:lnTo>
                    <a:pt x="1285" y="712"/>
                  </a:lnTo>
                  <a:lnTo>
                    <a:pt x="1271" y="709"/>
                  </a:lnTo>
                  <a:lnTo>
                    <a:pt x="1271" y="709"/>
                  </a:lnTo>
                  <a:lnTo>
                    <a:pt x="1260" y="701"/>
                  </a:lnTo>
                  <a:lnTo>
                    <a:pt x="1252" y="694"/>
                  </a:lnTo>
                  <a:lnTo>
                    <a:pt x="1243" y="685"/>
                  </a:lnTo>
                  <a:lnTo>
                    <a:pt x="1235" y="673"/>
                  </a:lnTo>
                  <a:lnTo>
                    <a:pt x="1227" y="661"/>
                  </a:lnTo>
                  <a:lnTo>
                    <a:pt x="1221" y="648"/>
                  </a:lnTo>
                  <a:lnTo>
                    <a:pt x="1218" y="633"/>
                  </a:lnTo>
                  <a:lnTo>
                    <a:pt x="1218" y="633"/>
                  </a:lnTo>
                  <a:lnTo>
                    <a:pt x="1209" y="624"/>
                  </a:lnTo>
                  <a:lnTo>
                    <a:pt x="1201" y="613"/>
                  </a:lnTo>
                  <a:lnTo>
                    <a:pt x="1193" y="601"/>
                  </a:lnTo>
                  <a:lnTo>
                    <a:pt x="1189" y="588"/>
                  </a:lnTo>
                  <a:lnTo>
                    <a:pt x="1189" y="588"/>
                  </a:lnTo>
                  <a:lnTo>
                    <a:pt x="1181" y="589"/>
                  </a:lnTo>
                  <a:lnTo>
                    <a:pt x="1181" y="589"/>
                  </a:lnTo>
                  <a:lnTo>
                    <a:pt x="1171" y="588"/>
                  </a:lnTo>
                  <a:lnTo>
                    <a:pt x="1162" y="585"/>
                  </a:lnTo>
                  <a:lnTo>
                    <a:pt x="1152" y="579"/>
                  </a:lnTo>
                  <a:lnTo>
                    <a:pt x="1141" y="568"/>
                  </a:lnTo>
                  <a:lnTo>
                    <a:pt x="1141" y="568"/>
                  </a:lnTo>
                  <a:lnTo>
                    <a:pt x="1136" y="559"/>
                  </a:lnTo>
                  <a:lnTo>
                    <a:pt x="1130" y="548"/>
                  </a:lnTo>
                  <a:lnTo>
                    <a:pt x="1130" y="548"/>
                  </a:lnTo>
                  <a:lnTo>
                    <a:pt x="1124" y="542"/>
                  </a:lnTo>
                  <a:lnTo>
                    <a:pt x="1116" y="533"/>
                  </a:lnTo>
                  <a:lnTo>
                    <a:pt x="1109" y="523"/>
                  </a:lnTo>
                  <a:lnTo>
                    <a:pt x="1102" y="511"/>
                  </a:lnTo>
                  <a:lnTo>
                    <a:pt x="1094" y="499"/>
                  </a:lnTo>
                  <a:lnTo>
                    <a:pt x="1091" y="489"/>
                  </a:lnTo>
                  <a:lnTo>
                    <a:pt x="1090" y="478"/>
                  </a:lnTo>
                  <a:lnTo>
                    <a:pt x="1090" y="474"/>
                  </a:lnTo>
                  <a:lnTo>
                    <a:pt x="1093" y="471"/>
                  </a:lnTo>
                  <a:lnTo>
                    <a:pt x="1093" y="471"/>
                  </a:lnTo>
                  <a:lnTo>
                    <a:pt x="1094" y="468"/>
                  </a:lnTo>
                  <a:lnTo>
                    <a:pt x="1096" y="463"/>
                  </a:lnTo>
                  <a:lnTo>
                    <a:pt x="1097" y="455"/>
                  </a:lnTo>
                  <a:lnTo>
                    <a:pt x="1096" y="444"/>
                  </a:lnTo>
                  <a:lnTo>
                    <a:pt x="1091" y="434"/>
                  </a:lnTo>
                  <a:lnTo>
                    <a:pt x="1085" y="424"/>
                  </a:lnTo>
                  <a:lnTo>
                    <a:pt x="1078" y="413"/>
                  </a:lnTo>
                  <a:lnTo>
                    <a:pt x="1069" y="404"/>
                  </a:lnTo>
                  <a:lnTo>
                    <a:pt x="1060" y="396"/>
                  </a:lnTo>
                  <a:lnTo>
                    <a:pt x="1060" y="396"/>
                  </a:lnTo>
                  <a:lnTo>
                    <a:pt x="1040" y="376"/>
                  </a:lnTo>
                  <a:lnTo>
                    <a:pt x="1017" y="354"/>
                  </a:lnTo>
                  <a:lnTo>
                    <a:pt x="1007" y="344"/>
                  </a:lnTo>
                  <a:lnTo>
                    <a:pt x="998" y="332"/>
                  </a:lnTo>
                  <a:lnTo>
                    <a:pt x="992" y="322"/>
                  </a:lnTo>
                  <a:lnTo>
                    <a:pt x="989" y="311"/>
                  </a:lnTo>
                  <a:lnTo>
                    <a:pt x="989" y="311"/>
                  </a:lnTo>
                  <a:lnTo>
                    <a:pt x="986" y="300"/>
                  </a:lnTo>
                  <a:lnTo>
                    <a:pt x="981" y="282"/>
                  </a:lnTo>
                  <a:lnTo>
                    <a:pt x="924" y="279"/>
                  </a:lnTo>
                  <a:lnTo>
                    <a:pt x="887" y="248"/>
                  </a:lnTo>
                  <a:lnTo>
                    <a:pt x="887" y="248"/>
                  </a:lnTo>
                  <a:lnTo>
                    <a:pt x="887" y="248"/>
                  </a:lnTo>
                  <a:lnTo>
                    <a:pt x="887" y="248"/>
                  </a:lnTo>
                  <a:lnTo>
                    <a:pt x="874" y="246"/>
                  </a:lnTo>
                  <a:lnTo>
                    <a:pt x="874" y="246"/>
                  </a:lnTo>
                  <a:lnTo>
                    <a:pt x="845" y="244"/>
                  </a:lnTo>
                  <a:lnTo>
                    <a:pt x="845" y="244"/>
                  </a:lnTo>
                  <a:lnTo>
                    <a:pt x="845" y="244"/>
                  </a:lnTo>
                  <a:lnTo>
                    <a:pt x="845" y="244"/>
                  </a:lnTo>
                  <a:lnTo>
                    <a:pt x="795" y="237"/>
                  </a:lnTo>
                  <a:lnTo>
                    <a:pt x="762" y="235"/>
                  </a:lnTo>
                  <a:lnTo>
                    <a:pt x="762" y="235"/>
                  </a:lnTo>
                  <a:lnTo>
                    <a:pt x="746" y="233"/>
                  </a:lnTo>
                  <a:lnTo>
                    <a:pt x="724" y="229"/>
                  </a:lnTo>
                  <a:lnTo>
                    <a:pt x="712" y="226"/>
                  </a:lnTo>
                  <a:lnTo>
                    <a:pt x="700" y="220"/>
                  </a:lnTo>
                  <a:lnTo>
                    <a:pt x="690" y="214"/>
                  </a:lnTo>
                  <a:lnTo>
                    <a:pt x="679" y="207"/>
                  </a:lnTo>
                  <a:lnTo>
                    <a:pt x="679" y="207"/>
                  </a:lnTo>
                  <a:lnTo>
                    <a:pt x="648" y="181"/>
                  </a:lnTo>
                  <a:lnTo>
                    <a:pt x="600" y="145"/>
                  </a:lnTo>
                  <a:lnTo>
                    <a:pt x="549" y="108"/>
                  </a:lnTo>
                  <a:lnTo>
                    <a:pt x="514" y="84"/>
                  </a:lnTo>
                  <a:lnTo>
                    <a:pt x="514" y="84"/>
                  </a:lnTo>
                  <a:lnTo>
                    <a:pt x="514" y="84"/>
                  </a:lnTo>
                  <a:lnTo>
                    <a:pt x="514" y="84"/>
                  </a:lnTo>
                  <a:lnTo>
                    <a:pt x="514" y="84"/>
                  </a:lnTo>
                  <a:lnTo>
                    <a:pt x="514" y="84"/>
                  </a:lnTo>
                  <a:lnTo>
                    <a:pt x="509" y="81"/>
                  </a:lnTo>
                  <a:lnTo>
                    <a:pt x="509" y="81"/>
                  </a:lnTo>
                  <a:lnTo>
                    <a:pt x="509" y="81"/>
                  </a:lnTo>
                  <a:lnTo>
                    <a:pt x="509" y="81"/>
                  </a:lnTo>
                  <a:lnTo>
                    <a:pt x="509" y="81"/>
                  </a:lnTo>
                  <a:lnTo>
                    <a:pt x="509" y="81"/>
                  </a:lnTo>
                  <a:lnTo>
                    <a:pt x="492" y="71"/>
                  </a:lnTo>
                  <a:lnTo>
                    <a:pt x="468" y="56"/>
                  </a:lnTo>
                  <a:lnTo>
                    <a:pt x="468" y="56"/>
                  </a:lnTo>
                  <a:lnTo>
                    <a:pt x="440" y="37"/>
                  </a:lnTo>
                  <a:lnTo>
                    <a:pt x="412" y="21"/>
                  </a:lnTo>
                  <a:lnTo>
                    <a:pt x="387" y="7"/>
                  </a:lnTo>
                  <a:lnTo>
                    <a:pt x="378" y="3"/>
                  </a:lnTo>
                  <a:lnTo>
                    <a:pt x="369" y="1"/>
                  </a:lnTo>
                  <a:lnTo>
                    <a:pt x="369" y="1"/>
                  </a:lnTo>
                  <a:lnTo>
                    <a:pt x="353" y="0"/>
                  </a:lnTo>
                  <a:lnTo>
                    <a:pt x="353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85" name="Freeform: Shape 168">
              <a:extLst>
                <a:ext uri="{FF2B5EF4-FFF2-40B4-BE49-F238E27FC236}">
                  <a16:creationId xmlns:a16="http://schemas.microsoft.com/office/drawing/2014/main" id="{7000F6F5-BC0D-1543-B447-9214992759EC}"/>
                </a:ext>
              </a:extLst>
            </p:cNvPr>
            <p:cNvSpPr/>
            <p:nvPr/>
          </p:nvSpPr>
          <p:spPr>
            <a:xfrm>
              <a:off x="5281200" y="2349360"/>
              <a:ext cx="533880" cy="428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84" h="1190">
                  <a:moveTo>
                    <a:pt x="350" y="0"/>
                  </a:moveTo>
                  <a:lnTo>
                    <a:pt x="350" y="0"/>
                  </a:lnTo>
                  <a:lnTo>
                    <a:pt x="335" y="0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304" y="1"/>
                  </a:lnTo>
                  <a:lnTo>
                    <a:pt x="298" y="3"/>
                  </a:lnTo>
                  <a:lnTo>
                    <a:pt x="291" y="7"/>
                  </a:lnTo>
                  <a:lnTo>
                    <a:pt x="291" y="7"/>
                  </a:lnTo>
                  <a:lnTo>
                    <a:pt x="289" y="7"/>
                  </a:lnTo>
                  <a:lnTo>
                    <a:pt x="289" y="7"/>
                  </a:lnTo>
                  <a:lnTo>
                    <a:pt x="289" y="7"/>
                  </a:lnTo>
                  <a:lnTo>
                    <a:pt x="289" y="7"/>
                  </a:lnTo>
                  <a:lnTo>
                    <a:pt x="281" y="13"/>
                  </a:lnTo>
                  <a:lnTo>
                    <a:pt x="275" y="16"/>
                  </a:lnTo>
                  <a:lnTo>
                    <a:pt x="266" y="19"/>
                  </a:lnTo>
                  <a:lnTo>
                    <a:pt x="266" y="19"/>
                  </a:lnTo>
                  <a:lnTo>
                    <a:pt x="254" y="22"/>
                  </a:lnTo>
                  <a:lnTo>
                    <a:pt x="239" y="23"/>
                  </a:lnTo>
                  <a:lnTo>
                    <a:pt x="239" y="23"/>
                  </a:lnTo>
                  <a:lnTo>
                    <a:pt x="223" y="25"/>
                  </a:lnTo>
                  <a:lnTo>
                    <a:pt x="208" y="28"/>
                  </a:lnTo>
                  <a:lnTo>
                    <a:pt x="196" y="32"/>
                  </a:lnTo>
                  <a:lnTo>
                    <a:pt x="186" y="38"/>
                  </a:lnTo>
                  <a:lnTo>
                    <a:pt x="177" y="44"/>
                  </a:lnTo>
                  <a:lnTo>
                    <a:pt x="171" y="50"/>
                  </a:lnTo>
                  <a:lnTo>
                    <a:pt x="167" y="56"/>
                  </a:lnTo>
                  <a:lnTo>
                    <a:pt x="165" y="60"/>
                  </a:lnTo>
                  <a:lnTo>
                    <a:pt x="165" y="60"/>
                  </a:lnTo>
                  <a:lnTo>
                    <a:pt x="165" y="65"/>
                  </a:lnTo>
                  <a:lnTo>
                    <a:pt x="168" y="66"/>
                  </a:lnTo>
                  <a:lnTo>
                    <a:pt x="168" y="66"/>
                  </a:lnTo>
                  <a:lnTo>
                    <a:pt x="170" y="68"/>
                  </a:lnTo>
                  <a:lnTo>
                    <a:pt x="170" y="68"/>
                  </a:lnTo>
                  <a:lnTo>
                    <a:pt x="173" y="69"/>
                  </a:lnTo>
                  <a:lnTo>
                    <a:pt x="173" y="69"/>
                  </a:lnTo>
                  <a:lnTo>
                    <a:pt x="185" y="77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210" y="99"/>
                  </a:lnTo>
                  <a:lnTo>
                    <a:pt x="220" y="112"/>
                  </a:lnTo>
                  <a:lnTo>
                    <a:pt x="225" y="116"/>
                  </a:lnTo>
                  <a:lnTo>
                    <a:pt x="226" y="122"/>
                  </a:lnTo>
                  <a:lnTo>
                    <a:pt x="225" y="125"/>
                  </a:lnTo>
                  <a:lnTo>
                    <a:pt x="223" y="128"/>
                  </a:lnTo>
                  <a:lnTo>
                    <a:pt x="223" y="128"/>
                  </a:lnTo>
                  <a:lnTo>
                    <a:pt x="216" y="133"/>
                  </a:lnTo>
                  <a:lnTo>
                    <a:pt x="211" y="139"/>
                  </a:lnTo>
                  <a:lnTo>
                    <a:pt x="202" y="150"/>
                  </a:lnTo>
                  <a:lnTo>
                    <a:pt x="202" y="150"/>
                  </a:lnTo>
                  <a:lnTo>
                    <a:pt x="198" y="155"/>
                  </a:lnTo>
                  <a:lnTo>
                    <a:pt x="194" y="159"/>
                  </a:lnTo>
                  <a:lnTo>
                    <a:pt x="188" y="161"/>
                  </a:lnTo>
                  <a:lnTo>
                    <a:pt x="180" y="162"/>
                  </a:lnTo>
                  <a:lnTo>
                    <a:pt x="180" y="162"/>
                  </a:lnTo>
                  <a:lnTo>
                    <a:pt x="170" y="162"/>
                  </a:lnTo>
                  <a:lnTo>
                    <a:pt x="160" y="164"/>
                  </a:lnTo>
                  <a:lnTo>
                    <a:pt x="149" y="165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37" y="174"/>
                  </a:lnTo>
                  <a:lnTo>
                    <a:pt x="136" y="179"/>
                  </a:lnTo>
                  <a:lnTo>
                    <a:pt x="136" y="181"/>
                  </a:lnTo>
                  <a:lnTo>
                    <a:pt x="136" y="181"/>
                  </a:lnTo>
                  <a:lnTo>
                    <a:pt x="134" y="187"/>
                  </a:lnTo>
                  <a:lnTo>
                    <a:pt x="131" y="195"/>
                  </a:lnTo>
                  <a:lnTo>
                    <a:pt x="126" y="202"/>
                  </a:lnTo>
                  <a:lnTo>
                    <a:pt x="120" y="208"/>
                  </a:lnTo>
                  <a:lnTo>
                    <a:pt x="111" y="214"/>
                  </a:lnTo>
                  <a:lnTo>
                    <a:pt x="102" y="220"/>
                  </a:lnTo>
                  <a:lnTo>
                    <a:pt x="93" y="223"/>
                  </a:lnTo>
                  <a:lnTo>
                    <a:pt x="84" y="223"/>
                  </a:lnTo>
                  <a:lnTo>
                    <a:pt x="84" y="223"/>
                  </a:lnTo>
                  <a:lnTo>
                    <a:pt x="80" y="223"/>
                  </a:lnTo>
                  <a:lnTo>
                    <a:pt x="80" y="223"/>
                  </a:lnTo>
                  <a:lnTo>
                    <a:pt x="74" y="221"/>
                  </a:lnTo>
                  <a:lnTo>
                    <a:pt x="65" y="220"/>
                  </a:lnTo>
                  <a:lnTo>
                    <a:pt x="65" y="220"/>
                  </a:lnTo>
                  <a:lnTo>
                    <a:pt x="65" y="220"/>
                  </a:lnTo>
                  <a:lnTo>
                    <a:pt x="65" y="220"/>
                  </a:lnTo>
                  <a:lnTo>
                    <a:pt x="65" y="218"/>
                  </a:lnTo>
                  <a:lnTo>
                    <a:pt x="65" y="218"/>
                  </a:lnTo>
                  <a:lnTo>
                    <a:pt x="40" y="208"/>
                  </a:lnTo>
                  <a:lnTo>
                    <a:pt x="13" y="195"/>
                  </a:lnTo>
                  <a:lnTo>
                    <a:pt x="13" y="195"/>
                  </a:lnTo>
                  <a:lnTo>
                    <a:pt x="10" y="192"/>
                  </a:lnTo>
                  <a:lnTo>
                    <a:pt x="10" y="192"/>
                  </a:lnTo>
                  <a:lnTo>
                    <a:pt x="10" y="192"/>
                  </a:lnTo>
                  <a:lnTo>
                    <a:pt x="3" y="212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39"/>
                  </a:lnTo>
                  <a:lnTo>
                    <a:pt x="2" y="249"/>
                  </a:lnTo>
                  <a:lnTo>
                    <a:pt x="3" y="276"/>
                  </a:lnTo>
                  <a:lnTo>
                    <a:pt x="3" y="288"/>
                  </a:lnTo>
                  <a:lnTo>
                    <a:pt x="5" y="300"/>
                  </a:lnTo>
                  <a:lnTo>
                    <a:pt x="7" y="307"/>
                  </a:lnTo>
                  <a:lnTo>
                    <a:pt x="10" y="310"/>
                  </a:lnTo>
                  <a:lnTo>
                    <a:pt x="12" y="311"/>
                  </a:lnTo>
                  <a:lnTo>
                    <a:pt x="12" y="311"/>
                  </a:lnTo>
                  <a:lnTo>
                    <a:pt x="18" y="314"/>
                  </a:lnTo>
                  <a:lnTo>
                    <a:pt x="24" y="320"/>
                  </a:lnTo>
                  <a:lnTo>
                    <a:pt x="34" y="335"/>
                  </a:lnTo>
                  <a:lnTo>
                    <a:pt x="49" y="356"/>
                  </a:lnTo>
                  <a:lnTo>
                    <a:pt x="58" y="369"/>
                  </a:lnTo>
                  <a:lnTo>
                    <a:pt x="70" y="382"/>
                  </a:lnTo>
                  <a:lnTo>
                    <a:pt x="70" y="382"/>
                  </a:lnTo>
                  <a:lnTo>
                    <a:pt x="83" y="399"/>
                  </a:lnTo>
                  <a:lnTo>
                    <a:pt x="99" y="418"/>
                  </a:lnTo>
                  <a:lnTo>
                    <a:pt x="133" y="465"/>
                  </a:lnTo>
                  <a:lnTo>
                    <a:pt x="148" y="489"/>
                  </a:lnTo>
                  <a:lnTo>
                    <a:pt x="160" y="511"/>
                  </a:lnTo>
                  <a:lnTo>
                    <a:pt x="168" y="528"/>
                  </a:lnTo>
                  <a:lnTo>
                    <a:pt x="171" y="534"/>
                  </a:lnTo>
                  <a:lnTo>
                    <a:pt x="171" y="540"/>
                  </a:lnTo>
                  <a:lnTo>
                    <a:pt x="171" y="540"/>
                  </a:lnTo>
                  <a:lnTo>
                    <a:pt x="173" y="549"/>
                  </a:lnTo>
                  <a:lnTo>
                    <a:pt x="174" y="558"/>
                  </a:lnTo>
                  <a:lnTo>
                    <a:pt x="179" y="568"/>
                  </a:lnTo>
                  <a:lnTo>
                    <a:pt x="183" y="577"/>
                  </a:lnTo>
                  <a:lnTo>
                    <a:pt x="191" y="588"/>
                  </a:lnTo>
                  <a:lnTo>
                    <a:pt x="199" y="598"/>
                  </a:lnTo>
                  <a:lnTo>
                    <a:pt x="211" y="608"/>
                  </a:lnTo>
                  <a:lnTo>
                    <a:pt x="226" y="619"/>
                  </a:lnTo>
                  <a:lnTo>
                    <a:pt x="226" y="619"/>
                  </a:lnTo>
                  <a:lnTo>
                    <a:pt x="239" y="629"/>
                  </a:lnTo>
                  <a:lnTo>
                    <a:pt x="250" y="641"/>
                  </a:lnTo>
                  <a:lnTo>
                    <a:pt x="259" y="651"/>
                  </a:lnTo>
                  <a:lnTo>
                    <a:pt x="264" y="663"/>
                  </a:lnTo>
                  <a:lnTo>
                    <a:pt x="276" y="682"/>
                  </a:lnTo>
                  <a:lnTo>
                    <a:pt x="282" y="691"/>
                  </a:lnTo>
                  <a:lnTo>
                    <a:pt x="289" y="697"/>
                  </a:lnTo>
                  <a:lnTo>
                    <a:pt x="289" y="697"/>
                  </a:lnTo>
                  <a:lnTo>
                    <a:pt x="297" y="704"/>
                  </a:lnTo>
                  <a:lnTo>
                    <a:pt x="301" y="712"/>
                  </a:lnTo>
                  <a:lnTo>
                    <a:pt x="304" y="719"/>
                  </a:lnTo>
                  <a:lnTo>
                    <a:pt x="306" y="728"/>
                  </a:lnTo>
                  <a:lnTo>
                    <a:pt x="307" y="748"/>
                  </a:lnTo>
                  <a:lnTo>
                    <a:pt x="307" y="775"/>
                  </a:lnTo>
                  <a:lnTo>
                    <a:pt x="307" y="775"/>
                  </a:lnTo>
                  <a:lnTo>
                    <a:pt x="309" y="791"/>
                  </a:lnTo>
                  <a:lnTo>
                    <a:pt x="312" y="809"/>
                  </a:lnTo>
                  <a:lnTo>
                    <a:pt x="316" y="825"/>
                  </a:lnTo>
                  <a:lnTo>
                    <a:pt x="322" y="841"/>
                  </a:lnTo>
                  <a:lnTo>
                    <a:pt x="331" y="858"/>
                  </a:lnTo>
                  <a:lnTo>
                    <a:pt x="340" y="872"/>
                  </a:lnTo>
                  <a:lnTo>
                    <a:pt x="352" y="884"/>
                  </a:lnTo>
                  <a:lnTo>
                    <a:pt x="365" y="895"/>
                  </a:lnTo>
                  <a:lnTo>
                    <a:pt x="365" y="895"/>
                  </a:lnTo>
                  <a:lnTo>
                    <a:pt x="378" y="903"/>
                  </a:lnTo>
                  <a:lnTo>
                    <a:pt x="390" y="912"/>
                  </a:lnTo>
                  <a:lnTo>
                    <a:pt x="402" y="923"/>
                  </a:lnTo>
                  <a:lnTo>
                    <a:pt x="412" y="933"/>
                  </a:lnTo>
                  <a:lnTo>
                    <a:pt x="422" y="945"/>
                  </a:lnTo>
                  <a:lnTo>
                    <a:pt x="431" y="957"/>
                  </a:lnTo>
                  <a:lnTo>
                    <a:pt x="439" y="971"/>
                  </a:lnTo>
                  <a:lnTo>
                    <a:pt x="446" y="988"/>
                  </a:lnTo>
                  <a:lnTo>
                    <a:pt x="446" y="988"/>
                  </a:lnTo>
                  <a:lnTo>
                    <a:pt x="459" y="1020"/>
                  </a:lnTo>
                  <a:lnTo>
                    <a:pt x="475" y="1048"/>
                  </a:lnTo>
                  <a:lnTo>
                    <a:pt x="493" y="1075"/>
                  </a:lnTo>
                  <a:lnTo>
                    <a:pt x="502" y="1085"/>
                  </a:lnTo>
                  <a:lnTo>
                    <a:pt x="511" y="1094"/>
                  </a:lnTo>
                  <a:lnTo>
                    <a:pt x="511" y="1094"/>
                  </a:lnTo>
                  <a:lnTo>
                    <a:pt x="518" y="1103"/>
                  </a:lnTo>
                  <a:lnTo>
                    <a:pt x="523" y="1110"/>
                  </a:lnTo>
                  <a:lnTo>
                    <a:pt x="524" y="1118"/>
                  </a:lnTo>
                  <a:lnTo>
                    <a:pt x="526" y="1124"/>
                  </a:lnTo>
                  <a:lnTo>
                    <a:pt x="529" y="1137"/>
                  </a:lnTo>
                  <a:lnTo>
                    <a:pt x="530" y="1143"/>
                  </a:lnTo>
                  <a:lnTo>
                    <a:pt x="535" y="1149"/>
                  </a:lnTo>
                  <a:lnTo>
                    <a:pt x="535" y="1149"/>
                  </a:lnTo>
                  <a:lnTo>
                    <a:pt x="546" y="1166"/>
                  </a:lnTo>
                  <a:lnTo>
                    <a:pt x="552" y="1178"/>
                  </a:lnTo>
                  <a:lnTo>
                    <a:pt x="558" y="1190"/>
                  </a:lnTo>
                  <a:lnTo>
                    <a:pt x="558" y="1190"/>
                  </a:lnTo>
                  <a:lnTo>
                    <a:pt x="580" y="1178"/>
                  </a:lnTo>
                  <a:lnTo>
                    <a:pt x="588" y="1174"/>
                  </a:lnTo>
                  <a:lnTo>
                    <a:pt x="591" y="1172"/>
                  </a:lnTo>
                  <a:lnTo>
                    <a:pt x="591" y="1172"/>
                  </a:lnTo>
                  <a:lnTo>
                    <a:pt x="591" y="1171"/>
                  </a:lnTo>
                  <a:lnTo>
                    <a:pt x="591" y="1171"/>
                  </a:lnTo>
                  <a:lnTo>
                    <a:pt x="591" y="1166"/>
                  </a:lnTo>
                  <a:lnTo>
                    <a:pt x="589" y="1159"/>
                  </a:lnTo>
                  <a:lnTo>
                    <a:pt x="586" y="1144"/>
                  </a:lnTo>
                  <a:lnTo>
                    <a:pt x="586" y="1144"/>
                  </a:lnTo>
                  <a:lnTo>
                    <a:pt x="586" y="1138"/>
                  </a:lnTo>
                  <a:lnTo>
                    <a:pt x="588" y="1134"/>
                  </a:lnTo>
                  <a:lnTo>
                    <a:pt x="588" y="1134"/>
                  </a:lnTo>
                  <a:lnTo>
                    <a:pt x="591" y="1131"/>
                  </a:lnTo>
                  <a:lnTo>
                    <a:pt x="591" y="1131"/>
                  </a:lnTo>
                  <a:lnTo>
                    <a:pt x="597" y="1124"/>
                  </a:lnTo>
                  <a:lnTo>
                    <a:pt x="606" y="1115"/>
                  </a:lnTo>
                  <a:lnTo>
                    <a:pt x="606" y="1115"/>
                  </a:lnTo>
                  <a:lnTo>
                    <a:pt x="611" y="1110"/>
                  </a:lnTo>
                  <a:lnTo>
                    <a:pt x="619" y="1107"/>
                  </a:lnTo>
                  <a:lnTo>
                    <a:pt x="619" y="1107"/>
                  </a:lnTo>
                  <a:lnTo>
                    <a:pt x="622" y="1107"/>
                  </a:lnTo>
                  <a:lnTo>
                    <a:pt x="622" y="1107"/>
                  </a:lnTo>
                  <a:lnTo>
                    <a:pt x="631" y="1109"/>
                  </a:lnTo>
                  <a:lnTo>
                    <a:pt x="639" y="1112"/>
                  </a:lnTo>
                  <a:lnTo>
                    <a:pt x="639" y="1112"/>
                  </a:lnTo>
                  <a:lnTo>
                    <a:pt x="650" y="1115"/>
                  </a:lnTo>
                  <a:lnTo>
                    <a:pt x="662" y="1116"/>
                  </a:lnTo>
                  <a:lnTo>
                    <a:pt x="662" y="1116"/>
                  </a:lnTo>
                  <a:lnTo>
                    <a:pt x="671" y="1116"/>
                  </a:lnTo>
                  <a:lnTo>
                    <a:pt x="671" y="1116"/>
                  </a:lnTo>
                  <a:lnTo>
                    <a:pt x="691" y="1115"/>
                  </a:lnTo>
                  <a:lnTo>
                    <a:pt x="691" y="1115"/>
                  </a:lnTo>
                  <a:lnTo>
                    <a:pt x="716" y="1115"/>
                  </a:lnTo>
                  <a:lnTo>
                    <a:pt x="716" y="1115"/>
                  </a:lnTo>
                  <a:lnTo>
                    <a:pt x="743" y="1119"/>
                  </a:lnTo>
                  <a:lnTo>
                    <a:pt x="743" y="1119"/>
                  </a:lnTo>
                  <a:lnTo>
                    <a:pt x="752" y="1121"/>
                  </a:lnTo>
                  <a:lnTo>
                    <a:pt x="758" y="1124"/>
                  </a:lnTo>
                  <a:lnTo>
                    <a:pt x="758" y="1124"/>
                  </a:lnTo>
                  <a:lnTo>
                    <a:pt x="761" y="1125"/>
                  </a:lnTo>
                  <a:lnTo>
                    <a:pt x="768" y="1126"/>
                  </a:lnTo>
                  <a:lnTo>
                    <a:pt x="790" y="1128"/>
                  </a:lnTo>
                  <a:lnTo>
                    <a:pt x="790" y="1128"/>
                  </a:lnTo>
                  <a:lnTo>
                    <a:pt x="821" y="1131"/>
                  </a:lnTo>
                  <a:lnTo>
                    <a:pt x="836" y="1132"/>
                  </a:lnTo>
                  <a:lnTo>
                    <a:pt x="848" y="1135"/>
                  </a:lnTo>
                  <a:lnTo>
                    <a:pt x="848" y="1135"/>
                  </a:lnTo>
                  <a:lnTo>
                    <a:pt x="857" y="1140"/>
                  </a:lnTo>
                  <a:lnTo>
                    <a:pt x="857" y="1140"/>
                  </a:lnTo>
                  <a:lnTo>
                    <a:pt x="865" y="1146"/>
                  </a:lnTo>
                  <a:lnTo>
                    <a:pt x="871" y="1147"/>
                  </a:lnTo>
                  <a:lnTo>
                    <a:pt x="876" y="1147"/>
                  </a:lnTo>
                  <a:lnTo>
                    <a:pt x="876" y="1147"/>
                  </a:lnTo>
                  <a:lnTo>
                    <a:pt x="880" y="1147"/>
                  </a:lnTo>
                  <a:lnTo>
                    <a:pt x="885" y="1146"/>
                  </a:lnTo>
                  <a:lnTo>
                    <a:pt x="885" y="1146"/>
                  </a:lnTo>
                  <a:lnTo>
                    <a:pt x="890" y="1143"/>
                  </a:lnTo>
                  <a:lnTo>
                    <a:pt x="895" y="1137"/>
                  </a:lnTo>
                  <a:lnTo>
                    <a:pt x="899" y="1131"/>
                  </a:lnTo>
                  <a:lnTo>
                    <a:pt x="904" y="1122"/>
                  </a:lnTo>
                  <a:lnTo>
                    <a:pt x="904" y="1122"/>
                  </a:lnTo>
                  <a:lnTo>
                    <a:pt x="911" y="1110"/>
                  </a:lnTo>
                  <a:lnTo>
                    <a:pt x="923" y="1098"/>
                  </a:lnTo>
                  <a:lnTo>
                    <a:pt x="938" y="1084"/>
                  </a:lnTo>
                  <a:lnTo>
                    <a:pt x="954" y="1070"/>
                  </a:lnTo>
                  <a:lnTo>
                    <a:pt x="954" y="1070"/>
                  </a:lnTo>
                  <a:lnTo>
                    <a:pt x="991" y="1042"/>
                  </a:lnTo>
                  <a:lnTo>
                    <a:pt x="1013" y="1027"/>
                  </a:lnTo>
                  <a:lnTo>
                    <a:pt x="1013" y="1027"/>
                  </a:lnTo>
                  <a:lnTo>
                    <a:pt x="1020" y="1025"/>
                  </a:lnTo>
                  <a:lnTo>
                    <a:pt x="1020" y="1025"/>
                  </a:lnTo>
                  <a:lnTo>
                    <a:pt x="1053" y="1025"/>
                  </a:lnTo>
                  <a:lnTo>
                    <a:pt x="1097" y="1023"/>
                  </a:lnTo>
                  <a:lnTo>
                    <a:pt x="1097" y="1023"/>
                  </a:lnTo>
                  <a:lnTo>
                    <a:pt x="1128" y="1022"/>
                  </a:lnTo>
                  <a:lnTo>
                    <a:pt x="1141" y="1020"/>
                  </a:lnTo>
                  <a:lnTo>
                    <a:pt x="1152" y="1019"/>
                  </a:lnTo>
                  <a:lnTo>
                    <a:pt x="1152" y="1019"/>
                  </a:lnTo>
                  <a:lnTo>
                    <a:pt x="1212" y="1001"/>
                  </a:lnTo>
                  <a:lnTo>
                    <a:pt x="1212" y="1001"/>
                  </a:lnTo>
                  <a:lnTo>
                    <a:pt x="1220" y="1000"/>
                  </a:lnTo>
                  <a:lnTo>
                    <a:pt x="1220" y="1000"/>
                  </a:lnTo>
                  <a:lnTo>
                    <a:pt x="1220" y="1000"/>
                  </a:lnTo>
                  <a:lnTo>
                    <a:pt x="1220" y="1000"/>
                  </a:lnTo>
                  <a:lnTo>
                    <a:pt x="1304" y="973"/>
                  </a:lnTo>
                  <a:lnTo>
                    <a:pt x="1382" y="946"/>
                  </a:lnTo>
                  <a:lnTo>
                    <a:pt x="1382" y="946"/>
                  </a:lnTo>
                  <a:lnTo>
                    <a:pt x="1419" y="933"/>
                  </a:lnTo>
                  <a:lnTo>
                    <a:pt x="1437" y="926"/>
                  </a:lnTo>
                  <a:lnTo>
                    <a:pt x="1437" y="926"/>
                  </a:lnTo>
                  <a:lnTo>
                    <a:pt x="1438" y="923"/>
                  </a:lnTo>
                  <a:lnTo>
                    <a:pt x="1441" y="917"/>
                  </a:lnTo>
                  <a:lnTo>
                    <a:pt x="1449" y="899"/>
                  </a:lnTo>
                  <a:lnTo>
                    <a:pt x="1449" y="899"/>
                  </a:lnTo>
                  <a:lnTo>
                    <a:pt x="1460" y="865"/>
                  </a:lnTo>
                  <a:lnTo>
                    <a:pt x="1472" y="828"/>
                  </a:lnTo>
                  <a:lnTo>
                    <a:pt x="1481" y="797"/>
                  </a:lnTo>
                  <a:lnTo>
                    <a:pt x="1484" y="780"/>
                  </a:lnTo>
                  <a:lnTo>
                    <a:pt x="1484" y="780"/>
                  </a:lnTo>
                  <a:lnTo>
                    <a:pt x="1484" y="774"/>
                  </a:lnTo>
                  <a:lnTo>
                    <a:pt x="1481" y="766"/>
                  </a:lnTo>
                  <a:lnTo>
                    <a:pt x="1478" y="757"/>
                  </a:lnTo>
                  <a:lnTo>
                    <a:pt x="1474" y="748"/>
                  </a:lnTo>
                  <a:lnTo>
                    <a:pt x="1468" y="741"/>
                  </a:lnTo>
                  <a:lnTo>
                    <a:pt x="1463" y="735"/>
                  </a:lnTo>
                  <a:lnTo>
                    <a:pt x="1456" y="731"/>
                  </a:lnTo>
                  <a:lnTo>
                    <a:pt x="1450" y="729"/>
                  </a:lnTo>
                  <a:lnTo>
                    <a:pt x="1450" y="729"/>
                  </a:lnTo>
                  <a:lnTo>
                    <a:pt x="1449" y="729"/>
                  </a:lnTo>
                  <a:lnTo>
                    <a:pt x="1449" y="729"/>
                  </a:lnTo>
                  <a:lnTo>
                    <a:pt x="1444" y="729"/>
                  </a:lnTo>
                  <a:lnTo>
                    <a:pt x="1444" y="729"/>
                  </a:lnTo>
                  <a:lnTo>
                    <a:pt x="1418" y="728"/>
                  </a:lnTo>
                  <a:lnTo>
                    <a:pt x="1376" y="723"/>
                  </a:lnTo>
                  <a:lnTo>
                    <a:pt x="1333" y="719"/>
                  </a:lnTo>
                  <a:lnTo>
                    <a:pt x="1295" y="714"/>
                  </a:lnTo>
                  <a:lnTo>
                    <a:pt x="1295" y="714"/>
                  </a:lnTo>
                  <a:lnTo>
                    <a:pt x="1295" y="714"/>
                  </a:lnTo>
                  <a:lnTo>
                    <a:pt x="1295" y="714"/>
                  </a:lnTo>
                  <a:lnTo>
                    <a:pt x="1295" y="714"/>
                  </a:lnTo>
                  <a:lnTo>
                    <a:pt x="1295" y="714"/>
                  </a:lnTo>
                  <a:lnTo>
                    <a:pt x="1286" y="712"/>
                  </a:lnTo>
                  <a:lnTo>
                    <a:pt x="1286" y="712"/>
                  </a:lnTo>
                  <a:lnTo>
                    <a:pt x="1286" y="712"/>
                  </a:lnTo>
                  <a:lnTo>
                    <a:pt x="1285" y="712"/>
                  </a:lnTo>
                  <a:lnTo>
                    <a:pt x="1285" y="712"/>
                  </a:lnTo>
                  <a:lnTo>
                    <a:pt x="1271" y="709"/>
                  </a:lnTo>
                  <a:lnTo>
                    <a:pt x="1271" y="709"/>
                  </a:lnTo>
                  <a:lnTo>
                    <a:pt x="1260" y="701"/>
                  </a:lnTo>
                  <a:lnTo>
                    <a:pt x="1252" y="694"/>
                  </a:lnTo>
                  <a:lnTo>
                    <a:pt x="1243" y="685"/>
                  </a:lnTo>
                  <a:lnTo>
                    <a:pt x="1235" y="673"/>
                  </a:lnTo>
                  <a:lnTo>
                    <a:pt x="1227" y="661"/>
                  </a:lnTo>
                  <a:lnTo>
                    <a:pt x="1221" y="648"/>
                  </a:lnTo>
                  <a:lnTo>
                    <a:pt x="1218" y="633"/>
                  </a:lnTo>
                  <a:lnTo>
                    <a:pt x="1218" y="633"/>
                  </a:lnTo>
                  <a:lnTo>
                    <a:pt x="1209" y="624"/>
                  </a:lnTo>
                  <a:lnTo>
                    <a:pt x="1201" y="613"/>
                  </a:lnTo>
                  <a:lnTo>
                    <a:pt x="1193" y="601"/>
                  </a:lnTo>
                  <a:lnTo>
                    <a:pt x="1189" y="588"/>
                  </a:lnTo>
                  <a:lnTo>
                    <a:pt x="1189" y="588"/>
                  </a:lnTo>
                  <a:lnTo>
                    <a:pt x="1181" y="589"/>
                  </a:lnTo>
                  <a:lnTo>
                    <a:pt x="1181" y="589"/>
                  </a:lnTo>
                  <a:lnTo>
                    <a:pt x="1171" y="588"/>
                  </a:lnTo>
                  <a:lnTo>
                    <a:pt x="1162" y="585"/>
                  </a:lnTo>
                  <a:lnTo>
                    <a:pt x="1152" y="579"/>
                  </a:lnTo>
                  <a:lnTo>
                    <a:pt x="1141" y="568"/>
                  </a:lnTo>
                  <a:lnTo>
                    <a:pt x="1141" y="568"/>
                  </a:lnTo>
                  <a:lnTo>
                    <a:pt x="1136" y="559"/>
                  </a:lnTo>
                  <a:lnTo>
                    <a:pt x="1130" y="548"/>
                  </a:lnTo>
                  <a:lnTo>
                    <a:pt x="1130" y="548"/>
                  </a:lnTo>
                  <a:lnTo>
                    <a:pt x="1124" y="542"/>
                  </a:lnTo>
                  <a:lnTo>
                    <a:pt x="1116" y="533"/>
                  </a:lnTo>
                  <a:lnTo>
                    <a:pt x="1109" y="523"/>
                  </a:lnTo>
                  <a:lnTo>
                    <a:pt x="1102" y="511"/>
                  </a:lnTo>
                  <a:lnTo>
                    <a:pt x="1094" y="499"/>
                  </a:lnTo>
                  <a:lnTo>
                    <a:pt x="1091" y="489"/>
                  </a:lnTo>
                  <a:lnTo>
                    <a:pt x="1090" y="478"/>
                  </a:lnTo>
                  <a:lnTo>
                    <a:pt x="1090" y="474"/>
                  </a:lnTo>
                  <a:lnTo>
                    <a:pt x="1093" y="471"/>
                  </a:lnTo>
                  <a:lnTo>
                    <a:pt x="1093" y="471"/>
                  </a:lnTo>
                  <a:lnTo>
                    <a:pt x="1094" y="468"/>
                  </a:lnTo>
                  <a:lnTo>
                    <a:pt x="1096" y="463"/>
                  </a:lnTo>
                  <a:lnTo>
                    <a:pt x="1097" y="455"/>
                  </a:lnTo>
                  <a:lnTo>
                    <a:pt x="1096" y="444"/>
                  </a:lnTo>
                  <a:lnTo>
                    <a:pt x="1091" y="434"/>
                  </a:lnTo>
                  <a:lnTo>
                    <a:pt x="1085" y="424"/>
                  </a:lnTo>
                  <a:lnTo>
                    <a:pt x="1078" y="413"/>
                  </a:lnTo>
                  <a:lnTo>
                    <a:pt x="1069" y="404"/>
                  </a:lnTo>
                  <a:lnTo>
                    <a:pt x="1060" y="396"/>
                  </a:lnTo>
                  <a:lnTo>
                    <a:pt x="1060" y="396"/>
                  </a:lnTo>
                  <a:lnTo>
                    <a:pt x="1040" y="376"/>
                  </a:lnTo>
                  <a:lnTo>
                    <a:pt x="1017" y="354"/>
                  </a:lnTo>
                  <a:lnTo>
                    <a:pt x="1007" y="344"/>
                  </a:lnTo>
                  <a:lnTo>
                    <a:pt x="998" y="332"/>
                  </a:lnTo>
                  <a:lnTo>
                    <a:pt x="992" y="322"/>
                  </a:lnTo>
                  <a:lnTo>
                    <a:pt x="989" y="311"/>
                  </a:lnTo>
                  <a:lnTo>
                    <a:pt x="989" y="311"/>
                  </a:lnTo>
                  <a:lnTo>
                    <a:pt x="986" y="300"/>
                  </a:lnTo>
                  <a:lnTo>
                    <a:pt x="981" y="282"/>
                  </a:lnTo>
                  <a:lnTo>
                    <a:pt x="924" y="279"/>
                  </a:lnTo>
                  <a:lnTo>
                    <a:pt x="887" y="248"/>
                  </a:lnTo>
                  <a:lnTo>
                    <a:pt x="887" y="248"/>
                  </a:lnTo>
                  <a:lnTo>
                    <a:pt x="887" y="248"/>
                  </a:lnTo>
                  <a:lnTo>
                    <a:pt x="887" y="248"/>
                  </a:lnTo>
                  <a:lnTo>
                    <a:pt x="874" y="246"/>
                  </a:lnTo>
                  <a:lnTo>
                    <a:pt x="874" y="246"/>
                  </a:lnTo>
                  <a:lnTo>
                    <a:pt x="845" y="244"/>
                  </a:lnTo>
                  <a:lnTo>
                    <a:pt x="845" y="244"/>
                  </a:lnTo>
                  <a:lnTo>
                    <a:pt x="845" y="244"/>
                  </a:lnTo>
                  <a:lnTo>
                    <a:pt x="845" y="244"/>
                  </a:lnTo>
                  <a:lnTo>
                    <a:pt x="795" y="237"/>
                  </a:lnTo>
                  <a:lnTo>
                    <a:pt x="762" y="235"/>
                  </a:lnTo>
                  <a:lnTo>
                    <a:pt x="762" y="235"/>
                  </a:lnTo>
                  <a:lnTo>
                    <a:pt x="746" y="233"/>
                  </a:lnTo>
                  <a:lnTo>
                    <a:pt x="724" y="229"/>
                  </a:lnTo>
                  <a:lnTo>
                    <a:pt x="712" y="226"/>
                  </a:lnTo>
                  <a:lnTo>
                    <a:pt x="700" y="220"/>
                  </a:lnTo>
                  <a:lnTo>
                    <a:pt x="690" y="214"/>
                  </a:lnTo>
                  <a:lnTo>
                    <a:pt x="679" y="207"/>
                  </a:lnTo>
                  <a:lnTo>
                    <a:pt x="679" y="207"/>
                  </a:lnTo>
                  <a:lnTo>
                    <a:pt x="648" y="181"/>
                  </a:lnTo>
                  <a:lnTo>
                    <a:pt x="600" y="145"/>
                  </a:lnTo>
                  <a:lnTo>
                    <a:pt x="549" y="108"/>
                  </a:lnTo>
                  <a:lnTo>
                    <a:pt x="514" y="84"/>
                  </a:lnTo>
                  <a:lnTo>
                    <a:pt x="514" y="84"/>
                  </a:lnTo>
                  <a:lnTo>
                    <a:pt x="514" y="84"/>
                  </a:lnTo>
                  <a:lnTo>
                    <a:pt x="514" y="84"/>
                  </a:lnTo>
                  <a:lnTo>
                    <a:pt x="514" y="84"/>
                  </a:lnTo>
                  <a:lnTo>
                    <a:pt x="514" y="84"/>
                  </a:lnTo>
                  <a:lnTo>
                    <a:pt x="509" y="81"/>
                  </a:lnTo>
                  <a:lnTo>
                    <a:pt x="509" y="81"/>
                  </a:lnTo>
                  <a:lnTo>
                    <a:pt x="509" y="81"/>
                  </a:lnTo>
                  <a:lnTo>
                    <a:pt x="509" y="81"/>
                  </a:lnTo>
                  <a:lnTo>
                    <a:pt x="509" y="81"/>
                  </a:lnTo>
                  <a:lnTo>
                    <a:pt x="509" y="81"/>
                  </a:lnTo>
                  <a:lnTo>
                    <a:pt x="492" y="71"/>
                  </a:lnTo>
                  <a:lnTo>
                    <a:pt x="468" y="56"/>
                  </a:lnTo>
                  <a:lnTo>
                    <a:pt x="468" y="56"/>
                  </a:lnTo>
                  <a:lnTo>
                    <a:pt x="440" y="37"/>
                  </a:lnTo>
                  <a:lnTo>
                    <a:pt x="412" y="21"/>
                  </a:lnTo>
                  <a:lnTo>
                    <a:pt x="387" y="7"/>
                  </a:lnTo>
                  <a:lnTo>
                    <a:pt x="378" y="3"/>
                  </a:lnTo>
                  <a:lnTo>
                    <a:pt x="369" y="1"/>
                  </a:lnTo>
                  <a:lnTo>
                    <a:pt x="369" y="1"/>
                  </a:lnTo>
                  <a:lnTo>
                    <a:pt x="353" y="0"/>
                  </a:lnTo>
                  <a:lnTo>
                    <a:pt x="353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86" name="Freeform: Shape 169">
              <a:extLst>
                <a:ext uri="{FF2B5EF4-FFF2-40B4-BE49-F238E27FC236}">
                  <a16:creationId xmlns:a16="http://schemas.microsoft.com/office/drawing/2014/main" id="{AA44A876-7F71-034F-B408-7E598F33C2E6}"/>
                </a:ext>
              </a:extLst>
            </p:cNvPr>
            <p:cNvSpPr/>
            <p:nvPr/>
          </p:nvSpPr>
          <p:spPr>
            <a:xfrm>
              <a:off x="5720400" y="2545200"/>
              <a:ext cx="202680" cy="227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64" h="632">
                  <a:moveTo>
                    <a:pt x="333" y="0"/>
                  </a:moveTo>
                  <a:lnTo>
                    <a:pt x="308" y="14"/>
                  </a:lnTo>
                  <a:lnTo>
                    <a:pt x="282" y="14"/>
                  </a:lnTo>
                  <a:lnTo>
                    <a:pt x="282" y="68"/>
                  </a:lnTo>
                  <a:lnTo>
                    <a:pt x="238" y="124"/>
                  </a:lnTo>
                  <a:lnTo>
                    <a:pt x="214" y="184"/>
                  </a:lnTo>
                  <a:lnTo>
                    <a:pt x="214" y="184"/>
                  </a:lnTo>
                  <a:lnTo>
                    <a:pt x="224" y="184"/>
                  </a:lnTo>
                  <a:lnTo>
                    <a:pt x="224" y="184"/>
                  </a:lnTo>
                  <a:lnTo>
                    <a:pt x="229" y="184"/>
                  </a:lnTo>
                  <a:lnTo>
                    <a:pt x="229" y="184"/>
                  </a:lnTo>
                  <a:lnTo>
                    <a:pt x="230" y="184"/>
                  </a:lnTo>
                  <a:lnTo>
                    <a:pt x="230" y="184"/>
                  </a:lnTo>
                  <a:lnTo>
                    <a:pt x="236" y="186"/>
                  </a:lnTo>
                  <a:lnTo>
                    <a:pt x="243" y="190"/>
                  </a:lnTo>
                  <a:lnTo>
                    <a:pt x="248" y="196"/>
                  </a:lnTo>
                  <a:lnTo>
                    <a:pt x="254" y="203"/>
                  </a:lnTo>
                  <a:lnTo>
                    <a:pt x="258" y="212"/>
                  </a:lnTo>
                  <a:lnTo>
                    <a:pt x="261" y="221"/>
                  </a:lnTo>
                  <a:lnTo>
                    <a:pt x="264" y="229"/>
                  </a:lnTo>
                  <a:lnTo>
                    <a:pt x="264" y="235"/>
                  </a:lnTo>
                  <a:lnTo>
                    <a:pt x="264" y="235"/>
                  </a:lnTo>
                  <a:lnTo>
                    <a:pt x="261" y="252"/>
                  </a:lnTo>
                  <a:lnTo>
                    <a:pt x="252" y="283"/>
                  </a:lnTo>
                  <a:lnTo>
                    <a:pt x="240" y="320"/>
                  </a:lnTo>
                  <a:lnTo>
                    <a:pt x="229" y="354"/>
                  </a:lnTo>
                  <a:lnTo>
                    <a:pt x="229" y="354"/>
                  </a:lnTo>
                  <a:lnTo>
                    <a:pt x="221" y="372"/>
                  </a:lnTo>
                  <a:lnTo>
                    <a:pt x="218" y="378"/>
                  </a:lnTo>
                  <a:lnTo>
                    <a:pt x="217" y="381"/>
                  </a:lnTo>
                  <a:lnTo>
                    <a:pt x="217" y="381"/>
                  </a:lnTo>
                  <a:lnTo>
                    <a:pt x="199" y="388"/>
                  </a:lnTo>
                  <a:lnTo>
                    <a:pt x="162" y="401"/>
                  </a:lnTo>
                  <a:lnTo>
                    <a:pt x="162" y="401"/>
                  </a:lnTo>
                  <a:lnTo>
                    <a:pt x="84" y="428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13" y="481"/>
                  </a:lnTo>
                  <a:lnTo>
                    <a:pt x="13" y="481"/>
                  </a:lnTo>
                  <a:lnTo>
                    <a:pt x="87" y="632"/>
                  </a:lnTo>
                  <a:lnTo>
                    <a:pt x="87" y="632"/>
                  </a:lnTo>
                  <a:lnTo>
                    <a:pt x="87" y="632"/>
                  </a:lnTo>
                  <a:lnTo>
                    <a:pt x="87" y="632"/>
                  </a:lnTo>
                  <a:lnTo>
                    <a:pt x="105" y="624"/>
                  </a:lnTo>
                  <a:lnTo>
                    <a:pt x="105" y="624"/>
                  </a:lnTo>
                  <a:lnTo>
                    <a:pt x="119" y="617"/>
                  </a:lnTo>
                  <a:lnTo>
                    <a:pt x="136" y="613"/>
                  </a:lnTo>
                  <a:lnTo>
                    <a:pt x="150" y="610"/>
                  </a:lnTo>
                  <a:lnTo>
                    <a:pt x="165" y="608"/>
                  </a:lnTo>
                  <a:lnTo>
                    <a:pt x="195" y="607"/>
                  </a:lnTo>
                  <a:lnTo>
                    <a:pt x="208" y="607"/>
                  </a:lnTo>
                  <a:lnTo>
                    <a:pt x="220" y="604"/>
                  </a:lnTo>
                  <a:lnTo>
                    <a:pt x="220" y="604"/>
                  </a:lnTo>
                  <a:lnTo>
                    <a:pt x="229" y="601"/>
                  </a:lnTo>
                  <a:lnTo>
                    <a:pt x="230" y="598"/>
                  </a:lnTo>
                  <a:lnTo>
                    <a:pt x="233" y="595"/>
                  </a:lnTo>
                  <a:lnTo>
                    <a:pt x="235" y="589"/>
                  </a:lnTo>
                  <a:lnTo>
                    <a:pt x="235" y="581"/>
                  </a:lnTo>
                  <a:lnTo>
                    <a:pt x="235" y="574"/>
                  </a:lnTo>
                  <a:lnTo>
                    <a:pt x="236" y="565"/>
                  </a:lnTo>
                  <a:lnTo>
                    <a:pt x="239" y="556"/>
                  </a:lnTo>
                  <a:lnTo>
                    <a:pt x="242" y="553"/>
                  </a:lnTo>
                  <a:lnTo>
                    <a:pt x="246" y="549"/>
                  </a:lnTo>
                  <a:lnTo>
                    <a:pt x="246" y="549"/>
                  </a:lnTo>
                  <a:lnTo>
                    <a:pt x="255" y="543"/>
                  </a:lnTo>
                  <a:lnTo>
                    <a:pt x="265" y="539"/>
                  </a:lnTo>
                  <a:lnTo>
                    <a:pt x="274" y="537"/>
                  </a:lnTo>
                  <a:lnTo>
                    <a:pt x="285" y="537"/>
                  </a:lnTo>
                  <a:lnTo>
                    <a:pt x="285" y="537"/>
                  </a:lnTo>
                  <a:lnTo>
                    <a:pt x="299" y="537"/>
                  </a:lnTo>
                  <a:lnTo>
                    <a:pt x="299" y="537"/>
                  </a:lnTo>
                  <a:lnTo>
                    <a:pt x="313" y="539"/>
                  </a:lnTo>
                  <a:lnTo>
                    <a:pt x="313" y="539"/>
                  </a:lnTo>
                  <a:lnTo>
                    <a:pt x="319" y="537"/>
                  </a:lnTo>
                  <a:lnTo>
                    <a:pt x="323" y="536"/>
                  </a:lnTo>
                  <a:lnTo>
                    <a:pt x="323" y="536"/>
                  </a:lnTo>
                  <a:lnTo>
                    <a:pt x="329" y="531"/>
                  </a:lnTo>
                  <a:lnTo>
                    <a:pt x="333" y="524"/>
                  </a:lnTo>
                  <a:lnTo>
                    <a:pt x="342" y="505"/>
                  </a:lnTo>
                  <a:lnTo>
                    <a:pt x="348" y="494"/>
                  </a:lnTo>
                  <a:lnTo>
                    <a:pt x="354" y="484"/>
                  </a:lnTo>
                  <a:lnTo>
                    <a:pt x="362" y="477"/>
                  </a:lnTo>
                  <a:lnTo>
                    <a:pt x="369" y="472"/>
                  </a:lnTo>
                  <a:lnTo>
                    <a:pt x="369" y="472"/>
                  </a:lnTo>
                  <a:lnTo>
                    <a:pt x="378" y="469"/>
                  </a:lnTo>
                  <a:lnTo>
                    <a:pt x="387" y="466"/>
                  </a:lnTo>
                  <a:lnTo>
                    <a:pt x="401" y="463"/>
                  </a:lnTo>
                  <a:lnTo>
                    <a:pt x="407" y="462"/>
                  </a:lnTo>
                  <a:lnTo>
                    <a:pt x="412" y="459"/>
                  </a:lnTo>
                  <a:lnTo>
                    <a:pt x="415" y="455"/>
                  </a:lnTo>
                  <a:lnTo>
                    <a:pt x="415" y="448"/>
                  </a:lnTo>
                  <a:lnTo>
                    <a:pt x="415" y="448"/>
                  </a:lnTo>
                  <a:lnTo>
                    <a:pt x="413" y="438"/>
                  </a:lnTo>
                  <a:lnTo>
                    <a:pt x="413" y="426"/>
                  </a:lnTo>
                  <a:lnTo>
                    <a:pt x="415" y="412"/>
                  </a:lnTo>
                  <a:lnTo>
                    <a:pt x="416" y="395"/>
                  </a:lnTo>
                  <a:lnTo>
                    <a:pt x="421" y="381"/>
                  </a:lnTo>
                  <a:lnTo>
                    <a:pt x="425" y="367"/>
                  </a:lnTo>
                  <a:lnTo>
                    <a:pt x="428" y="363"/>
                  </a:lnTo>
                  <a:lnTo>
                    <a:pt x="431" y="358"/>
                  </a:lnTo>
                  <a:lnTo>
                    <a:pt x="434" y="356"/>
                  </a:lnTo>
                  <a:lnTo>
                    <a:pt x="438" y="354"/>
                  </a:lnTo>
                  <a:lnTo>
                    <a:pt x="438" y="354"/>
                  </a:lnTo>
                  <a:lnTo>
                    <a:pt x="447" y="351"/>
                  </a:lnTo>
                  <a:lnTo>
                    <a:pt x="456" y="348"/>
                  </a:lnTo>
                  <a:lnTo>
                    <a:pt x="475" y="336"/>
                  </a:lnTo>
                  <a:lnTo>
                    <a:pt x="483" y="330"/>
                  </a:lnTo>
                  <a:lnTo>
                    <a:pt x="488" y="325"/>
                  </a:lnTo>
                  <a:lnTo>
                    <a:pt x="493" y="319"/>
                  </a:lnTo>
                  <a:lnTo>
                    <a:pt x="496" y="314"/>
                  </a:lnTo>
                  <a:lnTo>
                    <a:pt x="496" y="314"/>
                  </a:lnTo>
                  <a:lnTo>
                    <a:pt x="497" y="308"/>
                  </a:lnTo>
                  <a:lnTo>
                    <a:pt x="503" y="300"/>
                  </a:lnTo>
                  <a:lnTo>
                    <a:pt x="519" y="277"/>
                  </a:lnTo>
                  <a:lnTo>
                    <a:pt x="539" y="252"/>
                  </a:lnTo>
                  <a:lnTo>
                    <a:pt x="553" y="232"/>
                  </a:lnTo>
                  <a:lnTo>
                    <a:pt x="553" y="232"/>
                  </a:lnTo>
                  <a:lnTo>
                    <a:pt x="561" y="217"/>
                  </a:lnTo>
                  <a:lnTo>
                    <a:pt x="564" y="211"/>
                  </a:lnTo>
                  <a:lnTo>
                    <a:pt x="564" y="205"/>
                  </a:lnTo>
                  <a:lnTo>
                    <a:pt x="562" y="201"/>
                  </a:lnTo>
                  <a:lnTo>
                    <a:pt x="559" y="198"/>
                  </a:lnTo>
                  <a:lnTo>
                    <a:pt x="555" y="195"/>
                  </a:lnTo>
                  <a:lnTo>
                    <a:pt x="549" y="193"/>
                  </a:lnTo>
                  <a:lnTo>
                    <a:pt x="549" y="193"/>
                  </a:lnTo>
                  <a:lnTo>
                    <a:pt x="545" y="192"/>
                  </a:lnTo>
                  <a:lnTo>
                    <a:pt x="540" y="190"/>
                  </a:lnTo>
                  <a:lnTo>
                    <a:pt x="533" y="183"/>
                  </a:lnTo>
                  <a:lnTo>
                    <a:pt x="524" y="172"/>
                  </a:lnTo>
                  <a:lnTo>
                    <a:pt x="515" y="161"/>
                  </a:lnTo>
                  <a:lnTo>
                    <a:pt x="499" y="137"/>
                  </a:lnTo>
                  <a:lnTo>
                    <a:pt x="488" y="119"/>
                  </a:lnTo>
                  <a:lnTo>
                    <a:pt x="488" y="119"/>
                  </a:lnTo>
                  <a:lnTo>
                    <a:pt x="487" y="116"/>
                  </a:lnTo>
                  <a:lnTo>
                    <a:pt x="484" y="115"/>
                  </a:lnTo>
                  <a:lnTo>
                    <a:pt x="474" y="111"/>
                  </a:lnTo>
                  <a:lnTo>
                    <a:pt x="446" y="106"/>
                  </a:lnTo>
                  <a:lnTo>
                    <a:pt x="428" y="102"/>
                  </a:lnTo>
                  <a:lnTo>
                    <a:pt x="409" y="96"/>
                  </a:lnTo>
                  <a:lnTo>
                    <a:pt x="390" y="88"/>
                  </a:lnTo>
                  <a:lnTo>
                    <a:pt x="381" y="82"/>
                  </a:lnTo>
                  <a:lnTo>
                    <a:pt x="372" y="75"/>
                  </a:lnTo>
                  <a:lnTo>
                    <a:pt x="372" y="75"/>
                  </a:lnTo>
                  <a:lnTo>
                    <a:pt x="364" y="69"/>
                  </a:lnTo>
                  <a:lnTo>
                    <a:pt x="359" y="62"/>
                  </a:lnTo>
                  <a:lnTo>
                    <a:pt x="353" y="53"/>
                  </a:lnTo>
                  <a:lnTo>
                    <a:pt x="348" y="43"/>
                  </a:lnTo>
                  <a:lnTo>
                    <a:pt x="339" y="2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87" name="Freeform: Shape 170">
              <a:extLst>
                <a:ext uri="{FF2B5EF4-FFF2-40B4-BE49-F238E27FC236}">
                  <a16:creationId xmlns:a16="http://schemas.microsoft.com/office/drawing/2014/main" id="{87DBE459-0926-A041-839D-2E4ACDC4221A}"/>
                </a:ext>
              </a:extLst>
            </p:cNvPr>
            <p:cNvSpPr/>
            <p:nvPr/>
          </p:nvSpPr>
          <p:spPr>
            <a:xfrm>
              <a:off x="5720400" y="2545200"/>
              <a:ext cx="202680" cy="227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64" h="632">
                  <a:moveTo>
                    <a:pt x="333" y="0"/>
                  </a:moveTo>
                  <a:lnTo>
                    <a:pt x="308" y="14"/>
                  </a:lnTo>
                  <a:lnTo>
                    <a:pt x="282" y="14"/>
                  </a:lnTo>
                  <a:lnTo>
                    <a:pt x="282" y="68"/>
                  </a:lnTo>
                  <a:lnTo>
                    <a:pt x="238" y="124"/>
                  </a:lnTo>
                  <a:lnTo>
                    <a:pt x="214" y="184"/>
                  </a:lnTo>
                  <a:lnTo>
                    <a:pt x="214" y="184"/>
                  </a:lnTo>
                  <a:lnTo>
                    <a:pt x="224" y="184"/>
                  </a:lnTo>
                  <a:lnTo>
                    <a:pt x="224" y="184"/>
                  </a:lnTo>
                  <a:lnTo>
                    <a:pt x="229" y="184"/>
                  </a:lnTo>
                  <a:lnTo>
                    <a:pt x="229" y="184"/>
                  </a:lnTo>
                  <a:lnTo>
                    <a:pt x="230" y="184"/>
                  </a:lnTo>
                  <a:lnTo>
                    <a:pt x="230" y="184"/>
                  </a:lnTo>
                  <a:lnTo>
                    <a:pt x="236" y="186"/>
                  </a:lnTo>
                  <a:lnTo>
                    <a:pt x="243" y="190"/>
                  </a:lnTo>
                  <a:lnTo>
                    <a:pt x="248" y="196"/>
                  </a:lnTo>
                  <a:lnTo>
                    <a:pt x="254" y="203"/>
                  </a:lnTo>
                  <a:lnTo>
                    <a:pt x="258" y="212"/>
                  </a:lnTo>
                  <a:lnTo>
                    <a:pt x="261" y="221"/>
                  </a:lnTo>
                  <a:lnTo>
                    <a:pt x="264" y="229"/>
                  </a:lnTo>
                  <a:lnTo>
                    <a:pt x="264" y="235"/>
                  </a:lnTo>
                  <a:lnTo>
                    <a:pt x="264" y="235"/>
                  </a:lnTo>
                  <a:lnTo>
                    <a:pt x="261" y="252"/>
                  </a:lnTo>
                  <a:lnTo>
                    <a:pt x="252" y="283"/>
                  </a:lnTo>
                  <a:lnTo>
                    <a:pt x="240" y="320"/>
                  </a:lnTo>
                  <a:lnTo>
                    <a:pt x="229" y="354"/>
                  </a:lnTo>
                  <a:lnTo>
                    <a:pt x="229" y="354"/>
                  </a:lnTo>
                  <a:lnTo>
                    <a:pt x="221" y="372"/>
                  </a:lnTo>
                  <a:lnTo>
                    <a:pt x="218" y="378"/>
                  </a:lnTo>
                  <a:lnTo>
                    <a:pt x="217" y="381"/>
                  </a:lnTo>
                  <a:lnTo>
                    <a:pt x="217" y="381"/>
                  </a:lnTo>
                  <a:lnTo>
                    <a:pt x="199" y="388"/>
                  </a:lnTo>
                  <a:lnTo>
                    <a:pt x="162" y="401"/>
                  </a:lnTo>
                  <a:lnTo>
                    <a:pt x="162" y="401"/>
                  </a:lnTo>
                  <a:lnTo>
                    <a:pt x="84" y="428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13" y="481"/>
                  </a:lnTo>
                  <a:lnTo>
                    <a:pt x="13" y="481"/>
                  </a:lnTo>
                  <a:lnTo>
                    <a:pt x="87" y="632"/>
                  </a:lnTo>
                  <a:lnTo>
                    <a:pt x="87" y="632"/>
                  </a:lnTo>
                  <a:lnTo>
                    <a:pt x="87" y="632"/>
                  </a:lnTo>
                  <a:lnTo>
                    <a:pt x="87" y="632"/>
                  </a:lnTo>
                  <a:lnTo>
                    <a:pt x="105" y="624"/>
                  </a:lnTo>
                  <a:lnTo>
                    <a:pt x="105" y="624"/>
                  </a:lnTo>
                  <a:lnTo>
                    <a:pt x="119" y="617"/>
                  </a:lnTo>
                  <a:lnTo>
                    <a:pt x="136" y="613"/>
                  </a:lnTo>
                  <a:lnTo>
                    <a:pt x="150" y="610"/>
                  </a:lnTo>
                  <a:lnTo>
                    <a:pt x="165" y="608"/>
                  </a:lnTo>
                  <a:lnTo>
                    <a:pt x="195" y="607"/>
                  </a:lnTo>
                  <a:lnTo>
                    <a:pt x="208" y="607"/>
                  </a:lnTo>
                  <a:lnTo>
                    <a:pt x="220" y="604"/>
                  </a:lnTo>
                  <a:lnTo>
                    <a:pt x="220" y="604"/>
                  </a:lnTo>
                  <a:lnTo>
                    <a:pt x="229" y="601"/>
                  </a:lnTo>
                  <a:lnTo>
                    <a:pt x="230" y="598"/>
                  </a:lnTo>
                  <a:lnTo>
                    <a:pt x="233" y="595"/>
                  </a:lnTo>
                  <a:lnTo>
                    <a:pt x="235" y="589"/>
                  </a:lnTo>
                  <a:lnTo>
                    <a:pt x="235" y="581"/>
                  </a:lnTo>
                  <a:lnTo>
                    <a:pt x="235" y="574"/>
                  </a:lnTo>
                  <a:lnTo>
                    <a:pt x="236" y="565"/>
                  </a:lnTo>
                  <a:lnTo>
                    <a:pt x="239" y="556"/>
                  </a:lnTo>
                  <a:lnTo>
                    <a:pt x="242" y="553"/>
                  </a:lnTo>
                  <a:lnTo>
                    <a:pt x="246" y="549"/>
                  </a:lnTo>
                  <a:lnTo>
                    <a:pt x="246" y="549"/>
                  </a:lnTo>
                  <a:lnTo>
                    <a:pt x="255" y="543"/>
                  </a:lnTo>
                  <a:lnTo>
                    <a:pt x="265" y="539"/>
                  </a:lnTo>
                  <a:lnTo>
                    <a:pt x="274" y="537"/>
                  </a:lnTo>
                  <a:lnTo>
                    <a:pt x="285" y="537"/>
                  </a:lnTo>
                  <a:lnTo>
                    <a:pt x="285" y="537"/>
                  </a:lnTo>
                  <a:lnTo>
                    <a:pt x="299" y="537"/>
                  </a:lnTo>
                  <a:lnTo>
                    <a:pt x="299" y="537"/>
                  </a:lnTo>
                  <a:lnTo>
                    <a:pt x="313" y="539"/>
                  </a:lnTo>
                  <a:lnTo>
                    <a:pt x="313" y="539"/>
                  </a:lnTo>
                  <a:lnTo>
                    <a:pt x="319" y="537"/>
                  </a:lnTo>
                  <a:lnTo>
                    <a:pt x="323" y="536"/>
                  </a:lnTo>
                  <a:lnTo>
                    <a:pt x="323" y="536"/>
                  </a:lnTo>
                  <a:lnTo>
                    <a:pt x="329" y="531"/>
                  </a:lnTo>
                  <a:lnTo>
                    <a:pt x="333" y="524"/>
                  </a:lnTo>
                  <a:lnTo>
                    <a:pt x="342" y="505"/>
                  </a:lnTo>
                  <a:lnTo>
                    <a:pt x="348" y="494"/>
                  </a:lnTo>
                  <a:lnTo>
                    <a:pt x="354" y="484"/>
                  </a:lnTo>
                  <a:lnTo>
                    <a:pt x="362" y="477"/>
                  </a:lnTo>
                  <a:lnTo>
                    <a:pt x="369" y="472"/>
                  </a:lnTo>
                  <a:lnTo>
                    <a:pt x="369" y="472"/>
                  </a:lnTo>
                  <a:lnTo>
                    <a:pt x="378" y="469"/>
                  </a:lnTo>
                  <a:lnTo>
                    <a:pt x="387" y="466"/>
                  </a:lnTo>
                  <a:lnTo>
                    <a:pt x="401" y="463"/>
                  </a:lnTo>
                  <a:lnTo>
                    <a:pt x="407" y="462"/>
                  </a:lnTo>
                  <a:lnTo>
                    <a:pt x="412" y="459"/>
                  </a:lnTo>
                  <a:lnTo>
                    <a:pt x="415" y="455"/>
                  </a:lnTo>
                  <a:lnTo>
                    <a:pt x="415" y="448"/>
                  </a:lnTo>
                  <a:lnTo>
                    <a:pt x="415" y="448"/>
                  </a:lnTo>
                  <a:lnTo>
                    <a:pt x="413" y="438"/>
                  </a:lnTo>
                  <a:lnTo>
                    <a:pt x="413" y="426"/>
                  </a:lnTo>
                  <a:lnTo>
                    <a:pt x="415" y="412"/>
                  </a:lnTo>
                  <a:lnTo>
                    <a:pt x="416" y="395"/>
                  </a:lnTo>
                  <a:lnTo>
                    <a:pt x="421" y="381"/>
                  </a:lnTo>
                  <a:lnTo>
                    <a:pt x="425" y="367"/>
                  </a:lnTo>
                  <a:lnTo>
                    <a:pt x="428" y="363"/>
                  </a:lnTo>
                  <a:lnTo>
                    <a:pt x="431" y="358"/>
                  </a:lnTo>
                  <a:lnTo>
                    <a:pt x="434" y="356"/>
                  </a:lnTo>
                  <a:lnTo>
                    <a:pt x="438" y="354"/>
                  </a:lnTo>
                  <a:lnTo>
                    <a:pt x="438" y="354"/>
                  </a:lnTo>
                  <a:lnTo>
                    <a:pt x="447" y="351"/>
                  </a:lnTo>
                  <a:lnTo>
                    <a:pt x="456" y="348"/>
                  </a:lnTo>
                  <a:lnTo>
                    <a:pt x="475" y="336"/>
                  </a:lnTo>
                  <a:lnTo>
                    <a:pt x="483" y="330"/>
                  </a:lnTo>
                  <a:lnTo>
                    <a:pt x="488" y="325"/>
                  </a:lnTo>
                  <a:lnTo>
                    <a:pt x="493" y="319"/>
                  </a:lnTo>
                  <a:lnTo>
                    <a:pt x="496" y="314"/>
                  </a:lnTo>
                  <a:lnTo>
                    <a:pt x="496" y="314"/>
                  </a:lnTo>
                  <a:lnTo>
                    <a:pt x="497" y="308"/>
                  </a:lnTo>
                  <a:lnTo>
                    <a:pt x="503" y="300"/>
                  </a:lnTo>
                  <a:lnTo>
                    <a:pt x="519" y="277"/>
                  </a:lnTo>
                  <a:lnTo>
                    <a:pt x="539" y="252"/>
                  </a:lnTo>
                  <a:lnTo>
                    <a:pt x="553" y="232"/>
                  </a:lnTo>
                  <a:lnTo>
                    <a:pt x="553" y="232"/>
                  </a:lnTo>
                  <a:lnTo>
                    <a:pt x="561" y="217"/>
                  </a:lnTo>
                  <a:lnTo>
                    <a:pt x="564" y="211"/>
                  </a:lnTo>
                  <a:lnTo>
                    <a:pt x="564" y="205"/>
                  </a:lnTo>
                  <a:lnTo>
                    <a:pt x="562" y="201"/>
                  </a:lnTo>
                  <a:lnTo>
                    <a:pt x="559" y="198"/>
                  </a:lnTo>
                  <a:lnTo>
                    <a:pt x="555" y="195"/>
                  </a:lnTo>
                  <a:lnTo>
                    <a:pt x="549" y="193"/>
                  </a:lnTo>
                  <a:lnTo>
                    <a:pt x="549" y="193"/>
                  </a:lnTo>
                  <a:lnTo>
                    <a:pt x="545" y="192"/>
                  </a:lnTo>
                  <a:lnTo>
                    <a:pt x="540" y="190"/>
                  </a:lnTo>
                  <a:lnTo>
                    <a:pt x="533" y="183"/>
                  </a:lnTo>
                  <a:lnTo>
                    <a:pt x="524" y="172"/>
                  </a:lnTo>
                  <a:lnTo>
                    <a:pt x="515" y="161"/>
                  </a:lnTo>
                  <a:lnTo>
                    <a:pt x="499" y="137"/>
                  </a:lnTo>
                  <a:lnTo>
                    <a:pt x="488" y="119"/>
                  </a:lnTo>
                  <a:lnTo>
                    <a:pt x="488" y="119"/>
                  </a:lnTo>
                  <a:lnTo>
                    <a:pt x="487" y="116"/>
                  </a:lnTo>
                  <a:lnTo>
                    <a:pt x="484" y="115"/>
                  </a:lnTo>
                  <a:lnTo>
                    <a:pt x="474" y="111"/>
                  </a:lnTo>
                  <a:lnTo>
                    <a:pt x="446" y="106"/>
                  </a:lnTo>
                  <a:lnTo>
                    <a:pt x="428" y="102"/>
                  </a:lnTo>
                  <a:lnTo>
                    <a:pt x="409" y="96"/>
                  </a:lnTo>
                  <a:lnTo>
                    <a:pt x="390" y="88"/>
                  </a:lnTo>
                  <a:lnTo>
                    <a:pt x="381" y="82"/>
                  </a:lnTo>
                  <a:lnTo>
                    <a:pt x="372" y="75"/>
                  </a:lnTo>
                  <a:lnTo>
                    <a:pt x="372" y="75"/>
                  </a:lnTo>
                  <a:lnTo>
                    <a:pt x="364" y="69"/>
                  </a:lnTo>
                  <a:lnTo>
                    <a:pt x="359" y="62"/>
                  </a:lnTo>
                  <a:lnTo>
                    <a:pt x="353" y="53"/>
                  </a:lnTo>
                  <a:lnTo>
                    <a:pt x="348" y="43"/>
                  </a:lnTo>
                  <a:lnTo>
                    <a:pt x="339" y="2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88" name="Freeform: Shape 171">
              <a:extLst>
                <a:ext uri="{FF2B5EF4-FFF2-40B4-BE49-F238E27FC236}">
                  <a16:creationId xmlns:a16="http://schemas.microsoft.com/office/drawing/2014/main" id="{048A3030-9F4B-1C43-8A25-178D23627967}"/>
                </a:ext>
              </a:extLst>
            </p:cNvPr>
            <p:cNvSpPr/>
            <p:nvPr/>
          </p:nvSpPr>
          <p:spPr>
            <a:xfrm>
              <a:off x="5688000" y="2521080"/>
              <a:ext cx="25560" cy="39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2" h="112">
                  <a:moveTo>
                    <a:pt x="45" y="0"/>
                  </a:moveTo>
                  <a:lnTo>
                    <a:pt x="45" y="0"/>
                  </a:lnTo>
                  <a:lnTo>
                    <a:pt x="41" y="0"/>
                  </a:lnTo>
                  <a:lnTo>
                    <a:pt x="37" y="3"/>
                  </a:lnTo>
                  <a:lnTo>
                    <a:pt x="32" y="4"/>
                  </a:lnTo>
                  <a:lnTo>
                    <a:pt x="28" y="9"/>
                  </a:lnTo>
                  <a:lnTo>
                    <a:pt x="22" y="17"/>
                  </a:lnTo>
                  <a:lnTo>
                    <a:pt x="16" y="29"/>
                  </a:lnTo>
                  <a:lnTo>
                    <a:pt x="11" y="41"/>
                  </a:lnTo>
                  <a:lnTo>
                    <a:pt x="7" y="51"/>
                  </a:lnTo>
                  <a:lnTo>
                    <a:pt x="6" y="62"/>
                  </a:lnTo>
                  <a:lnTo>
                    <a:pt x="4" y="69"/>
                  </a:lnTo>
                  <a:lnTo>
                    <a:pt x="4" y="69"/>
                  </a:lnTo>
                  <a:lnTo>
                    <a:pt x="4" y="71"/>
                  </a:lnTo>
                  <a:lnTo>
                    <a:pt x="3" y="72"/>
                  </a:lnTo>
                  <a:lnTo>
                    <a:pt x="3" y="72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6" y="82"/>
                  </a:lnTo>
                  <a:lnTo>
                    <a:pt x="11" y="91"/>
                  </a:lnTo>
                  <a:lnTo>
                    <a:pt x="11" y="91"/>
                  </a:lnTo>
                  <a:lnTo>
                    <a:pt x="22" y="102"/>
                  </a:lnTo>
                  <a:lnTo>
                    <a:pt x="32" y="108"/>
                  </a:lnTo>
                  <a:lnTo>
                    <a:pt x="41" y="111"/>
                  </a:lnTo>
                  <a:lnTo>
                    <a:pt x="51" y="112"/>
                  </a:lnTo>
                  <a:lnTo>
                    <a:pt x="51" y="112"/>
                  </a:lnTo>
                  <a:lnTo>
                    <a:pt x="59" y="111"/>
                  </a:lnTo>
                  <a:lnTo>
                    <a:pt x="59" y="111"/>
                  </a:lnTo>
                  <a:lnTo>
                    <a:pt x="59" y="111"/>
                  </a:lnTo>
                  <a:lnTo>
                    <a:pt x="57" y="100"/>
                  </a:lnTo>
                  <a:lnTo>
                    <a:pt x="59" y="96"/>
                  </a:lnTo>
                  <a:lnTo>
                    <a:pt x="60" y="91"/>
                  </a:lnTo>
                  <a:lnTo>
                    <a:pt x="60" y="91"/>
                  </a:lnTo>
                  <a:lnTo>
                    <a:pt x="65" y="81"/>
                  </a:lnTo>
                  <a:lnTo>
                    <a:pt x="69" y="69"/>
                  </a:lnTo>
                  <a:lnTo>
                    <a:pt x="72" y="54"/>
                  </a:lnTo>
                  <a:lnTo>
                    <a:pt x="72" y="41"/>
                  </a:lnTo>
                  <a:lnTo>
                    <a:pt x="71" y="26"/>
                  </a:lnTo>
                  <a:lnTo>
                    <a:pt x="68" y="15"/>
                  </a:lnTo>
                  <a:lnTo>
                    <a:pt x="65" y="10"/>
                  </a:lnTo>
                  <a:lnTo>
                    <a:pt x="62" y="6"/>
                  </a:lnTo>
                  <a:lnTo>
                    <a:pt x="57" y="3"/>
                  </a:lnTo>
                  <a:lnTo>
                    <a:pt x="51" y="1"/>
                  </a:lnTo>
                  <a:lnTo>
                    <a:pt x="51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89" name="Freeform: Shape 172">
              <a:extLst>
                <a:ext uri="{FF2B5EF4-FFF2-40B4-BE49-F238E27FC236}">
                  <a16:creationId xmlns:a16="http://schemas.microsoft.com/office/drawing/2014/main" id="{C518F12C-6C3A-884B-9277-9CD4EA12F481}"/>
                </a:ext>
              </a:extLst>
            </p:cNvPr>
            <p:cNvSpPr/>
            <p:nvPr/>
          </p:nvSpPr>
          <p:spPr>
            <a:xfrm>
              <a:off x="5688000" y="2521080"/>
              <a:ext cx="25560" cy="39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2" h="112">
                  <a:moveTo>
                    <a:pt x="45" y="0"/>
                  </a:moveTo>
                  <a:lnTo>
                    <a:pt x="45" y="0"/>
                  </a:lnTo>
                  <a:lnTo>
                    <a:pt x="41" y="0"/>
                  </a:lnTo>
                  <a:lnTo>
                    <a:pt x="37" y="3"/>
                  </a:lnTo>
                  <a:lnTo>
                    <a:pt x="32" y="4"/>
                  </a:lnTo>
                  <a:lnTo>
                    <a:pt x="28" y="9"/>
                  </a:lnTo>
                  <a:lnTo>
                    <a:pt x="22" y="17"/>
                  </a:lnTo>
                  <a:lnTo>
                    <a:pt x="16" y="29"/>
                  </a:lnTo>
                  <a:lnTo>
                    <a:pt x="11" y="41"/>
                  </a:lnTo>
                  <a:lnTo>
                    <a:pt x="7" y="51"/>
                  </a:lnTo>
                  <a:lnTo>
                    <a:pt x="6" y="62"/>
                  </a:lnTo>
                  <a:lnTo>
                    <a:pt x="4" y="69"/>
                  </a:lnTo>
                  <a:lnTo>
                    <a:pt x="4" y="69"/>
                  </a:lnTo>
                  <a:lnTo>
                    <a:pt x="4" y="71"/>
                  </a:lnTo>
                  <a:lnTo>
                    <a:pt x="3" y="72"/>
                  </a:lnTo>
                  <a:lnTo>
                    <a:pt x="3" y="72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6" y="82"/>
                  </a:lnTo>
                  <a:lnTo>
                    <a:pt x="11" y="91"/>
                  </a:lnTo>
                  <a:lnTo>
                    <a:pt x="11" y="91"/>
                  </a:lnTo>
                  <a:lnTo>
                    <a:pt x="22" y="102"/>
                  </a:lnTo>
                  <a:lnTo>
                    <a:pt x="32" y="108"/>
                  </a:lnTo>
                  <a:lnTo>
                    <a:pt x="41" y="111"/>
                  </a:lnTo>
                  <a:lnTo>
                    <a:pt x="51" y="112"/>
                  </a:lnTo>
                  <a:lnTo>
                    <a:pt x="51" y="112"/>
                  </a:lnTo>
                  <a:lnTo>
                    <a:pt x="59" y="111"/>
                  </a:lnTo>
                  <a:lnTo>
                    <a:pt x="59" y="111"/>
                  </a:lnTo>
                  <a:lnTo>
                    <a:pt x="59" y="111"/>
                  </a:lnTo>
                  <a:lnTo>
                    <a:pt x="57" y="100"/>
                  </a:lnTo>
                  <a:lnTo>
                    <a:pt x="59" y="96"/>
                  </a:lnTo>
                  <a:lnTo>
                    <a:pt x="60" y="91"/>
                  </a:lnTo>
                  <a:lnTo>
                    <a:pt x="60" y="91"/>
                  </a:lnTo>
                  <a:lnTo>
                    <a:pt x="65" y="81"/>
                  </a:lnTo>
                  <a:lnTo>
                    <a:pt x="69" y="69"/>
                  </a:lnTo>
                  <a:lnTo>
                    <a:pt x="72" y="54"/>
                  </a:lnTo>
                  <a:lnTo>
                    <a:pt x="72" y="41"/>
                  </a:lnTo>
                  <a:lnTo>
                    <a:pt x="71" y="26"/>
                  </a:lnTo>
                  <a:lnTo>
                    <a:pt x="68" y="15"/>
                  </a:lnTo>
                  <a:lnTo>
                    <a:pt x="65" y="10"/>
                  </a:lnTo>
                  <a:lnTo>
                    <a:pt x="62" y="6"/>
                  </a:lnTo>
                  <a:lnTo>
                    <a:pt x="57" y="3"/>
                  </a:lnTo>
                  <a:lnTo>
                    <a:pt x="51" y="1"/>
                  </a:lnTo>
                  <a:lnTo>
                    <a:pt x="51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90" name="Freeform: Shape 173">
              <a:extLst>
                <a:ext uri="{FF2B5EF4-FFF2-40B4-BE49-F238E27FC236}">
                  <a16:creationId xmlns:a16="http://schemas.microsoft.com/office/drawing/2014/main" id="{51756E73-3B2E-9A47-ACAF-18BC7E9101EA}"/>
                </a:ext>
              </a:extLst>
            </p:cNvPr>
            <p:cNvSpPr/>
            <p:nvPr/>
          </p:nvSpPr>
          <p:spPr>
            <a:xfrm>
              <a:off x="5719680" y="2514240"/>
              <a:ext cx="120240" cy="97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35" h="271">
                  <a:moveTo>
                    <a:pt x="316" y="0"/>
                  </a:moveTo>
                  <a:lnTo>
                    <a:pt x="316" y="0"/>
                  </a:lnTo>
                  <a:lnTo>
                    <a:pt x="309" y="2"/>
                  </a:lnTo>
                  <a:lnTo>
                    <a:pt x="300" y="9"/>
                  </a:lnTo>
                  <a:lnTo>
                    <a:pt x="288" y="19"/>
                  </a:lnTo>
                  <a:lnTo>
                    <a:pt x="276" y="32"/>
                  </a:lnTo>
                  <a:lnTo>
                    <a:pt x="265" y="47"/>
                  </a:lnTo>
                  <a:lnTo>
                    <a:pt x="251" y="63"/>
                  </a:lnTo>
                  <a:lnTo>
                    <a:pt x="241" y="79"/>
                  </a:lnTo>
                  <a:lnTo>
                    <a:pt x="232" y="94"/>
                  </a:lnTo>
                  <a:lnTo>
                    <a:pt x="232" y="94"/>
                  </a:lnTo>
                  <a:lnTo>
                    <a:pt x="223" y="107"/>
                  </a:lnTo>
                  <a:lnTo>
                    <a:pt x="213" y="119"/>
                  </a:lnTo>
                  <a:lnTo>
                    <a:pt x="200" y="131"/>
                  </a:lnTo>
                  <a:lnTo>
                    <a:pt x="185" y="140"/>
                  </a:lnTo>
                  <a:lnTo>
                    <a:pt x="170" y="147"/>
                  </a:lnTo>
                  <a:lnTo>
                    <a:pt x="152" y="153"/>
                  </a:lnTo>
                  <a:lnTo>
                    <a:pt x="135" y="157"/>
                  </a:lnTo>
                  <a:lnTo>
                    <a:pt x="117" y="159"/>
                  </a:lnTo>
                  <a:lnTo>
                    <a:pt x="117" y="159"/>
                  </a:lnTo>
                  <a:lnTo>
                    <a:pt x="98" y="157"/>
                  </a:lnTo>
                  <a:lnTo>
                    <a:pt x="98" y="157"/>
                  </a:lnTo>
                  <a:lnTo>
                    <a:pt x="86" y="156"/>
                  </a:lnTo>
                  <a:lnTo>
                    <a:pt x="74" y="155"/>
                  </a:lnTo>
                  <a:lnTo>
                    <a:pt x="74" y="155"/>
                  </a:lnTo>
                  <a:lnTo>
                    <a:pt x="62" y="156"/>
                  </a:lnTo>
                  <a:lnTo>
                    <a:pt x="52" y="157"/>
                  </a:lnTo>
                  <a:lnTo>
                    <a:pt x="43" y="161"/>
                  </a:lnTo>
                  <a:lnTo>
                    <a:pt x="36" y="164"/>
                  </a:lnTo>
                  <a:lnTo>
                    <a:pt x="24" y="172"/>
                  </a:lnTo>
                  <a:lnTo>
                    <a:pt x="15" y="180"/>
                  </a:lnTo>
                  <a:lnTo>
                    <a:pt x="15" y="180"/>
                  </a:lnTo>
                  <a:lnTo>
                    <a:pt x="11" y="180"/>
                  </a:lnTo>
                  <a:lnTo>
                    <a:pt x="11" y="180"/>
                  </a:lnTo>
                  <a:lnTo>
                    <a:pt x="6" y="178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3" y="190"/>
                  </a:lnTo>
                  <a:lnTo>
                    <a:pt x="9" y="203"/>
                  </a:lnTo>
                  <a:lnTo>
                    <a:pt x="17" y="215"/>
                  </a:lnTo>
                  <a:lnTo>
                    <a:pt x="25" y="227"/>
                  </a:lnTo>
                  <a:lnTo>
                    <a:pt x="34" y="236"/>
                  </a:lnTo>
                  <a:lnTo>
                    <a:pt x="42" y="243"/>
                  </a:lnTo>
                  <a:lnTo>
                    <a:pt x="53" y="251"/>
                  </a:lnTo>
                  <a:lnTo>
                    <a:pt x="53" y="251"/>
                  </a:lnTo>
                  <a:lnTo>
                    <a:pt x="67" y="254"/>
                  </a:lnTo>
                  <a:lnTo>
                    <a:pt x="67" y="254"/>
                  </a:lnTo>
                  <a:lnTo>
                    <a:pt x="68" y="254"/>
                  </a:lnTo>
                  <a:lnTo>
                    <a:pt x="68" y="254"/>
                  </a:lnTo>
                  <a:lnTo>
                    <a:pt x="68" y="254"/>
                  </a:lnTo>
                  <a:lnTo>
                    <a:pt x="68" y="254"/>
                  </a:lnTo>
                  <a:lnTo>
                    <a:pt x="77" y="256"/>
                  </a:lnTo>
                  <a:lnTo>
                    <a:pt x="77" y="256"/>
                  </a:lnTo>
                  <a:lnTo>
                    <a:pt x="77" y="256"/>
                  </a:lnTo>
                  <a:lnTo>
                    <a:pt x="77" y="256"/>
                  </a:lnTo>
                  <a:lnTo>
                    <a:pt x="77" y="256"/>
                  </a:lnTo>
                  <a:lnTo>
                    <a:pt x="77" y="256"/>
                  </a:lnTo>
                  <a:lnTo>
                    <a:pt x="149" y="265"/>
                  </a:lnTo>
                  <a:lnTo>
                    <a:pt x="216" y="271"/>
                  </a:lnTo>
                  <a:lnTo>
                    <a:pt x="240" y="211"/>
                  </a:lnTo>
                  <a:lnTo>
                    <a:pt x="284" y="155"/>
                  </a:lnTo>
                  <a:lnTo>
                    <a:pt x="284" y="101"/>
                  </a:lnTo>
                  <a:lnTo>
                    <a:pt x="310" y="101"/>
                  </a:lnTo>
                  <a:lnTo>
                    <a:pt x="335" y="88"/>
                  </a:lnTo>
                  <a:lnTo>
                    <a:pt x="335" y="88"/>
                  </a:lnTo>
                  <a:lnTo>
                    <a:pt x="330" y="56"/>
                  </a:lnTo>
                  <a:lnTo>
                    <a:pt x="325" y="28"/>
                  </a:lnTo>
                  <a:lnTo>
                    <a:pt x="321" y="7"/>
                  </a:lnTo>
                  <a:lnTo>
                    <a:pt x="319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91" name="Freeform: Shape 174">
              <a:extLst>
                <a:ext uri="{FF2B5EF4-FFF2-40B4-BE49-F238E27FC236}">
                  <a16:creationId xmlns:a16="http://schemas.microsoft.com/office/drawing/2014/main" id="{AEC8328C-2426-4242-9E13-73BD866A21DB}"/>
                </a:ext>
              </a:extLst>
            </p:cNvPr>
            <p:cNvSpPr/>
            <p:nvPr/>
          </p:nvSpPr>
          <p:spPr>
            <a:xfrm>
              <a:off x="5719680" y="2514240"/>
              <a:ext cx="120240" cy="97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35" h="271">
                  <a:moveTo>
                    <a:pt x="316" y="0"/>
                  </a:moveTo>
                  <a:lnTo>
                    <a:pt x="316" y="0"/>
                  </a:lnTo>
                  <a:lnTo>
                    <a:pt x="309" y="2"/>
                  </a:lnTo>
                  <a:lnTo>
                    <a:pt x="300" y="9"/>
                  </a:lnTo>
                  <a:lnTo>
                    <a:pt x="288" y="19"/>
                  </a:lnTo>
                  <a:lnTo>
                    <a:pt x="276" y="32"/>
                  </a:lnTo>
                  <a:lnTo>
                    <a:pt x="265" y="47"/>
                  </a:lnTo>
                  <a:lnTo>
                    <a:pt x="251" y="63"/>
                  </a:lnTo>
                  <a:lnTo>
                    <a:pt x="241" y="79"/>
                  </a:lnTo>
                  <a:lnTo>
                    <a:pt x="232" y="94"/>
                  </a:lnTo>
                  <a:lnTo>
                    <a:pt x="232" y="94"/>
                  </a:lnTo>
                  <a:lnTo>
                    <a:pt x="223" y="107"/>
                  </a:lnTo>
                  <a:lnTo>
                    <a:pt x="213" y="119"/>
                  </a:lnTo>
                  <a:lnTo>
                    <a:pt x="200" y="131"/>
                  </a:lnTo>
                  <a:lnTo>
                    <a:pt x="185" y="140"/>
                  </a:lnTo>
                  <a:lnTo>
                    <a:pt x="170" y="147"/>
                  </a:lnTo>
                  <a:lnTo>
                    <a:pt x="152" y="153"/>
                  </a:lnTo>
                  <a:lnTo>
                    <a:pt x="135" y="157"/>
                  </a:lnTo>
                  <a:lnTo>
                    <a:pt x="117" y="159"/>
                  </a:lnTo>
                  <a:lnTo>
                    <a:pt x="117" y="159"/>
                  </a:lnTo>
                  <a:lnTo>
                    <a:pt x="98" y="157"/>
                  </a:lnTo>
                  <a:lnTo>
                    <a:pt x="98" y="157"/>
                  </a:lnTo>
                  <a:lnTo>
                    <a:pt x="86" y="156"/>
                  </a:lnTo>
                  <a:lnTo>
                    <a:pt x="74" y="155"/>
                  </a:lnTo>
                  <a:lnTo>
                    <a:pt x="74" y="155"/>
                  </a:lnTo>
                  <a:lnTo>
                    <a:pt x="62" y="156"/>
                  </a:lnTo>
                  <a:lnTo>
                    <a:pt x="52" y="157"/>
                  </a:lnTo>
                  <a:lnTo>
                    <a:pt x="43" y="161"/>
                  </a:lnTo>
                  <a:lnTo>
                    <a:pt x="36" y="164"/>
                  </a:lnTo>
                  <a:lnTo>
                    <a:pt x="24" y="172"/>
                  </a:lnTo>
                  <a:lnTo>
                    <a:pt x="15" y="180"/>
                  </a:lnTo>
                  <a:lnTo>
                    <a:pt x="15" y="180"/>
                  </a:lnTo>
                  <a:lnTo>
                    <a:pt x="11" y="180"/>
                  </a:lnTo>
                  <a:lnTo>
                    <a:pt x="11" y="180"/>
                  </a:lnTo>
                  <a:lnTo>
                    <a:pt x="6" y="178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3" y="190"/>
                  </a:lnTo>
                  <a:lnTo>
                    <a:pt x="9" y="203"/>
                  </a:lnTo>
                  <a:lnTo>
                    <a:pt x="17" y="215"/>
                  </a:lnTo>
                  <a:lnTo>
                    <a:pt x="25" y="227"/>
                  </a:lnTo>
                  <a:lnTo>
                    <a:pt x="34" y="236"/>
                  </a:lnTo>
                  <a:lnTo>
                    <a:pt x="42" y="243"/>
                  </a:lnTo>
                  <a:lnTo>
                    <a:pt x="53" y="251"/>
                  </a:lnTo>
                  <a:lnTo>
                    <a:pt x="53" y="251"/>
                  </a:lnTo>
                  <a:lnTo>
                    <a:pt x="67" y="254"/>
                  </a:lnTo>
                  <a:lnTo>
                    <a:pt x="67" y="254"/>
                  </a:lnTo>
                  <a:lnTo>
                    <a:pt x="68" y="254"/>
                  </a:lnTo>
                  <a:lnTo>
                    <a:pt x="68" y="254"/>
                  </a:lnTo>
                  <a:lnTo>
                    <a:pt x="68" y="254"/>
                  </a:lnTo>
                  <a:lnTo>
                    <a:pt x="68" y="254"/>
                  </a:lnTo>
                  <a:lnTo>
                    <a:pt x="77" y="256"/>
                  </a:lnTo>
                  <a:lnTo>
                    <a:pt x="77" y="256"/>
                  </a:lnTo>
                  <a:lnTo>
                    <a:pt x="77" y="256"/>
                  </a:lnTo>
                  <a:lnTo>
                    <a:pt x="77" y="256"/>
                  </a:lnTo>
                  <a:lnTo>
                    <a:pt x="77" y="256"/>
                  </a:lnTo>
                  <a:lnTo>
                    <a:pt x="77" y="256"/>
                  </a:lnTo>
                  <a:lnTo>
                    <a:pt x="149" y="265"/>
                  </a:lnTo>
                  <a:lnTo>
                    <a:pt x="216" y="271"/>
                  </a:lnTo>
                  <a:lnTo>
                    <a:pt x="240" y="211"/>
                  </a:lnTo>
                  <a:lnTo>
                    <a:pt x="284" y="155"/>
                  </a:lnTo>
                  <a:lnTo>
                    <a:pt x="284" y="101"/>
                  </a:lnTo>
                  <a:lnTo>
                    <a:pt x="310" y="101"/>
                  </a:lnTo>
                  <a:lnTo>
                    <a:pt x="335" y="88"/>
                  </a:lnTo>
                  <a:lnTo>
                    <a:pt x="335" y="88"/>
                  </a:lnTo>
                  <a:lnTo>
                    <a:pt x="330" y="56"/>
                  </a:lnTo>
                  <a:lnTo>
                    <a:pt x="325" y="28"/>
                  </a:lnTo>
                  <a:lnTo>
                    <a:pt x="321" y="7"/>
                  </a:lnTo>
                  <a:lnTo>
                    <a:pt x="319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92" name="Freeform: Shape 175">
              <a:extLst>
                <a:ext uri="{FF2B5EF4-FFF2-40B4-BE49-F238E27FC236}">
                  <a16:creationId xmlns:a16="http://schemas.microsoft.com/office/drawing/2014/main" id="{E9CAB196-4C2C-9341-A5B1-B6278D9BCF78}"/>
                </a:ext>
              </a:extLst>
            </p:cNvPr>
            <p:cNvSpPr/>
            <p:nvPr/>
          </p:nvSpPr>
          <p:spPr>
            <a:xfrm>
              <a:off x="6918840" y="3032640"/>
              <a:ext cx="490320" cy="149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63" h="416">
                  <a:moveTo>
                    <a:pt x="1188" y="0"/>
                  </a:moveTo>
                  <a:lnTo>
                    <a:pt x="1182" y="1"/>
                  </a:lnTo>
                  <a:lnTo>
                    <a:pt x="1177" y="3"/>
                  </a:lnTo>
                  <a:lnTo>
                    <a:pt x="1168" y="9"/>
                  </a:lnTo>
                  <a:lnTo>
                    <a:pt x="1159" y="17"/>
                  </a:lnTo>
                  <a:lnTo>
                    <a:pt x="1151" y="28"/>
                  </a:lnTo>
                  <a:lnTo>
                    <a:pt x="1143" y="40"/>
                  </a:lnTo>
                  <a:lnTo>
                    <a:pt x="1137" y="51"/>
                  </a:lnTo>
                  <a:lnTo>
                    <a:pt x="1133" y="62"/>
                  </a:lnTo>
                  <a:lnTo>
                    <a:pt x="1132" y="71"/>
                  </a:lnTo>
                  <a:lnTo>
                    <a:pt x="1130" y="75"/>
                  </a:lnTo>
                  <a:lnTo>
                    <a:pt x="1128" y="78"/>
                  </a:lnTo>
                  <a:lnTo>
                    <a:pt x="1124" y="84"/>
                  </a:lnTo>
                  <a:lnTo>
                    <a:pt x="1117" y="88"/>
                  </a:lnTo>
                  <a:lnTo>
                    <a:pt x="1109" y="93"/>
                  </a:lnTo>
                  <a:lnTo>
                    <a:pt x="1103" y="97"/>
                  </a:lnTo>
                  <a:lnTo>
                    <a:pt x="1098" y="103"/>
                  </a:lnTo>
                  <a:lnTo>
                    <a:pt x="1093" y="109"/>
                  </a:lnTo>
                  <a:lnTo>
                    <a:pt x="1093" y="114"/>
                  </a:lnTo>
                  <a:lnTo>
                    <a:pt x="1093" y="119"/>
                  </a:lnTo>
                  <a:lnTo>
                    <a:pt x="1093" y="127"/>
                  </a:lnTo>
                  <a:lnTo>
                    <a:pt x="1090" y="133"/>
                  </a:lnTo>
                  <a:lnTo>
                    <a:pt x="1084" y="136"/>
                  </a:lnTo>
                  <a:lnTo>
                    <a:pt x="1078" y="139"/>
                  </a:lnTo>
                  <a:lnTo>
                    <a:pt x="1081" y="155"/>
                  </a:lnTo>
                  <a:lnTo>
                    <a:pt x="1084" y="168"/>
                  </a:lnTo>
                  <a:lnTo>
                    <a:pt x="1084" y="177"/>
                  </a:lnTo>
                  <a:lnTo>
                    <a:pt x="1083" y="178"/>
                  </a:lnTo>
                  <a:lnTo>
                    <a:pt x="1080" y="180"/>
                  </a:lnTo>
                  <a:lnTo>
                    <a:pt x="1078" y="180"/>
                  </a:lnTo>
                  <a:lnTo>
                    <a:pt x="1074" y="180"/>
                  </a:lnTo>
                  <a:lnTo>
                    <a:pt x="1069" y="180"/>
                  </a:lnTo>
                  <a:lnTo>
                    <a:pt x="1065" y="181"/>
                  </a:lnTo>
                  <a:lnTo>
                    <a:pt x="1058" y="187"/>
                  </a:lnTo>
                  <a:lnTo>
                    <a:pt x="1053" y="192"/>
                  </a:lnTo>
                  <a:lnTo>
                    <a:pt x="1047" y="193"/>
                  </a:lnTo>
                  <a:lnTo>
                    <a:pt x="1040" y="196"/>
                  </a:lnTo>
                  <a:lnTo>
                    <a:pt x="1033" y="196"/>
                  </a:lnTo>
                  <a:lnTo>
                    <a:pt x="1030" y="196"/>
                  </a:lnTo>
                  <a:lnTo>
                    <a:pt x="1025" y="193"/>
                  </a:lnTo>
                  <a:lnTo>
                    <a:pt x="1016" y="183"/>
                  </a:lnTo>
                  <a:lnTo>
                    <a:pt x="1006" y="167"/>
                  </a:lnTo>
                  <a:lnTo>
                    <a:pt x="994" y="146"/>
                  </a:lnTo>
                  <a:lnTo>
                    <a:pt x="993" y="146"/>
                  </a:lnTo>
                  <a:lnTo>
                    <a:pt x="990" y="147"/>
                  </a:lnTo>
                  <a:lnTo>
                    <a:pt x="987" y="149"/>
                  </a:lnTo>
                  <a:lnTo>
                    <a:pt x="978" y="156"/>
                  </a:lnTo>
                  <a:lnTo>
                    <a:pt x="968" y="167"/>
                  </a:lnTo>
                  <a:lnTo>
                    <a:pt x="959" y="180"/>
                  </a:lnTo>
                  <a:lnTo>
                    <a:pt x="950" y="196"/>
                  </a:lnTo>
                  <a:lnTo>
                    <a:pt x="941" y="212"/>
                  </a:lnTo>
                  <a:lnTo>
                    <a:pt x="935" y="229"/>
                  </a:lnTo>
                  <a:lnTo>
                    <a:pt x="931" y="245"/>
                  </a:lnTo>
                  <a:lnTo>
                    <a:pt x="929" y="251"/>
                  </a:lnTo>
                  <a:lnTo>
                    <a:pt x="926" y="257"/>
                  </a:lnTo>
                  <a:lnTo>
                    <a:pt x="923" y="261"/>
                  </a:lnTo>
                  <a:lnTo>
                    <a:pt x="919" y="266"/>
                  </a:lnTo>
                  <a:lnTo>
                    <a:pt x="914" y="269"/>
                  </a:lnTo>
                  <a:lnTo>
                    <a:pt x="910" y="270"/>
                  </a:lnTo>
                  <a:lnTo>
                    <a:pt x="898" y="273"/>
                  </a:lnTo>
                  <a:lnTo>
                    <a:pt x="883" y="274"/>
                  </a:lnTo>
                  <a:lnTo>
                    <a:pt x="867" y="274"/>
                  </a:lnTo>
                  <a:lnTo>
                    <a:pt x="849" y="274"/>
                  </a:lnTo>
                  <a:lnTo>
                    <a:pt x="829" y="276"/>
                  </a:lnTo>
                  <a:lnTo>
                    <a:pt x="818" y="277"/>
                  </a:lnTo>
                  <a:lnTo>
                    <a:pt x="811" y="280"/>
                  </a:lnTo>
                  <a:lnTo>
                    <a:pt x="805" y="283"/>
                  </a:lnTo>
                  <a:lnTo>
                    <a:pt x="799" y="288"/>
                  </a:lnTo>
                  <a:lnTo>
                    <a:pt x="795" y="294"/>
                  </a:lnTo>
                  <a:lnTo>
                    <a:pt x="792" y="298"/>
                  </a:lnTo>
                  <a:lnTo>
                    <a:pt x="789" y="311"/>
                  </a:lnTo>
                  <a:lnTo>
                    <a:pt x="787" y="326"/>
                  </a:lnTo>
                  <a:lnTo>
                    <a:pt x="787" y="341"/>
                  </a:lnTo>
                  <a:lnTo>
                    <a:pt x="786" y="354"/>
                  </a:lnTo>
                  <a:lnTo>
                    <a:pt x="783" y="366"/>
                  </a:lnTo>
                  <a:lnTo>
                    <a:pt x="780" y="369"/>
                  </a:lnTo>
                  <a:lnTo>
                    <a:pt x="777" y="370"/>
                  </a:lnTo>
                  <a:lnTo>
                    <a:pt x="774" y="372"/>
                  </a:lnTo>
                  <a:lnTo>
                    <a:pt x="770" y="373"/>
                  </a:lnTo>
                  <a:lnTo>
                    <a:pt x="759" y="372"/>
                  </a:lnTo>
                  <a:lnTo>
                    <a:pt x="749" y="369"/>
                  </a:lnTo>
                  <a:lnTo>
                    <a:pt x="724" y="357"/>
                  </a:lnTo>
                  <a:lnTo>
                    <a:pt x="699" y="347"/>
                  </a:lnTo>
                  <a:lnTo>
                    <a:pt x="689" y="342"/>
                  </a:lnTo>
                  <a:lnTo>
                    <a:pt x="678" y="339"/>
                  </a:lnTo>
                  <a:lnTo>
                    <a:pt x="683" y="356"/>
                  </a:lnTo>
                  <a:lnTo>
                    <a:pt x="687" y="370"/>
                  </a:lnTo>
                  <a:lnTo>
                    <a:pt x="693" y="381"/>
                  </a:lnTo>
                  <a:lnTo>
                    <a:pt x="696" y="384"/>
                  </a:lnTo>
                  <a:lnTo>
                    <a:pt x="699" y="384"/>
                  </a:lnTo>
                  <a:lnTo>
                    <a:pt x="705" y="385"/>
                  </a:lnTo>
                  <a:lnTo>
                    <a:pt x="711" y="390"/>
                  </a:lnTo>
                  <a:lnTo>
                    <a:pt x="724" y="400"/>
                  </a:lnTo>
                  <a:lnTo>
                    <a:pt x="737" y="410"/>
                  </a:lnTo>
                  <a:lnTo>
                    <a:pt x="745" y="415"/>
                  </a:lnTo>
                  <a:lnTo>
                    <a:pt x="750" y="416"/>
                  </a:lnTo>
                  <a:lnTo>
                    <a:pt x="755" y="415"/>
                  </a:lnTo>
                  <a:lnTo>
                    <a:pt x="758" y="413"/>
                  </a:lnTo>
                  <a:lnTo>
                    <a:pt x="764" y="410"/>
                  </a:lnTo>
                  <a:lnTo>
                    <a:pt x="771" y="409"/>
                  </a:lnTo>
                  <a:lnTo>
                    <a:pt x="789" y="407"/>
                  </a:lnTo>
                  <a:lnTo>
                    <a:pt x="805" y="407"/>
                  </a:lnTo>
                  <a:lnTo>
                    <a:pt x="821" y="407"/>
                  </a:lnTo>
                  <a:lnTo>
                    <a:pt x="826" y="407"/>
                  </a:lnTo>
                  <a:lnTo>
                    <a:pt x="839" y="407"/>
                  </a:lnTo>
                  <a:lnTo>
                    <a:pt x="849" y="404"/>
                  </a:lnTo>
                  <a:lnTo>
                    <a:pt x="861" y="400"/>
                  </a:lnTo>
                  <a:lnTo>
                    <a:pt x="872" y="393"/>
                  </a:lnTo>
                  <a:lnTo>
                    <a:pt x="880" y="385"/>
                  </a:lnTo>
                  <a:lnTo>
                    <a:pt x="892" y="379"/>
                  </a:lnTo>
                  <a:lnTo>
                    <a:pt x="904" y="376"/>
                  </a:lnTo>
                  <a:lnTo>
                    <a:pt x="920" y="376"/>
                  </a:lnTo>
                  <a:lnTo>
                    <a:pt x="928" y="376"/>
                  </a:lnTo>
                  <a:lnTo>
                    <a:pt x="934" y="378"/>
                  </a:lnTo>
                  <a:lnTo>
                    <a:pt x="944" y="381"/>
                  </a:lnTo>
                  <a:lnTo>
                    <a:pt x="950" y="387"/>
                  </a:lnTo>
                  <a:lnTo>
                    <a:pt x="954" y="391"/>
                  </a:lnTo>
                  <a:lnTo>
                    <a:pt x="959" y="394"/>
                  </a:lnTo>
                  <a:lnTo>
                    <a:pt x="966" y="395"/>
                  </a:lnTo>
                  <a:lnTo>
                    <a:pt x="975" y="394"/>
                  </a:lnTo>
                  <a:lnTo>
                    <a:pt x="987" y="388"/>
                  </a:lnTo>
                  <a:lnTo>
                    <a:pt x="1004" y="381"/>
                  </a:lnTo>
                  <a:lnTo>
                    <a:pt x="1021" y="376"/>
                  </a:lnTo>
                  <a:lnTo>
                    <a:pt x="1033" y="375"/>
                  </a:lnTo>
                  <a:lnTo>
                    <a:pt x="1041" y="370"/>
                  </a:lnTo>
                  <a:lnTo>
                    <a:pt x="1046" y="367"/>
                  </a:lnTo>
                  <a:lnTo>
                    <a:pt x="1049" y="364"/>
                  </a:lnTo>
                  <a:lnTo>
                    <a:pt x="1050" y="360"/>
                  </a:lnTo>
                  <a:lnTo>
                    <a:pt x="1049" y="347"/>
                  </a:lnTo>
                  <a:lnTo>
                    <a:pt x="1049" y="333"/>
                  </a:lnTo>
                  <a:lnTo>
                    <a:pt x="1052" y="323"/>
                  </a:lnTo>
                  <a:lnTo>
                    <a:pt x="1058" y="313"/>
                  </a:lnTo>
                  <a:lnTo>
                    <a:pt x="1065" y="304"/>
                  </a:lnTo>
                  <a:lnTo>
                    <a:pt x="1068" y="298"/>
                  </a:lnTo>
                  <a:lnTo>
                    <a:pt x="1069" y="294"/>
                  </a:lnTo>
                  <a:lnTo>
                    <a:pt x="1071" y="288"/>
                  </a:lnTo>
                  <a:lnTo>
                    <a:pt x="1071" y="280"/>
                  </a:lnTo>
                  <a:lnTo>
                    <a:pt x="1071" y="273"/>
                  </a:lnTo>
                  <a:lnTo>
                    <a:pt x="1074" y="267"/>
                  </a:lnTo>
                  <a:lnTo>
                    <a:pt x="1078" y="264"/>
                  </a:lnTo>
                  <a:lnTo>
                    <a:pt x="1084" y="261"/>
                  </a:lnTo>
                  <a:lnTo>
                    <a:pt x="1090" y="258"/>
                  </a:lnTo>
                  <a:lnTo>
                    <a:pt x="1098" y="255"/>
                  </a:lnTo>
                  <a:lnTo>
                    <a:pt x="1103" y="249"/>
                  </a:lnTo>
                  <a:lnTo>
                    <a:pt x="1108" y="242"/>
                  </a:lnTo>
                  <a:lnTo>
                    <a:pt x="1112" y="232"/>
                  </a:lnTo>
                  <a:lnTo>
                    <a:pt x="1112" y="217"/>
                  </a:lnTo>
                  <a:lnTo>
                    <a:pt x="1112" y="209"/>
                  </a:lnTo>
                  <a:lnTo>
                    <a:pt x="1114" y="204"/>
                  </a:lnTo>
                  <a:lnTo>
                    <a:pt x="1115" y="198"/>
                  </a:lnTo>
                  <a:lnTo>
                    <a:pt x="1118" y="192"/>
                  </a:lnTo>
                  <a:lnTo>
                    <a:pt x="1124" y="186"/>
                  </a:lnTo>
                  <a:lnTo>
                    <a:pt x="1132" y="181"/>
                  </a:lnTo>
                  <a:lnTo>
                    <a:pt x="1140" y="177"/>
                  </a:lnTo>
                  <a:lnTo>
                    <a:pt x="1149" y="174"/>
                  </a:lnTo>
                  <a:lnTo>
                    <a:pt x="1170" y="171"/>
                  </a:lnTo>
                  <a:lnTo>
                    <a:pt x="1191" y="171"/>
                  </a:lnTo>
                  <a:lnTo>
                    <a:pt x="1220" y="171"/>
                  </a:lnTo>
                  <a:lnTo>
                    <a:pt x="1230" y="172"/>
                  </a:lnTo>
                  <a:lnTo>
                    <a:pt x="1244" y="178"/>
                  </a:lnTo>
                  <a:lnTo>
                    <a:pt x="1254" y="183"/>
                  </a:lnTo>
                  <a:lnTo>
                    <a:pt x="1273" y="172"/>
                  </a:lnTo>
                  <a:lnTo>
                    <a:pt x="1291" y="162"/>
                  </a:lnTo>
                  <a:lnTo>
                    <a:pt x="1297" y="156"/>
                  </a:lnTo>
                  <a:lnTo>
                    <a:pt x="1301" y="152"/>
                  </a:lnTo>
                  <a:lnTo>
                    <a:pt x="1301" y="149"/>
                  </a:lnTo>
                  <a:lnTo>
                    <a:pt x="1301" y="146"/>
                  </a:lnTo>
                  <a:lnTo>
                    <a:pt x="1300" y="143"/>
                  </a:lnTo>
                  <a:lnTo>
                    <a:pt x="1298" y="140"/>
                  </a:lnTo>
                  <a:lnTo>
                    <a:pt x="1295" y="137"/>
                  </a:lnTo>
                  <a:lnTo>
                    <a:pt x="1295" y="136"/>
                  </a:lnTo>
                  <a:lnTo>
                    <a:pt x="1295" y="134"/>
                  </a:lnTo>
                  <a:lnTo>
                    <a:pt x="1298" y="133"/>
                  </a:lnTo>
                  <a:lnTo>
                    <a:pt x="1307" y="131"/>
                  </a:lnTo>
                  <a:lnTo>
                    <a:pt x="1321" y="130"/>
                  </a:lnTo>
                  <a:lnTo>
                    <a:pt x="1334" y="128"/>
                  </a:lnTo>
                  <a:lnTo>
                    <a:pt x="1346" y="125"/>
                  </a:lnTo>
                  <a:lnTo>
                    <a:pt x="1351" y="124"/>
                  </a:lnTo>
                  <a:lnTo>
                    <a:pt x="1356" y="121"/>
                  </a:lnTo>
                  <a:lnTo>
                    <a:pt x="1360" y="118"/>
                  </a:lnTo>
                  <a:lnTo>
                    <a:pt x="1362" y="114"/>
                  </a:lnTo>
                  <a:lnTo>
                    <a:pt x="1363" y="105"/>
                  </a:lnTo>
                  <a:lnTo>
                    <a:pt x="1362" y="97"/>
                  </a:lnTo>
                  <a:lnTo>
                    <a:pt x="1357" y="90"/>
                  </a:lnTo>
                  <a:lnTo>
                    <a:pt x="1351" y="84"/>
                  </a:lnTo>
                  <a:lnTo>
                    <a:pt x="1344" y="78"/>
                  </a:lnTo>
                  <a:lnTo>
                    <a:pt x="1335" y="73"/>
                  </a:lnTo>
                  <a:lnTo>
                    <a:pt x="1328" y="72"/>
                  </a:lnTo>
                  <a:lnTo>
                    <a:pt x="1319" y="71"/>
                  </a:lnTo>
                  <a:lnTo>
                    <a:pt x="1314" y="71"/>
                  </a:lnTo>
                  <a:lnTo>
                    <a:pt x="1306" y="72"/>
                  </a:lnTo>
                  <a:lnTo>
                    <a:pt x="1295" y="73"/>
                  </a:lnTo>
                  <a:lnTo>
                    <a:pt x="1279" y="72"/>
                  </a:lnTo>
                  <a:lnTo>
                    <a:pt x="1266" y="69"/>
                  </a:lnTo>
                  <a:lnTo>
                    <a:pt x="1260" y="66"/>
                  </a:lnTo>
                  <a:lnTo>
                    <a:pt x="1256" y="63"/>
                  </a:lnTo>
                  <a:lnTo>
                    <a:pt x="1253" y="59"/>
                  </a:lnTo>
                  <a:lnTo>
                    <a:pt x="1251" y="54"/>
                  </a:lnTo>
                  <a:lnTo>
                    <a:pt x="1250" y="47"/>
                  </a:lnTo>
                  <a:lnTo>
                    <a:pt x="1245" y="38"/>
                  </a:lnTo>
                  <a:lnTo>
                    <a:pt x="1238" y="29"/>
                  </a:lnTo>
                  <a:lnTo>
                    <a:pt x="1229" y="20"/>
                  </a:lnTo>
                  <a:lnTo>
                    <a:pt x="1219" y="13"/>
                  </a:lnTo>
                  <a:lnTo>
                    <a:pt x="1208" y="6"/>
                  </a:lnTo>
                  <a:lnTo>
                    <a:pt x="1196" y="3"/>
                  </a:lnTo>
                  <a:close/>
                  <a:moveTo>
                    <a:pt x="9" y="10"/>
                  </a:moveTo>
                  <a:lnTo>
                    <a:pt x="0" y="10"/>
                  </a:lnTo>
                  <a:lnTo>
                    <a:pt x="6" y="25"/>
                  </a:lnTo>
                  <a:lnTo>
                    <a:pt x="11" y="38"/>
                  </a:lnTo>
                  <a:lnTo>
                    <a:pt x="14" y="53"/>
                  </a:lnTo>
                  <a:lnTo>
                    <a:pt x="17" y="66"/>
                  </a:lnTo>
                  <a:lnTo>
                    <a:pt x="20" y="93"/>
                  </a:lnTo>
                  <a:lnTo>
                    <a:pt x="21" y="118"/>
                  </a:lnTo>
                  <a:lnTo>
                    <a:pt x="21" y="127"/>
                  </a:lnTo>
                  <a:lnTo>
                    <a:pt x="24" y="136"/>
                  </a:lnTo>
                  <a:lnTo>
                    <a:pt x="31" y="153"/>
                  </a:lnTo>
                  <a:lnTo>
                    <a:pt x="42" y="172"/>
                  </a:lnTo>
                  <a:lnTo>
                    <a:pt x="54" y="192"/>
                  </a:lnTo>
                  <a:lnTo>
                    <a:pt x="77" y="227"/>
                  </a:lnTo>
                  <a:lnTo>
                    <a:pt x="88" y="242"/>
                  </a:lnTo>
                  <a:lnTo>
                    <a:pt x="92" y="254"/>
                  </a:lnTo>
                  <a:lnTo>
                    <a:pt x="96" y="262"/>
                  </a:lnTo>
                  <a:lnTo>
                    <a:pt x="101" y="271"/>
                  </a:lnTo>
                  <a:lnTo>
                    <a:pt x="107" y="279"/>
                  </a:lnTo>
                  <a:lnTo>
                    <a:pt x="114" y="285"/>
                  </a:lnTo>
                  <a:lnTo>
                    <a:pt x="133" y="299"/>
                  </a:lnTo>
                  <a:lnTo>
                    <a:pt x="160" y="319"/>
                  </a:lnTo>
                  <a:lnTo>
                    <a:pt x="194" y="341"/>
                  </a:lnTo>
                  <a:lnTo>
                    <a:pt x="232" y="363"/>
                  </a:lnTo>
                  <a:lnTo>
                    <a:pt x="250" y="373"/>
                  </a:lnTo>
                  <a:lnTo>
                    <a:pt x="266" y="381"/>
                  </a:lnTo>
                  <a:lnTo>
                    <a:pt x="281" y="387"/>
                  </a:lnTo>
                  <a:lnTo>
                    <a:pt x="291" y="388"/>
                  </a:lnTo>
                  <a:lnTo>
                    <a:pt x="296" y="387"/>
                  </a:lnTo>
                  <a:lnTo>
                    <a:pt x="299" y="385"/>
                  </a:lnTo>
                  <a:lnTo>
                    <a:pt x="299" y="382"/>
                  </a:lnTo>
                  <a:lnTo>
                    <a:pt x="299" y="378"/>
                  </a:lnTo>
                  <a:lnTo>
                    <a:pt x="299" y="372"/>
                  </a:lnTo>
                  <a:lnTo>
                    <a:pt x="294" y="359"/>
                  </a:lnTo>
                  <a:lnTo>
                    <a:pt x="287" y="344"/>
                  </a:lnTo>
                  <a:lnTo>
                    <a:pt x="278" y="328"/>
                  </a:lnTo>
                  <a:lnTo>
                    <a:pt x="268" y="311"/>
                  </a:lnTo>
                  <a:lnTo>
                    <a:pt x="259" y="298"/>
                  </a:lnTo>
                  <a:lnTo>
                    <a:pt x="248" y="288"/>
                  </a:lnTo>
                  <a:lnTo>
                    <a:pt x="246" y="282"/>
                  </a:lnTo>
                  <a:lnTo>
                    <a:pt x="243" y="276"/>
                  </a:lnTo>
                  <a:lnTo>
                    <a:pt x="240" y="270"/>
                  </a:lnTo>
                  <a:lnTo>
                    <a:pt x="240" y="262"/>
                  </a:lnTo>
                  <a:lnTo>
                    <a:pt x="238" y="246"/>
                  </a:lnTo>
                  <a:lnTo>
                    <a:pt x="240" y="229"/>
                  </a:lnTo>
                  <a:lnTo>
                    <a:pt x="244" y="189"/>
                  </a:lnTo>
                  <a:lnTo>
                    <a:pt x="247" y="170"/>
                  </a:lnTo>
                  <a:lnTo>
                    <a:pt x="248" y="152"/>
                  </a:lnTo>
                  <a:lnTo>
                    <a:pt x="247" y="143"/>
                  </a:lnTo>
                  <a:lnTo>
                    <a:pt x="247" y="136"/>
                  </a:lnTo>
                  <a:lnTo>
                    <a:pt x="244" y="130"/>
                  </a:lnTo>
                  <a:lnTo>
                    <a:pt x="241" y="125"/>
                  </a:lnTo>
                  <a:lnTo>
                    <a:pt x="234" y="116"/>
                  </a:lnTo>
                  <a:lnTo>
                    <a:pt x="225" y="109"/>
                  </a:lnTo>
                  <a:lnTo>
                    <a:pt x="216" y="103"/>
                  </a:lnTo>
                  <a:lnTo>
                    <a:pt x="207" y="96"/>
                  </a:lnTo>
                  <a:lnTo>
                    <a:pt x="200" y="88"/>
                  </a:lnTo>
                  <a:lnTo>
                    <a:pt x="195" y="84"/>
                  </a:lnTo>
                  <a:lnTo>
                    <a:pt x="194" y="78"/>
                  </a:lnTo>
                  <a:lnTo>
                    <a:pt x="189" y="68"/>
                  </a:lnTo>
                  <a:lnTo>
                    <a:pt x="185" y="62"/>
                  </a:lnTo>
                  <a:lnTo>
                    <a:pt x="181" y="57"/>
                  </a:lnTo>
                  <a:lnTo>
                    <a:pt x="175" y="56"/>
                  </a:lnTo>
                  <a:lnTo>
                    <a:pt x="170" y="54"/>
                  </a:lnTo>
                  <a:lnTo>
                    <a:pt x="166" y="53"/>
                  </a:lnTo>
                  <a:lnTo>
                    <a:pt x="163" y="50"/>
                  </a:lnTo>
                  <a:lnTo>
                    <a:pt x="160" y="43"/>
                  </a:lnTo>
                  <a:lnTo>
                    <a:pt x="157" y="38"/>
                  </a:lnTo>
                  <a:lnTo>
                    <a:pt x="154" y="34"/>
                  </a:lnTo>
                  <a:lnTo>
                    <a:pt x="147" y="37"/>
                  </a:lnTo>
                  <a:lnTo>
                    <a:pt x="142" y="41"/>
                  </a:lnTo>
                  <a:lnTo>
                    <a:pt x="138" y="46"/>
                  </a:lnTo>
                  <a:lnTo>
                    <a:pt x="136" y="50"/>
                  </a:lnTo>
                  <a:lnTo>
                    <a:pt x="135" y="57"/>
                  </a:lnTo>
                  <a:lnTo>
                    <a:pt x="133" y="60"/>
                  </a:lnTo>
                  <a:lnTo>
                    <a:pt x="132" y="62"/>
                  </a:lnTo>
                  <a:lnTo>
                    <a:pt x="122" y="63"/>
                  </a:lnTo>
                  <a:lnTo>
                    <a:pt x="104" y="65"/>
                  </a:lnTo>
                  <a:lnTo>
                    <a:pt x="91" y="63"/>
                  </a:lnTo>
                  <a:lnTo>
                    <a:pt x="82" y="60"/>
                  </a:lnTo>
                  <a:lnTo>
                    <a:pt x="77" y="59"/>
                  </a:lnTo>
                  <a:lnTo>
                    <a:pt x="77" y="54"/>
                  </a:lnTo>
                  <a:lnTo>
                    <a:pt x="76" y="47"/>
                  </a:lnTo>
                  <a:lnTo>
                    <a:pt x="74" y="40"/>
                  </a:lnTo>
                  <a:lnTo>
                    <a:pt x="70" y="31"/>
                  </a:lnTo>
                  <a:lnTo>
                    <a:pt x="62" y="23"/>
                  </a:lnTo>
                  <a:lnTo>
                    <a:pt x="54" y="16"/>
                  </a:lnTo>
                  <a:lnTo>
                    <a:pt x="42" y="13"/>
                  </a:lnTo>
                  <a:lnTo>
                    <a:pt x="26" y="1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93" name="Freeform: Shape 176">
              <a:extLst>
                <a:ext uri="{FF2B5EF4-FFF2-40B4-BE49-F238E27FC236}">
                  <a16:creationId xmlns:a16="http://schemas.microsoft.com/office/drawing/2014/main" id="{242F3F71-E12F-754E-BC05-5462A7C66820}"/>
                </a:ext>
              </a:extLst>
            </p:cNvPr>
            <p:cNvSpPr/>
            <p:nvPr/>
          </p:nvSpPr>
          <p:spPr>
            <a:xfrm>
              <a:off x="7162920" y="3032640"/>
              <a:ext cx="246240" cy="149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85" h="416">
                  <a:moveTo>
                    <a:pt x="510" y="0"/>
                  </a:moveTo>
                  <a:lnTo>
                    <a:pt x="510" y="0"/>
                  </a:lnTo>
                  <a:lnTo>
                    <a:pt x="504" y="1"/>
                  </a:lnTo>
                  <a:lnTo>
                    <a:pt x="499" y="3"/>
                  </a:lnTo>
                  <a:lnTo>
                    <a:pt x="490" y="9"/>
                  </a:lnTo>
                  <a:lnTo>
                    <a:pt x="481" y="17"/>
                  </a:lnTo>
                  <a:lnTo>
                    <a:pt x="473" y="28"/>
                  </a:lnTo>
                  <a:lnTo>
                    <a:pt x="465" y="40"/>
                  </a:lnTo>
                  <a:lnTo>
                    <a:pt x="459" y="51"/>
                  </a:lnTo>
                  <a:lnTo>
                    <a:pt x="455" y="62"/>
                  </a:lnTo>
                  <a:lnTo>
                    <a:pt x="454" y="71"/>
                  </a:lnTo>
                  <a:lnTo>
                    <a:pt x="454" y="71"/>
                  </a:lnTo>
                  <a:lnTo>
                    <a:pt x="452" y="75"/>
                  </a:lnTo>
                  <a:lnTo>
                    <a:pt x="450" y="78"/>
                  </a:lnTo>
                  <a:lnTo>
                    <a:pt x="446" y="84"/>
                  </a:lnTo>
                  <a:lnTo>
                    <a:pt x="439" y="88"/>
                  </a:lnTo>
                  <a:lnTo>
                    <a:pt x="431" y="93"/>
                  </a:lnTo>
                  <a:lnTo>
                    <a:pt x="425" y="97"/>
                  </a:lnTo>
                  <a:lnTo>
                    <a:pt x="420" y="103"/>
                  </a:lnTo>
                  <a:lnTo>
                    <a:pt x="415" y="109"/>
                  </a:lnTo>
                  <a:lnTo>
                    <a:pt x="415" y="114"/>
                  </a:lnTo>
                  <a:lnTo>
                    <a:pt x="415" y="119"/>
                  </a:lnTo>
                  <a:lnTo>
                    <a:pt x="415" y="119"/>
                  </a:lnTo>
                  <a:lnTo>
                    <a:pt x="415" y="127"/>
                  </a:lnTo>
                  <a:lnTo>
                    <a:pt x="412" y="133"/>
                  </a:lnTo>
                  <a:lnTo>
                    <a:pt x="406" y="136"/>
                  </a:lnTo>
                  <a:lnTo>
                    <a:pt x="400" y="139"/>
                  </a:lnTo>
                  <a:lnTo>
                    <a:pt x="400" y="139"/>
                  </a:lnTo>
                  <a:lnTo>
                    <a:pt x="403" y="155"/>
                  </a:lnTo>
                  <a:lnTo>
                    <a:pt x="406" y="168"/>
                  </a:lnTo>
                  <a:lnTo>
                    <a:pt x="406" y="177"/>
                  </a:lnTo>
                  <a:lnTo>
                    <a:pt x="405" y="178"/>
                  </a:lnTo>
                  <a:lnTo>
                    <a:pt x="402" y="180"/>
                  </a:lnTo>
                  <a:lnTo>
                    <a:pt x="402" y="180"/>
                  </a:lnTo>
                  <a:lnTo>
                    <a:pt x="400" y="180"/>
                  </a:lnTo>
                  <a:lnTo>
                    <a:pt x="400" y="180"/>
                  </a:lnTo>
                  <a:lnTo>
                    <a:pt x="396" y="180"/>
                  </a:lnTo>
                  <a:lnTo>
                    <a:pt x="396" y="180"/>
                  </a:lnTo>
                  <a:lnTo>
                    <a:pt x="391" y="180"/>
                  </a:lnTo>
                  <a:lnTo>
                    <a:pt x="387" y="181"/>
                  </a:lnTo>
                  <a:lnTo>
                    <a:pt x="380" y="187"/>
                  </a:lnTo>
                  <a:lnTo>
                    <a:pt x="375" y="192"/>
                  </a:lnTo>
                  <a:lnTo>
                    <a:pt x="369" y="193"/>
                  </a:lnTo>
                  <a:lnTo>
                    <a:pt x="362" y="196"/>
                  </a:lnTo>
                  <a:lnTo>
                    <a:pt x="355" y="196"/>
                  </a:lnTo>
                  <a:lnTo>
                    <a:pt x="355" y="196"/>
                  </a:lnTo>
                  <a:lnTo>
                    <a:pt x="352" y="196"/>
                  </a:lnTo>
                  <a:lnTo>
                    <a:pt x="347" y="193"/>
                  </a:lnTo>
                  <a:lnTo>
                    <a:pt x="338" y="183"/>
                  </a:lnTo>
                  <a:lnTo>
                    <a:pt x="328" y="167"/>
                  </a:lnTo>
                  <a:lnTo>
                    <a:pt x="316" y="146"/>
                  </a:lnTo>
                  <a:lnTo>
                    <a:pt x="315" y="146"/>
                  </a:lnTo>
                  <a:lnTo>
                    <a:pt x="315" y="146"/>
                  </a:lnTo>
                  <a:lnTo>
                    <a:pt x="312" y="147"/>
                  </a:lnTo>
                  <a:lnTo>
                    <a:pt x="309" y="149"/>
                  </a:lnTo>
                  <a:lnTo>
                    <a:pt x="300" y="156"/>
                  </a:lnTo>
                  <a:lnTo>
                    <a:pt x="290" y="167"/>
                  </a:lnTo>
                  <a:lnTo>
                    <a:pt x="281" y="180"/>
                  </a:lnTo>
                  <a:lnTo>
                    <a:pt x="272" y="196"/>
                  </a:lnTo>
                  <a:lnTo>
                    <a:pt x="263" y="212"/>
                  </a:lnTo>
                  <a:lnTo>
                    <a:pt x="257" y="229"/>
                  </a:lnTo>
                  <a:lnTo>
                    <a:pt x="253" y="245"/>
                  </a:lnTo>
                  <a:lnTo>
                    <a:pt x="253" y="245"/>
                  </a:lnTo>
                  <a:lnTo>
                    <a:pt x="251" y="251"/>
                  </a:lnTo>
                  <a:lnTo>
                    <a:pt x="248" y="257"/>
                  </a:lnTo>
                  <a:lnTo>
                    <a:pt x="245" y="261"/>
                  </a:lnTo>
                  <a:lnTo>
                    <a:pt x="241" y="266"/>
                  </a:lnTo>
                  <a:lnTo>
                    <a:pt x="236" y="269"/>
                  </a:lnTo>
                  <a:lnTo>
                    <a:pt x="232" y="270"/>
                  </a:lnTo>
                  <a:lnTo>
                    <a:pt x="220" y="273"/>
                  </a:lnTo>
                  <a:lnTo>
                    <a:pt x="205" y="274"/>
                  </a:lnTo>
                  <a:lnTo>
                    <a:pt x="189" y="274"/>
                  </a:lnTo>
                  <a:lnTo>
                    <a:pt x="171" y="274"/>
                  </a:lnTo>
                  <a:lnTo>
                    <a:pt x="151" y="276"/>
                  </a:lnTo>
                  <a:lnTo>
                    <a:pt x="151" y="276"/>
                  </a:lnTo>
                  <a:lnTo>
                    <a:pt x="140" y="277"/>
                  </a:lnTo>
                  <a:lnTo>
                    <a:pt x="133" y="280"/>
                  </a:lnTo>
                  <a:lnTo>
                    <a:pt x="127" y="283"/>
                  </a:lnTo>
                  <a:lnTo>
                    <a:pt x="121" y="288"/>
                  </a:lnTo>
                  <a:lnTo>
                    <a:pt x="117" y="294"/>
                  </a:lnTo>
                  <a:lnTo>
                    <a:pt x="114" y="298"/>
                  </a:lnTo>
                  <a:lnTo>
                    <a:pt x="111" y="311"/>
                  </a:lnTo>
                  <a:lnTo>
                    <a:pt x="109" y="326"/>
                  </a:lnTo>
                  <a:lnTo>
                    <a:pt x="109" y="341"/>
                  </a:lnTo>
                  <a:lnTo>
                    <a:pt x="108" y="354"/>
                  </a:lnTo>
                  <a:lnTo>
                    <a:pt x="105" y="366"/>
                  </a:lnTo>
                  <a:lnTo>
                    <a:pt x="105" y="366"/>
                  </a:lnTo>
                  <a:lnTo>
                    <a:pt x="102" y="369"/>
                  </a:lnTo>
                  <a:lnTo>
                    <a:pt x="99" y="370"/>
                  </a:lnTo>
                  <a:lnTo>
                    <a:pt x="96" y="372"/>
                  </a:lnTo>
                  <a:lnTo>
                    <a:pt x="92" y="373"/>
                  </a:lnTo>
                  <a:lnTo>
                    <a:pt x="92" y="373"/>
                  </a:lnTo>
                  <a:lnTo>
                    <a:pt x="81" y="372"/>
                  </a:lnTo>
                  <a:lnTo>
                    <a:pt x="71" y="369"/>
                  </a:lnTo>
                  <a:lnTo>
                    <a:pt x="46" y="357"/>
                  </a:lnTo>
                  <a:lnTo>
                    <a:pt x="21" y="347"/>
                  </a:lnTo>
                  <a:lnTo>
                    <a:pt x="11" y="342"/>
                  </a:lnTo>
                  <a:lnTo>
                    <a:pt x="0" y="339"/>
                  </a:lnTo>
                  <a:lnTo>
                    <a:pt x="0" y="339"/>
                  </a:lnTo>
                  <a:lnTo>
                    <a:pt x="5" y="356"/>
                  </a:lnTo>
                  <a:lnTo>
                    <a:pt x="9" y="370"/>
                  </a:lnTo>
                  <a:lnTo>
                    <a:pt x="15" y="381"/>
                  </a:lnTo>
                  <a:lnTo>
                    <a:pt x="18" y="384"/>
                  </a:lnTo>
                  <a:lnTo>
                    <a:pt x="21" y="384"/>
                  </a:lnTo>
                  <a:lnTo>
                    <a:pt x="21" y="384"/>
                  </a:lnTo>
                  <a:lnTo>
                    <a:pt x="27" y="385"/>
                  </a:lnTo>
                  <a:lnTo>
                    <a:pt x="33" y="390"/>
                  </a:lnTo>
                  <a:lnTo>
                    <a:pt x="46" y="400"/>
                  </a:lnTo>
                  <a:lnTo>
                    <a:pt x="59" y="410"/>
                  </a:lnTo>
                  <a:lnTo>
                    <a:pt x="67" y="415"/>
                  </a:lnTo>
                  <a:lnTo>
                    <a:pt x="72" y="416"/>
                  </a:lnTo>
                  <a:lnTo>
                    <a:pt x="72" y="416"/>
                  </a:lnTo>
                  <a:lnTo>
                    <a:pt x="77" y="415"/>
                  </a:lnTo>
                  <a:lnTo>
                    <a:pt x="80" y="413"/>
                  </a:lnTo>
                  <a:lnTo>
                    <a:pt x="80" y="413"/>
                  </a:lnTo>
                  <a:lnTo>
                    <a:pt x="86" y="410"/>
                  </a:lnTo>
                  <a:lnTo>
                    <a:pt x="93" y="409"/>
                  </a:lnTo>
                  <a:lnTo>
                    <a:pt x="111" y="407"/>
                  </a:lnTo>
                  <a:lnTo>
                    <a:pt x="111" y="407"/>
                  </a:lnTo>
                  <a:lnTo>
                    <a:pt x="127" y="407"/>
                  </a:lnTo>
                  <a:lnTo>
                    <a:pt x="127" y="407"/>
                  </a:lnTo>
                  <a:lnTo>
                    <a:pt x="143" y="407"/>
                  </a:lnTo>
                  <a:lnTo>
                    <a:pt x="143" y="407"/>
                  </a:lnTo>
                  <a:lnTo>
                    <a:pt x="148" y="407"/>
                  </a:lnTo>
                  <a:lnTo>
                    <a:pt x="148" y="407"/>
                  </a:lnTo>
                  <a:lnTo>
                    <a:pt x="161" y="407"/>
                  </a:lnTo>
                  <a:lnTo>
                    <a:pt x="171" y="404"/>
                  </a:lnTo>
                  <a:lnTo>
                    <a:pt x="171" y="404"/>
                  </a:lnTo>
                  <a:lnTo>
                    <a:pt x="183" y="400"/>
                  </a:lnTo>
                  <a:lnTo>
                    <a:pt x="194" y="393"/>
                  </a:lnTo>
                  <a:lnTo>
                    <a:pt x="202" y="385"/>
                  </a:lnTo>
                  <a:lnTo>
                    <a:pt x="214" y="379"/>
                  </a:lnTo>
                  <a:lnTo>
                    <a:pt x="214" y="379"/>
                  </a:lnTo>
                  <a:lnTo>
                    <a:pt x="226" y="376"/>
                  </a:lnTo>
                  <a:lnTo>
                    <a:pt x="242" y="376"/>
                  </a:lnTo>
                  <a:lnTo>
                    <a:pt x="242" y="376"/>
                  </a:lnTo>
                  <a:lnTo>
                    <a:pt x="250" y="376"/>
                  </a:lnTo>
                  <a:lnTo>
                    <a:pt x="256" y="378"/>
                  </a:lnTo>
                  <a:lnTo>
                    <a:pt x="266" y="381"/>
                  </a:lnTo>
                  <a:lnTo>
                    <a:pt x="272" y="387"/>
                  </a:lnTo>
                  <a:lnTo>
                    <a:pt x="276" y="391"/>
                  </a:lnTo>
                  <a:lnTo>
                    <a:pt x="276" y="391"/>
                  </a:lnTo>
                  <a:lnTo>
                    <a:pt x="281" y="394"/>
                  </a:lnTo>
                  <a:lnTo>
                    <a:pt x="288" y="395"/>
                  </a:lnTo>
                  <a:lnTo>
                    <a:pt x="288" y="395"/>
                  </a:lnTo>
                  <a:lnTo>
                    <a:pt x="297" y="394"/>
                  </a:lnTo>
                  <a:lnTo>
                    <a:pt x="309" y="388"/>
                  </a:lnTo>
                  <a:lnTo>
                    <a:pt x="309" y="388"/>
                  </a:lnTo>
                  <a:lnTo>
                    <a:pt x="326" y="381"/>
                  </a:lnTo>
                  <a:lnTo>
                    <a:pt x="343" y="376"/>
                  </a:lnTo>
                  <a:lnTo>
                    <a:pt x="355" y="375"/>
                  </a:lnTo>
                  <a:lnTo>
                    <a:pt x="363" y="370"/>
                  </a:lnTo>
                  <a:lnTo>
                    <a:pt x="363" y="370"/>
                  </a:lnTo>
                  <a:lnTo>
                    <a:pt x="368" y="367"/>
                  </a:lnTo>
                  <a:lnTo>
                    <a:pt x="368" y="367"/>
                  </a:lnTo>
                  <a:lnTo>
                    <a:pt x="371" y="364"/>
                  </a:lnTo>
                  <a:lnTo>
                    <a:pt x="372" y="360"/>
                  </a:lnTo>
                  <a:lnTo>
                    <a:pt x="371" y="347"/>
                  </a:lnTo>
                  <a:lnTo>
                    <a:pt x="371" y="347"/>
                  </a:lnTo>
                  <a:lnTo>
                    <a:pt x="371" y="333"/>
                  </a:lnTo>
                  <a:lnTo>
                    <a:pt x="374" y="323"/>
                  </a:lnTo>
                  <a:lnTo>
                    <a:pt x="374" y="323"/>
                  </a:lnTo>
                  <a:lnTo>
                    <a:pt x="380" y="313"/>
                  </a:lnTo>
                  <a:lnTo>
                    <a:pt x="387" y="304"/>
                  </a:lnTo>
                  <a:lnTo>
                    <a:pt x="390" y="298"/>
                  </a:lnTo>
                  <a:lnTo>
                    <a:pt x="391" y="294"/>
                  </a:lnTo>
                  <a:lnTo>
                    <a:pt x="393" y="288"/>
                  </a:lnTo>
                  <a:lnTo>
                    <a:pt x="393" y="280"/>
                  </a:lnTo>
                  <a:lnTo>
                    <a:pt x="393" y="280"/>
                  </a:lnTo>
                  <a:lnTo>
                    <a:pt x="393" y="273"/>
                  </a:lnTo>
                  <a:lnTo>
                    <a:pt x="396" y="267"/>
                  </a:lnTo>
                  <a:lnTo>
                    <a:pt x="400" y="264"/>
                  </a:lnTo>
                  <a:lnTo>
                    <a:pt x="406" y="261"/>
                  </a:lnTo>
                  <a:lnTo>
                    <a:pt x="412" y="258"/>
                  </a:lnTo>
                  <a:lnTo>
                    <a:pt x="420" y="255"/>
                  </a:lnTo>
                  <a:lnTo>
                    <a:pt x="425" y="249"/>
                  </a:lnTo>
                  <a:lnTo>
                    <a:pt x="430" y="242"/>
                  </a:lnTo>
                  <a:lnTo>
                    <a:pt x="430" y="242"/>
                  </a:lnTo>
                  <a:lnTo>
                    <a:pt x="434" y="232"/>
                  </a:lnTo>
                  <a:lnTo>
                    <a:pt x="434" y="217"/>
                  </a:lnTo>
                  <a:lnTo>
                    <a:pt x="434" y="217"/>
                  </a:lnTo>
                  <a:lnTo>
                    <a:pt x="434" y="209"/>
                  </a:lnTo>
                  <a:lnTo>
                    <a:pt x="436" y="204"/>
                  </a:lnTo>
                  <a:lnTo>
                    <a:pt x="437" y="198"/>
                  </a:lnTo>
                  <a:lnTo>
                    <a:pt x="440" y="192"/>
                  </a:lnTo>
                  <a:lnTo>
                    <a:pt x="440" y="192"/>
                  </a:lnTo>
                  <a:lnTo>
                    <a:pt x="446" y="186"/>
                  </a:lnTo>
                  <a:lnTo>
                    <a:pt x="454" y="181"/>
                  </a:lnTo>
                  <a:lnTo>
                    <a:pt x="462" y="177"/>
                  </a:lnTo>
                  <a:lnTo>
                    <a:pt x="471" y="174"/>
                  </a:lnTo>
                  <a:lnTo>
                    <a:pt x="492" y="171"/>
                  </a:lnTo>
                  <a:lnTo>
                    <a:pt x="513" y="171"/>
                  </a:lnTo>
                  <a:lnTo>
                    <a:pt x="513" y="171"/>
                  </a:lnTo>
                  <a:lnTo>
                    <a:pt x="542" y="171"/>
                  </a:lnTo>
                  <a:lnTo>
                    <a:pt x="542" y="171"/>
                  </a:lnTo>
                  <a:lnTo>
                    <a:pt x="552" y="172"/>
                  </a:lnTo>
                  <a:lnTo>
                    <a:pt x="566" y="178"/>
                  </a:lnTo>
                  <a:lnTo>
                    <a:pt x="566" y="178"/>
                  </a:lnTo>
                  <a:lnTo>
                    <a:pt x="576" y="183"/>
                  </a:lnTo>
                  <a:lnTo>
                    <a:pt x="576" y="183"/>
                  </a:lnTo>
                  <a:lnTo>
                    <a:pt x="595" y="172"/>
                  </a:lnTo>
                  <a:lnTo>
                    <a:pt x="613" y="162"/>
                  </a:lnTo>
                  <a:lnTo>
                    <a:pt x="619" y="156"/>
                  </a:lnTo>
                  <a:lnTo>
                    <a:pt x="623" y="152"/>
                  </a:lnTo>
                  <a:lnTo>
                    <a:pt x="623" y="149"/>
                  </a:lnTo>
                  <a:lnTo>
                    <a:pt x="623" y="146"/>
                  </a:lnTo>
                  <a:lnTo>
                    <a:pt x="622" y="143"/>
                  </a:lnTo>
                  <a:lnTo>
                    <a:pt x="620" y="140"/>
                  </a:lnTo>
                  <a:lnTo>
                    <a:pt x="620" y="140"/>
                  </a:lnTo>
                  <a:lnTo>
                    <a:pt x="617" y="137"/>
                  </a:lnTo>
                  <a:lnTo>
                    <a:pt x="617" y="136"/>
                  </a:lnTo>
                  <a:lnTo>
                    <a:pt x="617" y="134"/>
                  </a:lnTo>
                  <a:lnTo>
                    <a:pt x="620" y="133"/>
                  </a:lnTo>
                  <a:lnTo>
                    <a:pt x="629" y="131"/>
                  </a:lnTo>
                  <a:lnTo>
                    <a:pt x="643" y="130"/>
                  </a:lnTo>
                  <a:lnTo>
                    <a:pt x="656" y="128"/>
                  </a:lnTo>
                  <a:lnTo>
                    <a:pt x="668" y="125"/>
                  </a:lnTo>
                  <a:lnTo>
                    <a:pt x="673" y="124"/>
                  </a:lnTo>
                  <a:lnTo>
                    <a:pt x="678" y="121"/>
                  </a:lnTo>
                  <a:lnTo>
                    <a:pt x="682" y="118"/>
                  </a:lnTo>
                  <a:lnTo>
                    <a:pt x="684" y="114"/>
                  </a:lnTo>
                  <a:lnTo>
                    <a:pt x="684" y="114"/>
                  </a:lnTo>
                  <a:lnTo>
                    <a:pt x="685" y="105"/>
                  </a:lnTo>
                  <a:lnTo>
                    <a:pt x="684" y="97"/>
                  </a:lnTo>
                  <a:lnTo>
                    <a:pt x="679" y="90"/>
                  </a:lnTo>
                  <a:lnTo>
                    <a:pt x="673" y="84"/>
                  </a:lnTo>
                  <a:lnTo>
                    <a:pt x="666" y="78"/>
                  </a:lnTo>
                  <a:lnTo>
                    <a:pt x="657" y="73"/>
                  </a:lnTo>
                  <a:lnTo>
                    <a:pt x="650" y="72"/>
                  </a:lnTo>
                  <a:lnTo>
                    <a:pt x="641" y="71"/>
                  </a:lnTo>
                  <a:lnTo>
                    <a:pt x="641" y="71"/>
                  </a:lnTo>
                  <a:lnTo>
                    <a:pt x="636" y="71"/>
                  </a:lnTo>
                  <a:lnTo>
                    <a:pt x="636" y="71"/>
                  </a:lnTo>
                  <a:lnTo>
                    <a:pt x="628" y="72"/>
                  </a:lnTo>
                  <a:lnTo>
                    <a:pt x="617" y="73"/>
                  </a:lnTo>
                  <a:lnTo>
                    <a:pt x="617" y="73"/>
                  </a:lnTo>
                  <a:lnTo>
                    <a:pt x="601" y="72"/>
                  </a:lnTo>
                  <a:lnTo>
                    <a:pt x="588" y="69"/>
                  </a:lnTo>
                  <a:lnTo>
                    <a:pt x="582" y="66"/>
                  </a:lnTo>
                  <a:lnTo>
                    <a:pt x="578" y="63"/>
                  </a:lnTo>
                  <a:lnTo>
                    <a:pt x="575" y="59"/>
                  </a:lnTo>
                  <a:lnTo>
                    <a:pt x="573" y="54"/>
                  </a:lnTo>
                  <a:lnTo>
                    <a:pt x="573" y="54"/>
                  </a:lnTo>
                  <a:lnTo>
                    <a:pt x="572" y="47"/>
                  </a:lnTo>
                  <a:lnTo>
                    <a:pt x="567" y="38"/>
                  </a:lnTo>
                  <a:lnTo>
                    <a:pt x="560" y="29"/>
                  </a:lnTo>
                  <a:lnTo>
                    <a:pt x="551" y="20"/>
                  </a:lnTo>
                  <a:lnTo>
                    <a:pt x="541" y="13"/>
                  </a:lnTo>
                  <a:lnTo>
                    <a:pt x="530" y="6"/>
                  </a:lnTo>
                  <a:lnTo>
                    <a:pt x="518" y="3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94" name="Freeform: Shape 177">
              <a:extLst>
                <a:ext uri="{FF2B5EF4-FFF2-40B4-BE49-F238E27FC236}">
                  <a16:creationId xmlns:a16="http://schemas.microsoft.com/office/drawing/2014/main" id="{6B238108-C549-5B48-B7E8-FBAE3E54D5B9}"/>
                </a:ext>
              </a:extLst>
            </p:cNvPr>
            <p:cNvSpPr/>
            <p:nvPr/>
          </p:nvSpPr>
          <p:spPr>
            <a:xfrm>
              <a:off x="6918840" y="3036239"/>
              <a:ext cx="107280" cy="135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9" h="378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15"/>
                  </a:lnTo>
                  <a:lnTo>
                    <a:pt x="11" y="28"/>
                  </a:lnTo>
                  <a:lnTo>
                    <a:pt x="14" y="43"/>
                  </a:lnTo>
                  <a:lnTo>
                    <a:pt x="17" y="56"/>
                  </a:lnTo>
                  <a:lnTo>
                    <a:pt x="20" y="83"/>
                  </a:lnTo>
                  <a:lnTo>
                    <a:pt x="21" y="108"/>
                  </a:lnTo>
                  <a:lnTo>
                    <a:pt x="21" y="108"/>
                  </a:lnTo>
                  <a:lnTo>
                    <a:pt x="21" y="117"/>
                  </a:lnTo>
                  <a:lnTo>
                    <a:pt x="24" y="126"/>
                  </a:lnTo>
                  <a:lnTo>
                    <a:pt x="31" y="143"/>
                  </a:lnTo>
                  <a:lnTo>
                    <a:pt x="42" y="162"/>
                  </a:lnTo>
                  <a:lnTo>
                    <a:pt x="54" y="182"/>
                  </a:lnTo>
                  <a:lnTo>
                    <a:pt x="77" y="217"/>
                  </a:lnTo>
                  <a:lnTo>
                    <a:pt x="88" y="232"/>
                  </a:lnTo>
                  <a:lnTo>
                    <a:pt x="92" y="244"/>
                  </a:lnTo>
                  <a:lnTo>
                    <a:pt x="92" y="244"/>
                  </a:lnTo>
                  <a:lnTo>
                    <a:pt x="96" y="252"/>
                  </a:lnTo>
                  <a:lnTo>
                    <a:pt x="101" y="261"/>
                  </a:lnTo>
                  <a:lnTo>
                    <a:pt x="107" y="269"/>
                  </a:lnTo>
                  <a:lnTo>
                    <a:pt x="114" y="275"/>
                  </a:lnTo>
                  <a:lnTo>
                    <a:pt x="133" y="289"/>
                  </a:lnTo>
                  <a:lnTo>
                    <a:pt x="160" y="309"/>
                  </a:lnTo>
                  <a:lnTo>
                    <a:pt x="160" y="309"/>
                  </a:lnTo>
                  <a:lnTo>
                    <a:pt x="194" y="331"/>
                  </a:lnTo>
                  <a:lnTo>
                    <a:pt x="232" y="353"/>
                  </a:lnTo>
                  <a:lnTo>
                    <a:pt x="250" y="363"/>
                  </a:lnTo>
                  <a:lnTo>
                    <a:pt x="266" y="371"/>
                  </a:lnTo>
                  <a:lnTo>
                    <a:pt x="281" y="377"/>
                  </a:lnTo>
                  <a:lnTo>
                    <a:pt x="291" y="378"/>
                  </a:lnTo>
                  <a:lnTo>
                    <a:pt x="291" y="378"/>
                  </a:lnTo>
                  <a:lnTo>
                    <a:pt x="296" y="377"/>
                  </a:lnTo>
                  <a:lnTo>
                    <a:pt x="296" y="377"/>
                  </a:lnTo>
                  <a:lnTo>
                    <a:pt x="299" y="375"/>
                  </a:lnTo>
                  <a:lnTo>
                    <a:pt x="299" y="372"/>
                  </a:lnTo>
                  <a:lnTo>
                    <a:pt x="299" y="368"/>
                  </a:lnTo>
                  <a:lnTo>
                    <a:pt x="299" y="362"/>
                  </a:lnTo>
                  <a:lnTo>
                    <a:pt x="294" y="349"/>
                  </a:lnTo>
                  <a:lnTo>
                    <a:pt x="287" y="334"/>
                  </a:lnTo>
                  <a:lnTo>
                    <a:pt x="278" y="318"/>
                  </a:lnTo>
                  <a:lnTo>
                    <a:pt x="268" y="301"/>
                  </a:lnTo>
                  <a:lnTo>
                    <a:pt x="259" y="288"/>
                  </a:lnTo>
                  <a:lnTo>
                    <a:pt x="248" y="278"/>
                  </a:lnTo>
                  <a:lnTo>
                    <a:pt x="248" y="278"/>
                  </a:lnTo>
                  <a:lnTo>
                    <a:pt x="246" y="272"/>
                  </a:lnTo>
                  <a:lnTo>
                    <a:pt x="243" y="266"/>
                  </a:lnTo>
                  <a:lnTo>
                    <a:pt x="240" y="260"/>
                  </a:lnTo>
                  <a:lnTo>
                    <a:pt x="240" y="252"/>
                  </a:lnTo>
                  <a:lnTo>
                    <a:pt x="238" y="236"/>
                  </a:lnTo>
                  <a:lnTo>
                    <a:pt x="240" y="219"/>
                  </a:lnTo>
                  <a:lnTo>
                    <a:pt x="244" y="179"/>
                  </a:lnTo>
                  <a:lnTo>
                    <a:pt x="247" y="160"/>
                  </a:lnTo>
                  <a:lnTo>
                    <a:pt x="248" y="142"/>
                  </a:lnTo>
                  <a:lnTo>
                    <a:pt x="248" y="142"/>
                  </a:lnTo>
                  <a:lnTo>
                    <a:pt x="247" y="133"/>
                  </a:lnTo>
                  <a:lnTo>
                    <a:pt x="247" y="126"/>
                  </a:lnTo>
                  <a:lnTo>
                    <a:pt x="244" y="120"/>
                  </a:lnTo>
                  <a:lnTo>
                    <a:pt x="241" y="115"/>
                  </a:lnTo>
                  <a:lnTo>
                    <a:pt x="234" y="106"/>
                  </a:lnTo>
                  <a:lnTo>
                    <a:pt x="225" y="99"/>
                  </a:lnTo>
                  <a:lnTo>
                    <a:pt x="216" y="93"/>
                  </a:lnTo>
                  <a:lnTo>
                    <a:pt x="207" y="86"/>
                  </a:lnTo>
                  <a:lnTo>
                    <a:pt x="200" y="78"/>
                  </a:lnTo>
                  <a:lnTo>
                    <a:pt x="195" y="74"/>
                  </a:lnTo>
                  <a:lnTo>
                    <a:pt x="194" y="68"/>
                  </a:lnTo>
                  <a:lnTo>
                    <a:pt x="194" y="68"/>
                  </a:lnTo>
                  <a:lnTo>
                    <a:pt x="189" y="58"/>
                  </a:lnTo>
                  <a:lnTo>
                    <a:pt x="185" y="52"/>
                  </a:lnTo>
                  <a:lnTo>
                    <a:pt x="181" y="47"/>
                  </a:lnTo>
                  <a:lnTo>
                    <a:pt x="175" y="46"/>
                  </a:lnTo>
                  <a:lnTo>
                    <a:pt x="170" y="44"/>
                  </a:lnTo>
                  <a:lnTo>
                    <a:pt x="166" y="43"/>
                  </a:lnTo>
                  <a:lnTo>
                    <a:pt x="163" y="40"/>
                  </a:lnTo>
                  <a:lnTo>
                    <a:pt x="160" y="33"/>
                  </a:lnTo>
                  <a:lnTo>
                    <a:pt x="160" y="33"/>
                  </a:lnTo>
                  <a:lnTo>
                    <a:pt x="157" y="28"/>
                  </a:lnTo>
                  <a:lnTo>
                    <a:pt x="154" y="24"/>
                  </a:lnTo>
                  <a:lnTo>
                    <a:pt x="154" y="24"/>
                  </a:lnTo>
                  <a:lnTo>
                    <a:pt x="147" y="27"/>
                  </a:lnTo>
                  <a:lnTo>
                    <a:pt x="142" y="31"/>
                  </a:lnTo>
                  <a:lnTo>
                    <a:pt x="138" y="36"/>
                  </a:lnTo>
                  <a:lnTo>
                    <a:pt x="136" y="40"/>
                  </a:lnTo>
                  <a:lnTo>
                    <a:pt x="135" y="47"/>
                  </a:lnTo>
                  <a:lnTo>
                    <a:pt x="133" y="50"/>
                  </a:lnTo>
                  <a:lnTo>
                    <a:pt x="132" y="52"/>
                  </a:lnTo>
                  <a:lnTo>
                    <a:pt x="132" y="52"/>
                  </a:lnTo>
                  <a:lnTo>
                    <a:pt x="122" y="53"/>
                  </a:lnTo>
                  <a:lnTo>
                    <a:pt x="122" y="53"/>
                  </a:lnTo>
                  <a:lnTo>
                    <a:pt x="104" y="55"/>
                  </a:lnTo>
                  <a:lnTo>
                    <a:pt x="104" y="55"/>
                  </a:lnTo>
                  <a:lnTo>
                    <a:pt x="91" y="53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77" y="49"/>
                  </a:lnTo>
                  <a:lnTo>
                    <a:pt x="77" y="44"/>
                  </a:lnTo>
                  <a:lnTo>
                    <a:pt x="77" y="44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4" y="30"/>
                  </a:lnTo>
                  <a:lnTo>
                    <a:pt x="70" y="21"/>
                  </a:lnTo>
                  <a:lnTo>
                    <a:pt x="62" y="13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95" name="Freeform: Shape 178">
              <a:extLst>
                <a:ext uri="{FF2B5EF4-FFF2-40B4-BE49-F238E27FC236}">
                  <a16:creationId xmlns:a16="http://schemas.microsoft.com/office/drawing/2014/main" id="{935F4BCD-5C5D-A443-91DA-161BFC2EA7B3}"/>
                </a:ext>
              </a:extLst>
            </p:cNvPr>
            <p:cNvSpPr/>
            <p:nvPr/>
          </p:nvSpPr>
          <p:spPr>
            <a:xfrm>
              <a:off x="7276680" y="3082680"/>
              <a:ext cx="32040" cy="20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0" h="57">
                  <a:moveTo>
                    <a:pt x="84" y="0"/>
                  </a:moveTo>
                  <a:lnTo>
                    <a:pt x="84" y="0"/>
                  </a:lnTo>
                  <a:lnTo>
                    <a:pt x="61" y="5"/>
                  </a:lnTo>
                  <a:lnTo>
                    <a:pt x="56" y="7"/>
                  </a:lnTo>
                  <a:lnTo>
                    <a:pt x="53" y="8"/>
                  </a:lnTo>
                  <a:lnTo>
                    <a:pt x="50" y="11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49" y="19"/>
                  </a:lnTo>
                  <a:lnTo>
                    <a:pt x="47" y="20"/>
                  </a:lnTo>
                  <a:lnTo>
                    <a:pt x="46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34" y="20"/>
                  </a:lnTo>
                  <a:lnTo>
                    <a:pt x="22" y="16"/>
                  </a:lnTo>
                  <a:lnTo>
                    <a:pt x="12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12" y="28"/>
                  </a:lnTo>
                  <a:lnTo>
                    <a:pt x="22" y="44"/>
                  </a:lnTo>
                  <a:lnTo>
                    <a:pt x="31" y="54"/>
                  </a:lnTo>
                  <a:lnTo>
                    <a:pt x="36" y="57"/>
                  </a:lnTo>
                  <a:lnTo>
                    <a:pt x="39" y="57"/>
                  </a:lnTo>
                  <a:lnTo>
                    <a:pt x="39" y="57"/>
                  </a:lnTo>
                  <a:lnTo>
                    <a:pt x="46" y="57"/>
                  </a:lnTo>
                  <a:lnTo>
                    <a:pt x="53" y="54"/>
                  </a:lnTo>
                  <a:lnTo>
                    <a:pt x="59" y="53"/>
                  </a:lnTo>
                  <a:lnTo>
                    <a:pt x="64" y="48"/>
                  </a:lnTo>
                  <a:lnTo>
                    <a:pt x="71" y="42"/>
                  </a:lnTo>
                  <a:lnTo>
                    <a:pt x="75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4" y="41"/>
                  </a:lnTo>
                  <a:lnTo>
                    <a:pt x="84" y="41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9" y="39"/>
                  </a:lnTo>
                  <a:lnTo>
                    <a:pt x="90" y="38"/>
                  </a:lnTo>
                  <a:lnTo>
                    <a:pt x="90" y="29"/>
                  </a:lnTo>
                  <a:lnTo>
                    <a:pt x="87" y="16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96" name="Freeform: Shape 179">
              <a:extLst>
                <a:ext uri="{FF2B5EF4-FFF2-40B4-BE49-F238E27FC236}">
                  <a16:creationId xmlns:a16="http://schemas.microsoft.com/office/drawing/2014/main" id="{F4E78662-9417-BB43-BD86-D239BF2CA34C}"/>
                </a:ext>
              </a:extLst>
            </p:cNvPr>
            <p:cNvSpPr/>
            <p:nvPr/>
          </p:nvSpPr>
          <p:spPr>
            <a:xfrm>
              <a:off x="7276680" y="3082680"/>
              <a:ext cx="32040" cy="20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0" h="57">
                  <a:moveTo>
                    <a:pt x="84" y="0"/>
                  </a:moveTo>
                  <a:lnTo>
                    <a:pt x="84" y="0"/>
                  </a:lnTo>
                  <a:lnTo>
                    <a:pt x="61" y="5"/>
                  </a:lnTo>
                  <a:lnTo>
                    <a:pt x="56" y="7"/>
                  </a:lnTo>
                  <a:lnTo>
                    <a:pt x="53" y="8"/>
                  </a:lnTo>
                  <a:lnTo>
                    <a:pt x="50" y="11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49" y="19"/>
                  </a:lnTo>
                  <a:lnTo>
                    <a:pt x="47" y="20"/>
                  </a:lnTo>
                  <a:lnTo>
                    <a:pt x="46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34" y="20"/>
                  </a:lnTo>
                  <a:lnTo>
                    <a:pt x="22" y="16"/>
                  </a:lnTo>
                  <a:lnTo>
                    <a:pt x="12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12" y="28"/>
                  </a:lnTo>
                  <a:lnTo>
                    <a:pt x="22" y="44"/>
                  </a:lnTo>
                  <a:lnTo>
                    <a:pt x="31" y="54"/>
                  </a:lnTo>
                  <a:lnTo>
                    <a:pt x="36" y="57"/>
                  </a:lnTo>
                  <a:lnTo>
                    <a:pt x="39" y="57"/>
                  </a:lnTo>
                  <a:lnTo>
                    <a:pt x="39" y="57"/>
                  </a:lnTo>
                  <a:lnTo>
                    <a:pt x="46" y="57"/>
                  </a:lnTo>
                  <a:lnTo>
                    <a:pt x="53" y="54"/>
                  </a:lnTo>
                  <a:lnTo>
                    <a:pt x="59" y="53"/>
                  </a:lnTo>
                  <a:lnTo>
                    <a:pt x="64" y="48"/>
                  </a:lnTo>
                  <a:lnTo>
                    <a:pt x="71" y="42"/>
                  </a:lnTo>
                  <a:lnTo>
                    <a:pt x="75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4" y="41"/>
                  </a:lnTo>
                  <a:lnTo>
                    <a:pt x="84" y="41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9" y="39"/>
                  </a:lnTo>
                  <a:lnTo>
                    <a:pt x="90" y="38"/>
                  </a:lnTo>
                  <a:lnTo>
                    <a:pt x="90" y="29"/>
                  </a:lnTo>
                  <a:lnTo>
                    <a:pt x="87" y="16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97" name="Freeform: Shape 180">
              <a:extLst>
                <a:ext uri="{FF2B5EF4-FFF2-40B4-BE49-F238E27FC236}">
                  <a16:creationId xmlns:a16="http://schemas.microsoft.com/office/drawing/2014/main" id="{879E6ACC-97B9-EB48-98E5-D3C6B2C65FAA}"/>
                </a:ext>
              </a:extLst>
            </p:cNvPr>
            <p:cNvSpPr/>
            <p:nvPr/>
          </p:nvSpPr>
          <p:spPr>
            <a:xfrm>
              <a:off x="5386320" y="2195280"/>
              <a:ext cx="248400" cy="2415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91" h="672">
                  <a:moveTo>
                    <a:pt x="294" y="0"/>
                  </a:moveTo>
                  <a:lnTo>
                    <a:pt x="294" y="0"/>
                  </a:lnTo>
                  <a:lnTo>
                    <a:pt x="287" y="1"/>
                  </a:lnTo>
                  <a:lnTo>
                    <a:pt x="287" y="1"/>
                  </a:lnTo>
                  <a:lnTo>
                    <a:pt x="280" y="3"/>
                  </a:lnTo>
                  <a:lnTo>
                    <a:pt x="275" y="4"/>
                  </a:lnTo>
                  <a:lnTo>
                    <a:pt x="271" y="6"/>
                  </a:lnTo>
                  <a:lnTo>
                    <a:pt x="268" y="8"/>
                  </a:lnTo>
                  <a:lnTo>
                    <a:pt x="268" y="8"/>
                  </a:lnTo>
                  <a:lnTo>
                    <a:pt x="262" y="16"/>
                  </a:lnTo>
                  <a:lnTo>
                    <a:pt x="254" y="25"/>
                  </a:lnTo>
                  <a:lnTo>
                    <a:pt x="256" y="25"/>
                  </a:lnTo>
                  <a:lnTo>
                    <a:pt x="215" y="56"/>
                  </a:lnTo>
                  <a:lnTo>
                    <a:pt x="215" y="56"/>
                  </a:lnTo>
                  <a:lnTo>
                    <a:pt x="209" y="57"/>
                  </a:lnTo>
                  <a:lnTo>
                    <a:pt x="195" y="65"/>
                  </a:lnTo>
                  <a:lnTo>
                    <a:pt x="188" y="69"/>
                  </a:lnTo>
                  <a:lnTo>
                    <a:pt x="181" y="75"/>
                  </a:lnTo>
                  <a:lnTo>
                    <a:pt x="175" y="81"/>
                  </a:lnTo>
                  <a:lnTo>
                    <a:pt x="170" y="90"/>
                  </a:lnTo>
                  <a:lnTo>
                    <a:pt x="170" y="90"/>
                  </a:lnTo>
                  <a:lnTo>
                    <a:pt x="169" y="97"/>
                  </a:lnTo>
                  <a:lnTo>
                    <a:pt x="169" y="106"/>
                  </a:lnTo>
                  <a:lnTo>
                    <a:pt x="170" y="113"/>
                  </a:lnTo>
                  <a:lnTo>
                    <a:pt x="173" y="121"/>
                  </a:lnTo>
                  <a:lnTo>
                    <a:pt x="176" y="128"/>
                  </a:lnTo>
                  <a:lnTo>
                    <a:pt x="178" y="135"/>
                  </a:lnTo>
                  <a:lnTo>
                    <a:pt x="178" y="141"/>
                  </a:lnTo>
                  <a:lnTo>
                    <a:pt x="175" y="147"/>
                  </a:lnTo>
                  <a:lnTo>
                    <a:pt x="175" y="147"/>
                  </a:lnTo>
                  <a:lnTo>
                    <a:pt x="172" y="155"/>
                  </a:lnTo>
                  <a:lnTo>
                    <a:pt x="169" y="165"/>
                  </a:lnTo>
                  <a:lnTo>
                    <a:pt x="167" y="175"/>
                  </a:lnTo>
                  <a:lnTo>
                    <a:pt x="167" y="186"/>
                  </a:lnTo>
                  <a:lnTo>
                    <a:pt x="167" y="186"/>
                  </a:lnTo>
                  <a:lnTo>
                    <a:pt x="170" y="203"/>
                  </a:lnTo>
                  <a:lnTo>
                    <a:pt x="170" y="203"/>
                  </a:lnTo>
                  <a:lnTo>
                    <a:pt x="170" y="208"/>
                  </a:lnTo>
                  <a:lnTo>
                    <a:pt x="170" y="208"/>
                  </a:lnTo>
                  <a:lnTo>
                    <a:pt x="169" y="214"/>
                  </a:lnTo>
                  <a:lnTo>
                    <a:pt x="166" y="221"/>
                  </a:lnTo>
                  <a:lnTo>
                    <a:pt x="158" y="236"/>
                  </a:lnTo>
                  <a:lnTo>
                    <a:pt x="158" y="236"/>
                  </a:lnTo>
                  <a:lnTo>
                    <a:pt x="153" y="245"/>
                  </a:lnTo>
                  <a:lnTo>
                    <a:pt x="153" y="245"/>
                  </a:lnTo>
                  <a:lnTo>
                    <a:pt x="68" y="289"/>
                  </a:lnTo>
                  <a:lnTo>
                    <a:pt x="68" y="289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5" y="350"/>
                  </a:lnTo>
                  <a:lnTo>
                    <a:pt x="5" y="350"/>
                  </a:lnTo>
                  <a:lnTo>
                    <a:pt x="6" y="360"/>
                  </a:lnTo>
                  <a:lnTo>
                    <a:pt x="6" y="360"/>
                  </a:lnTo>
                  <a:lnTo>
                    <a:pt x="17" y="398"/>
                  </a:lnTo>
                  <a:lnTo>
                    <a:pt x="17" y="398"/>
                  </a:lnTo>
                  <a:lnTo>
                    <a:pt x="23" y="428"/>
                  </a:lnTo>
                  <a:lnTo>
                    <a:pt x="23" y="428"/>
                  </a:lnTo>
                  <a:lnTo>
                    <a:pt x="23" y="428"/>
                  </a:lnTo>
                  <a:lnTo>
                    <a:pt x="58" y="428"/>
                  </a:lnTo>
                  <a:lnTo>
                    <a:pt x="58" y="428"/>
                  </a:lnTo>
                  <a:lnTo>
                    <a:pt x="61" y="428"/>
                  </a:lnTo>
                  <a:lnTo>
                    <a:pt x="61" y="428"/>
                  </a:lnTo>
                  <a:lnTo>
                    <a:pt x="77" y="429"/>
                  </a:lnTo>
                  <a:lnTo>
                    <a:pt x="77" y="429"/>
                  </a:lnTo>
                  <a:lnTo>
                    <a:pt x="86" y="431"/>
                  </a:lnTo>
                  <a:lnTo>
                    <a:pt x="95" y="435"/>
                  </a:lnTo>
                  <a:lnTo>
                    <a:pt x="120" y="449"/>
                  </a:lnTo>
                  <a:lnTo>
                    <a:pt x="148" y="465"/>
                  </a:lnTo>
                  <a:lnTo>
                    <a:pt x="176" y="484"/>
                  </a:lnTo>
                  <a:lnTo>
                    <a:pt x="176" y="484"/>
                  </a:lnTo>
                  <a:lnTo>
                    <a:pt x="200" y="499"/>
                  </a:lnTo>
                  <a:lnTo>
                    <a:pt x="217" y="509"/>
                  </a:lnTo>
                  <a:lnTo>
                    <a:pt x="217" y="509"/>
                  </a:lnTo>
                  <a:lnTo>
                    <a:pt x="217" y="509"/>
                  </a:lnTo>
                  <a:lnTo>
                    <a:pt x="217" y="509"/>
                  </a:lnTo>
                  <a:lnTo>
                    <a:pt x="217" y="509"/>
                  </a:lnTo>
                  <a:lnTo>
                    <a:pt x="217" y="509"/>
                  </a:lnTo>
                  <a:lnTo>
                    <a:pt x="222" y="512"/>
                  </a:lnTo>
                  <a:lnTo>
                    <a:pt x="222" y="512"/>
                  </a:lnTo>
                  <a:lnTo>
                    <a:pt x="222" y="512"/>
                  </a:lnTo>
                  <a:lnTo>
                    <a:pt x="222" y="512"/>
                  </a:lnTo>
                  <a:lnTo>
                    <a:pt x="222" y="512"/>
                  </a:lnTo>
                  <a:lnTo>
                    <a:pt x="222" y="512"/>
                  </a:lnTo>
                  <a:lnTo>
                    <a:pt x="257" y="536"/>
                  </a:lnTo>
                  <a:lnTo>
                    <a:pt x="308" y="573"/>
                  </a:lnTo>
                  <a:lnTo>
                    <a:pt x="356" y="609"/>
                  </a:lnTo>
                  <a:lnTo>
                    <a:pt x="387" y="635"/>
                  </a:lnTo>
                  <a:lnTo>
                    <a:pt x="387" y="635"/>
                  </a:lnTo>
                  <a:lnTo>
                    <a:pt x="398" y="642"/>
                  </a:lnTo>
                  <a:lnTo>
                    <a:pt x="408" y="648"/>
                  </a:lnTo>
                  <a:lnTo>
                    <a:pt x="420" y="654"/>
                  </a:lnTo>
                  <a:lnTo>
                    <a:pt x="432" y="657"/>
                  </a:lnTo>
                  <a:lnTo>
                    <a:pt x="454" y="661"/>
                  </a:lnTo>
                  <a:lnTo>
                    <a:pt x="470" y="663"/>
                  </a:lnTo>
                  <a:lnTo>
                    <a:pt x="470" y="663"/>
                  </a:lnTo>
                  <a:lnTo>
                    <a:pt x="503" y="665"/>
                  </a:lnTo>
                  <a:lnTo>
                    <a:pt x="553" y="672"/>
                  </a:lnTo>
                  <a:lnTo>
                    <a:pt x="553" y="672"/>
                  </a:lnTo>
                  <a:lnTo>
                    <a:pt x="553" y="672"/>
                  </a:lnTo>
                  <a:lnTo>
                    <a:pt x="569" y="632"/>
                  </a:lnTo>
                  <a:lnTo>
                    <a:pt x="569" y="632"/>
                  </a:lnTo>
                  <a:lnTo>
                    <a:pt x="578" y="614"/>
                  </a:lnTo>
                  <a:lnTo>
                    <a:pt x="578" y="614"/>
                  </a:lnTo>
                  <a:lnTo>
                    <a:pt x="582" y="609"/>
                  </a:lnTo>
                  <a:lnTo>
                    <a:pt x="582" y="609"/>
                  </a:lnTo>
                  <a:lnTo>
                    <a:pt x="587" y="604"/>
                  </a:lnTo>
                  <a:lnTo>
                    <a:pt x="590" y="598"/>
                  </a:lnTo>
                  <a:lnTo>
                    <a:pt x="590" y="598"/>
                  </a:lnTo>
                  <a:lnTo>
                    <a:pt x="594" y="593"/>
                  </a:lnTo>
                  <a:lnTo>
                    <a:pt x="598" y="589"/>
                  </a:lnTo>
                  <a:lnTo>
                    <a:pt x="604" y="586"/>
                  </a:lnTo>
                  <a:lnTo>
                    <a:pt x="613" y="583"/>
                  </a:lnTo>
                  <a:lnTo>
                    <a:pt x="613" y="583"/>
                  </a:lnTo>
                  <a:lnTo>
                    <a:pt x="619" y="583"/>
                  </a:lnTo>
                  <a:lnTo>
                    <a:pt x="619" y="583"/>
                  </a:lnTo>
                  <a:lnTo>
                    <a:pt x="624" y="583"/>
                  </a:lnTo>
                  <a:lnTo>
                    <a:pt x="629" y="584"/>
                  </a:lnTo>
                  <a:lnTo>
                    <a:pt x="638" y="590"/>
                  </a:lnTo>
                  <a:lnTo>
                    <a:pt x="649" y="598"/>
                  </a:lnTo>
                  <a:lnTo>
                    <a:pt x="660" y="609"/>
                  </a:lnTo>
                  <a:lnTo>
                    <a:pt x="660" y="609"/>
                  </a:lnTo>
                  <a:lnTo>
                    <a:pt x="666" y="604"/>
                  </a:lnTo>
                  <a:lnTo>
                    <a:pt x="674" y="599"/>
                  </a:lnTo>
                  <a:lnTo>
                    <a:pt x="683" y="596"/>
                  </a:lnTo>
                  <a:lnTo>
                    <a:pt x="691" y="593"/>
                  </a:lnTo>
                  <a:lnTo>
                    <a:pt x="691" y="593"/>
                  </a:lnTo>
                  <a:lnTo>
                    <a:pt x="674" y="574"/>
                  </a:lnTo>
                  <a:lnTo>
                    <a:pt x="659" y="556"/>
                  </a:lnTo>
                  <a:lnTo>
                    <a:pt x="659" y="556"/>
                  </a:lnTo>
                  <a:lnTo>
                    <a:pt x="653" y="546"/>
                  </a:lnTo>
                  <a:lnTo>
                    <a:pt x="652" y="541"/>
                  </a:lnTo>
                  <a:lnTo>
                    <a:pt x="652" y="537"/>
                  </a:lnTo>
                  <a:lnTo>
                    <a:pt x="652" y="537"/>
                  </a:lnTo>
                  <a:lnTo>
                    <a:pt x="652" y="528"/>
                  </a:lnTo>
                  <a:lnTo>
                    <a:pt x="647" y="519"/>
                  </a:lnTo>
                  <a:lnTo>
                    <a:pt x="643" y="513"/>
                  </a:lnTo>
                  <a:lnTo>
                    <a:pt x="637" y="506"/>
                  </a:lnTo>
                  <a:lnTo>
                    <a:pt x="637" y="506"/>
                  </a:lnTo>
                  <a:lnTo>
                    <a:pt x="631" y="499"/>
                  </a:lnTo>
                  <a:lnTo>
                    <a:pt x="628" y="494"/>
                  </a:lnTo>
                  <a:lnTo>
                    <a:pt x="626" y="490"/>
                  </a:lnTo>
                  <a:lnTo>
                    <a:pt x="626" y="490"/>
                  </a:lnTo>
                  <a:lnTo>
                    <a:pt x="626" y="485"/>
                  </a:lnTo>
                  <a:lnTo>
                    <a:pt x="626" y="481"/>
                  </a:lnTo>
                  <a:lnTo>
                    <a:pt x="626" y="481"/>
                  </a:lnTo>
                  <a:lnTo>
                    <a:pt x="629" y="471"/>
                  </a:lnTo>
                  <a:lnTo>
                    <a:pt x="634" y="460"/>
                  </a:lnTo>
                  <a:lnTo>
                    <a:pt x="635" y="456"/>
                  </a:lnTo>
                  <a:lnTo>
                    <a:pt x="635" y="450"/>
                  </a:lnTo>
                  <a:lnTo>
                    <a:pt x="634" y="446"/>
                  </a:lnTo>
                  <a:lnTo>
                    <a:pt x="632" y="443"/>
                  </a:lnTo>
                  <a:lnTo>
                    <a:pt x="632" y="443"/>
                  </a:lnTo>
                  <a:lnTo>
                    <a:pt x="628" y="438"/>
                  </a:lnTo>
                  <a:lnTo>
                    <a:pt x="625" y="432"/>
                  </a:lnTo>
                  <a:lnTo>
                    <a:pt x="625" y="432"/>
                  </a:lnTo>
                  <a:lnTo>
                    <a:pt x="616" y="415"/>
                  </a:lnTo>
                  <a:lnTo>
                    <a:pt x="612" y="407"/>
                  </a:lnTo>
                  <a:lnTo>
                    <a:pt x="604" y="403"/>
                  </a:lnTo>
                  <a:lnTo>
                    <a:pt x="604" y="403"/>
                  </a:lnTo>
                  <a:lnTo>
                    <a:pt x="598" y="401"/>
                  </a:lnTo>
                  <a:lnTo>
                    <a:pt x="598" y="401"/>
                  </a:lnTo>
                  <a:lnTo>
                    <a:pt x="591" y="398"/>
                  </a:lnTo>
                  <a:lnTo>
                    <a:pt x="579" y="395"/>
                  </a:lnTo>
                  <a:lnTo>
                    <a:pt x="556" y="384"/>
                  </a:lnTo>
                  <a:lnTo>
                    <a:pt x="544" y="376"/>
                  </a:lnTo>
                  <a:lnTo>
                    <a:pt x="534" y="369"/>
                  </a:lnTo>
                  <a:lnTo>
                    <a:pt x="526" y="360"/>
                  </a:lnTo>
                  <a:lnTo>
                    <a:pt x="522" y="352"/>
                  </a:lnTo>
                  <a:lnTo>
                    <a:pt x="522" y="352"/>
                  </a:lnTo>
                  <a:lnTo>
                    <a:pt x="520" y="348"/>
                  </a:lnTo>
                  <a:lnTo>
                    <a:pt x="520" y="348"/>
                  </a:lnTo>
                  <a:lnTo>
                    <a:pt x="520" y="342"/>
                  </a:lnTo>
                  <a:lnTo>
                    <a:pt x="520" y="342"/>
                  </a:lnTo>
                  <a:lnTo>
                    <a:pt x="519" y="336"/>
                  </a:lnTo>
                  <a:lnTo>
                    <a:pt x="516" y="330"/>
                  </a:lnTo>
                  <a:lnTo>
                    <a:pt x="511" y="326"/>
                  </a:lnTo>
                  <a:lnTo>
                    <a:pt x="507" y="321"/>
                  </a:lnTo>
                  <a:lnTo>
                    <a:pt x="497" y="314"/>
                  </a:lnTo>
                  <a:lnTo>
                    <a:pt x="488" y="308"/>
                  </a:lnTo>
                  <a:lnTo>
                    <a:pt x="488" y="308"/>
                  </a:lnTo>
                  <a:lnTo>
                    <a:pt x="483" y="304"/>
                  </a:lnTo>
                  <a:lnTo>
                    <a:pt x="479" y="296"/>
                  </a:lnTo>
                  <a:lnTo>
                    <a:pt x="476" y="286"/>
                  </a:lnTo>
                  <a:lnTo>
                    <a:pt x="473" y="274"/>
                  </a:lnTo>
                  <a:lnTo>
                    <a:pt x="473" y="274"/>
                  </a:lnTo>
                  <a:lnTo>
                    <a:pt x="473" y="264"/>
                  </a:lnTo>
                  <a:lnTo>
                    <a:pt x="473" y="257"/>
                  </a:lnTo>
                  <a:lnTo>
                    <a:pt x="474" y="249"/>
                  </a:lnTo>
                  <a:lnTo>
                    <a:pt x="479" y="245"/>
                  </a:lnTo>
                  <a:lnTo>
                    <a:pt x="479" y="245"/>
                  </a:lnTo>
                  <a:lnTo>
                    <a:pt x="482" y="242"/>
                  </a:lnTo>
                  <a:lnTo>
                    <a:pt x="485" y="237"/>
                  </a:lnTo>
                  <a:lnTo>
                    <a:pt x="489" y="224"/>
                  </a:lnTo>
                  <a:lnTo>
                    <a:pt x="492" y="211"/>
                  </a:lnTo>
                  <a:lnTo>
                    <a:pt x="497" y="199"/>
                  </a:lnTo>
                  <a:lnTo>
                    <a:pt x="497" y="199"/>
                  </a:lnTo>
                  <a:lnTo>
                    <a:pt x="501" y="192"/>
                  </a:lnTo>
                  <a:lnTo>
                    <a:pt x="504" y="190"/>
                  </a:lnTo>
                  <a:lnTo>
                    <a:pt x="507" y="189"/>
                  </a:lnTo>
                  <a:lnTo>
                    <a:pt x="507" y="189"/>
                  </a:lnTo>
                  <a:lnTo>
                    <a:pt x="511" y="189"/>
                  </a:lnTo>
                  <a:lnTo>
                    <a:pt x="514" y="186"/>
                  </a:lnTo>
                  <a:lnTo>
                    <a:pt x="516" y="180"/>
                  </a:lnTo>
                  <a:lnTo>
                    <a:pt x="514" y="174"/>
                  </a:lnTo>
                  <a:lnTo>
                    <a:pt x="514" y="161"/>
                  </a:lnTo>
                  <a:lnTo>
                    <a:pt x="514" y="155"/>
                  </a:lnTo>
                  <a:lnTo>
                    <a:pt x="514" y="147"/>
                  </a:lnTo>
                  <a:lnTo>
                    <a:pt x="514" y="147"/>
                  </a:lnTo>
                  <a:lnTo>
                    <a:pt x="516" y="143"/>
                  </a:lnTo>
                  <a:lnTo>
                    <a:pt x="516" y="138"/>
                  </a:lnTo>
                  <a:lnTo>
                    <a:pt x="516" y="138"/>
                  </a:lnTo>
                  <a:lnTo>
                    <a:pt x="513" y="132"/>
                  </a:lnTo>
                  <a:lnTo>
                    <a:pt x="507" y="127"/>
                  </a:lnTo>
                  <a:lnTo>
                    <a:pt x="507" y="127"/>
                  </a:lnTo>
                  <a:lnTo>
                    <a:pt x="497" y="124"/>
                  </a:lnTo>
                  <a:lnTo>
                    <a:pt x="488" y="122"/>
                  </a:lnTo>
                  <a:lnTo>
                    <a:pt x="488" y="122"/>
                  </a:lnTo>
                  <a:lnTo>
                    <a:pt x="482" y="121"/>
                  </a:lnTo>
                  <a:lnTo>
                    <a:pt x="476" y="119"/>
                  </a:lnTo>
                  <a:lnTo>
                    <a:pt x="469" y="115"/>
                  </a:lnTo>
                  <a:lnTo>
                    <a:pt x="463" y="109"/>
                  </a:lnTo>
                  <a:lnTo>
                    <a:pt x="457" y="103"/>
                  </a:lnTo>
                  <a:lnTo>
                    <a:pt x="452" y="96"/>
                  </a:lnTo>
                  <a:lnTo>
                    <a:pt x="449" y="88"/>
                  </a:lnTo>
                  <a:lnTo>
                    <a:pt x="448" y="81"/>
                  </a:lnTo>
                  <a:lnTo>
                    <a:pt x="448" y="81"/>
                  </a:lnTo>
                  <a:lnTo>
                    <a:pt x="446" y="73"/>
                  </a:lnTo>
                  <a:lnTo>
                    <a:pt x="443" y="65"/>
                  </a:lnTo>
                  <a:lnTo>
                    <a:pt x="435" y="48"/>
                  </a:lnTo>
                  <a:lnTo>
                    <a:pt x="435" y="48"/>
                  </a:lnTo>
                  <a:lnTo>
                    <a:pt x="427" y="35"/>
                  </a:lnTo>
                  <a:lnTo>
                    <a:pt x="424" y="31"/>
                  </a:lnTo>
                  <a:lnTo>
                    <a:pt x="423" y="26"/>
                  </a:lnTo>
                  <a:lnTo>
                    <a:pt x="423" y="26"/>
                  </a:lnTo>
                  <a:lnTo>
                    <a:pt x="421" y="32"/>
                  </a:lnTo>
                  <a:lnTo>
                    <a:pt x="418" y="35"/>
                  </a:lnTo>
                  <a:lnTo>
                    <a:pt x="415" y="37"/>
                  </a:lnTo>
                  <a:lnTo>
                    <a:pt x="412" y="38"/>
                  </a:lnTo>
                  <a:lnTo>
                    <a:pt x="412" y="38"/>
                  </a:lnTo>
                  <a:lnTo>
                    <a:pt x="405" y="37"/>
                  </a:lnTo>
                  <a:lnTo>
                    <a:pt x="405" y="37"/>
                  </a:lnTo>
                  <a:lnTo>
                    <a:pt x="393" y="32"/>
                  </a:lnTo>
                  <a:lnTo>
                    <a:pt x="381" y="25"/>
                  </a:lnTo>
                  <a:lnTo>
                    <a:pt x="381" y="25"/>
                  </a:lnTo>
                  <a:lnTo>
                    <a:pt x="368" y="17"/>
                  </a:lnTo>
                  <a:lnTo>
                    <a:pt x="368" y="17"/>
                  </a:lnTo>
                  <a:lnTo>
                    <a:pt x="359" y="14"/>
                  </a:lnTo>
                  <a:lnTo>
                    <a:pt x="353" y="13"/>
                  </a:lnTo>
                  <a:lnTo>
                    <a:pt x="353" y="13"/>
                  </a:lnTo>
                  <a:lnTo>
                    <a:pt x="349" y="13"/>
                  </a:lnTo>
                  <a:lnTo>
                    <a:pt x="349" y="13"/>
                  </a:lnTo>
                  <a:lnTo>
                    <a:pt x="345" y="14"/>
                  </a:lnTo>
                  <a:lnTo>
                    <a:pt x="342" y="14"/>
                  </a:lnTo>
                  <a:lnTo>
                    <a:pt x="342" y="14"/>
                  </a:lnTo>
                  <a:lnTo>
                    <a:pt x="337" y="14"/>
                  </a:lnTo>
                  <a:lnTo>
                    <a:pt x="333" y="13"/>
                  </a:lnTo>
                  <a:lnTo>
                    <a:pt x="322" y="8"/>
                  </a:lnTo>
                  <a:lnTo>
                    <a:pt x="322" y="8"/>
                  </a:lnTo>
                  <a:lnTo>
                    <a:pt x="322" y="7"/>
                  </a:lnTo>
                  <a:lnTo>
                    <a:pt x="322" y="7"/>
                  </a:lnTo>
                  <a:lnTo>
                    <a:pt x="309" y="3"/>
                  </a:lnTo>
                  <a:lnTo>
                    <a:pt x="302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98" name="Freeform: Shape 181">
              <a:extLst>
                <a:ext uri="{FF2B5EF4-FFF2-40B4-BE49-F238E27FC236}">
                  <a16:creationId xmlns:a16="http://schemas.microsoft.com/office/drawing/2014/main" id="{760170C0-0A68-FC4E-AD61-25063DB9BA54}"/>
                </a:ext>
              </a:extLst>
            </p:cNvPr>
            <p:cNvSpPr/>
            <p:nvPr/>
          </p:nvSpPr>
          <p:spPr>
            <a:xfrm>
              <a:off x="5386320" y="2195280"/>
              <a:ext cx="248400" cy="2415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91" h="672">
                  <a:moveTo>
                    <a:pt x="294" y="0"/>
                  </a:moveTo>
                  <a:lnTo>
                    <a:pt x="294" y="0"/>
                  </a:lnTo>
                  <a:lnTo>
                    <a:pt x="287" y="1"/>
                  </a:lnTo>
                  <a:lnTo>
                    <a:pt x="287" y="1"/>
                  </a:lnTo>
                  <a:lnTo>
                    <a:pt x="280" y="3"/>
                  </a:lnTo>
                  <a:lnTo>
                    <a:pt x="275" y="4"/>
                  </a:lnTo>
                  <a:lnTo>
                    <a:pt x="271" y="6"/>
                  </a:lnTo>
                  <a:lnTo>
                    <a:pt x="268" y="8"/>
                  </a:lnTo>
                  <a:lnTo>
                    <a:pt x="268" y="8"/>
                  </a:lnTo>
                  <a:lnTo>
                    <a:pt x="262" y="16"/>
                  </a:lnTo>
                  <a:lnTo>
                    <a:pt x="254" y="25"/>
                  </a:lnTo>
                  <a:lnTo>
                    <a:pt x="256" y="25"/>
                  </a:lnTo>
                  <a:lnTo>
                    <a:pt x="215" y="56"/>
                  </a:lnTo>
                  <a:lnTo>
                    <a:pt x="215" y="56"/>
                  </a:lnTo>
                  <a:lnTo>
                    <a:pt x="209" y="57"/>
                  </a:lnTo>
                  <a:lnTo>
                    <a:pt x="195" y="65"/>
                  </a:lnTo>
                  <a:lnTo>
                    <a:pt x="188" y="69"/>
                  </a:lnTo>
                  <a:lnTo>
                    <a:pt x="181" y="75"/>
                  </a:lnTo>
                  <a:lnTo>
                    <a:pt x="175" y="81"/>
                  </a:lnTo>
                  <a:lnTo>
                    <a:pt x="170" y="90"/>
                  </a:lnTo>
                  <a:lnTo>
                    <a:pt x="170" y="90"/>
                  </a:lnTo>
                  <a:lnTo>
                    <a:pt x="169" y="97"/>
                  </a:lnTo>
                  <a:lnTo>
                    <a:pt x="169" y="106"/>
                  </a:lnTo>
                  <a:lnTo>
                    <a:pt x="170" y="113"/>
                  </a:lnTo>
                  <a:lnTo>
                    <a:pt x="173" y="121"/>
                  </a:lnTo>
                  <a:lnTo>
                    <a:pt x="176" y="128"/>
                  </a:lnTo>
                  <a:lnTo>
                    <a:pt x="178" y="135"/>
                  </a:lnTo>
                  <a:lnTo>
                    <a:pt x="178" y="141"/>
                  </a:lnTo>
                  <a:lnTo>
                    <a:pt x="175" y="147"/>
                  </a:lnTo>
                  <a:lnTo>
                    <a:pt x="175" y="147"/>
                  </a:lnTo>
                  <a:lnTo>
                    <a:pt x="172" y="155"/>
                  </a:lnTo>
                  <a:lnTo>
                    <a:pt x="169" y="165"/>
                  </a:lnTo>
                  <a:lnTo>
                    <a:pt x="167" y="175"/>
                  </a:lnTo>
                  <a:lnTo>
                    <a:pt x="167" y="186"/>
                  </a:lnTo>
                  <a:lnTo>
                    <a:pt x="167" y="186"/>
                  </a:lnTo>
                  <a:lnTo>
                    <a:pt x="170" y="203"/>
                  </a:lnTo>
                  <a:lnTo>
                    <a:pt x="170" y="203"/>
                  </a:lnTo>
                  <a:lnTo>
                    <a:pt x="170" y="208"/>
                  </a:lnTo>
                  <a:lnTo>
                    <a:pt x="170" y="208"/>
                  </a:lnTo>
                  <a:lnTo>
                    <a:pt x="169" y="214"/>
                  </a:lnTo>
                  <a:lnTo>
                    <a:pt x="166" y="221"/>
                  </a:lnTo>
                  <a:lnTo>
                    <a:pt x="158" y="236"/>
                  </a:lnTo>
                  <a:lnTo>
                    <a:pt x="158" y="236"/>
                  </a:lnTo>
                  <a:lnTo>
                    <a:pt x="153" y="245"/>
                  </a:lnTo>
                  <a:lnTo>
                    <a:pt x="153" y="245"/>
                  </a:lnTo>
                  <a:lnTo>
                    <a:pt x="68" y="289"/>
                  </a:lnTo>
                  <a:lnTo>
                    <a:pt x="68" y="289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5" y="350"/>
                  </a:lnTo>
                  <a:lnTo>
                    <a:pt x="5" y="350"/>
                  </a:lnTo>
                  <a:lnTo>
                    <a:pt x="6" y="360"/>
                  </a:lnTo>
                  <a:lnTo>
                    <a:pt x="6" y="360"/>
                  </a:lnTo>
                  <a:lnTo>
                    <a:pt x="17" y="398"/>
                  </a:lnTo>
                  <a:lnTo>
                    <a:pt x="17" y="398"/>
                  </a:lnTo>
                  <a:lnTo>
                    <a:pt x="23" y="428"/>
                  </a:lnTo>
                  <a:lnTo>
                    <a:pt x="23" y="428"/>
                  </a:lnTo>
                  <a:lnTo>
                    <a:pt x="23" y="428"/>
                  </a:lnTo>
                  <a:lnTo>
                    <a:pt x="58" y="428"/>
                  </a:lnTo>
                  <a:lnTo>
                    <a:pt x="58" y="428"/>
                  </a:lnTo>
                  <a:lnTo>
                    <a:pt x="61" y="428"/>
                  </a:lnTo>
                  <a:lnTo>
                    <a:pt x="61" y="428"/>
                  </a:lnTo>
                  <a:lnTo>
                    <a:pt x="77" y="429"/>
                  </a:lnTo>
                  <a:lnTo>
                    <a:pt x="77" y="429"/>
                  </a:lnTo>
                  <a:lnTo>
                    <a:pt x="86" y="431"/>
                  </a:lnTo>
                  <a:lnTo>
                    <a:pt x="95" y="435"/>
                  </a:lnTo>
                  <a:lnTo>
                    <a:pt x="120" y="449"/>
                  </a:lnTo>
                  <a:lnTo>
                    <a:pt x="148" y="465"/>
                  </a:lnTo>
                  <a:lnTo>
                    <a:pt x="176" y="484"/>
                  </a:lnTo>
                  <a:lnTo>
                    <a:pt x="176" y="484"/>
                  </a:lnTo>
                  <a:lnTo>
                    <a:pt x="200" y="499"/>
                  </a:lnTo>
                  <a:lnTo>
                    <a:pt x="217" y="509"/>
                  </a:lnTo>
                  <a:lnTo>
                    <a:pt x="217" y="509"/>
                  </a:lnTo>
                  <a:lnTo>
                    <a:pt x="217" y="509"/>
                  </a:lnTo>
                  <a:lnTo>
                    <a:pt x="217" y="509"/>
                  </a:lnTo>
                  <a:lnTo>
                    <a:pt x="217" y="509"/>
                  </a:lnTo>
                  <a:lnTo>
                    <a:pt x="217" y="509"/>
                  </a:lnTo>
                  <a:lnTo>
                    <a:pt x="222" y="512"/>
                  </a:lnTo>
                  <a:lnTo>
                    <a:pt x="222" y="512"/>
                  </a:lnTo>
                  <a:lnTo>
                    <a:pt x="222" y="512"/>
                  </a:lnTo>
                  <a:lnTo>
                    <a:pt x="222" y="512"/>
                  </a:lnTo>
                  <a:lnTo>
                    <a:pt x="222" y="512"/>
                  </a:lnTo>
                  <a:lnTo>
                    <a:pt x="222" y="512"/>
                  </a:lnTo>
                  <a:lnTo>
                    <a:pt x="257" y="536"/>
                  </a:lnTo>
                  <a:lnTo>
                    <a:pt x="308" y="573"/>
                  </a:lnTo>
                  <a:lnTo>
                    <a:pt x="356" y="609"/>
                  </a:lnTo>
                  <a:lnTo>
                    <a:pt x="387" y="635"/>
                  </a:lnTo>
                  <a:lnTo>
                    <a:pt x="387" y="635"/>
                  </a:lnTo>
                  <a:lnTo>
                    <a:pt x="398" y="642"/>
                  </a:lnTo>
                  <a:lnTo>
                    <a:pt x="408" y="648"/>
                  </a:lnTo>
                  <a:lnTo>
                    <a:pt x="420" y="654"/>
                  </a:lnTo>
                  <a:lnTo>
                    <a:pt x="432" y="657"/>
                  </a:lnTo>
                  <a:lnTo>
                    <a:pt x="454" y="661"/>
                  </a:lnTo>
                  <a:lnTo>
                    <a:pt x="470" y="663"/>
                  </a:lnTo>
                  <a:lnTo>
                    <a:pt x="470" y="663"/>
                  </a:lnTo>
                  <a:lnTo>
                    <a:pt x="503" y="665"/>
                  </a:lnTo>
                  <a:lnTo>
                    <a:pt x="553" y="672"/>
                  </a:lnTo>
                  <a:lnTo>
                    <a:pt x="553" y="672"/>
                  </a:lnTo>
                  <a:lnTo>
                    <a:pt x="553" y="672"/>
                  </a:lnTo>
                  <a:lnTo>
                    <a:pt x="569" y="632"/>
                  </a:lnTo>
                  <a:lnTo>
                    <a:pt x="569" y="632"/>
                  </a:lnTo>
                  <a:lnTo>
                    <a:pt x="578" y="614"/>
                  </a:lnTo>
                  <a:lnTo>
                    <a:pt x="578" y="614"/>
                  </a:lnTo>
                  <a:lnTo>
                    <a:pt x="582" y="609"/>
                  </a:lnTo>
                  <a:lnTo>
                    <a:pt x="582" y="609"/>
                  </a:lnTo>
                  <a:lnTo>
                    <a:pt x="587" y="604"/>
                  </a:lnTo>
                  <a:lnTo>
                    <a:pt x="590" y="598"/>
                  </a:lnTo>
                  <a:lnTo>
                    <a:pt x="590" y="598"/>
                  </a:lnTo>
                  <a:lnTo>
                    <a:pt x="594" y="593"/>
                  </a:lnTo>
                  <a:lnTo>
                    <a:pt x="598" y="589"/>
                  </a:lnTo>
                  <a:lnTo>
                    <a:pt x="604" y="586"/>
                  </a:lnTo>
                  <a:lnTo>
                    <a:pt x="613" y="583"/>
                  </a:lnTo>
                  <a:lnTo>
                    <a:pt x="613" y="583"/>
                  </a:lnTo>
                  <a:lnTo>
                    <a:pt x="619" y="583"/>
                  </a:lnTo>
                  <a:lnTo>
                    <a:pt x="619" y="583"/>
                  </a:lnTo>
                  <a:lnTo>
                    <a:pt x="624" y="583"/>
                  </a:lnTo>
                  <a:lnTo>
                    <a:pt x="629" y="584"/>
                  </a:lnTo>
                  <a:lnTo>
                    <a:pt x="638" y="590"/>
                  </a:lnTo>
                  <a:lnTo>
                    <a:pt x="649" y="598"/>
                  </a:lnTo>
                  <a:lnTo>
                    <a:pt x="660" y="609"/>
                  </a:lnTo>
                  <a:lnTo>
                    <a:pt x="660" y="609"/>
                  </a:lnTo>
                  <a:lnTo>
                    <a:pt x="666" y="604"/>
                  </a:lnTo>
                  <a:lnTo>
                    <a:pt x="674" y="599"/>
                  </a:lnTo>
                  <a:lnTo>
                    <a:pt x="683" y="596"/>
                  </a:lnTo>
                  <a:lnTo>
                    <a:pt x="691" y="593"/>
                  </a:lnTo>
                  <a:lnTo>
                    <a:pt x="691" y="593"/>
                  </a:lnTo>
                  <a:lnTo>
                    <a:pt x="674" y="574"/>
                  </a:lnTo>
                  <a:lnTo>
                    <a:pt x="659" y="556"/>
                  </a:lnTo>
                  <a:lnTo>
                    <a:pt x="659" y="556"/>
                  </a:lnTo>
                  <a:lnTo>
                    <a:pt x="653" y="546"/>
                  </a:lnTo>
                  <a:lnTo>
                    <a:pt x="652" y="541"/>
                  </a:lnTo>
                  <a:lnTo>
                    <a:pt x="652" y="537"/>
                  </a:lnTo>
                  <a:lnTo>
                    <a:pt x="652" y="537"/>
                  </a:lnTo>
                  <a:lnTo>
                    <a:pt x="652" y="528"/>
                  </a:lnTo>
                  <a:lnTo>
                    <a:pt x="647" y="519"/>
                  </a:lnTo>
                  <a:lnTo>
                    <a:pt x="643" y="513"/>
                  </a:lnTo>
                  <a:lnTo>
                    <a:pt x="637" y="506"/>
                  </a:lnTo>
                  <a:lnTo>
                    <a:pt x="637" y="506"/>
                  </a:lnTo>
                  <a:lnTo>
                    <a:pt x="631" y="499"/>
                  </a:lnTo>
                  <a:lnTo>
                    <a:pt x="628" y="494"/>
                  </a:lnTo>
                  <a:lnTo>
                    <a:pt x="626" y="490"/>
                  </a:lnTo>
                  <a:lnTo>
                    <a:pt x="626" y="490"/>
                  </a:lnTo>
                  <a:lnTo>
                    <a:pt x="626" y="485"/>
                  </a:lnTo>
                  <a:lnTo>
                    <a:pt x="626" y="481"/>
                  </a:lnTo>
                  <a:lnTo>
                    <a:pt x="626" y="481"/>
                  </a:lnTo>
                  <a:lnTo>
                    <a:pt x="629" y="471"/>
                  </a:lnTo>
                  <a:lnTo>
                    <a:pt x="634" y="460"/>
                  </a:lnTo>
                  <a:lnTo>
                    <a:pt x="635" y="456"/>
                  </a:lnTo>
                  <a:lnTo>
                    <a:pt x="635" y="450"/>
                  </a:lnTo>
                  <a:lnTo>
                    <a:pt x="634" y="446"/>
                  </a:lnTo>
                  <a:lnTo>
                    <a:pt x="632" y="443"/>
                  </a:lnTo>
                  <a:lnTo>
                    <a:pt x="632" y="443"/>
                  </a:lnTo>
                  <a:lnTo>
                    <a:pt x="628" y="438"/>
                  </a:lnTo>
                  <a:lnTo>
                    <a:pt x="625" y="432"/>
                  </a:lnTo>
                  <a:lnTo>
                    <a:pt x="625" y="432"/>
                  </a:lnTo>
                  <a:lnTo>
                    <a:pt x="616" y="415"/>
                  </a:lnTo>
                  <a:lnTo>
                    <a:pt x="612" y="407"/>
                  </a:lnTo>
                  <a:lnTo>
                    <a:pt x="604" y="403"/>
                  </a:lnTo>
                  <a:lnTo>
                    <a:pt x="604" y="403"/>
                  </a:lnTo>
                  <a:lnTo>
                    <a:pt x="598" y="401"/>
                  </a:lnTo>
                  <a:lnTo>
                    <a:pt x="598" y="401"/>
                  </a:lnTo>
                  <a:lnTo>
                    <a:pt x="591" y="398"/>
                  </a:lnTo>
                  <a:lnTo>
                    <a:pt x="579" y="395"/>
                  </a:lnTo>
                  <a:lnTo>
                    <a:pt x="556" y="384"/>
                  </a:lnTo>
                  <a:lnTo>
                    <a:pt x="544" y="376"/>
                  </a:lnTo>
                  <a:lnTo>
                    <a:pt x="534" y="369"/>
                  </a:lnTo>
                  <a:lnTo>
                    <a:pt x="526" y="360"/>
                  </a:lnTo>
                  <a:lnTo>
                    <a:pt x="522" y="352"/>
                  </a:lnTo>
                  <a:lnTo>
                    <a:pt x="522" y="352"/>
                  </a:lnTo>
                  <a:lnTo>
                    <a:pt x="520" y="348"/>
                  </a:lnTo>
                  <a:lnTo>
                    <a:pt x="520" y="348"/>
                  </a:lnTo>
                  <a:lnTo>
                    <a:pt x="520" y="342"/>
                  </a:lnTo>
                  <a:lnTo>
                    <a:pt x="520" y="342"/>
                  </a:lnTo>
                  <a:lnTo>
                    <a:pt x="519" y="336"/>
                  </a:lnTo>
                  <a:lnTo>
                    <a:pt x="516" y="330"/>
                  </a:lnTo>
                  <a:lnTo>
                    <a:pt x="511" y="326"/>
                  </a:lnTo>
                  <a:lnTo>
                    <a:pt x="507" y="321"/>
                  </a:lnTo>
                  <a:lnTo>
                    <a:pt x="497" y="314"/>
                  </a:lnTo>
                  <a:lnTo>
                    <a:pt x="488" y="308"/>
                  </a:lnTo>
                  <a:lnTo>
                    <a:pt x="488" y="308"/>
                  </a:lnTo>
                  <a:lnTo>
                    <a:pt x="483" y="304"/>
                  </a:lnTo>
                  <a:lnTo>
                    <a:pt x="479" y="296"/>
                  </a:lnTo>
                  <a:lnTo>
                    <a:pt x="476" y="286"/>
                  </a:lnTo>
                  <a:lnTo>
                    <a:pt x="473" y="274"/>
                  </a:lnTo>
                  <a:lnTo>
                    <a:pt x="473" y="274"/>
                  </a:lnTo>
                  <a:lnTo>
                    <a:pt x="473" y="264"/>
                  </a:lnTo>
                  <a:lnTo>
                    <a:pt x="473" y="257"/>
                  </a:lnTo>
                  <a:lnTo>
                    <a:pt x="474" y="249"/>
                  </a:lnTo>
                  <a:lnTo>
                    <a:pt x="479" y="245"/>
                  </a:lnTo>
                  <a:lnTo>
                    <a:pt x="479" y="245"/>
                  </a:lnTo>
                  <a:lnTo>
                    <a:pt x="482" y="242"/>
                  </a:lnTo>
                  <a:lnTo>
                    <a:pt x="485" y="237"/>
                  </a:lnTo>
                  <a:lnTo>
                    <a:pt x="489" y="224"/>
                  </a:lnTo>
                  <a:lnTo>
                    <a:pt x="492" y="211"/>
                  </a:lnTo>
                  <a:lnTo>
                    <a:pt x="497" y="199"/>
                  </a:lnTo>
                  <a:lnTo>
                    <a:pt x="497" y="199"/>
                  </a:lnTo>
                  <a:lnTo>
                    <a:pt x="501" y="192"/>
                  </a:lnTo>
                  <a:lnTo>
                    <a:pt x="504" y="190"/>
                  </a:lnTo>
                  <a:lnTo>
                    <a:pt x="507" y="189"/>
                  </a:lnTo>
                  <a:lnTo>
                    <a:pt x="507" y="189"/>
                  </a:lnTo>
                  <a:lnTo>
                    <a:pt x="511" y="189"/>
                  </a:lnTo>
                  <a:lnTo>
                    <a:pt x="514" y="186"/>
                  </a:lnTo>
                  <a:lnTo>
                    <a:pt x="516" y="180"/>
                  </a:lnTo>
                  <a:lnTo>
                    <a:pt x="514" y="174"/>
                  </a:lnTo>
                  <a:lnTo>
                    <a:pt x="514" y="161"/>
                  </a:lnTo>
                  <a:lnTo>
                    <a:pt x="514" y="155"/>
                  </a:lnTo>
                  <a:lnTo>
                    <a:pt x="514" y="147"/>
                  </a:lnTo>
                  <a:lnTo>
                    <a:pt x="514" y="147"/>
                  </a:lnTo>
                  <a:lnTo>
                    <a:pt x="516" y="143"/>
                  </a:lnTo>
                  <a:lnTo>
                    <a:pt x="516" y="138"/>
                  </a:lnTo>
                  <a:lnTo>
                    <a:pt x="516" y="138"/>
                  </a:lnTo>
                  <a:lnTo>
                    <a:pt x="513" y="132"/>
                  </a:lnTo>
                  <a:lnTo>
                    <a:pt x="507" y="127"/>
                  </a:lnTo>
                  <a:lnTo>
                    <a:pt x="507" y="127"/>
                  </a:lnTo>
                  <a:lnTo>
                    <a:pt x="497" y="124"/>
                  </a:lnTo>
                  <a:lnTo>
                    <a:pt x="488" y="122"/>
                  </a:lnTo>
                  <a:lnTo>
                    <a:pt x="488" y="122"/>
                  </a:lnTo>
                  <a:lnTo>
                    <a:pt x="482" y="121"/>
                  </a:lnTo>
                  <a:lnTo>
                    <a:pt x="476" y="119"/>
                  </a:lnTo>
                  <a:lnTo>
                    <a:pt x="469" y="115"/>
                  </a:lnTo>
                  <a:lnTo>
                    <a:pt x="463" y="109"/>
                  </a:lnTo>
                  <a:lnTo>
                    <a:pt x="457" y="103"/>
                  </a:lnTo>
                  <a:lnTo>
                    <a:pt x="452" y="96"/>
                  </a:lnTo>
                  <a:lnTo>
                    <a:pt x="449" y="88"/>
                  </a:lnTo>
                  <a:lnTo>
                    <a:pt x="448" y="81"/>
                  </a:lnTo>
                  <a:lnTo>
                    <a:pt x="448" y="81"/>
                  </a:lnTo>
                  <a:lnTo>
                    <a:pt x="446" y="73"/>
                  </a:lnTo>
                  <a:lnTo>
                    <a:pt x="443" y="65"/>
                  </a:lnTo>
                  <a:lnTo>
                    <a:pt x="435" y="48"/>
                  </a:lnTo>
                  <a:lnTo>
                    <a:pt x="435" y="48"/>
                  </a:lnTo>
                  <a:lnTo>
                    <a:pt x="427" y="35"/>
                  </a:lnTo>
                  <a:lnTo>
                    <a:pt x="424" y="31"/>
                  </a:lnTo>
                  <a:lnTo>
                    <a:pt x="423" y="26"/>
                  </a:lnTo>
                  <a:lnTo>
                    <a:pt x="423" y="26"/>
                  </a:lnTo>
                  <a:lnTo>
                    <a:pt x="421" y="32"/>
                  </a:lnTo>
                  <a:lnTo>
                    <a:pt x="418" y="35"/>
                  </a:lnTo>
                  <a:lnTo>
                    <a:pt x="415" y="37"/>
                  </a:lnTo>
                  <a:lnTo>
                    <a:pt x="412" y="38"/>
                  </a:lnTo>
                  <a:lnTo>
                    <a:pt x="412" y="38"/>
                  </a:lnTo>
                  <a:lnTo>
                    <a:pt x="405" y="37"/>
                  </a:lnTo>
                  <a:lnTo>
                    <a:pt x="405" y="37"/>
                  </a:lnTo>
                  <a:lnTo>
                    <a:pt x="393" y="32"/>
                  </a:lnTo>
                  <a:lnTo>
                    <a:pt x="381" y="25"/>
                  </a:lnTo>
                  <a:lnTo>
                    <a:pt x="381" y="25"/>
                  </a:lnTo>
                  <a:lnTo>
                    <a:pt x="368" y="17"/>
                  </a:lnTo>
                  <a:lnTo>
                    <a:pt x="368" y="17"/>
                  </a:lnTo>
                  <a:lnTo>
                    <a:pt x="359" y="14"/>
                  </a:lnTo>
                  <a:lnTo>
                    <a:pt x="353" y="13"/>
                  </a:lnTo>
                  <a:lnTo>
                    <a:pt x="353" y="13"/>
                  </a:lnTo>
                  <a:lnTo>
                    <a:pt x="349" y="13"/>
                  </a:lnTo>
                  <a:lnTo>
                    <a:pt x="349" y="13"/>
                  </a:lnTo>
                  <a:lnTo>
                    <a:pt x="345" y="14"/>
                  </a:lnTo>
                  <a:lnTo>
                    <a:pt x="342" y="14"/>
                  </a:lnTo>
                  <a:lnTo>
                    <a:pt x="342" y="14"/>
                  </a:lnTo>
                  <a:lnTo>
                    <a:pt x="337" y="14"/>
                  </a:lnTo>
                  <a:lnTo>
                    <a:pt x="333" y="13"/>
                  </a:lnTo>
                  <a:lnTo>
                    <a:pt x="322" y="8"/>
                  </a:lnTo>
                  <a:lnTo>
                    <a:pt x="322" y="8"/>
                  </a:lnTo>
                  <a:lnTo>
                    <a:pt x="322" y="7"/>
                  </a:lnTo>
                  <a:lnTo>
                    <a:pt x="322" y="7"/>
                  </a:lnTo>
                  <a:lnTo>
                    <a:pt x="309" y="3"/>
                  </a:lnTo>
                  <a:lnTo>
                    <a:pt x="302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299" name="Freeform: Shape 182">
              <a:extLst>
                <a:ext uri="{FF2B5EF4-FFF2-40B4-BE49-F238E27FC236}">
                  <a16:creationId xmlns:a16="http://schemas.microsoft.com/office/drawing/2014/main" id="{568B4B34-84B2-7E4F-890A-2B3726261DA0}"/>
                </a:ext>
              </a:extLst>
            </p:cNvPr>
            <p:cNvSpPr/>
            <p:nvPr/>
          </p:nvSpPr>
          <p:spPr>
            <a:xfrm>
              <a:off x="5585400" y="2405160"/>
              <a:ext cx="48600" cy="453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6" h="127">
                  <a:moveTo>
                    <a:pt x="66" y="0"/>
                  </a:moveTo>
                  <a:lnTo>
                    <a:pt x="66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1" y="3"/>
                  </a:lnTo>
                  <a:lnTo>
                    <a:pt x="45" y="6"/>
                  </a:lnTo>
                  <a:lnTo>
                    <a:pt x="41" y="10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4" y="21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42" y="93"/>
                  </a:lnTo>
                  <a:lnTo>
                    <a:pt x="42" y="93"/>
                  </a:lnTo>
                  <a:lnTo>
                    <a:pt x="42" y="93"/>
                  </a:lnTo>
                  <a:lnTo>
                    <a:pt x="79" y="124"/>
                  </a:lnTo>
                  <a:lnTo>
                    <a:pt x="136" y="127"/>
                  </a:lnTo>
                  <a:lnTo>
                    <a:pt x="136" y="127"/>
                  </a:lnTo>
                  <a:lnTo>
                    <a:pt x="113" y="74"/>
                  </a:lnTo>
                  <a:lnTo>
                    <a:pt x="105" y="52"/>
                  </a:lnTo>
                  <a:lnTo>
                    <a:pt x="102" y="44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103" y="32"/>
                  </a:lnTo>
                  <a:lnTo>
                    <a:pt x="107" y="26"/>
                  </a:lnTo>
                  <a:lnTo>
                    <a:pt x="107" y="26"/>
                  </a:lnTo>
                  <a:lnTo>
                    <a:pt x="107" y="26"/>
                  </a:lnTo>
                  <a:lnTo>
                    <a:pt x="96" y="15"/>
                  </a:lnTo>
                  <a:lnTo>
                    <a:pt x="85" y="7"/>
                  </a:lnTo>
                  <a:lnTo>
                    <a:pt x="76" y="1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00" name="Freeform: Shape 183">
              <a:extLst>
                <a:ext uri="{FF2B5EF4-FFF2-40B4-BE49-F238E27FC236}">
                  <a16:creationId xmlns:a16="http://schemas.microsoft.com/office/drawing/2014/main" id="{053AF31F-92D7-5743-B6F3-453B7538F7B2}"/>
                </a:ext>
              </a:extLst>
            </p:cNvPr>
            <p:cNvSpPr/>
            <p:nvPr/>
          </p:nvSpPr>
          <p:spPr>
            <a:xfrm>
              <a:off x="5585400" y="2405160"/>
              <a:ext cx="48600" cy="453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6" h="127">
                  <a:moveTo>
                    <a:pt x="66" y="0"/>
                  </a:moveTo>
                  <a:lnTo>
                    <a:pt x="66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1" y="3"/>
                  </a:lnTo>
                  <a:lnTo>
                    <a:pt x="45" y="6"/>
                  </a:lnTo>
                  <a:lnTo>
                    <a:pt x="41" y="10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4" y="21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42" y="93"/>
                  </a:lnTo>
                  <a:lnTo>
                    <a:pt x="42" y="93"/>
                  </a:lnTo>
                  <a:lnTo>
                    <a:pt x="42" y="93"/>
                  </a:lnTo>
                  <a:lnTo>
                    <a:pt x="79" y="124"/>
                  </a:lnTo>
                  <a:lnTo>
                    <a:pt x="136" y="127"/>
                  </a:lnTo>
                  <a:lnTo>
                    <a:pt x="136" y="127"/>
                  </a:lnTo>
                  <a:lnTo>
                    <a:pt x="113" y="74"/>
                  </a:lnTo>
                  <a:lnTo>
                    <a:pt x="105" y="52"/>
                  </a:lnTo>
                  <a:lnTo>
                    <a:pt x="102" y="44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103" y="32"/>
                  </a:lnTo>
                  <a:lnTo>
                    <a:pt x="107" y="26"/>
                  </a:lnTo>
                  <a:lnTo>
                    <a:pt x="107" y="26"/>
                  </a:lnTo>
                  <a:lnTo>
                    <a:pt x="107" y="26"/>
                  </a:lnTo>
                  <a:lnTo>
                    <a:pt x="96" y="15"/>
                  </a:lnTo>
                  <a:lnTo>
                    <a:pt x="85" y="7"/>
                  </a:lnTo>
                  <a:lnTo>
                    <a:pt x="76" y="1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01" name="Freeform: Shape 184">
              <a:extLst>
                <a:ext uri="{FF2B5EF4-FFF2-40B4-BE49-F238E27FC236}">
                  <a16:creationId xmlns:a16="http://schemas.microsoft.com/office/drawing/2014/main" id="{A4B14A35-AE24-F841-A6C1-7C33B0D1BF94}"/>
                </a:ext>
              </a:extLst>
            </p:cNvPr>
            <p:cNvSpPr/>
            <p:nvPr/>
          </p:nvSpPr>
          <p:spPr>
            <a:xfrm>
              <a:off x="4292280" y="1765080"/>
              <a:ext cx="365760" cy="308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17" h="858">
                  <a:moveTo>
                    <a:pt x="520" y="0"/>
                  </a:moveTo>
                  <a:lnTo>
                    <a:pt x="505" y="1"/>
                  </a:lnTo>
                  <a:lnTo>
                    <a:pt x="504" y="1"/>
                  </a:lnTo>
                  <a:lnTo>
                    <a:pt x="501" y="1"/>
                  </a:lnTo>
                  <a:lnTo>
                    <a:pt x="492" y="3"/>
                  </a:lnTo>
                  <a:lnTo>
                    <a:pt x="484" y="6"/>
                  </a:lnTo>
                  <a:lnTo>
                    <a:pt x="477" y="10"/>
                  </a:lnTo>
                  <a:lnTo>
                    <a:pt x="470" y="18"/>
                  </a:lnTo>
                  <a:lnTo>
                    <a:pt x="465" y="25"/>
                  </a:lnTo>
                  <a:lnTo>
                    <a:pt x="462" y="35"/>
                  </a:lnTo>
                  <a:lnTo>
                    <a:pt x="459" y="49"/>
                  </a:lnTo>
                  <a:lnTo>
                    <a:pt x="461" y="62"/>
                  </a:lnTo>
                  <a:lnTo>
                    <a:pt x="461" y="69"/>
                  </a:lnTo>
                  <a:lnTo>
                    <a:pt x="461" y="77"/>
                  </a:lnTo>
                  <a:lnTo>
                    <a:pt x="459" y="83"/>
                  </a:lnTo>
                  <a:lnTo>
                    <a:pt x="456" y="87"/>
                  </a:lnTo>
                  <a:lnTo>
                    <a:pt x="453" y="92"/>
                  </a:lnTo>
                  <a:lnTo>
                    <a:pt x="451" y="96"/>
                  </a:lnTo>
                  <a:lnTo>
                    <a:pt x="442" y="102"/>
                  </a:lnTo>
                  <a:lnTo>
                    <a:pt x="430" y="106"/>
                  </a:lnTo>
                  <a:lnTo>
                    <a:pt x="418" y="108"/>
                  </a:lnTo>
                  <a:lnTo>
                    <a:pt x="387" y="112"/>
                  </a:lnTo>
                  <a:lnTo>
                    <a:pt x="374" y="114"/>
                  </a:lnTo>
                  <a:lnTo>
                    <a:pt x="369" y="117"/>
                  </a:lnTo>
                  <a:lnTo>
                    <a:pt x="365" y="118"/>
                  </a:lnTo>
                  <a:lnTo>
                    <a:pt x="359" y="125"/>
                  </a:lnTo>
                  <a:lnTo>
                    <a:pt x="355" y="133"/>
                  </a:lnTo>
                  <a:lnTo>
                    <a:pt x="350" y="149"/>
                  </a:lnTo>
                  <a:lnTo>
                    <a:pt x="347" y="155"/>
                  </a:lnTo>
                  <a:lnTo>
                    <a:pt x="341" y="161"/>
                  </a:lnTo>
                  <a:lnTo>
                    <a:pt x="334" y="166"/>
                  </a:lnTo>
                  <a:lnTo>
                    <a:pt x="325" y="166"/>
                  </a:lnTo>
                  <a:lnTo>
                    <a:pt x="315" y="166"/>
                  </a:lnTo>
                  <a:lnTo>
                    <a:pt x="303" y="162"/>
                  </a:lnTo>
                  <a:lnTo>
                    <a:pt x="293" y="159"/>
                  </a:lnTo>
                  <a:lnTo>
                    <a:pt x="282" y="155"/>
                  </a:lnTo>
                  <a:lnTo>
                    <a:pt x="272" y="151"/>
                  </a:lnTo>
                  <a:lnTo>
                    <a:pt x="263" y="145"/>
                  </a:lnTo>
                  <a:lnTo>
                    <a:pt x="257" y="137"/>
                  </a:lnTo>
                  <a:lnTo>
                    <a:pt x="253" y="132"/>
                  </a:lnTo>
                  <a:lnTo>
                    <a:pt x="251" y="127"/>
                  </a:lnTo>
                  <a:lnTo>
                    <a:pt x="247" y="124"/>
                  </a:lnTo>
                  <a:lnTo>
                    <a:pt x="242" y="123"/>
                  </a:lnTo>
                  <a:lnTo>
                    <a:pt x="237" y="123"/>
                  </a:lnTo>
                  <a:lnTo>
                    <a:pt x="230" y="123"/>
                  </a:lnTo>
                  <a:lnTo>
                    <a:pt x="223" y="125"/>
                  </a:lnTo>
                  <a:lnTo>
                    <a:pt x="217" y="129"/>
                  </a:lnTo>
                  <a:lnTo>
                    <a:pt x="211" y="133"/>
                  </a:lnTo>
                  <a:lnTo>
                    <a:pt x="208" y="139"/>
                  </a:lnTo>
                  <a:lnTo>
                    <a:pt x="207" y="145"/>
                  </a:lnTo>
                  <a:lnTo>
                    <a:pt x="208" y="151"/>
                  </a:lnTo>
                  <a:lnTo>
                    <a:pt x="213" y="158"/>
                  </a:lnTo>
                  <a:lnTo>
                    <a:pt x="220" y="168"/>
                  </a:lnTo>
                  <a:lnTo>
                    <a:pt x="226" y="180"/>
                  </a:lnTo>
                  <a:lnTo>
                    <a:pt x="229" y="192"/>
                  </a:lnTo>
                  <a:lnTo>
                    <a:pt x="230" y="202"/>
                  </a:lnTo>
                  <a:lnTo>
                    <a:pt x="230" y="213"/>
                  </a:lnTo>
                  <a:lnTo>
                    <a:pt x="229" y="222"/>
                  </a:lnTo>
                  <a:lnTo>
                    <a:pt x="226" y="229"/>
                  </a:lnTo>
                  <a:lnTo>
                    <a:pt x="222" y="233"/>
                  </a:lnTo>
                  <a:lnTo>
                    <a:pt x="219" y="235"/>
                  </a:lnTo>
                  <a:lnTo>
                    <a:pt x="214" y="236"/>
                  </a:lnTo>
                  <a:lnTo>
                    <a:pt x="204" y="235"/>
                  </a:lnTo>
                  <a:lnTo>
                    <a:pt x="194" y="232"/>
                  </a:lnTo>
                  <a:lnTo>
                    <a:pt x="183" y="227"/>
                  </a:lnTo>
                  <a:lnTo>
                    <a:pt x="173" y="226"/>
                  </a:lnTo>
                  <a:lnTo>
                    <a:pt x="167" y="227"/>
                  </a:lnTo>
                  <a:lnTo>
                    <a:pt x="160" y="230"/>
                  </a:lnTo>
                  <a:lnTo>
                    <a:pt x="155" y="233"/>
                  </a:lnTo>
                  <a:lnTo>
                    <a:pt x="151" y="235"/>
                  </a:lnTo>
                  <a:lnTo>
                    <a:pt x="148" y="233"/>
                  </a:lnTo>
                  <a:lnTo>
                    <a:pt x="143" y="232"/>
                  </a:lnTo>
                  <a:lnTo>
                    <a:pt x="138" y="224"/>
                  </a:lnTo>
                  <a:lnTo>
                    <a:pt x="129" y="216"/>
                  </a:lnTo>
                  <a:lnTo>
                    <a:pt x="124" y="213"/>
                  </a:lnTo>
                  <a:lnTo>
                    <a:pt x="118" y="210"/>
                  </a:lnTo>
                  <a:lnTo>
                    <a:pt x="111" y="208"/>
                  </a:lnTo>
                  <a:lnTo>
                    <a:pt x="106" y="207"/>
                  </a:lnTo>
                  <a:lnTo>
                    <a:pt x="96" y="208"/>
                  </a:lnTo>
                  <a:lnTo>
                    <a:pt x="84" y="213"/>
                  </a:lnTo>
                  <a:lnTo>
                    <a:pt x="73" y="216"/>
                  </a:lnTo>
                  <a:lnTo>
                    <a:pt x="56" y="217"/>
                  </a:lnTo>
                  <a:lnTo>
                    <a:pt x="49" y="217"/>
                  </a:lnTo>
                  <a:lnTo>
                    <a:pt x="41" y="217"/>
                  </a:lnTo>
                  <a:lnTo>
                    <a:pt x="30" y="217"/>
                  </a:lnTo>
                  <a:lnTo>
                    <a:pt x="21" y="220"/>
                  </a:lnTo>
                  <a:lnTo>
                    <a:pt x="12" y="223"/>
                  </a:lnTo>
                  <a:lnTo>
                    <a:pt x="6" y="227"/>
                  </a:lnTo>
                  <a:lnTo>
                    <a:pt x="3" y="233"/>
                  </a:lnTo>
                  <a:lnTo>
                    <a:pt x="0" y="239"/>
                  </a:lnTo>
                  <a:lnTo>
                    <a:pt x="2" y="245"/>
                  </a:lnTo>
                  <a:lnTo>
                    <a:pt x="5" y="250"/>
                  </a:lnTo>
                  <a:lnTo>
                    <a:pt x="9" y="256"/>
                  </a:lnTo>
                  <a:lnTo>
                    <a:pt x="10" y="261"/>
                  </a:lnTo>
                  <a:lnTo>
                    <a:pt x="10" y="267"/>
                  </a:lnTo>
                  <a:lnTo>
                    <a:pt x="10" y="273"/>
                  </a:lnTo>
                  <a:lnTo>
                    <a:pt x="9" y="284"/>
                  </a:lnTo>
                  <a:lnTo>
                    <a:pt x="10" y="289"/>
                  </a:lnTo>
                  <a:lnTo>
                    <a:pt x="14" y="294"/>
                  </a:lnTo>
                  <a:lnTo>
                    <a:pt x="19" y="298"/>
                  </a:lnTo>
                  <a:lnTo>
                    <a:pt x="27" y="301"/>
                  </a:lnTo>
                  <a:lnTo>
                    <a:pt x="50" y="307"/>
                  </a:lnTo>
                  <a:lnTo>
                    <a:pt x="78" y="313"/>
                  </a:lnTo>
                  <a:lnTo>
                    <a:pt x="93" y="318"/>
                  </a:lnTo>
                  <a:lnTo>
                    <a:pt x="106" y="325"/>
                  </a:lnTo>
                  <a:lnTo>
                    <a:pt x="120" y="329"/>
                  </a:lnTo>
                  <a:lnTo>
                    <a:pt x="129" y="332"/>
                  </a:lnTo>
                  <a:lnTo>
                    <a:pt x="138" y="334"/>
                  </a:lnTo>
                  <a:lnTo>
                    <a:pt x="145" y="335"/>
                  </a:lnTo>
                  <a:lnTo>
                    <a:pt x="157" y="335"/>
                  </a:lnTo>
                  <a:lnTo>
                    <a:pt x="163" y="337"/>
                  </a:lnTo>
                  <a:lnTo>
                    <a:pt x="169" y="341"/>
                  </a:lnTo>
                  <a:lnTo>
                    <a:pt x="179" y="348"/>
                  </a:lnTo>
                  <a:lnTo>
                    <a:pt x="186" y="351"/>
                  </a:lnTo>
                  <a:lnTo>
                    <a:pt x="189" y="355"/>
                  </a:lnTo>
                  <a:lnTo>
                    <a:pt x="191" y="359"/>
                  </a:lnTo>
                  <a:lnTo>
                    <a:pt x="192" y="372"/>
                  </a:lnTo>
                  <a:lnTo>
                    <a:pt x="192" y="382"/>
                  </a:lnTo>
                  <a:lnTo>
                    <a:pt x="195" y="391"/>
                  </a:lnTo>
                  <a:lnTo>
                    <a:pt x="201" y="400"/>
                  </a:lnTo>
                  <a:lnTo>
                    <a:pt x="207" y="409"/>
                  </a:lnTo>
                  <a:lnTo>
                    <a:pt x="214" y="416"/>
                  </a:lnTo>
                  <a:lnTo>
                    <a:pt x="223" y="422"/>
                  </a:lnTo>
                  <a:lnTo>
                    <a:pt x="235" y="428"/>
                  </a:lnTo>
                  <a:lnTo>
                    <a:pt x="247" y="433"/>
                  </a:lnTo>
                  <a:lnTo>
                    <a:pt x="257" y="437"/>
                  </a:lnTo>
                  <a:lnTo>
                    <a:pt x="260" y="439"/>
                  </a:lnTo>
                  <a:lnTo>
                    <a:pt x="263" y="442"/>
                  </a:lnTo>
                  <a:lnTo>
                    <a:pt x="264" y="447"/>
                  </a:lnTo>
                  <a:lnTo>
                    <a:pt x="264" y="455"/>
                  </a:lnTo>
                  <a:lnTo>
                    <a:pt x="263" y="471"/>
                  </a:lnTo>
                  <a:lnTo>
                    <a:pt x="263" y="480"/>
                  </a:lnTo>
                  <a:lnTo>
                    <a:pt x="266" y="487"/>
                  </a:lnTo>
                  <a:lnTo>
                    <a:pt x="267" y="498"/>
                  </a:lnTo>
                  <a:lnTo>
                    <a:pt x="267" y="507"/>
                  </a:lnTo>
                  <a:lnTo>
                    <a:pt x="266" y="517"/>
                  </a:lnTo>
                  <a:lnTo>
                    <a:pt x="263" y="529"/>
                  </a:lnTo>
                  <a:lnTo>
                    <a:pt x="256" y="551"/>
                  </a:lnTo>
                  <a:lnTo>
                    <a:pt x="254" y="561"/>
                  </a:lnTo>
                  <a:lnTo>
                    <a:pt x="256" y="573"/>
                  </a:lnTo>
                  <a:lnTo>
                    <a:pt x="256" y="585"/>
                  </a:lnTo>
                  <a:lnTo>
                    <a:pt x="254" y="602"/>
                  </a:lnTo>
                  <a:lnTo>
                    <a:pt x="251" y="623"/>
                  </a:lnTo>
                  <a:lnTo>
                    <a:pt x="247" y="644"/>
                  </a:lnTo>
                  <a:lnTo>
                    <a:pt x="241" y="663"/>
                  </a:lnTo>
                  <a:lnTo>
                    <a:pt x="235" y="681"/>
                  </a:lnTo>
                  <a:lnTo>
                    <a:pt x="228" y="692"/>
                  </a:lnTo>
                  <a:lnTo>
                    <a:pt x="225" y="697"/>
                  </a:lnTo>
                  <a:lnTo>
                    <a:pt x="222" y="700"/>
                  </a:lnTo>
                  <a:lnTo>
                    <a:pt x="217" y="700"/>
                  </a:lnTo>
                  <a:lnTo>
                    <a:pt x="242" y="712"/>
                  </a:lnTo>
                  <a:lnTo>
                    <a:pt x="250" y="716"/>
                  </a:lnTo>
                  <a:lnTo>
                    <a:pt x="257" y="721"/>
                  </a:lnTo>
                  <a:lnTo>
                    <a:pt x="270" y="728"/>
                  </a:lnTo>
                  <a:lnTo>
                    <a:pt x="288" y="734"/>
                  </a:lnTo>
                  <a:lnTo>
                    <a:pt x="306" y="743"/>
                  </a:lnTo>
                  <a:lnTo>
                    <a:pt x="322" y="750"/>
                  </a:lnTo>
                  <a:lnTo>
                    <a:pt x="327" y="753"/>
                  </a:lnTo>
                  <a:lnTo>
                    <a:pt x="328" y="755"/>
                  </a:lnTo>
                  <a:lnTo>
                    <a:pt x="335" y="758"/>
                  </a:lnTo>
                  <a:lnTo>
                    <a:pt x="343" y="759"/>
                  </a:lnTo>
                  <a:lnTo>
                    <a:pt x="358" y="762"/>
                  </a:lnTo>
                  <a:lnTo>
                    <a:pt x="366" y="760"/>
                  </a:lnTo>
                  <a:lnTo>
                    <a:pt x="374" y="758"/>
                  </a:lnTo>
                  <a:lnTo>
                    <a:pt x="380" y="755"/>
                  </a:lnTo>
                  <a:lnTo>
                    <a:pt x="381" y="752"/>
                  </a:lnTo>
                  <a:lnTo>
                    <a:pt x="383" y="749"/>
                  </a:lnTo>
                  <a:lnTo>
                    <a:pt x="383" y="744"/>
                  </a:lnTo>
                  <a:lnTo>
                    <a:pt x="384" y="741"/>
                  </a:lnTo>
                  <a:lnTo>
                    <a:pt x="389" y="740"/>
                  </a:lnTo>
                  <a:lnTo>
                    <a:pt x="394" y="741"/>
                  </a:lnTo>
                  <a:lnTo>
                    <a:pt x="402" y="746"/>
                  </a:lnTo>
                  <a:lnTo>
                    <a:pt x="408" y="750"/>
                  </a:lnTo>
                  <a:lnTo>
                    <a:pt x="415" y="756"/>
                  </a:lnTo>
                  <a:lnTo>
                    <a:pt x="419" y="759"/>
                  </a:lnTo>
                  <a:lnTo>
                    <a:pt x="424" y="762"/>
                  </a:lnTo>
                  <a:lnTo>
                    <a:pt x="439" y="766"/>
                  </a:lnTo>
                  <a:lnTo>
                    <a:pt x="456" y="769"/>
                  </a:lnTo>
                  <a:lnTo>
                    <a:pt x="490" y="774"/>
                  </a:lnTo>
                  <a:lnTo>
                    <a:pt x="499" y="777"/>
                  </a:lnTo>
                  <a:lnTo>
                    <a:pt x="505" y="777"/>
                  </a:lnTo>
                  <a:lnTo>
                    <a:pt x="530" y="778"/>
                  </a:lnTo>
                  <a:lnTo>
                    <a:pt x="547" y="778"/>
                  </a:lnTo>
                  <a:lnTo>
                    <a:pt x="551" y="778"/>
                  </a:lnTo>
                  <a:lnTo>
                    <a:pt x="564" y="778"/>
                  </a:lnTo>
                  <a:lnTo>
                    <a:pt x="572" y="778"/>
                  </a:lnTo>
                  <a:lnTo>
                    <a:pt x="567" y="760"/>
                  </a:lnTo>
                  <a:lnTo>
                    <a:pt x="566" y="753"/>
                  </a:lnTo>
                  <a:lnTo>
                    <a:pt x="564" y="746"/>
                  </a:lnTo>
                  <a:lnTo>
                    <a:pt x="564" y="738"/>
                  </a:lnTo>
                  <a:lnTo>
                    <a:pt x="566" y="733"/>
                  </a:lnTo>
                  <a:lnTo>
                    <a:pt x="567" y="726"/>
                  </a:lnTo>
                  <a:lnTo>
                    <a:pt x="570" y="722"/>
                  </a:lnTo>
                  <a:lnTo>
                    <a:pt x="579" y="712"/>
                  </a:lnTo>
                  <a:lnTo>
                    <a:pt x="588" y="704"/>
                  </a:lnTo>
                  <a:lnTo>
                    <a:pt x="600" y="697"/>
                  </a:lnTo>
                  <a:lnTo>
                    <a:pt x="613" y="692"/>
                  </a:lnTo>
                  <a:lnTo>
                    <a:pt x="625" y="690"/>
                  </a:lnTo>
                  <a:lnTo>
                    <a:pt x="638" y="690"/>
                  </a:lnTo>
                  <a:lnTo>
                    <a:pt x="653" y="690"/>
                  </a:lnTo>
                  <a:lnTo>
                    <a:pt x="669" y="692"/>
                  </a:lnTo>
                  <a:lnTo>
                    <a:pt x="703" y="700"/>
                  </a:lnTo>
                  <a:lnTo>
                    <a:pt x="734" y="709"/>
                  </a:lnTo>
                  <a:lnTo>
                    <a:pt x="746" y="713"/>
                  </a:lnTo>
                  <a:lnTo>
                    <a:pt x="755" y="718"/>
                  </a:lnTo>
                  <a:lnTo>
                    <a:pt x="765" y="724"/>
                  </a:lnTo>
                  <a:lnTo>
                    <a:pt x="771" y="725"/>
                  </a:lnTo>
                  <a:lnTo>
                    <a:pt x="777" y="725"/>
                  </a:lnTo>
                  <a:lnTo>
                    <a:pt x="783" y="725"/>
                  </a:lnTo>
                  <a:lnTo>
                    <a:pt x="790" y="724"/>
                  </a:lnTo>
                  <a:lnTo>
                    <a:pt x="796" y="721"/>
                  </a:lnTo>
                  <a:lnTo>
                    <a:pt x="803" y="718"/>
                  </a:lnTo>
                  <a:lnTo>
                    <a:pt x="820" y="707"/>
                  </a:lnTo>
                  <a:lnTo>
                    <a:pt x="836" y="691"/>
                  </a:lnTo>
                  <a:lnTo>
                    <a:pt x="848" y="679"/>
                  </a:lnTo>
                  <a:lnTo>
                    <a:pt x="860" y="672"/>
                  </a:lnTo>
                  <a:lnTo>
                    <a:pt x="870" y="666"/>
                  </a:lnTo>
                  <a:lnTo>
                    <a:pt x="880" y="663"/>
                  </a:lnTo>
                  <a:lnTo>
                    <a:pt x="883" y="653"/>
                  </a:lnTo>
                  <a:lnTo>
                    <a:pt x="888" y="638"/>
                  </a:lnTo>
                  <a:lnTo>
                    <a:pt x="888" y="634"/>
                  </a:lnTo>
                  <a:lnTo>
                    <a:pt x="885" y="631"/>
                  </a:lnTo>
                  <a:lnTo>
                    <a:pt x="877" y="629"/>
                  </a:lnTo>
                  <a:lnTo>
                    <a:pt x="867" y="628"/>
                  </a:lnTo>
                  <a:lnTo>
                    <a:pt x="855" y="628"/>
                  </a:lnTo>
                  <a:lnTo>
                    <a:pt x="848" y="626"/>
                  </a:lnTo>
                  <a:lnTo>
                    <a:pt x="842" y="622"/>
                  </a:lnTo>
                  <a:lnTo>
                    <a:pt x="837" y="616"/>
                  </a:lnTo>
                  <a:lnTo>
                    <a:pt x="835" y="608"/>
                  </a:lnTo>
                  <a:lnTo>
                    <a:pt x="835" y="607"/>
                  </a:lnTo>
                  <a:lnTo>
                    <a:pt x="836" y="601"/>
                  </a:lnTo>
                  <a:lnTo>
                    <a:pt x="839" y="594"/>
                  </a:lnTo>
                  <a:lnTo>
                    <a:pt x="842" y="588"/>
                  </a:lnTo>
                  <a:lnTo>
                    <a:pt x="842" y="583"/>
                  </a:lnTo>
                  <a:lnTo>
                    <a:pt x="842" y="580"/>
                  </a:lnTo>
                  <a:lnTo>
                    <a:pt x="836" y="573"/>
                  </a:lnTo>
                  <a:lnTo>
                    <a:pt x="828" y="567"/>
                  </a:lnTo>
                  <a:lnTo>
                    <a:pt x="820" y="558"/>
                  </a:lnTo>
                  <a:lnTo>
                    <a:pt x="820" y="557"/>
                  </a:lnTo>
                  <a:lnTo>
                    <a:pt x="815" y="549"/>
                  </a:lnTo>
                  <a:lnTo>
                    <a:pt x="815" y="546"/>
                  </a:lnTo>
                  <a:lnTo>
                    <a:pt x="817" y="545"/>
                  </a:lnTo>
                  <a:lnTo>
                    <a:pt x="820" y="544"/>
                  </a:lnTo>
                  <a:lnTo>
                    <a:pt x="824" y="542"/>
                  </a:lnTo>
                  <a:lnTo>
                    <a:pt x="828" y="542"/>
                  </a:lnTo>
                  <a:lnTo>
                    <a:pt x="833" y="540"/>
                  </a:lnTo>
                  <a:lnTo>
                    <a:pt x="837" y="537"/>
                  </a:lnTo>
                  <a:lnTo>
                    <a:pt x="840" y="533"/>
                  </a:lnTo>
                  <a:lnTo>
                    <a:pt x="848" y="524"/>
                  </a:lnTo>
                  <a:lnTo>
                    <a:pt x="849" y="517"/>
                  </a:lnTo>
                  <a:lnTo>
                    <a:pt x="849" y="514"/>
                  </a:lnTo>
                  <a:lnTo>
                    <a:pt x="848" y="512"/>
                  </a:lnTo>
                  <a:lnTo>
                    <a:pt x="846" y="511"/>
                  </a:lnTo>
                  <a:lnTo>
                    <a:pt x="842" y="507"/>
                  </a:lnTo>
                  <a:lnTo>
                    <a:pt x="837" y="499"/>
                  </a:lnTo>
                  <a:lnTo>
                    <a:pt x="837" y="490"/>
                  </a:lnTo>
                  <a:lnTo>
                    <a:pt x="839" y="477"/>
                  </a:lnTo>
                  <a:lnTo>
                    <a:pt x="840" y="471"/>
                  </a:lnTo>
                  <a:lnTo>
                    <a:pt x="840" y="467"/>
                  </a:lnTo>
                  <a:lnTo>
                    <a:pt x="839" y="462"/>
                  </a:lnTo>
                  <a:lnTo>
                    <a:pt x="836" y="458"/>
                  </a:lnTo>
                  <a:lnTo>
                    <a:pt x="830" y="452"/>
                  </a:lnTo>
                  <a:lnTo>
                    <a:pt x="827" y="447"/>
                  </a:lnTo>
                  <a:lnTo>
                    <a:pt x="827" y="443"/>
                  </a:lnTo>
                  <a:lnTo>
                    <a:pt x="826" y="437"/>
                  </a:lnTo>
                  <a:lnTo>
                    <a:pt x="824" y="434"/>
                  </a:lnTo>
                  <a:lnTo>
                    <a:pt x="821" y="431"/>
                  </a:lnTo>
                  <a:lnTo>
                    <a:pt x="818" y="430"/>
                  </a:lnTo>
                  <a:lnTo>
                    <a:pt x="814" y="430"/>
                  </a:lnTo>
                  <a:lnTo>
                    <a:pt x="809" y="430"/>
                  </a:lnTo>
                  <a:lnTo>
                    <a:pt x="805" y="433"/>
                  </a:lnTo>
                  <a:lnTo>
                    <a:pt x="801" y="436"/>
                  </a:lnTo>
                  <a:lnTo>
                    <a:pt x="796" y="440"/>
                  </a:lnTo>
                  <a:lnTo>
                    <a:pt x="790" y="446"/>
                  </a:lnTo>
                  <a:lnTo>
                    <a:pt x="786" y="447"/>
                  </a:lnTo>
                  <a:lnTo>
                    <a:pt x="783" y="446"/>
                  </a:lnTo>
                  <a:lnTo>
                    <a:pt x="781" y="443"/>
                  </a:lnTo>
                  <a:lnTo>
                    <a:pt x="781" y="437"/>
                  </a:lnTo>
                  <a:lnTo>
                    <a:pt x="783" y="431"/>
                  </a:lnTo>
                  <a:lnTo>
                    <a:pt x="786" y="416"/>
                  </a:lnTo>
                  <a:lnTo>
                    <a:pt x="792" y="406"/>
                  </a:lnTo>
                  <a:lnTo>
                    <a:pt x="801" y="394"/>
                  </a:lnTo>
                  <a:lnTo>
                    <a:pt x="811" y="384"/>
                  </a:lnTo>
                  <a:lnTo>
                    <a:pt x="821" y="375"/>
                  </a:lnTo>
                  <a:lnTo>
                    <a:pt x="828" y="368"/>
                  </a:lnTo>
                  <a:lnTo>
                    <a:pt x="831" y="360"/>
                  </a:lnTo>
                  <a:lnTo>
                    <a:pt x="833" y="355"/>
                  </a:lnTo>
                  <a:lnTo>
                    <a:pt x="836" y="348"/>
                  </a:lnTo>
                  <a:lnTo>
                    <a:pt x="840" y="344"/>
                  </a:lnTo>
                  <a:lnTo>
                    <a:pt x="845" y="340"/>
                  </a:lnTo>
                  <a:lnTo>
                    <a:pt x="851" y="335"/>
                  </a:lnTo>
                  <a:lnTo>
                    <a:pt x="857" y="332"/>
                  </a:lnTo>
                  <a:lnTo>
                    <a:pt x="862" y="331"/>
                  </a:lnTo>
                  <a:lnTo>
                    <a:pt x="867" y="331"/>
                  </a:lnTo>
                  <a:lnTo>
                    <a:pt x="871" y="329"/>
                  </a:lnTo>
                  <a:lnTo>
                    <a:pt x="874" y="328"/>
                  </a:lnTo>
                  <a:lnTo>
                    <a:pt x="876" y="325"/>
                  </a:lnTo>
                  <a:lnTo>
                    <a:pt x="877" y="321"/>
                  </a:lnTo>
                  <a:lnTo>
                    <a:pt x="879" y="310"/>
                  </a:lnTo>
                  <a:lnTo>
                    <a:pt x="880" y="300"/>
                  </a:lnTo>
                  <a:lnTo>
                    <a:pt x="882" y="288"/>
                  </a:lnTo>
                  <a:lnTo>
                    <a:pt x="883" y="278"/>
                  </a:lnTo>
                  <a:lnTo>
                    <a:pt x="889" y="256"/>
                  </a:lnTo>
                  <a:lnTo>
                    <a:pt x="892" y="245"/>
                  </a:lnTo>
                  <a:lnTo>
                    <a:pt x="896" y="236"/>
                  </a:lnTo>
                  <a:lnTo>
                    <a:pt x="904" y="227"/>
                  </a:lnTo>
                  <a:lnTo>
                    <a:pt x="911" y="220"/>
                  </a:lnTo>
                  <a:lnTo>
                    <a:pt x="917" y="214"/>
                  </a:lnTo>
                  <a:lnTo>
                    <a:pt x="919" y="210"/>
                  </a:lnTo>
                  <a:lnTo>
                    <a:pt x="919" y="205"/>
                  </a:lnTo>
                  <a:lnTo>
                    <a:pt x="917" y="202"/>
                  </a:lnTo>
                  <a:lnTo>
                    <a:pt x="913" y="199"/>
                  </a:lnTo>
                  <a:lnTo>
                    <a:pt x="908" y="198"/>
                  </a:lnTo>
                  <a:lnTo>
                    <a:pt x="899" y="196"/>
                  </a:lnTo>
                  <a:lnTo>
                    <a:pt x="898" y="196"/>
                  </a:lnTo>
                  <a:lnTo>
                    <a:pt x="896" y="196"/>
                  </a:lnTo>
                  <a:lnTo>
                    <a:pt x="895" y="196"/>
                  </a:lnTo>
                  <a:lnTo>
                    <a:pt x="889" y="193"/>
                  </a:lnTo>
                  <a:lnTo>
                    <a:pt x="882" y="189"/>
                  </a:lnTo>
                  <a:lnTo>
                    <a:pt x="873" y="186"/>
                  </a:lnTo>
                  <a:lnTo>
                    <a:pt x="867" y="185"/>
                  </a:lnTo>
                  <a:lnTo>
                    <a:pt x="860" y="183"/>
                  </a:lnTo>
                  <a:lnTo>
                    <a:pt x="849" y="183"/>
                  </a:lnTo>
                  <a:lnTo>
                    <a:pt x="840" y="180"/>
                  </a:lnTo>
                  <a:lnTo>
                    <a:pt x="833" y="177"/>
                  </a:lnTo>
                  <a:lnTo>
                    <a:pt x="826" y="173"/>
                  </a:lnTo>
                  <a:lnTo>
                    <a:pt x="820" y="168"/>
                  </a:lnTo>
                  <a:lnTo>
                    <a:pt x="814" y="161"/>
                  </a:lnTo>
                  <a:lnTo>
                    <a:pt x="814" y="159"/>
                  </a:lnTo>
                  <a:lnTo>
                    <a:pt x="806" y="157"/>
                  </a:lnTo>
                  <a:lnTo>
                    <a:pt x="799" y="154"/>
                  </a:lnTo>
                  <a:lnTo>
                    <a:pt x="789" y="151"/>
                  </a:lnTo>
                  <a:lnTo>
                    <a:pt x="778" y="149"/>
                  </a:lnTo>
                  <a:lnTo>
                    <a:pt x="756" y="148"/>
                  </a:lnTo>
                  <a:lnTo>
                    <a:pt x="752" y="148"/>
                  </a:lnTo>
                  <a:lnTo>
                    <a:pt x="744" y="149"/>
                  </a:lnTo>
                  <a:lnTo>
                    <a:pt x="741" y="149"/>
                  </a:lnTo>
                  <a:lnTo>
                    <a:pt x="738" y="149"/>
                  </a:lnTo>
                  <a:lnTo>
                    <a:pt x="734" y="148"/>
                  </a:lnTo>
                  <a:lnTo>
                    <a:pt x="730" y="146"/>
                  </a:lnTo>
                  <a:lnTo>
                    <a:pt x="722" y="137"/>
                  </a:lnTo>
                  <a:lnTo>
                    <a:pt x="719" y="132"/>
                  </a:lnTo>
                  <a:lnTo>
                    <a:pt x="713" y="127"/>
                  </a:lnTo>
                  <a:lnTo>
                    <a:pt x="710" y="125"/>
                  </a:lnTo>
                  <a:lnTo>
                    <a:pt x="707" y="125"/>
                  </a:lnTo>
                  <a:lnTo>
                    <a:pt x="705" y="125"/>
                  </a:lnTo>
                  <a:lnTo>
                    <a:pt x="702" y="125"/>
                  </a:lnTo>
                  <a:lnTo>
                    <a:pt x="697" y="125"/>
                  </a:lnTo>
                  <a:lnTo>
                    <a:pt x="694" y="123"/>
                  </a:lnTo>
                  <a:lnTo>
                    <a:pt x="691" y="118"/>
                  </a:lnTo>
                  <a:lnTo>
                    <a:pt x="688" y="114"/>
                  </a:lnTo>
                  <a:lnTo>
                    <a:pt x="685" y="103"/>
                  </a:lnTo>
                  <a:lnTo>
                    <a:pt x="685" y="93"/>
                  </a:lnTo>
                  <a:lnTo>
                    <a:pt x="684" y="90"/>
                  </a:lnTo>
                  <a:lnTo>
                    <a:pt x="682" y="89"/>
                  </a:lnTo>
                  <a:lnTo>
                    <a:pt x="678" y="92"/>
                  </a:lnTo>
                  <a:lnTo>
                    <a:pt x="671" y="98"/>
                  </a:lnTo>
                  <a:lnTo>
                    <a:pt x="662" y="103"/>
                  </a:lnTo>
                  <a:lnTo>
                    <a:pt x="653" y="108"/>
                  </a:lnTo>
                  <a:lnTo>
                    <a:pt x="648" y="109"/>
                  </a:lnTo>
                  <a:lnTo>
                    <a:pt x="644" y="109"/>
                  </a:lnTo>
                  <a:lnTo>
                    <a:pt x="641" y="106"/>
                  </a:lnTo>
                  <a:lnTo>
                    <a:pt x="638" y="102"/>
                  </a:lnTo>
                  <a:lnTo>
                    <a:pt x="635" y="96"/>
                  </a:lnTo>
                  <a:lnTo>
                    <a:pt x="634" y="86"/>
                  </a:lnTo>
                  <a:lnTo>
                    <a:pt x="631" y="81"/>
                  </a:lnTo>
                  <a:lnTo>
                    <a:pt x="628" y="78"/>
                  </a:lnTo>
                  <a:lnTo>
                    <a:pt x="616" y="71"/>
                  </a:lnTo>
                  <a:lnTo>
                    <a:pt x="589" y="59"/>
                  </a:lnTo>
                  <a:lnTo>
                    <a:pt x="581" y="52"/>
                  </a:lnTo>
                  <a:lnTo>
                    <a:pt x="572" y="44"/>
                  </a:lnTo>
                  <a:lnTo>
                    <a:pt x="564" y="37"/>
                  </a:lnTo>
                  <a:lnTo>
                    <a:pt x="560" y="34"/>
                  </a:lnTo>
                  <a:lnTo>
                    <a:pt x="557" y="34"/>
                  </a:lnTo>
                  <a:lnTo>
                    <a:pt x="555" y="34"/>
                  </a:lnTo>
                  <a:lnTo>
                    <a:pt x="554" y="37"/>
                  </a:lnTo>
                  <a:lnTo>
                    <a:pt x="551" y="38"/>
                  </a:lnTo>
                  <a:lnTo>
                    <a:pt x="549" y="38"/>
                  </a:lnTo>
                  <a:lnTo>
                    <a:pt x="547" y="38"/>
                  </a:lnTo>
                  <a:lnTo>
                    <a:pt x="544" y="35"/>
                  </a:lnTo>
                  <a:lnTo>
                    <a:pt x="536" y="28"/>
                  </a:lnTo>
                  <a:lnTo>
                    <a:pt x="532" y="18"/>
                  </a:lnTo>
                  <a:lnTo>
                    <a:pt x="529" y="10"/>
                  </a:lnTo>
                  <a:lnTo>
                    <a:pt x="527" y="6"/>
                  </a:lnTo>
                  <a:lnTo>
                    <a:pt x="526" y="4"/>
                  </a:lnTo>
                  <a:lnTo>
                    <a:pt x="521" y="3"/>
                  </a:lnTo>
                  <a:close/>
                  <a:moveTo>
                    <a:pt x="1009" y="726"/>
                  </a:moveTo>
                  <a:lnTo>
                    <a:pt x="1004" y="728"/>
                  </a:lnTo>
                  <a:lnTo>
                    <a:pt x="1001" y="729"/>
                  </a:lnTo>
                  <a:lnTo>
                    <a:pt x="992" y="738"/>
                  </a:lnTo>
                  <a:lnTo>
                    <a:pt x="982" y="752"/>
                  </a:lnTo>
                  <a:lnTo>
                    <a:pt x="975" y="758"/>
                  </a:lnTo>
                  <a:lnTo>
                    <a:pt x="964" y="763"/>
                  </a:lnTo>
                  <a:lnTo>
                    <a:pt x="960" y="768"/>
                  </a:lnTo>
                  <a:lnTo>
                    <a:pt x="957" y="774"/>
                  </a:lnTo>
                  <a:lnTo>
                    <a:pt x="954" y="780"/>
                  </a:lnTo>
                  <a:lnTo>
                    <a:pt x="954" y="786"/>
                  </a:lnTo>
                  <a:lnTo>
                    <a:pt x="953" y="793"/>
                  </a:lnTo>
                  <a:lnTo>
                    <a:pt x="954" y="802"/>
                  </a:lnTo>
                  <a:lnTo>
                    <a:pt x="957" y="818"/>
                  </a:lnTo>
                  <a:lnTo>
                    <a:pt x="964" y="833"/>
                  </a:lnTo>
                  <a:lnTo>
                    <a:pt x="972" y="846"/>
                  </a:lnTo>
                  <a:lnTo>
                    <a:pt x="976" y="851"/>
                  </a:lnTo>
                  <a:lnTo>
                    <a:pt x="982" y="855"/>
                  </a:lnTo>
                  <a:lnTo>
                    <a:pt x="987" y="858"/>
                  </a:lnTo>
                  <a:lnTo>
                    <a:pt x="992" y="858"/>
                  </a:lnTo>
                  <a:lnTo>
                    <a:pt x="994" y="858"/>
                  </a:lnTo>
                  <a:lnTo>
                    <a:pt x="1000" y="856"/>
                  </a:lnTo>
                  <a:lnTo>
                    <a:pt x="1004" y="851"/>
                  </a:lnTo>
                  <a:lnTo>
                    <a:pt x="1007" y="845"/>
                  </a:lnTo>
                  <a:lnTo>
                    <a:pt x="1010" y="836"/>
                  </a:lnTo>
                  <a:lnTo>
                    <a:pt x="1015" y="815"/>
                  </a:lnTo>
                  <a:lnTo>
                    <a:pt x="1017" y="791"/>
                  </a:lnTo>
                  <a:lnTo>
                    <a:pt x="1017" y="768"/>
                  </a:lnTo>
                  <a:lnTo>
                    <a:pt x="1016" y="747"/>
                  </a:lnTo>
                  <a:lnTo>
                    <a:pt x="1013" y="733"/>
                  </a:lnTo>
                  <a:lnTo>
                    <a:pt x="1012" y="728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02" name="Freeform: Shape 185">
              <a:extLst>
                <a:ext uri="{FF2B5EF4-FFF2-40B4-BE49-F238E27FC236}">
                  <a16:creationId xmlns:a16="http://schemas.microsoft.com/office/drawing/2014/main" id="{EB6FE863-7240-2249-9BEF-39F3223DB4E9}"/>
                </a:ext>
              </a:extLst>
            </p:cNvPr>
            <p:cNvSpPr/>
            <p:nvPr/>
          </p:nvSpPr>
          <p:spPr>
            <a:xfrm>
              <a:off x="4292280" y="1765080"/>
              <a:ext cx="330480" cy="279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9" h="778">
                  <a:moveTo>
                    <a:pt x="520" y="0"/>
                  </a:moveTo>
                  <a:lnTo>
                    <a:pt x="520" y="0"/>
                  </a:lnTo>
                  <a:lnTo>
                    <a:pt x="505" y="1"/>
                  </a:lnTo>
                  <a:lnTo>
                    <a:pt x="505" y="1"/>
                  </a:lnTo>
                  <a:lnTo>
                    <a:pt x="504" y="1"/>
                  </a:lnTo>
                  <a:lnTo>
                    <a:pt x="504" y="1"/>
                  </a:lnTo>
                  <a:lnTo>
                    <a:pt x="501" y="1"/>
                  </a:lnTo>
                  <a:lnTo>
                    <a:pt x="501" y="1"/>
                  </a:lnTo>
                  <a:lnTo>
                    <a:pt x="492" y="3"/>
                  </a:lnTo>
                  <a:lnTo>
                    <a:pt x="484" y="6"/>
                  </a:lnTo>
                  <a:lnTo>
                    <a:pt x="477" y="10"/>
                  </a:lnTo>
                  <a:lnTo>
                    <a:pt x="470" y="18"/>
                  </a:lnTo>
                  <a:lnTo>
                    <a:pt x="465" y="25"/>
                  </a:lnTo>
                  <a:lnTo>
                    <a:pt x="462" y="35"/>
                  </a:lnTo>
                  <a:lnTo>
                    <a:pt x="459" y="49"/>
                  </a:lnTo>
                  <a:lnTo>
                    <a:pt x="461" y="62"/>
                  </a:lnTo>
                  <a:lnTo>
                    <a:pt x="461" y="62"/>
                  </a:lnTo>
                  <a:lnTo>
                    <a:pt x="461" y="69"/>
                  </a:lnTo>
                  <a:lnTo>
                    <a:pt x="461" y="77"/>
                  </a:lnTo>
                  <a:lnTo>
                    <a:pt x="459" y="83"/>
                  </a:lnTo>
                  <a:lnTo>
                    <a:pt x="456" y="87"/>
                  </a:lnTo>
                  <a:lnTo>
                    <a:pt x="453" y="92"/>
                  </a:lnTo>
                  <a:lnTo>
                    <a:pt x="451" y="96"/>
                  </a:lnTo>
                  <a:lnTo>
                    <a:pt x="442" y="102"/>
                  </a:lnTo>
                  <a:lnTo>
                    <a:pt x="430" y="106"/>
                  </a:lnTo>
                  <a:lnTo>
                    <a:pt x="418" y="108"/>
                  </a:lnTo>
                  <a:lnTo>
                    <a:pt x="387" y="112"/>
                  </a:lnTo>
                  <a:lnTo>
                    <a:pt x="387" y="112"/>
                  </a:lnTo>
                  <a:lnTo>
                    <a:pt x="374" y="114"/>
                  </a:lnTo>
                  <a:lnTo>
                    <a:pt x="369" y="117"/>
                  </a:lnTo>
                  <a:lnTo>
                    <a:pt x="365" y="118"/>
                  </a:lnTo>
                  <a:lnTo>
                    <a:pt x="359" y="125"/>
                  </a:lnTo>
                  <a:lnTo>
                    <a:pt x="355" y="133"/>
                  </a:lnTo>
                  <a:lnTo>
                    <a:pt x="350" y="149"/>
                  </a:lnTo>
                  <a:lnTo>
                    <a:pt x="347" y="155"/>
                  </a:lnTo>
                  <a:lnTo>
                    <a:pt x="341" y="161"/>
                  </a:lnTo>
                  <a:lnTo>
                    <a:pt x="341" y="161"/>
                  </a:lnTo>
                  <a:lnTo>
                    <a:pt x="334" y="166"/>
                  </a:lnTo>
                  <a:lnTo>
                    <a:pt x="325" y="166"/>
                  </a:lnTo>
                  <a:lnTo>
                    <a:pt x="325" y="166"/>
                  </a:lnTo>
                  <a:lnTo>
                    <a:pt x="315" y="166"/>
                  </a:lnTo>
                  <a:lnTo>
                    <a:pt x="303" y="162"/>
                  </a:lnTo>
                  <a:lnTo>
                    <a:pt x="293" y="159"/>
                  </a:lnTo>
                  <a:lnTo>
                    <a:pt x="282" y="155"/>
                  </a:lnTo>
                  <a:lnTo>
                    <a:pt x="272" y="151"/>
                  </a:lnTo>
                  <a:lnTo>
                    <a:pt x="263" y="145"/>
                  </a:lnTo>
                  <a:lnTo>
                    <a:pt x="257" y="137"/>
                  </a:lnTo>
                  <a:lnTo>
                    <a:pt x="253" y="132"/>
                  </a:lnTo>
                  <a:lnTo>
                    <a:pt x="253" y="132"/>
                  </a:lnTo>
                  <a:lnTo>
                    <a:pt x="251" y="127"/>
                  </a:lnTo>
                  <a:lnTo>
                    <a:pt x="247" y="124"/>
                  </a:lnTo>
                  <a:lnTo>
                    <a:pt x="242" y="123"/>
                  </a:lnTo>
                  <a:lnTo>
                    <a:pt x="237" y="123"/>
                  </a:lnTo>
                  <a:lnTo>
                    <a:pt x="237" y="123"/>
                  </a:lnTo>
                  <a:lnTo>
                    <a:pt x="230" y="123"/>
                  </a:lnTo>
                  <a:lnTo>
                    <a:pt x="223" y="125"/>
                  </a:lnTo>
                  <a:lnTo>
                    <a:pt x="217" y="129"/>
                  </a:lnTo>
                  <a:lnTo>
                    <a:pt x="211" y="133"/>
                  </a:lnTo>
                  <a:lnTo>
                    <a:pt x="208" y="139"/>
                  </a:lnTo>
                  <a:lnTo>
                    <a:pt x="207" y="145"/>
                  </a:lnTo>
                  <a:lnTo>
                    <a:pt x="208" y="151"/>
                  </a:lnTo>
                  <a:lnTo>
                    <a:pt x="213" y="158"/>
                  </a:lnTo>
                  <a:lnTo>
                    <a:pt x="213" y="158"/>
                  </a:lnTo>
                  <a:lnTo>
                    <a:pt x="220" y="168"/>
                  </a:lnTo>
                  <a:lnTo>
                    <a:pt x="226" y="180"/>
                  </a:lnTo>
                  <a:lnTo>
                    <a:pt x="229" y="192"/>
                  </a:lnTo>
                  <a:lnTo>
                    <a:pt x="230" y="202"/>
                  </a:lnTo>
                  <a:lnTo>
                    <a:pt x="230" y="213"/>
                  </a:lnTo>
                  <a:lnTo>
                    <a:pt x="229" y="222"/>
                  </a:lnTo>
                  <a:lnTo>
                    <a:pt x="226" y="229"/>
                  </a:lnTo>
                  <a:lnTo>
                    <a:pt x="222" y="233"/>
                  </a:lnTo>
                  <a:lnTo>
                    <a:pt x="222" y="233"/>
                  </a:lnTo>
                  <a:lnTo>
                    <a:pt x="219" y="235"/>
                  </a:lnTo>
                  <a:lnTo>
                    <a:pt x="214" y="236"/>
                  </a:lnTo>
                  <a:lnTo>
                    <a:pt x="214" y="236"/>
                  </a:lnTo>
                  <a:lnTo>
                    <a:pt x="204" y="235"/>
                  </a:lnTo>
                  <a:lnTo>
                    <a:pt x="194" y="232"/>
                  </a:lnTo>
                  <a:lnTo>
                    <a:pt x="194" y="232"/>
                  </a:lnTo>
                  <a:lnTo>
                    <a:pt x="183" y="227"/>
                  </a:lnTo>
                  <a:lnTo>
                    <a:pt x="173" y="226"/>
                  </a:lnTo>
                  <a:lnTo>
                    <a:pt x="173" y="226"/>
                  </a:lnTo>
                  <a:lnTo>
                    <a:pt x="167" y="227"/>
                  </a:lnTo>
                  <a:lnTo>
                    <a:pt x="160" y="230"/>
                  </a:lnTo>
                  <a:lnTo>
                    <a:pt x="160" y="230"/>
                  </a:lnTo>
                  <a:lnTo>
                    <a:pt x="155" y="233"/>
                  </a:lnTo>
                  <a:lnTo>
                    <a:pt x="151" y="235"/>
                  </a:lnTo>
                  <a:lnTo>
                    <a:pt x="151" y="235"/>
                  </a:lnTo>
                  <a:lnTo>
                    <a:pt x="148" y="233"/>
                  </a:lnTo>
                  <a:lnTo>
                    <a:pt x="143" y="232"/>
                  </a:lnTo>
                  <a:lnTo>
                    <a:pt x="138" y="224"/>
                  </a:lnTo>
                  <a:lnTo>
                    <a:pt x="129" y="216"/>
                  </a:lnTo>
                  <a:lnTo>
                    <a:pt x="124" y="213"/>
                  </a:lnTo>
                  <a:lnTo>
                    <a:pt x="118" y="210"/>
                  </a:lnTo>
                  <a:lnTo>
                    <a:pt x="118" y="210"/>
                  </a:lnTo>
                  <a:lnTo>
                    <a:pt x="111" y="208"/>
                  </a:lnTo>
                  <a:lnTo>
                    <a:pt x="106" y="207"/>
                  </a:lnTo>
                  <a:lnTo>
                    <a:pt x="106" y="207"/>
                  </a:lnTo>
                  <a:lnTo>
                    <a:pt x="96" y="208"/>
                  </a:lnTo>
                  <a:lnTo>
                    <a:pt x="84" y="213"/>
                  </a:lnTo>
                  <a:lnTo>
                    <a:pt x="84" y="213"/>
                  </a:lnTo>
                  <a:lnTo>
                    <a:pt x="73" y="216"/>
                  </a:lnTo>
                  <a:lnTo>
                    <a:pt x="56" y="217"/>
                  </a:lnTo>
                  <a:lnTo>
                    <a:pt x="56" y="217"/>
                  </a:lnTo>
                  <a:lnTo>
                    <a:pt x="49" y="217"/>
                  </a:lnTo>
                  <a:lnTo>
                    <a:pt x="49" y="217"/>
                  </a:lnTo>
                  <a:lnTo>
                    <a:pt x="41" y="217"/>
                  </a:lnTo>
                  <a:lnTo>
                    <a:pt x="41" y="217"/>
                  </a:lnTo>
                  <a:lnTo>
                    <a:pt x="30" y="217"/>
                  </a:lnTo>
                  <a:lnTo>
                    <a:pt x="21" y="220"/>
                  </a:lnTo>
                  <a:lnTo>
                    <a:pt x="12" y="223"/>
                  </a:lnTo>
                  <a:lnTo>
                    <a:pt x="6" y="227"/>
                  </a:lnTo>
                  <a:lnTo>
                    <a:pt x="3" y="233"/>
                  </a:lnTo>
                  <a:lnTo>
                    <a:pt x="0" y="239"/>
                  </a:lnTo>
                  <a:lnTo>
                    <a:pt x="2" y="245"/>
                  </a:lnTo>
                  <a:lnTo>
                    <a:pt x="5" y="250"/>
                  </a:lnTo>
                  <a:lnTo>
                    <a:pt x="5" y="250"/>
                  </a:lnTo>
                  <a:lnTo>
                    <a:pt x="9" y="256"/>
                  </a:lnTo>
                  <a:lnTo>
                    <a:pt x="10" y="261"/>
                  </a:lnTo>
                  <a:lnTo>
                    <a:pt x="10" y="267"/>
                  </a:lnTo>
                  <a:lnTo>
                    <a:pt x="10" y="273"/>
                  </a:lnTo>
                  <a:lnTo>
                    <a:pt x="9" y="284"/>
                  </a:lnTo>
                  <a:lnTo>
                    <a:pt x="10" y="289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9" y="298"/>
                  </a:lnTo>
                  <a:lnTo>
                    <a:pt x="27" y="301"/>
                  </a:lnTo>
                  <a:lnTo>
                    <a:pt x="50" y="307"/>
                  </a:lnTo>
                  <a:lnTo>
                    <a:pt x="78" y="313"/>
                  </a:lnTo>
                  <a:lnTo>
                    <a:pt x="93" y="318"/>
                  </a:lnTo>
                  <a:lnTo>
                    <a:pt x="106" y="325"/>
                  </a:lnTo>
                  <a:lnTo>
                    <a:pt x="106" y="325"/>
                  </a:lnTo>
                  <a:lnTo>
                    <a:pt x="120" y="329"/>
                  </a:lnTo>
                  <a:lnTo>
                    <a:pt x="129" y="332"/>
                  </a:lnTo>
                  <a:lnTo>
                    <a:pt x="138" y="334"/>
                  </a:lnTo>
                  <a:lnTo>
                    <a:pt x="145" y="335"/>
                  </a:lnTo>
                  <a:lnTo>
                    <a:pt x="157" y="335"/>
                  </a:lnTo>
                  <a:lnTo>
                    <a:pt x="163" y="337"/>
                  </a:lnTo>
                  <a:lnTo>
                    <a:pt x="169" y="341"/>
                  </a:lnTo>
                  <a:lnTo>
                    <a:pt x="169" y="341"/>
                  </a:lnTo>
                  <a:lnTo>
                    <a:pt x="179" y="348"/>
                  </a:lnTo>
                  <a:lnTo>
                    <a:pt x="186" y="351"/>
                  </a:lnTo>
                  <a:lnTo>
                    <a:pt x="189" y="355"/>
                  </a:lnTo>
                  <a:lnTo>
                    <a:pt x="191" y="359"/>
                  </a:lnTo>
                  <a:lnTo>
                    <a:pt x="192" y="372"/>
                  </a:lnTo>
                  <a:lnTo>
                    <a:pt x="192" y="372"/>
                  </a:lnTo>
                  <a:lnTo>
                    <a:pt x="192" y="382"/>
                  </a:lnTo>
                  <a:lnTo>
                    <a:pt x="195" y="391"/>
                  </a:lnTo>
                  <a:lnTo>
                    <a:pt x="201" y="400"/>
                  </a:lnTo>
                  <a:lnTo>
                    <a:pt x="207" y="409"/>
                  </a:lnTo>
                  <a:lnTo>
                    <a:pt x="214" y="416"/>
                  </a:lnTo>
                  <a:lnTo>
                    <a:pt x="223" y="422"/>
                  </a:lnTo>
                  <a:lnTo>
                    <a:pt x="235" y="428"/>
                  </a:lnTo>
                  <a:lnTo>
                    <a:pt x="247" y="433"/>
                  </a:lnTo>
                  <a:lnTo>
                    <a:pt x="247" y="433"/>
                  </a:lnTo>
                  <a:lnTo>
                    <a:pt x="257" y="437"/>
                  </a:lnTo>
                  <a:lnTo>
                    <a:pt x="260" y="439"/>
                  </a:lnTo>
                  <a:lnTo>
                    <a:pt x="263" y="442"/>
                  </a:lnTo>
                  <a:lnTo>
                    <a:pt x="264" y="447"/>
                  </a:lnTo>
                  <a:lnTo>
                    <a:pt x="264" y="455"/>
                  </a:lnTo>
                  <a:lnTo>
                    <a:pt x="263" y="471"/>
                  </a:lnTo>
                  <a:lnTo>
                    <a:pt x="263" y="480"/>
                  </a:lnTo>
                  <a:lnTo>
                    <a:pt x="266" y="487"/>
                  </a:lnTo>
                  <a:lnTo>
                    <a:pt x="266" y="487"/>
                  </a:lnTo>
                  <a:lnTo>
                    <a:pt x="267" y="498"/>
                  </a:lnTo>
                  <a:lnTo>
                    <a:pt x="267" y="507"/>
                  </a:lnTo>
                  <a:lnTo>
                    <a:pt x="266" y="517"/>
                  </a:lnTo>
                  <a:lnTo>
                    <a:pt x="263" y="529"/>
                  </a:lnTo>
                  <a:lnTo>
                    <a:pt x="256" y="551"/>
                  </a:lnTo>
                  <a:lnTo>
                    <a:pt x="254" y="561"/>
                  </a:lnTo>
                  <a:lnTo>
                    <a:pt x="256" y="573"/>
                  </a:lnTo>
                  <a:lnTo>
                    <a:pt x="256" y="573"/>
                  </a:lnTo>
                  <a:lnTo>
                    <a:pt x="256" y="585"/>
                  </a:lnTo>
                  <a:lnTo>
                    <a:pt x="254" y="602"/>
                  </a:lnTo>
                  <a:lnTo>
                    <a:pt x="251" y="623"/>
                  </a:lnTo>
                  <a:lnTo>
                    <a:pt x="247" y="644"/>
                  </a:lnTo>
                  <a:lnTo>
                    <a:pt x="241" y="663"/>
                  </a:lnTo>
                  <a:lnTo>
                    <a:pt x="235" y="681"/>
                  </a:lnTo>
                  <a:lnTo>
                    <a:pt x="228" y="692"/>
                  </a:lnTo>
                  <a:lnTo>
                    <a:pt x="225" y="697"/>
                  </a:lnTo>
                  <a:lnTo>
                    <a:pt x="222" y="700"/>
                  </a:lnTo>
                  <a:lnTo>
                    <a:pt x="217" y="700"/>
                  </a:lnTo>
                  <a:lnTo>
                    <a:pt x="217" y="700"/>
                  </a:lnTo>
                  <a:lnTo>
                    <a:pt x="242" y="712"/>
                  </a:lnTo>
                  <a:lnTo>
                    <a:pt x="242" y="712"/>
                  </a:lnTo>
                  <a:lnTo>
                    <a:pt x="250" y="716"/>
                  </a:lnTo>
                  <a:lnTo>
                    <a:pt x="250" y="716"/>
                  </a:lnTo>
                  <a:lnTo>
                    <a:pt x="257" y="721"/>
                  </a:lnTo>
                  <a:lnTo>
                    <a:pt x="257" y="721"/>
                  </a:lnTo>
                  <a:lnTo>
                    <a:pt x="270" y="728"/>
                  </a:lnTo>
                  <a:lnTo>
                    <a:pt x="288" y="734"/>
                  </a:lnTo>
                  <a:lnTo>
                    <a:pt x="306" y="743"/>
                  </a:lnTo>
                  <a:lnTo>
                    <a:pt x="322" y="750"/>
                  </a:lnTo>
                  <a:lnTo>
                    <a:pt x="322" y="750"/>
                  </a:lnTo>
                  <a:lnTo>
                    <a:pt x="327" y="753"/>
                  </a:lnTo>
                  <a:lnTo>
                    <a:pt x="327" y="753"/>
                  </a:lnTo>
                  <a:lnTo>
                    <a:pt x="328" y="755"/>
                  </a:lnTo>
                  <a:lnTo>
                    <a:pt x="328" y="755"/>
                  </a:lnTo>
                  <a:lnTo>
                    <a:pt x="335" y="758"/>
                  </a:lnTo>
                  <a:lnTo>
                    <a:pt x="343" y="759"/>
                  </a:lnTo>
                  <a:lnTo>
                    <a:pt x="358" y="762"/>
                  </a:lnTo>
                  <a:lnTo>
                    <a:pt x="358" y="762"/>
                  </a:lnTo>
                  <a:lnTo>
                    <a:pt x="366" y="760"/>
                  </a:lnTo>
                  <a:lnTo>
                    <a:pt x="374" y="758"/>
                  </a:lnTo>
                  <a:lnTo>
                    <a:pt x="374" y="758"/>
                  </a:lnTo>
                  <a:lnTo>
                    <a:pt x="380" y="755"/>
                  </a:lnTo>
                  <a:lnTo>
                    <a:pt x="381" y="752"/>
                  </a:lnTo>
                  <a:lnTo>
                    <a:pt x="383" y="749"/>
                  </a:lnTo>
                  <a:lnTo>
                    <a:pt x="383" y="749"/>
                  </a:lnTo>
                  <a:lnTo>
                    <a:pt x="383" y="744"/>
                  </a:lnTo>
                  <a:lnTo>
                    <a:pt x="384" y="741"/>
                  </a:lnTo>
                  <a:lnTo>
                    <a:pt x="384" y="741"/>
                  </a:lnTo>
                  <a:lnTo>
                    <a:pt x="389" y="740"/>
                  </a:lnTo>
                  <a:lnTo>
                    <a:pt x="389" y="740"/>
                  </a:lnTo>
                  <a:lnTo>
                    <a:pt x="394" y="741"/>
                  </a:lnTo>
                  <a:lnTo>
                    <a:pt x="402" y="746"/>
                  </a:lnTo>
                  <a:lnTo>
                    <a:pt x="408" y="750"/>
                  </a:lnTo>
                  <a:lnTo>
                    <a:pt x="415" y="756"/>
                  </a:lnTo>
                  <a:lnTo>
                    <a:pt x="415" y="756"/>
                  </a:lnTo>
                  <a:lnTo>
                    <a:pt x="419" y="759"/>
                  </a:lnTo>
                  <a:lnTo>
                    <a:pt x="424" y="762"/>
                  </a:lnTo>
                  <a:lnTo>
                    <a:pt x="424" y="762"/>
                  </a:lnTo>
                  <a:lnTo>
                    <a:pt x="439" y="766"/>
                  </a:lnTo>
                  <a:lnTo>
                    <a:pt x="456" y="769"/>
                  </a:lnTo>
                  <a:lnTo>
                    <a:pt x="490" y="774"/>
                  </a:lnTo>
                  <a:lnTo>
                    <a:pt x="490" y="774"/>
                  </a:lnTo>
                  <a:lnTo>
                    <a:pt x="499" y="777"/>
                  </a:lnTo>
                  <a:lnTo>
                    <a:pt x="499" y="777"/>
                  </a:lnTo>
                  <a:lnTo>
                    <a:pt x="505" y="777"/>
                  </a:lnTo>
                  <a:lnTo>
                    <a:pt x="505" y="777"/>
                  </a:lnTo>
                  <a:lnTo>
                    <a:pt x="530" y="778"/>
                  </a:lnTo>
                  <a:lnTo>
                    <a:pt x="530" y="778"/>
                  </a:lnTo>
                  <a:lnTo>
                    <a:pt x="547" y="778"/>
                  </a:lnTo>
                  <a:lnTo>
                    <a:pt x="547" y="778"/>
                  </a:lnTo>
                  <a:lnTo>
                    <a:pt x="551" y="778"/>
                  </a:lnTo>
                  <a:lnTo>
                    <a:pt x="551" y="778"/>
                  </a:lnTo>
                  <a:lnTo>
                    <a:pt x="564" y="778"/>
                  </a:lnTo>
                  <a:lnTo>
                    <a:pt x="564" y="778"/>
                  </a:lnTo>
                  <a:lnTo>
                    <a:pt x="572" y="778"/>
                  </a:lnTo>
                  <a:lnTo>
                    <a:pt x="572" y="778"/>
                  </a:lnTo>
                  <a:lnTo>
                    <a:pt x="567" y="760"/>
                  </a:lnTo>
                  <a:lnTo>
                    <a:pt x="567" y="760"/>
                  </a:lnTo>
                  <a:lnTo>
                    <a:pt x="566" y="753"/>
                  </a:lnTo>
                  <a:lnTo>
                    <a:pt x="564" y="746"/>
                  </a:lnTo>
                  <a:lnTo>
                    <a:pt x="564" y="738"/>
                  </a:lnTo>
                  <a:lnTo>
                    <a:pt x="566" y="733"/>
                  </a:lnTo>
                  <a:lnTo>
                    <a:pt x="567" y="726"/>
                  </a:lnTo>
                  <a:lnTo>
                    <a:pt x="570" y="722"/>
                  </a:lnTo>
                  <a:lnTo>
                    <a:pt x="579" y="712"/>
                  </a:lnTo>
                  <a:lnTo>
                    <a:pt x="588" y="704"/>
                  </a:lnTo>
                  <a:lnTo>
                    <a:pt x="600" y="697"/>
                  </a:lnTo>
                  <a:lnTo>
                    <a:pt x="613" y="692"/>
                  </a:lnTo>
                  <a:lnTo>
                    <a:pt x="625" y="690"/>
                  </a:lnTo>
                  <a:lnTo>
                    <a:pt x="625" y="690"/>
                  </a:lnTo>
                  <a:lnTo>
                    <a:pt x="638" y="690"/>
                  </a:lnTo>
                  <a:lnTo>
                    <a:pt x="638" y="690"/>
                  </a:lnTo>
                  <a:lnTo>
                    <a:pt x="653" y="690"/>
                  </a:lnTo>
                  <a:lnTo>
                    <a:pt x="669" y="692"/>
                  </a:lnTo>
                  <a:lnTo>
                    <a:pt x="703" y="700"/>
                  </a:lnTo>
                  <a:lnTo>
                    <a:pt x="734" y="709"/>
                  </a:lnTo>
                  <a:lnTo>
                    <a:pt x="746" y="713"/>
                  </a:lnTo>
                  <a:lnTo>
                    <a:pt x="755" y="718"/>
                  </a:lnTo>
                  <a:lnTo>
                    <a:pt x="755" y="718"/>
                  </a:lnTo>
                  <a:lnTo>
                    <a:pt x="765" y="724"/>
                  </a:lnTo>
                  <a:lnTo>
                    <a:pt x="771" y="725"/>
                  </a:lnTo>
                  <a:lnTo>
                    <a:pt x="777" y="725"/>
                  </a:lnTo>
                  <a:lnTo>
                    <a:pt x="777" y="725"/>
                  </a:lnTo>
                  <a:lnTo>
                    <a:pt x="783" y="725"/>
                  </a:lnTo>
                  <a:lnTo>
                    <a:pt x="790" y="724"/>
                  </a:lnTo>
                  <a:lnTo>
                    <a:pt x="796" y="721"/>
                  </a:lnTo>
                  <a:lnTo>
                    <a:pt x="803" y="718"/>
                  </a:lnTo>
                  <a:lnTo>
                    <a:pt x="820" y="707"/>
                  </a:lnTo>
                  <a:lnTo>
                    <a:pt x="836" y="691"/>
                  </a:lnTo>
                  <a:lnTo>
                    <a:pt x="836" y="691"/>
                  </a:lnTo>
                  <a:lnTo>
                    <a:pt x="848" y="679"/>
                  </a:lnTo>
                  <a:lnTo>
                    <a:pt x="860" y="672"/>
                  </a:lnTo>
                  <a:lnTo>
                    <a:pt x="870" y="666"/>
                  </a:lnTo>
                  <a:lnTo>
                    <a:pt x="880" y="663"/>
                  </a:lnTo>
                  <a:lnTo>
                    <a:pt x="880" y="663"/>
                  </a:lnTo>
                  <a:lnTo>
                    <a:pt x="883" y="653"/>
                  </a:lnTo>
                  <a:lnTo>
                    <a:pt x="883" y="653"/>
                  </a:lnTo>
                  <a:lnTo>
                    <a:pt x="888" y="638"/>
                  </a:lnTo>
                  <a:lnTo>
                    <a:pt x="888" y="638"/>
                  </a:lnTo>
                  <a:lnTo>
                    <a:pt x="888" y="638"/>
                  </a:lnTo>
                  <a:lnTo>
                    <a:pt x="888" y="638"/>
                  </a:lnTo>
                  <a:lnTo>
                    <a:pt x="888" y="634"/>
                  </a:lnTo>
                  <a:lnTo>
                    <a:pt x="885" y="631"/>
                  </a:lnTo>
                  <a:lnTo>
                    <a:pt x="885" y="631"/>
                  </a:lnTo>
                  <a:lnTo>
                    <a:pt x="877" y="629"/>
                  </a:lnTo>
                  <a:lnTo>
                    <a:pt x="867" y="628"/>
                  </a:lnTo>
                  <a:lnTo>
                    <a:pt x="867" y="628"/>
                  </a:lnTo>
                  <a:lnTo>
                    <a:pt x="855" y="628"/>
                  </a:lnTo>
                  <a:lnTo>
                    <a:pt x="855" y="628"/>
                  </a:lnTo>
                  <a:lnTo>
                    <a:pt x="848" y="626"/>
                  </a:lnTo>
                  <a:lnTo>
                    <a:pt x="842" y="622"/>
                  </a:lnTo>
                  <a:lnTo>
                    <a:pt x="837" y="616"/>
                  </a:lnTo>
                  <a:lnTo>
                    <a:pt x="835" y="608"/>
                  </a:lnTo>
                  <a:lnTo>
                    <a:pt x="835" y="608"/>
                  </a:lnTo>
                  <a:lnTo>
                    <a:pt x="835" y="607"/>
                  </a:lnTo>
                  <a:lnTo>
                    <a:pt x="835" y="607"/>
                  </a:lnTo>
                  <a:lnTo>
                    <a:pt x="836" y="601"/>
                  </a:lnTo>
                  <a:lnTo>
                    <a:pt x="839" y="594"/>
                  </a:lnTo>
                  <a:lnTo>
                    <a:pt x="839" y="594"/>
                  </a:lnTo>
                  <a:lnTo>
                    <a:pt x="842" y="588"/>
                  </a:lnTo>
                  <a:lnTo>
                    <a:pt x="842" y="588"/>
                  </a:lnTo>
                  <a:lnTo>
                    <a:pt x="842" y="583"/>
                  </a:lnTo>
                  <a:lnTo>
                    <a:pt x="842" y="580"/>
                  </a:lnTo>
                  <a:lnTo>
                    <a:pt x="836" y="573"/>
                  </a:lnTo>
                  <a:lnTo>
                    <a:pt x="828" y="567"/>
                  </a:lnTo>
                  <a:lnTo>
                    <a:pt x="820" y="558"/>
                  </a:lnTo>
                  <a:lnTo>
                    <a:pt x="820" y="558"/>
                  </a:lnTo>
                  <a:lnTo>
                    <a:pt x="820" y="557"/>
                  </a:lnTo>
                  <a:lnTo>
                    <a:pt x="820" y="557"/>
                  </a:lnTo>
                  <a:lnTo>
                    <a:pt x="815" y="549"/>
                  </a:lnTo>
                  <a:lnTo>
                    <a:pt x="815" y="546"/>
                  </a:lnTo>
                  <a:lnTo>
                    <a:pt x="817" y="545"/>
                  </a:lnTo>
                  <a:lnTo>
                    <a:pt x="817" y="545"/>
                  </a:lnTo>
                  <a:lnTo>
                    <a:pt x="820" y="544"/>
                  </a:lnTo>
                  <a:lnTo>
                    <a:pt x="824" y="542"/>
                  </a:lnTo>
                  <a:lnTo>
                    <a:pt x="828" y="542"/>
                  </a:lnTo>
                  <a:lnTo>
                    <a:pt x="833" y="540"/>
                  </a:lnTo>
                  <a:lnTo>
                    <a:pt x="833" y="540"/>
                  </a:lnTo>
                  <a:lnTo>
                    <a:pt x="837" y="537"/>
                  </a:lnTo>
                  <a:lnTo>
                    <a:pt x="840" y="533"/>
                  </a:lnTo>
                  <a:lnTo>
                    <a:pt x="848" y="524"/>
                  </a:lnTo>
                  <a:lnTo>
                    <a:pt x="848" y="524"/>
                  </a:lnTo>
                  <a:lnTo>
                    <a:pt x="849" y="517"/>
                  </a:lnTo>
                  <a:lnTo>
                    <a:pt x="849" y="514"/>
                  </a:lnTo>
                  <a:lnTo>
                    <a:pt x="848" y="512"/>
                  </a:lnTo>
                  <a:lnTo>
                    <a:pt x="848" y="512"/>
                  </a:lnTo>
                  <a:lnTo>
                    <a:pt x="846" y="511"/>
                  </a:lnTo>
                  <a:lnTo>
                    <a:pt x="846" y="511"/>
                  </a:lnTo>
                  <a:lnTo>
                    <a:pt x="842" y="507"/>
                  </a:lnTo>
                  <a:lnTo>
                    <a:pt x="837" y="499"/>
                  </a:lnTo>
                  <a:lnTo>
                    <a:pt x="837" y="490"/>
                  </a:lnTo>
                  <a:lnTo>
                    <a:pt x="839" y="477"/>
                  </a:lnTo>
                  <a:lnTo>
                    <a:pt x="839" y="477"/>
                  </a:lnTo>
                  <a:lnTo>
                    <a:pt x="839" y="477"/>
                  </a:lnTo>
                  <a:lnTo>
                    <a:pt x="839" y="477"/>
                  </a:lnTo>
                  <a:lnTo>
                    <a:pt x="840" y="471"/>
                  </a:lnTo>
                  <a:lnTo>
                    <a:pt x="840" y="467"/>
                  </a:lnTo>
                  <a:lnTo>
                    <a:pt x="839" y="462"/>
                  </a:lnTo>
                  <a:lnTo>
                    <a:pt x="836" y="458"/>
                  </a:lnTo>
                  <a:lnTo>
                    <a:pt x="830" y="452"/>
                  </a:lnTo>
                  <a:lnTo>
                    <a:pt x="827" y="447"/>
                  </a:lnTo>
                  <a:lnTo>
                    <a:pt x="827" y="443"/>
                  </a:lnTo>
                  <a:lnTo>
                    <a:pt x="827" y="443"/>
                  </a:lnTo>
                  <a:lnTo>
                    <a:pt x="826" y="437"/>
                  </a:lnTo>
                  <a:lnTo>
                    <a:pt x="826" y="437"/>
                  </a:lnTo>
                  <a:lnTo>
                    <a:pt x="824" y="434"/>
                  </a:lnTo>
                  <a:lnTo>
                    <a:pt x="821" y="431"/>
                  </a:lnTo>
                  <a:lnTo>
                    <a:pt x="818" y="430"/>
                  </a:lnTo>
                  <a:lnTo>
                    <a:pt x="814" y="430"/>
                  </a:lnTo>
                  <a:lnTo>
                    <a:pt x="814" y="430"/>
                  </a:lnTo>
                  <a:lnTo>
                    <a:pt x="809" y="430"/>
                  </a:lnTo>
                  <a:lnTo>
                    <a:pt x="805" y="433"/>
                  </a:lnTo>
                  <a:lnTo>
                    <a:pt x="801" y="436"/>
                  </a:lnTo>
                  <a:lnTo>
                    <a:pt x="796" y="440"/>
                  </a:lnTo>
                  <a:lnTo>
                    <a:pt x="796" y="440"/>
                  </a:lnTo>
                  <a:lnTo>
                    <a:pt x="790" y="446"/>
                  </a:lnTo>
                  <a:lnTo>
                    <a:pt x="786" y="447"/>
                  </a:lnTo>
                  <a:lnTo>
                    <a:pt x="786" y="447"/>
                  </a:lnTo>
                  <a:lnTo>
                    <a:pt x="783" y="446"/>
                  </a:lnTo>
                  <a:lnTo>
                    <a:pt x="781" y="443"/>
                  </a:lnTo>
                  <a:lnTo>
                    <a:pt x="781" y="437"/>
                  </a:lnTo>
                  <a:lnTo>
                    <a:pt x="783" y="431"/>
                  </a:lnTo>
                  <a:lnTo>
                    <a:pt x="783" y="431"/>
                  </a:lnTo>
                  <a:lnTo>
                    <a:pt x="786" y="416"/>
                  </a:lnTo>
                  <a:lnTo>
                    <a:pt x="786" y="416"/>
                  </a:lnTo>
                  <a:lnTo>
                    <a:pt x="792" y="406"/>
                  </a:lnTo>
                  <a:lnTo>
                    <a:pt x="792" y="406"/>
                  </a:lnTo>
                  <a:lnTo>
                    <a:pt x="801" y="394"/>
                  </a:lnTo>
                  <a:lnTo>
                    <a:pt x="811" y="384"/>
                  </a:lnTo>
                  <a:lnTo>
                    <a:pt x="821" y="375"/>
                  </a:lnTo>
                  <a:lnTo>
                    <a:pt x="828" y="368"/>
                  </a:lnTo>
                  <a:lnTo>
                    <a:pt x="828" y="368"/>
                  </a:lnTo>
                  <a:lnTo>
                    <a:pt x="831" y="360"/>
                  </a:lnTo>
                  <a:lnTo>
                    <a:pt x="831" y="360"/>
                  </a:lnTo>
                  <a:lnTo>
                    <a:pt x="833" y="355"/>
                  </a:lnTo>
                  <a:lnTo>
                    <a:pt x="836" y="348"/>
                  </a:lnTo>
                  <a:lnTo>
                    <a:pt x="840" y="344"/>
                  </a:lnTo>
                  <a:lnTo>
                    <a:pt x="845" y="340"/>
                  </a:lnTo>
                  <a:lnTo>
                    <a:pt x="851" y="335"/>
                  </a:lnTo>
                  <a:lnTo>
                    <a:pt x="857" y="332"/>
                  </a:lnTo>
                  <a:lnTo>
                    <a:pt x="862" y="331"/>
                  </a:lnTo>
                  <a:lnTo>
                    <a:pt x="867" y="331"/>
                  </a:lnTo>
                  <a:lnTo>
                    <a:pt x="867" y="331"/>
                  </a:lnTo>
                  <a:lnTo>
                    <a:pt x="871" y="329"/>
                  </a:lnTo>
                  <a:lnTo>
                    <a:pt x="874" y="328"/>
                  </a:lnTo>
                  <a:lnTo>
                    <a:pt x="876" y="325"/>
                  </a:lnTo>
                  <a:lnTo>
                    <a:pt x="877" y="321"/>
                  </a:lnTo>
                  <a:lnTo>
                    <a:pt x="877" y="321"/>
                  </a:lnTo>
                  <a:lnTo>
                    <a:pt x="879" y="310"/>
                  </a:lnTo>
                  <a:lnTo>
                    <a:pt x="880" y="300"/>
                  </a:lnTo>
                  <a:lnTo>
                    <a:pt x="882" y="288"/>
                  </a:lnTo>
                  <a:lnTo>
                    <a:pt x="883" y="278"/>
                  </a:lnTo>
                  <a:lnTo>
                    <a:pt x="883" y="278"/>
                  </a:lnTo>
                  <a:lnTo>
                    <a:pt x="889" y="256"/>
                  </a:lnTo>
                  <a:lnTo>
                    <a:pt x="892" y="245"/>
                  </a:lnTo>
                  <a:lnTo>
                    <a:pt x="896" y="236"/>
                  </a:lnTo>
                  <a:lnTo>
                    <a:pt x="896" y="236"/>
                  </a:lnTo>
                  <a:lnTo>
                    <a:pt x="904" y="227"/>
                  </a:lnTo>
                  <a:lnTo>
                    <a:pt x="911" y="220"/>
                  </a:lnTo>
                  <a:lnTo>
                    <a:pt x="911" y="220"/>
                  </a:lnTo>
                  <a:lnTo>
                    <a:pt x="917" y="214"/>
                  </a:lnTo>
                  <a:lnTo>
                    <a:pt x="919" y="210"/>
                  </a:lnTo>
                  <a:lnTo>
                    <a:pt x="919" y="205"/>
                  </a:lnTo>
                  <a:lnTo>
                    <a:pt x="917" y="202"/>
                  </a:lnTo>
                  <a:lnTo>
                    <a:pt x="913" y="199"/>
                  </a:lnTo>
                  <a:lnTo>
                    <a:pt x="908" y="198"/>
                  </a:lnTo>
                  <a:lnTo>
                    <a:pt x="899" y="196"/>
                  </a:lnTo>
                  <a:lnTo>
                    <a:pt x="899" y="196"/>
                  </a:lnTo>
                  <a:lnTo>
                    <a:pt x="899" y="196"/>
                  </a:lnTo>
                  <a:lnTo>
                    <a:pt x="898" y="196"/>
                  </a:lnTo>
                  <a:lnTo>
                    <a:pt x="898" y="196"/>
                  </a:lnTo>
                  <a:lnTo>
                    <a:pt x="896" y="196"/>
                  </a:lnTo>
                  <a:lnTo>
                    <a:pt x="896" y="196"/>
                  </a:lnTo>
                  <a:lnTo>
                    <a:pt x="895" y="196"/>
                  </a:lnTo>
                  <a:lnTo>
                    <a:pt x="895" y="196"/>
                  </a:lnTo>
                  <a:lnTo>
                    <a:pt x="889" y="193"/>
                  </a:lnTo>
                  <a:lnTo>
                    <a:pt x="882" y="189"/>
                  </a:lnTo>
                  <a:lnTo>
                    <a:pt x="873" y="186"/>
                  </a:lnTo>
                  <a:lnTo>
                    <a:pt x="867" y="185"/>
                  </a:lnTo>
                  <a:lnTo>
                    <a:pt x="860" y="183"/>
                  </a:lnTo>
                  <a:lnTo>
                    <a:pt x="860" y="183"/>
                  </a:lnTo>
                  <a:lnTo>
                    <a:pt x="849" y="183"/>
                  </a:lnTo>
                  <a:lnTo>
                    <a:pt x="849" y="183"/>
                  </a:lnTo>
                  <a:lnTo>
                    <a:pt x="840" y="180"/>
                  </a:lnTo>
                  <a:lnTo>
                    <a:pt x="833" y="177"/>
                  </a:lnTo>
                  <a:lnTo>
                    <a:pt x="826" y="173"/>
                  </a:lnTo>
                  <a:lnTo>
                    <a:pt x="820" y="168"/>
                  </a:lnTo>
                  <a:lnTo>
                    <a:pt x="820" y="168"/>
                  </a:lnTo>
                  <a:lnTo>
                    <a:pt x="814" y="161"/>
                  </a:lnTo>
                  <a:lnTo>
                    <a:pt x="814" y="161"/>
                  </a:lnTo>
                  <a:lnTo>
                    <a:pt x="814" y="159"/>
                  </a:lnTo>
                  <a:lnTo>
                    <a:pt x="814" y="159"/>
                  </a:lnTo>
                  <a:lnTo>
                    <a:pt x="806" y="157"/>
                  </a:lnTo>
                  <a:lnTo>
                    <a:pt x="799" y="154"/>
                  </a:lnTo>
                  <a:lnTo>
                    <a:pt x="799" y="154"/>
                  </a:lnTo>
                  <a:lnTo>
                    <a:pt x="789" y="151"/>
                  </a:lnTo>
                  <a:lnTo>
                    <a:pt x="778" y="149"/>
                  </a:lnTo>
                  <a:lnTo>
                    <a:pt x="756" y="148"/>
                  </a:lnTo>
                  <a:lnTo>
                    <a:pt x="756" y="148"/>
                  </a:lnTo>
                  <a:lnTo>
                    <a:pt x="752" y="148"/>
                  </a:lnTo>
                  <a:lnTo>
                    <a:pt x="752" y="148"/>
                  </a:lnTo>
                  <a:lnTo>
                    <a:pt x="744" y="149"/>
                  </a:lnTo>
                  <a:lnTo>
                    <a:pt x="744" y="149"/>
                  </a:lnTo>
                  <a:lnTo>
                    <a:pt x="741" y="149"/>
                  </a:lnTo>
                  <a:lnTo>
                    <a:pt x="741" y="149"/>
                  </a:lnTo>
                  <a:lnTo>
                    <a:pt x="738" y="149"/>
                  </a:lnTo>
                  <a:lnTo>
                    <a:pt x="738" y="149"/>
                  </a:lnTo>
                  <a:lnTo>
                    <a:pt x="734" y="148"/>
                  </a:lnTo>
                  <a:lnTo>
                    <a:pt x="730" y="146"/>
                  </a:lnTo>
                  <a:lnTo>
                    <a:pt x="722" y="137"/>
                  </a:lnTo>
                  <a:lnTo>
                    <a:pt x="722" y="137"/>
                  </a:lnTo>
                  <a:lnTo>
                    <a:pt x="719" y="132"/>
                  </a:lnTo>
                  <a:lnTo>
                    <a:pt x="719" y="132"/>
                  </a:lnTo>
                  <a:lnTo>
                    <a:pt x="713" y="127"/>
                  </a:lnTo>
                  <a:lnTo>
                    <a:pt x="710" y="125"/>
                  </a:lnTo>
                  <a:lnTo>
                    <a:pt x="707" y="125"/>
                  </a:lnTo>
                  <a:lnTo>
                    <a:pt x="707" y="125"/>
                  </a:lnTo>
                  <a:lnTo>
                    <a:pt x="705" y="125"/>
                  </a:lnTo>
                  <a:lnTo>
                    <a:pt x="705" y="125"/>
                  </a:lnTo>
                  <a:lnTo>
                    <a:pt x="702" y="125"/>
                  </a:lnTo>
                  <a:lnTo>
                    <a:pt x="702" y="125"/>
                  </a:lnTo>
                  <a:lnTo>
                    <a:pt x="697" y="125"/>
                  </a:lnTo>
                  <a:lnTo>
                    <a:pt x="694" y="123"/>
                  </a:lnTo>
                  <a:lnTo>
                    <a:pt x="691" y="118"/>
                  </a:lnTo>
                  <a:lnTo>
                    <a:pt x="688" y="114"/>
                  </a:lnTo>
                  <a:lnTo>
                    <a:pt x="685" y="103"/>
                  </a:lnTo>
                  <a:lnTo>
                    <a:pt x="685" y="93"/>
                  </a:lnTo>
                  <a:lnTo>
                    <a:pt x="685" y="93"/>
                  </a:lnTo>
                  <a:lnTo>
                    <a:pt x="684" y="90"/>
                  </a:lnTo>
                  <a:lnTo>
                    <a:pt x="684" y="90"/>
                  </a:lnTo>
                  <a:lnTo>
                    <a:pt x="682" y="89"/>
                  </a:lnTo>
                  <a:lnTo>
                    <a:pt x="682" y="89"/>
                  </a:lnTo>
                  <a:lnTo>
                    <a:pt x="678" y="92"/>
                  </a:lnTo>
                  <a:lnTo>
                    <a:pt x="671" y="98"/>
                  </a:lnTo>
                  <a:lnTo>
                    <a:pt x="662" y="103"/>
                  </a:lnTo>
                  <a:lnTo>
                    <a:pt x="653" y="108"/>
                  </a:lnTo>
                  <a:lnTo>
                    <a:pt x="653" y="108"/>
                  </a:lnTo>
                  <a:lnTo>
                    <a:pt x="648" y="109"/>
                  </a:lnTo>
                  <a:lnTo>
                    <a:pt x="648" y="109"/>
                  </a:lnTo>
                  <a:lnTo>
                    <a:pt x="644" y="109"/>
                  </a:lnTo>
                  <a:lnTo>
                    <a:pt x="641" y="106"/>
                  </a:lnTo>
                  <a:lnTo>
                    <a:pt x="641" y="106"/>
                  </a:lnTo>
                  <a:lnTo>
                    <a:pt x="638" y="102"/>
                  </a:lnTo>
                  <a:lnTo>
                    <a:pt x="635" y="96"/>
                  </a:lnTo>
                  <a:lnTo>
                    <a:pt x="634" y="86"/>
                  </a:lnTo>
                  <a:lnTo>
                    <a:pt x="634" y="86"/>
                  </a:lnTo>
                  <a:lnTo>
                    <a:pt x="631" y="81"/>
                  </a:lnTo>
                  <a:lnTo>
                    <a:pt x="628" y="78"/>
                  </a:lnTo>
                  <a:lnTo>
                    <a:pt x="616" y="71"/>
                  </a:lnTo>
                  <a:lnTo>
                    <a:pt x="589" y="59"/>
                  </a:lnTo>
                  <a:lnTo>
                    <a:pt x="589" y="59"/>
                  </a:lnTo>
                  <a:lnTo>
                    <a:pt x="581" y="52"/>
                  </a:lnTo>
                  <a:lnTo>
                    <a:pt x="572" y="44"/>
                  </a:lnTo>
                  <a:lnTo>
                    <a:pt x="564" y="37"/>
                  </a:lnTo>
                  <a:lnTo>
                    <a:pt x="560" y="34"/>
                  </a:lnTo>
                  <a:lnTo>
                    <a:pt x="557" y="34"/>
                  </a:lnTo>
                  <a:lnTo>
                    <a:pt x="557" y="34"/>
                  </a:lnTo>
                  <a:lnTo>
                    <a:pt x="555" y="34"/>
                  </a:lnTo>
                  <a:lnTo>
                    <a:pt x="554" y="37"/>
                  </a:lnTo>
                  <a:lnTo>
                    <a:pt x="554" y="37"/>
                  </a:lnTo>
                  <a:lnTo>
                    <a:pt x="551" y="38"/>
                  </a:lnTo>
                  <a:lnTo>
                    <a:pt x="549" y="38"/>
                  </a:lnTo>
                  <a:lnTo>
                    <a:pt x="549" y="38"/>
                  </a:lnTo>
                  <a:lnTo>
                    <a:pt x="547" y="38"/>
                  </a:lnTo>
                  <a:lnTo>
                    <a:pt x="544" y="35"/>
                  </a:lnTo>
                  <a:lnTo>
                    <a:pt x="536" y="28"/>
                  </a:lnTo>
                  <a:lnTo>
                    <a:pt x="532" y="18"/>
                  </a:lnTo>
                  <a:lnTo>
                    <a:pt x="529" y="10"/>
                  </a:lnTo>
                  <a:lnTo>
                    <a:pt x="529" y="10"/>
                  </a:lnTo>
                  <a:lnTo>
                    <a:pt x="527" y="6"/>
                  </a:lnTo>
                  <a:lnTo>
                    <a:pt x="526" y="4"/>
                  </a:lnTo>
                  <a:lnTo>
                    <a:pt x="521" y="3"/>
                  </a:lnTo>
                  <a:lnTo>
                    <a:pt x="521" y="3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03" name="Freeform: Shape 186">
              <a:extLst>
                <a:ext uri="{FF2B5EF4-FFF2-40B4-BE49-F238E27FC236}">
                  <a16:creationId xmlns:a16="http://schemas.microsoft.com/office/drawing/2014/main" id="{A3687AC6-559D-CD41-8072-8946EA7AB1B7}"/>
                </a:ext>
              </a:extLst>
            </p:cNvPr>
            <p:cNvSpPr/>
            <p:nvPr/>
          </p:nvSpPr>
          <p:spPr>
            <a:xfrm>
              <a:off x="4635360" y="2026439"/>
              <a:ext cx="22680" cy="47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132">
                  <a:moveTo>
                    <a:pt x="56" y="0"/>
                  </a:moveTo>
                  <a:lnTo>
                    <a:pt x="56" y="0"/>
                  </a:lnTo>
                  <a:lnTo>
                    <a:pt x="51" y="2"/>
                  </a:lnTo>
                  <a:lnTo>
                    <a:pt x="48" y="3"/>
                  </a:lnTo>
                  <a:lnTo>
                    <a:pt x="39" y="12"/>
                  </a:lnTo>
                  <a:lnTo>
                    <a:pt x="29" y="26"/>
                  </a:lnTo>
                  <a:lnTo>
                    <a:pt x="22" y="32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7" y="42"/>
                  </a:lnTo>
                  <a:lnTo>
                    <a:pt x="4" y="48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6"/>
                  </a:lnTo>
                  <a:lnTo>
                    <a:pt x="4" y="92"/>
                  </a:lnTo>
                  <a:lnTo>
                    <a:pt x="11" y="107"/>
                  </a:lnTo>
                  <a:lnTo>
                    <a:pt x="19" y="120"/>
                  </a:lnTo>
                  <a:lnTo>
                    <a:pt x="23" y="125"/>
                  </a:lnTo>
                  <a:lnTo>
                    <a:pt x="29" y="129"/>
                  </a:lnTo>
                  <a:lnTo>
                    <a:pt x="34" y="132"/>
                  </a:lnTo>
                  <a:lnTo>
                    <a:pt x="39" y="132"/>
                  </a:lnTo>
                  <a:lnTo>
                    <a:pt x="39" y="132"/>
                  </a:lnTo>
                  <a:lnTo>
                    <a:pt x="41" y="132"/>
                  </a:lnTo>
                  <a:lnTo>
                    <a:pt x="41" y="132"/>
                  </a:lnTo>
                  <a:lnTo>
                    <a:pt x="47" y="130"/>
                  </a:lnTo>
                  <a:lnTo>
                    <a:pt x="51" y="125"/>
                  </a:lnTo>
                  <a:lnTo>
                    <a:pt x="54" y="119"/>
                  </a:lnTo>
                  <a:lnTo>
                    <a:pt x="57" y="110"/>
                  </a:lnTo>
                  <a:lnTo>
                    <a:pt x="62" y="89"/>
                  </a:lnTo>
                  <a:lnTo>
                    <a:pt x="64" y="65"/>
                  </a:lnTo>
                  <a:lnTo>
                    <a:pt x="64" y="42"/>
                  </a:lnTo>
                  <a:lnTo>
                    <a:pt x="63" y="21"/>
                  </a:lnTo>
                  <a:lnTo>
                    <a:pt x="60" y="7"/>
                  </a:lnTo>
                  <a:lnTo>
                    <a:pt x="59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04" name="Freeform: Shape 187">
              <a:extLst>
                <a:ext uri="{FF2B5EF4-FFF2-40B4-BE49-F238E27FC236}">
                  <a16:creationId xmlns:a16="http://schemas.microsoft.com/office/drawing/2014/main" id="{3E9DED30-66C8-9B44-93EB-500494590720}"/>
                </a:ext>
              </a:extLst>
            </p:cNvPr>
            <p:cNvSpPr/>
            <p:nvPr/>
          </p:nvSpPr>
          <p:spPr>
            <a:xfrm>
              <a:off x="2108519" y="2829960"/>
              <a:ext cx="58680" cy="32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4" h="90">
                  <a:moveTo>
                    <a:pt x="54" y="0"/>
                  </a:moveTo>
                  <a:lnTo>
                    <a:pt x="54" y="0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43" y="6"/>
                  </a:lnTo>
                  <a:lnTo>
                    <a:pt x="31" y="16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2" y="52"/>
                  </a:lnTo>
                  <a:lnTo>
                    <a:pt x="29" y="59"/>
                  </a:lnTo>
                  <a:lnTo>
                    <a:pt x="49" y="67"/>
                  </a:lnTo>
                  <a:lnTo>
                    <a:pt x="70" y="74"/>
                  </a:lnTo>
                  <a:lnTo>
                    <a:pt x="110" y="86"/>
                  </a:lnTo>
                  <a:lnTo>
                    <a:pt x="126" y="89"/>
                  </a:lnTo>
                  <a:lnTo>
                    <a:pt x="138" y="90"/>
                  </a:lnTo>
                  <a:lnTo>
                    <a:pt x="138" y="90"/>
                  </a:lnTo>
                  <a:lnTo>
                    <a:pt x="145" y="90"/>
                  </a:lnTo>
                  <a:lnTo>
                    <a:pt x="151" y="87"/>
                  </a:lnTo>
                  <a:lnTo>
                    <a:pt x="161" y="81"/>
                  </a:lnTo>
                  <a:lnTo>
                    <a:pt x="161" y="81"/>
                  </a:lnTo>
                  <a:lnTo>
                    <a:pt x="161" y="81"/>
                  </a:lnTo>
                  <a:lnTo>
                    <a:pt x="163" y="69"/>
                  </a:lnTo>
                  <a:lnTo>
                    <a:pt x="163" y="69"/>
                  </a:lnTo>
                  <a:lnTo>
                    <a:pt x="164" y="56"/>
                  </a:lnTo>
                  <a:lnTo>
                    <a:pt x="164" y="46"/>
                  </a:lnTo>
                  <a:lnTo>
                    <a:pt x="164" y="46"/>
                  </a:lnTo>
                  <a:lnTo>
                    <a:pt x="163" y="40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57" y="31"/>
                  </a:lnTo>
                  <a:lnTo>
                    <a:pt x="151" y="28"/>
                  </a:lnTo>
                  <a:lnTo>
                    <a:pt x="145" y="28"/>
                  </a:lnTo>
                  <a:lnTo>
                    <a:pt x="136" y="28"/>
                  </a:lnTo>
                  <a:lnTo>
                    <a:pt x="136" y="28"/>
                  </a:lnTo>
                  <a:lnTo>
                    <a:pt x="135" y="28"/>
                  </a:lnTo>
                  <a:lnTo>
                    <a:pt x="135" y="28"/>
                  </a:lnTo>
                  <a:lnTo>
                    <a:pt x="135" y="28"/>
                  </a:lnTo>
                  <a:lnTo>
                    <a:pt x="133" y="28"/>
                  </a:lnTo>
                  <a:lnTo>
                    <a:pt x="133" y="28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20" y="28"/>
                  </a:lnTo>
                  <a:lnTo>
                    <a:pt x="108" y="25"/>
                  </a:lnTo>
                  <a:lnTo>
                    <a:pt x="96" y="22"/>
                  </a:lnTo>
                  <a:lnTo>
                    <a:pt x="85" y="16"/>
                  </a:lnTo>
                  <a:lnTo>
                    <a:pt x="85" y="16"/>
                  </a:lnTo>
                  <a:lnTo>
                    <a:pt x="74" y="11"/>
                  </a:lnTo>
                  <a:lnTo>
                    <a:pt x="74" y="1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05" name="Freeform: Shape 188">
              <a:extLst>
                <a:ext uri="{FF2B5EF4-FFF2-40B4-BE49-F238E27FC236}">
                  <a16:creationId xmlns:a16="http://schemas.microsoft.com/office/drawing/2014/main" id="{2BFE3B58-2555-9340-B524-F2827DC335DC}"/>
                </a:ext>
              </a:extLst>
            </p:cNvPr>
            <p:cNvSpPr/>
            <p:nvPr/>
          </p:nvSpPr>
          <p:spPr>
            <a:xfrm>
              <a:off x="2108519" y="2829960"/>
              <a:ext cx="58680" cy="32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4" h="90">
                  <a:moveTo>
                    <a:pt x="54" y="0"/>
                  </a:moveTo>
                  <a:lnTo>
                    <a:pt x="54" y="0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43" y="6"/>
                  </a:lnTo>
                  <a:lnTo>
                    <a:pt x="31" y="16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2" y="52"/>
                  </a:lnTo>
                  <a:lnTo>
                    <a:pt x="29" y="59"/>
                  </a:lnTo>
                  <a:lnTo>
                    <a:pt x="49" y="67"/>
                  </a:lnTo>
                  <a:lnTo>
                    <a:pt x="70" y="74"/>
                  </a:lnTo>
                  <a:lnTo>
                    <a:pt x="110" y="86"/>
                  </a:lnTo>
                  <a:lnTo>
                    <a:pt x="126" y="89"/>
                  </a:lnTo>
                  <a:lnTo>
                    <a:pt x="138" y="90"/>
                  </a:lnTo>
                  <a:lnTo>
                    <a:pt x="138" y="90"/>
                  </a:lnTo>
                  <a:lnTo>
                    <a:pt x="145" y="90"/>
                  </a:lnTo>
                  <a:lnTo>
                    <a:pt x="151" y="87"/>
                  </a:lnTo>
                  <a:lnTo>
                    <a:pt x="161" y="81"/>
                  </a:lnTo>
                  <a:lnTo>
                    <a:pt x="161" y="81"/>
                  </a:lnTo>
                  <a:lnTo>
                    <a:pt x="161" y="81"/>
                  </a:lnTo>
                  <a:lnTo>
                    <a:pt x="163" y="69"/>
                  </a:lnTo>
                  <a:lnTo>
                    <a:pt x="163" y="69"/>
                  </a:lnTo>
                  <a:lnTo>
                    <a:pt x="164" y="56"/>
                  </a:lnTo>
                  <a:lnTo>
                    <a:pt x="164" y="46"/>
                  </a:lnTo>
                  <a:lnTo>
                    <a:pt x="164" y="46"/>
                  </a:lnTo>
                  <a:lnTo>
                    <a:pt x="163" y="40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57" y="31"/>
                  </a:lnTo>
                  <a:lnTo>
                    <a:pt x="151" y="28"/>
                  </a:lnTo>
                  <a:lnTo>
                    <a:pt x="145" y="28"/>
                  </a:lnTo>
                  <a:lnTo>
                    <a:pt x="136" y="28"/>
                  </a:lnTo>
                  <a:lnTo>
                    <a:pt x="136" y="28"/>
                  </a:lnTo>
                  <a:lnTo>
                    <a:pt x="135" y="28"/>
                  </a:lnTo>
                  <a:lnTo>
                    <a:pt x="135" y="28"/>
                  </a:lnTo>
                  <a:lnTo>
                    <a:pt x="135" y="28"/>
                  </a:lnTo>
                  <a:lnTo>
                    <a:pt x="133" y="28"/>
                  </a:lnTo>
                  <a:lnTo>
                    <a:pt x="133" y="28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20" y="28"/>
                  </a:lnTo>
                  <a:lnTo>
                    <a:pt x="108" y="25"/>
                  </a:lnTo>
                  <a:lnTo>
                    <a:pt x="96" y="22"/>
                  </a:lnTo>
                  <a:lnTo>
                    <a:pt x="85" y="16"/>
                  </a:lnTo>
                  <a:lnTo>
                    <a:pt x="85" y="16"/>
                  </a:lnTo>
                  <a:lnTo>
                    <a:pt x="74" y="11"/>
                  </a:lnTo>
                  <a:lnTo>
                    <a:pt x="74" y="1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06" name="Freeform: Shape 189">
              <a:extLst>
                <a:ext uri="{FF2B5EF4-FFF2-40B4-BE49-F238E27FC236}">
                  <a16:creationId xmlns:a16="http://schemas.microsoft.com/office/drawing/2014/main" id="{2A2246BC-698E-2942-A1FF-3079E2037E68}"/>
                </a:ext>
              </a:extLst>
            </p:cNvPr>
            <p:cNvSpPr/>
            <p:nvPr/>
          </p:nvSpPr>
          <p:spPr>
            <a:xfrm>
              <a:off x="2127960" y="2786760"/>
              <a:ext cx="154800" cy="81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1" h="228">
                  <a:moveTo>
                    <a:pt x="290" y="0"/>
                  </a:moveTo>
                  <a:lnTo>
                    <a:pt x="290" y="0"/>
                  </a:lnTo>
                  <a:lnTo>
                    <a:pt x="267" y="2"/>
                  </a:lnTo>
                  <a:lnTo>
                    <a:pt x="243" y="7"/>
                  </a:lnTo>
                  <a:lnTo>
                    <a:pt x="221" y="12"/>
                  </a:lnTo>
                  <a:lnTo>
                    <a:pt x="203" y="18"/>
                  </a:lnTo>
                  <a:lnTo>
                    <a:pt x="203" y="18"/>
                  </a:lnTo>
                  <a:lnTo>
                    <a:pt x="190" y="21"/>
                  </a:lnTo>
                  <a:lnTo>
                    <a:pt x="177" y="23"/>
                  </a:lnTo>
                  <a:lnTo>
                    <a:pt x="177" y="23"/>
                  </a:lnTo>
                  <a:lnTo>
                    <a:pt x="161" y="21"/>
                  </a:lnTo>
                  <a:lnTo>
                    <a:pt x="144" y="20"/>
                  </a:lnTo>
                  <a:lnTo>
                    <a:pt x="144" y="20"/>
                  </a:lnTo>
                  <a:lnTo>
                    <a:pt x="128" y="17"/>
                  </a:lnTo>
                  <a:lnTo>
                    <a:pt x="112" y="17"/>
                  </a:lnTo>
                  <a:lnTo>
                    <a:pt x="112" y="17"/>
                  </a:lnTo>
                  <a:lnTo>
                    <a:pt x="101" y="17"/>
                  </a:lnTo>
                  <a:lnTo>
                    <a:pt x="91" y="18"/>
                  </a:lnTo>
                  <a:lnTo>
                    <a:pt x="81" y="21"/>
                  </a:lnTo>
                  <a:lnTo>
                    <a:pt x="72" y="26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47" y="54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0" y="77"/>
                  </a:lnTo>
                  <a:lnTo>
                    <a:pt x="14" y="86"/>
                  </a:lnTo>
                  <a:lnTo>
                    <a:pt x="11" y="94"/>
                  </a:lnTo>
                  <a:lnTo>
                    <a:pt x="8" y="101"/>
                  </a:lnTo>
                  <a:lnTo>
                    <a:pt x="6" y="113"/>
                  </a:lnTo>
                  <a:lnTo>
                    <a:pt x="3" y="117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0" y="131"/>
                  </a:lnTo>
                  <a:lnTo>
                    <a:pt x="20" y="131"/>
                  </a:lnTo>
                  <a:lnTo>
                    <a:pt x="31" y="136"/>
                  </a:lnTo>
                  <a:lnTo>
                    <a:pt x="31" y="136"/>
                  </a:lnTo>
                  <a:lnTo>
                    <a:pt x="42" y="142"/>
                  </a:lnTo>
                  <a:lnTo>
                    <a:pt x="54" y="145"/>
                  </a:lnTo>
                  <a:lnTo>
                    <a:pt x="66" y="147"/>
                  </a:lnTo>
                  <a:lnTo>
                    <a:pt x="76" y="148"/>
                  </a:lnTo>
                  <a:lnTo>
                    <a:pt x="76" y="148"/>
                  </a:lnTo>
                  <a:lnTo>
                    <a:pt x="79" y="148"/>
                  </a:lnTo>
                  <a:lnTo>
                    <a:pt x="79" y="148"/>
                  </a:lnTo>
                  <a:lnTo>
                    <a:pt x="81" y="148"/>
                  </a:lnTo>
                  <a:lnTo>
                    <a:pt x="81" y="148"/>
                  </a:lnTo>
                  <a:lnTo>
                    <a:pt x="81" y="148"/>
                  </a:lnTo>
                  <a:lnTo>
                    <a:pt x="82" y="148"/>
                  </a:lnTo>
                  <a:lnTo>
                    <a:pt x="82" y="148"/>
                  </a:lnTo>
                  <a:lnTo>
                    <a:pt x="91" y="148"/>
                  </a:lnTo>
                  <a:lnTo>
                    <a:pt x="97" y="148"/>
                  </a:lnTo>
                  <a:lnTo>
                    <a:pt x="103" y="151"/>
                  </a:lnTo>
                  <a:lnTo>
                    <a:pt x="107" y="156"/>
                  </a:lnTo>
                  <a:lnTo>
                    <a:pt x="107" y="156"/>
                  </a:lnTo>
                  <a:lnTo>
                    <a:pt x="109" y="160"/>
                  </a:lnTo>
                  <a:lnTo>
                    <a:pt x="110" y="166"/>
                  </a:lnTo>
                  <a:lnTo>
                    <a:pt x="110" y="166"/>
                  </a:lnTo>
                  <a:lnTo>
                    <a:pt x="110" y="176"/>
                  </a:lnTo>
                  <a:lnTo>
                    <a:pt x="109" y="189"/>
                  </a:lnTo>
                  <a:lnTo>
                    <a:pt x="109" y="189"/>
                  </a:lnTo>
                  <a:lnTo>
                    <a:pt x="107" y="201"/>
                  </a:lnTo>
                  <a:lnTo>
                    <a:pt x="107" y="201"/>
                  </a:lnTo>
                  <a:lnTo>
                    <a:pt x="107" y="201"/>
                  </a:lnTo>
                  <a:lnTo>
                    <a:pt x="107" y="201"/>
                  </a:lnTo>
                  <a:lnTo>
                    <a:pt x="112" y="198"/>
                  </a:lnTo>
                  <a:lnTo>
                    <a:pt x="118" y="196"/>
                  </a:lnTo>
                  <a:lnTo>
                    <a:pt x="118" y="196"/>
                  </a:lnTo>
                  <a:lnTo>
                    <a:pt x="122" y="197"/>
                  </a:lnTo>
                  <a:lnTo>
                    <a:pt x="128" y="201"/>
                  </a:lnTo>
                  <a:lnTo>
                    <a:pt x="128" y="201"/>
                  </a:lnTo>
                  <a:lnTo>
                    <a:pt x="132" y="207"/>
                  </a:lnTo>
                  <a:lnTo>
                    <a:pt x="135" y="213"/>
                  </a:lnTo>
                  <a:lnTo>
                    <a:pt x="135" y="221"/>
                  </a:lnTo>
                  <a:lnTo>
                    <a:pt x="134" y="228"/>
                  </a:lnTo>
                  <a:lnTo>
                    <a:pt x="161" y="222"/>
                  </a:lnTo>
                  <a:lnTo>
                    <a:pt x="161" y="222"/>
                  </a:lnTo>
                  <a:lnTo>
                    <a:pt x="169" y="215"/>
                  </a:lnTo>
                  <a:lnTo>
                    <a:pt x="175" y="209"/>
                  </a:lnTo>
                  <a:lnTo>
                    <a:pt x="181" y="203"/>
                  </a:lnTo>
                  <a:lnTo>
                    <a:pt x="181" y="203"/>
                  </a:lnTo>
                  <a:lnTo>
                    <a:pt x="181" y="201"/>
                  </a:lnTo>
                  <a:lnTo>
                    <a:pt x="181" y="201"/>
                  </a:lnTo>
                  <a:lnTo>
                    <a:pt x="181" y="201"/>
                  </a:lnTo>
                  <a:lnTo>
                    <a:pt x="181" y="201"/>
                  </a:lnTo>
                  <a:lnTo>
                    <a:pt x="181" y="198"/>
                  </a:lnTo>
                  <a:lnTo>
                    <a:pt x="181" y="198"/>
                  </a:lnTo>
                  <a:lnTo>
                    <a:pt x="180" y="187"/>
                  </a:lnTo>
                  <a:lnTo>
                    <a:pt x="180" y="187"/>
                  </a:lnTo>
                  <a:lnTo>
                    <a:pt x="178" y="178"/>
                  </a:lnTo>
                  <a:lnTo>
                    <a:pt x="180" y="173"/>
                  </a:lnTo>
                  <a:lnTo>
                    <a:pt x="181" y="169"/>
                  </a:lnTo>
                  <a:lnTo>
                    <a:pt x="184" y="164"/>
                  </a:lnTo>
                  <a:lnTo>
                    <a:pt x="189" y="162"/>
                  </a:lnTo>
                  <a:lnTo>
                    <a:pt x="196" y="160"/>
                  </a:lnTo>
                  <a:lnTo>
                    <a:pt x="203" y="159"/>
                  </a:lnTo>
                  <a:lnTo>
                    <a:pt x="203" y="159"/>
                  </a:lnTo>
                  <a:lnTo>
                    <a:pt x="230" y="156"/>
                  </a:lnTo>
                  <a:lnTo>
                    <a:pt x="230" y="156"/>
                  </a:lnTo>
                  <a:lnTo>
                    <a:pt x="249" y="153"/>
                  </a:lnTo>
                  <a:lnTo>
                    <a:pt x="256" y="150"/>
                  </a:lnTo>
                  <a:lnTo>
                    <a:pt x="264" y="147"/>
                  </a:lnTo>
                  <a:lnTo>
                    <a:pt x="270" y="142"/>
                  </a:lnTo>
                  <a:lnTo>
                    <a:pt x="274" y="138"/>
                  </a:lnTo>
                  <a:lnTo>
                    <a:pt x="279" y="132"/>
                  </a:lnTo>
                  <a:lnTo>
                    <a:pt x="282" y="125"/>
                  </a:lnTo>
                  <a:lnTo>
                    <a:pt x="282" y="125"/>
                  </a:lnTo>
                  <a:lnTo>
                    <a:pt x="283" y="120"/>
                  </a:lnTo>
                  <a:lnTo>
                    <a:pt x="286" y="117"/>
                  </a:lnTo>
                  <a:lnTo>
                    <a:pt x="289" y="114"/>
                  </a:lnTo>
                  <a:lnTo>
                    <a:pt x="293" y="111"/>
                  </a:lnTo>
                  <a:lnTo>
                    <a:pt x="304" y="110"/>
                  </a:lnTo>
                  <a:lnTo>
                    <a:pt x="316" y="108"/>
                  </a:lnTo>
                  <a:lnTo>
                    <a:pt x="316" y="108"/>
                  </a:lnTo>
                  <a:lnTo>
                    <a:pt x="324" y="108"/>
                  </a:lnTo>
                  <a:lnTo>
                    <a:pt x="324" y="108"/>
                  </a:lnTo>
                  <a:lnTo>
                    <a:pt x="332" y="110"/>
                  </a:lnTo>
                  <a:lnTo>
                    <a:pt x="332" y="110"/>
                  </a:lnTo>
                  <a:lnTo>
                    <a:pt x="347" y="110"/>
                  </a:lnTo>
                  <a:lnTo>
                    <a:pt x="347" y="110"/>
                  </a:lnTo>
                  <a:lnTo>
                    <a:pt x="350" y="110"/>
                  </a:lnTo>
                  <a:lnTo>
                    <a:pt x="350" y="110"/>
                  </a:lnTo>
                  <a:lnTo>
                    <a:pt x="357" y="107"/>
                  </a:lnTo>
                  <a:lnTo>
                    <a:pt x="369" y="99"/>
                  </a:lnTo>
                  <a:lnTo>
                    <a:pt x="369" y="99"/>
                  </a:lnTo>
                  <a:lnTo>
                    <a:pt x="382" y="92"/>
                  </a:lnTo>
                  <a:lnTo>
                    <a:pt x="397" y="85"/>
                  </a:lnTo>
                  <a:lnTo>
                    <a:pt x="413" y="79"/>
                  </a:lnTo>
                  <a:lnTo>
                    <a:pt x="420" y="77"/>
                  </a:lnTo>
                  <a:lnTo>
                    <a:pt x="429" y="77"/>
                  </a:lnTo>
                  <a:lnTo>
                    <a:pt x="429" y="77"/>
                  </a:lnTo>
                  <a:lnTo>
                    <a:pt x="431" y="77"/>
                  </a:lnTo>
                  <a:lnTo>
                    <a:pt x="431" y="77"/>
                  </a:lnTo>
                  <a:lnTo>
                    <a:pt x="431" y="71"/>
                  </a:lnTo>
                  <a:lnTo>
                    <a:pt x="429" y="65"/>
                  </a:lnTo>
                  <a:lnTo>
                    <a:pt x="426" y="63"/>
                  </a:lnTo>
                  <a:lnTo>
                    <a:pt x="423" y="58"/>
                  </a:lnTo>
                  <a:lnTo>
                    <a:pt x="415" y="52"/>
                  </a:lnTo>
                  <a:lnTo>
                    <a:pt x="404" y="48"/>
                  </a:lnTo>
                  <a:lnTo>
                    <a:pt x="392" y="45"/>
                  </a:lnTo>
                  <a:lnTo>
                    <a:pt x="379" y="39"/>
                  </a:lnTo>
                  <a:lnTo>
                    <a:pt x="366" y="32"/>
                  </a:lnTo>
                  <a:lnTo>
                    <a:pt x="358" y="27"/>
                  </a:lnTo>
                  <a:lnTo>
                    <a:pt x="353" y="21"/>
                  </a:lnTo>
                  <a:lnTo>
                    <a:pt x="353" y="21"/>
                  </a:lnTo>
                  <a:lnTo>
                    <a:pt x="347" y="17"/>
                  </a:lnTo>
                  <a:lnTo>
                    <a:pt x="341" y="12"/>
                  </a:lnTo>
                  <a:lnTo>
                    <a:pt x="333" y="8"/>
                  </a:lnTo>
                  <a:lnTo>
                    <a:pt x="324" y="5"/>
                  </a:lnTo>
                  <a:lnTo>
                    <a:pt x="308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07" name="Freeform: Shape 190">
              <a:extLst>
                <a:ext uri="{FF2B5EF4-FFF2-40B4-BE49-F238E27FC236}">
                  <a16:creationId xmlns:a16="http://schemas.microsoft.com/office/drawing/2014/main" id="{C8DAE473-7BE7-1D42-8613-869EABA3D0CE}"/>
                </a:ext>
              </a:extLst>
            </p:cNvPr>
            <p:cNvSpPr/>
            <p:nvPr/>
          </p:nvSpPr>
          <p:spPr>
            <a:xfrm>
              <a:off x="2127960" y="2786760"/>
              <a:ext cx="154800" cy="81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1" h="228">
                  <a:moveTo>
                    <a:pt x="290" y="0"/>
                  </a:moveTo>
                  <a:lnTo>
                    <a:pt x="290" y="0"/>
                  </a:lnTo>
                  <a:lnTo>
                    <a:pt x="267" y="2"/>
                  </a:lnTo>
                  <a:lnTo>
                    <a:pt x="243" y="7"/>
                  </a:lnTo>
                  <a:lnTo>
                    <a:pt x="221" y="12"/>
                  </a:lnTo>
                  <a:lnTo>
                    <a:pt x="203" y="18"/>
                  </a:lnTo>
                  <a:lnTo>
                    <a:pt x="203" y="18"/>
                  </a:lnTo>
                  <a:lnTo>
                    <a:pt x="190" y="21"/>
                  </a:lnTo>
                  <a:lnTo>
                    <a:pt x="177" y="23"/>
                  </a:lnTo>
                  <a:lnTo>
                    <a:pt x="177" y="23"/>
                  </a:lnTo>
                  <a:lnTo>
                    <a:pt x="161" y="21"/>
                  </a:lnTo>
                  <a:lnTo>
                    <a:pt x="144" y="20"/>
                  </a:lnTo>
                  <a:lnTo>
                    <a:pt x="144" y="20"/>
                  </a:lnTo>
                  <a:lnTo>
                    <a:pt x="128" y="17"/>
                  </a:lnTo>
                  <a:lnTo>
                    <a:pt x="112" y="17"/>
                  </a:lnTo>
                  <a:lnTo>
                    <a:pt x="112" y="17"/>
                  </a:lnTo>
                  <a:lnTo>
                    <a:pt x="101" y="17"/>
                  </a:lnTo>
                  <a:lnTo>
                    <a:pt x="91" y="18"/>
                  </a:lnTo>
                  <a:lnTo>
                    <a:pt x="81" y="21"/>
                  </a:lnTo>
                  <a:lnTo>
                    <a:pt x="72" y="26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47" y="54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0" y="77"/>
                  </a:lnTo>
                  <a:lnTo>
                    <a:pt x="14" y="86"/>
                  </a:lnTo>
                  <a:lnTo>
                    <a:pt x="11" y="94"/>
                  </a:lnTo>
                  <a:lnTo>
                    <a:pt x="8" y="101"/>
                  </a:lnTo>
                  <a:lnTo>
                    <a:pt x="6" y="113"/>
                  </a:lnTo>
                  <a:lnTo>
                    <a:pt x="3" y="117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0" y="131"/>
                  </a:lnTo>
                  <a:lnTo>
                    <a:pt x="20" y="131"/>
                  </a:lnTo>
                  <a:lnTo>
                    <a:pt x="31" y="136"/>
                  </a:lnTo>
                  <a:lnTo>
                    <a:pt x="31" y="136"/>
                  </a:lnTo>
                  <a:lnTo>
                    <a:pt x="42" y="142"/>
                  </a:lnTo>
                  <a:lnTo>
                    <a:pt x="54" y="145"/>
                  </a:lnTo>
                  <a:lnTo>
                    <a:pt x="66" y="147"/>
                  </a:lnTo>
                  <a:lnTo>
                    <a:pt x="76" y="148"/>
                  </a:lnTo>
                  <a:lnTo>
                    <a:pt x="76" y="148"/>
                  </a:lnTo>
                  <a:lnTo>
                    <a:pt x="79" y="148"/>
                  </a:lnTo>
                  <a:lnTo>
                    <a:pt x="79" y="148"/>
                  </a:lnTo>
                  <a:lnTo>
                    <a:pt x="81" y="148"/>
                  </a:lnTo>
                  <a:lnTo>
                    <a:pt x="81" y="148"/>
                  </a:lnTo>
                  <a:lnTo>
                    <a:pt x="81" y="148"/>
                  </a:lnTo>
                  <a:lnTo>
                    <a:pt x="82" y="148"/>
                  </a:lnTo>
                  <a:lnTo>
                    <a:pt x="82" y="148"/>
                  </a:lnTo>
                  <a:lnTo>
                    <a:pt x="91" y="148"/>
                  </a:lnTo>
                  <a:lnTo>
                    <a:pt x="97" y="148"/>
                  </a:lnTo>
                  <a:lnTo>
                    <a:pt x="103" y="151"/>
                  </a:lnTo>
                  <a:lnTo>
                    <a:pt x="107" y="156"/>
                  </a:lnTo>
                  <a:lnTo>
                    <a:pt x="107" y="156"/>
                  </a:lnTo>
                  <a:lnTo>
                    <a:pt x="109" y="160"/>
                  </a:lnTo>
                  <a:lnTo>
                    <a:pt x="110" y="166"/>
                  </a:lnTo>
                  <a:lnTo>
                    <a:pt x="110" y="166"/>
                  </a:lnTo>
                  <a:lnTo>
                    <a:pt x="110" y="176"/>
                  </a:lnTo>
                  <a:lnTo>
                    <a:pt x="109" y="189"/>
                  </a:lnTo>
                  <a:lnTo>
                    <a:pt x="109" y="189"/>
                  </a:lnTo>
                  <a:lnTo>
                    <a:pt x="107" y="201"/>
                  </a:lnTo>
                  <a:lnTo>
                    <a:pt x="107" y="201"/>
                  </a:lnTo>
                  <a:lnTo>
                    <a:pt x="107" y="201"/>
                  </a:lnTo>
                  <a:lnTo>
                    <a:pt x="107" y="201"/>
                  </a:lnTo>
                  <a:lnTo>
                    <a:pt x="112" y="198"/>
                  </a:lnTo>
                  <a:lnTo>
                    <a:pt x="118" y="196"/>
                  </a:lnTo>
                  <a:lnTo>
                    <a:pt x="118" y="196"/>
                  </a:lnTo>
                  <a:lnTo>
                    <a:pt x="122" y="197"/>
                  </a:lnTo>
                  <a:lnTo>
                    <a:pt x="128" y="201"/>
                  </a:lnTo>
                  <a:lnTo>
                    <a:pt x="128" y="201"/>
                  </a:lnTo>
                  <a:lnTo>
                    <a:pt x="132" y="207"/>
                  </a:lnTo>
                  <a:lnTo>
                    <a:pt x="135" y="213"/>
                  </a:lnTo>
                  <a:lnTo>
                    <a:pt x="135" y="221"/>
                  </a:lnTo>
                  <a:lnTo>
                    <a:pt x="134" y="228"/>
                  </a:lnTo>
                  <a:lnTo>
                    <a:pt x="161" y="222"/>
                  </a:lnTo>
                  <a:lnTo>
                    <a:pt x="161" y="222"/>
                  </a:lnTo>
                  <a:lnTo>
                    <a:pt x="169" y="215"/>
                  </a:lnTo>
                  <a:lnTo>
                    <a:pt x="175" y="209"/>
                  </a:lnTo>
                  <a:lnTo>
                    <a:pt x="181" y="203"/>
                  </a:lnTo>
                  <a:lnTo>
                    <a:pt x="181" y="203"/>
                  </a:lnTo>
                  <a:lnTo>
                    <a:pt x="181" y="201"/>
                  </a:lnTo>
                  <a:lnTo>
                    <a:pt x="181" y="201"/>
                  </a:lnTo>
                  <a:lnTo>
                    <a:pt x="181" y="201"/>
                  </a:lnTo>
                  <a:lnTo>
                    <a:pt x="181" y="201"/>
                  </a:lnTo>
                  <a:lnTo>
                    <a:pt x="181" y="198"/>
                  </a:lnTo>
                  <a:lnTo>
                    <a:pt x="181" y="198"/>
                  </a:lnTo>
                  <a:lnTo>
                    <a:pt x="180" y="187"/>
                  </a:lnTo>
                  <a:lnTo>
                    <a:pt x="180" y="187"/>
                  </a:lnTo>
                  <a:lnTo>
                    <a:pt x="178" y="178"/>
                  </a:lnTo>
                  <a:lnTo>
                    <a:pt x="180" y="173"/>
                  </a:lnTo>
                  <a:lnTo>
                    <a:pt x="181" y="169"/>
                  </a:lnTo>
                  <a:lnTo>
                    <a:pt x="184" y="164"/>
                  </a:lnTo>
                  <a:lnTo>
                    <a:pt x="189" y="162"/>
                  </a:lnTo>
                  <a:lnTo>
                    <a:pt x="196" y="160"/>
                  </a:lnTo>
                  <a:lnTo>
                    <a:pt x="203" y="159"/>
                  </a:lnTo>
                  <a:lnTo>
                    <a:pt x="203" y="159"/>
                  </a:lnTo>
                  <a:lnTo>
                    <a:pt x="230" y="156"/>
                  </a:lnTo>
                  <a:lnTo>
                    <a:pt x="230" y="156"/>
                  </a:lnTo>
                  <a:lnTo>
                    <a:pt x="249" y="153"/>
                  </a:lnTo>
                  <a:lnTo>
                    <a:pt x="256" y="150"/>
                  </a:lnTo>
                  <a:lnTo>
                    <a:pt x="264" y="147"/>
                  </a:lnTo>
                  <a:lnTo>
                    <a:pt x="270" y="142"/>
                  </a:lnTo>
                  <a:lnTo>
                    <a:pt x="274" y="138"/>
                  </a:lnTo>
                  <a:lnTo>
                    <a:pt x="279" y="132"/>
                  </a:lnTo>
                  <a:lnTo>
                    <a:pt x="282" y="125"/>
                  </a:lnTo>
                  <a:lnTo>
                    <a:pt x="282" y="125"/>
                  </a:lnTo>
                  <a:lnTo>
                    <a:pt x="283" y="120"/>
                  </a:lnTo>
                  <a:lnTo>
                    <a:pt x="286" y="117"/>
                  </a:lnTo>
                  <a:lnTo>
                    <a:pt x="289" y="114"/>
                  </a:lnTo>
                  <a:lnTo>
                    <a:pt x="293" y="111"/>
                  </a:lnTo>
                  <a:lnTo>
                    <a:pt x="304" y="110"/>
                  </a:lnTo>
                  <a:lnTo>
                    <a:pt x="316" y="108"/>
                  </a:lnTo>
                  <a:lnTo>
                    <a:pt x="316" y="108"/>
                  </a:lnTo>
                  <a:lnTo>
                    <a:pt x="324" y="108"/>
                  </a:lnTo>
                  <a:lnTo>
                    <a:pt x="324" y="108"/>
                  </a:lnTo>
                  <a:lnTo>
                    <a:pt x="332" y="110"/>
                  </a:lnTo>
                  <a:lnTo>
                    <a:pt x="332" y="110"/>
                  </a:lnTo>
                  <a:lnTo>
                    <a:pt x="347" y="110"/>
                  </a:lnTo>
                  <a:lnTo>
                    <a:pt x="347" y="110"/>
                  </a:lnTo>
                  <a:lnTo>
                    <a:pt x="350" y="110"/>
                  </a:lnTo>
                  <a:lnTo>
                    <a:pt x="350" y="110"/>
                  </a:lnTo>
                  <a:lnTo>
                    <a:pt x="357" y="107"/>
                  </a:lnTo>
                  <a:lnTo>
                    <a:pt x="369" y="99"/>
                  </a:lnTo>
                  <a:lnTo>
                    <a:pt x="369" y="99"/>
                  </a:lnTo>
                  <a:lnTo>
                    <a:pt x="382" y="92"/>
                  </a:lnTo>
                  <a:lnTo>
                    <a:pt x="397" y="85"/>
                  </a:lnTo>
                  <a:lnTo>
                    <a:pt x="413" y="79"/>
                  </a:lnTo>
                  <a:lnTo>
                    <a:pt x="420" y="77"/>
                  </a:lnTo>
                  <a:lnTo>
                    <a:pt x="429" y="77"/>
                  </a:lnTo>
                  <a:lnTo>
                    <a:pt x="429" y="77"/>
                  </a:lnTo>
                  <a:lnTo>
                    <a:pt x="431" y="77"/>
                  </a:lnTo>
                  <a:lnTo>
                    <a:pt x="431" y="77"/>
                  </a:lnTo>
                  <a:lnTo>
                    <a:pt x="431" y="71"/>
                  </a:lnTo>
                  <a:lnTo>
                    <a:pt x="429" y="65"/>
                  </a:lnTo>
                  <a:lnTo>
                    <a:pt x="426" y="63"/>
                  </a:lnTo>
                  <a:lnTo>
                    <a:pt x="423" y="58"/>
                  </a:lnTo>
                  <a:lnTo>
                    <a:pt x="415" y="52"/>
                  </a:lnTo>
                  <a:lnTo>
                    <a:pt x="404" y="48"/>
                  </a:lnTo>
                  <a:lnTo>
                    <a:pt x="392" y="45"/>
                  </a:lnTo>
                  <a:lnTo>
                    <a:pt x="379" y="39"/>
                  </a:lnTo>
                  <a:lnTo>
                    <a:pt x="366" y="32"/>
                  </a:lnTo>
                  <a:lnTo>
                    <a:pt x="358" y="27"/>
                  </a:lnTo>
                  <a:lnTo>
                    <a:pt x="353" y="21"/>
                  </a:lnTo>
                  <a:lnTo>
                    <a:pt x="353" y="21"/>
                  </a:lnTo>
                  <a:lnTo>
                    <a:pt x="347" y="17"/>
                  </a:lnTo>
                  <a:lnTo>
                    <a:pt x="341" y="12"/>
                  </a:lnTo>
                  <a:lnTo>
                    <a:pt x="333" y="8"/>
                  </a:lnTo>
                  <a:lnTo>
                    <a:pt x="324" y="5"/>
                  </a:lnTo>
                  <a:lnTo>
                    <a:pt x="308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08" name="Freeform: Shape 191">
              <a:extLst>
                <a:ext uri="{FF2B5EF4-FFF2-40B4-BE49-F238E27FC236}">
                  <a16:creationId xmlns:a16="http://schemas.microsoft.com/office/drawing/2014/main" id="{A84C3044-CEF3-C741-9CDC-D5D1A4EFE6DB}"/>
                </a:ext>
              </a:extLst>
            </p:cNvPr>
            <p:cNvSpPr/>
            <p:nvPr/>
          </p:nvSpPr>
          <p:spPr>
            <a:xfrm>
              <a:off x="1422000" y="2334960"/>
              <a:ext cx="771480" cy="480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44" h="1335">
                  <a:moveTo>
                    <a:pt x="162" y="0"/>
                  </a:moveTo>
                  <a:lnTo>
                    <a:pt x="0" y="21"/>
                  </a:lnTo>
                  <a:lnTo>
                    <a:pt x="0" y="21"/>
                  </a:lnTo>
                  <a:lnTo>
                    <a:pt x="7" y="35"/>
                  </a:lnTo>
                  <a:lnTo>
                    <a:pt x="16" y="49"/>
                  </a:lnTo>
                  <a:lnTo>
                    <a:pt x="25" y="63"/>
                  </a:lnTo>
                  <a:lnTo>
                    <a:pt x="37" y="80"/>
                  </a:lnTo>
                  <a:lnTo>
                    <a:pt x="37" y="80"/>
                  </a:lnTo>
                  <a:lnTo>
                    <a:pt x="48" y="96"/>
                  </a:lnTo>
                  <a:lnTo>
                    <a:pt x="60" y="115"/>
                  </a:lnTo>
                  <a:lnTo>
                    <a:pt x="69" y="134"/>
                  </a:lnTo>
                  <a:lnTo>
                    <a:pt x="78" y="155"/>
                  </a:lnTo>
                  <a:lnTo>
                    <a:pt x="85" y="174"/>
                  </a:lnTo>
                  <a:lnTo>
                    <a:pt x="91" y="190"/>
                  </a:lnTo>
                  <a:lnTo>
                    <a:pt x="94" y="205"/>
                  </a:lnTo>
                  <a:lnTo>
                    <a:pt x="97" y="217"/>
                  </a:lnTo>
                  <a:lnTo>
                    <a:pt x="97" y="217"/>
                  </a:lnTo>
                  <a:lnTo>
                    <a:pt x="97" y="221"/>
                  </a:lnTo>
                  <a:lnTo>
                    <a:pt x="100" y="226"/>
                  </a:lnTo>
                  <a:lnTo>
                    <a:pt x="106" y="235"/>
                  </a:lnTo>
                  <a:lnTo>
                    <a:pt x="115" y="244"/>
                  </a:lnTo>
                  <a:lnTo>
                    <a:pt x="127" y="252"/>
                  </a:lnTo>
                  <a:lnTo>
                    <a:pt x="155" y="270"/>
                  </a:lnTo>
                  <a:lnTo>
                    <a:pt x="184" y="288"/>
                  </a:lnTo>
                  <a:lnTo>
                    <a:pt x="184" y="288"/>
                  </a:lnTo>
                  <a:lnTo>
                    <a:pt x="192" y="292"/>
                  </a:lnTo>
                  <a:lnTo>
                    <a:pt x="198" y="298"/>
                  </a:lnTo>
                  <a:lnTo>
                    <a:pt x="206" y="311"/>
                  </a:lnTo>
                  <a:lnTo>
                    <a:pt x="214" y="325"/>
                  </a:lnTo>
                  <a:lnTo>
                    <a:pt x="218" y="338"/>
                  </a:lnTo>
                  <a:lnTo>
                    <a:pt x="220" y="353"/>
                  </a:lnTo>
                  <a:lnTo>
                    <a:pt x="221" y="365"/>
                  </a:lnTo>
                  <a:lnTo>
                    <a:pt x="220" y="375"/>
                  </a:lnTo>
                  <a:lnTo>
                    <a:pt x="218" y="381"/>
                  </a:lnTo>
                  <a:lnTo>
                    <a:pt x="218" y="381"/>
                  </a:lnTo>
                  <a:lnTo>
                    <a:pt x="217" y="384"/>
                  </a:lnTo>
                  <a:lnTo>
                    <a:pt x="215" y="385"/>
                  </a:lnTo>
                  <a:lnTo>
                    <a:pt x="208" y="387"/>
                  </a:lnTo>
                  <a:lnTo>
                    <a:pt x="208" y="387"/>
                  </a:lnTo>
                  <a:lnTo>
                    <a:pt x="199" y="385"/>
                  </a:lnTo>
                  <a:lnTo>
                    <a:pt x="190" y="384"/>
                  </a:lnTo>
                  <a:lnTo>
                    <a:pt x="190" y="384"/>
                  </a:lnTo>
                  <a:lnTo>
                    <a:pt x="180" y="382"/>
                  </a:lnTo>
                  <a:lnTo>
                    <a:pt x="173" y="381"/>
                  </a:lnTo>
                  <a:lnTo>
                    <a:pt x="173" y="381"/>
                  </a:lnTo>
                  <a:lnTo>
                    <a:pt x="165" y="382"/>
                  </a:lnTo>
                  <a:lnTo>
                    <a:pt x="164" y="384"/>
                  </a:lnTo>
                  <a:lnTo>
                    <a:pt x="162" y="387"/>
                  </a:lnTo>
                  <a:lnTo>
                    <a:pt x="162" y="387"/>
                  </a:lnTo>
                  <a:lnTo>
                    <a:pt x="162" y="390"/>
                  </a:lnTo>
                  <a:lnTo>
                    <a:pt x="164" y="393"/>
                  </a:lnTo>
                  <a:lnTo>
                    <a:pt x="171" y="402"/>
                  </a:lnTo>
                  <a:lnTo>
                    <a:pt x="181" y="413"/>
                  </a:lnTo>
                  <a:lnTo>
                    <a:pt x="195" y="424"/>
                  </a:lnTo>
                  <a:lnTo>
                    <a:pt x="208" y="434"/>
                  </a:lnTo>
                  <a:lnTo>
                    <a:pt x="223" y="443"/>
                  </a:lnTo>
                  <a:lnTo>
                    <a:pt x="236" y="450"/>
                  </a:lnTo>
                  <a:lnTo>
                    <a:pt x="242" y="452"/>
                  </a:lnTo>
                  <a:lnTo>
                    <a:pt x="248" y="452"/>
                  </a:lnTo>
                  <a:lnTo>
                    <a:pt x="248" y="452"/>
                  </a:lnTo>
                  <a:lnTo>
                    <a:pt x="249" y="452"/>
                  </a:lnTo>
                  <a:lnTo>
                    <a:pt x="249" y="452"/>
                  </a:lnTo>
                  <a:lnTo>
                    <a:pt x="257" y="452"/>
                  </a:lnTo>
                  <a:lnTo>
                    <a:pt x="257" y="452"/>
                  </a:lnTo>
                  <a:lnTo>
                    <a:pt x="264" y="452"/>
                  </a:lnTo>
                  <a:lnTo>
                    <a:pt x="271" y="455"/>
                  </a:lnTo>
                  <a:lnTo>
                    <a:pt x="279" y="458"/>
                  </a:lnTo>
                  <a:lnTo>
                    <a:pt x="286" y="464"/>
                  </a:lnTo>
                  <a:lnTo>
                    <a:pt x="304" y="478"/>
                  </a:lnTo>
                  <a:lnTo>
                    <a:pt x="326" y="499"/>
                  </a:lnTo>
                  <a:lnTo>
                    <a:pt x="326" y="499"/>
                  </a:lnTo>
                  <a:lnTo>
                    <a:pt x="339" y="512"/>
                  </a:lnTo>
                  <a:lnTo>
                    <a:pt x="348" y="526"/>
                  </a:lnTo>
                  <a:lnTo>
                    <a:pt x="354" y="539"/>
                  </a:lnTo>
                  <a:lnTo>
                    <a:pt x="357" y="551"/>
                  </a:lnTo>
                  <a:lnTo>
                    <a:pt x="357" y="563"/>
                  </a:lnTo>
                  <a:lnTo>
                    <a:pt x="356" y="573"/>
                  </a:lnTo>
                  <a:lnTo>
                    <a:pt x="353" y="580"/>
                  </a:lnTo>
                  <a:lnTo>
                    <a:pt x="347" y="586"/>
                  </a:lnTo>
                  <a:lnTo>
                    <a:pt x="347" y="586"/>
                  </a:lnTo>
                  <a:lnTo>
                    <a:pt x="345" y="589"/>
                  </a:lnTo>
                  <a:lnTo>
                    <a:pt x="344" y="592"/>
                  </a:lnTo>
                  <a:lnTo>
                    <a:pt x="344" y="595"/>
                  </a:lnTo>
                  <a:lnTo>
                    <a:pt x="347" y="598"/>
                  </a:lnTo>
                  <a:lnTo>
                    <a:pt x="353" y="605"/>
                  </a:lnTo>
                  <a:lnTo>
                    <a:pt x="363" y="614"/>
                  </a:lnTo>
                  <a:lnTo>
                    <a:pt x="393" y="635"/>
                  </a:lnTo>
                  <a:lnTo>
                    <a:pt x="428" y="659"/>
                  </a:lnTo>
                  <a:lnTo>
                    <a:pt x="428" y="659"/>
                  </a:lnTo>
                  <a:lnTo>
                    <a:pt x="446" y="670"/>
                  </a:lnTo>
                  <a:lnTo>
                    <a:pt x="460" y="684"/>
                  </a:lnTo>
                  <a:lnTo>
                    <a:pt x="472" y="697"/>
                  </a:lnTo>
                  <a:lnTo>
                    <a:pt x="483" y="710"/>
                  </a:lnTo>
                  <a:lnTo>
                    <a:pt x="490" y="722"/>
                  </a:lnTo>
                  <a:lnTo>
                    <a:pt x="497" y="732"/>
                  </a:lnTo>
                  <a:lnTo>
                    <a:pt x="500" y="741"/>
                  </a:lnTo>
                  <a:lnTo>
                    <a:pt x="503" y="749"/>
                  </a:lnTo>
                  <a:lnTo>
                    <a:pt x="503" y="749"/>
                  </a:lnTo>
                  <a:lnTo>
                    <a:pt x="505" y="752"/>
                  </a:lnTo>
                  <a:lnTo>
                    <a:pt x="506" y="754"/>
                  </a:lnTo>
                  <a:lnTo>
                    <a:pt x="509" y="756"/>
                  </a:lnTo>
                  <a:lnTo>
                    <a:pt x="511" y="756"/>
                  </a:lnTo>
                  <a:lnTo>
                    <a:pt x="511" y="756"/>
                  </a:lnTo>
                  <a:lnTo>
                    <a:pt x="515" y="756"/>
                  </a:lnTo>
                  <a:lnTo>
                    <a:pt x="518" y="754"/>
                  </a:lnTo>
                  <a:lnTo>
                    <a:pt x="525" y="749"/>
                  </a:lnTo>
                  <a:lnTo>
                    <a:pt x="533" y="738"/>
                  </a:lnTo>
                  <a:lnTo>
                    <a:pt x="537" y="726"/>
                  </a:lnTo>
                  <a:lnTo>
                    <a:pt x="537" y="726"/>
                  </a:lnTo>
                  <a:lnTo>
                    <a:pt x="539" y="719"/>
                  </a:lnTo>
                  <a:lnTo>
                    <a:pt x="539" y="712"/>
                  </a:lnTo>
                  <a:lnTo>
                    <a:pt x="536" y="706"/>
                  </a:lnTo>
                  <a:lnTo>
                    <a:pt x="533" y="700"/>
                  </a:lnTo>
                  <a:lnTo>
                    <a:pt x="525" y="688"/>
                  </a:lnTo>
                  <a:lnTo>
                    <a:pt x="522" y="679"/>
                  </a:lnTo>
                  <a:lnTo>
                    <a:pt x="522" y="670"/>
                  </a:lnTo>
                  <a:lnTo>
                    <a:pt x="522" y="670"/>
                  </a:lnTo>
                  <a:lnTo>
                    <a:pt x="521" y="666"/>
                  </a:lnTo>
                  <a:lnTo>
                    <a:pt x="521" y="663"/>
                  </a:lnTo>
                  <a:lnTo>
                    <a:pt x="518" y="659"/>
                  </a:lnTo>
                  <a:lnTo>
                    <a:pt x="515" y="655"/>
                  </a:lnTo>
                  <a:lnTo>
                    <a:pt x="508" y="653"/>
                  </a:lnTo>
                  <a:lnTo>
                    <a:pt x="499" y="650"/>
                  </a:lnTo>
                  <a:lnTo>
                    <a:pt x="480" y="647"/>
                  </a:lnTo>
                  <a:lnTo>
                    <a:pt x="462" y="645"/>
                  </a:lnTo>
                  <a:lnTo>
                    <a:pt x="462" y="645"/>
                  </a:lnTo>
                  <a:lnTo>
                    <a:pt x="459" y="645"/>
                  </a:lnTo>
                  <a:lnTo>
                    <a:pt x="457" y="642"/>
                  </a:lnTo>
                  <a:lnTo>
                    <a:pt x="454" y="638"/>
                  </a:lnTo>
                  <a:lnTo>
                    <a:pt x="454" y="629"/>
                  </a:lnTo>
                  <a:lnTo>
                    <a:pt x="454" y="620"/>
                  </a:lnTo>
                  <a:lnTo>
                    <a:pt x="454" y="610"/>
                  </a:lnTo>
                  <a:lnTo>
                    <a:pt x="453" y="601"/>
                  </a:lnTo>
                  <a:lnTo>
                    <a:pt x="450" y="591"/>
                  </a:lnTo>
                  <a:lnTo>
                    <a:pt x="449" y="588"/>
                  </a:lnTo>
                  <a:lnTo>
                    <a:pt x="446" y="583"/>
                  </a:lnTo>
                  <a:lnTo>
                    <a:pt x="446" y="583"/>
                  </a:lnTo>
                  <a:lnTo>
                    <a:pt x="438" y="574"/>
                  </a:lnTo>
                  <a:lnTo>
                    <a:pt x="432" y="564"/>
                  </a:lnTo>
                  <a:lnTo>
                    <a:pt x="425" y="552"/>
                  </a:lnTo>
                  <a:lnTo>
                    <a:pt x="419" y="539"/>
                  </a:lnTo>
                  <a:lnTo>
                    <a:pt x="409" y="511"/>
                  </a:lnTo>
                  <a:lnTo>
                    <a:pt x="400" y="483"/>
                  </a:lnTo>
                  <a:lnTo>
                    <a:pt x="400" y="483"/>
                  </a:lnTo>
                  <a:lnTo>
                    <a:pt x="395" y="470"/>
                  </a:lnTo>
                  <a:lnTo>
                    <a:pt x="386" y="458"/>
                  </a:lnTo>
                  <a:lnTo>
                    <a:pt x="376" y="444"/>
                  </a:lnTo>
                  <a:lnTo>
                    <a:pt x="364" y="431"/>
                  </a:lnTo>
                  <a:lnTo>
                    <a:pt x="341" y="405"/>
                  </a:lnTo>
                  <a:lnTo>
                    <a:pt x="330" y="391"/>
                  </a:lnTo>
                  <a:lnTo>
                    <a:pt x="322" y="376"/>
                  </a:lnTo>
                  <a:lnTo>
                    <a:pt x="322" y="376"/>
                  </a:lnTo>
                  <a:lnTo>
                    <a:pt x="307" y="350"/>
                  </a:lnTo>
                  <a:lnTo>
                    <a:pt x="292" y="328"/>
                  </a:lnTo>
                  <a:lnTo>
                    <a:pt x="277" y="311"/>
                  </a:lnTo>
                  <a:lnTo>
                    <a:pt x="271" y="304"/>
                  </a:lnTo>
                  <a:lnTo>
                    <a:pt x="265" y="300"/>
                  </a:lnTo>
                  <a:lnTo>
                    <a:pt x="265" y="300"/>
                  </a:lnTo>
                  <a:lnTo>
                    <a:pt x="263" y="297"/>
                  </a:lnTo>
                  <a:lnTo>
                    <a:pt x="263" y="292"/>
                  </a:lnTo>
                  <a:lnTo>
                    <a:pt x="265" y="288"/>
                  </a:lnTo>
                  <a:lnTo>
                    <a:pt x="268" y="284"/>
                  </a:lnTo>
                  <a:lnTo>
                    <a:pt x="273" y="277"/>
                  </a:lnTo>
                  <a:lnTo>
                    <a:pt x="276" y="273"/>
                  </a:lnTo>
                  <a:lnTo>
                    <a:pt x="276" y="267"/>
                  </a:lnTo>
                  <a:lnTo>
                    <a:pt x="276" y="266"/>
                  </a:lnTo>
                  <a:lnTo>
                    <a:pt x="273" y="263"/>
                  </a:lnTo>
                  <a:lnTo>
                    <a:pt x="273" y="263"/>
                  </a:lnTo>
                  <a:lnTo>
                    <a:pt x="268" y="258"/>
                  </a:lnTo>
                  <a:lnTo>
                    <a:pt x="263" y="254"/>
                  </a:lnTo>
                  <a:lnTo>
                    <a:pt x="251" y="250"/>
                  </a:lnTo>
                  <a:lnTo>
                    <a:pt x="236" y="245"/>
                  </a:lnTo>
                  <a:lnTo>
                    <a:pt x="218" y="239"/>
                  </a:lnTo>
                  <a:lnTo>
                    <a:pt x="218" y="239"/>
                  </a:lnTo>
                  <a:lnTo>
                    <a:pt x="211" y="235"/>
                  </a:lnTo>
                  <a:lnTo>
                    <a:pt x="202" y="229"/>
                  </a:lnTo>
                  <a:lnTo>
                    <a:pt x="196" y="224"/>
                  </a:lnTo>
                  <a:lnTo>
                    <a:pt x="190" y="217"/>
                  </a:lnTo>
                  <a:lnTo>
                    <a:pt x="186" y="210"/>
                  </a:lnTo>
                  <a:lnTo>
                    <a:pt x="183" y="202"/>
                  </a:lnTo>
                  <a:lnTo>
                    <a:pt x="180" y="193"/>
                  </a:lnTo>
                  <a:lnTo>
                    <a:pt x="180" y="185"/>
                  </a:lnTo>
                  <a:lnTo>
                    <a:pt x="180" y="185"/>
                  </a:lnTo>
                  <a:lnTo>
                    <a:pt x="178" y="174"/>
                  </a:lnTo>
                  <a:lnTo>
                    <a:pt x="177" y="161"/>
                  </a:lnTo>
                  <a:lnTo>
                    <a:pt x="171" y="130"/>
                  </a:lnTo>
                  <a:lnTo>
                    <a:pt x="164" y="102"/>
                  </a:lnTo>
                  <a:lnTo>
                    <a:pt x="156" y="80"/>
                  </a:lnTo>
                  <a:lnTo>
                    <a:pt x="156" y="80"/>
                  </a:lnTo>
                  <a:lnTo>
                    <a:pt x="155" y="72"/>
                  </a:lnTo>
                  <a:lnTo>
                    <a:pt x="156" y="68"/>
                  </a:lnTo>
                  <a:lnTo>
                    <a:pt x="159" y="65"/>
                  </a:lnTo>
                  <a:lnTo>
                    <a:pt x="164" y="65"/>
                  </a:lnTo>
                  <a:lnTo>
                    <a:pt x="164" y="65"/>
                  </a:lnTo>
                  <a:lnTo>
                    <a:pt x="170" y="65"/>
                  </a:lnTo>
                  <a:lnTo>
                    <a:pt x="174" y="66"/>
                  </a:lnTo>
                  <a:lnTo>
                    <a:pt x="178" y="69"/>
                  </a:lnTo>
                  <a:lnTo>
                    <a:pt x="181" y="72"/>
                  </a:lnTo>
                  <a:lnTo>
                    <a:pt x="181" y="72"/>
                  </a:lnTo>
                  <a:lnTo>
                    <a:pt x="190" y="81"/>
                  </a:lnTo>
                  <a:lnTo>
                    <a:pt x="195" y="86"/>
                  </a:lnTo>
                  <a:lnTo>
                    <a:pt x="199" y="87"/>
                  </a:lnTo>
                  <a:lnTo>
                    <a:pt x="199" y="87"/>
                  </a:lnTo>
                  <a:lnTo>
                    <a:pt x="202" y="86"/>
                  </a:lnTo>
                  <a:lnTo>
                    <a:pt x="206" y="84"/>
                  </a:lnTo>
                  <a:lnTo>
                    <a:pt x="206" y="84"/>
                  </a:lnTo>
                  <a:lnTo>
                    <a:pt x="211" y="83"/>
                  </a:lnTo>
                  <a:lnTo>
                    <a:pt x="217" y="81"/>
                  </a:lnTo>
                  <a:lnTo>
                    <a:pt x="217" y="81"/>
                  </a:lnTo>
                  <a:lnTo>
                    <a:pt x="224" y="83"/>
                  </a:lnTo>
                  <a:lnTo>
                    <a:pt x="231" y="86"/>
                  </a:lnTo>
                  <a:lnTo>
                    <a:pt x="239" y="92"/>
                  </a:lnTo>
                  <a:lnTo>
                    <a:pt x="243" y="100"/>
                  </a:lnTo>
                  <a:lnTo>
                    <a:pt x="243" y="100"/>
                  </a:lnTo>
                  <a:lnTo>
                    <a:pt x="246" y="105"/>
                  </a:lnTo>
                  <a:lnTo>
                    <a:pt x="251" y="106"/>
                  </a:lnTo>
                  <a:lnTo>
                    <a:pt x="255" y="108"/>
                  </a:lnTo>
                  <a:lnTo>
                    <a:pt x="260" y="109"/>
                  </a:lnTo>
                  <a:lnTo>
                    <a:pt x="260" y="109"/>
                  </a:lnTo>
                  <a:lnTo>
                    <a:pt x="270" y="108"/>
                  </a:lnTo>
                  <a:lnTo>
                    <a:pt x="270" y="108"/>
                  </a:lnTo>
                  <a:lnTo>
                    <a:pt x="280" y="108"/>
                  </a:lnTo>
                  <a:lnTo>
                    <a:pt x="280" y="108"/>
                  </a:lnTo>
                  <a:lnTo>
                    <a:pt x="286" y="108"/>
                  </a:lnTo>
                  <a:lnTo>
                    <a:pt x="291" y="109"/>
                  </a:lnTo>
                  <a:lnTo>
                    <a:pt x="291" y="109"/>
                  </a:lnTo>
                  <a:lnTo>
                    <a:pt x="292" y="111"/>
                  </a:lnTo>
                  <a:lnTo>
                    <a:pt x="294" y="112"/>
                  </a:lnTo>
                  <a:lnTo>
                    <a:pt x="292" y="117"/>
                  </a:lnTo>
                  <a:lnTo>
                    <a:pt x="289" y="122"/>
                  </a:lnTo>
                  <a:lnTo>
                    <a:pt x="286" y="130"/>
                  </a:lnTo>
                  <a:lnTo>
                    <a:pt x="285" y="140"/>
                  </a:lnTo>
                  <a:lnTo>
                    <a:pt x="285" y="148"/>
                  </a:lnTo>
                  <a:lnTo>
                    <a:pt x="286" y="155"/>
                  </a:lnTo>
                  <a:lnTo>
                    <a:pt x="288" y="164"/>
                  </a:lnTo>
                  <a:lnTo>
                    <a:pt x="292" y="174"/>
                  </a:lnTo>
                  <a:lnTo>
                    <a:pt x="296" y="186"/>
                  </a:lnTo>
                  <a:lnTo>
                    <a:pt x="302" y="199"/>
                  </a:lnTo>
                  <a:lnTo>
                    <a:pt x="302" y="199"/>
                  </a:lnTo>
                  <a:lnTo>
                    <a:pt x="316" y="220"/>
                  </a:lnTo>
                  <a:lnTo>
                    <a:pt x="322" y="235"/>
                  </a:lnTo>
                  <a:lnTo>
                    <a:pt x="325" y="242"/>
                  </a:lnTo>
                  <a:lnTo>
                    <a:pt x="325" y="247"/>
                  </a:lnTo>
                  <a:lnTo>
                    <a:pt x="319" y="255"/>
                  </a:lnTo>
                  <a:lnTo>
                    <a:pt x="317" y="264"/>
                  </a:lnTo>
                  <a:lnTo>
                    <a:pt x="316" y="279"/>
                  </a:lnTo>
                  <a:lnTo>
                    <a:pt x="316" y="279"/>
                  </a:lnTo>
                  <a:lnTo>
                    <a:pt x="317" y="292"/>
                  </a:lnTo>
                  <a:lnTo>
                    <a:pt x="320" y="303"/>
                  </a:lnTo>
                  <a:lnTo>
                    <a:pt x="323" y="307"/>
                  </a:lnTo>
                  <a:lnTo>
                    <a:pt x="329" y="309"/>
                  </a:lnTo>
                  <a:lnTo>
                    <a:pt x="329" y="309"/>
                  </a:lnTo>
                  <a:lnTo>
                    <a:pt x="335" y="307"/>
                  </a:lnTo>
                  <a:lnTo>
                    <a:pt x="339" y="304"/>
                  </a:lnTo>
                  <a:lnTo>
                    <a:pt x="348" y="297"/>
                  </a:lnTo>
                  <a:lnTo>
                    <a:pt x="348" y="297"/>
                  </a:lnTo>
                  <a:lnTo>
                    <a:pt x="350" y="295"/>
                  </a:lnTo>
                  <a:lnTo>
                    <a:pt x="353" y="295"/>
                  </a:lnTo>
                  <a:lnTo>
                    <a:pt x="353" y="295"/>
                  </a:lnTo>
                  <a:lnTo>
                    <a:pt x="357" y="297"/>
                  </a:lnTo>
                  <a:lnTo>
                    <a:pt x="362" y="300"/>
                  </a:lnTo>
                  <a:lnTo>
                    <a:pt x="372" y="309"/>
                  </a:lnTo>
                  <a:lnTo>
                    <a:pt x="385" y="322"/>
                  </a:lnTo>
                  <a:lnTo>
                    <a:pt x="398" y="338"/>
                  </a:lnTo>
                  <a:lnTo>
                    <a:pt x="398" y="338"/>
                  </a:lnTo>
                  <a:lnTo>
                    <a:pt x="407" y="345"/>
                  </a:lnTo>
                  <a:lnTo>
                    <a:pt x="416" y="353"/>
                  </a:lnTo>
                  <a:lnTo>
                    <a:pt x="426" y="357"/>
                  </a:lnTo>
                  <a:lnTo>
                    <a:pt x="435" y="362"/>
                  </a:lnTo>
                  <a:lnTo>
                    <a:pt x="452" y="369"/>
                  </a:lnTo>
                  <a:lnTo>
                    <a:pt x="456" y="374"/>
                  </a:lnTo>
                  <a:lnTo>
                    <a:pt x="457" y="376"/>
                  </a:lnTo>
                  <a:lnTo>
                    <a:pt x="457" y="378"/>
                  </a:lnTo>
                  <a:lnTo>
                    <a:pt x="457" y="378"/>
                  </a:lnTo>
                  <a:lnTo>
                    <a:pt x="459" y="391"/>
                  </a:lnTo>
                  <a:lnTo>
                    <a:pt x="462" y="399"/>
                  </a:lnTo>
                  <a:lnTo>
                    <a:pt x="465" y="406"/>
                  </a:lnTo>
                  <a:lnTo>
                    <a:pt x="469" y="412"/>
                  </a:lnTo>
                  <a:lnTo>
                    <a:pt x="475" y="418"/>
                  </a:lnTo>
                  <a:lnTo>
                    <a:pt x="483" y="422"/>
                  </a:lnTo>
                  <a:lnTo>
                    <a:pt x="493" y="425"/>
                  </a:lnTo>
                  <a:lnTo>
                    <a:pt x="493" y="425"/>
                  </a:lnTo>
                  <a:lnTo>
                    <a:pt x="502" y="428"/>
                  </a:lnTo>
                  <a:lnTo>
                    <a:pt x="509" y="433"/>
                  </a:lnTo>
                  <a:lnTo>
                    <a:pt x="515" y="439"/>
                  </a:lnTo>
                  <a:lnTo>
                    <a:pt x="519" y="444"/>
                  </a:lnTo>
                  <a:lnTo>
                    <a:pt x="530" y="456"/>
                  </a:lnTo>
                  <a:lnTo>
                    <a:pt x="534" y="461"/>
                  </a:lnTo>
                  <a:lnTo>
                    <a:pt x="540" y="462"/>
                  </a:lnTo>
                  <a:lnTo>
                    <a:pt x="540" y="462"/>
                  </a:lnTo>
                  <a:lnTo>
                    <a:pt x="546" y="465"/>
                  </a:lnTo>
                  <a:lnTo>
                    <a:pt x="550" y="468"/>
                  </a:lnTo>
                  <a:lnTo>
                    <a:pt x="555" y="473"/>
                  </a:lnTo>
                  <a:lnTo>
                    <a:pt x="556" y="477"/>
                  </a:lnTo>
                  <a:lnTo>
                    <a:pt x="556" y="484"/>
                  </a:lnTo>
                  <a:lnTo>
                    <a:pt x="556" y="490"/>
                  </a:lnTo>
                  <a:lnTo>
                    <a:pt x="555" y="498"/>
                  </a:lnTo>
                  <a:lnTo>
                    <a:pt x="552" y="505"/>
                  </a:lnTo>
                  <a:lnTo>
                    <a:pt x="552" y="505"/>
                  </a:lnTo>
                  <a:lnTo>
                    <a:pt x="549" y="512"/>
                  </a:lnTo>
                  <a:lnTo>
                    <a:pt x="549" y="520"/>
                  </a:lnTo>
                  <a:lnTo>
                    <a:pt x="550" y="527"/>
                  </a:lnTo>
                  <a:lnTo>
                    <a:pt x="553" y="533"/>
                  </a:lnTo>
                  <a:lnTo>
                    <a:pt x="559" y="540"/>
                  </a:lnTo>
                  <a:lnTo>
                    <a:pt x="568" y="546"/>
                  </a:lnTo>
                  <a:lnTo>
                    <a:pt x="580" y="554"/>
                  </a:lnTo>
                  <a:lnTo>
                    <a:pt x="595" y="560"/>
                  </a:lnTo>
                  <a:lnTo>
                    <a:pt x="595" y="560"/>
                  </a:lnTo>
                  <a:lnTo>
                    <a:pt x="609" y="565"/>
                  </a:lnTo>
                  <a:lnTo>
                    <a:pt x="618" y="571"/>
                  </a:lnTo>
                  <a:lnTo>
                    <a:pt x="624" y="576"/>
                  </a:lnTo>
                  <a:lnTo>
                    <a:pt x="627" y="580"/>
                  </a:lnTo>
                  <a:lnTo>
                    <a:pt x="636" y="594"/>
                  </a:lnTo>
                  <a:lnTo>
                    <a:pt x="643" y="602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89" y="650"/>
                  </a:lnTo>
                  <a:lnTo>
                    <a:pt x="735" y="698"/>
                  </a:lnTo>
                  <a:lnTo>
                    <a:pt x="778" y="747"/>
                  </a:lnTo>
                  <a:lnTo>
                    <a:pt x="794" y="768"/>
                  </a:lnTo>
                  <a:lnTo>
                    <a:pt x="805" y="781"/>
                  </a:lnTo>
                  <a:lnTo>
                    <a:pt x="805" y="781"/>
                  </a:lnTo>
                  <a:lnTo>
                    <a:pt x="818" y="803"/>
                  </a:lnTo>
                  <a:lnTo>
                    <a:pt x="827" y="822"/>
                  </a:lnTo>
                  <a:lnTo>
                    <a:pt x="840" y="858"/>
                  </a:lnTo>
                  <a:lnTo>
                    <a:pt x="840" y="858"/>
                  </a:lnTo>
                  <a:lnTo>
                    <a:pt x="841" y="867"/>
                  </a:lnTo>
                  <a:lnTo>
                    <a:pt x="840" y="873"/>
                  </a:lnTo>
                  <a:lnTo>
                    <a:pt x="838" y="880"/>
                  </a:lnTo>
                  <a:lnTo>
                    <a:pt x="835" y="886"/>
                  </a:lnTo>
                  <a:lnTo>
                    <a:pt x="834" y="892"/>
                  </a:lnTo>
                  <a:lnTo>
                    <a:pt x="832" y="898"/>
                  </a:lnTo>
                  <a:lnTo>
                    <a:pt x="832" y="904"/>
                  </a:lnTo>
                  <a:lnTo>
                    <a:pt x="837" y="910"/>
                  </a:lnTo>
                  <a:lnTo>
                    <a:pt x="837" y="910"/>
                  </a:lnTo>
                  <a:lnTo>
                    <a:pt x="838" y="915"/>
                  </a:lnTo>
                  <a:lnTo>
                    <a:pt x="838" y="920"/>
                  </a:lnTo>
                  <a:lnTo>
                    <a:pt x="834" y="923"/>
                  </a:lnTo>
                  <a:lnTo>
                    <a:pt x="829" y="924"/>
                  </a:lnTo>
                  <a:lnTo>
                    <a:pt x="819" y="927"/>
                  </a:lnTo>
                  <a:lnTo>
                    <a:pt x="815" y="930"/>
                  </a:lnTo>
                  <a:lnTo>
                    <a:pt x="815" y="935"/>
                  </a:lnTo>
                  <a:lnTo>
                    <a:pt x="815" y="935"/>
                  </a:lnTo>
                  <a:lnTo>
                    <a:pt x="819" y="954"/>
                  </a:lnTo>
                  <a:lnTo>
                    <a:pt x="824" y="969"/>
                  </a:lnTo>
                  <a:lnTo>
                    <a:pt x="829" y="983"/>
                  </a:lnTo>
                  <a:lnTo>
                    <a:pt x="838" y="997"/>
                  </a:lnTo>
                  <a:lnTo>
                    <a:pt x="847" y="1010"/>
                  </a:lnTo>
                  <a:lnTo>
                    <a:pt x="853" y="1014"/>
                  </a:lnTo>
                  <a:lnTo>
                    <a:pt x="859" y="1019"/>
                  </a:lnTo>
                  <a:lnTo>
                    <a:pt x="865" y="1022"/>
                  </a:lnTo>
                  <a:lnTo>
                    <a:pt x="871" y="1023"/>
                  </a:lnTo>
                  <a:lnTo>
                    <a:pt x="871" y="1023"/>
                  </a:lnTo>
                  <a:lnTo>
                    <a:pt x="884" y="1026"/>
                  </a:lnTo>
                  <a:lnTo>
                    <a:pt x="897" y="1031"/>
                  </a:lnTo>
                  <a:lnTo>
                    <a:pt x="911" y="1040"/>
                  </a:lnTo>
                  <a:lnTo>
                    <a:pt x="924" y="1050"/>
                  </a:lnTo>
                  <a:lnTo>
                    <a:pt x="949" y="1070"/>
                  </a:lnTo>
                  <a:lnTo>
                    <a:pt x="973" y="1091"/>
                  </a:lnTo>
                  <a:lnTo>
                    <a:pt x="973" y="1091"/>
                  </a:lnTo>
                  <a:lnTo>
                    <a:pt x="983" y="1099"/>
                  </a:lnTo>
                  <a:lnTo>
                    <a:pt x="996" y="1104"/>
                  </a:lnTo>
                  <a:lnTo>
                    <a:pt x="1010" y="1109"/>
                  </a:lnTo>
                  <a:lnTo>
                    <a:pt x="1023" y="1112"/>
                  </a:lnTo>
                  <a:lnTo>
                    <a:pt x="1054" y="1118"/>
                  </a:lnTo>
                  <a:lnTo>
                    <a:pt x="1069" y="1121"/>
                  </a:lnTo>
                  <a:lnTo>
                    <a:pt x="1085" y="1125"/>
                  </a:lnTo>
                  <a:lnTo>
                    <a:pt x="1085" y="1125"/>
                  </a:lnTo>
                  <a:lnTo>
                    <a:pt x="1101" y="1132"/>
                  </a:lnTo>
                  <a:lnTo>
                    <a:pt x="1116" y="1141"/>
                  </a:lnTo>
                  <a:lnTo>
                    <a:pt x="1147" y="1161"/>
                  </a:lnTo>
                  <a:lnTo>
                    <a:pt x="1165" y="1171"/>
                  </a:lnTo>
                  <a:lnTo>
                    <a:pt x="1182" y="1180"/>
                  </a:lnTo>
                  <a:lnTo>
                    <a:pt x="1202" y="1189"/>
                  </a:lnTo>
                  <a:lnTo>
                    <a:pt x="1224" y="1196"/>
                  </a:lnTo>
                  <a:lnTo>
                    <a:pt x="1224" y="1196"/>
                  </a:lnTo>
                  <a:lnTo>
                    <a:pt x="1270" y="1211"/>
                  </a:lnTo>
                  <a:lnTo>
                    <a:pt x="1312" y="1227"/>
                  </a:lnTo>
                  <a:lnTo>
                    <a:pt x="1351" y="1246"/>
                  </a:lnTo>
                  <a:lnTo>
                    <a:pt x="1383" y="1265"/>
                  </a:lnTo>
                  <a:lnTo>
                    <a:pt x="1383" y="1265"/>
                  </a:lnTo>
                  <a:lnTo>
                    <a:pt x="1395" y="1271"/>
                  </a:lnTo>
                  <a:lnTo>
                    <a:pt x="1408" y="1276"/>
                  </a:lnTo>
                  <a:lnTo>
                    <a:pt x="1422" y="1279"/>
                  </a:lnTo>
                  <a:lnTo>
                    <a:pt x="1435" y="1279"/>
                  </a:lnTo>
                  <a:lnTo>
                    <a:pt x="1435" y="1279"/>
                  </a:lnTo>
                  <a:lnTo>
                    <a:pt x="1457" y="1277"/>
                  </a:lnTo>
                  <a:lnTo>
                    <a:pt x="1479" y="1273"/>
                  </a:lnTo>
                  <a:lnTo>
                    <a:pt x="1501" y="1265"/>
                  </a:lnTo>
                  <a:lnTo>
                    <a:pt x="1526" y="1256"/>
                  </a:lnTo>
                  <a:lnTo>
                    <a:pt x="1526" y="1256"/>
                  </a:lnTo>
                  <a:lnTo>
                    <a:pt x="1537" y="1254"/>
                  </a:lnTo>
                  <a:lnTo>
                    <a:pt x="1547" y="1251"/>
                  </a:lnTo>
                  <a:lnTo>
                    <a:pt x="1558" y="1249"/>
                  </a:lnTo>
                  <a:lnTo>
                    <a:pt x="1566" y="1249"/>
                  </a:lnTo>
                  <a:lnTo>
                    <a:pt x="1566" y="1249"/>
                  </a:lnTo>
                  <a:lnTo>
                    <a:pt x="1580" y="1249"/>
                  </a:lnTo>
                  <a:lnTo>
                    <a:pt x="1592" y="1252"/>
                  </a:lnTo>
                  <a:lnTo>
                    <a:pt x="1603" y="1255"/>
                  </a:lnTo>
                  <a:lnTo>
                    <a:pt x="1615" y="1259"/>
                  </a:lnTo>
                  <a:lnTo>
                    <a:pt x="1636" y="1268"/>
                  </a:lnTo>
                  <a:lnTo>
                    <a:pt x="1653" y="1276"/>
                  </a:lnTo>
                  <a:lnTo>
                    <a:pt x="1653" y="1276"/>
                  </a:lnTo>
                  <a:lnTo>
                    <a:pt x="1668" y="1285"/>
                  </a:lnTo>
                  <a:lnTo>
                    <a:pt x="1686" y="1298"/>
                  </a:lnTo>
                  <a:lnTo>
                    <a:pt x="1730" y="1335"/>
                  </a:lnTo>
                  <a:lnTo>
                    <a:pt x="1730" y="1335"/>
                  </a:lnTo>
                  <a:lnTo>
                    <a:pt x="1730" y="1335"/>
                  </a:lnTo>
                  <a:lnTo>
                    <a:pt x="1730" y="1335"/>
                  </a:lnTo>
                  <a:lnTo>
                    <a:pt x="1755" y="1298"/>
                  </a:lnTo>
                  <a:lnTo>
                    <a:pt x="1776" y="1271"/>
                  </a:lnTo>
                  <a:lnTo>
                    <a:pt x="1776" y="1271"/>
                  </a:lnTo>
                  <a:lnTo>
                    <a:pt x="1783" y="1263"/>
                  </a:lnTo>
                  <a:lnTo>
                    <a:pt x="1788" y="1259"/>
                  </a:lnTo>
                  <a:lnTo>
                    <a:pt x="1788" y="1259"/>
                  </a:lnTo>
                  <a:lnTo>
                    <a:pt x="1788" y="1259"/>
                  </a:lnTo>
                  <a:lnTo>
                    <a:pt x="1788" y="1259"/>
                  </a:lnTo>
                  <a:lnTo>
                    <a:pt x="1791" y="1258"/>
                  </a:lnTo>
                  <a:lnTo>
                    <a:pt x="1791" y="1258"/>
                  </a:lnTo>
                  <a:lnTo>
                    <a:pt x="1808" y="1259"/>
                  </a:lnTo>
                  <a:lnTo>
                    <a:pt x="1808" y="1259"/>
                  </a:lnTo>
                  <a:lnTo>
                    <a:pt x="1835" y="1261"/>
                  </a:lnTo>
                  <a:lnTo>
                    <a:pt x="1835" y="1261"/>
                  </a:lnTo>
                  <a:lnTo>
                    <a:pt x="1850" y="1259"/>
                  </a:lnTo>
                  <a:lnTo>
                    <a:pt x="1865" y="1258"/>
                  </a:lnTo>
                  <a:lnTo>
                    <a:pt x="1875" y="1254"/>
                  </a:lnTo>
                  <a:lnTo>
                    <a:pt x="1879" y="1252"/>
                  </a:lnTo>
                  <a:lnTo>
                    <a:pt x="1881" y="1248"/>
                  </a:lnTo>
                  <a:lnTo>
                    <a:pt x="1881" y="1248"/>
                  </a:lnTo>
                  <a:lnTo>
                    <a:pt x="1882" y="1245"/>
                  </a:lnTo>
                  <a:lnTo>
                    <a:pt x="1881" y="1242"/>
                  </a:lnTo>
                  <a:lnTo>
                    <a:pt x="1878" y="1234"/>
                  </a:lnTo>
                  <a:lnTo>
                    <a:pt x="1872" y="1226"/>
                  </a:lnTo>
                  <a:lnTo>
                    <a:pt x="1863" y="1217"/>
                  </a:lnTo>
                  <a:lnTo>
                    <a:pt x="1863" y="1217"/>
                  </a:lnTo>
                  <a:lnTo>
                    <a:pt x="1863" y="1217"/>
                  </a:lnTo>
                  <a:lnTo>
                    <a:pt x="1863" y="1217"/>
                  </a:lnTo>
                  <a:lnTo>
                    <a:pt x="1863" y="1217"/>
                  </a:lnTo>
                  <a:lnTo>
                    <a:pt x="1863" y="1215"/>
                  </a:lnTo>
                  <a:lnTo>
                    <a:pt x="1863" y="1215"/>
                  </a:lnTo>
                  <a:lnTo>
                    <a:pt x="1842" y="1196"/>
                  </a:lnTo>
                  <a:lnTo>
                    <a:pt x="1842" y="1196"/>
                  </a:lnTo>
                  <a:lnTo>
                    <a:pt x="1832" y="1186"/>
                  </a:lnTo>
                  <a:lnTo>
                    <a:pt x="1829" y="1183"/>
                  </a:lnTo>
                  <a:lnTo>
                    <a:pt x="1829" y="1180"/>
                  </a:lnTo>
                  <a:lnTo>
                    <a:pt x="1829" y="1180"/>
                  </a:lnTo>
                  <a:lnTo>
                    <a:pt x="1832" y="1178"/>
                  </a:lnTo>
                  <a:lnTo>
                    <a:pt x="1834" y="1174"/>
                  </a:lnTo>
                  <a:lnTo>
                    <a:pt x="1837" y="1162"/>
                  </a:lnTo>
                  <a:lnTo>
                    <a:pt x="1841" y="1149"/>
                  </a:lnTo>
                  <a:lnTo>
                    <a:pt x="1844" y="1135"/>
                  </a:lnTo>
                  <a:lnTo>
                    <a:pt x="1844" y="1135"/>
                  </a:lnTo>
                  <a:lnTo>
                    <a:pt x="1848" y="1130"/>
                  </a:lnTo>
                  <a:lnTo>
                    <a:pt x="1850" y="1128"/>
                  </a:lnTo>
                  <a:lnTo>
                    <a:pt x="1853" y="1128"/>
                  </a:lnTo>
                  <a:lnTo>
                    <a:pt x="1853" y="1128"/>
                  </a:lnTo>
                  <a:lnTo>
                    <a:pt x="1947" y="1130"/>
                  </a:lnTo>
                  <a:lnTo>
                    <a:pt x="1947" y="1130"/>
                  </a:lnTo>
                  <a:lnTo>
                    <a:pt x="1971" y="1128"/>
                  </a:lnTo>
                  <a:lnTo>
                    <a:pt x="1971" y="1128"/>
                  </a:lnTo>
                  <a:lnTo>
                    <a:pt x="1971" y="1128"/>
                  </a:lnTo>
                  <a:lnTo>
                    <a:pt x="1981" y="1128"/>
                  </a:lnTo>
                  <a:lnTo>
                    <a:pt x="1981" y="1128"/>
                  </a:lnTo>
                  <a:lnTo>
                    <a:pt x="1986" y="1124"/>
                  </a:lnTo>
                  <a:lnTo>
                    <a:pt x="1986" y="1124"/>
                  </a:lnTo>
                  <a:lnTo>
                    <a:pt x="2002" y="1100"/>
                  </a:lnTo>
                  <a:lnTo>
                    <a:pt x="2002" y="1100"/>
                  </a:lnTo>
                  <a:lnTo>
                    <a:pt x="2008" y="1094"/>
                  </a:lnTo>
                  <a:lnTo>
                    <a:pt x="2014" y="1090"/>
                  </a:lnTo>
                  <a:lnTo>
                    <a:pt x="2020" y="1085"/>
                  </a:lnTo>
                  <a:lnTo>
                    <a:pt x="2026" y="1084"/>
                  </a:lnTo>
                  <a:lnTo>
                    <a:pt x="2026" y="1084"/>
                  </a:lnTo>
                  <a:lnTo>
                    <a:pt x="2027" y="1084"/>
                  </a:lnTo>
                  <a:lnTo>
                    <a:pt x="2027" y="1084"/>
                  </a:lnTo>
                  <a:lnTo>
                    <a:pt x="2034" y="1085"/>
                  </a:lnTo>
                  <a:lnTo>
                    <a:pt x="2042" y="1090"/>
                  </a:lnTo>
                  <a:lnTo>
                    <a:pt x="2051" y="1097"/>
                  </a:lnTo>
                  <a:lnTo>
                    <a:pt x="2059" y="1104"/>
                  </a:lnTo>
                  <a:lnTo>
                    <a:pt x="2059" y="1104"/>
                  </a:lnTo>
                  <a:lnTo>
                    <a:pt x="2059" y="1104"/>
                  </a:lnTo>
                  <a:lnTo>
                    <a:pt x="2059" y="1104"/>
                  </a:lnTo>
                  <a:lnTo>
                    <a:pt x="2059" y="1104"/>
                  </a:lnTo>
                  <a:lnTo>
                    <a:pt x="2065" y="1096"/>
                  </a:lnTo>
                  <a:lnTo>
                    <a:pt x="2071" y="1087"/>
                  </a:lnTo>
                  <a:lnTo>
                    <a:pt x="2077" y="1075"/>
                  </a:lnTo>
                  <a:lnTo>
                    <a:pt x="2080" y="1062"/>
                  </a:lnTo>
                  <a:lnTo>
                    <a:pt x="2086" y="1035"/>
                  </a:lnTo>
                  <a:lnTo>
                    <a:pt x="2091" y="1009"/>
                  </a:lnTo>
                  <a:lnTo>
                    <a:pt x="2091" y="1009"/>
                  </a:lnTo>
                  <a:lnTo>
                    <a:pt x="2092" y="994"/>
                  </a:lnTo>
                  <a:lnTo>
                    <a:pt x="2091" y="982"/>
                  </a:lnTo>
                  <a:lnTo>
                    <a:pt x="2091" y="961"/>
                  </a:lnTo>
                  <a:lnTo>
                    <a:pt x="2091" y="954"/>
                  </a:lnTo>
                  <a:lnTo>
                    <a:pt x="2092" y="945"/>
                  </a:lnTo>
                  <a:lnTo>
                    <a:pt x="2096" y="938"/>
                  </a:lnTo>
                  <a:lnTo>
                    <a:pt x="2102" y="929"/>
                  </a:lnTo>
                  <a:lnTo>
                    <a:pt x="2102" y="929"/>
                  </a:lnTo>
                  <a:lnTo>
                    <a:pt x="2111" y="921"/>
                  </a:lnTo>
                  <a:lnTo>
                    <a:pt x="2119" y="914"/>
                  </a:lnTo>
                  <a:lnTo>
                    <a:pt x="2133" y="904"/>
                  </a:lnTo>
                  <a:lnTo>
                    <a:pt x="2138" y="898"/>
                  </a:lnTo>
                  <a:lnTo>
                    <a:pt x="2142" y="890"/>
                  </a:lnTo>
                  <a:lnTo>
                    <a:pt x="2144" y="881"/>
                  </a:lnTo>
                  <a:lnTo>
                    <a:pt x="2142" y="871"/>
                  </a:lnTo>
                  <a:lnTo>
                    <a:pt x="2142" y="871"/>
                  </a:lnTo>
                  <a:lnTo>
                    <a:pt x="2139" y="864"/>
                  </a:lnTo>
                  <a:lnTo>
                    <a:pt x="2136" y="859"/>
                  </a:lnTo>
                  <a:lnTo>
                    <a:pt x="2132" y="856"/>
                  </a:lnTo>
                  <a:lnTo>
                    <a:pt x="2127" y="856"/>
                  </a:lnTo>
                  <a:lnTo>
                    <a:pt x="2127" y="856"/>
                  </a:lnTo>
                  <a:lnTo>
                    <a:pt x="2120" y="856"/>
                  </a:lnTo>
                  <a:lnTo>
                    <a:pt x="2113" y="858"/>
                  </a:lnTo>
                  <a:lnTo>
                    <a:pt x="2113" y="858"/>
                  </a:lnTo>
                  <a:lnTo>
                    <a:pt x="2105" y="859"/>
                  </a:lnTo>
                  <a:lnTo>
                    <a:pt x="2098" y="859"/>
                  </a:lnTo>
                  <a:lnTo>
                    <a:pt x="2098" y="859"/>
                  </a:lnTo>
                  <a:lnTo>
                    <a:pt x="2089" y="859"/>
                  </a:lnTo>
                  <a:lnTo>
                    <a:pt x="2082" y="855"/>
                  </a:lnTo>
                  <a:lnTo>
                    <a:pt x="2082" y="855"/>
                  </a:lnTo>
                  <a:lnTo>
                    <a:pt x="2074" y="852"/>
                  </a:lnTo>
                  <a:lnTo>
                    <a:pt x="2067" y="849"/>
                  </a:lnTo>
                  <a:lnTo>
                    <a:pt x="2061" y="848"/>
                  </a:lnTo>
                  <a:lnTo>
                    <a:pt x="2052" y="848"/>
                  </a:lnTo>
                  <a:lnTo>
                    <a:pt x="2052" y="848"/>
                  </a:lnTo>
                  <a:lnTo>
                    <a:pt x="2037" y="849"/>
                  </a:lnTo>
                  <a:lnTo>
                    <a:pt x="2020" y="852"/>
                  </a:lnTo>
                  <a:lnTo>
                    <a:pt x="1969" y="859"/>
                  </a:lnTo>
                  <a:lnTo>
                    <a:pt x="1969" y="859"/>
                  </a:lnTo>
                  <a:lnTo>
                    <a:pt x="1947" y="864"/>
                  </a:lnTo>
                  <a:lnTo>
                    <a:pt x="1928" y="870"/>
                  </a:lnTo>
                  <a:lnTo>
                    <a:pt x="1912" y="878"/>
                  </a:lnTo>
                  <a:lnTo>
                    <a:pt x="1900" y="887"/>
                  </a:lnTo>
                  <a:lnTo>
                    <a:pt x="1890" y="898"/>
                  </a:lnTo>
                  <a:lnTo>
                    <a:pt x="1885" y="904"/>
                  </a:lnTo>
                  <a:lnTo>
                    <a:pt x="1884" y="911"/>
                  </a:lnTo>
                  <a:lnTo>
                    <a:pt x="1879" y="926"/>
                  </a:lnTo>
                  <a:lnTo>
                    <a:pt x="1879" y="941"/>
                  </a:lnTo>
                  <a:lnTo>
                    <a:pt x="1879" y="941"/>
                  </a:lnTo>
                  <a:lnTo>
                    <a:pt x="1879" y="955"/>
                  </a:lnTo>
                  <a:lnTo>
                    <a:pt x="1878" y="966"/>
                  </a:lnTo>
                  <a:lnTo>
                    <a:pt x="1873" y="972"/>
                  </a:lnTo>
                  <a:lnTo>
                    <a:pt x="1869" y="976"/>
                  </a:lnTo>
                  <a:lnTo>
                    <a:pt x="1866" y="980"/>
                  </a:lnTo>
                  <a:lnTo>
                    <a:pt x="1862" y="985"/>
                  </a:lnTo>
                  <a:lnTo>
                    <a:pt x="1860" y="994"/>
                  </a:lnTo>
                  <a:lnTo>
                    <a:pt x="1859" y="1006"/>
                  </a:lnTo>
                  <a:lnTo>
                    <a:pt x="1859" y="1006"/>
                  </a:lnTo>
                  <a:lnTo>
                    <a:pt x="1859" y="1013"/>
                  </a:lnTo>
                  <a:lnTo>
                    <a:pt x="1857" y="1019"/>
                  </a:lnTo>
                  <a:lnTo>
                    <a:pt x="1854" y="1023"/>
                  </a:lnTo>
                  <a:lnTo>
                    <a:pt x="1851" y="1029"/>
                  </a:lnTo>
                  <a:lnTo>
                    <a:pt x="1844" y="1037"/>
                  </a:lnTo>
                  <a:lnTo>
                    <a:pt x="1835" y="1044"/>
                  </a:lnTo>
                  <a:lnTo>
                    <a:pt x="1826" y="1050"/>
                  </a:lnTo>
                  <a:lnTo>
                    <a:pt x="1819" y="1056"/>
                  </a:lnTo>
                  <a:lnTo>
                    <a:pt x="1813" y="1062"/>
                  </a:lnTo>
                  <a:lnTo>
                    <a:pt x="1811" y="1066"/>
                  </a:lnTo>
                  <a:lnTo>
                    <a:pt x="1811" y="1069"/>
                  </a:lnTo>
                  <a:lnTo>
                    <a:pt x="1811" y="1069"/>
                  </a:lnTo>
                  <a:lnTo>
                    <a:pt x="1811" y="1075"/>
                  </a:lnTo>
                  <a:lnTo>
                    <a:pt x="1810" y="1078"/>
                  </a:lnTo>
                  <a:lnTo>
                    <a:pt x="1807" y="1079"/>
                  </a:lnTo>
                  <a:lnTo>
                    <a:pt x="1803" y="1079"/>
                  </a:lnTo>
                  <a:lnTo>
                    <a:pt x="1803" y="1079"/>
                  </a:lnTo>
                  <a:lnTo>
                    <a:pt x="1792" y="1078"/>
                  </a:lnTo>
                  <a:lnTo>
                    <a:pt x="1779" y="1072"/>
                  </a:lnTo>
                  <a:lnTo>
                    <a:pt x="1767" y="1066"/>
                  </a:lnTo>
                  <a:lnTo>
                    <a:pt x="1758" y="1062"/>
                  </a:lnTo>
                  <a:lnTo>
                    <a:pt x="1758" y="1062"/>
                  </a:lnTo>
                  <a:lnTo>
                    <a:pt x="1752" y="1060"/>
                  </a:lnTo>
                  <a:lnTo>
                    <a:pt x="1752" y="1060"/>
                  </a:lnTo>
                  <a:lnTo>
                    <a:pt x="1739" y="1062"/>
                  </a:lnTo>
                  <a:lnTo>
                    <a:pt x="1718" y="1066"/>
                  </a:lnTo>
                  <a:lnTo>
                    <a:pt x="1668" y="1078"/>
                  </a:lnTo>
                  <a:lnTo>
                    <a:pt x="1621" y="1091"/>
                  </a:lnTo>
                  <a:lnTo>
                    <a:pt x="1593" y="1097"/>
                  </a:lnTo>
                  <a:lnTo>
                    <a:pt x="1593" y="1097"/>
                  </a:lnTo>
                  <a:lnTo>
                    <a:pt x="1592" y="1099"/>
                  </a:lnTo>
                  <a:lnTo>
                    <a:pt x="1592" y="1099"/>
                  </a:lnTo>
                  <a:lnTo>
                    <a:pt x="1584" y="1096"/>
                  </a:lnTo>
                  <a:lnTo>
                    <a:pt x="1575" y="1093"/>
                  </a:lnTo>
                  <a:lnTo>
                    <a:pt x="1556" y="1079"/>
                  </a:lnTo>
                  <a:lnTo>
                    <a:pt x="1556" y="1079"/>
                  </a:lnTo>
                  <a:lnTo>
                    <a:pt x="1546" y="1072"/>
                  </a:lnTo>
                  <a:lnTo>
                    <a:pt x="1535" y="1066"/>
                  </a:lnTo>
                  <a:lnTo>
                    <a:pt x="1525" y="1062"/>
                  </a:lnTo>
                  <a:lnTo>
                    <a:pt x="1515" y="1060"/>
                  </a:lnTo>
                  <a:lnTo>
                    <a:pt x="1515" y="1060"/>
                  </a:lnTo>
                  <a:lnTo>
                    <a:pt x="1513" y="1060"/>
                  </a:lnTo>
                  <a:lnTo>
                    <a:pt x="1513" y="1060"/>
                  </a:lnTo>
                  <a:lnTo>
                    <a:pt x="1512" y="1060"/>
                  </a:lnTo>
                  <a:lnTo>
                    <a:pt x="1512" y="1060"/>
                  </a:lnTo>
                  <a:lnTo>
                    <a:pt x="1507" y="1060"/>
                  </a:lnTo>
                  <a:lnTo>
                    <a:pt x="1503" y="1059"/>
                  </a:lnTo>
                  <a:lnTo>
                    <a:pt x="1495" y="1053"/>
                  </a:lnTo>
                  <a:lnTo>
                    <a:pt x="1490" y="1045"/>
                  </a:lnTo>
                  <a:lnTo>
                    <a:pt x="1484" y="1037"/>
                  </a:lnTo>
                  <a:lnTo>
                    <a:pt x="1479" y="1025"/>
                  </a:lnTo>
                  <a:lnTo>
                    <a:pt x="1476" y="1013"/>
                  </a:lnTo>
                  <a:lnTo>
                    <a:pt x="1473" y="988"/>
                  </a:lnTo>
                  <a:lnTo>
                    <a:pt x="1473" y="988"/>
                  </a:lnTo>
                  <a:lnTo>
                    <a:pt x="1472" y="982"/>
                  </a:lnTo>
                  <a:lnTo>
                    <a:pt x="1469" y="976"/>
                  </a:lnTo>
                  <a:lnTo>
                    <a:pt x="1463" y="964"/>
                  </a:lnTo>
                  <a:lnTo>
                    <a:pt x="1453" y="952"/>
                  </a:lnTo>
                  <a:lnTo>
                    <a:pt x="1442" y="941"/>
                  </a:lnTo>
                  <a:lnTo>
                    <a:pt x="1419" y="918"/>
                  </a:lnTo>
                  <a:lnTo>
                    <a:pt x="1407" y="907"/>
                  </a:lnTo>
                  <a:lnTo>
                    <a:pt x="1398" y="896"/>
                  </a:lnTo>
                  <a:lnTo>
                    <a:pt x="1398" y="896"/>
                  </a:lnTo>
                  <a:lnTo>
                    <a:pt x="1391" y="883"/>
                  </a:lnTo>
                  <a:lnTo>
                    <a:pt x="1385" y="868"/>
                  </a:lnTo>
                  <a:lnTo>
                    <a:pt x="1380" y="851"/>
                  </a:lnTo>
                  <a:lnTo>
                    <a:pt x="1377" y="831"/>
                  </a:lnTo>
                  <a:lnTo>
                    <a:pt x="1373" y="793"/>
                  </a:lnTo>
                  <a:lnTo>
                    <a:pt x="1371" y="759"/>
                  </a:lnTo>
                  <a:lnTo>
                    <a:pt x="1371" y="759"/>
                  </a:lnTo>
                  <a:lnTo>
                    <a:pt x="1370" y="722"/>
                  </a:lnTo>
                  <a:lnTo>
                    <a:pt x="1370" y="700"/>
                  </a:lnTo>
                  <a:lnTo>
                    <a:pt x="1371" y="675"/>
                  </a:lnTo>
                  <a:lnTo>
                    <a:pt x="1374" y="650"/>
                  </a:lnTo>
                  <a:lnTo>
                    <a:pt x="1379" y="622"/>
                  </a:lnTo>
                  <a:lnTo>
                    <a:pt x="1385" y="592"/>
                  </a:lnTo>
                  <a:lnTo>
                    <a:pt x="1395" y="561"/>
                  </a:lnTo>
                  <a:lnTo>
                    <a:pt x="1395" y="561"/>
                  </a:lnTo>
                  <a:lnTo>
                    <a:pt x="1399" y="546"/>
                  </a:lnTo>
                  <a:lnTo>
                    <a:pt x="1401" y="532"/>
                  </a:lnTo>
                  <a:lnTo>
                    <a:pt x="1401" y="532"/>
                  </a:lnTo>
                  <a:lnTo>
                    <a:pt x="1386" y="524"/>
                  </a:lnTo>
                  <a:lnTo>
                    <a:pt x="1379" y="521"/>
                  </a:lnTo>
                  <a:lnTo>
                    <a:pt x="1373" y="521"/>
                  </a:lnTo>
                  <a:lnTo>
                    <a:pt x="1373" y="521"/>
                  </a:lnTo>
                  <a:lnTo>
                    <a:pt x="1371" y="521"/>
                  </a:lnTo>
                  <a:lnTo>
                    <a:pt x="1371" y="521"/>
                  </a:lnTo>
                  <a:lnTo>
                    <a:pt x="1370" y="521"/>
                  </a:lnTo>
                  <a:lnTo>
                    <a:pt x="1370" y="521"/>
                  </a:lnTo>
                  <a:lnTo>
                    <a:pt x="1370" y="521"/>
                  </a:lnTo>
                  <a:lnTo>
                    <a:pt x="1360" y="520"/>
                  </a:lnTo>
                  <a:lnTo>
                    <a:pt x="1349" y="517"/>
                  </a:lnTo>
                  <a:lnTo>
                    <a:pt x="1326" y="508"/>
                  </a:lnTo>
                  <a:lnTo>
                    <a:pt x="1326" y="508"/>
                  </a:lnTo>
                  <a:lnTo>
                    <a:pt x="1293" y="493"/>
                  </a:lnTo>
                  <a:lnTo>
                    <a:pt x="1281" y="487"/>
                  </a:lnTo>
                  <a:lnTo>
                    <a:pt x="1272" y="486"/>
                  </a:lnTo>
                  <a:lnTo>
                    <a:pt x="1272" y="486"/>
                  </a:lnTo>
                  <a:lnTo>
                    <a:pt x="1271" y="486"/>
                  </a:lnTo>
                  <a:lnTo>
                    <a:pt x="1268" y="484"/>
                  </a:lnTo>
                  <a:lnTo>
                    <a:pt x="1265" y="478"/>
                  </a:lnTo>
                  <a:lnTo>
                    <a:pt x="1261" y="464"/>
                  </a:lnTo>
                  <a:lnTo>
                    <a:pt x="1261" y="464"/>
                  </a:lnTo>
                  <a:lnTo>
                    <a:pt x="1258" y="452"/>
                  </a:lnTo>
                  <a:lnTo>
                    <a:pt x="1253" y="443"/>
                  </a:lnTo>
                  <a:lnTo>
                    <a:pt x="1253" y="443"/>
                  </a:lnTo>
                  <a:lnTo>
                    <a:pt x="1250" y="437"/>
                  </a:lnTo>
                  <a:lnTo>
                    <a:pt x="1249" y="431"/>
                  </a:lnTo>
                  <a:lnTo>
                    <a:pt x="1246" y="416"/>
                  </a:lnTo>
                  <a:lnTo>
                    <a:pt x="1244" y="403"/>
                  </a:lnTo>
                  <a:lnTo>
                    <a:pt x="1243" y="397"/>
                  </a:lnTo>
                  <a:lnTo>
                    <a:pt x="1240" y="393"/>
                  </a:lnTo>
                  <a:lnTo>
                    <a:pt x="1240" y="393"/>
                  </a:lnTo>
                  <a:lnTo>
                    <a:pt x="1236" y="388"/>
                  </a:lnTo>
                  <a:lnTo>
                    <a:pt x="1236" y="388"/>
                  </a:lnTo>
                  <a:lnTo>
                    <a:pt x="1222" y="376"/>
                  </a:lnTo>
                  <a:lnTo>
                    <a:pt x="1213" y="366"/>
                  </a:lnTo>
                  <a:lnTo>
                    <a:pt x="1203" y="356"/>
                  </a:lnTo>
                  <a:lnTo>
                    <a:pt x="1193" y="341"/>
                  </a:lnTo>
                  <a:lnTo>
                    <a:pt x="1184" y="326"/>
                  </a:lnTo>
                  <a:lnTo>
                    <a:pt x="1175" y="311"/>
                  </a:lnTo>
                  <a:lnTo>
                    <a:pt x="1169" y="294"/>
                  </a:lnTo>
                  <a:lnTo>
                    <a:pt x="1169" y="294"/>
                  </a:lnTo>
                  <a:lnTo>
                    <a:pt x="1166" y="285"/>
                  </a:lnTo>
                  <a:lnTo>
                    <a:pt x="1162" y="277"/>
                  </a:lnTo>
                  <a:lnTo>
                    <a:pt x="1156" y="270"/>
                  </a:lnTo>
                  <a:lnTo>
                    <a:pt x="1149" y="263"/>
                  </a:lnTo>
                  <a:lnTo>
                    <a:pt x="1141" y="257"/>
                  </a:lnTo>
                  <a:lnTo>
                    <a:pt x="1132" y="251"/>
                  </a:lnTo>
                  <a:lnTo>
                    <a:pt x="1113" y="241"/>
                  </a:lnTo>
                  <a:lnTo>
                    <a:pt x="1094" y="233"/>
                  </a:lnTo>
                  <a:lnTo>
                    <a:pt x="1075" y="227"/>
                  </a:lnTo>
                  <a:lnTo>
                    <a:pt x="1057" y="223"/>
                  </a:lnTo>
                  <a:lnTo>
                    <a:pt x="1044" y="221"/>
                  </a:lnTo>
                  <a:lnTo>
                    <a:pt x="1044" y="221"/>
                  </a:lnTo>
                  <a:lnTo>
                    <a:pt x="1044" y="221"/>
                  </a:lnTo>
                  <a:lnTo>
                    <a:pt x="1044" y="221"/>
                  </a:lnTo>
                  <a:lnTo>
                    <a:pt x="1038" y="223"/>
                  </a:lnTo>
                  <a:lnTo>
                    <a:pt x="1032" y="224"/>
                  </a:lnTo>
                  <a:lnTo>
                    <a:pt x="1027" y="227"/>
                  </a:lnTo>
                  <a:lnTo>
                    <a:pt x="1023" y="232"/>
                  </a:lnTo>
                  <a:lnTo>
                    <a:pt x="1016" y="242"/>
                  </a:lnTo>
                  <a:lnTo>
                    <a:pt x="1008" y="254"/>
                  </a:lnTo>
                  <a:lnTo>
                    <a:pt x="996" y="276"/>
                  </a:lnTo>
                  <a:lnTo>
                    <a:pt x="992" y="284"/>
                  </a:lnTo>
                  <a:lnTo>
                    <a:pt x="989" y="286"/>
                  </a:lnTo>
                  <a:lnTo>
                    <a:pt x="989" y="286"/>
                  </a:lnTo>
                  <a:lnTo>
                    <a:pt x="987" y="288"/>
                  </a:lnTo>
                  <a:lnTo>
                    <a:pt x="987" y="288"/>
                  </a:lnTo>
                  <a:lnTo>
                    <a:pt x="983" y="286"/>
                  </a:lnTo>
                  <a:lnTo>
                    <a:pt x="976" y="284"/>
                  </a:lnTo>
                  <a:lnTo>
                    <a:pt x="976" y="284"/>
                  </a:lnTo>
                  <a:lnTo>
                    <a:pt x="958" y="275"/>
                  </a:lnTo>
                  <a:lnTo>
                    <a:pt x="939" y="263"/>
                  </a:lnTo>
                  <a:lnTo>
                    <a:pt x="908" y="245"/>
                  </a:lnTo>
                  <a:lnTo>
                    <a:pt x="908" y="245"/>
                  </a:lnTo>
                  <a:lnTo>
                    <a:pt x="902" y="242"/>
                  </a:lnTo>
                  <a:lnTo>
                    <a:pt x="896" y="238"/>
                  </a:lnTo>
                  <a:lnTo>
                    <a:pt x="892" y="233"/>
                  </a:lnTo>
                  <a:lnTo>
                    <a:pt x="889" y="227"/>
                  </a:lnTo>
                  <a:lnTo>
                    <a:pt x="886" y="221"/>
                  </a:lnTo>
                  <a:lnTo>
                    <a:pt x="884" y="214"/>
                  </a:lnTo>
                  <a:lnTo>
                    <a:pt x="883" y="201"/>
                  </a:lnTo>
                  <a:lnTo>
                    <a:pt x="883" y="201"/>
                  </a:lnTo>
                  <a:lnTo>
                    <a:pt x="883" y="199"/>
                  </a:lnTo>
                  <a:lnTo>
                    <a:pt x="883" y="199"/>
                  </a:lnTo>
                  <a:lnTo>
                    <a:pt x="881" y="192"/>
                  </a:lnTo>
                  <a:lnTo>
                    <a:pt x="877" y="185"/>
                  </a:lnTo>
                  <a:lnTo>
                    <a:pt x="872" y="177"/>
                  </a:lnTo>
                  <a:lnTo>
                    <a:pt x="866" y="170"/>
                  </a:lnTo>
                  <a:lnTo>
                    <a:pt x="852" y="156"/>
                  </a:lnTo>
                  <a:lnTo>
                    <a:pt x="841" y="146"/>
                  </a:lnTo>
                  <a:lnTo>
                    <a:pt x="841" y="146"/>
                  </a:lnTo>
                  <a:lnTo>
                    <a:pt x="837" y="145"/>
                  </a:lnTo>
                  <a:lnTo>
                    <a:pt x="837" y="145"/>
                  </a:lnTo>
                  <a:lnTo>
                    <a:pt x="831" y="142"/>
                  </a:lnTo>
                  <a:lnTo>
                    <a:pt x="821" y="133"/>
                  </a:lnTo>
                  <a:lnTo>
                    <a:pt x="793" y="108"/>
                  </a:lnTo>
                  <a:lnTo>
                    <a:pt x="757" y="74"/>
                  </a:lnTo>
                  <a:lnTo>
                    <a:pt x="646" y="74"/>
                  </a:lnTo>
                  <a:lnTo>
                    <a:pt x="640" y="81"/>
                  </a:lnTo>
                  <a:lnTo>
                    <a:pt x="623" y="103"/>
                  </a:lnTo>
                  <a:lnTo>
                    <a:pt x="422" y="105"/>
                  </a:lnTo>
                  <a:lnTo>
                    <a:pt x="422" y="105"/>
                  </a:lnTo>
                  <a:lnTo>
                    <a:pt x="422" y="105"/>
                  </a:lnTo>
                  <a:lnTo>
                    <a:pt x="376" y="88"/>
                  </a:lnTo>
                  <a:lnTo>
                    <a:pt x="289" y="58"/>
                  </a:lnTo>
                  <a:lnTo>
                    <a:pt x="289" y="58"/>
                  </a:lnTo>
                  <a:lnTo>
                    <a:pt x="260" y="47"/>
                  </a:lnTo>
                  <a:lnTo>
                    <a:pt x="240" y="41"/>
                  </a:lnTo>
                  <a:lnTo>
                    <a:pt x="240" y="41"/>
                  </a:lnTo>
                  <a:lnTo>
                    <a:pt x="231" y="38"/>
                  </a:lnTo>
                  <a:lnTo>
                    <a:pt x="231" y="38"/>
                  </a:lnTo>
                  <a:lnTo>
                    <a:pt x="218" y="32"/>
                  </a:lnTo>
                  <a:lnTo>
                    <a:pt x="203" y="25"/>
                  </a:lnTo>
                  <a:lnTo>
                    <a:pt x="178" y="10"/>
                  </a:lnTo>
                  <a:lnTo>
                    <a:pt x="178" y="1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09" name="Freeform: Shape 192">
              <a:extLst>
                <a:ext uri="{FF2B5EF4-FFF2-40B4-BE49-F238E27FC236}">
                  <a16:creationId xmlns:a16="http://schemas.microsoft.com/office/drawing/2014/main" id="{B5F95D25-0FBC-5D4E-8112-7D878A7B2A83}"/>
                </a:ext>
              </a:extLst>
            </p:cNvPr>
            <p:cNvSpPr/>
            <p:nvPr/>
          </p:nvSpPr>
          <p:spPr>
            <a:xfrm>
              <a:off x="1422000" y="2334960"/>
              <a:ext cx="771480" cy="480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44" h="1335">
                  <a:moveTo>
                    <a:pt x="162" y="0"/>
                  </a:moveTo>
                  <a:lnTo>
                    <a:pt x="0" y="21"/>
                  </a:lnTo>
                  <a:lnTo>
                    <a:pt x="0" y="21"/>
                  </a:lnTo>
                  <a:lnTo>
                    <a:pt x="7" y="35"/>
                  </a:lnTo>
                  <a:lnTo>
                    <a:pt x="16" y="49"/>
                  </a:lnTo>
                  <a:lnTo>
                    <a:pt x="25" y="63"/>
                  </a:lnTo>
                  <a:lnTo>
                    <a:pt x="37" y="80"/>
                  </a:lnTo>
                  <a:lnTo>
                    <a:pt x="37" y="80"/>
                  </a:lnTo>
                  <a:lnTo>
                    <a:pt x="48" y="96"/>
                  </a:lnTo>
                  <a:lnTo>
                    <a:pt x="60" y="115"/>
                  </a:lnTo>
                  <a:lnTo>
                    <a:pt x="69" y="134"/>
                  </a:lnTo>
                  <a:lnTo>
                    <a:pt x="78" y="155"/>
                  </a:lnTo>
                  <a:lnTo>
                    <a:pt x="85" y="174"/>
                  </a:lnTo>
                  <a:lnTo>
                    <a:pt x="91" y="190"/>
                  </a:lnTo>
                  <a:lnTo>
                    <a:pt x="94" y="205"/>
                  </a:lnTo>
                  <a:lnTo>
                    <a:pt x="97" y="217"/>
                  </a:lnTo>
                  <a:lnTo>
                    <a:pt x="97" y="217"/>
                  </a:lnTo>
                  <a:lnTo>
                    <a:pt x="97" y="221"/>
                  </a:lnTo>
                  <a:lnTo>
                    <a:pt x="100" y="226"/>
                  </a:lnTo>
                  <a:lnTo>
                    <a:pt x="106" y="235"/>
                  </a:lnTo>
                  <a:lnTo>
                    <a:pt x="115" y="244"/>
                  </a:lnTo>
                  <a:lnTo>
                    <a:pt x="127" y="252"/>
                  </a:lnTo>
                  <a:lnTo>
                    <a:pt x="155" y="270"/>
                  </a:lnTo>
                  <a:lnTo>
                    <a:pt x="184" y="288"/>
                  </a:lnTo>
                  <a:lnTo>
                    <a:pt x="184" y="288"/>
                  </a:lnTo>
                  <a:lnTo>
                    <a:pt x="192" y="292"/>
                  </a:lnTo>
                  <a:lnTo>
                    <a:pt x="198" y="298"/>
                  </a:lnTo>
                  <a:lnTo>
                    <a:pt x="206" y="311"/>
                  </a:lnTo>
                  <a:lnTo>
                    <a:pt x="214" y="325"/>
                  </a:lnTo>
                  <a:lnTo>
                    <a:pt x="218" y="338"/>
                  </a:lnTo>
                  <a:lnTo>
                    <a:pt x="220" y="353"/>
                  </a:lnTo>
                  <a:lnTo>
                    <a:pt x="221" y="365"/>
                  </a:lnTo>
                  <a:lnTo>
                    <a:pt x="220" y="375"/>
                  </a:lnTo>
                  <a:lnTo>
                    <a:pt x="218" y="381"/>
                  </a:lnTo>
                  <a:lnTo>
                    <a:pt x="218" y="381"/>
                  </a:lnTo>
                  <a:lnTo>
                    <a:pt x="217" y="384"/>
                  </a:lnTo>
                  <a:lnTo>
                    <a:pt x="215" y="385"/>
                  </a:lnTo>
                  <a:lnTo>
                    <a:pt x="208" y="387"/>
                  </a:lnTo>
                  <a:lnTo>
                    <a:pt x="208" y="387"/>
                  </a:lnTo>
                  <a:lnTo>
                    <a:pt x="199" y="385"/>
                  </a:lnTo>
                  <a:lnTo>
                    <a:pt x="190" y="384"/>
                  </a:lnTo>
                  <a:lnTo>
                    <a:pt x="190" y="384"/>
                  </a:lnTo>
                  <a:lnTo>
                    <a:pt x="180" y="382"/>
                  </a:lnTo>
                  <a:lnTo>
                    <a:pt x="173" y="381"/>
                  </a:lnTo>
                  <a:lnTo>
                    <a:pt x="173" y="381"/>
                  </a:lnTo>
                  <a:lnTo>
                    <a:pt x="165" y="382"/>
                  </a:lnTo>
                  <a:lnTo>
                    <a:pt x="164" y="384"/>
                  </a:lnTo>
                  <a:lnTo>
                    <a:pt x="162" y="387"/>
                  </a:lnTo>
                  <a:lnTo>
                    <a:pt x="162" y="387"/>
                  </a:lnTo>
                  <a:lnTo>
                    <a:pt x="162" y="390"/>
                  </a:lnTo>
                  <a:lnTo>
                    <a:pt x="164" y="393"/>
                  </a:lnTo>
                  <a:lnTo>
                    <a:pt x="171" y="402"/>
                  </a:lnTo>
                  <a:lnTo>
                    <a:pt x="181" y="413"/>
                  </a:lnTo>
                  <a:lnTo>
                    <a:pt x="195" y="424"/>
                  </a:lnTo>
                  <a:lnTo>
                    <a:pt x="208" y="434"/>
                  </a:lnTo>
                  <a:lnTo>
                    <a:pt x="223" y="443"/>
                  </a:lnTo>
                  <a:lnTo>
                    <a:pt x="236" y="450"/>
                  </a:lnTo>
                  <a:lnTo>
                    <a:pt x="242" y="452"/>
                  </a:lnTo>
                  <a:lnTo>
                    <a:pt x="248" y="452"/>
                  </a:lnTo>
                  <a:lnTo>
                    <a:pt x="248" y="452"/>
                  </a:lnTo>
                  <a:lnTo>
                    <a:pt x="249" y="452"/>
                  </a:lnTo>
                  <a:lnTo>
                    <a:pt x="249" y="452"/>
                  </a:lnTo>
                  <a:lnTo>
                    <a:pt x="257" y="452"/>
                  </a:lnTo>
                  <a:lnTo>
                    <a:pt x="257" y="452"/>
                  </a:lnTo>
                  <a:lnTo>
                    <a:pt x="264" y="452"/>
                  </a:lnTo>
                  <a:lnTo>
                    <a:pt x="271" y="455"/>
                  </a:lnTo>
                  <a:lnTo>
                    <a:pt x="279" y="458"/>
                  </a:lnTo>
                  <a:lnTo>
                    <a:pt x="286" y="464"/>
                  </a:lnTo>
                  <a:lnTo>
                    <a:pt x="304" y="478"/>
                  </a:lnTo>
                  <a:lnTo>
                    <a:pt x="326" y="499"/>
                  </a:lnTo>
                  <a:lnTo>
                    <a:pt x="326" y="499"/>
                  </a:lnTo>
                  <a:lnTo>
                    <a:pt x="339" y="512"/>
                  </a:lnTo>
                  <a:lnTo>
                    <a:pt x="348" y="526"/>
                  </a:lnTo>
                  <a:lnTo>
                    <a:pt x="354" y="539"/>
                  </a:lnTo>
                  <a:lnTo>
                    <a:pt x="357" y="551"/>
                  </a:lnTo>
                  <a:lnTo>
                    <a:pt x="357" y="563"/>
                  </a:lnTo>
                  <a:lnTo>
                    <a:pt x="356" y="573"/>
                  </a:lnTo>
                  <a:lnTo>
                    <a:pt x="353" y="580"/>
                  </a:lnTo>
                  <a:lnTo>
                    <a:pt x="347" y="586"/>
                  </a:lnTo>
                  <a:lnTo>
                    <a:pt x="347" y="586"/>
                  </a:lnTo>
                  <a:lnTo>
                    <a:pt x="345" y="589"/>
                  </a:lnTo>
                  <a:lnTo>
                    <a:pt x="344" y="592"/>
                  </a:lnTo>
                  <a:lnTo>
                    <a:pt x="344" y="595"/>
                  </a:lnTo>
                  <a:lnTo>
                    <a:pt x="347" y="598"/>
                  </a:lnTo>
                  <a:lnTo>
                    <a:pt x="353" y="605"/>
                  </a:lnTo>
                  <a:lnTo>
                    <a:pt x="363" y="614"/>
                  </a:lnTo>
                  <a:lnTo>
                    <a:pt x="393" y="635"/>
                  </a:lnTo>
                  <a:lnTo>
                    <a:pt x="428" y="659"/>
                  </a:lnTo>
                  <a:lnTo>
                    <a:pt x="428" y="659"/>
                  </a:lnTo>
                  <a:lnTo>
                    <a:pt x="446" y="670"/>
                  </a:lnTo>
                  <a:lnTo>
                    <a:pt x="460" y="684"/>
                  </a:lnTo>
                  <a:lnTo>
                    <a:pt x="472" y="697"/>
                  </a:lnTo>
                  <a:lnTo>
                    <a:pt x="483" y="710"/>
                  </a:lnTo>
                  <a:lnTo>
                    <a:pt x="490" y="722"/>
                  </a:lnTo>
                  <a:lnTo>
                    <a:pt x="497" y="732"/>
                  </a:lnTo>
                  <a:lnTo>
                    <a:pt x="500" y="741"/>
                  </a:lnTo>
                  <a:lnTo>
                    <a:pt x="503" y="749"/>
                  </a:lnTo>
                  <a:lnTo>
                    <a:pt x="503" y="749"/>
                  </a:lnTo>
                  <a:lnTo>
                    <a:pt x="505" y="752"/>
                  </a:lnTo>
                  <a:lnTo>
                    <a:pt x="506" y="754"/>
                  </a:lnTo>
                  <a:lnTo>
                    <a:pt x="509" y="756"/>
                  </a:lnTo>
                  <a:lnTo>
                    <a:pt x="511" y="756"/>
                  </a:lnTo>
                  <a:lnTo>
                    <a:pt x="511" y="756"/>
                  </a:lnTo>
                  <a:lnTo>
                    <a:pt x="515" y="756"/>
                  </a:lnTo>
                  <a:lnTo>
                    <a:pt x="518" y="754"/>
                  </a:lnTo>
                  <a:lnTo>
                    <a:pt x="525" y="749"/>
                  </a:lnTo>
                  <a:lnTo>
                    <a:pt x="533" y="738"/>
                  </a:lnTo>
                  <a:lnTo>
                    <a:pt x="537" y="726"/>
                  </a:lnTo>
                  <a:lnTo>
                    <a:pt x="537" y="726"/>
                  </a:lnTo>
                  <a:lnTo>
                    <a:pt x="539" y="719"/>
                  </a:lnTo>
                  <a:lnTo>
                    <a:pt x="539" y="712"/>
                  </a:lnTo>
                  <a:lnTo>
                    <a:pt x="536" y="706"/>
                  </a:lnTo>
                  <a:lnTo>
                    <a:pt x="533" y="700"/>
                  </a:lnTo>
                  <a:lnTo>
                    <a:pt x="525" y="688"/>
                  </a:lnTo>
                  <a:lnTo>
                    <a:pt x="522" y="679"/>
                  </a:lnTo>
                  <a:lnTo>
                    <a:pt x="522" y="670"/>
                  </a:lnTo>
                  <a:lnTo>
                    <a:pt x="522" y="670"/>
                  </a:lnTo>
                  <a:lnTo>
                    <a:pt x="521" y="666"/>
                  </a:lnTo>
                  <a:lnTo>
                    <a:pt x="521" y="663"/>
                  </a:lnTo>
                  <a:lnTo>
                    <a:pt x="518" y="659"/>
                  </a:lnTo>
                  <a:lnTo>
                    <a:pt x="515" y="655"/>
                  </a:lnTo>
                  <a:lnTo>
                    <a:pt x="508" y="653"/>
                  </a:lnTo>
                  <a:lnTo>
                    <a:pt x="499" y="650"/>
                  </a:lnTo>
                  <a:lnTo>
                    <a:pt x="480" y="647"/>
                  </a:lnTo>
                  <a:lnTo>
                    <a:pt x="462" y="645"/>
                  </a:lnTo>
                  <a:lnTo>
                    <a:pt x="462" y="645"/>
                  </a:lnTo>
                  <a:lnTo>
                    <a:pt x="459" y="645"/>
                  </a:lnTo>
                  <a:lnTo>
                    <a:pt x="457" y="642"/>
                  </a:lnTo>
                  <a:lnTo>
                    <a:pt x="454" y="638"/>
                  </a:lnTo>
                  <a:lnTo>
                    <a:pt x="454" y="629"/>
                  </a:lnTo>
                  <a:lnTo>
                    <a:pt x="454" y="620"/>
                  </a:lnTo>
                  <a:lnTo>
                    <a:pt x="454" y="610"/>
                  </a:lnTo>
                  <a:lnTo>
                    <a:pt x="453" y="601"/>
                  </a:lnTo>
                  <a:lnTo>
                    <a:pt x="450" y="591"/>
                  </a:lnTo>
                  <a:lnTo>
                    <a:pt x="449" y="588"/>
                  </a:lnTo>
                  <a:lnTo>
                    <a:pt x="446" y="583"/>
                  </a:lnTo>
                  <a:lnTo>
                    <a:pt x="446" y="583"/>
                  </a:lnTo>
                  <a:lnTo>
                    <a:pt x="438" y="574"/>
                  </a:lnTo>
                  <a:lnTo>
                    <a:pt x="432" y="564"/>
                  </a:lnTo>
                  <a:lnTo>
                    <a:pt x="425" y="552"/>
                  </a:lnTo>
                  <a:lnTo>
                    <a:pt x="419" y="539"/>
                  </a:lnTo>
                  <a:lnTo>
                    <a:pt x="409" y="511"/>
                  </a:lnTo>
                  <a:lnTo>
                    <a:pt x="400" y="483"/>
                  </a:lnTo>
                  <a:lnTo>
                    <a:pt x="400" y="483"/>
                  </a:lnTo>
                  <a:lnTo>
                    <a:pt x="395" y="470"/>
                  </a:lnTo>
                  <a:lnTo>
                    <a:pt x="386" y="458"/>
                  </a:lnTo>
                  <a:lnTo>
                    <a:pt x="376" y="444"/>
                  </a:lnTo>
                  <a:lnTo>
                    <a:pt x="364" y="431"/>
                  </a:lnTo>
                  <a:lnTo>
                    <a:pt x="341" y="405"/>
                  </a:lnTo>
                  <a:lnTo>
                    <a:pt x="330" y="391"/>
                  </a:lnTo>
                  <a:lnTo>
                    <a:pt x="322" y="376"/>
                  </a:lnTo>
                  <a:lnTo>
                    <a:pt x="322" y="376"/>
                  </a:lnTo>
                  <a:lnTo>
                    <a:pt x="307" y="350"/>
                  </a:lnTo>
                  <a:lnTo>
                    <a:pt x="292" y="328"/>
                  </a:lnTo>
                  <a:lnTo>
                    <a:pt x="277" y="311"/>
                  </a:lnTo>
                  <a:lnTo>
                    <a:pt x="271" y="304"/>
                  </a:lnTo>
                  <a:lnTo>
                    <a:pt x="265" y="300"/>
                  </a:lnTo>
                  <a:lnTo>
                    <a:pt x="265" y="300"/>
                  </a:lnTo>
                  <a:lnTo>
                    <a:pt x="263" y="297"/>
                  </a:lnTo>
                  <a:lnTo>
                    <a:pt x="263" y="292"/>
                  </a:lnTo>
                  <a:lnTo>
                    <a:pt x="265" y="288"/>
                  </a:lnTo>
                  <a:lnTo>
                    <a:pt x="268" y="284"/>
                  </a:lnTo>
                  <a:lnTo>
                    <a:pt x="273" y="277"/>
                  </a:lnTo>
                  <a:lnTo>
                    <a:pt x="276" y="273"/>
                  </a:lnTo>
                  <a:lnTo>
                    <a:pt x="276" y="267"/>
                  </a:lnTo>
                  <a:lnTo>
                    <a:pt x="276" y="266"/>
                  </a:lnTo>
                  <a:lnTo>
                    <a:pt x="273" y="263"/>
                  </a:lnTo>
                  <a:lnTo>
                    <a:pt x="273" y="263"/>
                  </a:lnTo>
                  <a:lnTo>
                    <a:pt x="268" y="258"/>
                  </a:lnTo>
                  <a:lnTo>
                    <a:pt x="263" y="254"/>
                  </a:lnTo>
                  <a:lnTo>
                    <a:pt x="251" y="250"/>
                  </a:lnTo>
                  <a:lnTo>
                    <a:pt x="236" y="245"/>
                  </a:lnTo>
                  <a:lnTo>
                    <a:pt x="218" y="239"/>
                  </a:lnTo>
                  <a:lnTo>
                    <a:pt x="218" y="239"/>
                  </a:lnTo>
                  <a:lnTo>
                    <a:pt x="211" y="235"/>
                  </a:lnTo>
                  <a:lnTo>
                    <a:pt x="202" y="229"/>
                  </a:lnTo>
                  <a:lnTo>
                    <a:pt x="196" y="224"/>
                  </a:lnTo>
                  <a:lnTo>
                    <a:pt x="190" y="217"/>
                  </a:lnTo>
                  <a:lnTo>
                    <a:pt x="186" y="210"/>
                  </a:lnTo>
                  <a:lnTo>
                    <a:pt x="183" y="202"/>
                  </a:lnTo>
                  <a:lnTo>
                    <a:pt x="180" y="193"/>
                  </a:lnTo>
                  <a:lnTo>
                    <a:pt x="180" y="185"/>
                  </a:lnTo>
                  <a:lnTo>
                    <a:pt x="180" y="185"/>
                  </a:lnTo>
                  <a:lnTo>
                    <a:pt x="178" y="174"/>
                  </a:lnTo>
                  <a:lnTo>
                    <a:pt x="177" y="161"/>
                  </a:lnTo>
                  <a:lnTo>
                    <a:pt x="171" y="130"/>
                  </a:lnTo>
                  <a:lnTo>
                    <a:pt x="164" y="102"/>
                  </a:lnTo>
                  <a:lnTo>
                    <a:pt x="156" y="80"/>
                  </a:lnTo>
                  <a:lnTo>
                    <a:pt x="156" y="80"/>
                  </a:lnTo>
                  <a:lnTo>
                    <a:pt x="155" y="72"/>
                  </a:lnTo>
                  <a:lnTo>
                    <a:pt x="156" y="68"/>
                  </a:lnTo>
                  <a:lnTo>
                    <a:pt x="159" y="65"/>
                  </a:lnTo>
                  <a:lnTo>
                    <a:pt x="164" y="65"/>
                  </a:lnTo>
                  <a:lnTo>
                    <a:pt x="164" y="65"/>
                  </a:lnTo>
                  <a:lnTo>
                    <a:pt x="170" y="65"/>
                  </a:lnTo>
                  <a:lnTo>
                    <a:pt x="174" y="66"/>
                  </a:lnTo>
                  <a:lnTo>
                    <a:pt x="178" y="69"/>
                  </a:lnTo>
                  <a:lnTo>
                    <a:pt x="181" y="72"/>
                  </a:lnTo>
                  <a:lnTo>
                    <a:pt x="181" y="72"/>
                  </a:lnTo>
                  <a:lnTo>
                    <a:pt x="190" y="81"/>
                  </a:lnTo>
                  <a:lnTo>
                    <a:pt x="195" y="86"/>
                  </a:lnTo>
                  <a:lnTo>
                    <a:pt x="199" y="87"/>
                  </a:lnTo>
                  <a:lnTo>
                    <a:pt x="199" y="87"/>
                  </a:lnTo>
                  <a:lnTo>
                    <a:pt x="202" y="86"/>
                  </a:lnTo>
                  <a:lnTo>
                    <a:pt x="206" y="84"/>
                  </a:lnTo>
                  <a:lnTo>
                    <a:pt x="206" y="84"/>
                  </a:lnTo>
                  <a:lnTo>
                    <a:pt x="211" y="83"/>
                  </a:lnTo>
                  <a:lnTo>
                    <a:pt x="217" y="81"/>
                  </a:lnTo>
                  <a:lnTo>
                    <a:pt x="217" y="81"/>
                  </a:lnTo>
                  <a:lnTo>
                    <a:pt x="224" y="83"/>
                  </a:lnTo>
                  <a:lnTo>
                    <a:pt x="231" y="86"/>
                  </a:lnTo>
                  <a:lnTo>
                    <a:pt x="239" y="92"/>
                  </a:lnTo>
                  <a:lnTo>
                    <a:pt x="243" y="100"/>
                  </a:lnTo>
                  <a:lnTo>
                    <a:pt x="243" y="100"/>
                  </a:lnTo>
                  <a:lnTo>
                    <a:pt x="246" y="105"/>
                  </a:lnTo>
                  <a:lnTo>
                    <a:pt x="251" y="106"/>
                  </a:lnTo>
                  <a:lnTo>
                    <a:pt x="255" y="108"/>
                  </a:lnTo>
                  <a:lnTo>
                    <a:pt x="260" y="109"/>
                  </a:lnTo>
                  <a:lnTo>
                    <a:pt x="260" y="109"/>
                  </a:lnTo>
                  <a:lnTo>
                    <a:pt x="270" y="108"/>
                  </a:lnTo>
                  <a:lnTo>
                    <a:pt x="270" y="108"/>
                  </a:lnTo>
                  <a:lnTo>
                    <a:pt x="280" y="108"/>
                  </a:lnTo>
                  <a:lnTo>
                    <a:pt x="280" y="108"/>
                  </a:lnTo>
                  <a:lnTo>
                    <a:pt x="286" y="108"/>
                  </a:lnTo>
                  <a:lnTo>
                    <a:pt x="291" y="109"/>
                  </a:lnTo>
                  <a:lnTo>
                    <a:pt x="291" y="109"/>
                  </a:lnTo>
                  <a:lnTo>
                    <a:pt x="292" y="111"/>
                  </a:lnTo>
                  <a:lnTo>
                    <a:pt x="294" y="112"/>
                  </a:lnTo>
                  <a:lnTo>
                    <a:pt x="292" y="117"/>
                  </a:lnTo>
                  <a:lnTo>
                    <a:pt x="289" y="122"/>
                  </a:lnTo>
                  <a:lnTo>
                    <a:pt x="286" y="130"/>
                  </a:lnTo>
                  <a:lnTo>
                    <a:pt x="285" y="140"/>
                  </a:lnTo>
                  <a:lnTo>
                    <a:pt x="285" y="148"/>
                  </a:lnTo>
                  <a:lnTo>
                    <a:pt x="286" y="155"/>
                  </a:lnTo>
                  <a:lnTo>
                    <a:pt x="288" y="164"/>
                  </a:lnTo>
                  <a:lnTo>
                    <a:pt x="292" y="174"/>
                  </a:lnTo>
                  <a:lnTo>
                    <a:pt x="296" y="186"/>
                  </a:lnTo>
                  <a:lnTo>
                    <a:pt x="302" y="199"/>
                  </a:lnTo>
                  <a:lnTo>
                    <a:pt x="302" y="199"/>
                  </a:lnTo>
                  <a:lnTo>
                    <a:pt x="316" y="220"/>
                  </a:lnTo>
                  <a:lnTo>
                    <a:pt x="322" y="235"/>
                  </a:lnTo>
                  <a:lnTo>
                    <a:pt x="325" y="242"/>
                  </a:lnTo>
                  <a:lnTo>
                    <a:pt x="325" y="247"/>
                  </a:lnTo>
                  <a:lnTo>
                    <a:pt x="319" y="255"/>
                  </a:lnTo>
                  <a:lnTo>
                    <a:pt x="317" y="264"/>
                  </a:lnTo>
                  <a:lnTo>
                    <a:pt x="316" y="279"/>
                  </a:lnTo>
                  <a:lnTo>
                    <a:pt x="316" y="279"/>
                  </a:lnTo>
                  <a:lnTo>
                    <a:pt x="317" y="292"/>
                  </a:lnTo>
                  <a:lnTo>
                    <a:pt x="320" y="303"/>
                  </a:lnTo>
                  <a:lnTo>
                    <a:pt x="323" y="307"/>
                  </a:lnTo>
                  <a:lnTo>
                    <a:pt x="329" y="309"/>
                  </a:lnTo>
                  <a:lnTo>
                    <a:pt x="329" y="309"/>
                  </a:lnTo>
                  <a:lnTo>
                    <a:pt x="335" y="307"/>
                  </a:lnTo>
                  <a:lnTo>
                    <a:pt x="339" y="304"/>
                  </a:lnTo>
                  <a:lnTo>
                    <a:pt x="348" y="297"/>
                  </a:lnTo>
                  <a:lnTo>
                    <a:pt x="348" y="297"/>
                  </a:lnTo>
                  <a:lnTo>
                    <a:pt x="350" y="295"/>
                  </a:lnTo>
                  <a:lnTo>
                    <a:pt x="353" y="295"/>
                  </a:lnTo>
                  <a:lnTo>
                    <a:pt x="353" y="295"/>
                  </a:lnTo>
                  <a:lnTo>
                    <a:pt x="357" y="297"/>
                  </a:lnTo>
                  <a:lnTo>
                    <a:pt x="362" y="300"/>
                  </a:lnTo>
                  <a:lnTo>
                    <a:pt x="372" y="309"/>
                  </a:lnTo>
                  <a:lnTo>
                    <a:pt x="385" y="322"/>
                  </a:lnTo>
                  <a:lnTo>
                    <a:pt x="398" y="338"/>
                  </a:lnTo>
                  <a:lnTo>
                    <a:pt x="398" y="338"/>
                  </a:lnTo>
                  <a:lnTo>
                    <a:pt x="407" y="345"/>
                  </a:lnTo>
                  <a:lnTo>
                    <a:pt x="416" y="353"/>
                  </a:lnTo>
                  <a:lnTo>
                    <a:pt x="426" y="357"/>
                  </a:lnTo>
                  <a:lnTo>
                    <a:pt x="435" y="362"/>
                  </a:lnTo>
                  <a:lnTo>
                    <a:pt x="452" y="369"/>
                  </a:lnTo>
                  <a:lnTo>
                    <a:pt x="456" y="374"/>
                  </a:lnTo>
                  <a:lnTo>
                    <a:pt x="457" y="376"/>
                  </a:lnTo>
                  <a:lnTo>
                    <a:pt x="457" y="378"/>
                  </a:lnTo>
                  <a:lnTo>
                    <a:pt x="457" y="378"/>
                  </a:lnTo>
                  <a:lnTo>
                    <a:pt x="459" y="391"/>
                  </a:lnTo>
                  <a:lnTo>
                    <a:pt x="462" y="399"/>
                  </a:lnTo>
                  <a:lnTo>
                    <a:pt x="465" y="406"/>
                  </a:lnTo>
                  <a:lnTo>
                    <a:pt x="469" y="412"/>
                  </a:lnTo>
                  <a:lnTo>
                    <a:pt x="475" y="418"/>
                  </a:lnTo>
                  <a:lnTo>
                    <a:pt x="483" y="422"/>
                  </a:lnTo>
                  <a:lnTo>
                    <a:pt x="493" y="425"/>
                  </a:lnTo>
                  <a:lnTo>
                    <a:pt x="493" y="425"/>
                  </a:lnTo>
                  <a:lnTo>
                    <a:pt x="502" y="428"/>
                  </a:lnTo>
                  <a:lnTo>
                    <a:pt x="509" y="433"/>
                  </a:lnTo>
                  <a:lnTo>
                    <a:pt x="515" y="439"/>
                  </a:lnTo>
                  <a:lnTo>
                    <a:pt x="519" y="444"/>
                  </a:lnTo>
                  <a:lnTo>
                    <a:pt x="530" y="456"/>
                  </a:lnTo>
                  <a:lnTo>
                    <a:pt x="534" y="461"/>
                  </a:lnTo>
                  <a:lnTo>
                    <a:pt x="540" y="462"/>
                  </a:lnTo>
                  <a:lnTo>
                    <a:pt x="540" y="462"/>
                  </a:lnTo>
                  <a:lnTo>
                    <a:pt x="546" y="465"/>
                  </a:lnTo>
                  <a:lnTo>
                    <a:pt x="550" y="468"/>
                  </a:lnTo>
                  <a:lnTo>
                    <a:pt x="555" y="473"/>
                  </a:lnTo>
                  <a:lnTo>
                    <a:pt x="556" y="477"/>
                  </a:lnTo>
                  <a:lnTo>
                    <a:pt x="556" y="484"/>
                  </a:lnTo>
                  <a:lnTo>
                    <a:pt x="556" y="490"/>
                  </a:lnTo>
                  <a:lnTo>
                    <a:pt x="555" y="498"/>
                  </a:lnTo>
                  <a:lnTo>
                    <a:pt x="552" y="505"/>
                  </a:lnTo>
                  <a:lnTo>
                    <a:pt x="552" y="505"/>
                  </a:lnTo>
                  <a:lnTo>
                    <a:pt x="549" y="512"/>
                  </a:lnTo>
                  <a:lnTo>
                    <a:pt x="549" y="520"/>
                  </a:lnTo>
                  <a:lnTo>
                    <a:pt x="550" y="527"/>
                  </a:lnTo>
                  <a:lnTo>
                    <a:pt x="553" y="533"/>
                  </a:lnTo>
                  <a:lnTo>
                    <a:pt x="559" y="540"/>
                  </a:lnTo>
                  <a:lnTo>
                    <a:pt x="568" y="546"/>
                  </a:lnTo>
                  <a:lnTo>
                    <a:pt x="580" y="554"/>
                  </a:lnTo>
                  <a:lnTo>
                    <a:pt x="595" y="560"/>
                  </a:lnTo>
                  <a:lnTo>
                    <a:pt x="595" y="560"/>
                  </a:lnTo>
                  <a:lnTo>
                    <a:pt x="609" y="565"/>
                  </a:lnTo>
                  <a:lnTo>
                    <a:pt x="618" y="571"/>
                  </a:lnTo>
                  <a:lnTo>
                    <a:pt x="624" y="576"/>
                  </a:lnTo>
                  <a:lnTo>
                    <a:pt x="627" y="580"/>
                  </a:lnTo>
                  <a:lnTo>
                    <a:pt x="636" y="594"/>
                  </a:lnTo>
                  <a:lnTo>
                    <a:pt x="643" y="602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89" y="650"/>
                  </a:lnTo>
                  <a:lnTo>
                    <a:pt x="735" y="698"/>
                  </a:lnTo>
                  <a:lnTo>
                    <a:pt x="778" y="747"/>
                  </a:lnTo>
                  <a:lnTo>
                    <a:pt x="794" y="768"/>
                  </a:lnTo>
                  <a:lnTo>
                    <a:pt x="805" y="781"/>
                  </a:lnTo>
                  <a:lnTo>
                    <a:pt x="805" y="781"/>
                  </a:lnTo>
                  <a:lnTo>
                    <a:pt x="818" y="803"/>
                  </a:lnTo>
                  <a:lnTo>
                    <a:pt x="827" y="822"/>
                  </a:lnTo>
                  <a:lnTo>
                    <a:pt x="840" y="858"/>
                  </a:lnTo>
                  <a:lnTo>
                    <a:pt x="840" y="858"/>
                  </a:lnTo>
                  <a:lnTo>
                    <a:pt x="841" y="867"/>
                  </a:lnTo>
                  <a:lnTo>
                    <a:pt x="840" y="873"/>
                  </a:lnTo>
                  <a:lnTo>
                    <a:pt x="838" y="880"/>
                  </a:lnTo>
                  <a:lnTo>
                    <a:pt x="835" y="886"/>
                  </a:lnTo>
                  <a:lnTo>
                    <a:pt x="834" y="892"/>
                  </a:lnTo>
                  <a:lnTo>
                    <a:pt x="832" y="898"/>
                  </a:lnTo>
                  <a:lnTo>
                    <a:pt x="832" y="904"/>
                  </a:lnTo>
                  <a:lnTo>
                    <a:pt x="837" y="910"/>
                  </a:lnTo>
                  <a:lnTo>
                    <a:pt x="837" y="910"/>
                  </a:lnTo>
                  <a:lnTo>
                    <a:pt x="838" y="915"/>
                  </a:lnTo>
                  <a:lnTo>
                    <a:pt x="838" y="920"/>
                  </a:lnTo>
                  <a:lnTo>
                    <a:pt x="834" y="923"/>
                  </a:lnTo>
                  <a:lnTo>
                    <a:pt x="829" y="924"/>
                  </a:lnTo>
                  <a:lnTo>
                    <a:pt x="819" y="927"/>
                  </a:lnTo>
                  <a:lnTo>
                    <a:pt x="815" y="930"/>
                  </a:lnTo>
                  <a:lnTo>
                    <a:pt x="815" y="935"/>
                  </a:lnTo>
                  <a:lnTo>
                    <a:pt x="815" y="935"/>
                  </a:lnTo>
                  <a:lnTo>
                    <a:pt x="819" y="954"/>
                  </a:lnTo>
                  <a:lnTo>
                    <a:pt x="824" y="969"/>
                  </a:lnTo>
                  <a:lnTo>
                    <a:pt x="829" y="983"/>
                  </a:lnTo>
                  <a:lnTo>
                    <a:pt x="838" y="997"/>
                  </a:lnTo>
                  <a:lnTo>
                    <a:pt x="847" y="1010"/>
                  </a:lnTo>
                  <a:lnTo>
                    <a:pt x="853" y="1014"/>
                  </a:lnTo>
                  <a:lnTo>
                    <a:pt x="859" y="1019"/>
                  </a:lnTo>
                  <a:lnTo>
                    <a:pt x="865" y="1022"/>
                  </a:lnTo>
                  <a:lnTo>
                    <a:pt x="871" y="1023"/>
                  </a:lnTo>
                  <a:lnTo>
                    <a:pt x="871" y="1023"/>
                  </a:lnTo>
                  <a:lnTo>
                    <a:pt x="884" y="1026"/>
                  </a:lnTo>
                  <a:lnTo>
                    <a:pt x="897" y="1031"/>
                  </a:lnTo>
                  <a:lnTo>
                    <a:pt x="911" y="1040"/>
                  </a:lnTo>
                  <a:lnTo>
                    <a:pt x="924" y="1050"/>
                  </a:lnTo>
                  <a:lnTo>
                    <a:pt x="949" y="1070"/>
                  </a:lnTo>
                  <a:lnTo>
                    <a:pt x="973" y="1091"/>
                  </a:lnTo>
                  <a:lnTo>
                    <a:pt x="973" y="1091"/>
                  </a:lnTo>
                  <a:lnTo>
                    <a:pt x="983" y="1099"/>
                  </a:lnTo>
                  <a:lnTo>
                    <a:pt x="996" y="1104"/>
                  </a:lnTo>
                  <a:lnTo>
                    <a:pt x="1010" y="1109"/>
                  </a:lnTo>
                  <a:lnTo>
                    <a:pt x="1023" y="1112"/>
                  </a:lnTo>
                  <a:lnTo>
                    <a:pt x="1054" y="1118"/>
                  </a:lnTo>
                  <a:lnTo>
                    <a:pt x="1069" y="1121"/>
                  </a:lnTo>
                  <a:lnTo>
                    <a:pt x="1085" y="1125"/>
                  </a:lnTo>
                  <a:lnTo>
                    <a:pt x="1085" y="1125"/>
                  </a:lnTo>
                  <a:lnTo>
                    <a:pt x="1101" y="1132"/>
                  </a:lnTo>
                  <a:lnTo>
                    <a:pt x="1116" y="1141"/>
                  </a:lnTo>
                  <a:lnTo>
                    <a:pt x="1147" y="1161"/>
                  </a:lnTo>
                  <a:lnTo>
                    <a:pt x="1165" y="1171"/>
                  </a:lnTo>
                  <a:lnTo>
                    <a:pt x="1182" y="1180"/>
                  </a:lnTo>
                  <a:lnTo>
                    <a:pt x="1202" y="1189"/>
                  </a:lnTo>
                  <a:lnTo>
                    <a:pt x="1224" y="1196"/>
                  </a:lnTo>
                  <a:lnTo>
                    <a:pt x="1224" y="1196"/>
                  </a:lnTo>
                  <a:lnTo>
                    <a:pt x="1270" y="1211"/>
                  </a:lnTo>
                  <a:lnTo>
                    <a:pt x="1312" y="1227"/>
                  </a:lnTo>
                  <a:lnTo>
                    <a:pt x="1351" y="1246"/>
                  </a:lnTo>
                  <a:lnTo>
                    <a:pt x="1383" y="1265"/>
                  </a:lnTo>
                  <a:lnTo>
                    <a:pt x="1383" y="1265"/>
                  </a:lnTo>
                  <a:lnTo>
                    <a:pt x="1395" y="1271"/>
                  </a:lnTo>
                  <a:lnTo>
                    <a:pt x="1408" y="1276"/>
                  </a:lnTo>
                  <a:lnTo>
                    <a:pt x="1422" y="1279"/>
                  </a:lnTo>
                  <a:lnTo>
                    <a:pt x="1435" y="1279"/>
                  </a:lnTo>
                  <a:lnTo>
                    <a:pt x="1435" y="1279"/>
                  </a:lnTo>
                  <a:lnTo>
                    <a:pt x="1457" y="1277"/>
                  </a:lnTo>
                  <a:lnTo>
                    <a:pt x="1479" y="1273"/>
                  </a:lnTo>
                  <a:lnTo>
                    <a:pt x="1501" y="1265"/>
                  </a:lnTo>
                  <a:lnTo>
                    <a:pt x="1526" y="1256"/>
                  </a:lnTo>
                  <a:lnTo>
                    <a:pt x="1526" y="1256"/>
                  </a:lnTo>
                  <a:lnTo>
                    <a:pt x="1537" y="1254"/>
                  </a:lnTo>
                  <a:lnTo>
                    <a:pt x="1547" y="1251"/>
                  </a:lnTo>
                  <a:lnTo>
                    <a:pt x="1558" y="1249"/>
                  </a:lnTo>
                  <a:lnTo>
                    <a:pt x="1566" y="1249"/>
                  </a:lnTo>
                  <a:lnTo>
                    <a:pt x="1566" y="1249"/>
                  </a:lnTo>
                  <a:lnTo>
                    <a:pt x="1580" y="1249"/>
                  </a:lnTo>
                  <a:lnTo>
                    <a:pt x="1592" y="1252"/>
                  </a:lnTo>
                  <a:lnTo>
                    <a:pt x="1603" y="1255"/>
                  </a:lnTo>
                  <a:lnTo>
                    <a:pt x="1615" y="1259"/>
                  </a:lnTo>
                  <a:lnTo>
                    <a:pt x="1636" y="1268"/>
                  </a:lnTo>
                  <a:lnTo>
                    <a:pt x="1653" y="1276"/>
                  </a:lnTo>
                  <a:lnTo>
                    <a:pt x="1653" y="1276"/>
                  </a:lnTo>
                  <a:lnTo>
                    <a:pt x="1668" y="1285"/>
                  </a:lnTo>
                  <a:lnTo>
                    <a:pt x="1686" y="1298"/>
                  </a:lnTo>
                  <a:lnTo>
                    <a:pt x="1730" y="1335"/>
                  </a:lnTo>
                  <a:lnTo>
                    <a:pt x="1730" y="1335"/>
                  </a:lnTo>
                  <a:lnTo>
                    <a:pt x="1730" y="1335"/>
                  </a:lnTo>
                  <a:lnTo>
                    <a:pt x="1730" y="1335"/>
                  </a:lnTo>
                  <a:lnTo>
                    <a:pt x="1755" y="1298"/>
                  </a:lnTo>
                  <a:lnTo>
                    <a:pt x="1776" y="1271"/>
                  </a:lnTo>
                  <a:lnTo>
                    <a:pt x="1776" y="1271"/>
                  </a:lnTo>
                  <a:lnTo>
                    <a:pt x="1783" y="1263"/>
                  </a:lnTo>
                  <a:lnTo>
                    <a:pt x="1788" y="1259"/>
                  </a:lnTo>
                  <a:lnTo>
                    <a:pt x="1788" y="1259"/>
                  </a:lnTo>
                  <a:lnTo>
                    <a:pt x="1788" y="1259"/>
                  </a:lnTo>
                  <a:lnTo>
                    <a:pt x="1788" y="1259"/>
                  </a:lnTo>
                  <a:lnTo>
                    <a:pt x="1791" y="1258"/>
                  </a:lnTo>
                  <a:lnTo>
                    <a:pt x="1791" y="1258"/>
                  </a:lnTo>
                  <a:lnTo>
                    <a:pt x="1808" y="1259"/>
                  </a:lnTo>
                  <a:lnTo>
                    <a:pt x="1808" y="1259"/>
                  </a:lnTo>
                  <a:lnTo>
                    <a:pt x="1835" y="1261"/>
                  </a:lnTo>
                  <a:lnTo>
                    <a:pt x="1835" y="1261"/>
                  </a:lnTo>
                  <a:lnTo>
                    <a:pt x="1850" y="1259"/>
                  </a:lnTo>
                  <a:lnTo>
                    <a:pt x="1865" y="1258"/>
                  </a:lnTo>
                  <a:lnTo>
                    <a:pt x="1875" y="1254"/>
                  </a:lnTo>
                  <a:lnTo>
                    <a:pt x="1879" y="1252"/>
                  </a:lnTo>
                  <a:lnTo>
                    <a:pt x="1881" y="1248"/>
                  </a:lnTo>
                  <a:lnTo>
                    <a:pt x="1881" y="1248"/>
                  </a:lnTo>
                  <a:lnTo>
                    <a:pt x="1882" y="1245"/>
                  </a:lnTo>
                  <a:lnTo>
                    <a:pt x="1881" y="1242"/>
                  </a:lnTo>
                  <a:lnTo>
                    <a:pt x="1878" y="1234"/>
                  </a:lnTo>
                  <a:lnTo>
                    <a:pt x="1872" y="1226"/>
                  </a:lnTo>
                  <a:lnTo>
                    <a:pt x="1863" y="1217"/>
                  </a:lnTo>
                  <a:lnTo>
                    <a:pt x="1863" y="1217"/>
                  </a:lnTo>
                  <a:lnTo>
                    <a:pt x="1863" y="1217"/>
                  </a:lnTo>
                  <a:lnTo>
                    <a:pt x="1863" y="1217"/>
                  </a:lnTo>
                  <a:lnTo>
                    <a:pt x="1863" y="1217"/>
                  </a:lnTo>
                  <a:lnTo>
                    <a:pt x="1863" y="1215"/>
                  </a:lnTo>
                  <a:lnTo>
                    <a:pt x="1863" y="1215"/>
                  </a:lnTo>
                  <a:lnTo>
                    <a:pt x="1842" y="1196"/>
                  </a:lnTo>
                  <a:lnTo>
                    <a:pt x="1842" y="1196"/>
                  </a:lnTo>
                  <a:lnTo>
                    <a:pt x="1832" y="1186"/>
                  </a:lnTo>
                  <a:lnTo>
                    <a:pt x="1829" y="1183"/>
                  </a:lnTo>
                  <a:lnTo>
                    <a:pt x="1829" y="1180"/>
                  </a:lnTo>
                  <a:lnTo>
                    <a:pt x="1829" y="1180"/>
                  </a:lnTo>
                  <a:lnTo>
                    <a:pt x="1832" y="1178"/>
                  </a:lnTo>
                  <a:lnTo>
                    <a:pt x="1834" y="1174"/>
                  </a:lnTo>
                  <a:lnTo>
                    <a:pt x="1837" y="1162"/>
                  </a:lnTo>
                  <a:lnTo>
                    <a:pt x="1841" y="1149"/>
                  </a:lnTo>
                  <a:lnTo>
                    <a:pt x="1844" y="1135"/>
                  </a:lnTo>
                  <a:lnTo>
                    <a:pt x="1844" y="1135"/>
                  </a:lnTo>
                  <a:lnTo>
                    <a:pt x="1848" y="1130"/>
                  </a:lnTo>
                  <a:lnTo>
                    <a:pt x="1850" y="1128"/>
                  </a:lnTo>
                  <a:lnTo>
                    <a:pt x="1853" y="1128"/>
                  </a:lnTo>
                  <a:lnTo>
                    <a:pt x="1853" y="1128"/>
                  </a:lnTo>
                  <a:lnTo>
                    <a:pt x="1947" y="1130"/>
                  </a:lnTo>
                  <a:lnTo>
                    <a:pt x="1947" y="1130"/>
                  </a:lnTo>
                  <a:lnTo>
                    <a:pt x="1971" y="1128"/>
                  </a:lnTo>
                  <a:lnTo>
                    <a:pt x="1971" y="1128"/>
                  </a:lnTo>
                  <a:lnTo>
                    <a:pt x="1971" y="1128"/>
                  </a:lnTo>
                  <a:lnTo>
                    <a:pt x="1981" y="1128"/>
                  </a:lnTo>
                  <a:lnTo>
                    <a:pt x="1981" y="1128"/>
                  </a:lnTo>
                  <a:lnTo>
                    <a:pt x="1986" y="1124"/>
                  </a:lnTo>
                  <a:lnTo>
                    <a:pt x="1986" y="1124"/>
                  </a:lnTo>
                  <a:lnTo>
                    <a:pt x="2002" y="1100"/>
                  </a:lnTo>
                  <a:lnTo>
                    <a:pt x="2002" y="1100"/>
                  </a:lnTo>
                  <a:lnTo>
                    <a:pt x="2008" y="1094"/>
                  </a:lnTo>
                  <a:lnTo>
                    <a:pt x="2014" y="1090"/>
                  </a:lnTo>
                  <a:lnTo>
                    <a:pt x="2020" y="1085"/>
                  </a:lnTo>
                  <a:lnTo>
                    <a:pt x="2026" y="1084"/>
                  </a:lnTo>
                  <a:lnTo>
                    <a:pt x="2026" y="1084"/>
                  </a:lnTo>
                  <a:lnTo>
                    <a:pt x="2027" y="1084"/>
                  </a:lnTo>
                  <a:lnTo>
                    <a:pt x="2027" y="1084"/>
                  </a:lnTo>
                  <a:lnTo>
                    <a:pt x="2034" y="1085"/>
                  </a:lnTo>
                  <a:lnTo>
                    <a:pt x="2042" y="1090"/>
                  </a:lnTo>
                  <a:lnTo>
                    <a:pt x="2051" y="1097"/>
                  </a:lnTo>
                  <a:lnTo>
                    <a:pt x="2059" y="1104"/>
                  </a:lnTo>
                  <a:lnTo>
                    <a:pt x="2059" y="1104"/>
                  </a:lnTo>
                  <a:lnTo>
                    <a:pt x="2059" y="1104"/>
                  </a:lnTo>
                  <a:lnTo>
                    <a:pt x="2059" y="1104"/>
                  </a:lnTo>
                  <a:lnTo>
                    <a:pt x="2059" y="1104"/>
                  </a:lnTo>
                  <a:lnTo>
                    <a:pt x="2065" y="1096"/>
                  </a:lnTo>
                  <a:lnTo>
                    <a:pt x="2071" y="1087"/>
                  </a:lnTo>
                  <a:lnTo>
                    <a:pt x="2077" y="1075"/>
                  </a:lnTo>
                  <a:lnTo>
                    <a:pt x="2080" y="1062"/>
                  </a:lnTo>
                  <a:lnTo>
                    <a:pt x="2086" y="1035"/>
                  </a:lnTo>
                  <a:lnTo>
                    <a:pt x="2091" y="1009"/>
                  </a:lnTo>
                  <a:lnTo>
                    <a:pt x="2091" y="1009"/>
                  </a:lnTo>
                  <a:lnTo>
                    <a:pt x="2092" y="994"/>
                  </a:lnTo>
                  <a:lnTo>
                    <a:pt x="2091" y="982"/>
                  </a:lnTo>
                  <a:lnTo>
                    <a:pt x="2091" y="961"/>
                  </a:lnTo>
                  <a:lnTo>
                    <a:pt x="2091" y="954"/>
                  </a:lnTo>
                  <a:lnTo>
                    <a:pt x="2092" y="945"/>
                  </a:lnTo>
                  <a:lnTo>
                    <a:pt x="2096" y="938"/>
                  </a:lnTo>
                  <a:lnTo>
                    <a:pt x="2102" y="929"/>
                  </a:lnTo>
                  <a:lnTo>
                    <a:pt x="2102" y="929"/>
                  </a:lnTo>
                  <a:lnTo>
                    <a:pt x="2111" y="921"/>
                  </a:lnTo>
                  <a:lnTo>
                    <a:pt x="2119" y="914"/>
                  </a:lnTo>
                  <a:lnTo>
                    <a:pt x="2133" y="904"/>
                  </a:lnTo>
                  <a:lnTo>
                    <a:pt x="2138" y="898"/>
                  </a:lnTo>
                  <a:lnTo>
                    <a:pt x="2142" y="890"/>
                  </a:lnTo>
                  <a:lnTo>
                    <a:pt x="2144" y="881"/>
                  </a:lnTo>
                  <a:lnTo>
                    <a:pt x="2142" y="871"/>
                  </a:lnTo>
                  <a:lnTo>
                    <a:pt x="2142" y="871"/>
                  </a:lnTo>
                  <a:lnTo>
                    <a:pt x="2139" y="864"/>
                  </a:lnTo>
                  <a:lnTo>
                    <a:pt x="2136" y="859"/>
                  </a:lnTo>
                  <a:lnTo>
                    <a:pt x="2132" y="856"/>
                  </a:lnTo>
                  <a:lnTo>
                    <a:pt x="2127" y="856"/>
                  </a:lnTo>
                  <a:lnTo>
                    <a:pt x="2127" y="856"/>
                  </a:lnTo>
                  <a:lnTo>
                    <a:pt x="2120" y="856"/>
                  </a:lnTo>
                  <a:lnTo>
                    <a:pt x="2113" y="858"/>
                  </a:lnTo>
                  <a:lnTo>
                    <a:pt x="2113" y="858"/>
                  </a:lnTo>
                  <a:lnTo>
                    <a:pt x="2105" y="859"/>
                  </a:lnTo>
                  <a:lnTo>
                    <a:pt x="2098" y="859"/>
                  </a:lnTo>
                  <a:lnTo>
                    <a:pt x="2098" y="859"/>
                  </a:lnTo>
                  <a:lnTo>
                    <a:pt x="2089" y="859"/>
                  </a:lnTo>
                  <a:lnTo>
                    <a:pt x="2082" y="855"/>
                  </a:lnTo>
                  <a:lnTo>
                    <a:pt x="2082" y="855"/>
                  </a:lnTo>
                  <a:lnTo>
                    <a:pt x="2074" y="852"/>
                  </a:lnTo>
                  <a:lnTo>
                    <a:pt x="2067" y="849"/>
                  </a:lnTo>
                  <a:lnTo>
                    <a:pt x="2061" y="848"/>
                  </a:lnTo>
                  <a:lnTo>
                    <a:pt x="2052" y="848"/>
                  </a:lnTo>
                  <a:lnTo>
                    <a:pt x="2052" y="848"/>
                  </a:lnTo>
                  <a:lnTo>
                    <a:pt x="2037" y="849"/>
                  </a:lnTo>
                  <a:lnTo>
                    <a:pt x="2020" y="852"/>
                  </a:lnTo>
                  <a:lnTo>
                    <a:pt x="1969" y="859"/>
                  </a:lnTo>
                  <a:lnTo>
                    <a:pt x="1969" y="859"/>
                  </a:lnTo>
                  <a:lnTo>
                    <a:pt x="1947" y="864"/>
                  </a:lnTo>
                  <a:lnTo>
                    <a:pt x="1928" y="870"/>
                  </a:lnTo>
                  <a:lnTo>
                    <a:pt x="1912" y="878"/>
                  </a:lnTo>
                  <a:lnTo>
                    <a:pt x="1900" y="887"/>
                  </a:lnTo>
                  <a:lnTo>
                    <a:pt x="1890" y="898"/>
                  </a:lnTo>
                  <a:lnTo>
                    <a:pt x="1885" y="904"/>
                  </a:lnTo>
                  <a:lnTo>
                    <a:pt x="1884" y="911"/>
                  </a:lnTo>
                  <a:lnTo>
                    <a:pt x="1879" y="926"/>
                  </a:lnTo>
                  <a:lnTo>
                    <a:pt x="1879" y="941"/>
                  </a:lnTo>
                  <a:lnTo>
                    <a:pt x="1879" y="941"/>
                  </a:lnTo>
                  <a:lnTo>
                    <a:pt x="1879" y="955"/>
                  </a:lnTo>
                  <a:lnTo>
                    <a:pt x="1878" y="966"/>
                  </a:lnTo>
                  <a:lnTo>
                    <a:pt x="1873" y="972"/>
                  </a:lnTo>
                  <a:lnTo>
                    <a:pt x="1869" y="976"/>
                  </a:lnTo>
                  <a:lnTo>
                    <a:pt x="1866" y="980"/>
                  </a:lnTo>
                  <a:lnTo>
                    <a:pt x="1862" y="985"/>
                  </a:lnTo>
                  <a:lnTo>
                    <a:pt x="1860" y="994"/>
                  </a:lnTo>
                  <a:lnTo>
                    <a:pt x="1859" y="1006"/>
                  </a:lnTo>
                  <a:lnTo>
                    <a:pt x="1859" y="1006"/>
                  </a:lnTo>
                  <a:lnTo>
                    <a:pt x="1859" y="1013"/>
                  </a:lnTo>
                  <a:lnTo>
                    <a:pt x="1857" y="1019"/>
                  </a:lnTo>
                  <a:lnTo>
                    <a:pt x="1854" y="1023"/>
                  </a:lnTo>
                  <a:lnTo>
                    <a:pt x="1851" y="1029"/>
                  </a:lnTo>
                  <a:lnTo>
                    <a:pt x="1844" y="1037"/>
                  </a:lnTo>
                  <a:lnTo>
                    <a:pt x="1835" y="1044"/>
                  </a:lnTo>
                  <a:lnTo>
                    <a:pt x="1826" y="1050"/>
                  </a:lnTo>
                  <a:lnTo>
                    <a:pt x="1819" y="1056"/>
                  </a:lnTo>
                  <a:lnTo>
                    <a:pt x="1813" y="1062"/>
                  </a:lnTo>
                  <a:lnTo>
                    <a:pt x="1811" y="1066"/>
                  </a:lnTo>
                  <a:lnTo>
                    <a:pt x="1811" y="1069"/>
                  </a:lnTo>
                  <a:lnTo>
                    <a:pt x="1811" y="1069"/>
                  </a:lnTo>
                  <a:lnTo>
                    <a:pt x="1811" y="1075"/>
                  </a:lnTo>
                  <a:lnTo>
                    <a:pt x="1810" y="1078"/>
                  </a:lnTo>
                  <a:lnTo>
                    <a:pt x="1807" y="1079"/>
                  </a:lnTo>
                  <a:lnTo>
                    <a:pt x="1803" y="1079"/>
                  </a:lnTo>
                  <a:lnTo>
                    <a:pt x="1803" y="1079"/>
                  </a:lnTo>
                  <a:lnTo>
                    <a:pt x="1792" y="1078"/>
                  </a:lnTo>
                  <a:lnTo>
                    <a:pt x="1779" y="1072"/>
                  </a:lnTo>
                  <a:lnTo>
                    <a:pt x="1767" y="1066"/>
                  </a:lnTo>
                  <a:lnTo>
                    <a:pt x="1758" y="1062"/>
                  </a:lnTo>
                  <a:lnTo>
                    <a:pt x="1758" y="1062"/>
                  </a:lnTo>
                  <a:lnTo>
                    <a:pt x="1752" y="1060"/>
                  </a:lnTo>
                  <a:lnTo>
                    <a:pt x="1752" y="1060"/>
                  </a:lnTo>
                  <a:lnTo>
                    <a:pt x="1739" y="1062"/>
                  </a:lnTo>
                  <a:lnTo>
                    <a:pt x="1718" y="1066"/>
                  </a:lnTo>
                  <a:lnTo>
                    <a:pt x="1668" y="1078"/>
                  </a:lnTo>
                  <a:lnTo>
                    <a:pt x="1621" y="1091"/>
                  </a:lnTo>
                  <a:lnTo>
                    <a:pt x="1593" y="1097"/>
                  </a:lnTo>
                  <a:lnTo>
                    <a:pt x="1593" y="1097"/>
                  </a:lnTo>
                  <a:lnTo>
                    <a:pt x="1592" y="1099"/>
                  </a:lnTo>
                  <a:lnTo>
                    <a:pt x="1592" y="1099"/>
                  </a:lnTo>
                  <a:lnTo>
                    <a:pt x="1584" y="1096"/>
                  </a:lnTo>
                  <a:lnTo>
                    <a:pt x="1575" y="1093"/>
                  </a:lnTo>
                  <a:lnTo>
                    <a:pt x="1556" y="1079"/>
                  </a:lnTo>
                  <a:lnTo>
                    <a:pt x="1556" y="1079"/>
                  </a:lnTo>
                  <a:lnTo>
                    <a:pt x="1546" y="1072"/>
                  </a:lnTo>
                  <a:lnTo>
                    <a:pt x="1535" y="1066"/>
                  </a:lnTo>
                  <a:lnTo>
                    <a:pt x="1525" y="1062"/>
                  </a:lnTo>
                  <a:lnTo>
                    <a:pt x="1515" y="1060"/>
                  </a:lnTo>
                  <a:lnTo>
                    <a:pt x="1515" y="1060"/>
                  </a:lnTo>
                  <a:lnTo>
                    <a:pt x="1513" y="1060"/>
                  </a:lnTo>
                  <a:lnTo>
                    <a:pt x="1513" y="1060"/>
                  </a:lnTo>
                  <a:lnTo>
                    <a:pt x="1512" y="1060"/>
                  </a:lnTo>
                  <a:lnTo>
                    <a:pt x="1512" y="1060"/>
                  </a:lnTo>
                  <a:lnTo>
                    <a:pt x="1507" y="1060"/>
                  </a:lnTo>
                  <a:lnTo>
                    <a:pt x="1503" y="1059"/>
                  </a:lnTo>
                  <a:lnTo>
                    <a:pt x="1495" y="1053"/>
                  </a:lnTo>
                  <a:lnTo>
                    <a:pt x="1490" y="1045"/>
                  </a:lnTo>
                  <a:lnTo>
                    <a:pt x="1484" y="1037"/>
                  </a:lnTo>
                  <a:lnTo>
                    <a:pt x="1479" y="1025"/>
                  </a:lnTo>
                  <a:lnTo>
                    <a:pt x="1476" y="1013"/>
                  </a:lnTo>
                  <a:lnTo>
                    <a:pt x="1473" y="988"/>
                  </a:lnTo>
                  <a:lnTo>
                    <a:pt x="1473" y="988"/>
                  </a:lnTo>
                  <a:lnTo>
                    <a:pt x="1472" y="982"/>
                  </a:lnTo>
                  <a:lnTo>
                    <a:pt x="1469" y="976"/>
                  </a:lnTo>
                  <a:lnTo>
                    <a:pt x="1463" y="964"/>
                  </a:lnTo>
                  <a:lnTo>
                    <a:pt x="1453" y="952"/>
                  </a:lnTo>
                  <a:lnTo>
                    <a:pt x="1442" y="941"/>
                  </a:lnTo>
                  <a:lnTo>
                    <a:pt x="1419" y="918"/>
                  </a:lnTo>
                  <a:lnTo>
                    <a:pt x="1407" y="907"/>
                  </a:lnTo>
                  <a:lnTo>
                    <a:pt x="1398" y="896"/>
                  </a:lnTo>
                  <a:lnTo>
                    <a:pt x="1398" y="896"/>
                  </a:lnTo>
                  <a:lnTo>
                    <a:pt x="1391" y="883"/>
                  </a:lnTo>
                  <a:lnTo>
                    <a:pt x="1385" y="868"/>
                  </a:lnTo>
                  <a:lnTo>
                    <a:pt x="1380" y="851"/>
                  </a:lnTo>
                  <a:lnTo>
                    <a:pt x="1377" y="831"/>
                  </a:lnTo>
                  <a:lnTo>
                    <a:pt x="1373" y="793"/>
                  </a:lnTo>
                  <a:lnTo>
                    <a:pt x="1371" y="759"/>
                  </a:lnTo>
                  <a:lnTo>
                    <a:pt x="1371" y="759"/>
                  </a:lnTo>
                  <a:lnTo>
                    <a:pt x="1370" y="722"/>
                  </a:lnTo>
                  <a:lnTo>
                    <a:pt x="1370" y="700"/>
                  </a:lnTo>
                  <a:lnTo>
                    <a:pt x="1371" y="675"/>
                  </a:lnTo>
                  <a:lnTo>
                    <a:pt x="1374" y="650"/>
                  </a:lnTo>
                  <a:lnTo>
                    <a:pt x="1379" y="622"/>
                  </a:lnTo>
                  <a:lnTo>
                    <a:pt x="1385" y="592"/>
                  </a:lnTo>
                  <a:lnTo>
                    <a:pt x="1395" y="561"/>
                  </a:lnTo>
                  <a:lnTo>
                    <a:pt x="1395" y="561"/>
                  </a:lnTo>
                  <a:lnTo>
                    <a:pt x="1399" y="546"/>
                  </a:lnTo>
                  <a:lnTo>
                    <a:pt x="1401" y="532"/>
                  </a:lnTo>
                  <a:lnTo>
                    <a:pt x="1401" y="532"/>
                  </a:lnTo>
                  <a:lnTo>
                    <a:pt x="1386" y="524"/>
                  </a:lnTo>
                  <a:lnTo>
                    <a:pt x="1379" y="521"/>
                  </a:lnTo>
                  <a:lnTo>
                    <a:pt x="1373" y="521"/>
                  </a:lnTo>
                  <a:lnTo>
                    <a:pt x="1373" y="521"/>
                  </a:lnTo>
                  <a:lnTo>
                    <a:pt x="1371" y="521"/>
                  </a:lnTo>
                  <a:lnTo>
                    <a:pt x="1371" y="521"/>
                  </a:lnTo>
                  <a:lnTo>
                    <a:pt x="1370" y="521"/>
                  </a:lnTo>
                  <a:lnTo>
                    <a:pt x="1370" y="521"/>
                  </a:lnTo>
                  <a:lnTo>
                    <a:pt x="1370" y="521"/>
                  </a:lnTo>
                  <a:lnTo>
                    <a:pt x="1360" y="520"/>
                  </a:lnTo>
                  <a:lnTo>
                    <a:pt x="1349" y="517"/>
                  </a:lnTo>
                  <a:lnTo>
                    <a:pt x="1326" y="508"/>
                  </a:lnTo>
                  <a:lnTo>
                    <a:pt x="1326" y="508"/>
                  </a:lnTo>
                  <a:lnTo>
                    <a:pt x="1293" y="493"/>
                  </a:lnTo>
                  <a:lnTo>
                    <a:pt x="1281" y="487"/>
                  </a:lnTo>
                  <a:lnTo>
                    <a:pt x="1272" y="486"/>
                  </a:lnTo>
                  <a:lnTo>
                    <a:pt x="1272" y="486"/>
                  </a:lnTo>
                  <a:lnTo>
                    <a:pt x="1271" y="486"/>
                  </a:lnTo>
                  <a:lnTo>
                    <a:pt x="1268" y="484"/>
                  </a:lnTo>
                  <a:lnTo>
                    <a:pt x="1265" y="478"/>
                  </a:lnTo>
                  <a:lnTo>
                    <a:pt x="1261" y="464"/>
                  </a:lnTo>
                  <a:lnTo>
                    <a:pt x="1261" y="464"/>
                  </a:lnTo>
                  <a:lnTo>
                    <a:pt x="1258" y="452"/>
                  </a:lnTo>
                  <a:lnTo>
                    <a:pt x="1253" y="443"/>
                  </a:lnTo>
                  <a:lnTo>
                    <a:pt x="1253" y="443"/>
                  </a:lnTo>
                  <a:lnTo>
                    <a:pt x="1250" y="437"/>
                  </a:lnTo>
                  <a:lnTo>
                    <a:pt x="1249" y="431"/>
                  </a:lnTo>
                  <a:lnTo>
                    <a:pt x="1246" y="416"/>
                  </a:lnTo>
                  <a:lnTo>
                    <a:pt x="1244" y="403"/>
                  </a:lnTo>
                  <a:lnTo>
                    <a:pt x="1243" y="397"/>
                  </a:lnTo>
                  <a:lnTo>
                    <a:pt x="1240" y="393"/>
                  </a:lnTo>
                  <a:lnTo>
                    <a:pt x="1240" y="393"/>
                  </a:lnTo>
                  <a:lnTo>
                    <a:pt x="1236" y="388"/>
                  </a:lnTo>
                  <a:lnTo>
                    <a:pt x="1236" y="388"/>
                  </a:lnTo>
                  <a:lnTo>
                    <a:pt x="1222" y="376"/>
                  </a:lnTo>
                  <a:lnTo>
                    <a:pt x="1213" y="366"/>
                  </a:lnTo>
                  <a:lnTo>
                    <a:pt x="1203" y="356"/>
                  </a:lnTo>
                  <a:lnTo>
                    <a:pt x="1193" y="341"/>
                  </a:lnTo>
                  <a:lnTo>
                    <a:pt x="1184" y="326"/>
                  </a:lnTo>
                  <a:lnTo>
                    <a:pt x="1175" y="311"/>
                  </a:lnTo>
                  <a:lnTo>
                    <a:pt x="1169" y="294"/>
                  </a:lnTo>
                  <a:lnTo>
                    <a:pt x="1169" y="294"/>
                  </a:lnTo>
                  <a:lnTo>
                    <a:pt x="1166" y="285"/>
                  </a:lnTo>
                  <a:lnTo>
                    <a:pt x="1162" y="277"/>
                  </a:lnTo>
                  <a:lnTo>
                    <a:pt x="1156" y="270"/>
                  </a:lnTo>
                  <a:lnTo>
                    <a:pt x="1149" y="263"/>
                  </a:lnTo>
                  <a:lnTo>
                    <a:pt x="1141" y="257"/>
                  </a:lnTo>
                  <a:lnTo>
                    <a:pt x="1132" y="251"/>
                  </a:lnTo>
                  <a:lnTo>
                    <a:pt x="1113" y="241"/>
                  </a:lnTo>
                  <a:lnTo>
                    <a:pt x="1094" y="233"/>
                  </a:lnTo>
                  <a:lnTo>
                    <a:pt x="1075" y="227"/>
                  </a:lnTo>
                  <a:lnTo>
                    <a:pt x="1057" y="223"/>
                  </a:lnTo>
                  <a:lnTo>
                    <a:pt x="1044" y="221"/>
                  </a:lnTo>
                  <a:lnTo>
                    <a:pt x="1044" y="221"/>
                  </a:lnTo>
                  <a:lnTo>
                    <a:pt x="1044" y="221"/>
                  </a:lnTo>
                  <a:lnTo>
                    <a:pt x="1044" y="221"/>
                  </a:lnTo>
                  <a:lnTo>
                    <a:pt x="1038" y="223"/>
                  </a:lnTo>
                  <a:lnTo>
                    <a:pt x="1032" y="224"/>
                  </a:lnTo>
                  <a:lnTo>
                    <a:pt x="1027" y="227"/>
                  </a:lnTo>
                  <a:lnTo>
                    <a:pt x="1023" y="232"/>
                  </a:lnTo>
                  <a:lnTo>
                    <a:pt x="1016" y="242"/>
                  </a:lnTo>
                  <a:lnTo>
                    <a:pt x="1008" y="254"/>
                  </a:lnTo>
                  <a:lnTo>
                    <a:pt x="996" y="276"/>
                  </a:lnTo>
                  <a:lnTo>
                    <a:pt x="992" y="284"/>
                  </a:lnTo>
                  <a:lnTo>
                    <a:pt x="989" y="286"/>
                  </a:lnTo>
                  <a:lnTo>
                    <a:pt x="989" y="286"/>
                  </a:lnTo>
                  <a:lnTo>
                    <a:pt x="987" y="288"/>
                  </a:lnTo>
                  <a:lnTo>
                    <a:pt x="987" y="288"/>
                  </a:lnTo>
                  <a:lnTo>
                    <a:pt x="983" y="286"/>
                  </a:lnTo>
                  <a:lnTo>
                    <a:pt x="976" y="284"/>
                  </a:lnTo>
                  <a:lnTo>
                    <a:pt x="976" y="284"/>
                  </a:lnTo>
                  <a:lnTo>
                    <a:pt x="958" y="275"/>
                  </a:lnTo>
                  <a:lnTo>
                    <a:pt x="939" y="263"/>
                  </a:lnTo>
                  <a:lnTo>
                    <a:pt x="908" y="245"/>
                  </a:lnTo>
                  <a:lnTo>
                    <a:pt x="908" y="245"/>
                  </a:lnTo>
                  <a:lnTo>
                    <a:pt x="902" y="242"/>
                  </a:lnTo>
                  <a:lnTo>
                    <a:pt x="896" y="238"/>
                  </a:lnTo>
                  <a:lnTo>
                    <a:pt x="892" y="233"/>
                  </a:lnTo>
                  <a:lnTo>
                    <a:pt x="889" y="227"/>
                  </a:lnTo>
                  <a:lnTo>
                    <a:pt x="886" y="221"/>
                  </a:lnTo>
                  <a:lnTo>
                    <a:pt x="884" y="214"/>
                  </a:lnTo>
                  <a:lnTo>
                    <a:pt x="883" y="201"/>
                  </a:lnTo>
                  <a:lnTo>
                    <a:pt x="883" y="201"/>
                  </a:lnTo>
                  <a:lnTo>
                    <a:pt x="883" y="199"/>
                  </a:lnTo>
                  <a:lnTo>
                    <a:pt x="883" y="199"/>
                  </a:lnTo>
                  <a:lnTo>
                    <a:pt x="881" y="192"/>
                  </a:lnTo>
                  <a:lnTo>
                    <a:pt x="877" y="185"/>
                  </a:lnTo>
                  <a:lnTo>
                    <a:pt x="872" y="177"/>
                  </a:lnTo>
                  <a:lnTo>
                    <a:pt x="866" y="170"/>
                  </a:lnTo>
                  <a:lnTo>
                    <a:pt x="852" y="156"/>
                  </a:lnTo>
                  <a:lnTo>
                    <a:pt x="841" y="146"/>
                  </a:lnTo>
                  <a:lnTo>
                    <a:pt x="841" y="146"/>
                  </a:lnTo>
                  <a:lnTo>
                    <a:pt x="837" y="145"/>
                  </a:lnTo>
                  <a:lnTo>
                    <a:pt x="837" y="145"/>
                  </a:lnTo>
                  <a:lnTo>
                    <a:pt x="831" y="142"/>
                  </a:lnTo>
                  <a:lnTo>
                    <a:pt x="821" y="133"/>
                  </a:lnTo>
                  <a:lnTo>
                    <a:pt x="793" y="108"/>
                  </a:lnTo>
                  <a:lnTo>
                    <a:pt x="757" y="74"/>
                  </a:lnTo>
                  <a:lnTo>
                    <a:pt x="646" y="74"/>
                  </a:lnTo>
                  <a:lnTo>
                    <a:pt x="640" y="81"/>
                  </a:lnTo>
                  <a:lnTo>
                    <a:pt x="623" y="103"/>
                  </a:lnTo>
                  <a:lnTo>
                    <a:pt x="422" y="105"/>
                  </a:lnTo>
                  <a:lnTo>
                    <a:pt x="422" y="105"/>
                  </a:lnTo>
                  <a:lnTo>
                    <a:pt x="422" y="105"/>
                  </a:lnTo>
                  <a:lnTo>
                    <a:pt x="376" y="88"/>
                  </a:lnTo>
                  <a:lnTo>
                    <a:pt x="289" y="58"/>
                  </a:lnTo>
                  <a:lnTo>
                    <a:pt x="289" y="58"/>
                  </a:lnTo>
                  <a:lnTo>
                    <a:pt x="260" y="47"/>
                  </a:lnTo>
                  <a:lnTo>
                    <a:pt x="240" y="41"/>
                  </a:lnTo>
                  <a:lnTo>
                    <a:pt x="240" y="41"/>
                  </a:lnTo>
                  <a:lnTo>
                    <a:pt x="231" y="38"/>
                  </a:lnTo>
                  <a:lnTo>
                    <a:pt x="231" y="38"/>
                  </a:lnTo>
                  <a:lnTo>
                    <a:pt x="218" y="32"/>
                  </a:lnTo>
                  <a:lnTo>
                    <a:pt x="203" y="25"/>
                  </a:lnTo>
                  <a:lnTo>
                    <a:pt x="178" y="10"/>
                  </a:lnTo>
                  <a:lnTo>
                    <a:pt x="178" y="1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10" name="Freeform: Shape 193">
              <a:extLst>
                <a:ext uri="{FF2B5EF4-FFF2-40B4-BE49-F238E27FC236}">
                  <a16:creationId xmlns:a16="http://schemas.microsoft.com/office/drawing/2014/main" id="{5E690343-AC53-BD48-9C27-C6836F174228}"/>
                </a:ext>
              </a:extLst>
            </p:cNvPr>
            <p:cNvSpPr/>
            <p:nvPr/>
          </p:nvSpPr>
          <p:spPr>
            <a:xfrm>
              <a:off x="2044800" y="2740680"/>
              <a:ext cx="108000" cy="104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1" h="292">
                  <a:moveTo>
                    <a:pt x="123" y="0"/>
                  </a:moveTo>
                  <a:lnTo>
                    <a:pt x="123" y="0"/>
                  </a:lnTo>
                  <a:lnTo>
                    <a:pt x="120" y="0"/>
                  </a:lnTo>
                  <a:lnTo>
                    <a:pt x="118" y="2"/>
                  </a:lnTo>
                  <a:lnTo>
                    <a:pt x="114" y="7"/>
                  </a:lnTo>
                  <a:lnTo>
                    <a:pt x="114" y="7"/>
                  </a:lnTo>
                  <a:lnTo>
                    <a:pt x="111" y="21"/>
                  </a:lnTo>
                  <a:lnTo>
                    <a:pt x="107" y="34"/>
                  </a:lnTo>
                  <a:lnTo>
                    <a:pt x="104" y="46"/>
                  </a:lnTo>
                  <a:lnTo>
                    <a:pt x="102" y="50"/>
                  </a:lnTo>
                  <a:lnTo>
                    <a:pt x="99" y="52"/>
                  </a:lnTo>
                  <a:lnTo>
                    <a:pt x="99" y="52"/>
                  </a:lnTo>
                  <a:lnTo>
                    <a:pt x="99" y="55"/>
                  </a:lnTo>
                  <a:lnTo>
                    <a:pt x="102" y="58"/>
                  </a:lnTo>
                  <a:lnTo>
                    <a:pt x="112" y="68"/>
                  </a:lnTo>
                  <a:lnTo>
                    <a:pt x="112" y="68"/>
                  </a:lnTo>
                  <a:lnTo>
                    <a:pt x="133" y="87"/>
                  </a:lnTo>
                  <a:lnTo>
                    <a:pt x="133" y="87"/>
                  </a:lnTo>
                  <a:lnTo>
                    <a:pt x="133" y="89"/>
                  </a:lnTo>
                  <a:lnTo>
                    <a:pt x="133" y="89"/>
                  </a:lnTo>
                  <a:lnTo>
                    <a:pt x="133" y="89"/>
                  </a:lnTo>
                  <a:lnTo>
                    <a:pt x="133" y="89"/>
                  </a:lnTo>
                  <a:lnTo>
                    <a:pt x="133" y="89"/>
                  </a:lnTo>
                  <a:lnTo>
                    <a:pt x="133" y="89"/>
                  </a:lnTo>
                  <a:lnTo>
                    <a:pt x="142" y="98"/>
                  </a:lnTo>
                  <a:lnTo>
                    <a:pt x="148" y="106"/>
                  </a:lnTo>
                  <a:lnTo>
                    <a:pt x="151" y="114"/>
                  </a:lnTo>
                  <a:lnTo>
                    <a:pt x="152" y="117"/>
                  </a:lnTo>
                  <a:lnTo>
                    <a:pt x="151" y="120"/>
                  </a:lnTo>
                  <a:lnTo>
                    <a:pt x="151" y="120"/>
                  </a:lnTo>
                  <a:lnTo>
                    <a:pt x="149" y="124"/>
                  </a:lnTo>
                  <a:lnTo>
                    <a:pt x="145" y="126"/>
                  </a:lnTo>
                  <a:lnTo>
                    <a:pt x="135" y="130"/>
                  </a:lnTo>
                  <a:lnTo>
                    <a:pt x="120" y="131"/>
                  </a:lnTo>
                  <a:lnTo>
                    <a:pt x="105" y="133"/>
                  </a:lnTo>
                  <a:lnTo>
                    <a:pt x="105" y="133"/>
                  </a:lnTo>
                  <a:lnTo>
                    <a:pt x="78" y="131"/>
                  </a:lnTo>
                  <a:lnTo>
                    <a:pt x="78" y="131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58" y="131"/>
                  </a:lnTo>
                  <a:lnTo>
                    <a:pt x="58" y="131"/>
                  </a:lnTo>
                  <a:lnTo>
                    <a:pt x="58" y="131"/>
                  </a:lnTo>
                  <a:lnTo>
                    <a:pt x="58" y="131"/>
                  </a:lnTo>
                  <a:lnTo>
                    <a:pt x="53" y="135"/>
                  </a:lnTo>
                  <a:lnTo>
                    <a:pt x="46" y="143"/>
                  </a:lnTo>
                  <a:lnTo>
                    <a:pt x="46" y="143"/>
                  </a:lnTo>
                  <a:lnTo>
                    <a:pt x="25" y="170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44" y="247"/>
                  </a:lnTo>
                  <a:lnTo>
                    <a:pt x="64" y="263"/>
                  </a:lnTo>
                  <a:lnTo>
                    <a:pt x="77" y="273"/>
                  </a:lnTo>
                  <a:lnTo>
                    <a:pt x="77" y="273"/>
                  </a:lnTo>
                  <a:lnTo>
                    <a:pt x="87" y="278"/>
                  </a:lnTo>
                  <a:lnTo>
                    <a:pt x="98" y="281"/>
                  </a:lnTo>
                  <a:lnTo>
                    <a:pt x="108" y="282"/>
                  </a:lnTo>
                  <a:lnTo>
                    <a:pt x="118" y="282"/>
                  </a:lnTo>
                  <a:lnTo>
                    <a:pt x="118" y="282"/>
                  </a:lnTo>
                  <a:lnTo>
                    <a:pt x="130" y="282"/>
                  </a:lnTo>
                  <a:lnTo>
                    <a:pt x="130" y="282"/>
                  </a:lnTo>
                  <a:lnTo>
                    <a:pt x="141" y="282"/>
                  </a:lnTo>
                  <a:lnTo>
                    <a:pt x="141" y="282"/>
                  </a:lnTo>
                  <a:lnTo>
                    <a:pt x="151" y="282"/>
                  </a:lnTo>
                  <a:lnTo>
                    <a:pt x="161" y="284"/>
                  </a:lnTo>
                  <a:lnTo>
                    <a:pt x="169" y="285"/>
                  </a:lnTo>
                  <a:lnTo>
                    <a:pt x="176" y="291"/>
                  </a:lnTo>
                  <a:lnTo>
                    <a:pt x="177" y="292"/>
                  </a:lnTo>
                  <a:lnTo>
                    <a:pt x="177" y="292"/>
                  </a:lnTo>
                  <a:lnTo>
                    <a:pt x="208" y="264"/>
                  </a:lnTo>
                  <a:lnTo>
                    <a:pt x="220" y="254"/>
                  </a:lnTo>
                  <a:lnTo>
                    <a:pt x="228" y="250"/>
                  </a:lnTo>
                  <a:lnTo>
                    <a:pt x="228" y="250"/>
                  </a:lnTo>
                  <a:lnTo>
                    <a:pt x="228" y="250"/>
                  </a:lnTo>
                  <a:lnTo>
                    <a:pt x="228" y="250"/>
                  </a:lnTo>
                  <a:lnTo>
                    <a:pt x="231" y="248"/>
                  </a:lnTo>
                  <a:lnTo>
                    <a:pt x="231" y="248"/>
                  </a:lnTo>
                  <a:lnTo>
                    <a:pt x="234" y="245"/>
                  </a:lnTo>
                  <a:lnTo>
                    <a:pt x="237" y="241"/>
                  </a:lnTo>
                  <a:lnTo>
                    <a:pt x="239" y="229"/>
                  </a:lnTo>
                  <a:lnTo>
                    <a:pt x="242" y="222"/>
                  </a:lnTo>
                  <a:lnTo>
                    <a:pt x="245" y="214"/>
                  </a:lnTo>
                  <a:lnTo>
                    <a:pt x="251" y="205"/>
                  </a:lnTo>
                  <a:lnTo>
                    <a:pt x="259" y="198"/>
                  </a:lnTo>
                  <a:lnTo>
                    <a:pt x="259" y="198"/>
                  </a:lnTo>
                  <a:lnTo>
                    <a:pt x="263" y="193"/>
                  </a:lnTo>
                  <a:lnTo>
                    <a:pt x="263" y="193"/>
                  </a:lnTo>
                  <a:lnTo>
                    <a:pt x="278" y="182"/>
                  </a:lnTo>
                  <a:lnTo>
                    <a:pt x="291" y="167"/>
                  </a:lnTo>
                  <a:lnTo>
                    <a:pt x="291" y="167"/>
                  </a:lnTo>
                  <a:lnTo>
                    <a:pt x="301" y="155"/>
                  </a:lnTo>
                  <a:lnTo>
                    <a:pt x="301" y="155"/>
                  </a:lnTo>
                  <a:lnTo>
                    <a:pt x="301" y="155"/>
                  </a:lnTo>
                  <a:lnTo>
                    <a:pt x="291" y="160"/>
                  </a:lnTo>
                  <a:lnTo>
                    <a:pt x="284" y="161"/>
                  </a:lnTo>
                  <a:lnTo>
                    <a:pt x="284" y="161"/>
                  </a:lnTo>
                  <a:lnTo>
                    <a:pt x="281" y="160"/>
                  </a:lnTo>
                  <a:lnTo>
                    <a:pt x="278" y="158"/>
                  </a:lnTo>
                  <a:lnTo>
                    <a:pt x="275" y="157"/>
                  </a:lnTo>
                  <a:lnTo>
                    <a:pt x="273" y="154"/>
                  </a:lnTo>
                  <a:lnTo>
                    <a:pt x="272" y="146"/>
                  </a:lnTo>
                  <a:lnTo>
                    <a:pt x="272" y="139"/>
                  </a:lnTo>
                  <a:lnTo>
                    <a:pt x="238" y="143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17" y="2"/>
                  </a:lnTo>
                  <a:lnTo>
                    <a:pt x="217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11" name="Freeform: Shape 194">
              <a:extLst>
                <a:ext uri="{FF2B5EF4-FFF2-40B4-BE49-F238E27FC236}">
                  <a16:creationId xmlns:a16="http://schemas.microsoft.com/office/drawing/2014/main" id="{6DBE45DF-3FE5-C14A-82F3-2F50B1188460}"/>
                </a:ext>
              </a:extLst>
            </p:cNvPr>
            <p:cNvSpPr/>
            <p:nvPr/>
          </p:nvSpPr>
          <p:spPr>
            <a:xfrm>
              <a:off x="2044800" y="2740680"/>
              <a:ext cx="108000" cy="104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1" h="292">
                  <a:moveTo>
                    <a:pt x="123" y="0"/>
                  </a:moveTo>
                  <a:lnTo>
                    <a:pt x="123" y="0"/>
                  </a:lnTo>
                  <a:lnTo>
                    <a:pt x="120" y="0"/>
                  </a:lnTo>
                  <a:lnTo>
                    <a:pt x="118" y="2"/>
                  </a:lnTo>
                  <a:lnTo>
                    <a:pt x="114" y="7"/>
                  </a:lnTo>
                  <a:lnTo>
                    <a:pt x="114" y="7"/>
                  </a:lnTo>
                  <a:lnTo>
                    <a:pt x="111" y="21"/>
                  </a:lnTo>
                  <a:lnTo>
                    <a:pt x="107" y="34"/>
                  </a:lnTo>
                  <a:lnTo>
                    <a:pt x="104" y="46"/>
                  </a:lnTo>
                  <a:lnTo>
                    <a:pt x="102" y="50"/>
                  </a:lnTo>
                  <a:lnTo>
                    <a:pt x="99" y="52"/>
                  </a:lnTo>
                  <a:lnTo>
                    <a:pt x="99" y="52"/>
                  </a:lnTo>
                  <a:lnTo>
                    <a:pt x="99" y="55"/>
                  </a:lnTo>
                  <a:lnTo>
                    <a:pt x="102" y="58"/>
                  </a:lnTo>
                  <a:lnTo>
                    <a:pt x="112" y="68"/>
                  </a:lnTo>
                  <a:lnTo>
                    <a:pt x="112" y="68"/>
                  </a:lnTo>
                  <a:lnTo>
                    <a:pt x="133" y="87"/>
                  </a:lnTo>
                  <a:lnTo>
                    <a:pt x="133" y="87"/>
                  </a:lnTo>
                  <a:lnTo>
                    <a:pt x="133" y="89"/>
                  </a:lnTo>
                  <a:lnTo>
                    <a:pt x="133" y="89"/>
                  </a:lnTo>
                  <a:lnTo>
                    <a:pt x="133" y="89"/>
                  </a:lnTo>
                  <a:lnTo>
                    <a:pt x="133" y="89"/>
                  </a:lnTo>
                  <a:lnTo>
                    <a:pt x="133" y="89"/>
                  </a:lnTo>
                  <a:lnTo>
                    <a:pt x="133" y="89"/>
                  </a:lnTo>
                  <a:lnTo>
                    <a:pt x="142" y="98"/>
                  </a:lnTo>
                  <a:lnTo>
                    <a:pt x="148" y="106"/>
                  </a:lnTo>
                  <a:lnTo>
                    <a:pt x="151" y="114"/>
                  </a:lnTo>
                  <a:lnTo>
                    <a:pt x="152" y="117"/>
                  </a:lnTo>
                  <a:lnTo>
                    <a:pt x="151" y="120"/>
                  </a:lnTo>
                  <a:lnTo>
                    <a:pt x="151" y="120"/>
                  </a:lnTo>
                  <a:lnTo>
                    <a:pt x="149" y="124"/>
                  </a:lnTo>
                  <a:lnTo>
                    <a:pt x="145" y="126"/>
                  </a:lnTo>
                  <a:lnTo>
                    <a:pt x="135" y="130"/>
                  </a:lnTo>
                  <a:lnTo>
                    <a:pt x="120" y="131"/>
                  </a:lnTo>
                  <a:lnTo>
                    <a:pt x="105" y="133"/>
                  </a:lnTo>
                  <a:lnTo>
                    <a:pt x="105" y="133"/>
                  </a:lnTo>
                  <a:lnTo>
                    <a:pt x="78" y="131"/>
                  </a:lnTo>
                  <a:lnTo>
                    <a:pt x="78" y="131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58" y="131"/>
                  </a:lnTo>
                  <a:lnTo>
                    <a:pt x="58" y="131"/>
                  </a:lnTo>
                  <a:lnTo>
                    <a:pt x="58" y="131"/>
                  </a:lnTo>
                  <a:lnTo>
                    <a:pt x="58" y="131"/>
                  </a:lnTo>
                  <a:lnTo>
                    <a:pt x="53" y="135"/>
                  </a:lnTo>
                  <a:lnTo>
                    <a:pt x="46" y="143"/>
                  </a:lnTo>
                  <a:lnTo>
                    <a:pt x="46" y="143"/>
                  </a:lnTo>
                  <a:lnTo>
                    <a:pt x="25" y="170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44" y="247"/>
                  </a:lnTo>
                  <a:lnTo>
                    <a:pt x="64" y="263"/>
                  </a:lnTo>
                  <a:lnTo>
                    <a:pt x="77" y="273"/>
                  </a:lnTo>
                  <a:lnTo>
                    <a:pt x="77" y="273"/>
                  </a:lnTo>
                  <a:lnTo>
                    <a:pt x="87" y="278"/>
                  </a:lnTo>
                  <a:lnTo>
                    <a:pt x="98" y="281"/>
                  </a:lnTo>
                  <a:lnTo>
                    <a:pt x="108" y="282"/>
                  </a:lnTo>
                  <a:lnTo>
                    <a:pt x="118" y="282"/>
                  </a:lnTo>
                  <a:lnTo>
                    <a:pt x="118" y="282"/>
                  </a:lnTo>
                  <a:lnTo>
                    <a:pt x="130" y="282"/>
                  </a:lnTo>
                  <a:lnTo>
                    <a:pt x="130" y="282"/>
                  </a:lnTo>
                  <a:lnTo>
                    <a:pt x="141" y="282"/>
                  </a:lnTo>
                  <a:lnTo>
                    <a:pt x="141" y="282"/>
                  </a:lnTo>
                  <a:lnTo>
                    <a:pt x="151" y="282"/>
                  </a:lnTo>
                  <a:lnTo>
                    <a:pt x="161" y="284"/>
                  </a:lnTo>
                  <a:lnTo>
                    <a:pt x="169" y="285"/>
                  </a:lnTo>
                  <a:lnTo>
                    <a:pt x="176" y="291"/>
                  </a:lnTo>
                  <a:lnTo>
                    <a:pt x="177" y="292"/>
                  </a:lnTo>
                  <a:lnTo>
                    <a:pt x="177" y="292"/>
                  </a:lnTo>
                  <a:lnTo>
                    <a:pt x="208" y="264"/>
                  </a:lnTo>
                  <a:lnTo>
                    <a:pt x="220" y="254"/>
                  </a:lnTo>
                  <a:lnTo>
                    <a:pt x="228" y="250"/>
                  </a:lnTo>
                  <a:lnTo>
                    <a:pt x="228" y="250"/>
                  </a:lnTo>
                  <a:lnTo>
                    <a:pt x="228" y="250"/>
                  </a:lnTo>
                  <a:lnTo>
                    <a:pt x="228" y="250"/>
                  </a:lnTo>
                  <a:lnTo>
                    <a:pt x="231" y="248"/>
                  </a:lnTo>
                  <a:lnTo>
                    <a:pt x="231" y="248"/>
                  </a:lnTo>
                  <a:lnTo>
                    <a:pt x="234" y="245"/>
                  </a:lnTo>
                  <a:lnTo>
                    <a:pt x="237" y="241"/>
                  </a:lnTo>
                  <a:lnTo>
                    <a:pt x="239" y="229"/>
                  </a:lnTo>
                  <a:lnTo>
                    <a:pt x="242" y="222"/>
                  </a:lnTo>
                  <a:lnTo>
                    <a:pt x="245" y="214"/>
                  </a:lnTo>
                  <a:lnTo>
                    <a:pt x="251" y="205"/>
                  </a:lnTo>
                  <a:lnTo>
                    <a:pt x="259" y="198"/>
                  </a:lnTo>
                  <a:lnTo>
                    <a:pt x="259" y="198"/>
                  </a:lnTo>
                  <a:lnTo>
                    <a:pt x="263" y="193"/>
                  </a:lnTo>
                  <a:lnTo>
                    <a:pt x="263" y="193"/>
                  </a:lnTo>
                  <a:lnTo>
                    <a:pt x="278" y="182"/>
                  </a:lnTo>
                  <a:lnTo>
                    <a:pt x="291" y="167"/>
                  </a:lnTo>
                  <a:lnTo>
                    <a:pt x="291" y="167"/>
                  </a:lnTo>
                  <a:lnTo>
                    <a:pt x="301" y="155"/>
                  </a:lnTo>
                  <a:lnTo>
                    <a:pt x="301" y="155"/>
                  </a:lnTo>
                  <a:lnTo>
                    <a:pt x="301" y="155"/>
                  </a:lnTo>
                  <a:lnTo>
                    <a:pt x="291" y="160"/>
                  </a:lnTo>
                  <a:lnTo>
                    <a:pt x="284" y="161"/>
                  </a:lnTo>
                  <a:lnTo>
                    <a:pt x="284" y="161"/>
                  </a:lnTo>
                  <a:lnTo>
                    <a:pt x="281" y="160"/>
                  </a:lnTo>
                  <a:lnTo>
                    <a:pt x="278" y="158"/>
                  </a:lnTo>
                  <a:lnTo>
                    <a:pt x="275" y="157"/>
                  </a:lnTo>
                  <a:lnTo>
                    <a:pt x="273" y="154"/>
                  </a:lnTo>
                  <a:lnTo>
                    <a:pt x="272" y="146"/>
                  </a:lnTo>
                  <a:lnTo>
                    <a:pt x="272" y="139"/>
                  </a:lnTo>
                  <a:lnTo>
                    <a:pt x="238" y="143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17" y="2"/>
                  </a:lnTo>
                  <a:lnTo>
                    <a:pt x="217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12" name="Freeform: Shape 195">
              <a:extLst>
                <a:ext uri="{FF2B5EF4-FFF2-40B4-BE49-F238E27FC236}">
                  <a16:creationId xmlns:a16="http://schemas.microsoft.com/office/drawing/2014/main" id="{94D9509C-12EF-7F48-B3BD-4365173B797D}"/>
                </a:ext>
              </a:extLst>
            </p:cNvPr>
            <p:cNvSpPr/>
            <p:nvPr/>
          </p:nvSpPr>
          <p:spPr>
            <a:xfrm>
              <a:off x="2130480" y="2724840"/>
              <a:ext cx="32400" cy="66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" h="187">
                  <a:moveTo>
                    <a:pt x="59" y="0"/>
                  </a:moveTo>
                  <a:lnTo>
                    <a:pt x="59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2" y="1"/>
                  </a:lnTo>
                  <a:lnTo>
                    <a:pt x="46" y="6"/>
                  </a:lnTo>
                  <a:lnTo>
                    <a:pt x="40" y="10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0" y="187"/>
                  </a:lnTo>
                  <a:lnTo>
                    <a:pt x="34" y="183"/>
                  </a:lnTo>
                  <a:lnTo>
                    <a:pt x="34" y="183"/>
                  </a:lnTo>
                  <a:lnTo>
                    <a:pt x="34" y="183"/>
                  </a:lnTo>
                  <a:lnTo>
                    <a:pt x="37" y="172"/>
                  </a:lnTo>
                  <a:lnTo>
                    <a:pt x="43" y="164"/>
                  </a:lnTo>
                  <a:lnTo>
                    <a:pt x="49" y="155"/>
                  </a:lnTo>
                  <a:lnTo>
                    <a:pt x="56" y="146"/>
                  </a:lnTo>
                  <a:lnTo>
                    <a:pt x="56" y="146"/>
                  </a:lnTo>
                  <a:lnTo>
                    <a:pt x="60" y="142"/>
                  </a:lnTo>
                  <a:lnTo>
                    <a:pt x="65" y="136"/>
                  </a:lnTo>
                  <a:lnTo>
                    <a:pt x="66" y="128"/>
                  </a:lnTo>
                  <a:lnTo>
                    <a:pt x="66" y="119"/>
                  </a:lnTo>
                  <a:lnTo>
                    <a:pt x="66" y="102"/>
                  </a:lnTo>
                  <a:lnTo>
                    <a:pt x="65" y="82"/>
                  </a:lnTo>
                  <a:lnTo>
                    <a:pt x="62" y="65"/>
                  </a:lnTo>
                  <a:lnTo>
                    <a:pt x="62" y="48"/>
                  </a:lnTo>
                  <a:lnTo>
                    <a:pt x="63" y="41"/>
                  </a:lnTo>
                  <a:lnTo>
                    <a:pt x="66" y="35"/>
                  </a:lnTo>
                  <a:lnTo>
                    <a:pt x="71" y="32"/>
                  </a:lnTo>
                  <a:lnTo>
                    <a:pt x="75" y="29"/>
                  </a:lnTo>
                  <a:lnTo>
                    <a:pt x="75" y="29"/>
                  </a:lnTo>
                  <a:lnTo>
                    <a:pt x="84" y="26"/>
                  </a:lnTo>
                  <a:lnTo>
                    <a:pt x="91" y="20"/>
                  </a:lnTo>
                  <a:lnTo>
                    <a:pt x="91" y="20"/>
                  </a:lnTo>
                  <a:lnTo>
                    <a:pt x="91" y="20"/>
                  </a:lnTo>
                  <a:lnTo>
                    <a:pt x="91" y="20"/>
                  </a:lnTo>
                  <a:lnTo>
                    <a:pt x="83" y="13"/>
                  </a:lnTo>
                  <a:lnTo>
                    <a:pt x="74" y="6"/>
                  </a:lnTo>
                  <a:lnTo>
                    <a:pt x="66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13" name="Freeform: Shape 196">
              <a:extLst>
                <a:ext uri="{FF2B5EF4-FFF2-40B4-BE49-F238E27FC236}">
                  <a16:creationId xmlns:a16="http://schemas.microsoft.com/office/drawing/2014/main" id="{103501F5-AEE3-BF49-A953-F26211432453}"/>
                </a:ext>
              </a:extLst>
            </p:cNvPr>
            <p:cNvSpPr/>
            <p:nvPr/>
          </p:nvSpPr>
          <p:spPr>
            <a:xfrm>
              <a:off x="2130480" y="2724840"/>
              <a:ext cx="32400" cy="66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" h="187">
                  <a:moveTo>
                    <a:pt x="59" y="0"/>
                  </a:moveTo>
                  <a:lnTo>
                    <a:pt x="59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2" y="1"/>
                  </a:lnTo>
                  <a:lnTo>
                    <a:pt x="46" y="6"/>
                  </a:lnTo>
                  <a:lnTo>
                    <a:pt x="40" y="10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0" y="187"/>
                  </a:lnTo>
                  <a:lnTo>
                    <a:pt x="34" y="183"/>
                  </a:lnTo>
                  <a:lnTo>
                    <a:pt x="34" y="183"/>
                  </a:lnTo>
                  <a:lnTo>
                    <a:pt x="34" y="183"/>
                  </a:lnTo>
                  <a:lnTo>
                    <a:pt x="37" y="172"/>
                  </a:lnTo>
                  <a:lnTo>
                    <a:pt x="43" y="164"/>
                  </a:lnTo>
                  <a:lnTo>
                    <a:pt x="49" y="155"/>
                  </a:lnTo>
                  <a:lnTo>
                    <a:pt x="56" y="146"/>
                  </a:lnTo>
                  <a:lnTo>
                    <a:pt x="56" y="146"/>
                  </a:lnTo>
                  <a:lnTo>
                    <a:pt x="60" y="142"/>
                  </a:lnTo>
                  <a:lnTo>
                    <a:pt x="65" y="136"/>
                  </a:lnTo>
                  <a:lnTo>
                    <a:pt x="66" y="128"/>
                  </a:lnTo>
                  <a:lnTo>
                    <a:pt x="66" y="119"/>
                  </a:lnTo>
                  <a:lnTo>
                    <a:pt x="66" y="102"/>
                  </a:lnTo>
                  <a:lnTo>
                    <a:pt x="65" y="82"/>
                  </a:lnTo>
                  <a:lnTo>
                    <a:pt x="62" y="65"/>
                  </a:lnTo>
                  <a:lnTo>
                    <a:pt x="62" y="48"/>
                  </a:lnTo>
                  <a:lnTo>
                    <a:pt x="63" y="41"/>
                  </a:lnTo>
                  <a:lnTo>
                    <a:pt x="66" y="35"/>
                  </a:lnTo>
                  <a:lnTo>
                    <a:pt x="71" y="32"/>
                  </a:lnTo>
                  <a:lnTo>
                    <a:pt x="75" y="29"/>
                  </a:lnTo>
                  <a:lnTo>
                    <a:pt x="75" y="29"/>
                  </a:lnTo>
                  <a:lnTo>
                    <a:pt x="84" y="26"/>
                  </a:lnTo>
                  <a:lnTo>
                    <a:pt x="91" y="20"/>
                  </a:lnTo>
                  <a:lnTo>
                    <a:pt x="91" y="20"/>
                  </a:lnTo>
                  <a:lnTo>
                    <a:pt x="91" y="20"/>
                  </a:lnTo>
                  <a:lnTo>
                    <a:pt x="91" y="20"/>
                  </a:lnTo>
                  <a:lnTo>
                    <a:pt x="83" y="13"/>
                  </a:lnTo>
                  <a:lnTo>
                    <a:pt x="74" y="6"/>
                  </a:lnTo>
                  <a:lnTo>
                    <a:pt x="66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14" name="Freeform: Shape 197">
              <a:extLst>
                <a:ext uri="{FF2B5EF4-FFF2-40B4-BE49-F238E27FC236}">
                  <a16:creationId xmlns:a16="http://schemas.microsoft.com/office/drawing/2014/main" id="{E0E04123-5AA3-9E49-BC7C-E5AFAAE70418}"/>
                </a:ext>
              </a:extLst>
            </p:cNvPr>
            <p:cNvSpPr/>
            <p:nvPr/>
          </p:nvSpPr>
          <p:spPr>
            <a:xfrm>
              <a:off x="2565360" y="2697840"/>
              <a:ext cx="72360" cy="57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02" h="162">
                  <a:moveTo>
                    <a:pt x="109" y="0"/>
                  </a:moveTo>
                  <a:lnTo>
                    <a:pt x="109" y="0"/>
                  </a:lnTo>
                  <a:lnTo>
                    <a:pt x="99" y="1"/>
                  </a:lnTo>
                  <a:lnTo>
                    <a:pt x="94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85" y="8"/>
                  </a:lnTo>
                  <a:lnTo>
                    <a:pt x="84" y="14"/>
                  </a:lnTo>
                  <a:lnTo>
                    <a:pt x="82" y="19"/>
                  </a:lnTo>
                  <a:lnTo>
                    <a:pt x="84" y="24"/>
                  </a:lnTo>
                  <a:lnTo>
                    <a:pt x="87" y="31"/>
                  </a:lnTo>
                  <a:lnTo>
                    <a:pt x="91" y="38"/>
                  </a:lnTo>
                  <a:lnTo>
                    <a:pt x="102" y="51"/>
                  </a:lnTo>
                  <a:lnTo>
                    <a:pt x="125" y="78"/>
                  </a:lnTo>
                  <a:lnTo>
                    <a:pt x="134" y="90"/>
                  </a:lnTo>
                  <a:lnTo>
                    <a:pt x="136" y="95"/>
                  </a:lnTo>
                  <a:lnTo>
                    <a:pt x="137" y="101"/>
                  </a:lnTo>
                  <a:lnTo>
                    <a:pt x="137" y="101"/>
                  </a:lnTo>
                  <a:lnTo>
                    <a:pt x="137" y="104"/>
                  </a:lnTo>
                  <a:lnTo>
                    <a:pt x="134" y="107"/>
                  </a:lnTo>
                  <a:lnTo>
                    <a:pt x="131" y="110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0" y="113"/>
                  </a:lnTo>
                  <a:lnTo>
                    <a:pt x="100" y="113"/>
                  </a:lnTo>
                  <a:lnTo>
                    <a:pt x="75" y="113"/>
                  </a:lnTo>
                  <a:lnTo>
                    <a:pt x="75" y="113"/>
                  </a:lnTo>
                  <a:lnTo>
                    <a:pt x="50" y="113"/>
                  </a:lnTo>
                  <a:lnTo>
                    <a:pt x="50" y="113"/>
                  </a:lnTo>
                  <a:lnTo>
                    <a:pt x="32" y="113"/>
                  </a:lnTo>
                  <a:lnTo>
                    <a:pt x="17" y="115"/>
                  </a:lnTo>
                  <a:lnTo>
                    <a:pt x="12" y="118"/>
                  </a:lnTo>
                  <a:lnTo>
                    <a:pt x="6" y="119"/>
                  </a:lnTo>
                  <a:lnTo>
                    <a:pt x="3" y="122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31"/>
                  </a:lnTo>
                  <a:lnTo>
                    <a:pt x="1" y="135"/>
                  </a:lnTo>
                  <a:lnTo>
                    <a:pt x="7" y="140"/>
                  </a:lnTo>
                  <a:lnTo>
                    <a:pt x="13" y="144"/>
                  </a:lnTo>
                  <a:lnTo>
                    <a:pt x="22" y="149"/>
                  </a:lnTo>
                  <a:lnTo>
                    <a:pt x="32" y="152"/>
                  </a:lnTo>
                  <a:lnTo>
                    <a:pt x="44" y="153"/>
                  </a:lnTo>
                  <a:lnTo>
                    <a:pt x="56" y="155"/>
                  </a:lnTo>
                  <a:lnTo>
                    <a:pt x="56" y="155"/>
                  </a:lnTo>
                  <a:lnTo>
                    <a:pt x="74" y="153"/>
                  </a:lnTo>
                  <a:lnTo>
                    <a:pt x="90" y="149"/>
                  </a:lnTo>
                  <a:lnTo>
                    <a:pt x="90" y="149"/>
                  </a:lnTo>
                  <a:lnTo>
                    <a:pt x="109" y="144"/>
                  </a:lnTo>
                  <a:lnTo>
                    <a:pt x="125" y="143"/>
                  </a:lnTo>
                  <a:lnTo>
                    <a:pt x="125" y="143"/>
                  </a:lnTo>
                  <a:lnTo>
                    <a:pt x="134" y="143"/>
                  </a:lnTo>
                  <a:lnTo>
                    <a:pt x="143" y="144"/>
                  </a:lnTo>
                  <a:lnTo>
                    <a:pt x="159" y="149"/>
                  </a:lnTo>
                  <a:lnTo>
                    <a:pt x="174" y="155"/>
                  </a:lnTo>
                  <a:lnTo>
                    <a:pt x="189" y="162"/>
                  </a:lnTo>
                  <a:lnTo>
                    <a:pt x="189" y="162"/>
                  </a:lnTo>
                  <a:lnTo>
                    <a:pt x="189" y="144"/>
                  </a:lnTo>
                  <a:lnTo>
                    <a:pt x="189" y="144"/>
                  </a:lnTo>
                  <a:lnTo>
                    <a:pt x="199" y="53"/>
                  </a:lnTo>
                  <a:lnTo>
                    <a:pt x="199" y="53"/>
                  </a:lnTo>
                  <a:lnTo>
                    <a:pt x="201" y="39"/>
                  </a:lnTo>
                  <a:lnTo>
                    <a:pt x="201" y="39"/>
                  </a:lnTo>
                  <a:lnTo>
                    <a:pt x="202" y="24"/>
                  </a:lnTo>
                  <a:lnTo>
                    <a:pt x="202" y="24"/>
                  </a:lnTo>
                  <a:lnTo>
                    <a:pt x="179" y="17"/>
                  </a:lnTo>
                  <a:lnTo>
                    <a:pt x="153" y="8"/>
                  </a:lnTo>
                  <a:lnTo>
                    <a:pt x="131" y="2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15" name="Freeform: Shape 198">
              <a:extLst>
                <a:ext uri="{FF2B5EF4-FFF2-40B4-BE49-F238E27FC236}">
                  <a16:creationId xmlns:a16="http://schemas.microsoft.com/office/drawing/2014/main" id="{A19868CD-F226-9349-9B2C-CA8ADC9CA87C}"/>
                </a:ext>
              </a:extLst>
            </p:cNvPr>
            <p:cNvSpPr/>
            <p:nvPr/>
          </p:nvSpPr>
          <p:spPr>
            <a:xfrm>
              <a:off x="2565360" y="2697840"/>
              <a:ext cx="72360" cy="57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02" h="162">
                  <a:moveTo>
                    <a:pt x="109" y="0"/>
                  </a:moveTo>
                  <a:lnTo>
                    <a:pt x="109" y="0"/>
                  </a:lnTo>
                  <a:lnTo>
                    <a:pt x="99" y="1"/>
                  </a:lnTo>
                  <a:lnTo>
                    <a:pt x="94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85" y="8"/>
                  </a:lnTo>
                  <a:lnTo>
                    <a:pt x="84" y="14"/>
                  </a:lnTo>
                  <a:lnTo>
                    <a:pt x="82" y="19"/>
                  </a:lnTo>
                  <a:lnTo>
                    <a:pt x="84" y="24"/>
                  </a:lnTo>
                  <a:lnTo>
                    <a:pt x="87" y="31"/>
                  </a:lnTo>
                  <a:lnTo>
                    <a:pt x="91" y="38"/>
                  </a:lnTo>
                  <a:lnTo>
                    <a:pt x="102" y="51"/>
                  </a:lnTo>
                  <a:lnTo>
                    <a:pt x="125" y="78"/>
                  </a:lnTo>
                  <a:lnTo>
                    <a:pt x="134" y="90"/>
                  </a:lnTo>
                  <a:lnTo>
                    <a:pt x="136" y="95"/>
                  </a:lnTo>
                  <a:lnTo>
                    <a:pt x="137" y="101"/>
                  </a:lnTo>
                  <a:lnTo>
                    <a:pt x="137" y="101"/>
                  </a:lnTo>
                  <a:lnTo>
                    <a:pt x="137" y="104"/>
                  </a:lnTo>
                  <a:lnTo>
                    <a:pt x="134" y="107"/>
                  </a:lnTo>
                  <a:lnTo>
                    <a:pt x="131" y="110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0" y="113"/>
                  </a:lnTo>
                  <a:lnTo>
                    <a:pt x="100" y="113"/>
                  </a:lnTo>
                  <a:lnTo>
                    <a:pt x="75" y="113"/>
                  </a:lnTo>
                  <a:lnTo>
                    <a:pt x="75" y="113"/>
                  </a:lnTo>
                  <a:lnTo>
                    <a:pt x="50" y="113"/>
                  </a:lnTo>
                  <a:lnTo>
                    <a:pt x="50" y="113"/>
                  </a:lnTo>
                  <a:lnTo>
                    <a:pt x="32" y="113"/>
                  </a:lnTo>
                  <a:lnTo>
                    <a:pt x="17" y="115"/>
                  </a:lnTo>
                  <a:lnTo>
                    <a:pt x="12" y="118"/>
                  </a:lnTo>
                  <a:lnTo>
                    <a:pt x="6" y="119"/>
                  </a:lnTo>
                  <a:lnTo>
                    <a:pt x="3" y="122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31"/>
                  </a:lnTo>
                  <a:lnTo>
                    <a:pt x="1" y="135"/>
                  </a:lnTo>
                  <a:lnTo>
                    <a:pt x="7" y="140"/>
                  </a:lnTo>
                  <a:lnTo>
                    <a:pt x="13" y="144"/>
                  </a:lnTo>
                  <a:lnTo>
                    <a:pt x="22" y="149"/>
                  </a:lnTo>
                  <a:lnTo>
                    <a:pt x="32" y="152"/>
                  </a:lnTo>
                  <a:lnTo>
                    <a:pt x="44" y="153"/>
                  </a:lnTo>
                  <a:lnTo>
                    <a:pt x="56" y="155"/>
                  </a:lnTo>
                  <a:lnTo>
                    <a:pt x="56" y="155"/>
                  </a:lnTo>
                  <a:lnTo>
                    <a:pt x="74" y="153"/>
                  </a:lnTo>
                  <a:lnTo>
                    <a:pt x="90" y="149"/>
                  </a:lnTo>
                  <a:lnTo>
                    <a:pt x="90" y="149"/>
                  </a:lnTo>
                  <a:lnTo>
                    <a:pt x="109" y="144"/>
                  </a:lnTo>
                  <a:lnTo>
                    <a:pt x="125" y="143"/>
                  </a:lnTo>
                  <a:lnTo>
                    <a:pt x="125" y="143"/>
                  </a:lnTo>
                  <a:lnTo>
                    <a:pt x="134" y="143"/>
                  </a:lnTo>
                  <a:lnTo>
                    <a:pt x="143" y="144"/>
                  </a:lnTo>
                  <a:lnTo>
                    <a:pt x="159" y="149"/>
                  </a:lnTo>
                  <a:lnTo>
                    <a:pt x="174" y="155"/>
                  </a:lnTo>
                  <a:lnTo>
                    <a:pt x="189" y="162"/>
                  </a:lnTo>
                  <a:lnTo>
                    <a:pt x="189" y="162"/>
                  </a:lnTo>
                  <a:lnTo>
                    <a:pt x="189" y="144"/>
                  </a:lnTo>
                  <a:lnTo>
                    <a:pt x="189" y="144"/>
                  </a:lnTo>
                  <a:lnTo>
                    <a:pt x="199" y="53"/>
                  </a:lnTo>
                  <a:lnTo>
                    <a:pt x="199" y="53"/>
                  </a:lnTo>
                  <a:lnTo>
                    <a:pt x="201" y="39"/>
                  </a:lnTo>
                  <a:lnTo>
                    <a:pt x="201" y="39"/>
                  </a:lnTo>
                  <a:lnTo>
                    <a:pt x="202" y="24"/>
                  </a:lnTo>
                  <a:lnTo>
                    <a:pt x="202" y="24"/>
                  </a:lnTo>
                  <a:lnTo>
                    <a:pt x="179" y="17"/>
                  </a:lnTo>
                  <a:lnTo>
                    <a:pt x="153" y="8"/>
                  </a:lnTo>
                  <a:lnTo>
                    <a:pt x="131" y="2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16" name="Freeform: Shape 199">
              <a:extLst>
                <a:ext uri="{FF2B5EF4-FFF2-40B4-BE49-F238E27FC236}">
                  <a16:creationId xmlns:a16="http://schemas.microsoft.com/office/drawing/2014/main" id="{F16BB28D-6477-4A4A-9B03-AB549A1DE2A9}"/>
                </a:ext>
              </a:extLst>
            </p:cNvPr>
            <p:cNvSpPr/>
            <p:nvPr/>
          </p:nvSpPr>
          <p:spPr>
            <a:xfrm>
              <a:off x="2633400" y="2706480"/>
              <a:ext cx="85680" cy="51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9" h="144"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38"/>
                  </a:lnTo>
                  <a:lnTo>
                    <a:pt x="4" y="139"/>
                  </a:lnTo>
                  <a:lnTo>
                    <a:pt x="4" y="139"/>
                  </a:lnTo>
                  <a:lnTo>
                    <a:pt x="12" y="142"/>
                  </a:lnTo>
                  <a:lnTo>
                    <a:pt x="17" y="144"/>
                  </a:lnTo>
                  <a:lnTo>
                    <a:pt x="17" y="144"/>
                  </a:lnTo>
                  <a:lnTo>
                    <a:pt x="23" y="142"/>
                  </a:lnTo>
                  <a:lnTo>
                    <a:pt x="29" y="141"/>
                  </a:lnTo>
                  <a:lnTo>
                    <a:pt x="44" y="132"/>
                  </a:lnTo>
                  <a:lnTo>
                    <a:pt x="63" y="120"/>
                  </a:lnTo>
                  <a:lnTo>
                    <a:pt x="77" y="114"/>
                  </a:lnTo>
                  <a:lnTo>
                    <a:pt x="93" y="108"/>
                  </a:lnTo>
                  <a:lnTo>
                    <a:pt x="93" y="108"/>
                  </a:lnTo>
                  <a:lnTo>
                    <a:pt x="103" y="105"/>
                  </a:lnTo>
                  <a:lnTo>
                    <a:pt x="115" y="104"/>
                  </a:lnTo>
                  <a:lnTo>
                    <a:pt x="140" y="102"/>
                  </a:lnTo>
                  <a:lnTo>
                    <a:pt x="140" y="102"/>
                  </a:lnTo>
                  <a:lnTo>
                    <a:pt x="170" y="104"/>
                  </a:lnTo>
                  <a:lnTo>
                    <a:pt x="170" y="104"/>
                  </a:lnTo>
                  <a:lnTo>
                    <a:pt x="195" y="104"/>
                  </a:lnTo>
                  <a:lnTo>
                    <a:pt x="195" y="104"/>
                  </a:lnTo>
                  <a:lnTo>
                    <a:pt x="212" y="104"/>
                  </a:lnTo>
                  <a:lnTo>
                    <a:pt x="220" y="102"/>
                  </a:lnTo>
                  <a:lnTo>
                    <a:pt x="227" y="99"/>
                  </a:lnTo>
                  <a:lnTo>
                    <a:pt x="232" y="97"/>
                  </a:lnTo>
                  <a:lnTo>
                    <a:pt x="236" y="92"/>
                  </a:lnTo>
                  <a:lnTo>
                    <a:pt x="237" y="88"/>
                  </a:lnTo>
                  <a:lnTo>
                    <a:pt x="239" y="80"/>
                  </a:lnTo>
                  <a:lnTo>
                    <a:pt x="239" y="80"/>
                  </a:lnTo>
                  <a:lnTo>
                    <a:pt x="237" y="73"/>
                  </a:lnTo>
                  <a:lnTo>
                    <a:pt x="235" y="66"/>
                  </a:lnTo>
                  <a:lnTo>
                    <a:pt x="227" y="58"/>
                  </a:lnTo>
                  <a:lnTo>
                    <a:pt x="220" y="52"/>
                  </a:lnTo>
                  <a:lnTo>
                    <a:pt x="210" y="45"/>
                  </a:lnTo>
                  <a:lnTo>
                    <a:pt x="199" y="37"/>
                  </a:lnTo>
                  <a:lnTo>
                    <a:pt x="173" y="26"/>
                  </a:lnTo>
                  <a:lnTo>
                    <a:pt x="146" y="15"/>
                  </a:lnTo>
                  <a:lnTo>
                    <a:pt x="116" y="8"/>
                  </a:lnTo>
                  <a:lnTo>
                    <a:pt x="90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59" y="0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46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26" y="4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17" name="Freeform: Shape 200">
              <a:extLst>
                <a:ext uri="{FF2B5EF4-FFF2-40B4-BE49-F238E27FC236}">
                  <a16:creationId xmlns:a16="http://schemas.microsoft.com/office/drawing/2014/main" id="{0CA5AE4C-1D6E-044C-8B89-929363D7B4FD}"/>
                </a:ext>
              </a:extLst>
            </p:cNvPr>
            <p:cNvSpPr/>
            <p:nvPr/>
          </p:nvSpPr>
          <p:spPr>
            <a:xfrm>
              <a:off x="2633400" y="2706480"/>
              <a:ext cx="85680" cy="51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9" h="144"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38"/>
                  </a:lnTo>
                  <a:lnTo>
                    <a:pt x="4" y="139"/>
                  </a:lnTo>
                  <a:lnTo>
                    <a:pt x="4" y="139"/>
                  </a:lnTo>
                  <a:lnTo>
                    <a:pt x="12" y="142"/>
                  </a:lnTo>
                  <a:lnTo>
                    <a:pt x="17" y="144"/>
                  </a:lnTo>
                  <a:lnTo>
                    <a:pt x="17" y="144"/>
                  </a:lnTo>
                  <a:lnTo>
                    <a:pt x="23" y="142"/>
                  </a:lnTo>
                  <a:lnTo>
                    <a:pt x="29" y="141"/>
                  </a:lnTo>
                  <a:lnTo>
                    <a:pt x="44" y="132"/>
                  </a:lnTo>
                  <a:lnTo>
                    <a:pt x="63" y="120"/>
                  </a:lnTo>
                  <a:lnTo>
                    <a:pt x="77" y="114"/>
                  </a:lnTo>
                  <a:lnTo>
                    <a:pt x="93" y="108"/>
                  </a:lnTo>
                  <a:lnTo>
                    <a:pt x="93" y="108"/>
                  </a:lnTo>
                  <a:lnTo>
                    <a:pt x="103" y="105"/>
                  </a:lnTo>
                  <a:lnTo>
                    <a:pt x="115" y="104"/>
                  </a:lnTo>
                  <a:lnTo>
                    <a:pt x="140" y="102"/>
                  </a:lnTo>
                  <a:lnTo>
                    <a:pt x="140" y="102"/>
                  </a:lnTo>
                  <a:lnTo>
                    <a:pt x="170" y="104"/>
                  </a:lnTo>
                  <a:lnTo>
                    <a:pt x="170" y="104"/>
                  </a:lnTo>
                  <a:lnTo>
                    <a:pt x="195" y="104"/>
                  </a:lnTo>
                  <a:lnTo>
                    <a:pt x="195" y="104"/>
                  </a:lnTo>
                  <a:lnTo>
                    <a:pt x="212" y="104"/>
                  </a:lnTo>
                  <a:lnTo>
                    <a:pt x="220" y="102"/>
                  </a:lnTo>
                  <a:lnTo>
                    <a:pt x="227" y="99"/>
                  </a:lnTo>
                  <a:lnTo>
                    <a:pt x="232" y="97"/>
                  </a:lnTo>
                  <a:lnTo>
                    <a:pt x="236" y="92"/>
                  </a:lnTo>
                  <a:lnTo>
                    <a:pt x="237" y="88"/>
                  </a:lnTo>
                  <a:lnTo>
                    <a:pt x="239" y="80"/>
                  </a:lnTo>
                  <a:lnTo>
                    <a:pt x="239" y="80"/>
                  </a:lnTo>
                  <a:lnTo>
                    <a:pt x="237" y="73"/>
                  </a:lnTo>
                  <a:lnTo>
                    <a:pt x="235" y="66"/>
                  </a:lnTo>
                  <a:lnTo>
                    <a:pt x="227" y="58"/>
                  </a:lnTo>
                  <a:lnTo>
                    <a:pt x="220" y="52"/>
                  </a:lnTo>
                  <a:lnTo>
                    <a:pt x="210" y="45"/>
                  </a:lnTo>
                  <a:lnTo>
                    <a:pt x="199" y="37"/>
                  </a:lnTo>
                  <a:lnTo>
                    <a:pt x="173" y="26"/>
                  </a:lnTo>
                  <a:lnTo>
                    <a:pt x="146" y="15"/>
                  </a:lnTo>
                  <a:lnTo>
                    <a:pt x="116" y="8"/>
                  </a:lnTo>
                  <a:lnTo>
                    <a:pt x="90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59" y="0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46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26" y="4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18" name="Freeform: Shape 201">
              <a:extLst>
                <a:ext uri="{FF2B5EF4-FFF2-40B4-BE49-F238E27FC236}">
                  <a16:creationId xmlns:a16="http://schemas.microsoft.com/office/drawing/2014/main" id="{88D5639E-4F78-204A-968D-8DDDD0080423}"/>
                </a:ext>
              </a:extLst>
            </p:cNvPr>
            <p:cNvSpPr/>
            <p:nvPr/>
          </p:nvSpPr>
          <p:spPr>
            <a:xfrm>
              <a:off x="2176200" y="2814480"/>
              <a:ext cx="106560" cy="110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7" h="308">
                  <a:moveTo>
                    <a:pt x="295" y="0"/>
                  </a:moveTo>
                  <a:lnTo>
                    <a:pt x="295" y="0"/>
                  </a:lnTo>
                  <a:lnTo>
                    <a:pt x="286" y="0"/>
                  </a:lnTo>
                  <a:lnTo>
                    <a:pt x="279" y="2"/>
                  </a:lnTo>
                  <a:lnTo>
                    <a:pt x="263" y="8"/>
                  </a:lnTo>
                  <a:lnTo>
                    <a:pt x="248" y="15"/>
                  </a:lnTo>
                  <a:lnTo>
                    <a:pt x="235" y="22"/>
                  </a:lnTo>
                  <a:lnTo>
                    <a:pt x="235" y="22"/>
                  </a:lnTo>
                  <a:lnTo>
                    <a:pt x="223" y="30"/>
                  </a:lnTo>
                  <a:lnTo>
                    <a:pt x="216" y="33"/>
                  </a:lnTo>
                  <a:lnTo>
                    <a:pt x="216" y="33"/>
                  </a:lnTo>
                  <a:lnTo>
                    <a:pt x="213" y="33"/>
                  </a:lnTo>
                  <a:lnTo>
                    <a:pt x="213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0" y="31"/>
                  </a:lnTo>
                  <a:lnTo>
                    <a:pt x="190" y="31"/>
                  </a:lnTo>
                  <a:lnTo>
                    <a:pt x="182" y="31"/>
                  </a:lnTo>
                  <a:lnTo>
                    <a:pt x="182" y="31"/>
                  </a:lnTo>
                  <a:lnTo>
                    <a:pt x="170" y="33"/>
                  </a:lnTo>
                  <a:lnTo>
                    <a:pt x="159" y="34"/>
                  </a:lnTo>
                  <a:lnTo>
                    <a:pt x="155" y="37"/>
                  </a:lnTo>
                  <a:lnTo>
                    <a:pt x="152" y="40"/>
                  </a:lnTo>
                  <a:lnTo>
                    <a:pt x="149" y="43"/>
                  </a:lnTo>
                  <a:lnTo>
                    <a:pt x="148" y="48"/>
                  </a:lnTo>
                  <a:lnTo>
                    <a:pt x="148" y="48"/>
                  </a:lnTo>
                  <a:lnTo>
                    <a:pt x="145" y="55"/>
                  </a:lnTo>
                  <a:lnTo>
                    <a:pt x="140" y="61"/>
                  </a:lnTo>
                  <a:lnTo>
                    <a:pt x="136" y="65"/>
                  </a:lnTo>
                  <a:lnTo>
                    <a:pt x="130" y="70"/>
                  </a:lnTo>
                  <a:lnTo>
                    <a:pt x="122" y="73"/>
                  </a:lnTo>
                  <a:lnTo>
                    <a:pt x="115" y="76"/>
                  </a:lnTo>
                  <a:lnTo>
                    <a:pt x="96" y="79"/>
                  </a:lnTo>
                  <a:lnTo>
                    <a:pt x="96" y="79"/>
                  </a:lnTo>
                  <a:lnTo>
                    <a:pt x="69" y="82"/>
                  </a:lnTo>
                  <a:lnTo>
                    <a:pt x="69" y="82"/>
                  </a:lnTo>
                  <a:lnTo>
                    <a:pt x="62" y="83"/>
                  </a:lnTo>
                  <a:lnTo>
                    <a:pt x="55" y="85"/>
                  </a:lnTo>
                  <a:lnTo>
                    <a:pt x="50" y="87"/>
                  </a:lnTo>
                  <a:lnTo>
                    <a:pt x="47" y="92"/>
                  </a:lnTo>
                  <a:lnTo>
                    <a:pt x="46" y="96"/>
                  </a:lnTo>
                  <a:lnTo>
                    <a:pt x="44" y="101"/>
                  </a:lnTo>
                  <a:lnTo>
                    <a:pt x="46" y="110"/>
                  </a:lnTo>
                  <a:lnTo>
                    <a:pt x="46" y="110"/>
                  </a:lnTo>
                  <a:lnTo>
                    <a:pt x="47" y="121"/>
                  </a:lnTo>
                  <a:lnTo>
                    <a:pt x="47" y="121"/>
                  </a:lnTo>
                  <a:lnTo>
                    <a:pt x="47" y="124"/>
                  </a:lnTo>
                  <a:lnTo>
                    <a:pt x="47" y="124"/>
                  </a:lnTo>
                  <a:lnTo>
                    <a:pt x="47" y="124"/>
                  </a:lnTo>
                  <a:lnTo>
                    <a:pt x="47" y="124"/>
                  </a:lnTo>
                  <a:lnTo>
                    <a:pt x="47" y="126"/>
                  </a:lnTo>
                  <a:lnTo>
                    <a:pt x="47" y="126"/>
                  </a:lnTo>
                  <a:lnTo>
                    <a:pt x="41" y="132"/>
                  </a:lnTo>
                  <a:lnTo>
                    <a:pt x="35" y="138"/>
                  </a:lnTo>
                  <a:lnTo>
                    <a:pt x="27" y="145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4" y="172"/>
                  </a:lnTo>
                  <a:lnTo>
                    <a:pt x="7" y="175"/>
                  </a:lnTo>
                  <a:lnTo>
                    <a:pt x="10" y="177"/>
                  </a:lnTo>
                  <a:lnTo>
                    <a:pt x="10" y="177"/>
                  </a:lnTo>
                  <a:lnTo>
                    <a:pt x="21" y="185"/>
                  </a:lnTo>
                  <a:lnTo>
                    <a:pt x="31" y="194"/>
                  </a:lnTo>
                  <a:lnTo>
                    <a:pt x="53" y="219"/>
                  </a:lnTo>
                  <a:lnTo>
                    <a:pt x="75" y="244"/>
                  </a:lnTo>
                  <a:lnTo>
                    <a:pt x="87" y="253"/>
                  </a:lnTo>
                  <a:lnTo>
                    <a:pt x="97" y="260"/>
                  </a:lnTo>
                  <a:lnTo>
                    <a:pt x="97" y="260"/>
                  </a:lnTo>
                  <a:lnTo>
                    <a:pt x="106" y="266"/>
                  </a:lnTo>
                  <a:lnTo>
                    <a:pt x="112" y="274"/>
                  </a:lnTo>
                  <a:lnTo>
                    <a:pt x="118" y="281"/>
                  </a:lnTo>
                  <a:lnTo>
                    <a:pt x="121" y="288"/>
                  </a:lnTo>
                  <a:lnTo>
                    <a:pt x="121" y="288"/>
                  </a:lnTo>
                  <a:lnTo>
                    <a:pt x="122" y="288"/>
                  </a:lnTo>
                  <a:lnTo>
                    <a:pt x="122" y="288"/>
                  </a:lnTo>
                  <a:lnTo>
                    <a:pt x="140" y="288"/>
                  </a:lnTo>
                  <a:lnTo>
                    <a:pt x="140" y="288"/>
                  </a:lnTo>
                  <a:lnTo>
                    <a:pt x="151" y="288"/>
                  </a:lnTo>
                  <a:lnTo>
                    <a:pt x="159" y="291"/>
                  </a:lnTo>
                  <a:lnTo>
                    <a:pt x="159" y="291"/>
                  </a:lnTo>
                  <a:lnTo>
                    <a:pt x="165" y="293"/>
                  </a:lnTo>
                  <a:lnTo>
                    <a:pt x="173" y="294"/>
                  </a:lnTo>
                  <a:lnTo>
                    <a:pt x="187" y="296"/>
                  </a:lnTo>
                  <a:lnTo>
                    <a:pt x="205" y="296"/>
                  </a:lnTo>
                  <a:lnTo>
                    <a:pt x="220" y="299"/>
                  </a:lnTo>
                  <a:lnTo>
                    <a:pt x="220" y="299"/>
                  </a:lnTo>
                  <a:lnTo>
                    <a:pt x="220" y="299"/>
                  </a:lnTo>
                  <a:lnTo>
                    <a:pt x="220" y="299"/>
                  </a:lnTo>
                  <a:lnTo>
                    <a:pt x="220" y="299"/>
                  </a:lnTo>
                  <a:lnTo>
                    <a:pt x="226" y="300"/>
                  </a:lnTo>
                  <a:lnTo>
                    <a:pt x="230" y="303"/>
                  </a:lnTo>
                  <a:lnTo>
                    <a:pt x="230" y="303"/>
                  </a:lnTo>
                  <a:lnTo>
                    <a:pt x="233" y="305"/>
                  </a:lnTo>
                  <a:lnTo>
                    <a:pt x="239" y="306"/>
                  </a:lnTo>
                  <a:lnTo>
                    <a:pt x="250" y="308"/>
                  </a:lnTo>
                  <a:lnTo>
                    <a:pt x="250" y="308"/>
                  </a:lnTo>
                  <a:lnTo>
                    <a:pt x="264" y="306"/>
                  </a:lnTo>
                  <a:lnTo>
                    <a:pt x="264" y="306"/>
                  </a:lnTo>
                  <a:lnTo>
                    <a:pt x="255" y="291"/>
                  </a:lnTo>
                  <a:lnTo>
                    <a:pt x="255" y="291"/>
                  </a:lnTo>
                  <a:lnTo>
                    <a:pt x="252" y="282"/>
                  </a:lnTo>
                  <a:lnTo>
                    <a:pt x="251" y="274"/>
                  </a:lnTo>
                  <a:lnTo>
                    <a:pt x="252" y="262"/>
                  </a:lnTo>
                  <a:lnTo>
                    <a:pt x="255" y="250"/>
                  </a:lnTo>
                  <a:lnTo>
                    <a:pt x="264" y="225"/>
                  </a:lnTo>
                  <a:lnTo>
                    <a:pt x="272" y="201"/>
                  </a:lnTo>
                  <a:lnTo>
                    <a:pt x="272" y="201"/>
                  </a:lnTo>
                  <a:lnTo>
                    <a:pt x="275" y="188"/>
                  </a:lnTo>
                  <a:lnTo>
                    <a:pt x="275" y="172"/>
                  </a:lnTo>
                  <a:lnTo>
                    <a:pt x="275" y="136"/>
                  </a:lnTo>
                  <a:lnTo>
                    <a:pt x="273" y="119"/>
                  </a:lnTo>
                  <a:lnTo>
                    <a:pt x="275" y="104"/>
                  </a:lnTo>
                  <a:lnTo>
                    <a:pt x="276" y="90"/>
                  </a:lnTo>
                  <a:lnTo>
                    <a:pt x="279" y="85"/>
                  </a:lnTo>
                  <a:lnTo>
                    <a:pt x="282" y="80"/>
                  </a:lnTo>
                  <a:lnTo>
                    <a:pt x="282" y="80"/>
                  </a:lnTo>
                  <a:lnTo>
                    <a:pt x="286" y="74"/>
                  </a:lnTo>
                  <a:lnTo>
                    <a:pt x="289" y="67"/>
                  </a:lnTo>
                  <a:lnTo>
                    <a:pt x="292" y="61"/>
                  </a:lnTo>
                  <a:lnTo>
                    <a:pt x="292" y="54"/>
                  </a:lnTo>
                  <a:lnTo>
                    <a:pt x="294" y="34"/>
                  </a:lnTo>
                  <a:lnTo>
                    <a:pt x="295" y="22"/>
                  </a:lnTo>
                  <a:lnTo>
                    <a:pt x="297" y="8"/>
                  </a:lnTo>
                  <a:lnTo>
                    <a:pt x="297" y="8"/>
                  </a:lnTo>
                  <a:lnTo>
                    <a:pt x="297" y="0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19" name="Freeform: Shape 202">
              <a:extLst>
                <a:ext uri="{FF2B5EF4-FFF2-40B4-BE49-F238E27FC236}">
                  <a16:creationId xmlns:a16="http://schemas.microsoft.com/office/drawing/2014/main" id="{37365D5E-0260-AA49-B13E-864D517DF563}"/>
                </a:ext>
              </a:extLst>
            </p:cNvPr>
            <p:cNvSpPr/>
            <p:nvPr/>
          </p:nvSpPr>
          <p:spPr>
            <a:xfrm>
              <a:off x="2176200" y="2814480"/>
              <a:ext cx="106560" cy="110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7" h="308">
                  <a:moveTo>
                    <a:pt x="295" y="0"/>
                  </a:moveTo>
                  <a:lnTo>
                    <a:pt x="295" y="0"/>
                  </a:lnTo>
                  <a:lnTo>
                    <a:pt x="286" y="0"/>
                  </a:lnTo>
                  <a:lnTo>
                    <a:pt x="279" y="2"/>
                  </a:lnTo>
                  <a:lnTo>
                    <a:pt x="263" y="8"/>
                  </a:lnTo>
                  <a:lnTo>
                    <a:pt x="248" y="15"/>
                  </a:lnTo>
                  <a:lnTo>
                    <a:pt x="235" y="22"/>
                  </a:lnTo>
                  <a:lnTo>
                    <a:pt x="235" y="22"/>
                  </a:lnTo>
                  <a:lnTo>
                    <a:pt x="223" y="30"/>
                  </a:lnTo>
                  <a:lnTo>
                    <a:pt x="216" y="33"/>
                  </a:lnTo>
                  <a:lnTo>
                    <a:pt x="216" y="33"/>
                  </a:lnTo>
                  <a:lnTo>
                    <a:pt x="213" y="33"/>
                  </a:lnTo>
                  <a:lnTo>
                    <a:pt x="213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0" y="31"/>
                  </a:lnTo>
                  <a:lnTo>
                    <a:pt x="190" y="31"/>
                  </a:lnTo>
                  <a:lnTo>
                    <a:pt x="182" y="31"/>
                  </a:lnTo>
                  <a:lnTo>
                    <a:pt x="182" y="31"/>
                  </a:lnTo>
                  <a:lnTo>
                    <a:pt x="170" y="33"/>
                  </a:lnTo>
                  <a:lnTo>
                    <a:pt x="159" y="34"/>
                  </a:lnTo>
                  <a:lnTo>
                    <a:pt x="155" y="37"/>
                  </a:lnTo>
                  <a:lnTo>
                    <a:pt x="152" y="40"/>
                  </a:lnTo>
                  <a:lnTo>
                    <a:pt x="149" y="43"/>
                  </a:lnTo>
                  <a:lnTo>
                    <a:pt x="148" y="48"/>
                  </a:lnTo>
                  <a:lnTo>
                    <a:pt x="148" y="48"/>
                  </a:lnTo>
                  <a:lnTo>
                    <a:pt x="145" y="55"/>
                  </a:lnTo>
                  <a:lnTo>
                    <a:pt x="140" y="61"/>
                  </a:lnTo>
                  <a:lnTo>
                    <a:pt x="136" y="65"/>
                  </a:lnTo>
                  <a:lnTo>
                    <a:pt x="130" y="70"/>
                  </a:lnTo>
                  <a:lnTo>
                    <a:pt x="122" y="73"/>
                  </a:lnTo>
                  <a:lnTo>
                    <a:pt x="115" y="76"/>
                  </a:lnTo>
                  <a:lnTo>
                    <a:pt x="96" y="79"/>
                  </a:lnTo>
                  <a:lnTo>
                    <a:pt x="96" y="79"/>
                  </a:lnTo>
                  <a:lnTo>
                    <a:pt x="69" y="82"/>
                  </a:lnTo>
                  <a:lnTo>
                    <a:pt x="69" y="82"/>
                  </a:lnTo>
                  <a:lnTo>
                    <a:pt x="62" y="83"/>
                  </a:lnTo>
                  <a:lnTo>
                    <a:pt x="55" y="85"/>
                  </a:lnTo>
                  <a:lnTo>
                    <a:pt x="50" y="87"/>
                  </a:lnTo>
                  <a:lnTo>
                    <a:pt x="47" y="92"/>
                  </a:lnTo>
                  <a:lnTo>
                    <a:pt x="46" y="96"/>
                  </a:lnTo>
                  <a:lnTo>
                    <a:pt x="44" y="101"/>
                  </a:lnTo>
                  <a:lnTo>
                    <a:pt x="46" y="110"/>
                  </a:lnTo>
                  <a:lnTo>
                    <a:pt x="46" y="110"/>
                  </a:lnTo>
                  <a:lnTo>
                    <a:pt x="47" y="121"/>
                  </a:lnTo>
                  <a:lnTo>
                    <a:pt x="47" y="121"/>
                  </a:lnTo>
                  <a:lnTo>
                    <a:pt x="47" y="124"/>
                  </a:lnTo>
                  <a:lnTo>
                    <a:pt x="47" y="124"/>
                  </a:lnTo>
                  <a:lnTo>
                    <a:pt x="47" y="124"/>
                  </a:lnTo>
                  <a:lnTo>
                    <a:pt x="47" y="124"/>
                  </a:lnTo>
                  <a:lnTo>
                    <a:pt x="47" y="126"/>
                  </a:lnTo>
                  <a:lnTo>
                    <a:pt x="47" y="126"/>
                  </a:lnTo>
                  <a:lnTo>
                    <a:pt x="41" y="132"/>
                  </a:lnTo>
                  <a:lnTo>
                    <a:pt x="35" y="138"/>
                  </a:lnTo>
                  <a:lnTo>
                    <a:pt x="27" y="145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4" y="172"/>
                  </a:lnTo>
                  <a:lnTo>
                    <a:pt x="7" y="175"/>
                  </a:lnTo>
                  <a:lnTo>
                    <a:pt x="10" y="177"/>
                  </a:lnTo>
                  <a:lnTo>
                    <a:pt x="10" y="177"/>
                  </a:lnTo>
                  <a:lnTo>
                    <a:pt x="21" y="185"/>
                  </a:lnTo>
                  <a:lnTo>
                    <a:pt x="31" y="194"/>
                  </a:lnTo>
                  <a:lnTo>
                    <a:pt x="53" y="219"/>
                  </a:lnTo>
                  <a:lnTo>
                    <a:pt x="75" y="244"/>
                  </a:lnTo>
                  <a:lnTo>
                    <a:pt x="87" y="253"/>
                  </a:lnTo>
                  <a:lnTo>
                    <a:pt x="97" y="260"/>
                  </a:lnTo>
                  <a:lnTo>
                    <a:pt x="97" y="260"/>
                  </a:lnTo>
                  <a:lnTo>
                    <a:pt x="106" y="266"/>
                  </a:lnTo>
                  <a:lnTo>
                    <a:pt x="112" y="274"/>
                  </a:lnTo>
                  <a:lnTo>
                    <a:pt x="118" y="281"/>
                  </a:lnTo>
                  <a:lnTo>
                    <a:pt x="121" y="288"/>
                  </a:lnTo>
                  <a:lnTo>
                    <a:pt x="121" y="288"/>
                  </a:lnTo>
                  <a:lnTo>
                    <a:pt x="122" y="288"/>
                  </a:lnTo>
                  <a:lnTo>
                    <a:pt x="122" y="288"/>
                  </a:lnTo>
                  <a:lnTo>
                    <a:pt x="140" y="288"/>
                  </a:lnTo>
                  <a:lnTo>
                    <a:pt x="140" y="288"/>
                  </a:lnTo>
                  <a:lnTo>
                    <a:pt x="151" y="288"/>
                  </a:lnTo>
                  <a:lnTo>
                    <a:pt x="159" y="291"/>
                  </a:lnTo>
                  <a:lnTo>
                    <a:pt x="159" y="291"/>
                  </a:lnTo>
                  <a:lnTo>
                    <a:pt x="165" y="293"/>
                  </a:lnTo>
                  <a:lnTo>
                    <a:pt x="173" y="294"/>
                  </a:lnTo>
                  <a:lnTo>
                    <a:pt x="187" y="296"/>
                  </a:lnTo>
                  <a:lnTo>
                    <a:pt x="205" y="296"/>
                  </a:lnTo>
                  <a:lnTo>
                    <a:pt x="220" y="299"/>
                  </a:lnTo>
                  <a:lnTo>
                    <a:pt x="220" y="299"/>
                  </a:lnTo>
                  <a:lnTo>
                    <a:pt x="220" y="299"/>
                  </a:lnTo>
                  <a:lnTo>
                    <a:pt x="220" y="299"/>
                  </a:lnTo>
                  <a:lnTo>
                    <a:pt x="220" y="299"/>
                  </a:lnTo>
                  <a:lnTo>
                    <a:pt x="226" y="300"/>
                  </a:lnTo>
                  <a:lnTo>
                    <a:pt x="230" y="303"/>
                  </a:lnTo>
                  <a:lnTo>
                    <a:pt x="230" y="303"/>
                  </a:lnTo>
                  <a:lnTo>
                    <a:pt x="233" y="305"/>
                  </a:lnTo>
                  <a:lnTo>
                    <a:pt x="239" y="306"/>
                  </a:lnTo>
                  <a:lnTo>
                    <a:pt x="250" y="308"/>
                  </a:lnTo>
                  <a:lnTo>
                    <a:pt x="250" y="308"/>
                  </a:lnTo>
                  <a:lnTo>
                    <a:pt x="264" y="306"/>
                  </a:lnTo>
                  <a:lnTo>
                    <a:pt x="264" y="306"/>
                  </a:lnTo>
                  <a:lnTo>
                    <a:pt x="255" y="291"/>
                  </a:lnTo>
                  <a:lnTo>
                    <a:pt x="255" y="291"/>
                  </a:lnTo>
                  <a:lnTo>
                    <a:pt x="252" y="282"/>
                  </a:lnTo>
                  <a:lnTo>
                    <a:pt x="251" y="274"/>
                  </a:lnTo>
                  <a:lnTo>
                    <a:pt x="252" y="262"/>
                  </a:lnTo>
                  <a:lnTo>
                    <a:pt x="255" y="250"/>
                  </a:lnTo>
                  <a:lnTo>
                    <a:pt x="264" y="225"/>
                  </a:lnTo>
                  <a:lnTo>
                    <a:pt x="272" y="201"/>
                  </a:lnTo>
                  <a:lnTo>
                    <a:pt x="272" y="201"/>
                  </a:lnTo>
                  <a:lnTo>
                    <a:pt x="275" y="188"/>
                  </a:lnTo>
                  <a:lnTo>
                    <a:pt x="275" y="172"/>
                  </a:lnTo>
                  <a:lnTo>
                    <a:pt x="275" y="136"/>
                  </a:lnTo>
                  <a:lnTo>
                    <a:pt x="273" y="119"/>
                  </a:lnTo>
                  <a:lnTo>
                    <a:pt x="275" y="104"/>
                  </a:lnTo>
                  <a:lnTo>
                    <a:pt x="276" y="90"/>
                  </a:lnTo>
                  <a:lnTo>
                    <a:pt x="279" y="85"/>
                  </a:lnTo>
                  <a:lnTo>
                    <a:pt x="282" y="80"/>
                  </a:lnTo>
                  <a:lnTo>
                    <a:pt x="282" y="80"/>
                  </a:lnTo>
                  <a:lnTo>
                    <a:pt x="286" y="74"/>
                  </a:lnTo>
                  <a:lnTo>
                    <a:pt x="289" y="67"/>
                  </a:lnTo>
                  <a:lnTo>
                    <a:pt x="292" y="61"/>
                  </a:lnTo>
                  <a:lnTo>
                    <a:pt x="292" y="54"/>
                  </a:lnTo>
                  <a:lnTo>
                    <a:pt x="294" y="34"/>
                  </a:lnTo>
                  <a:lnTo>
                    <a:pt x="295" y="22"/>
                  </a:lnTo>
                  <a:lnTo>
                    <a:pt x="297" y="8"/>
                  </a:lnTo>
                  <a:lnTo>
                    <a:pt x="297" y="8"/>
                  </a:lnTo>
                  <a:lnTo>
                    <a:pt x="297" y="0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20" name="Freeform: Shape 203">
              <a:extLst>
                <a:ext uri="{FF2B5EF4-FFF2-40B4-BE49-F238E27FC236}">
                  <a16:creationId xmlns:a16="http://schemas.microsoft.com/office/drawing/2014/main" id="{E43530A4-0EAF-5D41-BEE4-536729F0E4EA}"/>
                </a:ext>
              </a:extLst>
            </p:cNvPr>
            <p:cNvSpPr/>
            <p:nvPr/>
          </p:nvSpPr>
          <p:spPr>
            <a:xfrm>
              <a:off x="2521080" y="3069360"/>
              <a:ext cx="1002960" cy="1032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787" h="2869">
                  <a:moveTo>
                    <a:pt x="972" y="0"/>
                  </a:moveTo>
                  <a:lnTo>
                    <a:pt x="972" y="0"/>
                  </a:lnTo>
                  <a:lnTo>
                    <a:pt x="967" y="1"/>
                  </a:lnTo>
                  <a:lnTo>
                    <a:pt x="967" y="1"/>
                  </a:lnTo>
                  <a:lnTo>
                    <a:pt x="961" y="3"/>
                  </a:lnTo>
                  <a:lnTo>
                    <a:pt x="957" y="5"/>
                  </a:lnTo>
                  <a:lnTo>
                    <a:pt x="954" y="10"/>
                  </a:lnTo>
                  <a:lnTo>
                    <a:pt x="951" y="16"/>
                  </a:lnTo>
                  <a:lnTo>
                    <a:pt x="951" y="16"/>
                  </a:lnTo>
                  <a:lnTo>
                    <a:pt x="951" y="16"/>
                  </a:lnTo>
                  <a:lnTo>
                    <a:pt x="945" y="26"/>
                  </a:lnTo>
                  <a:lnTo>
                    <a:pt x="939" y="35"/>
                  </a:lnTo>
                  <a:lnTo>
                    <a:pt x="939" y="35"/>
                  </a:lnTo>
                  <a:lnTo>
                    <a:pt x="936" y="38"/>
                  </a:lnTo>
                  <a:lnTo>
                    <a:pt x="932" y="41"/>
                  </a:lnTo>
                  <a:lnTo>
                    <a:pt x="932" y="41"/>
                  </a:lnTo>
                  <a:lnTo>
                    <a:pt x="914" y="48"/>
                  </a:lnTo>
                  <a:lnTo>
                    <a:pt x="892" y="60"/>
                  </a:lnTo>
                  <a:lnTo>
                    <a:pt x="870" y="70"/>
                  </a:lnTo>
                  <a:lnTo>
                    <a:pt x="858" y="73"/>
                  </a:lnTo>
                  <a:lnTo>
                    <a:pt x="849" y="75"/>
                  </a:lnTo>
                  <a:lnTo>
                    <a:pt x="849" y="75"/>
                  </a:lnTo>
                  <a:lnTo>
                    <a:pt x="845" y="75"/>
                  </a:lnTo>
                  <a:lnTo>
                    <a:pt x="845" y="75"/>
                  </a:lnTo>
                  <a:lnTo>
                    <a:pt x="840" y="73"/>
                  </a:lnTo>
                  <a:lnTo>
                    <a:pt x="840" y="73"/>
                  </a:lnTo>
                  <a:lnTo>
                    <a:pt x="835" y="73"/>
                  </a:lnTo>
                  <a:lnTo>
                    <a:pt x="835" y="73"/>
                  </a:lnTo>
                  <a:lnTo>
                    <a:pt x="826" y="73"/>
                  </a:lnTo>
                  <a:lnTo>
                    <a:pt x="817" y="76"/>
                  </a:lnTo>
                  <a:lnTo>
                    <a:pt x="809" y="79"/>
                  </a:lnTo>
                  <a:lnTo>
                    <a:pt x="803" y="84"/>
                  </a:lnTo>
                  <a:lnTo>
                    <a:pt x="803" y="84"/>
                  </a:lnTo>
                  <a:lnTo>
                    <a:pt x="803" y="84"/>
                  </a:lnTo>
                  <a:lnTo>
                    <a:pt x="803" y="84"/>
                  </a:lnTo>
                  <a:lnTo>
                    <a:pt x="803" y="84"/>
                  </a:lnTo>
                  <a:lnTo>
                    <a:pt x="803" y="84"/>
                  </a:lnTo>
                  <a:lnTo>
                    <a:pt x="801" y="88"/>
                  </a:lnTo>
                  <a:lnTo>
                    <a:pt x="799" y="93"/>
                  </a:lnTo>
                  <a:lnTo>
                    <a:pt x="798" y="97"/>
                  </a:lnTo>
                  <a:lnTo>
                    <a:pt x="796" y="102"/>
                  </a:lnTo>
                  <a:lnTo>
                    <a:pt x="796" y="102"/>
                  </a:lnTo>
                  <a:lnTo>
                    <a:pt x="796" y="109"/>
                  </a:lnTo>
                  <a:lnTo>
                    <a:pt x="793" y="113"/>
                  </a:lnTo>
                  <a:lnTo>
                    <a:pt x="790" y="116"/>
                  </a:lnTo>
                  <a:lnTo>
                    <a:pt x="786" y="116"/>
                  </a:lnTo>
                  <a:lnTo>
                    <a:pt x="786" y="116"/>
                  </a:lnTo>
                  <a:lnTo>
                    <a:pt x="780" y="115"/>
                  </a:lnTo>
                  <a:lnTo>
                    <a:pt x="774" y="110"/>
                  </a:lnTo>
                  <a:lnTo>
                    <a:pt x="774" y="110"/>
                  </a:lnTo>
                  <a:lnTo>
                    <a:pt x="771" y="106"/>
                  </a:lnTo>
                  <a:lnTo>
                    <a:pt x="770" y="100"/>
                  </a:lnTo>
                  <a:lnTo>
                    <a:pt x="770" y="100"/>
                  </a:lnTo>
                  <a:lnTo>
                    <a:pt x="767" y="94"/>
                  </a:lnTo>
                  <a:lnTo>
                    <a:pt x="762" y="91"/>
                  </a:lnTo>
                  <a:lnTo>
                    <a:pt x="762" y="91"/>
                  </a:lnTo>
                  <a:lnTo>
                    <a:pt x="762" y="91"/>
                  </a:lnTo>
                  <a:lnTo>
                    <a:pt x="762" y="91"/>
                  </a:lnTo>
                  <a:lnTo>
                    <a:pt x="762" y="91"/>
                  </a:lnTo>
                  <a:lnTo>
                    <a:pt x="762" y="91"/>
                  </a:lnTo>
                  <a:lnTo>
                    <a:pt x="756" y="90"/>
                  </a:lnTo>
                  <a:lnTo>
                    <a:pt x="749" y="88"/>
                  </a:lnTo>
                  <a:lnTo>
                    <a:pt x="733" y="87"/>
                  </a:lnTo>
                  <a:lnTo>
                    <a:pt x="718" y="84"/>
                  </a:lnTo>
                  <a:lnTo>
                    <a:pt x="712" y="82"/>
                  </a:lnTo>
                  <a:lnTo>
                    <a:pt x="708" y="79"/>
                  </a:lnTo>
                  <a:lnTo>
                    <a:pt x="708" y="79"/>
                  </a:lnTo>
                  <a:lnTo>
                    <a:pt x="703" y="75"/>
                  </a:lnTo>
                  <a:lnTo>
                    <a:pt x="697" y="73"/>
                  </a:lnTo>
                  <a:lnTo>
                    <a:pt x="688" y="72"/>
                  </a:lnTo>
                  <a:lnTo>
                    <a:pt x="681" y="72"/>
                  </a:lnTo>
                  <a:lnTo>
                    <a:pt x="681" y="72"/>
                  </a:lnTo>
                  <a:lnTo>
                    <a:pt x="669" y="72"/>
                  </a:lnTo>
                  <a:lnTo>
                    <a:pt x="660" y="75"/>
                  </a:lnTo>
                  <a:lnTo>
                    <a:pt x="657" y="76"/>
                  </a:lnTo>
                  <a:lnTo>
                    <a:pt x="656" y="78"/>
                  </a:lnTo>
                  <a:lnTo>
                    <a:pt x="654" y="81"/>
                  </a:lnTo>
                  <a:lnTo>
                    <a:pt x="656" y="84"/>
                  </a:lnTo>
                  <a:lnTo>
                    <a:pt x="656" y="84"/>
                  </a:lnTo>
                  <a:lnTo>
                    <a:pt x="656" y="84"/>
                  </a:lnTo>
                  <a:lnTo>
                    <a:pt x="656" y="84"/>
                  </a:lnTo>
                  <a:lnTo>
                    <a:pt x="656" y="84"/>
                  </a:lnTo>
                  <a:lnTo>
                    <a:pt x="656" y="84"/>
                  </a:lnTo>
                  <a:lnTo>
                    <a:pt x="660" y="87"/>
                  </a:lnTo>
                  <a:lnTo>
                    <a:pt x="660" y="87"/>
                  </a:lnTo>
                  <a:lnTo>
                    <a:pt x="671" y="94"/>
                  </a:lnTo>
                  <a:lnTo>
                    <a:pt x="671" y="94"/>
                  </a:lnTo>
                  <a:lnTo>
                    <a:pt x="677" y="99"/>
                  </a:lnTo>
                  <a:lnTo>
                    <a:pt x="679" y="103"/>
                  </a:lnTo>
                  <a:lnTo>
                    <a:pt x="684" y="109"/>
                  </a:lnTo>
                  <a:lnTo>
                    <a:pt x="685" y="113"/>
                  </a:lnTo>
                  <a:lnTo>
                    <a:pt x="688" y="127"/>
                  </a:lnTo>
                  <a:lnTo>
                    <a:pt x="688" y="140"/>
                  </a:lnTo>
                  <a:lnTo>
                    <a:pt x="688" y="140"/>
                  </a:lnTo>
                  <a:lnTo>
                    <a:pt x="690" y="147"/>
                  </a:lnTo>
                  <a:lnTo>
                    <a:pt x="691" y="153"/>
                  </a:lnTo>
                  <a:lnTo>
                    <a:pt x="694" y="158"/>
                  </a:lnTo>
                  <a:lnTo>
                    <a:pt x="699" y="160"/>
                  </a:lnTo>
                  <a:lnTo>
                    <a:pt x="702" y="165"/>
                  </a:lnTo>
                  <a:lnTo>
                    <a:pt x="705" y="169"/>
                  </a:lnTo>
                  <a:lnTo>
                    <a:pt x="706" y="175"/>
                  </a:lnTo>
                  <a:lnTo>
                    <a:pt x="708" y="184"/>
                  </a:lnTo>
                  <a:lnTo>
                    <a:pt x="708" y="184"/>
                  </a:lnTo>
                  <a:lnTo>
                    <a:pt x="708" y="192"/>
                  </a:lnTo>
                  <a:lnTo>
                    <a:pt x="711" y="196"/>
                  </a:lnTo>
                  <a:lnTo>
                    <a:pt x="713" y="199"/>
                  </a:lnTo>
                  <a:lnTo>
                    <a:pt x="716" y="199"/>
                  </a:lnTo>
                  <a:lnTo>
                    <a:pt x="716" y="199"/>
                  </a:lnTo>
                  <a:lnTo>
                    <a:pt x="722" y="199"/>
                  </a:lnTo>
                  <a:lnTo>
                    <a:pt x="730" y="196"/>
                  </a:lnTo>
                  <a:lnTo>
                    <a:pt x="737" y="194"/>
                  </a:lnTo>
                  <a:lnTo>
                    <a:pt x="743" y="193"/>
                  </a:lnTo>
                  <a:lnTo>
                    <a:pt x="743" y="193"/>
                  </a:lnTo>
                  <a:lnTo>
                    <a:pt x="749" y="194"/>
                  </a:lnTo>
                  <a:lnTo>
                    <a:pt x="752" y="197"/>
                  </a:lnTo>
                  <a:lnTo>
                    <a:pt x="753" y="202"/>
                  </a:lnTo>
                  <a:lnTo>
                    <a:pt x="753" y="206"/>
                  </a:lnTo>
                  <a:lnTo>
                    <a:pt x="752" y="211"/>
                  </a:lnTo>
                  <a:lnTo>
                    <a:pt x="749" y="217"/>
                  </a:lnTo>
                  <a:lnTo>
                    <a:pt x="743" y="220"/>
                  </a:lnTo>
                  <a:lnTo>
                    <a:pt x="736" y="223"/>
                  </a:lnTo>
                  <a:lnTo>
                    <a:pt x="736" y="223"/>
                  </a:lnTo>
                  <a:lnTo>
                    <a:pt x="725" y="226"/>
                  </a:lnTo>
                  <a:lnTo>
                    <a:pt x="716" y="228"/>
                  </a:lnTo>
                  <a:lnTo>
                    <a:pt x="711" y="234"/>
                  </a:lnTo>
                  <a:lnTo>
                    <a:pt x="705" y="240"/>
                  </a:lnTo>
                  <a:lnTo>
                    <a:pt x="705" y="240"/>
                  </a:lnTo>
                  <a:lnTo>
                    <a:pt x="699" y="249"/>
                  </a:lnTo>
                  <a:lnTo>
                    <a:pt x="694" y="261"/>
                  </a:lnTo>
                  <a:lnTo>
                    <a:pt x="694" y="261"/>
                  </a:lnTo>
                  <a:lnTo>
                    <a:pt x="691" y="267"/>
                  </a:lnTo>
                  <a:lnTo>
                    <a:pt x="688" y="271"/>
                  </a:lnTo>
                  <a:lnTo>
                    <a:pt x="688" y="271"/>
                  </a:lnTo>
                  <a:lnTo>
                    <a:pt x="684" y="273"/>
                  </a:lnTo>
                  <a:lnTo>
                    <a:pt x="679" y="273"/>
                  </a:lnTo>
                  <a:lnTo>
                    <a:pt x="669" y="274"/>
                  </a:lnTo>
                  <a:lnTo>
                    <a:pt x="659" y="277"/>
                  </a:lnTo>
                  <a:lnTo>
                    <a:pt x="654" y="280"/>
                  </a:lnTo>
                  <a:lnTo>
                    <a:pt x="648" y="285"/>
                  </a:lnTo>
                  <a:lnTo>
                    <a:pt x="648" y="285"/>
                  </a:lnTo>
                  <a:lnTo>
                    <a:pt x="626" y="302"/>
                  </a:lnTo>
                  <a:lnTo>
                    <a:pt x="616" y="310"/>
                  </a:lnTo>
                  <a:lnTo>
                    <a:pt x="612" y="311"/>
                  </a:lnTo>
                  <a:lnTo>
                    <a:pt x="607" y="311"/>
                  </a:lnTo>
                  <a:lnTo>
                    <a:pt x="607" y="311"/>
                  </a:lnTo>
                  <a:lnTo>
                    <a:pt x="603" y="311"/>
                  </a:lnTo>
                  <a:lnTo>
                    <a:pt x="600" y="310"/>
                  </a:lnTo>
                  <a:lnTo>
                    <a:pt x="600" y="310"/>
                  </a:lnTo>
                  <a:lnTo>
                    <a:pt x="594" y="307"/>
                  </a:lnTo>
                  <a:lnTo>
                    <a:pt x="588" y="305"/>
                  </a:lnTo>
                  <a:lnTo>
                    <a:pt x="588" y="305"/>
                  </a:lnTo>
                  <a:lnTo>
                    <a:pt x="582" y="307"/>
                  </a:lnTo>
                  <a:lnTo>
                    <a:pt x="575" y="308"/>
                  </a:lnTo>
                  <a:lnTo>
                    <a:pt x="561" y="316"/>
                  </a:lnTo>
                  <a:lnTo>
                    <a:pt x="561" y="316"/>
                  </a:lnTo>
                  <a:lnTo>
                    <a:pt x="557" y="317"/>
                  </a:lnTo>
                  <a:lnTo>
                    <a:pt x="557" y="317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47" y="319"/>
                  </a:lnTo>
                  <a:lnTo>
                    <a:pt x="541" y="316"/>
                  </a:lnTo>
                  <a:lnTo>
                    <a:pt x="527" y="307"/>
                  </a:lnTo>
                  <a:lnTo>
                    <a:pt x="527" y="307"/>
                  </a:lnTo>
                  <a:lnTo>
                    <a:pt x="519" y="299"/>
                  </a:lnTo>
                  <a:lnTo>
                    <a:pt x="519" y="299"/>
                  </a:lnTo>
                  <a:lnTo>
                    <a:pt x="515" y="296"/>
                  </a:lnTo>
                  <a:lnTo>
                    <a:pt x="515" y="296"/>
                  </a:lnTo>
                  <a:lnTo>
                    <a:pt x="511" y="291"/>
                  </a:lnTo>
                  <a:lnTo>
                    <a:pt x="505" y="283"/>
                  </a:lnTo>
                  <a:lnTo>
                    <a:pt x="495" y="267"/>
                  </a:lnTo>
                  <a:lnTo>
                    <a:pt x="483" y="248"/>
                  </a:lnTo>
                  <a:lnTo>
                    <a:pt x="474" y="237"/>
                  </a:lnTo>
                  <a:lnTo>
                    <a:pt x="465" y="228"/>
                  </a:lnTo>
                  <a:lnTo>
                    <a:pt x="465" y="228"/>
                  </a:lnTo>
                  <a:lnTo>
                    <a:pt x="465" y="227"/>
                  </a:lnTo>
                  <a:lnTo>
                    <a:pt x="465" y="227"/>
                  </a:lnTo>
                  <a:lnTo>
                    <a:pt x="445" y="236"/>
                  </a:lnTo>
                  <a:lnTo>
                    <a:pt x="420" y="245"/>
                  </a:lnTo>
                  <a:lnTo>
                    <a:pt x="420" y="245"/>
                  </a:lnTo>
                  <a:lnTo>
                    <a:pt x="406" y="246"/>
                  </a:lnTo>
                  <a:lnTo>
                    <a:pt x="396" y="248"/>
                  </a:lnTo>
                  <a:lnTo>
                    <a:pt x="396" y="248"/>
                  </a:lnTo>
                  <a:lnTo>
                    <a:pt x="341" y="246"/>
                  </a:lnTo>
                  <a:lnTo>
                    <a:pt x="341" y="246"/>
                  </a:lnTo>
                  <a:lnTo>
                    <a:pt x="324" y="248"/>
                  </a:lnTo>
                  <a:lnTo>
                    <a:pt x="309" y="248"/>
                  </a:lnTo>
                  <a:lnTo>
                    <a:pt x="297" y="251"/>
                  </a:lnTo>
                  <a:lnTo>
                    <a:pt x="293" y="252"/>
                  </a:lnTo>
                  <a:lnTo>
                    <a:pt x="290" y="255"/>
                  </a:lnTo>
                  <a:lnTo>
                    <a:pt x="290" y="255"/>
                  </a:lnTo>
                  <a:lnTo>
                    <a:pt x="290" y="255"/>
                  </a:lnTo>
                  <a:lnTo>
                    <a:pt x="290" y="255"/>
                  </a:lnTo>
                  <a:lnTo>
                    <a:pt x="288" y="264"/>
                  </a:lnTo>
                  <a:lnTo>
                    <a:pt x="290" y="271"/>
                  </a:lnTo>
                  <a:lnTo>
                    <a:pt x="290" y="271"/>
                  </a:lnTo>
                  <a:lnTo>
                    <a:pt x="293" y="279"/>
                  </a:lnTo>
                  <a:lnTo>
                    <a:pt x="296" y="285"/>
                  </a:lnTo>
                  <a:lnTo>
                    <a:pt x="300" y="291"/>
                  </a:lnTo>
                  <a:lnTo>
                    <a:pt x="306" y="293"/>
                  </a:lnTo>
                  <a:lnTo>
                    <a:pt x="306" y="293"/>
                  </a:lnTo>
                  <a:lnTo>
                    <a:pt x="307" y="295"/>
                  </a:lnTo>
                  <a:lnTo>
                    <a:pt x="307" y="295"/>
                  </a:lnTo>
                  <a:lnTo>
                    <a:pt x="316" y="296"/>
                  </a:lnTo>
                  <a:lnTo>
                    <a:pt x="327" y="301"/>
                  </a:lnTo>
                  <a:lnTo>
                    <a:pt x="329" y="304"/>
                  </a:lnTo>
                  <a:lnTo>
                    <a:pt x="333" y="307"/>
                  </a:lnTo>
                  <a:lnTo>
                    <a:pt x="333" y="310"/>
                  </a:lnTo>
                  <a:lnTo>
                    <a:pt x="331" y="314"/>
                  </a:lnTo>
                  <a:lnTo>
                    <a:pt x="331" y="314"/>
                  </a:lnTo>
                  <a:lnTo>
                    <a:pt x="331" y="314"/>
                  </a:lnTo>
                  <a:lnTo>
                    <a:pt x="331" y="314"/>
                  </a:lnTo>
                  <a:lnTo>
                    <a:pt x="331" y="314"/>
                  </a:lnTo>
                  <a:lnTo>
                    <a:pt x="328" y="319"/>
                  </a:lnTo>
                  <a:lnTo>
                    <a:pt x="322" y="323"/>
                  </a:lnTo>
                  <a:lnTo>
                    <a:pt x="322" y="323"/>
                  </a:lnTo>
                  <a:lnTo>
                    <a:pt x="313" y="329"/>
                  </a:lnTo>
                  <a:lnTo>
                    <a:pt x="304" y="330"/>
                  </a:lnTo>
                  <a:lnTo>
                    <a:pt x="288" y="333"/>
                  </a:lnTo>
                  <a:lnTo>
                    <a:pt x="282" y="335"/>
                  </a:lnTo>
                  <a:lnTo>
                    <a:pt x="278" y="339"/>
                  </a:lnTo>
                  <a:lnTo>
                    <a:pt x="275" y="348"/>
                  </a:lnTo>
                  <a:lnTo>
                    <a:pt x="275" y="361"/>
                  </a:lnTo>
                  <a:lnTo>
                    <a:pt x="275" y="361"/>
                  </a:lnTo>
                  <a:lnTo>
                    <a:pt x="275" y="372"/>
                  </a:lnTo>
                  <a:lnTo>
                    <a:pt x="278" y="381"/>
                  </a:lnTo>
                  <a:lnTo>
                    <a:pt x="281" y="390"/>
                  </a:lnTo>
                  <a:lnTo>
                    <a:pt x="285" y="397"/>
                  </a:lnTo>
                  <a:lnTo>
                    <a:pt x="297" y="413"/>
                  </a:lnTo>
                  <a:lnTo>
                    <a:pt x="307" y="429"/>
                  </a:lnTo>
                  <a:lnTo>
                    <a:pt x="307" y="429"/>
                  </a:lnTo>
                  <a:lnTo>
                    <a:pt x="315" y="440"/>
                  </a:lnTo>
                  <a:lnTo>
                    <a:pt x="319" y="451"/>
                  </a:lnTo>
                  <a:lnTo>
                    <a:pt x="321" y="463"/>
                  </a:lnTo>
                  <a:lnTo>
                    <a:pt x="321" y="469"/>
                  </a:lnTo>
                  <a:lnTo>
                    <a:pt x="319" y="475"/>
                  </a:lnTo>
                  <a:lnTo>
                    <a:pt x="319" y="475"/>
                  </a:lnTo>
                  <a:lnTo>
                    <a:pt x="315" y="494"/>
                  </a:lnTo>
                  <a:lnTo>
                    <a:pt x="315" y="494"/>
                  </a:lnTo>
                  <a:lnTo>
                    <a:pt x="309" y="536"/>
                  </a:lnTo>
                  <a:lnTo>
                    <a:pt x="306" y="556"/>
                  </a:lnTo>
                  <a:lnTo>
                    <a:pt x="304" y="572"/>
                  </a:lnTo>
                  <a:lnTo>
                    <a:pt x="304" y="572"/>
                  </a:lnTo>
                  <a:lnTo>
                    <a:pt x="303" y="593"/>
                  </a:lnTo>
                  <a:lnTo>
                    <a:pt x="300" y="621"/>
                  </a:lnTo>
                  <a:lnTo>
                    <a:pt x="296" y="636"/>
                  </a:lnTo>
                  <a:lnTo>
                    <a:pt x="293" y="649"/>
                  </a:lnTo>
                  <a:lnTo>
                    <a:pt x="287" y="660"/>
                  </a:lnTo>
                  <a:lnTo>
                    <a:pt x="282" y="666"/>
                  </a:lnTo>
                  <a:lnTo>
                    <a:pt x="282" y="666"/>
                  </a:lnTo>
                  <a:lnTo>
                    <a:pt x="278" y="669"/>
                  </a:lnTo>
                  <a:lnTo>
                    <a:pt x="278" y="669"/>
                  </a:lnTo>
                  <a:lnTo>
                    <a:pt x="278" y="669"/>
                  </a:lnTo>
                  <a:lnTo>
                    <a:pt x="272" y="669"/>
                  </a:lnTo>
                  <a:lnTo>
                    <a:pt x="272" y="669"/>
                  </a:lnTo>
                  <a:lnTo>
                    <a:pt x="265" y="667"/>
                  </a:lnTo>
                  <a:lnTo>
                    <a:pt x="257" y="666"/>
                  </a:lnTo>
                  <a:lnTo>
                    <a:pt x="257" y="666"/>
                  </a:lnTo>
                  <a:lnTo>
                    <a:pt x="250" y="664"/>
                  </a:lnTo>
                  <a:lnTo>
                    <a:pt x="241" y="663"/>
                  </a:lnTo>
                  <a:lnTo>
                    <a:pt x="241" y="663"/>
                  </a:lnTo>
                  <a:lnTo>
                    <a:pt x="235" y="663"/>
                  </a:lnTo>
                  <a:lnTo>
                    <a:pt x="229" y="664"/>
                  </a:lnTo>
                  <a:lnTo>
                    <a:pt x="223" y="667"/>
                  </a:lnTo>
                  <a:lnTo>
                    <a:pt x="217" y="671"/>
                  </a:lnTo>
                  <a:lnTo>
                    <a:pt x="217" y="671"/>
                  </a:lnTo>
                  <a:lnTo>
                    <a:pt x="207" y="679"/>
                  </a:lnTo>
                  <a:lnTo>
                    <a:pt x="197" y="683"/>
                  </a:lnTo>
                  <a:lnTo>
                    <a:pt x="197" y="683"/>
                  </a:lnTo>
                  <a:lnTo>
                    <a:pt x="180" y="686"/>
                  </a:lnTo>
                  <a:lnTo>
                    <a:pt x="164" y="689"/>
                  </a:lnTo>
                  <a:lnTo>
                    <a:pt x="157" y="691"/>
                  </a:lnTo>
                  <a:lnTo>
                    <a:pt x="148" y="694"/>
                  </a:lnTo>
                  <a:lnTo>
                    <a:pt x="140" y="698"/>
                  </a:lnTo>
                  <a:lnTo>
                    <a:pt x="132" y="704"/>
                  </a:lnTo>
                  <a:lnTo>
                    <a:pt x="132" y="704"/>
                  </a:lnTo>
                  <a:lnTo>
                    <a:pt x="124" y="708"/>
                  </a:lnTo>
                  <a:lnTo>
                    <a:pt x="117" y="713"/>
                  </a:lnTo>
                  <a:lnTo>
                    <a:pt x="102" y="719"/>
                  </a:lnTo>
                  <a:lnTo>
                    <a:pt x="102" y="719"/>
                  </a:lnTo>
                  <a:lnTo>
                    <a:pt x="90" y="723"/>
                  </a:lnTo>
                  <a:lnTo>
                    <a:pt x="80" y="728"/>
                  </a:lnTo>
                  <a:lnTo>
                    <a:pt x="76" y="731"/>
                  </a:lnTo>
                  <a:lnTo>
                    <a:pt x="73" y="734"/>
                  </a:lnTo>
                  <a:lnTo>
                    <a:pt x="71" y="739"/>
                  </a:lnTo>
                  <a:lnTo>
                    <a:pt x="70" y="745"/>
                  </a:lnTo>
                  <a:lnTo>
                    <a:pt x="70" y="745"/>
                  </a:lnTo>
                  <a:lnTo>
                    <a:pt x="68" y="754"/>
                  </a:lnTo>
                  <a:lnTo>
                    <a:pt x="64" y="763"/>
                  </a:lnTo>
                  <a:lnTo>
                    <a:pt x="55" y="779"/>
                  </a:lnTo>
                  <a:lnTo>
                    <a:pt x="50" y="787"/>
                  </a:lnTo>
                  <a:lnTo>
                    <a:pt x="48" y="794"/>
                  </a:lnTo>
                  <a:lnTo>
                    <a:pt x="46" y="803"/>
                  </a:lnTo>
                  <a:lnTo>
                    <a:pt x="46" y="812"/>
                  </a:lnTo>
                  <a:lnTo>
                    <a:pt x="46" y="812"/>
                  </a:lnTo>
                  <a:lnTo>
                    <a:pt x="48" y="819"/>
                  </a:lnTo>
                  <a:lnTo>
                    <a:pt x="48" y="825"/>
                  </a:lnTo>
                  <a:lnTo>
                    <a:pt x="45" y="829"/>
                  </a:lnTo>
                  <a:lnTo>
                    <a:pt x="40" y="832"/>
                  </a:lnTo>
                  <a:lnTo>
                    <a:pt x="28" y="838"/>
                  </a:lnTo>
                  <a:lnTo>
                    <a:pt x="22" y="843"/>
                  </a:lnTo>
                  <a:lnTo>
                    <a:pt x="15" y="849"/>
                  </a:lnTo>
                  <a:lnTo>
                    <a:pt x="15" y="849"/>
                  </a:lnTo>
                  <a:lnTo>
                    <a:pt x="11" y="855"/>
                  </a:lnTo>
                  <a:lnTo>
                    <a:pt x="8" y="860"/>
                  </a:lnTo>
                  <a:lnTo>
                    <a:pt x="8" y="860"/>
                  </a:lnTo>
                  <a:lnTo>
                    <a:pt x="8" y="865"/>
                  </a:lnTo>
                  <a:lnTo>
                    <a:pt x="8" y="869"/>
                  </a:lnTo>
                  <a:lnTo>
                    <a:pt x="9" y="878"/>
                  </a:lnTo>
                  <a:lnTo>
                    <a:pt x="9" y="887"/>
                  </a:lnTo>
                  <a:lnTo>
                    <a:pt x="8" y="890"/>
                  </a:lnTo>
                  <a:lnTo>
                    <a:pt x="5" y="894"/>
                  </a:lnTo>
                  <a:lnTo>
                    <a:pt x="5" y="894"/>
                  </a:lnTo>
                  <a:lnTo>
                    <a:pt x="2" y="900"/>
                  </a:lnTo>
                  <a:lnTo>
                    <a:pt x="0" y="906"/>
                  </a:lnTo>
                  <a:lnTo>
                    <a:pt x="0" y="914"/>
                  </a:lnTo>
                  <a:lnTo>
                    <a:pt x="3" y="920"/>
                  </a:lnTo>
                  <a:lnTo>
                    <a:pt x="3" y="920"/>
                  </a:lnTo>
                  <a:lnTo>
                    <a:pt x="11" y="936"/>
                  </a:lnTo>
                  <a:lnTo>
                    <a:pt x="11" y="936"/>
                  </a:lnTo>
                  <a:lnTo>
                    <a:pt x="24" y="955"/>
                  </a:lnTo>
                  <a:lnTo>
                    <a:pt x="24" y="955"/>
                  </a:lnTo>
                  <a:lnTo>
                    <a:pt x="28" y="962"/>
                  </a:lnTo>
                  <a:lnTo>
                    <a:pt x="28" y="962"/>
                  </a:lnTo>
                  <a:lnTo>
                    <a:pt x="45" y="986"/>
                  </a:lnTo>
                  <a:lnTo>
                    <a:pt x="49" y="998"/>
                  </a:lnTo>
                  <a:lnTo>
                    <a:pt x="52" y="1008"/>
                  </a:lnTo>
                  <a:lnTo>
                    <a:pt x="52" y="1008"/>
                  </a:lnTo>
                  <a:lnTo>
                    <a:pt x="52" y="1008"/>
                  </a:lnTo>
                  <a:lnTo>
                    <a:pt x="52" y="1008"/>
                  </a:lnTo>
                  <a:lnTo>
                    <a:pt x="52" y="1008"/>
                  </a:lnTo>
                  <a:lnTo>
                    <a:pt x="52" y="1008"/>
                  </a:lnTo>
                  <a:lnTo>
                    <a:pt x="53" y="1016"/>
                  </a:lnTo>
                  <a:lnTo>
                    <a:pt x="53" y="1016"/>
                  </a:lnTo>
                  <a:lnTo>
                    <a:pt x="52" y="1020"/>
                  </a:lnTo>
                  <a:lnTo>
                    <a:pt x="52" y="1020"/>
                  </a:lnTo>
                  <a:lnTo>
                    <a:pt x="53" y="1024"/>
                  </a:lnTo>
                  <a:lnTo>
                    <a:pt x="55" y="1030"/>
                  </a:lnTo>
                  <a:lnTo>
                    <a:pt x="58" y="1035"/>
                  </a:lnTo>
                  <a:lnTo>
                    <a:pt x="61" y="1038"/>
                  </a:lnTo>
                  <a:lnTo>
                    <a:pt x="65" y="1041"/>
                  </a:lnTo>
                  <a:lnTo>
                    <a:pt x="70" y="1042"/>
                  </a:lnTo>
                  <a:lnTo>
                    <a:pt x="81" y="1044"/>
                  </a:lnTo>
                  <a:lnTo>
                    <a:pt x="81" y="1044"/>
                  </a:lnTo>
                  <a:lnTo>
                    <a:pt x="87" y="1044"/>
                  </a:lnTo>
                  <a:lnTo>
                    <a:pt x="87" y="1044"/>
                  </a:lnTo>
                  <a:lnTo>
                    <a:pt x="89" y="1044"/>
                  </a:lnTo>
                  <a:lnTo>
                    <a:pt x="89" y="1044"/>
                  </a:lnTo>
                  <a:lnTo>
                    <a:pt x="93" y="1044"/>
                  </a:lnTo>
                  <a:lnTo>
                    <a:pt x="95" y="1045"/>
                  </a:lnTo>
                  <a:lnTo>
                    <a:pt x="99" y="1049"/>
                  </a:lnTo>
                  <a:lnTo>
                    <a:pt x="101" y="1055"/>
                  </a:lnTo>
                  <a:lnTo>
                    <a:pt x="102" y="1063"/>
                  </a:lnTo>
                  <a:lnTo>
                    <a:pt x="105" y="1070"/>
                  </a:lnTo>
                  <a:lnTo>
                    <a:pt x="110" y="1076"/>
                  </a:lnTo>
                  <a:lnTo>
                    <a:pt x="113" y="1079"/>
                  </a:lnTo>
                  <a:lnTo>
                    <a:pt x="115" y="1081"/>
                  </a:lnTo>
                  <a:lnTo>
                    <a:pt x="120" y="1082"/>
                  </a:lnTo>
                  <a:lnTo>
                    <a:pt x="126" y="1082"/>
                  </a:lnTo>
                  <a:lnTo>
                    <a:pt x="126" y="1082"/>
                  </a:lnTo>
                  <a:lnTo>
                    <a:pt x="149" y="1083"/>
                  </a:lnTo>
                  <a:lnTo>
                    <a:pt x="170" y="1085"/>
                  </a:lnTo>
                  <a:lnTo>
                    <a:pt x="170" y="1085"/>
                  </a:lnTo>
                  <a:lnTo>
                    <a:pt x="180" y="1083"/>
                  </a:lnTo>
                  <a:lnTo>
                    <a:pt x="189" y="1082"/>
                  </a:lnTo>
                  <a:lnTo>
                    <a:pt x="197" y="1079"/>
                  </a:lnTo>
                  <a:lnTo>
                    <a:pt x="198" y="1076"/>
                  </a:lnTo>
                  <a:lnTo>
                    <a:pt x="201" y="1072"/>
                  </a:lnTo>
                  <a:lnTo>
                    <a:pt x="201" y="1072"/>
                  </a:lnTo>
                  <a:lnTo>
                    <a:pt x="204" y="1066"/>
                  </a:lnTo>
                  <a:lnTo>
                    <a:pt x="210" y="1058"/>
                  </a:lnTo>
                  <a:lnTo>
                    <a:pt x="214" y="1054"/>
                  </a:lnTo>
                  <a:lnTo>
                    <a:pt x="220" y="1051"/>
                  </a:lnTo>
                  <a:lnTo>
                    <a:pt x="220" y="1051"/>
                  </a:lnTo>
                  <a:lnTo>
                    <a:pt x="223" y="1051"/>
                  </a:lnTo>
                  <a:lnTo>
                    <a:pt x="223" y="1051"/>
                  </a:lnTo>
                  <a:lnTo>
                    <a:pt x="226" y="1052"/>
                  </a:lnTo>
                  <a:lnTo>
                    <a:pt x="229" y="1054"/>
                  </a:lnTo>
                  <a:lnTo>
                    <a:pt x="231" y="1060"/>
                  </a:lnTo>
                  <a:lnTo>
                    <a:pt x="232" y="1066"/>
                  </a:lnTo>
                  <a:lnTo>
                    <a:pt x="232" y="1066"/>
                  </a:lnTo>
                  <a:lnTo>
                    <a:pt x="232" y="1091"/>
                  </a:lnTo>
                  <a:lnTo>
                    <a:pt x="232" y="1120"/>
                  </a:lnTo>
                  <a:lnTo>
                    <a:pt x="232" y="1135"/>
                  </a:lnTo>
                  <a:lnTo>
                    <a:pt x="235" y="1147"/>
                  </a:lnTo>
                  <a:lnTo>
                    <a:pt x="239" y="1154"/>
                  </a:lnTo>
                  <a:lnTo>
                    <a:pt x="241" y="1157"/>
                  </a:lnTo>
                  <a:lnTo>
                    <a:pt x="244" y="1159"/>
                  </a:lnTo>
                  <a:lnTo>
                    <a:pt x="244" y="1159"/>
                  </a:lnTo>
                  <a:lnTo>
                    <a:pt x="245" y="1159"/>
                  </a:lnTo>
                  <a:lnTo>
                    <a:pt x="245" y="1159"/>
                  </a:lnTo>
                  <a:lnTo>
                    <a:pt x="248" y="1157"/>
                  </a:lnTo>
                  <a:lnTo>
                    <a:pt x="248" y="1157"/>
                  </a:lnTo>
                  <a:lnTo>
                    <a:pt x="262" y="1154"/>
                  </a:lnTo>
                  <a:lnTo>
                    <a:pt x="279" y="1153"/>
                  </a:lnTo>
                  <a:lnTo>
                    <a:pt x="279" y="1153"/>
                  </a:lnTo>
                  <a:lnTo>
                    <a:pt x="288" y="1153"/>
                  </a:lnTo>
                  <a:lnTo>
                    <a:pt x="288" y="1153"/>
                  </a:lnTo>
                  <a:lnTo>
                    <a:pt x="313" y="1154"/>
                  </a:lnTo>
                  <a:lnTo>
                    <a:pt x="325" y="1156"/>
                  </a:lnTo>
                  <a:lnTo>
                    <a:pt x="335" y="1159"/>
                  </a:lnTo>
                  <a:lnTo>
                    <a:pt x="335" y="1159"/>
                  </a:lnTo>
                  <a:lnTo>
                    <a:pt x="340" y="1160"/>
                  </a:lnTo>
                  <a:lnTo>
                    <a:pt x="340" y="1160"/>
                  </a:lnTo>
                  <a:lnTo>
                    <a:pt x="350" y="1162"/>
                  </a:lnTo>
                  <a:lnTo>
                    <a:pt x="359" y="1163"/>
                  </a:lnTo>
                  <a:lnTo>
                    <a:pt x="359" y="1163"/>
                  </a:lnTo>
                  <a:lnTo>
                    <a:pt x="371" y="1162"/>
                  </a:lnTo>
                  <a:lnTo>
                    <a:pt x="381" y="1159"/>
                  </a:lnTo>
                  <a:lnTo>
                    <a:pt x="392" y="1153"/>
                  </a:lnTo>
                  <a:lnTo>
                    <a:pt x="400" y="1146"/>
                  </a:lnTo>
                  <a:lnTo>
                    <a:pt x="400" y="1146"/>
                  </a:lnTo>
                  <a:lnTo>
                    <a:pt x="400" y="1146"/>
                  </a:lnTo>
                  <a:lnTo>
                    <a:pt x="400" y="1146"/>
                  </a:lnTo>
                  <a:lnTo>
                    <a:pt x="400" y="1146"/>
                  </a:lnTo>
                  <a:lnTo>
                    <a:pt x="400" y="1146"/>
                  </a:lnTo>
                  <a:lnTo>
                    <a:pt x="400" y="1146"/>
                  </a:lnTo>
                  <a:lnTo>
                    <a:pt x="400" y="1146"/>
                  </a:lnTo>
                  <a:lnTo>
                    <a:pt x="400" y="1146"/>
                  </a:lnTo>
                  <a:lnTo>
                    <a:pt x="400" y="1146"/>
                  </a:lnTo>
                  <a:lnTo>
                    <a:pt x="402" y="1146"/>
                  </a:lnTo>
                  <a:lnTo>
                    <a:pt x="402" y="1146"/>
                  </a:lnTo>
                  <a:lnTo>
                    <a:pt x="402" y="1146"/>
                  </a:lnTo>
                  <a:lnTo>
                    <a:pt x="402" y="1146"/>
                  </a:lnTo>
                  <a:lnTo>
                    <a:pt x="402" y="1144"/>
                  </a:lnTo>
                  <a:lnTo>
                    <a:pt x="402" y="1144"/>
                  </a:lnTo>
                  <a:lnTo>
                    <a:pt x="402" y="1144"/>
                  </a:lnTo>
                  <a:lnTo>
                    <a:pt x="402" y="1144"/>
                  </a:lnTo>
                  <a:lnTo>
                    <a:pt x="402" y="1144"/>
                  </a:lnTo>
                  <a:lnTo>
                    <a:pt x="402" y="1144"/>
                  </a:lnTo>
                  <a:lnTo>
                    <a:pt x="402" y="1144"/>
                  </a:lnTo>
                  <a:lnTo>
                    <a:pt x="403" y="1142"/>
                  </a:lnTo>
                  <a:lnTo>
                    <a:pt x="403" y="1142"/>
                  </a:lnTo>
                  <a:lnTo>
                    <a:pt x="403" y="1142"/>
                  </a:lnTo>
                  <a:lnTo>
                    <a:pt x="403" y="1142"/>
                  </a:lnTo>
                  <a:lnTo>
                    <a:pt x="403" y="1142"/>
                  </a:lnTo>
                  <a:lnTo>
                    <a:pt x="403" y="1142"/>
                  </a:lnTo>
                  <a:lnTo>
                    <a:pt x="405" y="1142"/>
                  </a:lnTo>
                  <a:lnTo>
                    <a:pt x="405" y="1142"/>
                  </a:lnTo>
                  <a:lnTo>
                    <a:pt x="405" y="1142"/>
                  </a:lnTo>
                  <a:lnTo>
                    <a:pt x="405" y="1142"/>
                  </a:lnTo>
                  <a:lnTo>
                    <a:pt x="405" y="1142"/>
                  </a:lnTo>
                  <a:lnTo>
                    <a:pt x="405" y="1142"/>
                  </a:lnTo>
                  <a:lnTo>
                    <a:pt x="405" y="1141"/>
                  </a:lnTo>
                  <a:lnTo>
                    <a:pt x="405" y="1141"/>
                  </a:lnTo>
                  <a:lnTo>
                    <a:pt x="415" y="1135"/>
                  </a:lnTo>
                  <a:lnTo>
                    <a:pt x="428" y="1129"/>
                  </a:lnTo>
                  <a:lnTo>
                    <a:pt x="428" y="1129"/>
                  </a:lnTo>
                  <a:lnTo>
                    <a:pt x="443" y="1123"/>
                  </a:lnTo>
                  <a:lnTo>
                    <a:pt x="461" y="1114"/>
                  </a:lnTo>
                  <a:lnTo>
                    <a:pt x="461" y="1114"/>
                  </a:lnTo>
                  <a:lnTo>
                    <a:pt x="495" y="1094"/>
                  </a:lnTo>
                  <a:lnTo>
                    <a:pt x="495" y="1094"/>
                  </a:lnTo>
                  <a:lnTo>
                    <a:pt x="507" y="1088"/>
                  </a:lnTo>
                  <a:lnTo>
                    <a:pt x="520" y="1082"/>
                  </a:lnTo>
                  <a:lnTo>
                    <a:pt x="532" y="1078"/>
                  </a:lnTo>
                  <a:lnTo>
                    <a:pt x="545" y="1076"/>
                  </a:lnTo>
                  <a:lnTo>
                    <a:pt x="545" y="1076"/>
                  </a:lnTo>
                  <a:lnTo>
                    <a:pt x="558" y="1076"/>
                  </a:lnTo>
                  <a:lnTo>
                    <a:pt x="573" y="1073"/>
                  </a:lnTo>
                  <a:lnTo>
                    <a:pt x="588" y="1072"/>
                  </a:lnTo>
                  <a:lnTo>
                    <a:pt x="600" y="1070"/>
                  </a:lnTo>
                  <a:lnTo>
                    <a:pt x="600" y="1070"/>
                  </a:lnTo>
                  <a:lnTo>
                    <a:pt x="606" y="1070"/>
                  </a:lnTo>
                  <a:lnTo>
                    <a:pt x="610" y="1072"/>
                  </a:lnTo>
                  <a:lnTo>
                    <a:pt x="612" y="1076"/>
                  </a:lnTo>
                  <a:lnTo>
                    <a:pt x="612" y="1081"/>
                  </a:lnTo>
                  <a:lnTo>
                    <a:pt x="612" y="1081"/>
                  </a:lnTo>
                  <a:lnTo>
                    <a:pt x="610" y="1089"/>
                  </a:lnTo>
                  <a:lnTo>
                    <a:pt x="609" y="1100"/>
                  </a:lnTo>
                  <a:lnTo>
                    <a:pt x="607" y="1114"/>
                  </a:lnTo>
                  <a:lnTo>
                    <a:pt x="607" y="1129"/>
                  </a:lnTo>
                  <a:lnTo>
                    <a:pt x="607" y="1129"/>
                  </a:lnTo>
                  <a:lnTo>
                    <a:pt x="609" y="1153"/>
                  </a:lnTo>
                  <a:lnTo>
                    <a:pt x="614" y="1176"/>
                  </a:lnTo>
                  <a:lnTo>
                    <a:pt x="617" y="1188"/>
                  </a:lnTo>
                  <a:lnTo>
                    <a:pt x="622" y="1199"/>
                  </a:lnTo>
                  <a:lnTo>
                    <a:pt x="628" y="1209"/>
                  </a:lnTo>
                  <a:lnTo>
                    <a:pt x="634" y="1218"/>
                  </a:lnTo>
                  <a:lnTo>
                    <a:pt x="634" y="1218"/>
                  </a:lnTo>
                  <a:lnTo>
                    <a:pt x="644" y="1230"/>
                  </a:lnTo>
                  <a:lnTo>
                    <a:pt x="644" y="1230"/>
                  </a:lnTo>
                  <a:lnTo>
                    <a:pt x="662" y="1247"/>
                  </a:lnTo>
                  <a:lnTo>
                    <a:pt x="669" y="1253"/>
                  </a:lnTo>
                  <a:lnTo>
                    <a:pt x="677" y="1259"/>
                  </a:lnTo>
                  <a:lnTo>
                    <a:pt x="684" y="1264"/>
                  </a:lnTo>
                  <a:lnTo>
                    <a:pt x="691" y="1267"/>
                  </a:lnTo>
                  <a:lnTo>
                    <a:pt x="700" y="1268"/>
                  </a:lnTo>
                  <a:lnTo>
                    <a:pt x="708" y="1270"/>
                  </a:lnTo>
                  <a:lnTo>
                    <a:pt x="708" y="1270"/>
                  </a:lnTo>
                  <a:lnTo>
                    <a:pt x="718" y="1268"/>
                  </a:lnTo>
                  <a:lnTo>
                    <a:pt x="718" y="1268"/>
                  </a:lnTo>
                  <a:lnTo>
                    <a:pt x="727" y="1268"/>
                  </a:lnTo>
                  <a:lnTo>
                    <a:pt x="727" y="1268"/>
                  </a:lnTo>
                  <a:lnTo>
                    <a:pt x="734" y="1268"/>
                  </a:lnTo>
                  <a:lnTo>
                    <a:pt x="738" y="1270"/>
                  </a:lnTo>
                  <a:lnTo>
                    <a:pt x="747" y="1272"/>
                  </a:lnTo>
                  <a:lnTo>
                    <a:pt x="747" y="1272"/>
                  </a:lnTo>
                  <a:lnTo>
                    <a:pt x="750" y="1275"/>
                  </a:lnTo>
                  <a:lnTo>
                    <a:pt x="756" y="1278"/>
                  </a:lnTo>
                  <a:lnTo>
                    <a:pt x="756" y="1278"/>
                  </a:lnTo>
                  <a:lnTo>
                    <a:pt x="764" y="1278"/>
                  </a:lnTo>
                  <a:lnTo>
                    <a:pt x="764" y="1278"/>
                  </a:lnTo>
                  <a:lnTo>
                    <a:pt x="768" y="1278"/>
                  </a:lnTo>
                  <a:lnTo>
                    <a:pt x="768" y="1278"/>
                  </a:lnTo>
                  <a:lnTo>
                    <a:pt x="770" y="1278"/>
                  </a:lnTo>
                  <a:lnTo>
                    <a:pt x="770" y="1278"/>
                  </a:lnTo>
                  <a:lnTo>
                    <a:pt x="777" y="1280"/>
                  </a:lnTo>
                  <a:lnTo>
                    <a:pt x="777" y="1280"/>
                  </a:lnTo>
                  <a:lnTo>
                    <a:pt x="780" y="1283"/>
                  </a:lnTo>
                  <a:lnTo>
                    <a:pt x="781" y="1286"/>
                  </a:lnTo>
                  <a:lnTo>
                    <a:pt x="784" y="1293"/>
                  </a:lnTo>
                  <a:lnTo>
                    <a:pt x="786" y="1298"/>
                  </a:lnTo>
                  <a:lnTo>
                    <a:pt x="787" y="1301"/>
                  </a:lnTo>
                  <a:lnTo>
                    <a:pt x="792" y="1303"/>
                  </a:lnTo>
                  <a:lnTo>
                    <a:pt x="798" y="1303"/>
                  </a:lnTo>
                  <a:lnTo>
                    <a:pt x="798" y="1303"/>
                  </a:lnTo>
                  <a:lnTo>
                    <a:pt x="815" y="1305"/>
                  </a:lnTo>
                  <a:lnTo>
                    <a:pt x="824" y="1306"/>
                  </a:lnTo>
                  <a:lnTo>
                    <a:pt x="835" y="1308"/>
                  </a:lnTo>
                  <a:lnTo>
                    <a:pt x="842" y="1312"/>
                  </a:lnTo>
                  <a:lnTo>
                    <a:pt x="849" y="1317"/>
                  </a:lnTo>
                  <a:lnTo>
                    <a:pt x="854" y="1323"/>
                  </a:lnTo>
                  <a:lnTo>
                    <a:pt x="855" y="1327"/>
                  </a:lnTo>
                  <a:lnTo>
                    <a:pt x="855" y="1330"/>
                  </a:lnTo>
                  <a:lnTo>
                    <a:pt x="855" y="1330"/>
                  </a:lnTo>
                  <a:lnTo>
                    <a:pt x="855" y="1335"/>
                  </a:lnTo>
                  <a:lnTo>
                    <a:pt x="858" y="1337"/>
                  </a:lnTo>
                  <a:lnTo>
                    <a:pt x="860" y="1339"/>
                  </a:lnTo>
                  <a:lnTo>
                    <a:pt x="864" y="1340"/>
                  </a:lnTo>
                  <a:lnTo>
                    <a:pt x="864" y="1340"/>
                  </a:lnTo>
                  <a:lnTo>
                    <a:pt x="873" y="1342"/>
                  </a:lnTo>
                  <a:lnTo>
                    <a:pt x="885" y="1343"/>
                  </a:lnTo>
                  <a:lnTo>
                    <a:pt x="885" y="1343"/>
                  </a:lnTo>
                  <a:lnTo>
                    <a:pt x="897" y="1343"/>
                  </a:lnTo>
                  <a:lnTo>
                    <a:pt x="897" y="1343"/>
                  </a:lnTo>
                  <a:lnTo>
                    <a:pt x="907" y="1343"/>
                  </a:lnTo>
                  <a:lnTo>
                    <a:pt x="907" y="1343"/>
                  </a:lnTo>
                  <a:lnTo>
                    <a:pt x="923" y="1343"/>
                  </a:lnTo>
                  <a:lnTo>
                    <a:pt x="923" y="1343"/>
                  </a:lnTo>
                  <a:lnTo>
                    <a:pt x="927" y="1345"/>
                  </a:lnTo>
                  <a:lnTo>
                    <a:pt x="932" y="1348"/>
                  </a:lnTo>
                  <a:lnTo>
                    <a:pt x="932" y="1348"/>
                  </a:lnTo>
                  <a:lnTo>
                    <a:pt x="941" y="1355"/>
                  </a:lnTo>
                  <a:lnTo>
                    <a:pt x="948" y="1362"/>
                  </a:lnTo>
                  <a:lnTo>
                    <a:pt x="956" y="1370"/>
                  </a:lnTo>
                  <a:lnTo>
                    <a:pt x="957" y="1374"/>
                  </a:lnTo>
                  <a:lnTo>
                    <a:pt x="960" y="1380"/>
                  </a:lnTo>
                  <a:lnTo>
                    <a:pt x="960" y="1380"/>
                  </a:lnTo>
                  <a:lnTo>
                    <a:pt x="960" y="1388"/>
                  </a:lnTo>
                  <a:lnTo>
                    <a:pt x="960" y="1395"/>
                  </a:lnTo>
                  <a:lnTo>
                    <a:pt x="960" y="1395"/>
                  </a:lnTo>
                  <a:lnTo>
                    <a:pt x="960" y="1402"/>
                  </a:lnTo>
                  <a:lnTo>
                    <a:pt x="960" y="1408"/>
                  </a:lnTo>
                  <a:lnTo>
                    <a:pt x="960" y="1408"/>
                  </a:lnTo>
                  <a:lnTo>
                    <a:pt x="964" y="1417"/>
                  </a:lnTo>
                  <a:lnTo>
                    <a:pt x="969" y="1426"/>
                  </a:lnTo>
                  <a:lnTo>
                    <a:pt x="975" y="1433"/>
                  </a:lnTo>
                  <a:lnTo>
                    <a:pt x="976" y="1439"/>
                  </a:lnTo>
                  <a:lnTo>
                    <a:pt x="976" y="1439"/>
                  </a:lnTo>
                  <a:lnTo>
                    <a:pt x="976" y="1442"/>
                  </a:lnTo>
                  <a:lnTo>
                    <a:pt x="975" y="1445"/>
                  </a:lnTo>
                  <a:lnTo>
                    <a:pt x="973" y="1448"/>
                  </a:lnTo>
                  <a:lnTo>
                    <a:pt x="970" y="1450"/>
                  </a:lnTo>
                  <a:lnTo>
                    <a:pt x="970" y="1450"/>
                  </a:lnTo>
                  <a:lnTo>
                    <a:pt x="964" y="1454"/>
                  </a:lnTo>
                  <a:lnTo>
                    <a:pt x="963" y="1460"/>
                  </a:lnTo>
                  <a:lnTo>
                    <a:pt x="963" y="1466"/>
                  </a:lnTo>
                  <a:lnTo>
                    <a:pt x="966" y="1473"/>
                  </a:lnTo>
                  <a:lnTo>
                    <a:pt x="973" y="1490"/>
                  </a:lnTo>
                  <a:lnTo>
                    <a:pt x="976" y="1498"/>
                  </a:lnTo>
                  <a:lnTo>
                    <a:pt x="978" y="1507"/>
                  </a:lnTo>
                  <a:lnTo>
                    <a:pt x="978" y="1507"/>
                  </a:lnTo>
                  <a:lnTo>
                    <a:pt x="981" y="1516"/>
                  </a:lnTo>
                  <a:lnTo>
                    <a:pt x="984" y="1524"/>
                  </a:lnTo>
                  <a:lnTo>
                    <a:pt x="984" y="1524"/>
                  </a:lnTo>
                  <a:lnTo>
                    <a:pt x="988" y="1529"/>
                  </a:lnTo>
                  <a:lnTo>
                    <a:pt x="995" y="1534"/>
                  </a:lnTo>
                  <a:lnTo>
                    <a:pt x="1006" y="1538"/>
                  </a:lnTo>
                  <a:lnTo>
                    <a:pt x="1016" y="1541"/>
                  </a:lnTo>
                  <a:lnTo>
                    <a:pt x="1016" y="1541"/>
                  </a:lnTo>
                  <a:lnTo>
                    <a:pt x="1016" y="1541"/>
                  </a:lnTo>
                  <a:lnTo>
                    <a:pt x="1016" y="1541"/>
                  </a:lnTo>
                  <a:lnTo>
                    <a:pt x="1016" y="1541"/>
                  </a:lnTo>
                  <a:lnTo>
                    <a:pt x="1016" y="1541"/>
                  </a:lnTo>
                  <a:lnTo>
                    <a:pt x="1016" y="1541"/>
                  </a:lnTo>
                  <a:lnTo>
                    <a:pt x="1016" y="1541"/>
                  </a:lnTo>
                  <a:lnTo>
                    <a:pt x="1016" y="1541"/>
                  </a:lnTo>
                  <a:lnTo>
                    <a:pt x="1016" y="1541"/>
                  </a:lnTo>
                  <a:lnTo>
                    <a:pt x="1016" y="1541"/>
                  </a:lnTo>
                  <a:lnTo>
                    <a:pt x="1016" y="1541"/>
                  </a:lnTo>
                  <a:lnTo>
                    <a:pt x="1016" y="1541"/>
                  </a:lnTo>
                  <a:lnTo>
                    <a:pt x="1016" y="1541"/>
                  </a:lnTo>
                  <a:lnTo>
                    <a:pt x="1029" y="1543"/>
                  </a:lnTo>
                  <a:lnTo>
                    <a:pt x="1029" y="1543"/>
                  </a:lnTo>
                  <a:lnTo>
                    <a:pt x="1029" y="1543"/>
                  </a:lnTo>
                  <a:lnTo>
                    <a:pt x="1031" y="1543"/>
                  </a:lnTo>
                  <a:lnTo>
                    <a:pt x="1031" y="1543"/>
                  </a:lnTo>
                  <a:lnTo>
                    <a:pt x="1031" y="1543"/>
                  </a:lnTo>
                  <a:lnTo>
                    <a:pt x="1031" y="1543"/>
                  </a:lnTo>
                  <a:lnTo>
                    <a:pt x="1031" y="1543"/>
                  </a:lnTo>
                  <a:lnTo>
                    <a:pt x="1031" y="1543"/>
                  </a:lnTo>
                  <a:lnTo>
                    <a:pt x="1031" y="1543"/>
                  </a:lnTo>
                  <a:lnTo>
                    <a:pt x="1031" y="1543"/>
                  </a:lnTo>
                  <a:lnTo>
                    <a:pt x="1031" y="1543"/>
                  </a:lnTo>
                  <a:lnTo>
                    <a:pt x="1031" y="1543"/>
                  </a:lnTo>
                  <a:lnTo>
                    <a:pt x="1044" y="1544"/>
                  </a:lnTo>
                  <a:lnTo>
                    <a:pt x="1044" y="1544"/>
                  </a:lnTo>
                  <a:lnTo>
                    <a:pt x="1056" y="1544"/>
                  </a:lnTo>
                  <a:lnTo>
                    <a:pt x="1056" y="1544"/>
                  </a:lnTo>
                  <a:lnTo>
                    <a:pt x="1072" y="1543"/>
                  </a:lnTo>
                  <a:lnTo>
                    <a:pt x="1072" y="1543"/>
                  </a:lnTo>
                  <a:lnTo>
                    <a:pt x="1090" y="1544"/>
                  </a:lnTo>
                  <a:lnTo>
                    <a:pt x="1097" y="1546"/>
                  </a:lnTo>
                  <a:lnTo>
                    <a:pt x="1103" y="1549"/>
                  </a:lnTo>
                  <a:lnTo>
                    <a:pt x="1103" y="1549"/>
                  </a:lnTo>
                  <a:lnTo>
                    <a:pt x="1108" y="1553"/>
                  </a:lnTo>
                  <a:lnTo>
                    <a:pt x="1112" y="1560"/>
                  </a:lnTo>
                  <a:lnTo>
                    <a:pt x="1114" y="1568"/>
                  </a:lnTo>
                  <a:lnTo>
                    <a:pt x="1114" y="1580"/>
                  </a:lnTo>
                  <a:lnTo>
                    <a:pt x="1114" y="1580"/>
                  </a:lnTo>
                  <a:lnTo>
                    <a:pt x="1115" y="1587"/>
                  </a:lnTo>
                  <a:lnTo>
                    <a:pt x="1117" y="1593"/>
                  </a:lnTo>
                  <a:lnTo>
                    <a:pt x="1118" y="1599"/>
                  </a:lnTo>
                  <a:lnTo>
                    <a:pt x="1122" y="1603"/>
                  </a:lnTo>
                  <a:lnTo>
                    <a:pt x="1122" y="1603"/>
                  </a:lnTo>
                  <a:lnTo>
                    <a:pt x="1130" y="1614"/>
                  </a:lnTo>
                  <a:lnTo>
                    <a:pt x="1140" y="1622"/>
                  </a:lnTo>
                  <a:lnTo>
                    <a:pt x="1149" y="1634"/>
                  </a:lnTo>
                  <a:lnTo>
                    <a:pt x="1152" y="1640"/>
                  </a:lnTo>
                  <a:lnTo>
                    <a:pt x="1155" y="1648"/>
                  </a:lnTo>
                  <a:lnTo>
                    <a:pt x="1155" y="1648"/>
                  </a:lnTo>
                  <a:lnTo>
                    <a:pt x="1158" y="1659"/>
                  </a:lnTo>
                  <a:lnTo>
                    <a:pt x="1158" y="1671"/>
                  </a:lnTo>
                  <a:lnTo>
                    <a:pt x="1156" y="1684"/>
                  </a:lnTo>
                  <a:lnTo>
                    <a:pt x="1154" y="1696"/>
                  </a:lnTo>
                  <a:lnTo>
                    <a:pt x="1147" y="1718"/>
                  </a:lnTo>
                  <a:lnTo>
                    <a:pt x="1147" y="1730"/>
                  </a:lnTo>
                  <a:lnTo>
                    <a:pt x="1147" y="1739"/>
                  </a:lnTo>
                  <a:lnTo>
                    <a:pt x="1147" y="1739"/>
                  </a:lnTo>
                  <a:lnTo>
                    <a:pt x="1147" y="1746"/>
                  </a:lnTo>
                  <a:lnTo>
                    <a:pt x="1147" y="1754"/>
                  </a:lnTo>
                  <a:lnTo>
                    <a:pt x="1147" y="1754"/>
                  </a:lnTo>
                  <a:lnTo>
                    <a:pt x="1145" y="1764"/>
                  </a:lnTo>
                  <a:lnTo>
                    <a:pt x="1139" y="1773"/>
                  </a:lnTo>
                  <a:lnTo>
                    <a:pt x="1133" y="1782"/>
                  </a:lnTo>
                  <a:lnTo>
                    <a:pt x="1125" y="1788"/>
                  </a:lnTo>
                  <a:lnTo>
                    <a:pt x="1125" y="1788"/>
                  </a:lnTo>
                  <a:lnTo>
                    <a:pt x="1136" y="1801"/>
                  </a:lnTo>
                  <a:lnTo>
                    <a:pt x="1137" y="1807"/>
                  </a:lnTo>
                  <a:lnTo>
                    <a:pt x="1139" y="1813"/>
                  </a:lnTo>
                  <a:lnTo>
                    <a:pt x="1139" y="1813"/>
                  </a:lnTo>
                  <a:lnTo>
                    <a:pt x="1139" y="1816"/>
                  </a:lnTo>
                  <a:lnTo>
                    <a:pt x="1136" y="1819"/>
                  </a:lnTo>
                  <a:lnTo>
                    <a:pt x="1133" y="1822"/>
                  </a:lnTo>
                  <a:lnTo>
                    <a:pt x="1128" y="1825"/>
                  </a:lnTo>
                  <a:lnTo>
                    <a:pt x="1128" y="1825"/>
                  </a:lnTo>
                  <a:lnTo>
                    <a:pt x="1125" y="1828"/>
                  </a:lnTo>
                  <a:lnTo>
                    <a:pt x="1124" y="1829"/>
                  </a:lnTo>
                  <a:lnTo>
                    <a:pt x="1124" y="1834"/>
                  </a:lnTo>
                  <a:lnTo>
                    <a:pt x="1124" y="1837"/>
                  </a:lnTo>
                  <a:lnTo>
                    <a:pt x="1127" y="1844"/>
                  </a:lnTo>
                  <a:lnTo>
                    <a:pt x="1131" y="1854"/>
                  </a:lnTo>
                  <a:lnTo>
                    <a:pt x="1137" y="1866"/>
                  </a:lnTo>
                  <a:lnTo>
                    <a:pt x="1142" y="1879"/>
                  </a:lnTo>
                  <a:lnTo>
                    <a:pt x="1143" y="1894"/>
                  </a:lnTo>
                  <a:lnTo>
                    <a:pt x="1143" y="1902"/>
                  </a:lnTo>
                  <a:lnTo>
                    <a:pt x="1142" y="1910"/>
                  </a:lnTo>
                  <a:lnTo>
                    <a:pt x="1142" y="1910"/>
                  </a:lnTo>
                  <a:lnTo>
                    <a:pt x="1142" y="1912"/>
                  </a:lnTo>
                  <a:lnTo>
                    <a:pt x="1142" y="1912"/>
                  </a:lnTo>
                  <a:lnTo>
                    <a:pt x="1137" y="1932"/>
                  </a:lnTo>
                  <a:lnTo>
                    <a:pt x="1136" y="1947"/>
                  </a:lnTo>
                  <a:lnTo>
                    <a:pt x="1136" y="1947"/>
                  </a:lnTo>
                  <a:lnTo>
                    <a:pt x="1136" y="1953"/>
                  </a:lnTo>
                  <a:lnTo>
                    <a:pt x="1137" y="1958"/>
                  </a:lnTo>
                  <a:lnTo>
                    <a:pt x="1140" y="1961"/>
                  </a:lnTo>
                  <a:lnTo>
                    <a:pt x="1145" y="1963"/>
                  </a:lnTo>
                  <a:lnTo>
                    <a:pt x="1150" y="1965"/>
                  </a:lnTo>
                  <a:lnTo>
                    <a:pt x="1158" y="1968"/>
                  </a:lnTo>
                  <a:lnTo>
                    <a:pt x="1177" y="1969"/>
                  </a:lnTo>
                  <a:lnTo>
                    <a:pt x="1177" y="1969"/>
                  </a:lnTo>
                  <a:lnTo>
                    <a:pt x="1199" y="1971"/>
                  </a:lnTo>
                  <a:lnTo>
                    <a:pt x="1214" y="1975"/>
                  </a:lnTo>
                  <a:lnTo>
                    <a:pt x="1223" y="1978"/>
                  </a:lnTo>
                  <a:lnTo>
                    <a:pt x="1229" y="1980"/>
                  </a:lnTo>
                  <a:lnTo>
                    <a:pt x="1229" y="1980"/>
                  </a:lnTo>
                  <a:lnTo>
                    <a:pt x="1233" y="1978"/>
                  </a:lnTo>
                  <a:lnTo>
                    <a:pt x="1239" y="1975"/>
                  </a:lnTo>
                  <a:lnTo>
                    <a:pt x="1239" y="1975"/>
                  </a:lnTo>
                  <a:lnTo>
                    <a:pt x="1244" y="1974"/>
                  </a:lnTo>
                  <a:lnTo>
                    <a:pt x="1244" y="1974"/>
                  </a:lnTo>
                  <a:lnTo>
                    <a:pt x="1244" y="1974"/>
                  </a:lnTo>
                  <a:lnTo>
                    <a:pt x="1245" y="1974"/>
                  </a:lnTo>
                  <a:lnTo>
                    <a:pt x="1245" y="1974"/>
                  </a:lnTo>
                  <a:lnTo>
                    <a:pt x="1251" y="1975"/>
                  </a:lnTo>
                  <a:lnTo>
                    <a:pt x="1257" y="1980"/>
                  </a:lnTo>
                  <a:lnTo>
                    <a:pt x="1263" y="1987"/>
                  </a:lnTo>
                  <a:lnTo>
                    <a:pt x="1269" y="1994"/>
                  </a:lnTo>
                  <a:lnTo>
                    <a:pt x="1279" y="2014"/>
                  </a:lnTo>
                  <a:lnTo>
                    <a:pt x="1286" y="2031"/>
                  </a:lnTo>
                  <a:lnTo>
                    <a:pt x="1286" y="2031"/>
                  </a:lnTo>
                  <a:lnTo>
                    <a:pt x="1288" y="2034"/>
                  </a:lnTo>
                  <a:lnTo>
                    <a:pt x="1288" y="2034"/>
                  </a:lnTo>
                  <a:lnTo>
                    <a:pt x="1288" y="2034"/>
                  </a:lnTo>
                  <a:lnTo>
                    <a:pt x="1288" y="2034"/>
                  </a:lnTo>
                  <a:lnTo>
                    <a:pt x="1288" y="2034"/>
                  </a:lnTo>
                  <a:lnTo>
                    <a:pt x="1288" y="2034"/>
                  </a:lnTo>
                  <a:lnTo>
                    <a:pt x="1288" y="2037"/>
                  </a:lnTo>
                  <a:lnTo>
                    <a:pt x="1288" y="2037"/>
                  </a:lnTo>
                  <a:lnTo>
                    <a:pt x="1295" y="2060"/>
                  </a:lnTo>
                  <a:lnTo>
                    <a:pt x="1304" y="2085"/>
                  </a:lnTo>
                  <a:lnTo>
                    <a:pt x="1314" y="2105"/>
                  </a:lnTo>
                  <a:lnTo>
                    <a:pt x="1317" y="2111"/>
                  </a:lnTo>
                  <a:lnTo>
                    <a:pt x="1322" y="2113"/>
                  </a:lnTo>
                  <a:lnTo>
                    <a:pt x="1322" y="2113"/>
                  </a:lnTo>
                  <a:lnTo>
                    <a:pt x="1322" y="2113"/>
                  </a:lnTo>
                  <a:lnTo>
                    <a:pt x="1322" y="2113"/>
                  </a:lnTo>
                  <a:lnTo>
                    <a:pt x="1328" y="2110"/>
                  </a:lnTo>
                  <a:lnTo>
                    <a:pt x="1328" y="2110"/>
                  </a:lnTo>
                  <a:lnTo>
                    <a:pt x="1344" y="2102"/>
                  </a:lnTo>
                  <a:lnTo>
                    <a:pt x="1354" y="2098"/>
                  </a:lnTo>
                  <a:lnTo>
                    <a:pt x="1366" y="2096"/>
                  </a:lnTo>
                  <a:lnTo>
                    <a:pt x="1366" y="2096"/>
                  </a:lnTo>
                  <a:lnTo>
                    <a:pt x="1366" y="2096"/>
                  </a:lnTo>
                  <a:lnTo>
                    <a:pt x="1366" y="2096"/>
                  </a:lnTo>
                  <a:lnTo>
                    <a:pt x="1366" y="2096"/>
                  </a:lnTo>
                  <a:lnTo>
                    <a:pt x="1373" y="2098"/>
                  </a:lnTo>
                  <a:lnTo>
                    <a:pt x="1379" y="2099"/>
                  </a:lnTo>
                  <a:lnTo>
                    <a:pt x="1379" y="2099"/>
                  </a:lnTo>
                  <a:lnTo>
                    <a:pt x="1379" y="2099"/>
                  </a:lnTo>
                  <a:lnTo>
                    <a:pt x="1379" y="2099"/>
                  </a:lnTo>
                  <a:lnTo>
                    <a:pt x="1381" y="2101"/>
                  </a:lnTo>
                  <a:lnTo>
                    <a:pt x="1381" y="2101"/>
                  </a:lnTo>
                  <a:lnTo>
                    <a:pt x="1381" y="2101"/>
                  </a:lnTo>
                  <a:lnTo>
                    <a:pt x="1381" y="2101"/>
                  </a:lnTo>
                  <a:lnTo>
                    <a:pt x="1385" y="2104"/>
                  </a:lnTo>
                  <a:lnTo>
                    <a:pt x="1387" y="2108"/>
                  </a:lnTo>
                  <a:lnTo>
                    <a:pt x="1388" y="2114"/>
                  </a:lnTo>
                  <a:lnTo>
                    <a:pt x="1390" y="2120"/>
                  </a:lnTo>
                  <a:lnTo>
                    <a:pt x="1390" y="2136"/>
                  </a:lnTo>
                  <a:lnTo>
                    <a:pt x="1387" y="2155"/>
                  </a:lnTo>
                  <a:lnTo>
                    <a:pt x="1379" y="2194"/>
                  </a:lnTo>
                  <a:lnTo>
                    <a:pt x="1375" y="2212"/>
                  </a:lnTo>
                  <a:lnTo>
                    <a:pt x="1373" y="2226"/>
                  </a:lnTo>
                  <a:lnTo>
                    <a:pt x="1373" y="2226"/>
                  </a:lnTo>
                  <a:lnTo>
                    <a:pt x="1390" y="2226"/>
                  </a:lnTo>
                  <a:lnTo>
                    <a:pt x="1390" y="2226"/>
                  </a:lnTo>
                  <a:lnTo>
                    <a:pt x="1406" y="2226"/>
                  </a:lnTo>
                  <a:lnTo>
                    <a:pt x="1406" y="2226"/>
                  </a:lnTo>
                  <a:lnTo>
                    <a:pt x="1415" y="2228"/>
                  </a:lnTo>
                  <a:lnTo>
                    <a:pt x="1421" y="2229"/>
                  </a:lnTo>
                  <a:lnTo>
                    <a:pt x="1421" y="2229"/>
                  </a:lnTo>
                  <a:lnTo>
                    <a:pt x="1422" y="2231"/>
                  </a:lnTo>
                  <a:lnTo>
                    <a:pt x="1425" y="2234"/>
                  </a:lnTo>
                  <a:lnTo>
                    <a:pt x="1428" y="2244"/>
                  </a:lnTo>
                  <a:lnTo>
                    <a:pt x="1431" y="2257"/>
                  </a:lnTo>
                  <a:lnTo>
                    <a:pt x="1433" y="2272"/>
                  </a:lnTo>
                  <a:lnTo>
                    <a:pt x="1435" y="2305"/>
                  </a:lnTo>
                  <a:lnTo>
                    <a:pt x="1435" y="2319"/>
                  </a:lnTo>
                  <a:lnTo>
                    <a:pt x="1434" y="2330"/>
                  </a:lnTo>
                  <a:lnTo>
                    <a:pt x="1434" y="2330"/>
                  </a:lnTo>
                  <a:lnTo>
                    <a:pt x="1433" y="2337"/>
                  </a:lnTo>
                  <a:lnTo>
                    <a:pt x="1433" y="2337"/>
                  </a:lnTo>
                  <a:lnTo>
                    <a:pt x="1428" y="2343"/>
                  </a:lnTo>
                  <a:lnTo>
                    <a:pt x="1421" y="2349"/>
                  </a:lnTo>
                  <a:lnTo>
                    <a:pt x="1410" y="2355"/>
                  </a:lnTo>
                  <a:lnTo>
                    <a:pt x="1399" y="2361"/>
                  </a:lnTo>
                  <a:lnTo>
                    <a:pt x="1372" y="2373"/>
                  </a:lnTo>
                  <a:lnTo>
                    <a:pt x="1359" y="2378"/>
                  </a:lnTo>
                  <a:lnTo>
                    <a:pt x="1347" y="2384"/>
                  </a:lnTo>
                  <a:lnTo>
                    <a:pt x="1347" y="2384"/>
                  </a:lnTo>
                  <a:lnTo>
                    <a:pt x="1335" y="2393"/>
                  </a:lnTo>
                  <a:lnTo>
                    <a:pt x="1335" y="2393"/>
                  </a:lnTo>
                  <a:lnTo>
                    <a:pt x="1309" y="2417"/>
                  </a:lnTo>
                  <a:lnTo>
                    <a:pt x="1279" y="2446"/>
                  </a:lnTo>
                  <a:lnTo>
                    <a:pt x="1263" y="2463"/>
                  </a:lnTo>
                  <a:lnTo>
                    <a:pt x="1249" y="2480"/>
                  </a:lnTo>
                  <a:lnTo>
                    <a:pt x="1236" y="2496"/>
                  </a:lnTo>
                  <a:lnTo>
                    <a:pt x="1226" y="2513"/>
                  </a:lnTo>
                  <a:lnTo>
                    <a:pt x="1226" y="2513"/>
                  </a:lnTo>
                  <a:lnTo>
                    <a:pt x="1211" y="2533"/>
                  </a:lnTo>
                  <a:lnTo>
                    <a:pt x="1195" y="2553"/>
                  </a:lnTo>
                  <a:lnTo>
                    <a:pt x="1164" y="2587"/>
                  </a:lnTo>
                  <a:lnTo>
                    <a:pt x="1164" y="2587"/>
                  </a:lnTo>
                  <a:lnTo>
                    <a:pt x="1173" y="2588"/>
                  </a:lnTo>
                  <a:lnTo>
                    <a:pt x="1173" y="2588"/>
                  </a:lnTo>
                  <a:lnTo>
                    <a:pt x="1179" y="2588"/>
                  </a:lnTo>
                  <a:lnTo>
                    <a:pt x="1179" y="2588"/>
                  </a:lnTo>
                  <a:lnTo>
                    <a:pt x="1179" y="2588"/>
                  </a:lnTo>
                  <a:lnTo>
                    <a:pt x="1179" y="2588"/>
                  </a:lnTo>
                  <a:lnTo>
                    <a:pt x="1179" y="2588"/>
                  </a:lnTo>
                  <a:lnTo>
                    <a:pt x="1179" y="2588"/>
                  </a:lnTo>
                  <a:lnTo>
                    <a:pt x="1184" y="2585"/>
                  </a:lnTo>
                  <a:lnTo>
                    <a:pt x="1184" y="2585"/>
                  </a:lnTo>
                  <a:lnTo>
                    <a:pt x="1192" y="2584"/>
                  </a:lnTo>
                  <a:lnTo>
                    <a:pt x="1201" y="2582"/>
                  </a:lnTo>
                  <a:lnTo>
                    <a:pt x="1201" y="2582"/>
                  </a:lnTo>
                  <a:lnTo>
                    <a:pt x="1210" y="2584"/>
                  </a:lnTo>
                  <a:lnTo>
                    <a:pt x="1221" y="2588"/>
                  </a:lnTo>
                  <a:lnTo>
                    <a:pt x="1233" y="2595"/>
                  </a:lnTo>
                  <a:lnTo>
                    <a:pt x="1245" y="2607"/>
                  </a:lnTo>
                  <a:lnTo>
                    <a:pt x="1245" y="2607"/>
                  </a:lnTo>
                  <a:lnTo>
                    <a:pt x="1252" y="2618"/>
                  </a:lnTo>
                  <a:lnTo>
                    <a:pt x="1258" y="2628"/>
                  </a:lnTo>
                  <a:lnTo>
                    <a:pt x="1266" y="2643"/>
                  </a:lnTo>
                  <a:lnTo>
                    <a:pt x="1270" y="2653"/>
                  </a:lnTo>
                  <a:lnTo>
                    <a:pt x="1273" y="2656"/>
                  </a:lnTo>
                  <a:lnTo>
                    <a:pt x="1276" y="2658"/>
                  </a:lnTo>
                  <a:lnTo>
                    <a:pt x="1276" y="2658"/>
                  </a:lnTo>
                  <a:lnTo>
                    <a:pt x="1276" y="2658"/>
                  </a:lnTo>
                  <a:lnTo>
                    <a:pt x="1276" y="2658"/>
                  </a:lnTo>
                  <a:lnTo>
                    <a:pt x="1278" y="2656"/>
                  </a:lnTo>
                  <a:lnTo>
                    <a:pt x="1278" y="2656"/>
                  </a:lnTo>
                  <a:lnTo>
                    <a:pt x="1283" y="2652"/>
                  </a:lnTo>
                  <a:lnTo>
                    <a:pt x="1288" y="2646"/>
                  </a:lnTo>
                  <a:lnTo>
                    <a:pt x="1294" y="2640"/>
                  </a:lnTo>
                  <a:lnTo>
                    <a:pt x="1298" y="2637"/>
                  </a:lnTo>
                  <a:lnTo>
                    <a:pt x="1301" y="2637"/>
                  </a:lnTo>
                  <a:lnTo>
                    <a:pt x="1301" y="2637"/>
                  </a:lnTo>
                  <a:lnTo>
                    <a:pt x="1303" y="2637"/>
                  </a:lnTo>
                  <a:lnTo>
                    <a:pt x="1303" y="2637"/>
                  </a:lnTo>
                  <a:lnTo>
                    <a:pt x="1306" y="2637"/>
                  </a:lnTo>
                  <a:lnTo>
                    <a:pt x="1309" y="2638"/>
                  </a:lnTo>
                  <a:lnTo>
                    <a:pt x="1311" y="2641"/>
                  </a:lnTo>
                  <a:lnTo>
                    <a:pt x="1316" y="2646"/>
                  </a:lnTo>
                  <a:lnTo>
                    <a:pt x="1316" y="2646"/>
                  </a:lnTo>
                  <a:lnTo>
                    <a:pt x="1326" y="2658"/>
                  </a:lnTo>
                  <a:lnTo>
                    <a:pt x="1338" y="2668"/>
                  </a:lnTo>
                  <a:lnTo>
                    <a:pt x="1338" y="2668"/>
                  </a:lnTo>
                  <a:lnTo>
                    <a:pt x="1362" y="2684"/>
                  </a:lnTo>
                  <a:lnTo>
                    <a:pt x="1382" y="2697"/>
                  </a:lnTo>
                  <a:lnTo>
                    <a:pt x="1382" y="2697"/>
                  </a:lnTo>
                  <a:lnTo>
                    <a:pt x="1390" y="2702"/>
                  </a:lnTo>
                  <a:lnTo>
                    <a:pt x="1396" y="2706"/>
                  </a:lnTo>
                  <a:lnTo>
                    <a:pt x="1396" y="2706"/>
                  </a:lnTo>
                  <a:lnTo>
                    <a:pt x="1400" y="2711"/>
                  </a:lnTo>
                  <a:lnTo>
                    <a:pt x="1407" y="2715"/>
                  </a:lnTo>
                  <a:lnTo>
                    <a:pt x="1424" y="2727"/>
                  </a:lnTo>
                  <a:lnTo>
                    <a:pt x="1431" y="2733"/>
                  </a:lnTo>
                  <a:lnTo>
                    <a:pt x="1437" y="2740"/>
                  </a:lnTo>
                  <a:lnTo>
                    <a:pt x="1441" y="2751"/>
                  </a:lnTo>
                  <a:lnTo>
                    <a:pt x="1443" y="2762"/>
                  </a:lnTo>
                  <a:lnTo>
                    <a:pt x="1443" y="2762"/>
                  </a:lnTo>
                  <a:lnTo>
                    <a:pt x="1441" y="2779"/>
                  </a:lnTo>
                  <a:lnTo>
                    <a:pt x="1440" y="2799"/>
                  </a:lnTo>
                  <a:lnTo>
                    <a:pt x="1440" y="2823"/>
                  </a:lnTo>
                  <a:lnTo>
                    <a:pt x="1440" y="2836"/>
                  </a:lnTo>
                  <a:lnTo>
                    <a:pt x="1443" y="2848"/>
                  </a:lnTo>
                  <a:lnTo>
                    <a:pt x="1443" y="2848"/>
                  </a:lnTo>
                  <a:lnTo>
                    <a:pt x="1446" y="2858"/>
                  </a:lnTo>
                  <a:lnTo>
                    <a:pt x="1450" y="2869"/>
                  </a:lnTo>
                  <a:lnTo>
                    <a:pt x="1450" y="2869"/>
                  </a:lnTo>
                  <a:lnTo>
                    <a:pt x="1465" y="2852"/>
                  </a:lnTo>
                  <a:lnTo>
                    <a:pt x="1474" y="2844"/>
                  </a:lnTo>
                  <a:lnTo>
                    <a:pt x="1483" y="2836"/>
                  </a:lnTo>
                  <a:lnTo>
                    <a:pt x="1483" y="2836"/>
                  </a:lnTo>
                  <a:lnTo>
                    <a:pt x="1498" y="2824"/>
                  </a:lnTo>
                  <a:lnTo>
                    <a:pt x="1506" y="2814"/>
                  </a:lnTo>
                  <a:lnTo>
                    <a:pt x="1514" y="2805"/>
                  </a:lnTo>
                  <a:lnTo>
                    <a:pt x="1518" y="2795"/>
                  </a:lnTo>
                  <a:lnTo>
                    <a:pt x="1525" y="2774"/>
                  </a:lnTo>
                  <a:lnTo>
                    <a:pt x="1530" y="2762"/>
                  </a:lnTo>
                  <a:lnTo>
                    <a:pt x="1536" y="2749"/>
                  </a:lnTo>
                  <a:lnTo>
                    <a:pt x="1536" y="2749"/>
                  </a:lnTo>
                  <a:lnTo>
                    <a:pt x="1542" y="2736"/>
                  </a:lnTo>
                  <a:lnTo>
                    <a:pt x="1546" y="2724"/>
                  </a:lnTo>
                  <a:lnTo>
                    <a:pt x="1549" y="2703"/>
                  </a:lnTo>
                  <a:lnTo>
                    <a:pt x="1552" y="2694"/>
                  </a:lnTo>
                  <a:lnTo>
                    <a:pt x="1557" y="2684"/>
                  </a:lnTo>
                  <a:lnTo>
                    <a:pt x="1562" y="2674"/>
                  </a:lnTo>
                  <a:lnTo>
                    <a:pt x="1574" y="2662"/>
                  </a:lnTo>
                  <a:lnTo>
                    <a:pt x="1574" y="2662"/>
                  </a:lnTo>
                  <a:lnTo>
                    <a:pt x="1579" y="2656"/>
                  </a:lnTo>
                  <a:lnTo>
                    <a:pt x="1583" y="2650"/>
                  </a:lnTo>
                  <a:lnTo>
                    <a:pt x="1586" y="2646"/>
                  </a:lnTo>
                  <a:lnTo>
                    <a:pt x="1588" y="2640"/>
                  </a:lnTo>
                  <a:lnTo>
                    <a:pt x="1589" y="2629"/>
                  </a:lnTo>
                  <a:lnTo>
                    <a:pt x="1589" y="2621"/>
                  </a:lnTo>
                  <a:lnTo>
                    <a:pt x="1589" y="2612"/>
                  </a:lnTo>
                  <a:lnTo>
                    <a:pt x="1592" y="2603"/>
                  </a:lnTo>
                  <a:lnTo>
                    <a:pt x="1595" y="2598"/>
                  </a:lnTo>
                  <a:lnTo>
                    <a:pt x="1598" y="2595"/>
                  </a:lnTo>
                  <a:lnTo>
                    <a:pt x="1604" y="2591"/>
                  </a:lnTo>
                  <a:lnTo>
                    <a:pt x="1611" y="2588"/>
                  </a:lnTo>
                  <a:lnTo>
                    <a:pt x="1611" y="2588"/>
                  </a:lnTo>
                  <a:lnTo>
                    <a:pt x="1622" y="2584"/>
                  </a:lnTo>
                  <a:lnTo>
                    <a:pt x="1630" y="2582"/>
                  </a:lnTo>
                  <a:lnTo>
                    <a:pt x="1630" y="2582"/>
                  </a:lnTo>
                  <a:lnTo>
                    <a:pt x="1636" y="2584"/>
                  </a:lnTo>
                  <a:lnTo>
                    <a:pt x="1639" y="2585"/>
                  </a:lnTo>
                  <a:lnTo>
                    <a:pt x="1641" y="2588"/>
                  </a:lnTo>
                  <a:lnTo>
                    <a:pt x="1642" y="2594"/>
                  </a:lnTo>
                  <a:lnTo>
                    <a:pt x="1641" y="2603"/>
                  </a:lnTo>
                  <a:lnTo>
                    <a:pt x="1636" y="2613"/>
                  </a:lnTo>
                  <a:lnTo>
                    <a:pt x="1630" y="2625"/>
                  </a:lnTo>
                  <a:lnTo>
                    <a:pt x="1623" y="2638"/>
                  </a:lnTo>
                  <a:lnTo>
                    <a:pt x="1613" y="2652"/>
                  </a:lnTo>
                  <a:lnTo>
                    <a:pt x="1613" y="2652"/>
                  </a:lnTo>
                  <a:lnTo>
                    <a:pt x="1589" y="2684"/>
                  </a:lnTo>
                  <a:lnTo>
                    <a:pt x="1585" y="2692"/>
                  </a:lnTo>
                  <a:lnTo>
                    <a:pt x="1585" y="2694"/>
                  </a:lnTo>
                  <a:lnTo>
                    <a:pt x="1586" y="2694"/>
                  </a:lnTo>
                  <a:lnTo>
                    <a:pt x="1586" y="2694"/>
                  </a:lnTo>
                  <a:lnTo>
                    <a:pt x="1589" y="2693"/>
                  </a:lnTo>
                  <a:lnTo>
                    <a:pt x="1596" y="2690"/>
                  </a:lnTo>
                  <a:lnTo>
                    <a:pt x="1617" y="2675"/>
                  </a:lnTo>
                  <a:lnTo>
                    <a:pt x="1617" y="2675"/>
                  </a:lnTo>
                  <a:lnTo>
                    <a:pt x="1633" y="2662"/>
                  </a:lnTo>
                  <a:lnTo>
                    <a:pt x="1648" y="2647"/>
                  </a:lnTo>
                  <a:lnTo>
                    <a:pt x="1660" y="2631"/>
                  </a:lnTo>
                  <a:lnTo>
                    <a:pt x="1670" y="2613"/>
                  </a:lnTo>
                  <a:lnTo>
                    <a:pt x="1681" y="2595"/>
                  </a:lnTo>
                  <a:lnTo>
                    <a:pt x="1689" y="2578"/>
                  </a:lnTo>
                  <a:lnTo>
                    <a:pt x="1709" y="2538"/>
                  </a:lnTo>
                  <a:lnTo>
                    <a:pt x="1709" y="2538"/>
                  </a:lnTo>
                  <a:lnTo>
                    <a:pt x="1718" y="2519"/>
                  </a:lnTo>
                  <a:lnTo>
                    <a:pt x="1726" y="2503"/>
                  </a:lnTo>
                  <a:lnTo>
                    <a:pt x="1735" y="2491"/>
                  </a:lnTo>
                  <a:lnTo>
                    <a:pt x="1744" y="2480"/>
                  </a:lnTo>
                  <a:lnTo>
                    <a:pt x="1753" y="2473"/>
                  </a:lnTo>
                  <a:lnTo>
                    <a:pt x="1762" y="2467"/>
                  </a:lnTo>
                  <a:lnTo>
                    <a:pt x="1769" y="2464"/>
                  </a:lnTo>
                  <a:lnTo>
                    <a:pt x="1778" y="2463"/>
                  </a:lnTo>
                  <a:lnTo>
                    <a:pt x="1778" y="2463"/>
                  </a:lnTo>
                  <a:lnTo>
                    <a:pt x="1782" y="2461"/>
                  </a:lnTo>
                  <a:lnTo>
                    <a:pt x="1785" y="2458"/>
                  </a:lnTo>
                  <a:lnTo>
                    <a:pt x="1790" y="2455"/>
                  </a:lnTo>
                  <a:lnTo>
                    <a:pt x="1791" y="2451"/>
                  </a:lnTo>
                  <a:lnTo>
                    <a:pt x="1796" y="2439"/>
                  </a:lnTo>
                  <a:lnTo>
                    <a:pt x="1799" y="2426"/>
                  </a:lnTo>
                  <a:lnTo>
                    <a:pt x="1800" y="2409"/>
                  </a:lnTo>
                  <a:lnTo>
                    <a:pt x="1800" y="2393"/>
                  </a:lnTo>
                  <a:lnTo>
                    <a:pt x="1799" y="2361"/>
                  </a:lnTo>
                  <a:lnTo>
                    <a:pt x="1799" y="2361"/>
                  </a:lnTo>
                  <a:lnTo>
                    <a:pt x="1796" y="2331"/>
                  </a:lnTo>
                  <a:lnTo>
                    <a:pt x="1791" y="2303"/>
                  </a:lnTo>
                  <a:lnTo>
                    <a:pt x="1791" y="2290"/>
                  </a:lnTo>
                  <a:lnTo>
                    <a:pt x="1793" y="2278"/>
                  </a:lnTo>
                  <a:lnTo>
                    <a:pt x="1796" y="2266"/>
                  </a:lnTo>
                  <a:lnTo>
                    <a:pt x="1800" y="2256"/>
                  </a:lnTo>
                  <a:lnTo>
                    <a:pt x="1800" y="2256"/>
                  </a:lnTo>
                  <a:lnTo>
                    <a:pt x="1805" y="2246"/>
                  </a:lnTo>
                  <a:lnTo>
                    <a:pt x="1808" y="2237"/>
                  </a:lnTo>
                  <a:lnTo>
                    <a:pt x="1809" y="2220"/>
                  </a:lnTo>
                  <a:lnTo>
                    <a:pt x="1811" y="2213"/>
                  </a:lnTo>
                  <a:lnTo>
                    <a:pt x="1812" y="2209"/>
                  </a:lnTo>
                  <a:lnTo>
                    <a:pt x="1815" y="2206"/>
                  </a:lnTo>
                  <a:lnTo>
                    <a:pt x="1822" y="2204"/>
                  </a:lnTo>
                  <a:lnTo>
                    <a:pt x="1822" y="2204"/>
                  </a:lnTo>
                  <a:lnTo>
                    <a:pt x="1831" y="2203"/>
                  </a:lnTo>
                  <a:lnTo>
                    <a:pt x="1840" y="2198"/>
                  </a:lnTo>
                  <a:lnTo>
                    <a:pt x="1850" y="2192"/>
                  </a:lnTo>
                  <a:lnTo>
                    <a:pt x="1862" y="2183"/>
                  </a:lnTo>
                  <a:lnTo>
                    <a:pt x="1886" y="2163"/>
                  </a:lnTo>
                  <a:lnTo>
                    <a:pt x="1911" y="2138"/>
                  </a:lnTo>
                  <a:lnTo>
                    <a:pt x="1911" y="2138"/>
                  </a:lnTo>
                  <a:lnTo>
                    <a:pt x="1924" y="2126"/>
                  </a:lnTo>
                  <a:lnTo>
                    <a:pt x="1934" y="2117"/>
                  </a:lnTo>
                  <a:lnTo>
                    <a:pt x="1946" y="2110"/>
                  </a:lnTo>
                  <a:lnTo>
                    <a:pt x="1957" y="2105"/>
                  </a:lnTo>
                  <a:lnTo>
                    <a:pt x="1967" y="2102"/>
                  </a:lnTo>
                  <a:lnTo>
                    <a:pt x="1979" y="2099"/>
                  </a:lnTo>
                  <a:lnTo>
                    <a:pt x="2004" y="2096"/>
                  </a:lnTo>
                  <a:lnTo>
                    <a:pt x="2004" y="2096"/>
                  </a:lnTo>
                  <a:lnTo>
                    <a:pt x="2014" y="2095"/>
                  </a:lnTo>
                  <a:lnTo>
                    <a:pt x="2022" y="2092"/>
                  </a:lnTo>
                  <a:lnTo>
                    <a:pt x="2026" y="2091"/>
                  </a:lnTo>
                  <a:lnTo>
                    <a:pt x="2028" y="2086"/>
                  </a:lnTo>
                  <a:lnTo>
                    <a:pt x="2029" y="2083"/>
                  </a:lnTo>
                  <a:lnTo>
                    <a:pt x="2032" y="2080"/>
                  </a:lnTo>
                  <a:lnTo>
                    <a:pt x="2036" y="2077"/>
                  </a:lnTo>
                  <a:lnTo>
                    <a:pt x="2042" y="2074"/>
                  </a:lnTo>
                  <a:lnTo>
                    <a:pt x="2042" y="2074"/>
                  </a:lnTo>
                  <a:lnTo>
                    <a:pt x="2051" y="2071"/>
                  </a:lnTo>
                  <a:lnTo>
                    <a:pt x="2059" y="2067"/>
                  </a:lnTo>
                  <a:lnTo>
                    <a:pt x="2073" y="2057"/>
                  </a:lnTo>
                  <a:lnTo>
                    <a:pt x="2097" y="2033"/>
                  </a:lnTo>
                  <a:lnTo>
                    <a:pt x="2097" y="2033"/>
                  </a:lnTo>
                  <a:lnTo>
                    <a:pt x="2101" y="2030"/>
                  </a:lnTo>
                  <a:lnTo>
                    <a:pt x="2107" y="2028"/>
                  </a:lnTo>
                  <a:lnTo>
                    <a:pt x="2123" y="2027"/>
                  </a:lnTo>
                  <a:lnTo>
                    <a:pt x="2123" y="2027"/>
                  </a:lnTo>
                  <a:lnTo>
                    <a:pt x="2146" y="2027"/>
                  </a:lnTo>
                  <a:lnTo>
                    <a:pt x="2169" y="2030"/>
                  </a:lnTo>
                  <a:lnTo>
                    <a:pt x="2193" y="2033"/>
                  </a:lnTo>
                  <a:lnTo>
                    <a:pt x="2215" y="2034"/>
                  </a:lnTo>
                  <a:lnTo>
                    <a:pt x="2215" y="2034"/>
                  </a:lnTo>
                  <a:lnTo>
                    <a:pt x="2237" y="2034"/>
                  </a:lnTo>
                  <a:lnTo>
                    <a:pt x="2237" y="2034"/>
                  </a:lnTo>
                  <a:lnTo>
                    <a:pt x="2254" y="2033"/>
                  </a:lnTo>
                  <a:lnTo>
                    <a:pt x="2261" y="2033"/>
                  </a:lnTo>
                  <a:lnTo>
                    <a:pt x="2267" y="2031"/>
                  </a:lnTo>
                  <a:lnTo>
                    <a:pt x="2271" y="2028"/>
                  </a:lnTo>
                  <a:lnTo>
                    <a:pt x="2274" y="2024"/>
                  </a:lnTo>
                  <a:lnTo>
                    <a:pt x="2277" y="2020"/>
                  </a:lnTo>
                  <a:lnTo>
                    <a:pt x="2277" y="2014"/>
                  </a:lnTo>
                  <a:lnTo>
                    <a:pt x="2277" y="2014"/>
                  </a:lnTo>
                  <a:lnTo>
                    <a:pt x="2279" y="2005"/>
                  </a:lnTo>
                  <a:lnTo>
                    <a:pt x="2280" y="1997"/>
                  </a:lnTo>
                  <a:lnTo>
                    <a:pt x="2285" y="1990"/>
                  </a:lnTo>
                  <a:lnTo>
                    <a:pt x="2289" y="1984"/>
                  </a:lnTo>
                  <a:lnTo>
                    <a:pt x="2295" y="1978"/>
                  </a:lnTo>
                  <a:lnTo>
                    <a:pt x="2301" y="1975"/>
                  </a:lnTo>
                  <a:lnTo>
                    <a:pt x="2308" y="1972"/>
                  </a:lnTo>
                  <a:lnTo>
                    <a:pt x="2317" y="1971"/>
                  </a:lnTo>
                  <a:lnTo>
                    <a:pt x="2317" y="1971"/>
                  </a:lnTo>
                  <a:lnTo>
                    <a:pt x="2324" y="1971"/>
                  </a:lnTo>
                  <a:lnTo>
                    <a:pt x="2330" y="1969"/>
                  </a:lnTo>
                  <a:lnTo>
                    <a:pt x="2336" y="1968"/>
                  </a:lnTo>
                  <a:lnTo>
                    <a:pt x="2341" y="1965"/>
                  </a:lnTo>
                  <a:lnTo>
                    <a:pt x="2344" y="1959"/>
                  </a:lnTo>
                  <a:lnTo>
                    <a:pt x="2345" y="1953"/>
                  </a:lnTo>
                  <a:lnTo>
                    <a:pt x="2346" y="1944"/>
                  </a:lnTo>
                  <a:lnTo>
                    <a:pt x="2348" y="1934"/>
                  </a:lnTo>
                  <a:lnTo>
                    <a:pt x="2348" y="1934"/>
                  </a:lnTo>
                  <a:lnTo>
                    <a:pt x="2348" y="1922"/>
                  </a:lnTo>
                  <a:lnTo>
                    <a:pt x="2349" y="1913"/>
                  </a:lnTo>
                  <a:lnTo>
                    <a:pt x="2351" y="1903"/>
                  </a:lnTo>
                  <a:lnTo>
                    <a:pt x="2354" y="1896"/>
                  </a:lnTo>
                  <a:lnTo>
                    <a:pt x="2358" y="1888"/>
                  </a:lnTo>
                  <a:lnTo>
                    <a:pt x="2363" y="1881"/>
                  </a:lnTo>
                  <a:lnTo>
                    <a:pt x="2369" y="1875"/>
                  </a:lnTo>
                  <a:lnTo>
                    <a:pt x="2376" y="1871"/>
                  </a:lnTo>
                  <a:lnTo>
                    <a:pt x="2376" y="1871"/>
                  </a:lnTo>
                  <a:lnTo>
                    <a:pt x="2382" y="1863"/>
                  </a:lnTo>
                  <a:lnTo>
                    <a:pt x="2388" y="1856"/>
                  </a:lnTo>
                  <a:lnTo>
                    <a:pt x="2391" y="1848"/>
                  </a:lnTo>
                  <a:lnTo>
                    <a:pt x="2394" y="1839"/>
                  </a:lnTo>
                  <a:lnTo>
                    <a:pt x="2400" y="1820"/>
                  </a:lnTo>
                  <a:lnTo>
                    <a:pt x="2404" y="1804"/>
                  </a:lnTo>
                  <a:lnTo>
                    <a:pt x="2404" y="1804"/>
                  </a:lnTo>
                  <a:lnTo>
                    <a:pt x="2407" y="1798"/>
                  </a:lnTo>
                  <a:lnTo>
                    <a:pt x="2410" y="1794"/>
                  </a:lnTo>
                  <a:lnTo>
                    <a:pt x="2419" y="1789"/>
                  </a:lnTo>
                  <a:lnTo>
                    <a:pt x="2423" y="1786"/>
                  </a:lnTo>
                  <a:lnTo>
                    <a:pt x="2428" y="1782"/>
                  </a:lnTo>
                  <a:lnTo>
                    <a:pt x="2429" y="1776"/>
                  </a:lnTo>
                  <a:lnTo>
                    <a:pt x="2431" y="1767"/>
                  </a:lnTo>
                  <a:lnTo>
                    <a:pt x="2431" y="1767"/>
                  </a:lnTo>
                  <a:lnTo>
                    <a:pt x="2432" y="1743"/>
                  </a:lnTo>
                  <a:lnTo>
                    <a:pt x="2437" y="1721"/>
                  </a:lnTo>
                  <a:lnTo>
                    <a:pt x="2440" y="1699"/>
                  </a:lnTo>
                  <a:lnTo>
                    <a:pt x="2441" y="1680"/>
                  </a:lnTo>
                  <a:lnTo>
                    <a:pt x="2441" y="1680"/>
                  </a:lnTo>
                  <a:lnTo>
                    <a:pt x="2443" y="1673"/>
                  </a:lnTo>
                  <a:lnTo>
                    <a:pt x="2445" y="1667"/>
                  </a:lnTo>
                  <a:lnTo>
                    <a:pt x="2450" y="1662"/>
                  </a:lnTo>
                  <a:lnTo>
                    <a:pt x="2456" y="1659"/>
                  </a:lnTo>
                  <a:lnTo>
                    <a:pt x="2468" y="1653"/>
                  </a:lnTo>
                  <a:lnTo>
                    <a:pt x="2472" y="1649"/>
                  </a:lnTo>
                  <a:lnTo>
                    <a:pt x="2478" y="1643"/>
                  </a:lnTo>
                  <a:lnTo>
                    <a:pt x="2478" y="1643"/>
                  </a:lnTo>
                  <a:lnTo>
                    <a:pt x="2479" y="1636"/>
                  </a:lnTo>
                  <a:lnTo>
                    <a:pt x="2481" y="1628"/>
                  </a:lnTo>
                  <a:lnTo>
                    <a:pt x="2479" y="1611"/>
                  </a:lnTo>
                  <a:lnTo>
                    <a:pt x="2478" y="1600"/>
                  </a:lnTo>
                  <a:lnTo>
                    <a:pt x="2478" y="1587"/>
                  </a:lnTo>
                  <a:lnTo>
                    <a:pt x="2481" y="1572"/>
                  </a:lnTo>
                  <a:lnTo>
                    <a:pt x="2485" y="1556"/>
                  </a:lnTo>
                  <a:lnTo>
                    <a:pt x="2485" y="1556"/>
                  </a:lnTo>
                  <a:lnTo>
                    <a:pt x="2490" y="1537"/>
                  </a:lnTo>
                  <a:lnTo>
                    <a:pt x="2493" y="1519"/>
                  </a:lnTo>
                  <a:lnTo>
                    <a:pt x="2493" y="1503"/>
                  </a:lnTo>
                  <a:lnTo>
                    <a:pt x="2491" y="1485"/>
                  </a:lnTo>
                  <a:lnTo>
                    <a:pt x="2488" y="1451"/>
                  </a:lnTo>
                  <a:lnTo>
                    <a:pt x="2485" y="1435"/>
                  </a:lnTo>
                  <a:lnTo>
                    <a:pt x="2485" y="1417"/>
                  </a:lnTo>
                  <a:lnTo>
                    <a:pt x="2485" y="1417"/>
                  </a:lnTo>
                  <a:lnTo>
                    <a:pt x="2485" y="1385"/>
                  </a:lnTo>
                  <a:lnTo>
                    <a:pt x="2487" y="1355"/>
                  </a:lnTo>
                  <a:lnTo>
                    <a:pt x="2488" y="1342"/>
                  </a:lnTo>
                  <a:lnTo>
                    <a:pt x="2491" y="1330"/>
                  </a:lnTo>
                  <a:lnTo>
                    <a:pt x="2496" y="1321"/>
                  </a:lnTo>
                  <a:lnTo>
                    <a:pt x="2500" y="1315"/>
                  </a:lnTo>
                  <a:lnTo>
                    <a:pt x="2500" y="1315"/>
                  </a:lnTo>
                  <a:lnTo>
                    <a:pt x="2506" y="1309"/>
                  </a:lnTo>
                  <a:lnTo>
                    <a:pt x="2509" y="1305"/>
                  </a:lnTo>
                  <a:lnTo>
                    <a:pt x="2509" y="1301"/>
                  </a:lnTo>
                  <a:lnTo>
                    <a:pt x="2509" y="1298"/>
                  </a:lnTo>
                  <a:lnTo>
                    <a:pt x="2508" y="1295"/>
                  </a:lnTo>
                  <a:lnTo>
                    <a:pt x="2505" y="1292"/>
                  </a:lnTo>
                  <a:lnTo>
                    <a:pt x="2496" y="1286"/>
                  </a:lnTo>
                  <a:lnTo>
                    <a:pt x="2496" y="1286"/>
                  </a:lnTo>
                  <a:lnTo>
                    <a:pt x="2493" y="1284"/>
                  </a:lnTo>
                  <a:lnTo>
                    <a:pt x="2491" y="1281"/>
                  </a:lnTo>
                  <a:lnTo>
                    <a:pt x="2491" y="1277"/>
                  </a:lnTo>
                  <a:lnTo>
                    <a:pt x="2493" y="1274"/>
                  </a:lnTo>
                  <a:lnTo>
                    <a:pt x="2496" y="1271"/>
                  </a:lnTo>
                  <a:lnTo>
                    <a:pt x="2499" y="1268"/>
                  </a:lnTo>
                  <a:lnTo>
                    <a:pt x="2502" y="1267"/>
                  </a:lnTo>
                  <a:lnTo>
                    <a:pt x="2506" y="1265"/>
                  </a:lnTo>
                  <a:lnTo>
                    <a:pt x="2506" y="1265"/>
                  </a:lnTo>
                  <a:lnTo>
                    <a:pt x="2509" y="1267"/>
                  </a:lnTo>
                  <a:lnTo>
                    <a:pt x="2509" y="1267"/>
                  </a:lnTo>
                  <a:lnTo>
                    <a:pt x="2515" y="1270"/>
                  </a:lnTo>
                  <a:lnTo>
                    <a:pt x="2522" y="1275"/>
                  </a:lnTo>
                  <a:lnTo>
                    <a:pt x="2531" y="1281"/>
                  </a:lnTo>
                  <a:lnTo>
                    <a:pt x="2535" y="1283"/>
                  </a:lnTo>
                  <a:lnTo>
                    <a:pt x="2541" y="1284"/>
                  </a:lnTo>
                  <a:lnTo>
                    <a:pt x="2541" y="1284"/>
                  </a:lnTo>
                  <a:lnTo>
                    <a:pt x="2546" y="1283"/>
                  </a:lnTo>
                  <a:lnTo>
                    <a:pt x="2552" y="1280"/>
                  </a:lnTo>
                  <a:lnTo>
                    <a:pt x="2552" y="1280"/>
                  </a:lnTo>
                  <a:lnTo>
                    <a:pt x="2561" y="1274"/>
                  </a:lnTo>
                  <a:lnTo>
                    <a:pt x="2568" y="1264"/>
                  </a:lnTo>
                  <a:lnTo>
                    <a:pt x="2574" y="1252"/>
                  </a:lnTo>
                  <a:lnTo>
                    <a:pt x="2581" y="1237"/>
                  </a:lnTo>
                  <a:lnTo>
                    <a:pt x="2596" y="1205"/>
                  </a:lnTo>
                  <a:lnTo>
                    <a:pt x="2609" y="1171"/>
                  </a:lnTo>
                  <a:lnTo>
                    <a:pt x="2609" y="1171"/>
                  </a:lnTo>
                  <a:lnTo>
                    <a:pt x="2615" y="1156"/>
                  </a:lnTo>
                  <a:lnTo>
                    <a:pt x="2623" y="1146"/>
                  </a:lnTo>
                  <a:lnTo>
                    <a:pt x="2631" y="1138"/>
                  </a:lnTo>
                  <a:lnTo>
                    <a:pt x="2640" y="1132"/>
                  </a:lnTo>
                  <a:lnTo>
                    <a:pt x="2649" y="1128"/>
                  </a:lnTo>
                  <a:lnTo>
                    <a:pt x="2658" y="1125"/>
                  </a:lnTo>
                  <a:lnTo>
                    <a:pt x="2676" y="1119"/>
                  </a:lnTo>
                  <a:lnTo>
                    <a:pt x="2676" y="1119"/>
                  </a:lnTo>
                  <a:lnTo>
                    <a:pt x="2685" y="1113"/>
                  </a:lnTo>
                  <a:lnTo>
                    <a:pt x="2697" y="1104"/>
                  </a:lnTo>
                  <a:lnTo>
                    <a:pt x="2708" y="1091"/>
                  </a:lnTo>
                  <a:lnTo>
                    <a:pt x="2722" y="1075"/>
                  </a:lnTo>
                  <a:lnTo>
                    <a:pt x="2736" y="1055"/>
                  </a:lnTo>
                  <a:lnTo>
                    <a:pt x="2750" y="1033"/>
                  </a:lnTo>
                  <a:lnTo>
                    <a:pt x="2763" y="1008"/>
                  </a:lnTo>
                  <a:lnTo>
                    <a:pt x="2775" y="980"/>
                  </a:lnTo>
                  <a:lnTo>
                    <a:pt x="2775" y="980"/>
                  </a:lnTo>
                  <a:lnTo>
                    <a:pt x="2779" y="965"/>
                  </a:lnTo>
                  <a:lnTo>
                    <a:pt x="2784" y="952"/>
                  </a:lnTo>
                  <a:lnTo>
                    <a:pt x="2785" y="937"/>
                  </a:lnTo>
                  <a:lnTo>
                    <a:pt x="2787" y="923"/>
                  </a:lnTo>
                  <a:lnTo>
                    <a:pt x="2787" y="896"/>
                  </a:lnTo>
                  <a:lnTo>
                    <a:pt x="2784" y="869"/>
                  </a:lnTo>
                  <a:lnTo>
                    <a:pt x="2778" y="843"/>
                  </a:lnTo>
                  <a:lnTo>
                    <a:pt x="2772" y="819"/>
                  </a:lnTo>
                  <a:lnTo>
                    <a:pt x="2760" y="775"/>
                  </a:lnTo>
                  <a:lnTo>
                    <a:pt x="2760" y="775"/>
                  </a:lnTo>
                  <a:lnTo>
                    <a:pt x="2757" y="763"/>
                  </a:lnTo>
                  <a:lnTo>
                    <a:pt x="2754" y="753"/>
                  </a:lnTo>
                  <a:lnTo>
                    <a:pt x="2750" y="745"/>
                  </a:lnTo>
                  <a:lnTo>
                    <a:pt x="2745" y="741"/>
                  </a:lnTo>
                  <a:lnTo>
                    <a:pt x="2741" y="736"/>
                  </a:lnTo>
                  <a:lnTo>
                    <a:pt x="2736" y="734"/>
                  </a:lnTo>
                  <a:lnTo>
                    <a:pt x="2732" y="734"/>
                  </a:lnTo>
                  <a:lnTo>
                    <a:pt x="2726" y="732"/>
                  </a:lnTo>
                  <a:lnTo>
                    <a:pt x="2726" y="732"/>
                  </a:lnTo>
                  <a:lnTo>
                    <a:pt x="2699" y="735"/>
                  </a:lnTo>
                  <a:lnTo>
                    <a:pt x="2699" y="735"/>
                  </a:lnTo>
                  <a:lnTo>
                    <a:pt x="2692" y="735"/>
                  </a:lnTo>
                  <a:lnTo>
                    <a:pt x="2692" y="735"/>
                  </a:lnTo>
                  <a:lnTo>
                    <a:pt x="2679" y="734"/>
                  </a:lnTo>
                  <a:lnTo>
                    <a:pt x="2664" y="732"/>
                  </a:lnTo>
                  <a:lnTo>
                    <a:pt x="2646" y="726"/>
                  </a:lnTo>
                  <a:lnTo>
                    <a:pt x="2627" y="719"/>
                  </a:lnTo>
                  <a:lnTo>
                    <a:pt x="2605" y="707"/>
                  </a:lnTo>
                  <a:lnTo>
                    <a:pt x="2583" y="691"/>
                  </a:lnTo>
                  <a:lnTo>
                    <a:pt x="2558" y="670"/>
                  </a:lnTo>
                  <a:lnTo>
                    <a:pt x="2531" y="643"/>
                  </a:lnTo>
                  <a:lnTo>
                    <a:pt x="2531" y="643"/>
                  </a:lnTo>
                  <a:lnTo>
                    <a:pt x="2510" y="624"/>
                  </a:lnTo>
                  <a:lnTo>
                    <a:pt x="2491" y="608"/>
                  </a:lnTo>
                  <a:lnTo>
                    <a:pt x="2472" y="596"/>
                  </a:lnTo>
                  <a:lnTo>
                    <a:pt x="2453" y="586"/>
                  </a:lnTo>
                  <a:lnTo>
                    <a:pt x="2435" y="580"/>
                  </a:lnTo>
                  <a:lnTo>
                    <a:pt x="2416" y="574"/>
                  </a:lnTo>
                  <a:lnTo>
                    <a:pt x="2400" y="572"/>
                  </a:lnTo>
                  <a:lnTo>
                    <a:pt x="2382" y="571"/>
                  </a:lnTo>
                  <a:lnTo>
                    <a:pt x="2382" y="571"/>
                  </a:lnTo>
                  <a:lnTo>
                    <a:pt x="2366" y="572"/>
                  </a:lnTo>
                  <a:lnTo>
                    <a:pt x="2351" y="574"/>
                  </a:lnTo>
                  <a:lnTo>
                    <a:pt x="2324" y="580"/>
                  </a:lnTo>
                  <a:lnTo>
                    <a:pt x="2324" y="580"/>
                  </a:lnTo>
                  <a:lnTo>
                    <a:pt x="2312" y="581"/>
                  </a:lnTo>
                  <a:lnTo>
                    <a:pt x="2301" y="583"/>
                  </a:lnTo>
                  <a:lnTo>
                    <a:pt x="2301" y="583"/>
                  </a:lnTo>
                  <a:lnTo>
                    <a:pt x="2285" y="581"/>
                  </a:lnTo>
                  <a:lnTo>
                    <a:pt x="2268" y="579"/>
                  </a:lnTo>
                  <a:lnTo>
                    <a:pt x="2252" y="572"/>
                  </a:lnTo>
                  <a:lnTo>
                    <a:pt x="2237" y="567"/>
                  </a:lnTo>
                  <a:lnTo>
                    <a:pt x="2209" y="555"/>
                  </a:lnTo>
                  <a:lnTo>
                    <a:pt x="2196" y="550"/>
                  </a:lnTo>
                  <a:lnTo>
                    <a:pt x="2186" y="547"/>
                  </a:lnTo>
                  <a:lnTo>
                    <a:pt x="2186" y="547"/>
                  </a:lnTo>
                  <a:lnTo>
                    <a:pt x="2177" y="546"/>
                  </a:lnTo>
                  <a:lnTo>
                    <a:pt x="2177" y="546"/>
                  </a:lnTo>
                  <a:lnTo>
                    <a:pt x="2165" y="547"/>
                  </a:lnTo>
                  <a:lnTo>
                    <a:pt x="2153" y="552"/>
                  </a:lnTo>
                  <a:lnTo>
                    <a:pt x="2143" y="558"/>
                  </a:lnTo>
                  <a:lnTo>
                    <a:pt x="2131" y="565"/>
                  </a:lnTo>
                  <a:lnTo>
                    <a:pt x="2112" y="581"/>
                  </a:lnTo>
                  <a:lnTo>
                    <a:pt x="2101" y="587"/>
                  </a:lnTo>
                  <a:lnTo>
                    <a:pt x="2093" y="592"/>
                  </a:lnTo>
                  <a:lnTo>
                    <a:pt x="2093" y="592"/>
                  </a:lnTo>
                  <a:lnTo>
                    <a:pt x="2088" y="593"/>
                  </a:lnTo>
                  <a:lnTo>
                    <a:pt x="2088" y="593"/>
                  </a:lnTo>
                  <a:lnTo>
                    <a:pt x="2085" y="593"/>
                  </a:lnTo>
                  <a:lnTo>
                    <a:pt x="2084" y="592"/>
                  </a:lnTo>
                  <a:lnTo>
                    <a:pt x="2085" y="586"/>
                  </a:lnTo>
                  <a:lnTo>
                    <a:pt x="2087" y="579"/>
                  </a:lnTo>
                  <a:lnTo>
                    <a:pt x="2091" y="570"/>
                  </a:lnTo>
                  <a:lnTo>
                    <a:pt x="2101" y="547"/>
                  </a:lnTo>
                  <a:lnTo>
                    <a:pt x="2104" y="536"/>
                  </a:lnTo>
                  <a:lnTo>
                    <a:pt x="2107" y="525"/>
                  </a:lnTo>
                  <a:lnTo>
                    <a:pt x="2107" y="525"/>
                  </a:lnTo>
                  <a:lnTo>
                    <a:pt x="2106" y="519"/>
                  </a:lnTo>
                  <a:lnTo>
                    <a:pt x="2103" y="514"/>
                  </a:lnTo>
                  <a:lnTo>
                    <a:pt x="2098" y="508"/>
                  </a:lnTo>
                  <a:lnTo>
                    <a:pt x="2091" y="500"/>
                  </a:lnTo>
                  <a:lnTo>
                    <a:pt x="2073" y="488"/>
                  </a:lnTo>
                  <a:lnTo>
                    <a:pt x="2051" y="474"/>
                  </a:lnTo>
                  <a:lnTo>
                    <a:pt x="2026" y="462"/>
                  </a:lnTo>
                  <a:lnTo>
                    <a:pt x="1998" y="448"/>
                  </a:lnTo>
                  <a:lnTo>
                    <a:pt x="1941" y="425"/>
                  </a:lnTo>
                  <a:lnTo>
                    <a:pt x="1941" y="425"/>
                  </a:lnTo>
                  <a:lnTo>
                    <a:pt x="1923" y="419"/>
                  </a:lnTo>
                  <a:lnTo>
                    <a:pt x="1907" y="415"/>
                  </a:lnTo>
                  <a:lnTo>
                    <a:pt x="1893" y="412"/>
                  </a:lnTo>
                  <a:lnTo>
                    <a:pt x="1880" y="410"/>
                  </a:lnTo>
                  <a:lnTo>
                    <a:pt x="1880" y="410"/>
                  </a:lnTo>
                  <a:lnTo>
                    <a:pt x="1870" y="412"/>
                  </a:lnTo>
                  <a:lnTo>
                    <a:pt x="1861" y="413"/>
                  </a:lnTo>
                  <a:lnTo>
                    <a:pt x="1853" y="417"/>
                  </a:lnTo>
                  <a:lnTo>
                    <a:pt x="1847" y="422"/>
                  </a:lnTo>
                  <a:lnTo>
                    <a:pt x="1843" y="429"/>
                  </a:lnTo>
                  <a:lnTo>
                    <a:pt x="1840" y="437"/>
                  </a:lnTo>
                  <a:lnTo>
                    <a:pt x="1839" y="446"/>
                  </a:lnTo>
                  <a:lnTo>
                    <a:pt x="1839" y="456"/>
                  </a:lnTo>
                  <a:lnTo>
                    <a:pt x="1839" y="456"/>
                  </a:lnTo>
                  <a:lnTo>
                    <a:pt x="1837" y="465"/>
                  </a:lnTo>
                  <a:lnTo>
                    <a:pt x="1836" y="471"/>
                  </a:lnTo>
                  <a:lnTo>
                    <a:pt x="1834" y="474"/>
                  </a:lnTo>
                  <a:lnTo>
                    <a:pt x="1830" y="475"/>
                  </a:lnTo>
                  <a:lnTo>
                    <a:pt x="1830" y="475"/>
                  </a:lnTo>
                  <a:lnTo>
                    <a:pt x="1827" y="474"/>
                  </a:lnTo>
                  <a:lnTo>
                    <a:pt x="1821" y="472"/>
                  </a:lnTo>
                  <a:lnTo>
                    <a:pt x="1821" y="472"/>
                  </a:lnTo>
                  <a:lnTo>
                    <a:pt x="1816" y="471"/>
                  </a:lnTo>
                  <a:lnTo>
                    <a:pt x="1811" y="471"/>
                  </a:lnTo>
                  <a:lnTo>
                    <a:pt x="1811" y="471"/>
                  </a:lnTo>
                  <a:lnTo>
                    <a:pt x="1805" y="471"/>
                  </a:lnTo>
                  <a:lnTo>
                    <a:pt x="1799" y="474"/>
                  </a:lnTo>
                  <a:lnTo>
                    <a:pt x="1793" y="481"/>
                  </a:lnTo>
                  <a:lnTo>
                    <a:pt x="1788" y="490"/>
                  </a:lnTo>
                  <a:lnTo>
                    <a:pt x="1788" y="490"/>
                  </a:lnTo>
                  <a:lnTo>
                    <a:pt x="1781" y="503"/>
                  </a:lnTo>
                  <a:lnTo>
                    <a:pt x="1774" y="511"/>
                  </a:lnTo>
                  <a:lnTo>
                    <a:pt x="1765" y="515"/>
                  </a:lnTo>
                  <a:lnTo>
                    <a:pt x="1757" y="516"/>
                  </a:lnTo>
                  <a:lnTo>
                    <a:pt x="1757" y="516"/>
                  </a:lnTo>
                  <a:lnTo>
                    <a:pt x="1753" y="516"/>
                  </a:lnTo>
                  <a:lnTo>
                    <a:pt x="1748" y="514"/>
                  </a:lnTo>
                  <a:lnTo>
                    <a:pt x="1746" y="512"/>
                  </a:lnTo>
                  <a:lnTo>
                    <a:pt x="1744" y="508"/>
                  </a:lnTo>
                  <a:lnTo>
                    <a:pt x="1743" y="505"/>
                  </a:lnTo>
                  <a:lnTo>
                    <a:pt x="1744" y="500"/>
                  </a:lnTo>
                  <a:lnTo>
                    <a:pt x="1747" y="496"/>
                  </a:lnTo>
                  <a:lnTo>
                    <a:pt x="1751" y="493"/>
                  </a:lnTo>
                  <a:lnTo>
                    <a:pt x="1751" y="493"/>
                  </a:lnTo>
                  <a:lnTo>
                    <a:pt x="1762" y="485"/>
                  </a:lnTo>
                  <a:lnTo>
                    <a:pt x="1771" y="477"/>
                  </a:lnTo>
                  <a:lnTo>
                    <a:pt x="1781" y="468"/>
                  </a:lnTo>
                  <a:lnTo>
                    <a:pt x="1788" y="457"/>
                  </a:lnTo>
                  <a:lnTo>
                    <a:pt x="1796" y="446"/>
                  </a:lnTo>
                  <a:lnTo>
                    <a:pt x="1803" y="434"/>
                  </a:lnTo>
                  <a:lnTo>
                    <a:pt x="1809" y="422"/>
                  </a:lnTo>
                  <a:lnTo>
                    <a:pt x="1813" y="410"/>
                  </a:lnTo>
                  <a:lnTo>
                    <a:pt x="1813" y="410"/>
                  </a:lnTo>
                  <a:lnTo>
                    <a:pt x="1813" y="407"/>
                  </a:lnTo>
                  <a:lnTo>
                    <a:pt x="1812" y="403"/>
                  </a:lnTo>
                  <a:lnTo>
                    <a:pt x="1809" y="398"/>
                  </a:lnTo>
                  <a:lnTo>
                    <a:pt x="1806" y="394"/>
                  </a:lnTo>
                  <a:lnTo>
                    <a:pt x="1794" y="386"/>
                  </a:lnTo>
                  <a:lnTo>
                    <a:pt x="1779" y="381"/>
                  </a:lnTo>
                  <a:lnTo>
                    <a:pt x="1762" y="376"/>
                  </a:lnTo>
                  <a:lnTo>
                    <a:pt x="1743" y="372"/>
                  </a:lnTo>
                  <a:lnTo>
                    <a:pt x="1723" y="369"/>
                  </a:lnTo>
                  <a:lnTo>
                    <a:pt x="1706" y="369"/>
                  </a:lnTo>
                  <a:lnTo>
                    <a:pt x="1706" y="369"/>
                  </a:lnTo>
                  <a:lnTo>
                    <a:pt x="1687" y="369"/>
                  </a:lnTo>
                  <a:lnTo>
                    <a:pt x="1678" y="372"/>
                  </a:lnTo>
                  <a:lnTo>
                    <a:pt x="1670" y="373"/>
                  </a:lnTo>
                  <a:lnTo>
                    <a:pt x="1670" y="373"/>
                  </a:lnTo>
                  <a:lnTo>
                    <a:pt x="1664" y="376"/>
                  </a:lnTo>
                  <a:lnTo>
                    <a:pt x="1660" y="379"/>
                  </a:lnTo>
                  <a:lnTo>
                    <a:pt x="1655" y="383"/>
                  </a:lnTo>
                  <a:lnTo>
                    <a:pt x="1653" y="388"/>
                  </a:lnTo>
                  <a:lnTo>
                    <a:pt x="1648" y="398"/>
                  </a:lnTo>
                  <a:lnTo>
                    <a:pt x="1647" y="407"/>
                  </a:lnTo>
                  <a:lnTo>
                    <a:pt x="1642" y="423"/>
                  </a:lnTo>
                  <a:lnTo>
                    <a:pt x="1639" y="429"/>
                  </a:lnTo>
                  <a:lnTo>
                    <a:pt x="1638" y="431"/>
                  </a:lnTo>
                  <a:lnTo>
                    <a:pt x="1635" y="431"/>
                  </a:lnTo>
                  <a:lnTo>
                    <a:pt x="1635" y="431"/>
                  </a:lnTo>
                  <a:lnTo>
                    <a:pt x="1630" y="431"/>
                  </a:lnTo>
                  <a:lnTo>
                    <a:pt x="1624" y="428"/>
                  </a:lnTo>
                  <a:lnTo>
                    <a:pt x="1624" y="428"/>
                  </a:lnTo>
                  <a:lnTo>
                    <a:pt x="1620" y="425"/>
                  </a:lnTo>
                  <a:lnTo>
                    <a:pt x="1616" y="420"/>
                  </a:lnTo>
                  <a:lnTo>
                    <a:pt x="1613" y="416"/>
                  </a:lnTo>
                  <a:lnTo>
                    <a:pt x="1611" y="412"/>
                  </a:lnTo>
                  <a:lnTo>
                    <a:pt x="1611" y="407"/>
                  </a:lnTo>
                  <a:lnTo>
                    <a:pt x="1611" y="403"/>
                  </a:lnTo>
                  <a:lnTo>
                    <a:pt x="1613" y="392"/>
                  </a:lnTo>
                  <a:lnTo>
                    <a:pt x="1619" y="383"/>
                  </a:lnTo>
                  <a:lnTo>
                    <a:pt x="1624" y="376"/>
                  </a:lnTo>
                  <a:lnTo>
                    <a:pt x="1633" y="372"/>
                  </a:lnTo>
                  <a:lnTo>
                    <a:pt x="1638" y="370"/>
                  </a:lnTo>
                  <a:lnTo>
                    <a:pt x="1642" y="370"/>
                  </a:lnTo>
                  <a:lnTo>
                    <a:pt x="1642" y="370"/>
                  </a:lnTo>
                  <a:lnTo>
                    <a:pt x="1644" y="370"/>
                  </a:lnTo>
                  <a:lnTo>
                    <a:pt x="1644" y="370"/>
                  </a:lnTo>
                  <a:lnTo>
                    <a:pt x="1645" y="370"/>
                  </a:lnTo>
                  <a:lnTo>
                    <a:pt x="1645" y="370"/>
                  </a:lnTo>
                  <a:lnTo>
                    <a:pt x="1650" y="370"/>
                  </a:lnTo>
                  <a:lnTo>
                    <a:pt x="1654" y="367"/>
                  </a:lnTo>
                  <a:lnTo>
                    <a:pt x="1664" y="361"/>
                  </a:lnTo>
                  <a:lnTo>
                    <a:pt x="1673" y="353"/>
                  </a:lnTo>
                  <a:lnTo>
                    <a:pt x="1682" y="341"/>
                  </a:lnTo>
                  <a:lnTo>
                    <a:pt x="1691" y="326"/>
                  </a:lnTo>
                  <a:lnTo>
                    <a:pt x="1700" y="311"/>
                  </a:lnTo>
                  <a:lnTo>
                    <a:pt x="1715" y="283"/>
                  </a:lnTo>
                  <a:lnTo>
                    <a:pt x="1715" y="283"/>
                  </a:lnTo>
                  <a:lnTo>
                    <a:pt x="1718" y="276"/>
                  </a:lnTo>
                  <a:lnTo>
                    <a:pt x="1718" y="270"/>
                  </a:lnTo>
                  <a:lnTo>
                    <a:pt x="1718" y="264"/>
                  </a:lnTo>
                  <a:lnTo>
                    <a:pt x="1716" y="259"/>
                  </a:lnTo>
                  <a:lnTo>
                    <a:pt x="1715" y="255"/>
                  </a:lnTo>
                  <a:lnTo>
                    <a:pt x="1712" y="251"/>
                  </a:lnTo>
                  <a:lnTo>
                    <a:pt x="1703" y="243"/>
                  </a:lnTo>
                  <a:lnTo>
                    <a:pt x="1679" y="227"/>
                  </a:lnTo>
                  <a:lnTo>
                    <a:pt x="1667" y="218"/>
                  </a:lnTo>
                  <a:lnTo>
                    <a:pt x="1657" y="208"/>
                  </a:lnTo>
                  <a:lnTo>
                    <a:pt x="1657" y="208"/>
                  </a:lnTo>
                  <a:lnTo>
                    <a:pt x="1651" y="201"/>
                  </a:lnTo>
                  <a:lnTo>
                    <a:pt x="1648" y="193"/>
                  </a:lnTo>
                  <a:lnTo>
                    <a:pt x="1641" y="175"/>
                  </a:lnTo>
                  <a:lnTo>
                    <a:pt x="1636" y="155"/>
                  </a:lnTo>
                  <a:lnTo>
                    <a:pt x="1632" y="134"/>
                  </a:lnTo>
                  <a:lnTo>
                    <a:pt x="1627" y="113"/>
                  </a:lnTo>
                  <a:lnTo>
                    <a:pt x="1622" y="96"/>
                  </a:lnTo>
                  <a:lnTo>
                    <a:pt x="1619" y="87"/>
                  </a:lnTo>
                  <a:lnTo>
                    <a:pt x="1616" y="81"/>
                  </a:lnTo>
                  <a:lnTo>
                    <a:pt x="1611" y="75"/>
                  </a:lnTo>
                  <a:lnTo>
                    <a:pt x="1605" y="72"/>
                  </a:lnTo>
                  <a:lnTo>
                    <a:pt x="1605" y="72"/>
                  </a:lnTo>
                  <a:lnTo>
                    <a:pt x="1605" y="72"/>
                  </a:lnTo>
                  <a:lnTo>
                    <a:pt x="1605" y="72"/>
                  </a:lnTo>
                  <a:lnTo>
                    <a:pt x="1582" y="97"/>
                  </a:lnTo>
                  <a:lnTo>
                    <a:pt x="1557" y="127"/>
                  </a:lnTo>
                  <a:lnTo>
                    <a:pt x="1546" y="141"/>
                  </a:lnTo>
                  <a:lnTo>
                    <a:pt x="1536" y="156"/>
                  </a:lnTo>
                  <a:lnTo>
                    <a:pt x="1529" y="171"/>
                  </a:lnTo>
                  <a:lnTo>
                    <a:pt x="1523" y="184"/>
                  </a:lnTo>
                  <a:lnTo>
                    <a:pt x="1523" y="184"/>
                  </a:lnTo>
                  <a:lnTo>
                    <a:pt x="1517" y="197"/>
                  </a:lnTo>
                  <a:lnTo>
                    <a:pt x="1517" y="197"/>
                  </a:lnTo>
                  <a:lnTo>
                    <a:pt x="1517" y="197"/>
                  </a:lnTo>
                  <a:lnTo>
                    <a:pt x="1517" y="197"/>
                  </a:lnTo>
                  <a:lnTo>
                    <a:pt x="1511" y="205"/>
                  </a:lnTo>
                  <a:lnTo>
                    <a:pt x="1505" y="209"/>
                  </a:lnTo>
                  <a:lnTo>
                    <a:pt x="1498" y="212"/>
                  </a:lnTo>
                  <a:lnTo>
                    <a:pt x="1490" y="212"/>
                  </a:lnTo>
                  <a:lnTo>
                    <a:pt x="1490" y="212"/>
                  </a:lnTo>
                  <a:lnTo>
                    <a:pt x="1484" y="212"/>
                  </a:lnTo>
                  <a:lnTo>
                    <a:pt x="1484" y="212"/>
                  </a:lnTo>
                  <a:lnTo>
                    <a:pt x="1484" y="212"/>
                  </a:lnTo>
                  <a:lnTo>
                    <a:pt x="1484" y="212"/>
                  </a:lnTo>
                  <a:lnTo>
                    <a:pt x="1484" y="212"/>
                  </a:lnTo>
                  <a:lnTo>
                    <a:pt x="1484" y="212"/>
                  </a:lnTo>
                  <a:lnTo>
                    <a:pt x="1477" y="212"/>
                  </a:lnTo>
                  <a:lnTo>
                    <a:pt x="1477" y="212"/>
                  </a:lnTo>
                  <a:lnTo>
                    <a:pt x="1464" y="212"/>
                  </a:lnTo>
                  <a:lnTo>
                    <a:pt x="1449" y="217"/>
                  </a:lnTo>
                  <a:lnTo>
                    <a:pt x="1449" y="217"/>
                  </a:lnTo>
                  <a:lnTo>
                    <a:pt x="1434" y="220"/>
                  </a:lnTo>
                  <a:lnTo>
                    <a:pt x="1422" y="221"/>
                  </a:lnTo>
                  <a:lnTo>
                    <a:pt x="1422" y="221"/>
                  </a:lnTo>
                  <a:lnTo>
                    <a:pt x="1415" y="220"/>
                  </a:lnTo>
                  <a:lnTo>
                    <a:pt x="1407" y="218"/>
                  </a:lnTo>
                  <a:lnTo>
                    <a:pt x="1400" y="217"/>
                  </a:lnTo>
                  <a:lnTo>
                    <a:pt x="1394" y="212"/>
                  </a:lnTo>
                  <a:lnTo>
                    <a:pt x="1385" y="205"/>
                  </a:lnTo>
                  <a:lnTo>
                    <a:pt x="1378" y="194"/>
                  </a:lnTo>
                  <a:lnTo>
                    <a:pt x="1378" y="194"/>
                  </a:lnTo>
                  <a:lnTo>
                    <a:pt x="1375" y="192"/>
                  </a:lnTo>
                  <a:lnTo>
                    <a:pt x="1370" y="189"/>
                  </a:lnTo>
                  <a:lnTo>
                    <a:pt x="1366" y="187"/>
                  </a:lnTo>
                  <a:lnTo>
                    <a:pt x="1359" y="187"/>
                  </a:lnTo>
                  <a:lnTo>
                    <a:pt x="1359" y="187"/>
                  </a:lnTo>
                  <a:lnTo>
                    <a:pt x="1347" y="189"/>
                  </a:lnTo>
                  <a:lnTo>
                    <a:pt x="1334" y="190"/>
                  </a:lnTo>
                  <a:lnTo>
                    <a:pt x="1334" y="190"/>
                  </a:lnTo>
                  <a:lnTo>
                    <a:pt x="1332" y="190"/>
                  </a:lnTo>
                  <a:lnTo>
                    <a:pt x="1332" y="190"/>
                  </a:lnTo>
                  <a:lnTo>
                    <a:pt x="1319" y="193"/>
                  </a:lnTo>
                  <a:lnTo>
                    <a:pt x="1306" y="193"/>
                  </a:lnTo>
                  <a:lnTo>
                    <a:pt x="1306" y="193"/>
                  </a:lnTo>
                  <a:lnTo>
                    <a:pt x="1300" y="193"/>
                  </a:lnTo>
                  <a:lnTo>
                    <a:pt x="1300" y="193"/>
                  </a:lnTo>
                  <a:lnTo>
                    <a:pt x="1298" y="193"/>
                  </a:lnTo>
                  <a:lnTo>
                    <a:pt x="1298" y="193"/>
                  </a:lnTo>
                  <a:lnTo>
                    <a:pt x="1292" y="193"/>
                  </a:lnTo>
                  <a:lnTo>
                    <a:pt x="1288" y="196"/>
                  </a:lnTo>
                  <a:lnTo>
                    <a:pt x="1288" y="196"/>
                  </a:lnTo>
                  <a:lnTo>
                    <a:pt x="1285" y="199"/>
                  </a:lnTo>
                  <a:lnTo>
                    <a:pt x="1283" y="205"/>
                  </a:lnTo>
                  <a:lnTo>
                    <a:pt x="1282" y="217"/>
                  </a:lnTo>
                  <a:lnTo>
                    <a:pt x="1280" y="223"/>
                  </a:lnTo>
                  <a:lnTo>
                    <a:pt x="1279" y="228"/>
                  </a:lnTo>
                  <a:lnTo>
                    <a:pt x="1276" y="233"/>
                  </a:lnTo>
                  <a:lnTo>
                    <a:pt x="1270" y="237"/>
                  </a:lnTo>
                  <a:lnTo>
                    <a:pt x="1270" y="237"/>
                  </a:lnTo>
                  <a:lnTo>
                    <a:pt x="1266" y="239"/>
                  </a:lnTo>
                  <a:lnTo>
                    <a:pt x="1260" y="240"/>
                  </a:lnTo>
                  <a:lnTo>
                    <a:pt x="1260" y="240"/>
                  </a:lnTo>
                  <a:lnTo>
                    <a:pt x="1246" y="237"/>
                  </a:lnTo>
                  <a:lnTo>
                    <a:pt x="1232" y="234"/>
                  </a:lnTo>
                  <a:lnTo>
                    <a:pt x="1232" y="234"/>
                  </a:lnTo>
                  <a:lnTo>
                    <a:pt x="1217" y="231"/>
                  </a:lnTo>
                  <a:lnTo>
                    <a:pt x="1202" y="228"/>
                  </a:lnTo>
                  <a:lnTo>
                    <a:pt x="1202" y="228"/>
                  </a:lnTo>
                  <a:lnTo>
                    <a:pt x="1196" y="230"/>
                  </a:lnTo>
                  <a:lnTo>
                    <a:pt x="1189" y="233"/>
                  </a:lnTo>
                  <a:lnTo>
                    <a:pt x="1189" y="233"/>
                  </a:lnTo>
                  <a:lnTo>
                    <a:pt x="1189" y="233"/>
                  </a:lnTo>
                  <a:lnTo>
                    <a:pt x="1189" y="233"/>
                  </a:lnTo>
                  <a:lnTo>
                    <a:pt x="1189" y="233"/>
                  </a:lnTo>
                  <a:lnTo>
                    <a:pt x="1186" y="236"/>
                  </a:lnTo>
                  <a:lnTo>
                    <a:pt x="1186" y="236"/>
                  </a:lnTo>
                  <a:lnTo>
                    <a:pt x="1180" y="240"/>
                  </a:lnTo>
                  <a:lnTo>
                    <a:pt x="1176" y="243"/>
                  </a:lnTo>
                  <a:lnTo>
                    <a:pt x="1171" y="245"/>
                  </a:lnTo>
                  <a:lnTo>
                    <a:pt x="1167" y="245"/>
                  </a:lnTo>
                  <a:lnTo>
                    <a:pt x="1167" y="245"/>
                  </a:lnTo>
                  <a:lnTo>
                    <a:pt x="1164" y="245"/>
                  </a:lnTo>
                  <a:lnTo>
                    <a:pt x="1164" y="245"/>
                  </a:lnTo>
                  <a:lnTo>
                    <a:pt x="1161" y="245"/>
                  </a:lnTo>
                  <a:lnTo>
                    <a:pt x="1161" y="245"/>
                  </a:lnTo>
                  <a:lnTo>
                    <a:pt x="1158" y="245"/>
                  </a:lnTo>
                  <a:lnTo>
                    <a:pt x="1155" y="246"/>
                  </a:lnTo>
                  <a:lnTo>
                    <a:pt x="1152" y="248"/>
                  </a:lnTo>
                  <a:lnTo>
                    <a:pt x="1150" y="252"/>
                  </a:lnTo>
                  <a:lnTo>
                    <a:pt x="1150" y="252"/>
                  </a:lnTo>
                  <a:lnTo>
                    <a:pt x="1146" y="258"/>
                  </a:lnTo>
                  <a:lnTo>
                    <a:pt x="1146" y="258"/>
                  </a:lnTo>
                  <a:lnTo>
                    <a:pt x="1140" y="261"/>
                  </a:lnTo>
                  <a:lnTo>
                    <a:pt x="1140" y="261"/>
                  </a:lnTo>
                  <a:lnTo>
                    <a:pt x="1131" y="262"/>
                  </a:lnTo>
                  <a:lnTo>
                    <a:pt x="1120" y="264"/>
                  </a:lnTo>
                  <a:lnTo>
                    <a:pt x="1111" y="265"/>
                  </a:lnTo>
                  <a:lnTo>
                    <a:pt x="1106" y="267"/>
                  </a:lnTo>
                  <a:lnTo>
                    <a:pt x="1103" y="270"/>
                  </a:lnTo>
                  <a:lnTo>
                    <a:pt x="1103" y="270"/>
                  </a:lnTo>
                  <a:lnTo>
                    <a:pt x="1100" y="273"/>
                  </a:lnTo>
                  <a:lnTo>
                    <a:pt x="1096" y="274"/>
                  </a:lnTo>
                  <a:lnTo>
                    <a:pt x="1096" y="274"/>
                  </a:lnTo>
                  <a:lnTo>
                    <a:pt x="1090" y="276"/>
                  </a:lnTo>
                  <a:lnTo>
                    <a:pt x="1084" y="277"/>
                  </a:lnTo>
                  <a:lnTo>
                    <a:pt x="1084" y="277"/>
                  </a:lnTo>
                  <a:lnTo>
                    <a:pt x="1072" y="276"/>
                  </a:lnTo>
                  <a:lnTo>
                    <a:pt x="1072" y="276"/>
                  </a:lnTo>
                  <a:lnTo>
                    <a:pt x="1062" y="271"/>
                  </a:lnTo>
                  <a:lnTo>
                    <a:pt x="1052" y="265"/>
                  </a:lnTo>
                  <a:lnTo>
                    <a:pt x="1040" y="257"/>
                  </a:lnTo>
                  <a:lnTo>
                    <a:pt x="1026" y="243"/>
                  </a:lnTo>
                  <a:lnTo>
                    <a:pt x="1026" y="243"/>
                  </a:lnTo>
                  <a:lnTo>
                    <a:pt x="1021" y="234"/>
                  </a:lnTo>
                  <a:lnTo>
                    <a:pt x="1015" y="226"/>
                  </a:lnTo>
                  <a:lnTo>
                    <a:pt x="1009" y="215"/>
                  </a:lnTo>
                  <a:lnTo>
                    <a:pt x="1006" y="205"/>
                  </a:lnTo>
                  <a:lnTo>
                    <a:pt x="1006" y="205"/>
                  </a:lnTo>
                  <a:lnTo>
                    <a:pt x="1003" y="194"/>
                  </a:lnTo>
                  <a:lnTo>
                    <a:pt x="1000" y="184"/>
                  </a:lnTo>
                  <a:lnTo>
                    <a:pt x="998" y="165"/>
                  </a:lnTo>
                  <a:lnTo>
                    <a:pt x="998" y="165"/>
                  </a:lnTo>
                  <a:lnTo>
                    <a:pt x="1000" y="150"/>
                  </a:lnTo>
                  <a:lnTo>
                    <a:pt x="1003" y="137"/>
                  </a:lnTo>
                  <a:lnTo>
                    <a:pt x="1003" y="137"/>
                  </a:lnTo>
                  <a:lnTo>
                    <a:pt x="1003" y="137"/>
                  </a:lnTo>
                  <a:lnTo>
                    <a:pt x="1003" y="137"/>
                  </a:lnTo>
                  <a:lnTo>
                    <a:pt x="1003" y="137"/>
                  </a:lnTo>
                  <a:lnTo>
                    <a:pt x="1003" y="137"/>
                  </a:lnTo>
                  <a:lnTo>
                    <a:pt x="1007" y="125"/>
                  </a:lnTo>
                  <a:lnTo>
                    <a:pt x="1009" y="122"/>
                  </a:lnTo>
                  <a:lnTo>
                    <a:pt x="1012" y="119"/>
                  </a:lnTo>
                  <a:lnTo>
                    <a:pt x="1012" y="119"/>
                  </a:lnTo>
                  <a:lnTo>
                    <a:pt x="1016" y="115"/>
                  </a:lnTo>
                  <a:lnTo>
                    <a:pt x="1019" y="110"/>
                  </a:lnTo>
                  <a:lnTo>
                    <a:pt x="1024" y="100"/>
                  </a:lnTo>
                  <a:lnTo>
                    <a:pt x="1025" y="88"/>
                  </a:lnTo>
                  <a:lnTo>
                    <a:pt x="1022" y="78"/>
                  </a:lnTo>
                  <a:lnTo>
                    <a:pt x="1022" y="78"/>
                  </a:lnTo>
                  <a:lnTo>
                    <a:pt x="1019" y="72"/>
                  </a:lnTo>
                  <a:lnTo>
                    <a:pt x="1016" y="68"/>
                  </a:lnTo>
                  <a:lnTo>
                    <a:pt x="1012" y="63"/>
                  </a:lnTo>
                  <a:lnTo>
                    <a:pt x="1006" y="60"/>
                  </a:lnTo>
                  <a:lnTo>
                    <a:pt x="1006" y="60"/>
                  </a:lnTo>
                  <a:lnTo>
                    <a:pt x="1003" y="57"/>
                  </a:lnTo>
                  <a:lnTo>
                    <a:pt x="1000" y="54"/>
                  </a:lnTo>
                  <a:lnTo>
                    <a:pt x="995" y="47"/>
                  </a:lnTo>
                  <a:lnTo>
                    <a:pt x="994" y="38"/>
                  </a:lnTo>
                  <a:lnTo>
                    <a:pt x="994" y="28"/>
                  </a:lnTo>
                  <a:lnTo>
                    <a:pt x="992" y="19"/>
                  </a:lnTo>
                  <a:lnTo>
                    <a:pt x="990" y="10"/>
                  </a:lnTo>
                  <a:lnTo>
                    <a:pt x="988" y="7"/>
                  </a:lnTo>
                  <a:lnTo>
                    <a:pt x="985" y="4"/>
                  </a:lnTo>
                  <a:lnTo>
                    <a:pt x="981" y="1"/>
                  </a:lnTo>
                  <a:lnTo>
                    <a:pt x="976" y="1"/>
                  </a:lnTo>
                  <a:lnTo>
                    <a:pt x="976" y="1"/>
                  </a:lnTo>
                  <a:lnTo>
                    <a:pt x="976" y="0"/>
                  </a:lnTo>
                  <a:lnTo>
                    <a:pt x="976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21" name="Freeform: Shape 204">
              <a:extLst>
                <a:ext uri="{FF2B5EF4-FFF2-40B4-BE49-F238E27FC236}">
                  <a16:creationId xmlns:a16="http://schemas.microsoft.com/office/drawing/2014/main" id="{866AB57F-884B-5640-8E85-FB941F93EF6B}"/>
                </a:ext>
              </a:extLst>
            </p:cNvPr>
            <p:cNvSpPr/>
            <p:nvPr/>
          </p:nvSpPr>
          <p:spPr>
            <a:xfrm>
              <a:off x="2521080" y="3069360"/>
              <a:ext cx="1002960" cy="1032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787" h="2869">
                  <a:moveTo>
                    <a:pt x="972" y="0"/>
                  </a:moveTo>
                  <a:lnTo>
                    <a:pt x="972" y="0"/>
                  </a:lnTo>
                  <a:lnTo>
                    <a:pt x="967" y="1"/>
                  </a:lnTo>
                  <a:lnTo>
                    <a:pt x="967" y="1"/>
                  </a:lnTo>
                  <a:lnTo>
                    <a:pt x="961" y="3"/>
                  </a:lnTo>
                  <a:lnTo>
                    <a:pt x="957" y="5"/>
                  </a:lnTo>
                  <a:lnTo>
                    <a:pt x="954" y="10"/>
                  </a:lnTo>
                  <a:lnTo>
                    <a:pt x="951" y="16"/>
                  </a:lnTo>
                  <a:lnTo>
                    <a:pt x="951" y="16"/>
                  </a:lnTo>
                  <a:lnTo>
                    <a:pt x="951" y="16"/>
                  </a:lnTo>
                  <a:lnTo>
                    <a:pt x="945" y="26"/>
                  </a:lnTo>
                  <a:lnTo>
                    <a:pt x="939" y="35"/>
                  </a:lnTo>
                  <a:lnTo>
                    <a:pt x="939" y="35"/>
                  </a:lnTo>
                  <a:lnTo>
                    <a:pt x="936" y="38"/>
                  </a:lnTo>
                  <a:lnTo>
                    <a:pt x="932" y="41"/>
                  </a:lnTo>
                  <a:lnTo>
                    <a:pt x="932" y="41"/>
                  </a:lnTo>
                  <a:lnTo>
                    <a:pt x="914" y="48"/>
                  </a:lnTo>
                  <a:lnTo>
                    <a:pt x="892" y="60"/>
                  </a:lnTo>
                  <a:lnTo>
                    <a:pt x="870" y="70"/>
                  </a:lnTo>
                  <a:lnTo>
                    <a:pt x="858" y="73"/>
                  </a:lnTo>
                  <a:lnTo>
                    <a:pt x="849" y="75"/>
                  </a:lnTo>
                  <a:lnTo>
                    <a:pt x="849" y="75"/>
                  </a:lnTo>
                  <a:lnTo>
                    <a:pt x="845" y="75"/>
                  </a:lnTo>
                  <a:lnTo>
                    <a:pt x="845" y="75"/>
                  </a:lnTo>
                  <a:lnTo>
                    <a:pt x="840" y="73"/>
                  </a:lnTo>
                  <a:lnTo>
                    <a:pt x="840" y="73"/>
                  </a:lnTo>
                  <a:lnTo>
                    <a:pt x="835" y="73"/>
                  </a:lnTo>
                  <a:lnTo>
                    <a:pt x="835" y="73"/>
                  </a:lnTo>
                  <a:lnTo>
                    <a:pt x="826" y="73"/>
                  </a:lnTo>
                  <a:lnTo>
                    <a:pt x="817" y="76"/>
                  </a:lnTo>
                  <a:lnTo>
                    <a:pt x="809" y="79"/>
                  </a:lnTo>
                  <a:lnTo>
                    <a:pt x="803" y="84"/>
                  </a:lnTo>
                  <a:lnTo>
                    <a:pt x="803" y="84"/>
                  </a:lnTo>
                  <a:lnTo>
                    <a:pt x="803" y="84"/>
                  </a:lnTo>
                  <a:lnTo>
                    <a:pt x="803" y="84"/>
                  </a:lnTo>
                  <a:lnTo>
                    <a:pt x="803" y="84"/>
                  </a:lnTo>
                  <a:lnTo>
                    <a:pt x="803" y="84"/>
                  </a:lnTo>
                  <a:lnTo>
                    <a:pt x="801" y="88"/>
                  </a:lnTo>
                  <a:lnTo>
                    <a:pt x="799" y="93"/>
                  </a:lnTo>
                  <a:lnTo>
                    <a:pt x="798" y="97"/>
                  </a:lnTo>
                  <a:lnTo>
                    <a:pt x="796" y="102"/>
                  </a:lnTo>
                  <a:lnTo>
                    <a:pt x="796" y="102"/>
                  </a:lnTo>
                  <a:lnTo>
                    <a:pt x="796" y="109"/>
                  </a:lnTo>
                  <a:lnTo>
                    <a:pt x="793" y="113"/>
                  </a:lnTo>
                  <a:lnTo>
                    <a:pt x="790" y="116"/>
                  </a:lnTo>
                  <a:lnTo>
                    <a:pt x="786" y="116"/>
                  </a:lnTo>
                  <a:lnTo>
                    <a:pt x="786" y="116"/>
                  </a:lnTo>
                  <a:lnTo>
                    <a:pt x="780" y="115"/>
                  </a:lnTo>
                  <a:lnTo>
                    <a:pt x="774" y="110"/>
                  </a:lnTo>
                  <a:lnTo>
                    <a:pt x="774" y="110"/>
                  </a:lnTo>
                  <a:lnTo>
                    <a:pt x="771" y="106"/>
                  </a:lnTo>
                  <a:lnTo>
                    <a:pt x="770" y="100"/>
                  </a:lnTo>
                  <a:lnTo>
                    <a:pt x="770" y="100"/>
                  </a:lnTo>
                  <a:lnTo>
                    <a:pt x="767" y="94"/>
                  </a:lnTo>
                  <a:lnTo>
                    <a:pt x="762" y="91"/>
                  </a:lnTo>
                  <a:lnTo>
                    <a:pt x="762" y="91"/>
                  </a:lnTo>
                  <a:lnTo>
                    <a:pt x="762" y="91"/>
                  </a:lnTo>
                  <a:lnTo>
                    <a:pt x="762" y="91"/>
                  </a:lnTo>
                  <a:lnTo>
                    <a:pt x="762" y="91"/>
                  </a:lnTo>
                  <a:lnTo>
                    <a:pt x="762" y="91"/>
                  </a:lnTo>
                  <a:lnTo>
                    <a:pt x="756" y="90"/>
                  </a:lnTo>
                  <a:lnTo>
                    <a:pt x="749" y="88"/>
                  </a:lnTo>
                  <a:lnTo>
                    <a:pt x="733" y="87"/>
                  </a:lnTo>
                  <a:lnTo>
                    <a:pt x="718" y="84"/>
                  </a:lnTo>
                  <a:lnTo>
                    <a:pt x="712" y="82"/>
                  </a:lnTo>
                  <a:lnTo>
                    <a:pt x="708" y="79"/>
                  </a:lnTo>
                  <a:lnTo>
                    <a:pt x="708" y="79"/>
                  </a:lnTo>
                  <a:lnTo>
                    <a:pt x="703" y="75"/>
                  </a:lnTo>
                  <a:lnTo>
                    <a:pt x="697" y="73"/>
                  </a:lnTo>
                  <a:lnTo>
                    <a:pt x="688" y="72"/>
                  </a:lnTo>
                  <a:lnTo>
                    <a:pt x="681" y="72"/>
                  </a:lnTo>
                  <a:lnTo>
                    <a:pt x="681" y="72"/>
                  </a:lnTo>
                  <a:lnTo>
                    <a:pt x="669" y="72"/>
                  </a:lnTo>
                  <a:lnTo>
                    <a:pt x="660" y="75"/>
                  </a:lnTo>
                  <a:lnTo>
                    <a:pt x="657" y="76"/>
                  </a:lnTo>
                  <a:lnTo>
                    <a:pt x="656" y="78"/>
                  </a:lnTo>
                  <a:lnTo>
                    <a:pt x="654" y="81"/>
                  </a:lnTo>
                  <a:lnTo>
                    <a:pt x="656" y="84"/>
                  </a:lnTo>
                  <a:lnTo>
                    <a:pt x="656" y="84"/>
                  </a:lnTo>
                  <a:lnTo>
                    <a:pt x="656" y="84"/>
                  </a:lnTo>
                  <a:lnTo>
                    <a:pt x="656" y="84"/>
                  </a:lnTo>
                  <a:lnTo>
                    <a:pt x="656" y="84"/>
                  </a:lnTo>
                  <a:lnTo>
                    <a:pt x="656" y="84"/>
                  </a:lnTo>
                  <a:lnTo>
                    <a:pt x="660" y="87"/>
                  </a:lnTo>
                  <a:lnTo>
                    <a:pt x="660" y="87"/>
                  </a:lnTo>
                  <a:lnTo>
                    <a:pt x="671" y="94"/>
                  </a:lnTo>
                  <a:lnTo>
                    <a:pt x="671" y="94"/>
                  </a:lnTo>
                  <a:lnTo>
                    <a:pt x="677" y="99"/>
                  </a:lnTo>
                  <a:lnTo>
                    <a:pt x="679" y="103"/>
                  </a:lnTo>
                  <a:lnTo>
                    <a:pt x="684" y="109"/>
                  </a:lnTo>
                  <a:lnTo>
                    <a:pt x="685" y="113"/>
                  </a:lnTo>
                  <a:lnTo>
                    <a:pt x="688" y="127"/>
                  </a:lnTo>
                  <a:lnTo>
                    <a:pt x="688" y="140"/>
                  </a:lnTo>
                  <a:lnTo>
                    <a:pt x="688" y="140"/>
                  </a:lnTo>
                  <a:lnTo>
                    <a:pt x="690" y="147"/>
                  </a:lnTo>
                  <a:lnTo>
                    <a:pt x="691" y="153"/>
                  </a:lnTo>
                  <a:lnTo>
                    <a:pt x="694" y="158"/>
                  </a:lnTo>
                  <a:lnTo>
                    <a:pt x="699" y="160"/>
                  </a:lnTo>
                  <a:lnTo>
                    <a:pt x="702" y="165"/>
                  </a:lnTo>
                  <a:lnTo>
                    <a:pt x="705" y="169"/>
                  </a:lnTo>
                  <a:lnTo>
                    <a:pt x="706" y="175"/>
                  </a:lnTo>
                  <a:lnTo>
                    <a:pt x="708" y="184"/>
                  </a:lnTo>
                  <a:lnTo>
                    <a:pt x="708" y="184"/>
                  </a:lnTo>
                  <a:lnTo>
                    <a:pt x="708" y="192"/>
                  </a:lnTo>
                  <a:lnTo>
                    <a:pt x="711" y="196"/>
                  </a:lnTo>
                  <a:lnTo>
                    <a:pt x="713" y="199"/>
                  </a:lnTo>
                  <a:lnTo>
                    <a:pt x="716" y="199"/>
                  </a:lnTo>
                  <a:lnTo>
                    <a:pt x="716" y="199"/>
                  </a:lnTo>
                  <a:lnTo>
                    <a:pt x="722" y="199"/>
                  </a:lnTo>
                  <a:lnTo>
                    <a:pt x="730" y="196"/>
                  </a:lnTo>
                  <a:lnTo>
                    <a:pt x="737" y="194"/>
                  </a:lnTo>
                  <a:lnTo>
                    <a:pt x="743" y="193"/>
                  </a:lnTo>
                  <a:lnTo>
                    <a:pt x="743" y="193"/>
                  </a:lnTo>
                  <a:lnTo>
                    <a:pt x="749" y="194"/>
                  </a:lnTo>
                  <a:lnTo>
                    <a:pt x="752" y="197"/>
                  </a:lnTo>
                  <a:lnTo>
                    <a:pt x="753" y="202"/>
                  </a:lnTo>
                  <a:lnTo>
                    <a:pt x="753" y="206"/>
                  </a:lnTo>
                  <a:lnTo>
                    <a:pt x="752" y="211"/>
                  </a:lnTo>
                  <a:lnTo>
                    <a:pt x="749" y="217"/>
                  </a:lnTo>
                  <a:lnTo>
                    <a:pt x="743" y="220"/>
                  </a:lnTo>
                  <a:lnTo>
                    <a:pt x="736" y="223"/>
                  </a:lnTo>
                  <a:lnTo>
                    <a:pt x="736" y="223"/>
                  </a:lnTo>
                  <a:lnTo>
                    <a:pt x="725" y="226"/>
                  </a:lnTo>
                  <a:lnTo>
                    <a:pt x="716" y="228"/>
                  </a:lnTo>
                  <a:lnTo>
                    <a:pt x="711" y="234"/>
                  </a:lnTo>
                  <a:lnTo>
                    <a:pt x="705" y="240"/>
                  </a:lnTo>
                  <a:lnTo>
                    <a:pt x="705" y="240"/>
                  </a:lnTo>
                  <a:lnTo>
                    <a:pt x="699" y="249"/>
                  </a:lnTo>
                  <a:lnTo>
                    <a:pt x="694" y="261"/>
                  </a:lnTo>
                  <a:lnTo>
                    <a:pt x="694" y="261"/>
                  </a:lnTo>
                  <a:lnTo>
                    <a:pt x="691" y="267"/>
                  </a:lnTo>
                  <a:lnTo>
                    <a:pt x="688" y="271"/>
                  </a:lnTo>
                  <a:lnTo>
                    <a:pt x="688" y="271"/>
                  </a:lnTo>
                  <a:lnTo>
                    <a:pt x="684" y="273"/>
                  </a:lnTo>
                  <a:lnTo>
                    <a:pt x="679" y="273"/>
                  </a:lnTo>
                  <a:lnTo>
                    <a:pt x="669" y="274"/>
                  </a:lnTo>
                  <a:lnTo>
                    <a:pt x="659" y="277"/>
                  </a:lnTo>
                  <a:lnTo>
                    <a:pt x="654" y="280"/>
                  </a:lnTo>
                  <a:lnTo>
                    <a:pt x="648" y="285"/>
                  </a:lnTo>
                  <a:lnTo>
                    <a:pt x="648" y="285"/>
                  </a:lnTo>
                  <a:lnTo>
                    <a:pt x="626" y="302"/>
                  </a:lnTo>
                  <a:lnTo>
                    <a:pt x="616" y="310"/>
                  </a:lnTo>
                  <a:lnTo>
                    <a:pt x="612" y="311"/>
                  </a:lnTo>
                  <a:lnTo>
                    <a:pt x="607" y="311"/>
                  </a:lnTo>
                  <a:lnTo>
                    <a:pt x="607" y="311"/>
                  </a:lnTo>
                  <a:lnTo>
                    <a:pt x="603" y="311"/>
                  </a:lnTo>
                  <a:lnTo>
                    <a:pt x="600" y="310"/>
                  </a:lnTo>
                  <a:lnTo>
                    <a:pt x="600" y="310"/>
                  </a:lnTo>
                  <a:lnTo>
                    <a:pt x="594" y="307"/>
                  </a:lnTo>
                  <a:lnTo>
                    <a:pt x="588" y="305"/>
                  </a:lnTo>
                  <a:lnTo>
                    <a:pt x="588" y="305"/>
                  </a:lnTo>
                  <a:lnTo>
                    <a:pt x="582" y="307"/>
                  </a:lnTo>
                  <a:lnTo>
                    <a:pt x="575" y="308"/>
                  </a:lnTo>
                  <a:lnTo>
                    <a:pt x="561" y="316"/>
                  </a:lnTo>
                  <a:lnTo>
                    <a:pt x="561" y="316"/>
                  </a:lnTo>
                  <a:lnTo>
                    <a:pt x="557" y="317"/>
                  </a:lnTo>
                  <a:lnTo>
                    <a:pt x="557" y="317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47" y="319"/>
                  </a:lnTo>
                  <a:lnTo>
                    <a:pt x="541" y="316"/>
                  </a:lnTo>
                  <a:lnTo>
                    <a:pt x="527" y="307"/>
                  </a:lnTo>
                  <a:lnTo>
                    <a:pt x="527" y="307"/>
                  </a:lnTo>
                  <a:lnTo>
                    <a:pt x="519" y="299"/>
                  </a:lnTo>
                  <a:lnTo>
                    <a:pt x="519" y="299"/>
                  </a:lnTo>
                  <a:lnTo>
                    <a:pt x="515" y="296"/>
                  </a:lnTo>
                  <a:lnTo>
                    <a:pt x="515" y="296"/>
                  </a:lnTo>
                  <a:lnTo>
                    <a:pt x="511" y="291"/>
                  </a:lnTo>
                  <a:lnTo>
                    <a:pt x="505" y="283"/>
                  </a:lnTo>
                  <a:lnTo>
                    <a:pt x="495" y="267"/>
                  </a:lnTo>
                  <a:lnTo>
                    <a:pt x="483" y="248"/>
                  </a:lnTo>
                  <a:lnTo>
                    <a:pt x="474" y="237"/>
                  </a:lnTo>
                  <a:lnTo>
                    <a:pt x="465" y="228"/>
                  </a:lnTo>
                  <a:lnTo>
                    <a:pt x="465" y="228"/>
                  </a:lnTo>
                  <a:lnTo>
                    <a:pt x="465" y="227"/>
                  </a:lnTo>
                  <a:lnTo>
                    <a:pt x="465" y="227"/>
                  </a:lnTo>
                  <a:lnTo>
                    <a:pt x="445" y="236"/>
                  </a:lnTo>
                  <a:lnTo>
                    <a:pt x="420" y="245"/>
                  </a:lnTo>
                  <a:lnTo>
                    <a:pt x="420" y="245"/>
                  </a:lnTo>
                  <a:lnTo>
                    <a:pt x="406" y="246"/>
                  </a:lnTo>
                  <a:lnTo>
                    <a:pt x="396" y="248"/>
                  </a:lnTo>
                  <a:lnTo>
                    <a:pt x="396" y="248"/>
                  </a:lnTo>
                  <a:lnTo>
                    <a:pt x="341" y="246"/>
                  </a:lnTo>
                  <a:lnTo>
                    <a:pt x="341" y="246"/>
                  </a:lnTo>
                  <a:lnTo>
                    <a:pt x="324" y="248"/>
                  </a:lnTo>
                  <a:lnTo>
                    <a:pt x="309" y="248"/>
                  </a:lnTo>
                  <a:lnTo>
                    <a:pt x="297" y="251"/>
                  </a:lnTo>
                  <a:lnTo>
                    <a:pt x="293" y="252"/>
                  </a:lnTo>
                  <a:lnTo>
                    <a:pt x="290" y="255"/>
                  </a:lnTo>
                  <a:lnTo>
                    <a:pt x="290" y="255"/>
                  </a:lnTo>
                  <a:lnTo>
                    <a:pt x="290" y="255"/>
                  </a:lnTo>
                  <a:lnTo>
                    <a:pt x="290" y="255"/>
                  </a:lnTo>
                  <a:lnTo>
                    <a:pt x="288" y="264"/>
                  </a:lnTo>
                  <a:lnTo>
                    <a:pt x="290" y="271"/>
                  </a:lnTo>
                  <a:lnTo>
                    <a:pt x="290" y="271"/>
                  </a:lnTo>
                  <a:lnTo>
                    <a:pt x="293" y="279"/>
                  </a:lnTo>
                  <a:lnTo>
                    <a:pt x="296" y="285"/>
                  </a:lnTo>
                  <a:lnTo>
                    <a:pt x="300" y="291"/>
                  </a:lnTo>
                  <a:lnTo>
                    <a:pt x="306" y="293"/>
                  </a:lnTo>
                  <a:lnTo>
                    <a:pt x="306" y="293"/>
                  </a:lnTo>
                  <a:lnTo>
                    <a:pt x="307" y="295"/>
                  </a:lnTo>
                  <a:lnTo>
                    <a:pt x="307" y="295"/>
                  </a:lnTo>
                  <a:lnTo>
                    <a:pt x="316" y="296"/>
                  </a:lnTo>
                  <a:lnTo>
                    <a:pt x="327" y="301"/>
                  </a:lnTo>
                  <a:lnTo>
                    <a:pt x="329" y="304"/>
                  </a:lnTo>
                  <a:lnTo>
                    <a:pt x="333" y="307"/>
                  </a:lnTo>
                  <a:lnTo>
                    <a:pt x="333" y="310"/>
                  </a:lnTo>
                  <a:lnTo>
                    <a:pt x="331" y="314"/>
                  </a:lnTo>
                  <a:lnTo>
                    <a:pt x="331" y="314"/>
                  </a:lnTo>
                  <a:lnTo>
                    <a:pt x="331" y="314"/>
                  </a:lnTo>
                  <a:lnTo>
                    <a:pt x="331" y="314"/>
                  </a:lnTo>
                  <a:lnTo>
                    <a:pt x="331" y="314"/>
                  </a:lnTo>
                  <a:lnTo>
                    <a:pt x="328" y="319"/>
                  </a:lnTo>
                  <a:lnTo>
                    <a:pt x="322" y="323"/>
                  </a:lnTo>
                  <a:lnTo>
                    <a:pt x="322" y="323"/>
                  </a:lnTo>
                  <a:lnTo>
                    <a:pt x="313" y="329"/>
                  </a:lnTo>
                  <a:lnTo>
                    <a:pt x="304" y="330"/>
                  </a:lnTo>
                  <a:lnTo>
                    <a:pt x="288" y="333"/>
                  </a:lnTo>
                  <a:lnTo>
                    <a:pt x="282" y="335"/>
                  </a:lnTo>
                  <a:lnTo>
                    <a:pt x="278" y="339"/>
                  </a:lnTo>
                  <a:lnTo>
                    <a:pt x="275" y="348"/>
                  </a:lnTo>
                  <a:lnTo>
                    <a:pt x="275" y="361"/>
                  </a:lnTo>
                  <a:lnTo>
                    <a:pt x="275" y="361"/>
                  </a:lnTo>
                  <a:lnTo>
                    <a:pt x="275" y="372"/>
                  </a:lnTo>
                  <a:lnTo>
                    <a:pt x="278" y="381"/>
                  </a:lnTo>
                  <a:lnTo>
                    <a:pt x="281" y="390"/>
                  </a:lnTo>
                  <a:lnTo>
                    <a:pt x="285" y="397"/>
                  </a:lnTo>
                  <a:lnTo>
                    <a:pt x="297" y="413"/>
                  </a:lnTo>
                  <a:lnTo>
                    <a:pt x="307" y="429"/>
                  </a:lnTo>
                  <a:lnTo>
                    <a:pt x="307" y="429"/>
                  </a:lnTo>
                  <a:lnTo>
                    <a:pt x="315" y="440"/>
                  </a:lnTo>
                  <a:lnTo>
                    <a:pt x="319" y="451"/>
                  </a:lnTo>
                  <a:lnTo>
                    <a:pt x="321" y="463"/>
                  </a:lnTo>
                  <a:lnTo>
                    <a:pt x="321" y="469"/>
                  </a:lnTo>
                  <a:lnTo>
                    <a:pt x="319" y="475"/>
                  </a:lnTo>
                  <a:lnTo>
                    <a:pt x="319" y="475"/>
                  </a:lnTo>
                  <a:lnTo>
                    <a:pt x="315" y="494"/>
                  </a:lnTo>
                  <a:lnTo>
                    <a:pt x="315" y="494"/>
                  </a:lnTo>
                  <a:lnTo>
                    <a:pt x="309" y="536"/>
                  </a:lnTo>
                  <a:lnTo>
                    <a:pt x="306" y="556"/>
                  </a:lnTo>
                  <a:lnTo>
                    <a:pt x="304" y="572"/>
                  </a:lnTo>
                  <a:lnTo>
                    <a:pt x="304" y="572"/>
                  </a:lnTo>
                  <a:lnTo>
                    <a:pt x="303" y="593"/>
                  </a:lnTo>
                  <a:lnTo>
                    <a:pt x="300" y="621"/>
                  </a:lnTo>
                  <a:lnTo>
                    <a:pt x="296" y="636"/>
                  </a:lnTo>
                  <a:lnTo>
                    <a:pt x="293" y="649"/>
                  </a:lnTo>
                  <a:lnTo>
                    <a:pt x="287" y="660"/>
                  </a:lnTo>
                  <a:lnTo>
                    <a:pt x="282" y="666"/>
                  </a:lnTo>
                  <a:lnTo>
                    <a:pt x="282" y="666"/>
                  </a:lnTo>
                  <a:lnTo>
                    <a:pt x="278" y="669"/>
                  </a:lnTo>
                  <a:lnTo>
                    <a:pt x="278" y="669"/>
                  </a:lnTo>
                  <a:lnTo>
                    <a:pt x="278" y="669"/>
                  </a:lnTo>
                  <a:lnTo>
                    <a:pt x="272" y="669"/>
                  </a:lnTo>
                  <a:lnTo>
                    <a:pt x="272" y="669"/>
                  </a:lnTo>
                  <a:lnTo>
                    <a:pt x="265" y="667"/>
                  </a:lnTo>
                  <a:lnTo>
                    <a:pt x="257" y="666"/>
                  </a:lnTo>
                  <a:lnTo>
                    <a:pt x="257" y="666"/>
                  </a:lnTo>
                  <a:lnTo>
                    <a:pt x="250" y="664"/>
                  </a:lnTo>
                  <a:lnTo>
                    <a:pt x="241" y="663"/>
                  </a:lnTo>
                  <a:lnTo>
                    <a:pt x="241" y="663"/>
                  </a:lnTo>
                  <a:lnTo>
                    <a:pt x="235" y="663"/>
                  </a:lnTo>
                  <a:lnTo>
                    <a:pt x="229" y="664"/>
                  </a:lnTo>
                  <a:lnTo>
                    <a:pt x="223" y="667"/>
                  </a:lnTo>
                  <a:lnTo>
                    <a:pt x="217" y="671"/>
                  </a:lnTo>
                  <a:lnTo>
                    <a:pt x="217" y="671"/>
                  </a:lnTo>
                  <a:lnTo>
                    <a:pt x="207" y="679"/>
                  </a:lnTo>
                  <a:lnTo>
                    <a:pt x="197" y="683"/>
                  </a:lnTo>
                  <a:lnTo>
                    <a:pt x="197" y="683"/>
                  </a:lnTo>
                  <a:lnTo>
                    <a:pt x="180" y="686"/>
                  </a:lnTo>
                  <a:lnTo>
                    <a:pt x="164" y="689"/>
                  </a:lnTo>
                  <a:lnTo>
                    <a:pt x="157" y="691"/>
                  </a:lnTo>
                  <a:lnTo>
                    <a:pt x="148" y="694"/>
                  </a:lnTo>
                  <a:lnTo>
                    <a:pt x="140" y="698"/>
                  </a:lnTo>
                  <a:lnTo>
                    <a:pt x="132" y="704"/>
                  </a:lnTo>
                  <a:lnTo>
                    <a:pt x="132" y="704"/>
                  </a:lnTo>
                  <a:lnTo>
                    <a:pt x="124" y="708"/>
                  </a:lnTo>
                  <a:lnTo>
                    <a:pt x="117" y="713"/>
                  </a:lnTo>
                  <a:lnTo>
                    <a:pt x="102" y="719"/>
                  </a:lnTo>
                  <a:lnTo>
                    <a:pt x="102" y="719"/>
                  </a:lnTo>
                  <a:lnTo>
                    <a:pt x="90" y="723"/>
                  </a:lnTo>
                  <a:lnTo>
                    <a:pt x="80" y="728"/>
                  </a:lnTo>
                  <a:lnTo>
                    <a:pt x="76" y="731"/>
                  </a:lnTo>
                  <a:lnTo>
                    <a:pt x="73" y="734"/>
                  </a:lnTo>
                  <a:lnTo>
                    <a:pt x="71" y="739"/>
                  </a:lnTo>
                  <a:lnTo>
                    <a:pt x="70" y="745"/>
                  </a:lnTo>
                  <a:lnTo>
                    <a:pt x="70" y="745"/>
                  </a:lnTo>
                  <a:lnTo>
                    <a:pt x="68" y="754"/>
                  </a:lnTo>
                  <a:lnTo>
                    <a:pt x="64" y="763"/>
                  </a:lnTo>
                  <a:lnTo>
                    <a:pt x="55" y="779"/>
                  </a:lnTo>
                  <a:lnTo>
                    <a:pt x="50" y="787"/>
                  </a:lnTo>
                  <a:lnTo>
                    <a:pt x="48" y="794"/>
                  </a:lnTo>
                  <a:lnTo>
                    <a:pt x="46" y="803"/>
                  </a:lnTo>
                  <a:lnTo>
                    <a:pt x="46" y="812"/>
                  </a:lnTo>
                  <a:lnTo>
                    <a:pt x="46" y="812"/>
                  </a:lnTo>
                  <a:lnTo>
                    <a:pt x="48" y="819"/>
                  </a:lnTo>
                  <a:lnTo>
                    <a:pt x="48" y="825"/>
                  </a:lnTo>
                  <a:lnTo>
                    <a:pt x="45" y="829"/>
                  </a:lnTo>
                  <a:lnTo>
                    <a:pt x="40" y="832"/>
                  </a:lnTo>
                  <a:lnTo>
                    <a:pt x="28" y="838"/>
                  </a:lnTo>
                  <a:lnTo>
                    <a:pt x="22" y="843"/>
                  </a:lnTo>
                  <a:lnTo>
                    <a:pt x="15" y="849"/>
                  </a:lnTo>
                  <a:lnTo>
                    <a:pt x="15" y="849"/>
                  </a:lnTo>
                  <a:lnTo>
                    <a:pt x="11" y="855"/>
                  </a:lnTo>
                  <a:lnTo>
                    <a:pt x="8" y="860"/>
                  </a:lnTo>
                  <a:lnTo>
                    <a:pt x="8" y="860"/>
                  </a:lnTo>
                  <a:lnTo>
                    <a:pt x="8" y="865"/>
                  </a:lnTo>
                  <a:lnTo>
                    <a:pt x="8" y="869"/>
                  </a:lnTo>
                  <a:lnTo>
                    <a:pt x="9" y="878"/>
                  </a:lnTo>
                  <a:lnTo>
                    <a:pt x="9" y="887"/>
                  </a:lnTo>
                  <a:lnTo>
                    <a:pt x="8" y="890"/>
                  </a:lnTo>
                  <a:lnTo>
                    <a:pt x="5" y="894"/>
                  </a:lnTo>
                  <a:lnTo>
                    <a:pt x="5" y="894"/>
                  </a:lnTo>
                  <a:lnTo>
                    <a:pt x="2" y="900"/>
                  </a:lnTo>
                  <a:lnTo>
                    <a:pt x="0" y="906"/>
                  </a:lnTo>
                  <a:lnTo>
                    <a:pt x="0" y="914"/>
                  </a:lnTo>
                  <a:lnTo>
                    <a:pt x="3" y="920"/>
                  </a:lnTo>
                  <a:lnTo>
                    <a:pt x="3" y="920"/>
                  </a:lnTo>
                  <a:lnTo>
                    <a:pt x="11" y="936"/>
                  </a:lnTo>
                  <a:lnTo>
                    <a:pt x="11" y="936"/>
                  </a:lnTo>
                  <a:lnTo>
                    <a:pt x="24" y="955"/>
                  </a:lnTo>
                  <a:lnTo>
                    <a:pt x="24" y="955"/>
                  </a:lnTo>
                  <a:lnTo>
                    <a:pt x="28" y="962"/>
                  </a:lnTo>
                  <a:lnTo>
                    <a:pt x="28" y="962"/>
                  </a:lnTo>
                  <a:lnTo>
                    <a:pt x="45" y="986"/>
                  </a:lnTo>
                  <a:lnTo>
                    <a:pt x="49" y="998"/>
                  </a:lnTo>
                  <a:lnTo>
                    <a:pt x="52" y="1008"/>
                  </a:lnTo>
                  <a:lnTo>
                    <a:pt x="52" y="1008"/>
                  </a:lnTo>
                  <a:lnTo>
                    <a:pt x="52" y="1008"/>
                  </a:lnTo>
                  <a:lnTo>
                    <a:pt x="52" y="1008"/>
                  </a:lnTo>
                  <a:lnTo>
                    <a:pt x="52" y="1008"/>
                  </a:lnTo>
                  <a:lnTo>
                    <a:pt x="52" y="1008"/>
                  </a:lnTo>
                  <a:lnTo>
                    <a:pt x="53" y="1016"/>
                  </a:lnTo>
                  <a:lnTo>
                    <a:pt x="53" y="1016"/>
                  </a:lnTo>
                  <a:lnTo>
                    <a:pt x="52" y="1020"/>
                  </a:lnTo>
                  <a:lnTo>
                    <a:pt x="52" y="1020"/>
                  </a:lnTo>
                  <a:lnTo>
                    <a:pt x="53" y="1024"/>
                  </a:lnTo>
                  <a:lnTo>
                    <a:pt x="55" y="1030"/>
                  </a:lnTo>
                  <a:lnTo>
                    <a:pt x="58" y="1035"/>
                  </a:lnTo>
                  <a:lnTo>
                    <a:pt x="61" y="1038"/>
                  </a:lnTo>
                  <a:lnTo>
                    <a:pt x="65" y="1041"/>
                  </a:lnTo>
                  <a:lnTo>
                    <a:pt x="70" y="1042"/>
                  </a:lnTo>
                  <a:lnTo>
                    <a:pt x="81" y="1044"/>
                  </a:lnTo>
                  <a:lnTo>
                    <a:pt x="81" y="1044"/>
                  </a:lnTo>
                  <a:lnTo>
                    <a:pt x="87" y="1044"/>
                  </a:lnTo>
                  <a:lnTo>
                    <a:pt x="87" y="1044"/>
                  </a:lnTo>
                  <a:lnTo>
                    <a:pt x="89" y="1044"/>
                  </a:lnTo>
                  <a:lnTo>
                    <a:pt x="89" y="1044"/>
                  </a:lnTo>
                  <a:lnTo>
                    <a:pt x="93" y="1044"/>
                  </a:lnTo>
                  <a:lnTo>
                    <a:pt x="95" y="1045"/>
                  </a:lnTo>
                  <a:lnTo>
                    <a:pt x="99" y="1049"/>
                  </a:lnTo>
                  <a:lnTo>
                    <a:pt x="101" y="1055"/>
                  </a:lnTo>
                  <a:lnTo>
                    <a:pt x="102" y="1063"/>
                  </a:lnTo>
                  <a:lnTo>
                    <a:pt x="105" y="1070"/>
                  </a:lnTo>
                  <a:lnTo>
                    <a:pt x="110" y="1076"/>
                  </a:lnTo>
                  <a:lnTo>
                    <a:pt x="113" y="1079"/>
                  </a:lnTo>
                  <a:lnTo>
                    <a:pt x="115" y="1081"/>
                  </a:lnTo>
                  <a:lnTo>
                    <a:pt x="120" y="1082"/>
                  </a:lnTo>
                  <a:lnTo>
                    <a:pt x="126" y="1082"/>
                  </a:lnTo>
                  <a:lnTo>
                    <a:pt x="126" y="1082"/>
                  </a:lnTo>
                  <a:lnTo>
                    <a:pt x="149" y="1083"/>
                  </a:lnTo>
                  <a:lnTo>
                    <a:pt x="170" y="1085"/>
                  </a:lnTo>
                  <a:lnTo>
                    <a:pt x="170" y="1085"/>
                  </a:lnTo>
                  <a:lnTo>
                    <a:pt x="180" y="1083"/>
                  </a:lnTo>
                  <a:lnTo>
                    <a:pt x="189" y="1082"/>
                  </a:lnTo>
                  <a:lnTo>
                    <a:pt x="197" y="1079"/>
                  </a:lnTo>
                  <a:lnTo>
                    <a:pt x="198" y="1076"/>
                  </a:lnTo>
                  <a:lnTo>
                    <a:pt x="201" y="1072"/>
                  </a:lnTo>
                  <a:lnTo>
                    <a:pt x="201" y="1072"/>
                  </a:lnTo>
                  <a:lnTo>
                    <a:pt x="204" y="1066"/>
                  </a:lnTo>
                  <a:lnTo>
                    <a:pt x="210" y="1058"/>
                  </a:lnTo>
                  <a:lnTo>
                    <a:pt x="214" y="1054"/>
                  </a:lnTo>
                  <a:lnTo>
                    <a:pt x="220" y="1051"/>
                  </a:lnTo>
                  <a:lnTo>
                    <a:pt x="220" y="1051"/>
                  </a:lnTo>
                  <a:lnTo>
                    <a:pt x="223" y="1051"/>
                  </a:lnTo>
                  <a:lnTo>
                    <a:pt x="223" y="1051"/>
                  </a:lnTo>
                  <a:lnTo>
                    <a:pt x="226" y="1052"/>
                  </a:lnTo>
                  <a:lnTo>
                    <a:pt x="229" y="1054"/>
                  </a:lnTo>
                  <a:lnTo>
                    <a:pt x="231" y="1060"/>
                  </a:lnTo>
                  <a:lnTo>
                    <a:pt x="232" y="1066"/>
                  </a:lnTo>
                  <a:lnTo>
                    <a:pt x="232" y="1066"/>
                  </a:lnTo>
                  <a:lnTo>
                    <a:pt x="232" y="1091"/>
                  </a:lnTo>
                  <a:lnTo>
                    <a:pt x="232" y="1120"/>
                  </a:lnTo>
                  <a:lnTo>
                    <a:pt x="232" y="1135"/>
                  </a:lnTo>
                  <a:lnTo>
                    <a:pt x="235" y="1147"/>
                  </a:lnTo>
                  <a:lnTo>
                    <a:pt x="239" y="1154"/>
                  </a:lnTo>
                  <a:lnTo>
                    <a:pt x="241" y="1157"/>
                  </a:lnTo>
                  <a:lnTo>
                    <a:pt x="244" y="1159"/>
                  </a:lnTo>
                  <a:lnTo>
                    <a:pt x="244" y="1159"/>
                  </a:lnTo>
                  <a:lnTo>
                    <a:pt x="245" y="1159"/>
                  </a:lnTo>
                  <a:lnTo>
                    <a:pt x="245" y="1159"/>
                  </a:lnTo>
                  <a:lnTo>
                    <a:pt x="248" y="1157"/>
                  </a:lnTo>
                  <a:lnTo>
                    <a:pt x="248" y="1157"/>
                  </a:lnTo>
                  <a:lnTo>
                    <a:pt x="262" y="1154"/>
                  </a:lnTo>
                  <a:lnTo>
                    <a:pt x="279" y="1153"/>
                  </a:lnTo>
                  <a:lnTo>
                    <a:pt x="279" y="1153"/>
                  </a:lnTo>
                  <a:lnTo>
                    <a:pt x="288" y="1153"/>
                  </a:lnTo>
                  <a:lnTo>
                    <a:pt x="288" y="1153"/>
                  </a:lnTo>
                  <a:lnTo>
                    <a:pt x="313" y="1154"/>
                  </a:lnTo>
                  <a:lnTo>
                    <a:pt x="325" y="1156"/>
                  </a:lnTo>
                  <a:lnTo>
                    <a:pt x="335" y="1159"/>
                  </a:lnTo>
                  <a:lnTo>
                    <a:pt x="335" y="1159"/>
                  </a:lnTo>
                  <a:lnTo>
                    <a:pt x="340" y="1160"/>
                  </a:lnTo>
                  <a:lnTo>
                    <a:pt x="340" y="1160"/>
                  </a:lnTo>
                  <a:lnTo>
                    <a:pt x="350" y="1162"/>
                  </a:lnTo>
                  <a:lnTo>
                    <a:pt x="359" y="1163"/>
                  </a:lnTo>
                  <a:lnTo>
                    <a:pt x="359" y="1163"/>
                  </a:lnTo>
                  <a:lnTo>
                    <a:pt x="371" y="1162"/>
                  </a:lnTo>
                  <a:lnTo>
                    <a:pt x="381" y="1159"/>
                  </a:lnTo>
                  <a:lnTo>
                    <a:pt x="392" y="1153"/>
                  </a:lnTo>
                  <a:lnTo>
                    <a:pt x="400" y="1146"/>
                  </a:lnTo>
                  <a:lnTo>
                    <a:pt x="400" y="1146"/>
                  </a:lnTo>
                  <a:lnTo>
                    <a:pt x="400" y="1146"/>
                  </a:lnTo>
                  <a:lnTo>
                    <a:pt x="400" y="1146"/>
                  </a:lnTo>
                  <a:lnTo>
                    <a:pt x="400" y="1146"/>
                  </a:lnTo>
                  <a:lnTo>
                    <a:pt x="400" y="1146"/>
                  </a:lnTo>
                  <a:lnTo>
                    <a:pt x="400" y="1146"/>
                  </a:lnTo>
                  <a:lnTo>
                    <a:pt x="400" y="1146"/>
                  </a:lnTo>
                  <a:lnTo>
                    <a:pt x="400" y="1146"/>
                  </a:lnTo>
                  <a:lnTo>
                    <a:pt x="400" y="1146"/>
                  </a:lnTo>
                  <a:lnTo>
                    <a:pt x="402" y="1146"/>
                  </a:lnTo>
                  <a:lnTo>
                    <a:pt x="402" y="1146"/>
                  </a:lnTo>
                  <a:lnTo>
                    <a:pt x="402" y="1146"/>
                  </a:lnTo>
                  <a:lnTo>
                    <a:pt x="402" y="1146"/>
                  </a:lnTo>
                  <a:lnTo>
                    <a:pt x="402" y="1144"/>
                  </a:lnTo>
                  <a:lnTo>
                    <a:pt x="402" y="1144"/>
                  </a:lnTo>
                  <a:lnTo>
                    <a:pt x="402" y="1144"/>
                  </a:lnTo>
                  <a:lnTo>
                    <a:pt x="402" y="1144"/>
                  </a:lnTo>
                  <a:lnTo>
                    <a:pt x="402" y="1144"/>
                  </a:lnTo>
                  <a:lnTo>
                    <a:pt x="402" y="1144"/>
                  </a:lnTo>
                  <a:lnTo>
                    <a:pt x="402" y="1144"/>
                  </a:lnTo>
                  <a:lnTo>
                    <a:pt x="403" y="1142"/>
                  </a:lnTo>
                  <a:lnTo>
                    <a:pt x="403" y="1142"/>
                  </a:lnTo>
                  <a:lnTo>
                    <a:pt x="403" y="1142"/>
                  </a:lnTo>
                  <a:lnTo>
                    <a:pt x="403" y="1142"/>
                  </a:lnTo>
                  <a:lnTo>
                    <a:pt x="403" y="1142"/>
                  </a:lnTo>
                  <a:lnTo>
                    <a:pt x="403" y="1142"/>
                  </a:lnTo>
                  <a:lnTo>
                    <a:pt x="405" y="1142"/>
                  </a:lnTo>
                  <a:lnTo>
                    <a:pt x="405" y="1142"/>
                  </a:lnTo>
                  <a:lnTo>
                    <a:pt x="405" y="1142"/>
                  </a:lnTo>
                  <a:lnTo>
                    <a:pt x="405" y="1142"/>
                  </a:lnTo>
                  <a:lnTo>
                    <a:pt x="405" y="1142"/>
                  </a:lnTo>
                  <a:lnTo>
                    <a:pt x="405" y="1142"/>
                  </a:lnTo>
                  <a:lnTo>
                    <a:pt x="405" y="1141"/>
                  </a:lnTo>
                  <a:lnTo>
                    <a:pt x="405" y="1141"/>
                  </a:lnTo>
                  <a:lnTo>
                    <a:pt x="415" y="1135"/>
                  </a:lnTo>
                  <a:lnTo>
                    <a:pt x="428" y="1129"/>
                  </a:lnTo>
                  <a:lnTo>
                    <a:pt x="428" y="1129"/>
                  </a:lnTo>
                  <a:lnTo>
                    <a:pt x="443" y="1123"/>
                  </a:lnTo>
                  <a:lnTo>
                    <a:pt x="461" y="1114"/>
                  </a:lnTo>
                  <a:lnTo>
                    <a:pt x="461" y="1114"/>
                  </a:lnTo>
                  <a:lnTo>
                    <a:pt x="495" y="1094"/>
                  </a:lnTo>
                  <a:lnTo>
                    <a:pt x="495" y="1094"/>
                  </a:lnTo>
                  <a:lnTo>
                    <a:pt x="507" y="1088"/>
                  </a:lnTo>
                  <a:lnTo>
                    <a:pt x="520" y="1082"/>
                  </a:lnTo>
                  <a:lnTo>
                    <a:pt x="532" y="1078"/>
                  </a:lnTo>
                  <a:lnTo>
                    <a:pt x="545" y="1076"/>
                  </a:lnTo>
                  <a:lnTo>
                    <a:pt x="545" y="1076"/>
                  </a:lnTo>
                  <a:lnTo>
                    <a:pt x="558" y="1076"/>
                  </a:lnTo>
                  <a:lnTo>
                    <a:pt x="573" y="1073"/>
                  </a:lnTo>
                  <a:lnTo>
                    <a:pt x="588" y="1072"/>
                  </a:lnTo>
                  <a:lnTo>
                    <a:pt x="600" y="1070"/>
                  </a:lnTo>
                  <a:lnTo>
                    <a:pt x="600" y="1070"/>
                  </a:lnTo>
                  <a:lnTo>
                    <a:pt x="606" y="1070"/>
                  </a:lnTo>
                  <a:lnTo>
                    <a:pt x="610" y="1072"/>
                  </a:lnTo>
                  <a:lnTo>
                    <a:pt x="612" y="1076"/>
                  </a:lnTo>
                  <a:lnTo>
                    <a:pt x="612" y="1081"/>
                  </a:lnTo>
                  <a:lnTo>
                    <a:pt x="612" y="1081"/>
                  </a:lnTo>
                  <a:lnTo>
                    <a:pt x="610" y="1089"/>
                  </a:lnTo>
                  <a:lnTo>
                    <a:pt x="609" y="1100"/>
                  </a:lnTo>
                  <a:lnTo>
                    <a:pt x="607" y="1114"/>
                  </a:lnTo>
                  <a:lnTo>
                    <a:pt x="607" y="1129"/>
                  </a:lnTo>
                  <a:lnTo>
                    <a:pt x="607" y="1129"/>
                  </a:lnTo>
                  <a:lnTo>
                    <a:pt x="609" y="1153"/>
                  </a:lnTo>
                  <a:lnTo>
                    <a:pt x="614" y="1176"/>
                  </a:lnTo>
                  <a:lnTo>
                    <a:pt x="617" y="1188"/>
                  </a:lnTo>
                  <a:lnTo>
                    <a:pt x="622" y="1199"/>
                  </a:lnTo>
                  <a:lnTo>
                    <a:pt x="628" y="1209"/>
                  </a:lnTo>
                  <a:lnTo>
                    <a:pt x="634" y="1218"/>
                  </a:lnTo>
                  <a:lnTo>
                    <a:pt x="634" y="1218"/>
                  </a:lnTo>
                  <a:lnTo>
                    <a:pt x="644" y="1230"/>
                  </a:lnTo>
                  <a:lnTo>
                    <a:pt x="644" y="1230"/>
                  </a:lnTo>
                  <a:lnTo>
                    <a:pt x="662" y="1247"/>
                  </a:lnTo>
                  <a:lnTo>
                    <a:pt x="669" y="1253"/>
                  </a:lnTo>
                  <a:lnTo>
                    <a:pt x="677" y="1259"/>
                  </a:lnTo>
                  <a:lnTo>
                    <a:pt x="684" y="1264"/>
                  </a:lnTo>
                  <a:lnTo>
                    <a:pt x="691" y="1267"/>
                  </a:lnTo>
                  <a:lnTo>
                    <a:pt x="700" y="1268"/>
                  </a:lnTo>
                  <a:lnTo>
                    <a:pt x="708" y="1270"/>
                  </a:lnTo>
                  <a:lnTo>
                    <a:pt x="708" y="1270"/>
                  </a:lnTo>
                  <a:lnTo>
                    <a:pt x="718" y="1268"/>
                  </a:lnTo>
                  <a:lnTo>
                    <a:pt x="718" y="1268"/>
                  </a:lnTo>
                  <a:lnTo>
                    <a:pt x="727" y="1268"/>
                  </a:lnTo>
                  <a:lnTo>
                    <a:pt x="727" y="1268"/>
                  </a:lnTo>
                  <a:lnTo>
                    <a:pt x="734" y="1268"/>
                  </a:lnTo>
                  <a:lnTo>
                    <a:pt x="738" y="1270"/>
                  </a:lnTo>
                  <a:lnTo>
                    <a:pt x="747" y="1272"/>
                  </a:lnTo>
                  <a:lnTo>
                    <a:pt x="747" y="1272"/>
                  </a:lnTo>
                  <a:lnTo>
                    <a:pt x="750" y="1275"/>
                  </a:lnTo>
                  <a:lnTo>
                    <a:pt x="756" y="1278"/>
                  </a:lnTo>
                  <a:lnTo>
                    <a:pt x="756" y="1278"/>
                  </a:lnTo>
                  <a:lnTo>
                    <a:pt x="764" y="1278"/>
                  </a:lnTo>
                  <a:lnTo>
                    <a:pt x="764" y="1278"/>
                  </a:lnTo>
                  <a:lnTo>
                    <a:pt x="768" y="1278"/>
                  </a:lnTo>
                  <a:lnTo>
                    <a:pt x="768" y="1278"/>
                  </a:lnTo>
                  <a:lnTo>
                    <a:pt x="770" y="1278"/>
                  </a:lnTo>
                  <a:lnTo>
                    <a:pt x="770" y="1278"/>
                  </a:lnTo>
                  <a:lnTo>
                    <a:pt x="777" y="1280"/>
                  </a:lnTo>
                  <a:lnTo>
                    <a:pt x="777" y="1280"/>
                  </a:lnTo>
                  <a:lnTo>
                    <a:pt x="780" y="1283"/>
                  </a:lnTo>
                  <a:lnTo>
                    <a:pt x="781" y="1286"/>
                  </a:lnTo>
                  <a:lnTo>
                    <a:pt x="784" y="1293"/>
                  </a:lnTo>
                  <a:lnTo>
                    <a:pt x="786" y="1298"/>
                  </a:lnTo>
                  <a:lnTo>
                    <a:pt x="787" y="1301"/>
                  </a:lnTo>
                  <a:lnTo>
                    <a:pt x="792" y="1303"/>
                  </a:lnTo>
                  <a:lnTo>
                    <a:pt x="798" y="1303"/>
                  </a:lnTo>
                  <a:lnTo>
                    <a:pt x="798" y="1303"/>
                  </a:lnTo>
                  <a:lnTo>
                    <a:pt x="815" y="1305"/>
                  </a:lnTo>
                  <a:lnTo>
                    <a:pt x="824" y="1306"/>
                  </a:lnTo>
                  <a:lnTo>
                    <a:pt x="835" y="1308"/>
                  </a:lnTo>
                  <a:lnTo>
                    <a:pt x="842" y="1312"/>
                  </a:lnTo>
                  <a:lnTo>
                    <a:pt x="849" y="1317"/>
                  </a:lnTo>
                  <a:lnTo>
                    <a:pt x="854" y="1323"/>
                  </a:lnTo>
                  <a:lnTo>
                    <a:pt x="855" y="1327"/>
                  </a:lnTo>
                  <a:lnTo>
                    <a:pt x="855" y="1330"/>
                  </a:lnTo>
                  <a:lnTo>
                    <a:pt x="855" y="1330"/>
                  </a:lnTo>
                  <a:lnTo>
                    <a:pt x="855" y="1335"/>
                  </a:lnTo>
                  <a:lnTo>
                    <a:pt x="858" y="1337"/>
                  </a:lnTo>
                  <a:lnTo>
                    <a:pt x="860" y="1339"/>
                  </a:lnTo>
                  <a:lnTo>
                    <a:pt x="864" y="1340"/>
                  </a:lnTo>
                  <a:lnTo>
                    <a:pt x="864" y="1340"/>
                  </a:lnTo>
                  <a:lnTo>
                    <a:pt x="873" y="1342"/>
                  </a:lnTo>
                  <a:lnTo>
                    <a:pt x="885" y="1343"/>
                  </a:lnTo>
                  <a:lnTo>
                    <a:pt x="885" y="1343"/>
                  </a:lnTo>
                  <a:lnTo>
                    <a:pt x="897" y="1343"/>
                  </a:lnTo>
                  <a:lnTo>
                    <a:pt x="897" y="1343"/>
                  </a:lnTo>
                  <a:lnTo>
                    <a:pt x="907" y="1343"/>
                  </a:lnTo>
                  <a:lnTo>
                    <a:pt x="907" y="1343"/>
                  </a:lnTo>
                  <a:lnTo>
                    <a:pt x="923" y="1343"/>
                  </a:lnTo>
                  <a:lnTo>
                    <a:pt x="923" y="1343"/>
                  </a:lnTo>
                  <a:lnTo>
                    <a:pt x="927" y="1345"/>
                  </a:lnTo>
                  <a:lnTo>
                    <a:pt x="932" y="1348"/>
                  </a:lnTo>
                  <a:lnTo>
                    <a:pt x="932" y="1348"/>
                  </a:lnTo>
                  <a:lnTo>
                    <a:pt x="941" y="1355"/>
                  </a:lnTo>
                  <a:lnTo>
                    <a:pt x="948" y="1362"/>
                  </a:lnTo>
                  <a:lnTo>
                    <a:pt x="956" y="1370"/>
                  </a:lnTo>
                  <a:lnTo>
                    <a:pt x="957" y="1374"/>
                  </a:lnTo>
                  <a:lnTo>
                    <a:pt x="960" y="1380"/>
                  </a:lnTo>
                  <a:lnTo>
                    <a:pt x="960" y="1380"/>
                  </a:lnTo>
                  <a:lnTo>
                    <a:pt x="960" y="1388"/>
                  </a:lnTo>
                  <a:lnTo>
                    <a:pt x="960" y="1395"/>
                  </a:lnTo>
                  <a:lnTo>
                    <a:pt x="960" y="1395"/>
                  </a:lnTo>
                  <a:lnTo>
                    <a:pt x="960" y="1402"/>
                  </a:lnTo>
                  <a:lnTo>
                    <a:pt x="960" y="1408"/>
                  </a:lnTo>
                  <a:lnTo>
                    <a:pt x="960" y="1408"/>
                  </a:lnTo>
                  <a:lnTo>
                    <a:pt x="964" y="1417"/>
                  </a:lnTo>
                  <a:lnTo>
                    <a:pt x="969" y="1426"/>
                  </a:lnTo>
                  <a:lnTo>
                    <a:pt x="975" y="1433"/>
                  </a:lnTo>
                  <a:lnTo>
                    <a:pt x="976" y="1439"/>
                  </a:lnTo>
                  <a:lnTo>
                    <a:pt x="976" y="1439"/>
                  </a:lnTo>
                  <a:lnTo>
                    <a:pt x="976" y="1442"/>
                  </a:lnTo>
                  <a:lnTo>
                    <a:pt x="975" y="1445"/>
                  </a:lnTo>
                  <a:lnTo>
                    <a:pt x="973" y="1448"/>
                  </a:lnTo>
                  <a:lnTo>
                    <a:pt x="970" y="1450"/>
                  </a:lnTo>
                  <a:lnTo>
                    <a:pt x="970" y="1450"/>
                  </a:lnTo>
                  <a:lnTo>
                    <a:pt x="964" y="1454"/>
                  </a:lnTo>
                  <a:lnTo>
                    <a:pt x="963" y="1460"/>
                  </a:lnTo>
                  <a:lnTo>
                    <a:pt x="963" y="1466"/>
                  </a:lnTo>
                  <a:lnTo>
                    <a:pt x="966" y="1473"/>
                  </a:lnTo>
                  <a:lnTo>
                    <a:pt x="973" y="1490"/>
                  </a:lnTo>
                  <a:lnTo>
                    <a:pt x="976" y="1498"/>
                  </a:lnTo>
                  <a:lnTo>
                    <a:pt x="978" y="1507"/>
                  </a:lnTo>
                  <a:lnTo>
                    <a:pt x="978" y="1507"/>
                  </a:lnTo>
                  <a:lnTo>
                    <a:pt x="981" y="1516"/>
                  </a:lnTo>
                  <a:lnTo>
                    <a:pt x="984" y="1524"/>
                  </a:lnTo>
                  <a:lnTo>
                    <a:pt x="984" y="1524"/>
                  </a:lnTo>
                  <a:lnTo>
                    <a:pt x="988" y="1529"/>
                  </a:lnTo>
                  <a:lnTo>
                    <a:pt x="995" y="1534"/>
                  </a:lnTo>
                  <a:lnTo>
                    <a:pt x="1006" y="1538"/>
                  </a:lnTo>
                  <a:lnTo>
                    <a:pt x="1016" y="1541"/>
                  </a:lnTo>
                  <a:lnTo>
                    <a:pt x="1016" y="1541"/>
                  </a:lnTo>
                  <a:lnTo>
                    <a:pt x="1016" y="1541"/>
                  </a:lnTo>
                  <a:lnTo>
                    <a:pt x="1016" y="1541"/>
                  </a:lnTo>
                  <a:lnTo>
                    <a:pt x="1016" y="1541"/>
                  </a:lnTo>
                  <a:lnTo>
                    <a:pt x="1016" y="1541"/>
                  </a:lnTo>
                  <a:lnTo>
                    <a:pt x="1016" y="1541"/>
                  </a:lnTo>
                  <a:lnTo>
                    <a:pt x="1016" y="1541"/>
                  </a:lnTo>
                  <a:lnTo>
                    <a:pt x="1016" y="1541"/>
                  </a:lnTo>
                  <a:lnTo>
                    <a:pt x="1016" y="1541"/>
                  </a:lnTo>
                  <a:lnTo>
                    <a:pt x="1016" y="1541"/>
                  </a:lnTo>
                  <a:lnTo>
                    <a:pt x="1016" y="1541"/>
                  </a:lnTo>
                  <a:lnTo>
                    <a:pt x="1016" y="1541"/>
                  </a:lnTo>
                  <a:lnTo>
                    <a:pt x="1016" y="1541"/>
                  </a:lnTo>
                  <a:lnTo>
                    <a:pt x="1029" y="1543"/>
                  </a:lnTo>
                  <a:lnTo>
                    <a:pt x="1029" y="1543"/>
                  </a:lnTo>
                  <a:lnTo>
                    <a:pt x="1029" y="1543"/>
                  </a:lnTo>
                  <a:lnTo>
                    <a:pt x="1031" y="1543"/>
                  </a:lnTo>
                  <a:lnTo>
                    <a:pt x="1031" y="1543"/>
                  </a:lnTo>
                  <a:lnTo>
                    <a:pt x="1031" y="1543"/>
                  </a:lnTo>
                  <a:lnTo>
                    <a:pt x="1031" y="1543"/>
                  </a:lnTo>
                  <a:lnTo>
                    <a:pt x="1031" y="1543"/>
                  </a:lnTo>
                  <a:lnTo>
                    <a:pt x="1031" y="1543"/>
                  </a:lnTo>
                  <a:lnTo>
                    <a:pt x="1031" y="1543"/>
                  </a:lnTo>
                  <a:lnTo>
                    <a:pt x="1031" y="1543"/>
                  </a:lnTo>
                  <a:lnTo>
                    <a:pt x="1031" y="1543"/>
                  </a:lnTo>
                  <a:lnTo>
                    <a:pt x="1031" y="1543"/>
                  </a:lnTo>
                  <a:lnTo>
                    <a:pt x="1044" y="1544"/>
                  </a:lnTo>
                  <a:lnTo>
                    <a:pt x="1044" y="1544"/>
                  </a:lnTo>
                  <a:lnTo>
                    <a:pt x="1056" y="1544"/>
                  </a:lnTo>
                  <a:lnTo>
                    <a:pt x="1056" y="1544"/>
                  </a:lnTo>
                  <a:lnTo>
                    <a:pt x="1072" y="1543"/>
                  </a:lnTo>
                  <a:lnTo>
                    <a:pt x="1072" y="1543"/>
                  </a:lnTo>
                  <a:lnTo>
                    <a:pt x="1090" y="1544"/>
                  </a:lnTo>
                  <a:lnTo>
                    <a:pt x="1097" y="1546"/>
                  </a:lnTo>
                  <a:lnTo>
                    <a:pt x="1103" y="1549"/>
                  </a:lnTo>
                  <a:lnTo>
                    <a:pt x="1103" y="1549"/>
                  </a:lnTo>
                  <a:lnTo>
                    <a:pt x="1108" y="1553"/>
                  </a:lnTo>
                  <a:lnTo>
                    <a:pt x="1112" y="1560"/>
                  </a:lnTo>
                  <a:lnTo>
                    <a:pt x="1114" y="1568"/>
                  </a:lnTo>
                  <a:lnTo>
                    <a:pt x="1114" y="1580"/>
                  </a:lnTo>
                  <a:lnTo>
                    <a:pt x="1114" y="1580"/>
                  </a:lnTo>
                  <a:lnTo>
                    <a:pt x="1115" y="1587"/>
                  </a:lnTo>
                  <a:lnTo>
                    <a:pt x="1117" y="1593"/>
                  </a:lnTo>
                  <a:lnTo>
                    <a:pt x="1118" y="1599"/>
                  </a:lnTo>
                  <a:lnTo>
                    <a:pt x="1122" y="1603"/>
                  </a:lnTo>
                  <a:lnTo>
                    <a:pt x="1122" y="1603"/>
                  </a:lnTo>
                  <a:lnTo>
                    <a:pt x="1130" y="1614"/>
                  </a:lnTo>
                  <a:lnTo>
                    <a:pt x="1140" y="1622"/>
                  </a:lnTo>
                  <a:lnTo>
                    <a:pt x="1149" y="1634"/>
                  </a:lnTo>
                  <a:lnTo>
                    <a:pt x="1152" y="1640"/>
                  </a:lnTo>
                  <a:lnTo>
                    <a:pt x="1155" y="1648"/>
                  </a:lnTo>
                  <a:lnTo>
                    <a:pt x="1155" y="1648"/>
                  </a:lnTo>
                  <a:lnTo>
                    <a:pt x="1158" y="1659"/>
                  </a:lnTo>
                  <a:lnTo>
                    <a:pt x="1158" y="1671"/>
                  </a:lnTo>
                  <a:lnTo>
                    <a:pt x="1156" y="1684"/>
                  </a:lnTo>
                  <a:lnTo>
                    <a:pt x="1154" y="1696"/>
                  </a:lnTo>
                  <a:lnTo>
                    <a:pt x="1147" y="1718"/>
                  </a:lnTo>
                  <a:lnTo>
                    <a:pt x="1147" y="1730"/>
                  </a:lnTo>
                  <a:lnTo>
                    <a:pt x="1147" y="1739"/>
                  </a:lnTo>
                  <a:lnTo>
                    <a:pt x="1147" y="1739"/>
                  </a:lnTo>
                  <a:lnTo>
                    <a:pt x="1147" y="1746"/>
                  </a:lnTo>
                  <a:lnTo>
                    <a:pt x="1147" y="1754"/>
                  </a:lnTo>
                  <a:lnTo>
                    <a:pt x="1147" y="1754"/>
                  </a:lnTo>
                  <a:lnTo>
                    <a:pt x="1145" y="1764"/>
                  </a:lnTo>
                  <a:lnTo>
                    <a:pt x="1139" y="1773"/>
                  </a:lnTo>
                  <a:lnTo>
                    <a:pt x="1133" y="1782"/>
                  </a:lnTo>
                  <a:lnTo>
                    <a:pt x="1125" y="1788"/>
                  </a:lnTo>
                  <a:lnTo>
                    <a:pt x="1125" y="1788"/>
                  </a:lnTo>
                  <a:lnTo>
                    <a:pt x="1136" y="1801"/>
                  </a:lnTo>
                  <a:lnTo>
                    <a:pt x="1137" y="1807"/>
                  </a:lnTo>
                  <a:lnTo>
                    <a:pt x="1139" y="1813"/>
                  </a:lnTo>
                  <a:lnTo>
                    <a:pt x="1139" y="1813"/>
                  </a:lnTo>
                  <a:lnTo>
                    <a:pt x="1139" y="1816"/>
                  </a:lnTo>
                  <a:lnTo>
                    <a:pt x="1136" y="1819"/>
                  </a:lnTo>
                  <a:lnTo>
                    <a:pt x="1133" y="1822"/>
                  </a:lnTo>
                  <a:lnTo>
                    <a:pt x="1128" y="1825"/>
                  </a:lnTo>
                  <a:lnTo>
                    <a:pt x="1128" y="1825"/>
                  </a:lnTo>
                  <a:lnTo>
                    <a:pt x="1125" y="1828"/>
                  </a:lnTo>
                  <a:lnTo>
                    <a:pt x="1124" y="1829"/>
                  </a:lnTo>
                  <a:lnTo>
                    <a:pt x="1124" y="1834"/>
                  </a:lnTo>
                  <a:lnTo>
                    <a:pt x="1124" y="1837"/>
                  </a:lnTo>
                  <a:lnTo>
                    <a:pt x="1127" y="1844"/>
                  </a:lnTo>
                  <a:lnTo>
                    <a:pt x="1131" y="1854"/>
                  </a:lnTo>
                  <a:lnTo>
                    <a:pt x="1137" y="1866"/>
                  </a:lnTo>
                  <a:lnTo>
                    <a:pt x="1142" y="1879"/>
                  </a:lnTo>
                  <a:lnTo>
                    <a:pt x="1143" y="1894"/>
                  </a:lnTo>
                  <a:lnTo>
                    <a:pt x="1143" y="1902"/>
                  </a:lnTo>
                  <a:lnTo>
                    <a:pt x="1142" y="1910"/>
                  </a:lnTo>
                  <a:lnTo>
                    <a:pt x="1142" y="1910"/>
                  </a:lnTo>
                  <a:lnTo>
                    <a:pt x="1142" y="1912"/>
                  </a:lnTo>
                  <a:lnTo>
                    <a:pt x="1142" y="1912"/>
                  </a:lnTo>
                  <a:lnTo>
                    <a:pt x="1137" y="1932"/>
                  </a:lnTo>
                  <a:lnTo>
                    <a:pt x="1136" y="1947"/>
                  </a:lnTo>
                  <a:lnTo>
                    <a:pt x="1136" y="1947"/>
                  </a:lnTo>
                  <a:lnTo>
                    <a:pt x="1136" y="1953"/>
                  </a:lnTo>
                  <a:lnTo>
                    <a:pt x="1137" y="1958"/>
                  </a:lnTo>
                  <a:lnTo>
                    <a:pt x="1140" y="1961"/>
                  </a:lnTo>
                  <a:lnTo>
                    <a:pt x="1145" y="1963"/>
                  </a:lnTo>
                  <a:lnTo>
                    <a:pt x="1150" y="1965"/>
                  </a:lnTo>
                  <a:lnTo>
                    <a:pt x="1158" y="1968"/>
                  </a:lnTo>
                  <a:lnTo>
                    <a:pt x="1177" y="1969"/>
                  </a:lnTo>
                  <a:lnTo>
                    <a:pt x="1177" y="1969"/>
                  </a:lnTo>
                  <a:lnTo>
                    <a:pt x="1199" y="1971"/>
                  </a:lnTo>
                  <a:lnTo>
                    <a:pt x="1214" y="1975"/>
                  </a:lnTo>
                  <a:lnTo>
                    <a:pt x="1223" y="1978"/>
                  </a:lnTo>
                  <a:lnTo>
                    <a:pt x="1229" y="1980"/>
                  </a:lnTo>
                  <a:lnTo>
                    <a:pt x="1229" y="1980"/>
                  </a:lnTo>
                  <a:lnTo>
                    <a:pt x="1233" y="1978"/>
                  </a:lnTo>
                  <a:lnTo>
                    <a:pt x="1239" y="1975"/>
                  </a:lnTo>
                  <a:lnTo>
                    <a:pt x="1239" y="1975"/>
                  </a:lnTo>
                  <a:lnTo>
                    <a:pt x="1244" y="1974"/>
                  </a:lnTo>
                  <a:lnTo>
                    <a:pt x="1244" y="1974"/>
                  </a:lnTo>
                  <a:lnTo>
                    <a:pt x="1244" y="1974"/>
                  </a:lnTo>
                  <a:lnTo>
                    <a:pt x="1245" y="1974"/>
                  </a:lnTo>
                  <a:lnTo>
                    <a:pt x="1245" y="1974"/>
                  </a:lnTo>
                  <a:lnTo>
                    <a:pt x="1251" y="1975"/>
                  </a:lnTo>
                  <a:lnTo>
                    <a:pt x="1257" y="1980"/>
                  </a:lnTo>
                  <a:lnTo>
                    <a:pt x="1263" y="1987"/>
                  </a:lnTo>
                  <a:lnTo>
                    <a:pt x="1269" y="1994"/>
                  </a:lnTo>
                  <a:lnTo>
                    <a:pt x="1279" y="2014"/>
                  </a:lnTo>
                  <a:lnTo>
                    <a:pt x="1286" y="2031"/>
                  </a:lnTo>
                  <a:lnTo>
                    <a:pt x="1286" y="2031"/>
                  </a:lnTo>
                  <a:lnTo>
                    <a:pt x="1288" y="2034"/>
                  </a:lnTo>
                  <a:lnTo>
                    <a:pt x="1288" y="2034"/>
                  </a:lnTo>
                  <a:lnTo>
                    <a:pt x="1288" y="2034"/>
                  </a:lnTo>
                  <a:lnTo>
                    <a:pt x="1288" y="2034"/>
                  </a:lnTo>
                  <a:lnTo>
                    <a:pt x="1288" y="2034"/>
                  </a:lnTo>
                  <a:lnTo>
                    <a:pt x="1288" y="2034"/>
                  </a:lnTo>
                  <a:lnTo>
                    <a:pt x="1288" y="2037"/>
                  </a:lnTo>
                  <a:lnTo>
                    <a:pt x="1288" y="2037"/>
                  </a:lnTo>
                  <a:lnTo>
                    <a:pt x="1295" y="2060"/>
                  </a:lnTo>
                  <a:lnTo>
                    <a:pt x="1304" y="2085"/>
                  </a:lnTo>
                  <a:lnTo>
                    <a:pt x="1314" y="2105"/>
                  </a:lnTo>
                  <a:lnTo>
                    <a:pt x="1317" y="2111"/>
                  </a:lnTo>
                  <a:lnTo>
                    <a:pt x="1322" y="2113"/>
                  </a:lnTo>
                  <a:lnTo>
                    <a:pt x="1322" y="2113"/>
                  </a:lnTo>
                  <a:lnTo>
                    <a:pt x="1322" y="2113"/>
                  </a:lnTo>
                  <a:lnTo>
                    <a:pt x="1322" y="2113"/>
                  </a:lnTo>
                  <a:lnTo>
                    <a:pt x="1328" y="2110"/>
                  </a:lnTo>
                  <a:lnTo>
                    <a:pt x="1328" y="2110"/>
                  </a:lnTo>
                  <a:lnTo>
                    <a:pt x="1344" y="2102"/>
                  </a:lnTo>
                  <a:lnTo>
                    <a:pt x="1354" y="2098"/>
                  </a:lnTo>
                  <a:lnTo>
                    <a:pt x="1366" y="2096"/>
                  </a:lnTo>
                  <a:lnTo>
                    <a:pt x="1366" y="2096"/>
                  </a:lnTo>
                  <a:lnTo>
                    <a:pt x="1366" y="2096"/>
                  </a:lnTo>
                  <a:lnTo>
                    <a:pt x="1366" y="2096"/>
                  </a:lnTo>
                  <a:lnTo>
                    <a:pt x="1366" y="2096"/>
                  </a:lnTo>
                  <a:lnTo>
                    <a:pt x="1373" y="2098"/>
                  </a:lnTo>
                  <a:lnTo>
                    <a:pt x="1379" y="2099"/>
                  </a:lnTo>
                  <a:lnTo>
                    <a:pt x="1379" y="2099"/>
                  </a:lnTo>
                  <a:lnTo>
                    <a:pt x="1379" y="2099"/>
                  </a:lnTo>
                  <a:lnTo>
                    <a:pt x="1379" y="2099"/>
                  </a:lnTo>
                  <a:lnTo>
                    <a:pt x="1381" y="2101"/>
                  </a:lnTo>
                  <a:lnTo>
                    <a:pt x="1381" y="2101"/>
                  </a:lnTo>
                  <a:lnTo>
                    <a:pt x="1381" y="2101"/>
                  </a:lnTo>
                  <a:lnTo>
                    <a:pt x="1381" y="2101"/>
                  </a:lnTo>
                  <a:lnTo>
                    <a:pt x="1385" y="2104"/>
                  </a:lnTo>
                  <a:lnTo>
                    <a:pt x="1387" y="2108"/>
                  </a:lnTo>
                  <a:lnTo>
                    <a:pt x="1388" y="2114"/>
                  </a:lnTo>
                  <a:lnTo>
                    <a:pt x="1390" y="2120"/>
                  </a:lnTo>
                  <a:lnTo>
                    <a:pt x="1390" y="2136"/>
                  </a:lnTo>
                  <a:lnTo>
                    <a:pt x="1387" y="2155"/>
                  </a:lnTo>
                  <a:lnTo>
                    <a:pt x="1379" y="2194"/>
                  </a:lnTo>
                  <a:lnTo>
                    <a:pt x="1375" y="2212"/>
                  </a:lnTo>
                  <a:lnTo>
                    <a:pt x="1373" y="2226"/>
                  </a:lnTo>
                  <a:lnTo>
                    <a:pt x="1373" y="2226"/>
                  </a:lnTo>
                  <a:lnTo>
                    <a:pt x="1390" y="2226"/>
                  </a:lnTo>
                  <a:lnTo>
                    <a:pt x="1390" y="2226"/>
                  </a:lnTo>
                  <a:lnTo>
                    <a:pt x="1406" y="2226"/>
                  </a:lnTo>
                  <a:lnTo>
                    <a:pt x="1406" y="2226"/>
                  </a:lnTo>
                  <a:lnTo>
                    <a:pt x="1415" y="2228"/>
                  </a:lnTo>
                  <a:lnTo>
                    <a:pt x="1421" y="2229"/>
                  </a:lnTo>
                  <a:lnTo>
                    <a:pt x="1421" y="2229"/>
                  </a:lnTo>
                  <a:lnTo>
                    <a:pt x="1422" y="2231"/>
                  </a:lnTo>
                  <a:lnTo>
                    <a:pt x="1425" y="2234"/>
                  </a:lnTo>
                  <a:lnTo>
                    <a:pt x="1428" y="2244"/>
                  </a:lnTo>
                  <a:lnTo>
                    <a:pt x="1431" y="2257"/>
                  </a:lnTo>
                  <a:lnTo>
                    <a:pt x="1433" y="2272"/>
                  </a:lnTo>
                  <a:lnTo>
                    <a:pt x="1435" y="2305"/>
                  </a:lnTo>
                  <a:lnTo>
                    <a:pt x="1435" y="2319"/>
                  </a:lnTo>
                  <a:lnTo>
                    <a:pt x="1434" y="2330"/>
                  </a:lnTo>
                  <a:lnTo>
                    <a:pt x="1434" y="2330"/>
                  </a:lnTo>
                  <a:lnTo>
                    <a:pt x="1433" y="2337"/>
                  </a:lnTo>
                  <a:lnTo>
                    <a:pt x="1433" y="2337"/>
                  </a:lnTo>
                  <a:lnTo>
                    <a:pt x="1428" y="2343"/>
                  </a:lnTo>
                  <a:lnTo>
                    <a:pt x="1421" y="2349"/>
                  </a:lnTo>
                  <a:lnTo>
                    <a:pt x="1410" y="2355"/>
                  </a:lnTo>
                  <a:lnTo>
                    <a:pt x="1399" y="2361"/>
                  </a:lnTo>
                  <a:lnTo>
                    <a:pt x="1372" y="2373"/>
                  </a:lnTo>
                  <a:lnTo>
                    <a:pt x="1359" y="2378"/>
                  </a:lnTo>
                  <a:lnTo>
                    <a:pt x="1347" y="2384"/>
                  </a:lnTo>
                  <a:lnTo>
                    <a:pt x="1347" y="2384"/>
                  </a:lnTo>
                  <a:lnTo>
                    <a:pt x="1335" y="2393"/>
                  </a:lnTo>
                  <a:lnTo>
                    <a:pt x="1335" y="2393"/>
                  </a:lnTo>
                  <a:lnTo>
                    <a:pt x="1309" y="2417"/>
                  </a:lnTo>
                  <a:lnTo>
                    <a:pt x="1279" y="2446"/>
                  </a:lnTo>
                  <a:lnTo>
                    <a:pt x="1263" y="2463"/>
                  </a:lnTo>
                  <a:lnTo>
                    <a:pt x="1249" y="2480"/>
                  </a:lnTo>
                  <a:lnTo>
                    <a:pt x="1236" y="2496"/>
                  </a:lnTo>
                  <a:lnTo>
                    <a:pt x="1226" y="2513"/>
                  </a:lnTo>
                  <a:lnTo>
                    <a:pt x="1226" y="2513"/>
                  </a:lnTo>
                  <a:lnTo>
                    <a:pt x="1211" y="2533"/>
                  </a:lnTo>
                  <a:lnTo>
                    <a:pt x="1195" y="2553"/>
                  </a:lnTo>
                  <a:lnTo>
                    <a:pt x="1164" y="2587"/>
                  </a:lnTo>
                  <a:lnTo>
                    <a:pt x="1164" y="2587"/>
                  </a:lnTo>
                  <a:lnTo>
                    <a:pt x="1173" y="2588"/>
                  </a:lnTo>
                  <a:lnTo>
                    <a:pt x="1173" y="2588"/>
                  </a:lnTo>
                  <a:lnTo>
                    <a:pt x="1179" y="2588"/>
                  </a:lnTo>
                  <a:lnTo>
                    <a:pt x="1179" y="2588"/>
                  </a:lnTo>
                  <a:lnTo>
                    <a:pt x="1179" y="2588"/>
                  </a:lnTo>
                  <a:lnTo>
                    <a:pt x="1179" y="2588"/>
                  </a:lnTo>
                  <a:lnTo>
                    <a:pt x="1179" y="2588"/>
                  </a:lnTo>
                  <a:lnTo>
                    <a:pt x="1179" y="2588"/>
                  </a:lnTo>
                  <a:lnTo>
                    <a:pt x="1184" y="2585"/>
                  </a:lnTo>
                  <a:lnTo>
                    <a:pt x="1184" y="2585"/>
                  </a:lnTo>
                  <a:lnTo>
                    <a:pt x="1192" y="2584"/>
                  </a:lnTo>
                  <a:lnTo>
                    <a:pt x="1201" y="2582"/>
                  </a:lnTo>
                  <a:lnTo>
                    <a:pt x="1201" y="2582"/>
                  </a:lnTo>
                  <a:lnTo>
                    <a:pt x="1210" y="2584"/>
                  </a:lnTo>
                  <a:lnTo>
                    <a:pt x="1221" y="2588"/>
                  </a:lnTo>
                  <a:lnTo>
                    <a:pt x="1233" y="2595"/>
                  </a:lnTo>
                  <a:lnTo>
                    <a:pt x="1245" y="2607"/>
                  </a:lnTo>
                  <a:lnTo>
                    <a:pt x="1245" y="2607"/>
                  </a:lnTo>
                  <a:lnTo>
                    <a:pt x="1252" y="2618"/>
                  </a:lnTo>
                  <a:lnTo>
                    <a:pt x="1258" y="2628"/>
                  </a:lnTo>
                  <a:lnTo>
                    <a:pt x="1266" y="2643"/>
                  </a:lnTo>
                  <a:lnTo>
                    <a:pt x="1270" y="2653"/>
                  </a:lnTo>
                  <a:lnTo>
                    <a:pt x="1273" y="2656"/>
                  </a:lnTo>
                  <a:lnTo>
                    <a:pt x="1276" y="2658"/>
                  </a:lnTo>
                  <a:lnTo>
                    <a:pt x="1276" y="2658"/>
                  </a:lnTo>
                  <a:lnTo>
                    <a:pt x="1276" y="2658"/>
                  </a:lnTo>
                  <a:lnTo>
                    <a:pt x="1276" y="2658"/>
                  </a:lnTo>
                  <a:lnTo>
                    <a:pt x="1278" y="2656"/>
                  </a:lnTo>
                  <a:lnTo>
                    <a:pt x="1278" y="2656"/>
                  </a:lnTo>
                  <a:lnTo>
                    <a:pt x="1283" y="2652"/>
                  </a:lnTo>
                  <a:lnTo>
                    <a:pt x="1288" y="2646"/>
                  </a:lnTo>
                  <a:lnTo>
                    <a:pt x="1294" y="2640"/>
                  </a:lnTo>
                  <a:lnTo>
                    <a:pt x="1298" y="2637"/>
                  </a:lnTo>
                  <a:lnTo>
                    <a:pt x="1301" y="2637"/>
                  </a:lnTo>
                  <a:lnTo>
                    <a:pt x="1301" y="2637"/>
                  </a:lnTo>
                  <a:lnTo>
                    <a:pt x="1303" y="2637"/>
                  </a:lnTo>
                  <a:lnTo>
                    <a:pt x="1303" y="2637"/>
                  </a:lnTo>
                  <a:lnTo>
                    <a:pt x="1306" y="2637"/>
                  </a:lnTo>
                  <a:lnTo>
                    <a:pt x="1309" y="2638"/>
                  </a:lnTo>
                  <a:lnTo>
                    <a:pt x="1311" y="2641"/>
                  </a:lnTo>
                  <a:lnTo>
                    <a:pt x="1316" y="2646"/>
                  </a:lnTo>
                  <a:lnTo>
                    <a:pt x="1316" y="2646"/>
                  </a:lnTo>
                  <a:lnTo>
                    <a:pt x="1326" y="2658"/>
                  </a:lnTo>
                  <a:lnTo>
                    <a:pt x="1338" y="2668"/>
                  </a:lnTo>
                  <a:lnTo>
                    <a:pt x="1338" y="2668"/>
                  </a:lnTo>
                  <a:lnTo>
                    <a:pt x="1362" y="2684"/>
                  </a:lnTo>
                  <a:lnTo>
                    <a:pt x="1382" y="2697"/>
                  </a:lnTo>
                  <a:lnTo>
                    <a:pt x="1382" y="2697"/>
                  </a:lnTo>
                  <a:lnTo>
                    <a:pt x="1390" y="2702"/>
                  </a:lnTo>
                  <a:lnTo>
                    <a:pt x="1396" y="2706"/>
                  </a:lnTo>
                  <a:lnTo>
                    <a:pt x="1396" y="2706"/>
                  </a:lnTo>
                  <a:lnTo>
                    <a:pt x="1400" y="2711"/>
                  </a:lnTo>
                  <a:lnTo>
                    <a:pt x="1407" y="2715"/>
                  </a:lnTo>
                  <a:lnTo>
                    <a:pt x="1424" y="2727"/>
                  </a:lnTo>
                  <a:lnTo>
                    <a:pt x="1431" y="2733"/>
                  </a:lnTo>
                  <a:lnTo>
                    <a:pt x="1437" y="2740"/>
                  </a:lnTo>
                  <a:lnTo>
                    <a:pt x="1441" y="2751"/>
                  </a:lnTo>
                  <a:lnTo>
                    <a:pt x="1443" y="2762"/>
                  </a:lnTo>
                  <a:lnTo>
                    <a:pt x="1443" y="2762"/>
                  </a:lnTo>
                  <a:lnTo>
                    <a:pt x="1441" y="2779"/>
                  </a:lnTo>
                  <a:lnTo>
                    <a:pt x="1440" y="2799"/>
                  </a:lnTo>
                  <a:lnTo>
                    <a:pt x="1440" y="2823"/>
                  </a:lnTo>
                  <a:lnTo>
                    <a:pt x="1440" y="2836"/>
                  </a:lnTo>
                  <a:lnTo>
                    <a:pt x="1443" y="2848"/>
                  </a:lnTo>
                  <a:lnTo>
                    <a:pt x="1443" y="2848"/>
                  </a:lnTo>
                  <a:lnTo>
                    <a:pt x="1446" y="2858"/>
                  </a:lnTo>
                  <a:lnTo>
                    <a:pt x="1450" y="2869"/>
                  </a:lnTo>
                  <a:lnTo>
                    <a:pt x="1450" y="2869"/>
                  </a:lnTo>
                  <a:lnTo>
                    <a:pt x="1465" y="2852"/>
                  </a:lnTo>
                  <a:lnTo>
                    <a:pt x="1474" y="2844"/>
                  </a:lnTo>
                  <a:lnTo>
                    <a:pt x="1483" y="2836"/>
                  </a:lnTo>
                  <a:lnTo>
                    <a:pt x="1483" y="2836"/>
                  </a:lnTo>
                  <a:lnTo>
                    <a:pt x="1498" y="2824"/>
                  </a:lnTo>
                  <a:lnTo>
                    <a:pt x="1506" y="2814"/>
                  </a:lnTo>
                  <a:lnTo>
                    <a:pt x="1514" y="2805"/>
                  </a:lnTo>
                  <a:lnTo>
                    <a:pt x="1518" y="2795"/>
                  </a:lnTo>
                  <a:lnTo>
                    <a:pt x="1525" y="2774"/>
                  </a:lnTo>
                  <a:lnTo>
                    <a:pt x="1530" y="2762"/>
                  </a:lnTo>
                  <a:lnTo>
                    <a:pt x="1536" y="2749"/>
                  </a:lnTo>
                  <a:lnTo>
                    <a:pt x="1536" y="2749"/>
                  </a:lnTo>
                  <a:lnTo>
                    <a:pt x="1542" y="2736"/>
                  </a:lnTo>
                  <a:lnTo>
                    <a:pt x="1546" y="2724"/>
                  </a:lnTo>
                  <a:lnTo>
                    <a:pt x="1549" y="2703"/>
                  </a:lnTo>
                  <a:lnTo>
                    <a:pt x="1552" y="2694"/>
                  </a:lnTo>
                  <a:lnTo>
                    <a:pt x="1557" y="2684"/>
                  </a:lnTo>
                  <a:lnTo>
                    <a:pt x="1562" y="2674"/>
                  </a:lnTo>
                  <a:lnTo>
                    <a:pt x="1574" y="2662"/>
                  </a:lnTo>
                  <a:lnTo>
                    <a:pt x="1574" y="2662"/>
                  </a:lnTo>
                  <a:lnTo>
                    <a:pt x="1579" y="2656"/>
                  </a:lnTo>
                  <a:lnTo>
                    <a:pt x="1583" y="2650"/>
                  </a:lnTo>
                  <a:lnTo>
                    <a:pt x="1586" y="2646"/>
                  </a:lnTo>
                  <a:lnTo>
                    <a:pt x="1588" y="2640"/>
                  </a:lnTo>
                  <a:lnTo>
                    <a:pt x="1589" y="2629"/>
                  </a:lnTo>
                  <a:lnTo>
                    <a:pt x="1589" y="2621"/>
                  </a:lnTo>
                  <a:lnTo>
                    <a:pt x="1589" y="2612"/>
                  </a:lnTo>
                  <a:lnTo>
                    <a:pt x="1592" y="2603"/>
                  </a:lnTo>
                  <a:lnTo>
                    <a:pt x="1595" y="2598"/>
                  </a:lnTo>
                  <a:lnTo>
                    <a:pt x="1598" y="2595"/>
                  </a:lnTo>
                  <a:lnTo>
                    <a:pt x="1604" y="2591"/>
                  </a:lnTo>
                  <a:lnTo>
                    <a:pt x="1611" y="2588"/>
                  </a:lnTo>
                  <a:lnTo>
                    <a:pt x="1611" y="2588"/>
                  </a:lnTo>
                  <a:lnTo>
                    <a:pt x="1622" y="2584"/>
                  </a:lnTo>
                  <a:lnTo>
                    <a:pt x="1630" y="2582"/>
                  </a:lnTo>
                  <a:lnTo>
                    <a:pt x="1630" y="2582"/>
                  </a:lnTo>
                  <a:lnTo>
                    <a:pt x="1636" y="2584"/>
                  </a:lnTo>
                  <a:lnTo>
                    <a:pt x="1639" y="2585"/>
                  </a:lnTo>
                  <a:lnTo>
                    <a:pt x="1641" y="2588"/>
                  </a:lnTo>
                  <a:lnTo>
                    <a:pt x="1642" y="2594"/>
                  </a:lnTo>
                  <a:lnTo>
                    <a:pt x="1641" y="2603"/>
                  </a:lnTo>
                  <a:lnTo>
                    <a:pt x="1636" y="2613"/>
                  </a:lnTo>
                  <a:lnTo>
                    <a:pt x="1630" y="2625"/>
                  </a:lnTo>
                  <a:lnTo>
                    <a:pt x="1623" y="2638"/>
                  </a:lnTo>
                  <a:lnTo>
                    <a:pt x="1613" y="2652"/>
                  </a:lnTo>
                  <a:lnTo>
                    <a:pt x="1613" y="2652"/>
                  </a:lnTo>
                  <a:lnTo>
                    <a:pt x="1589" y="2684"/>
                  </a:lnTo>
                  <a:lnTo>
                    <a:pt x="1585" y="2692"/>
                  </a:lnTo>
                  <a:lnTo>
                    <a:pt x="1585" y="2694"/>
                  </a:lnTo>
                  <a:lnTo>
                    <a:pt x="1586" y="2694"/>
                  </a:lnTo>
                  <a:lnTo>
                    <a:pt x="1586" y="2694"/>
                  </a:lnTo>
                  <a:lnTo>
                    <a:pt x="1589" y="2693"/>
                  </a:lnTo>
                  <a:lnTo>
                    <a:pt x="1596" y="2690"/>
                  </a:lnTo>
                  <a:lnTo>
                    <a:pt x="1617" y="2675"/>
                  </a:lnTo>
                  <a:lnTo>
                    <a:pt x="1617" y="2675"/>
                  </a:lnTo>
                  <a:lnTo>
                    <a:pt x="1633" y="2662"/>
                  </a:lnTo>
                  <a:lnTo>
                    <a:pt x="1648" y="2647"/>
                  </a:lnTo>
                  <a:lnTo>
                    <a:pt x="1660" y="2631"/>
                  </a:lnTo>
                  <a:lnTo>
                    <a:pt x="1670" y="2613"/>
                  </a:lnTo>
                  <a:lnTo>
                    <a:pt x="1681" y="2595"/>
                  </a:lnTo>
                  <a:lnTo>
                    <a:pt x="1689" y="2578"/>
                  </a:lnTo>
                  <a:lnTo>
                    <a:pt x="1709" y="2538"/>
                  </a:lnTo>
                  <a:lnTo>
                    <a:pt x="1709" y="2538"/>
                  </a:lnTo>
                  <a:lnTo>
                    <a:pt x="1718" y="2519"/>
                  </a:lnTo>
                  <a:lnTo>
                    <a:pt x="1726" y="2503"/>
                  </a:lnTo>
                  <a:lnTo>
                    <a:pt x="1735" y="2491"/>
                  </a:lnTo>
                  <a:lnTo>
                    <a:pt x="1744" y="2480"/>
                  </a:lnTo>
                  <a:lnTo>
                    <a:pt x="1753" y="2473"/>
                  </a:lnTo>
                  <a:lnTo>
                    <a:pt x="1762" y="2467"/>
                  </a:lnTo>
                  <a:lnTo>
                    <a:pt x="1769" y="2464"/>
                  </a:lnTo>
                  <a:lnTo>
                    <a:pt x="1778" y="2463"/>
                  </a:lnTo>
                  <a:lnTo>
                    <a:pt x="1778" y="2463"/>
                  </a:lnTo>
                  <a:lnTo>
                    <a:pt x="1782" y="2461"/>
                  </a:lnTo>
                  <a:lnTo>
                    <a:pt x="1785" y="2458"/>
                  </a:lnTo>
                  <a:lnTo>
                    <a:pt x="1790" y="2455"/>
                  </a:lnTo>
                  <a:lnTo>
                    <a:pt x="1791" y="2451"/>
                  </a:lnTo>
                  <a:lnTo>
                    <a:pt x="1796" y="2439"/>
                  </a:lnTo>
                  <a:lnTo>
                    <a:pt x="1799" y="2426"/>
                  </a:lnTo>
                  <a:lnTo>
                    <a:pt x="1800" y="2409"/>
                  </a:lnTo>
                  <a:lnTo>
                    <a:pt x="1800" y="2393"/>
                  </a:lnTo>
                  <a:lnTo>
                    <a:pt x="1799" y="2361"/>
                  </a:lnTo>
                  <a:lnTo>
                    <a:pt x="1799" y="2361"/>
                  </a:lnTo>
                  <a:lnTo>
                    <a:pt x="1796" y="2331"/>
                  </a:lnTo>
                  <a:lnTo>
                    <a:pt x="1791" y="2303"/>
                  </a:lnTo>
                  <a:lnTo>
                    <a:pt x="1791" y="2290"/>
                  </a:lnTo>
                  <a:lnTo>
                    <a:pt x="1793" y="2278"/>
                  </a:lnTo>
                  <a:lnTo>
                    <a:pt x="1796" y="2266"/>
                  </a:lnTo>
                  <a:lnTo>
                    <a:pt x="1800" y="2256"/>
                  </a:lnTo>
                  <a:lnTo>
                    <a:pt x="1800" y="2256"/>
                  </a:lnTo>
                  <a:lnTo>
                    <a:pt x="1805" y="2246"/>
                  </a:lnTo>
                  <a:lnTo>
                    <a:pt x="1808" y="2237"/>
                  </a:lnTo>
                  <a:lnTo>
                    <a:pt x="1809" y="2220"/>
                  </a:lnTo>
                  <a:lnTo>
                    <a:pt x="1811" y="2213"/>
                  </a:lnTo>
                  <a:lnTo>
                    <a:pt x="1812" y="2209"/>
                  </a:lnTo>
                  <a:lnTo>
                    <a:pt x="1815" y="2206"/>
                  </a:lnTo>
                  <a:lnTo>
                    <a:pt x="1822" y="2204"/>
                  </a:lnTo>
                  <a:lnTo>
                    <a:pt x="1822" y="2204"/>
                  </a:lnTo>
                  <a:lnTo>
                    <a:pt x="1831" y="2203"/>
                  </a:lnTo>
                  <a:lnTo>
                    <a:pt x="1840" y="2198"/>
                  </a:lnTo>
                  <a:lnTo>
                    <a:pt x="1850" y="2192"/>
                  </a:lnTo>
                  <a:lnTo>
                    <a:pt x="1862" y="2183"/>
                  </a:lnTo>
                  <a:lnTo>
                    <a:pt x="1886" y="2163"/>
                  </a:lnTo>
                  <a:lnTo>
                    <a:pt x="1911" y="2138"/>
                  </a:lnTo>
                  <a:lnTo>
                    <a:pt x="1911" y="2138"/>
                  </a:lnTo>
                  <a:lnTo>
                    <a:pt x="1924" y="2126"/>
                  </a:lnTo>
                  <a:lnTo>
                    <a:pt x="1934" y="2117"/>
                  </a:lnTo>
                  <a:lnTo>
                    <a:pt x="1946" y="2110"/>
                  </a:lnTo>
                  <a:lnTo>
                    <a:pt x="1957" y="2105"/>
                  </a:lnTo>
                  <a:lnTo>
                    <a:pt x="1967" y="2102"/>
                  </a:lnTo>
                  <a:lnTo>
                    <a:pt x="1979" y="2099"/>
                  </a:lnTo>
                  <a:lnTo>
                    <a:pt x="2004" y="2096"/>
                  </a:lnTo>
                  <a:lnTo>
                    <a:pt x="2004" y="2096"/>
                  </a:lnTo>
                  <a:lnTo>
                    <a:pt x="2014" y="2095"/>
                  </a:lnTo>
                  <a:lnTo>
                    <a:pt x="2022" y="2092"/>
                  </a:lnTo>
                  <a:lnTo>
                    <a:pt x="2026" y="2091"/>
                  </a:lnTo>
                  <a:lnTo>
                    <a:pt x="2028" y="2086"/>
                  </a:lnTo>
                  <a:lnTo>
                    <a:pt x="2029" y="2083"/>
                  </a:lnTo>
                  <a:lnTo>
                    <a:pt x="2032" y="2080"/>
                  </a:lnTo>
                  <a:lnTo>
                    <a:pt x="2036" y="2077"/>
                  </a:lnTo>
                  <a:lnTo>
                    <a:pt x="2042" y="2074"/>
                  </a:lnTo>
                  <a:lnTo>
                    <a:pt x="2042" y="2074"/>
                  </a:lnTo>
                  <a:lnTo>
                    <a:pt x="2051" y="2071"/>
                  </a:lnTo>
                  <a:lnTo>
                    <a:pt x="2059" y="2067"/>
                  </a:lnTo>
                  <a:lnTo>
                    <a:pt x="2073" y="2057"/>
                  </a:lnTo>
                  <a:lnTo>
                    <a:pt x="2097" y="2033"/>
                  </a:lnTo>
                  <a:lnTo>
                    <a:pt x="2097" y="2033"/>
                  </a:lnTo>
                  <a:lnTo>
                    <a:pt x="2101" y="2030"/>
                  </a:lnTo>
                  <a:lnTo>
                    <a:pt x="2107" y="2028"/>
                  </a:lnTo>
                  <a:lnTo>
                    <a:pt x="2123" y="2027"/>
                  </a:lnTo>
                  <a:lnTo>
                    <a:pt x="2123" y="2027"/>
                  </a:lnTo>
                  <a:lnTo>
                    <a:pt x="2146" y="2027"/>
                  </a:lnTo>
                  <a:lnTo>
                    <a:pt x="2169" y="2030"/>
                  </a:lnTo>
                  <a:lnTo>
                    <a:pt x="2193" y="2033"/>
                  </a:lnTo>
                  <a:lnTo>
                    <a:pt x="2215" y="2034"/>
                  </a:lnTo>
                  <a:lnTo>
                    <a:pt x="2215" y="2034"/>
                  </a:lnTo>
                  <a:lnTo>
                    <a:pt x="2237" y="2034"/>
                  </a:lnTo>
                  <a:lnTo>
                    <a:pt x="2237" y="2034"/>
                  </a:lnTo>
                  <a:lnTo>
                    <a:pt x="2254" y="2033"/>
                  </a:lnTo>
                  <a:lnTo>
                    <a:pt x="2261" y="2033"/>
                  </a:lnTo>
                  <a:lnTo>
                    <a:pt x="2267" y="2031"/>
                  </a:lnTo>
                  <a:lnTo>
                    <a:pt x="2271" y="2028"/>
                  </a:lnTo>
                  <a:lnTo>
                    <a:pt x="2274" y="2024"/>
                  </a:lnTo>
                  <a:lnTo>
                    <a:pt x="2277" y="2020"/>
                  </a:lnTo>
                  <a:lnTo>
                    <a:pt x="2277" y="2014"/>
                  </a:lnTo>
                  <a:lnTo>
                    <a:pt x="2277" y="2014"/>
                  </a:lnTo>
                  <a:lnTo>
                    <a:pt x="2279" y="2005"/>
                  </a:lnTo>
                  <a:lnTo>
                    <a:pt x="2280" y="1997"/>
                  </a:lnTo>
                  <a:lnTo>
                    <a:pt x="2285" y="1990"/>
                  </a:lnTo>
                  <a:lnTo>
                    <a:pt x="2289" y="1984"/>
                  </a:lnTo>
                  <a:lnTo>
                    <a:pt x="2295" y="1978"/>
                  </a:lnTo>
                  <a:lnTo>
                    <a:pt x="2301" y="1975"/>
                  </a:lnTo>
                  <a:lnTo>
                    <a:pt x="2308" y="1972"/>
                  </a:lnTo>
                  <a:lnTo>
                    <a:pt x="2317" y="1971"/>
                  </a:lnTo>
                  <a:lnTo>
                    <a:pt x="2317" y="1971"/>
                  </a:lnTo>
                  <a:lnTo>
                    <a:pt x="2324" y="1971"/>
                  </a:lnTo>
                  <a:lnTo>
                    <a:pt x="2330" y="1969"/>
                  </a:lnTo>
                  <a:lnTo>
                    <a:pt x="2336" y="1968"/>
                  </a:lnTo>
                  <a:lnTo>
                    <a:pt x="2341" y="1965"/>
                  </a:lnTo>
                  <a:lnTo>
                    <a:pt x="2344" y="1959"/>
                  </a:lnTo>
                  <a:lnTo>
                    <a:pt x="2345" y="1953"/>
                  </a:lnTo>
                  <a:lnTo>
                    <a:pt x="2346" y="1944"/>
                  </a:lnTo>
                  <a:lnTo>
                    <a:pt x="2348" y="1934"/>
                  </a:lnTo>
                  <a:lnTo>
                    <a:pt x="2348" y="1934"/>
                  </a:lnTo>
                  <a:lnTo>
                    <a:pt x="2348" y="1922"/>
                  </a:lnTo>
                  <a:lnTo>
                    <a:pt x="2349" y="1913"/>
                  </a:lnTo>
                  <a:lnTo>
                    <a:pt x="2351" y="1903"/>
                  </a:lnTo>
                  <a:lnTo>
                    <a:pt x="2354" y="1896"/>
                  </a:lnTo>
                  <a:lnTo>
                    <a:pt x="2358" y="1888"/>
                  </a:lnTo>
                  <a:lnTo>
                    <a:pt x="2363" y="1881"/>
                  </a:lnTo>
                  <a:lnTo>
                    <a:pt x="2369" y="1875"/>
                  </a:lnTo>
                  <a:lnTo>
                    <a:pt x="2376" y="1871"/>
                  </a:lnTo>
                  <a:lnTo>
                    <a:pt x="2376" y="1871"/>
                  </a:lnTo>
                  <a:lnTo>
                    <a:pt x="2382" y="1863"/>
                  </a:lnTo>
                  <a:lnTo>
                    <a:pt x="2388" y="1856"/>
                  </a:lnTo>
                  <a:lnTo>
                    <a:pt x="2391" y="1848"/>
                  </a:lnTo>
                  <a:lnTo>
                    <a:pt x="2394" y="1839"/>
                  </a:lnTo>
                  <a:lnTo>
                    <a:pt x="2400" y="1820"/>
                  </a:lnTo>
                  <a:lnTo>
                    <a:pt x="2404" y="1804"/>
                  </a:lnTo>
                  <a:lnTo>
                    <a:pt x="2404" y="1804"/>
                  </a:lnTo>
                  <a:lnTo>
                    <a:pt x="2407" y="1798"/>
                  </a:lnTo>
                  <a:lnTo>
                    <a:pt x="2410" y="1794"/>
                  </a:lnTo>
                  <a:lnTo>
                    <a:pt x="2419" y="1789"/>
                  </a:lnTo>
                  <a:lnTo>
                    <a:pt x="2423" y="1786"/>
                  </a:lnTo>
                  <a:lnTo>
                    <a:pt x="2428" y="1782"/>
                  </a:lnTo>
                  <a:lnTo>
                    <a:pt x="2429" y="1776"/>
                  </a:lnTo>
                  <a:lnTo>
                    <a:pt x="2431" y="1767"/>
                  </a:lnTo>
                  <a:lnTo>
                    <a:pt x="2431" y="1767"/>
                  </a:lnTo>
                  <a:lnTo>
                    <a:pt x="2432" y="1743"/>
                  </a:lnTo>
                  <a:lnTo>
                    <a:pt x="2437" y="1721"/>
                  </a:lnTo>
                  <a:lnTo>
                    <a:pt x="2440" y="1699"/>
                  </a:lnTo>
                  <a:lnTo>
                    <a:pt x="2441" y="1680"/>
                  </a:lnTo>
                  <a:lnTo>
                    <a:pt x="2441" y="1680"/>
                  </a:lnTo>
                  <a:lnTo>
                    <a:pt x="2443" y="1673"/>
                  </a:lnTo>
                  <a:lnTo>
                    <a:pt x="2445" y="1667"/>
                  </a:lnTo>
                  <a:lnTo>
                    <a:pt x="2450" y="1662"/>
                  </a:lnTo>
                  <a:lnTo>
                    <a:pt x="2456" y="1659"/>
                  </a:lnTo>
                  <a:lnTo>
                    <a:pt x="2468" y="1653"/>
                  </a:lnTo>
                  <a:lnTo>
                    <a:pt x="2472" y="1649"/>
                  </a:lnTo>
                  <a:lnTo>
                    <a:pt x="2478" y="1643"/>
                  </a:lnTo>
                  <a:lnTo>
                    <a:pt x="2478" y="1643"/>
                  </a:lnTo>
                  <a:lnTo>
                    <a:pt x="2479" y="1636"/>
                  </a:lnTo>
                  <a:lnTo>
                    <a:pt x="2481" y="1628"/>
                  </a:lnTo>
                  <a:lnTo>
                    <a:pt x="2479" y="1611"/>
                  </a:lnTo>
                  <a:lnTo>
                    <a:pt x="2478" y="1600"/>
                  </a:lnTo>
                  <a:lnTo>
                    <a:pt x="2478" y="1587"/>
                  </a:lnTo>
                  <a:lnTo>
                    <a:pt x="2481" y="1572"/>
                  </a:lnTo>
                  <a:lnTo>
                    <a:pt x="2485" y="1556"/>
                  </a:lnTo>
                  <a:lnTo>
                    <a:pt x="2485" y="1556"/>
                  </a:lnTo>
                  <a:lnTo>
                    <a:pt x="2490" y="1537"/>
                  </a:lnTo>
                  <a:lnTo>
                    <a:pt x="2493" y="1519"/>
                  </a:lnTo>
                  <a:lnTo>
                    <a:pt x="2493" y="1503"/>
                  </a:lnTo>
                  <a:lnTo>
                    <a:pt x="2491" y="1485"/>
                  </a:lnTo>
                  <a:lnTo>
                    <a:pt x="2488" y="1451"/>
                  </a:lnTo>
                  <a:lnTo>
                    <a:pt x="2485" y="1435"/>
                  </a:lnTo>
                  <a:lnTo>
                    <a:pt x="2485" y="1417"/>
                  </a:lnTo>
                  <a:lnTo>
                    <a:pt x="2485" y="1417"/>
                  </a:lnTo>
                  <a:lnTo>
                    <a:pt x="2485" y="1385"/>
                  </a:lnTo>
                  <a:lnTo>
                    <a:pt x="2487" y="1355"/>
                  </a:lnTo>
                  <a:lnTo>
                    <a:pt x="2488" y="1342"/>
                  </a:lnTo>
                  <a:lnTo>
                    <a:pt x="2491" y="1330"/>
                  </a:lnTo>
                  <a:lnTo>
                    <a:pt x="2496" y="1321"/>
                  </a:lnTo>
                  <a:lnTo>
                    <a:pt x="2500" y="1315"/>
                  </a:lnTo>
                  <a:lnTo>
                    <a:pt x="2500" y="1315"/>
                  </a:lnTo>
                  <a:lnTo>
                    <a:pt x="2506" y="1309"/>
                  </a:lnTo>
                  <a:lnTo>
                    <a:pt x="2509" y="1305"/>
                  </a:lnTo>
                  <a:lnTo>
                    <a:pt x="2509" y="1301"/>
                  </a:lnTo>
                  <a:lnTo>
                    <a:pt x="2509" y="1298"/>
                  </a:lnTo>
                  <a:lnTo>
                    <a:pt x="2508" y="1295"/>
                  </a:lnTo>
                  <a:lnTo>
                    <a:pt x="2505" y="1292"/>
                  </a:lnTo>
                  <a:lnTo>
                    <a:pt x="2496" y="1286"/>
                  </a:lnTo>
                  <a:lnTo>
                    <a:pt x="2496" y="1286"/>
                  </a:lnTo>
                  <a:lnTo>
                    <a:pt x="2493" y="1284"/>
                  </a:lnTo>
                  <a:lnTo>
                    <a:pt x="2491" y="1281"/>
                  </a:lnTo>
                  <a:lnTo>
                    <a:pt x="2491" y="1277"/>
                  </a:lnTo>
                  <a:lnTo>
                    <a:pt x="2493" y="1274"/>
                  </a:lnTo>
                  <a:lnTo>
                    <a:pt x="2496" y="1271"/>
                  </a:lnTo>
                  <a:lnTo>
                    <a:pt x="2499" y="1268"/>
                  </a:lnTo>
                  <a:lnTo>
                    <a:pt x="2502" y="1267"/>
                  </a:lnTo>
                  <a:lnTo>
                    <a:pt x="2506" y="1265"/>
                  </a:lnTo>
                  <a:lnTo>
                    <a:pt x="2506" y="1265"/>
                  </a:lnTo>
                  <a:lnTo>
                    <a:pt x="2509" y="1267"/>
                  </a:lnTo>
                  <a:lnTo>
                    <a:pt x="2509" y="1267"/>
                  </a:lnTo>
                  <a:lnTo>
                    <a:pt x="2515" y="1270"/>
                  </a:lnTo>
                  <a:lnTo>
                    <a:pt x="2522" y="1275"/>
                  </a:lnTo>
                  <a:lnTo>
                    <a:pt x="2531" y="1281"/>
                  </a:lnTo>
                  <a:lnTo>
                    <a:pt x="2535" y="1283"/>
                  </a:lnTo>
                  <a:lnTo>
                    <a:pt x="2541" y="1284"/>
                  </a:lnTo>
                  <a:lnTo>
                    <a:pt x="2541" y="1284"/>
                  </a:lnTo>
                  <a:lnTo>
                    <a:pt x="2546" y="1283"/>
                  </a:lnTo>
                  <a:lnTo>
                    <a:pt x="2552" y="1280"/>
                  </a:lnTo>
                  <a:lnTo>
                    <a:pt x="2552" y="1280"/>
                  </a:lnTo>
                  <a:lnTo>
                    <a:pt x="2561" y="1274"/>
                  </a:lnTo>
                  <a:lnTo>
                    <a:pt x="2568" y="1264"/>
                  </a:lnTo>
                  <a:lnTo>
                    <a:pt x="2574" y="1252"/>
                  </a:lnTo>
                  <a:lnTo>
                    <a:pt x="2581" y="1237"/>
                  </a:lnTo>
                  <a:lnTo>
                    <a:pt x="2596" y="1205"/>
                  </a:lnTo>
                  <a:lnTo>
                    <a:pt x="2609" y="1171"/>
                  </a:lnTo>
                  <a:lnTo>
                    <a:pt x="2609" y="1171"/>
                  </a:lnTo>
                  <a:lnTo>
                    <a:pt x="2615" y="1156"/>
                  </a:lnTo>
                  <a:lnTo>
                    <a:pt x="2623" y="1146"/>
                  </a:lnTo>
                  <a:lnTo>
                    <a:pt x="2631" y="1138"/>
                  </a:lnTo>
                  <a:lnTo>
                    <a:pt x="2640" y="1132"/>
                  </a:lnTo>
                  <a:lnTo>
                    <a:pt x="2649" y="1128"/>
                  </a:lnTo>
                  <a:lnTo>
                    <a:pt x="2658" y="1125"/>
                  </a:lnTo>
                  <a:lnTo>
                    <a:pt x="2676" y="1119"/>
                  </a:lnTo>
                  <a:lnTo>
                    <a:pt x="2676" y="1119"/>
                  </a:lnTo>
                  <a:lnTo>
                    <a:pt x="2685" y="1113"/>
                  </a:lnTo>
                  <a:lnTo>
                    <a:pt x="2697" y="1104"/>
                  </a:lnTo>
                  <a:lnTo>
                    <a:pt x="2708" y="1091"/>
                  </a:lnTo>
                  <a:lnTo>
                    <a:pt x="2722" y="1075"/>
                  </a:lnTo>
                  <a:lnTo>
                    <a:pt x="2736" y="1055"/>
                  </a:lnTo>
                  <a:lnTo>
                    <a:pt x="2750" y="1033"/>
                  </a:lnTo>
                  <a:lnTo>
                    <a:pt x="2763" y="1008"/>
                  </a:lnTo>
                  <a:lnTo>
                    <a:pt x="2775" y="980"/>
                  </a:lnTo>
                  <a:lnTo>
                    <a:pt x="2775" y="980"/>
                  </a:lnTo>
                  <a:lnTo>
                    <a:pt x="2779" y="965"/>
                  </a:lnTo>
                  <a:lnTo>
                    <a:pt x="2784" y="952"/>
                  </a:lnTo>
                  <a:lnTo>
                    <a:pt x="2785" y="937"/>
                  </a:lnTo>
                  <a:lnTo>
                    <a:pt x="2787" y="923"/>
                  </a:lnTo>
                  <a:lnTo>
                    <a:pt x="2787" y="896"/>
                  </a:lnTo>
                  <a:lnTo>
                    <a:pt x="2784" y="869"/>
                  </a:lnTo>
                  <a:lnTo>
                    <a:pt x="2778" y="843"/>
                  </a:lnTo>
                  <a:lnTo>
                    <a:pt x="2772" y="819"/>
                  </a:lnTo>
                  <a:lnTo>
                    <a:pt x="2760" y="775"/>
                  </a:lnTo>
                  <a:lnTo>
                    <a:pt x="2760" y="775"/>
                  </a:lnTo>
                  <a:lnTo>
                    <a:pt x="2757" y="763"/>
                  </a:lnTo>
                  <a:lnTo>
                    <a:pt x="2754" y="753"/>
                  </a:lnTo>
                  <a:lnTo>
                    <a:pt x="2750" y="745"/>
                  </a:lnTo>
                  <a:lnTo>
                    <a:pt x="2745" y="741"/>
                  </a:lnTo>
                  <a:lnTo>
                    <a:pt x="2741" y="736"/>
                  </a:lnTo>
                  <a:lnTo>
                    <a:pt x="2736" y="734"/>
                  </a:lnTo>
                  <a:lnTo>
                    <a:pt x="2732" y="734"/>
                  </a:lnTo>
                  <a:lnTo>
                    <a:pt x="2726" y="732"/>
                  </a:lnTo>
                  <a:lnTo>
                    <a:pt x="2726" y="732"/>
                  </a:lnTo>
                  <a:lnTo>
                    <a:pt x="2699" y="735"/>
                  </a:lnTo>
                  <a:lnTo>
                    <a:pt x="2699" y="735"/>
                  </a:lnTo>
                  <a:lnTo>
                    <a:pt x="2692" y="735"/>
                  </a:lnTo>
                  <a:lnTo>
                    <a:pt x="2692" y="735"/>
                  </a:lnTo>
                  <a:lnTo>
                    <a:pt x="2679" y="734"/>
                  </a:lnTo>
                  <a:lnTo>
                    <a:pt x="2664" y="732"/>
                  </a:lnTo>
                  <a:lnTo>
                    <a:pt x="2646" y="726"/>
                  </a:lnTo>
                  <a:lnTo>
                    <a:pt x="2627" y="719"/>
                  </a:lnTo>
                  <a:lnTo>
                    <a:pt x="2605" y="707"/>
                  </a:lnTo>
                  <a:lnTo>
                    <a:pt x="2583" y="691"/>
                  </a:lnTo>
                  <a:lnTo>
                    <a:pt x="2558" y="670"/>
                  </a:lnTo>
                  <a:lnTo>
                    <a:pt x="2531" y="643"/>
                  </a:lnTo>
                  <a:lnTo>
                    <a:pt x="2531" y="643"/>
                  </a:lnTo>
                  <a:lnTo>
                    <a:pt x="2510" y="624"/>
                  </a:lnTo>
                  <a:lnTo>
                    <a:pt x="2491" y="608"/>
                  </a:lnTo>
                  <a:lnTo>
                    <a:pt x="2472" y="596"/>
                  </a:lnTo>
                  <a:lnTo>
                    <a:pt x="2453" y="586"/>
                  </a:lnTo>
                  <a:lnTo>
                    <a:pt x="2435" y="580"/>
                  </a:lnTo>
                  <a:lnTo>
                    <a:pt x="2416" y="574"/>
                  </a:lnTo>
                  <a:lnTo>
                    <a:pt x="2400" y="572"/>
                  </a:lnTo>
                  <a:lnTo>
                    <a:pt x="2382" y="571"/>
                  </a:lnTo>
                  <a:lnTo>
                    <a:pt x="2382" y="571"/>
                  </a:lnTo>
                  <a:lnTo>
                    <a:pt x="2366" y="572"/>
                  </a:lnTo>
                  <a:lnTo>
                    <a:pt x="2351" y="574"/>
                  </a:lnTo>
                  <a:lnTo>
                    <a:pt x="2324" y="580"/>
                  </a:lnTo>
                  <a:lnTo>
                    <a:pt x="2324" y="580"/>
                  </a:lnTo>
                  <a:lnTo>
                    <a:pt x="2312" y="581"/>
                  </a:lnTo>
                  <a:lnTo>
                    <a:pt x="2301" y="583"/>
                  </a:lnTo>
                  <a:lnTo>
                    <a:pt x="2301" y="583"/>
                  </a:lnTo>
                  <a:lnTo>
                    <a:pt x="2285" y="581"/>
                  </a:lnTo>
                  <a:lnTo>
                    <a:pt x="2268" y="579"/>
                  </a:lnTo>
                  <a:lnTo>
                    <a:pt x="2252" y="572"/>
                  </a:lnTo>
                  <a:lnTo>
                    <a:pt x="2237" y="567"/>
                  </a:lnTo>
                  <a:lnTo>
                    <a:pt x="2209" y="555"/>
                  </a:lnTo>
                  <a:lnTo>
                    <a:pt x="2196" y="550"/>
                  </a:lnTo>
                  <a:lnTo>
                    <a:pt x="2186" y="547"/>
                  </a:lnTo>
                  <a:lnTo>
                    <a:pt x="2186" y="547"/>
                  </a:lnTo>
                  <a:lnTo>
                    <a:pt x="2177" y="546"/>
                  </a:lnTo>
                  <a:lnTo>
                    <a:pt x="2177" y="546"/>
                  </a:lnTo>
                  <a:lnTo>
                    <a:pt x="2165" y="547"/>
                  </a:lnTo>
                  <a:lnTo>
                    <a:pt x="2153" y="552"/>
                  </a:lnTo>
                  <a:lnTo>
                    <a:pt x="2143" y="558"/>
                  </a:lnTo>
                  <a:lnTo>
                    <a:pt x="2131" y="565"/>
                  </a:lnTo>
                  <a:lnTo>
                    <a:pt x="2112" y="581"/>
                  </a:lnTo>
                  <a:lnTo>
                    <a:pt x="2101" y="587"/>
                  </a:lnTo>
                  <a:lnTo>
                    <a:pt x="2093" y="592"/>
                  </a:lnTo>
                  <a:lnTo>
                    <a:pt x="2093" y="592"/>
                  </a:lnTo>
                  <a:lnTo>
                    <a:pt x="2088" y="593"/>
                  </a:lnTo>
                  <a:lnTo>
                    <a:pt x="2088" y="593"/>
                  </a:lnTo>
                  <a:lnTo>
                    <a:pt x="2085" y="593"/>
                  </a:lnTo>
                  <a:lnTo>
                    <a:pt x="2084" y="592"/>
                  </a:lnTo>
                  <a:lnTo>
                    <a:pt x="2085" y="586"/>
                  </a:lnTo>
                  <a:lnTo>
                    <a:pt x="2087" y="579"/>
                  </a:lnTo>
                  <a:lnTo>
                    <a:pt x="2091" y="570"/>
                  </a:lnTo>
                  <a:lnTo>
                    <a:pt x="2101" y="547"/>
                  </a:lnTo>
                  <a:lnTo>
                    <a:pt x="2104" y="536"/>
                  </a:lnTo>
                  <a:lnTo>
                    <a:pt x="2107" y="525"/>
                  </a:lnTo>
                  <a:lnTo>
                    <a:pt x="2107" y="525"/>
                  </a:lnTo>
                  <a:lnTo>
                    <a:pt x="2106" y="519"/>
                  </a:lnTo>
                  <a:lnTo>
                    <a:pt x="2103" y="514"/>
                  </a:lnTo>
                  <a:lnTo>
                    <a:pt x="2098" y="508"/>
                  </a:lnTo>
                  <a:lnTo>
                    <a:pt x="2091" y="500"/>
                  </a:lnTo>
                  <a:lnTo>
                    <a:pt x="2073" y="488"/>
                  </a:lnTo>
                  <a:lnTo>
                    <a:pt x="2051" y="474"/>
                  </a:lnTo>
                  <a:lnTo>
                    <a:pt x="2026" y="462"/>
                  </a:lnTo>
                  <a:lnTo>
                    <a:pt x="1998" y="448"/>
                  </a:lnTo>
                  <a:lnTo>
                    <a:pt x="1941" y="425"/>
                  </a:lnTo>
                  <a:lnTo>
                    <a:pt x="1941" y="425"/>
                  </a:lnTo>
                  <a:lnTo>
                    <a:pt x="1923" y="419"/>
                  </a:lnTo>
                  <a:lnTo>
                    <a:pt x="1907" y="415"/>
                  </a:lnTo>
                  <a:lnTo>
                    <a:pt x="1893" y="412"/>
                  </a:lnTo>
                  <a:lnTo>
                    <a:pt x="1880" y="410"/>
                  </a:lnTo>
                  <a:lnTo>
                    <a:pt x="1880" y="410"/>
                  </a:lnTo>
                  <a:lnTo>
                    <a:pt x="1870" y="412"/>
                  </a:lnTo>
                  <a:lnTo>
                    <a:pt x="1861" y="413"/>
                  </a:lnTo>
                  <a:lnTo>
                    <a:pt x="1853" y="417"/>
                  </a:lnTo>
                  <a:lnTo>
                    <a:pt x="1847" y="422"/>
                  </a:lnTo>
                  <a:lnTo>
                    <a:pt x="1843" y="429"/>
                  </a:lnTo>
                  <a:lnTo>
                    <a:pt x="1840" y="437"/>
                  </a:lnTo>
                  <a:lnTo>
                    <a:pt x="1839" y="446"/>
                  </a:lnTo>
                  <a:lnTo>
                    <a:pt x="1839" y="456"/>
                  </a:lnTo>
                  <a:lnTo>
                    <a:pt x="1839" y="456"/>
                  </a:lnTo>
                  <a:lnTo>
                    <a:pt x="1837" y="465"/>
                  </a:lnTo>
                  <a:lnTo>
                    <a:pt x="1836" y="471"/>
                  </a:lnTo>
                  <a:lnTo>
                    <a:pt x="1834" y="474"/>
                  </a:lnTo>
                  <a:lnTo>
                    <a:pt x="1830" y="475"/>
                  </a:lnTo>
                  <a:lnTo>
                    <a:pt x="1830" y="475"/>
                  </a:lnTo>
                  <a:lnTo>
                    <a:pt x="1827" y="474"/>
                  </a:lnTo>
                  <a:lnTo>
                    <a:pt x="1821" y="472"/>
                  </a:lnTo>
                  <a:lnTo>
                    <a:pt x="1821" y="472"/>
                  </a:lnTo>
                  <a:lnTo>
                    <a:pt x="1816" y="471"/>
                  </a:lnTo>
                  <a:lnTo>
                    <a:pt x="1811" y="471"/>
                  </a:lnTo>
                  <a:lnTo>
                    <a:pt x="1811" y="471"/>
                  </a:lnTo>
                  <a:lnTo>
                    <a:pt x="1805" y="471"/>
                  </a:lnTo>
                  <a:lnTo>
                    <a:pt x="1799" y="474"/>
                  </a:lnTo>
                  <a:lnTo>
                    <a:pt x="1793" y="481"/>
                  </a:lnTo>
                  <a:lnTo>
                    <a:pt x="1788" y="490"/>
                  </a:lnTo>
                  <a:lnTo>
                    <a:pt x="1788" y="490"/>
                  </a:lnTo>
                  <a:lnTo>
                    <a:pt x="1781" y="503"/>
                  </a:lnTo>
                  <a:lnTo>
                    <a:pt x="1774" y="511"/>
                  </a:lnTo>
                  <a:lnTo>
                    <a:pt x="1765" y="515"/>
                  </a:lnTo>
                  <a:lnTo>
                    <a:pt x="1757" y="516"/>
                  </a:lnTo>
                  <a:lnTo>
                    <a:pt x="1757" y="516"/>
                  </a:lnTo>
                  <a:lnTo>
                    <a:pt x="1753" y="516"/>
                  </a:lnTo>
                  <a:lnTo>
                    <a:pt x="1748" y="514"/>
                  </a:lnTo>
                  <a:lnTo>
                    <a:pt x="1746" y="512"/>
                  </a:lnTo>
                  <a:lnTo>
                    <a:pt x="1744" y="508"/>
                  </a:lnTo>
                  <a:lnTo>
                    <a:pt x="1743" y="505"/>
                  </a:lnTo>
                  <a:lnTo>
                    <a:pt x="1744" y="500"/>
                  </a:lnTo>
                  <a:lnTo>
                    <a:pt x="1747" y="496"/>
                  </a:lnTo>
                  <a:lnTo>
                    <a:pt x="1751" y="493"/>
                  </a:lnTo>
                  <a:lnTo>
                    <a:pt x="1751" y="493"/>
                  </a:lnTo>
                  <a:lnTo>
                    <a:pt x="1762" y="485"/>
                  </a:lnTo>
                  <a:lnTo>
                    <a:pt x="1771" y="477"/>
                  </a:lnTo>
                  <a:lnTo>
                    <a:pt x="1781" y="468"/>
                  </a:lnTo>
                  <a:lnTo>
                    <a:pt x="1788" y="457"/>
                  </a:lnTo>
                  <a:lnTo>
                    <a:pt x="1796" y="446"/>
                  </a:lnTo>
                  <a:lnTo>
                    <a:pt x="1803" y="434"/>
                  </a:lnTo>
                  <a:lnTo>
                    <a:pt x="1809" y="422"/>
                  </a:lnTo>
                  <a:lnTo>
                    <a:pt x="1813" y="410"/>
                  </a:lnTo>
                  <a:lnTo>
                    <a:pt x="1813" y="410"/>
                  </a:lnTo>
                  <a:lnTo>
                    <a:pt x="1813" y="407"/>
                  </a:lnTo>
                  <a:lnTo>
                    <a:pt x="1812" y="403"/>
                  </a:lnTo>
                  <a:lnTo>
                    <a:pt x="1809" y="398"/>
                  </a:lnTo>
                  <a:lnTo>
                    <a:pt x="1806" y="394"/>
                  </a:lnTo>
                  <a:lnTo>
                    <a:pt x="1794" y="386"/>
                  </a:lnTo>
                  <a:lnTo>
                    <a:pt x="1779" y="381"/>
                  </a:lnTo>
                  <a:lnTo>
                    <a:pt x="1762" y="376"/>
                  </a:lnTo>
                  <a:lnTo>
                    <a:pt x="1743" y="372"/>
                  </a:lnTo>
                  <a:lnTo>
                    <a:pt x="1723" y="369"/>
                  </a:lnTo>
                  <a:lnTo>
                    <a:pt x="1706" y="369"/>
                  </a:lnTo>
                  <a:lnTo>
                    <a:pt x="1706" y="369"/>
                  </a:lnTo>
                  <a:lnTo>
                    <a:pt x="1687" y="369"/>
                  </a:lnTo>
                  <a:lnTo>
                    <a:pt x="1678" y="372"/>
                  </a:lnTo>
                  <a:lnTo>
                    <a:pt x="1670" y="373"/>
                  </a:lnTo>
                  <a:lnTo>
                    <a:pt x="1670" y="373"/>
                  </a:lnTo>
                  <a:lnTo>
                    <a:pt x="1664" y="376"/>
                  </a:lnTo>
                  <a:lnTo>
                    <a:pt x="1660" y="379"/>
                  </a:lnTo>
                  <a:lnTo>
                    <a:pt x="1655" y="383"/>
                  </a:lnTo>
                  <a:lnTo>
                    <a:pt x="1653" y="388"/>
                  </a:lnTo>
                  <a:lnTo>
                    <a:pt x="1648" y="398"/>
                  </a:lnTo>
                  <a:lnTo>
                    <a:pt x="1647" y="407"/>
                  </a:lnTo>
                  <a:lnTo>
                    <a:pt x="1642" y="423"/>
                  </a:lnTo>
                  <a:lnTo>
                    <a:pt x="1639" y="429"/>
                  </a:lnTo>
                  <a:lnTo>
                    <a:pt x="1638" y="431"/>
                  </a:lnTo>
                  <a:lnTo>
                    <a:pt x="1635" y="431"/>
                  </a:lnTo>
                  <a:lnTo>
                    <a:pt x="1635" y="431"/>
                  </a:lnTo>
                  <a:lnTo>
                    <a:pt x="1630" y="431"/>
                  </a:lnTo>
                  <a:lnTo>
                    <a:pt x="1624" y="428"/>
                  </a:lnTo>
                  <a:lnTo>
                    <a:pt x="1624" y="428"/>
                  </a:lnTo>
                  <a:lnTo>
                    <a:pt x="1620" y="425"/>
                  </a:lnTo>
                  <a:lnTo>
                    <a:pt x="1616" y="420"/>
                  </a:lnTo>
                  <a:lnTo>
                    <a:pt x="1613" y="416"/>
                  </a:lnTo>
                  <a:lnTo>
                    <a:pt x="1611" y="412"/>
                  </a:lnTo>
                  <a:lnTo>
                    <a:pt x="1611" y="407"/>
                  </a:lnTo>
                  <a:lnTo>
                    <a:pt x="1611" y="403"/>
                  </a:lnTo>
                  <a:lnTo>
                    <a:pt x="1613" y="392"/>
                  </a:lnTo>
                  <a:lnTo>
                    <a:pt x="1619" y="383"/>
                  </a:lnTo>
                  <a:lnTo>
                    <a:pt x="1624" y="376"/>
                  </a:lnTo>
                  <a:lnTo>
                    <a:pt x="1633" y="372"/>
                  </a:lnTo>
                  <a:lnTo>
                    <a:pt x="1638" y="370"/>
                  </a:lnTo>
                  <a:lnTo>
                    <a:pt x="1642" y="370"/>
                  </a:lnTo>
                  <a:lnTo>
                    <a:pt x="1642" y="370"/>
                  </a:lnTo>
                  <a:lnTo>
                    <a:pt x="1644" y="370"/>
                  </a:lnTo>
                  <a:lnTo>
                    <a:pt x="1644" y="370"/>
                  </a:lnTo>
                  <a:lnTo>
                    <a:pt x="1645" y="370"/>
                  </a:lnTo>
                  <a:lnTo>
                    <a:pt x="1645" y="370"/>
                  </a:lnTo>
                  <a:lnTo>
                    <a:pt x="1650" y="370"/>
                  </a:lnTo>
                  <a:lnTo>
                    <a:pt x="1654" y="367"/>
                  </a:lnTo>
                  <a:lnTo>
                    <a:pt x="1664" y="361"/>
                  </a:lnTo>
                  <a:lnTo>
                    <a:pt x="1673" y="353"/>
                  </a:lnTo>
                  <a:lnTo>
                    <a:pt x="1682" y="341"/>
                  </a:lnTo>
                  <a:lnTo>
                    <a:pt x="1691" y="326"/>
                  </a:lnTo>
                  <a:lnTo>
                    <a:pt x="1700" y="311"/>
                  </a:lnTo>
                  <a:lnTo>
                    <a:pt x="1715" y="283"/>
                  </a:lnTo>
                  <a:lnTo>
                    <a:pt x="1715" y="283"/>
                  </a:lnTo>
                  <a:lnTo>
                    <a:pt x="1718" y="276"/>
                  </a:lnTo>
                  <a:lnTo>
                    <a:pt x="1718" y="270"/>
                  </a:lnTo>
                  <a:lnTo>
                    <a:pt x="1718" y="264"/>
                  </a:lnTo>
                  <a:lnTo>
                    <a:pt x="1716" y="259"/>
                  </a:lnTo>
                  <a:lnTo>
                    <a:pt x="1715" y="255"/>
                  </a:lnTo>
                  <a:lnTo>
                    <a:pt x="1712" y="251"/>
                  </a:lnTo>
                  <a:lnTo>
                    <a:pt x="1703" y="243"/>
                  </a:lnTo>
                  <a:lnTo>
                    <a:pt x="1679" y="227"/>
                  </a:lnTo>
                  <a:lnTo>
                    <a:pt x="1667" y="218"/>
                  </a:lnTo>
                  <a:lnTo>
                    <a:pt x="1657" y="208"/>
                  </a:lnTo>
                  <a:lnTo>
                    <a:pt x="1657" y="208"/>
                  </a:lnTo>
                  <a:lnTo>
                    <a:pt x="1651" y="201"/>
                  </a:lnTo>
                  <a:lnTo>
                    <a:pt x="1648" y="193"/>
                  </a:lnTo>
                  <a:lnTo>
                    <a:pt x="1641" y="175"/>
                  </a:lnTo>
                  <a:lnTo>
                    <a:pt x="1636" y="155"/>
                  </a:lnTo>
                  <a:lnTo>
                    <a:pt x="1632" y="134"/>
                  </a:lnTo>
                  <a:lnTo>
                    <a:pt x="1627" y="113"/>
                  </a:lnTo>
                  <a:lnTo>
                    <a:pt x="1622" y="96"/>
                  </a:lnTo>
                  <a:lnTo>
                    <a:pt x="1619" y="87"/>
                  </a:lnTo>
                  <a:lnTo>
                    <a:pt x="1616" y="81"/>
                  </a:lnTo>
                  <a:lnTo>
                    <a:pt x="1611" y="75"/>
                  </a:lnTo>
                  <a:lnTo>
                    <a:pt x="1605" y="72"/>
                  </a:lnTo>
                  <a:lnTo>
                    <a:pt x="1605" y="72"/>
                  </a:lnTo>
                  <a:lnTo>
                    <a:pt x="1605" y="72"/>
                  </a:lnTo>
                  <a:lnTo>
                    <a:pt x="1605" y="72"/>
                  </a:lnTo>
                  <a:lnTo>
                    <a:pt x="1582" y="97"/>
                  </a:lnTo>
                  <a:lnTo>
                    <a:pt x="1557" y="127"/>
                  </a:lnTo>
                  <a:lnTo>
                    <a:pt x="1546" y="141"/>
                  </a:lnTo>
                  <a:lnTo>
                    <a:pt x="1536" y="156"/>
                  </a:lnTo>
                  <a:lnTo>
                    <a:pt x="1529" y="171"/>
                  </a:lnTo>
                  <a:lnTo>
                    <a:pt x="1523" y="184"/>
                  </a:lnTo>
                  <a:lnTo>
                    <a:pt x="1523" y="184"/>
                  </a:lnTo>
                  <a:lnTo>
                    <a:pt x="1517" y="197"/>
                  </a:lnTo>
                  <a:lnTo>
                    <a:pt x="1517" y="197"/>
                  </a:lnTo>
                  <a:lnTo>
                    <a:pt x="1517" y="197"/>
                  </a:lnTo>
                  <a:lnTo>
                    <a:pt x="1517" y="197"/>
                  </a:lnTo>
                  <a:lnTo>
                    <a:pt x="1511" y="205"/>
                  </a:lnTo>
                  <a:lnTo>
                    <a:pt x="1505" y="209"/>
                  </a:lnTo>
                  <a:lnTo>
                    <a:pt x="1498" y="212"/>
                  </a:lnTo>
                  <a:lnTo>
                    <a:pt x="1490" y="212"/>
                  </a:lnTo>
                  <a:lnTo>
                    <a:pt x="1490" y="212"/>
                  </a:lnTo>
                  <a:lnTo>
                    <a:pt x="1484" y="212"/>
                  </a:lnTo>
                  <a:lnTo>
                    <a:pt x="1484" y="212"/>
                  </a:lnTo>
                  <a:lnTo>
                    <a:pt x="1484" y="212"/>
                  </a:lnTo>
                  <a:lnTo>
                    <a:pt x="1484" y="212"/>
                  </a:lnTo>
                  <a:lnTo>
                    <a:pt x="1484" y="212"/>
                  </a:lnTo>
                  <a:lnTo>
                    <a:pt x="1484" y="212"/>
                  </a:lnTo>
                  <a:lnTo>
                    <a:pt x="1477" y="212"/>
                  </a:lnTo>
                  <a:lnTo>
                    <a:pt x="1477" y="212"/>
                  </a:lnTo>
                  <a:lnTo>
                    <a:pt x="1464" y="212"/>
                  </a:lnTo>
                  <a:lnTo>
                    <a:pt x="1449" y="217"/>
                  </a:lnTo>
                  <a:lnTo>
                    <a:pt x="1449" y="217"/>
                  </a:lnTo>
                  <a:lnTo>
                    <a:pt x="1434" y="220"/>
                  </a:lnTo>
                  <a:lnTo>
                    <a:pt x="1422" y="221"/>
                  </a:lnTo>
                  <a:lnTo>
                    <a:pt x="1422" y="221"/>
                  </a:lnTo>
                  <a:lnTo>
                    <a:pt x="1415" y="220"/>
                  </a:lnTo>
                  <a:lnTo>
                    <a:pt x="1407" y="218"/>
                  </a:lnTo>
                  <a:lnTo>
                    <a:pt x="1400" y="217"/>
                  </a:lnTo>
                  <a:lnTo>
                    <a:pt x="1394" y="212"/>
                  </a:lnTo>
                  <a:lnTo>
                    <a:pt x="1385" y="205"/>
                  </a:lnTo>
                  <a:lnTo>
                    <a:pt x="1378" y="194"/>
                  </a:lnTo>
                  <a:lnTo>
                    <a:pt x="1378" y="194"/>
                  </a:lnTo>
                  <a:lnTo>
                    <a:pt x="1375" y="192"/>
                  </a:lnTo>
                  <a:lnTo>
                    <a:pt x="1370" y="189"/>
                  </a:lnTo>
                  <a:lnTo>
                    <a:pt x="1366" y="187"/>
                  </a:lnTo>
                  <a:lnTo>
                    <a:pt x="1359" y="187"/>
                  </a:lnTo>
                  <a:lnTo>
                    <a:pt x="1359" y="187"/>
                  </a:lnTo>
                  <a:lnTo>
                    <a:pt x="1347" y="189"/>
                  </a:lnTo>
                  <a:lnTo>
                    <a:pt x="1334" y="190"/>
                  </a:lnTo>
                  <a:lnTo>
                    <a:pt x="1334" y="190"/>
                  </a:lnTo>
                  <a:lnTo>
                    <a:pt x="1332" y="190"/>
                  </a:lnTo>
                  <a:lnTo>
                    <a:pt x="1332" y="190"/>
                  </a:lnTo>
                  <a:lnTo>
                    <a:pt x="1319" y="193"/>
                  </a:lnTo>
                  <a:lnTo>
                    <a:pt x="1306" y="193"/>
                  </a:lnTo>
                  <a:lnTo>
                    <a:pt x="1306" y="193"/>
                  </a:lnTo>
                  <a:lnTo>
                    <a:pt x="1300" y="193"/>
                  </a:lnTo>
                  <a:lnTo>
                    <a:pt x="1300" y="193"/>
                  </a:lnTo>
                  <a:lnTo>
                    <a:pt x="1298" y="193"/>
                  </a:lnTo>
                  <a:lnTo>
                    <a:pt x="1298" y="193"/>
                  </a:lnTo>
                  <a:lnTo>
                    <a:pt x="1292" y="193"/>
                  </a:lnTo>
                  <a:lnTo>
                    <a:pt x="1288" y="196"/>
                  </a:lnTo>
                  <a:lnTo>
                    <a:pt x="1288" y="196"/>
                  </a:lnTo>
                  <a:lnTo>
                    <a:pt x="1285" y="199"/>
                  </a:lnTo>
                  <a:lnTo>
                    <a:pt x="1283" y="205"/>
                  </a:lnTo>
                  <a:lnTo>
                    <a:pt x="1282" y="217"/>
                  </a:lnTo>
                  <a:lnTo>
                    <a:pt x="1280" y="223"/>
                  </a:lnTo>
                  <a:lnTo>
                    <a:pt x="1279" y="228"/>
                  </a:lnTo>
                  <a:lnTo>
                    <a:pt x="1276" y="233"/>
                  </a:lnTo>
                  <a:lnTo>
                    <a:pt x="1270" y="237"/>
                  </a:lnTo>
                  <a:lnTo>
                    <a:pt x="1270" y="237"/>
                  </a:lnTo>
                  <a:lnTo>
                    <a:pt x="1266" y="239"/>
                  </a:lnTo>
                  <a:lnTo>
                    <a:pt x="1260" y="240"/>
                  </a:lnTo>
                  <a:lnTo>
                    <a:pt x="1260" y="240"/>
                  </a:lnTo>
                  <a:lnTo>
                    <a:pt x="1246" y="237"/>
                  </a:lnTo>
                  <a:lnTo>
                    <a:pt x="1232" y="234"/>
                  </a:lnTo>
                  <a:lnTo>
                    <a:pt x="1232" y="234"/>
                  </a:lnTo>
                  <a:lnTo>
                    <a:pt x="1217" y="231"/>
                  </a:lnTo>
                  <a:lnTo>
                    <a:pt x="1202" y="228"/>
                  </a:lnTo>
                  <a:lnTo>
                    <a:pt x="1202" y="228"/>
                  </a:lnTo>
                  <a:lnTo>
                    <a:pt x="1196" y="230"/>
                  </a:lnTo>
                  <a:lnTo>
                    <a:pt x="1189" y="233"/>
                  </a:lnTo>
                  <a:lnTo>
                    <a:pt x="1189" y="233"/>
                  </a:lnTo>
                  <a:lnTo>
                    <a:pt x="1189" y="233"/>
                  </a:lnTo>
                  <a:lnTo>
                    <a:pt x="1189" y="233"/>
                  </a:lnTo>
                  <a:lnTo>
                    <a:pt x="1189" y="233"/>
                  </a:lnTo>
                  <a:lnTo>
                    <a:pt x="1186" y="236"/>
                  </a:lnTo>
                  <a:lnTo>
                    <a:pt x="1186" y="236"/>
                  </a:lnTo>
                  <a:lnTo>
                    <a:pt x="1180" y="240"/>
                  </a:lnTo>
                  <a:lnTo>
                    <a:pt x="1176" y="243"/>
                  </a:lnTo>
                  <a:lnTo>
                    <a:pt x="1171" y="245"/>
                  </a:lnTo>
                  <a:lnTo>
                    <a:pt x="1167" y="245"/>
                  </a:lnTo>
                  <a:lnTo>
                    <a:pt x="1167" y="245"/>
                  </a:lnTo>
                  <a:lnTo>
                    <a:pt x="1164" y="245"/>
                  </a:lnTo>
                  <a:lnTo>
                    <a:pt x="1164" y="245"/>
                  </a:lnTo>
                  <a:lnTo>
                    <a:pt x="1161" y="245"/>
                  </a:lnTo>
                  <a:lnTo>
                    <a:pt x="1161" y="245"/>
                  </a:lnTo>
                  <a:lnTo>
                    <a:pt x="1158" y="245"/>
                  </a:lnTo>
                  <a:lnTo>
                    <a:pt x="1155" y="246"/>
                  </a:lnTo>
                  <a:lnTo>
                    <a:pt x="1152" y="248"/>
                  </a:lnTo>
                  <a:lnTo>
                    <a:pt x="1150" y="252"/>
                  </a:lnTo>
                  <a:lnTo>
                    <a:pt x="1150" y="252"/>
                  </a:lnTo>
                  <a:lnTo>
                    <a:pt x="1146" y="258"/>
                  </a:lnTo>
                  <a:lnTo>
                    <a:pt x="1146" y="258"/>
                  </a:lnTo>
                  <a:lnTo>
                    <a:pt x="1140" y="261"/>
                  </a:lnTo>
                  <a:lnTo>
                    <a:pt x="1140" y="261"/>
                  </a:lnTo>
                  <a:lnTo>
                    <a:pt x="1131" y="262"/>
                  </a:lnTo>
                  <a:lnTo>
                    <a:pt x="1120" y="264"/>
                  </a:lnTo>
                  <a:lnTo>
                    <a:pt x="1111" y="265"/>
                  </a:lnTo>
                  <a:lnTo>
                    <a:pt x="1106" y="267"/>
                  </a:lnTo>
                  <a:lnTo>
                    <a:pt x="1103" y="270"/>
                  </a:lnTo>
                  <a:lnTo>
                    <a:pt x="1103" y="270"/>
                  </a:lnTo>
                  <a:lnTo>
                    <a:pt x="1100" y="273"/>
                  </a:lnTo>
                  <a:lnTo>
                    <a:pt x="1096" y="274"/>
                  </a:lnTo>
                  <a:lnTo>
                    <a:pt x="1096" y="274"/>
                  </a:lnTo>
                  <a:lnTo>
                    <a:pt x="1090" y="276"/>
                  </a:lnTo>
                  <a:lnTo>
                    <a:pt x="1084" y="277"/>
                  </a:lnTo>
                  <a:lnTo>
                    <a:pt x="1084" y="277"/>
                  </a:lnTo>
                  <a:lnTo>
                    <a:pt x="1072" y="276"/>
                  </a:lnTo>
                  <a:lnTo>
                    <a:pt x="1072" y="276"/>
                  </a:lnTo>
                  <a:lnTo>
                    <a:pt x="1062" y="271"/>
                  </a:lnTo>
                  <a:lnTo>
                    <a:pt x="1052" y="265"/>
                  </a:lnTo>
                  <a:lnTo>
                    <a:pt x="1040" y="257"/>
                  </a:lnTo>
                  <a:lnTo>
                    <a:pt x="1026" y="243"/>
                  </a:lnTo>
                  <a:lnTo>
                    <a:pt x="1026" y="243"/>
                  </a:lnTo>
                  <a:lnTo>
                    <a:pt x="1021" y="234"/>
                  </a:lnTo>
                  <a:lnTo>
                    <a:pt x="1015" y="226"/>
                  </a:lnTo>
                  <a:lnTo>
                    <a:pt x="1009" y="215"/>
                  </a:lnTo>
                  <a:lnTo>
                    <a:pt x="1006" y="205"/>
                  </a:lnTo>
                  <a:lnTo>
                    <a:pt x="1006" y="205"/>
                  </a:lnTo>
                  <a:lnTo>
                    <a:pt x="1003" y="194"/>
                  </a:lnTo>
                  <a:lnTo>
                    <a:pt x="1000" y="184"/>
                  </a:lnTo>
                  <a:lnTo>
                    <a:pt x="998" y="165"/>
                  </a:lnTo>
                  <a:lnTo>
                    <a:pt x="998" y="165"/>
                  </a:lnTo>
                  <a:lnTo>
                    <a:pt x="1000" y="150"/>
                  </a:lnTo>
                  <a:lnTo>
                    <a:pt x="1003" y="137"/>
                  </a:lnTo>
                  <a:lnTo>
                    <a:pt x="1003" y="137"/>
                  </a:lnTo>
                  <a:lnTo>
                    <a:pt x="1003" y="137"/>
                  </a:lnTo>
                  <a:lnTo>
                    <a:pt x="1003" y="137"/>
                  </a:lnTo>
                  <a:lnTo>
                    <a:pt x="1003" y="137"/>
                  </a:lnTo>
                  <a:lnTo>
                    <a:pt x="1003" y="137"/>
                  </a:lnTo>
                  <a:lnTo>
                    <a:pt x="1007" y="125"/>
                  </a:lnTo>
                  <a:lnTo>
                    <a:pt x="1009" y="122"/>
                  </a:lnTo>
                  <a:lnTo>
                    <a:pt x="1012" y="119"/>
                  </a:lnTo>
                  <a:lnTo>
                    <a:pt x="1012" y="119"/>
                  </a:lnTo>
                  <a:lnTo>
                    <a:pt x="1016" y="115"/>
                  </a:lnTo>
                  <a:lnTo>
                    <a:pt x="1019" y="110"/>
                  </a:lnTo>
                  <a:lnTo>
                    <a:pt x="1024" y="100"/>
                  </a:lnTo>
                  <a:lnTo>
                    <a:pt x="1025" y="88"/>
                  </a:lnTo>
                  <a:lnTo>
                    <a:pt x="1022" y="78"/>
                  </a:lnTo>
                  <a:lnTo>
                    <a:pt x="1022" y="78"/>
                  </a:lnTo>
                  <a:lnTo>
                    <a:pt x="1019" y="72"/>
                  </a:lnTo>
                  <a:lnTo>
                    <a:pt x="1016" y="68"/>
                  </a:lnTo>
                  <a:lnTo>
                    <a:pt x="1012" y="63"/>
                  </a:lnTo>
                  <a:lnTo>
                    <a:pt x="1006" y="60"/>
                  </a:lnTo>
                  <a:lnTo>
                    <a:pt x="1006" y="60"/>
                  </a:lnTo>
                  <a:lnTo>
                    <a:pt x="1003" y="57"/>
                  </a:lnTo>
                  <a:lnTo>
                    <a:pt x="1000" y="54"/>
                  </a:lnTo>
                  <a:lnTo>
                    <a:pt x="995" y="47"/>
                  </a:lnTo>
                  <a:lnTo>
                    <a:pt x="994" y="38"/>
                  </a:lnTo>
                  <a:lnTo>
                    <a:pt x="994" y="28"/>
                  </a:lnTo>
                  <a:lnTo>
                    <a:pt x="992" y="19"/>
                  </a:lnTo>
                  <a:lnTo>
                    <a:pt x="990" y="10"/>
                  </a:lnTo>
                  <a:lnTo>
                    <a:pt x="988" y="7"/>
                  </a:lnTo>
                  <a:lnTo>
                    <a:pt x="985" y="4"/>
                  </a:lnTo>
                  <a:lnTo>
                    <a:pt x="981" y="1"/>
                  </a:lnTo>
                  <a:lnTo>
                    <a:pt x="976" y="1"/>
                  </a:lnTo>
                  <a:lnTo>
                    <a:pt x="976" y="1"/>
                  </a:lnTo>
                  <a:lnTo>
                    <a:pt x="976" y="0"/>
                  </a:lnTo>
                  <a:lnTo>
                    <a:pt x="976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22" name="Freeform: Shape 205">
              <a:extLst>
                <a:ext uri="{FF2B5EF4-FFF2-40B4-BE49-F238E27FC236}">
                  <a16:creationId xmlns:a16="http://schemas.microsoft.com/office/drawing/2014/main" id="{89360DA8-DE00-544B-8178-607AF24892A3}"/>
                </a:ext>
              </a:extLst>
            </p:cNvPr>
            <p:cNvSpPr/>
            <p:nvPr/>
          </p:nvSpPr>
          <p:spPr>
            <a:xfrm>
              <a:off x="2916720" y="3998879"/>
              <a:ext cx="126000" cy="1335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51" h="372">
                  <a:moveTo>
                    <a:pt x="102" y="0"/>
                  </a:moveTo>
                  <a:lnTo>
                    <a:pt x="102" y="0"/>
                  </a:lnTo>
                  <a:lnTo>
                    <a:pt x="93" y="2"/>
                  </a:lnTo>
                  <a:lnTo>
                    <a:pt x="85" y="3"/>
                  </a:lnTo>
                  <a:lnTo>
                    <a:pt x="85" y="3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65" y="5"/>
                  </a:lnTo>
                  <a:lnTo>
                    <a:pt x="65" y="5"/>
                  </a:lnTo>
                  <a:lnTo>
                    <a:pt x="65" y="5"/>
                  </a:lnTo>
                  <a:lnTo>
                    <a:pt x="56" y="16"/>
                  </a:lnTo>
                  <a:lnTo>
                    <a:pt x="48" y="25"/>
                  </a:lnTo>
                  <a:lnTo>
                    <a:pt x="44" y="36"/>
                  </a:lnTo>
                  <a:lnTo>
                    <a:pt x="43" y="45"/>
                  </a:lnTo>
                  <a:lnTo>
                    <a:pt x="43" y="45"/>
                  </a:lnTo>
                  <a:lnTo>
                    <a:pt x="41" y="58"/>
                  </a:lnTo>
                  <a:lnTo>
                    <a:pt x="38" y="71"/>
                  </a:lnTo>
                  <a:lnTo>
                    <a:pt x="29" y="102"/>
                  </a:lnTo>
                  <a:lnTo>
                    <a:pt x="29" y="102"/>
                  </a:lnTo>
                  <a:lnTo>
                    <a:pt x="22" y="132"/>
                  </a:lnTo>
                  <a:lnTo>
                    <a:pt x="21" y="148"/>
                  </a:lnTo>
                  <a:lnTo>
                    <a:pt x="19" y="166"/>
                  </a:lnTo>
                  <a:lnTo>
                    <a:pt x="19" y="166"/>
                  </a:lnTo>
                  <a:lnTo>
                    <a:pt x="18" y="185"/>
                  </a:lnTo>
                  <a:lnTo>
                    <a:pt x="15" y="200"/>
                  </a:lnTo>
                  <a:lnTo>
                    <a:pt x="15" y="200"/>
                  </a:lnTo>
                  <a:lnTo>
                    <a:pt x="15" y="200"/>
                  </a:lnTo>
                  <a:lnTo>
                    <a:pt x="15" y="200"/>
                  </a:lnTo>
                  <a:lnTo>
                    <a:pt x="15" y="200"/>
                  </a:lnTo>
                  <a:lnTo>
                    <a:pt x="10" y="213"/>
                  </a:lnTo>
                  <a:lnTo>
                    <a:pt x="6" y="225"/>
                  </a:lnTo>
                  <a:lnTo>
                    <a:pt x="1" y="238"/>
                  </a:lnTo>
                  <a:lnTo>
                    <a:pt x="0" y="257"/>
                  </a:lnTo>
                  <a:lnTo>
                    <a:pt x="0" y="257"/>
                  </a:lnTo>
                  <a:lnTo>
                    <a:pt x="0" y="270"/>
                  </a:lnTo>
                  <a:lnTo>
                    <a:pt x="1" y="281"/>
                  </a:lnTo>
                  <a:lnTo>
                    <a:pt x="3" y="287"/>
                  </a:lnTo>
                  <a:lnTo>
                    <a:pt x="6" y="292"/>
                  </a:lnTo>
                  <a:lnTo>
                    <a:pt x="9" y="294"/>
                  </a:lnTo>
                  <a:lnTo>
                    <a:pt x="13" y="297"/>
                  </a:lnTo>
                  <a:lnTo>
                    <a:pt x="19" y="299"/>
                  </a:lnTo>
                  <a:lnTo>
                    <a:pt x="19" y="299"/>
                  </a:lnTo>
                  <a:lnTo>
                    <a:pt x="21" y="300"/>
                  </a:lnTo>
                  <a:lnTo>
                    <a:pt x="21" y="300"/>
                  </a:lnTo>
                  <a:lnTo>
                    <a:pt x="22" y="301"/>
                  </a:lnTo>
                  <a:lnTo>
                    <a:pt x="22" y="304"/>
                  </a:lnTo>
                  <a:lnTo>
                    <a:pt x="21" y="312"/>
                  </a:lnTo>
                  <a:lnTo>
                    <a:pt x="15" y="329"/>
                  </a:lnTo>
                  <a:lnTo>
                    <a:pt x="15" y="329"/>
                  </a:lnTo>
                  <a:lnTo>
                    <a:pt x="15" y="329"/>
                  </a:lnTo>
                  <a:lnTo>
                    <a:pt x="25" y="338"/>
                  </a:lnTo>
                  <a:lnTo>
                    <a:pt x="32" y="341"/>
                  </a:lnTo>
                  <a:lnTo>
                    <a:pt x="40" y="343"/>
                  </a:lnTo>
                  <a:lnTo>
                    <a:pt x="40" y="343"/>
                  </a:lnTo>
                  <a:lnTo>
                    <a:pt x="43" y="343"/>
                  </a:lnTo>
                  <a:lnTo>
                    <a:pt x="43" y="343"/>
                  </a:lnTo>
                  <a:lnTo>
                    <a:pt x="53" y="343"/>
                  </a:lnTo>
                  <a:lnTo>
                    <a:pt x="53" y="343"/>
                  </a:lnTo>
                  <a:lnTo>
                    <a:pt x="62" y="343"/>
                  </a:lnTo>
                  <a:lnTo>
                    <a:pt x="72" y="344"/>
                  </a:lnTo>
                  <a:lnTo>
                    <a:pt x="91" y="350"/>
                  </a:lnTo>
                  <a:lnTo>
                    <a:pt x="112" y="358"/>
                  </a:lnTo>
                  <a:lnTo>
                    <a:pt x="134" y="366"/>
                  </a:lnTo>
                  <a:lnTo>
                    <a:pt x="134" y="366"/>
                  </a:lnTo>
                  <a:lnTo>
                    <a:pt x="146" y="371"/>
                  </a:lnTo>
                  <a:lnTo>
                    <a:pt x="153" y="372"/>
                  </a:lnTo>
                  <a:lnTo>
                    <a:pt x="153" y="372"/>
                  </a:lnTo>
                  <a:lnTo>
                    <a:pt x="159" y="372"/>
                  </a:lnTo>
                  <a:lnTo>
                    <a:pt x="165" y="369"/>
                  </a:lnTo>
                  <a:lnTo>
                    <a:pt x="165" y="369"/>
                  </a:lnTo>
                  <a:lnTo>
                    <a:pt x="171" y="366"/>
                  </a:lnTo>
                  <a:lnTo>
                    <a:pt x="180" y="366"/>
                  </a:lnTo>
                  <a:lnTo>
                    <a:pt x="180" y="366"/>
                  </a:lnTo>
                  <a:lnTo>
                    <a:pt x="189" y="366"/>
                  </a:lnTo>
                  <a:lnTo>
                    <a:pt x="189" y="366"/>
                  </a:lnTo>
                  <a:lnTo>
                    <a:pt x="208" y="369"/>
                  </a:lnTo>
                  <a:lnTo>
                    <a:pt x="229" y="369"/>
                  </a:lnTo>
                  <a:lnTo>
                    <a:pt x="229" y="369"/>
                  </a:lnTo>
                  <a:lnTo>
                    <a:pt x="245" y="369"/>
                  </a:lnTo>
                  <a:lnTo>
                    <a:pt x="261" y="366"/>
                  </a:lnTo>
                  <a:lnTo>
                    <a:pt x="277" y="360"/>
                  </a:lnTo>
                  <a:lnTo>
                    <a:pt x="295" y="353"/>
                  </a:lnTo>
                  <a:lnTo>
                    <a:pt x="295" y="353"/>
                  </a:lnTo>
                  <a:lnTo>
                    <a:pt x="304" y="347"/>
                  </a:lnTo>
                  <a:lnTo>
                    <a:pt x="311" y="340"/>
                  </a:lnTo>
                  <a:lnTo>
                    <a:pt x="325" y="324"/>
                  </a:lnTo>
                  <a:lnTo>
                    <a:pt x="338" y="306"/>
                  </a:lnTo>
                  <a:lnTo>
                    <a:pt x="351" y="287"/>
                  </a:lnTo>
                  <a:lnTo>
                    <a:pt x="351" y="287"/>
                  </a:lnTo>
                  <a:lnTo>
                    <a:pt x="347" y="276"/>
                  </a:lnTo>
                  <a:lnTo>
                    <a:pt x="344" y="266"/>
                  </a:lnTo>
                  <a:lnTo>
                    <a:pt x="344" y="266"/>
                  </a:lnTo>
                  <a:lnTo>
                    <a:pt x="341" y="254"/>
                  </a:lnTo>
                  <a:lnTo>
                    <a:pt x="341" y="241"/>
                  </a:lnTo>
                  <a:lnTo>
                    <a:pt x="341" y="217"/>
                  </a:lnTo>
                  <a:lnTo>
                    <a:pt x="342" y="197"/>
                  </a:lnTo>
                  <a:lnTo>
                    <a:pt x="344" y="180"/>
                  </a:lnTo>
                  <a:lnTo>
                    <a:pt x="344" y="180"/>
                  </a:lnTo>
                  <a:lnTo>
                    <a:pt x="342" y="169"/>
                  </a:lnTo>
                  <a:lnTo>
                    <a:pt x="338" y="158"/>
                  </a:lnTo>
                  <a:lnTo>
                    <a:pt x="332" y="151"/>
                  </a:lnTo>
                  <a:lnTo>
                    <a:pt x="325" y="145"/>
                  </a:lnTo>
                  <a:lnTo>
                    <a:pt x="308" y="133"/>
                  </a:lnTo>
                  <a:lnTo>
                    <a:pt x="301" y="129"/>
                  </a:lnTo>
                  <a:lnTo>
                    <a:pt x="297" y="124"/>
                  </a:lnTo>
                  <a:lnTo>
                    <a:pt x="297" y="124"/>
                  </a:lnTo>
                  <a:lnTo>
                    <a:pt x="291" y="120"/>
                  </a:lnTo>
                  <a:lnTo>
                    <a:pt x="285" y="115"/>
                  </a:lnTo>
                  <a:lnTo>
                    <a:pt x="285" y="115"/>
                  </a:lnTo>
                  <a:lnTo>
                    <a:pt x="263" y="102"/>
                  </a:lnTo>
                  <a:lnTo>
                    <a:pt x="239" y="86"/>
                  </a:lnTo>
                  <a:lnTo>
                    <a:pt x="239" y="86"/>
                  </a:lnTo>
                  <a:lnTo>
                    <a:pt x="227" y="76"/>
                  </a:lnTo>
                  <a:lnTo>
                    <a:pt x="217" y="64"/>
                  </a:lnTo>
                  <a:lnTo>
                    <a:pt x="217" y="64"/>
                  </a:lnTo>
                  <a:lnTo>
                    <a:pt x="212" y="59"/>
                  </a:lnTo>
                  <a:lnTo>
                    <a:pt x="210" y="56"/>
                  </a:lnTo>
                  <a:lnTo>
                    <a:pt x="207" y="55"/>
                  </a:lnTo>
                  <a:lnTo>
                    <a:pt x="204" y="55"/>
                  </a:lnTo>
                  <a:lnTo>
                    <a:pt x="204" y="55"/>
                  </a:lnTo>
                  <a:lnTo>
                    <a:pt x="202" y="55"/>
                  </a:lnTo>
                  <a:lnTo>
                    <a:pt x="202" y="55"/>
                  </a:lnTo>
                  <a:lnTo>
                    <a:pt x="199" y="55"/>
                  </a:lnTo>
                  <a:lnTo>
                    <a:pt x="195" y="58"/>
                  </a:lnTo>
                  <a:lnTo>
                    <a:pt x="189" y="64"/>
                  </a:lnTo>
                  <a:lnTo>
                    <a:pt x="184" y="70"/>
                  </a:lnTo>
                  <a:lnTo>
                    <a:pt x="179" y="74"/>
                  </a:lnTo>
                  <a:lnTo>
                    <a:pt x="179" y="74"/>
                  </a:lnTo>
                  <a:lnTo>
                    <a:pt x="177" y="76"/>
                  </a:lnTo>
                  <a:lnTo>
                    <a:pt x="177" y="76"/>
                  </a:lnTo>
                  <a:lnTo>
                    <a:pt x="177" y="76"/>
                  </a:lnTo>
                  <a:lnTo>
                    <a:pt x="177" y="76"/>
                  </a:lnTo>
                  <a:lnTo>
                    <a:pt x="174" y="74"/>
                  </a:lnTo>
                  <a:lnTo>
                    <a:pt x="171" y="71"/>
                  </a:lnTo>
                  <a:lnTo>
                    <a:pt x="167" y="61"/>
                  </a:lnTo>
                  <a:lnTo>
                    <a:pt x="159" y="46"/>
                  </a:lnTo>
                  <a:lnTo>
                    <a:pt x="153" y="36"/>
                  </a:lnTo>
                  <a:lnTo>
                    <a:pt x="146" y="25"/>
                  </a:lnTo>
                  <a:lnTo>
                    <a:pt x="146" y="25"/>
                  </a:lnTo>
                  <a:lnTo>
                    <a:pt x="134" y="13"/>
                  </a:lnTo>
                  <a:lnTo>
                    <a:pt x="122" y="6"/>
                  </a:lnTo>
                  <a:lnTo>
                    <a:pt x="111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23" name="Freeform: Shape 206">
              <a:extLst>
                <a:ext uri="{FF2B5EF4-FFF2-40B4-BE49-F238E27FC236}">
                  <a16:creationId xmlns:a16="http://schemas.microsoft.com/office/drawing/2014/main" id="{3DAFFE30-3635-6C4B-B953-48536839E4F7}"/>
                </a:ext>
              </a:extLst>
            </p:cNvPr>
            <p:cNvSpPr/>
            <p:nvPr/>
          </p:nvSpPr>
          <p:spPr>
            <a:xfrm>
              <a:off x="2916720" y="3998879"/>
              <a:ext cx="126000" cy="1335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51" h="372">
                  <a:moveTo>
                    <a:pt x="102" y="0"/>
                  </a:moveTo>
                  <a:lnTo>
                    <a:pt x="102" y="0"/>
                  </a:lnTo>
                  <a:lnTo>
                    <a:pt x="93" y="2"/>
                  </a:lnTo>
                  <a:lnTo>
                    <a:pt x="85" y="3"/>
                  </a:lnTo>
                  <a:lnTo>
                    <a:pt x="85" y="3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65" y="5"/>
                  </a:lnTo>
                  <a:lnTo>
                    <a:pt x="65" y="5"/>
                  </a:lnTo>
                  <a:lnTo>
                    <a:pt x="65" y="5"/>
                  </a:lnTo>
                  <a:lnTo>
                    <a:pt x="56" y="16"/>
                  </a:lnTo>
                  <a:lnTo>
                    <a:pt x="48" y="25"/>
                  </a:lnTo>
                  <a:lnTo>
                    <a:pt x="44" y="36"/>
                  </a:lnTo>
                  <a:lnTo>
                    <a:pt x="43" y="45"/>
                  </a:lnTo>
                  <a:lnTo>
                    <a:pt x="43" y="45"/>
                  </a:lnTo>
                  <a:lnTo>
                    <a:pt x="41" y="58"/>
                  </a:lnTo>
                  <a:lnTo>
                    <a:pt x="38" y="71"/>
                  </a:lnTo>
                  <a:lnTo>
                    <a:pt x="29" y="102"/>
                  </a:lnTo>
                  <a:lnTo>
                    <a:pt x="29" y="102"/>
                  </a:lnTo>
                  <a:lnTo>
                    <a:pt x="22" y="132"/>
                  </a:lnTo>
                  <a:lnTo>
                    <a:pt x="21" y="148"/>
                  </a:lnTo>
                  <a:lnTo>
                    <a:pt x="19" y="166"/>
                  </a:lnTo>
                  <a:lnTo>
                    <a:pt x="19" y="166"/>
                  </a:lnTo>
                  <a:lnTo>
                    <a:pt x="18" y="185"/>
                  </a:lnTo>
                  <a:lnTo>
                    <a:pt x="15" y="200"/>
                  </a:lnTo>
                  <a:lnTo>
                    <a:pt x="15" y="200"/>
                  </a:lnTo>
                  <a:lnTo>
                    <a:pt x="15" y="200"/>
                  </a:lnTo>
                  <a:lnTo>
                    <a:pt x="15" y="200"/>
                  </a:lnTo>
                  <a:lnTo>
                    <a:pt x="15" y="200"/>
                  </a:lnTo>
                  <a:lnTo>
                    <a:pt x="10" y="213"/>
                  </a:lnTo>
                  <a:lnTo>
                    <a:pt x="6" y="225"/>
                  </a:lnTo>
                  <a:lnTo>
                    <a:pt x="1" y="238"/>
                  </a:lnTo>
                  <a:lnTo>
                    <a:pt x="0" y="257"/>
                  </a:lnTo>
                  <a:lnTo>
                    <a:pt x="0" y="257"/>
                  </a:lnTo>
                  <a:lnTo>
                    <a:pt x="0" y="270"/>
                  </a:lnTo>
                  <a:lnTo>
                    <a:pt x="1" y="281"/>
                  </a:lnTo>
                  <a:lnTo>
                    <a:pt x="3" y="287"/>
                  </a:lnTo>
                  <a:lnTo>
                    <a:pt x="6" y="292"/>
                  </a:lnTo>
                  <a:lnTo>
                    <a:pt x="9" y="294"/>
                  </a:lnTo>
                  <a:lnTo>
                    <a:pt x="13" y="297"/>
                  </a:lnTo>
                  <a:lnTo>
                    <a:pt x="19" y="299"/>
                  </a:lnTo>
                  <a:lnTo>
                    <a:pt x="19" y="299"/>
                  </a:lnTo>
                  <a:lnTo>
                    <a:pt x="21" y="300"/>
                  </a:lnTo>
                  <a:lnTo>
                    <a:pt x="21" y="300"/>
                  </a:lnTo>
                  <a:lnTo>
                    <a:pt x="22" y="301"/>
                  </a:lnTo>
                  <a:lnTo>
                    <a:pt x="22" y="304"/>
                  </a:lnTo>
                  <a:lnTo>
                    <a:pt x="21" y="312"/>
                  </a:lnTo>
                  <a:lnTo>
                    <a:pt x="15" y="329"/>
                  </a:lnTo>
                  <a:lnTo>
                    <a:pt x="15" y="329"/>
                  </a:lnTo>
                  <a:lnTo>
                    <a:pt x="15" y="329"/>
                  </a:lnTo>
                  <a:lnTo>
                    <a:pt x="25" y="338"/>
                  </a:lnTo>
                  <a:lnTo>
                    <a:pt x="32" y="341"/>
                  </a:lnTo>
                  <a:lnTo>
                    <a:pt x="40" y="343"/>
                  </a:lnTo>
                  <a:lnTo>
                    <a:pt x="40" y="343"/>
                  </a:lnTo>
                  <a:lnTo>
                    <a:pt x="43" y="343"/>
                  </a:lnTo>
                  <a:lnTo>
                    <a:pt x="43" y="343"/>
                  </a:lnTo>
                  <a:lnTo>
                    <a:pt x="53" y="343"/>
                  </a:lnTo>
                  <a:lnTo>
                    <a:pt x="53" y="343"/>
                  </a:lnTo>
                  <a:lnTo>
                    <a:pt x="62" y="343"/>
                  </a:lnTo>
                  <a:lnTo>
                    <a:pt x="72" y="344"/>
                  </a:lnTo>
                  <a:lnTo>
                    <a:pt x="91" y="350"/>
                  </a:lnTo>
                  <a:lnTo>
                    <a:pt x="112" y="358"/>
                  </a:lnTo>
                  <a:lnTo>
                    <a:pt x="134" y="366"/>
                  </a:lnTo>
                  <a:lnTo>
                    <a:pt x="134" y="366"/>
                  </a:lnTo>
                  <a:lnTo>
                    <a:pt x="146" y="371"/>
                  </a:lnTo>
                  <a:lnTo>
                    <a:pt x="153" y="372"/>
                  </a:lnTo>
                  <a:lnTo>
                    <a:pt x="153" y="372"/>
                  </a:lnTo>
                  <a:lnTo>
                    <a:pt x="159" y="372"/>
                  </a:lnTo>
                  <a:lnTo>
                    <a:pt x="165" y="369"/>
                  </a:lnTo>
                  <a:lnTo>
                    <a:pt x="165" y="369"/>
                  </a:lnTo>
                  <a:lnTo>
                    <a:pt x="171" y="366"/>
                  </a:lnTo>
                  <a:lnTo>
                    <a:pt x="180" y="366"/>
                  </a:lnTo>
                  <a:lnTo>
                    <a:pt x="180" y="366"/>
                  </a:lnTo>
                  <a:lnTo>
                    <a:pt x="189" y="366"/>
                  </a:lnTo>
                  <a:lnTo>
                    <a:pt x="189" y="366"/>
                  </a:lnTo>
                  <a:lnTo>
                    <a:pt x="208" y="369"/>
                  </a:lnTo>
                  <a:lnTo>
                    <a:pt x="229" y="369"/>
                  </a:lnTo>
                  <a:lnTo>
                    <a:pt x="229" y="369"/>
                  </a:lnTo>
                  <a:lnTo>
                    <a:pt x="245" y="369"/>
                  </a:lnTo>
                  <a:lnTo>
                    <a:pt x="261" y="366"/>
                  </a:lnTo>
                  <a:lnTo>
                    <a:pt x="277" y="360"/>
                  </a:lnTo>
                  <a:lnTo>
                    <a:pt x="295" y="353"/>
                  </a:lnTo>
                  <a:lnTo>
                    <a:pt x="295" y="353"/>
                  </a:lnTo>
                  <a:lnTo>
                    <a:pt x="304" y="347"/>
                  </a:lnTo>
                  <a:lnTo>
                    <a:pt x="311" y="340"/>
                  </a:lnTo>
                  <a:lnTo>
                    <a:pt x="325" y="324"/>
                  </a:lnTo>
                  <a:lnTo>
                    <a:pt x="338" y="306"/>
                  </a:lnTo>
                  <a:lnTo>
                    <a:pt x="351" y="287"/>
                  </a:lnTo>
                  <a:lnTo>
                    <a:pt x="351" y="287"/>
                  </a:lnTo>
                  <a:lnTo>
                    <a:pt x="347" y="276"/>
                  </a:lnTo>
                  <a:lnTo>
                    <a:pt x="344" y="266"/>
                  </a:lnTo>
                  <a:lnTo>
                    <a:pt x="344" y="266"/>
                  </a:lnTo>
                  <a:lnTo>
                    <a:pt x="341" y="254"/>
                  </a:lnTo>
                  <a:lnTo>
                    <a:pt x="341" y="241"/>
                  </a:lnTo>
                  <a:lnTo>
                    <a:pt x="341" y="217"/>
                  </a:lnTo>
                  <a:lnTo>
                    <a:pt x="342" y="197"/>
                  </a:lnTo>
                  <a:lnTo>
                    <a:pt x="344" y="180"/>
                  </a:lnTo>
                  <a:lnTo>
                    <a:pt x="344" y="180"/>
                  </a:lnTo>
                  <a:lnTo>
                    <a:pt x="342" y="169"/>
                  </a:lnTo>
                  <a:lnTo>
                    <a:pt x="338" y="158"/>
                  </a:lnTo>
                  <a:lnTo>
                    <a:pt x="332" y="151"/>
                  </a:lnTo>
                  <a:lnTo>
                    <a:pt x="325" y="145"/>
                  </a:lnTo>
                  <a:lnTo>
                    <a:pt x="308" y="133"/>
                  </a:lnTo>
                  <a:lnTo>
                    <a:pt x="301" y="129"/>
                  </a:lnTo>
                  <a:lnTo>
                    <a:pt x="297" y="124"/>
                  </a:lnTo>
                  <a:lnTo>
                    <a:pt x="297" y="124"/>
                  </a:lnTo>
                  <a:lnTo>
                    <a:pt x="291" y="120"/>
                  </a:lnTo>
                  <a:lnTo>
                    <a:pt x="285" y="115"/>
                  </a:lnTo>
                  <a:lnTo>
                    <a:pt x="285" y="115"/>
                  </a:lnTo>
                  <a:lnTo>
                    <a:pt x="263" y="102"/>
                  </a:lnTo>
                  <a:lnTo>
                    <a:pt x="239" y="86"/>
                  </a:lnTo>
                  <a:lnTo>
                    <a:pt x="239" y="86"/>
                  </a:lnTo>
                  <a:lnTo>
                    <a:pt x="227" y="76"/>
                  </a:lnTo>
                  <a:lnTo>
                    <a:pt x="217" y="64"/>
                  </a:lnTo>
                  <a:lnTo>
                    <a:pt x="217" y="64"/>
                  </a:lnTo>
                  <a:lnTo>
                    <a:pt x="212" y="59"/>
                  </a:lnTo>
                  <a:lnTo>
                    <a:pt x="210" y="56"/>
                  </a:lnTo>
                  <a:lnTo>
                    <a:pt x="207" y="55"/>
                  </a:lnTo>
                  <a:lnTo>
                    <a:pt x="204" y="55"/>
                  </a:lnTo>
                  <a:lnTo>
                    <a:pt x="204" y="55"/>
                  </a:lnTo>
                  <a:lnTo>
                    <a:pt x="202" y="55"/>
                  </a:lnTo>
                  <a:lnTo>
                    <a:pt x="202" y="55"/>
                  </a:lnTo>
                  <a:lnTo>
                    <a:pt x="199" y="55"/>
                  </a:lnTo>
                  <a:lnTo>
                    <a:pt x="195" y="58"/>
                  </a:lnTo>
                  <a:lnTo>
                    <a:pt x="189" y="64"/>
                  </a:lnTo>
                  <a:lnTo>
                    <a:pt x="184" y="70"/>
                  </a:lnTo>
                  <a:lnTo>
                    <a:pt x="179" y="74"/>
                  </a:lnTo>
                  <a:lnTo>
                    <a:pt x="179" y="74"/>
                  </a:lnTo>
                  <a:lnTo>
                    <a:pt x="177" y="76"/>
                  </a:lnTo>
                  <a:lnTo>
                    <a:pt x="177" y="76"/>
                  </a:lnTo>
                  <a:lnTo>
                    <a:pt x="177" y="76"/>
                  </a:lnTo>
                  <a:lnTo>
                    <a:pt x="177" y="76"/>
                  </a:lnTo>
                  <a:lnTo>
                    <a:pt x="174" y="74"/>
                  </a:lnTo>
                  <a:lnTo>
                    <a:pt x="171" y="71"/>
                  </a:lnTo>
                  <a:lnTo>
                    <a:pt x="167" y="61"/>
                  </a:lnTo>
                  <a:lnTo>
                    <a:pt x="159" y="46"/>
                  </a:lnTo>
                  <a:lnTo>
                    <a:pt x="153" y="36"/>
                  </a:lnTo>
                  <a:lnTo>
                    <a:pt x="146" y="25"/>
                  </a:lnTo>
                  <a:lnTo>
                    <a:pt x="146" y="25"/>
                  </a:lnTo>
                  <a:lnTo>
                    <a:pt x="134" y="13"/>
                  </a:lnTo>
                  <a:lnTo>
                    <a:pt x="122" y="6"/>
                  </a:lnTo>
                  <a:lnTo>
                    <a:pt x="111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24" name="Freeform: Shape 207">
              <a:extLst>
                <a:ext uri="{FF2B5EF4-FFF2-40B4-BE49-F238E27FC236}">
                  <a16:creationId xmlns:a16="http://schemas.microsoft.com/office/drawing/2014/main" id="{0637CDFF-137A-034E-9989-4C598705383B}"/>
                </a:ext>
              </a:extLst>
            </p:cNvPr>
            <p:cNvSpPr/>
            <p:nvPr/>
          </p:nvSpPr>
          <p:spPr>
            <a:xfrm>
              <a:off x="2527560" y="3772440"/>
              <a:ext cx="509760" cy="100655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17" h="2797">
                  <a:moveTo>
                    <a:pt x="534" y="0"/>
                  </a:moveTo>
                  <a:lnTo>
                    <a:pt x="530" y="2"/>
                  </a:lnTo>
                  <a:lnTo>
                    <a:pt x="526" y="3"/>
                  </a:lnTo>
                  <a:lnTo>
                    <a:pt x="521" y="6"/>
                  </a:lnTo>
                  <a:lnTo>
                    <a:pt x="508" y="18"/>
                  </a:lnTo>
                  <a:lnTo>
                    <a:pt x="502" y="24"/>
                  </a:lnTo>
                  <a:lnTo>
                    <a:pt x="480" y="43"/>
                  </a:lnTo>
                  <a:lnTo>
                    <a:pt x="456" y="61"/>
                  </a:lnTo>
                  <a:lnTo>
                    <a:pt x="453" y="92"/>
                  </a:lnTo>
                  <a:lnTo>
                    <a:pt x="449" y="120"/>
                  </a:lnTo>
                  <a:lnTo>
                    <a:pt x="446" y="133"/>
                  </a:lnTo>
                  <a:lnTo>
                    <a:pt x="441" y="143"/>
                  </a:lnTo>
                  <a:lnTo>
                    <a:pt x="437" y="149"/>
                  </a:lnTo>
                  <a:lnTo>
                    <a:pt x="427" y="157"/>
                  </a:lnTo>
                  <a:lnTo>
                    <a:pt x="402" y="173"/>
                  </a:lnTo>
                  <a:lnTo>
                    <a:pt x="375" y="189"/>
                  </a:lnTo>
                  <a:lnTo>
                    <a:pt x="366" y="198"/>
                  </a:lnTo>
                  <a:lnTo>
                    <a:pt x="363" y="201"/>
                  </a:lnTo>
                  <a:lnTo>
                    <a:pt x="362" y="205"/>
                  </a:lnTo>
                  <a:lnTo>
                    <a:pt x="362" y="207"/>
                  </a:lnTo>
                  <a:lnTo>
                    <a:pt x="362" y="222"/>
                  </a:lnTo>
                  <a:lnTo>
                    <a:pt x="363" y="235"/>
                  </a:lnTo>
                  <a:lnTo>
                    <a:pt x="363" y="241"/>
                  </a:lnTo>
                  <a:lnTo>
                    <a:pt x="363" y="248"/>
                  </a:lnTo>
                  <a:lnTo>
                    <a:pt x="360" y="253"/>
                  </a:lnTo>
                  <a:lnTo>
                    <a:pt x="357" y="257"/>
                  </a:lnTo>
                  <a:lnTo>
                    <a:pt x="356" y="260"/>
                  </a:lnTo>
                  <a:lnTo>
                    <a:pt x="354" y="263"/>
                  </a:lnTo>
                  <a:lnTo>
                    <a:pt x="356" y="270"/>
                  </a:lnTo>
                  <a:lnTo>
                    <a:pt x="359" y="281"/>
                  </a:lnTo>
                  <a:lnTo>
                    <a:pt x="366" y="301"/>
                  </a:lnTo>
                  <a:lnTo>
                    <a:pt x="369" y="312"/>
                  </a:lnTo>
                  <a:lnTo>
                    <a:pt x="371" y="321"/>
                  </a:lnTo>
                  <a:lnTo>
                    <a:pt x="371" y="325"/>
                  </a:lnTo>
                  <a:lnTo>
                    <a:pt x="369" y="328"/>
                  </a:lnTo>
                  <a:lnTo>
                    <a:pt x="366" y="331"/>
                  </a:lnTo>
                  <a:lnTo>
                    <a:pt x="363" y="334"/>
                  </a:lnTo>
                  <a:lnTo>
                    <a:pt x="360" y="335"/>
                  </a:lnTo>
                  <a:lnTo>
                    <a:pt x="357" y="338"/>
                  </a:lnTo>
                  <a:lnTo>
                    <a:pt x="356" y="341"/>
                  </a:lnTo>
                  <a:lnTo>
                    <a:pt x="356" y="344"/>
                  </a:lnTo>
                  <a:lnTo>
                    <a:pt x="357" y="350"/>
                  </a:lnTo>
                  <a:lnTo>
                    <a:pt x="362" y="356"/>
                  </a:lnTo>
                  <a:lnTo>
                    <a:pt x="365" y="363"/>
                  </a:lnTo>
                  <a:lnTo>
                    <a:pt x="368" y="369"/>
                  </a:lnTo>
                  <a:lnTo>
                    <a:pt x="369" y="375"/>
                  </a:lnTo>
                  <a:lnTo>
                    <a:pt x="368" y="378"/>
                  </a:lnTo>
                  <a:lnTo>
                    <a:pt x="366" y="380"/>
                  </a:lnTo>
                  <a:lnTo>
                    <a:pt x="357" y="386"/>
                  </a:lnTo>
                  <a:lnTo>
                    <a:pt x="348" y="391"/>
                  </a:lnTo>
                  <a:lnTo>
                    <a:pt x="340" y="396"/>
                  </a:lnTo>
                  <a:lnTo>
                    <a:pt x="331" y="402"/>
                  </a:lnTo>
                  <a:lnTo>
                    <a:pt x="325" y="408"/>
                  </a:lnTo>
                  <a:lnTo>
                    <a:pt x="323" y="411"/>
                  </a:lnTo>
                  <a:lnTo>
                    <a:pt x="323" y="414"/>
                  </a:lnTo>
                  <a:lnTo>
                    <a:pt x="323" y="425"/>
                  </a:lnTo>
                  <a:lnTo>
                    <a:pt x="322" y="439"/>
                  </a:lnTo>
                  <a:lnTo>
                    <a:pt x="317" y="453"/>
                  </a:lnTo>
                  <a:lnTo>
                    <a:pt x="315" y="459"/>
                  </a:lnTo>
                  <a:lnTo>
                    <a:pt x="311" y="465"/>
                  </a:lnTo>
                  <a:lnTo>
                    <a:pt x="307" y="470"/>
                  </a:lnTo>
                  <a:lnTo>
                    <a:pt x="303" y="473"/>
                  </a:lnTo>
                  <a:lnTo>
                    <a:pt x="297" y="477"/>
                  </a:lnTo>
                  <a:lnTo>
                    <a:pt x="291" y="482"/>
                  </a:lnTo>
                  <a:lnTo>
                    <a:pt x="286" y="487"/>
                  </a:lnTo>
                  <a:lnTo>
                    <a:pt x="282" y="495"/>
                  </a:lnTo>
                  <a:lnTo>
                    <a:pt x="278" y="505"/>
                  </a:lnTo>
                  <a:lnTo>
                    <a:pt x="273" y="516"/>
                  </a:lnTo>
                  <a:lnTo>
                    <a:pt x="272" y="526"/>
                  </a:lnTo>
                  <a:lnTo>
                    <a:pt x="270" y="536"/>
                  </a:lnTo>
                  <a:lnTo>
                    <a:pt x="270" y="543"/>
                  </a:lnTo>
                  <a:lnTo>
                    <a:pt x="267" y="548"/>
                  </a:lnTo>
                  <a:lnTo>
                    <a:pt x="263" y="550"/>
                  </a:lnTo>
                  <a:lnTo>
                    <a:pt x="260" y="552"/>
                  </a:lnTo>
                  <a:lnTo>
                    <a:pt x="255" y="554"/>
                  </a:lnTo>
                  <a:lnTo>
                    <a:pt x="252" y="557"/>
                  </a:lnTo>
                  <a:lnTo>
                    <a:pt x="250" y="560"/>
                  </a:lnTo>
                  <a:lnTo>
                    <a:pt x="250" y="566"/>
                  </a:lnTo>
                  <a:lnTo>
                    <a:pt x="251" y="575"/>
                  </a:lnTo>
                  <a:lnTo>
                    <a:pt x="254" y="582"/>
                  </a:lnTo>
                  <a:lnTo>
                    <a:pt x="261" y="606"/>
                  </a:lnTo>
                  <a:lnTo>
                    <a:pt x="264" y="616"/>
                  </a:lnTo>
                  <a:lnTo>
                    <a:pt x="264" y="626"/>
                  </a:lnTo>
                  <a:lnTo>
                    <a:pt x="264" y="632"/>
                  </a:lnTo>
                  <a:lnTo>
                    <a:pt x="263" y="638"/>
                  </a:lnTo>
                  <a:lnTo>
                    <a:pt x="258" y="644"/>
                  </a:lnTo>
                  <a:lnTo>
                    <a:pt x="251" y="647"/>
                  </a:lnTo>
                  <a:lnTo>
                    <a:pt x="247" y="648"/>
                  </a:lnTo>
                  <a:lnTo>
                    <a:pt x="242" y="653"/>
                  </a:lnTo>
                  <a:lnTo>
                    <a:pt x="239" y="659"/>
                  </a:lnTo>
                  <a:lnTo>
                    <a:pt x="233" y="671"/>
                  </a:lnTo>
                  <a:lnTo>
                    <a:pt x="229" y="693"/>
                  </a:lnTo>
                  <a:lnTo>
                    <a:pt x="226" y="699"/>
                  </a:lnTo>
                  <a:lnTo>
                    <a:pt x="224" y="702"/>
                  </a:lnTo>
                  <a:lnTo>
                    <a:pt x="221" y="702"/>
                  </a:lnTo>
                  <a:lnTo>
                    <a:pt x="220" y="703"/>
                  </a:lnTo>
                  <a:lnTo>
                    <a:pt x="217" y="705"/>
                  </a:lnTo>
                  <a:lnTo>
                    <a:pt x="214" y="710"/>
                  </a:lnTo>
                  <a:lnTo>
                    <a:pt x="211" y="719"/>
                  </a:lnTo>
                  <a:lnTo>
                    <a:pt x="210" y="731"/>
                  </a:lnTo>
                  <a:lnTo>
                    <a:pt x="210" y="743"/>
                  </a:lnTo>
                  <a:lnTo>
                    <a:pt x="213" y="755"/>
                  </a:lnTo>
                  <a:lnTo>
                    <a:pt x="216" y="768"/>
                  </a:lnTo>
                  <a:lnTo>
                    <a:pt x="221" y="778"/>
                  </a:lnTo>
                  <a:lnTo>
                    <a:pt x="229" y="787"/>
                  </a:lnTo>
                  <a:lnTo>
                    <a:pt x="233" y="796"/>
                  </a:lnTo>
                  <a:lnTo>
                    <a:pt x="238" y="805"/>
                  </a:lnTo>
                  <a:lnTo>
                    <a:pt x="241" y="814"/>
                  </a:lnTo>
                  <a:lnTo>
                    <a:pt x="244" y="830"/>
                  </a:lnTo>
                  <a:lnTo>
                    <a:pt x="245" y="848"/>
                  </a:lnTo>
                  <a:lnTo>
                    <a:pt x="247" y="855"/>
                  </a:lnTo>
                  <a:lnTo>
                    <a:pt x="248" y="863"/>
                  </a:lnTo>
                  <a:lnTo>
                    <a:pt x="255" y="874"/>
                  </a:lnTo>
                  <a:lnTo>
                    <a:pt x="261" y="888"/>
                  </a:lnTo>
                  <a:lnTo>
                    <a:pt x="263" y="895"/>
                  </a:lnTo>
                  <a:lnTo>
                    <a:pt x="263" y="902"/>
                  </a:lnTo>
                  <a:lnTo>
                    <a:pt x="261" y="910"/>
                  </a:lnTo>
                  <a:lnTo>
                    <a:pt x="258" y="924"/>
                  </a:lnTo>
                  <a:lnTo>
                    <a:pt x="255" y="938"/>
                  </a:lnTo>
                  <a:lnTo>
                    <a:pt x="254" y="951"/>
                  </a:lnTo>
                  <a:lnTo>
                    <a:pt x="250" y="961"/>
                  </a:lnTo>
                  <a:lnTo>
                    <a:pt x="247" y="964"/>
                  </a:lnTo>
                  <a:lnTo>
                    <a:pt x="244" y="969"/>
                  </a:lnTo>
                  <a:lnTo>
                    <a:pt x="239" y="973"/>
                  </a:lnTo>
                  <a:lnTo>
                    <a:pt x="236" y="979"/>
                  </a:lnTo>
                  <a:lnTo>
                    <a:pt x="233" y="995"/>
                  </a:lnTo>
                  <a:lnTo>
                    <a:pt x="233" y="1003"/>
                  </a:lnTo>
                  <a:lnTo>
                    <a:pt x="230" y="1009"/>
                  </a:lnTo>
                  <a:lnTo>
                    <a:pt x="227" y="1015"/>
                  </a:lnTo>
                  <a:lnTo>
                    <a:pt x="221" y="1019"/>
                  </a:lnTo>
                  <a:lnTo>
                    <a:pt x="219" y="1022"/>
                  </a:lnTo>
                  <a:lnTo>
                    <a:pt x="217" y="1025"/>
                  </a:lnTo>
                  <a:lnTo>
                    <a:pt x="216" y="1029"/>
                  </a:lnTo>
                  <a:lnTo>
                    <a:pt x="216" y="1035"/>
                  </a:lnTo>
                  <a:lnTo>
                    <a:pt x="217" y="1047"/>
                  </a:lnTo>
                  <a:lnTo>
                    <a:pt x="220" y="1062"/>
                  </a:lnTo>
                  <a:lnTo>
                    <a:pt x="223" y="1077"/>
                  </a:lnTo>
                  <a:lnTo>
                    <a:pt x="226" y="1090"/>
                  </a:lnTo>
                  <a:lnTo>
                    <a:pt x="226" y="1102"/>
                  </a:lnTo>
                  <a:lnTo>
                    <a:pt x="224" y="1105"/>
                  </a:lnTo>
                  <a:lnTo>
                    <a:pt x="221" y="1108"/>
                  </a:lnTo>
                  <a:lnTo>
                    <a:pt x="207" y="1118"/>
                  </a:lnTo>
                  <a:lnTo>
                    <a:pt x="198" y="1124"/>
                  </a:lnTo>
                  <a:lnTo>
                    <a:pt x="190" y="1130"/>
                  </a:lnTo>
                  <a:lnTo>
                    <a:pt x="182" y="1139"/>
                  </a:lnTo>
                  <a:lnTo>
                    <a:pt x="176" y="1149"/>
                  </a:lnTo>
                  <a:lnTo>
                    <a:pt x="171" y="1162"/>
                  </a:lnTo>
                  <a:lnTo>
                    <a:pt x="170" y="1170"/>
                  </a:lnTo>
                  <a:lnTo>
                    <a:pt x="168" y="1178"/>
                  </a:lnTo>
                  <a:lnTo>
                    <a:pt x="170" y="1209"/>
                  </a:lnTo>
                  <a:lnTo>
                    <a:pt x="171" y="1235"/>
                  </a:lnTo>
                  <a:lnTo>
                    <a:pt x="173" y="1255"/>
                  </a:lnTo>
                  <a:lnTo>
                    <a:pt x="173" y="1263"/>
                  </a:lnTo>
                  <a:lnTo>
                    <a:pt x="171" y="1272"/>
                  </a:lnTo>
                  <a:lnTo>
                    <a:pt x="170" y="1275"/>
                  </a:lnTo>
                  <a:lnTo>
                    <a:pt x="173" y="1280"/>
                  </a:lnTo>
                  <a:lnTo>
                    <a:pt x="176" y="1285"/>
                  </a:lnTo>
                  <a:lnTo>
                    <a:pt x="180" y="1288"/>
                  </a:lnTo>
                  <a:lnTo>
                    <a:pt x="185" y="1294"/>
                  </a:lnTo>
                  <a:lnTo>
                    <a:pt x="186" y="1297"/>
                  </a:lnTo>
                  <a:lnTo>
                    <a:pt x="187" y="1301"/>
                  </a:lnTo>
                  <a:lnTo>
                    <a:pt x="189" y="1306"/>
                  </a:lnTo>
                  <a:lnTo>
                    <a:pt x="187" y="1311"/>
                  </a:lnTo>
                  <a:lnTo>
                    <a:pt x="187" y="1316"/>
                  </a:lnTo>
                  <a:lnTo>
                    <a:pt x="185" y="1320"/>
                  </a:lnTo>
                  <a:lnTo>
                    <a:pt x="180" y="1325"/>
                  </a:lnTo>
                  <a:lnTo>
                    <a:pt x="174" y="1328"/>
                  </a:lnTo>
                  <a:lnTo>
                    <a:pt x="167" y="1329"/>
                  </a:lnTo>
                  <a:lnTo>
                    <a:pt x="161" y="1331"/>
                  </a:lnTo>
                  <a:lnTo>
                    <a:pt x="153" y="1332"/>
                  </a:lnTo>
                  <a:lnTo>
                    <a:pt x="149" y="1333"/>
                  </a:lnTo>
                  <a:lnTo>
                    <a:pt x="149" y="1336"/>
                  </a:lnTo>
                  <a:lnTo>
                    <a:pt x="148" y="1339"/>
                  </a:lnTo>
                  <a:lnTo>
                    <a:pt x="148" y="1344"/>
                  </a:lnTo>
                  <a:lnTo>
                    <a:pt x="149" y="1362"/>
                  </a:lnTo>
                  <a:lnTo>
                    <a:pt x="149" y="1378"/>
                  </a:lnTo>
                  <a:lnTo>
                    <a:pt x="149" y="1384"/>
                  </a:lnTo>
                  <a:lnTo>
                    <a:pt x="149" y="1387"/>
                  </a:lnTo>
                  <a:lnTo>
                    <a:pt x="146" y="1390"/>
                  </a:lnTo>
                  <a:lnTo>
                    <a:pt x="143" y="1391"/>
                  </a:lnTo>
                  <a:lnTo>
                    <a:pt x="139" y="1393"/>
                  </a:lnTo>
                  <a:lnTo>
                    <a:pt x="136" y="1396"/>
                  </a:lnTo>
                  <a:lnTo>
                    <a:pt x="131" y="1398"/>
                  </a:lnTo>
                  <a:lnTo>
                    <a:pt x="128" y="1404"/>
                  </a:lnTo>
                  <a:lnTo>
                    <a:pt x="127" y="1410"/>
                  </a:lnTo>
                  <a:lnTo>
                    <a:pt x="126" y="1418"/>
                  </a:lnTo>
                  <a:lnTo>
                    <a:pt x="124" y="1437"/>
                  </a:lnTo>
                  <a:lnTo>
                    <a:pt x="124" y="1447"/>
                  </a:lnTo>
                  <a:lnTo>
                    <a:pt x="121" y="1456"/>
                  </a:lnTo>
                  <a:lnTo>
                    <a:pt x="118" y="1464"/>
                  </a:lnTo>
                  <a:lnTo>
                    <a:pt x="114" y="1469"/>
                  </a:lnTo>
                  <a:lnTo>
                    <a:pt x="108" y="1477"/>
                  </a:lnTo>
                  <a:lnTo>
                    <a:pt x="106" y="1481"/>
                  </a:lnTo>
                  <a:lnTo>
                    <a:pt x="105" y="1486"/>
                  </a:lnTo>
                  <a:lnTo>
                    <a:pt x="105" y="1490"/>
                  </a:lnTo>
                  <a:lnTo>
                    <a:pt x="106" y="1496"/>
                  </a:lnTo>
                  <a:lnTo>
                    <a:pt x="111" y="1506"/>
                  </a:lnTo>
                  <a:lnTo>
                    <a:pt x="117" y="1520"/>
                  </a:lnTo>
                  <a:lnTo>
                    <a:pt x="120" y="1527"/>
                  </a:lnTo>
                  <a:lnTo>
                    <a:pt x="120" y="1534"/>
                  </a:lnTo>
                  <a:lnTo>
                    <a:pt x="121" y="1552"/>
                  </a:lnTo>
                  <a:lnTo>
                    <a:pt x="124" y="1576"/>
                  </a:lnTo>
                  <a:lnTo>
                    <a:pt x="124" y="1588"/>
                  </a:lnTo>
                  <a:lnTo>
                    <a:pt x="122" y="1598"/>
                  </a:lnTo>
                  <a:lnTo>
                    <a:pt x="121" y="1605"/>
                  </a:lnTo>
                  <a:lnTo>
                    <a:pt x="120" y="1608"/>
                  </a:lnTo>
                  <a:lnTo>
                    <a:pt x="117" y="1610"/>
                  </a:lnTo>
                  <a:lnTo>
                    <a:pt x="115" y="1610"/>
                  </a:lnTo>
                  <a:lnTo>
                    <a:pt x="111" y="1614"/>
                  </a:lnTo>
                  <a:lnTo>
                    <a:pt x="106" y="1620"/>
                  </a:lnTo>
                  <a:lnTo>
                    <a:pt x="103" y="1630"/>
                  </a:lnTo>
                  <a:lnTo>
                    <a:pt x="100" y="1641"/>
                  </a:lnTo>
                  <a:lnTo>
                    <a:pt x="99" y="1653"/>
                  </a:lnTo>
                  <a:lnTo>
                    <a:pt x="99" y="1663"/>
                  </a:lnTo>
                  <a:lnTo>
                    <a:pt x="100" y="1673"/>
                  </a:lnTo>
                  <a:lnTo>
                    <a:pt x="102" y="1681"/>
                  </a:lnTo>
                  <a:lnTo>
                    <a:pt x="105" y="1684"/>
                  </a:lnTo>
                  <a:lnTo>
                    <a:pt x="108" y="1686"/>
                  </a:lnTo>
                  <a:lnTo>
                    <a:pt x="111" y="1689"/>
                  </a:lnTo>
                  <a:lnTo>
                    <a:pt x="114" y="1694"/>
                  </a:lnTo>
                  <a:lnTo>
                    <a:pt x="115" y="1703"/>
                  </a:lnTo>
                  <a:lnTo>
                    <a:pt x="115" y="1713"/>
                  </a:lnTo>
                  <a:lnTo>
                    <a:pt x="112" y="1722"/>
                  </a:lnTo>
                  <a:lnTo>
                    <a:pt x="111" y="1725"/>
                  </a:lnTo>
                  <a:lnTo>
                    <a:pt x="112" y="1728"/>
                  </a:lnTo>
                  <a:lnTo>
                    <a:pt x="114" y="1732"/>
                  </a:lnTo>
                  <a:lnTo>
                    <a:pt x="120" y="1740"/>
                  </a:lnTo>
                  <a:lnTo>
                    <a:pt x="126" y="1748"/>
                  </a:lnTo>
                  <a:lnTo>
                    <a:pt x="127" y="1753"/>
                  </a:lnTo>
                  <a:lnTo>
                    <a:pt x="127" y="1757"/>
                  </a:lnTo>
                  <a:lnTo>
                    <a:pt x="126" y="1762"/>
                  </a:lnTo>
                  <a:lnTo>
                    <a:pt x="122" y="1766"/>
                  </a:lnTo>
                  <a:lnTo>
                    <a:pt x="118" y="1771"/>
                  </a:lnTo>
                  <a:lnTo>
                    <a:pt x="117" y="1775"/>
                  </a:lnTo>
                  <a:lnTo>
                    <a:pt x="115" y="1779"/>
                  </a:lnTo>
                  <a:lnTo>
                    <a:pt x="114" y="1784"/>
                  </a:lnTo>
                  <a:lnTo>
                    <a:pt x="115" y="1791"/>
                  </a:lnTo>
                  <a:lnTo>
                    <a:pt x="120" y="1797"/>
                  </a:lnTo>
                  <a:lnTo>
                    <a:pt x="126" y="1802"/>
                  </a:lnTo>
                  <a:lnTo>
                    <a:pt x="134" y="1805"/>
                  </a:lnTo>
                  <a:lnTo>
                    <a:pt x="143" y="1803"/>
                  </a:lnTo>
                  <a:lnTo>
                    <a:pt x="148" y="1802"/>
                  </a:lnTo>
                  <a:lnTo>
                    <a:pt x="155" y="1803"/>
                  </a:lnTo>
                  <a:lnTo>
                    <a:pt x="159" y="1808"/>
                  </a:lnTo>
                  <a:lnTo>
                    <a:pt x="164" y="1812"/>
                  </a:lnTo>
                  <a:lnTo>
                    <a:pt x="165" y="1818"/>
                  </a:lnTo>
                  <a:lnTo>
                    <a:pt x="167" y="1824"/>
                  </a:lnTo>
                  <a:lnTo>
                    <a:pt x="165" y="1830"/>
                  </a:lnTo>
                  <a:lnTo>
                    <a:pt x="161" y="1833"/>
                  </a:lnTo>
                  <a:lnTo>
                    <a:pt x="153" y="1834"/>
                  </a:lnTo>
                  <a:lnTo>
                    <a:pt x="131" y="1836"/>
                  </a:lnTo>
                  <a:lnTo>
                    <a:pt x="122" y="1837"/>
                  </a:lnTo>
                  <a:lnTo>
                    <a:pt x="121" y="1839"/>
                  </a:lnTo>
                  <a:lnTo>
                    <a:pt x="120" y="1840"/>
                  </a:lnTo>
                  <a:lnTo>
                    <a:pt x="121" y="1843"/>
                  </a:lnTo>
                  <a:lnTo>
                    <a:pt x="127" y="1849"/>
                  </a:lnTo>
                  <a:lnTo>
                    <a:pt x="127" y="1850"/>
                  </a:lnTo>
                  <a:lnTo>
                    <a:pt x="139" y="1859"/>
                  </a:lnTo>
                  <a:lnTo>
                    <a:pt x="148" y="1870"/>
                  </a:lnTo>
                  <a:lnTo>
                    <a:pt x="151" y="1877"/>
                  </a:lnTo>
                  <a:lnTo>
                    <a:pt x="151" y="1881"/>
                  </a:lnTo>
                  <a:lnTo>
                    <a:pt x="151" y="1884"/>
                  </a:lnTo>
                  <a:lnTo>
                    <a:pt x="149" y="1887"/>
                  </a:lnTo>
                  <a:lnTo>
                    <a:pt x="146" y="1890"/>
                  </a:lnTo>
                  <a:lnTo>
                    <a:pt x="142" y="1893"/>
                  </a:lnTo>
                  <a:lnTo>
                    <a:pt x="137" y="1896"/>
                  </a:lnTo>
                  <a:lnTo>
                    <a:pt x="128" y="1900"/>
                  </a:lnTo>
                  <a:lnTo>
                    <a:pt x="124" y="1905"/>
                  </a:lnTo>
                  <a:lnTo>
                    <a:pt x="124" y="1911"/>
                  </a:lnTo>
                  <a:lnTo>
                    <a:pt x="124" y="1918"/>
                  </a:lnTo>
                  <a:lnTo>
                    <a:pt x="126" y="1929"/>
                  </a:lnTo>
                  <a:lnTo>
                    <a:pt x="127" y="1940"/>
                  </a:lnTo>
                  <a:lnTo>
                    <a:pt x="127" y="1945"/>
                  </a:lnTo>
                  <a:lnTo>
                    <a:pt x="127" y="1951"/>
                  </a:lnTo>
                  <a:lnTo>
                    <a:pt x="126" y="1960"/>
                  </a:lnTo>
                  <a:lnTo>
                    <a:pt x="127" y="1968"/>
                  </a:lnTo>
                  <a:lnTo>
                    <a:pt x="130" y="1983"/>
                  </a:lnTo>
                  <a:lnTo>
                    <a:pt x="133" y="1991"/>
                  </a:lnTo>
                  <a:lnTo>
                    <a:pt x="133" y="1995"/>
                  </a:lnTo>
                  <a:lnTo>
                    <a:pt x="133" y="1999"/>
                  </a:lnTo>
                  <a:lnTo>
                    <a:pt x="131" y="2001"/>
                  </a:lnTo>
                  <a:lnTo>
                    <a:pt x="128" y="2004"/>
                  </a:lnTo>
                  <a:lnTo>
                    <a:pt x="124" y="2005"/>
                  </a:lnTo>
                  <a:lnTo>
                    <a:pt x="120" y="2008"/>
                  </a:lnTo>
                  <a:lnTo>
                    <a:pt x="118" y="2011"/>
                  </a:lnTo>
                  <a:lnTo>
                    <a:pt x="117" y="2014"/>
                  </a:lnTo>
                  <a:lnTo>
                    <a:pt x="117" y="2019"/>
                  </a:lnTo>
                  <a:lnTo>
                    <a:pt x="118" y="2038"/>
                  </a:lnTo>
                  <a:lnTo>
                    <a:pt x="117" y="2044"/>
                  </a:lnTo>
                  <a:lnTo>
                    <a:pt x="115" y="2048"/>
                  </a:lnTo>
                  <a:lnTo>
                    <a:pt x="111" y="2053"/>
                  </a:lnTo>
                  <a:lnTo>
                    <a:pt x="103" y="2054"/>
                  </a:lnTo>
                  <a:lnTo>
                    <a:pt x="95" y="2057"/>
                  </a:lnTo>
                  <a:lnTo>
                    <a:pt x="89" y="2062"/>
                  </a:lnTo>
                  <a:lnTo>
                    <a:pt x="87" y="2065"/>
                  </a:lnTo>
                  <a:lnTo>
                    <a:pt x="86" y="2069"/>
                  </a:lnTo>
                  <a:lnTo>
                    <a:pt x="84" y="2078"/>
                  </a:lnTo>
                  <a:lnTo>
                    <a:pt x="83" y="2088"/>
                  </a:lnTo>
                  <a:lnTo>
                    <a:pt x="80" y="2092"/>
                  </a:lnTo>
                  <a:lnTo>
                    <a:pt x="78" y="2097"/>
                  </a:lnTo>
                  <a:lnTo>
                    <a:pt x="74" y="2101"/>
                  </a:lnTo>
                  <a:lnTo>
                    <a:pt x="69" y="2106"/>
                  </a:lnTo>
                  <a:lnTo>
                    <a:pt x="69" y="2110"/>
                  </a:lnTo>
                  <a:lnTo>
                    <a:pt x="69" y="2115"/>
                  </a:lnTo>
                  <a:lnTo>
                    <a:pt x="71" y="2119"/>
                  </a:lnTo>
                  <a:lnTo>
                    <a:pt x="75" y="2128"/>
                  </a:lnTo>
                  <a:lnTo>
                    <a:pt x="81" y="2137"/>
                  </a:lnTo>
                  <a:lnTo>
                    <a:pt x="83" y="2141"/>
                  </a:lnTo>
                  <a:lnTo>
                    <a:pt x="83" y="2146"/>
                  </a:lnTo>
                  <a:lnTo>
                    <a:pt x="81" y="2150"/>
                  </a:lnTo>
                  <a:lnTo>
                    <a:pt x="78" y="2153"/>
                  </a:lnTo>
                  <a:lnTo>
                    <a:pt x="75" y="2156"/>
                  </a:lnTo>
                  <a:lnTo>
                    <a:pt x="69" y="2162"/>
                  </a:lnTo>
                  <a:lnTo>
                    <a:pt x="65" y="2169"/>
                  </a:lnTo>
                  <a:lnTo>
                    <a:pt x="62" y="2175"/>
                  </a:lnTo>
                  <a:lnTo>
                    <a:pt x="61" y="2190"/>
                  </a:lnTo>
                  <a:lnTo>
                    <a:pt x="59" y="2196"/>
                  </a:lnTo>
                  <a:lnTo>
                    <a:pt x="56" y="2200"/>
                  </a:lnTo>
                  <a:lnTo>
                    <a:pt x="52" y="2203"/>
                  </a:lnTo>
                  <a:lnTo>
                    <a:pt x="46" y="2205"/>
                  </a:lnTo>
                  <a:lnTo>
                    <a:pt x="40" y="2206"/>
                  </a:lnTo>
                  <a:lnTo>
                    <a:pt x="34" y="2208"/>
                  </a:lnTo>
                  <a:lnTo>
                    <a:pt x="28" y="2212"/>
                  </a:lnTo>
                  <a:lnTo>
                    <a:pt x="24" y="2217"/>
                  </a:lnTo>
                  <a:lnTo>
                    <a:pt x="15" y="2228"/>
                  </a:lnTo>
                  <a:lnTo>
                    <a:pt x="10" y="2242"/>
                  </a:lnTo>
                  <a:lnTo>
                    <a:pt x="7" y="2252"/>
                  </a:lnTo>
                  <a:lnTo>
                    <a:pt x="4" y="2265"/>
                  </a:lnTo>
                  <a:lnTo>
                    <a:pt x="1" y="2281"/>
                  </a:lnTo>
                  <a:lnTo>
                    <a:pt x="0" y="2290"/>
                  </a:lnTo>
                  <a:lnTo>
                    <a:pt x="1" y="2299"/>
                  </a:lnTo>
                  <a:lnTo>
                    <a:pt x="4" y="2308"/>
                  </a:lnTo>
                  <a:lnTo>
                    <a:pt x="10" y="2317"/>
                  </a:lnTo>
                  <a:lnTo>
                    <a:pt x="15" y="2323"/>
                  </a:lnTo>
                  <a:lnTo>
                    <a:pt x="18" y="2330"/>
                  </a:lnTo>
                  <a:lnTo>
                    <a:pt x="18" y="2336"/>
                  </a:lnTo>
                  <a:lnTo>
                    <a:pt x="18" y="2342"/>
                  </a:lnTo>
                  <a:lnTo>
                    <a:pt x="16" y="2348"/>
                  </a:lnTo>
                  <a:lnTo>
                    <a:pt x="16" y="2354"/>
                  </a:lnTo>
                  <a:lnTo>
                    <a:pt x="18" y="2360"/>
                  </a:lnTo>
                  <a:lnTo>
                    <a:pt x="19" y="2361"/>
                  </a:lnTo>
                  <a:lnTo>
                    <a:pt x="22" y="2363"/>
                  </a:lnTo>
                  <a:lnTo>
                    <a:pt x="30" y="2366"/>
                  </a:lnTo>
                  <a:lnTo>
                    <a:pt x="40" y="2367"/>
                  </a:lnTo>
                  <a:lnTo>
                    <a:pt x="62" y="2367"/>
                  </a:lnTo>
                  <a:lnTo>
                    <a:pt x="72" y="2369"/>
                  </a:lnTo>
                  <a:lnTo>
                    <a:pt x="81" y="2370"/>
                  </a:lnTo>
                  <a:lnTo>
                    <a:pt x="87" y="2375"/>
                  </a:lnTo>
                  <a:lnTo>
                    <a:pt x="89" y="2376"/>
                  </a:lnTo>
                  <a:lnTo>
                    <a:pt x="89" y="2380"/>
                  </a:lnTo>
                  <a:lnTo>
                    <a:pt x="89" y="2385"/>
                  </a:lnTo>
                  <a:lnTo>
                    <a:pt x="86" y="2398"/>
                  </a:lnTo>
                  <a:lnTo>
                    <a:pt x="84" y="2413"/>
                  </a:lnTo>
                  <a:lnTo>
                    <a:pt x="83" y="2429"/>
                  </a:lnTo>
                  <a:lnTo>
                    <a:pt x="84" y="2444"/>
                  </a:lnTo>
                  <a:lnTo>
                    <a:pt x="86" y="2453"/>
                  </a:lnTo>
                  <a:lnTo>
                    <a:pt x="87" y="2459"/>
                  </a:lnTo>
                  <a:lnTo>
                    <a:pt x="90" y="2463"/>
                  </a:lnTo>
                  <a:lnTo>
                    <a:pt x="93" y="2465"/>
                  </a:lnTo>
                  <a:lnTo>
                    <a:pt x="96" y="2466"/>
                  </a:lnTo>
                  <a:lnTo>
                    <a:pt x="100" y="2469"/>
                  </a:lnTo>
                  <a:lnTo>
                    <a:pt x="106" y="2479"/>
                  </a:lnTo>
                  <a:lnTo>
                    <a:pt x="111" y="2485"/>
                  </a:lnTo>
                  <a:lnTo>
                    <a:pt x="115" y="2490"/>
                  </a:lnTo>
                  <a:lnTo>
                    <a:pt x="120" y="2494"/>
                  </a:lnTo>
                  <a:lnTo>
                    <a:pt x="126" y="2494"/>
                  </a:lnTo>
                  <a:lnTo>
                    <a:pt x="127" y="2494"/>
                  </a:lnTo>
                  <a:lnTo>
                    <a:pt x="133" y="2494"/>
                  </a:lnTo>
                  <a:lnTo>
                    <a:pt x="167" y="2491"/>
                  </a:lnTo>
                  <a:lnTo>
                    <a:pt x="189" y="2490"/>
                  </a:lnTo>
                  <a:lnTo>
                    <a:pt x="210" y="2488"/>
                  </a:lnTo>
                  <a:lnTo>
                    <a:pt x="211" y="2488"/>
                  </a:lnTo>
                  <a:lnTo>
                    <a:pt x="233" y="2490"/>
                  </a:lnTo>
                  <a:lnTo>
                    <a:pt x="251" y="2493"/>
                  </a:lnTo>
                  <a:lnTo>
                    <a:pt x="263" y="2497"/>
                  </a:lnTo>
                  <a:lnTo>
                    <a:pt x="272" y="2501"/>
                  </a:lnTo>
                  <a:lnTo>
                    <a:pt x="281" y="2507"/>
                  </a:lnTo>
                  <a:lnTo>
                    <a:pt x="288" y="2513"/>
                  </a:lnTo>
                  <a:lnTo>
                    <a:pt x="289" y="2515"/>
                  </a:lnTo>
                  <a:lnTo>
                    <a:pt x="294" y="2513"/>
                  </a:lnTo>
                  <a:lnTo>
                    <a:pt x="298" y="2513"/>
                  </a:lnTo>
                  <a:lnTo>
                    <a:pt x="311" y="2515"/>
                  </a:lnTo>
                  <a:lnTo>
                    <a:pt x="326" y="2519"/>
                  </a:lnTo>
                  <a:lnTo>
                    <a:pt x="340" y="2524"/>
                  </a:lnTo>
                  <a:lnTo>
                    <a:pt x="350" y="2525"/>
                  </a:lnTo>
                  <a:lnTo>
                    <a:pt x="354" y="2525"/>
                  </a:lnTo>
                  <a:lnTo>
                    <a:pt x="356" y="2524"/>
                  </a:lnTo>
                  <a:lnTo>
                    <a:pt x="357" y="2521"/>
                  </a:lnTo>
                  <a:lnTo>
                    <a:pt x="357" y="2518"/>
                  </a:lnTo>
                  <a:lnTo>
                    <a:pt x="354" y="2510"/>
                  </a:lnTo>
                  <a:lnTo>
                    <a:pt x="348" y="2501"/>
                  </a:lnTo>
                  <a:lnTo>
                    <a:pt x="341" y="2491"/>
                  </a:lnTo>
                  <a:lnTo>
                    <a:pt x="325" y="2472"/>
                  </a:lnTo>
                  <a:lnTo>
                    <a:pt x="320" y="2465"/>
                  </a:lnTo>
                  <a:lnTo>
                    <a:pt x="319" y="2460"/>
                  </a:lnTo>
                  <a:lnTo>
                    <a:pt x="319" y="2457"/>
                  </a:lnTo>
                  <a:lnTo>
                    <a:pt x="319" y="2445"/>
                  </a:lnTo>
                  <a:lnTo>
                    <a:pt x="316" y="2432"/>
                  </a:lnTo>
                  <a:lnTo>
                    <a:pt x="313" y="2417"/>
                  </a:lnTo>
                  <a:lnTo>
                    <a:pt x="311" y="2404"/>
                  </a:lnTo>
                  <a:lnTo>
                    <a:pt x="310" y="2389"/>
                  </a:lnTo>
                  <a:lnTo>
                    <a:pt x="310" y="2372"/>
                  </a:lnTo>
                  <a:lnTo>
                    <a:pt x="311" y="2363"/>
                  </a:lnTo>
                  <a:lnTo>
                    <a:pt x="313" y="2354"/>
                  </a:lnTo>
                  <a:lnTo>
                    <a:pt x="317" y="2345"/>
                  </a:lnTo>
                  <a:lnTo>
                    <a:pt x="325" y="2339"/>
                  </a:lnTo>
                  <a:lnTo>
                    <a:pt x="337" y="2329"/>
                  </a:lnTo>
                  <a:lnTo>
                    <a:pt x="345" y="2320"/>
                  </a:lnTo>
                  <a:lnTo>
                    <a:pt x="351" y="2312"/>
                  </a:lnTo>
                  <a:lnTo>
                    <a:pt x="356" y="2311"/>
                  </a:lnTo>
                  <a:lnTo>
                    <a:pt x="359" y="2310"/>
                  </a:lnTo>
                  <a:lnTo>
                    <a:pt x="363" y="2311"/>
                  </a:lnTo>
                  <a:lnTo>
                    <a:pt x="366" y="2311"/>
                  </a:lnTo>
                  <a:lnTo>
                    <a:pt x="372" y="2311"/>
                  </a:lnTo>
                  <a:lnTo>
                    <a:pt x="378" y="2308"/>
                  </a:lnTo>
                  <a:lnTo>
                    <a:pt x="385" y="2304"/>
                  </a:lnTo>
                  <a:lnTo>
                    <a:pt x="391" y="2299"/>
                  </a:lnTo>
                  <a:lnTo>
                    <a:pt x="397" y="2292"/>
                  </a:lnTo>
                  <a:lnTo>
                    <a:pt x="402" y="2283"/>
                  </a:lnTo>
                  <a:lnTo>
                    <a:pt x="405" y="2273"/>
                  </a:lnTo>
                  <a:lnTo>
                    <a:pt x="406" y="2261"/>
                  </a:lnTo>
                  <a:lnTo>
                    <a:pt x="407" y="2248"/>
                  </a:lnTo>
                  <a:lnTo>
                    <a:pt x="410" y="2236"/>
                  </a:lnTo>
                  <a:lnTo>
                    <a:pt x="415" y="2227"/>
                  </a:lnTo>
                  <a:lnTo>
                    <a:pt x="421" y="2218"/>
                  </a:lnTo>
                  <a:lnTo>
                    <a:pt x="427" y="2209"/>
                  </a:lnTo>
                  <a:lnTo>
                    <a:pt x="436" y="2200"/>
                  </a:lnTo>
                  <a:lnTo>
                    <a:pt x="456" y="2183"/>
                  </a:lnTo>
                  <a:lnTo>
                    <a:pt x="470" y="2172"/>
                  </a:lnTo>
                  <a:lnTo>
                    <a:pt x="484" y="2162"/>
                  </a:lnTo>
                  <a:lnTo>
                    <a:pt x="514" y="2141"/>
                  </a:lnTo>
                  <a:lnTo>
                    <a:pt x="526" y="2134"/>
                  </a:lnTo>
                  <a:lnTo>
                    <a:pt x="534" y="2125"/>
                  </a:lnTo>
                  <a:lnTo>
                    <a:pt x="539" y="2119"/>
                  </a:lnTo>
                  <a:lnTo>
                    <a:pt x="540" y="2116"/>
                  </a:lnTo>
                  <a:lnTo>
                    <a:pt x="539" y="2113"/>
                  </a:lnTo>
                  <a:lnTo>
                    <a:pt x="538" y="2107"/>
                  </a:lnTo>
                  <a:lnTo>
                    <a:pt x="538" y="2100"/>
                  </a:lnTo>
                  <a:lnTo>
                    <a:pt x="542" y="2081"/>
                  </a:lnTo>
                  <a:lnTo>
                    <a:pt x="549" y="2060"/>
                  </a:lnTo>
                  <a:lnTo>
                    <a:pt x="551" y="2051"/>
                  </a:lnTo>
                  <a:lnTo>
                    <a:pt x="552" y="2045"/>
                  </a:lnTo>
                  <a:lnTo>
                    <a:pt x="551" y="2042"/>
                  </a:lnTo>
                  <a:lnTo>
                    <a:pt x="549" y="2039"/>
                  </a:lnTo>
                  <a:lnTo>
                    <a:pt x="543" y="2036"/>
                  </a:lnTo>
                  <a:lnTo>
                    <a:pt x="534" y="2033"/>
                  </a:lnTo>
                  <a:lnTo>
                    <a:pt x="523" y="2032"/>
                  </a:lnTo>
                  <a:lnTo>
                    <a:pt x="499" y="2029"/>
                  </a:lnTo>
                  <a:lnTo>
                    <a:pt x="489" y="2028"/>
                  </a:lnTo>
                  <a:lnTo>
                    <a:pt x="481" y="2026"/>
                  </a:lnTo>
                  <a:lnTo>
                    <a:pt x="473" y="2022"/>
                  </a:lnTo>
                  <a:lnTo>
                    <a:pt x="462" y="2014"/>
                  </a:lnTo>
                  <a:lnTo>
                    <a:pt x="450" y="2004"/>
                  </a:lnTo>
                  <a:lnTo>
                    <a:pt x="439" y="1992"/>
                  </a:lnTo>
                  <a:lnTo>
                    <a:pt x="434" y="1985"/>
                  </a:lnTo>
                  <a:lnTo>
                    <a:pt x="430" y="1976"/>
                  </a:lnTo>
                  <a:lnTo>
                    <a:pt x="427" y="1967"/>
                  </a:lnTo>
                  <a:lnTo>
                    <a:pt x="425" y="1958"/>
                  </a:lnTo>
                  <a:lnTo>
                    <a:pt x="424" y="1949"/>
                  </a:lnTo>
                  <a:lnTo>
                    <a:pt x="425" y="1939"/>
                  </a:lnTo>
                  <a:lnTo>
                    <a:pt x="428" y="1929"/>
                  </a:lnTo>
                  <a:lnTo>
                    <a:pt x="433" y="1918"/>
                  </a:lnTo>
                  <a:lnTo>
                    <a:pt x="439" y="1908"/>
                  </a:lnTo>
                  <a:lnTo>
                    <a:pt x="446" y="1899"/>
                  </a:lnTo>
                  <a:lnTo>
                    <a:pt x="453" y="1890"/>
                  </a:lnTo>
                  <a:lnTo>
                    <a:pt x="462" y="1884"/>
                  </a:lnTo>
                  <a:lnTo>
                    <a:pt x="478" y="1873"/>
                  </a:lnTo>
                  <a:lnTo>
                    <a:pt x="496" y="1864"/>
                  </a:lnTo>
                  <a:lnTo>
                    <a:pt x="512" y="1859"/>
                  </a:lnTo>
                  <a:lnTo>
                    <a:pt x="527" y="1855"/>
                  </a:lnTo>
                  <a:lnTo>
                    <a:pt x="549" y="1852"/>
                  </a:lnTo>
                  <a:lnTo>
                    <a:pt x="554" y="1850"/>
                  </a:lnTo>
                  <a:lnTo>
                    <a:pt x="557" y="1847"/>
                  </a:lnTo>
                  <a:lnTo>
                    <a:pt x="558" y="1843"/>
                  </a:lnTo>
                  <a:lnTo>
                    <a:pt x="558" y="1837"/>
                  </a:lnTo>
                  <a:lnTo>
                    <a:pt x="558" y="1831"/>
                  </a:lnTo>
                  <a:lnTo>
                    <a:pt x="560" y="1825"/>
                  </a:lnTo>
                  <a:lnTo>
                    <a:pt x="561" y="1819"/>
                  </a:lnTo>
                  <a:lnTo>
                    <a:pt x="565" y="1815"/>
                  </a:lnTo>
                  <a:lnTo>
                    <a:pt x="571" y="1810"/>
                  </a:lnTo>
                  <a:lnTo>
                    <a:pt x="576" y="1808"/>
                  </a:lnTo>
                  <a:lnTo>
                    <a:pt x="579" y="1802"/>
                  </a:lnTo>
                  <a:lnTo>
                    <a:pt x="582" y="1796"/>
                  </a:lnTo>
                  <a:lnTo>
                    <a:pt x="583" y="1782"/>
                  </a:lnTo>
                  <a:lnTo>
                    <a:pt x="585" y="1766"/>
                  </a:lnTo>
                  <a:lnTo>
                    <a:pt x="585" y="1744"/>
                  </a:lnTo>
                  <a:lnTo>
                    <a:pt x="586" y="1732"/>
                  </a:lnTo>
                  <a:lnTo>
                    <a:pt x="588" y="1722"/>
                  </a:lnTo>
                  <a:lnTo>
                    <a:pt x="592" y="1711"/>
                  </a:lnTo>
                  <a:lnTo>
                    <a:pt x="596" y="1704"/>
                  </a:lnTo>
                  <a:lnTo>
                    <a:pt x="599" y="1700"/>
                  </a:lnTo>
                  <a:lnTo>
                    <a:pt x="604" y="1698"/>
                  </a:lnTo>
                  <a:lnTo>
                    <a:pt x="608" y="1695"/>
                  </a:lnTo>
                  <a:lnTo>
                    <a:pt x="613" y="1695"/>
                  </a:lnTo>
                  <a:lnTo>
                    <a:pt x="622" y="1692"/>
                  </a:lnTo>
                  <a:lnTo>
                    <a:pt x="630" y="1691"/>
                  </a:lnTo>
                  <a:lnTo>
                    <a:pt x="635" y="1686"/>
                  </a:lnTo>
                  <a:lnTo>
                    <a:pt x="639" y="1684"/>
                  </a:lnTo>
                  <a:lnTo>
                    <a:pt x="641" y="1681"/>
                  </a:lnTo>
                  <a:lnTo>
                    <a:pt x="639" y="1676"/>
                  </a:lnTo>
                  <a:lnTo>
                    <a:pt x="636" y="1673"/>
                  </a:lnTo>
                  <a:lnTo>
                    <a:pt x="632" y="1672"/>
                  </a:lnTo>
                  <a:lnTo>
                    <a:pt x="626" y="1669"/>
                  </a:lnTo>
                  <a:lnTo>
                    <a:pt x="620" y="1666"/>
                  </a:lnTo>
                  <a:lnTo>
                    <a:pt x="617" y="1661"/>
                  </a:lnTo>
                  <a:lnTo>
                    <a:pt x="616" y="1657"/>
                  </a:lnTo>
                  <a:lnTo>
                    <a:pt x="617" y="1653"/>
                  </a:lnTo>
                  <a:lnTo>
                    <a:pt x="620" y="1648"/>
                  </a:lnTo>
                  <a:lnTo>
                    <a:pt x="626" y="1645"/>
                  </a:lnTo>
                  <a:lnTo>
                    <a:pt x="635" y="1644"/>
                  </a:lnTo>
                  <a:lnTo>
                    <a:pt x="639" y="1642"/>
                  </a:lnTo>
                  <a:lnTo>
                    <a:pt x="647" y="1644"/>
                  </a:lnTo>
                  <a:lnTo>
                    <a:pt x="651" y="1647"/>
                  </a:lnTo>
                  <a:lnTo>
                    <a:pt x="656" y="1650"/>
                  </a:lnTo>
                  <a:lnTo>
                    <a:pt x="657" y="1654"/>
                  </a:lnTo>
                  <a:lnTo>
                    <a:pt x="660" y="1658"/>
                  </a:lnTo>
                  <a:lnTo>
                    <a:pt x="663" y="1663"/>
                  </a:lnTo>
                  <a:lnTo>
                    <a:pt x="667" y="1666"/>
                  </a:lnTo>
                  <a:lnTo>
                    <a:pt x="673" y="1666"/>
                  </a:lnTo>
                  <a:lnTo>
                    <a:pt x="682" y="1664"/>
                  </a:lnTo>
                  <a:lnTo>
                    <a:pt x="691" y="1661"/>
                  </a:lnTo>
                  <a:lnTo>
                    <a:pt x="698" y="1654"/>
                  </a:lnTo>
                  <a:lnTo>
                    <a:pt x="706" y="1647"/>
                  </a:lnTo>
                  <a:lnTo>
                    <a:pt x="710" y="1638"/>
                  </a:lnTo>
                  <a:lnTo>
                    <a:pt x="712" y="1633"/>
                  </a:lnTo>
                  <a:lnTo>
                    <a:pt x="712" y="1629"/>
                  </a:lnTo>
                  <a:lnTo>
                    <a:pt x="710" y="1624"/>
                  </a:lnTo>
                  <a:lnTo>
                    <a:pt x="709" y="1620"/>
                  </a:lnTo>
                  <a:lnTo>
                    <a:pt x="706" y="1616"/>
                  </a:lnTo>
                  <a:lnTo>
                    <a:pt x="701" y="1611"/>
                  </a:lnTo>
                  <a:lnTo>
                    <a:pt x="693" y="1607"/>
                  </a:lnTo>
                  <a:lnTo>
                    <a:pt x="685" y="1605"/>
                  </a:lnTo>
                  <a:lnTo>
                    <a:pt x="681" y="1605"/>
                  </a:lnTo>
                  <a:lnTo>
                    <a:pt x="676" y="1607"/>
                  </a:lnTo>
                  <a:lnTo>
                    <a:pt x="667" y="1614"/>
                  </a:lnTo>
                  <a:lnTo>
                    <a:pt x="661" y="1620"/>
                  </a:lnTo>
                  <a:lnTo>
                    <a:pt x="657" y="1623"/>
                  </a:lnTo>
                  <a:lnTo>
                    <a:pt x="653" y="1624"/>
                  </a:lnTo>
                  <a:lnTo>
                    <a:pt x="651" y="1624"/>
                  </a:lnTo>
                  <a:lnTo>
                    <a:pt x="645" y="1624"/>
                  </a:lnTo>
                  <a:lnTo>
                    <a:pt x="641" y="1621"/>
                  </a:lnTo>
                  <a:lnTo>
                    <a:pt x="632" y="1616"/>
                  </a:lnTo>
                  <a:lnTo>
                    <a:pt x="623" y="1608"/>
                  </a:lnTo>
                  <a:lnTo>
                    <a:pt x="619" y="1607"/>
                  </a:lnTo>
                  <a:lnTo>
                    <a:pt x="614" y="1605"/>
                  </a:lnTo>
                  <a:lnTo>
                    <a:pt x="611" y="1605"/>
                  </a:lnTo>
                  <a:lnTo>
                    <a:pt x="610" y="1604"/>
                  </a:lnTo>
                  <a:lnTo>
                    <a:pt x="607" y="1599"/>
                  </a:lnTo>
                  <a:lnTo>
                    <a:pt x="607" y="1592"/>
                  </a:lnTo>
                  <a:lnTo>
                    <a:pt x="605" y="1585"/>
                  </a:lnTo>
                  <a:lnTo>
                    <a:pt x="605" y="1567"/>
                  </a:lnTo>
                  <a:lnTo>
                    <a:pt x="605" y="1558"/>
                  </a:lnTo>
                  <a:lnTo>
                    <a:pt x="604" y="1552"/>
                  </a:lnTo>
                  <a:lnTo>
                    <a:pt x="598" y="1539"/>
                  </a:lnTo>
                  <a:lnTo>
                    <a:pt x="595" y="1521"/>
                  </a:lnTo>
                  <a:lnTo>
                    <a:pt x="594" y="1511"/>
                  </a:lnTo>
                  <a:lnTo>
                    <a:pt x="595" y="1502"/>
                  </a:lnTo>
                  <a:lnTo>
                    <a:pt x="596" y="1495"/>
                  </a:lnTo>
                  <a:lnTo>
                    <a:pt x="599" y="1487"/>
                  </a:lnTo>
                  <a:lnTo>
                    <a:pt x="604" y="1484"/>
                  </a:lnTo>
                  <a:lnTo>
                    <a:pt x="610" y="1483"/>
                  </a:lnTo>
                  <a:lnTo>
                    <a:pt x="619" y="1484"/>
                  </a:lnTo>
                  <a:lnTo>
                    <a:pt x="629" y="1487"/>
                  </a:lnTo>
                  <a:lnTo>
                    <a:pt x="654" y="1499"/>
                  </a:lnTo>
                  <a:lnTo>
                    <a:pt x="669" y="1505"/>
                  </a:lnTo>
                  <a:lnTo>
                    <a:pt x="684" y="1509"/>
                  </a:lnTo>
                  <a:lnTo>
                    <a:pt x="698" y="1514"/>
                  </a:lnTo>
                  <a:lnTo>
                    <a:pt x="713" y="1517"/>
                  </a:lnTo>
                  <a:lnTo>
                    <a:pt x="720" y="1517"/>
                  </a:lnTo>
                  <a:lnTo>
                    <a:pt x="735" y="1515"/>
                  </a:lnTo>
                  <a:lnTo>
                    <a:pt x="750" y="1512"/>
                  </a:lnTo>
                  <a:lnTo>
                    <a:pt x="762" y="1508"/>
                  </a:lnTo>
                  <a:lnTo>
                    <a:pt x="774" y="1502"/>
                  </a:lnTo>
                  <a:lnTo>
                    <a:pt x="783" y="1496"/>
                  </a:lnTo>
                  <a:lnTo>
                    <a:pt x="788" y="1489"/>
                  </a:lnTo>
                  <a:lnTo>
                    <a:pt x="793" y="1483"/>
                  </a:lnTo>
                  <a:lnTo>
                    <a:pt x="794" y="1475"/>
                  </a:lnTo>
                  <a:lnTo>
                    <a:pt x="793" y="1468"/>
                  </a:lnTo>
                  <a:lnTo>
                    <a:pt x="791" y="1461"/>
                  </a:lnTo>
                  <a:lnTo>
                    <a:pt x="787" y="1443"/>
                  </a:lnTo>
                  <a:lnTo>
                    <a:pt x="785" y="1434"/>
                  </a:lnTo>
                  <a:lnTo>
                    <a:pt x="787" y="1425"/>
                  </a:lnTo>
                  <a:lnTo>
                    <a:pt x="791" y="1416"/>
                  </a:lnTo>
                  <a:lnTo>
                    <a:pt x="796" y="1412"/>
                  </a:lnTo>
                  <a:lnTo>
                    <a:pt x="800" y="1409"/>
                  </a:lnTo>
                  <a:lnTo>
                    <a:pt x="809" y="1401"/>
                  </a:lnTo>
                  <a:lnTo>
                    <a:pt x="812" y="1396"/>
                  </a:lnTo>
                  <a:lnTo>
                    <a:pt x="814" y="1391"/>
                  </a:lnTo>
                  <a:lnTo>
                    <a:pt x="812" y="1385"/>
                  </a:lnTo>
                  <a:lnTo>
                    <a:pt x="805" y="1375"/>
                  </a:lnTo>
                  <a:lnTo>
                    <a:pt x="800" y="1367"/>
                  </a:lnTo>
                  <a:lnTo>
                    <a:pt x="797" y="1359"/>
                  </a:lnTo>
                  <a:lnTo>
                    <a:pt x="796" y="1351"/>
                  </a:lnTo>
                  <a:lnTo>
                    <a:pt x="796" y="1345"/>
                  </a:lnTo>
                  <a:lnTo>
                    <a:pt x="796" y="1339"/>
                  </a:lnTo>
                  <a:lnTo>
                    <a:pt x="799" y="1335"/>
                  </a:lnTo>
                  <a:lnTo>
                    <a:pt x="802" y="1331"/>
                  </a:lnTo>
                  <a:lnTo>
                    <a:pt x="805" y="1328"/>
                  </a:lnTo>
                  <a:lnTo>
                    <a:pt x="808" y="1326"/>
                  </a:lnTo>
                  <a:lnTo>
                    <a:pt x="812" y="1326"/>
                  </a:lnTo>
                  <a:lnTo>
                    <a:pt x="818" y="1328"/>
                  </a:lnTo>
                  <a:lnTo>
                    <a:pt x="822" y="1331"/>
                  </a:lnTo>
                  <a:lnTo>
                    <a:pt x="827" y="1333"/>
                  </a:lnTo>
                  <a:lnTo>
                    <a:pt x="836" y="1335"/>
                  </a:lnTo>
                  <a:lnTo>
                    <a:pt x="846" y="1336"/>
                  </a:lnTo>
                  <a:lnTo>
                    <a:pt x="859" y="1336"/>
                  </a:lnTo>
                  <a:lnTo>
                    <a:pt x="890" y="1335"/>
                  </a:lnTo>
                  <a:lnTo>
                    <a:pt x="927" y="1332"/>
                  </a:lnTo>
                  <a:lnTo>
                    <a:pt x="966" y="1326"/>
                  </a:lnTo>
                  <a:lnTo>
                    <a:pt x="1004" y="1319"/>
                  </a:lnTo>
                  <a:lnTo>
                    <a:pt x="1031" y="1313"/>
                  </a:lnTo>
                  <a:lnTo>
                    <a:pt x="1056" y="1306"/>
                  </a:lnTo>
                  <a:lnTo>
                    <a:pt x="1078" y="1298"/>
                  </a:lnTo>
                  <a:lnTo>
                    <a:pt x="1099" y="1289"/>
                  </a:lnTo>
                  <a:lnTo>
                    <a:pt x="1113" y="1280"/>
                  </a:lnTo>
                  <a:lnTo>
                    <a:pt x="1127" y="1272"/>
                  </a:lnTo>
                  <a:lnTo>
                    <a:pt x="1134" y="1263"/>
                  </a:lnTo>
                  <a:lnTo>
                    <a:pt x="1137" y="1258"/>
                  </a:lnTo>
                  <a:lnTo>
                    <a:pt x="1138" y="1254"/>
                  </a:lnTo>
                  <a:lnTo>
                    <a:pt x="1141" y="1243"/>
                  </a:lnTo>
                  <a:lnTo>
                    <a:pt x="1149" y="1233"/>
                  </a:lnTo>
                  <a:lnTo>
                    <a:pt x="1168" y="1207"/>
                  </a:lnTo>
                  <a:lnTo>
                    <a:pt x="1189" y="1180"/>
                  </a:lnTo>
                  <a:lnTo>
                    <a:pt x="1202" y="1161"/>
                  </a:lnTo>
                  <a:lnTo>
                    <a:pt x="1205" y="1155"/>
                  </a:lnTo>
                  <a:lnTo>
                    <a:pt x="1206" y="1147"/>
                  </a:lnTo>
                  <a:lnTo>
                    <a:pt x="1206" y="1140"/>
                  </a:lnTo>
                  <a:lnTo>
                    <a:pt x="1203" y="1133"/>
                  </a:lnTo>
                  <a:lnTo>
                    <a:pt x="1199" y="1127"/>
                  </a:lnTo>
                  <a:lnTo>
                    <a:pt x="1192" y="1121"/>
                  </a:lnTo>
                  <a:lnTo>
                    <a:pt x="1183" y="1117"/>
                  </a:lnTo>
                  <a:lnTo>
                    <a:pt x="1172" y="1115"/>
                  </a:lnTo>
                  <a:lnTo>
                    <a:pt x="1162" y="1112"/>
                  </a:lnTo>
                  <a:lnTo>
                    <a:pt x="1155" y="1106"/>
                  </a:lnTo>
                  <a:lnTo>
                    <a:pt x="1150" y="1099"/>
                  </a:lnTo>
                  <a:lnTo>
                    <a:pt x="1149" y="1090"/>
                  </a:lnTo>
                  <a:lnTo>
                    <a:pt x="1149" y="1081"/>
                  </a:lnTo>
                  <a:lnTo>
                    <a:pt x="1150" y="1071"/>
                  </a:lnTo>
                  <a:lnTo>
                    <a:pt x="1155" y="1062"/>
                  </a:lnTo>
                  <a:lnTo>
                    <a:pt x="1161" y="1053"/>
                  </a:lnTo>
                  <a:lnTo>
                    <a:pt x="1165" y="1046"/>
                  </a:lnTo>
                  <a:lnTo>
                    <a:pt x="1165" y="1038"/>
                  </a:lnTo>
                  <a:lnTo>
                    <a:pt x="1163" y="1032"/>
                  </a:lnTo>
                  <a:lnTo>
                    <a:pt x="1158" y="1026"/>
                  </a:lnTo>
                  <a:lnTo>
                    <a:pt x="1150" y="1020"/>
                  </a:lnTo>
                  <a:lnTo>
                    <a:pt x="1141" y="1016"/>
                  </a:lnTo>
                  <a:lnTo>
                    <a:pt x="1132" y="1013"/>
                  </a:lnTo>
                  <a:lnTo>
                    <a:pt x="1121" y="1012"/>
                  </a:lnTo>
                  <a:lnTo>
                    <a:pt x="1109" y="1009"/>
                  </a:lnTo>
                  <a:lnTo>
                    <a:pt x="1097" y="1006"/>
                  </a:lnTo>
                  <a:lnTo>
                    <a:pt x="1085" y="1001"/>
                  </a:lnTo>
                  <a:lnTo>
                    <a:pt x="1075" y="995"/>
                  </a:lnTo>
                  <a:lnTo>
                    <a:pt x="1068" y="988"/>
                  </a:lnTo>
                  <a:lnTo>
                    <a:pt x="1065" y="985"/>
                  </a:lnTo>
                  <a:lnTo>
                    <a:pt x="1063" y="981"/>
                  </a:lnTo>
                  <a:lnTo>
                    <a:pt x="1063" y="976"/>
                  </a:lnTo>
                  <a:lnTo>
                    <a:pt x="1065" y="972"/>
                  </a:lnTo>
                  <a:lnTo>
                    <a:pt x="1066" y="967"/>
                  </a:lnTo>
                  <a:lnTo>
                    <a:pt x="1071" y="963"/>
                  </a:lnTo>
                  <a:lnTo>
                    <a:pt x="1079" y="955"/>
                  </a:lnTo>
                  <a:lnTo>
                    <a:pt x="1084" y="954"/>
                  </a:lnTo>
                  <a:lnTo>
                    <a:pt x="1087" y="954"/>
                  </a:lnTo>
                  <a:lnTo>
                    <a:pt x="1091" y="955"/>
                  </a:lnTo>
                  <a:lnTo>
                    <a:pt x="1096" y="958"/>
                  </a:lnTo>
                  <a:lnTo>
                    <a:pt x="1102" y="941"/>
                  </a:lnTo>
                  <a:lnTo>
                    <a:pt x="1103" y="933"/>
                  </a:lnTo>
                  <a:lnTo>
                    <a:pt x="1103" y="930"/>
                  </a:lnTo>
                  <a:lnTo>
                    <a:pt x="1102" y="929"/>
                  </a:lnTo>
                  <a:lnTo>
                    <a:pt x="1100" y="928"/>
                  </a:lnTo>
                  <a:lnTo>
                    <a:pt x="1094" y="926"/>
                  </a:lnTo>
                  <a:lnTo>
                    <a:pt x="1090" y="923"/>
                  </a:lnTo>
                  <a:lnTo>
                    <a:pt x="1087" y="921"/>
                  </a:lnTo>
                  <a:lnTo>
                    <a:pt x="1084" y="916"/>
                  </a:lnTo>
                  <a:lnTo>
                    <a:pt x="1082" y="910"/>
                  </a:lnTo>
                  <a:lnTo>
                    <a:pt x="1081" y="899"/>
                  </a:lnTo>
                  <a:lnTo>
                    <a:pt x="1081" y="886"/>
                  </a:lnTo>
                  <a:lnTo>
                    <a:pt x="1082" y="867"/>
                  </a:lnTo>
                  <a:lnTo>
                    <a:pt x="1087" y="854"/>
                  </a:lnTo>
                  <a:lnTo>
                    <a:pt x="1091" y="842"/>
                  </a:lnTo>
                  <a:lnTo>
                    <a:pt x="1096" y="829"/>
                  </a:lnTo>
                  <a:lnTo>
                    <a:pt x="1099" y="814"/>
                  </a:lnTo>
                  <a:lnTo>
                    <a:pt x="1100" y="795"/>
                  </a:lnTo>
                  <a:lnTo>
                    <a:pt x="1102" y="777"/>
                  </a:lnTo>
                  <a:lnTo>
                    <a:pt x="1103" y="761"/>
                  </a:lnTo>
                  <a:lnTo>
                    <a:pt x="1110" y="731"/>
                  </a:lnTo>
                  <a:lnTo>
                    <a:pt x="1119" y="700"/>
                  </a:lnTo>
                  <a:lnTo>
                    <a:pt x="1122" y="687"/>
                  </a:lnTo>
                  <a:lnTo>
                    <a:pt x="1124" y="674"/>
                  </a:lnTo>
                  <a:lnTo>
                    <a:pt x="1124" y="668"/>
                  </a:lnTo>
                  <a:lnTo>
                    <a:pt x="1127" y="663"/>
                  </a:lnTo>
                  <a:lnTo>
                    <a:pt x="1132" y="650"/>
                  </a:lnTo>
                  <a:lnTo>
                    <a:pt x="1143" y="638"/>
                  </a:lnTo>
                  <a:lnTo>
                    <a:pt x="1155" y="625"/>
                  </a:lnTo>
                  <a:lnTo>
                    <a:pt x="1181" y="594"/>
                  </a:lnTo>
                  <a:lnTo>
                    <a:pt x="1196" y="577"/>
                  </a:lnTo>
                  <a:lnTo>
                    <a:pt x="1208" y="560"/>
                  </a:lnTo>
                  <a:lnTo>
                    <a:pt x="1218" y="543"/>
                  </a:lnTo>
                  <a:lnTo>
                    <a:pt x="1231" y="527"/>
                  </a:lnTo>
                  <a:lnTo>
                    <a:pt x="1245" y="510"/>
                  </a:lnTo>
                  <a:lnTo>
                    <a:pt x="1261" y="493"/>
                  </a:lnTo>
                  <a:lnTo>
                    <a:pt x="1291" y="464"/>
                  </a:lnTo>
                  <a:lnTo>
                    <a:pt x="1317" y="440"/>
                  </a:lnTo>
                  <a:lnTo>
                    <a:pt x="1329" y="431"/>
                  </a:lnTo>
                  <a:lnTo>
                    <a:pt x="1341" y="425"/>
                  </a:lnTo>
                  <a:lnTo>
                    <a:pt x="1354" y="420"/>
                  </a:lnTo>
                  <a:lnTo>
                    <a:pt x="1381" y="408"/>
                  </a:lnTo>
                  <a:lnTo>
                    <a:pt x="1392" y="402"/>
                  </a:lnTo>
                  <a:lnTo>
                    <a:pt x="1403" y="396"/>
                  </a:lnTo>
                  <a:lnTo>
                    <a:pt x="1410" y="390"/>
                  </a:lnTo>
                  <a:lnTo>
                    <a:pt x="1415" y="384"/>
                  </a:lnTo>
                  <a:lnTo>
                    <a:pt x="1416" y="377"/>
                  </a:lnTo>
                  <a:lnTo>
                    <a:pt x="1417" y="366"/>
                  </a:lnTo>
                  <a:lnTo>
                    <a:pt x="1417" y="352"/>
                  </a:lnTo>
                  <a:lnTo>
                    <a:pt x="1415" y="319"/>
                  </a:lnTo>
                  <a:lnTo>
                    <a:pt x="1413" y="304"/>
                  </a:lnTo>
                  <a:lnTo>
                    <a:pt x="1410" y="291"/>
                  </a:lnTo>
                  <a:lnTo>
                    <a:pt x="1406" y="281"/>
                  </a:lnTo>
                  <a:lnTo>
                    <a:pt x="1404" y="278"/>
                  </a:lnTo>
                  <a:lnTo>
                    <a:pt x="1403" y="276"/>
                  </a:lnTo>
                  <a:lnTo>
                    <a:pt x="1397" y="275"/>
                  </a:lnTo>
                  <a:lnTo>
                    <a:pt x="1388" y="273"/>
                  </a:lnTo>
                  <a:lnTo>
                    <a:pt x="1372" y="273"/>
                  </a:lnTo>
                  <a:lnTo>
                    <a:pt x="1355" y="273"/>
                  </a:lnTo>
                  <a:lnTo>
                    <a:pt x="1355" y="279"/>
                  </a:lnTo>
                  <a:lnTo>
                    <a:pt x="1357" y="281"/>
                  </a:lnTo>
                  <a:lnTo>
                    <a:pt x="1357" y="297"/>
                  </a:lnTo>
                  <a:lnTo>
                    <a:pt x="1354" y="316"/>
                  </a:lnTo>
                  <a:lnTo>
                    <a:pt x="1350" y="337"/>
                  </a:lnTo>
                  <a:lnTo>
                    <a:pt x="1344" y="356"/>
                  </a:lnTo>
                  <a:lnTo>
                    <a:pt x="1339" y="368"/>
                  </a:lnTo>
                  <a:lnTo>
                    <a:pt x="1333" y="377"/>
                  </a:lnTo>
                  <a:lnTo>
                    <a:pt x="1327" y="383"/>
                  </a:lnTo>
                  <a:lnTo>
                    <a:pt x="1325" y="384"/>
                  </a:lnTo>
                  <a:lnTo>
                    <a:pt x="1321" y="384"/>
                  </a:lnTo>
                  <a:lnTo>
                    <a:pt x="1320" y="384"/>
                  </a:lnTo>
                  <a:lnTo>
                    <a:pt x="1318" y="384"/>
                  </a:lnTo>
                  <a:lnTo>
                    <a:pt x="1311" y="386"/>
                  </a:lnTo>
                  <a:lnTo>
                    <a:pt x="1305" y="388"/>
                  </a:lnTo>
                  <a:lnTo>
                    <a:pt x="1292" y="399"/>
                  </a:lnTo>
                  <a:lnTo>
                    <a:pt x="1280" y="408"/>
                  </a:lnTo>
                  <a:lnTo>
                    <a:pt x="1274" y="411"/>
                  </a:lnTo>
                  <a:lnTo>
                    <a:pt x="1268" y="412"/>
                  </a:lnTo>
                  <a:lnTo>
                    <a:pt x="1265" y="412"/>
                  </a:lnTo>
                  <a:lnTo>
                    <a:pt x="1262" y="411"/>
                  </a:lnTo>
                  <a:lnTo>
                    <a:pt x="1257" y="412"/>
                  </a:lnTo>
                  <a:lnTo>
                    <a:pt x="1251" y="414"/>
                  </a:lnTo>
                  <a:lnTo>
                    <a:pt x="1240" y="420"/>
                  </a:lnTo>
                  <a:lnTo>
                    <a:pt x="1239" y="421"/>
                  </a:lnTo>
                  <a:lnTo>
                    <a:pt x="1227" y="425"/>
                  </a:lnTo>
                  <a:lnTo>
                    <a:pt x="1221" y="427"/>
                  </a:lnTo>
                  <a:lnTo>
                    <a:pt x="1215" y="428"/>
                  </a:lnTo>
                  <a:lnTo>
                    <a:pt x="1209" y="427"/>
                  </a:lnTo>
                  <a:lnTo>
                    <a:pt x="1203" y="424"/>
                  </a:lnTo>
                  <a:lnTo>
                    <a:pt x="1199" y="422"/>
                  </a:lnTo>
                  <a:lnTo>
                    <a:pt x="1193" y="421"/>
                  </a:lnTo>
                  <a:lnTo>
                    <a:pt x="1183" y="420"/>
                  </a:lnTo>
                  <a:lnTo>
                    <a:pt x="1166" y="421"/>
                  </a:lnTo>
                  <a:lnTo>
                    <a:pt x="1152" y="422"/>
                  </a:lnTo>
                  <a:lnTo>
                    <a:pt x="1146" y="421"/>
                  </a:lnTo>
                  <a:lnTo>
                    <a:pt x="1141" y="421"/>
                  </a:lnTo>
                  <a:lnTo>
                    <a:pt x="1136" y="418"/>
                  </a:lnTo>
                  <a:lnTo>
                    <a:pt x="1131" y="415"/>
                  </a:lnTo>
                  <a:lnTo>
                    <a:pt x="1125" y="414"/>
                  </a:lnTo>
                  <a:lnTo>
                    <a:pt x="1110" y="412"/>
                  </a:lnTo>
                  <a:lnTo>
                    <a:pt x="1094" y="411"/>
                  </a:lnTo>
                  <a:lnTo>
                    <a:pt x="1081" y="411"/>
                  </a:lnTo>
                  <a:lnTo>
                    <a:pt x="1073" y="408"/>
                  </a:lnTo>
                  <a:lnTo>
                    <a:pt x="1072" y="406"/>
                  </a:lnTo>
                  <a:lnTo>
                    <a:pt x="1071" y="403"/>
                  </a:lnTo>
                  <a:lnTo>
                    <a:pt x="1071" y="400"/>
                  </a:lnTo>
                  <a:lnTo>
                    <a:pt x="1073" y="397"/>
                  </a:lnTo>
                  <a:lnTo>
                    <a:pt x="1082" y="388"/>
                  </a:lnTo>
                  <a:lnTo>
                    <a:pt x="1088" y="383"/>
                  </a:lnTo>
                  <a:lnTo>
                    <a:pt x="1093" y="372"/>
                  </a:lnTo>
                  <a:lnTo>
                    <a:pt x="1094" y="365"/>
                  </a:lnTo>
                  <a:lnTo>
                    <a:pt x="1094" y="356"/>
                  </a:lnTo>
                  <a:lnTo>
                    <a:pt x="1094" y="350"/>
                  </a:lnTo>
                  <a:lnTo>
                    <a:pt x="1096" y="344"/>
                  </a:lnTo>
                  <a:lnTo>
                    <a:pt x="1102" y="331"/>
                  </a:lnTo>
                  <a:lnTo>
                    <a:pt x="1109" y="319"/>
                  </a:lnTo>
                  <a:lnTo>
                    <a:pt x="1119" y="307"/>
                  </a:lnTo>
                  <a:lnTo>
                    <a:pt x="1140" y="282"/>
                  </a:lnTo>
                  <a:lnTo>
                    <a:pt x="1147" y="272"/>
                  </a:lnTo>
                  <a:lnTo>
                    <a:pt x="1149" y="267"/>
                  </a:lnTo>
                  <a:lnTo>
                    <a:pt x="1150" y="264"/>
                  </a:lnTo>
                  <a:lnTo>
                    <a:pt x="1149" y="262"/>
                  </a:lnTo>
                  <a:lnTo>
                    <a:pt x="1143" y="257"/>
                  </a:lnTo>
                  <a:lnTo>
                    <a:pt x="1134" y="251"/>
                  </a:lnTo>
                  <a:lnTo>
                    <a:pt x="1103" y="238"/>
                  </a:lnTo>
                  <a:lnTo>
                    <a:pt x="1068" y="223"/>
                  </a:lnTo>
                  <a:lnTo>
                    <a:pt x="1035" y="208"/>
                  </a:lnTo>
                  <a:lnTo>
                    <a:pt x="1025" y="202"/>
                  </a:lnTo>
                  <a:lnTo>
                    <a:pt x="1017" y="197"/>
                  </a:lnTo>
                  <a:lnTo>
                    <a:pt x="1006" y="182"/>
                  </a:lnTo>
                  <a:lnTo>
                    <a:pt x="998" y="176"/>
                  </a:lnTo>
                  <a:lnTo>
                    <a:pt x="989" y="170"/>
                  </a:lnTo>
                  <a:lnTo>
                    <a:pt x="979" y="165"/>
                  </a:lnTo>
                  <a:lnTo>
                    <a:pt x="967" y="161"/>
                  </a:lnTo>
                  <a:lnTo>
                    <a:pt x="954" y="158"/>
                  </a:lnTo>
                  <a:lnTo>
                    <a:pt x="939" y="155"/>
                  </a:lnTo>
                  <a:lnTo>
                    <a:pt x="926" y="154"/>
                  </a:lnTo>
                  <a:lnTo>
                    <a:pt x="914" y="149"/>
                  </a:lnTo>
                  <a:lnTo>
                    <a:pt x="907" y="145"/>
                  </a:lnTo>
                  <a:lnTo>
                    <a:pt x="899" y="139"/>
                  </a:lnTo>
                  <a:lnTo>
                    <a:pt x="883" y="124"/>
                  </a:lnTo>
                  <a:lnTo>
                    <a:pt x="874" y="115"/>
                  </a:lnTo>
                  <a:lnTo>
                    <a:pt x="861" y="107"/>
                  </a:lnTo>
                  <a:lnTo>
                    <a:pt x="849" y="99"/>
                  </a:lnTo>
                  <a:lnTo>
                    <a:pt x="837" y="89"/>
                  </a:lnTo>
                  <a:lnTo>
                    <a:pt x="811" y="64"/>
                  </a:lnTo>
                  <a:lnTo>
                    <a:pt x="785" y="37"/>
                  </a:lnTo>
                  <a:lnTo>
                    <a:pt x="775" y="25"/>
                  </a:lnTo>
                  <a:lnTo>
                    <a:pt x="766" y="13"/>
                  </a:lnTo>
                  <a:lnTo>
                    <a:pt x="763" y="8"/>
                  </a:lnTo>
                  <a:lnTo>
                    <a:pt x="750" y="6"/>
                  </a:lnTo>
                  <a:lnTo>
                    <a:pt x="731" y="3"/>
                  </a:lnTo>
                  <a:lnTo>
                    <a:pt x="715" y="3"/>
                  </a:lnTo>
                  <a:lnTo>
                    <a:pt x="701" y="3"/>
                  </a:lnTo>
                  <a:lnTo>
                    <a:pt x="697" y="5"/>
                  </a:lnTo>
                  <a:lnTo>
                    <a:pt x="694" y="8"/>
                  </a:lnTo>
                  <a:lnTo>
                    <a:pt x="690" y="13"/>
                  </a:lnTo>
                  <a:lnTo>
                    <a:pt x="687" y="21"/>
                  </a:lnTo>
                  <a:lnTo>
                    <a:pt x="678" y="37"/>
                  </a:lnTo>
                  <a:lnTo>
                    <a:pt x="670" y="50"/>
                  </a:lnTo>
                  <a:lnTo>
                    <a:pt x="666" y="55"/>
                  </a:lnTo>
                  <a:lnTo>
                    <a:pt x="660" y="58"/>
                  </a:lnTo>
                  <a:lnTo>
                    <a:pt x="659" y="56"/>
                  </a:lnTo>
                  <a:lnTo>
                    <a:pt x="656" y="55"/>
                  </a:lnTo>
                  <a:lnTo>
                    <a:pt x="651" y="49"/>
                  </a:lnTo>
                  <a:lnTo>
                    <a:pt x="647" y="41"/>
                  </a:lnTo>
                  <a:lnTo>
                    <a:pt x="641" y="36"/>
                  </a:lnTo>
                  <a:lnTo>
                    <a:pt x="635" y="30"/>
                  </a:lnTo>
                  <a:lnTo>
                    <a:pt x="628" y="27"/>
                  </a:lnTo>
                  <a:lnTo>
                    <a:pt x="619" y="24"/>
                  </a:lnTo>
                  <a:lnTo>
                    <a:pt x="610" y="21"/>
                  </a:lnTo>
                  <a:lnTo>
                    <a:pt x="592" y="18"/>
                  </a:lnTo>
                  <a:lnTo>
                    <a:pt x="570" y="16"/>
                  </a:lnTo>
                  <a:lnTo>
                    <a:pt x="567" y="15"/>
                  </a:lnTo>
                  <a:lnTo>
                    <a:pt x="555" y="12"/>
                  </a:lnTo>
                  <a:lnTo>
                    <a:pt x="548" y="6"/>
                  </a:lnTo>
                  <a:lnTo>
                    <a:pt x="540" y="2"/>
                  </a:lnTo>
                  <a:lnTo>
                    <a:pt x="538" y="2"/>
                  </a:lnTo>
                  <a:close/>
                  <a:moveTo>
                    <a:pt x="344" y="2552"/>
                  </a:moveTo>
                  <a:lnTo>
                    <a:pt x="341" y="2603"/>
                  </a:lnTo>
                  <a:lnTo>
                    <a:pt x="340" y="2679"/>
                  </a:lnTo>
                  <a:lnTo>
                    <a:pt x="340" y="2716"/>
                  </a:lnTo>
                  <a:lnTo>
                    <a:pt x="340" y="2748"/>
                  </a:lnTo>
                  <a:lnTo>
                    <a:pt x="341" y="2772"/>
                  </a:lnTo>
                  <a:lnTo>
                    <a:pt x="342" y="2779"/>
                  </a:lnTo>
                  <a:lnTo>
                    <a:pt x="344" y="2784"/>
                  </a:lnTo>
                  <a:lnTo>
                    <a:pt x="344" y="2785"/>
                  </a:lnTo>
                  <a:lnTo>
                    <a:pt x="348" y="2785"/>
                  </a:lnTo>
                  <a:lnTo>
                    <a:pt x="375" y="2784"/>
                  </a:lnTo>
                  <a:lnTo>
                    <a:pt x="410" y="2782"/>
                  </a:lnTo>
                  <a:lnTo>
                    <a:pt x="437" y="2784"/>
                  </a:lnTo>
                  <a:lnTo>
                    <a:pt x="452" y="2787"/>
                  </a:lnTo>
                  <a:lnTo>
                    <a:pt x="458" y="2788"/>
                  </a:lnTo>
                  <a:lnTo>
                    <a:pt x="464" y="2791"/>
                  </a:lnTo>
                  <a:lnTo>
                    <a:pt x="473" y="2794"/>
                  </a:lnTo>
                  <a:lnTo>
                    <a:pt x="478" y="2795"/>
                  </a:lnTo>
                  <a:lnTo>
                    <a:pt x="483" y="2797"/>
                  </a:lnTo>
                  <a:lnTo>
                    <a:pt x="489" y="2795"/>
                  </a:lnTo>
                  <a:lnTo>
                    <a:pt x="496" y="2791"/>
                  </a:lnTo>
                  <a:lnTo>
                    <a:pt x="502" y="2785"/>
                  </a:lnTo>
                  <a:lnTo>
                    <a:pt x="512" y="2782"/>
                  </a:lnTo>
                  <a:lnTo>
                    <a:pt x="523" y="2781"/>
                  </a:lnTo>
                  <a:lnTo>
                    <a:pt x="536" y="2779"/>
                  </a:lnTo>
                  <a:lnTo>
                    <a:pt x="561" y="2775"/>
                  </a:lnTo>
                  <a:lnTo>
                    <a:pt x="573" y="2772"/>
                  </a:lnTo>
                  <a:lnTo>
                    <a:pt x="583" y="2767"/>
                  </a:lnTo>
                  <a:lnTo>
                    <a:pt x="589" y="2761"/>
                  </a:lnTo>
                  <a:lnTo>
                    <a:pt x="591" y="2760"/>
                  </a:lnTo>
                  <a:lnTo>
                    <a:pt x="592" y="2757"/>
                  </a:lnTo>
                  <a:lnTo>
                    <a:pt x="591" y="2755"/>
                  </a:lnTo>
                  <a:lnTo>
                    <a:pt x="589" y="2754"/>
                  </a:lnTo>
                  <a:lnTo>
                    <a:pt x="583" y="2751"/>
                  </a:lnTo>
                  <a:lnTo>
                    <a:pt x="574" y="2750"/>
                  </a:lnTo>
                  <a:lnTo>
                    <a:pt x="564" y="2747"/>
                  </a:lnTo>
                  <a:lnTo>
                    <a:pt x="536" y="2745"/>
                  </a:lnTo>
                  <a:lnTo>
                    <a:pt x="529" y="2744"/>
                  </a:lnTo>
                  <a:lnTo>
                    <a:pt x="520" y="2742"/>
                  </a:lnTo>
                  <a:lnTo>
                    <a:pt x="501" y="2733"/>
                  </a:lnTo>
                  <a:lnTo>
                    <a:pt x="481" y="2720"/>
                  </a:lnTo>
                  <a:lnTo>
                    <a:pt x="461" y="2705"/>
                  </a:lnTo>
                  <a:lnTo>
                    <a:pt x="424" y="2676"/>
                  </a:lnTo>
                  <a:lnTo>
                    <a:pt x="397" y="2654"/>
                  </a:lnTo>
                  <a:lnTo>
                    <a:pt x="390" y="2646"/>
                  </a:lnTo>
                  <a:lnTo>
                    <a:pt x="387" y="2640"/>
                  </a:lnTo>
                  <a:lnTo>
                    <a:pt x="382" y="2630"/>
                  </a:lnTo>
                  <a:lnTo>
                    <a:pt x="381" y="2626"/>
                  </a:lnTo>
                  <a:lnTo>
                    <a:pt x="378" y="2623"/>
                  </a:lnTo>
                  <a:lnTo>
                    <a:pt x="375" y="2620"/>
                  </a:lnTo>
                  <a:lnTo>
                    <a:pt x="371" y="2620"/>
                  </a:lnTo>
                  <a:lnTo>
                    <a:pt x="363" y="2620"/>
                  </a:lnTo>
                  <a:lnTo>
                    <a:pt x="357" y="2621"/>
                  </a:lnTo>
                  <a:lnTo>
                    <a:pt x="351" y="2620"/>
                  </a:lnTo>
                  <a:lnTo>
                    <a:pt x="348" y="2617"/>
                  </a:lnTo>
                  <a:lnTo>
                    <a:pt x="348" y="2614"/>
                  </a:lnTo>
                  <a:lnTo>
                    <a:pt x="350" y="2608"/>
                  </a:lnTo>
                  <a:lnTo>
                    <a:pt x="353" y="2603"/>
                  </a:lnTo>
                  <a:lnTo>
                    <a:pt x="359" y="2599"/>
                  </a:lnTo>
                  <a:lnTo>
                    <a:pt x="363" y="2595"/>
                  </a:lnTo>
                  <a:lnTo>
                    <a:pt x="369" y="2590"/>
                  </a:lnTo>
                  <a:lnTo>
                    <a:pt x="372" y="2587"/>
                  </a:lnTo>
                  <a:lnTo>
                    <a:pt x="374" y="2583"/>
                  </a:lnTo>
                  <a:lnTo>
                    <a:pt x="372" y="2577"/>
                  </a:lnTo>
                  <a:lnTo>
                    <a:pt x="369" y="2571"/>
                  </a:lnTo>
                  <a:lnTo>
                    <a:pt x="365" y="2565"/>
                  </a:lnTo>
                  <a:lnTo>
                    <a:pt x="357" y="2559"/>
                  </a:lnTo>
                  <a:lnTo>
                    <a:pt x="351" y="2555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25" name="Freeform: Shape 208">
              <a:extLst>
                <a:ext uri="{FF2B5EF4-FFF2-40B4-BE49-F238E27FC236}">
                  <a16:creationId xmlns:a16="http://schemas.microsoft.com/office/drawing/2014/main" id="{930735F2-8677-0049-B8AA-FA9777D1D14B}"/>
                </a:ext>
              </a:extLst>
            </p:cNvPr>
            <p:cNvSpPr/>
            <p:nvPr/>
          </p:nvSpPr>
          <p:spPr>
            <a:xfrm>
              <a:off x="2527560" y="3772440"/>
              <a:ext cx="509760" cy="908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17" h="2525">
                  <a:moveTo>
                    <a:pt x="534" y="0"/>
                  </a:moveTo>
                  <a:lnTo>
                    <a:pt x="534" y="0"/>
                  </a:lnTo>
                  <a:lnTo>
                    <a:pt x="530" y="2"/>
                  </a:lnTo>
                  <a:lnTo>
                    <a:pt x="530" y="2"/>
                  </a:lnTo>
                  <a:lnTo>
                    <a:pt x="526" y="3"/>
                  </a:lnTo>
                  <a:lnTo>
                    <a:pt x="521" y="6"/>
                  </a:lnTo>
                  <a:lnTo>
                    <a:pt x="508" y="18"/>
                  </a:lnTo>
                  <a:lnTo>
                    <a:pt x="508" y="18"/>
                  </a:lnTo>
                  <a:lnTo>
                    <a:pt x="502" y="24"/>
                  </a:lnTo>
                  <a:lnTo>
                    <a:pt x="502" y="24"/>
                  </a:lnTo>
                  <a:lnTo>
                    <a:pt x="480" y="43"/>
                  </a:lnTo>
                  <a:lnTo>
                    <a:pt x="456" y="61"/>
                  </a:lnTo>
                  <a:lnTo>
                    <a:pt x="456" y="61"/>
                  </a:lnTo>
                  <a:lnTo>
                    <a:pt x="453" y="92"/>
                  </a:lnTo>
                  <a:lnTo>
                    <a:pt x="449" y="120"/>
                  </a:lnTo>
                  <a:lnTo>
                    <a:pt x="449" y="120"/>
                  </a:lnTo>
                  <a:lnTo>
                    <a:pt x="446" y="133"/>
                  </a:lnTo>
                  <a:lnTo>
                    <a:pt x="441" y="143"/>
                  </a:lnTo>
                  <a:lnTo>
                    <a:pt x="441" y="143"/>
                  </a:lnTo>
                  <a:lnTo>
                    <a:pt x="437" y="149"/>
                  </a:lnTo>
                  <a:lnTo>
                    <a:pt x="427" y="157"/>
                  </a:lnTo>
                  <a:lnTo>
                    <a:pt x="402" y="173"/>
                  </a:lnTo>
                  <a:lnTo>
                    <a:pt x="375" y="189"/>
                  </a:lnTo>
                  <a:lnTo>
                    <a:pt x="366" y="198"/>
                  </a:lnTo>
                  <a:lnTo>
                    <a:pt x="363" y="201"/>
                  </a:lnTo>
                  <a:lnTo>
                    <a:pt x="362" y="205"/>
                  </a:lnTo>
                  <a:lnTo>
                    <a:pt x="362" y="205"/>
                  </a:lnTo>
                  <a:lnTo>
                    <a:pt x="362" y="207"/>
                  </a:lnTo>
                  <a:lnTo>
                    <a:pt x="362" y="207"/>
                  </a:lnTo>
                  <a:lnTo>
                    <a:pt x="362" y="207"/>
                  </a:lnTo>
                  <a:lnTo>
                    <a:pt x="362" y="207"/>
                  </a:lnTo>
                  <a:lnTo>
                    <a:pt x="362" y="207"/>
                  </a:lnTo>
                  <a:lnTo>
                    <a:pt x="362" y="207"/>
                  </a:lnTo>
                  <a:lnTo>
                    <a:pt x="362" y="207"/>
                  </a:lnTo>
                  <a:lnTo>
                    <a:pt x="362" y="207"/>
                  </a:lnTo>
                  <a:lnTo>
                    <a:pt x="362" y="222"/>
                  </a:lnTo>
                  <a:lnTo>
                    <a:pt x="363" y="235"/>
                  </a:lnTo>
                  <a:lnTo>
                    <a:pt x="363" y="241"/>
                  </a:lnTo>
                  <a:lnTo>
                    <a:pt x="363" y="248"/>
                  </a:lnTo>
                  <a:lnTo>
                    <a:pt x="360" y="253"/>
                  </a:lnTo>
                  <a:lnTo>
                    <a:pt x="357" y="257"/>
                  </a:lnTo>
                  <a:lnTo>
                    <a:pt x="357" y="257"/>
                  </a:lnTo>
                  <a:lnTo>
                    <a:pt x="356" y="260"/>
                  </a:lnTo>
                  <a:lnTo>
                    <a:pt x="354" y="263"/>
                  </a:lnTo>
                  <a:lnTo>
                    <a:pt x="354" y="263"/>
                  </a:lnTo>
                  <a:lnTo>
                    <a:pt x="356" y="270"/>
                  </a:lnTo>
                  <a:lnTo>
                    <a:pt x="359" y="281"/>
                  </a:lnTo>
                  <a:lnTo>
                    <a:pt x="366" y="301"/>
                  </a:lnTo>
                  <a:lnTo>
                    <a:pt x="369" y="312"/>
                  </a:lnTo>
                  <a:lnTo>
                    <a:pt x="371" y="321"/>
                  </a:lnTo>
                  <a:lnTo>
                    <a:pt x="371" y="325"/>
                  </a:lnTo>
                  <a:lnTo>
                    <a:pt x="369" y="328"/>
                  </a:lnTo>
                  <a:lnTo>
                    <a:pt x="366" y="331"/>
                  </a:lnTo>
                  <a:lnTo>
                    <a:pt x="363" y="334"/>
                  </a:lnTo>
                  <a:lnTo>
                    <a:pt x="363" y="334"/>
                  </a:lnTo>
                  <a:lnTo>
                    <a:pt x="360" y="335"/>
                  </a:lnTo>
                  <a:lnTo>
                    <a:pt x="357" y="338"/>
                  </a:lnTo>
                  <a:lnTo>
                    <a:pt x="356" y="341"/>
                  </a:lnTo>
                  <a:lnTo>
                    <a:pt x="356" y="344"/>
                  </a:lnTo>
                  <a:lnTo>
                    <a:pt x="357" y="350"/>
                  </a:lnTo>
                  <a:lnTo>
                    <a:pt x="362" y="356"/>
                  </a:lnTo>
                  <a:lnTo>
                    <a:pt x="365" y="363"/>
                  </a:lnTo>
                  <a:lnTo>
                    <a:pt x="368" y="369"/>
                  </a:lnTo>
                  <a:lnTo>
                    <a:pt x="369" y="375"/>
                  </a:lnTo>
                  <a:lnTo>
                    <a:pt x="368" y="378"/>
                  </a:lnTo>
                  <a:lnTo>
                    <a:pt x="366" y="380"/>
                  </a:lnTo>
                  <a:lnTo>
                    <a:pt x="366" y="380"/>
                  </a:lnTo>
                  <a:lnTo>
                    <a:pt x="357" y="386"/>
                  </a:lnTo>
                  <a:lnTo>
                    <a:pt x="348" y="391"/>
                  </a:lnTo>
                  <a:lnTo>
                    <a:pt x="340" y="396"/>
                  </a:lnTo>
                  <a:lnTo>
                    <a:pt x="331" y="402"/>
                  </a:lnTo>
                  <a:lnTo>
                    <a:pt x="331" y="402"/>
                  </a:lnTo>
                  <a:lnTo>
                    <a:pt x="325" y="408"/>
                  </a:lnTo>
                  <a:lnTo>
                    <a:pt x="323" y="411"/>
                  </a:lnTo>
                  <a:lnTo>
                    <a:pt x="323" y="414"/>
                  </a:lnTo>
                  <a:lnTo>
                    <a:pt x="323" y="414"/>
                  </a:lnTo>
                  <a:lnTo>
                    <a:pt x="323" y="425"/>
                  </a:lnTo>
                  <a:lnTo>
                    <a:pt x="323" y="425"/>
                  </a:lnTo>
                  <a:lnTo>
                    <a:pt x="322" y="439"/>
                  </a:lnTo>
                  <a:lnTo>
                    <a:pt x="317" y="453"/>
                  </a:lnTo>
                  <a:lnTo>
                    <a:pt x="315" y="459"/>
                  </a:lnTo>
                  <a:lnTo>
                    <a:pt x="311" y="465"/>
                  </a:lnTo>
                  <a:lnTo>
                    <a:pt x="307" y="470"/>
                  </a:lnTo>
                  <a:lnTo>
                    <a:pt x="303" y="473"/>
                  </a:lnTo>
                  <a:lnTo>
                    <a:pt x="303" y="473"/>
                  </a:lnTo>
                  <a:lnTo>
                    <a:pt x="297" y="477"/>
                  </a:lnTo>
                  <a:lnTo>
                    <a:pt x="291" y="482"/>
                  </a:lnTo>
                  <a:lnTo>
                    <a:pt x="286" y="487"/>
                  </a:lnTo>
                  <a:lnTo>
                    <a:pt x="282" y="495"/>
                  </a:lnTo>
                  <a:lnTo>
                    <a:pt x="282" y="495"/>
                  </a:lnTo>
                  <a:lnTo>
                    <a:pt x="278" y="505"/>
                  </a:lnTo>
                  <a:lnTo>
                    <a:pt x="273" y="516"/>
                  </a:lnTo>
                  <a:lnTo>
                    <a:pt x="272" y="526"/>
                  </a:lnTo>
                  <a:lnTo>
                    <a:pt x="270" y="536"/>
                  </a:lnTo>
                  <a:lnTo>
                    <a:pt x="270" y="536"/>
                  </a:lnTo>
                  <a:lnTo>
                    <a:pt x="270" y="543"/>
                  </a:lnTo>
                  <a:lnTo>
                    <a:pt x="267" y="548"/>
                  </a:lnTo>
                  <a:lnTo>
                    <a:pt x="263" y="550"/>
                  </a:lnTo>
                  <a:lnTo>
                    <a:pt x="260" y="552"/>
                  </a:lnTo>
                  <a:lnTo>
                    <a:pt x="255" y="554"/>
                  </a:lnTo>
                  <a:lnTo>
                    <a:pt x="252" y="557"/>
                  </a:lnTo>
                  <a:lnTo>
                    <a:pt x="250" y="560"/>
                  </a:lnTo>
                  <a:lnTo>
                    <a:pt x="250" y="566"/>
                  </a:lnTo>
                  <a:lnTo>
                    <a:pt x="250" y="566"/>
                  </a:lnTo>
                  <a:lnTo>
                    <a:pt x="251" y="575"/>
                  </a:lnTo>
                  <a:lnTo>
                    <a:pt x="251" y="575"/>
                  </a:lnTo>
                  <a:lnTo>
                    <a:pt x="254" y="582"/>
                  </a:lnTo>
                  <a:lnTo>
                    <a:pt x="254" y="582"/>
                  </a:lnTo>
                  <a:lnTo>
                    <a:pt x="261" y="606"/>
                  </a:lnTo>
                  <a:lnTo>
                    <a:pt x="264" y="616"/>
                  </a:lnTo>
                  <a:lnTo>
                    <a:pt x="264" y="626"/>
                  </a:lnTo>
                  <a:lnTo>
                    <a:pt x="264" y="626"/>
                  </a:lnTo>
                  <a:lnTo>
                    <a:pt x="264" y="632"/>
                  </a:lnTo>
                  <a:lnTo>
                    <a:pt x="263" y="638"/>
                  </a:lnTo>
                  <a:lnTo>
                    <a:pt x="263" y="638"/>
                  </a:lnTo>
                  <a:lnTo>
                    <a:pt x="258" y="644"/>
                  </a:lnTo>
                  <a:lnTo>
                    <a:pt x="251" y="647"/>
                  </a:lnTo>
                  <a:lnTo>
                    <a:pt x="251" y="647"/>
                  </a:lnTo>
                  <a:lnTo>
                    <a:pt x="247" y="648"/>
                  </a:lnTo>
                  <a:lnTo>
                    <a:pt x="247" y="648"/>
                  </a:lnTo>
                  <a:lnTo>
                    <a:pt x="242" y="653"/>
                  </a:lnTo>
                  <a:lnTo>
                    <a:pt x="239" y="659"/>
                  </a:lnTo>
                  <a:lnTo>
                    <a:pt x="233" y="671"/>
                  </a:lnTo>
                  <a:lnTo>
                    <a:pt x="233" y="671"/>
                  </a:lnTo>
                  <a:lnTo>
                    <a:pt x="229" y="693"/>
                  </a:lnTo>
                  <a:lnTo>
                    <a:pt x="226" y="699"/>
                  </a:lnTo>
                  <a:lnTo>
                    <a:pt x="224" y="702"/>
                  </a:lnTo>
                  <a:lnTo>
                    <a:pt x="221" y="702"/>
                  </a:lnTo>
                  <a:lnTo>
                    <a:pt x="221" y="702"/>
                  </a:lnTo>
                  <a:lnTo>
                    <a:pt x="220" y="703"/>
                  </a:lnTo>
                  <a:lnTo>
                    <a:pt x="217" y="705"/>
                  </a:lnTo>
                  <a:lnTo>
                    <a:pt x="214" y="710"/>
                  </a:lnTo>
                  <a:lnTo>
                    <a:pt x="211" y="719"/>
                  </a:lnTo>
                  <a:lnTo>
                    <a:pt x="210" y="731"/>
                  </a:lnTo>
                  <a:lnTo>
                    <a:pt x="210" y="743"/>
                  </a:lnTo>
                  <a:lnTo>
                    <a:pt x="213" y="755"/>
                  </a:lnTo>
                  <a:lnTo>
                    <a:pt x="216" y="768"/>
                  </a:lnTo>
                  <a:lnTo>
                    <a:pt x="221" y="778"/>
                  </a:lnTo>
                  <a:lnTo>
                    <a:pt x="221" y="778"/>
                  </a:lnTo>
                  <a:lnTo>
                    <a:pt x="229" y="787"/>
                  </a:lnTo>
                  <a:lnTo>
                    <a:pt x="233" y="796"/>
                  </a:lnTo>
                  <a:lnTo>
                    <a:pt x="238" y="805"/>
                  </a:lnTo>
                  <a:lnTo>
                    <a:pt x="241" y="814"/>
                  </a:lnTo>
                  <a:lnTo>
                    <a:pt x="244" y="830"/>
                  </a:lnTo>
                  <a:lnTo>
                    <a:pt x="245" y="848"/>
                  </a:lnTo>
                  <a:lnTo>
                    <a:pt x="245" y="848"/>
                  </a:lnTo>
                  <a:lnTo>
                    <a:pt x="247" y="855"/>
                  </a:lnTo>
                  <a:lnTo>
                    <a:pt x="248" y="863"/>
                  </a:lnTo>
                  <a:lnTo>
                    <a:pt x="255" y="874"/>
                  </a:lnTo>
                  <a:lnTo>
                    <a:pt x="261" y="888"/>
                  </a:lnTo>
                  <a:lnTo>
                    <a:pt x="263" y="895"/>
                  </a:lnTo>
                  <a:lnTo>
                    <a:pt x="263" y="902"/>
                  </a:lnTo>
                  <a:lnTo>
                    <a:pt x="263" y="902"/>
                  </a:lnTo>
                  <a:lnTo>
                    <a:pt x="261" y="910"/>
                  </a:lnTo>
                  <a:lnTo>
                    <a:pt x="261" y="910"/>
                  </a:lnTo>
                  <a:lnTo>
                    <a:pt x="258" y="924"/>
                  </a:lnTo>
                  <a:lnTo>
                    <a:pt x="255" y="938"/>
                  </a:lnTo>
                  <a:lnTo>
                    <a:pt x="254" y="951"/>
                  </a:lnTo>
                  <a:lnTo>
                    <a:pt x="250" y="961"/>
                  </a:lnTo>
                  <a:lnTo>
                    <a:pt x="250" y="961"/>
                  </a:lnTo>
                  <a:lnTo>
                    <a:pt x="247" y="964"/>
                  </a:lnTo>
                  <a:lnTo>
                    <a:pt x="244" y="969"/>
                  </a:lnTo>
                  <a:lnTo>
                    <a:pt x="244" y="969"/>
                  </a:lnTo>
                  <a:lnTo>
                    <a:pt x="239" y="973"/>
                  </a:lnTo>
                  <a:lnTo>
                    <a:pt x="236" y="979"/>
                  </a:lnTo>
                  <a:lnTo>
                    <a:pt x="233" y="995"/>
                  </a:lnTo>
                  <a:lnTo>
                    <a:pt x="233" y="1003"/>
                  </a:lnTo>
                  <a:lnTo>
                    <a:pt x="230" y="1009"/>
                  </a:lnTo>
                  <a:lnTo>
                    <a:pt x="227" y="1015"/>
                  </a:lnTo>
                  <a:lnTo>
                    <a:pt x="221" y="1019"/>
                  </a:lnTo>
                  <a:lnTo>
                    <a:pt x="221" y="1019"/>
                  </a:lnTo>
                  <a:lnTo>
                    <a:pt x="219" y="1022"/>
                  </a:lnTo>
                  <a:lnTo>
                    <a:pt x="217" y="1025"/>
                  </a:lnTo>
                  <a:lnTo>
                    <a:pt x="216" y="1029"/>
                  </a:lnTo>
                  <a:lnTo>
                    <a:pt x="216" y="1035"/>
                  </a:lnTo>
                  <a:lnTo>
                    <a:pt x="217" y="1047"/>
                  </a:lnTo>
                  <a:lnTo>
                    <a:pt x="220" y="1062"/>
                  </a:lnTo>
                  <a:lnTo>
                    <a:pt x="223" y="1077"/>
                  </a:lnTo>
                  <a:lnTo>
                    <a:pt x="226" y="1090"/>
                  </a:lnTo>
                  <a:lnTo>
                    <a:pt x="226" y="1102"/>
                  </a:lnTo>
                  <a:lnTo>
                    <a:pt x="224" y="1105"/>
                  </a:lnTo>
                  <a:lnTo>
                    <a:pt x="221" y="1108"/>
                  </a:lnTo>
                  <a:lnTo>
                    <a:pt x="221" y="1108"/>
                  </a:lnTo>
                  <a:lnTo>
                    <a:pt x="207" y="1118"/>
                  </a:lnTo>
                  <a:lnTo>
                    <a:pt x="198" y="1124"/>
                  </a:lnTo>
                  <a:lnTo>
                    <a:pt x="190" y="1130"/>
                  </a:lnTo>
                  <a:lnTo>
                    <a:pt x="182" y="1139"/>
                  </a:lnTo>
                  <a:lnTo>
                    <a:pt x="176" y="1149"/>
                  </a:lnTo>
                  <a:lnTo>
                    <a:pt x="171" y="1162"/>
                  </a:lnTo>
                  <a:lnTo>
                    <a:pt x="170" y="1170"/>
                  </a:lnTo>
                  <a:lnTo>
                    <a:pt x="168" y="1178"/>
                  </a:lnTo>
                  <a:lnTo>
                    <a:pt x="168" y="1178"/>
                  </a:lnTo>
                  <a:lnTo>
                    <a:pt x="168" y="1178"/>
                  </a:lnTo>
                  <a:lnTo>
                    <a:pt x="168" y="1178"/>
                  </a:lnTo>
                  <a:lnTo>
                    <a:pt x="170" y="1209"/>
                  </a:lnTo>
                  <a:lnTo>
                    <a:pt x="171" y="1235"/>
                  </a:lnTo>
                  <a:lnTo>
                    <a:pt x="173" y="1255"/>
                  </a:lnTo>
                  <a:lnTo>
                    <a:pt x="173" y="1263"/>
                  </a:lnTo>
                  <a:lnTo>
                    <a:pt x="171" y="1272"/>
                  </a:lnTo>
                  <a:lnTo>
                    <a:pt x="171" y="1272"/>
                  </a:lnTo>
                  <a:lnTo>
                    <a:pt x="170" y="1275"/>
                  </a:lnTo>
                  <a:lnTo>
                    <a:pt x="170" y="1275"/>
                  </a:lnTo>
                  <a:lnTo>
                    <a:pt x="173" y="1280"/>
                  </a:lnTo>
                  <a:lnTo>
                    <a:pt x="176" y="1285"/>
                  </a:lnTo>
                  <a:lnTo>
                    <a:pt x="180" y="1288"/>
                  </a:lnTo>
                  <a:lnTo>
                    <a:pt x="185" y="1294"/>
                  </a:lnTo>
                  <a:lnTo>
                    <a:pt x="185" y="1294"/>
                  </a:lnTo>
                  <a:lnTo>
                    <a:pt x="186" y="1297"/>
                  </a:lnTo>
                  <a:lnTo>
                    <a:pt x="187" y="1301"/>
                  </a:lnTo>
                  <a:lnTo>
                    <a:pt x="189" y="1306"/>
                  </a:lnTo>
                  <a:lnTo>
                    <a:pt x="187" y="1311"/>
                  </a:lnTo>
                  <a:lnTo>
                    <a:pt x="187" y="1311"/>
                  </a:lnTo>
                  <a:lnTo>
                    <a:pt x="187" y="1316"/>
                  </a:lnTo>
                  <a:lnTo>
                    <a:pt x="185" y="1320"/>
                  </a:lnTo>
                  <a:lnTo>
                    <a:pt x="180" y="1325"/>
                  </a:lnTo>
                  <a:lnTo>
                    <a:pt x="174" y="1328"/>
                  </a:lnTo>
                  <a:lnTo>
                    <a:pt x="167" y="1329"/>
                  </a:lnTo>
                  <a:lnTo>
                    <a:pt x="161" y="1331"/>
                  </a:lnTo>
                  <a:lnTo>
                    <a:pt x="153" y="1332"/>
                  </a:lnTo>
                  <a:lnTo>
                    <a:pt x="149" y="1333"/>
                  </a:lnTo>
                  <a:lnTo>
                    <a:pt x="149" y="1336"/>
                  </a:lnTo>
                  <a:lnTo>
                    <a:pt x="148" y="1339"/>
                  </a:lnTo>
                  <a:lnTo>
                    <a:pt x="148" y="1339"/>
                  </a:lnTo>
                  <a:lnTo>
                    <a:pt x="148" y="1344"/>
                  </a:lnTo>
                  <a:lnTo>
                    <a:pt x="148" y="1344"/>
                  </a:lnTo>
                  <a:lnTo>
                    <a:pt x="149" y="1362"/>
                  </a:lnTo>
                  <a:lnTo>
                    <a:pt x="149" y="1378"/>
                  </a:lnTo>
                  <a:lnTo>
                    <a:pt x="149" y="1378"/>
                  </a:lnTo>
                  <a:lnTo>
                    <a:pt x="149" y="1384"/>
                  </a:lnTo>
                  <a:lnTo>
                    <a:pt x="149" y="1387"/>
                  </a:lnTo>
                  <a:lnTo>
                    <a:pt x="146" y="1390"/>
                  </a:lnTo>
                  <a:lnTo>
                    <a:pt x="143" y="1391"/>
                  </a:lnTo>
                  <a:lnTo>
                    <a:pt x="143" y="1391"/>
                  </a:lnTo>
                  <a:lnTo>
                    <a:pt x="139" y="1393"/>
                  </a:lnTo>
                  <a:lnTo>
                    <a:pt x="136" y="1396"/>
                  </a:lnTo>
                  <a:lnTo>
                    <a:pt x="131" y="1398"/>
                  </a:lnTo>
                  <a:lnTo>
                    <a:pt x="128" y="1404"/>
                  </a:lnTo>
                  <a:lnTo>
                    <a:pt x="127" y="1410"/>
                  </a:lnTo>
                  <a:lnTo>
                    <a:pt x="126" y="1418"/>
                  </a:lnTo>
                  <a:lnTo>
                    <a:pt x="124" y="1437"/>
                  </a:lnTo>
                  <a:lnTo>
                    <a:pt x="124" y="1437"/>
                  </a:lnTo>
                  <a:lnTo>
                    <a:pt x="124" y="1447"/>
                  </a:lnTo>
                  <a:lnTo>
                    <a:pt x="121" y="1456"/>
                  </a:lnTo>
                  <a:lnTo>
                    <a:pt x="118" y="1464"/>
                  </a:lnTo>
                  <a:lnTo>
                    <a:pt x="114" y="1469"/>
                  </a:lnTo>
                  <a:lnTo>
                    <a:pt x="114" y="1469"/>
                  </a:lnTo>
                  <a:lnTo>
                    <a:pt x="108" y="1477"/>
                  </a:lnTo>
                  <a:lnTo>
                    <a:pt x="106" y="1481"/>
                  </a:lnTo>
                  <a:lnTo>
                    <a:pt x="105" y="1486"/>
                  </a:lnTo>
                  <a:lnTo>
                    <a:pt x="105" y="1486"/>
                  </a:lnTo>
                  <a:lnTo>
                    <a:pt x="105" y="1490"/>
                  </a:lnTo>
                  <a:lnTo>
                    <a:pt x="106" y="1496"/>
                  </a:lnTo>
                  <a:lnTo>
                    <a:pt x="111" y="1506"/>
                  </a:lnTo>
                  <a:lnTo>
                    <a:pt x="111" y="1506"/>
                  </a:lnTo>
                  <a:lnTo>
                    <a:pt x="117" y="1520"/>
                  </a:lnTo>
                  <a:lnTo>
                    <a:pt x="120" y="1527"/>
                  </a:lnTo>
                  <a:lnTo>
                    <a:pt x="120" y="1534"/>
                  </a:lnTo>
                  <a:lnTo>
                    <a:pt x="120" y="1534"/>
                  </a:lnTo>
                  <a:lnTo>
                    <a:pt x="121" y="1552"/>
                  </a:lnTo>
                  <a:lnTo>
                    <a:pt x="124" y="1576"/>
                  </a:lnTo>
                  <a:lnTo>
                    <a:pt x="124" y="1588"/>
                  </a:lnTo>
                  <a:lnTo>
                    <a:pt x="122" y="1598"/>
                  </a:lnTo>
                  <a:lnTo>
                    <a:pt x="121" y="1605"/>
                  </a:lnTo>
                  <a:lnTo>
                    <a:pt x="120" y="1608"/>
                  </a:lnTo>
                  <a:lnTo>
                    <a:pt x="117" y="1610"/>
                  </a:lnTo>
                  <a:lnTo>
                    <a:pt x="117" y="1610"/>
                  </a:lnTo>
                  <a:lnTo>
                    <a:pt x="117" y="1610"/>
                  </a:lnTo>
                  <a:lnTo>
                    <a:pt x="117" y="1610"/>
                  </a:lnTo>
                  <a:lnTo>
                    <a:pt x="115" y="1610"/>
                  </a:lnTo>
                  <a:lnTo>
                    <a:pt x="115" y="1610"/>
                  </a:lnTo>
                  <a:lnTo>
                    <a:pt x="111" y="1614"/>
                  </a:lnTo>
                  <a:lnTo>
                    <a:pt x="106" y="1620"/>
                  </a:lnTo>
                  <a:lnTo>
                    <a:pt x="103" y="1630"/>
                  </a:lnTo>
                  <a:lnTo>
                    <a:pt x="100" y="1641"/>
                  </a:lnTo>
                  <a:lnTo>
                    <a:pt x="99" y="1653"/>
                  </a:lnTo>
                  <a:lnTo>
                    <a:pt x="99" y="1663"/>
                  </a:lnTo>
                  <a:lnTo>
                    <a:pt x="100" y="1673"/>
                  </a:lnTo>
                  <a:lnTo>
                    <a:pt x="102" y="1681"/>
                  </a:lnTo>
                  <a:lnTo>
                    <a:pt x="102" y="1681"/>
                  </a:lnTo>
                  <a:lnTo>
                    <a:pt x="105" y="1684"/>
                  </a:lnTo>
                  <a:lnTo>
                    <a:pt x="105" y="1684"/>
                  </a:lnTo>
                  <a:lnTo>
                    <a:pt x="108" y="1686"/>
                  </a:lnTo>
                  <a:lnTo>
                    <a:pt x="108" y="1686"/>
                  </a:lnTo>
                  <a:lnTo>
                    <a:pt x="111" y="1689"/>
                  </a:lnTo>
                  <a:lnTo>
                    <a:pt x="114" y="1694"/>
                  </a:lnTo>
                  <a:lnTo>
                    <a:pt x="115" y="1703"/>
                  </a:lnTo>
                  <a:lnTo>
                    <a:pt x="115" y="1713"/>
                  </a:lnTo>
                  <a:lnTo>
                    <a:pt x="112" y="1722"/>
                  </a:lnTo>
                  <a:lnTo>
                    <a:pt x="112" y="1722"/>
                  </a:lnTo>
                  <a:lnTo>
                    <a:pt x="111" y="1725"/>
                  </a:lnTo>
                  <a:lnTo>
                    <a:pt x="111" y="1725"/>
                  </a:lnTo>
                  <a:lnTo>
                    <a:pt x="112" y="1728"/>
                  </a:lnTo>
                  <a:lnTo>
                    <a:pt x="114" y="1732"/>
                  </a:lnTo>
                  <a:lnTo>
                    <a:pt x="120" y="1740"/>
                  </a:lnTo>
                  <a:lnTo>
                    <a:pt x="126" y="1748"/>
                  </a:lnTo>
                  <a:lnTo>
                    <a:pt x="127" y="1753"/>
                  </a:lnTo>
                  <a:lnTo>
                    <a:pt x="127" y="1757"/>
                  </a:lnTo>
                  <a:lnTo>
                    <a:pt x="127" y="1757"/>
                  </a:lnTo>
                  <a:lnTo>
                    <a:pt x="126" y="1762"/>
                  </a:lnTo>
                  <a:lnTo>
                    <a:pt x="122" y="1766"/>
                  </a:lnTo>
                  <a:lnTo>
                    <a:pt x="122" y="1766"/>
                  </a:lnTo>
                  <a:lnTo>
                    <a:pt x="118" y="1771"/>
                  </a:lnTo>
                  <a:lnTo>
                    <a:pt x="117" y="1775"/>
                  </a:lnTo>
                  <a:lnTo>
                    <a:pt x="115" y="1779"/>
                  </a:lnTo>
                  <a:lnTo>
                    <a:pt x="114" y="1784"/>
                  </a:lnTo>
                  <a:lnTo>
                    <a:pt x="114" y="1784"/>
                  </a:lnTo>
                  <a:lnTo>
                    <a:pt x="115" y="1791"/>
                  </a:lnTo>
                  <a:lnTo>
                    <a:pt x="120" y="1797"/>
                  </a:lnTo>
                  <a:lnTo>
                    <a:pt x="126" y="1802"/>
                  </a:lnTo>
                  <a:lnTo>
                    <a:pt x="134" y="1805"/>
                  </a:lnTo>
                  <a:lnTo>
                    <a:pt x="134" y="1805"/>
                  </a:lnTo>
                  <a:lnTo>
                    <a:pt x="143" y="1803"/>
                  </a:lnTo>
                  <a:lnTo>
                    <a:pt x="143" y="1803"/>
                  </a:lnTo>
                  <a:lnTo>
                    <a:pt x="148" y="1802"/>
                  </a:lnTo>
                  <a:lnTo>
                    <a:pt x="148" y="1802"/>
                  </a:lnTo>
                  <a:lnTo>
                    <a:pt x="155" y="1803"/>
                  </a:lnTo>
                  <a:lnTo>
                    <a:pt x="159" y="1808"/>
                  </a:lnTo>
                  <a:lnTo>
                    <a:pt x="164" y="1812"/>
                  </a:lnTo>
                  <a:lnTo>
                    <a:pt x="165" y="1818"/>
                  </a:lnTo>
                  <a:lnTo>
                    <a:pt x="167" y="1824"/>
                  </a:lnTo>
                  <a:lnTo>
                    <a:pt x="165" y="1830"/>
                  </a:lnTo>
                  <a:lnTo>
                    <a:pt x="161" y="1833"/>
                  </a:lnTo>
                  <a:lnTo>
                    <a:pt x="153" y="1834"/>
                  </a:lnTo>
                  <a:lnTo>
                    <a:pt x="153" y="1834"/>
                  </a:lnTo>
                  <a:lnTo>
                    <a:pt x="131" y="1836"/>
                  </a:lnTo>
                  <a:lnTo>
                    <a:pt x="122" y="1837"/>
                  </a:lnTo>
                  <a:lnTo>
                    <a:pt x="121" y="1839"/>
                  </a:lnTo>
                  <a:lnTo>
                    <a:pt x="120" y="1840"/>
                  </a:lnTo>
                  <a:lnTo>
                    <a:pt x="120" y="1840"/>
                  </a:lnTo>
                  <a:lnTo>
                    <a:pt x="121" y="1843"/>
                  </a:lnTo>
                  <a:lnTo>
                    <a:pt x="127" y="1849"/>
                  </a:lnTo>
                  <a:lnTo>
                    <a:pt x="127" y="1849"/>
                  </a:lnTo>
                  <a:lnTo>
                    <a:pt x="127" y="1850"/>
                  </a:lnTo>
                  <a:lnTo>
                    <a:pt x="127" y="1850"/>
                  </a:lnTo>
                  <a:lnTo>
                    <a:pt x="139" y="1859"/>
                  </a:lnTo>
                  <a:lnTo>
                    <a:pt x="148" y="1870"/>
                  </a:lnTo>
                  <a:lnTo>
                    <a:pt x="148" y="1870"/>
                  </a:lnTo>
                  <a:lnTo>
                    <a:pt x="151" y="1877"/>
                  </a:lnTo>
                  <a:lnTo>
                    <a:pt x="151" y="1881"/>
                  </a:lnTo>
                  <a:lnTo>
                    <a:pt x="151" y="1884"/>
                  </a:lnTo>
                  <a:lnTo>
                    <a:pt x="149" y="1887"/>
                  </a:lnTo>
                  <a:lnTo>
                    <a:pt x="146" y="1890"/>
                  </a:lnTo>
                  <a:lnTo>
                    <a:pt x="142" y="1893"/>
                  </a:lnTo>
                  <a:lnTo>
                    <a:pt x="137" y="1896"/>
                  </a:lnTo>
                  <a:lnTo>
                    <a:pt x="137" y="1896"/>
                  </a:lnTo>
                  <a:lnTo>
                    <a:pt x="128" y="1900"/>
                  </a:lnTo>
                  <a:lnTo>
                    <a:pt x="124" y="1905"/>
                  </a:lnTo>
                  <a:lnTo>
                    <a:pt x="124" y="1911"/>
                  </a:lnTo>
                  <a:lnTo>
                    <a:pt x="124" y="1918"/>
                  </a:lnTo>
                  <a:lnTo>
                    <a:pt x="124" y="1918"/>
                  </a:lnTo>
                  <a:lnTo>
                    <a:pt x="126" y="1929"/>
                  </a:lnTo>
                  <a:lnTo>
                    <a:pt x="127" y="1940"/>
                  </a:lnTo>
                  <a:lnTo>
                    <a:pt x="127" y="1940"/>
                  </a:lnTo>
                  <a:lnTo>
                    <a:pt x="127" y="1940"/>
                  </a:lnTo>
                  <a:lnTo>
                    <a:pt x="127" y="1940"/>
                  </a:lnTo>
                  <a:lnTo>
                    <a:pt x="127" y="1940"/>
                  </a:lnTo>
                  <a:lnTo>
                    <a:pt x="127" y="1940"/>
                  </a:lnTo>
                  <a:lnTo>
                    <a:pt x="127" y="1940"/>
                  </a:lnTo>
                  <a:lnTo>
                    <a:pt x="127" y="1940"/>
                  </a:lnTo>
                  <a:lnTo>
                    <a:pt x="127" y="1940"/>
                  </a:lnTo>
                  <a:lnTo>
                    <a:pt x="127" y="1945"/>
                  </a:lnTo>
                  <a:lnTo>
                    <a:pt x="127" y="1945"/>
                  </a:lnTo>
                  <a:lnTo>
                    <a:pt x="127" y="1951"/>
                  </a:lnTo>
                  <a:lnTo>
                    <a:pt x="127" y="1951"/>
                  </a:lnTo>
                  <a:lnTo>
                    <a:pt x="126" y="1960"/>
                  </a:lnTo>
                  <a:lnTo>
                    <a:pt x="126" y="1960"/>
                  </a:lnTo>
                  <a:lnTo>
                    <a:pt x="127" y="1968"/>
                  </a:lnTo>
                  <a:lnTo>
                    <a:pt x="127" y="1968"/>
                  </a:lnTo>
                  <a:lnTo>
                    <a:pt x="130" y="1983"/>
                  </a:lnTo>
                  <a:lnTo>
                    <a:pt x="133" y="1991"/>
                  </a:lnTo>
                  <a:lnTo>
                    <a:pt x="133" y="1995"/>
                  </a:lnTo>
                  <a:lnTo>
                    <a:pt x="133" y="1995"/>
                  </a:lnTo>
                  <a:lnTo>
                    <a:pt x="133" y="1999"/>
                  </a:lnTo>
                  <a:lnTo>
                    <a:pt x="131" y="2001"/>
                  </a:lnTo>
                  <a:lnTo>
                    <a:pt x="128" y="2004"/>
                  </a:lnTo>
                  <a:lnTo>
                    <a:pt x="124" y="2005"/>
                  </a:lnTo>
                  <a:lnTo>
                    <a:pt x="124" y="2005"/>
                  </a:lnTo>
                  <a:lnTo>
                    <a:pt x="120" y="2008"/>
                  </a:lnTo>
                  <a:lnTo>
                    <a:pt x="118" y="2011"/>
                  </a:lnTo>
                  <a:lnTo>
                    <a:pt x="117" y="2014"/>
                  </a:lnTo>
                  <a:lnTo>
                    <a:pt x="117" y="2019"/>
                  </a:lnTo>
                  <a:lnTo>
                    <a:pt x="117" y="2019"/>
                  </a:lnTo>
                  <a:lnTo>
                    <a:pt x="118" y="2038"/>
                  </a:lnTo>
                  <a:lnTo>
                    <a:pt x="118" y="2038"/>
                  </a:lnTo>
                  <a:lnTo>
                    <a:pt x="117" y="2044"/>
                  </a:lnTo>
                  <a:lnTo>
                    <a:pt x="115" y="2048"/>
                  </a:lnTo>
                  <a:lnTo>
                    <a:pt x="111" y="2053"/>
                  </a:lnTo>
                  <a:lnTo>
                    <a:pt x="103" y="2054"/>
                  </a:lnTo>
                  <a:lnTo>
                    <a:pt x="103" y="2054"/>
                  </a:lnTo>
                  <a:lnTo>
                    <a:pt x="95" y="2057"/>
                  </a:lnTo>
                  <a:lnTo>
                    <a:pt x="89" y="2062"/>
                  </a:lnTo>
                  <a:lnTo>
                    <a:pt x="89" y="2062"/>
                  </a:lnTo>
                  <a:lnTo>
                    <a:pt x="87" y="2065"/>
                  </a:lnTo>
                  <a:lnTo>
                    <a:pt x="86" y="2069"/>
                  </a:lnTo>
                  <a:lnTo>
                    <a:pt x="84" y="2078"/>
                  </a:lnTo>
                  <a:lnTo>
                    <a:pt x="83" y="2088"/>
                  </a:lnTo>
                  <a:lnTo>
                    <a:pt x="80" y="2092"/>
                  </a:lnTo>
                  <a:lnTo>
                    <a:pt x="78" y="2097"/>
                  </a:lnTo>
                  <a:lnTo>
                    <a:pt x="78" y="2097"/>
                  </a:lnTo>
                  <a:lnTo>
                    <a:pt x="74" y="2101"/>
                  </a:lnTo>
                  <a:lnTo>
                    <a:pt x="74" y="2101"/>
                  </a:lnTo>
                  <a:lnTo>
                    <a:pt x="69" y="2106"/>
                  </a:lnTo>
                  <a:lnTo>
                    <a:pt x="69" y="2110"/>
                  </a:lnTo>
                  <a:lnTo>
                    <a:pt x="69" y="2110"/>
                  </a:lnTo>
                  <a:lnTo>
                    <a:pt x="69" y="2115"/>
                  </a:lnTo>
                  <a:lnTo>
                    <a:pt x="71" y="2119"/>
                  </a:lnTo>
                  <a:lnTo>
                    <a:pt x="75" y="2128"/>
                  </a:lnTo>
                  <a:lnTo>
                    <a:pt x="81" y="2137"/>
                  </a:lnTo>
                  <a:lnTo>
                    <a:pt x="83" y="2141"/>
                  </a:lnTo>
                  <a:lnTo>
                    <a:pt x="83" y="2146"/>
                  </a:lnTo>
                  <a:lnTo>
                    <a:pt x="83" y="2146"/>
                  </a:lnTo>
                  <a:lnTo>
                    <a:pt x="81" y="2150"/>
                  </a:lnTo>
                  <a:lnTo>
                    <a:pt x="78" y="2153"/>
                  </a:lnTo>
                  <a:lnTo>
                    <a:pt x="75" y="2156"/>
                  </a:lnTo>
                  <a:lnTo>
                    <a:pt x="75" y="2156"/>
                  </a:lnTo>
                  <a:lnTo>
                    <a:pt x="69" y="2162"/>
                  </a:lnTo>
                  <a:lnTo>
                    <a:pt x="69" y="2162"/>
                  </a:lnTo>
                  <a:lnTo>
                    <a:pt x="65" y="2169"/>
                  </a:lnTo>
                  <a:lnTo>
                    <a:pt x="62" y="2175"/>
                  </a:lnTo>
                  <a:lnTo>
                    <a:pt x="61" y="2190"/>
                  </a:lnTo>
                  <a:lnTo>
                    <a:pt x="59" y="2196"/>
                  </a:lnTo>
                  <a:lnTo>
                    <a:pt x="56" y="2200"/>
                  </a:lnTo>
                  <a:lnTo>
                    <a:pt x="52" y="2203"/>
                  </a:lnTo>
                  <a:lnTo>
                    <a:pt x="46" y="2205"/>
                  </a:lnTo>
                  <a:lnTo>
                    <a:pt x="46" y="2205"/>
                  </a:lnTo>
                  <a:lnTo>
                    <a:pt x="40" y="2206"/>
                  </a:lnTo>
                  <a:lnTo>
                    <a:pt x="34" y="2208"/>
                  </a:lnTo>
                  <a:lnTo>
                    <a:pt x="28" y="2212"/>
                  </a:lnTo>
                  <a:lnTo>
                    <a:pt x="24" y="2217"/>
                  </a:lnTo>
                  <a:lnTo>
                    <a:pt x="15" y="2228"/>
                  </a:lnTo>
                  <a:lnTo>
                    <a:pt x="10" y="2242"/>
                  </a:lnTo>
                  <a:lnTo>
                    <a:pt x="10" y="2242"/>
                  </a:lnTo>
                  <a:lnTo>
                    <a:pt x="7" y="2252"/>
                  </a:lnTo>
                  <a:lnTo>
                    <a:pt x="7" y="2252"/>
                  </a:lnTo>
                  <a:lnTo>
                    <a:pt x="4" y="2265"/>
                  </a:lnTo>
                  <a:lnTo>
                    <a:pt x="1" y="2281"/>
                  </a:lnTo>
                  <a:lnTo>
                    <a:pt x="0" y="2290"/>
                  </a:lnTo>
                  <a:lnTo>
                    <a:pt x="1" y="2299"/>
                  </a:lnTo>
                  <a:lnTo>
                    <a:pt x="4" y="2308"/>
                  </a:lnTo>
                  <a:lnTo>
                    <a:pt x="10" y="2317"/>
                  </a:lnTo>
                  <a:lnTo>
                    <a:pt x="10" y="2317"/>
                  </a:lnTo>
                  <a:lnTo>
                    <a:pt x="15" y="2323"/>
                  </a:lnTo>
                  <a:lnTo>
                    <a:pt x="18" y="2330"/>
                  </a:lnTo>
                  <a:lnTo>
                    <a:pt x="18" y="2336"/>
                  </a:lnTo>
                  <a:lnTo>
                    <a:pt x="18" y="2342"/>
                  </a:lnTo>
                  <a:lnTo>
                    <a:pt x="18" y="2342"/>
                  </a:lnTo>
                  <a:lnTo>
                    <a:pt x="16" y="2348"/>
                  </a:lnTo>
                  <a:lnTo>
                    <a:pt x="16" y="2354"/>
                  </a:lnTo>
                  <a:lnTo>
                    <a:pt x="18" y="2360"/>
                  </a:lnTo>
                  <a:lnTo>
                    <a:pt x="19" y="2361"/>
                  </a:lnTo>
                  <a:lnTo>
                    <a:pt x="22" y="2363"/>
                  </a:lnTo>
                  <a:lnTo>
                    <a:pt x="22" y="2363"/>
                  </a:lnTo>
                  <a:lnTo>
                    <a:pt x="30" y="2366"/>
                  </a:lnTo>
                  <a:lnTo>
                    <a:pt x="40" y="2367"/>
                  </a:lnTo>
                  <a:lnTo>
                    <a:pt x="62" y="2367"/>
                  </a:lnTo>
                  <a:lnTo>
                    <a:pt x="72" y="2369"/>
                  </a:lnTo>
                  <a:lnTo>
                    <a:pt x="81" y="2370"/>
                  </a:lnTo>
                  <a:lnTo>
                    <a:pt x="87" y="2375"/>
                  </a:lnTo>
                  <a:lnTo>
                    <a:pt x="89" y="2376"/>
                  </a:lnTo>
                  <a:lnTo>
                    <a:pt x="89" y="2380"/>
                  </a:lnTo>
                  <a:lnTo>
                    <a:pt x="89" y="2380"/>
                  </a:lnTo>
                  <a:lnTo>
                    <a:pt x="89" y="2385"/>
                  </a:lnTo>
                  <a:lnTo>
                    <a:pt x="89" y="2385"/>
                  </a:lnTo>
                  <a:lnTo>
                    <a:pt x="86" y="2398"/>
                  </a:lnTo>
                  <a:lnTo>
                    <a:pt x="84" y="2413"/>
                  </a:lnTo>
                  <a:lnTo>
                    <a:pt x="83" y="2429"/>
                  </a:lnTo>
                  <a:lnTo>
                    <a:pt x="84" y="2444"/>
                  </a:lnTo>
                  <a:lnTo>
                    <a:pt x="84" y="2444"/>
                  </a:lnTo>
                  <a:lnTo>
                    <a:pt x="86" y="2453"/>
                  </a:lnTo>
                  <a:lnTo>
                    <a:pt x="87" y="2459"/>
                  </a:lnTo>
                  <a:lnTo>
                    <a:pt x="90" y="2463"/>
                  </a:lnTo>
                  <a:lnTo>
                    <a:pt x="93" y="2465"/>
                  </a:lnTo>
                  <a:lnTo>
                    <a:pt x="93" y="2465"/>
                  </a:lnTo>
                  <a:lnTo>
                    <a:pt x="96" y="2466"/>
                  </a:lnTo>
                  <a:lnTo>
                    <a:pt x="100" y="2469"/>
                  </a:lnTo>
                  <a:lnTo>
                    <a:pt x="106" y="2479"/>
                  </a:lnTo>
                  <a:lnTo>
                    <a:pt x="111" y="2485"/>
                  </a:lnTo>
                  <a:lnTo>
                    <a:pt x="115" y="2490"/>
                  </a:lnTo>
                  <a:lnTo>
                    <a:pt x="120" y="2494"/>
                  </a:lnTo>
                  <a:lnTo>
                    <a:pt x="126" y="2494"/>
                  </a:lnTo>
                  <a:lnTo>
                    <a:pt x="126" y="2494"/>
                  </a:lnTo>
                  <a:lnTo>
                    <a:pt x="127" y="2494"/>
                  </a:lnTo>
                  <a:lnTo>
                    <a:pt x="127" y="2494"/>
                  </a:lnTo>
                  <a:lnTo>
                    <a:pt x="133" y="2494"/>
                  </a:lnTo>
                  <a:lnTo>
                    <a:pt x="133" y="2494"/>
                  </a:lnTo>
                  <a:lnTo>
                    <a:pt x="133" y="2494"/>
                  </a:lnTo>
                  <a:lnTo>
                    <a:pt x="133" y="2494"/>
                  </a:lnTo>
                  <a:lnTo>
                    <a:pt x="167" y="2491"/>
                  </a:lnTo>
                  <a:lnTo>
                    <a:pt x="189" y="2490"/>
                  </a:lnTo>
                  <a:lnTo>
                    <a:pt x="210" y="2488"/>
                  </a:lnTo>
                  <a:lnTo>
                    <a:pt x="210" y="2488"/>
                  </a:lnTo>
                  <a:lnTo>
                    <a:pt x="211" y="2488"/>
                  </a:lnTo>
                  <a:lnTo>
                    <a:pt x="211" y="2488"/>
                  </a:lnTo>
                  <a:lnTo>
                    <a:pt x="211" y="2488"/>
                  </a:lnTo>
                  <a:lnTo>
                    <a:pt x="211" y="2488"/>
                  </a:lnTo>
                  <a:lnTo>
                    <a:pt x="233" y="2490"/>
                  </a:lnTo>
                  <a:lnTo>
                    <a:pt x="251" y="2493"/>
                  </a:lnTo>
                  <a:lnTo>
                    <a:pt x="251" y="2493"/>
                  </a:lnTo>
                  <a:lnTo>
                    <a:pt x="251" y="2493"/>
                  </a:lnTo>
                  <a:lnTo>
                    <a:pt x="251" y="2493"/>
                  </a:lnTo>
                  <a:lnTo>
                    <a:pt x="251" y="2493"/>
                  </a:lnTo>
                  <a:lnTo>
                    <a:pt x="251" y="2493"/>
                  </a:lnTo>
                  <a:lnTo>
                    <a:pt x="263" y="2497"/>
                  </a:lnTo>
                  <a:lnTo>
                    <a:pt x="272" y="2501"/>
                  </a:lnTo>
                  <a:lnTo>
                    <a:pt x="281" y="2507"/>
                  </a:lnTo>
                  <a:lnTo>
                    <a:pt x="288" y="2513"/>
                  </a:lnTo>
                  <a:lnTo>
                    <a:pt x="288" y="2513"/>
                  </a:lnTo>
                  <a:lnTo>
                    <a:pt x="289" y="2515"/>
                  </a:lnTo>
                  <a:lnTo>
                    <a:pt x="289" y="2515"/>
                  </a:lnTo>
                  <a:lnTo>
                    <a:pt x="294" y="2513"/>
                  </a:lnTo>
                  <a:lnTo>
                    <a:pt x="298" y="2513"/>
                  </a:lnTo>
                  <a:lnTo>
                    <a:pt x="298" y="2513"/>
                  </a:lnTo>
                  <a:lnTo>
                    <a:pt x="311" y="2515"/>
                  </a:lnTo>
                  <a:lnTo>
                    <a:pt x="326" y="2519"/>
                  </a:lnTo>
                  <a:lnTo>
                    <a:pt x="326" y="2519"/>
                  </a:lnTo>
                  <a:lnTo>
                    <a:pt x="340" y="2524"/>
                  </a:lnTo>
                  <a:lnTo>
                    <a:pt x="350" y="2525"/>
                  </a:lnTo>
                  <a:lnTo>
                    <a:pt x="350" y="2525"/>
                  </a:lnTo>
                  <a:lnTo>
                    <a:pt x="354" y="2525"/>
                  </a:lnTo>
                  <a:lnTo>
                    <a:pt x="356" y="2524"/>
                  </a:lnTo>
                  <a:lnTo>
                    <a:pt x="356" y="2524"/>
                  </a:lnTo>
                  <a:lnTo>
                    <a:pt x="357" y="2521"/>
                  </a:lnTo>
                  <a:lnTo>
                    <a:pt x="357" y="2518"/>
                  </a:lnTo>
                  <a:lnTo>
                    <a:pt x="354" y="2510"/>
                  </a:lnTo>
                  <a:lnTo>
                    <a:pt x="348" y="2501"/>
                  </a:lnTo>
                  <a:lnTo>
                    <a:pt x="341" y="2491"/>
                  </a:lnTo>
                  <a:lnTo>
                    <a:pt x="325" y="2472"/>
                  </a:lnTo>
                  <a:lnTo>
                    <a:pt x="320" y="2465"/>
                  </a:lnTo>
                  <a:lnTo>
                    <a:pt x="319" y="2460"/>
                  </a:lnTo>
                  <a:lnTo>
                    <a:pt x="319" y="2457"/>
                  </a:lnTo>
                  <a:lnTo>
                    <a:pt x="319" y="2457"/>
                  </a:lnTo>
                  <a:lnTo>
                    <a:pt x="319" y="2445"/>
                  </a:lnTo>
                  <a:lnTo>
                    <a:pt x="316" y="2432"/>
                  </a:lnTo>
                  <a:lnTo>
                    <a:pt x="313" y="2417"/>
                  </a:lnTo>
                  <a:lnTo>
                    <a:pt x="311" y="2404"/>
                  </a:lnTo>
                  <a:lnTo>
                    <a:pt x="311" y="2404"/>
                  </a:lnTo>
                  <a:lnTo>
                    <a:pt x="310" y="2389"/>
                  </a:lnTo>
                  <a:lnTo>
                    <a:pt x="310" y="2372"/>
                  </a:lnTo>
                  <a:lnTo>
                    <a:pt x="311" y="2363"/>
                  </a:lnTo>
                  <a:lnTo>
                    <a:pt x="313" y="2354"/>
                  </a:lnTo>
                  <a:lnTo>
                    <a:pt x="317" y="2345"/>
                  </a:lnTo>
                  <a:lnTo>
                    <a:pt x="325" y="2339"/>
                  </a:lnTo>
                  <a:lnTo>
                    <a:pt x="325" y="2339"/>
                  </a:lnTo>
                  <a:lnTo>
                    <a:pt x="337" y="2329"/>
                  </a:lnTo>
                  <a:lnTo>
                    <a:pt x="345" y="2320"/>
                  </a:lnTo>
                  <a:lnTo>
                    <a:pt x="351" y="2312"/>
                  </a:lnTo>
                  <a:lnTo>
                    <a:pt x="356" y="2311"/>
                  </a:lnTo>
                  <a:lnTo>
                    <a:pt x="359" y="2310"/>
                  </a:lnTo>
                  <a:lnTo>
                    <a:pt x="359" y="2310"/>
                  </a:lnTo>
                  <a:lnTo>
                    <a:pt x="363" y="2311"/>
                  </a:lnTo>
                  <a:lnTo>
                    <a:pt x="363" y="2311"/>
                  </a:lnTo>
                  <a:lnTo>
                    <a:pt x="366" y="2311"/>
                  </a:lnTo>
                  <a:lnTo>
                    <a:pt x="366" y="2311"/>
                  </a:lnTo>
                  <a:lnTo>
                    <a:pt x="372" y="2311"/>
                  </a:lnTo>
                  <a:lnTo>
                    <a:pt x="378" y="2308"/>
                  </a:lnTo>
                  <a:lnTo>
                    <a:pt x="385" y="2304"/>
                  </a:lnTo>
                  <a:lnTo>
                    <a:pt x="391" y="2299"/>
                  </a:lnTo>
                  <a:lnTo>
                    <a:pt x="397" y="2292"/>
                  </a:lnTo>
                  <a:lnTo>
                    <a:pt x="402" y="2283"/>
                  </a:lnTo>
                  <a:lnTo>
                    <a:pt x="405" y="2273"/>
                  </a:lnTo>
                  <a:lnTo>
                    <a:pt x="406" y="2261"/>
                  </a:lnTo>
                  <a:lnTo>
                    <a:pt x="406" y="2261"/>
                  </a:lnTo>
                  <a:lnTo>
                    <a:pt x="407" y="2248"/>
                  </a:lnTo>
                  <a:lnTo>
                    <a:pt x="410" y="2236"/>
                  </a:lnTo>
                  <a:lnTo>
                    <a:pt x="415" y="2227"/>
                  </a:lnTo>
                  <a:lnTo>
                    <a:pt x="421" y="2218"/>
                  </a:lnTo>
                  <a:lnTo>
                    <a:pt x="427" y="2209"/>
                  </a:lnTo>
                  <a:lnTo>
                    <a:pt x="436" y="2200"/>
                  </a:lnTo>
                  <a:lnTo>
                    <a:pt x="456" y="2183"/>
                  </a:lnTo>
                  <a:lnTo>
                    <a:pt x="456" y="2183"/>
                  </a:lnTo>
                  <a:lnTo>
                    <a:pt x="470" y="2172"/>
                  </a:lnTo>
                  <a:lnTo>
                    <a:pt x="484" y="2162"/>
                  </a:lnTo>
                  <a:lnTo>
                    <a:pt x="514" y="2141"/>
                  </a:lnTo>
                  <a:lnTo>
                    <a:pt x="526" y="2134"/>
                  </a:lnTo>
                  <a:lnTo>
                    <a:pt x="534" y="2125"/>
                  </a:lnTo>
                  <a:lnTo>
                    <a:pt x="539" y="2119"/>
                  </a:lnTo>
                  <a:lnTo>
                    <a:pt x="540" y="2116"/>
                  </a:lnTo>
                  <a:lnTo>
                    <a:pt x="539" y="2113"/>
                  </a:lnTo>
                  <a:lnTo>
                    <a:pt x="539" y="2113"/>
                  </a:lnTo>
                  <a:lnTo>
                    <a:pt x="538" y="2107"/>
                  </a:lnTo>
                  <a:lnTo>
                    <a:pt x="538" y="2100"/>
                  </a:lnTo>
                  <a:lnTo>
                    <a:pt x="542" y="2081"/>
                  </a:lnTo>
                  <a:lnTo>
                    <a:pt x="549" y="2060"/>
                  </a:lnTo>
                  <a:lnTo>
                    <a:pt x="551" y="2051"/>
                  </a:lnTo>
                  <a:lnTo>
                    <a:pt x="552" y="2045"/>
                  </a:lnTo>
                  <a:lnTo>
                    <a:pt x="552" y="2045"/>
                  </a:lnTo>
                  <a:lnTo>
                    <a:pt x="551" y="2042"/>
                  </a:lnTo>
                  <a:lnTo>
                    <a:pt x="549" y="2039"/>
                  </a:lnTo>
                  <a:lnTo>
                    <a:pt x="543" y="2036"/>
                  </a:lnTo>
                  <a:lnTo>
                    <a:pt x="534" y="2033"/>
                  </a:lnTo>
                  <a:lnTo>
                    <a:pt x="523" y="2032"/>
                  </a:lnTo>
                  <a:lnTo>
                    <a:pt x="499" y="2029"/>
                  </a:lnTo>
                  <a:lnTo>
                    <a:pt x="489" y="2028"/>
                  </a:lnTo>
                  <a:lnTo>
                    <a:pt x="481" y="2026"/>
                  </a:lnTo>
                  <a:lnTo>
                    <a:pt x="481" y="2026"/>
                  </a:lnTo>
                  <a:lnTo>
                    <a:pt x="473" y="2022"/>
                  </a:lnTo>
                  <a:lnTo>
                    <a:pt x="462" y="2014"/>
                  </a:lnTo>
                  <a:lnTo>
                    <a:pt x="450" y="2004"/>
                  </a:lnTo>
                  <a:lnTo>
                    <a:pt x="439" y="1992"/>
                  </a:lnTo>
                  <a:lnTo>
                    <a:pt x="434" y="1985"/>
                  </a:lnTo>
                  <a:lnTo>
                    <a:pt x="430" y="1976"/>
                  </a:lnTo>
                  <a:lnTo>
                    <a:pt x="427" y="1967"/>
                  </a:lnTo>
                  <a:lnTo>
                    <a:pt x="425" y="1958"/>
                  </a:lnTo>
                  <a:lnTo>
                    <a:pt x="424" y="1949"/>
                  </a:lnTo>
                  <a:lnTo>
                    <a:pt x="425" y="1939"/>
                  </a:lnTo>
                  <a:lnTo>
                    <a:pt x="428" y="1929"/>
                  </a:lnTo>
                  <a:lnTo>
                    <a:pt x="433" y="1918"/>
                  </a:lnTo>
                  <a:lnTo>
                    <a:pt x="433" y="1918"/>
                  </a:lnTo>
                  <a:lnTo>
                    <a:pt x="439" y="1908"/>
                  </a:lnTo>
                  <a:lnTo>
                    <a:pt x="446" y="1899"/>
                  </a:lnTo>
                  <a:lnTo>
                    <a:pt x="453" y="1890"/>
                  </a:lnTo>
                  <a:lnTo>
                    <a:pt x="462" y="1884"/>
                  </a:lnTo>
                  <a:lnTo>
                    <a:pt x="478" y="1873"/>
                  </a:lnTo>
                  <a:lnTo>
                    <a:pt x="496" y="1864"/>
                  </a:lnTo>
                  <a:lnTo>
                    <a:pt x="512" y="1859"/>
                  </a:lnTo>
                  <a:lnTo>
                    <a:pt x="527" y="1855"/>
                  </a:lnTo>
                  <a:lnTo>
                    <a:pt x="549" y="1852"/>
                  </a:lnTo>
                  <a:lnTo>
                    <a:pt x="549" y="1852"/>
                  </a:lnTo>
                  <a:lnTo>
                    <a:pt x="554" y="1850"/>
                  </a:lnTo>
                  <a:lnTo>
                    <a:pt x="557" y="1847"/>
                  </a:lnTo>
                  <a:lnTo>
                    <a:pt x="558" y="1843"/>
                  </a:lnTo>
                  <a:lnTo>
                    <a:pt x="558" y="1837"/>
                  </a:lnTo>
                  <a:lnTo>
                    <a:pt x="558" y="1831"/>
                  </a:lnTo>
                  <a:lnTo>
                    <a:pt x="560" y="1825"/>
                  </a:lnTo>
                  <a:lnTo>
                    <a:pt x="561" y="1819"/>
                  </a:lnTo>
                  <a:lnTo>
                    <a:pt x="565" y="1815"/>
                  </a:lnTo>
                  <a:lnTo>
                    <a:pt x="565" y="1815"/>
                  </a:lnTo>
                  <a:lnTo>
                    <a:pt x="571" y="1810"/>
                  </a:lnTo>
                  <a:lnTo>
                    <a:pt x="576" y="1808"/>
                  </a:lnTo>
                  <a:lnTo>
                    <a:pt x="579" y="1802"/>
                  </a:lnTo>
                  <a:lnTo>
                    <a:pt x="582" y="1796"/>
                  </a:lnTo>
                  <a:lnTo>
                    <a:pt x="583" y="1782"/>
                  </a:lnTo>
                  <a:lnTo>
                    <a:pt x="585" y="1766"/>
                  </a:lnTo>
                  <a:lnTo>
                    <a:pt x="585" y="1766"/>
                  </a:lnTo>
                  <a:lnTo>
                    <a:pt x="585" y="1744"/>
                  </a:lnTo>
                  <a:lnTo>
                    <a:pt x="586" y="1732"/>
                  </a:lnTo>
                  <a:lnTo>
                    <a:pt x="588" y="1722"/>
                  </a:lnTo>
                  <a:lnTo>
                    <a:pt x="592" y="1711"/>
                  </a:lnTo>
                  <a:lnTo>
                    <a:pt x="596" y="1704"/>
                  </a:lnTo>
                  <a:lnTo>
                    <a:pt x="599" y="1700"/>
                  </a:lnTo>
                  <a:lnTo>
                    <a:pt x="604" y="1698"/>
                  </a:lnTo>
                  <a:lnTo>
                    <a:pt x="608" y="1695"/>
                  </a:lnTo>
                  <a:lnTo>
                    <a:pt x="613" y="1695"/>
                  </a:lnTo>
                  <a:lnTo>
                    <a:pt x="613" y="1695"/>
                  </a:lnTo>
                  <a:lnTo>
                    <a:pt x="622" y="1692"/>
                  </a:lnTo>
                  <a:lnTo>
                    <a:pt x="630" y="1691"/>
                  </a:lnTo>
                  <a:lnTo>
                    <a:pt x="635" y="1686"/>
                  </a:lnTo>
                  <a:lnTo>
                    <a:pt x="639" y="1684"/>
                  </a:lnTo>
                  <a:lnTo>
                    <a:pt x="641" y="1681"/>
                  </a:lnTo>
                  <a:lnTo>
                    <a:pt x="639" y="1676"/>
                  </a:lnTo>
                  <a:lnTo>
                    <a:pt x="636" y="1673"/>
                  </a:lnTo>
                  <a:lnTo>
                    <a:pt x="632" y="1672"/>
                  </a:lnTo>
                  <a:lnTo>
                    <a:pt x="632" y="1672"/>
                  </a:lnTo>
                  <a:lnTo>
                    <a:pt x="626" y="1669"/>
                  </a:lnTo>
                  <a:lnTo>
                    <a:pt x="620" y="1666"/>
                  </a:lnTo>
                  <a:lnTo>
                    <a:pt x="617" y="1661"/>
                  </a:lnTo>
                  <a:lnTo>
                    <a:pt x="616" y="1657"/>
                  </a:lnTo>
                  <a:lnTo>
                    <a:pt x="617" y="1653"/>
                  </a:lnTo>
                  <a:lnTo>
                    <a:pt x="620" y="1648"/>
                  </a:lnTo>
                  <a:lnTo>
                    <a:pt x="626" y="1645"/>
                  </a:lnTo>
                  <a:lnTo>
                    <a:pt x="635" y="1644"/>
                  </a:lnTo>
                  <a:lnTo>
                    <a:pt x="635" y="1644"/>
                  </a:lnTo>
                  <a:lnTo>
                    <a:pt x="639" y="1642"/>
                  </a:lnTo>
                  <a:lnTo>
                    <a:pt x="639" y="1642"/>
                  </a:lnTo>
                  <a:lnTo>
                    <a:pt x="647" y="1644"/>
                  </a:lnTo>
                  <a:lnTo>
                    <a:pt x="651" y="1647"/>
                  </a:lnTo>
                  <a:lnTo>
                    <a:pt x="656" y="1650"/>
                  </a:lnTo>
                  <a:lnTo>
                    <a:pt x="657" y="1654"/>
                  </a:lnTo>
                  <a:lnTo>
                    <a:pt x="660" y="1658"/>
                  </a:lnTo>
                  <a:lnTo>
                    <a:pt x="663" y="1663"/>
                  </a:lnTo>
                  <a:lnTo>
                    <a:pt x="667" y="1666"/>
                  </a:lnTo>
                  <a:lnTo>
                    <a:pt x="673" y="1666"/>
                  </a:lnTo>
                  <a:lnTo>
                    <a:pt x="673" y="1666"/>
                  </a:lnTo>
                  <a:lnTo>
                    <a:pt x="682" y="1664"/>
                  </a:lnTo>
                  <a:lnTo>
                    <a:pt x="691" y="1661"/>
                  </a:lnTo>
                  <a:lnTo>
                    <a:pt x="698" y="1654"/>
                  </a:lnTo>
                  <a:lnTo>
                    <a:pt x="706" y="1647"/>
                  </a:lnTo>
                  <a:lnTo>
                    <a:pt x="710" y="1638"/>
                  </a:lnTo>
                  <a:lnTo>
                    <a:pt x="712" y="1633"/>
                  </a:lnTo>
                  <a:lnTo>
                    <a:pt x="712" y="1629"/>
                  </a:lnTo>
                  <a:lnTo>
                    <a:pt x="710" y="1624"/>
                  </a:lnTo>
                  <a:lnTo>
                    <a:pt x="709" y="1620"/>
                  </a:lnTo>
                  <a:lnTo>
                    <a:pt x="706" y="1616"/>
                  </a:lnTo>
                  <a:lnTo>
                    <a:pt x="701" y="1611"/>
                  </a:lnTo>
                  <a:lnTo>
                    <a:pt x="701" y="1611"/>
                  </a:lnTo>
                  <a:lnTo>
                    <a:pt x="693" y="1607"/>
                  </a:lnTo>
                  <a:lnTo>
                    <a:pt x="685" y="1605"/>
                  </a:lnTo>
                  <a:lnTo>
                    <a:pt x="685" y="1605"/>
                  </a:lnTo>
                  <a:lnTo>
                    <a:pt x="681" y="1605"/>
                  </a:lnTo>
                  <a:lnTo>
                    <a:pt x="676" y="1607"/>
                  </a:lnTo>
                  <a:lnTo>
                    <a:pt x="667" y="1614"/>
                  </a:lnTo>
                  <a:lnTo>
                    <a:pt x="661" y="1620"/>
                  </a:lnTo>
                  <a:lnTo>
                    <a:pt x="657" y="1623"/>
                  </a:lnTo>
                  <a:lnTo>
                    <a:pt x="653" y="1624"/>
                  </a:lnTo>
                  <a:lnTo>
                    <a:pt x="653" y="1624"/>
                  </a:lnTo>
                  <a:lnTo>
                    <a:pt x="651" y="1624"/>
                  </a:lnTo>
                  <a:lnTo>
                    <a:pt x="651" y="1624"/>
                  </a:lnTo>
                  <a:lnTo>
                    <a:pt x="645" y="1624"/>
                  </a:lnTo>
                  <a:lnTo>
                    <a:pt x="641" y="1621"/>
                  </a:lnTo>
                  <a:lnTo>
                    <a:pt x="632" y="1616"/>
                  </a:lnTo>
                  <a:lnTo>
                    <a:pt x="623" y="1608"/>
                  </a:lnTo>
                  <a:lnTo>
                    <a:pt x="619" y="1607"/>
                  </a:lnTo>
                  <a:lnTo>
                    <a:pt x="614" y="1605"/>
                  </a:lnTo>
                  <a:lnTo>
                    <a:pt x="614" y="1605"/>
                  </a:lnTo>
                  <a:lnTo>
                    <a:pt x="611" y="1605"/>
                  </a:lnTo>
                  <a:lnTo>
                    <a:pt x="610" y="1604"/>
                  </a:lnTo>
                  <a:lnTo>
                    <a:pt x="607" y="1599"/>
                  </a:lnTo>
                  <a:lnTo>
                    <a:pt x="607" y="1592"/>
                  </a:lnTo>
                  <a:lnTo>
                    <a:pt x="605" y="1585"/>
                  </a:lnTo>
                  <a:lnTo>
                    <a:pt x="605" y="1567"/>
                  </a:lnTo>
                  <a:lnTo>
                    <a:pt x="605" y="1558"/>
                  </a:lnTo>
                  <a:lnTo>
                    <a:pt x="604" y="1552"/>
                  </a:lnTo>
                  <a:lnTo>
                    <a:pt x="604" y="1552"/>
                  </a:lnTo>
                  <a:lnTo>
                    <a:pt x="598" y="1539"/>
                  </a:lnTo>
                  <a:lnTo>
                    <a:pt x="595" y="1521"/>
                  </a:lnTo>
                  <a:lnTo>
                    <a:pt x="594" y="1511"/>
                  </a:lnTo>
                  <a:lnTo>
                    <a:pt x="595" y="1502"/>
                  </a:lnTo>
                  <a:lnTo>
                    <a:pt x="596" y="1495"/>
                  </a:lnTo>
                  <a:lnTo>
                    <a:pt x="599" y="1487"/>
                  </a:lnTo>
                  <a:lnTo>
                    <a:pt x="599" y="1487"/>
                  </a:lnTo>
                  <a:lnTo>
                    <a:pt x="604" y="1484"/>
                  </a:lnTo>
                  <a:lnTo>
                    <a:pt x="610" y="1483"/>
                  </a:lnTo>
                  <a:lnTo>
                    <a:pt x="610" y="1483"/>
                  </a:lnTo>
                  <a:lnTo>
                    <a:pt x="619" y="1484"/>
                  </a:lnTo>
                  <a:lnTo>
                    <a:pt x="629" y="1487"/>
                  </a:lnTo>
                  <a:lnTo>
                    <a:pt x="654" y="1499"/>
                  </a:lnTo>
                  <a:lnTo>
                    <a:pt x="669" y="1505"/>
                  </a:lnTo>
                  <a:lnTo>
                    <a:pt x="684" y="1509"/>
                  </a:lnTo>
                  <a:lnTo>
                    <a:pt x="698" y="1514"/>
                  </a:lnTo>
                  <a:lnTo>
                    <a:pt x="713" y="1517"/>
                  </a:lnTo>
                  <a:lnTo>
                    <a:pt x="713" y="1517"/>
                  </a:lnTo>
                  <a:lnTo>
                    <a:pt x="720" y="1517"/>
                  </a:lnTo>
                  <a:lnTo>
                    <a:pt x="720" y="1517"/>
                  </a:lnTo>
                  <a:lnTo>
                    <a:pt x="735" y="1515"/>
                  </a:lnTo>
                  <a:lnTo>
                    <a:pt x="750" y="1512"/>
                  </a:lnTo>
                  <a:lnTo>
                    <a:pt x="762" y="1508"/>
                  </a:lnTo>
                  <a:lnTo>
                    <a:pt x="774" y="1502"/>
                  </a:lnTo>
                  <a:lnTo>
                    <a:pt x="783" y="1496"/>
                  </a:lnTo>
                  <a:lnTo>
                    <a:pt x="788" y="1489"/>
                  </a:lnTo>
                  <a:lnTo>
                    <a:pt x="793" y="1483"/>
                  </a:lnTo>
                  <a:lnTo>
                    <a:pt x="794" y="1475"/>
                  </a:lnTo>
                  <a:lnTo>
                    <a:pt x="794" y="1475"/>
                  </a:lnTo>
                  <a:lnTo>
                    <a:pt x="793" y="1468"/>
                  </a:lnTo>
                  <a:lnTo>
                    <a:pt x="791" y="1461"/>
                  </a:lnTo>
                  <a:lnTo>
                    <a:pt x="787" y="1443"/>
                  </a:lnTo>
                  <a:lnTo>
                    <a:pt x="785" y="1434"/>
                  </a:lnTo>
                  <a:lnTo>
                    <a:pt x="787" y="1425"/>
                  </a:lnTo>
                  <a:lnTo>
                    <a:pt x="791" y="1416"/>
                  </a:lnTo>
                  <a:lnTo>
                    <a:pt x="796" y="1412"/>
                  </a:lnTo>
                  <a:lnTo>
                    <a:pt x="800" y="1409"/>
                  </a:lnTo>
                  <a:lnTo>
                    <a:pt x="800" y="1409"/>
                  </a:lnTo>
                  <a:lnTo>
                    <a:pt x="809" y="1401"/>
                  </a:lnTo>
                  <a:lnTo>
                    <a:pt x="812" y="1396"/>
                  </a:lnTo>
                  <a:lnTo>
                    <a:pt x="814" y="1391"/>
                  </a:lnTo>
                  <a:lnTo>
                    <a:pt x="812" y="1385"/>
                  </a:lnTo>
                  <a:lnTo>
                    <a:pt x="805" y="1375"/>
                  </a:lnTo>
                  <a:lnTo>
                    <a:pt x="800" y="1367"/>
                  </a:lnTo>
                  <a:lnTo>
                    <a:pt x="797" y="1359"/>
                  </a:lnTo>
                  <a:lnTo>
                    <a:pt x="797" y="1359"/>
                  </a:lnTo>
                  <a:lnTo>
                    <a:pt x="796" y="1351"/>
                  </a:lnTo>
                  <a:lnTo>
                    <a:pt x="796" y="1345"/>
                  </a:lnTo>
                  <a:lnTo>
                    <a:pt x="796" y="1339"/>
                  </a:lnTo>
                  <a:lnTo>
                    <a:pt x="799" y="1335"/>
                  </a:lnTo>
                  <a:lnTo>
                    <a:pt x="802" y="1331"/>
                  </a:lnTo>
                  <a:lnTo>
                    <a:pt x="805" y="1328"/>
                  </a:lnTo>
                  <a:lnTo>
                    <a:pt x="808" y="1326"/>
                  </a:lnTo>
                  <a:lnTo>
                    <a:pt x="812" y="1326"/>
                  </a:lnTo>
                  <a:lnTo>
                    <a:pt x="812" y="1326"/>
                  </a:lnTo>
                  <a:lnTo>
                    <a:pt x="818" y="1328"/>
                  </a:lnTo>
                  <a:lnTo>
                    <a:pt x="822" y="1331"/>
                  </a:lnTo>
                  <a:lnTo>
                    <a:pt x="822" y="1331"/>
                  </a:lnTo>
                  <a:lnTo>
                    <a:pt x="827" y="1333"/>
                  </a:lnTo>
                  <a:lnTo>
                    <a:pt x="836" y="1335"/>
                  </a:lnTo>
                  <a:lnTo>
                    <a:pt x="846" y="1336"/>
                  </a:lnTo>
                  <a:lnTo>
                    <a:pt x="859" y="1336"/>
                  </a:lnTo>
                  <a:lnTo>
                    <a:pt x="859" y="1336"/>
                  </a:lnTo>
                  <a:lnTo>
                    <a:pt x="890" y="1335"/>
                  </a:lnTo>
                  <a:lnTo>
                    <a:pt x="927" y="1332"/>
                  </a:lnTo>
                  <a:lnTo>
                    <a:pt x="966" y="1326"/>
                  </a:lnTo>
                  <a:lnTo>
                    <a:pt x="1004" y="1319"/>
                  </a:lnTo>
                  <a:lnTo>
                    <a:pt x="1004" y="1319"/>
                  </a:lnTo>
                  <a:lnTo>
                    <a:pt x="1031" y="1313"/>
                  </a:lnTo>
                  <a:lnTo>
                    <a:pt x="1056" y="1306"/>
                  </a:lnTo>
                  <a:lnTo>
                    <a:pt x="1078" y="1298"/>
                  </a:lnTo>
                  <a:lnTo>
                    <a:pt x="1099" y="1289"/>
                  </a:lnTo>
                  <a:lnTo>
                    <a:pt x="1113" y="1280"/>
                  </a:lnTo>
                  <a:lnTo>
                    <a:pt x="1127" y="1272"/>
                  </a:lnTo>
                  <a:lnTo>
                    <a:pt x="1134" y="1263"/>
                  </a:lnTo>
                  <a:lnTo>
                    <a:pt x="1137" y="1258"/>
                  </a:lnTo>
                  <a:lnTo>
                    <a:pt x="1138" y="1254"/>
                  </a:lnTo>
                  <a:lnTo>
                    <a:pt x="1138" y="1254"/>
                  </a:lnTo>
                  <a:lnTo>
                    <a:pt x="1141" y="1243"/>
                  </a:lnTo>
                  <a:lnTo>
                    <a:pt x="1149" y="1233"/>
                  </a:lnTo>
                  <a:lnTo>
                    <a:pt x="1168" y="1207"/>
                  </a:lnTo>
                  <a:lnTo>
                    <a:pt x="1189" y="1180"/>
                  </a:lnTo>
                  <a:lnTo>
                    <a:pt x="1202" y="1161"/>
                  </a:lnTo>
                  <a:lnTo>
                    <a:pt x="1202" y="1161"/>
                  </a:lnTo>
                  <a:lnTo>
                    <a:pt x="1205" y="1155"/>
                  </a:lnTo>
                  <a:lnTo>
                    <a:pt x="1206" y="1147"/>
                  </a:lnTo>
                  <a:lnTo>
                    <a:pt x="1206" y="1140"/>
                  </a:lnTo>
                  <a:lnTo>
                    <a:pt x="1203" y="1133"/>
                  </a:lnTo>
                  <a:lnTo>
                    <a:pt x="1199" y="1127"/>
                  </a:lnTo>
                  <a:lnTo>
                    <a:pt x="1192" y="1121"/>
                  </a:lnTo>
                  <a:lnTo>
                    <a:pt x="1183" y="1117"/>
                  </a:lnTo>
                  <a:lnTo>
                    <a:pt x="1172" y="1115"/>
                  </a:lnTo>
                  <a:lnTo>
                    <a:pt x="1172" y="1115"/>
                  </a:lnTo>
                  <a:lnTo>
                    <a:pt x="1162" y="1112"/>
                  </a:lnTo>
                  <a:lnTo>
                    <a:pt x="1155" y="1106"/>
                  </a:lnTo>
                  <a:lnTo>
                    <a:pt x="1150" y="1099"/>
                  </a:lnTo>
                  <a:lnTo>
                    <a:pt x="1149" y="1090"/>
                  </a:lnTo>
                  <a:lnTo>
                    <a:pt x="1149" y="1081"/>
                  </a:lnTo>
                  <a:lnTo>
                    <a:pt x="1150" y="1071"/>
                  </a:lnTo>
                  <a:lnTo>
                    <a:pt x="1155" y="1062"/>
                  </a:lnTo>
                  <a:lnTo>
                    <a:pt x="1161" y="1053"/>
                  </a:lnTo>
                  <a:lnTo>
                    <a:pt x="1161" y="1053"/>
                  </a:lnTo>
                  <a:lnTo>
                    <a:pt x="1165" y="1046"/>
                  </a:lnTo>
                  <a:lnTo>
                    <a:pt x="1165" y="1038"/>
                  </a:lnTo>
                  <a:lnTo>
                    <a:pt x="1163" y="1032"/>
                  </a:lnTo>
                  <a:lnTo>
                    <a:pt x="1158" y="1026"/>
                  </a:lnTo>
                  <a:lnTo>
                    <a:pt x="1150" y="1020"/>
                  </a:lnTo>
                  <a:lnTo>
                    <a:pt x="1141" y="1016"/>
                  </a:lnTo>
                  <a:lnTo>
                    <a:pt x="1132" y="1013"/>
                  </a:lnTo>
                  <a:lnTo>
                    <a:pt x="1121" y="1012"/>
                  </a:lnTo>
                  <a:lnTo>
                    <a:pt x="1121" y="1012"/>
                  </a:lnTo>
                  <a:lnTo>
                    <a:pt x="1109" y="1009"/>
                  </a:lnTo>
                  <a:lnTo>
                    <a:pt x="1097" y="1006"/>
                  </a:lnTo>
                  <a:lnTo>
                    <a:pt x="1085" y="1001"/>
                  </a:lnTo>
                  <a:lnTo>
                    <a:pt x="1075" y="995"/>
                  </a:lnTo>
                  <a:lnTo>
                    <a:pt x="1068" y="988"/>
                  </a:lnTo>
                  <a:lnTo>
                    <a:pt x="1065" y="985"/>
                  </a:lnTo>
                  <a:lnTo>
                    <a:pt x="1063" y="981"/>
                  </a:lnTo>
                  <a:lnTo>
                    <a:pt x="1063" y="976"/>
                  </a:lnTo>
                  <a:lnTo>
                    <a:pt x="1065" y="972"/>
                  </a:lnTo>
                  <a:lnTo>
                    <a:pt x="1066" y="967"/>
                  </a:lnTo>
                  <a:lnTo>
                    <a:pt x="1071" y="963"/>
                  </a:lnTo>
                  <a:lnTo>
                    <a:pt x="1071" y="963"/>
                  </a:lnTo>
                  <a:lnTo>
                    <a:pt x="1079" y="955"/>
                  </a:lnTo>
                  <a:lnTo>
                    <a:pt x="1084" y="954"/>
                  </a:lnTo>
                  <a:lnTo>
                    <a:pt x="1087" y="954"/>
                  </a:lnTo>
                  <a:lnTo>
                    <a:pt x="1087" y="954"/>
                  </a:lnTo>
                  <a:lnTo>
                    <a:pt x="1091" y="955"/>
                  </a:lnTo>
                  <a:lnTo>
                    <a:pt x="1096" y="958"/>
                  </a:lnTo>
                  <a:lnTo>
                    <a:pt x="1096" y="958"/>
                  </a:lnTo>
                  <a:lnTo>
                    <a:pt x="1096" y="958"/>
                  </a:lnTo>
                  <a:lnTo>
                    <a:pt x="1102" y="941"/>
                  </a:lnTo>
                  <a:lnTo>
                    <a:pt x="1103" y="933"/>
                  </a:lnTo>
                  <a:lnTo>
                    <a:pt x="1103" y="930"/>
                  </a:lnTo>
                  <a:lnTo>
                    <a:pt x="1102" y="929"/>
                  </a:lnTo>
                  <a:lnTo>
                    <a:pt x="1102" y="929"/>
                  </a:lnTo>
                  <a:lnTo>
                    <a:pt x="1100" y="928"/>
                  </a:lnTo>
                  <a:lnTo>
                    <a:pt x="1100" y="928"/>
                  </a:lnTo>
                  <a:lnTo>
                    <a:pt x="1094" y="926"/>
                  </a:lnTo>
                  <a:lnTo>
                    <a:pt x="1090" y="923"/>
                  </a:lnTo>
                  <a:lnTo>
                    <a:pt x="1087" y="921"/>
                  </a:lnTo>
                  <a:lnTo>
                    <a:pt x="1084" y="916"/>
                  </a:lnTo>
                  <a:lnTo>
                    <a:pt x="1082" y="910"/>
                  </a:lnTo>
                  <a:lnTo>
                    <a:pt x="1081" y="899"/>
                  </a:lnTo>
                  <a:lnTo>
                    <a:pt x="1081" y="886"/>
                  </a:lnTo>
                  <a:lnTo>
                    <a:pt x="1081" y="886"/>
                  </a:lnTo>
                  <a:lnTo>
                    <a:pt x="1082" y="867"/>
                  </a:lnTo>
                  <a:lnTo>
                    <a:pt x="1087" y="854"/>
                  </a:lnTo>
                  <a:lnTo>
                    <a:pt x="1091" y="842"/>
                  </a:lnTo>
                  <a:lnTo>
                    <a:pt x="1096" y="829"/>
                  </a:lnTo>
                  <a:lnTo>
                    <a:pt x="1096" y="829"/>
                  </a:lnTo>
                  <a:lnTo>
                    <a:pt x="1096" y="829"/>
                  </a:lnTo>
                  <a:lnTo>
                    <a:pt x="1096" y="829"/>
                  </a:lnTo>
                  <a:lnTo>
                    <a:pt x="1096" y="829"/>
                  </a:lnTo>
                  <a:lnTo>
                    <a:pt x="1099" y="814"/>
                  </a:lnTo>
                  <a:lnTo>
                    <a:pt x="1100" y="795"/>
                  </a:lnTo>
                  <a:lnTo>
                    <a:pt x="1100" y="795"/>
                  </a:lnTo>
                  <a:lnTo>
                    <a:pt x="1102" y="777"/>
                  </a:lnTo>
                  <a:lnTo>
                    <a:pt x="1103" y="761"/>
                  </a:lnTo>
                  <a:lnTo>
                    <a:pt x="1110" y="731"/>
                  </a:lnTo>
                  <a:lnTo>
                    <a:pt x="1110" y="731"/>
                  </a:lnTo>
                  <a:lnTo>
                    <a:pt x="1119" y="700"/>
                  </a:lnTo>
                  <a:lnTo>
                    <a:pt x="1122" y="687"/>
                  </a:lnTo>
                  <a:lnTo>
                    <a:pt x="1124" y="674"/>
                  </a:lnTo>
                  <a:lnTo>
                    <a:pt x="1124" y="674"/>
                  </a:lnTo>
                  <a:lnTo>
                    <a:pt x="1124" y="668"/>
                  </a:lnTo>
                  <a:lnTo>
                    <a:pt x="1127" y="663"/>
                  </a:lnTo>
                  <a:lnTo>
                    <a:pt x="1132" y="650"/>
                  </a:lnTo>
                  <a:lnTo>
                    <a:pt x="1143" y="638"/>
                  </a:lnTo>
                  <a:lnTo>
                    <a:pt x="1155" y="625"/>
                  </a:lnTo>
                  <a:lnTo>
                    <a:pt x="1181" y="594"/>
                  </a:lnTo>
                  <a:lnTo>
                    <a:pt x="1196" y="577"/>
                  </a:lnTo>
                  <a:lnTo>
                    <a:pt x="1208" y="560"/>
                  </a:lnTo>
                  <a:lnTo>
                    <a:pt x="1208" y="560"/>
                  </a:lnTo>
                  <a:lnTo>
                    <a:pt x="1218" y="543"/>
                  </a:lnTo>
                  <a:lnTo>
                    <a:pt x="1231" y="527"/>
                  </a:lnTo>
                  <a:lnTo>
                    <a:pt x="1245" y="510"/>
                  </a:lnTo>
                  <a:lnTo>
                    <a:pt x="1261" y="493"/>
                  </a:lnTo>
                  <a:lnTo>
                    <a:pt x="1291" y="464"/>
                  </a:lnTo>
                  <a:lnTo>
                    <a:pt x="1317" y="440"/>
                  </a:lnTo>
                  <a:lnTo>
                    <a:pt x="1317" y="440"/>
                  </a:lnTo>
                  <a:lnTo>
                    <a:pt x="1329" y="431"/>
                  </a:lnTo>
                  <a:lnTo>
                    <a:pt x="1329" y="431"/>
                  </a:lnTo>
                  <a:lnTo>
                    <a:pt x="1341" y="425"/>
                  </a:lnTo>
                  <a:lnTo>
                    <a:pt x="1354" y="420"/>
                  </a:lnTo>
                  <a:lnTo>
                    <a:pt x="1381" y="408"/>
                  </a:lnTo>
                  <a:lnTo>
                    <a:pt x="1392" y="402"/>
                  </a:lnTo>
                  <a:lnTo>
                    <a:pt x="1403" y="396"/>
                  </a:lnTo>
                  <a:lnTo>
                    <a:pt x="1410" y="390"/>
                  </a:lnTo>
                  <a:lnTo>
                    <a:pt x="1415" y="384"/>
                  </a:lnTo>
                  <a:lnTo>
                    <a:pt x="1415" y="384"/>
                  </a:lnTo>
                  <a:lnTo>
                    <a:pt x="1416" y="377"/>
                  </a:lnTo>
                  <a:lnTo>
                    <a:pt x="1416" y="377"/>
                  </a:lnTo>
                  <a:lnTo>
                    <a:pt x="1417" y="366"/>
                  </a:lnTo>
                  <a:lnTo>
                    <a:pt x="1417" y="352"/>
                  </a:lnTo>
                  <a:lnTo>
                    <a:pt x="1415" y="319"/>
                  </a:lnTo>
                  <a:lnTo>
                    <a:pt x="1413" y="304"/>
                  </a:lnTo>
                  <a:lnTo>
                    <a:pt x="1410" y="291"/>
                  </a:lnTo>
                  <a:lnTo>
                    <a:pt x="1406" y="281"/>
                  </a:lnTo>
                  <a:lnTo>
                    <a:pt x="1404" y="278"/>
                  </a:lnTo>
                  <a:lnTo>
                    <a:pt x="1403" y="276"/>
                  </a:lnTo>
                  <a:lnTo>
                    <a:pt x="1403" y="276"/>
                  </a:lnTo>
                  <a:lnTo>
                    <a:pt x="1397" y="275"/>
                  </a:lnTo>
                  <a:lnTo>
                    <a:pt x="1388" y="273"/>
                  </a:lnTo>
                  <a:lnTo>
                    <a:pt x="1388" y="273"/>
                  </a:lnTo>
                  <a:lnTo>
                    <a:pt x="1372" y="273"/>
                  </a:lnTo>
                  <a:lnTo>
                    <a:pt x="1372" y="273"/>
                  </a:lnTo>
                  <a:lnTo>
                    <a:pt x="1355" y="273"/>
                  </a:lnTo>
                  <a:lnTo>
                    <a:pt x="1355" y="273"/>
                  </a:lnTo>
                  <a:lnTo>
                    <a:pt x="1355" y="279"/>
                  </a:lnTo>
                  <a:lnTo>
                    <a:pt x="1355" y="279"/>
                  </a:lnTo>
                  <a:lnTo>
                    <a:pt x="1357" y="281"/>
                  </a:lnTo>
                  <a:lnTo>
                    <a:pt x="1357" y="281"/>
                  </a:lnTo>
                  <a:lnTo>
                    <a:pt x="1357" y="297"/>
                  </a:lnTo>
                  <a:lnTo>
                    <a:pt x="1354" y="316"/>
                  </a:lnTo>
                  <a:lnTo>
                    <a:pt x="1350" y="337"/>
                  </a:lnTo>
                  <a:lnTo>
                    <a:pt x="1344" y="356"/>
                  </a:lnTo>
                  <a:lnTo>
                    <a:pt x="1344" y="356"/>
                  </a:lnTo>
                  <a:lnTo>
                    <a:pt x="1339" y="368"/>
                  </a:lnTo>
                  <a:lnTo>
                    <a:pt x="1333" y="377"/>
                  </a:lnTo>
                  <a:lnTo>
                    <a:pt x="1327" y="383"/>
                  </a:lnTo>
                  <a:lnTo>
                    <a:pt x="1325" y="384"/>
                  </a:lnTo>
                  <a:lnTo>
                    <a:pt x="1321" y="384"/>
                  </a:lnTo>
                  <a:lnTo>
                    <a:pt x="1321" y="384"/>
                  </a:lnTo>
                  <a:lnTo>
                    <a:pt x="1320" y="384"/>
                  </a:lnTo>
                  <a:lnTo>
                    <a:pt x="1320" y="384"/>
                  </a:lnTo>
                  <a:lnTo>
                    <a:pt x="1318" y="384"/>
                  </a:lnTo>
                  <a:lnTo>
                    <a:pt x="1318" y="384"/>
                  </a:lnTo>
                  <a:lnTo>
                    <a:pt x="1311" y="386"/>
                  </a:lnTo>
                  <a:lnTo>
                    <a:pt x="1305" y="388"/>
                  </a:lnTo>
                  <a:lnTo>
                    <a:pt x="1292" y="399"/>
                  </a:lnTo>
                  <a:lnTo>
                    <a:pt x="1292" y="399"/>
                  </a:lnTo>
                  <a:lnTo>
                    <a:pt x="1280" y="408"/>
                  </a:lnTo>
                  <a:lnTo>
                    <a:pt x="1274" y="411"/>
                  </a:lnTo>
                  <a:lnTo>
                    <a:pt x="1268" y="412"/>
                  </a:lnTo>
                  <a:lnTo>
                    <a:pt x="1268" y="412"/>
                  </a:lnTo>
                  <a:lnTo>
                    <a:pt x="1265" y="412"/>
                  </a:lnTo>
                  <a:lnTo>
                    <a:pt x="1265" y="412"/>
                  </a:lnTo>
                  <a:lnTo>
                    <a:pt x="1262" y="411"/>
                  </a:lnTo>
                  <a:lnTo>
                    <a:pt x="1262" y="411"/>
                  </a:lnTo>
                  <a:lnTo>
                    <a:pt x="1257" y="412"/>
                  </a:lnTo>
                  <a:lnTo>
                    <a:pt x="1251" y="414"/>
                  </a:lnTo>
                  <a:lnTo>
                    <a:pt x="1240" y="420"/>
                  </a:lnTo>
                  <a:lnTo>
                    <a:pt x="1240" y="420"/>
                  </a:lnTo>
                  <a:lnTo>
                    <a:pt x="1239" y="421"/>
                  </a:lnTo>
                  <a:lnTo>
                    <a:pt x="1239" y="421"/>
                  </a:lnTo>
                  <a:lnTo>
                    <a:pt x="1227" y="425"/>
                  </a:lnTo>
                  <a:lnTo>
                    <a:pt x="1221" y="427"/>
                  </a:lnTo>
                  <a:lnTo>
                    <a:pt x="1215" y="428"/>
                  </a:lnTo>
                  <a:lnTo>
                    <a:pt x="1215" y="428"/>
                  </a:lnTo>
                  <a:lnTo>
                    <a:pt x="1209" y="427"/>
                  </a:lnTo>
                  <a:lnTo>
                    <a:pt x="1203" y="424"/>
                  </a:lnTo>
                  <a:lnTo>
                    <a:pt x="1203" y="424"/>
                  </a:lnTo>
                  <a:lnTo>
                    <a:pt x="1199" y="422"/>
                  </a:lnTo>
                  <a:lnTo>
                    <a:pt x="1193" y="421"/>
                  </a:lnTo>
                  <a:lnTo>
                    <a:pt x="1193" y="421"/>
                  </a:lnTo>
                  <a:lnTo>
                    <a:pt x="1183" y="420"/>
                  </a:lnTo>
                  <a:lnTo>
                    <a:pt x="1183" y="420"/>
                  </a:lnTo>
                  <a:lnTo>
                    <a:pt x="1166" y="421"/>
                  </a:lnTo>
                  <a:lnTo>
                    <a:pt x="1166" y="421"/>
                  </a:lnTo>
                  <a:lnTo>
                    <a:pt x="1152" y="422"/>
                  </a:lnTo>
                  <a:lnTo>
                    <a:pt x="1152" y="422"/>
                  </a:lnTo>
                  <a:lnTo>
                    <a:pt x="1146" y="421"/>
                  </a:lnTo>
                  <a:lnTo>
                    <a:pt x="1146" y="421"/>
                  </a:lnTo>
                  <a:lnTo>
                    <a:pt x="1141" y="421"/>
                  </a:lnTo>
                  <a:lnTo>
                    <a:pt x="1136" y="418"/>
                  </a:lnTo>
                  <a:lnTo>
                    <a:pt x="1136" y="418"/>
                  </a:lnTo>
                  <a:lnTo>
                    <a:pt x="1131" y="415"/>
                  </a:lnTo>
                  <a:lnTo>
                    <a:pt x="1125" y="414"/>
                  </a:lnTo>
                  <a:lnTo>
                    <a:pt x="1110" y="412"/>
                  </a:lnTo>
                  <a:lnTo>
                    <a:pt x="1094" y="411"/>
                  </a:lnTo>
                  <a:lnTo>
                    <a:pt x="1081" y="411"/>
                  </a:lnTo>
                  <a:lnTo>
                    <a:pt x="1081" y="411"/>
                  </a:lnTo>
                  <a:lnTo>
                    <a:pt x="1073" y="408"/>
                  </a:lnTo>
                  <a:lnTo>
                    <a:pt x="1072" y="406"/>
                  </a:lnTo>
                  <a:lnTo>
                    <a:pt x="1071" y="403"/>
                  </a:lnTo>
                  <a:lnTo>
                    <a:pt x="1071" y="403"/>
                  </a:lnTo>
                  <a:lnTo>
                    <a:pt x="1071" y="400"/>
                  </a:lnTo>
                  <a:lnTo>
                    <a:pt x="1073" y="397"/>
                  </a:lnTo>
                  <a:lnTo>
                    <a:pt x="1073" y="397"/>
                  </a:lnTo>
                  <a:lnTo>
                    <a:pt x="1082" y="388"/>
                  </a:lnTo>
                  <a:lnTo>
                    <a:pt x="1088" y="383"/>
                  </a:lnTo>
                  <a:lnTo>
                    <a:pt x="1093" y="372"/>
                  </a:lnTo>
                  <a:lnTo>
                    <a:pt x="1093" y="372"/>
                  </a:lnTo>
                  <a:lnTo>
                    <a:pt x="1094" y="365"/>
                  </a:lnTo>
                  <a:lnTo>
                    <a:pt x="1094" y="356"/>
                  </a:lnTo>
                  <a:lnTo>
                    <a:pt x="1094" y="356"/>
                  </a:lnTo>
                  <a:lnTo>
                    <a:pt x="1094" y="350"/>
                  </a:lnTo>
                  <a:lnTo>
                    <a:pt x="1096" y="344"/>
                  </a:lnTo>
                  <a:lnTo>
                    <a:pt x="1102" y="331"/>
                  </a:lnTo>
                  <a:lnTo>
                    <a:pt x="1109" y="319"/>
                  </a:lnTo>
                  <a:lnTo>
                    <a:pt x="1119" y="307"/>
                  </a:lnTo>
                  <a:lnTo>
                    <a:pt x="1119" y="307"/>
                  </a:lnTo>
                  <a:lnTo>
                    <a:pt x="1140" y="282"/>
                  </a:lnTo>
                  <a:lnTo>
                    <a:pt x="1147" y="272"/>
                  </a:lnTo>
                  <a:lnTo>
                    <a:pt x="1149" y="267"/>
                  </a:lnTo>
                  <a:lnTo>
                    <a:pt x="1150" y="264"/>
                  </a:lnTo>
                  <a:lnTo>
                    <a:pt x="1150" y="264"/>
                  </a:lnTo>
                  <a:lnTo>
                    <a:pt x="1149" y="262"/>
                  </a:lnTo>
                  <a:lnTo>
                    <a:pt x="1149" y="262"/>
                  </a:lnTo>
                  <a:lnTo>
                    <a:pt x="1143" y="257"/>
                  </a:lnTo>
                  <a:lnTo>
                    <a:pt x="1134" y="251"/>
                  </a:lnTo>
                  <a:lnTo>
                    <a:pt x="1103" y="238"/>
                  </a:lnTo>
                  <a:lnTo>
                    <a:pt x="1068" y="223"/>
                  </a:lnTo>
                  <a:lnTo>
                    <a:pt x="1035" y="208"/>
                  </a:lnTo>
                  <a:lnTo>
                    <a:pt x="1035" y="208"/>
                  </a:lnTo>
                  <a:lnTo>
                    <a:pt x="1025" y="202"/>
                  </a:lnTo>
                  <a:lnTo>
                    <a:pt x="1017" y="197"/>
                  </a:lnTo>
                  <a:lnTo>
                    <a:pt x="1017" y="197"/>
                  </a:lnTo>
                  <a:lnTo>
                    <a:pt x="1006" y="182"/>
                  </a:lnTo>
                  <a:lnTo>
                    <a:pt x="998" y="176"/>
                  </a:lnTo>
                  <a:lnTo>
                    <a:pt x="989" y="170"/>
                  </a:lnTo>
                  <a:lnTo>
                    <a:pt x="979" y="165"/>
                  </a:lnTo>
                  <a:lnTo>
                    <a:pt x="967" y="161"/>
                  </a:lnTo>
                  <a:lnTo>
                    <a:pt x="954" y="158"/>
                  </a:lnTo>
                  <a:lnTo>
                    <a:pt x="939" y="155"/>
                  </a:lnTo>
                  <a:lnTo>
                    <a:pt x="939" y="155"/>
                  </a:lnTo>
                  <a:lnTo>
                    <a:pt x="926" y="154"/>
                  </a:lnTo>
                  <a:lnTo>
                    <a:pt x="914" y="149"/>
                  </a:lnTo>
                  <a:lnTo>
                    <a:pt x="907" y="145"/>
                  </a:lnTo>
                  <a:lnTo>
                    <a:pt x="899" y="139"/>
                  </a:lnTo>
                  <a:lnTo>
                    <a:pt x="883" y="124"/>
                  </a:lnTo>
                  <a:lnTo>
                    <a:pt x="874" y="115"/>
                  </a:lnTo>
                  <a:lnTo>
                    <a:pt x="861" y="107"/>
                  </a:lnTo>
                  <a:lnTo>
                    <a:pt x="861" y="107"/>
                  </a:lnTo>
                  <a:lnTo>
                    <a:pt x="849" y="99"/>
                  </a:lnTo>
                  <a:lnTo>
                    <a:pt x="837" y="89"/>
                  </a:lnTo>
                  <a:lnTo>
                    <a:pt x="811" y="64"/>
                  </a:lnTo>
                  <a:lnTo>
                    <a:pt x="785" y="37"/>
                  </a:lnTo>
                  <a:lnTo>
                    <a:pt x="775" y="25"/>
                  </a:lnTo>
                  <a:lnTo>
                    <a:pt x="766" y="13"/>
                  </a:lnTo>
                  <a:lnTo>
                    <a:pt x="766" y="13"/>
                  </a:lnTo>
                  <a:lnTo>
                    <a:pt x="763" y="8"/>
                  </a:lnTo>
                  <a:lnTo>
                    <a:pt x="763" y="8"/>
                  </a:lnTo>
                  <a:lnTo>
                    <a:pt x="750" y="6"/>
                  </a:lnTo>
                  <a:lnTo>
                    <a:pt x="750" y="6"/>
                  </a:lnTo>
                  <a:lnTo>
                    <a:pt x="731" y="3"/>
                  </a:lnTo>
                  <a:lnTo>
                    <a:pt x="715" y="3"/>
                  </a:lnTo>
                  <a:lnTo>
                    <a:pt x="715" y="3"/>
                  </a:lnTo>
                  <a:lnTo>
                    <a:pt x="701" y="3"/>
                  </a:lnTo>
                  <a:lnTo>
                    <a:pt x="697" y="5"/>
                  </a:lnTo>
                  <a:lnTo>
                    <a:pt x="694" y="8"/>
                  </a:lnTo>
                  <a:lnTo>
                    <a:pt x="694" y="8"/>
                  </a:lnTo>
                  <a:lnTo>
                    <a:pt x="690" y="13"/>
                  </a:lnTo>
                  <a:lnTo>
                    <a:pt x="687" y="21"/>
                  </a:lnTo>
                  <a:lnTo>
                    <a:pt x="678" y="37"/>
                  </a:lnTo>
                  <a:lnTo>
                    <a:pt x="678" y="37"/>
                  </a:lnTo>
                  <a:lnTo>
                    <a:pt x="670" y="50"/>
                  </a:lnTo>
                  <a:lnTo>
                    <a:pt x="670" y="50"/>
                  </a:lnTo>
                  <a:lnTo>
                    <a:pt x="666" y="55"/>
                  </a:lnTo>
                  <a:lnTo>
                    <a:pt x="660" y="58"/>
                  </a:lnTo>
                  <a:lnTo>
                    <a:pt x="660" y="58"/>
                  </a:lnTo>
                  <a:lnTo>
                    <a:pt x="659" y="56"/>
                  </a:lnTo>
                  <a:lnTo>
                    <a:pt x="656" y="55"/>
                  </a:lnTo>
                  <a:lnTo>
                    <a:pt x="651" y="49"/>
                  </a:lnTo>
                  <a:lnTo>
                    <a:pt x="651" y="49"/>
                  </a:lnTo>
                  <a:lnTo>
                    <a:pt x="647" y="41"/>
                  </a:lnTo>
                  <a:lnTo>
                    <a:pt x="641" y="36"/>
                  </a:lnTo>
                  <a:lnTo>
                    <a:pt x="635" y="30"/>
                  </a:lnTo>
                  <a:lnTo>
                    <a:pt x="628" y="27"/>
                  </a:lnTo>
                  <a:lnTo>
                    <a:pt x="619" y="24"/>
                  </a:lnTo>
                  <a:lnTo>
                    <a:pt x="610" y="21"/>
                  </a:lnTo>
                  <a:lnTo>
                    <a:pt x="592" y="18"/>
                  </a:lnTo>
                  <a:lnTo>
                    <a:pt x="592" y="18"/>
                  </a:lnTo>
                  <a:lnTo>
                    <a:pt x="570" y="16"/>
                  </a:lnTo>
                  <a:lnTo>
                    <a:pt x="570" y="16"/>
                  </a:lnTo>
                  <a:lnTo>
                    <a:pt x="567" y="15"/>
                  </a:lnTo>
                  <a:lnTo>
                    <a:pt x="567" y="15"/>
                  </a:lnTo>
                  <a:lnTo>
                    <a:pt x="555" y="12"/>
                  </a:lnTo>
                  <a:lnTo>
                    <a:pt x="548" y="6"/>
                  </a:lnTo>
                  <a:lnTo>
                    <a:pt x="540" y="2"/>
                  </a:lnTo>
                  <a:lnTo>
                    <a:pt x="538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26" name="Freeform: Shape 209">
              <a:extLst>
                <a:ext uri="{FF2B5EF4-FFF2-40B4-BE49-F238E27FC236}">
                  <a16:creationId xmlns:a16="http://schemas.microsoft.com/office/drawing/2014/main" id="{11A6B947-E344-B944-89EB-C5F7A72F2816}"/>
                </a:ext>
              </a:extLst>
            </p:cNvPr>
            <p:cNvSpPr/>
            <p:nvPr/>
          </p:nvSpPr>
          <p:spPr>
            <a:xfrm>
              <a:off x="2649960" y="4691160"/>
              <a:ext cx="90360" cy="87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2" h="245">
                  <a:moveTo>
                    <a:pt x="4" y="0"/>
                  </a:moveTo>
                  <a:lnTo>
                    <a:pt x="4" y="0"/>
                  </a:lnTo>
                  <a:lnTo>
                    <a:pt x="1" y="51"/>
                  </a:lnTo>
                  <a:lnTo>
                    <a:pt x="0" y="127"/>
                  </a:lnTo>
                  <a:lnTo>
                    <a:pt x="0" y="164"/>
                  </a:lnTo>
                  <a:lnTo>
                    <a:pt x="0" y="196"/>
                  </a:lnTo>
                  <a:lnTo>
                    <a:pt x="1" y="220"/>
                  </a:lnTo>
                  <a:lnTo>
                    <a:pt x="2" y="227"/>
                  </a:lnTo>
                  <a:lnTo>
                    <a:pt x="4" y="232"/>
                  </a:lnTo>
                  <a:lnTo>
                    <a:pt x="4" y="232"/>
                  </a:lnTo>
                  <a:lnTo>
                    <a:pt x="4" y="232"/>
                  </a:lnTo>
                  <a:lnTo>
                    <a:pt x="4" y="232"/>
                  </a:lnTo>
                  <a:lnTo>
                    <a:pt x="4" y="232"/>
                  </a:lnTo>
                  <a:lnTo>
                    <a:pt x="4" y="232"/>
                  </a:lnTo>
                  <a:lnTo>
                    <a:pt x="4" y="232"/>
                  </a:lnTo>
                  <a:lnTo>
                    <a:pt x="4" y="232"/>
                  </a:lnTo>
                  <a:lnTo>
                    <a:pt x="4" y="233"/>
                  </a:lnTo>
                  <a:lnTo>
                    <a:pt x="4" y="233"/>
                  </a:lnTo>
                  <a:lnTo>
                    <a:pt x="8" y="233"/>
                  </a:lnTo>
                  <a:lnTo>
                    <a:pt x="8" y="233"/>
                  </a:lnTo>
                  <a:lnTo>
                    <a:pt x="35" y="232"/>
                  </a:lnTo>
                  <a:lnTo>
                    <a:pt x="35" y="232"/>
                  </a:lnTo>
                  <a:lnTo>
                    <a:pt x="70" y="230"/>
                  </a:lnTo>
                  <a:lnTo>
                    <a:pt x="70" y="230"/>
                  </a:lnTo>
                  <a:lnTo>
                    <a:pt x="97" y="232"/>
                  </a:lnTo>
                  <a:lnTo>
                    <a:pt x="97" y="232"/>
                  </a:lnTo>
                  <a:lnTo>
                    <a:pt x="112" y="235"/>
                  </a:lnTo>
                  <a:lnTo>
                    <a:pt x="118" y="236"/>
                  </a:lnTo>
                  <a:lnTo>
                    <a:pt x="124" y="239"/>
                  </a:lnTo>
                  <a:lnTo>
                    <a:pt x="124" y="239"/>
                  </a:lnTo>
                  <a:lnTo>
                    <a:pt x="124" y="239"/>
                  </a:lnTo>
                  <a:lnTo>
                    <a:pt x="124" y="239"/>
                  </a:lnTo>
                  <a:lnTo>
                    <a:pt x="133" y="242"/>
                  </a:lnTo>
                  <a:lnTo>
                    <a:pt x="138" y="243"/>
                  </a:lnTo>
                  <a:lnTo>
                    <a:pt x="143" y="245"/>
                  </a:lnTo>
                  <a:lnTo>
                    <a:pt x="143" y="245"/>
                  </a:lnTo>
                  <a:lnTo>
                    <a:pt x="149" y="243"/>
                  </a:lnTo>
                  <a:lnTo>
                    <a:pt x="156" y="239"/>
                  </a:lnTo>
                  <a:lnTo>
                    <a:pt x="156" y="239"/>
                  </a:lnTo>
                  <a:lnTo>
                    <a:pt x="162" y="233"/>
                  </a:lnTo>
                  <a:lnTo>
                    <a:pt x="172" y="230"/>
                  </a:lnTo>
                  <a:lnTo>
                    <a:pt x="183" y="229"/>
                  </a:lnTo>
                  <a:lnTo>
                    <a:pt x="196" y="227"/>
                  </a:lnTo>
                  <a:lnTo>
                    <a:pt x="221" y="223"/>
                  </a:lnTo>
                  <a:lnTo>
                    <a:pt x="233" y="220"/>
                  </a:lnTo>
                  <a:lnTo>
                    <a:pt x="243" y="215"/>
                  </a:lnTo>
                  <a:lnTo>
                    <a:pt x="243" y="215"/>
                  </a:lnTo>
                  <a:lnTo>
                    <a:pt x="249" y="209"/>
                  </a:lnTo>
                  <a:lnTo>
                    <a:pt x="251" y="208"/>
                  </a:lnTo>
                  <a:lnTo>
                    <a:pt x="252" y="205"/>
                  </a:lnTo>
                  <a:lnTo>
                    <a:pt x="251" y="203"/>
                  </a:lnTo>
                  <a:lnTo>
                    <a:pt x="249" y="202"/>
                  </a:lnTo>
                  <a:lnTo>
                    <a:pt x="243" y="199"/>
                  </a:lnTo>
                  <a:lnTo>
                    <a:pt x="234" y="198"/>
                  </a:lnTo>
                  <a:lnTo>
                    <a:pt x="224" y="195"/>
                  </a:lnTo>
                  <a:lnTo>
                    <a:pt x="196" y="193"/>
                  </a:lnTo>
                  <a:lnTo>
                    <a:pt x="196" y="193"/>
                  </a:lnTo>
                  <a:lnTo>
                    <a:pt x="189" y="192"/>
                  </a:lnTo>
                  <a:lnTo>
                    <a:pt x="180" y="190"/>
                  </a:lnTo>
                  <a:lnTo>
                    <a:pt x="161" y="181"/>
                  </a:lnTo>
                  <a:lnTo>
                    <a:pt x="141" y="168"/>
                  </a:lnTo>
                  <a:lnTo>
                    <a:pt x="121" y="153"/>
                  </a:lnTo>
                  <a:lnTo>
                    <a:pt x="84" y="124"/>
                  </a:lnTo>
                  <a:lnTo>
                    <a:pt x="57" y="102"/>
                  </a:lnTo>
                  <a:lnTo>
                    <a:pt x="57" y="102"/>
                  </a:lnTo>
                  <a:lnTo>
                    <a:pt x="50" y="94"/>
                  </a:lnTo>
                  <a:lnTo>
                    <a:pt x="47" y="88"/>
                  </a:lnTo>
                  <a:lnTo>
                    <a:pt x="42" y="78"/>
                  </a:lnTo>
                  <a:lnTo>
                    <a:pt x="41" y="74"/>
                  </a:lnTo>
                  <a:lnTo>
                    <a:pt x="38" y="71"/>
                  </a:lnTo>
                  <a:lnTo>
                    <a:pt x="35" y="68"/>
                  </a:lnTo>
                  <a:lnTo>
                    <a:pt x="31" y="68"/>
                  </a:lnTo>
                  <a:lnTo>
                    <a:pt x="31" y="68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11" y="68"/>
                  </a:lnTo>
                  <a:lnTo>
                    <a:pt x="8" y="65"/>
                  </a:lnTo>
                  <a:lnTo>
                    <a:pt x="8" y="62"/>
                  </a:lnTo>
                  <a:lnTo>
                    <a:pt x="10" y="56"/>
                  </a:lnTo>
                  <a:lnTo>
                    <a:pt x="13" y="51"/>
                  </a:lnTo>
                  <a:lnTo>
                    <a:pt x="19" y="47"/>
                  </a:lnTo>
                  <a:lnTo>
                    <a:pt x="23" y="43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32" y="35"/>
                  </a:lnTo>
                  <a:lnTo>
                    <a:pt x="34" y="31"/>
                  </a:lnTo>
                  <a:lnTo>
                    <a:pt x="32" y="25"/>
                  </a:lnTo>
                  <a:lnTo>
                    <a:pt x="29" y="19"/>
                  </a:lnTo>
                  <a:lnTo>
                    <a:pt x="25" y="13"/>
                  </a:lnTo>
                  <a:lnTo>
                    <a:pt x="17" y="7"/>
                  </a:lnTo>
                  <a:lnTo>
                    <a:pt x="11" y="3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27" name="Freeform: Shape 210">
              <a:extLst>
                <a:ext uri="{FF2B5EF4-FFF2-40B4-BE49-F238E27FC236}">
                  <a16:creationId xmlns:a16="http://schemas.microsoft.com/office/drawing/2014/main" id="{C3FC1CEC-263C-B546-83EB-90D80593BE40}"/>
                </a:ext>
              </a:extLst>
            </p:cNvPr>
            <p:cNvSpPr/>
            <p:nvPr/>
          </p:nvSpPr>
          <p:spPr>
            <a:xfrm>
              <a:off x="2473200" y="3655440"/>
              <a:ext cx="221040" cy="1142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15" h="3175">
                  <a:moveTo>
                    <a:pt x="436" y="0"/>
                  </a:moveTo>
                  <a:lnTo>
                    <a:pt x="436" y="0"/>
                  </a:lnTo>
                  <a:lnTo>
                    <a:pt x="436" y="0"/>
                  </a:lnTo>
                  <a:lnTo>
                    <a:pt x="436" y="0"/>
                  </a:lnTo>
                  <a:lnTo>
                    <a:pt x="435" y="3"/>
                  </a:lnTo>
                  <a:lnTo>
                    <a:pt x="435" y="3"/>
                  </a:lnTo>
                  <a:lnTo>
                    <a:pt x="432" y="8"/>
                  </a:lnTo>
                  <a:lnTo>
                    <a:pt x="430" y="15"/>
                  </a:lnTo>
                  <a:lnTo>
                    <a:pt x="430" y="15"/>
                  </a:lnTo>
                  <a:lnTo>
                    <a:pt x="424" y="31"/>
                  </a:lnTo>
                  <a:lnTo>
                    <a:pt x="424" y="31"/>
                  </a:lnTo>
                  <a:lnTo>
                    <a:pt x="421" y="40"/>
                  </a:lnTo>
                  <a:lnTo>
                    <a:pt x="417" y="48"/>
                  </a:lnTo>
                  <a:lnTo>
                    <a:pt x="411" y="55"/>
                  </a:lnTo>
                  <a:lnTo>
                    <a:pt x="405" y="59"/>
                  </a:lnTo>
                  <a:lnTo>
                    <a:pt x="405" y="59"/>
                  </a:lnTo>
                  <a:lnTo>
                    <a:pt x="399" y="62"/>
                  </a:lnTo>
                  <a:lnTo>
                    <a:pt x="399" y="62"/>
                  </a:lnTo>
                  <a:lnTo>
                    <a:pt x="389" y="70"/>
                  </a:lnTo>
                  <a:lnTo>
                    <a:pt x="389" y="70"/>
                  </a:lnTo>
                  <a:lnTo>
                    <a:pt x="389" y="85"/>
                  </a:lnTo>
                  <a:lnTo>
                    <a:pt x="387" y="102"/>
                  </a:lnTo>
                  <a:lnTo>
                    <a:pt x="387" y="118"/>
                  </a:lnTo>
                  <a:lnTo>
                    <a:pt x="389" y="127"/>
                  </a:lnTo>
                  <a:lnTo>
                    <a:pt x="390" y="133"/>
                  </a:lnTo>
                  <a:lnTo>
                    <a:pt x="390" y="133"/>
                  </a:lnTo>
                  <a:lnTo>
                    <a:pt x="393" y="146"/>
                  </a:lnTo>
                  <a:lnTo>
                    <a:pt x="396" y="166"/>
                  </a:lnTo>
                  <a:lnTo>
                    <a:pt x="398" y="189"/>
                  </a:lnTo>
                  <a:lnTo>
                    <a:pt x="399" y="217"/>
                  </a:lnTo>
                  <a:lnTo>
                    <a:pt x="401" y="245"/>
                  </a:lnTo>
                  <a:lnTo>
                    <a:pt x="399" y="272"/>
                  </a:lnTo>
                  <a:lnTo>
                    <a:pt x="398" y="296"/>
                  </a:lnTo>
                  <a:lnTo>
                    <a:pt x="395" y="315"/>
                  </a:lnTo>
                  <a:lnTo>
                    <a:pt x="395" y="315"/>
                  </a:lnTo>
                  <a:lnTo>
                    <a:pt x="381" y="375"/>
                  </a:lnTo>
                  <a:lnTo>
                    <a:pt x="374" y="400"/>
                  </a:lnTo>
                  <a:lnTo>
                    <a:pt x="367" y="421"/>
                  </a:lnTo>
                  <a:lnTo>
                    <a:pt x="367" y="421"/>
                  </a:lnTo>
                  <a:lnTo>
                    <a:pt x="365" y="430"/>
                  </a:lnTo>
                  <a:lnTo>
                    <a:pt x="365" y="437"/>
                  </a:lnTo>
                  <a:lnTo>
                    <a:pt x="368" y="443"/>
                  </a:lnTo>
                  <a:lnTo>
                    <a:pt x="372" y="448"/>
                  </a:lnTo>
                  <a:lnTo>
                    <a:pt x="375" y="451"/>
                  </a:lnTo>
                  <a:lnTo>
                    <a:pt x="378" y="454"/>
                  </a:lnTo>
                  <a:lnTo>
                    <a:pt x="378" y="458"/>
                  </a:lnTo>
                  <a:lnTo>
                    <a:pt x="375" y="463"/>
                  </a:lnTo>
                  <a:lnTo>
                    <a:pt x="375" y="463"/>
                  </a:lnTo>
                  <a:lnTo>
                    <a:pt x="372" y="468"/>
                  </a:lnTo>
                  <a:lnTo>
                    <a:pt x="370" y="476"/>
                  </a:lnTo>
                  <a:lnTo>
                    <a:pt x="368" y="485"/>
                  </a:lnTo>
                  <a:lnTo>
                    <a:pt x="368" y="495"/>
                  </a:lnTo>
                  <a:lnTo>
                    <a:pt x="368" y="522"/>
                  </a:lnTo>
                  <a:lnTo>
                    <a:pt x="368" y="555"/>
                  </a:lnTo>
                  <a:lnTo>
                    <a:pt x="368" y="555"/>
                  </a:lnTo>
                  <a:lnTo>
                    <a:pt x="367" y="576"/>
                  </a:lnTo>
                  <a:lnTo>
                    <a:pt x="364" y="598"/>
                  </a:lnTo>
                  <a:lnTo>
                    <a:pt x="353" y="646"/>
                  </a:lnTo>
                  <a:lnTo>
                    <a:pt x="343" y="688"/>
                  </a:lnTo>
                  <a:lnTo>
                    <a:pt x="338" y="705"/>
                  </a:lnTo>
                  <a:lnTo>
                    <a:pt x="337" y="716"/>
                  </a:lnTo>
                  <a:lnTo>
                    <a:pt x="337" y="716"/>
                  </a:lnTo>
                  <a:lnTo>
                    <a:pt x="336" y="727"/>
                  </a:lnTo>
                  <a:lnTo>
                    <a:pt x="333" y="736"/>
                  </a:lnTo>
                  <a:lnTo>
                    <a:pt x="325" y="753"/>
                  </a:lnTo>
                  <a:lnTo>
                    <a:pt x="322" y="761"/>
                  </a:lnTo>
                  <a:lnTo>
                    <a:pt x="319" y="770"/>
                  </a:lnTo>
                  <a:lnTo>
                    <a:pt x="318" y="780"/>
                  </a:lnTo>
                  <a:lnTo>
                    <a:pt x="318" y="790"/>
                  </a:lnTo>
                  <a:lnTo>
                    <a:pt x="318" y="790"/>
                  </a:lnTo>
                  <a:lnTo>
                    <a:pt x="318" y="801"/>
                  </a:lnTo>
                  <a:lnTo>
                    <a:pt x="316" y="811"/>
                  </a:lnTo>
                  <a:lnTo>
                    <a:pt x="313" y="820"/>
                  </a:lnTo>
                  <a:lnTo>
                    <a:pt x="310" y="827"/>
                  </a:lnTo>
                  <a:lnTo>
                    <a:pt x="304" y="835"/>
                  </a:lnTo>
                  <a:lnTo>
                    <a:pt x="300" y="841"/>
                  </a:lnTo>
                  <a:lnTo>
                    <a:pt x="287" y="851"/>
                  </a:lnTo>
                  <a:lnTo>
                    <a:pt x="287" y="851"/>
                  </a:lnTo>
                  <a:lnTo>
                    <a:pt x="284" y="855"/>
                  </a:lnTo>
                  <a:lnTo>
                    <a:pt x="282" y="858"/>
                  </a:lnTo>
                  <a:lnTo>
                    <a:pt x="282" y="863"/>
                  </a:lnTo>
                  <a:lnTo>
                    <a:pt x="284" y="867"/>
                  </a:lnTo>
                  <a:lnTo>
                    <a:pt x="288" y="877"/>
                  </a:lnTo>
                  <a:lnTo>
                    <a:pt x="294" y="889"/>
                  </a:lnTo>
                  <a:lnTo>
                    <a:pt x="307" y="914"/>
                  </a:lnTo>
                  <a:lnTo>
                    <a:pt x="312" y="926"/>
                  </a:lnTo>
                  <a:lnTo>
                    <a:pt x="313" y="931"/>
                  </a:lnTo>
                  <a:lnTo>
                    <a:pt x="313" y="936"/>
                  </a:lnTo>
                  <a:lnTo>
                    <a:pt x="313" y="936"/>
                  </a:lnTo>
                  <a:lnTo>
                    <a:pt x="312" y="945"/>
                  </a:lnTo>
                  <a:lnTo>
                    <a:pt x="307" y="953"/>
                  </a:lnTo>
                  <a:lnTo>
                    <a:pt x="297" y="969"/>
                  </a:lnTo>
                  <a:lnTo>
                    <a:pt x="291" y="978"/>
                  </a:lnTo>
                  <a:lnTo>
                    <a:pt x="287" y="987"/>
                  </a:lnTo>
                  <a:lnTo>
                    <a:pt x="285" y="999"/>
                  </a:lnTo>
                  <a:lnTo>
                    <a:pt x="287" y="1013"/>
                  </a:lnTo>
                  <a:lnTo>
                    <a:pt x="287" y="1013"/>
                  </a:lnTo>
                  <a:lnTo>
                    <a:pt x="290" y="1033"/>
                  </a:lnTo>
                  <a:lnTo>
                    <a:pt x="291" y="1056"/>
                  </a:lnTo>
                  <a:lnTo>
                    <a:pt x="291" y="1080"/>
                  </a:lnTo>
                  <a:lnTo>
                    <a:pt x="290" y="1103"/>
                  </a:lnTo>
                  <a:lnTo>
                    <a:pt x="287" y="1167"/>
                  </a:lnTo>
                  <a:lnTo>
                    <a:pt x="287" y="1167"/>
                  </a:lnTo>
                  <a:lnTo>
                    <a:pt x="285" y="1173"/>
                  </a:lnTo>
                  <a:lnTo>
                    <a:pt x="284" y="1177"/>
                  </a:lnTo>
                  <a:lnTo>
                    <a:pt x="278" y="1186"/>
                  </a:lnTo>
                  <a:lnTo>
                    <a:pt x="273" y="1190"/>
                  </a:lnTo>
                  <a:lnTo>
                    <a:pt x="272" y="1196"/>
                  </a:lnTo>
                  <a:lnTo>
                    <a:pt x="271" y="1205"/>
                  </a:lnTo>
                  <a:lnTo>
                    <a:pt x="271" y="1216"/>
                  </a:lnTo>
                  <a:lnTo>
                    <a:pt x="271" y="1216"/>
                  </a:lnTo>
                  <a:lnTo>
                    <a:pt x="272" y="1227"/>
                  </a:lnTo>
                  <a:lnTo>
                    <a:pt x="271" y="1236"/>
                  </a:lnTo>
                  <a:lnTo>
                    <a:pt x="266" y="1245"/>
                  </a:lnTo>
                  <a:lnTo>
                    <a:pt x="262" y="1254"/>
                  </a:lnTo>
                  <a:lnTo>
                    <a:pt x="257" y="1264"/>
                  </a:lnTo>
                  <a:lnTo>
                    <a:pt x="253" y="1275"/>
                  </a:lnTo>
                  <a:lnTo>
                    <a:pt x="248" y="1288"/>
                  </a:lnTo>
                  <a:lnTo>
                    <a:pt x="246" y="1304"/>
                  </a:lnTo>
                  <a:lnTo>
                    <a:pt x="246" y="1304"/>
                  </a:lnTo>
                  <a:lnTo>
                    <a:pt x="243" y="1322"/>
                  </a:lnTo>
                  <a:lnTo>
                    <a:pt x="238" y="1341"/>
                  </a:lnTo>
                  <a:lnTo>
                    <a:pt x="231" y="1362"/>
                  </a:lnTo>
                  <a:lnTo>
                    <a:pt x="222" y="1382"/>
                  </a:lnTo>
                  <a:lnTo>
                    <a:pt x="206" y="1421"/>
                  </a:lnTo>
                  <a:lnTo>
                    <a:pt x="191" y="1453"/>
                  </a:lnTo>
                  <a:lnTo>
                    <a:pt x="191" y="1453"/>
                  </a:lnTo>
                  <a:lnTo>
                    <a:pt x="183" y="1477"/>
                  </a:lnTo>
                  <a:lnTo>
                    <a:pt x="176" y="1495"/>
                  </a:lnTo>
                  <a:lnTo>
                    <a:pt x="173" y="1502"/>
                  </a:lnTo>
                  <a:lnTo>
                    <a:pt x="170" y="1506"/>
                  </a:lnTo>
                  <a:lnTo>
                    <a:pt x="164" y="1509"/>
                  </a:lnTo>
                  <a:lnTo>
                    <a:pt x="158" y="1509"/>
                  </a:lnTo>
                  <a:lnTo>
                    <a:pt x="158" y="1509"/>
                  </a:lnTo>
                  <a:lnTo>
                    <a:pt x="152" y="1511"/>
                  </a:lnTo>
                  <a:lnTo>
                    <a:pt x="147" y="1514"/>
                  </a:lnTo>
                  <a:lnTo>
                    <a:pt x="144" y="1518"/>
                  </a:lnTo>
                  <a:lnTo>
                    <a:pt x="142" y="1524"/>
                  </a:lnTo>
                  <a:lnTo>
                    <a:pt x="141" y="1532"/>
                  </a:lnTo>
                  <a:lnTo>
                    <a:pt x="142" y="1540"/>
                  </a:lnTo>
                  <a:lnTo>
                    <a:pt x="145" y="1551"/>
                  </a:lnTo>
                  <a:lnTo>
                    <a:pt x="149" y="1561"/>
                  </a:lnTo>
                  <a:lnTo>
                    <a:pt x="149" y="1561"/>
                  </a:lnTo>
                  <a:lnTo>
                    <a:pt x="152" y="1573"/>
                  </a:lnTo>
                  <a:lnTo>
                    <a:pt x="154" y="1585"/>
                  </a:lnTo>
                  <a:lnTo>
                    <a:pt x="154" y="1595"/>
                  </a:lnTo>
                  <a:lnTo>
                    <a:pt x="152" y="1605"/>
                  </a:lnTo>
                  <a:lnTo>
                    <a:pt x="151" y="1617"/>
                  </a:lnTo>
                  <a:lnTo>
                    <a:pt x="151" y="1627"/>
                  </a:lnTo>
                  <a:lnTo>
                    <a:pt x="154" y="1639"/>
                  </a:lnTo>
                  <a:lnTo>
                    <a:pt x="158" y="1651"/>
                  </a:lnTo>
                  <a:lnTo>
                    <a:pt x="158" y="1651"/>
                  </a:lnTo>
                  <a:lnTo>
                    <a:pt x="164" y="1661"/>
                  </a:lnTo>
                  <a:lnTo>
                    <a:pt x="169" y="1670"/>
                  </a:lnTo>
                  <a:lnTo>
                    <a:pt x="170" y="1679"/>
                  </a:lnTo>
                  <a:lnTo>
                    <a:pt x="170" y="1687"/>
                  </a:lnTo>
                  <a:lnTo>
                    <a:pt x="170" y="1695"/>
                  </a:lnTo>
                  <a:lnTo>
                    <a:pt x="167" y="1703"/>
                  </a:lnTo>
                  <a:lnTo>
                    <a:pt x="161" y="1722"/>
                  </a:lnTo>
                  <a:lnTo>
                    <a:pt x="161" y="1722"/>
                  </a:lnTo>
                  <a:lnTo>
                    <a:pt x="158" y="1732"/>
                  </a:lnTo>
                  <a:lnTo>
                    <a:pt x="154" y="1740"/>
                  </a:lnTo>
                  <a:lnTo>
                    <a:pt x="147" y="1753"/>
                  </a:lnTo>
                  <a:lnTo>
                    <a:pt x="144" y="1759"/>
                  </a:lnTo>
                  <a:lnTo>
                    <a:pt x="142" y="1765"/>
                  </a:lnTo>
                  <a:lnTo>
                    <a:pt x="141" y="1772"/>
                  </a:lnTo>
                  <a:lnTo>
                    <a:pt x="139" y="1783"/>
                  </a:lnTo>
                  <a:lnTo>
                    <a:pt x="139" y="1783"/>
                  </a:lnTo>
                  <a:lnTo>
                    <a:pt x="139" y="1793"/>
                  </a:lnTo>
                  <a:lnTo>
                    <a:pt x="136" y="1802"/>
                  </a:lnTo>
                  <a:lnTo>
                    <a:pt x="130" y="1822"/>
                  </a:lnTo>
                  <a:lnTo>
                    <a:pt x="127" y="1833"/>
                  </a:lnTo>
                  <a:lnTo>
                    <a:pt x="127" y="1843"/>
                  </a:lnTo>
                  <a:lnTo>
                    <a:pt x="127" y="1853"/>
                  </a:lnTo>
                  <a:lnTo>
                    <a:pt x="130" y="1865"/>
                  </a:lnTo>
                  <a:lnTo>
                    <a:pt x="130" y="1865"/>
                  </a:lnTo>
                  <a:lnTo>
                    <a:pt x="136" y="1884"/>
                  </a:lnTo>
                  <a:lnTo>
                    <a:pt x="138" y="1892"/>
                  </a:lnTo>
                  <a:lnTo>
                    <a:pt x="138" y="1898"/>
                  </a:lnTo>
                  <a:lnTo>
                    <a:pt x="136" y="1902"/>
                  </a:lnTo>
                  <a:lnTo>
                    <a:pt x="133" y="1905"/>
                  </a:lnTo>
                  <a:lnTo>
                    <a:pt x="129" y="1907"/>
                  </a:lnTo>
                  <a:lnTo>
                    <a:pt x="124" y="1907"/>
                  </a:lnTo>
                  <a:lnTo>
                    <a:pt x="124" y="1907"/>
                  </a:lnTo>
                  <a:lnTo>
                    <a:pt x="118" y="1908"/>
                  </a:lnTo>
                  <a:lnTo>
                    <a:pt x="114" y="1911"/>
                  </a:lnTo>
                  <a:lnTo>
                    <a:pt x="110" y="1917"/>
                  </a:lnTo>
                  <a:lnTo>
                    <a:pt x="105" y="1926"/>
                  </a:lnTo>
                  <a:lnTo>
                    <a:pt x="102" y="1936"/>
                  </a:lnTo>
                  <a:lnTo>
                    <a:pt x="99" y="1949"/>
                  </a:lnTo>
                  <a:lnTo>
                    <a:pt x="95" y="1983"/>
                  </a:lnTo>
                  <a:lnTo>
                    <a:pt x="95" y="1983"/>
                  </a:lnTo>
                  <a:lnTo>
                    <a:pt x="92" y="2009"/>
                  </a:lnTo>
                  <a:lnTo>
                    <a:pt x="92" y="2017"/>
                  </a:lnTo>
                  <a:lnTo>
                    <a:pt x="92" y="2023"/>
                  </a:lnTo>
                  <a:lnTo>
                    <a:pt x="95" y="2028"/>
                  </a:lnTo>
                  <a:lnTo>
                    <a:pt x="98" y="2031"/>
                  </a:lnTo>
                  <a:lnTo>
                    <a:pt x="102" y="2032"/>
                  </a:lnTo>
                  <a:lnTo>
                    <a:pt x="108" y="2032"/>
                  </a:lnTo>
                  <a:lnTo>
                    <a:pt x="108" y="2032"/>
                  </a:lnTo>
                  <a:lnTo>
                    <a:pt x="127" y="2031"/>
                  </a:lnTo>
                  <a:lnTo>
                    <a:pt x="127" y="2031"/>
                  </a:lnTo>
                  <a:lnTo>
                    <a:pt x="133" y="2029"/>
                  </a:lnTo>
                  <a:lnTo>
                    <a:pt x="139" y="2025"/>
                  </a:lnTo>
                  <a:lnTo>
                    <a:pt x="142" y="2017"/>
                  </a:lnTo>
                  <a:lnTo>
                    <a:pt x="145" y="2010"/>
                  </a:lnTo>
                  <a:lnTo>
                    <a:pt x="147" y="2000"/>
                  </a:lnTo>
                  <a:lnTo>
                    <a:pt x="148" y="1989"/>
                  </a:lnTo>
                  <a:lnTo>
                    <a:pt x="148" y="1966"/>
                  </a:lnTo>
                  <a:lnTo>
                    <a:pt x="148" y="1944"/>
                  </a:lnTo>
                  <a:lnTo>
                    <a:pt x="149" y="1923"/>
                  </a:lnTo>
                  <a:lnTo>
                    <a:pt x="149" y="1915"/>
                  </a:lnTo>
                  <a:lnTo>
                    <a:pt x="152" y="1910"/>
                  </a:lnTo>
                  <a:lnTo>
                    <a:pt x="155" y="1905"/>
                  </a:lnTo>
                  <a:lnTo>
                    <a:pt x="158" y="1904"/>
                  </a:lnTo>
                  <a:lnTo>
                    <a:pt x="158" y="1904"/>
                  </a:lnTo>
                  <a:lnTo>
                    <a:pt x="166" y="1904"/>
                  </a:lnTo>
                  <a:lnTo>
                    <a:pt x="169" y="1901"/>
                  </a:lnTo>
                  <a:lnTo>
                    <a:pt x="172" y="1898"/>
                  </a:lnTo>
                  <a:lnTo>
                    <a:pt x="172" y="1893"/>
                  </a:lnTo>
                  <a:lnTo>
                    <a:pt x="173" y="1889"/>
                  </a:lnTo>
                  <a:lnTo>
                    <a:pt x="175" y="1884"/>
                  </a:lnTo>
                  <a:lnTo>
                    <a:pt x="178" y="1880"/>
                  </a:lnTo>
                  <a:lnTo>
                    <a:pt x="185" y="1877"/>
                  </a:lnTo>
                  <a:lnTo>
                    <a:pt x="185" y="1877"/>
                  </a:lnTo>
                  <a:lnTo>
                    <a:pt x="191" y="1877"/>
                  </a:lnTo>
                  <a:lnTo>
                    <a:pt x="191" y="1877"/>
                  </a:lnTo>
                  <a:lnTo>
                    <a:pt x="195" y="1877"/>
                  </a:lnTo>
                  <a:lnTo>
                    <a:pt x="197" y="1880"/>
                  </a:lnTo>
                  <a:lnTo>
                    <a:pt x="197" y="1884"/>
                  </a:lnTo>
                  <a:lnTo>
                    <a:pt x="197" y="1889"/>
                  </a:lnTo>
                  <a:lnTo>
                    <a:pt x="197" y="1893"/>
                  </a:lnTo>
                  <a:lnTo>
                    <a:pt x="198" y="1898"/>
                  </a:lnTo>
                  <a:lnTo>
                    <a:pt x="200" y="1902"/>
                  </a:lnTo>
                  <a:lnTo>
                    <a:pt x="204" y="1904"/>
                  </a:lnTo>
                  <a:lnTo>
                    <a:pt x="204" y="1904"/>
                  </a:lnTo>
                  <a:lnTo>
                    <a:pt x="210" y="1907"/>
                  </a:lnTo>
                  <a:lnTo>
                    <a:pt x="214" y="1908"/>
                  </a:lnTo>
                  <a:lnTo>
                    <a:pt x="217" y="1913"/>
                  </a:lnTo>
                  <a:lnTo>
                    <a:pt x="220" y="1915"/>
                  </a:lnTo>
                  <a:lnTo>
                    <a:pt x="220" y="1920"/>
                  </a:lnTo>
                  <a:lnTo>
                    <a:pt x="219" y="1924"/>
                  </a:lnTo>
                  <a:lnTo>
                    <a:pt x="216" y="1930"/>
                  </a:lnTo>
                  <a:lnTo>
                    <a:pt x="209" y="1935"/>
                  </a:lnTo>
                  <a:lnTo>
                    <a:pt x="209" y="1935"/>
                  </a:lnTo>
                  <a:lnTo>
                    <a:pt x="206" y="1938"/>
                  </a:lnTo>
                  <a:lnTo>
                    <a:pt x="203" y="1941"/>
                  </a:lnTo>
                  <a:lnTo>
                    <a:pt x="200" y="1948"/>
                  </a:lnTo>
                  <a:lnTo>
                    <a:pt x="200" y="1955"/>
                  </a:lnTo>
                  <a:lnTo>
                    <a:pt x="201" y="1964"/>
                  </a:lnTo>
                  <a:lnTo>
                    <a:pt x="204" y="1980"/>
                  </a:lnTo>
                  <a:lnTo>
                    <a:pt x="204" y="1988"/>
                  </a:lnTo>
                  <a:lnTo>
                    <a:pt x="203" y="1995"/>
                  </a:lnTo>
                  <a:lnTo>
                    <a:pt x="203" y="1995"/>
                  </a:lnTo>
                  <a:lnTo>
                    <a:pt x="194" y="2009"/>
                  </a:lnTo>
                  <a:lnTo>
                    <a:pt x="186" y="2022"/>
                  </a:lnTo>
                  <a:lnTo>
                    <a:pt x="183" y="2029"/>
                  </a:lnTo>
                  <a:lnTo>
                    <a:pt x="182" y="2036"/>
                  </a:lnTo>
                  <a:lnTo>
                    <a:pt x="183" y="2044"/>
                  </a:lnTo>
                  <a:lnTo>
                    <a:pt x="185" y="2051"/>
                  </a:lnTo>
                  <a:lnTo>
                    <a:pt x="185" y="2051"/>
                  </a:lnTo>
                  <a:lnTo>
                    <a:pt x="188" y="2057"/>
                  </a:lnTo>
                  <a:lnTo>
                    <a:pt x="188" y="2063"/>
                  </a:lnTo>
                  <a:lnTo>
                    <a:pt x="186" y="2068"/>
                  </a:lnTo>
                  <a:lnTo>
                    <a:pt x="183" y="2070"/>
                  </a:lnTo>
                  <a:lnTo>
                    <a:pt x="176" y="2081"/>
                  </a:lnTo>
                  <a:lnTo>
                    <a:pt x="175" y="2088"/>
                  </a:lnTo>
                  <a:lnTo>
                    <a:pt x="173" y="2096"/>
                  </a:lnTo>
                  <a:lnTo>
                    <a:pt x="173" y="2096"/>
                  </a:lnTo>
                  <a:lnTo>
                    <a:pt x="173" y="2104"/>
                  </a:lnTo>
                  <a:lnTo>
                    <a:pt x="175" y="2112"/>
                  </a:lnTo>
                  <a:lnTo>
                    <a:pt x="178" y="2121"/>
                  </a:lnTo>
                  <a:lnTo>
                    <a:pt x="179" y="2124"/>
                  </a:lnTo>
                  <a:lnTo>
                    <a:pt x="179" y="2127"/>
                  </a:lnTo>
                  <a:lnTo>
                    <a:pt x="179" y="2128"/>
                  </a:lnTo>
                  <a:lnTo>
                    <a:pt x="176" y="2131"/>
                  </a:lnTo>
                  <a:lnTo>
                    <a:pt x="176" y="2131"/>
                  </a:lnTo>
                  <a:lnTo>
                    <a:pt x="173" y="2134"/>
                  </a:lnTo>
                  <a:lnTo>
                    <a:pt x="173" y="2137"/>
                  </a:lnTo>
                  <a:lnTo>
                    <a:pt x="176" y="2147"/>
                  </a:lnTo>
                  <a:lnTo>
                    <a:pt x="179" y="2152"/>
                  </a:lnTo>
                  <a:lnTo>
                    <a:pt x="179" y="2155"/>
                  </a:lnTo>
                  <a:lnTo>
                    <a:pt x="179" y="2159"/>
                  </a:lnTo>
                  <a:lnTo>
                    <a:pt x="175" y="2161"/>
                  </a:lnTo>
                  <a:lnTo>
                    <a:pt x="175" y="2161"/>
                  </a:lnTo>
                  <a:lnTo>
                    <a:pt x="170" y="2162"/>
                  </a:lnTo>
                  <a:lnTo>
                    <a:pt x="167" y="2165"/>
                  </a:lnTo>
                  <a:lnTo>
                    <a:pt x="166" y="2169"/>
                  </a:lnTo>
                  <a:lnTo>
                    <a:pt x="166" y="2175"/>
                  </a:lnTo>
                  <a:lnTo>
                    <a:pt x="170" y="2189"/>
                  </a:lnTo>
                  <a:lnTo>
                    <a:pt x="178" y="2202"/>
                  </a:lnTo>
                  <a:lnTo>
                    <a:pt x="178" y="2202"/>
                  </a:lnTo>
                  <a:lnTo>
                    <a:pt x="179" y="2208"/>
                  </a:lnTo>
                  <a:lnTo>
                    <a:pt x="178" y="2212"/>
                  </a:lnTo>
                  <a:lnTo>
                    <a:pt x="175" y="2214"/>
                  </a:lnTo>
                  <a:lnTo>
                    <a:pt x="169" y="2215"/>
                  </a:lnTo>
                  <a:lnTo>
                    <a:pt x="155" y="2217"/>
                  </a:lnTo>
                  <a:lnTo>
                    <a:pt x="148" y="2220"/>
                  </a:lnTo>
                  <a:lnTo>
                    <a:pt x="142" y="2223"/>
                  </a:lnTo>
                  <a:lnTo>
                    <a:pt x="142" y="2223"/>
                  </a:lnTo>
                  <a:lnTo>
                    <a:pt x="138" y="2228"/>
                  </a:lnTo>
                  <a:lnTo>
                    <a:pt x="138" y="2233"/>
                  </a:lnTo>
                  <a:lnTo>
                    <a:pt x="139" y="2239"/>
                  </a:lnTo>
                  <a:lnTo>
                    <a:pt x="142" y="2245"/>
                  </a:lnTo>
                  <a:lnTo>
                    <a:pt x="145" y="2251"/>
                  </a:lnTo>
                  <a:lnTo>
                    <a:pt x="148" y="2257"/>
                  </a:lnTo>
                  <a:lnTo>
                    <a:pt x="149" y="2264"/>
                  </a:lnTo>
                  <a:lnTo>
                    <a:pt x="148" y="2270"/>
                  </a:lnTo>
                  <a:lnTo>
                    <a:pt x="148" y="2270"/>
                  </a:lnTo>
                  <a:lnTo>
                    <a:pt x="144" y="2274"/>
                  </a:lnTo>
                  <a:lnTo>
                    <a:pt x="139" y="2276"/>
                  </a:lnTo>
                  <a:lnTo>
                    <a:pt x="139" y="2276"/>
                  </a:lnTo>
                  <a:lnTo>
                    <a:pt x="135" y="2274"/>
                  </a:lnTo>
                  <a:lnTo>
                    <a:pt x="129" y="2273"/>
                  </a:lnTo>
                  <a:lnTo>
                    <a:pt x="120" y="2265"/>
                  </a:lnTo>
                  <a:lnTo>
                    <a:pt x="102" y="2251"/>
                  </a:lnTo>
                  <a:lnTo>
                    <a:pt x="102" y="2251"/>
                  </a:lnTo>
                  <a:lnTo>
                    <a:pt x="99" y="2248"/>
                  </a:lnTo>
                  <a:lnTo>
                    <a:pt x="101" y="2242"/>
                  </a:lnTo>
                  <a:lnTo>
                    <a:pt x="104" y="2237"/>
                  </a:lnTo>
                  <a:lnTo>
                    <a:pt x="108" y="2231"/>
                  </a:lnTo>
                  <a:lnTo>
                    <a:pt x="121" y="2218"/>
                  </a:lnTo>
                  <a:lnTo>
                    <a:pt x="133" y="2203"/>
                  </a:lnTo>
                  <a:lnTo>
                    <a:pt x="133" y="2203"/>
                  </a:lnTo>
                  <a:lnTo>
                    <a:pt x="136" y="2198"/>
                  </a:lnTo>
                  <a:lnTo>
                    <a:pt x="138" y="2189"/>
                  </a:lnTo>
                  <a:lnTo>
                    <a:pt x="135" y="2180"/>
                  </a:lnTo>
                  <a:lnTo>
                    <a:pt x="132" y="2171"/>
                  </a:lnTo>
                  <a:lnTo>
                    <a:pt x="126" y="2164"/>
                  </a:lnTo>
                  <a:lnTo>
                    <a:pt x="118" y="2158"/>
                  </a:lnTo>
                  <a:lnTo>
                    <a:pt x="111" y="2153"/>
                  </a:lnTo>
                  <a:lnTo>
                    <a:pt x="104" y="2152"/>
                  </a:lnTo>
                  <a:lnTo>
                    <a:pt x="104" y="2152"/>
                  </a:lnTo>
                  <a:lnTo>
                    <a:pt x="96" y="2153"/>
                  </a:lnTo>
                  <a:lnTo>
                    <a:pt x="96" y="2153"/>
                  </a:lnTo>
                  <a:lnTo>
                    <a:pt x="92" y="2155"/>
                  </a:lnTo>
                  <a:lnTo>
                    <a:pt x="91" y="2156"/>
                  </a:lnTo>
                  <a:lnTo>
                    <a:pt x="89" y="2159"/>
                  </a:lnTo>
                  <a:lnTo>
                    <a:pt x="91" y="2162"/>
                  </a:lnTo>
                  <a:lnTo>
                    <a:pt x="93" y="2169"/>
                  </a:lnTo>
                  <a:lnTo>
                    <a:pt x="99" y="2177"/>
                  </a:lnTo>
                  <a:lnTo>
                    <a:pt x="113" y="2193"/>
                  </a:lnTo>
                  <a:lnTo>
                    <a:pt x="117" y="2200"/>
                  </a:lnTo>
                  <a:lnTo>
                    <a:pt x="118" y="2205"/>
                  </a:lnTo>
                  <a:lnTo>
                    <a:pt x="120" y="2209"/>
                  </a:lnTo>
                  <a:lnTo>
                    <a:pt x="120" y="2209"/>
                  </a:lnTo>
                  <a:lnTo>
                    <a:pt x="118" y="2214"/>
                  </a:lnTo>
                  <a:lnTo>
                    <a:pt x="117" y="2215"/>
                  </a:lnTo>
                  <a:lnTo>
                    <a:pt x="113" y="2217"/>
                  </a:lnTo>
                  <a:lnTo>
                    <a:pt x="108" y="2218"/>
                  </a:lnTo>
                  <a:lnTo>
                    <a:pt x="108" y="2218"/>
                  </a:lnTo>
                  <a:lnTo>
                    <a:pt x="101" y="2217"/>
                  </a:lnTo>
                  <a:lnTo>
                    <a:pt x="101" y="2217"/>
                  </a:lnTo>
                  <a:lnTo>
                    <a:pt x="92" y="2217"/>
                  </a:lnTo>
                  <a:lnTo>
                    <a:pt x="92" y="2217"/>
                  </a:lnTo>
                  <a:lnTo>
                    <a:pt x="87" y="2217"/>
                  </a:lnTo>
                  <a:lnTo>
                    <a:pt x="84" y="2218"/>
                  </a:lnTo>
                  <a:lnTo>
                    <a:pt x="83" y="2221"/>
                  </a:lnTo>
                  <a:lnTo>
                    <a:pt x="82" y="2225"/>
                  </a:lnTo>
                  <a:lnTo>
                    <a:pt x="82" y="2225"/>
                  </a:lnTo>
                  <a:lnTo>
                    <a:pt x="82" y="2233"/>
                  </a:lnTo>
                  <a:lnTo>
                    <a:pt x="79" y="2237"/>
                  </a:lnTo>
                  <a:lnTo>
                    <a:pt x="74" y="2240"/>
                  </a:lnTo>
                  <a:lnTo>
                    <a:pt x="67" y="2243"/>
                  </a:lnTo>
                  <a:lnTo>
                    <a:pt x="54" y="2248"/>
                  </a:lnTo>
                  <a:lnTo>
                    <a:pt x="48" y="2251"/>
                  </a:lnTo>
                  <a:lnTo>
                    <a:pt x="42" y="2255"/>
                  </a:lnTo>
                  <a:lnTo>
                    <a:pt x="42" y="2255"/>
                  </a:lnTo>
                  <a:lnTo>
                    <a:pt x="39" y="2261"/>
                  </a:lnTo>
                  <a:lnTo>
                    <a:pt x="39" y="2267"/>
                  </a:lnTo>
                  <a:lnTo>
                    <a:pt x="40" y="2273"/>
                  </a:lnTo>
                  <a:lnTo>
                    <a:pt x="43" y="2277"/>
                  </a:lnTo>
                  <a:lnTo>
                    <a:pt x="46" y="2282"/>
                  </a:lnTo>
                  <a:lnTo>
                    <a:pt x="49" y="2285"/>
                  </a:lnTo>
                  <a:lnTo>
                    <a:pt x="48" y="2288"/>
                  </a:lnTo>
                  <a:lnTo>
                    <a:pt x="45" y="2291"/>
                  </a:lnTo>
                  <a:lnTo>
                    <a:pt x="45" y="2291"/>
                  </a:lnTo>
                  <a:lnTo>
                    <a:pt x="39" y="2292"/>
                  </a:lnTo>
                  <a:lnTo>
                    <a:pt x="31" y="2296"/>
                  </a:lnTo>
                  <a:lnTo>
                    <a:pt x="17" y="2307"/>
                  </a:lnTo>
                  <a:lnTo>
                    <a:pt x="11" y="2313"/>
                  </a:lnTo>
                  <a:lnTo>
                    <a:pt x="6" y="2320"/>
                  </a:lnTo>
                  <a:lnTo>
                    <a:pt x="2" y="2326"/>
                  </a:lnTo>
                  <a:lnTo>
                    <a:pt x="0" y="2332"/>
                  </a:lnTo>
                  <a:lnTo>
                    <a:pt x="0" y="2332"/>
                  </a:lnTo>
                  <a:lnTo>
                    <a:pt x="0" y="2338"/>
                  </a:lnTo>
                  <a:lnTo>
                    <a:pt x="3" y="2342"/>
                  </a:lnTo>
                  <a:lnTo>
                    <a:pt x="6" y="2345"/>
                  </a:lnTo>
                  <a:lnTo>
                    <a:pt x="11" y="2345"/>
                  </a:lnTo>
                  <a:lnTo>
                    <a:pt x="11" y="2345"/>
                  </a:lnTo>
                  <a:lnTo>
                    <a:pt x="14" y="2345"/>
                  </a:lnTo>
                  <a:lnTo>
                    <a:pt x="15" y="2344"/>
                  </a:lnTo>
                  <a:lnTo>
                    <a:pt x="17" y="2341"/>
                  </a:lnTo>
                  <a:lnTo>
                    <a:pt x="18" y="2335"/>
                  </a:lnTo>
                  <a:lnTo>
                    <a:pt x="18" y="2335"/>
                  </a:lnTo>
                  <a:lnTo>
                    <a:pt x="20" y="2330"/>
                  </a:lnTo>
                  <a:lnTo>
                    <a:pt x="23" y="2326"/>
                  </a:lnTo>
                  <a:lnTo>
                    <a:pt x="27" y="2323"/>
                  </a:lnTo>
                  <a:lnTo>
                    <a:pt x="33" y="2322"/>
                  </a:lnTo>
                  <a:lnTo>
                    <a:pt x="33" y="2322"/>
                  </a:lnTo>
                  <a:lnTo>
                    <a:pt x="37" y="2323"/>
                  </a:lnTo>
                  <a:lnTo>
                    <a:pt x="43" y="2324"/>
                  </a:lnTo>
                  <a:lnTo>
                    <a:pt x="48" y="2329"/>
                  </a:lnTo>
                  <a:lnTo>
                    <a:pt x="50" y="2335"/>
                  </a:lnTo>
                  <a:lnTo>
                    <a:pt x="50" y="2335"/>
                  </a:lnTo>
                  <a:lnTo>
                    <a:pt x="54" y="2339"/>
                  </a:lnTo>
                  <a:lnTo>
                    <a:pt x="55" y="2342"/>
                  </a:lnTo>
                  <a:lnTo>
                    <a:pt x="58" y="2344"/>
                  </a:lnTo>
                  <a:lnTo>
                    <a:pt x="61" y="2345"/>
                  </a:lnTo>
                  <a:lnTo>
                    <a:pt x="61" y="2345"/>
                  </a:lnTo>
                  <a:lnTo>
                    <a:pt x="65" y="2344"/>
                  </a:lnTo>
                  <a:lnTo>
                    <a:pt x="71" y="2342"/>
                  </a:lnTo>
                  <a:lnTo>
                    <a:pt x="71" y="2342"/>
                  </a:lnTo>
                  <a:lnTo>
                    <a:pt x="77" y="2341"/>
                  </a:lnTo>
                  <a:lnTo>
                    <a:pt x="84" y="2339"/>
                  </a:lnTo>
                  <a:lnTo>
                    <a:pt x="84" y="2339"/>
                  </a:lnTo>
                  <a:lnTo>
                    <a:pt x="92" y="2341"/>
                  </a:lnTo>
                  <a:lnTo>
                    <a:pt x="92" y="2341"/>
                  </a:lnTo>
                  <a:lnTo>
                    <a:pt x="98" y="2344"/>
                  </a:lnTo>
                  <a:lnTo>
                    <a:pt x="104" y="2348"/>
                  </a:lnTo>
                  <a:lnTo>
                    <a:pt x="107" y="2354"/>
                  </a:lnTo>
                  <a:lnTo>
                    <a:pt x="107" y="2360"/>
                  </a:lnTo>
                  <a:lnTo>
                    <a:pt x="107" y="2366"/>
                  </a:lnTo>
                  <a:lnTo>
                    <a:pt x="105" y="2372"/>
                  </a:lnTo>
                  <a:lnTo>
                    <a:pt x="102" y="2375"/>
                  </a:lnTo>
                  <a:lnTo>
                    <a:pt x="98" y="2376"/>
                  </a:lnTo>
                  <a:lnTo>
                    <a:pt x="98" y="2376"/>
                  </a:lnTo>
                  <a:lnTo>
                    <a:pt x="98" y="2376"/>
                  </a:lnTo>
                  <a:lnTo>
                    <a:pt x="98" y="2376"/>
                  </a:lnTo>
                  <a:lnTo>
                    <a:pt x="96" y="2376"/>
                  </a:lnTo>
                  <a:lnTo>
                    <a:pt x="96" y="2376"/>
                  </a:lnTo>
                  <a:lnTo>
                    <a:pt x="92" y="2378"/>
                  </a:lnTo>
                  <a:lnTo>
                    <a:pt x="87" y="2379"/>
                  </a:lnTo>
                  <a:lnTo>
                    <a:pt x="83" y="2384"/>
                  </a:lnTo>
                  <a:lnTo>
                    <a:pt x="80" y="2390"/>
                  </a:lnTo>
                  <a:lnTo>
                    <a:pt x="77" y="2395"/>
                  </a:lnTo>
                  <a:lnTo>
                    <a:pt x="76" y="2404"/>
                  </a:lnTo>
                  <a:lnTo>
                    <a:pt x="76" y="2412"/>
                  </a:lnTo>
                  <a:lnTo>
                    <a:pt x="76" y="2421"/>
                  </a:lnTo>
                  <a:lnTo>
                    <a:pt x="76" y="2421"/>
                  </a:lnTo>
                  <a:lnTo>
                    <a:pt x="77" y="2425"/>
                  </a:lnTo>
                  <a:lnTo>
                    <a:pt x="80" y="2428"/>
                  </a:lnTo>
                  <a:lnTo>
                    <a:pt x="86" y="2431"/>
                  </a:lnTo>
                  <a:lnTo>
                    <a:pt x="91" y="2431"/>
                  </a:lnTo>
                  <a:lnTo>
                    <a:pt x="91" y="2431"/>
                  </a:lnTo>
                  <a:lnTo>
                    <a:pt x="101" y="2429"/>
                  </a:lnTo>
                  <a:lnTo>
                    <a:pt x="113" y="2428"/>
                  </a:lnTo>
                  <a:lnTo>
                    <a:pt x="113" y="2428"/>
                  </a:lnTo>
                  <a:lnTo>
                    <a:pt x="123" y="2426"/>
                  </a:lnTo>
                  <a:lnTo>
                    <a:pt x="133" y="2425"/>
                  </a:lnTo>
                  <a:lnTo>
                    <a:pt x="133" y="2425"/>
                  </a:lnTo>
                  <a:lnTo>
                    <a:pt x="142" y="2426"/>
                  </a:lnTo>
                  <a:lnTo>
                    <a:pt x="142" y="2426"/>
                  </a:lnTo>
                  <a:lnTo>
                    <a:pt x="147" y="2429"/>
                  </a:lnTo>
                  <a:lnTo>
                    <a:pt x="149" y="2434"/>
                  </a:lnTo>
                  <a:lnTo>
                    <a:pt x="152" y="2438"/>
                  </a:lnTo>
                  <a:lnTo>
                    <a:pt x="154" y="2444"/>
                  </a:lnTo>
                  <a:lnTo>
                    <a:pt x="152" y="2448"/>
                  </a:lnTo>
                  <a:lnTo>
                    <a:pt x="152" y="2453"/>
                  </a:lnTo>
                  <a:lnTo>
                    <a:pt x="149" y="2456"/>
                  </a:lnTo>
                  <a:lnTo>
                    <a:pt x="147" y="2456"/>
                  </a:lnTo>
                  <a:lnTo>
                    <a:pt x="147" y="2456"/>
                  </a:lnTo>
                  <a:lnTo>
                    <a:pt x="145" y="2456"/>
                  </a:lnTo>
                  <a:lnTo>
                    <a:pt x="144" y="2454"/>
                  </a:lnTo>
                  <a:lnTo>
                    <a:pt x="144" y="2454"/>
                  </a:lnTo>
                  <a:lnTo>
                    <a:pt x="136" y="2448"/>
                  </a:lnTo>
                  <a:lnTo>
                    <a:pt x="127" y="2443"/>
                  </a:lnTo>
                  <a:lnTo>
                    <a:pt x="118" y="2437"/>
                  </a:lnTo>
                  <a:lnTo>
                    <a:pt x="114" y="2435"/>
                  </a:lnTo>
                  <a:lnTo>
                    <a:pt x="110" y="2435"/>
                  </a:lnTo>
                  <a:lnTo>
                    <a:pt x="110" y="2435"/>
                  </a:lnTo>
                  <a:lnTo>
                    <a:pt x="105" y="2435"/>
                  </a:lnTo>
                  <a:lnTo>
                    <a:pt x="102" y="2437"/>
                  </a:lnTo>
                  <a:lnTo>
                    <a:pt x="99" y="2440"/>
                  </a:lnTo>
                  <a:lnTo>
                    <a:pt x="96" y="2444"/>
                  </a:lnTo>
                  <a:lnTo>
                    <a:pt x="96" y="2444"/>
                  </a:lnTo>
                  <a:lnTo>
                    <a:pt x="92" y="2448"/>
                  </a:lnTo>
                  <a:lnTo>
                    <a:pt x="87" y="2451"/>
                  </a:lnTo>
                  <a:lnTo>
                    <a:pt x="83" y="2454"/>
                  </a:lnTo>
                  <a:lnTo>
                    <a:pt x="79" y="2454"/>
                  </a:lnTo>
                  <a:lnTo>
                    <a:pt x="79" y="2454"/>
                  </a:lnTo>
                  <a:lnTo>
                    <a:pt x="73" y="2454"/>
                  </a:lnTo>
                  <a:lnTo>
                    <a:pt x="67" y="2451"/>
                  </a:lnTo>
                  <a:lnTo>
                    <a:pt x="54" y="2447"/>
                  </a:lnTo>
                  <a:lnTo>
                    <a:pt x="54" y="2447"/>
                  </a:lnTo>
                  <a:lnTo>
                    <a:pt x="49" y="2446"/>
                  </a:lnTo>
                  <a:lnTo>
                    <a:pt x="49" y="2446"/>
                  </a:lnTo>
                  <a:lnTo>
                    <a:pt x="42" y="2447"/>
                  </a:lnTo>
                  <a:lnTo>
                    <a:pt x="33" y="2450"/>
                  </a:lnTo>
                  <a:lnTo>
                    <a:pt x="24" y="2456"/>
                  </a:lnTo>
                  <a:lnTo>
                    <a:pt x="15" y="2462"/>
                  </a:lnTo>
                  <a:lnTo>
                    <a:pt x="9" y="2468"/>
                  </a:lnTo>
                  <a:lnTo>
                    <a:pt x="5" y="2475"/>
                  </a:lnTo>
                  <a:lnTo>
                    <a:pt x="3" y="2478"/>
                  </a:lnTo>
                  <a:lnTo>
                    <a:pt x="3" y="2481"/>
                  </a:lnTo>
                  <a:lnTo>
                    <a:pt x="5" y="2484"/>
                  </a:lnTo>
                  <a:lnTo>
                    <a:pt x="6" y="2485"/>
                  </a:lnTo>
                  <a:lnTo>
                    <a:pt x="6" y="2485"/>
                  </a:lnTo>
                  <a:lnTo>
                    <a:pt x="12" y="2490"/>
                  </a:lnTo>
                  <a:lnTo>
                    <a:pt x="17" y="2496"/>
                  </a:lnTo>
                  <a:lnTo>
                    <a:pt x="23" y="2506"/>
                  </a:lnTo>
                  <a:lnTo>
                    <a:pt x="27" y="2513"/>
                  </a:lnTo>
                  <a:lnTo>
                    <a:pt x="28" y="2516"/>
                  </a:lnTo>
                  <a:lnTo>
                    <a:pt x="33" y="2516"/>
                  </a:lnTo>
                  <a:lnTo>
                    <a:pt x="33" y="2516"/>
                  </a:lnTo>
                  <a:lnTo>
                    <a:pt x="33" y="2516"/>
                  </a:lnTo>
                  <a:lnTo>
                    <a:pt x="33" y="2516"/>
                  </a:lnTo>
                  <a:lnTo>
                    <a:pt x="43" y="2515"/>
                  </a:lnTo>
                  <a:lnTo>
                    <a:pt x="52" y="2511"/>
                  </a:lnTo>
                  <a:lnTo>
                    <a:pt x="61" y="2503"/>
                  </a:lnTo>
                  <a:lnTo>
                    <a:pt x="65" y="2499"/>
                  </a:lnTo>
                  <a:lnTo>
                    <a:pt x="68" y="2494"/>
                  </a:lnTo>
                  <a:lnTo>
                    <a:pt x="68" y="2494"/>
                  </a:lnTo>
                  <a:lnTo>
                    <a:pt x="71" y="2490"/>
                  </a:lnTo>
                  <a:lnTo>
                    <a:pt x="76" y="2485"/>
                  </a:lnTo>
                  <a:lnTo>
                    <a:pt x="82" y="2482"/>
                  </a:lnTo>
                  <a:lnTo>
                    <a:pt x="86" y="2481"/>
                  </a:lnTo>
                  <a:lnTo>
                    <a:pt x="86" y="2481"/>
                  </a:lnTo>
                  <a:lnTo>
                    <a:pt x="91" y="2482"/>
                  </a:lnTo>
                  <a:lnTo>
                    <a:pt x="93" y="2485"/>
                  </a:lnTo>
                  <a:lnTo>
                    <a:pt x="96" y="2490"/>
                  </a:lnTo>
                  <a:lnTo>
                    <a:pt x="98" y="2499"/>
                  </a:lnTo>
                  <a:lnTo>
                    <a:pt x="98" y="2499"/>
                  </a:lnTo>
                  <a:lnTo>
                    <a:pt x="96" y="2506"/>
                  </a:lnTo>
                  <a:lnTo>
                    <a:pt x="93" y="2512"/>
                  </a:lnTo>
                  <a:lnTo>
                    <a:pt x="89" y="2516"/>
                  </a:lnTo>
                  <a:lnTo>
                    <a:pt x="83" y="2518"/>
                  </a:lnTo>
                  <a:lnTo>
                    <a:pt x="70" y="2521"/>
                  </a:lnTo>
                  <a:lnTo>
                    <a:pt x="65" y="2524"/>
                  </a:lnTo>
                  <a:lnTo>
                    <a:pt x="61" y="2528"/>
                  </a:lnTo>
                  <a:lnTo>
                    <a:pt x="61" y="2528"/>
                  </a:lnTo>
                  <a:lnTo>
                    <a:pt x="57" y="2539"/>
                  </a:lnTo>
                  <a:lnTo>
                    <a:pt x="48" y="2549"/>
                  </a:lnTo>
                  <a:lnTo>
                    <a:pt x="37" y="2559"/>
                  </a:lnTo>
                  <a:lnTo>
                    <a:pt x="24" y="2570"/>
                  </a:lnTo>
                  <a:lnTo>
                    <a:pt x="24" y="2570"/>
                  </a:lnTo>
                  <a:lnTo>
                    <a:pt x="20" y="2576"/>
                  </a:lnTo>
                  <a:lnTo>
                    <a:pt x="17" y="2580"/>
                  </a:lnTo>
                  <a:lnTo>
                    <a:pt x="17" y="2586"/>
                  </a:lnTo>
                  <a:lnTo>
                    <a:pt x="18" y="2590"/>
                  </a:lnTo>
                  <a:lnTo>
                    <a:pt x="20" y="2595"/>
                  </a:lnTo>
                  <a:lnTo>
                    <a:pt x="24" y="2598"/>
                  </a:lnTo>
                  <a:lnTo>
                    <a:pt x="28" y="2601"/>
                  </a:lnTo>
                  <a:lnTo>
                    <a:pt x="33" y="2601"/>
                  </a:lnTo>
                  <a:lnTo>
                    <a:pt x="33" y="2601"/>
                  </a:lnTo>
                  <a:lnTo>
                    <a:pt x="40" y="2599"/>
                  </a:lnTo>
                  <a:lnTo>
                    <a:pt x="40" y="2599"/>
                  </a:lnTo>
                  <a:lnTo>
                    <a:pt x="45" y="2598"/>
                  </a:lnTo>
                  <a:lnTo>
                    <a:pt x="45" y="2598"/>
                  </a:lnTo>
                  <a:lnTo>
                    <a:pt x="46" y="2599"/>
                  </a:lnTo>
                  <a:lnTo>
                    <a:pt x="46" y="2602"/>
                  </a:lnTo>
                  <a:lnTo>
                    <a:pt x="46" y="2610"/>
                  </a:lnTo>
                  <a:lnTo>
                    <a:pt x="46" y="2612"/>
                  </a:lnTo>
                  <a:lnTo>
                    <a:pt x="48" y="2617"/>
                  </a:lnTo>
                  <a:lnTo>
                    <a:pt x="50" y="2620"/>
                  </a:lnTo>
                  <a:lnTo>
                    <a:pt x="57" y="2621"/>
                  </a:lnTo>
                  <a:lnTo>
                    <a:pt x="57" y="2621"/>
                  </a:lnTo>
                  <a:lnTo>
                    <a:pt x="61" y="2621"/>
                  </a:lnTo>
                  <a:lnTo>
                    <a:pt x="61" y="2621"/>
                  </a:lnTo>
                  <a:lnTo>
                    <a:pt x="67" y="2621"/>
                  </a:lnTo>
                  <a:lnTo>
                    <a:pt x="71" y="2620"/>
                  </a:lnTo>
                  <a:lnTo>
                    <a:pt x="76" y="2617"/>
                  </a:lnTo>
                  <a:lnTo>
                    <a:pt x="79" y="2612"/>
                  </a:lnTo>
                  <a:lnTo>
                    <a:pt x="80" y="2610"/>
                  </a:lnTo>
                  <a:lnTo>
                    <a:pt x="80" y="2603"/>
                  </a:lnTo>
                  <a:lnTo>
                    <a:pt x="79" y="2593"/>
                  </a:lnTo>
                  <a:lnTo>
                    <a:pt x="79" y="2593"/>
                  </a:lnTo>
                  <a:lnTo>
                    <a:pt x="79" y="2589"/>
                  </a:lnTo>
                  <a:lnTo>
                    <a:pt x="79" y="2583"/>
                  </a:lnTo>
                  <a:lnTo>
                    <a:pt x="80" y="2576"/>
                  </a:lnTo>
                  <a:lnTo>
                    <a:pt x="82" y="2570"/>
                  </a:lnTo>
                  <a:lnTo>
                    <a:pt x="84" y="2565"/>
                  </a:lnTo>
                  <a:lnTo>
                    <a:pt x="89" y="2561"/>
                  </a:lnTo>
                  <a:lnTo>
                    <a:pt x="93" y="2556"/>
                  </a:lnTo>
                  <a:lnTo>
                    <a:pt x="98" y="2556"/>
                  </a:lnTo>
                  <a:lnTo>
                    <a:pt x="98" y="2556"/>
                  </a:lnTo>
                  <a:lnTo>
                    <a:pt x="104" y="2556"/>
                  </a:lnTo>
                  <a:lnTo>
                    <a:pt x="108" y="2561"/>
                  </a:lnTo>
                  <a:lnTo>
                    <a:pt x="108" y="2561"/>
                  </a:lnTo>
                  <a:lnTo>
                    <a:pt x="114" y="2567"/>
                  </a:lnTo>
                  <a:lnTo>
                    <a:pt x="115" y="2574"/>
                  </a:lnTo>
                  <a:lnTo>
                    <a:pt x="114" y="2580"/>
                  </a:lnTo>
                  <a:lnTo>
                    <a:pt x="111" y="2586"/>
                  </a:lnTo>
                  <a:lnTo>
                    <a:pt x="104" y="2599"/>
                  </a:lnTo>
                  <a:lnTo>
                    <a:pt x="101" y="2605"/>
                  </a:lnTo>
                  <a:lnTo>
                    <a:pt x="99" y="2611"/>
                  </a:lnTo>
                  <a:lnTo>
                    <a:pt x="99" y="2611"/>
                  </a:lnTo>
                  <a:lnTo>
                    <a:pt x="98" y="2623"/>
                  </a:lnTo>
                  <a:lnTo>
                    <a:pt x="93" y="2636"/>
                  </a:lnTo>
                  <a:lnTo>
                    <a:pt x="91" y="2651"/>
                  </a:lnTo>
                  <a:lnTo>
                    <a:pt x="87" y="2664"/>
                  </a:lnTo>
                  <a:lnTo>
                    <a:pt x="87" y="2664"/>
                  </a:lnTo>
                  <a:lnTo>
                    <a:pt x="87" y="2669"/>
                  </a:lnTo>
                  <a:lnTo>
                    <a:pt x="84" y="2673"/>
                  </a:lnTo>
                  <a:lnTo>
                    <a:pt x="82" y="2674"/>
                  </a:lnTo>
                  <a:lnTo>
                    <a:pt x="79" y="2676"/>
                  </a:lnTo>
                  <a:lnTo>
                    <a:pt x="74" y="2679"/>
                  </a:lnTo>
                  <a:lnTo>
                    <a:pt x="71" y="2680"/>
                  </a:lnTo>
                  <a:lnTo>
                    <a:pt x="70" y="2685"/>
                  </a:lnTo>
                  <a:lnTo>
                    <a:pt x="70" y="2691"/>
                  </a:lnTo>
                  <a:lnTo>
                    <a:pt x="70" y="2691"/>
                  </a:lnTo>
                  <a:lnTo>
                    <a:pt x="70" y="2694"/>
                  </a:lnTo>
                  <a:lnTo>
                    <a:pt x="68" y="2697"/>
                  </a:lnTo>
                  <a:lnTo>
                    <a:pt x="64" y="2700"/>
                  </a:lnTo>
                  <a:lnTo>
                    <a:pt x="58" y="2701"/>
                  </a:lnTo>
                  <a:lnTo>
                    <a:pt x="50" y="2702"/>
                  </a:lnTo>
                  <a:lnTo>
                    <a:pt x="45" y="2702"/>
                  </a:lnTo>
                  <a:lnTo>
                    <a:pt x="42" y="2704"/>
                  </a:lnTo>
                  <a:lnTo>
                    <a:pt x="40" y="2704"/>
                  </a:lnTo>
                  <a:lnTo>
                    <a:pt x="42" y="2705"/>
                  </a:lnTo>
                  <a:lnTo>
                    <a:pt x="46" y="2710"/>
                  </a:lnTo>
                  <a:lnTo>
                    <a:pt x="46" y="2710"/>
                  </a:lnTo>
                  <a:lnTo>
                    <a:pt x="52" y="2714"/>
                  </a:lnTo>
                  <a:lnTo>
                    <a:pt x="54" y="2719"/>
                  </a:lnTo>
                  <a:lnTo>
                    <a:pt x="52" y="2725"/>
                  </a:lnTo>
                  <a:lnTo>
                    <a:pt x="49" y="2731"/>
                  </a:lnTo>
                  <a:lnTo>
                    <a:pt x="43" y="2741"/>
                  </a:lnTo>
                  <a:lnTo>
                    <a:pt x="42" y="2747"/>
                  </a:lnTo>
                  <a:lnTo>
                    <a:pt x="43" y="2750"/>
                  </a:lnTo>
                  <a:lnTo>
                    <a:pt x="45" y="2751"/>
                  </a:lnTo>
                  <a:lnTo>
                    <a:pt x="45" y="2751"/>
                  </a:lnTo>
                  <a:lnTo>
                    <a:pt x="48" y="2754"/>
                  </a:lnTo>
                  <a:lnTo>
                    <a:pt x="50" y="2754"/>
                  </a:lnTo>
                  <a:lnTo>
                    <a:pt x="50" y="2754"/>
                  </a:lnTo>
                  <a:lnTo>
                    <a:pt x="54" y="2754"/>
                  </a:lnTo>
                  <a:lnTo>
                    <a:pt x="57" y="2753"/>
                  </a:lnTo>
                  <a:lnTo>
                    <a:pt x="62" y="2747"/>
                  </a:lnTo>
                  <a:lnTo>
                    <a:pt x="62" y="2747"/>
                  </a:lnTo>
                  <a:lnTo>
                    <a:pt x="70" y="2742"/>
                  </a:lnTo>
                  <a:lnTo>
                    <a:pt x="73" y="2741"/>
                  </a:lnTo>
                  <a:lnTo>
                    <a:pt x="77" y="2739"/>
                  </a:lnTo>
                  <a:lnTo>
                    <a:pt x="77" y="2739"/>
                  </a:lnTo>
                  <a:lnTo>
                    <a:pt x="82" y="2741"/>
                  </a:lnTo>
                  <a:lnTo>
                    <a:pt x="82" y="2741"/>
                  </a:lnTo>
                  <a:lnTo>
                    <a:pt x="93" y="2745"/>
                  </a:lnTo>
                  <a:lnTo>
                    <a:pt x="96" y="2747"/>
                  </a:lnTo>
                  <a:lnTo>
                    <a:pt x="101" y="2747"/>
                  </a:lnTo>
                  <a:lnTo>
                    <a:pt x="101" y="2747"/>
                  </a:lnTo>
                  <a:lnTo>
                    <a:pt x="107" y="2747"/>
                  </a:lnTo>
                  <a:lnTo>
                    <a:pt x="118" y="2742"/>
                  </a:lnTo>
                  <a:lnTo>
                    <a:pt x="118" y="2742"/>
                  </a:lnTo>
                  <a:lnTo>
                    <a:pt x="123" y="2741"/>
                  </a:lnTo>
                  <a:lnTo>
                    <a:pt x="127" y="2739"/>
                  </a:lnTo>
                  <a:lnTo>
                    <a:pt x="127" y="2739"/>
                  </a:lnTo>
                  <a:lnTo>
                    <a:pt x="132" y="2741"/>
                  </a:lnTo>
                  <a:lnTo>
                    <a:pt x="136" y="2744"/>
                  </a:lnTo>
                  <a:lnTo>
                    <a:pt x="141" y="2747"/>
                  </a:lnTo>
                  <a:lnTo>
                    <a:pt x="142" y="2751"/>
                  </a:lnTo>
                  <a:lnTo>
                    <a:pt x="142" y="2756"/>
                  </a:lnTo>
                  <a:lnTo>
                    <a:pt x="141" y="2759"/>
                  </a:lnTo>
                  <a:lnTo>
                    <a:pt x="138" y="2763"/>
                  </a:lnTo>
                  <a:lnTo>
                    <a:pt x="132" y="2766"/>
                  </a:lnTo>
                  <a:lnTo>
                    <a:pt x="132" y="2766"/>
                  </a:lnTo>
                  <a:lnTo>
                    <a:pt x="124" y="2769"/>
                  </a:lnTo>
                  <a:lnTo>
                    <a:pt x="117" y="2773"/>
                  </a:lnTo>
                  <a:lnTo>
                    <a:pt x="110" y="2778"/>
                  </a:lnTo>
                  <a:lnTo>
                    <a:pt x="104" y="2784"/>
                  </a:lnTo>
                  <a:lnTo>
                    <a:pt x="101" y="2788"/>
                  </a:lnTo>
                  <a:lnTo>
                    <a:pt x="98" y="2792"/>
                  </a:lnTo>
                  <a:lnTo>
                    <a:pt x="96" y="2797"/>
                  </a:lnTo>
                  <a:lnTo>
                    <a:pt x="99" y="2799"/>
                  </a:lnTo>
                  <a:lnTo>
                    <a:pt x="99" y="2799"/>
                  </a:lnTo>
                  <a:lnTo>
                    <a:pt x="102" y="2799"/>
                  </a:lnTo>
                  <a:lnTo>
                    <a:pt x="102" y="2799"/>
                  </a:lnTo>
                  <a:lnTo>
                    <a:pt x="107" y="2799"/>
                  </a:lnTo>
                  <a:lnTo>
                    <a:pt x="114" y="2795"/>
                  </a:lnTo>
                  <a:lnTo>
                    <a:pt x="114" y="2795"/>
                  </a:lnTo>
                  <a:lnTo>
                    <a:pt x="121" y="2794"/>
                  </a:lnTo>
                  <a:lnTo>
                    <a:pt x="129" y="2794"/>
                  </a:lnTo>
                  <a:lnTo>
                    <a:pt x="129" y="2794"/>
                  </a:lnTo>
                  <a:lnTo>
                    <a:pt x="133" y="2794"/>
                  </a:lnTo>
                  <a:lnTo>
                    <a:pt x="136" y="2795"/>
                  </a:lnTo>
                  <a:lnTo>
                    <a:pt x="139" y="2799"/>
                  </a:lnTo>
                  <a:lnTo>
                    <a:pt x="142" y="2803"/>
                  </a:lnTo>
                  <a:lnTo>
                    <a:pt x="142" y="2803"/>
                  </a:lnTo>
                  <a:lnTo>
                    <a:pt x="144" y="2809"/>
                  </a:lnTo>
                  <a:lnTo>
                    <a:pt x="147" y="2812"/>
                  </a:lnTo>
                  <a:lnTo>
                    <a:pt x="149" y="2815"/>
                  </a:lnTo>
                  <a:lnTo>
                    <a:pt x="152" y="2815"/>
                  </a:lnTo>
                  <a:lnTo>
                    <a:pt x="152" y="2815"/>
                  </a:lnTo>
                  <a:lnTo>
                    <a:pt x="157" y="2815"/>
                  </a:lnTo>
                  <a:lnTo>
                    <a:pt x="160" y="2810"/>
                  </a:lnTo>
                  <a:lnTo>
                    <a:pt x="163" y="2804"/>
                  </a:lnTo>
                  <a:lnTo>
                    <a:pt x="164" y="2795"/>
                  </a:lnTo>
                  <a:lnTo>
                    <a:pt x="164" y="2795"/>
                  </a:lnTo>
                  <a:lnTo>
                    <a:pt x="166" y="2791"/>
                  </a:lnTo>
                  <a:lnTo>
                    <a:pt x="169" y="2788"/>
                  </a:lnTo>
                  <a:lnTo>
                    <a:pt x="172" y="2785"/>
                  </a:lnTo>
                  <a:lnTo>
                    <a:pt x="175" y="2785"/>
                  </a:lnTo>
                  <a:lnTo>
                    <a:pt x="175" y="2785"/>
                  </a:lnTo>
                  <a:lnTo>
                    <a:pt x="181" y="2785"/>
                  </a:lnTo>
                  <a:lnTo>
                    <a:pt x="185" y="2788"/>
                  </a:lnTo>
                  <a:lnTo>
                    <a:pt x="195" y="2792"/>
                  </a:lnTo>
                  <a:lnTo>
                    <a:pt x="204" y="2801"/>
                  </a:lnTo>
                  <a:lnTo>
                    <a:pt x="209" y="2806"/>
                  </a:lnTo>
                  <a:lnTo>
                    <a:pt x="210" y="2810"/>
                  </a:lnTo>
                  <a:lnTo>
                    <a:pt x="210" y="2810"/>
                  </a:lnTo>
                  <a:lnTo>
                    <a:pt x="210" y="2816"/>
                  </a:lnTo>
                  <a:lnTo>
                    <a:pt x="209" y="2822"/>
                  </a:lnTo>
                  <a:lnTo>
                    <a:pt x="203" y="2826"/>
                  </a:lnTo>
                  <a:lnTo>
                    <a:pt x="197" y="2829"/>
                  </a:lnTo>
                  <a:lnTo>
                    <a:pt x="188" y="2832"/>
                  </a:lnTo>
                  <a:lnTo>
                    <a:pt x="179" y="2835"/>
                  </a:lnTo>
                  <a:lnTo>
                    <a:pt x="169" y="2837"/>
                  </a:lnTo>
                  <a:lnTo>
                    <a:pt x="160" y="2837"/>
                  </a:lnTo>
                  <a:lnTo>
                    <a:pt x="160" y="2837"/>
                  </a:lnTo>
                  <a:lnTo>
                    <a:pt x="148" y="2835"/>
                  </a:lnTo>
                  <a:lnTo>
                    <a:pt x="148" y="2835"/>
                  </a:lnTo>
                  <a:lnTo>
                    <a:pt x="142" y="2835"/>
                  </a:lnTo>
                  <a:lnTo>
                    <a:pt x="142" y="2835"/>
                  </a:lnTo>
                  <a:lnTo>
                    <a:pt x="135" y="2837"/>
                  </a:lnTo>
                  <a:lnTo>
                    <a:pt x="129" y="2840"/>
                  </a:lnTo>
                  <a:lnTo>
                    <a:pt x="124" y="2844"/>
                  </a:lnTo>
                  <a:lnTo>
                    <a:pt x="121" y="2850"/>
                  </a:lnTo>
                  <a:lnTo>
                    <a:pt x="120" y="2856"/>
                  </a:lnTo>
                  <a:lnTo>
                    <a:pt x="121" y="2863"/>
                  </a:lnTo>
                  <a:lnTo>
                    <a:pt x="123" y="2871"/>
                  </a:lnTo>
                  <a:lnTo>
                    <a:pt x="127" y="2878"/>
                  </a:lnTo>
                  <a:lnTo>
                    <a:pt x="127" y="2878"/>
                  </a:lnTo>
                  <a:lnTo>
                    <a:pt x="130" y="2883"/>
                  </a:lnTo>
                  <a:lnTo>
                    <a:pt x="135" y="2884"/>
                  </a:lnTo>
                  <a:lnTo>
                    <a:pt x="138" y="2886"/>
                  </a:lnTo>
                  <a:lnTo>
                    <a:pt x="142" y="2887"/>
                  </a:lnTo>
                  <a:lnTo>
                    <a:pt x="142" y="2887"/>
                  </a:lnTo>
                  <a:lnTo>
                    <a:pt x="147" y="2886"/>
                  </a:lnTo>
                  <a:lnTo>
                    <a:pt x="151" y="2884"/>
                  </a:lnTo>
                  <a:lnTo>
                    <a:pt x="160" y="2878"/>
                  </a:lnTo>
                  <a:lnTo>
                    <a:pt x="170" y="2869"/>
                  </a:lnTo>
                  <a:lnTo>
                    <a:pt x="179" y="2860"/>
                  </a:lnTo>
                  <a:lnTo>
                    <a:pt x="179" y="2860"/>
                  </a:lnTo>
                  <a:lnTo>
                    <a:pt x="186" y="2856"/>
                  </a:lnTo>
                  <a:lnTo>
                    <a:pt x="198" y="2853"/>
                  </a:lnTo>
                  <a:lnTo>
                    <a:pt x="212" y="2850"/>
                  </a:lnTo>
                  <a:lnTo>
                    <a:pt x="226" y="2850"/>
                  </a:lnTo>
                  <a:lnTo>
                    <a:pt x="226" y="2850"/>
                  </a:lnTo>
                  <a:lnTo>
                    <a:pt x="247" y="2852"/>
                  </a:lnTo>
                  <a:lnTo>
                    <a:pt x="266" y="2855"/>
                  </a:lnTo>
                  <a:lnTo>
                    <a:pt x="273" y="2858"/>
                  </a:lnTo>
                  <a:lnTo>
                    <a:pt x="279" y="2860"/>
                  </a:lnTo>
                  <a:lnTo>
                    <a:pt x="284" y="2863"/>
                  </a:lnTo>
                  <a:lnTo>
                    <a:pt x="287" y="2866"/>
                  </a:lnTo>
                  <a:lnTo>
                    <a:pt x="287" y="2866"/>
                  </a:lnTo>
                  <a:lnTo>
                    <a:pt x="287" y="2869"/>
                  </a:lnTo>
                  <a:lnTo>
                    <a:pt x="287" y="2872"/>
                  </a:lnTo>
                  <a:lnTo>
                    <a:pt x="285" y="2874"/>
                  </a:lnTo>
                  <a:lnTo>
                    <a:pt x="284" y="2875"/>
                  </a:lnTo>
                  <a:lnTo>
                    <a:pt x="278" y="2877"/>
                  </a:lnTo>
                  <a:lnTo>
                    <a:pt x="272" y="2877"/>
                  </a:lnTo>
                  <a:lnTo>
                    <a:pt x="272" y="2877"/>
                  </a:lnTo>
                  <a:lnTo>
                    <a:pt x="265" y="2877"/>
                  </a:lnTo>
                  <a:lnTo>
                    <a:pt x="265" y="2877"/>
                  </a:lnTo>
                  <a:lnTo>
                    <a:pt x="257" y="2877"/>
                  </a:lnTo>
                  <a:lnTo>
                    <a:pt x="257" y="2877"/>
                  </a:lnTo>
                  <a:lnTo>
                    <a:pt x="248" y="2878"/>
                  </a:lnTo>
                  <a:lnTo>
                    <a:pt x="246" y="2880"/>
                  </a:lnTo>
                  <a:lnTo>
                    <a:pt x="243" y="2881"/>
                  </a:lnTo>
                  <a:lnTo>
                    <a:pt x="243" y="2881"/>
                  </a:lnTo>
                  <a:lnTo>
                    <a:pt x="241" y="2884"/>
                  </a:lnTo>
                  <a:lnTo>
                    <a:pt x="238" y="2887"/>
                  </a:lnTo>
                  <a:lnTo>
                    <a:pt x="231" y="2891"/>
                  </a:lnTo>
                  <a:lnTo>
                    <a:pt x="222" y="2894"/>
                  </a:lnTo>
                  <a:lnTo>
                    <a:pt x="212" y="2894"/>
                  </a:lnTo>
                  <a:lnTo>
                    <a:pt x="212" y="2894"/>
                  </a:lnTo>
                  <a:lnTo>
                    <a:pt x="204" y="2893"/>
                  </a:lnTo>
                  <a:lnTo>
                    <a:pt x="201" y="2891"/>
                  </a:lnTo>
                  <a:lnTo>
                    <a:pt x="200" y="2889"/>
                  </a:lnTo>
                  <a:lnTo>
                    <a:pt x="200" y="2889"/>
                  </a:lnTo>
                  <a:lnTo>
                    <a:pt x="197" y="2886"/>
                  </a:lnTo>
                  <a:lnTo>
                    <a:pt x="192" y="2884"/>
                  </a:lnTo>
                  <a:lnTo>
                    <a:pt x="192" y="2884"/>
                  </a:lnTo>
                  <a:lnTo>
                    <a:pt x="188" y="2886"/>
                  </a:lnTo>
                  <a:lnTo>
                    <a:pt x="182" y="2887"/>
                  </a:lnTo>
                  <a:lnTo>
                    <a:pt x="172" y="2893"/>
                  </a:lnTo>
                  <a:lnTo>
                    <a:pt x="167" y="2897"/>
                  </a:lnTo>
                  <a:lnTo>
                    <a:pt x="164" y="2903"/>
                  </a:lnTo>
                  <a:lnTo>
                    <a:pt x="161" y="2908"/>
                  </a:lnTo>
                  <a:lnTo>
                    <a:pt x="160" y="2914"/>
                  </a:lnTo>
                  <a:lnTo>
                    <a:pt x="160" y="2914"/>
                  </a:lnTo>
                  <a:lnTo>
                    <a:pt x="158" y="2921"/>
                  </a:lnTo>
                  <a:lnTo>
                    <a:pt x="155" y="2925"/>
                  </a:lnTo>
                  <a:lnTo>
                    <a:pt x="149" y="2933"/>
                  </a:lnTo>
                  <a:lnTo>
                    <a:pt x="148" y="2936"/>
                  </a:lnTo>
                  <a:lnTo>
                    <a:pt x="149" y="2937"/>
                  </a:lnTo>
                  <a:lnTo>
                    <a:pt x="154" y="2940"/>
                  </a:lnTo>
                  <a:lnTo>
                    <a:pt x="161" y="2942"/>
                  </a:lnTo>
                  <a:lnTo>
                    <a:pt x="161" y="2942"/>
                  </a:lnTo>
                  <a:lnTo>
                    <a:pt x="169" y="2943"/>
                  </a:lnTo>
                  <a:lnTo>
                    <a:pt x="169" y="2943"/>
                  </a:lnTo>
                  <a:lnTo>
                    <a:pt x="175" y="2942"/>
                  </a:lnTo>
                  <a:lnTo>
                    <a:pt x="181" y="2939"/>
                  </a:lnTo>
                  <a:lnTo>
                    <a:pt x="189" y="2930"/>
                  </a:lnTo>
                  <a:lnTo>
                    <a:pt x="189" y="2930"/>
                  </a:lnTo>
                  <a:lnTo>
                    <a:pt x="194" y="2924"/>
                  </a:lnTo>
                  <a:lnTo>
                    <a:pt x="201" y="2920"/>
                  </a:lnTo>
                  <a:lnTo>
                    <a:pt x="210" y="2917"/>
                  </a:lnTo>
                  <a:lnTo>
                    <a:pt x="220" y="2915"/>
                  </a:lnTo>
                  <a:lnTo>
                    <a:pt x="220" y="2915"/>
                  </a:lnTo>
                  <a:lnTo>
                    <a:pt x="226" y="2915"/>
                  </a:lnTo>
                  <a:lnTo>
                    <a:pt x="226" y="2915"/>
                  </a:lnTo>
                  <a:lnTo>
                    <a:pt x="231" y="2915"/>
                  </a:lnTo>
                  <a:lnTo>
                    <a:pt x="231" y="2915"/>
                  </a:lnTo>
                  <a:lnTo>
                    <a:pt x="241" y="2915"/>
                  </a:lnTo>
                  <a:lnTo>
                    <a:pt x="251" y="2912"/>
                  </a:lnTo>
                  <a:lnTo>
                    <a:pt x="262" y="2908"/>
                  </a:lnTo>
                  <a:lnTo>
                    <a:pt x="269" y="2903"/>
                  </a:lnTo>
                  <a:lnTo>
                    <a:pt x="269" y="2903"/>
                  </a:lnTo>
                  <a:lnTo>
                    <a:pt x="284" y="2896"/>
                  </a:lnTo>
                  <a:lnTo>
                    <a:pt x="290" y="2893"/>
                  </a:lnTo>
                  <a:lnTo>
                    <a:pt x="296" y="2891"/>
                  </a:lnTo>
                  <a:lnTo>
                    <a:pt x="296" y="2891"/>
                  </a:lnTo>
                  <a:lnTo>
                    <a:pt x="299" y="2893"/>
                  </a:lnTo>
                  <a:lnTo>
                    <a:pt x="302" y="2894"/>
                  </a:lnTo>
                  <a:lnTo>
                    <a:pt x="303" y="2896"/>
                  </a:lnTo>
                  <a:lnTo>
                    <a:pt x="306" y="2900"/>
                  </a:lnTo>
                  <a:lnTo>
                    <a:pt x="306" y="2900"/>
                  </a:lnTo>
                  <a:lnTo>
                    <a:pt x="307" y="2906"/>
                  </a:lnTo>
                  <a:lnTo>
                    <a:pt x="306" y="2914"/>
                  </a:lnTo>
                  <a:lnTo>
                    <a:pt x="303" y="2920"/>
                  </a:lnTo>
                  <a:lnTo>
                    <a:pt x="299" y="2924"/>
                  </a:lnTo>
                  <a:lnTo>
                    <a:pt x="293" y="2928"/>
                  </a:lnTo>
                  <a:lnTo>
                    <a:pt x="285" y="2933"/>
                  </a:lnTo>
                  <a:lnTo>
                    <a:pt x="277" y="2934"/>
                  </a:lnTo>
                  <a:lnTo>
                    <a:pt x="269" y="2936"/>
                  </a:lnTo>
                  <a:lnTo>
                    <a:pt x="269" y="2936"/>
                  </a:lnTo>
                  <a:lnTo>
                    <a:pt x="260" y="2934"/>
                  </a:lnTo>
                  <a:lnTo>
                    <a:pt x="256" y="2933"/>
                  </a:lnTo>
                  <a:lnTo>
                    <a:pt x="253" y="2930"/>
                  </a:lnTo>
                  <a:lnTo>
                    <a:pt x="253" y="2930"/>
                  </a:lnTo>
                  <a:lnTo>
                    <a:pt x="247" y="2925"/>
                  </a:lnTo>
                  <a:lnTo>
                    <a:pt x="241" y="2925"/>
                  </a:lnTo>
                  <a:lnTo>
                    <a:pt x="241" y="2925"/>
                  </a:lnTo>
                  <a:lnTo>
                    <a:pt x="237" y="2925"/>
                  </a:lnTo>
                  <a:lnTo>
                    <a:pt x="232" y="2928"/>
                  </a:lnTo>
                  <a:lnTo>
                    <a:pt x="228" y="2933"/>
                  </a:lnTo>
                  <a:lnTo>
                    <a:pt x="223" y="2937"/>
                  </a:lnTo>
                  <a:lnTo>
                    <a:pt x="220" y="2943"/>
                  </a:lnTo>
                  <a:lnTo>
                    <a:pt x="217" y="2951"/>
                  </a:lnTo>
                  <a:lnTo>
                    <a:pt x="216" y="2957"/>
                  </a:lnTo>
                  <a:lnTo>
                    <a:pt x="216" y="2964"/>
                  </a:lnTo>
                  <a:lnTo>
                    <a:pt x="216" y="2964"/>
                  </a:lnTo>
                  <a:lnTo>
                    <a:pt x="216" y="2968"/>
                  </a:lnTo>
                  <a:lnTo>
                    <a:pt x="214" y="2971"/>
                  </a:lnTo>
                  <a:lnTo>
                    <a:pt x="212" y="2973"/>
                  </a:lnTo>
                  <a:lnTo>
                    <a:pt x="207" y="2973"/>
                  </a:lnTo>
                  <a:lnTo>
                    <a:pt x="207" y="2973"/>
                  </a:lnTo>
                  <a:lnTo>
                    <a:pt x="201" y="2973"/>
                  </a:lnTo>
                  <a:lnTo>
                    <a:pt x="192" y="2970"/>
                  </a:lnTo>
                  <a:lnTo>
                    <a:pt x="175" y="2965"/>
                  </a:lnTo>
                  <a:lnTo>
                    <a:pt x="157" y="2958"/>
                  </a:lnTo>
                  <a:lnTo>
                    <a:pt x="142" y="2955"/>
                  </a:lnTo>
                  <a:lnTo>
                    <a:pt x="142" y="2955"/>
                  </a:lnTo>
                  <a:lnTo>
                    <a:pt x="138" y="2955"/>
                  </a:lnTo>
                  <a:lnTo>
                    <a:pt x="138" y="2955"/>
                  </a:lnTo>
                  <a:lnTo>
                    <a:pt x="132" y="2955"/>
                  </a:lnTo>
                  <a:lnTo>
                    <a:pt x="127" y="2959"/>
                  </a:lnTo>
                  <a:lnTo>
                    <a:pt x="127" y="2964"/>
                  </a:lnTo>
                  <a:lnTo>
                    <a:pt x="129" y="2970"/>
                  </a:lnTo>
                  <a:lnTo>
                    <a:pt x="132" y="2977"/>
                  </a:lnTo>
                  <a:lnTo>
                    <a:pt x="136" y="2984"/>
                  </a:lnTo>
                  <a:lnTo>
                    <a:pt x="149" y="3002"/>
                  </a:lnTo>
                  <a:lnTo>
                    <a:pt x="149" y="3002"/>
                  </a:lnTo>
                  <a:lnTo>
                    <a:pt x="155" y="3007"/>
                  </a:lnTo>
                  <a:lnTo>
                    <a:pt x="160" y="3010"/>
                  </a:lnTo>
                  <a:lnTo>
                    <a:pt x="164" y="3011"/>
                  </a:lnTo>
                  <a:lnTo>
                    <a:pt x="170" y="3013"/>
                  </a:lnTo>
                  <a:lnTo>
                    <a:pt x="170" y="3013"/>
                  </a:lnTo>
                  <a:lnTo>
                    <a:pt x="179" y="3011"/>
                  </a:lnTo>
                  <a:lnTo>
                    <a:pt x="179" y="3011"/>
                  </a:lnTo>
                  <a:lnTo>
                    <a:pt x="191" y="3010"/>
                  </a:lnTo>
                  <a:lnTo>
                    <a:pt x="191" y="3010"/>
                  </a:lnTo>
                  <a:lnTo>
                    <a:pt x="200" y="3011"/>
                  </a:lnTo>
                  <a:lnTo>
                    <a:pt x="204" y="3013"/>
                  </a:lnTo>
                  <a:lnTo>
                    <a:pt x="210" y="3015"/>
                  </a:lnTo>
                  <a:lnTo>
                    <a:pt x="210" y="3015"/>
                  </a:lnTo>
                  <a:lnTo>
                    <a:pt x="222" y="3024"/>
                  </a:lnTo>
                  <a:lnTo>
                    <a:pt x="231" y="3033"/>
                  </a:lnTo>
                  <a:lnTo>
                    <a:pt x="237" y="3039"/>
                  </a:lnTo>
                  <a:lnTo>
                    <a:pt x="240" y="3041"/>
                  </a:lnTo>
                  <a:lnTo>
                    <a:pt x="243" y="3041"/>
                  </a:lnTo>
                  <a:lnTo>
                    <a:pt x="243" y="3041"/>
                  </a:lnTo>
                  <a:lnTo>
                    <a:pt x="248" y="3039"/>
                  </a:lnTo>
                  <a:lnTo>
                    <a:pt x="256" y="3035"/>
                  </a:lnTo>
                  <a:lnTo>
                    <a:pt x="256" y="3035"/>
                  </a:lnTo>
                  <a:lnTo>
                    <a:pt x="260" y="3029"/>
                  </a:lnTo>
                  <a:lnTo>
                    <a:pt x="263" y="3024"/>
                  </a:lnTo>
                  <a:lnTo>
                    <a:pt x="263" y="3021"/>
                  </a:lnTo>
                  <a:lnTo>
                    <a:pt x="262" y="3018"/>
                  </a:lnTo>
                  <a:lnTo>
                    <a:pt x="253" y="3015"/>
                  </a:lnTo>
                  <a:lnTo>
                    <a:pt x="243" y="3011"/>
                  </a:lnTo>
                  <a:lnTo>
                    <a:pt x="243" y="3011"/>
                  </a:lnTo>
                  <a:lnTo>
                    <a:pt x="240" y="3008"/>
                  </a:lnTo>
                  <a:lnTo>
                    <a:pt x="238" y="3005"/>
                  </a:lnTo>
                  <a:lnTo>
                    <a:pt x="238" y="3001"/>
                  </a:lnTo>
                  <a:lnTo>
                    <a:pt x="240" y="2996"/>
                  </a:lnTo>
                  <a:lnTo>
                    <a:pt x="241" y="2993"/>
                  </a:lnTo>
                  <a:lnTo>
                    <a:pt x="244" y="2989"/>
                  </a:lnTo>
                  <a:lnTo>
                    <a:pt x="250" y="2988"/>
                  </a:lnTo>
                  <a:lnTo>
                    <a:pt x="256" y="2986"/>
                  </a:lnTo>
                  <a:lnTo>
                    <a:pt x="256" y="2986"/>
                  </a:lnTo>
                  <a:lnTo>
                    <a:pt x="263" y="2988"/>
                  </a:lnTo>
                  <a:lnTo>
                    <a:pt x="271" y="2990"/>
                  </a:lnTo>
                  <a:lnTo>
                    <a:pt x="271" y="2990"/>
                  </a:lnTo>
                  <a:lnTo>
                    <a:pt x="279" y="2993"/>
                  </a:lnTo>
                  <a:lnTo>
                    <a:pt x="288" y="2995"/>
                  </a:lnTo>
                  <a:lnTo>
                    <a:pt x="288" y="2995"/>
                  </a:lnTo>
                  <a:lnTo>
                    <a:pt x="297" y="2993"/>
                  </a:lnTo>
                  <a:lnTo>
                    <a:pt x="304" y="2990"/>
                  </a:lnTo>
                  <a:lnTo>
                    <a:pt x="312" y="2986"/>
                  </a:lnTo>
                  <a:lnTo>
                    <a:pt x="319" y="2979"/>
                  </a:lnTo>
                  <a:lnTo>
                    <a:pt x="324" y="2971"/>
                  </a:lnTo>
                  <a:lnTo>
                    <a:pt x="327" y="2962"/>
                  </a:lnTo>
                  <a:lnTo>
                    <a:pt x="328" y="2952"/>
                  </a:lnTo>
                  <a:lnTo>
                    <a:pt x="325" y="2940"/>
                  </a:lnTo>
                  <a:lnTo>
                    <a:pt x="325" y="2940"/>
                  </a:lnTo>
                  <a:lnTo>
                    <a:pt x="325" y="2934"/>
                  </a:lnTo>
                  <a:lnTo>
                    <a:pt x="324" y="2927"/>
                  </a:lnTo>
                  <a:lnTo>
                    <a:pt x="325" y="2921"/>
                  </a:lnTo>
                  <a:lnTo>
                    <a:pt x="327" y="2917"/>
                  </a:lnTo>
                  <a:lnTo>
                    <a:pt x="333" y="2906"/>
                  </a:lnTo>
                  <a:lnTo>
                    <a:pt x="340" y="2897"/>
                  </a:lnTo>
                  <a:lnTo>
                    <a:pt x="350" y="2890"/>
                  </a:lnTo>
                  <a:lnTo>
                    <a:pt x="362" y="2884"/>
                  </a:lnTo>
                  <a:lnTo>
                    <a:pt x="375" y="2878"/>
                  </a:lnTo>
                  <a:lnTo>
                    <a:pt x="389" y="2874"/>
                  </a:lnTo>
                  <a:lnTo>
                    <a:pt x="389" y="2874"/>
                  </a:lnTo>
                  <a:lnTo>
                    <a:pt x="396" y="2871"/>
                  </a:lnTo>
                  <a:lnTo>
                    <a:pt x="401" y="2871"/>
                  </a:lnTo>
                  <a:lnTo>
                    <a:pt x="401" y="2871"/>
                  </a:lnTo>
                  <a:lnTo>
                    <a:pt x="406" y="2872"/>
                  </a:lnTo>
                  <a:lnTo>
                    <a:pt x="408" y="2875"/>
                  </a:lnTo>
                  <a:lnTo>
                    <a:pt x="408" y="2880"/>
                  </a:lnTo>
                  <a:lnTo>
                    <a:pt x="405" y="2886"/>
                  </a:lnTo>
                  <a:lnTo>
                    <a:pt x="401" y="2891"/>
                  </a:lnTo>
                  <a:lnTo>
                    <a:pt x="395" y="2897"/>
                  </a:lnTo>
                  <a:lnTo>
                    <a:pt x="387" y="2903"/>
                  </a:lnTo>
                  <a:lnTo>
                    <a:pt x="378" y="2908"/>
                  </a:lnTo>
                  <a:lnTo>
                    <a:pt x="378" y="2908"/>
                  </a:lnTo>
                  <a:lnTo>
                    <a:pt x="370" y="2912"/>
                  </a:lnTo>
                  <a:lnTo>
                    <a:pt x="364" y="2915"/>
                  </a:lnTo>
                  <a:lnTo>
                    <a:pt x="359" y="2920"/>
                  </a:lnTo>
                  <a:lnTo>
                    <a:pt x="356" y="2924"/>
                  </a:lnTo>
                  <a:lnTo>
                    <a:pt x="356" y="2928"/>
                  </a:lnTo>
                  <a:lnTo>
                    <a:pt x="358" y="2934"/>
                  </a:lnTo>
                  <a:lnTo>
                    <a:pt x="362" y="2940"/>
                  </a:lnTo>
                  <a:lnTo>
                    <a:pt x="368" y="2949"/>
                  </a:lnTo>
                  <a:lnTo>
                    <a:pt x="368" y="2949"/>
                  </a:lnTo>
                  <a:lnTo>
                    <a:pt x="372" y="2952"/>
                  </a:lnTo>
                  <a:lnTo>
                    <a:pt x="375" y="2954"/>
                  </a:lnTo>
                  <a:lnTo>
                    <a:pt x="380" y="2955"/>
                  </a:lnTo>
                  <a:lnTo>
                    <a:pt x="384" y="2957"/>
                  </a:lnTo>
                  <a:lnTo>
                    <a:pt x="384" y="2957"/>
                  </a:lnTo>
                  <a:lnTo>
                    <a:pt x="393" y="2955"/>
                  </a:lnTo>
                  <a:lnTo>
                    <a:pt x="403" y="2951"/>
                  </a:lnTo>
                  <a:lnTo>
                    <a:pt x="403" y="2951"/>
                  </a:lnTo>
                  <a:lnTo>
                    <a:pt x="412" y="2948"/>
                  </a:lnTo>
                  <a:lnTo>
                    <a:pt x="421" y="2946"/>
                  </a:lnTo>
                  <a:lnTo>
                    <a:pt x="421" y="2946"/>
                  </a:lnTo>
                  <a:lnTo>
                    <a:pt x="427" y="2948"/>
                  </a:lnTo>
                  <a:lnTo>
                    <a:pt x="432" y="2952"/>
                  </a:lnTo>
                  <a:lnTo>
                    <a:pt x="432" y="2952"/>
                  </a:lnTo>
                  <a:lnTo>
                    <a:pt x="435" y="2955"/>
                  </a:lnTo>
                  <a:lnTo>
                    <a:pt x="436" y="2957"/>
                  </a:lnTo>
                  <a:lnTo>
                    <a:pt x="436" y="2959"/>
                  </a:lnTo>
                  <a:lnTo>
                    <a:pt x="435" y="2961"/>
                  </a:lnTo>
                  <a:lnTo>
                    <a:pt x="430" y="2964"/>
                  </a:lnTo>
                  <a:lnTo>
                    <a:pt x="423" y="2967"/>
                  </a:lnTo>
                  <a:lnTo>
                    <a:pt x="405" y="2973"/>
                  </a:lnTo>
                  <a:lnTo>
                    <a:pt x="398" y="2977"/>
                  </a:lnTo>
                  <a:lnTo>
                    <a:pt x="395" y="2980"/>
                  </a:lnTo>
                  <a:lnTo>
                    <a:pt x="393" y="2983"/>
                  </a:lnTo>
                  <a:lnTo>
                    <a:pt x="393" y="2983"/>
                  </a:lnTo>
                  <a:lnTo>
                    <a:pt x="392" y="2986"/>
                  </a:lnTo>
                  <a:lnTo>
                    <a:pt x="392" y="2989"/>
                  </a:lnTo>
                  <a:lnTo>
                    <a:pt x="395" y="2996"/>
                  </a:lnTo>
                  <a:lnTo>
                    <a:pt x="402" y="3010"/>
                  </a:lnTo>
                  <a:lnTo>
                    <a:pt x="405" y="3015"/>
                  </a:lnTo>
                  <a:lnTo>
                    <a:pt x="406" y="3023"/>
                  </a:lnTo>
                  <a:lnTo>
                    <a:pt x="405" y="3024"/>
                  </a:lnTo>
                  <a:lnTo>
                    <a:pt x="403" y="3027"/>
                  </a:lnTo>
                  <a:lnTo>
                    <a:pt x="401" y="3030"/>
                  </a:lnTo>
                  <a:lnTo>
                    <a:pt x="396" y="3033"/>
                  </a:lnTo>
                  <a:lnTo>
                    <a:pt x="396" y="3033"/>
                  </a:lnTo>
                  <a:lnTo>
                    <a:pt x="390" y="3035"/>
                  </a:lnTo>
                  <a:lnTo>
                    <a:pt x="390" y="3035"/>
                  </a:lnTo>
                  <a:lnTo>
                    <a:pt x="387" y="3033"/>
                  </a:lnTo>
                  <a:lnTo>
                    <a:pt x="384" y="3032"/>
                  </a:lnTo>
                  <a:lnTo>
                    <a:pt x="381" y="3026"/>
                  </a:lnTo>
                  <a:lnTo>
                    <a:pt x="378" y="3017"/>
                  </a:lnTo>
                  <a:lnTo>
                    <a:pt x="377" y="3007"/>
                  </a:lnTo>
                  <a:lnTo>
                    <a:pt x="374" y="2986"/>
                  </a:lnTo>
                  <a:lnTo>
                    <a:pt x="371" y="2979"/>
                  </a:lnTo>
                  <a:lnTo>
                    <a:pt x="370" y="2977"/>
                  </a:lnTo>
                  <a:lnTo>
                    <a:pt x="367" y="2976"/>
                  </a:lnTo>
                  <a:lnTo>
                    <a:pt x="367" y="2976"/>
                  </a:lnTo>
                  <a:lnTo>
                    <a:pt x="359" y="2974"/>
                  </a:lnTo>
                  <a:lnTo>
                    <a:pt x="359" y="2974"/>
                  </a:lnTo>
                  <a:lnTo>
                    <a:pt x="355" y="2974"/>
                  </a:lnTo>
                  <a:lnTo>
                    <a:pt x="352" y="2976"/>
                  </a:lnTo>
                  <a:lnTo>
                    <a:pt x="349" y="2980"/>
                  </a:lnTo>
                  <a:lnTo>
                    <a:pt x="346" y="2984"/>
                  </a:lnTo>
                  <a:lnTo>
                    <a:pt x="346" y="2990"/>
                  </a:lnTo>
                  <a:lnTo>
                    <a:pt x="346" y="2999"/>
                  </a:lnTo>
                  <a:lnTo>
                    <a:pt x="349" y="3008"/>
                  </a:lnTo>
                  <a:lnTo>
                    <a:pt x="352" y="3018"/>
                  </a:lnTo>
                  <a:lnTo>
                    <a:pt x="352" y="3018"/>
                  </a:lnTo>
                  <a:lnTo>
                    <a:pt x="355" y="3026"/>
                  </a:lnTo>
                  <a:lnTo>
                    <a:pt x="356" y="3032"/>
                  </a:lnTo>
                  <a:lnTo>
                    <a:pt x="356" y="3035"/>
                  </a:lnTo>
                  <a:lnTo>
                    <a:pt x="353" y="3035"/>
                  </a:lnTo>
                  <a:lnTo>
                    <a:pt x="353" y="3035"/>
                  </a:lnTo>
                  <a:lnTo>
                    <a:pt x="350" y="3035"/>
                  </a:lnTo>
                  <a:lnTo>
                    <a:pt x="347" y="3032"/>
                  </a:lnTo>
                  <a:lnTo>
                    <a:pt x="337" y="3024"/>
                  </a:lnTo>
                  <a:lnTo>
                    <a:pt x="318" y="3007"/>
                  </a:lnTo>
                  <a:lnTo>
                    <a:pt x="318" y="3007"/>
                  </a:lnTo>
                  <a:lnTo>
                    <a:pt x="312" y="3002"/>
                  </a:lnTo>
                  <a:lnTo>
                    <a:pt x="306" y="3001"/>
                  </a:lnTo>
                  <a:lnTo>
                    <a:pt x="306" y="3001"/>
                  </a:lnTo>
                  <a:lnTo>
                    <a:pt x="302" y="3001"/>
                  </a:lnTo>
                  <a:lnTo>
                    <a:pt x="299" y="3004"/>
                  </a:lnTo>
                  <a:lnTo>
                    <a:pt x="296" y="3007"/>
                  </a:lnTo>
                  <a:lnTo>
                    <a:pt x="293" y="3011"/>
                  </a:lnTo>
                  <a:lnTo>
                    <a:pt x="293" y="3017"/>
                  </a:lnTo>
                  <a:lnTo>
                    <a:pt x="293" y="3021"/>
                  </a:lnTo>
                  <a:lnTo>
                    <a:pt x="296" y="3027"/>
                  </a:lnTo>
                  <a:lnTo>
                    <a:pt x="299" y="3033"/>
                  </a:lnTo>
                  <a:lnTo>
                    <a:pt x="299" y="3033"/>
                  </a:lnTo>
                  <a:lnTo>
                    <a:pt x="303" y="3038"/>
                  </a:lnTo>
                  <a:lnTo>
                    <a:pt x="303" y="3041"/>
                  </a:lnTo>
                  <a:lnTo>
                    <a:pt x="302" y="3041"/>
                  </a:lnTo>
                  <a:lnTo>
                    <a:pt x="296" y="3042"/>
                  </a:lnTo>
                  <a:lnTo>
                    <a:pt x="288" y="3044"/>
                  </a:lnTo>
                  <a:lnTo>
                    <a:pt x="279" y="3044"/>
                  </a:lnTo>
                  <a:lnTo>
                    <a:pt x="272" y="3047"/>
                  </a:lnTo>
                  <a:lnTo>
                    <a:pt x="268" y="3049"/>
                  </a:lnTo>
                  <a:lnTo>
                    <a:pt x="266" y="3052"/>
                  </a:lnTo>
                  <a:lnTo>
                    <a:pt x="265" y="3055"/>
                  </a:lnTo>
                  <a:lnTo>
                    <a:pt x="263" y="3061"/>
                  </a:lnTo>
                  <a:lnTo>
                    <a:pt x="263" y="3061"/>
                  </a:lnTo>
                  <a:lnTo>
                    <a:pt x="265" y="3069"/>
                  </a:lnTo>
                  <a:lnTo>
                    <a:pt x="266" y="3073"/>
                  </a:lnTo>
                  <a:lnTo>
                    <a:pt x="269" y="3075"/>
                  </a:lnTo>
                  <a:lnTo>
                    <a:pt x="273" y="3076"/>
                  </a:lnTo>
                  <a:lnTo>
                    <a:pt x="273" y="3076"/>
                  </a:lnTo>
                  <a:lnTo>
                    <a:pt x="279" y="3075"/>
                  </a:lnTo>
                  <a:lnTo>
                    <a:pt x="287" y="3073"/>
                  </a:lnTo>
                  <a:lnTo>
                    <a:pt x="287" y="3073"/>
                  </a:lnTo>
                  <a:lnTo>
                    <a:pt x="296" y="3072"/>
                  </a:lnTo>
                  <a:lnTo>
                    <a:pt x="304" y="3072"/>
                  </a:lnTo>
                  <a:lnTo>
                    <a:pt x="304" y="3072"/>
                  </a:lnTo>
                  <a:lnTo>
                    <a:pt x="315" y="3072"/>
                  </a:lnTo>
                  <a:lnTo>
                    <a:pt x="315" y="3072"/>
                  </a:lnTo>
                  <a:lnTo>
                    <a:pt x="319" y="3073"/>
                  </a:lnTo>
                  <a:lnTo>
                    <a:pt x="324" y="3076"/>
                  </a:lnTo>
                  <a:lnTo>
                    <a:pt x="330" y="3082"/>
                  </a:lnTo>
                  <a:lnTo>
                    <a:pt x="333" y="3091"/>
                  </a:lnTo>
                  <a:lnTo>
                    <a:pt x="336" y="3100"/>
                  </a:lnTo>
                  <a:lnTo>
                    <a:pt x="340" y="3119"/>
                  </a:lnTo>
                  <a:lnTo>
                    <a:pt x="344" y="3128"/>
                  </a:lnTo>
                  <a:lnTo>
                    <a:pt x="350" y="3135"/>
                  </a:lnTo>
                  <a:lnTo>
                    <a:pt x="350" y="3135"/>
                  </a:lnTo>
                  <a:lnTo>
                    <a:pt x="353" y="3137"/>
                  </a:lnTo>
                  <a:lnTo>
                    <a:pt x="356" y="3137"/>
                  </a:lnTo>
                  <a:lnTo>
                    <a:pt x="356" y="3137"/>
                  </a:lnTo>
                  <a:lnTo>
                    <a:pt x="358" y="3137"/>
                  </a:lnTo>
                  <a:lnTo>
                    <a:pt x="359" y="3135"/>
                  </a:lnTo>
                  <a:lnTo>
                    <a:pt x="362" y="3129"/>
                  </a:lnTo>
                  <a:lnTo>
                    <a:pt x="364" y="3110"/>
                  </a:lnTo>
                  <a:lnTo>
                    <a:pt x="364" y="3100"/>
                  </a:lnTo>
                  <a:lnTo>
                    <a:pt x="367" y="3091"/>
                  </a:lnTo>
                  <a:lnTo>
                    <a:pt x="370" y="3083"/>
                  </a:lnTo>
                  <a:lnTo>
                    <a:pt x="372" y="3080"/>
                  </a:lnTo>
                  <a:lnTo>
                    <a:pt x="375" y="3080"/>
                  </a:lnTo>
                  <a:lnTo>
                    <a:pt x="375" y="3080"/>
                  </a:lnTo>
                  <a:lnTo>
                    <a:pt x="378" y="3079"/>
                  </a:lnTo>
                  <a:lnTo>
                    <a:pt x="378" y="3079"/>
                  </a:lnTo>
                  <a:lnTo>
                    <a:pt x="381" y="3080"/>
                  </a:lnTo>
                  <a:lnTo>
                    <a:pt x="384" y="3082"/>
                  </a:lnTo>
                  <a:lnTo>
                    <a:pt x="387" y="3088"/>
                  </a:lnTo>
                  <a:lnTo>
                    <a:pt x="392" y="3107"/>
                  </a:lnTo>
                  <a:lnTo>
                    <a:pt x="395" y="3117"/>
                  </a:lnTo>
                  <a:lnTo>
                    <a:pt x="402" y="3129"/>
                  </a:lnTo>
                  <a:lnTo>
                    <a:pt x="406" y="3134"/>
                  </a:lnTo>
                  <a:lnTo>
                    <a:pt x="411" y="3138"/>
                  </a:lnTo>
                  <a:lnTo>
                    <a:pt x="418" y="3143"/>
                  </a:lnTo>
                  <a:lnTo>
                    <a:pt x="426" y="3146"/>
                  </a:lnTo>
                  <a:lnTo>
                    <a:pt x="426" y="3146"/>
                  </a:lnTo>
                  <a:lnTo>
                    <a:pt x="439" y="3150"/>
                  </a:lnTo>
                  <a:lnTo>
                    <a:pt x="446" y="3150"/>
                  </a:lnTo>
                  <a:lnTo>
                    <a:pt x="446" y="3150"/>
                  </a:lnTo>
                  <a:lnTo>
                    <a:pt x="449" y="3150"/>
                  </a:lnTo>
                  <a:lnTo>
                    <a:pt x="449" y="3147"/>
                  </a:lnTo>
                  <a:lnTo>
                    <a:pt x="446" y="3140"/>
                  </a:lnTo>
                  <a:lnTo>
                    <a:pt x="445" y="3135"/>
                  </a:lnTo>
                  <a:lnTo>
                    <a:pt x="445" y="3131"/>
                  </a:lnTo>
                  <a:lnTo>
                    <a:pt x="446" y="3125"/>
                  </a:lnTo>
                  <a:lnTo>
                    <a:pt x="451" y="3120"/>
                  </a:lnTo>
                  <a:lnTo>
                    <a:pt x="451" y="3120"/>
                  </a:lnTo>
                  <a:lnTo>
                    <a:pt x="455" y="3119"/>
                  </a:lnTo>
                  <a:lnTo>
                    <a:pt x="458" y="3117"/>
                  </a:lnTo>
                  <a:lnTo>
                    <a:pt x="458" y="3117"/>
                  </a:lnTo>
                  <a:lnTo>
                    <a:pt x="462" y="3119"/>
                  </a:lnTo>
                  <a:lnTo>
                    <a:pt x="467" y="3120"/>
                  </a:lnTo>
                  <a:lnTo>
                    <a:pt x="474" y="3126"/>
                  </a:lnTo>
                  <a:lnTo>
                    <a:pt x="483" y="3134"/>
                  </a:lnTo>
                  <a:lnTo>
                    <a:pt x="492" y="3144"/>
                  </a:lnTo>
                  <a:lnTo>
                    <a:pt x="508" y="3163"/>
                  </a:lnTo>
                  <a:lnTo>
                    <a:pt x="517" y="3169"/>
                  </a:lnTo>
                  <a:lnTo>
                    <a:pt x="525" y="3173"/>
                  </a:lnTo>
                  <a:lnTo>
                    <a:pt x="525" y="3173"/>
                  </a:lnTo>
                  <a:lnTo>
                    <a:pt x="529" y="3175"/>
                  </a:lnTo>
                  <a:lnTo>
                    <a:pt x="529" y="3175"/>
                  </a:lnTo>
                  <a:lnTo>
                    <a:pt x="533" y="3173"/>
                  </a:lnTo>
                  <a:lnTo>
                    <a:pt x="536" y="3169"/>
                  </a:lnTo>
                  <a:lnTo>
                    <a:pt x="536" y="3163"/>
                  </a:lnTo>
                  <a:lnTo>
                    <a:pt x="535" y="3157"/>
                  </a:lnTo>
                  <a:lnTo>
                    <a:pt x="530" y="3150"/>
                  </a:lnTo>
                  <a:lnTo>
                    <a:pt x="526" y="3141"/>
                  </a:lnTo>
                  <a:lnTo>
                    <a:pt x="516" y="3126"/>
                  </a:lnTo>
                  <a:lnTo>
                    <a:pt x="516" y="3126"/>
                  </a:lnTo>
                  <a:lnTo>
                    <a:pt x="511" y="3122"/>
                  </a:lnTo>
                  <a:lnTo>
                    <a:pt x="510" y="3119"/>
                  </a:lnTo>
                  <a:lnTo>
                    <a:pt x="511" y="3117"/>
                  </a:lnTo>
                  <a:lnTo>
                    <a:pt x="516" y="3116"/>
                  </a:lnTo>
                  <a:lnTo>
                    <a:pt x="516" y="3116"/>
                  </a:lnTo>
                  <a:lnTo>
                    <a:pt x="523" y="3117"/>
                  </a:lnTo>
                  <a:lnTo>
                    <a:pt x="533" y="3120"/>
                  </a:lnTo>
                  <a:lnTo>
                    <a:pt x="556" y="3126"/>
                  </a:lnTo>
                  <a:lnTo>
                    <a:pt x="556" y="3126"/>
                  </a:lnTo>
                  <a:lnTo>
                    <a:pt x="572" y="3131"/>
                  </a:lnTo>
                  <a:lnTo>
                    <a:pt x="585" y="3134"/>
                  </a:lnTo>
                  <a:lnTo>
                    <a:pt x="585" y="3134"/>
                  </a:lnTo>
                  <a:lnTo>
                    <a:pt x="591" y="3132"/>
                  </a:lnTo>
                  <a:lnTo>
                    <a:pt x="595" y="3131"/>
                  </a:lnTo>
                  <a:lnTo>
                    <a:pt x="600" y="3126"/>
                  </a:lnTo>
                  <a:lnTo>
                    <a:pt x="603" y="3120"/>
                  </a:lnTo>
                  <a:lnTo>
                    <a:pt x="603" y="3120"/>
                  </a:lnTo>
                  <a:lnTo>
                    <a:pt x="606" y="3116"/>
                  </a:lnTo>
                  <a:lnTo>
                    <a:pt x="609" y="3114"/>
                  </a:lnTo>
                  <a:lnTo>
                    <a:pt x="609" y="3114"/>
                  </a:lnTo>
                  <a:lnTo>
                    <a:pt x="615" y="3116"/>
                  </a:lnTo>
                  <a:lnTo>
                    <a:pt x="615" y="3116"/>
                  </a:lnTo>
                  <a:lnTo>
                    <a:pt x="609" y="3113"/>
                  </a:lnTo>
                  <a:lnTo>
                    <a:pt x="603" y="3112"/>
                  </a:lnTo>
                  <a:lnTo>
                    <a:pt x="588" y="3109"/>
                  </a:lnTo>
                  <a:lnTo>
                    <a:pt x="588" y="3109"/>
                  </a:lnTo>
                  <a:lnTo>
                    <a:pt x="561" y="3107"/>
                  </a:lnTo>
                  <a:lnTo>
                    <a:pt x="561" y="3107"/>
                  </a:lnTo>
                  <a:lnTo>
                    <a:pt x="526" y="3109"/>
                  </a:lnTo>
                  <a:lnTo>
                    <a:pt x="526" y="3109"/>
                  </a:lnTo>
                  <a:lnTo>
                    <a:pt x="499" y="3110"/>
                  </a:lnTo>
                  <a:lnTo>
                    <a:pt x="499" y="3110"/>
                  </a:lnTo>
                  <a:lnTo>
                    <a:pt x="495" y="3110"/>
                  </a:lnTo>
                  <a:lnTo>
                    <a:pt x="495" y="3110"/>
                  </a:lnTo>
                  <a:lnTo>
                    <a:pt x="495" y="3109"/>
                  </a:lnTo>
                  <a:lnTo>
                    <a:pt x="495" y="3109"/>
                  </a:lnTo>
                  <a:lnTo>
                    <a:pt x="495" y="3109"/>
                  </a:lnTo>
                  <a:lnTo>
                    <a:pt x="495" y="3109"/>
                  </a:lnTo>
                  <a:lnTo>
                    <a:pt x="495" y="3109"/>
                  </a:lnTo>
                  <a:lnTo>
                    <a:pt x="495" y="3109"/>
                  </a:lnTo>
                  <a:lnTo>
                    <a:pt x="495" y="3109"/>
                  </a:lnTo>
                  <a:lnTo>
                    <a:pt x="495" y="3109"/>
                  </a:lnTo>
                  <a:lnTo>
                    <a:pt x="493" y="3104"/>
                  </a:lnTo>
                  <a:lnTo>
                    <a:pt x="492" y="3097"/>
                  </a:lnTo>
                  <a:lnTo>
                    <a:pt x="491" y="3073"/>
                  </a:lnTo>
                  <a:lnTo>
                    <a:pt x="491" y="3041"/>
                  </a:lnTo>
                  <a:lnTo>
                    <a:pt x="491" y="3004"/>
                  </a:lnTo>
                  <a:lnTo>
                    <a:pt x="492" y="2928"/>
                  </a:lnTo>
                  <a:lnTo>
                    <a:pt x="495" y="2877"/>
                  </a:lnTo>
                  <a:lnTo>
                    <a:pt x="495" y="2877"/>
                  </a:lnTo>
                  <a:lnTo>
                    <a:pt x="491" y="2877"/>
                  </a:lnTo>
                  <a:lnTo>
                    <a:pt x="491" y="2877"/>
                  </a:lnTo>
                  <a:lnTo>
                    <a:pt x="473" y="2877"/>
                  </a:lnTo>
                  <a:lnTo>
                    <a:pt x="473" y="2877"/>
                  </a:lnTo>
                  <a:lnTo>
                    <a:pt x="457" y="2875"/>
                  </a:lnTo>
                  <a:lnTo>
                    <a:pt x="449" y="2875"/>
                  </a:lnTo>
                  <a:lnTo>
                    <a:pt x="442" y="2872"/>
                  </a:lnTo>
                  <a:lnTo>
                    <a:pt x="437" y="2869"/>
                  </a:lnTo>
                  <a:lnTo>
                    <a:pt x="433" y="2865"/>
                  </a:lnTo>
                  <a:lnTo>
                    <a:pt x="432" y="2858"/>
                  </a:lnTo>
                  <a:lnTo>
                    <a:pt x="432" y="2850"/>
                  </a:lnTo>
                  <a:lnTo>
                    <a:pt x="432" y="2850"/>
                  </a:lnTo>
                  <a:lnTo>
                    <a:pt x="436" y="2843"/>
                  </a:lnTo>
                  <a:lnTo>
                    <a:pt x="440" y="2840"/>
                  </a:lnTo>
                  <a:lnTo>
                    <a:pt x="440" y="2840"/>
                  </a:lnTo>
                  <a:lnTo>
                    <a:pt x="439" y="2838"/>
                  </a:lnTo>
                  <a:lnTo>
                    <a:pt x="439" y="2838"/>
                  </a:lnTo>
                  <a:lnTo>
                    <a:pt x="432" y="2832"/>
                  </a:lnTo>
                  <a:lnTo>
                    <a:pt x="423" y="2826"/>
                  </a:lnTo>
                  <a:lnTo>
                    <a:pt x="414" y="2822"/>
                  </a:lnTo>
                  <a:lnTo>
                    <a:pt x="402" y="2818"/>
                  </a:lnTo>
                  <a:lnTo>
                    <a:pt x="402" y="2818"/>
                  </a:lnTo>
                  <a:lnTo>
                    <a:pt x="402" y="2818"/>
                  </a:lnTo>
                  <a:lnTo>
                    <a:pt x="402" y="2818"/>
                  </a:lnTo>
                  <a:lnTo>
                    <a:pt x="402" y="2818"/>
                  </a:lnTo>
                  <a:lnTo>
                    <a:pt x="402" y="2818"/>
                  </a:lnTo>
                  <a:lnTo>
                    <a:pt x="383" y="2815"/>
                  </a:lnTo>
                  <a:lnTo>
                    <a:pt x="362" y="2813"/>
                  </a:lnTo>
                  <a:lnTo>
                    <a:pt x="362" y="2813"/>
                  </a:lnTo>
                  <a:lnTo>
                    <a:pt x="362" y="2813"/>
                  </a:lnTo>
                  <a:lnTo>
                    <a:pt x="362" y="2813"/>
                  </a:lnTo>
                  <a:lnTo>
                    <a:pt x="361" y="2813"/>
                  </a:lnTo>
                  <a:lnTo>
                    <a:pt x="361" y="2813"/>
                  </a:lnTo>
                  <a:lnTo>
                    <a:pt x="340" y="2815"/>
                  </a:lnTo>
                  <a:lnTo>
                    <a:pt x="318" y="2816"/>
                  </a:lnTo>
                  <a:lnTo>
                    <a:pt x="284" y="2819"/>
                  </a:lnTo>
                  <a:lnTo>
                    <a:pt x="284" y="2819"/>
                  </a:lnTo>
                  <a:lnTo>
                    <a:pt x="284" y="2819"/>
                  </a:lnTo>
                  <a:lnTo>
                    <a:pt x="284" y="2819"/>
                  </a:lnTo>
                  <a:lnTo>
                    <a:pt x="278" y="2819"/>
                  </a:lnTo>
                  <a:lnTo>
                    <a:pt x="278" y="2819"/>
                  </a:lnTo>
                  <a:lnTo>
                    <a:pt x="277" y="2819"/>
                  </a:lnTo>
                  <a:lnTo>
                    <a:pt x="277" y="2819"/>
                  </a:lnTo>
                  <a:lnTo>
                    <a:pt x="271" y="2819"/>
                  </a:lnTo>
                  <a:lnTo>
                    <a:pt x="266" y="2815"/>
                  </a:lnTo>
                  <a:lnTo>
                    <a:pt x="262" y="2810"/>
                  </a:lnTo>
                  <a:lnTo>
                    <a:pt x="257" y="2804"/>
                  </a:lnTo>
                  <a:lnTo>
                    <a:pt x="251" y="2794"/>
                  </a:lnTo>
                  <a:lnTo>
                    <a:pt x="247" y="2791"/>
                  </a:lnTo>
                  <a:lnTo>
                    <a:pt x="244" y="2790"/>
                  </a:lnTo>
                  <a:lnTo>
                    <a:pt x="244" y="2790"/>
                  </a:lnTo>
                  <a:lnTo>
                    <a:pt x="241" y="2788"/>
                  </a:lnTo>
                  <a:lnTo>
                    <a:pt x="238" y="2784"/>
                  </a:lnTo>
                  <a:lnTo>
                    <a:pt x="237" y="2778"/>
                  </a:lnTo>
                  <a:lnTo>
                    <a:pt x="235" y="2769"/>
                  </a:lnTo>
                  <a:lnTo>
                    <a:pt x="235" y="2769"/>
                  </a:lnTo>
                  <a:lnTo>
                    <a:pt x="234" y="2754"/>
                  </a:lnTo>
                  <a:lnTo>
                    <a:pt x="235" y="2738"/>
                  </a:lnTo>
                  <a:lnTo>
                    <a:pt x="237" y="2723"/>
                  </a:lnTo>
                  <a:lnTo>
                    <a:pt x="240" y="2710"/>
                  </a:lnTo>
                  <a:lnTo>
                    <a:pt x="240" y="2710"/>
                  </a:lnTo>
                  <a:lnTo>
                    <a:pt x="240" y="2705"/>
                  </a:lnTo>
                  <a:lnTo>
                    <a:pt x="240" y="2705"/>
                  </a:lnTo>
                  <a:lnTo>
                    <a:pt x="240" y="2701"/>
                  </a:lnTo>
                  <a:lnTo>
                    <a:pt x="238" y="2700"/>
                  </a:lnTo>
                  <a:lnTo>
                    <a:pt x="232" y="2695"/>
                  </a:lnTo>
                  <a:lnTo>
                    <a:pt x="223" y="2694"/>
                  </a:lnTo>
                  <a:lnTo>
                    <a:pt x="213" y="2692"/>
                  </a:lnTo>
                  <a:lnTo>
                    <a:pt x="191" y="2692"/>
                  </a:lnTo>
                  <a:lnTo>
                    <a:pt x="181" y="2691"/>
                  </a:lnTo>
                  <a:lnTo>
                    <a:pt x="173" y="2688"/>
                  </a:lnTo>
                  <a:lnTo>
                    <a:pt x="173" y="2688"/>
                  </a:lnTo>
                  <a:lnTo>
                    <a:pt x="170" y="2686"/>
                  </a:lnTo>
                  <a:lnTo>
                    <a:pt x="169" y="2685"/>
                  </a:lnTo>
                  <a:lnTo>
                    <a:pt x="167" y="2679"/>
                  </a:lnTo>
                  <a:lnTo>
                    <a:pt x="167" y="2673"/>
                  </a:lnTo>
                  <a:lnTo>
                    <a:pt x="169" y="2667"/>
                  </a:lnTo>
                  <a:lnTo>
                    <a:pt x="169" y="2667"/>
                  </a:lnTo>
                  <a:lnTo>
                    <a:pt x="169" y="2661"/>
                  </a:lnTo>
                  <a:lnTo>
                    <a:pt x="169" y="2655"/>
                  </a:lnTo>
                  <a:lnTo>
                    <a:pt x="166" y="2648"/>
                  </a:lnTo>
                  <a:lnTo>
                    <a:pt x="161" y="2642"/>
                  </a:lnTo>
                  <a:lnTo>
                    <a:pt x="161" y="2642"/>
                  </a:lnTo>
                  <a:lnTo>
                    <a:pt x="155" y="2633"/>
                  </a:lnTo>
                  <a:lnTo>
                    <a:pt x="152" y="2624"/>
                  </a:lnTo>
                  <a:lnTo>
                    <a:pt x="151" y="2615"/>
                  </a:lnTo>
                  <a:lnTo>
                    <a:pt x="152" y="2606"/>
                  </a:lnTo>
                  <a:lnTo>
                    <a:pt x="155" y="2590"/>
                  </a:lnTo>
                  <a:lnTo>
                    <a:pt x="158" y="2577"/>
                  </a:lnTo>
                  <a:lnTo>
                    <a:pt x="158" y="2577"/>
                  </a:lnTo>
                  <a:lnTo>
                    <a:pt x="161" y="2567"/>
                  </a:lnTo>
                  <a:lnTo>
                    <a:pt x="161" y="2567"/>
                  </a:lnTo>
                  <a:lnTo>
                    <a:pt x="166" y="2553"/>
                  </a:lnTo>
                  <a:lnTo>
                    <a:pt x="175" y="2542"/>
                  </a:lnTo>
                  <a:lnTo>
                    <a:pt x="179" y="2537"/>
                  </a:lnTo>
                  <a:lnTo>
                    <a:pt x="185" y="2533"/>
                  </a:lnTo>
                  <a:lnTo>
                    <a:pt x="191" y="2531"/>
                  </a:lnTo>
                  <a:lnTo>
                    <a:pt x="197" y="2530"/>
                  </a:lnTo>
                  <a:lnTo>
                    <a:pt x="197" y="2530"/>
                  </a:lnTo>
                  <a:lnTo>
                    <a:pt x="204" y="2528"/>
                  </a:lnTo>
                  <a:lnTo>
                    <a:pt x="207" y="2525"/>
                  </a:lnTo>
                  <a:lnTo>
                    <a:pt x="210" y="2521"/>
                  </a:lnTo>
                  <a:lnTo>
                    <a:pt x="212" y="2515"/>
                  </a:lnTo>
                  <a:lnTo>
                    <a:pt x="213" y="2500"/>
                  </a:lnTo>
                  <a:lnTo>
                    <a:pt x="216" y="2494"/>
                  </a:lnTo>
                  <a:lnTo>
                    <a:pt x="220" y="2487"/>
                  </a:lnTo>
                  <a:lnTo>
                    <a:pt x="220" y="2487"/>
                  </a:lnTo>
                  <a:lnTo>
                    <a:pt x="226" y="2481"/>
                  </a:lnTo>
                  <a:lnTo>
                    <a:pt x="226" y="2481"/>
                  </a:lnTo>
                  <a:lnTo>
                    <a:pt x="229" y="2478"/>
                  </a:lnTo>
                  <a:lnTo>
                    <a:pt x="232" y="2475"/>
                  </a:lnTo>
                  <a:lnTo>
                    <a:pt x="234" y="2471"/>
                  </a:lnTo>
                  <a:lnTo>
                    <a:pt x="234" y="2471"/>
                  </a:lnTo>
                  <a:lnTo>
                    <a:pt x="234" y="2466"/>
                  </a:lnTo>
                  <a:lnTo>
                    <a:pt x="232" y="2462"/>
                  </a:lnTo>
                  <a:lnTo>
                    <a:pt x="226" y="2453"/>
                  </a:lnTo>
                  <a:lnTo>
                    <a:pt x="222" y="2444"/>
                  </a:lnTo>
                  <a:lnTo>
                    <a:pt x="220" y="2440"/>
                  </a:lnTo>
                  <a:lnTo>
                    <a:pt x="220" y="2435"/>
                  </a:lnTo>
                  <a:lnTo>
                    <a:pt x="220" y="2435"/>
                  </a:lnTo>
                  <a:lnTo>
                    <a:pt x="220" y="2431"/>
                  </a:lnTo>
                  <a:lnTo>
                    <a:pt x="225" y="2426"/>
                  </a:lnTo>
                  <a:lnTo>
                    <a:pt x="225" y="2426"/>
                  </a:lnTo>
                  <a:lnTo>
                    <a:pt x="229" y="2422"/>
                  </a:lnTo>
                  <a:lnTo>
                    <a:pt x="229" y="2422"/>
                  </a:lnTo>
                  <a:lnTo>
                    <a:pt x="231" y="2417"/>
                  </a:lnTo>
                  <a:lnTo>
                    <a:pt x="234" y="2413"/>
                  </a:lnTo>
                  <a:lnTo>
                    <a:pt x="235" y="2403"/>
                  </a:lnTo>
                  <a:lnTo>
                    <a:pt x="237" y="2394"/>
                  </a:lnTo>
                  <a:lnTo>
                    <a:pt x="238" y="2390"/>
                  </a:lnTo>
                  <a:lnTo>
                    <a:pt x="240" y="2387"/>
                  </a:lnTo>
                  <a:lnTo>
                    <a:pt x="240" y="2387"/>
                  </a:lnTo>
                  <a:lnTo>
                    <a:pt x="246" y="2382"/>
                  </a:lnTo>
                  <a:lnTo>
                    <a:pt x="254" y="2379"/>
                  </a:lnTo>
                  <a:lnTo>
                    <a:pt x="254" y="2379"/>
                  </a:lnTo>
                  <a:lnTo>
                    <a:pt x="262" y="2378"/>
                  </a:lnTo>
                  <a:lnTo>
                    <a:pt x="266" y="2373"/>
                  </a:lnTo>
                  <a:lnTo>
                    <a:pt x="268" y="2369"/>
                  </a:lnTo>
                  <a:lnTo>
                    <a:pt x="269" y="2363"/>
                  </a:lnTo>
                  <a:lnTo>
                    <a:pt x="269" y="2363"/>
                  </a:lnTo>
                  <a:lnTo>
                    <a:pt x="268" y="2344"/>
                  </a:lnTo>
                  <a:lnTo>
                    <a:pt x="268" y="2344"/>
                  </a:lnTo>
                  <a:lnTo>
                    <a:pt x="268" y="2339"/>
                  </a:lnTo>
                  <a:lnTo>
                    <a:pt x="269" y="2336"/>
                  </a:lnTo>
                  <a:lnTo>
                    <a:pt x="271" y="2333"/>
                  </a:lnTo>
                  <a:lnTo>
                    <a:pt x="275" y="2330"/>
                  </a:lnTo>
                  <a:lnTo>
                    <a:pt x="275" y="2330"/>
                  </a:lnTo>
                  <a:lnTo>
                    <a:pt x="279" y="2329"/>
                  </a:lnTo>
                  <a:lnTo>
                    <a:pt x="282" y="2326"/>
                  </a:lnTo>
                  <a:lnTo>
                    <a:pt x="284" y="2324"/>
                  </a:lnTo>
                  <a:lnTo>
                    <a:pt x="284" y="2320"/>
                  </a:lnTo>
                  <a:lnTo>
                    <a:pt x="284" y="2320"/>
                  </a:lnTo>
                  <a:lnTo>
                    <a:pt x="284" y="2316"/>
                  </a:lnTo>
                  <a:lnTo>
                    <a:pt x="281" y="2308"/>
                  </a:lnTo>
                  <a:lnTo>
                    <a:pt x="278" y="2293"/>
                  </a:lnTo>
                  <a:lnTo>
                    <a:pt x="278" y="2293"/>
                  </a:lnTo>
                  <a:lnTo>
                    <a:pt x="277" y="2285"/>
                  </a:lnTo>
                  <a:lnTo>
                    <a:pt x="277" y="2285"/>
                  </a:lnTo>
                  <a:lnTo>
                    <a:pt x="278" y="2276"/>
                  </a:lnTo>
                  <a:lnTo>
                    <a:pt x="278" y="2276"/>
                  </a:lnTo>
                  <a:lnTo>
                    <a:pt x="278" y="2270"/>
                  </a:lnTo>
                  <a:lnTo>
                    <a:pt x="278" y="2270"/>
                  </a:lnTo>
                  <a:lnTo>
                    <a:pt x="278" y="2265"/>
                  </a:lnTo>
                  <a:lnTo>
                    <a:pt x="278" y="2265"/>
                  </a:lnTo>
                  <a:lnTo>
                    <a:pt x="278" y="2265"/>
                  </a:lnTo>
                  <a:lnTo>
                    <a:pt x="278" y="2265"/>
                  </a:lnTo>
                  <a:lnTo>
                    <a:pt x="278" y="2265"/>
                  </a:lnTo>
                  <a:lnTo>
                    <a:pt x="278" y="2265"/>
                  </a:lnTo>
                  <a:lnTo>
                    <a:pt x="278" y="2265"/>
                  </a:lnTo>
                  <a:lnTo>
                    <a:pt x="278" y="2265"/>
                  </a:lnTo>
                  <a:lnTo>
                    <a:pt x="278" y="2265"/>
                  </a:lnTo>
                  <a:lnTo>
                    <a:pt x="277" y="2254"/>
                  </a:lnTo>
                  <a:lnTo>
                    <a:pt x="275" y="2243"/>
                  </a:lnTo>
                  <a:lnTo>
                    <a:pt x="275" y="2243"/>
                  </a:lnTo>
                  <a:lnTo>
                    <a:pt x="275" y="2236"/>
                  </a:lnTo>
                  <a:lnTo>
                    <a:pt x="275" y="2230"/>
                  </a:lnTo>
                  <a:lnTo>
                    <a:pt x="279" y="2225"/>
                  </a:lnTo>
                  <a:lnTo>
                    <a:pt x="288" y="2221"/>
                  </a:lnTo>
                  <a:lnTo>
                    <a:pt x="288" y="2221"/>
                  </a:lnTo>
                  <a:lnTo>
                    <a:pt x="293" y="2218"/>
                  </a:lnTo>
                  <a:lnTo>
                    <a:pt x="297" y="2215"/>
                  </a:lnTo>
                  <a:lnTo>
                    <a:pt x="300" y="2212"/>
                  </a:lnTo>
                  <a:lnTo>
                    <a:pt x="302" y="2209"/>
                  </a:lnTo>
                  <a:lnTo>
                    <a:pt x="302" y="2206"/>
                  </a:lnTo>
                  <a:lnTo>
                    <a:pt x="302" y="2202"/>
                  </a:lnTo>
                  <a:lnTo>
                    <a:pt x="299" y="2195"/>
                  </a:lnTo>
                  <a:lnTo>
                    <a:pt x="299" y="2195"/>
                  </a:lnTo>
                  <a:lnTo>
                    <a:pt x="290" y="2184"/>
                  </a:lnTo>
                  <a:lnTo>
                    <a:pt x="278" y="2175"/>
                  </a:lnTo>
                  <a:lnTo>
                    <a:pt x="278" y="2175"/>
                  </a:lnTo>
                  <a:lnTo>
                    <a:pt x="278" y="2174"/>
                  </a:lnTo>
                  <a:lnTo>
                    <a:pt x="278" y="2174"/>
                  </a:lnTo>
                  <a:lnTo>
                    <a:pt x="272" y="2168"/>
                  </a:lnTo>
                  <a:lnTo>
                    <a:pt x="271" y="2165"/>
                  </a:lnTo>
                  <a:lnTo>
                    <a:pt x="271" y="2165"/>
                  </a:lnTo>
                  <a:lnTo>
                    <a:pt x="272" y="2164"/>
                  </a:lnTo>
                  <a:lnTo>
                    <a:pt x="273" y="2162"/>
                  </a:lnTo>
                  <a:lnTo>
                    <a:pt x="282" y="2161"/>
                  </a:lnTo>
                  <a:lnTo>
                    <a:pt x="304" y="2159"/>
                  </a:lnTo>
                  <a:lnTo>
                    <a:pt x="304" y="2159"/>
                  </a:lnTo>
                  <a:lnTo>
                    <a:pt x="312" y="2158"/>
                  </a:lnTo>
                  <a:lnTo>
                    <a:pt x="316" y="2155"/>
                  </a:lnTo>
                  <a:lnTo>
                    <a:pt x="318" y="2149"/>
                  </a:lnTo>
                  <a:lnTo>
                    <a:pt x="316" y="2143"/>
                  </a:lnTo>
                  <a:lnTo>
                    <a:pt x="315" y="2137"/>
                  </a:lnTo>
                  <a:lnTo>
                    <a:pt x="310" y="2133"/>
                  </a:lnTo>
                  <a:lnTo>
                    <a:pt x="306" y="2128"/>
                  </a:lnTo>
                  <a:lnTo>
                    <a:pt x="299" y="2127"/>
                  </a:lnTo>
                  <a:lnTo>
                    <a:pt x="299" y="2127"/>
                  </a:lnTo>
                  <a:lnTo>
                    <a:pt x="294" y="2128"/>
                  </a:lnTo>
                  <a:lnTo>
                    <a:pt x="294" y="2128"/>
                  </a:lnTo>
                  <a:lnTo>
                    <a:pt x="285" y="2130"/>
                  </a:lnTo>
                  <a:lnTo>
                    <a:pt x="285" y="2130"/>
                  </a:lnTo>
                  <a:lnTo>
                    <a:pt x="277" y="2127"/>
                  </a:lnTo>
                  <a:lnTo>
                    <a:pt x="271" y="2122"/>
                  </a:lnTo>
                  <a:lnTo>
                    <a:pt x="266" y="2116"/>
                  </a:lnTo>
                  <a:lnTo>
                    <a:pt x="265" y="2109"/>
                  </a:lnTo>
                  <a:lnTo>
                    <a:pt x="265" y="2109"/>
                  </a:lnTo>
                  <a:lnTo>
                    <a:pt x="268" y="2100"/>
                  </a:lnTo>
                  <a:lnTo>
                    <a:pt x="269" y="2096"/>
                  </a:lnTo>
                  <a:lnTo>
                    <a:pt x="273" y="2091"/>
                  </a:lnTo>
                  <a:lnTo>
                    <a:pt x="273" y="2091"/>
                  </a:lnTo>
                  <a:lnTo>
                    <a:pt x="277" y="2087"/>
                  </a:lnTo>
                  <a:lnTo>
                    <a:pt x="278" y="2082"/>
                  </a:lnTo>
                  <a:lnTo>
                    <a:pt x="278" y="2082"/>
                  </a:lnTo>
                  <a:lnTo>
                    <a:pt x="278" y="2078"/>
                  </a:lnTo>
                  <a:lnTo>
                    <a:pt x="277" y="2073"/>
                  </a:lnTo>
                  <a:lnTo>
                    <a:pt x="271" y="2065"/>
                  </a:lnTo>
                  <a:lnTo>
                    <a:pt x="265" y="2057"/>
                  </a:lnTo>
                  <a:lnTo>
                    <a:pt x="263" y="2053"/>
                  </a:lnTo>
                  <a:lnTo>
                    <a:pt x="262" y="2050"/>
                  </a:lnTo>
                  <a:lnTo>
                    <a:pt x="262" y="2050"/>
                  </a:lnTo>
                  <a:lnTo>
                    <a:pt x="263" y="2047"/>
                  </a:lnTo>
                  <a:lnTo>
                    <a:pt x="263" y="2047"/>
                  </a:lnTo>
                  <a:lnTo>
                    <a:pt x="266" y="2038"/>
                  </a:lnTo>
                  <a:lnTo>
                    <a:pt x="266" y="2028"/>
                  </a:lnTo>
                  <a:lnTo>
                    <a:pt x="265" y="2019"/>
                  </a:lnTo>
                  <a:lnTo>
                    <a:pt x="262" y="2014"/>
                  </a:lnTo>
                  <a:lnTo>
                    <a:pt x="259" y="2011"/>
                  </a:lnTo>
                  <a:lnTo>
                    <a:pt x="259" y="2011"/>
                  </a:lnTo>
                  <a:lnTo>
                    <a:pt x="256" y="2009"/>
                  </a:lnTo>
                  <a:lnTo>
                    <a:pt x="256" y="2009"/>
                  </a:lnTo>
                  <a:lnTo>
                    <a:pt x="253" y="2006"/>
                  </a:lnTo>
                  <a:lnTo>
                    <a:pt x="253" y="2006"/>
                  </a:lnTo>
                  <a:lnTo>
                    <a:pt x="251" y="1998"/>
                  </a:lnTo>
                  <a:lnTo>
                    <a:pt x="250" y="1988"/>
                  </a:lnTo>
                  <a:lnTo>
                    <a:pt x="250" y="1978"/>
                  </a:lnTo>
                  <a:lnTo>
                    <a:pt x="251" y="1966"/>
                  </a:lnTo>
                  <a:lnTo>
                    <a:pt x="254" y="1955"/>
                  </a:lnTo>
                  <a:lnTo>
                    <a:pt x="257" y="1945"/>
                  </a:lnTo>
                  <a:lnTo>
                    <a:pt x="262" y="1939"/>
                  </a:lnTo>
                  <a:lnTo>
                    <a:pt x="266" y="1935"/>
                  </a:lnTo>
                  <a:lnTo>
                    <a:pt x="266" y="1935"/>
                  </a:lnTo>
                  <a:lnTo>
                    <a:pt x="268" y="1935"/>
                  </a:lnTo>
                  <a:lnTo>
                    <a:pt x="268" y="1935"/>
                  </a:lnTo>
                  <a:lnTo>
                    <a:pt x="268" y="1935"/>
                  </a:lnTo>
                  <a:lnTo>
                    <a:pt x="268" y="1935"/>
                  </a:lnTo>
                  <a:lnTo>
                    <a:pt x="271" y="1933"/>
                  </a:lnTo>
                  <a:lnTo>
                    <a:pt x="272" y="1930"/>
                  </a:lnTo>
                  <a:lnTo>
                    <a:pt x="273" y="1923"/>
                  </a:lnTo>
                  <a:lnTo>
                    <a:pt x="275" y="1913"/>
                  </a:lnTo>
                  <a:lnTo>
                    <a:pt x="275" y="1901"/>
                  </a:lnTo>
                  <a:lnTo>
                    <a:pt x="272" y="1877"/>
                  </a:lnTo>
                  <a:lnTo>
                    <a:pt x="271" y="1859"/>
                  </a:lnTo>
                  <a:lnTo>
                    <a:pt x="271" y="1859"/>
                  </a:lnTo>
                  <a:lnTo>
                    <a:pt x="271" y="1852"/>
                  </a:lnTo>
                  <a:lnTo>
                    <a:pt x="268" y="1845"/>
                  </a:lnTo>
                  <a:lnTo>
                    <a:pt x="262" y="1831"/>
                  </a:lnTo>
                  <a:lnTo>
                    <a:pt x="262" y="1831"/>
                  </a:lnTo>
                  <a:lnTo>
                    <a:pt x="257" y="1821"/>
                  </a:lnTo>
                  <a:lnTo>
                    <a:pt x="256" y="1815"/>
                  </a:lnTo>
                  <a:lnTo>
                    <a:pt x="256" y="1811"/>
                  </a:lnTo>
                  <a:lnTo>
                    <a:pt x="256" y="1811"/>
                  </a:lnTo>
                  <a:lnTo>
                    <a:pt x="257" y="1806"/>
                  </a:lnTo>
                  <a:lnTo>
                    <a:pt x="259" y="1802"/>
                  </a:lnTo>
                  <a:lnTo>
                    <a:pt x="265" y="1794"/>
                  </a:lnTo>
                  <a:lnTo>
                    <a:pt x="265" y="1794"/>
                  </a:lnTo>
                  <a:lnTo>
                    <a:pt x="269" y="1789"/>
                  </a:lnTo>
                  <a:lnTo>
                    <a:pt x="272" y="1781"/>
                  </a:lnTo>
                  <a:lnTo>
                    <a:pt x="275" y="1772"/>
                  </a:lnTo>
                  <a:lnTo>
                    <a:pt x="275" y="1762"/>
                  </a:lnTo>
                  <a:lnTo>
                    <a:pt x="275" y="1762"/>
                  </a:lnTo>
                  <a:lnTo>
                    <a:pt x="277" y="1743"/>
                  </a:lnTo>
                  <a:lnTo>
                    <a:pt x="278" y="1735"/>
                  </a:lnTo>
                  <a:lnTo>
                    <a:pt x="279" y="1729"/>
                  </a:lnTo>
                  <a:lnTo>
                    <a:pt x="282" y="1723"/>
                  </a:lnTo>
                  <a:lnTo>
                    <a:pt x="287" y="1721"/>
                  </a:lnTo>
                  <a:lnTo>
                    <a:pt x="290" y="1718"/>
                  </a:lnTo>
                  <a:lnTo>
                    <a:pt x="294" y="1716"/>
                  </a:lnTo>
                  <a:lnTo>
                    <a:pt x="294" y="1716"/>
                  </a:lnTo>
                  <a:lnTo>
                    <a:pt x="297" y="1715"/>
                  </a:lnTo>
                  <a:lnTo>
                    <a:pt x="300" y="1712"/>
                  </a:lnTo>
                  <a:lnTo>
                    <a:pt x="300" y="1709"/>
                  </a:lnTo>
                  <a:lnTo>
                    <a:pt x="300" y="1703"/>
                  </a:lnTo>
                  <a:lnTo>
                    <a:pt x="300" y="1703"/>
                  </a:lnTo>
                  <a:lnTo>
                    <a:pt x="300" y="1687"/>
                  </a:lnTo>
                  <a:lnTo>
                    <a:pt x="299" y="1669"/>
                  </a:lnTo>
                  <a:lnTo>
                    <a:pt x="299" y="1669"/>
                  </a:lnTo>
                  <a:lnTo>
                    <a:pt x="299" y="1664"/>
                  </a:lnTo>
                  <a:lnTo>
                    <a:pt x="299" y="1664"/>
                  </a:lnTo>
                  <a:lnTo>
                    <a:pt x="300" y="1661"/>
                  </a:lnTo>
                  <a:lnTo>
                    <a:pt x="300" y="1658"/>
                  </a:lnTo>
                  <a:lnTo>
                    <a:pt x="304" y="1657"/>
                  </a:lnTo>
                  <a:lnTo>
                    <a:pt x="312" y="1656"/>
                  </a:lnTo>
                  <a:lnTo>
                    <a:pt x="318" y="1654"/>
                  </a:lnTo>
                  <a:lnTo>
                    <a:pt x="325" y="1653"/>
                  </a:lnTo>
                  <a:lnTo>
                    <a:pt x="331" y="1650"/>
                  </a:lnTo>
                  <a:lnTo>
                    <a:pt x="336" y="1645"/>
                  </a:lnTo>
                  <a:lnTo>
                    <a:pt x="337" y="1641"/>
                  </a:lnTo>
                  <a:lnTo>
                    <a:pt x="338" y="1636"/>
                  </a:lnTo>
                  <a:lnTo>
                    <a:pt x="338" y="1636"/>
                  </a:lnTo>
                  <a:lnTo>
                    <a:pt x="340" y="1631"/>
                  </a:lnTo>
                  <a:lnTo>
                    <a:pt x="338" y="1626"/>
                  </a:lnTo>
                  <a:lnTo>
                    <a:pt x="337" y="1622"/>
                  </a:lnTo>
                  <a:lnTo>
                    <a:pt x="336" y="1619"/>
                  </a:lnTo>
                  <a:lnTo>
                    <a:pt x="336" y="1619"/>
                  </a:lnTo>
                  <a:lnTo>
                    <a:pt x="331" y="1613"/>
                  </a:lnTo>
                  <a:lnTo>
                    <a:pt x="327" y="1610"/>
                  </a:lnTo>
                  <a:lnTo>
                    <a:pt x="324" y="1605"/>
                  </a:lnTo>
                  <a:lnTo>
                    <a:pt x="321" y="1600"/>
                  </a:lnTo>
                  <a:lnTo>
                    <a:pt x="321" y="1600"/>
                  </a:lnTo>
                  <a:lnTo>
                    <a:pt x="322" y="1597"/>
                  </a:lnTo>
                  <a:lnTo>
                    <a:pt x="322" y="1597"/>
                  </a:lnTo>
                  <a:lnTo>
                    <a:pt x="324" y="1588"/>
                  </a:lnTo>
                  <a:lnTo>
                    <a:pt x="324" y="1580"/>
                  </a:lnTo>
                  <a:lnTo>
                    <a:pt x="322" y="1560"/>
                  </a:lnTo>
                  <a:lnTo>
                    <a:pt x="321" y="1534"/>
                  </a:lnTo>
                  <a:lnTo>
                    <a:pt x="319" y="1503"/>
                  </a:lnTo>
                  <a:lnTo>
                    <a:pt x="319" y="1503"/>
                  </a:lnTo>
                  <a:lnTo>
                    <a:pt x="319" y="1503"/>
                  </a:lnTo>
                  <a:lnTo>
                    <a:pt x="319" y="1503"/>
                  </a:lnTo>
                  <a:lnTo>
                    <a:pt x="321" y="1495"/>
                  </a:lnTo>
                  <a:lnTo>
                    <a:pt x="322" y="1487"/>
                  </a:lnTo>
                  <a:lnTo>
                    <a:pt x="327" y="1474"/>
                  </a:lnTo>
                  <a:lnTo>
                    <a:pt x="333" y="1464"/>
                  </a:lnTo>
                  <a:lnTo>
                    <a:pt x="341" y="1455"/>
                  </a:lnTo>
                  <a:lnTo>
                    <a:pt x="349" y="1449"/>
                  </a:lnTo>
                  <a:lnTo>
                    <a:pt x="358" y="1443"/>
                  </a:lnTo>
                  <a:lnTo>
                    <a:pt x="372" y="1433"/>
                  </a:lnTo>
                  <a:lnTo>
                    <a:pt x="372" y="1433"/>
                  </a:lnTo>
                  <a:lnTo>
                    <a:pt x="375" y="1430"/>
                  </a:lnTo>
                  <a:lnTo>
                    <a:pt x="377" y="1427"/>
                  </a:lnTo>
                  <a:lnTo>
                    <a:pt x="377" y="1415"/>
                  </a:lnTo>
                  <a:lnTo>
                    <a:pt x="374" y="1402"/>
                  </a:lnTo>
                  <a:lnTo>
                    <a:pt x="371" y="1387"/>
                  </a:lnTo>
                  <a:lnTo>
                    <a:pt x="368" y="1372"/>
                  </a:lnTo>
                  <a:lnTo>
                    <a:pt x="367" y="1360"/>
                  </a:lnTo>
                  <a:lnTo>
                    <a:pt x="367" y="1354"/>
                  </a:lnTo>
                  <a:lnTo>
                    <a:pt x="368" y="1350"/>
                  </a:lnTo>
                  <a:lnTo>
                    <a:pt x="370" y="1347"/>
                  </a:lnTo>
                  <a:lnTo>
                    <a:pt x="372" y="1344"/>
                  </a:lnTo>
                  <a:lnTo>
                    <a:pt x="372" y="1344"/>
                  </a:lnTo>
                  <a:lnTo>
                    <a:pt x="378" y="1340"/>
                  </a:lnTo>
                  <a:lnTo>
                    <a:pt x="381" y="1334"/>
                  </a:lnTo>
                  <a:lnTo>
                    <a:pt x="384" y="1328"/>
                  </a:lnTo>
                  <a:lnTo>
                    <a:pt x="384" y="1320"/>
                  </a:lnTo>
                  <a:lnTo>
                    <a:pt x="387" y="1304"/>
                  </a:lnTo>
                  <a:lnTo>
                    <a:pt x="390" y="1298"/>
                  </a:lnTo>
                  <a:lnTo>
                    <a:pt x="395" y="1294"/>
                  </a:lnTo>
                  <a:lnTo>
                    <a:pt x="395" y="1294"/>
                  </a:lnTo>
                  <a:lnTo>
                    <a:pt x="398" y="1289"/>
                  </a:lnTo>
                  <a:lnTo>
                    <a:pt x="401" y="1286"/>
                  </a:lnTo>
                  <a:lnTo>
                    <a:pt x="401" y="1286"/>
                  </a:lnTo>
                  <a:lnTo>
                    <a:pt x="405" y="1276"/>
                  </a:lnTo>
                  <a:lnTo>
                    <a:pt x="406" y="1263"/>
                  </a:lnTo>
                  <a:lnTo>
                    <a:pt x="409" y="1249"/>
                  </a:lnTo>
                  <a:lnTo>
                    <a:pt x="412" y="1235"/>
                  </a:lnTo>
                  <a:lnTo>
                    <a:pt x="412" y="1235"/>
                  </a:lnTo>
                  <a:lnTo>
                    <a:pt x="415" y="1227"/>
                  </a:lnTo>
                  <a:lnTo>
                    <a:pt x="415" y="1227"/>
                  </a:lnTo>
                  <a:lnTo>
                    <a:pt x="414" y="1220"/>
                  </a:lnTo>
                  <a:lnTo>
                    <a:pt x="412" y="1213"/>
                  </a:lnTo>
                  <a:lnTo>
                    <a:pt x="406" y="1199"/>
                  </a:lnTo>
                  <a:lnTo>
                    <a:pt x="399" y="1188"/>
                  </a:lnTo>
                  <a:lnTo>
                    <a:pt x="398" y="1180"/>
                  </a:lnTo>
                  <a:lnTo>
                    <a:pt x="396" y="1173"/>
                  </a:lnTo>
                  <a:lnTo>
                    <a:pt x="396" y="1173"/>
                  </a:lnTo>
                  <a:lnTo>
                    <a:pt x="395" y="1155"/>
                  </a:lnTo>
                  <a:lnTo>
                    <a:pt x="392" y="1139"/>
                  </a:lnTo>
                  <a:lnTo>
                    <a:pt x="389" y="1130"/>
                  </a:lnTo>
                  <a:lnTo>
                    <a:pt x="384" y="1121"/>
                  </a:lnTo>
                  <a:lnTo>
                    <a:pt x="380" y="1112"/>
                  </a:lnTo>
                  <a:lnTo>
                    <a:pt x="372" y="1103"/>
                  </a:lnTo>
                  <a:lnTo>
                    <a:pt x="372" y="1103"/>
                  </a:lnTo>
                  <a:lnTo>
                    <a:pt x="367" y="1093"/>
                  </a:lnTo>
                  <a:lnTo>
                    <a:pt x="364" y="1080"/>
                  </a:lnTo>
                  <a:lnTo>
                    <a:pt x="361" y="1068"/>
                  </a:lnTo>
                  <a:lnTo>
                    <a:pt x="361" y="1056"/>
                  </a:lnTo>
                  <a:lnTo>
                    <a:pt x="362" y="1044"/>
                  </a:lnTo>
                  <a:lnTo>
                    <a:pt x="365" y="1035"/>
                  </a:lnTo>
                  <a:lnTo>
                    <a:pt x="368" y="1030"/>
                  </a:lnTo>
                  <a:lnTo>
                    <a:pt x="371" y="1028"/>
                  </a:lnTo>
                  <a:lnTo>
                    <a:pt x="372" y="1027"/>
                  </a:lnTo>
                  <a:lnTo>
                    <a:pt x="372" y="1027"/>
                  </a:lnTo>
                  <a:lnTo>
                    <a:pt x="375" y="1027"/>
                  </a:lnTo>
                  <a:lnTo>
                    <a:pt x="377" y="1024"/>
                  </a:lnTo>
                  <a:lnTo>
                    <a:pt x="380" y="1018"/>
                  </a:lnTo>
                  <a:lnTo>
                    <a:pt x="384" y="996"/>
                  </a:lnTo>
                  <a:lnTo>
                    <a:pt x="384" y="996"/>
                  </a:lnTo>
                  <a:lnTo>
                    <a:pt x="390" y="984"/>
                  </a:lnTo>
                  <a:lnTo>
                    <a:pt x="393" y="978"/>
                  </a:lnTo>
                  <a:lnTo>
                    <a:pt x="398" y="973"/>
                  </a:lnTo>
                  <a:lnTo>
                    <a:pt x="398" y="973"/>
                  </a:lnTo>
                  <a:lnTo>
                    <a:pt x="402" y="972"/>
                  </a:lnTo>
                  <a:lnTo>
                    <a:pt x="402" y="972"/>
                  </a:lnTo>
                  <a:lnTo>
                    <a:pt x="409" y="969"/>
                  </a:lnTo>
                  <a:lnTo>
                    <a:pt x="414" y="963"/>
                  </a:lnTo>
                  <a:lnTo>
                    <a:pt x="414" y="963"/>
                  </a:lnTo>
                  <a:lnTo>
                    <a:pt x="415" y="957"/>
                  </a:lnTo>
                  <a:lnTo>
                    <a:pt x="415" y="951"/>
                  </a:lnTo>
                  <a:lnTo>
                    <a:pt x="415" y="951"/>
                  </a:lnTo>
                  <a:lnTo>
                    <a:pt x="415" y="941"/>
                  </a:lnTo>
                  <a:lnTo>
                    <a:pt x="412" y="931"/>
                  </a:lnTo>
                  <a:lnTo>
                    <a:pt x="405" y="907"/>
                  </a:lnTo>
                  <a:lnTo>
                    <a:pt x="405" y="907"/>
                  </a:lnTo>
                  <a:lnTo>
                    <a:pt x="402" y="900"/>
                  </a:lnTo>
                  <a:lnTo>
                    <a:pt x="402" y="900"/>
                  </a:lnTo>
                  <a:lnTo>
                    <a:pt x="401" y="891"/>
                  </a:lnTo>
                  <a:lnTo>
                    <a:pt x="401" y="891"/>
                  </a:lnTo>
                  <a:lnTo>
                    <a:pt x="401" y="885"/>
                  </a:lnTo>
                  <a:lnTo>
                    <a:pt x="403" y="882"/>
                  </a:lnTo>
                  <a:lnTo>
                    <a:pt x="406" y="879"/>
                  </a:lnTo>
                  <a:lnTo>
                    <a:pt x="411" y="877"/>
                  </a:lnTo>
                  <a:lnTo>
                    <a:pt x="414" y="875"/>
                  </a:lnTo>
                  <a:lnTo>
                    <a:pt x="418" y="873"/>
                  </a:lnTo>
                  <a:lnTo>
                    <a:pt x="421" y="868"/>
                  </a:lnTo>
                  <a:lnTo>
                    <a:pt x="421" y="861"/>
                  </a:lnTo>
                  <a:lnTo>
                    <a:pt x="421" y="861"/>
                  </a:lnTo>
                  <a:lnTo>
                    <a:pt x="423" y="851"/>
                  </a:lnTo>
                  <a:lnTo>
                    <a:pt x="424" y="841"/>
                  </a:lnTo>
                  <a:lnTo>
                    <a:pt x="429" y="830"/>
                  </a:lnTo>
                  <a:lnTo>
                    <a:pt x="433" y="820"/>
                  </a:lnTo>
                  <a:lnTo>
                    <a:pt x="433" y="820"/>
                  </a:lnTo>
                  <a:lnTo>
                    <a:pt x="437" y="812"/>
                  </a:lnTo>
                  <a:lnTo>
                    <a:pt x="442" y="807"/>
                  </a:lnTo>
                  <a:lnTo>
                    <a:pt x="448" y="802"/>
                  </a:lnTo>
                  <a:lnTo>
                    <a:pt x="454" y="798"/>
                  </a:lnTo>
                  <a:lnTo>
                    <a:pt x="454" y="798"/>
                  </a:lnTo>
                  <a:lnTo>
                    <a:pt x="458" y="795"/>
                  </a:lnTo>
                  <a:lnTo>
                    <a:pt x="462" y="790"/>
                  </a:lnTo>
                  <a:lnTo>
                    <a:pt x="466" y="784"/>
                  </a:lnTo>
                  <a:lnTo>
                    <a:pt x="468" y="778"/>
                  </a:lnTo>
                  <a:lnTo>
                    <a:pt x="473" y="764"/>
                  </a:lnTo>
                  <a:lnTo>
                    <a:pt x="474" y="750"/>
                  </a:lnTo>
                  <a:lnTo>
                    <a:pt x="474" y="750"/>
                  </a:lnTo>
                  <a:lnTo>
                    <a:pt x="474" y="739"/>
                  </a:lnTo>
                  <a:lnTo>
                    <a:pt x="474" y="739"/>
                  </a:lnTo>
                  <a:lnTo>
                    <a:pt x="474" y="736"/>
                  </a:lnTo>
                  <a:lnTo>
                    <a:pt x="476" y="733"/>
                  </a:lnTo>
                  <a:lnTo>
                    <a:pt x="482" y="727"/>
                  </a:lnTo>
                  <a:lnTo>
                    <a:pt x="482" y="727"/>
                  </a:lnTo>
                  <a:lnTo>
                    <a:pt x="491" y="721"/>
                  </a:lnTo>
                  <a:lnTo>
                    <a:pt x="499" y="716"/>
                  </a:lnTo>
                  <a:lnTo>
                    <a:pt x="508" y="711"/>
                  </a:lnTo>
                  <a:lnTo>
                    <a:pt x="517" y="705"/>
                  </a:lnTo>
                  <a:lnTo>
                    <a:pt x="517" y="705"/>
                  </a:lnTo>
                  <a:lnTo>
                    <a:pt x="519" y="703"/>
                  </a:lnTo>
                  <a:lnTo>
                    <a:pt x="520" y="700"/>
                  </a:lnTo>
                  <a:lnTo>
                    <a:pt x="519" y="694"/>
                  </a:lnTo>
                  <a:lnTo>
                    <a:pt x="516" y="688"/>
                  </a:lnTo>
                  <a:lnTo>
                    <a:pt x="513" y="681"/>
                  </a:lnTo>
                  <a:lnTo>
                    <a:pt x="508" y="675"/>
                  </a:lnTo>
                  <a:lnTo>
                    <a:pt x="507" y="669"/>
                  </a:lnTo>
                  <a:lnTo>
                    <a:pt x="507" y="666"/>
                  </a:lnTo>
                  <a:lnTo>
                    <a:pt x="508" y="663"/>
                  </a:lnTo>
                  <a:lnTo>
                    <a:pt x="511" y="660"/>
                  </a:lnTo>
                  <a:lnTo>
                    <a:pt x="514" y="659"/>
                  </a:lnTo>
                  <a:lnTo>
                    <a:pt x="514" y="659"/>
                  </a:lnTo>
                  <a:lnTo>
                    <a:pt x="517" y="656"/>
                  </a:lnTo>
                  <a:lnTo>
                    <a:pt x="520" y="653"/>
                  </a:lnTo>
                  <a:lnTo>
                    <a:pt x="522" y="650"/>
                  </a:lnTo>
                  <a:lnTo>
                    <a:pt x="522" y="646"/>
                  </a:lnTo>
                  <a:lnTo>
                    <a:pt x="520" y="637"/>
                  </a:lnTo>
                  <a:lnTo>
                    <a:pt x="517" y="626"/>
                  </a:lnTo>
                  <a:lnTo>
                    <a:pt x="510" y="606"/>
                  </a:lnTo>
                  <a:lnTo>
                    <a:pt x="507" y="595"/>
                  </a:lnTo>
                  <a:lnTo>
                    <a:pt x="505" y="588"/>
                  </a:lnTo>
                  <a:lnTo>
                    <a:pt x="505" y="588"/>
                  </a:lnTo>
                  <a:lnTo>
                    <a:pt x="507" y="585"/>
                  </a:lnTo>
                  <a:lnTo>
                    <a:pt x="508" y="582"/>
                  </a:lnTo>
                  <a:lnTo>
                    <a:pt x="508" y="582"/>
                  </a:lnTo>
                  <a:lnTo>
                    <a:pt x="511" y="578"/>
                  </a:lnTo>
                  <a:lnTo>
                    <a:pt x="514" y="572"/>
                  </a:lnTo>
                  <a:lnTo>
                    <a:pt x="514" y="566"/>
                  </a:lnTo>
                  <a:lnTo>
                    <a:pt x="514" y="560"/>
                  </a:lnTo>
                  <a:lnTo>
                    <a:pt x="513" y="547"/>
                  </a:lnTo>
                  <a:lnTo>
                    <a:pt x="513" y="532"/>
                  </a:lnTo>
                  <a:lnTo>
                    <a:pt x="513" y="532"/>
                  </a:lnTo>
                  <a:lnTo>
                    <a:pt x="513" y="532"/>
                  </a:lnTo>
                  <a:lnTo>
                    <a:pt x="513" y="532"/>
                  </a:lnTo>
                  <a:lnTo>
                    <a:pt x="513" y="532"/>
                  </a:lnTo>
                  <a:lnTo>
                    <a:pt x="513" y="532"/>
                  </a:lnTo>
                  <a:lnTo>
                    <a:pt x="513" y="532"/>
                  </a:lnTo>
                  <a:lnTo>
                    <a:pt x="513" y="532"/>
                  </a:lnTo>
                  <a:lnTo>
                    <a:pt x="513" y="530"/>
                  </a:lnTo>
                  <a:lnTo>
                    <a:pt x="513" y="530"/>
                  </a:lnTo>
                  <a:lnTo>
                    <a:pt x="514" y="526"/>
                  </a:lnTo>
                  <a:lnTo>
                    <a:pt x="517" y="523"/>
                  </a:lnTo>
                  <a:lnTo>
                    <a:pt x="526" y="514"/>
                  </a:lnTo>
                  <a:lnTo>
                    <a:pt x="553" y="498"/>
                  </a:lnTo>
                  <a:lnTo>
                    <a:pt x="578" y="482"/>
                  </a:lnTo>
                  <a:lnTo>
                    <a:pt x="588" y="474"/>
                  </a:lnTo>
                  <a:lnTo>
                    <a:pt x="592" y="468"/>
                  </a:lnTo>
                  <a:lnTo>
                    <a:pt x="592" y="468"/>
                  </a:lnTo>
                  <a:lnTo>
                    <a:pt x="597" y="458"/>
                  </a:lnTo>
                  <a:lnTo>
                    <a:pt x="600" y="445"/>
                  </a:lnTo>
                  <a:lnTo>
                    <a:pt x="600" y="445"/>
                  </a:lnTo>
                  <a:lnTo>
                    <a:pt x="604" y="417"/>
                  </a:lnTo>
                  <a:lnTo>
                    <a:pt x="607" y="386"/>
                  </a:lnTo>
                  <a:lnTo>
                    <a:pt x="607" y="386"/>
                  </a:lnTo>
                  <a:lnTo>
                    <a:pt x="595" y="393"/>
                  </a:lnTo>
                  <a:lnTo>
                    <a:pt x="585" y="398"/>
                  </a:lnTo>
                  <a:lnTo>
                    <a:pt x="576" y="402"/>
                  </a:lnTo>
                  <a:lnTo>
                    <a:pt x="569" y="402"/>
                  </a:lnTo>
                  <a:lnTo>
                    <a:pt x="569" y="402"/>
                  </a:lnTo>
                  <a:lnTo>
                    <a:pt x="566" y="402"/>
                  </a:lnTo>
                  <a:lnTo>
                    <a:pt x="563" y="399"/>
                  </a:lnTo>
                  <a:lnTo>
                    <a:pt x="563" y="399"/>
                  </a:lnTo>
                  <a:lnTo>
                    <a:pt x="561" y="392"/>
                  </a:lnTo>
                  <a:lnTo>
                    <a:pt x="560" y="380"/>
                  </a:lnTo>
                  <a:lnTo>
                    <a:pt x="560" y="380"/>
                  </a:lnTo>
                  <a:lnTo>
                    <a:pt x="560" y="365"/>
                  </a:lnTo>
                  <a:lnTo>
                    <a:pt x="558" y="349"/>
                  </a:lnTo>
                  <a:lnTo>
                    <a:pt x="557" y="341"/>
                  </a:lnTo>
                  <a:lnTo>
                    <a:pt x="554" y="334"/>
                  </a:lnTo>
                  <a:lnTo>
                    <a:pt x="551" y="328"/>
                  </a:lnTo>
                  <a:lnTo>
                    <a:pt x="547" y="322"/>
                  </a:lnTo>
                  <a:lnTo>
                    <a:pt x="547" y="322"/>
                  </a:lnTo>
                  <a:lnTo>
                    <a:pt x="542" y="316"/>
                  </a:lnTo>
                  <a:lnTo>
                    <a:pt x="539" y="309"/>
                  </a:lnTo>
                  <a:lnTo>
                    <a:pt x="536" y="303"/>
                  </a:lnTo>
                  <a:lnTo>
                    <a:pt x="535" y="296"/>
                  </a:lnTo>
                  <a:lnTo>
                    <a:pt x="533" y="281"/>
                  </a:lnTo>
                  <a:lnTo>
                    <a:pt x="530" y="268"/>
                  </a:lnTo>
                  <a:lnTo>
                    <a:pt x="530" y="268"/>
                  </a:lnTo>
                  <a:lnTo>
                    <a:pt x="527" y="262"/>
                  </a:lnTo>
                  <a:lnTo>
                    <a:pt x="522" y="257"/>
                  </a:lnTo>
                  <a:lnTo>
                    <a:pt x="522" y="257"/>
                  </a:lnTo>
                  <a:lnTo>
                    <a:pt x="514" y="253"/>
                  </a:lnTo>
                  <a:lnTo>
                    <a:pt x="507" y="247"/>
                  </a:lnTo>
                  <a:lnTo>
                    <a:pt x="501" y="238"/>
                  </a:lnTo>
                  <a:lnTo>
                    <a:pt x="495" y="229"/>
                  </a:lnTo>
                  <a:lnTo>
                    <a:pt x="492" y="220"/>
                  </a:lnTo>
                  <a:lnTo>
                    <a:pt x="491" y="213"/>
                  </a:lnTo>
                  <a:lnTo>
                    <a:pt x="492" y="204"/>
                  </a:lnTo>
                  <a:lnTo>
                    <a:pt x="493" y="201"/>
                  </a:lnTo>
                  <a:lnTo>
                    <a:pt x="496" y="200"/>
                  </a:lnTo>
                  <a:lnTo>
                    <a:pt x="496" y="200"/>
                  </a:lnTo>
                  <a:lnTo>
                    <a:pt x="501" y="194"/>
                  </a:lnTo>
                  <a:lnTo>
                    <a:pt x="504" y="188"/>
                  </a:lnTo>
                  <a:lnTo>
                    <a:pt x="504" y="180"/>
                  </a:lnTo>
                  <a:lnTo>
                    <a:pt x="504" y="175"/>
                  </a:lnTo>
                  <a:lnTo>
                    <a:pt x="504" y="167"/>
                  </a:lnTo>
                  <a:lnTo>
                    <a:pt x="505" y="160"/>
                  </a:lnTo>
                  <a:lnTo>
                    <a:pt x="507" y="154"/>
                  </a:lnTo>
                  <a:lnTo>
                    <a:pt x="511" y="149"/>
                  </a:lnTo>
                  <a:lnTo>
                    <a:pt x="511" y="149"/>
                  </a:lnTo>
                  <a:lnTo>
                    <a:pt x="514" y="145"/>
                  </a:lnTo>
                  <a:lnTo>
                    <a:pt x="516" y="141"/>
                  </a:lnTo>
                  <a:lnTo>
                    <a:pt x="514" y="138"/>
                  </a:lnTo>
                  <a:lnTo>
                    <a:pt x="510" y="133"/>
                  </a:lnTo>
                  <a:lnTo>
                    <a:pt x="496" y="124"/>
                  </a:lnTo>
                  <a:lnTo>
                    <a:pt x="489" y="118"/>
                  </a:lnTo>
                  <a:lnTo>
                    <a:pt x="482" y="110"/>
                  </a:lnTo>
                  <a:lnTo>
                    <a:pt x="482" y="110"/>
                  </a:lnTo>
                  <a:lnTo>
                    <a:pt x="477" y="102"/>
                  </a:lnTo>
                  <a:lnTo>
                    <a:pt x="474" y="95"/>
                  </a:lnTo>
                  <a:lnTo>
                    <a:pt x="474" y="87"/>
                  </a:lnTo>
                  <a:lnTo>
                    <a:pt x="474" y="80"/>
                  </a:lnTo>
                  <a:lnTo>
                    <a:pt x="474" y="80"/>
                  </a:lnTo>
                  <a:lnTo>
                    <a:pt x="476" y="59"/>
                  </a:lnTo>
                  <a:lnTo>
                    <a:pt x="476" y="49"/>
                  </a:lnTo>
                  <a:lnTo>
                    <a:pt x="474" y="45"/>
                  </a:lnTo>
                  <a:lnTo>
                    <a:pt x="471" y="40"/>
                  </a:lnTo>
                  <a:lnTo>
                    <a:pt x="471" y="40"/>
                  </a:lnTo>
                  <a:lnTo>
                    <a:pt x="466" y="34"/>
                  </a:lnTo>
                  <a:lnTo>
                    <a:pt x="466" y="34"/>
                  </a:lnTo>
                  <a:lnTo>
                    <a:pt x="458" y="28"/>
                  </a:lnTo>
                  <a:lnTo>
                    <a:pt x="452" y="22"/>
                  </a:lnTo>
                  <a:lnTo>
                    <a:pt x="445" y="12"/>
                  </a:lnTo>
                  <a:lnTo>
                    <a:pt x="440" y="3"/>
                  </a:lnTo>
                  <a:lnTo>
                    <a:pt x="439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28" name="Freeform: Shape 211">
              <a:extLst>
                <a:ext uri="{FF2B5EF4-FFF2-40B4-BE49-F238E27FC236}">
                  <a16:creationId xmlns:a16="http://schemas.microsoft.com/office/drawing/2014/main" id="{727800E0-DE2B-5847-944B-2C7AE1862367}"/>
                </a:ext>
              </a:extLst>
            </p:cNvPr>
            <p:cNvSpPr/>
            <p:nvPr/>
          </p:nvSpPr>
          <p:spPr>
            <a:xfrm>
              <a:off x="2473200" y="3655440"/>
              <a:ext cx="221040" cy="1142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15" h="3175">
                  <a:moveTo>
                    <a:pt x="436" y="0"/>
                  </a:moveTo>
                  <a:lnTo>
                    <a:pt x="436" y="0"/>
                  </a:lnTo>
                  <a:lnTo>
                    <a:pt x="436" y="0"/>
                  </a:lnTo>
                  <a:lnTo>
                    <a:pt x="436" y="0"/>
                  </a:lnTo>
                  <a:lnTo>
                    <a:pt x="435" y="3"/>
                  </a:lnTo>
                  <a:lnTo>
                    <a:pt x="435" y="3"/>
                  </a:lnTo>
                  <a:lnTo>
                    <a:pt x="432" y="8"/>
                  </a:lnTo>
                  <a:lnTo>
                    <a:pt x="430" y="15"/>
                  </a:lnTo>
                  <a:lnTo>
                    <a:pt x="430" y="15"/>
                  </a:lnTo>
                  <a:lnTo>
                    <a:pt x="424" y="31"/>
                  </a:lnTo>
                  <a:lnTo>
                    <a:pt x="424" y="31"/>
                  </a:lnTo>
                  <a:lnTo>
                    <a:pt x="421" y="40"/>
                  </a:lnTo>
                  <a:lnTo>
                    <a:pt x="417" y="48"/>
                  </a:lnTo>
                  <a:lnTo>
                    <a:pt x="411" y="55"/>
                  </a:lnTo>
                  <a:lnTo>
                    <a:pt x="405" y="59"/>
                  </a:lnTo>
                  <a:lnTo>
                    <a:pt x="405" y="59"/>
                  </a:lnTo>
                  <a:lnTo>
                    <a:pt x="399" y="62"/>
                  </a:lnTo>
                  <a:lnTo>
                    <a:pt x="399" y="62"/>
                  </a:lnTo>
                  <a:lnTo>
                    <a:pt x="389" y="70"/>
                  </a:lnTo>
                  <a:lnTo>
                    <a:pt x="389" y="70"/>
                  </a:lnTo>
                  <a:lnTo>
                    <a:pt x="389" y="85"/>
                  </a:lnTo>
                  <a:lnTo>
                    <a:pt x="387" y="102"/>
                  </a:lnTo>
                  <a:lnTo>
                    <a:pt x="387" y="118"/>
                  </a:lnTo>
                  <a:lnTo>
                    <a:pt x="389" y="127"/>
                  </a:lnTo>
                  <a:lnTo>
                    <a:pt x="390" y="133"/>
                  </a:lnTo>
                  <a:lnTo>
                    <a:pt x="390" y="133"/>
                  </a:lnTo>
                  <a:lnTo>
                    <a:pt x="393" y="146"/>
                  </a:lnTo>
                  <a:lnTo>
                    <a:pt x="396" y="166"/>
                  </a:lnTo>
                  <a:lnTo>
                    <a:pt x="398" y="189"/>
                  </a:lnTo>
                  <a:lnTo>
                    <a:pt x="399" y="217"/>
                  </a:lnTo>
                  <a:lnTo>
                    <a:pt x="401" y="245"/>
                  </a:lnTo>
                  <a:lnTo>
                    <a:pt x="399" y="272"/>
                  </a:lnTo>
                  <a:lnTo>
                    <a:pt x="398" y="296"/>
                  </a:lnTo>
                  <a:lnTo>
                    <a:pt x="395" y="315"/>
                  </a:lnTo>
                  <a:lnTo>
                    <a:pt x="395" y="315"/>
                  </a:lnTo>
                  <a:lnTo>
                    <a:pt x="381" y="375"/>
                  </a:lnTo>
                  <a:lnTo>
                    <a:pt x="374" y="400"/>
                  </a:lnTo>
                  <a:lnTo>
                    <a:pt x="367" y="421"/>
                  </a:lnTo>
                  <a:lnTo>
                    <a:pt x="367" y="421"/>
                  </a:lnTo>
                  <a:lnTo>
                    <a:pt x="365" y="430"/>
                  </a:lnTo>
                  <a:lnTo>
                    <a:pt x="365" y="437"/>
                  </a:lnTo>
                  <a:lnTo>
                    <a:pt x="368" y="443"/>
                  </a:lnTo>
                  <a:lnTo>
                    <a:pt x="372" y="448"/>
                  </a:lnTo>
                  <a:lnTo>
                    <a:pt x="375" y="451"/>
                  </a:lnTo>
                  <a:lnTo>
                    <a:pt x="378" y="454"/>
                  </a:lnTo>
                  <a:lnTo>
                    <a:pt x="378" y="458"/>
                  </a:lnTo>
                  <a:lnTo>
                    <a:pt x="375" y="463"/>
                  </a:lnTo>
                  <a:lnTo>
                    <a:pt x="375" y="463"/>
                  </a:lnTo>
                  <a:lnTo>
                    <a:pt x="372" y="468"/>
                  </a:lnTo>
                  <a:lnTo>
                    <a:pt x="370" y="476"/>
                  </a:lnTo>
                  <a:lnTo>
                    <a:pt x="368" y="485"/>
                  </a:lnTo>
                  <a:lnTo>
                    <a:pt x="368" y="495"/>
                  </a:lnTo>
                  <a:lnTo>
                    <a:pt x="368" y="522"/>
                  </a:lnTo>
                  <a:lnTo>
                    <a:pt x="368" y="555"/>
                  </a:lnTo>
                  <a:lnTo>
                    <a:pt x="368" y="555"/>
                  </a:lnTo>
                  <a:lnTo>
                    <a:pt x="367" y="576"/>
                  </a:lnTo>
                  <a:lnTo>
                    <a:pt x="364" y="598"/>
                  </a:lnTo>
                  <a:lnTo>
                    <a:pt x="353" y="646"/>
                  </a:lnTo>
                  <a:lnTo>
                    <a:pt x="343" y="688"/>
                  </a:lnTo>
                  <a:lnTo>
                    <a:pt x="338" y="705"/>
                  </a:lnTo>
                  <a:lnTo>
                    <a:pt x="337" y="716"/>
                  </a:lnTo>
                  <a:lnTo>
                    <a:pt x="337" y="716"/>
                  </a:lnTo>
                  <a:lnTo>
                    <a:pt x="336" y="727"/>
                  </a:lnTo>
                  <a:lnTo>
                    <a:pt x="333" y="736"/>
                  </a:lnTo>
                  <a:lnTo>
                    <a:pt x="325" y="753"/>
                  </a:lnTo>
                  <a:lnTo>
                    <a:pt x="322" y="761"/>
                  </a:lnTo>
                  <a:lnTo>
                    <a:pt x="319" y="770"/>
                  </a:lnTo>
                  <a:lnTo>
                    <a:pt x="318" y="780"/>
                  </a:lnTo>
                  <a:lnTo>
                    <a:pt x="318" y="790"/>
                  </a:lnTo>
                  <a:lnTo>
                    <a:pt x="318" y="790"/>
                  </a:lnTo>
                  <a:lnTo>
                    <a:pt x="318" y="801"/>
                  </a:lnTo>
                  <a:lnTo>
                    <a:pt x="316" y="811"/>
                  </a:lnTo>
                  <a:lnTo>
                    <a:pt x="313" y="820"/>
                  </a:lnTo>
                  <a:lnTo>
                    <a:pt x="310" y="827"/>
                  </a:lnTo>
                  <a:lnTo>
                    <a:pt x="304" y="835"/>
                  </a:lnTo>
                  <a:lnTo>
                    <a:pt x="300" y="841"/>
                  </a:lnTo>
                  <a:lnTo>
                    <a:pt x="287" y="851"/>
                  </a:lnTo>
                  <a:lnTo>
                    <a:pt x="287" y="851"/>
                  </a:lnTo>
                  <a:lnTo>
                    <a:pt x="284" y="855"/>
                  </a:lnTo>
                  <a:lnTo>
                    <a:pt x="282" y="858"/>
                  </a:lnTo>
                  <a:lnTo>
                    <a:pt x="282" y="863"/>
                  </a:lnTo>
                  <a:lnTo>
                    <a:pt x="284" y="867"/>
                  </a:lnTo>
                  <a:lnTo>
                    <a:pt x="288" y="877"/>
                  </a:lnTo>
                  <a:lnTo>
                    <a:pt x="294" y="889"/>
                  </a:lnTo>
                  <a:lnTo>
                    <a:pt x="307" y="914"/>
                  </a:lnTo>
                  <a:lnTo>
                    <a:pt x="312" y="926"/>
                  </a:lnTo>
                  <a:lnTo>
                    <a:pt x="313" y="931"/>
                  </a:lnTo>
                  <a:lnTo>
                    <a:pt x="313" y="936"/>
                  </a:lnTo>
                  <a:lnTo>
                    <a:pt x="313" y="936"/>
                  </a:lnTo>
                  <a:lnTo>
                    <a:pt x="312" y="945"/>
                  </a:lnTo>
                  <a:lnTo>
                    <a:pt x="307" y="953"/>
                  </a:lnTo>
                  <a:lnTo>
                    <a:pt x="297" y="969"/>
                  </a:lnTo>
                  <a:lnTo>
                    <a:pt x="291" y="978"/>
                  </a:lnTo>
                  <a:lnTo>
                    <a:pt x="287" y="987"/>
                  </a:lnTo>
                  <a:lnTo>
                    <a:pt x="285" y="999"/>
                  </a:lnTo>
                  <a:lnTo>
                    <a:pt x="287" y="1013"/>
                  </a:lnTo>
                  <a:lnTo>
                    <a:pt x="287" y="1013"/>
                  </a:lnTo>
                  <a:lnTo>
                    <a:pt x="290" y="1033"/>
                  </a:lnTo>
                  <a:lnTo>
                    <a:pt x="291" y="1056"/>
                  </a:lnTo>
                  <a:lnTo>
                    <a:pt x="291" y="1080"/>
                  </a:lnTo>
                  <a:lnTo>
                    <a:pt x="290" y="1103"/>
                  </a:lnTo>
                  <a:lnTo>
                    <a:pt x="287" y="1167"/>
                  </a:lnTo>
                  <a:lnTo>
                    <a:pt x="287" y="1167"/>
                  </a:lnTo>
                  <a:lnTo>
                    <a:pt x="285" y="1173"/>
                  </a:lnTo>
                  <a:lnTo>
                    <a:pt x="284" y="1177"/>
                  </a:lnTo>
                  <a:lnTo>
                    <a:pt x="278" y="1186"/>
                  </a:lnTo>
                  <a:lnTo>
                    <a:pt x="273" y="1190"/>
                  </a:lnTo>
                  <a:lnTo>
                    <a:pt x="272" y="1196"/>
                  </a:lnTo>
                  <a:lnTo>
                    <a:pt x="271" y="1205"/>
                  </a:lnTo>
                  <a:lnTo>
                    <a:pt x="271" y="1216"/>
                  </a:lnTo>
                  <a:lnTo>
                    <a:pt x="271" y="1216"/>
                  </a:lnTo>
                  <a:lnTo>
                    <a:pt x="272" y="1227"/>
                  </a:lnTo>
                  <a:lnTo>
                    <a:pt x="271" y="1236"/>
                  </a:lnTo>
                  <a:lnTo>
                    <a:pt x="266" y="1245"/>
                  </a:lnTo>
                  <a:lnTo>
                    <a:pt x="262" y="1254"/>
                  </a:lnTo>
                  <a:lnTo>
                    <a:pt x="257" y="1264"/>
                  </a:lnTo>
                  <a:lnTo>
                    <a:pt x="253" y="1275"/>
                  </a:lnTo>
                  <a:lnTo>
                    <a:pt x="248" y="1288"/>
                  </a:lnTo>
                  <a:lnTo>
                    <a:pt x="246" y="1304"/>
                  </a:lnTo>
                  <a:lnTo>
                    <a:pt x="246" y="1304"/>
                  </a:lnTo>
                  <a:lnTo>
                    <a:pt x="243" y="1322"/>
                  </a:lnTo>
                  <a:lnTo>
                    <a:pt x="238" y="1341"/>
                  </a:lnTo>
                  <a:lnTo>
                    <a:pt x="231" y="1362"/>
                  </a:lnTo>
                  <a:lnTo>
                    <a:pt x="222" y="1382"/>
                  </a:lnTo>
                  <a:lnTo>
                    <a:pt x="206" y="1421"/>
                  </a:lnTo>
                  <a:lnTo>
                    <a:pt x="191" y="1453"/>
                  </a:lnTo>
                  <a:lnTo>
                    <a:pt x="191" y="1453"/>
                  </a:lnTo>
                  <a:lnTo>
                    <a:pt x="183" y="1477"/>
                  </a:lnTo>
                  <a:lnTo>
                    <a:pt x="176" y="1495"/>
                  </a:lnTo>
                  <a:lnTo>
                    <a:pt x="173" y="1502"/>
                  </a:lnTo>
                  <a:lnTo>
                    <a:pt x="170" y="1506"/>
                  </a:lnTo>
                  <a:lnTo>
                    <a:pt x="164" y="1509"/>
                  </a:lnTo>
                  <a:lnTo>
                    <a:pt x="158" y="1509"/>
                  </a:lnTo>
                  <a:lnTo>
                    <a:pt x="158" y="1509"/>
                  </a:lnTo>
                  <a:lnTo>
                    <a:pt x="152" y="1511"/>
                  </a:lnTo>
                  <a:lnTo>
                    <a:pt x="147" y="1514"/>
                  </a:lnTo>
                  <a:lnTo>
                    <a:pt x="144" y="1518"/>
                  </a:lnTo>
                  <a:lnTo>
                    <a:pt x="142" y="1524"/>
                  </a:lnTo>
                  <a:lnTo>
                    <a:pt x="141" y="1532"/>
                  </a:lnTo>
                  <a:lnTo>
                    <a:pt x="142" y="1540"/>
                  </a:lnTo>
                  <a:lnTo>
                    <a:pt x="145" y="1551"/>
                  </a:lnTo>
                  <a:lnTo>
                    <a:pt x="149" y="1561"/>
                  </a:lnTo>
                  <a:lnTo>
                    <a:pt x="149" y="1561"/>
                  </a:lnTo>
                  <a:lnTo>
                    <a:pt x="152" y="1573"/>
                  </a:lnTo>
                  <a:lnTo>
                    <a:pt x="154" y="1585"/>
                  </a:lnTo>
                  <a:lnTo>
                    <a:pt x="154" y="1595"/>
                  </a:lnTo>
                  <a:lnTo>
                    <a:pt x="152" y="1605"/>
                  </a:lnTo>
                  <a:lnTo>
                    <a:pt x="151" y="1617"/>
                  </a:lnTo>
                  <a:lnTo>
                    <a:pt x="151" y="1627"/>
                  </a:lnTo>
                  <a:lnTo>
                    <a:pt x="154" y="1639"/>
                  </a:lnTo>
                  <a:lnTo>
                    <a:pt x="158" y="1651"/>
                  </a:lnTo>
                  <a:lnTo>
                    <a:pt x="158" y="1651"/>
                  </a:lnTo>
                  <a:lnTo>
                    <a:pt x="164" y="1661"/>
                  </a:lnTo>
                  <a:lnTo>
                    <a:pt x="169" y="1670"/>
                  </a:lnTo>
                  <a:lnTo>
                    <a:pt x="170" y="1679"/>
                  </a:lnTo>
                  <a:lnTo>
                    <a:pt x="170" y="1687"/>
                  </a:lnTo>
                  <a:lnTo>
                    <a:pt x="170" y="1695"/>
                  </a:lnTo>
                  <a:lnTo>
                    <a:pt x="167" y="1703"/>
                  </a:lnTo>
                  <a:lnTo>
                    <a:pt x="161" y="1722"/>
                  </a:lnTo>
                  <a:lnTo>
                    <a:pt x="161" y="1722"/>
                  </a:lnTo>
                  <a:lnTo>
                    <a:pt x="158" y="1732"/>
                  </a:lnTo>
                  <a:lnTo>
                    <a:pt x="154" y="1740"/>
                  </a:lnTo>
                  <a:lnTo>
                    <a:pt x="147" y="1753"/>
                  </a:lnTo>
                  <a:lnTo>
                    <a:pt x="144" y="1759"/>
                  </a:lnTo>
                  <a:lnTo>
                    <a:pt x="142" y="1765"/>
                  </a:lnTo>
                  <a:lnTo>
                    <a:pt x="141" y="1772"/>
                  </a:lnTo>
                  <a:lnTo>
                    <a:pt x="139" y="1783"/>
                  </a:lnTo>
                  <a:lnTo>
                    <a:pt x="139" y="1783"/>
                  </a:lnTo>
                  <a:lnTo>
                    <a:pt x="139" y="1793"/>
                  </a:lnTo>
                  <a:lnTo>
                    <a:pt x="136" y="1802"/>
                  </a:lnTo>
                  <a:lnTo>
                    <a:pt x="130" y="1822"/>
                  </a:lnTo>
                  <a:lnTo>
                    <a:pt x="127" y="1833"/>
                  </a:lnTo>
                  <a:lnTo>
                    <a:pt x="127" y="1843"/>
                  </a:lnTo>
                  <a:lnTo>
                    <a:pt x="127" y="1853"/>
                  </a:lnTo>
                  <a:lnTo>
                    <a:pt x="130" y="1865"/>
                  </a:lnTo>
                  <a:lnTo>
                    <a:pt x="130" y="1865"/>
                  </a:lnTo>
                  <a:lnTo>
                    <a:pt x="136" y="1884"/>
                  </a:lnTo>
                  <a:lnTo>
                    <a:pt x="138" y="1892"/>
                  </a:lnTo>
                  <a:lnTo>
                    <a:pt x="138" y="1898"/>
                  </a:lnTo>
                  <a:lnTo>
                    <a:pt x="136" y="1902"/>
                  </a:lnTo>
                  <a:lnTo>
                    <a:pt x="133" y="1905"/>
                  </a:lnTo>
                  <a:lnTo>
                    <a:pt x="129" y="1907"/>
                  </a:lnTo>
                  <a:lnTo>
                    <a:pt x="124" y="1907"/>
                  </a:lnTo>
                  <a:lnTo>
                    <a:pt x="124" y="1907"/>
                  </a:lnTo>
                  <a:lnTo>
                    <a:pt x="118" y="1908"/>
                  </a:lnTo>
                  <a:lnTo>
                    <a:pt x="114" y="1911"/>
                  </a:lnTo>
                  <a:lnTo>
                    <a:pt x="110" y="1917"/>
                  </a:lnTo>
                  <a:lnTo>
                    <a:pt x="105" y="1926"/>
                  </a:lnTo>
                  <a:lnTo>
                    <a:pt x="102" y="1936"/>
                  </a:lnTo>
                  <a:lnTo>
                    <a:pt x="99" y="1949"/>
                  </a:lnTo>
                  <a:lnTo>
                    <a:pt x="95" y="1983"/>
                  </a:lnTo>
                  <a:lnTo>
                    <a:pt x="95" y="1983"/>
                  </a:lnTo>
                  <a:lnTo>
                    <a:pt x="92" y="2009"/>
                  </a:lnTo>
                  <a:lnTo>
                    <a:pt x="92" y="2017"/>
                  </a:lnTo>
                  <a:lnTo>
                    <a:pt x="92" y="2023"/>
                  </a:lnTo>
                  <a:lnTo>
                    <a:pt x="95" y="2028"/>
                  </a:lnTo>
                  <a:lnTo>
                    <a:pt x="98" y="2031"/>
                  </a:lnTo>
                  <a:lnTo>
                    <a:pt x="102" y="2032"/>
                  </a:lnTo>
                  <a:lnTo>
                    <a:pt x="108" y="2032"/>
                  </a:lnTo>
                  <a:lnTo>
                    <a:pt x="108" y="2032"/>
                  </a:lnTo>
                  <a:lnTo>
                    <a:pt x="127" y="2031"/>
                  </a:lnTo>
                  <a:lnTo>
                    <a:pt x="127" y="2031"/>
                  </a:lnTo>
                  <a:lnTo>
                    <a:pt x="133" y="2029"/>
                  </a:lnTo>
                  <a:lnTo>
                    <a:pt x="139" y="2025"/>
                  </a:lnTo>
                  <a:lnTo>
                    <a:pt x="142" y="2017"/>
                  </a:lnTo>
                  <a:lnTo>
                    <a:pt x="145" y="2010"/>
                  </a:lnTo>
                  <a:lnTo>
                    <a:pt x="147" y="2000"/>
                  </a:lnTo>
                  <a:lnTo>
                    <a:pt x="148" y="1989"/>
                  </a:lnTo>
                  <a:lnTo>
                    <a:pt x="148" y="1966"/>
                  </a:lnTo>
                  <a:lnTo>
                    <a:pt x="148" y="1944"/>
                  </a:lnTo>
                  <a:lnTo>
                    <a:pt x="149" y="1923"/>
                  </a:lnTo>
                  <a:lnTo>
                    <a:pt x="149" y="1915"/>
                  </a:lnTo>
                  <a:lnTo>
                    <a:pt x="152" y="1910"/>
                  </a:lnTo>
                  <a:lnTo>
                    <a:pt x="155" y="1905"/>
                  </a:lnTo>
                  <a:lnTo>
                    <a:pt x="158" y="1904"/>
                  </a:lnTo>
                  <a:lnTo>
                    <a:pt x="158" y="1904"/>
                  </a:lnTo>
                  <a:lnTo>
                    <a:pt x="166" y="1904"/>
                  </a:lnTo>
                  <a:lnTo>
                    <a:pt x="169" y="1901"/>
                  </a:lnTo>
                  <a:lnTo>
                    <a:pt x="172" y="1898"/>
                  </a:lnTo>
                  <a:lnTo>
                    <a:pt x="172" y="1893"/>
                  </a:lnTo>
                  <a:lnTo>
                    <a:pt x="173" y="1889"/>
                  </a:lnTo>
                  <a:lnTo>
                    <a:pt x="175" y="1884"/>
                  </a:lnTo>
                  <a:lnTo>
                    <a:pt x="178" y="1880"/>
                  </a:lnTo>
                  <a:lnTo>
                    <a:pt x="185" y="1877"/>
                  </a:lnTo>
                  <a:lnTo>
                    <a:pt x="185" y="1877"/>
                  </a:lnTo>
                  <a:lnTo>
                    <a:pt x="191" y="1877"/>
                  </a:lnTo>
                  <a:lnTo>
                    <a:pt x="191" y="1877"/>
                  </a:lnTo>
                  <a:lnTo>
                    <a:pt x="195" y="1877"/>
                  </a:lnTo>
                  <a:lnTo>
                    <a:pt x="197" y="1880"/>
                  </a:lnTo>
                  <a:lnTo>
                    <a:pt x="197" y="1884"/>
                  </a:lnTo>
                  <a:lnTo>
                    <a:pt x="197" y="1889"/>
                  </a:lnTo>
                  <a:lnTo>
                    <a:pt x="197" y="1893"/>
                  </a:lnTo>
                  <a:lnTo>
                    <a:pt x="198" y="1898"/>
                  </a:lnTo>
                  <a:lnTo>
                    <a:pt x="200" y="1902"/>
                  </a:lnTo>
                  <a:lnTo>
                    <a:pt x="204" y="1904"/>
                  </a:lnTo>
                  <a:lnTo>
                    <a:pt x="204" y="1904"/>
                  </a:lnTo>
                  <a:lnTo>
                    <a:pt x="210" y="1907"/>
                  </a:lnTo>
                  <a:lnTo>
                    <a:pt x="214" y="1908"/>
                  </a:lnTo>
                  <a:lnTo>
                    <a:pt x="217" y="1913"/>
                  </a:lnTo>
                  <a:lnTo>
                    <a:pt x="220" y="1915"/>
                  </a:lnTo>
                  <a:lnTo>
                    <a:pt x="220" y="1920"/>
                  </a:lnTo>
                  <a:lnTo>
                    <a:pt x="219" y="1924"/>
                  </a:lnTo>
                  <a:lnTo>
                    <a:pt x="216" y="1930"/>
                  </a:lnTo>
                  <a:lnTo>
                    <a:pt x="209" y="1935"/>
                  </a:lnTo>
                  <a:lnTo>
                    <a:pt x="209" y="1935"/>
                  </a:lnTo>
                  <a:lnTo>
                    <a:pt x="206" y="1938"/>
                  </a:lnTo>
                  <a:lnTo>
                    <a:pt x="203" y="1941"/>
                  </a:lnTo>
                  <a:lnTo>
                    <a:pt x="200" y="1948"/>
                  </a:lnTo>
                  <a:lnTo>
                    <a:pt x="200" y="1955"/>
                  </a:lnTo>
                  <a:lnTo>
                    <a:pt x="201" y="1964"/>
                  </a:lnTo>
                  <a:lnTo>
                    <a:pt x="204" y="1980"/>
                  </a:lnTo>
                  <a:lnTo>
                    <a:pt x="204" y="1988"/>
                  </a:lnTo>
                  <a:lnTo>
                    <a:pt x="203" y="1995"/>
                  </a:lnTo>
                  <a:lnTo>
                    <a:pt x="203" y="1995"/>
                  </a:lnTo>
                  <a:lnTo>
                    <a:pt x="194" y="2009"/>
                  </a:lnTo>
                  <a:lnTo>
                    <a:pt x="186" y="2022"/>
                  </a:lnTo>
                  <a:lnTo>
                    <a:pt x="183" y="2029"/>
                  </a:lnTo>
                  <a:lnTo>
                    <a:pt x="182" y="2036"/>
                  </a:lnTo>
                  <a:lnTo>
                    <a:pt x="183" y="2044"/>
                  </a:lnTo>
                  <a:lnTo>
                    <a:pt x="185" y="2051"/>
                  </a:lnTo>
                  <a:lnTo>
                    <a:pt x="185" y="2051"/>
                  </a:lnTo>
                  <a:lnTo>
                    <a:pt x="188" y="2057"/>
                  </a:lnTo>
                  <a:lnTo>
                    <a:pt x="188" y="2063"/>
                  </a:lnTo>
                  <a:lnTo>
                    <a:pt x="186" y="2068"/>
                  </a:lnTo>
                  <a:lnTo>
                    <a:pt x="183" y="2070"/>
                  </a:lnTo>
                  <a:lnTo>
                    <a:pt x="176" y="2081"/>
                  </a:lnTo>
                  <a:lnTo>
                    <a:pt x="175" y="2088"/>
                  </a:lnTo>
                  <a:lnTo>
                    <a:pt x="173" y="2096"/>
                  </a:lnTo>
                  <a:lnTo>
                    <a:pt x="173" y="2096"/>
                  </a:lnTo>
                  <a:lnTo>
                    <a:pt x="173" y="2104"/>
                  </a:lnTo>
                  <a:lnTo>
                    <a:pt x="175" y="2112"/>
                  </a:lnTo>
                  <a:lnTo>
                    <a:pt x="178" y="2121"/>
                  </a:lnTo>
                  <a:lnTo>
                    <a:pt x="179" y="2124"/>
                  </a:lnTo>
                  <a:lnTo>
                    <a:pt x="179" y="2127"/>
                  </a:lnTo>
                  <a:lnTo>
                    <a:pt x="179" y="2128"/>
                  </a:lnTo>
                  <a:lnTo>
                    <a:pt x="176" y="2131"/>
                  </a:lnTo>
                  <a:lnTo>
                    <a:pt x="176" y="2131"/>
                  </a:lnTo>
                  <a:lnTo>
                    <a:pt x="173" y="2134"/>
                  </a:lnTo>
                  <a:lnTo>
                    <a:pt x="173" y="2137"/>
                  </a:lnTo>
                  <a:lnTo>
                    <a:pt x="176" y="2147"/>
                  </a:lnTo>
                  <a:lnTo>
                    <a:pt x="179" y="2152"/>
                  </a:lnTo>
                  <a:lnTo>
                    <a:pt x="179" y="2155"/>
                  </a:lnTo>
                  <a:lnTo>
                    <a:pt x="179" y="2159"/>
                  </a:lnTo>
                  <a:lnTo>
                    <a:pt x="175" y="2161"/>
                  </a:lnTo>
                  <a:lnTo>
                    <a:pt x="175" y="2161"/>
                  </a:lnTo>
                  <a:lnTo>
                    <a:pt x="170" y="2162"/>
                  </a:lnTo>
                  <a:lnTo>
                    <a:pt x="167" y="2165"/>
                  </a:lnTo>
                  <a:lnTo>
                    <a:pt x="166" y="2169"/>
                  </a:lnTo>
                  <a:lnTo>
                    <a:pt x="166" y="2175"/>
                  </a:lnTo>
                  <a:lnTo>
                    <a:pt x="170" y="2189"/>
                  </a:lnTo>
                  <a:lnTo>
                    <a:pt x="178" y="2202"/>
                  </a:lnTo>
                  <a:lnTo>
                    <a:pt x="178" y="2202"/>
                  </a:lnTo>
                  <a:lnTo>
                    <a:pt x="179" y="2208"/>
                  </a:lnTo>
                  <a:lnTo>
                    <a:pt x="178" y="2212"/>
                  </a:lnTo>
                  <a:lnTo>
                    <a:pt x="175" y="2214"/>
                  </a:lnTo>
                  <a:lnTo>
                    <a:pt x="169" y="2215"/>
                  </a:lnTo>
                  <a:lnTo>
                    <a:pt x="155" y="2217"/>
                  </a:lnTo>
                  <a:lnTo>
                    <a:pt x="148" y="2220"/>
                  </a:lnTo>
                  <a:lnTo>
                    <a:pt x="142" y="2223"/>
                  </a:lnTo>
                  <a:lnTo>
                    <a:pt x="142" y="2223"/>
                  </a:lnTo>
                  <a:lnTo>
                    <a:pt x="138" y="2228"/>
                  </a:lnTo>
                  <a:lnTo>
                    <a:pt x="138" y="2233"/>
                  </a:lnTo>
                  <a:lnTo>
                    <a:pt x="139" y="2239"/>
                  </a:lnTo>
                  <a:lnTo>
                    <a:pt x="142" y="2245"/>
                  </a:lnTo>
                  <a:lnTo>
                    <a:pt x="145" y="2251"/>
                  </a:lnTo>
                  <a:lnTo>
                    <a:pt x="148" y="2257"/>
                  </a:lnTo>
                  <a:lnTo>
                    <a:pt x="149" y="2264"/>
                  </a:lnTo>
                  <a:lnTo>
                    <a:pt x="148" y="2270"/>
                  </a:lnTo>
                  <a:lnTo>
                    <a:pt x="148" y="2270"/>
                  </a:lnTo>
                  <a:lnTo>
                    <a:pt x="144" y="2274"/>
                  </a:lnTo>
                  <a:lnTo>
                    <a:pt x="139" y="2276"/>
                  </a:lnTo>
                  <a:lnTo>
                    <a:pt x="139" y="2276"/>
                  </a:lnTo>
                  <a:lnTo>
                    <a:pt x="135" y="2274"/>
                  </a:lnTo>
                  <a:lnTo>
                    <a:pt x="129" y="2273"/>
                  </a:lnTo>
                  <a:lnTo>
                    <a:pt x="120" y="2265"/>
                  </a:lnTo>
                  <a:lnTo>
                    <a:pt x="102" y="2251"/>
                  </a:lnTo>
                  <a:lnTo>
                    <a:pt x="102" y="2251"/>
                  </a:lnTo>
                  <a:lnTo>
                    <a:pt x="99" y="2248"/>
                  </a:lnTo>
                  <a:lnTo>
                    <a:pt x="101" y="2242"/>
                  </a:lnTo>
                  <a:lnTo>
                    <a:pt x="104" y="2237"/>
                  </a:lnTo>
                  <a:lnTo>
                    <a:pt x="108" y="2231"/>
                  </a:lnTo>
                  <a:lnTo>
                    <a:pt x="121" y="2218"/>
                  </a:lnTo>
                  <a:lnTo>
                    <a:pt x="133" y="2203"/>
                  </a:lnTo>
                  <a:lnTo>
                    <a:pt x="133" y="2203"/>
                  </a:lnTo>
                  <a:lnTo>
                    <a:pt x="136" y="2198"/>
                  </a:lnTo>
                  <a:lnTo>
                    <a:pt x="138" y="2189"/>
                  </a:lnTo>
                  <a:lnTo>
                    <a:pt x="135" y="2180"/>
                  </a:lnTo>
                  <a:lnTo>
                    <a:pt x="132" y="2171"/>
                  </a:lnTo>
                  <a:lnTo>
                    <a:pt x="126" y="2164"/>
                  </a:lnTo>
                  <a:lnTo>
                    <a:pt x="118" y="2158"/>
                  </a:lnTo>
                  <a:lnTo>
                    <a:pt x="111" y="2153"/>
                  </a:lnTo>
                  <a:lnTo>
                    <a:pt x="104" y="2152"/>
                  </a:lnTo>
                  <a:lnTo>
                    <a:pt x="104" y="2152"/>
                  </a:lnTo>
                  <a:lnTo>
                    <a:pt x="96" y="2153"/>
                  </a:lnTo>
                  <a:lnTo>
                    <a:pt x="96" y="2153"/>
                  </a:lnTo>
                  <a:lnTo>
                    <a:pt x="92" y="2155"/>
                  </a:lnTo>
                  <a:lnTo>
                    <a:pt x="91" y="2156"/>
                  </a:lnTo>
                  <a:lnTo>
                    <a:pt x="89" y="2159"/>
                  </a:lnTo>
                  <a:lnTo>
                    <a:pt x="91" y="2162"/>
                  </a:lnTo>
                  <a:lnTo>
                    <a:pt x="93" y="2169"/>
                  </a:lnTo>
                  <a:lnTo>
                    <a:pt x="99" y="2177"/>
                  </a:lnTo>
                  <a:lnTo>
                    <a:pt x="113" y="2193"/>
                  </a:lnTo>
                  <a:lnTo>
                    <a:pt x="117" y="2200"/>
                  </a:lnTo>
                  <a:lnTo>
                    <a:pt x="118" y="2205"/>
                  </a:lnTo>
                  <a:lnTo>
                    <a:pt x="120" y="2209"/>
                  </a:lnTo>
                  <a:lnTo>
                    <a:pt x="120" y="2209"/>
                  </a:lnTo>
                  <a:lnTo>
                    <a:pt x="118" y="2214"/>
                  </a:lnTo>
                  <a:lnTo>
                    <a:pt x="117" y="2215"/>
                  </a:lnTo>
                  <a:lnTo>
                    <a:pt x="113" y="2217"/>
                  </a:lnTo>
                  <a:lnTo>
                    <a:pt x="108" y="2218"/>
                  </a:lnTo>
                  <a:lnTo>
                    <a:pt x="108" y="2218"/>
                  </a:lnTo>
                  <a:lnTo>
                    <a:pt x="101" y="2217"/>
                  </a:lnTo>
                  <a:lnTo>
                    <a:pt x="101" y="2217"/>
                  </a:lnTo>
                  <a:lnTo>
                    <a:pt x="92" y="2217"/>
                  </a:lnTo>
                  <a:lnTo>
                    <a:pt x="92" y="2217"/>
                  </a:lnTo>
                  <a:lnTo>
                    <a:pt x="87" y="2217"/>
                  </a:lnTo>
                  <a:lnTo>
                    <a:pt x="84" y="2218"/>
                  </a:lnTo>
                  <a:lnTo>
                    <a:pt x="83" y="2221"/>
                  </a:lnTo>
                  <a:lnTo>
                    <a:pt x="82" y="2225"/>
                  </a:lnTo>
                  <a:lnTo>
                    <a:pt x="82" y="2225"/>
                  </a:lnTo>
                  <a:lnTo>
                    <a:pt x="82" y="2233"/>
                  </a:lnTo>
                  <a:lnTo>
                    <a:pt x="79" y="2237"/>
                  </a:lnTo>
                  <a:lnTo>
                    <a:pt x="74" y="2240"/>
                  </a:lnTo>
                  <a:lnTo>
                    <a:pt x="67" y="2243"/>
                  </a:lnTo>
                  <a:lnTo>
                    <a:pt x="54" y="2248"/>
                  </a:lnTo>
                  <a:lnTo>
                    <a:pt x="48" y="2251"/>
                  </a:lnTo>
                  <a:lnTo>
                    <a:pt x="42" y="2255"/>
                  </a:lnTo>
                  <a:lnTo>
                    <a:pt x="42" y="2255"/>
                  </a:lnTo>
                  <a:lnTo>
                    <a:pt x="39" y="2261"/>
                  </a:lnTo>
                  <a:lnTo>
                    <a:pt x="39" y="2267"/>
                  </a:lnTo>
                  <a:lnTo>
                    <a:pt x="40" y="2273"/>
                  </a:lnTo>
                  <a:lnTo>
                    <a:pt x="43" y="2277"/>
                  </a:lnTo>
                  <a:lnTo>
                    <a:pt x="46" y="2282"/>
                  </a:lnTo>
                  <a:lnTo>
                    <a:pt x="49" y="2285"/>
                  </a:lnTo>
                  <a:lnTo>
                    <a:pt x="48" y="2288"/>
                  </a:lnTo>
                  <a:lnTo>
                    <a:pt x="45" y="2291"/>
                  </a:lnTo>
                  <a:lnTo>
                    <a:pt x="45" y="2291"/>
                  </a:lnTo>
                  <a:lnTo>
                    <a:pt x="39" y="2292"/>
                  </a:lnTo>
                  <a:lnTo>
                    <a:pt x="31" y="2296"/>
                  </a:lnTo>
                  <a:lnTo>
                    <a:pt x="17" y="2307"/>
                  </a:lnTo>
                  <a:lnTo>
                    <a:pt x="11" y="2313"/>
                  </a:lnTo>
                  <a:lnTo>
                    <a:pt x="6" y="2320"/>
                  </a:lnTo>
                  <a:lnTo>
                    <a:pt x="2" y="2326"/>
                  </a:lnTo>
                  <a:lnTo>
                    <a:pt x="0" y="2332"/>
                  </a:lnTo>
                  <a:lnTo>
                    <a:pt x="0" y="2332"/>
                  </a:lnTo>
                  <a:lnTo>
                    <a:pt x="0" y="2338"/>
                  </a:lnTo>
                  <a:lnTo>
                    <a:pt x="3" y="2342"/>
                  </a:lnTo>
                  <a:lnTo>
                    <a:pt x="6" y="2345"/>
                  </a:lnTo>
                  <a:lnTo>
                    <a:pt x="11" y="2345"/>
                  </a:lnTo>
                  <a:lnTo>
                    <a:pt x="11" y="2345"/>
                  </a:lnTo>
                  <a:lnTo>
                    <a:pt x="14" y="2345"/>
                  </a:lnTo>
                  <a:lnTo>
                    <a:pt x="15" y="2344"/>
                  </a:lnTo>
                  <a:lnTo>
                    <a:pt x="17" y="2341"/>
                  </a:lnTo>
                  <a:lnTo>
                    <a:pt x="18" y="2335"/>
                  </a:lnTo>
                  <a:lnTo>
                    <a:pt x="18" y="2335"/>
                  </a:lnTo>
                  <a:lnTo>
                    <a:pt x="20" y="2330"/>
                  </a:lnTo>
                  <a:lnTo>
                    <a:pt x="23" y="2326"/>
                  </a:lnTo>
                  <a:lnTo>
                    <a:pt x="27" y="2323"/>
                  </a:lnTo>
                  <a:lnTo>
                    <a:pt x="33" y="2322"/>
                  </a:lnTo>
                  <a:lnTo>
                    <a:pt x="33" y="2322"/>
                  </a:lnTo>
                  <a:lnTo>
                    <a:pt x="37" y="2323"/>
                  </a:lnTo>
                  <a:lnTo>
                    <a:pt x="43" y="2324"/>
                  </a:lnTo>
                  <a:lnTo>
                    <a:pt x="48" y="2329"/>
                  </a:lnTo>
                  <a:lnTo>
                    <a:pt x="50" y="2335"/>
                  </a:lnTo>
                  <a:lnTo>
                    <a:pt x="50" y="2335"/>
                  </a:lnTo>
                  <a:lnTo>
                    <a:pt x="54" y="2339"/>
                  </a:lnTo>
                  <a:lnTo>
                    <a:pt x="55" y="2342"/>
                  </a:lnTo>
                  <a:lnTo>
                    <a:pt x="58" y="2344"/>
                  </a:lnTo>
                  <a:lnTo>
                    <a:pt x="61" y="2345"/>
                  </a:lnTo>
                  <a:lnTo>
                    <a:pt x="61" y="2345"/>
                  </a:lnTo>
                  <a:lnTo>
                    <a:pt x="65" y="2344"/>
                  </a:lnTo>
                  <a:lnTo>
                    <a:pt x="71" y="2342"/>
                  </a:lnTo>
                  <a:lnTo>
                    <a:pt x="71" y="2342"/>
                  </a:lnTo>
                  <a:lnTo>
                    <a:pt x="77" y="2341"/>
                  </a:lnTo>
                  <a:lnTo>
                    <a:pt x="84" y="2339"/>
                  </a:lnTo>
                  <a:lnTo>
                    <a:pt x="84" y="2339"/>
                  </a:lnTo>
                  <a:lnTo>
                    <a:pt x="92" y="2341"/>
                  </a:lnTo>
                  <a:lnTo>
                    <a:pt x="92" y="2341"/>
                  </a:lnTo>
                  <a:lnTo>
                    <a:pt x="98" y="2344"/>
                  </a:lnTo>
                  <a:lnTo>
                    <a:pt x="104" y="2348"/>
                  </a:lnTo>
                  <a:lnTo>
                    <a:pt x="107" y="2354"/>
                  </a:lnTo>
                  <a:lnTo>
                    <a:pt x="107" y="2360"/>
                  </a:lnTo>
                  <a:lnTo>
                    <a:pt x="107" y="2366"/>
                  </a:lnTo>
                  <a:lnTo>
                    <a:pt x="105" y="2372"/>
                  </a:lnTo>
                  <a:lnTo>
                    <a:pt x="102" y="2375"/>
                  </a:lnTo>
                  <a:lnTo>
                    <a:pt x="98" y="2376"/>
                  </a:lnTo>
                  <a:lnTo>
                    <a:pt x="98" y="2376"/>
                  </a:lnTo>
                  <a:lnTo>
                    <a:pt x="98" y="2376"/>
                  </a:lnTo>
                  <a:lnTo>
                    <a:pt x="98" y="2376"/>
                  </a:lnTo>
                  <a:lnTo>
                    <a:pt x="96" y="2376"/>
                  </a:lnTo>
                  <a:lnTo>
                    <a:pt x="96" y="2376"/>
                  </a:lnTo>
                  <a:lnTo>
                    <a:pt x="92" y="2378"/>
                  </a:lnTo>
                  <a:lnTo>
                    <a:pt x="87" y="2379"/>
                  </a:lnTo>
                  <a:lnTo>
                    <a:pt x="83" y="2384"/>
                  </a:lnTo>
                  <a:lnTo>
                    <a:pt x="80" y="2390"/>
                  </a:lnTo>
                  <a:lnTo>
                    <a:pt x="77" y="2395"/>
                  </a:lnTo>
                  <a:lnTo>
                    <a:pt x="76" y="2404"/>
                  </a:lnTo>
                  <a:lnTo>
                    <a:pt x="76" y="2412"/>
                  </a:lnTo>
                  <a:lnTo>
                    <a:pt x="76" y="2421"/>
                  </a:lnTo>
                  <a:lnTo>
                    <a:pt x="76" y="2421"/>
                  </a:lnTo>
                  <a:lnTo>
                    <a:pt x="77" y="2425"/>
                  </a:lnTo>
                  <a:lnTo>
                    <a:pt x="80" y="2428"/>
                  </a:lnTo>
                  <a:lnTo>
                    <a:pt x="86" y="2431"/>
                  </a:lnTo>
                  <a:lnTo>
                    <a:pt x="91" y="2431"/>
                  </a:lnTo>
                  <a:lnTo>
                    <a:pt x="91" y="2431"/>
                  </a:lnTo>
                  <a:lnTo>
                    <a:pt x="101" y="2429"/>
                  </a:lnTo>
                  <a:lnTo>
                    <a:pt x="113" y="2428"/>
                  </a:lnTo>
                  <a:lnTo>
                    <a:pt x="113" y="2428"/>
                  </a:lnTo>
                  <a:lnTo>
                    <a:pt x="123" y="2426"/>
                  </a:lnTo>
                  <a:lnTo>
                    <a:pt x="133" y="2425"/>
                  </a:lnTo>
                  <a:lnTo>
                    <a:pt x="133" y="2425"/>
                  </a:lnTo>
                  <a:lnTo>
                    <a:pt x="142" y="2426"/>
                  </a:lnTo>
                  <a:lnTo>
                    <a:pt x="142" y="2426"/>
                  </a:lnTo>
                  <a:lnTo>
                    <a:pt x="147" y="2429"/>
                  </a:lnTo>
                  <a:lnTo>
                    <a:pt x="149" y="2434"/>
                  </a:lnTo>
                  <a:lnTo>
                    <a:pt x="152" y="2438"/>
                  </a:lnTo>
                  <a:lnTo>
                    <a:pt x="154" y="2444"/>
                  </a:lnTo>
                  <a:lnTo>
                    <a:pt x="152" y="2448"/>
                  </a:lnTo>
                  <a:lnTo>
                    <a:pt x="152" y="2453"/>
                  </a:lnTo>
                  <a:lnTo>
                    <a:pt x="149" y="2456"/>
                  </a:lnTo>
                  <a:lnTo>
                    <a:pt x="147" y="2456"/>
                  </a:lnTo>
                  <a:lnTo>
                    <a:pt x="147" y="2456"/>
                  </a:lnTo>
                  <a:lnTo>
                    <a:pt x="145" y="2456"/>
                  </a:lnTo>
                  <a:lnTo>
                    <a:pt x="144" y="2454"/>
                  </a:lnTo>
                  <a:lnTo>
                    <a:pt x="144" y="2454"/>
                  </a:lnTo>
                  <a:lnTo>
                    <a:pt x="136" y="2448"/>
                  </a:lnTo>
                  <a:lnTo>
                    <a:pt x="127" y="2443"/>
                  </a:lnTo>
                  <a:lnTo>
                    <a:pt x="118" y="2437"/>
                  </a:lnTo>
                  <a:lnTo>
                    <a:pt x="114" y="2435"/>
                  </a:lnTo>
                  <a:lnTo>
                    <a:pt x="110" y="2435"/>
                  </a:lnTo>
                  <a:lnTo>
                    <a:pt x="110" y="2435"/>
                  </a:lnTo>
                  <a:lnTo>
                    <a:pt x="105" y="2435"/>
                  </a:lnTo>
                  <a:lnTo>
                    <a:pt x="102" y="2437"/>
                  </a:lnTo>
                  <a:lnTo>
                    <a:pt x="99" y="2440"/>
                  </a:lnTo>
                  <a:lnTo>
                    <a:pt x="96" y="2444"/>
                  </a:lnTo>
                  <a:lnTo>
                    <a:pt x="96" y="2444"/>
                  </a:lnTo>
                  <a:lnTo>
                    <a:pt x="92" y="2448"/>
                  </a:lnTo>
                  <a:lnTo>
                    <a:pt x="87" y="2451"/>
                  </a:lnTo>
                  <a:lnTo>
                    <a:pt x="83" y="2454"/>
                  </a:lnTo>
                  <a:lnTo>
                    <a:pt x="79" y="2454"/>
                  </a:lnTo>
                  <a:lnTo>
                    <a:pt x="79" y="2454"/>
                  </a:lnTo>
                  <a:lnTo>
                    <a:pt x="73" y="2454"/>
                  </a:lnTo>
                  <a:lnTo>
                    <a:pt x="67" y="2451"/>
                  </a:lnTo>
                  <a:lnTo>
                    <a:pt x="54" y="2447"/>
                  </a:lnTo>
                  <a:lnTo>
                    <a:pt x="54" y="2447"/>
                  </a:lnTo>
                  <a:lnTo>
                    <a:pt x="49" y="2446"/>
                  </a:lnTo>
                  <a:lnTo>
                    <a:pt x="49" y="2446"/>
                  </a:lnTo>
                  <a:lnTo>
                    <a:pt x="42" y="2447"/>
                  </a:lnTo>
                  <a:lnTo>
                    <a:pt x="33" y="2450"/>
                  </a:lnTo>
                  <a:lnTo>
                    <a:pt x="24" y="2456"/>
                  </a:lnTo>
                  <a:lnTo>
                    <a:pt x="15" y="2462"/>
                  </a:lnTo>
                  <a:lnTo>
                    <a:pt x="9" y="2468"/>
                  </a:lnTo>
                  <a:lnTo>
                    <a:pt x="5" y="2475"/>
                  </a:lnTo>
                  <a:lnTo>
                    <a:pt x="3" y="2478"/>
                  </a:lnTo>
                  <a:lnTo>
                    <a:pt x="3" y="2481"/>
                  </a:lnTo>
                  <a:lnTo>
                    <a:pt x="5" y="2484"/>
                  </a:lnTo>
                  <a:lnTo>
                    <a:pt x="6" y="2485"/>
                  </a:lnTo>
                  <a:lnTo>
                    <a:pt x="6" y="2485"/>
                  </a:lnTo>
                  <a:lnTo>
                    <a:pt x="12" y="2490"/>
                  </a:lnTo>
                  <a:lnTo>
                    <a:pt x="17" y="2496"/>
                  </a:lnTo>
                  <a:lnTo>
                    <a:pt x="23" y="2506"/>
                  </a:lnTo>
                  <a:lnTo>
                    <a:pt x="27" y="2513"/>
                  </a:lnTo>
                  <a:lnTo>
                    <a:pt x="28" y="2516"/>
                  </a:lnTo>
                  <a:lnTo>
                    <a:pt x="33" y="2516"/>
                  </a:lnTo>
                  <a:lnTo>
                    <a:pt x="33" y="2516"/>
                  </a:lnTo>
                  <a:lnTo>
                    <a:pt x="33" y="2516"/>
                  </a:lnTo>
                  <a:lnTo>
                    <a:pt x="33" y="2516"/>
                  </a:lnTo>
                  <a:lnTo>
                    <a:pt x="43" y="2515"/>
                  </a:lnTo>
                  <a:lnTo>
                    <a:pt x="52" y="2511"/>
                  </a:lnTo>
                  <a:lnTo>
                    <a:pt x="61" y="2503"/>
                  </a:lnTo>
                  <a:lnTo>
                    <a:pt x="65" y="2499"/>
                  </a:lnTo>
                  <a:lnTo>
                    <a:pt x="68" y="2494"/>
                  </a:lnTo>
                  <a:lnTo>
                    <a:pt x="68" y="2494"/>
                  </a:lnTo>
                  <a:lnTo>
                    <a:pt x="71" y="2490"/>
                  </a:lnTo>
                  <a:lnTo>
                    <a:pt x="76" y="2485"/>
                  </a:lnTo>
                  <a:lnTo>
                    <a:pt x="82" y="2482"/>
                  </a:lnTo>
                  <a:lnTo>
                    <a:pt x="86" y="2481"/>
                  </a:lnTo>
                  <a:lnTo>
                    <a:pt x="86" y="2481"/>
                  </a:lnTo>
                  <a:lnTo>
                    <a:pt x="91" y="2482"/>
                  </a:lnTo>
                  <a:lnTo>
                    <a:pt x="93" y="2485"/>
                  </a:lnTo>
                  <a:lnTo>
                    <a:pt x="96" y="2490"/>
                  </a:lnTo>
                  <a:lnTo>
                    <a:pt x="98" y="2499"/>
                  </a:lnTo>
                  <a:lnTo>
                    <a:pt x="98" y="2499"/>
                  </a:lnTo>
                  <a:lnTo>
                    <a:pt x="96" y="2506"/>
                  </a:lnTo>
                  <a:lnTo>
                    <a:pt x="93" y="2512"/>
                  </a:lnTo>
                  <a:lnTo>
                    <a:pt x="89" y="2516"/>
                  </a:lnTo>
                  <a:lnTo>
                    <a:pt x="83" y="2518"/>
                  </a:lnTo>
                  <a:lnTo>
                    <a:pt x="70" y="2521"/>
                  </a:lnTo>
                  <a:lnTo>
                    <a:pt x="65" y="2524"/>
                  </a:lnTo>
                  <a:lnTo>
                    <a:pt x="61" y="2528"/>
                  </a:lnTo>
                  <a:lnTo>
                    <a:pt x="61" y="2528"/>
                  </a:lnTo>
                  <a:lnTo>
                    <a:pt x="57" y="2539"/>
                  </a:lnTo>
                  <a:lnTo>
                    <a:pt x="48" y="2549"/>
                  </a:lnTo>
                  <a:lnTo>
                    <a:pt x="37" y="2559"/>
                  </a:lnTo>
                  <a:lnTo>
                    <a:pt x="24" y="2570"/>
                  </a:lnTo>
                  <a:lnTo>
                    <a:pt x="24" y="2570"/>
                  </a:lnTo>
                  <a:lnTo>
                    <a:pt x="20" y="2576"/>
                  </a:lnTo>
                  <a:lnTo>
                    <a:pt x="17" y="2580"/>
                  </a:lnTo>
                  <a:lnTo>
                    <a:pt x="17" y="2586"/>
                  </a:lnTo>
                  <a:lnTo>
                    <a:pt x="18" y="2590"/>
                  </a:lnTo>
                  <a:lnTo>
                    <a:pt x="20" y="2595"/>
                  </a:lnTo>
                  <a:lnTo>
                    <a:pt x="24" y="2598"/>
                  </a:lnTo>
                  <a:lnTo>
                    <a:pt x="28" y="2601"/>
                  </a:lnTo>
                  <a:lnTo>
                    <a:pt x="33" y="2601"/>
                  </a:lnTo>
                  <a:lnTo>
                    <a:pt x="33" y="2601"/>
                  </a:lnTo>
                  <a:lnTo>
                    <a:pt x="40" y="2599"/>
                  </a:lnTo>
                  <a:lnTo>
                    <a:pt x="40" y="2599"/>
                  </a:lnTo>
                  <a:lnTo>
                    <a:pt x="45" y="2598"/>
                  </a:lnTo>
                  <a:lnTo>
                    <a:pt x="45" y="2598"/>
                  </a:lnTo>
                  <a:lnTo>
                    <a:pt x="46" y="2599"/>
                  </a:lnTo>
                  <a:lnTo>
                    <a:pt x="46" y="2602"/>
                  </a:lnTo>
                  <a:lnTo>
                    <a:pt x="46" y="2610"/>
                  </a:lnTo>
                  <a:lnTo>
                    <a:pt x="46" y="2612"/>
                  </a:lnTo>
                  <a:lnTo>
                    <a:pt x="48" y="2617"/>
                  </a:lnTo>
                  <a:lnTo>
                    <a:pt x="50" y="2620"/>
                  </a:lnTo>
                  <a:lnTo>
                    <a:pt x="57" y="2621"/>
                  </a:lnTo>
                  <a:lnTo>
                    <a:pt x="57" y="2621"/>
                  </a:lnTo>
                  <a:lnTo>
                    <a:pt x="61" y="2621"/>
                  </a:lnTo>
                  <a:lnTo>
                    <a:pt x="61" y="2621"/>
                  </a:lnTo>
                  <a:lnTo>
                    <a:pt x="67" y="2621"/>
                  </a:lnTo>
                  <a:lnTo>
                    <a:pt x="71" y="2620"/>
                  </a:lnTo>
                  <a:lnTo>
                    <a:pt x="76" y="2617"/>
                  </a:lnTo>
                  <a:lnTo>
                    <a:pt x="79" y="2612"/>
                  </a:lnTo>
                  <a:lnTo>
                    <a:pt x="80" y="2610"/>
                  </a:lnTo>
                  <a:lnTo>
                    <a:pt x="80" y="2603"/>
                  </a:lnTo>
                  <a:lnTo>
                    <a:pt x="79" y="2593"/>
                  </a:lnTo>
                  <a:lnTo>
                    <a:pt x="79" y="2593"/>
                  </a:lnTo>
                  <a:lnTo>
                    <a:pt x="79" y="2589"/>
                  </a:lnTo>
                  <a:lnTo>
                    <a:pt x="79" y="2583"/>
                  </a:lnTo>
                  <a:lnTo>
                    <a:pt x="80" y="2576"/>
                  </a:lnTo>
                  <a:lnTo>
                    <a:pt x="82" y="2570"/>
                  </a:lnTo>
                  <a:lnTo>
                    <a:pt x="84" y="2565"/>
                  </a:lnTo>
                  <a:lnTo>
                    <a:pt x="89" y="2561"/>
                  </a:lnTo>
                  <a:lnTo>
                    <a:pt x="93" y="2556"/>
                  </a:lnTo>
                  <a:lnTo>
                    <a:pt x="98" y="2556"/>
                  </a:lnTo>
                  <a:lnTo>
                    <a:pt x="98" y="2556"/>
                  </a:lnTo>
                  <a:lnTo>
                    <a:pt x="104" y="2556"/>
                  </a:lnTo>
                  <a:lnTo>
                    <a:pt x="108" y="2561"/>
                  </a:lnTo>
                  <a:lnTo>
                    <a:pt x="108" y="2561"/>
                  </a:lnTo>
                  <a:lnTo>
                    <a:pt x="114" y="2567"/>
                  </a:lnTo>
                  <a:lnTo>
                    <a:pt x="115" y="2574"/>
                  </a:lnTo>
                  <a:lnTo>
                    <a:pt x="114" y="2580"/>
                  </a:lnTo>
                  <a:lnTo>
                    <a:pt x="111" y="2586"/>
                  </a:lnTo>
                  <a:lnTo>
                    <a:pt x="104" y="2599"/>
                  </a:lnTo>
                  <a:lnTo>
                    <a:pt x="101" y="2605"/>
                  </a:lnTo>
                  <a:lnTo>
                    <a:pt x="99" y="2611"/>
                  </a:lnTo>
                  <a:lnTo>
                    <a:pt x="99" y="2611"/>
                  </a:lnTo>
                  <a:lnTo>
                    <a:pt x="98" y="2623"/>
                  </a:lnTo>
                  <a:lnTo>
                    <a:pt x="93" y="2636"/>
                  </a:lnTo>
                  <a:lnTo>
                    <a:pt x="91" y="2651"/>
                  </a:lnTo>
                  <a:lnTo>
                    <a:pt x="87" y="2664"/>
                  </a:lnTo>
                  <a:lnTo>
                    <a:pt x="87" y="2664"/>
                  </a:lnTo>
                  <a:lnTo>
                    <a:pt x="87" y="2669"/>
                  </a:lnTo>
                  <a:lnTo>
                    <a:pt x="84" y="2673"/>
                  </a:lnTo>
                  <a:lnTo>
                    <a:pt x="82" y="2674"/>
                  </a:lnTo>
                  <a:lnTo>
                    <a:pt x="79" y="2676"/>
                  </a:lnTo>
                  <a:lnTo>
                    <a:pt x="74" y="2679"/>
                  </a:lnTo>
                  <a:lnTo>
                    <a:pt x="71" y="2680"/>
                  </a:lnTo>
                  <a:lnTo>
                    <a:pt x="70" y="2685"/>
                  </a:lnTo>
                  <a:lnTo>
                    <a:pt x="70" y="2691"/>
                  </a:lnTo>
                  <a:lnTo>
                    <a:pt x="70" y="2691"/>
                  </a:lnTo>
                  <a:lnTo>
                    <a:pt x="70" y="2694"/>
                  </a:lnTo>
                  <a:lnTo>
                    <a:pt x="68" y="2697"/>
                  </a:lnTo>
                  <a:lnTo>
                    <a:pt x="64" y="2700"/>
                  </a:lnTo>
                  <a:lnTo>
                    <a:pt x="58" y="2701"/>
                  </a:lnTo>
                  <a:lnTo>
                    <a:pt x="50" y="2702"/>
                  </a:lnTo>
                  <a:lnTo>
                    <a:pt x="45" y="2702"/>
                  </a:lnTo>
                  <a:lnTo>
                    <a:pt x="42" y="2704"/>
                  </a:lnTo>
                  <a:lnTo>
                    <a:pt x="40" y="2704"/>
                  </a:lnTo>
                  <a:lnTo>
                    <a:pt x="42" y="2705"/>
                  </a:lnTo>
                  <a:lnTo>
                    <a:pt x="46" y="2710"/>
                  </a:lnTo>
                  <a:lnTo>
                    <a:pt x="46" y="2710"/>
                  </a:lnTo>
                  <a:lnTo>
                    <a:pt x="52" y="2714"/>
                  </a:lnTo>
                  <a:lnTo>
                    <a:pt x="54" y="2719"/>
                  </a:lnTo>
                  <a:lnTo>
                    <a:pt x="52" y="2725"/>
                  </a:lnTo>
                  <a:lnTo>
                    <a:pt x="49" y="2731"/>
                  </a:lnTo>
                  <a:lnTo>
                    <a:pt x="43" y="2741"/>
                  </a:lnTo>
                  <a:lnTo>
                    <a:pt x="42" y="2747"/>
                  </a:lnTo>
                  <a:lnTo>
                    <a:pt x="43" y="2750"/>
                  </a:lnTo>
                  <a:lnTo>
                    <a:pt x="45" y="2751"/>
                  </a:lnTo>
                  <a:lnTo>
                    <a:pt x="45" y="2751"/>
                  </a:lnTo>
                  <a:lnTo>
                    <a:pt x="48" y="2754"/>
                  </a:lnTo>
                  <a:lnTo>
                    <a:pt x="50" y="2754"/>
                  </a:lnTo>
                  <a:lnTo>
                    <a:pt x="50" y="2754"/>
                  </a:lnTo>
                  <a:lnTo>
                    <a:pt x="54" y="2754"/>
                  </a:lnTo>
                  <a:lnTo>
                    <a:pt x="57" y="2753"/>
                  </a:lnTo>
                  <a:lnTo>
                    <a:pt x="62" y="2747"/>
                  </a:lnTo>
                  <a:lnTo>
                    <a:pt x="62" y="2747"/>
                  </a:lnTo>
                  <a:lnTo>
                    <a:pt x="70" y="2742"/>
                  </a:lnTo>
                  <a:lnTo>
                    <a:pt x="73" y="2741"/>
                  </a:lnTo>
                  <a:lnTo>
                    <a:pt x="77" y="2739"/>
                  </a:lnTo>
                  <a:lnTo>
                    <a:pt x="77" y="2739"/>
                  </a:lnTo>
                  <a:lnTo>
                    <a:pt x="82" y="2741"/>
                  </a:lnTo>
                  <a:lnTo>
                    <a:pt x="82" y="2741"/>
                  </a:lnTo>
                  <a:lnTo>
                    <a:pt x="93" y="2745"/>
                  </a:lnTo>
                  <a:lnTo>
                    <a:pt x="96" y="2747"/>
                  </a:lnTo>
                  <a:lnTo>
                    <a:pt x="101" y="2747"/>
                  </a:lnTo>
                  <a:lnTo>
                    <a:pt x="101" y="2747"/>
                  </a:lnTo>
                  <a:lnTo>
                    <a:pt x="107" y="2747"/>
                  </a:lnTo>
                  <a:lnTo>
                    <a:pt x="118" y="2742"/>
                  </a:lnTo>
                  <a:lnTo>
                    <a:pt x="118" y="2742"/>
                  </a:lnTo>
                  <a:lnTo>
                    <a:pt x="123" y="2741"/>
                  </a:lnTo>
                  <a:lnTo>
                    <a:pt x="127" y="2739"/>
                  </a:lnTo>
                  <a:lnTo>
                    <a:pt x="127" y="2739"/>
                  </a:lnTo>
                  <a:lnTo>
                    <a:pt x="132" y="2741"/>
                  </a:lnTo>
                  <a:lnTo>
                    <a:pt x="136" y="2744"/>
                  </a:lnTo>
                  <a:lnTo>
                    <a:pt x="141" y="2747"/>
                  </a:lnTo>
                  <a:lnTo>
                    <a:pt x="142" y="2751"/>
                  </a:lnTo>
                  <a:lnTo>
                    <a:pt x="142" y="2756"/>
                  </a:lnTo>
                  <a:lnTo>
                    <a:pt x="141" y="2759"/>
                  </a:lnTo>
                  <a:lnTo>
                    <a:pt x="138" y="2763"/>
                  </a:lnTo>
                  <a:lnTo>
                    <a:pt x="132" y="2766"/>
                  </a:lnTo>
                  <a:lnTo>
                    <a:pt x="132" y="2766"/>
                  </a:lnTo>
                  <a:lnTo>
                    <a:pt x="124" y="2769"/>
                  </a:lnTo>
                  <a:lnTo>
                    <a:pt x="117" y="2773"/>
                  </a:lnTo>
                  <a:lnTo>
                    <a:pt x="110" y="2778"/>
                  </a:lnTo>
                  <a:lnTo>
                    <a:pt x="104" y="2784"/>
                  </a:lnTo>
                  <a:lnTo>
                    <a:pt x="101" y="2788"/>
                  </a:lnTo>
                  <a:lnTo>
                    <a:pt x="98" y="2792"/>
                  </a:lnTo>
                  <a:lnTo>
                    <a:pt x="96" y="2797"/>
                  </a:lnTo>
                  <a:lnTo>
                    <a:pt x="99" y="2799"/>
                  </a:lnTo>
                  <a:lnTo>
                    <a:pt x="99" y="2799"/>
                  </a:lnTo>
                  <a:lnTo>
                    <a:pt x="102" y="2799"/>
                  </a:lnTo>
                  <a:lnTo>
                    <a:pt x="102" y="2799"/>
                  </a:lnTo>
                  <a:lnTo>
                    <a:pt x="107" y="2799"/>
                  </a:lnTo>
                  <a:lnTo>
                    <a:pt x="114" y="2795"/>
                  </a:lnTo>
                  <a:lnTo>
                    <a:pt x="114" y="2795"/>
                  </a:lnTo>
                  <a:lnTo>
                    <a:pt x="121" y="2794"/>
                  </a:lnTo>
                  <a:lnTo>
                    <a:pt x="129" y="2794"/>
                  </a:lnTo>
                  <a:lnTo>
                    <a:pt x="129" y="2794"/>
                  </a:lnTo>
                  <a:lnTo>
                    <a:pt x="133" y="2794"/>
                  </a:lnTo>
                  <a:lnTo>
                    <a:pt x="136" y="2795"/>
                  </a:lnTo>
                  <a:lnTo>
                    <a:pt x="139" y="2799"/>
                  </a:lnTo>
                  <a:lnTo>
                    <a:pt x="142" y="2803"/>
                  </a:lnTo>
                  <a:lnTo>
                    <a:pt x="142" y="2803"/>
                  </a:lnTo>
                  <a:lnTo>
                    <a:pt x="144" y="2809"/>
                  </a:lnTo>
                  <a:lnTo>
                    <a:pt x="147" y="2812"/>
                  </a:lnTo>
                  <a:lnTo>
                    <a:pt x="149" y="2815"/>
                  </a:lnTo>
                  <a:lnTo>
                    <a:pt x="152" y="2815"/>
                  </a:lnTo>
                  <a:lnTo>
                    <a:pt x="152" y="2815"/>
                  </a:lnTo>
                  <a:lnTo>
                    <a:pt x="157" y="2815"/>
                  </a:lnTo>
                  <a:lnTo>
                    <a:pt x="160" y="2810"/>
                  </a:lnTo>
                  <a:lnTo>
                    <a:pt x="163" y="2804"/>
                  </a:lnTo>
                  <a:lnTo>
                    <a:pt x="164" y="2795"/>
                  </a:lnTo>
                  <a:lnTo>
                    <a:pt x="164" y="2795"/>
                  </a:lnTo>
                  <a:lnTo>
                    <a:pt x="166" y="2791"/>
                  </a:lnTo>
                  <a:lnTo>
                    <a:pt x="169" y="2788"/>
                  </a:lnTo>
                  <a:lnTo>
                    <a:pt x="172" y="2785"/>
                  </a:lnTo>
                  <a:lnTo>
                    <a:pt x="175" y="2785"/>
                  </a:lnTo>
                  <a:lnTo>
                    <a:pt x="175" y="2785"/>
                  </a:lnTo>
                  <a:lnTo>
                    <a:pt x="181" y="2785"/>
                  </a:lnTo>
                  <a:lnTo>
                    <a:pt x="185" y="2788"/>
                  </a:lnTo>
                  <a:lnTo>
                    <a:pt x="195" y="2792"/>
                  </a:lnTo>
                  <a:lnTo>
                    <a:pt x="204" y="2801"/>
                  </a:lnTo>
                  <a:lnTo>
                    <a:pt x="209" y="2806"/>
                  </a:lnTo>
                  <a:lnTo>
                    <a:pt x="210" y="2810"/>
                  </a:lnTo>
                  <a:lnTo>
                    <a:pt x="210" y="2810"/>
                  </a:lnTo>
                  <a:lnTo>
                    <a:pt x="210" y="2816"/>
                  </a:lnTo>
                  <a:lnTo>
                    <a:pt x="209" y="2822"/>
                  </a:lnTo>
                  <a:lnTo>
                    <a:pt x="203" y="2826"/>
                  </a:lnTo>
                  <a:lnTo>
                    <a:pt x="197" y="2829"/>
                  </a:lnTo>
                  <a:lnTo>
                    <a:pt x="188" y="2832"/>
                  </a:lnTo>
                  <a:lnTo>
                    <a:pt x="179" y="2835"/>
                  </a:lnTo>
                  <a:lnTo>
                    <a:pt x="169" y="2837"/>
                  </a:lnTo>
                  <a:lnTo>
                    <a:pt x="160" y="2837"/>
                  </a:lnTo>
                  <a:lnTo>
                    <a:pt x="160" y="2837"/>
                  </a:lnTo>
                  <a:lnTo>
                    <a:pt x="148" y="2835"/>
                  </a:lnTo>
                  <a:lnTo>
                    <a:pt x="148" y="2835"/>
                  </a:lnTo>
                  <a:lnTo>
                    <a:pt x="142" y="2835"/>
                  </a:lnTo>
                  <a:lnTo>
                    <a:pt x="142" y="2835"/>
                  </a:lnTo>
                  <a:lnTo>
                    <a:pt x="135" y="2837"/>
                  </a:lnTo>
                  <a:lnTo>
                    <a:pt x="129" y="2840"/>
                  </a:lnTo>
                  <a:lnTo>
                    <a:pt x="124" y="2844"/>
                  </a:lnTo>
                  <a:lnTo>
                    <a:pt x="121" y="2850"/>
                  </a:lnTo>
                  <a:lnTo>
                    <a:pt x="120" y="2856"/>
                  </a:lnTo>
                  <a:lnTo>
                    <a:pt x="121" y="2863"/>
                  </a:lnTo>
                  <a:lnTo>
                    <a:pt x="123" y="2871"/>
                  </a:lnTo>
                  <a:lnTo>
                    <a:pt x="127" y="2878"/>
                  </a:lnTo>
                  <a:lnTo>
                    <a:pt x="127" y="2878"/>
                  </a:lnTo>
                  <a:lnTo>
                    <a:pt x="130" y="2883"/>
                  </a:lnTo>
                  <a:lnTo>
                    <a:pt x="135" y="2884"/>
                  </a:lnTo>
                  <a:lnTo>
                    <a:pt x="138" y="2886"/>
                  </a:lnTo>
                  <a:lnTo>
                    <a:pt x="142" y="2887"/>
                  </a:lnTo>
                  <a:lnTo>
                    <a:pt x="142" y="2887"/>
                  </a:lnTo>
                  <a:lnTo>
                    <a:pt x="147" y="2886"/>
                  </a:lnTo>
                  <a:lnTo>
                    <a:pt x="151" y="2884"/>
                  </a:lnTo>
                  <a:lnTo>
                    <a:pt x="160" y="2878"/>
                  </a:lnTo>
                  <a:lnTo>
                    <a:pt x="170" y="2869"/>
                  </a:lnTo>
                  <a:lnTo>
                    <a:pt x="179" y="2860"/>
                  </a:lnTo>
                  <a:lnTo>
                    <a:pt x="179" y="2860"/>
                  </a:lnTo>
                  <a:lnTo>
                    <a:pt x="186" y="2856"/>
                  </a:lnTo>
                  <a:lnTo>
                    <a:pt x="198" y="2853"/>
                  </a:lnTo>
                  <a:lnTo>
                    <a:pt x="212" y="2850"/>
                  </a:lnTo>
                  <a:lnTo>
                    <a:pt x="226" y="2850"/>
                  </a:lnTo>
                  <a:lnTo>
                    <a:pt x="226" y="2850"/>
                  </a:lnTo>
                  <a:lnTo>
                    <a:pt x="247" y="2852"/>
                  </a:lnTo>
                  <a:lnTo>
                    <a:pt x="266" y="2855"/>
                  </a:lnTo>
                  <a:lnTo>
                    <a:pt x="273" y="2858"/>
                  </a:lnTo>
                  <a:lnTo>
                    <a:pt x="279" y="2860"/>
                  </a:lnTo>
                  <a:lnTo>
                    <a:pt x="284" y="2863"/>
                  </a:lnTo>
                  <a:lnTo>
                    <a:pt x="287" y="2866"/>
                  </a:lnTo>
                  <a:lnTo>
                    <a:pt x="287" y="2866"/>
                  </a:lnTo>
                  <a:lnTo>
                    <a:pt x="287" y="2869"/>
                  </a:lnTo>
                  <a:lnTo>
                    <a:pt x="287" y="2872"/>
                  </a:lnTo>
                  <a:lnTo>
                    <a:pt x="285" y="2874"/>
                  </a:lnTo>
                  <a:lnTo>
                    <a:pt x="284" y="2875"/>
                  </a:lnTo>
                  <a:lnTo>
                    <a:pt x="278" y="2877"/>
                  </a:lnTo>
                  <a:lnTo>
                    <a:pt x="272" y="2877"/>
                  </a:lnTo>
                  <a:lnTo>
                    <a:pt x="272" y="2877"/>
                  </a:lnTo>
                  <a:lnTo>
                    <a:pt x="265" y="2877"/>
                  </a:lnTo>
                  <a:lnTo>
                    <a:pt x="265" y="2877"/>
                  </a:lnTo>
                  <a:lnTo>
                    <a:pt x="257" y="2877"/>
                  </a:lnTo>
                  <a:lnTo>
                    <a:pt x="257" y="2877"/>
                  </a:lnTo>
                  <a:lnTo>
                    <a:pt x="248" y="2878"/>
                  </a:lnTo>
                  <a:lnTo>
                    <a:pt x="246" y="2880"/>
                  </a:lnTo>
                  <a:lnTo>
                    <a:pt x="243" y="2881"/>
                  </a:lnTo>
                  <a:lnTo>
                    <a:pt x="243" y="2881"/>
                  </a:lnTo>
                  <a:lnTo>
                    <a:pt x="241" y="2884"/>
                  </a:lnTo>
                  <a:lnTo>
                    <a:pt x="238" y="2887"/>
                  </a:lnTo>
                  <a:lnTo>
                    <a:pt x="231" y="2891"/>
                  </a:lnTo>
                  <a:lnTo>
                    <a:pt x="222" y="2894"/>
                  </a:lnTo>
                  <a:lnTo>
                    <a:pt x="212" y="2894"/>
                  </a:lnTo>
                  <a:lnTo>
                    <a:pt x="212" y="2894"/>
                  </a:lnTo>
                  <a:lnTo>
                    <a:pt x="204" y="2893"/>
                  </a:lnTo>
                  <a:lnTo>
                    <a:pt x="201" y="2891"/>
                  </a:lnTo>
                  <a:lnTo>
                    <a:pt x="200" y="2889"/>
                  </a:lnTo>
                  <a:lnTo>
                    <a:pt x="200" y="2889"/>
                  </a:lnTo>
                  <a:lnTo>
                    <a:pt x="197" y="2886"/>
                  </a:lnTo>
                  <a:lnTo>
                    <a:pt x="192" y="2884"/>
                  </a:lnTo>
                  <a:lnTo>
                    <a:pt x="192" y="2884"/>
                  </a:lnTo>
                  <a:lnTo>
                    <a:pt x="188" y="2886"/>
                  </a:lnTo>
                  <a:lnTo>
                    <a:pt x="182" y="2887"/>
                  </a:lnTo>
                  <a:lnTo>
                    <a:pt x="172" y="2893"/>
                  </a:lnTo>
                  <a:lnTo>
                    <a:pt x="167" y="2897"/>
                  </a:lnTo>
                  <a:lnTo>
                    <a:pt x="164" y="2903"/>
                  </a:lnTo>
                  <a:lnTo>
                    <a:pt x="161" y="2908"/>
                  </a:lnTo>
                  <a:lnTo>
                    <a:pt x="160" y="2914"/>
                  </a:lnTo>
                  <a:lnTo>
                    <a:pt x="160" y="2914"/>
                  </a:lnTo>
                  <a:lnTo>
                    <a:pt x="158" y="2921"/>
                  </a:lnTo>
                  <a:lnTo>
                    <a:pt x="155" y="2925"/>
                  </a:lnTo>
                  <a:lnTo>
                    <a:pt x="149" y="2933"/>
                  </a:lnTo>
                  <a:lnTo>
                    <a:pt x="148" y="2936"/>
                  </a:lnTo>
                  <a:lnTo>
                    <a:pt x="149" y="2937"/>
                  </a:lnTo>
                  <a:lnTo>
                    <a:pt x="154" y="2940"/>
                  </a:lnTo>
                  <a:lnTo>
                    <a:pt x="161" y="2942"/>
                  </a:lnTo>
                  <a:lnTo>
                    <a:pt x="161" y="2942"/>
                  </a:lnTo>
                  <a:lnTo>
                    <a:pt x="169" y="2943"/>
                  </a:lnTo>
                  <a:lnTo>
                    <a:pt x="169" y="2943"/>
                  </a:lnTo>
                  <a:lnTo>
                    <a:pt x="175" y="2942"/>
                  </a:lnTo>
                  <a:lnTo>
                    <a:pt x="181" y="2939"/>
                  </a:lnTo>
                  <a:lnTo>
                    <a:pt x="189" y="2930"/>
                  </a:lnTo>
                  <a:lnTo>
                    <a:pt x="189" y="2930"/>
                  </a:lnTo>
                  <a:lnTo>
                    <a:pt x="194" y="2924"/>
                  </a:lnTo>
                  <a:lnTo>
                    <a:pt x="201" y="2920"/>
                  </a:lnTo>
                  <a:lnTo>
                    <a:pt x="210" y="2917"/>
                  </a:lnTo>
                  <a:lnTo>
                    <a:pt x="220" y="2915"/>
                  </a:lnTo>
                  <a:lnTo>
                    <a:pt x="220" y="2915"/>
                  </a:lnTo>
                  <a:lnTo>
                    <a:pt x="226" y="2915"/>
                  </a:lnTo>
                  <a:lnTo>
                    <a:pt x="226" y="2915"/>
                  </a:lnTo>
                  <a:lnTo>
                    <a:pt x="231" y="2915"/>
                  </a:lnTo>
                  <a:lnTo>
                    <a:pt x="231" y="2915"/>
                  </a:lnTo>
                  <a:lnTo>
                    <a:pt x="241" y="2915"/>
                  </a:lnTo>
                  <a:lnTo>
                    <a:pt x="251" y="2912"/>
                  </a:lnTo>
                  <a:lnTo>
                    <a:pt x="262" y="2908"/>
                  </a:lnTo>
                  <a:lnTo>
                    <a:pt x="269" y="2903"/>
                  </a:lnTo>
                  <a:lnTo>
                    <a:pt x="269" y="2903"/>
                  </a:lnTo>
                  <a:lnTo>
                    <a:pt x="284" y="2896"/>
                  </a:lnTo>
                  <a:lnTo>
                    <a:pt x="290" y="2893"/>
                  </a:lnTo>
                  <a:lnTo>
                    <a:pt x="296" y="2891"/>
                  </a:lnTo>
                  <a:lnTo>
                    <a:pt x="296" y="2891"/>
                  </a:lnTo>
                  <a:lnTo>
                    <a:pt x="299" y="2893"/>
                  </a:lnTo>
                  <a:lnTo>
                    <a:pt x="302" y="2894"/>
                  </a:lnTo>
                  <a:lnTo>
                    <a:pt x="303" y="2896"/>
                  </a:lnTo>
                  <a:lnTo>
                    <a:pt x="306" y="2900"/>
                  </a:lnTo>
                  <a:lnTo>
                    <a:pt x="306" y="2900"/>
                  </a:lnTo>
                  <a:lnTo>
                    <a:pt x="307" y="2906"/>
                  </a:lnTo>
                  <a:lnTo>
                    <a:pt x="306" y="2914"/>
                  </a:lnTo>
                  <a:lnTo>
                    <a:pt x="303" y="2920"/>
                  </a:lnTo>
                  <a:lnTo>
                    <a:pt x="299" y="2924"/>
                  </a:lnTo>
                  <a:lnTo>
                    <a:pt x="293" y="2928"/>
                  </a:lnTo>
                  <a:lnTo>
                    <a:pt x="285" y="2933"/>
                  </a:lnTo>
                  <a:lnTo>
                    <a:pt x="277" y="2934"/>
                  </a:lnTo>
                  <a:lnTo>
                    <a:pt x="269" y="2936"/>
                  </a:lnTo>
                  <a:lnTo>
                    <a:pt x="269" y="2936"/>
                  </a:lnTo>
                  <a:lnTo>
                    <a:pt x="260" y="2934"/>
                  </a:lnTo>
                  <a:lnTo>
                    <a:pt x="256" y="2933"/>
                  </a:lnTo>
                  <a:lnTo>
                    <a:pt x="253" y="2930"/>
                  </a:lnTo>
                  <a:lnTo>
                    <a:pt x="253" y="2930"/>
                  </a:lnTo>
                  <a:lnTo>
                    <a:pt x="247" y="2925"/>
                  </a:lnTo>
                  <a:lnTo>
                    <a:pt x="241" y="2925"/>
                  </a:lnTo>
                  <a:lnTo>
                    <a:pt x="241" y="2925"/>
                  </a:lnTo>
                  <a:lnTo>
                    <a:pt x="237" y="2925"/>
                  </a:lnTo>
                  <a:lnTo>
                    <a:pt x="232" y="2928"/>
                  </a:lnTo>
                  <a:lnTo>
                    <a:pt x="228" y="2933"/>
                  </a:lnTo>
                  <a:lnTo>
                    <a:pt x="223" y="2937"/>
                  </a:lnTo>
                  <a:lnTo>
                    <a:pt x="220" y="2943"/>
                  </a:lnTo>
                  <a:lnTo>
                    <a:pt x="217" y="2951"/>
                  </a:lnTo>
                  <a:lnTo>
                    <a:pt x="216" y="2957"/>
                  </a:lnTo>
                  <a:lnTo>
                    <a:pt x="216" y="2964"/>
                  </a:lnTo>
                  <a:lnTo>
                    <a:pt x="216" y="2964"/>
                  </a:lnTo>
                  <a:lnTo>
                    <a:pt x="216" y="2968"/>
                  </a:lnTo>
                  <a:lnTo>
                    <a:pt x="214" y="2971"/>
                  </a:lnTo>
                  <a:lnTo>
                    <a:pt x="212" y="2973"/>
                  </a:lnTo>
                  <a:lnTo>
                    <a:pt x="207" y="2973"/>
                  </a:lnTo>
                  <a:lnTo>
                    <a:pt x="207" y="2973"/>
                  </a:lnTo>
                  <a:lnTo>
                    <a:pt x="201" y="2973"/>
                  </a:lnTo>
                  <a:lnTo>
                    <a:pt x="192" y="2970"/>
                  </a:lnTo>
                  <a:lnTo>
                    <a:pt x="175" y="2965"/>
                  </a:lnTo>
                  <a:lnTo>
                    <a:pt x="157" y="2958"/>
                  </a:lnTo>
                  <a:lnTo>
                    <a:pt x="142" y="2955"/>
                  </a:lnTo>
                  <a:lnTo>
                    <a:pt x="142" y="2955"/>
                  </a:lnTo>
                  <a:lnTo>
                    <a:pt x="138" y="2955"/>
                  </a:lnTo>
                  <a:lnTo>
                    <a:pt x="138" y="2955"/>
                  </a:lnTo>
                  <a:lnTo>
                    <a:pt x="132" y="2955"/>
                  </a:lnTo>
                  <a:lnTo>
                    <a:pt x="127" y="2959"/>
                  </a:lnTo>
                  <a:lnTo>
                    <a:pt x="127" y="2964"/>
                  </a:lnTo>
                  <a:lnTo>
                    <a:pt x="129" y="2970"/>
                  </a:lnTo>
                  <a:lnTo>
                    <a:pt x="132" y="2977"/>
                  </a:lnTo>
                  <a:lnTo>
                    <a:pt x="136" y="2984"/>
                  </a:lnTo>
                  <a:lnTo>
                    <a:pt x="149" y="3002"/>
                  </a:lnTo>
                  <a:lnTo>
                    <a:pt x="149" y="3002"/>
                  </a:lnTo>
                  <a:lnTo>
                    <a:pt x="155" y="3007"/>
                  </a:lnTo>
                  <a:lnTo>
                    <a:pt x="160" y="3010"/>
                  </a:lnTo>
                  <a:lnTo>
                    <a:pt x="164" y="3011"/>
                  </a:lnTo>
                  <a:lnTo>
                    <a:pt x="170" y="3013"/>
                  </a:lnTo>
                  <a:lnTo>
                    <a:pt x="170" y="3013"/>
                  </a:lnTo>
                  <a:lnTo>
                    <a:pt x="179" y="3011"/>
                  </a:lnTo>
                  <a:lnTo>
                    <a:pt x="179" y="3011"/>
                  </a:lnTo>
                  <a:lnTo>
                    <a:pt x="191" y="3010"/>
                  </a:lnTo>
                  <a:lnTo>
                    <a:pt x="191" y="3010"/>
                  </a:lnTo>
                  <a:lnTo>
                    <a:pt x="200" y="3011"/>
                  </a:lnTo>
                  <a:lnTo>
                    <a:pt x="204" y="3013"/>
                  </a:lnTo>
                  <a:lnTo>
                    <a:pt x="210" y="3015"/>
                  </a:lnTo>
                  <a:lnTo>
                    <a:pt x="210" y="3015"/>
                  </a:lnTo>
                  <a:lnTo>
                    <a:pt x="222" y="3024"/>
                  </a:lnTo>
                  <a:lnTo>
                    <a:pt x="231" y="3033"/>
                  </a:lnTo>
                  <a:lnTo>
                    <a:pt x="237" y="3039"/>
                  </a:lnTo>
                  <a:lnTo>
                    <a:pt x="240" y="3041"/>
                  </a:lnTo>
                  <a:lnTo>
                    <a:pt x="243" y="3041"/>
                  </a:lnTo>
                  <a:lnTo>
                    <a:pt x="243" y="3041"/>
                  </a:lnTo>
                  <a:lnTo>
                    <a:pt x="248" y="3039"/>
                  </a:lnTo>
                  <a:lnTo>
                    <a:pt x="256" y="3035"/>
                  </a:lnTo>
                  <a:lnTo>
                    <a:pt x="256" y="3035"/>
                  </a:lnTo>
                  <a:lnTo>
                    <a:pt x="260" y="3029"/>
                  </a:lnTo>
                  <a:lnTo>
                    <a:pt x="263" y="3024"/>
                  </a:lnTo>
                  <a:lnTo>
                    <a:pt x="263" y="3021"/>
                  </a:lnTo>
                  <a:lnTo>
                    <a:pt x="262" y="3018"/>
                  </a:lnTo>
                  <a:lnTo>
                    <a:pt x="253" y="3015"/>
                  </a:lnTo>
                  <a:lnTo>
                    <a:pt x="243" y="3011"/>
                  </a:lnTo>
                  <a:lnTo>
                    <a:pt x="243" y="3011"/>
                  </a:lnTo>
                  <a:lnTo>
                    <a:pt x="240" y="3008"/>
                  </a:lnTo>
                  <a:lnTo>
                    <a:pt x="238" y="3005"/>
                  </a:lnTo>
                  <a:lnTo>
                    <a:pt x="238" y="3001"/>
                  </a:lnTo>
                  <a:lnTo>
                    <a:pt x="240" y="2996"/>
                  </a:lnTo>
                  <a:lnTo>
                    <a:pt x="241" y="2993"/>
                  </a:lnTo>
                  <a:lnTo>
                    <a:pt x="244" y="2989"/>
                  </a:lnTo>
                  <a:lnTo>
                    <a:pt x="250" y="2988"/>
                  </a:lnTo>
                  <a:lnTo>
                    <a:pt x="256" y="2986"/>
                  </a:lnTo>
                  <a:lnTo>
                    <a:pt x="256" y="2986"/>
                  </a:lnTo>
                  <a:lnTo>
                    <a:pt x="263" y="2988"/>
                  </a:lnTo>
                  <a:lnTo>
                    <a:pt x="271" y="2990"/>
                  </a:lnTo>
                  <a:lnTo>
                    <a:pt x="271" y="2990"/>
                  </a:lnTo>
                  <a:lnTo>
                    <a:pt x="279" y="2993"/>
                  </a:lnTo>
                  <a:lnTo>
                    <a:pt x="288" y="2995"/>
                  </a:lnTo>
                  <a:lnTo>
                    <a:pt x="288" y="2995"/>
                  </a:lnTo>
                  <a:lnTo>
                    <a:pt x="297" y="2993"/>
                  </a:lnTo>
                  <a:lnTo>
                    <a:pt x="304" y="2990"/>
                  </a:lnTo>
                  <a:lnTo>
                    <a:pt x="312" y="2986"/>
                  </a:lnTo>
                  <a:lnTo>
                    <a:pt x="319" y="2979"/>
                  </a:lnTo>
                  <a:lnTo>
                    <a:pt x="324" y="2971"/>
                  </a:lnTo>
                  <a:lnTo>
                    <a:pt x="327" y="2962"/>
                  </a:lnTo>
                  <a:lnTo>
                    <a:pt x="328" y="2952"/>
                  </a:lnTo>
                  <a:lnTo>
                    <a:pt x="325" y="2940"/>
                  </a:lnTo>
                  <a:lnTo>
                    <a:pt x="325" y="2940"/>
                  </a:lnTo>
                  <a:lnTo>
                    <a:pt x="325" y="2934"/>
                  </a:lnTo>
                  <a:lnTo>
                    <a:pt x="324" y="2927"/>
                  </a:lnTo>
                  <a:lnTo>
                    <a:pt x="325" y="2921"/>
                  </a:lnTo>
                  <a:lnTo>
                    <a:pt x="327" y="2917"/>
                  </a:lnTo>
                  <a:lnTo>
                    <a:pt x="333" y="2906"/>
                  </a:lnTo>
                  <a:lnTo>
                    <a:pt x="340" y="2897"/>
                  </a:lnTo>
                  <a:lnTo>
                    <a:pt x="350" y="2890"/>
                  </a:lnTo>
                  <a:lnTo>
                    <a:pt x="362" y="2884"/>
                  </a:lnTo>
                  <a:lnTo>
                    <a:pt x="375" y="2878"/>
                  </a:lnTo>
                  <a:lnTo>
                    <a:pt x="389" y="2874"/>
                  </a:lnTo>
                  <a:lnTo>
                    <a:pt x="389" y="2874"/>
                  </a:lnTo>
                  <a:lnTo>
                    <a:pt x="396" y="2871"/>
                  </a:lnTo>
                  <a:lnTo>
                    <a:pt x="401" y="2871"/>
                  </a:lnTo>
                  <a:lnTo>
                    <a:pt x="401" y="2871"/>
                  </a:lnTo>
                  <a:lnTo>
                    <a:pt x="406" y="2872"/>
                  </a:lnTo>
                  <a:lnTo>
                    <a:pt x="408" y="2875"/>
                  </a:lnTo>
                  <a:lnTo>
                    <a:pt x="408" y="2880"/>
                  </a:lnTo>
                  <a:lnTo>
                    <a:pt x="405" y="2886"/>
                  </a:lnTo>
                  <a:lnTo>
                    <a:pt x="401" y="2891"/>
                  </a:lnTo>
                  <a:lnTo>
                    <a:pt x="395" y="2897"/>
                  </a:lnTo>
                  <a:lnTo>
                    <a:pt x="387" y="2903"/>
                  </a:lnTo>
                  <a:lnTo>
                    <a:pt x="378" y="2908"/>
                  </a:lnTo>
                  <a:lnTo>
                    <a:pt x="378" y="2908"/>
                  </a:lnTo>
                  <a:lnTo>
                    <a:pt x="370" y="2912"/>
                  </a:lnTo>
                  <a:lnTo>
                    <a:pt x="364" y="2915"/>
                  </a:lnTo>
                  <a:lnTo>
                    <a:pt x="359" y="2920"/>
                  </a:lnTo>
                  <a:lnTo>
                    <a:pt x="356" y="2924"/>
                  </a:lnTo>
                  <a:lnTo>
                    <a:pt x="356" y="2928"/>
                  </a:lnTo>
                  <a:lnTo>
                    <a:pt x="358" y="2934"/>
                  </a:lnTo>
                  <a:lnTo>
                    <a:pt x="362" y="2940"/>
                  </a:lnTo>
                  <a:lnTo>
                    <a:pt x="368" y="2949"/>
                  </a:lnTo>
                  <a:lnTo>
                    <a:pt x="368" y="2949"/>
                  </a:lnTo>
                  <a:lnTo>
                    <a:pt x="372" y="2952"/>
                  </a:lnTo>
                  <a:lnTo>
                    <a:pt x="375" y="2954"/>
                  </a:lnTo>
                  <a:lnTo>
                    <a:pt x="380" y="2955"/>
                  </a:lnTo>
                  <a:lnTo>
                    <a:pt x="384" y="2957"/>
                  </a:lnTo>
                  <a:lnTo>
                    <a:pt x="384" y="2957"/>
                  </a:lnTo>
                  <a:lnTo>
                    <a:pt x="393" y="2955"/>
                  </a:lnTo>
                  <a:lnTo>
                    <a:pt x="403" y="2951"/>
                  </a:lnTo>
                  <a:lnTo>
                    <a:pt x="403" y="2951"/>
                  </a:lnTo>
                  <a:lnTo>
                    <a:pt x="412" y="2948"/>
                  </a:lnTo>
                  <a:lnTo>
                    <a:pt x="421" y="2946"/>
                  </a:lnTo>
                  <a:lnTo>
                    <a:pt x="421" y="2946"/>
                  </a:lnTo>
                  <a:lnTo>
                    <a:pt x="427" y="2948"/>
                  </a:lnTo>
                  <a:lnTo>
                    <a:pt x="432" y="2952"/>
                  </a:lnTo>
                  <a:lnTo>
                    <a:pt x="432" y="2952"/>
                  </a:lnTo>
                  <a:lnTo>
                    <a:pt x="435" y="2955"/>
                  </a:lnTo>
                  <a:lnTo>
                    <a:pt x="436" y="2957"/>
                  </a:lnTo>
                  <a:lnTo>
                    <a:pt x="436" y="2959"/>
                  </a:lnTo>
                  <a:lnTo>
                    <a:pt x="435" y="2961"/>
                  </a:lnTo>
                  <a:lnTo>
                    <a:pt x="430" y="2964"/>
                  </a:lnTo>
                  <a:lnTo>
                    <a:pt x="423" y="2967"/>
                  </a:lnTo>
                  <a:lnTo>
                    <a:pt x="405" y="2973"/>
                  </a:lnTo>
                  <a:lnTo>
                    <a:pt x="398" y="2977"/>
                  </a:lnTo>
                  <a:lnTo>
                    <a:pt x="395" y="2980"/>
                  </a:lnTo>
                  <a:lnTo>
                    <a:pt x="393" y="2983"/>
                  </a:lnTo>
                  <a:lnTo>
                    <a:pt x="393" y="2983"/>
                  </a:lnTo>
                  <a:lnTo>
                    <a:pt x="392" y="2986"/>
                  </a:lnTo>
                  <a:lnTo>
                    <a:pt x="392" y="2989"/>
                  </a:lnTo>
                  <a:lnTo>
                    <a:pt x="395" y="2996"/>
                  </a:lnTo>
                  <a:lnTo>
                    <a:pt x="402" y="3010"/>
                  </a:lnTo>
                  <a:lnTo>
                    <a:pt x="405" y="3015"/>
                  </a:lnTo>
                  <a:lnTo>
                    <a:pt x="406" y="3023"/>
                  </a:lnTo>
                  <a:lnTo>
                    <a:pt x="405" y="3024"/>
                  </a:lnTo>
                  <a:lnTo>
                    <a:pt x="403" y="3027"/>
                  </a:lnTo>
                  <a:lnTo>
                    <a:pt x="401" y="3030"/>
                  </a:lnTo>
                  <a:lnTo>
                    <a:pt x="396" y="3033"/>
                  </a:lnTo>
                  <a:lnTo>
                    <a:pt x="396" y="3033"/>
                  </a:lnTo>
                  <a:lnTo>
                    <a:pt x="390" y="3035"/>
                  </a:lnTo>
                  <a:lnTo>
                    <a:pt x="390" y="3035"/>
                  </a:lnTo>
                  <a:lnTo>
                    <a:pt x="387" y="3033"/>
                  </a:lnTo>
                  <a:lnTo>
                    <a:pt x="384" y="3032"/>
                  </a:lnTo>
                  <a:lnTo>
                    <a:pt x="381" y="3026"/>
                  </a:lnTo>
                  <a:lnTo>
                    <a:pt x="378" y="3017"/>
                  </a:lnTo>
                  <a:lnTo>
                    <a:pt x="377" y="3007"/>
                  </a:lnTo>
                  <a:lnTo>
                    <a:pt x="374" y="2986"/>
                  </a:lnTo>
                  <a:lnTo>
                    <a:pt x="371" y="2979"/>
                  </a:lnTo>
                  <a:lnTo>
                    <a:pt x="370" y="2977"/>
                  </a:lnTo>
                  <a:lnTo>
                    <a:pt x="367" y="2976"/>
                  </a:lnTo>
                  <a:lnTo>
                    <a:pt x="367" y="2976"/>
                  </a:lnTo>
                  <a:lnTo>
                    <a:pt x="359" y="2974"/>
                  </a:lnTo>
                  <a:lnTo>
                    <a:pt x="359" y="2974"/>
                  </a:lnTo>
                  <a:lnTo>
                    <a:pt x="355" y="2974"/>
                  </a:lnTo>
                  <a:lnTo>
                    <a:pt x="352" y="2976"/>
                  </a:lnTo>
                  <a:lnTo>
                    <a:pt x="349" y="2980"/>
                  </a:lnTo>
                  <a:lnTo>
                    <a:pt x="346" y="2984"/>
                  </a:lnTo>
                  <a:lnTo>
                    <a:pt x="346" y="2990"/>
                  </a:lnTo>
                  <a:lnTo>
                    <a:pt x="346" y="2999"/>
                  </a:lnTo>
                  <a:lnTo>
                    <a:pt x="349" y="3008"/>
                  </a:lnTo>
                  <a:lnTo>
                    <a:pt x="352" y="3018"/>
                  </a:lnTo>
                  <a:lnTo>
                    <a:pt x="352" y="3018"/>
                  </a:lnTo>
                  <a:lnTo>
                    <a:pt x="355" y="3026"/>
                  </a:lnTo>
                  <a:lnTo>
                    <a:pt x="356" y="3032"/>
                  </a:lnTo>
                  <a:lnTo>
                    <a:pt x="356" y="3035"/>
                  </a:lnTo>
                  <a:lnTo>
                    <a:pt x="353" y="3035"/>
                  </a:lnTo>
                  <a:lnTo>
                    <a:pt x="353" y="3035"/>
                  </a:lnTo>
                  <a:lnTo>
                    <a:pt x="350" y="3035"/>
                  </a:lnTo>
                  <a:lnTo>
                    <a:pt x="347" y="3032"/>
                  </a:lnTo>
                  <a:lnTo>
                    <a:pt x="337" y="3024"/>
                  </a:lnTo>
                  <a:lnTo>
                    <a:pt x="318" y="3007"/>
                  </a:lnTo>
                  <a:lnTo>
                    <a:pt x="318" y="3007"/>
                  </a:lnTo>
                  <a:lnTo>
                    <a:pt x="312" y="3002"/>
                  </a:lnTo>
                  <a:lnTo>
                    <a:pt x="306" y="3001"/>
                  </a:lnTo>
                  <a:lnTo>
                    <a:pt x="306" y="3001"/>
                  </a:lnTo>
                  <a:lnTo>
                    <a:pt x="302" y="3001"/>
                  </a:lnTo>
                  <a:lnTo>
                    <a:pt x="299" y="3004"/>
                  </a:lnTo>
                  <a:lnTo>
                    <a:pt x="296" y="3007"/>
                  </a:lnTo>
                  <a:lnTo>
                    <a:pt x="293" y="3011"/>
                  </a:lnTo>
                  <a:lnTo>
                    <a:pt x="293" y="3017"/>
                  </a:lnTo>
                  <a:lnTo>
                    <a:pt x="293" y="3021"/>
                  </a:lnTo>
                  <a:lnTo>
                    <a:pt x="296" y="3027"/>
                  </a:lnTo>
                  <a:lnTo>
                    <a:pt x="299" y="3033"/>
                  </a:lnTo>
                  <a:lnTo>
                    <a:pt x="299" y="3033"/>
                  </a:lnTo>
                  <a:lnTo>
                    <a:pt x="303" y="3038"/>
                  </a:lnTo>
                  <a:lnTo>
                    <a:pt x="303" y="3041"/>
                  </a:lnTo>
                  <a:lnTo>
                    <a:pt x="302" y="3041"/>
                  </a:lnTo>
                  <a:lnTo>
                    <a:pt x="296" y="3042"/>
                  </a:lnTo>
                  <a:lnTo>
                    <a:pt x="288" y="3044"/>
                  </a:lnTo>
                  <a:lnTo>
                    <a:pt x="279" y="3044"/>
                  </a:lnTo>
                  <a:lnTo>
                    <a:pt x="272" y="3047"/>
                  </a:lnTo>
                  <a:lnTo>
                    <a:pt x="268" y="3049"/>
                  </a:lnTo>
                  <a:lnTo>
                    <a:pt x="266" y="3052"/>
                  </a:lnTo>
                  <a:lnTo>
                    <a:pt x="265" y="3055"/>
                  </a:lnTo>
                  <a:lnTo>
                    <a:pt x="263" y="3061"/>
                  </a:lnTo>
                  <a:lnTo>
                    <a:pt x="263" y="3061"/>
                  </a:lnTo>
                  <a:lnTo>
                    <a:pt x="265" y="3069"/>
                  </a:lnTo>
                  <a:lnTo>
                    <a:pt x="266" y="3073"/>
                  </a:lnTo>
                  <a:lnTo>
                    <a:pt x="269" y="3075"/>
                  </a:lnTo>
                  <a:lnTo>
                    <a:pt x="273" y="3076"/>
                  </a:lnTo>
                  <a:lnTo>
                    <a:pt x="273" y="3076"/>
                  </a:lnTo>
                  <a:lnTo>
                    <a:pt x="279" y="3075"/>
                  </a:lnTo>
                  <a:lnTo>
                    <a:pt x="287" y="3073"/>
                  </a:lnTo>
                  <a:lnTo>
                    <a:pt x="287" y="3073"/>
                  </a:lnTo>
                  <a:lnTo>
                    <a:pt x="296" y="3072"/>
                  </a:lnTo>
                  <a:lnTo>
                    <a:pt x="304" y="3072"/>
                  </a:lnTo>
                  <a:lnTo>
                    <a:pt x="304" y="3072"/>
                  </a:lnTo>
                  <a:lnTo>
                    <a:pt x="315" y="3072"/>
                  </a:lnTo>
                  <a:lnTo>
                    <a:pt x="315" y="3072"/>
                  </a:lnTo>
                  <a:lnTo>
                    <a:pt x="319" y="3073"/>
                  </a:lnTo>
                  <a:lnTo>
                    <a:pt x="324" y="3076"/>
                  </a:lnTo>
                  <a:lnTo>
                    <a:pt x="330" y="3082"/>
                  </a:lnTo>
                  <a:lnTo>
                    <a:pt x="333" y="3091"/>
                  </a:lnTo>
                  <a:lnTo>
                    <a:pt x="336" y="3100"/>
                  </a:lnTo>
                  <a:lnTo>
                    <a:pt x="340" y="3119"/>
                  </a:lnTo>
                  <a:lnTo>
                    <a:pt x="344" y="3128"/>
                  </a:lnTo>
                  <a:lnTo>
                    <a:pt x="350" y="3135"/>
                  </a:lnTo>
                  <a:lnTo>
                    <a:pt x="350" y="3135"/>
                  </a:lnTo>
                  <a:lnTo>
                    <a:pt x="353" y="3137"/>
                  </a:lnTo>
                  <a:lnTo>
                    <a:pt x="356" y="3137"/>
                  </a:lnTo>
                  <a:lnTo>
                    <a:pt x="356" y="3137"/>
                  </a:lnTo>
                  <a:lnTo>
                    <a:pt x="358" y="3137"/>
                  </a:lnTo>
                  <a:lnTo>
                    <a:pt x="359" y="3135"/>
                  </a:lnTo>
                  <a:lnTo>
                    <a:pt x="362" y="3129"/>
                  </a:lnTo>
                  <a:lnTo>
                    <a:pt x="364" y="3110"/>
                  </a:lnTo>
                  <a:lnTo>
                    <a:pt x="364" y="3100"/>
                  </a:lnTo>
                  <a:lnTo>
                    <a:pt x="367" y="3091"/>
                  </a:lnTo>
                  <a:lnTo>
                    <a:pt x="370" y="3083"/>
                  </a:lnTo>
                  <a:lnTo>
                    <a:pt x="372" y="3080"/>
                  </a:lnTo>
                  <a:lnTo>
                    <a:pt x="375" y="3080"/>
                  </a:lnTo>
                  <a:lnTo>
                    <a:pt x="375" y="3080"/>
                  </a:lnTo>
                  <a:lnTo>
                    <a:pt x="378" y="3079"/>
                  </a:lnTo>
                  <a:lnTo>
                    <a:pt x="378" y="3079"/>
                  </a:lnTo>
                  <a:lnTo>
                    <a:pt x="381" y="3080"/>
                  </a:lnTo>
                  <a:lnTo>
                    <a:pt x="384" y="3082"/>
                  </a:lnTo>
                  <a:lnTo>
                    <a:pt x="387" y="3088"/>
                  </a:lnTo>
                  <a:lnTo>
                    <a:pt x="392" y="3107"/>
                  </a:lnTo>
                  <a:lnTo>
                    <a:pt x="395" y="3117"/>
                  </a:lnTo>
                  <a:lnTo>
                    <a:pt x="402" y="3129"/>
                  </a:lnTo>
                  <a:lnTo>
                    <a:pt x="406" y="3134"/>
                  </a:lnTo>
                  <a:lnTo>
                    <a:pt x="411" y="3138"/>
                  </a:lnTo>
                  <a:lnTo>
                    <a:pt x="418" y="3143"/>
                  </a:lnTo>
                  <a:lnTo>
                    <a:pt x="426" y="3146"/>
                  </a:lnTo>
                  <a:lnTo>
                    <a:pt x="426" y="3146"/>
                  </a:lnTo>
                  <a:lnTo>
                    <a:pt x="439" y="3150"/>
                  </a:lnTo>
                  <a:lnTo>
                    <a:pt x="446" y="3150"/>
                  </a:lnTo>
                  <a:lnTo>
                    <a:pt x="446" y="3150"/>
                  </a:lnTo>
                  <a:lnTo>
                    <a:pt x="449" y="3150"/>
                  </a:lnTo>
                  <a:lnTo>
                    <a:pt x="449" y="3147"/>
                  </a:lnTo>
                  <a:lnTo>
                    <a:pt x="446" y="3140"/>
                  </a:lnTo>
                  <a:lnTo>
                    <a:pt x="445" y="3135"/>
                  </a:lnTo>
                  <a:lnTo>
                    <a:pt x="445" y="3131"/>
                  </a:lnTo>
                  <a:lnTo>
                    <a:pt x="446" y="3125"/>
                  </a:lnTo>
                  <a:lnTo>
                    <a:pt x="451" y="3120"/>
                  </a:lnTo>
                  <a:lnTo>
                    <a:pt x="451" y="3120"/>
                  </a:lnTo>
                  <a:lnTo>
                    <a:pt x="455" y="3119"/>
                  </a:lnTo>
                  <a:lnTo>
                    <a:pt x="458" y="3117"/>
                  </a:lnTo>
                  <a:lnTo>
                    <a:pt x="458" y="3117"/>
                  </a:lnTo>
                  <a:lnTo>
                    <a:pt x="462" y="3119"/>
                  </a:lnTo>
                  <a:lnTo>
                    <a:pt x="467" y="3120"/>
                  </a:lnTo>
                  <a:lnTo>
                    <a:pt x="474" y="3126"/>
                  </a:lnTo>
                  <a:lnTo>
                    <a:pt x="483" y="3134"/>
                  </a:lnTo>
                  <a:lnTo>
                    <a:pt x="492" y="3144"/>
                  </a:lnTo>
                  <a:lnTo>
                    <a:pt x="508" y="3163"/>
                  </a:lnTo>
                  <a:lnTo>
                    <a:pt x="517" y="3169"/>
                  </a:lnTo>
                  <a:lnTo>
                    <a:pt x="525" y="3173"/>
                  </a:lnTo>
                  <a:lnTo>
                    <a:pt x="525" y="3173"/>
                  </a:lnTo>
                  <a:lnTo>
                    <a:pt x="529" y="3175"/>
                  </a:lnTo>
                  <a:lnTo>
                    <a:pt x="529" y="3175"/>
                  </a:lnTo>
                  <a:lnTo>
                    <a:pt x="533" y="3173"/>
                  </a:lnTo>
                  <a:lnTo>
                    <a:pt x="536" y="3169"/>
                  </a:lnTo>
                  <a:lnTo>
                    <a:pt x="536" y="3163"/>
                  </a:lnTo>
                  <a:lnTo>
                    <a:pt x="535" y="3157"/>
                  </a:lnTo>
                  <a:lnTo>
                    <a:pt x="530" y="3150"/>
                  </a:lnTo>
                  <a:lnTo>
                    <a:pt x="526" y="3141"/>
                  </a:lnTo>
                  <a:lnTo>
                    <a:pt x="516" y="3126"/>
                  </a:lnTo>
                  <a:lnTo>
                    <a:pt x="516" y="3126"/>
                  </a:lnTo>
                  <a:lnTo>
                    <a:pt x="511" y="3122"/>
                  </a:lnTo>
                  <a:lnTo>
                    <a:pt x="510" y="3119"/>
                  </a:lnTo>
                  <a:lnTo>
                    <a:pt x="511" y="3117"/>
                  </a:lnTo>
                  <a:lnTo>
                    <a:pt x="516" y="3116"/>
                  </a:lnTo>
                  <a:lnTo>
                    <a:pt x="516" y="3116"/>
                  </a:lnTo>
                  <a:lnTo>
                    <a:pt x="523" y="3117"/>
                  </a:lnTo>
                  <a:lnTo>
                    <a:pt x="533" y="3120"/>
                  </a:lnTo>
                  <a:lnTo>
                    <a:pt x="556" y="3126"/>
                  </a:lnTo>
                  <a:lnTo>
                    <a:pt x="556" y="3126"/>
                  </a:lnTo>
                  <a:lnTo>
                    <a:pt x="572" y="3131"/>
                  </a:lnTo>
                  <a:lnTo>
                    <a:pt x="585" y="3134"/>
                  </a:lnTo>
                  <a:lnTo>
                    <a:pt x="585" y="3134"/>
                  </a:lnTo>
                  <a:lnTo>
                    <a:pt x="591" y="3132"/>
                  </a:lnTo>
                  <a:lnTo>
                    <a:pt x="595" y="3131"/>
                  </a:lnTo>
                  <a:lnTo>
                    <a:pt x="600" y="3126"/>
                  </a:lnTo>
                  <a:lnTo>
                    <a:pt x="603" y="3120"/>
                  </a:lnTo>
                  <a:lnTo>
                    <a:pt x="603" y="3120"/>
                  </a:lnTo>
                  <a:lnTo>
                    <a:pt x="606" y="3116"/>
                  </a:lnTo>
                  <a:lnTo>
                    <a:pt x="609" y="3114"/>
                  </a:lnTo>
                  <a:lnTo>
                    <a:pt x="609" y="3114"/>
                  </a:lnTo>
                  <a:lnTo>
                    <a:pt x="615" y="3116"/>
                  </a:lnTo>
                  <a:lnTo>
                    <a:pt x="615" y="3116"/>
                  </a:lnTo>
                  <a:lnTo>
                    <a:pt x="609" y="3113"/>
                  </a:lnTo>
                  <a:lnTo>
                    <a:pt x="603" y="3112"/>
                  </a:lnTo>
                  <a:lnTo>
                    <a:pt x="588" y="3109"/>
                  </a:lnTo>
                  <a:lnTo>
                    <a:pt x="588" y="3109"/>
                  </a:lnTo>
                  <a:lnTo>
                    <a:pt x="561" y="3107"/>
                  </a:lnTo>
                  <a:lnTo>
                    <a:pt x="561" y="3107"/>
                  </a:lnTo>
                  <a:lnTo>
                    <a:pt x="526" y="3109"/>
                  </a:lnTo>
                  <a:lnTo>
                    <a:pt x="526" y="3109"/>
                  </a:lnTo>
                  <a:lnTo>
                    <a:pt x="499" y="3110"/>
                  </a:lnTo>
                  <a:lnTo>
                    <a:pt x="499" y="3110"/>
                  </a:lnTo>
                  <a:lnTo>
                    <a:pt x="495" y="3110"/>
                  </a:lnTo>
                  <a:lnTo>
                    <a:pt x="495" y="3110"/>
                  </a:lnTo>
                  <a:lnTo>
                    <a:pt x="495" y="3109"/>
                  </a:lnTo>
                  <a:lnTo>
                    <a:pt x="495" y="3109"/>
                  </a:lnTo>
                  <a:lnTo>
                    <a:pt x="495" y="3109"/>
                  </a:lnTo>
                  <a:lnTo>
                    <a:pt x="495" y="3109"/>
                  </a:lnTo>
                  <a:lnTo>
                    <a:pt x="495" y="3109"/>
                  </a:lnTo>
                  <a:lnTo>
                    <a:pt x="495" y="3109"/>
                  </a:lnTo>
                  <a:lnTo>
                    <a:pt x="495" y="3109"/>
                  </a:lnTo>
                  <a:lnTo>
                    <a:pt x="495" y="3109"/>
                  </a:lnTo>
                  <a:lnTo>
                    <a:pt x="493" y="3104"/>
                  </a:lnTo>
                  <a:lnTo>
                    <a:pt x="492" y="3097"/>
                  </a:lnTo>
                  <a:lnTo>
                    <a:pt x="491" y="3073"/>
                  </a:lnTo>
                  <a:lnTo>
                    <a:pt x="491" y="3041"/>
                  </a:lnTo>
                  <a:lnTo>
                    <a:pt x="491" y="3004"/>
                  </a:lnTo>
                  <a:lnTo>
                    <a:pt x="492" y="2928"/>
                  </a:lnTo>
                  <a:lnTo>
                    <a:pt x="495" y="2877"/>
                  </a:lnTo>
                  <a:lnTo>
                    <a:pt x="495" y="2877"/>
                  </a:lnTo>
                  <a:lnTo>
                    <a:pt x="491" y="2877"/>
                  </a:lnTo>
                  <a:lnTo>
                    <a:pt x="491" y="2877"/>
                  </a:lnTo>
                  <a:lnTo>
                    <a:pt x="473" y="2877"/>
                  </a:lnTo>
                  <a:lnTo>
                    <a:pt x="473" y="2877"/>
                  </a:lnTo>
                  <a:lnTo>
                    <a:pt x="457" y="2875"/>
                  </a:lnTo>
                  <a:lnTo>
                    <a:pt x="449" y="2875"/>
                  </a:lnTo>
                  <a:lnTo>
                    <a:pt x="442" y="2872"/>
                  </a:lnTo>
                  <a:lnTo>
                    <a:pt x="437" y="2869"/>
                  </a:lnTo>
                  <a:lnTo>
                    <a:pt x="433" y="2865"/>
                  </a:lnTo>
                  <a:lnTo>
                    <a:pt x="432" y="2858"/>
                  </a:lnTo>
                  <a:lnTo>
                    <a:pt x="432" y="2850"/>
                  </a:lnTo>
                  <a:lnTo>
                    <a:pt x="432" y="2850"/>
                  </a:lnTo>
                  <a:lnTo>
                    <a:pt x="436" y="2843"/>
                  </a:lnTo>
                  <a:lnTo>
                    <a:pt x="440" y="2840"/>
                  </a:lnTo>
                  <a:lnTo>
                    <a:pt x="440" y="2840"/>
                  </a:lnTo>
                  <a:lnTo>
                    <a:pt x="439" y="2838"/>
                  </a:lnTo>
                  <a:lnTo>
                    <a:pt x="439" y="2838"/>
                  </a:lnTo>
                  <a:lnTo>
                    <a:pt x="432" y="2832"/>
                  </a:lnTo>
                  <a:lnTo>
                    <a:pt x="423" y="2826"/>
                  </a:lnTo>
                  <a:lnTo>
                    <a:pt x="414" y="2822"/>
                  </a:lnTo>
                  <a:lnTo>
                    <a:pt x="402" y="2818"/>
                  </a:lnTo>
                  <a:lnTo>
                    <a:pt x="402" y="2818"/>
                  </a:lnTo>
                  <a:lnTo>
                    <a:pt x="402" y="2818"/>
                  </a:lnTo>
                  <a:lnTo>
                    <a:pt x="402" y="2818"/>
                  </a:lnTo>
                  <a:lnTo>
                    <a:pt x="402" y="2818"/>
                  </a:lnTo>
                  <a:lnTo>
                    <a:pt x="402" y="2818"/>
                  </a:lnTo>
                  <a:lnTo>
                    <a:pt x="383" y="2815"/>
                  </a:lnTo>
                  <a:lnTo>
                    <a:pt x="362" y="2813"/>
                  </a:lnTo>
                  <a:lnTo>
                    <a:pt x="362" y="2813"/>
                  </a:lnTo>
                  <a:lnTo>
                    <a:pt x="362" y="2813"/>
                  </a:lnTo>
                  <a:lnTo>
                    <a:pt x="362" y="2813"/>
                  </a:lnTo>
                  <a:lnTo>
                    <a:pt x="361" y="2813"/>
                  </a:lnTo>
                  <a:lnTo>
                    <a:pt x="361" y="2813"/>
                  </a:lnTo>
                  <a:lnTo>
                    <a:pt x="340" y="2815"/>
                  </a:lnTo>
                  <a:lnTo>
                    <a:pt x="318" y="2816"/>
                  </a:lnTo>
                  <a:lnTo>
                    <a:pt x="284" y="2819"/>
                  </a:lnTo>
                  <a:lnTo>
                    <a:pt x="284" y="2819"/>
                  </a:lnTo>
                  <a:lnTo>
                    <a:pt x="284" y="2819"/>
                  </a:lnTo>
                  <a:lnTo>
                    <a:pt x="284" y="2819"/>
                  </a:lnTo>
                  <a:lnTo>
                    <a:pt x="278" y="2819"/>
                  </a:lnTo>
                  <a:lnTo>
                    <a:pt x="278" y="2819"/>
                  </a:lnTo>
                  <a:lnTo>
                    <a:pt x="277" y="2819"/>
                  </a:lnTo>
                  <a:lnTo>
                    <a:pt x="277" y="2819"/>
                  </a:lnTo>
                  <a:lnTo>
                    <a:pt x="271" y="2819"/>
                  </a:lnTo>
                  <a:lnTo>
                    <a:pt x="266" y="2815"/>
                  </a:lnTo>
                  <a:lnTo>
                    <a:pt x="262" y="2810"/>
                  </a:lnTo>
                  <a:lnTo>
                    <a:pt x="257" y="2804"/>
                  </a:lnTo>
                  <a:lnTo>
                    <a:pt x="251" y="2794"/>
                  </a:lnTo>
                  <a:lnTo>
                    <a:pt x="247" y="2791"/>
                  </a:lnTo>
                  <a:lnTo>
                    <a:pt x="244" y="2790"/>
                  </a:lnTo>
                  <a:lnTo>
                    <a:pt x="244" y="2790"/>
                  </a:lnTo>
                  <a:lnTo>
                    <a:pt x="241" y="2788"/>
                  </a:lnTo>
                  <a:lnTo>
                    <a:pt x="238" y="2784"/>
                  </a:lnTo>
                  <a:lnTo>
                    <a:pt x="237" y="2778"/>
                  </a:lnTo>
                  <a:lnTo>
                    <a:pt x="235" y="2769"/>
                  </a:lnTo>
                  <a:lnTo>
                    <a:pt x="235" y="2769"/>
                  </a:lnTo>
                  <a:lnTo>
                    <a:pt x="234" y="2754"/>
                  </a:lnTo>
                  <a:lnTo>
                    <a:pt x="235" y="2738"/>
                  </a:lnTo>
                  <a:lnTo>
                    <a:pt x="237" y="2723"/>
                  </a:lnTo>
                  <a:lnTo>
                    <a:pt x="240" y="2710"/>
                  </a:lnTo>
                  <a:lnTo>
                    <a:pt x="240" y="2710"/>
                  </a:lnTo>
                  <a:lnTo>
                    <a:pt x="240" y="2705"/>
                  </a:lnTo>
                  <a:lnTo>
                    <a:pt x="240" y="2705"/>
                  </a:lnTo>
                  <a:lnTo>
                    <a:pt x="240" y="2701"/>
                  </a:lnTo>
                  <a:lnTo>
                    <a:pt x="238" y="2700"/>
                  </a:lnTo>
                  <a:lnTo>
                    <a:pt x="232" y="2695"/>
                  </a:lnTo>
                  <a:lnTo>
                    <a:pt x="223" y="2694"/>
                  </a:lnTo>
                  <a:lnTo>
                    <a:pt x="213" y="2692"/>
                  </a:lnTo>
                  <a:lnTo>
                    <a:pt x="191" y="2692"/>
                  </a:lnTo>
                  <a:lnTo>
                    <a:pt x="181" y="2691"/>
                  </a:lnTo>
                  <a:lnTo>
                    <a:pt x="173" y="2688"/>
                  </a:lnTo>
                  <a:lnTo>
                    <a:pt x="173" y="2688"/>
                  </a:lnTo>
                  <a:lnTo>
                    <a:pt x="170" y="2686"/>
                  </a:lnTo>
                  <a:lnTo>
                    <a:pt x="169" y="2685"/>
                  </a:lnTo>
                  <a:lnTo>
                    <a:pt x="167" y="2679"/>
                  </a:lnTo>
                  <a:lnTo>
                    <a:pt x="167" y="2673"/>
                  </a:lnTo>
                  <a:lnTo>
                    <a:pt x="169" y="2667"/>
                  </a:lnTo>
                  <a:lnTo>
                    <a:pt x="169" y="2667"/>
                  </a:lnTo>
                  <a:lnTo>
                    <a:pt x="169" y="2661"/>
                  </a:lnTo>
                  <a:lnTo>
                    <a:pt x="169" y="2655"/>
                  </a:lnTo>
                  <a:lnTo>
                    <a:pt x="166" y="2648"/>
                  </a:lnTo>
                  <a:lnTo>
                    <a:pt x="161" y="2642"/>
                  </a:lnTo>
                  <a:lnTo>
                    <a:pt x="161" y="2642"/>
                  </a:lnTo>
                  <a:lnTo>
                    <a:pt x="155" y="2633"/>
                  </a:lnTo>
                  <a:lnTo>
                    <a:pt x="152" y="2624"/>
                  </a:lnTo>
                  <a:lnTo>
                    <a:pt x="151" y="2615"/>
                  </a:lnTo>
                  <a:lnTo>
                    <a:pt x="152" y="2606"/>
                  </a:lnTo>
                  <a:lnTo>
                    <a:pt x="155" y="2590"/>
                  </a:lnTo>
                  <a:lnTo>
                    <a:pt x="158" y="2577"/>
                  </a:lnTo>
                  <a:lnTo>
                    <a:pt x="158" y="2577"/>
                  </a:lnTo>
                  <a:lnTo>
                    <a:pt x="161" y="2567"/>
                  </a:lnTo>
                  <a:lnTo>
                    <a:pt x="161" y="2567"/>
                  </a:lnTo>
                  <a:lnTo>
                    <a:pt x="166" y="2553"/>
                  </a:lnTo>
                  <a:lnTo>
                    <a:pt x="175" y="2542"/>
                  </a:lnTo>
                  <a:lnTo>
                    <a:pt x="179" y="2537"/>
                  </a:lnTo>
                  <a:lnTo>
                    <a:pt x="185" y="2533"/>
                  </a:lnTo>
                  <a:lnTo>
                    <a:pt x="191" y="2531"/>
                  </a:lnTo>
                  <a:lnTo>
                    <a:pt x="197" y="2530"/>
                  </a:lnTo>
                  <a:lnTo>
                    <a:pt x="197" y="2530"/>
                  </a:lnTo>
                  <a:lnTo>
                    <a:pt x="204" y="2528"/>
                  </a:lnTo>
                  <a:lnTo>
                    <a:pt x="207" y="2525"/>
                  </a:lnTo>
                  <a:lnTo>
                    <a:pt x="210" y="2521"/>
                  </a:lnTo>
                  <a:lnTo>
                    <a:pt x="212" y="2515"/>
                  </a:lnTo>
                  <a:lnTo>
                    <a:pt x="213" y="2500"/>
                  </a:lnTo>
                  <a:lnTo>
                    <a:pt x="216" y="2494"/>
                  </a:lnTo>
                  <a:lnTo>
                    <a:pt x="220" y="2487"/>
                  </a:lnTo>
                  <a:lnTo>
                    <a:pt x="220" y="2487"/>
                  </a:lnTo>
                  <a:lnTo>
                    <a:pt x="226" y="2481"/>
                  </a:lnTo>
                  <a:lnTo>
                    <a:pt x="226" y="2481"/>
                  </a:lnTo>
                  <a:lnTo>
                    <a:pt x="229" y="2478"/>
                  </a:lnTo>
                  <a:lnTo>
                    <a:pt x="232" y="2475"/>
                  </a:lnTo>
                  <a:lnTo>
                    <a:pt x="234" y="2471"/>
                  </a:lnTo>
                  <a:lnTo>
                    <a:pt x="234" y="2471"/>
                  </a:lnTo>
                  <a:lnTo>
                    <a:pt x="234" y="2466"/>
                  </a:lnTo>
                  <a:lnTo>
                    <a:pt x="232" y="2462"/>
                  </a:lnTo>
                  <a:lnTo>
                    <a:pt x="226" y="2453"/>
                  </a:lnTo>
                  <a:lnTo>
                    <a:pt x="222" y="2444"/>
                  </a:lnTo>
                  <a:lnTo>
                    <a:pt x="220" y="2440"/>
                  </a:lnTo>
                  <a:lnTo>
                    <a:pt x="220" y="2435"/>
                  </a:lnTo>
                  <a:lnTo>
                    <a:pt x="220" y="2435"/>
                  </a:lnTo>
                  <a:lnTo>
                    <a:pt x="220" y="2431"/>
                  </a:lnTo>
                  <a:lnTo>
                    <a:pt x="225" y="2426"/>
                  </a:lnTo>
                  <a:lnTo>
                    <a:pt x="225" y="2426"/>
                  </a:lnTo>
                  <a:lnTo>
                    <a:pt x="229" y="2422"/>
                  </a:lnTo>
                  <a:lnTo>
                    <a:pt x="229" y="2422"/>
                  </a:lnTo>
                  <a:lnTo>
                    <a:pt x="231" y="2417"/>
                  </a:lnTo>
                  <a:lnTo>
                    <a:pt x="234" y="2413"/>
                  </a:lnTo>
                  <a:lnTo>
                    <a:pt x="235" y="2403"/>
                  </a:lnTo>
                  <a:lnTo>
                    <a:pt x="237" y="2394"/>
                  </a:lnTo>
                  <a:lnTo>
                    <a:pt x="238" y="2390"/>
                  </a:lnTo>
                  <a:lnTo>
                    <a:pt x="240" y="2387"/>
                  </a:lnTo>
                  <a:lnTo>
                    <a:pt x="240" y="2387"/>
                  </a:lnTo>
                  <a:lnTo>
                    <a:pt x="246" y="2382"/>
                  </a:lnTo>
                  <a:lnTo>
                    <a:pt x="254" y="2379"/>
                  </a:lnTo>
                  <a:lnTo>
                    <a:pt x="254" y="2379"/>
                  </a:lnTo>
                  <a:lnTo>
                    <a:pt x="262" y="2378"/>
                  </a:lnTo>
                  <a:lnTo>
                    <a:pt x="266" y="2373"/>
                  </a:lnTo>
                  <a:lnTo>
                    <a:pt x="268" y="2369"/>
                  </a:lnTo>
                  <a:lnTo>
                    <a:pt x="269" y="2363"/>
                  </a:lnTo>
                  <a:lnTo>
                    <a:pt x="269" y="2363"/>
                  </a:lnTo>
                  <a:lnTo>
                    <a:pt x="268" y="2344"/>
                  </a:lnTo>
                  <a:lnTo>
                    <a:pt x="268" y="2344"/>
                  </a:lnTo>
                  <a:lnTo>
                    <a:pt x="268" y="2339"/>
                  </a:lnTo>
                  <a:lnTo>
                    <a:pt x="269" y="2336"/>
                  </a:lnTo>
                  <a:lnTo>
                    <a:pt x="271" y="2333"/>
                  </a:lnTo>
                  <a:lnTo>
                    <a:pt x="275" y="2330"/>
                  </a:lnTo>
                  <a:lnTo>
                    <a:pt x="275" y="2330"/>
                  </a:lnTo>
                  <a:lnTo>
                    <a:pt x="279" y="2329"/>
                  </a:lnTo>
                  <a:lnTo>
                    <a:pt x="282" y="2326"/>
                  </a:lnTo>
                  <a:lnTo>
                    <a:pt x="284" y="2324"/>
                  </a:lnTo>
                  <a:lnTo>
                    <a:pt x="284" y="2320"/>
                  </a:lnTo>
                  <a:lnTo>
                    <a:pt x="284" y="2320"/>
                  </a:lnTo>
                  <a:lnTo>
                    <a:pt x="284" y="2316"/>
                  </a:lnTo>
                  <a:lnTo>
                    <a:pt x="281" y="2308"/>
                  </a:lnTo>
                  <a:lnTo>
                    <a:pt x="278" y="2293"/>
                  </a:lnTo>
                  <a:lnTo>
                    <a:pt x="278" y="2293"/>
                  </a:lnTo>
                  <a:lnTo>
                    <a:pt x="277" y="2285"/>
                  </a:lnTo>
                  <a:lnTo>
                    <a:pt x="277" y="2285"/>
                  </a:lnTo>
                  <a:lnTo>
                    <a:pt x="278" y="2276"/>
                  </a:lnTo>
                  <a:lnTo>
                    <a:pt x="278" y="2276"/>
                  </a:lnTo>
                  <a:lnTo>
                    <a:pt x="278" y="2270"/>
                  </a:lnTo>
                  <a:lnTo>
                    <a:pt x="278" y="2270"/>
                  </a:lnTo>
                  <a:lnTo>
                    <a:pt x="278" y="2265"/>
                  </a:lnTo>
                  <a:lnTo>
                    <a:pt x="278" y="2265"/>
                  </a:lnTo>
                  <a:lnTo>
                    <a:pt x="278" y="2265"/>
                  </a:lnTo>
                  <a:lnTo>
                    <a:pt x="278" y="2265"/>
                  </a:lnTo>
                  <a:lnTo>
                    <a:pt x="278" y="2265"/>
                  </a:lnTo>
                  <a:lnTo>
                    <a:pt x="278" y="2265"/>
                  </a:lnTo>
                  <a:lnTo>
                    <a:pt x="278" y="2265"/>
                  </a:lnTo>
                  <a:lnTo>
                    <a:pt x="278" y="2265"/>
                  </a:lnTo>
                  <a:lnTo>
                    <a:pt x="278" y="2265"/>
                  </a:lnTo>
                  <a:lnTo>
                    <a:pt x="277" y="2254"/>
                  </a:lnTo>
                  <a:lnTo>
                    <a:pt x="275" y="2243"/>
                  </a:lnTo>
                  <a:lnTo>
                    <a:pt x="275" y="2243"/>
                  </a:lnTo>
                  <a:lnTo>
                    <a:pt x="275" y="2236"/>
                  </a:lnTo>
                  <a:lnTo>
                    <a:pt x="275" y="2230"/>
                  </a:lnTo>
                  <a:lnTo>
                    <a:pt x="279" y="2225"/>
                  </a:lnTo>
                  <a:lnTo>
                    <a:pt x="288" y="2221"/>
                  </a:lnTo>
                  <a:lnTo>
                    <a:pt x="288" y="2221"/>
                  </a:lnTo>
                  <a:lnTo>
                    <a:pt x="293" y="2218"/>
                  </a:lnTo>
                  <a:lnTo>
                    <a:pt x="297" y="2215"/>
                  </a:lnTo>
                  <a:lnTo>
                    <a:pt x="300" y="2212"/>
                  </a:lnTo>
                  <a:lnTo>
                    <a:pt x="302" y="2209"/>
                  </a:lnTo>
                  <a:lnTo>
                    <a:pt x="302" y="2206"/>
                  </a:lnTo>
                  <a:lnTo>
                    <a:pt x="302" y="2202"/>
                  </a:lnTo>
                  <a:lnTo>
                    <a:pt x="299" y="2195"/>
                  </a:lnTo>
                  <a:lnTo>
                    <a:pt x="299" y="2195"/>
                  </a:lnTo>
                  <a:lnTo>
                    <a:pt x="290" y="2184"/>
                  </a:lnTo>
                  <a:lnTo>
                    <a:pt x="278" y="2175"/>
                  </a:lnTo>
                  <a:lnTo>
                    <a:pt x="278" y="2175"/>
                  </a:lnTo>
                  <a:lnTo>
                    <a:pt x="278" y="2174"/>
                  </a:lnTo>
                  <a:lnTo>
                    <a:pt x="278" y="2174"/>
                  </a:lnTo>
                  <a:lnTo>
                    <a:pt x="272" y="2168"/>
                  </a:lnTo>
                  <a:lnTo>
                    <a:pt x="271" y="2165"/>
                  </a:lnTo>
                  <a:lnTo>
                    <a:pt x="271" y="2165"/>
                  </a:lnTo>
                  <a:lnTo>
                    <a:pt x="272" y="2164"/>
                  </a:lnTo>
                  <a:lnTo>
                    <a:pt x="273" y="2162"/>
                  </a:lnTo>
                  <a:lnTo>
                    <a:pt x="282" y="2161"/>
                  </a:lnTo>
                  <a:lnTo>
                    <a:pt x="304" y="2159"/>
                  </a:lnTo>
                  <a:lnTo>
                    <a:pt x="304" y="2159"/>
                  </a:lnTo>
                  <a:lnTo>
                    <a:pt x="312" y="2158"/>
                  </a:lnTo>
                  <a:lnTo>
                    <a:pt x="316" y="2155"/>
                  </a:lnTo>
                  <a:lnTo>
                    <a:pt x="318" y="2149"/>
                  </a:lnTo>
                  <a:lnTo>
                    <a:pt x="316" y="2143"/>
                  </a:lnTo>
                  <a:lnTo>
                    <a:pt x="315" y="2137"/>
                  </a:lnTo>
                  <a:lnTo>
                    <a:pt x="310" y="2133"/>
                  </a:lnTo>
                  <a:lnTo>
                    <a:pt x="306" y="2128"/>
                  </a:lnTo>
                  <a:lnTo>
                    <a:pt x="299" y="2127"/>
                  </a:lnTo>
                  <a:lnTo>
                    <a:pt x="299" y="2127"/>
                  </a:lnTo>
                  <a:lnTo>
                    <a:pt x="294" y="2128"/>
                  </a:lnTo>
                  <a:lnTo>
                    <a:pt x="294" y="2128"/>
                  </a:lnTo>
                  <a:lnTo>
                    <a:pt x="285" y="2130"/>
                  </a:lnTo>
                  <a:lnTo>
                    <a:pt x="285" y="2130"/>
                  </a:lnTo>
                  <a:lnTo>
                    <a:pt x="277" y="2127"/>
                  </a:lnTo>
                  <a:lnTo>
                    <a:pt x="271" y="2122"/>
                  </a:lnTo>
                  <a:lnTo>
                    <a:pt x="266" y="2116"/>
                  </a:lnTo>
                  <a:lnTo>
                    <a:pt x="265" y="2109"/>
                  </a:lnTo>
                  <a:lnTo>
                    <a:pt x="265" y="2109"/>
                  </a:lnTo>
                  <a:lnTo>
                    <a:pt x="268" y="2100"/>
                  </a:lnTo>
                  <a:lnTo>
                    <a:pt x="269" y="2096"/>
                  </a:lnTo>
                  <a:lnTo>
                    <a:pt x="273" y="2091"/>
                  </a:lnTo>
                  <a:lnTo>
                    <a:pt x="273" y="2091"/>
                  </a:lnTo>
                  <a:lnTo>
                    <a:pt x="277" y="2087"/>
                  </a:lnTo>
                  <a:lnTo>
                    <a:pt x="278" y="2082"/>
                  </a:lnTo>
                  <a:lnTo>
                    <a:pt x="278" y="2082"/>
                  </a:lnTo>
                  <a:lnTo>
                    <a:pt x="278" y="2078"/>
                  </a:lnTo>
                  <a:lnTo>
                    <a:pt x="277" y="2073"/>
                  </a:lnTo>
                  <a:lnTo>
                    <a:pt x="271" y="2065"/>
                  </a:lnTo>
                  <a:lnTo>
                    <a:pt x="265" y="2057"/>
                  </a:lnTo>
                  <a:lnTo>
                    <a:pt x="263" y="2053"/>
                  </a:lnTo>
                  <a:lnTo>
                    <a:pt x="262" y="2050"/>
                  </a:lnTo>
                  <a:lnTo>
                    <a:pt x="262" y="2050"/>
                  </a:lnTo>
                  <a:lnTo>
                    <a:pt x="263" y="2047"/>
                  </a:lnTo>
                  <a:lnTo>
                    <a:pt x="263" y="2047"/>
                  </a:lnTo>
                  <a:lnTo>
                    <a:pt x="266" y="2038"/>
                  </a:lnTo>
                  <a:lnTo>
                    <a:pt x="266" y="2028"/>
                  </a:lnTo>
                  <a:lnTo>
                    <a:pt x="265" y="2019"/>
                  </a:lnTo>
                  <a:lnTo>
                    <a:pt x="262" y="2014"/>
                  </a:lnTo>
                  <a:lnTo>
                    <a:pt x="259" y="2011"/>
                  </a:lnTo>
                  <a:lnTo>
                    <a:pt x="259" y="2011"/>
                  </a:lnTo>
                  <a:lnTo>
                    <a:pt x="256" y="2009"/>
                  </a:lnTo>
                  <a:lnTo>
                    <a:pt x="256" y="2009"/>
                  </a:lnTo>
                  <a:lnTo>
                    <a:pt x="253" y="2006"/>
                  </a:lnTo>
                  <a:lnTo>
                    <a:pt x="253" y="2006"/>
                  </a:lnTo>
                  <a:lnTo>
                    <a:pt x="251" y="1998"/>
                  </a:lnTo>
                  <a:lnTo>
                    <a:pt x="250" y="1988"/>
                  </a:lnTo>
                  <a:lnTo>
                    <a:pt x="250" y="1978"/>
                  </a:lnTo>
                  <a:lnTo>
                    <a:pt x="251" y="1966"/>
                  </a:lnTo>
                  <a:lnTo>
                    <a:pt x="254" y="1955"/>
                  </a:lnTo>
                  <a:lnTo>
                    <a:pt x="257" y="1945"/>
                  </a:lnTo>
                  <a:lnTo>
                    <a:pt x="262" y="1939"/>
                  </a:lnTo>
                  <a:lnTo>
                    <a:pt x="266" y="1935"/>
                  </a:lnTo>
                  <a:lnTo>
                    <a:pt x="266" y="1935"/>
                  </a:lnTo>
                  <a:lnTo>
                    <a:pt x="268" y="1935"/>
                  </a:lnTo>
                  <a:lnTo>
                    <a:pt x="268" y="1935"/>
                  </a:lnTo>
                  <a:lnTo>
                    <a:pt x="268" y="1935"/>
                  </a:lnTo>
                  <a:lnTo>
                    <a:pt x="268" y="1935"/>
                  </a:lnTo>
                  <a:lnTo>
                    <a:pt x="271" y="1933"/>
                  </a:lnTo>
                  <a:lnTo>
                    <a:pt x="272" y="1930"/>
                  </a:lnTo>
                  <a:lnTo>
                    <a:pt x="273" y="1923"/>
                  </a:lnTo>
                  <a:lnTo>
                    <a:pt x="275" y="1913"/>
                  </a:lnTo>
                  <a:lnTo>
                    <a:pt x="275" y="1901"/>
                  </a:lnTo>
                  <a:lnTo>
                    <a:pt x="272" y="1877"/>
                  </a:lnTo>
                  <a:lnTo>
                    <a:pt x="271" y="1859"/>
                  </a:lnTo>
                  <a:lnTo>
                    <a:pt x="271" y="1859"/>
                  </a:lnTo>
                  <a:lnTo>
                    <a:pt x="271" y="1852"/>
                  </a:lnTo>
                  <a:lnTo>
                    <a:pt x="268" y="1845"/>
                  </a:lnTo>
                  <a:lnTo>
                    <a:pt x="262" y="1831"/>
                  </a:lnTo>
                  <a:lnTo>
                    <a:pt x="262" y="1831"/>
                  </a:lnTo>
                  <a:lnTo>
                    <a:pt x="257" y="1821"/>
                  </a:lnTo>
                  <a:lnTo>
                    <a:pt x="256" y="1815"/>
                  </a:lnTo>
                  <a:lnTo>
                    <a:pt x="256" y="1811"/>
                  </a:lnTo>
                  <a:lnTo>
                    <a:pt x="256" y="1811"/>
                  </a:lnTo>
                  <a:lnTo>
                    <a:pt x="257" y="1806"/>
                  </a:lnTo>
                  <a:lnTo>
                    <a:pt x="259" y="1802"/>
                  </a:lnTo>
                  <a:lnTo>
                    <a:pt x="265" y="1794"/>
                  </a:lnTo>
                  <a:lnTo>
                    <a:pt x="265" y="1794"/>
                  </a:lnTo>
                  <a:lnTo>
                    <a:pt x="269" y="1789"/>
                  </a:lnTo>
                  <a:lnTo>
                    <a:pt x="272" y="1781"/>
                  </a:lnTo>
                  <a:lnTo>
                    <a:pt x="275" y="1772"/>
                  </a:lnTo>
                  <a:lnTo>
                    <a:pt x="275" y="1762"/>
                  </a:lnTo>
                  <a:lnTo>
                    <a:pt x="275" y="1762"/>
                  </a:lnTo>
                  <a:lnTo>
                    <a:pt x="277" y="1743"/>
                  </a:lnTo>
                  <a:lnTo>
                    <a:pt x="278" y="1735"/>
                  </a:lnTo>
                  <a:lnTo>
                    <a:pt x="279" y="1729"/>
                  </a:lnTo>
                  <a:lnTo>
                    <a:pt x="282" y="1723"/>
                  </a:lnTo>
                  <a:lnTo>
                    <a:pt x="287" y="1721"/>
                  </a:lnTo>
                  <a:lnTo>
                    <a:pt x="290" y="1718"/>
                  </a:lnTo>
                  <a:lnTo>
                    <a:pt x="294" y="1716"/>
                  </a:lnTo>
                  <a:lnTo>
                    <a:pt x="294" y="1716"/>
                  </a:lnTo>
                  <a:lnTo>
                    <a:pt x="297" y="1715"/>
                  </a:lnTo>
                  <a:lnTo>
                    <a:pt x="300" y="1712"/>
                  </a:lnTo>
                  <a:lnTo>
                    <a:pt x="300" y="1709"/>
                  </a:lnTo>
                  <a:lnTo>
                    <a:pt x="300" y="1703"/>
                  </a:lnTo>
                  <a:lnTo>
                    <a:pt x="300" y="1703"/>
                  </a:lnTo>
                  <a:lnTo>
                    <a:pt x="300" y="1687"/>
                  </a:lnTo>
                  <a:lnTo>
                    <a:pt x="299" y="1669"/>
                  </a:lnTo>
                  <a:lnTo>
                    <a:pt x="299" y="1669"/>
                  </a:lnTo>
                  <a:lnTo>
                    <a:pt x="299" y="1664"/>
                  </a:lnTo>
                  <a:lnTo>
                    <a:pt x="299" y="1664"/>
                  </a:lnTo>
                  <a:lnTo>
                    <a:pt x="300" y="1661"/>
                  </a:lnTo>
                  <a:lnTo>
                    <a:pt x="300" y="1658"/>
                  </a:lnTo>
                  <a:lnTo>
                    <a:pt x="304" y="1657"/>
                  </a:lnTo>
                  <a:lnTo>
                    <a:pt x="312" y="1656"/>
                  </a:lnTo>
                  <a:lnTo>
                    <a:pt x="318" y="1654"/>
                  </a:lnTo>
                  <a:lnTo>
                    <a:pt x="325" y="1653"/>
                  </a:lnTo>
                  <a:lnTo>
                    <a:pt x="331" y="1650"/>
                  </a:lnTo>
                  <a:lnTo>
                    <a:pt x="336" y="1645"/>
                  </a:lnTo>
                  <a:lnTo>
                    <a:pt x="337" y="1641"/>
                  </a:lnTo>
                  <a:lnTo>
                    <a:pt x="338" y="1636"/>
                  </a:lnTo>
                  <a:lnTo>
                    <a:pt x="338" y="1636"/>
                  </a:lnTo>
                  <a:lnTo>
                    <a:pt x="340" y="1631"/>
                  </a:lnTo>
                  <a:lnTo>
                    <a:pt x="338" y="1626"/>
                  </a:lnTo>
                  <a:lnTo>
                    <a:pt x="337" y="1622"/>
                  </a:lnTo>
                  <a:lnTo>
                    <a:pt x="336" y="1619"/>
                  </a:lnTo>
                  <a:lnTo>
                    <a:pt x="336" y="1619"/>
                  </a:lnTo>
                  <a:lnTo>
                    <a:pt x="331" y="1613"/>
                  </a:lnTo>
                  <a:lnTo>
                    <a:pt x="327" y="1610"/>
                  </a:lnTo>
                  <a:lnTo>
                    <a:pt x="324" y="1605"/>
                  </a:lnTo>
                  <a:lnTo>
                    <a:pt x="321" y="1600"/>
                  </a:lnTo>
                  <a:lnTo>
                    <a:pt x="321" y="1600"/>
                  </a:lnTo>
                  <a:lnTo>
                    <a:pt x="322" y="1597"/>
                  </a:lnTo>
                  <a:lnTo>
                    <a:pt x="322" y="1597"/>
                  </a:lnTo>
                  <a:lnTo>
                    <a:pt x="324" y="1588"/>
                  </a:lnTo>
                  <a:lnTo>
                    <a:pt x="324" y="1580"/>
                  </a:lnTo>
                  <a:lnTo>
                    <a:pt x="322" y="1560"/>
                  </a:lnTo>
                  <a:lnTo>
                    <a:pt x="321" y="1534"/>
                  </a:lnTo>
                  <a:lnTo>
                    <a:pt x="319" y="1503"/>
                  </a:lnTo>
                  <a:lnTo>
                    <a:pt x="319" y="1503"/>
                  </a:lnTo>
                  <a:lnTo>
                    <a:pt x="319" y="1503"/>
                  </a:lnTo>
                  <a:lnTo>
                    <a:pt x="319" y="1503"/>
                  </a:lnTo>
                  <a:lnTo>
                    <a:pt x="321" y="1495"/>
                  </a:lnTo>
                  <a:lnTo>
                    <a:pt x="322" y="1487"/>
                  </a:lnTo>
                  <a:lnTo>
                    <a:pt x="327" y="1474"/>
                  </a:lnTo>
                  <a:lnTo>
                    <a:pt x="333" y="1464"/>
                  </a:lnTo>
                  <a:lnTo>
                    <a:pt x="341" y="1455"/>
                  </a:lnTo>
                  <a:lnTo>
                    <a:pt x="349" y="1449"/>
                  </a:lnTo>
                  <a:lnTo>
                    <a:pt x="358" y="1443"/>
                  </a:lnTo>
                  <a:lnTo>
                    <a:pt x="372" y="1433"/>
                  </a:lnTo>
                  <a:lnTo>
                    <a:pt x="372" y="1433"/>
                  </a:lnTo>
                  <a:lnTo>
                    <a:pt x="375" y="1430"/>
                  </a:lnTo>
                  <a:lnTo>
                    <a:pt x="377" y="1427"/>
                  </a:lnTo>
                  <a:lnTo>
                    <a:pt x="377" y="1415"/>
                  </a:lnTo>
                  <a:lnTo>
                    <a:pt x="374" y="1402"/>
                  </a:lnTo>
                  <a:lnTo>
                    <a:pt x="371" y="1387"/>
                  </a:lnTo>
                  <a:lnTo>
                    <a:pt x="368" y="1372"/>
                  </a:lnTo>
                  <a:lnTo>
                    <a:pt x="367" y="1360"/>
                  </a:lnTo>
                  <a:lnTo>
                    <a:pt x="367" y="1354"/>
                  </a:lnTo>
                  <a:lnTo>
                    <a:pt x="368" y="1350"/>
                  </a:lnTo>
                  <a:lnTo>
                    <a:pt x="370" y="1347"/>
                  </a:lnTo>
                  <a:lnTo>
                    <a:pt x="372" y="1344"/>
                  </a:lnTo>
                  <a:lnTo>
                    <a:pt x="372" y="1344"/>
                  </a:lnTo>
                  <a:lnTo>
                    <a:pt x="378" y="1340"/>
                  </a:lnTo>
                  <a:lnTo>
                    <a:pt x="381" y="1334"/>
                  </a:lnTo>
                  <a:lnTo>
                    <a:pt x="384" y="1328"/>
                  </a:lnTo>
                  <a:lnTo>
                    <a:pt x="384" y="1320"/>
                  </a:lnTo>
                  <a:lnTo>
                    <a:pt x="387" y="1304"/>
                  </a:lnTo>
                  <a:lnTo>
                    <a:pt x="390" y="1298"/>
                  </a:lnTo>
                  <a:lnTo>
                    <a:pt x="395" y="1294"/>
                  </a:lnTo>
                  <a:lnTo>
                    <a:pt x="395" y="1294"/>
                  </a:lnTo>
                  <a:lnTo>
                    <a:pt x="398" y="1289"/>
                  </a:lnTo>
                  <a:lnTo>
                    <a:pt x="401" y="1286"/>
                  </a:lnTo>
                  <a:lnTo>
                    <a:pt x="401" y="1286"/>
                  </a:lnTo>
                  <a:lnTo>
                    <a:pt x="405" y="1276"/>
                  </a:lnTo>
                  <a:lnTo>
                    <a:pt x="406" y="1263"/>
                  </a:lnTo>
                  <a:lnTo>
                    <a:pt x="409" y="1249"/>
                  </a:lnTo>
                  <a:lnTo>
                    <a:pt x="412" y="1235"/>
                  </a:lnTo>
                  <a:lnTo>
                    <a:pt x="412" y="1235"/>
                  </a:lnTo>
                  <a:lnTo>
                    <a:pt x="415" y="1227"/>
                  </a:lnTo>
                  <a:lnTo>
                    <a:pt x="415" y="1227"/>
                  </a:lnTo>
                  <a:lnTo>
                    <a:pt x="414" y="1220"/>
                  </a:lnTo>
                  <a:lnTo>
                    <a:pt x="412" y="1213"/>
                  </a:lnTo>
                  <a:lnTo>
                    <a:pt x="406" y="1199"/>
                  </a:lnTo>
                  <a:lnTo>
                    <a:pt x="399" y="1188"/>
                  </a:lnTo>
                  <a:lnTo>
                    <a:pt x="398" y="1180"/>
                  </a:lnTo>
                  <a:lnTo>
                    <a:pt x="396" y="1173"/>
                  </a:lnTo>
                  <a:lnTo>
                    <a:pt x="396" y="1173"/>
                  </a:lnTo>
                  <a:lnTo>
                    <a:pt x="395" y="1155"/>
                  </a:lnTo>
                  <a:lnTo>
                    <a:pt x="392" y="1139"/>
                  </a:lnTo>
                  <a:lnTo>
                    <a:pt x="389" y="1130"/>
                  </a:lnTo>
                  <a:lnTo>
                    <a:pt x="384" y="1121"/>
                  </a:lnTo>
                  <a:lnTo>
                    <a:pt x="380" y="1112"/>
                  </a:lnTo>
                  <a:lnTo>
                    <a:pt x="372" y="1103"/>
                  </a:lnTo>
                  <a:lnTo>
                    <a:pt x="372" y="1103"/>
                  </a:lnTo>
                  <a:lnTo>
                    <a:pt x="367" y="1093"/>
                  </a:lnTo>
                  <a:lnTo>
                    <a:pt x="364" y="1080"/>
                  </a:lnTo>
                  <a:lnTo>
                    <a:pt x="361" y="1068"/>
                  </a:lnTo>
                  <a:lnTo>
                    <a:pt x="361" y="1056"/>
                  </a:lnTo>
                  <a:lnTo>
                    <a:pt x="362" y="1044"/>
                  </a:lnTo>
                  <a:lnTo>
                    <a:pt x="365" y="1035"/>
                  </a:lnTo>
                  <a:lnTo>
                    <a:pt x="368" y="1030"/>
                  </a:lnTo>
                  <a:lnTo>
                    <a:pt x="371" y="1028"/>
                  </a:lnTo>
                  <a:lnTo>
                    <a:pt x="372" y="1027"/>
                  </a:lnTo>
                  <a:lnTo>
                    <a:pt x="372" y="1027"/>
                  </a:lnTo>
                  <a:lnTo>
                    <a:pt x="375" y="1027"/>
                  </a:lnTo>
                  <a:lnTo>
                    <a:pt x="377" y="1024"/>
                  </a:lnTo>
                  <a:lnTo>
                    <a:pt x="380" y="1018"/>
                  </a:lnTo>
                  <a:lnTo>
                    <a:pt x="384" y="996"/>
                  </a:lnTo>
                  <a:lnTo>
                    <a:pt x="384" y="996"/>
                  </a:lnTo>
                  <a:lnTo>
                    <a:pt x="390" y="984"/>
                  </a:lnTo>
                  <a:lnTo>
                    <a:pt x="393" y="978"/>
                  </a:lnTo>
                  <a:lnTo>
                    <a:pt x="398" y="973"/>
                  </a:lnTo>
                  <a:lnTo>
                    <a:pt x="398" y="973"/>
                  </a:lnTo>
                  <a:lnTo>
                    <a:pt x="402" y="972"/>
                  </a:lnTo>
                  <a:lnTo>
                    <a:pt x="402" y="972"/>
                  </a:lnTo>
                  <a:lnTo>
                    <a:pt x="409" y="969"/>
                  </a:lnTo>
                  <a:lnTo>
                    <a:pt x="414" y="963"/>
                  </a:lnTo>
                  <a:lnTo>
                    <a:pt x="414" y="963"/>
                  </a:lnTo>
                  <a:lnTo>
                    <a:pt x="415" y="957"/>
                  </a:lnTo>
                  <a:lnTo>
                    <a:pt x="415" y="951"/>
                  </a:lnTo>
                  <a:lnTo>
                    <a:pt x="415" y="951"/>
                  </a:lnTo>
                  <a:lnTo>
                    <a:pt x="415" y="941"/>
                  </a:lnTo>
                  <a:lnTo>
                    <a:pt x="412" y="931"/>
                  </a:lnTo>
                  <a:lnTo>
                    <a:pt x="405" y="907"/>
                  </a:lnTo>
                  <a:lnTo>
                    <a:pt x="405" y="907"/>
                  </a:lnTo>
                  <a:lnTo>
                    <a:pt x="402" y="900"/>
                  </a:lnTo>
                  <a:lnTo>
                    <a:pt x="402" y="900"/>
                  </a:lnTo>
                  <a:lnTo>
                    <a:pt x="401" y="891"/>
                  </a:lnTo>
                  <a:lnTo>
                    <a:pt x="401" y="891"/>
                  </a:lnTo>
                  <a:lnTo>
                    <a:pt x="401" y="885"/>
                  </a:lnTo>
                  <a:lnTo>
                    <a:pt x="403" y="882"/>
                  </a:lnTo>
                  <a:lnTo>
                    <a:pt x="406" y="879"/>
                  </a:lnTo>
                  <a:lnTo>
                    <a:pt x="411" y="877"/>
                  </a:lnTo>
                  <a:lnTo>
                    <a:pt x="414" y="875"/>
                  </a:lnTo>
                  <a:lnTo>
                    <a:pt x="418" y="873"/>
                  </a:lnTo>
                  <a:lnTo>
                    <a:pt x="421" y="868"/>
                  </a:lnTo>
                  <a:lnTo>
                    <a:pt x="421" y="861"/>
                  </a:lnTo>
                  <a:lnTo>
                    <a:pt x="421" y="861"/>
                  </a:lnTo>
                  <a:lnTo>
                    <a:pt x="423" y="851"/>
                  </a:lnTo>
                  <a:lnTo>
                    <a:pt x="424" y="841"/>
                  </a:lnTo>
                  <a:lnTo>
                    <a:pt x="429" y="830"/>
                  </a:lnTo>
                  <a:lnTo>
                    <a:pt x="433" y="820"/>
                  </a:lnTo>
                  <a:lnTo>
                    <a:pt x="433" y="820"/>
                  </a:lnTo>
                  <a:lnTo>
                    <a:pt x="437" y="812"/>
                  </a:lnTo>
                  <a:lnTo>
                    <a:pt x="442" y="807"/>
                  </a:lnTo>
                  <a:lnTo>
                    <a:pt x="448" y="802"/>
                  </a:lnTo>
                  <a:lnTo>
                    <a:pt x="454" y="798"/>
                  </a:lnTo>
                  <a:lnTo>
                    <a:pt x="454" y="798"/>
                  </a:lnTo>
                  <a:lnTo>
                    <a:pt x="458" y="795"/>
                  </a:lnTo>
                  <a:lnTo>
                    <a:pt x="462" y="790"/>
                  </a:lnTo>
                  <a:lnTo>
                    <a:pt x="466" y="784"/>
                  </a:lnTo>
                  <a:lnTo>
                    <a:pt x="468" y="778"/>
                  </a:lnTo>
                  <a:lnTo>
                    <a:pt x="473" y="764"/>
                  </a:lnTo>
                  <a:lnTo>
                    <a:pt x="474" y="750"/>
                  </a:lnTo>
                  <a:lnTo>
                    <a:pt x="474" y="750"/>
                  </a:lnTo>
                  <a:lnTo>
                    <a:pt x="474" y="739"/>
                  </a:lnTo>
                  <a:lnTo>
                    <a:pt x="474" y="739"/>
                  </a:lnTo>
                  <a:lnTo>
                    <a:pt x="474" y="736"/>
                  </a:lnTo>
                  <a:lnTo>
                    <a:pt x="476" y="733"/>
                  </a:lnTo>
                  <a:lnTo>
                    <a:pt x="482" y="727"/>
                  </a:lnTo>
                  <a:lnTo>
                    <a:pt x="482" y="727"/>
                  </a:lnTo>
                  <a:lnTo>
                    <a:pt x="491" y="721"/>
                  </a:lnTo>
                  <a:lnTo>
                    <a:pt x="499" y="716"/>
                  </a:lnTo>
                  <a:lnTo>
                    <a:pt x="508" y="711"/>
                  </a:lnTo>
                  <a:lnTo>
                    <a:pt x="517" y="705"/>
                  </a:lnTo>
                  <a:lnTo>
                    <a:pt x="517" y="705"/>
                  </a:lnTo>
                  <a:lnTo>
                    <a:pt x="519" y="703"/>
                  </a:lnTo>
                  <a:lnTo>
                    <a:pt x="520" y="700"/>
                  </a:lnTo>
                  <a:lnTo>
                    <a:pt x="519" y="694"/>
                  </a:lnTo>
                  <a:lnTo>
                    <a:pt x="516" y="688"/>
                  </a:lnTo>
                  <a:lnTo>
                    <a:pt x="513" y="681"/>
                  </a:lnTo>
                  <a:lnTo>
                    <a:pt x="508" y="675"/>
                  </a:lnTo>
                  <a:lnTo>
                    <a:pt x="507" y="669"/>
                  </a:lnTo>
                  <a:lnTo>
                    <a:pt x="507" y="666"/>
                  </a:lnTo>
                  <a:lnTo>
                    <a:pt x="508" y="663"/>
                  </a:lnTo>
                  <a:lnTo>
                    <a:pt x="511" y="660"/>
                  </a:lnTo>
                  <a:lnTo>
                    <a:pt x="514" y="659"/>
                  </a:lnTo>
                  <a:lnTo>
                    <a:pt x="514" y="659"/>
                  </a:lnTo>
                  <a:lnTo>
                    <a:pt x="517" y="656"/>
                  </a:lnTo>
                  <a:lnTo>
                    <a:pt x="520" y="653"/>
                  </a:lnTo>
                  <a:lnTo>
                    <a:pt x="522" y="650"/>
                  </a:lnTo>
                  <a:lnTo>
                    <a:pt x="522" y="646"/>
                  </a:lnTo>
                  <a:lnTo>
                    <a:pt x="520" y="637"/>
                  </a:lnTo>
                  <a:lnTo>
                    <a:pt x="517" y="626"/>
                  </a:lnTo>
                  <a:lnTo>
                    <a:pt x="510" y="606"/>
                  </a:lnTo>
                  <a:lnTo>
                    <a:pt x="507" y="595"/>
                  </a:lnTo>
                  <a:lnTo>
                    <a:pt x="505" y="588"/>
                  </a:lnTo>
                  <a:lnTo>
                    <a:pt x="505" y="588"/>
                  </a:lnTo>
                  <a:lnTo>
                    <a:pt x="507" y="585"/>
                  </a:lnTo>
                  <a:lnTo>
                    <a:pt x="508" y="582"/>
                  </a:lnTo>
                  <a:lnTo>
                    <a:pt x="508" y="582"/>
                  </a:lnTo>
                  <a:lnTo>
                    <a:pt x="511" y="578"/>
                  </a:lnTo>
                  <a:lnTo>
                    <a:pt x="514" y="572"/>
                  </a:lnTo>
                  <a:lnTo>
                    <a:pt x="514" y="566"/>
                  </a:lnTo>
                  <a:lnTo>
                    <a:pt x="514" y="560"/>
                  </a:lnTo>
                  <a:lnTo>
                    <a:pt x="513" y="547"/>
                  </a:lnTo>
                  <a:lnTo>
                    <a:pt x="513" y="532"/>
                  </a:lnTo>
                  <a:lnTo>
                    <a:pt x="513" y="532"/>
                  </a:lnTo>
                  <a:lnTo>
                    <a:pt x="513" y="532"/>
                  </a:lnTo>
                  <a:lnTo>
                    <a:pt x="513" y="532"/>
                  </a:lnTo>
                  <a:lnTo>
                    <a:pt x="513" y="532"/>
                  </a:lnTo>
                  <a:lnTo>
                    <a:pt x="513" y="532"/>
                  </a:lnTo>
                  <a:lnTo>
                    <a:pt x="513" y="532"/>
                  </a:lnTo>
                  <a:lnTo>
                    <a:pt x="513" y="532"/>
                  </a:lnTo>
                  <a:lnTo>
                    <a:pt x="513" y="530"/>
                  </a:lnTo>
                  <a:lnTo>
                    <a:pt x="513" y="530"/>
                  </a:lnTo>
                  <a:lnTo>
                    <a:pt x="514" y="526"/>
                  </a:lnTo>
                  <a:lnTo>
                    <a:pt x="517" y="523"/>
                  </a:lnTo>
                  <a:lnTo>
                    <a:pt x="526" y="514"/>
                  </a:lnTo>
                  <a:lnTo>
                    <a:pt x="553" y="498"/>
                  </a:lnTo>
                  <a:lnTo>
                    <a:pt x="578" y="482"/>
                  </a:lnTo>
                  <a:lnTo>
                    <a:pt x="588" y="474"/>
                  </a:lnTo>
                  <a:lnTo>
                    <a:pt x="592" y="468"/>
                  </a:lnTo>
                  <a:lnTo>
                    <a:pt x="592" y="468"/>
                  </a:lnTo>
                  <a:lnTo>
                    <a:pt x="597" y="458"/>
                  </a:lnTo>
                  <a:lnTo>
                    <a:pt x="600" y="445"/>
                  </a:lnTo>
                  <a:lnTo>
                    <a:pt x="600" y="445"/>
                  </a:lnTo>
                  <a:lnTo>
                    <a:pt x="604" y="417"/>
                  </a:lnTo>
                  <a:lnTo>
                    <a:pt x="607" y="386"/>
                  </a:lnTo>
                  <a:lnTo>
                    <a:pt x="607" y="386"/>
                  </a:lnTo>
                  <a:lnTo>
                    <a:pt x="595" y="393"/>
                  </a:lnTo>
                  <a:lnTo>
                    <a:pt x="585" y="398"/>
                  </a:lnTo>
                  <a:lnTo>
                    <a:pt x="576" y="402"/>
                  </a:lnTo>
                  <a:lnTo>
                    <a:pt x="569" y="402"/>
                  </a:lnTo>
                  <a:lnTo>
                    <a:pt x="569" y="402"/>
                  </a:lnTo>
                  <a:lnTo>
                    <a:pt x="566" y="402"/>
                  </a:lnTo>
                  <a:lnTo>
                    <a:pt x="563" y="399"/>
                  </a:lnTo>
                  <a:lnTo>
                    <a:pt x="563" y="399"/>
                  </a:lnTo>
                  <a:lnTo>
                    <a:pt x="561" y="392"/>
                  </a:lnTo>
                  <a:lnTo>
                    <a:pt x="560" y="380"/>
                  </a:lnTo>
                  <a:lnTo>
                    <a:pt x="560" y="380"/>
                  </a:lnTo>
                  <a:lnTo>
                    <a:pt x="560" y="365"/>
                  </a:lnTo>
                  <a:lnTo>
                    <a:pt x="558" y="349"/>
                  </a:lnTo>
                  <a:lnTo>
                    <a:pt x="557" y="341"/>
                  </a:lnTo>
                  <a:lnTo>
                    <a:pt x="554" y="334"/>
                  </a:lnTo>
                  <a:lnTo>
                    <a:pt x="551" y="328"/>
                  </a:lnTo>
                  <a:lnTo>
                    <a:pt x="547" y="322"/>
                  </a:lnTo>
                  <a:lnTo>
                    <a:pt x="547" y="322"/>
                  </a:lnTo>
                  <a:lnTo>
                    <a:pt x="542" y="316"/>
                  </a:lnTo>
                  <a:lnTo>
                    <a:pt x="539" y="309"/>
                  </a:lnTo>
                  <a:lnTo>
                    <a:pt x="536" y="303"/>
                  </a:lnTo>
                  <a:lnTo>
                    <a:pt x="535" y="296"/>
                  </a:lnTo>
                  <a:lnTo>
                    <a:pt x="533" y="281"/>
                  </a:lnTo>
                  <a:lnTo>
                    <a:pt x="530" y="268"/>
                  </a:lnTo>
                  <a:lnTo>
                    <a:pt x="530" y="268"/>
                  </a:lnTo>
                  <a:lnTo>
                    <a:pt x="527" y="262"/>
                  </a:lnTo>
                  <a:lnTo>
                    <a:pt x="522" y="257"/>
                  </a:lnTo>
                  <a:lnTo>
                    <a:pt x="522" y="257"/>
                  </a:lnTo>
                  <a:lnTo>
                    <a:pt x="514" y="253"/>
                  </a:lnTo>
                  <a:lnTo>
                    <a:pt x="507" y="247"/>
                  </a:lnTo>
                  <a:lnTo>
                    <a:pt x="501" y="238"/>
                  </a:lnTo>
                  <a:lnTo>
                    <a:pt x="495" y="229"/>
                  </a:lnTo>
                  <a:lnTo>
                    <a:pt x="492" y="220"/>
                  </a:lnTo>
                  <a:lnTo>
                    <a:pt x="491" y="213"/>
                  </a:lnTo>
                  <a:lnTo>
                    <a:pt x="492" y="204"/>
                  </a:lnTo>
                  <a:lnTo>
                    <a:pt x="493" y="201"/>
                  </a:lnTo>
                  <a:lnTo>
                    <a:pt x="496" y="200"/>
                  </a:lnTo>
                  <a:lnTo>
                    <a:pt x="496" y="200"/>
                  </a:lnTo>
                  <a:lnTo>
                    <a:pt x="501" y="194"/>
                  </a:lnTo>
                  <a:lnTo>
                    <a:pt x="504" y="188"/>
                  </a:lnTo>
                  <a:lnTo>
                    <a:pt x="504" y="180"/>
                  </a:lnTo>
                  <a:lnTo>
                    <a:pt x="504" y="175"/>
                  </a:lnTo>
                  <a:lnTo>
                    <a:pt x="504" y="167"/>
                  </a:lnTo>
                  <a:lnTo>
                    <a:pt x="505" y="160"/>
                  </a:lnTo>
                  <a:lnTo>
                    <a:pt x="507" y="154"/>
                  </a:lnTo>
                  <a:lnTo>
                    <a:pt x="511" y="149"/>
                  </a:lnTo>
                  <a:lnTo>
                    <a:pt x="511" y="149"/>
                  </a:lnTo>
                  <a:lnTo>
                    <a:pt x="514" y="145"/>
                  </a:lnTo>
                  <a:lnTo>
                    <a:pt x="516" y="141"/>
                  </a:lnTo>
                  <a:lnTo>
                    <a:pt x="514" y="138"/>
                  </a:lnTo>
                  <a:lnTo>
                    <a:pt x="510" y="133"/>
                  </a:lnTo>
                  <a:lnTo>
                    <a:pt x="496" y="124"/>
                  </a:lnTo>
                  <a:lnTo>
                    <a:pt x="489" y="118"/>
                  </a:lnTo>
                  <a:lnTo>
                    <a:pt x="482" y="110"/>
                  </a:lnTo>
                  <a:lnTo>
                    <a:pt x="482" y="110"/>
                  </a:lnTo>
                  <a:lnTo>
                    <a:pt x="477" y="102"/>
                  </a:lnTo>
                  <a:lnTo>
                    <a:pt x="474" y="95"/>
                  </a:lnTo>
                  <a:lnTo>
                    <a:pt x="474" y="87"/>
                  </a:lnTo>
                  <a:lnTo>
                    <a:pt x="474" y="80"/>
                  </a:lnTo>
                  <a:lnTo>
                    <a:pt x="474" y="80"/>
                  </a:lnTo>
                  <a:lnTo>
                    <a:pt x="476" y="59"/>
                  </a:lnTo>
                  <a:lnTo>
                    <a:pt x="476" y="49"/>
                  </a:lnTo>
                  <a:lnTo>
                    <a:pt x="474" y="45"/>
                  </a:lnTo>
                  <a:lnTo>
                    <a:pt x="471" y="40"/>
                  </a:lnTo>
                  <a:lnTo>
                    <a:pt x="471" y="40"/>
                  </a:lnTo>
                  <a:lnTo>
                    <a:pt x="466" y="34"/>
                  </a:lnTo>
                  <a:lnTo>
                    <a:pt x="466" y="34"/>
                  </a:lnTo>
                  <a:lnTo>
                    <a:pt x="458" y="28"/>
                  </a:lnTo>
                  <a:lnTo>
                    <a:pt x="452" y="22"/>
                  </a:lnTo>
                  <a:lnTo>
                    <a:pt x="445" y="12"/>
                  </a:lnTo>
                  <a:lnTo>
                    <a:pt x="440" y="3"/>
                  </a:lnTo>
                  <a:lnTo>
                    <a:pt x="439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29" name="Freeform: Shape 212">
              <a:extLst>
                <a:ext uri="{FF2B5EF4-FFF2-40B4-BE49-F238E27FC236}">
                  <a16:creationId xmlns:a16="http://schemas.microsoft.com/office/drawing/2014/main" id="{34FBD0F4-120A-5545-B729-6BE2F886316B}"/>
                </a:ext>
              </a:extLst>
            </p:cNvPr>
            <p:cNvSpPr/>
            <p:nvPr/>
          </p:nvSpPr>
          <p:spPr>
            <a:xfrm>
              <a:off x="2802240" y="3704040"/>
              <a:ext cx="218880" cy="222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09" h="618">
                  <a:moveTo>
                    <a:pt x="241" y="0"/>
                  </a:moveTo>
                  <a:lnTo>
                    <a:pt x="241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20" y="0"/>
                  </a:lnTo>
                  <a:lnTo>
                    <a:pt x="207" y="1"/>
                  </a:lnTo>
                  <a:lnTo>
                    <a:pt x="195" y="4"/>
                  </a:lnTo>
                  <a:lnTo>
                    <a:pt x="185" y="7"/>
                  </a:lnTo>
                  <a:lnTo>
                    <a:pt x="185" y="7"/>
                  </a:lnTo>
                  <a:lnTo>
                    <a:pt x="175" y="11"/>
                  </a:lnTo>
                  <a:lnTo>
                    <a:pt x="163" y="13"/>
                  </a:lnTo>
                  <a:lnTo>
                    <a:pt x="136" y="13"/>
                  </a:lnTo>
                  <a:lnTo>
                    <a:pt x="136" y="13"/>
                  </a:lnTo>
                  <a:lnTo>
                    <a:pt x="127" y="13"/>
                  </a:lnTo>
                  <a:lnTo>
                    <a:pt x="117" y="14"/>
                  </a:lnTo>
                  <a:lnTo>
                    <a:pt x="108" y="17"/>
                  </a:lnTo>
                  <a:lnTo>
                    <a:pt x="99" y="22"/>
                  </a:lnTo>
                  <a:lnTo>
                    <a:pt x="99" y="22"/>
                  </a:lnTo>
                  <a:lnTo>
                    <a:pt x="87" y="31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64" y="56"/>
                  </a:lnTo>
                  <a:lnTo>
                    <a:pt x="54" y="68"/>
                  </a:lnTo>
                  <a:lnTo>
                    <a:pt x="46" y="79"/>
                  </a:lnTo>
                  <a:lnTo>
                    <a:pt x="45" y="85"/>
                  </a:lnTo>
                  <a:lnTo>
                    <a:pt x="45" y="88"/>
                  </a:lnTo>
                  <a:lnTo>
                    <a:pt x="45" y="88"/>
                  </a:lnTo>
                  <a:lnTo>
                    <a:pt x="45" y="97"/>
                  </a:lnTo>
                  <a:lnTo>
                    <a:pt x="45" y="110"/>
                  </a:lnTo>
                  <a:lnTo>
                    <a:pt x="40" y="146"/>
                  </a:lnTo>
                  <a:lnTo>
                    <a:pt x="37" y="164"/>
                  </a:lnTo>
                  <a:lnTo>
                    <a:pt x="34" y="178"/>
                  </a:lnTo>
                  <a:lnTo>
                    <a:pt x="30" y="190"/>
                  </a:lnTo>
                  <a:lnTo>
                    <a:pt x="27" y="195"/>
                  </a:lnTo>
                  <a:lnTo>
                    <a:pt x="25" y="198"/>
                  </a:lnTo>
                  <a:lnTo>
                    <a:pt x="25" y="198"/>
                  </a:lnTo>
                  <a:lnTo>
                    <a:pt x="24" y="198"/>
                  </a:lnTo>
                  <a:lnTo>
                    <a:pt x="24" y="198"/>
                  </a:lnTo>
                  <a:lnTo>
                    <a:pt x="18" y="198"/>
                  </a:lnTo>
                  <a:lnTo>
                    <a:pt x="18" y="198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3" y="203"/>
                  </a:lnTo>
                  <a:lnTo>
                    <a:pt x="3" y="203"/>
                  </a:lnTo>
                  <a:lnTo>
                    <a:pt x="12" y="215"/>
                  </a:lnTo>
                  <a:lnTo>
                    <a:pt x="22" y="227"/>
                  </a:lnTo>
                  <a:lnTo>
                    <a:pt x="48" y="254"/>
                  </a:lnTo>
                  <a:lnTo>
                    <a:pt x="74" y="279"/>
                  </a:lnTo>
                  <a:lnTo>
                    <a:pt x="86" y="289"/>
                  </a:lnTo>
                  <a:lnTo>
                    <a:pt x="98" y="297"/>
                  </a:lnTo>
                  <a:lnTo>
                    <a:pt x="98" y="297"/>
                  </a:lnTo>
                  <a:lnTo>
                    <a:pt x="111" y="305"/>
                  </a:lnTo>
                  <a:lnTo>
                    <a:pt x="120" y="314"/>
                  </a:lnTo>
                  <a:lnTo>
                    <a:pt x="136" y="329"/>
                  </a:lnTo>
                  <a:lnTo>
                    <a:pt x="144" y="335"/>
                  </a:lnTo>
                  <a:lnTo>
                    <a:pt x="151" y="339"/>
                  </a:lnTo>
                  <a:lnTo>
                    <a:pt x="163" y="344"/>
                  </a:lnTo>
                  <a:lnTo>
                    <a:pt x="176" y="345"/>
                  </a:lnTo>
                  <a:lnTo>
                    <a:pt x="176" y="345"/>
                  </a:lnTo>
                  <a:lnTo>
                    <a:pt x="191" y="348"/>
                  </a:lnTo>
                  <a:lnTo>
                    <a:pt x="204" y="351"/>
                  </a:lnTo>
                  <a:lnTo>
                    <a:pt x="216" y="355"/>
                  </a:lnTo>
                  <a:lnTo>
                    <a:pt x="226" y="360"/>
                  </a:lnTo>
                  <a:lnTo>
                    <a:pt x="235" y="366"/>
                  </a:lnTo>
                  <a:lnTo>
                    <a:pt x="243" y="372"/>
                  </a:lnTo>
                  <a:lnTo>
                    <a:pt x="254" y="387"/>
                  </a:lnTo>
                  <a:lnTo>
                    <a:pt x="254" y="387"/>
                  </a:lnTo>
                  <a:lnTo>
                    <a:pt x="262" y="392"/>
                  </a:lnTo>
                  <a:lnTo>
                    <a:pt x="272" y="398"/>
                  </a:lnTo>
                  <a:lnTo>
                    <a:pt x="272" y="398"/>
                  </a:lnTo>
                  <a:lnTo>
                    <a:pt x="305" y="413"/>
                  </a:lnTo>
                  <a:lnTo>
                    <a:pt x="340" y="428"/>
                  </a:lnTo>
                  <a:lnTo>
                    <a:pt x="371" y="441"/>
                  </a:lnTo>
                  <a:lnTo>
                    <a:pt x="380" y="447"/>
                  </a:lnTo>
                  <a:lnTo>
                    <a:pt x="386" y="452"/>
                  </a:lnTo>
                  <a:lnTo>
                    <a:pt x="386" y="452"/>
                  </a:lnTo>
                  <a:lnTo>
                    <a:pt x="387" y="454"/>
                  </a:lnTo>
                  <a:lnTo>
                    <a:pt x="387" y="454"/>
                  </a:lnTo>
                  <a:lnTo>
                    <a:pt x="386" y="457"/>
                  </a:lnTo>
                  <a:lnTo>
                    <a:pt x="384" y="462"/>
                  </a:lnTo>
                  <a:lnTo>
                    <a:pt x="377" y="472"/>
                  </a:lnTo>
                  <a:lnTo>
                    <a:pt x="356" y="497"/>
                  </a:lnTo>
                  <a:lnTo>
                    <a:pt x="356" y="497"/>
                  </a:lnTo>
                  <a:lnTo>
                    <a:pt x="346" y="509"/>
                  </a:lnTo>
                  <a:lnTo>
                    <a:pt x="339" y="521"/>
                  </a:lnTo>
                  <a:lnTo>
                    <a:pt x="333" y="534"/>
                  </a:lnTo>
                  <a:lnTo>
                    <a:pt x="331" y="540"/>
                  </a:lnTo>
                  <a:lnTo>
                    <a:pt x="331" y="546"/>
                  </a:lnTo>
                  <a:lnTo>
                    <a:pt x="331" y="546"/>
                  </a:lnTo>
                  <a:lnTo>
                    <a:pt x="331" y="555"/>
                  </a:lnTo>
                  <a:lnTo>
                    <a:pt x="330" y="562"/>
                  </a:lnTo>
                  <a:lnTo>
                    <a:pt x="330" y="562"/>
                  </a:lnTo>
                  <a:lnTo>
                    <a:pt x="325" y="573"/>
                  </a:lnTo>
                  <a:lnTo>
                    <a:pt x="319" y="578"/>
                  </a:lnTo>
                  <a:lnTo>
                    <a:pt x="310" y="587"/>
                  </a:lnTo>
                  <a:lnTo>
                    <a:pt x="310" y="587"/>
                  </a:lnTo>
                  <a:lnTo>
                    <a:pt x="308" y="590"/>
                  </a:lnTo>
                  <a:lnTo>
                    <a:pt x="308" y="593"/>
                  </a:lnTo>
                  <a:lnTo>
                    <a:pt x="308" y="593"/>
                  </a:lnTo>
                  <a:lnTo>
                    <a:pt x="309" y="596"/>
                  </a:lnTo>
                  <a:lnTo>
                    <a:pt x="310" y="598"/>
                  </a:lnTo>
                  <a:lnTo>
                    <a:pt x="318" y="601"/>
                  </a:lnTo>
                  <a:lnTo>
                    <a:pt x="318" y="601"/>
                  </a:lnTo>
                  <a:lnTo>
                    <a:pt x="331" y="601"/>
                  </a:lnTo>
                  <a:lnTo>
                    <a:pt x="347" y="602"/>
                  </a:lnTo>
                  <a:lnTo>
                    <a:pt x="362" y="604"/>
                  </a:lnTo>
                  <a:lnTo>
                    <a:pt x="368" y="605"/>
                  </a:lnTo>
                  <a:lnTo>
                    <a:pt x="373" y="608"/>
                  </a:lnTo>
                  <a:lnTo>
                    <a:pt x="373" y="608"/>
                  </a:lnTo>
                  <a:lnTo>
                    <a:pt x="378" y="611"/>
                  </a:lnTo>
                  <a:lnTo>
                    <a:pt x="383" y="611"/>
                  </a:lnTo>
                  <a:lnTo>
                    <a:pt x="383" y="611"/>
                  </a:lnTo>
                  <a:lnTo>
                    <a:pt x="389" y="612"/>
                  </a:lnTo>
                  <a:lnTo>
                    <a:pt x="389" y="612"/>
                  </a:lnTo>
                  <a:lnTo>
                    <a:pt x="403" y="611"/>
                  </a:lnTo>
                  <a:lnTo>
                    <a:pt x="403" y="611"/>
                  </a:lnTo>
                  <a:lnTo>
                    <a:pt x="420" y="610"/>
                  </a:lnTo>
                  <a:lnTo>
                    <a:pt x="420" y="610"/>
                  </a:lnTo>
                  <a:lnTo>
                    <a:pt x="430" y="611"/>
                  </a:lnTo>
                  <a:lnTo>
                    <a:pt x="430" y="611"/>
                  </a:lnTo>
                  <a:lnTo>
                    <a:pt x="436" y="612"/>
                  </a:lnTo>
                  <a:lnTo>
                    <a:pt x="440" y="614"/>
                  </a:lnTo>
                  <a:lnTo>
                    <a:pt x="440" y="614"/>
                  </a:lnTo>
                  <a:lnTo>
                    <a:pt x="446" y="617"/>
                  </a:lnTo>
                  <a:lnTo>
                    <a:pt x="452" y="618"/>
                  </a:lnTo>
                  <a:lnTo>
                    <a:pt x="452" y="618"/>
                  </a:lnTo>
                  <a:lnTo>
                    <a:pt x="458" y="617"/>
                  </a:lnTo>
                  <a:lnTo>
                    <a:pt x="464" y="615"/>
                  </a:lnTo>
                  <a:lnTo>
                    <a:pt x="476" y="611"/>
                  </a:lnTo>
                  <a:lnTo>
                    <a:pt x="476" y="611"/>
                  </a:lnTo>
                  <a:lnTo>
                    <a:pt x="477" y="610"/>
                  </a:lnTo>
                  <a:lnTo>
                    <a:pt x="477" y="610"/>
                  </a:lnTo>
                  <a:lnTo>
                    <a:pt x="488" y="604"/>
                  </a:lnTo>
                  <a:lnTo>
                    <a:pt x="494" y="602"/>
                  </a:lnTo>
                  <a:lnTo>
                    <a:pt x="499" y="601"/>
                  </a:lnTo>
                  <a:lnTo>
                    <a:pt x="499" y="601"/>
                  </a:lnTo>
                  <a:lnTo>
                    <a:pt x="502" y="602"/>
                  </a:lnTo>
                  <a:lnTo>
                    <a:pt x="502" y="602"/>
                  </a:lnTo>
                  <a:lnTo>
                    <a:pt x="505" y="602"/>
                  </a:lnTo>
                  <a:lnTo>
                    <a:pt x="505" y="602"/>
                  </a:lnTo>
                  <a:lnTo>
                    <a:pt x="511" y="601"/>
                  </a:lnTo>
                  <a:lnTo>
                    <a:pt x="517" y="598"/>
                  </a:lnTo>
                  <a:lnTo>
                    <a:pt x="529" y="589"/>
                  </a:lnTo>
                  <a:lnTo>
                    <a:pt x="529" y="589"/>
                  </a:lnTo>
                  <a:lnTo>
                    <a:pt x="542" y="578"/>
                  </a:lnTo>
                  <a:lnTo>
                    <a:pt x="548" y="576"/>
                  </a:lnTo>
                  <a:lnTo>
                    <a:pt x="555" y="574"/>
                  </a:lnTo>
                  <a:lnTo>
                    <a:pt x="555" y="574"/>
                  </a:lnTo>
                  <a:lnTo>
                    <a:pt x="557" y="574"/>
                  </a:lnTo>
                  <a:lnTo>
                    <a:pt x="557" y="574"/>
                  </a:lnTo>
                  <a:lnTo>
                    <a:pt x="558" y="574"/>
                  </a:lnTo>
                  <a:lnTo>
                    <a:pt x="558" y="574"/>
                  </a:lnTo>
                  <a:lnTo>
                    <a:pt x="562" y="574"/>
                  </a:lnTo>
                  <a:lnTo>
                    <a:pt x="564" y="573"/>
                  </a:lnTo>
                  <a:lnTo>
                    <a:pt x="570" y="567"/>
                  </a:lnTo>
                  <a:lnTo>
                    <a:pt x="576" y="558"/>
                  </a:lnTo>
                  <a:lnTo>
                    <a:pt x="581" y="546"/>
                  </a:lnTo>
                  <a:lnTo>
                    <a:pt x="581" y="546"/>
                  </a:lnTo>
                  <a:lnTo>
                    <a:pt x="587" y="527"/>
                  </a:lnTo>
                  <a:lnTo>
                    <a:pt x="591" y="506"/>
                  </a:lnTo>
                  <a:lnTo>
                    <a:pt x="594" y="487"/>
                  </a:lnTo>
                  <a:lnTo>
                    <a:pt x="594" y="471"/>
                  </a:lnTo>
                  <a:lnTo>
                    <a:pt x="594" y="471"/>
                  </a:lnTo>
                  <a:lnTo>
                    <a:pt x="592" y="469"/>
                  </a:lnTo>
                  <a:lnTo>
                    <a:pt x="592" y="469"/>
                  </a:lnTo>
                  <a:lnTo>
                    <a:pt x="594" y="454"/>
                  </a:lnTo>
                  <a:lnTo>
                    <a:pt x="597" y="437"/>
                  </a:lnTo>
                  <a:lnTo>
                    <a:pt x="604" y="395"/>
                  </a:lnTo>
                  <a:lnTo>
                    <a:pt x="607" y="376"/>
                  </a:lnTo>
                  <a:lnTo>
                    <a:pt x="609" y="358"/>
                  </a:lnTo>
                  <a:lnTo>
                    <a:pt x="609" y="351"/>
                  </a:lnTo>
                  <a:lnTo>
                    <a:pt x="607" y="345"/>
                  </a:lnTo>
                  <a:lnTo>
                    <a:pt x="604" y="341"/>
                  </a:lnTo>
                  <a:lnTo>
                    <a:pt x="600" y="338"/>
                  </a:lnTo>
                  <a:lnTo>
                    <a:pt x="600" y="338"/>
                  </a:lnTo>
                  <a:lnTo>
                    <a:pt x="600" y="338"/>
                  </a:lnTo>
                  <a:lnTo>
                    <a:pt x="600" y="338"/>
                  </a:lnTo>
                  <a:lnTo>
                    <a:pt x="598" y="336"/>
                  </a:lnTo>
                  <a:lnTo>
                    <a:pt x="598" y="336"/>
                  </a:lnTo>
                  <a:lnTo>
                    <a:pt x="598" y="336"/>
                  </a:lnTo>
                  <a:lnTo>
                    <a:pt x="598" y="336"/>
                  </a:lnTo>
                  <a:lnTo>
                    <a:pt x="592" y="335"/>
                  </a:lnTo>
                  <a:lnTo>
                    <a:pt x="585" y="333"/>
                  </a:lnTo>
                  <a:lnTo>
                    <a:pt x="585" y="333"/>
                  </a:lnTo>
                  <a:lnTo>
                    <a:pt x="585" y="333"/>
                  </a:lnTo>
                  <a:lnTo>
                    <a:pt x="585" y="333"/>
                  </a:lnTo>
                  <a:lnTo>
                    <a:pt x="585" y="333"/>
                  </a:lnTo>
                  <a:lnTo>
                    <a:pt x="573" y="335"/>
                  </a:lnTo>
                  <a:lnTo>
                    <a:pt x="563" y="339"/>
                  </a:lnTo>
                  <a:lnTo>
                    <a:pt x="547" y="347"/>
                  </a:lnTo>
                  <a:lnTo>
                    <a:pt x="547" y="347"/>
                  </a:lnTo>
                  <a:lnTo>
                    <a:pt x="541" y="350"/>
                  </a:lnTo>
                  <a:lnTo>
                    <a:pt x="541" y="350"/>
                  </a:lnTo>
                  <a:lnTo>
                    <a:pt x="541" y="350"/>
                  </a:lnTo>
                  <a:lnTo>
                    <a:pt x="541" y="350"/>
                  </a:lnTo>
                  <a:lnTo>
                    <a:pt x="536" y="348"/>
                  </a:lnTo>
                  <a:lnTo>
                    <a:pt x="533" y="341"/>
                  </a:lnTo>
                  <a:lnTo>
                    <a:pt x="523" y="322"/>
                  </a:lnTo>
                  <a:lnTo>
                    <a:pt x="514" y="297"/>
                  </a:lnTo>
                  <a:lnTo>
                    <a:pt x="507" y="274"/>
                  </a:lnTo>
                  <a:lnTo>
                    <a:pt x="507" y="274"/>
                  </a:lnTo>
                  <a:lnTo>
                    <a:pt x="507" y="271"/>
                  </a:lnTo>
                  <a:lnTo>
                    <a:pt x="507" y="271"/>
                  </a:lnTo>
                  <a:lnTo>
                    <a:pt x="507" y="271"/>
                  </a:lnTo>
                  <a:lnTo>
                    <a:pt x="507" y="271"/>
                  </a:lnTo>
                  <a:lnTo>
                    <a:pt x="507" y="271"/>
                  </a:lnTo>
                  <a:lnTo>
                    <a:pt x="507" y="271"/>
                  </a:lnTo>
                  <a:lnTo>
                    <a:pt x="505" y="268"/>
                  </a:lnTo>
                  <a:lnTo>
                    <a:pt x="505" y="268"/>
                  </a:lnTo>
                  <a:lnTo>
                    <a:pt x="498" y="251"/>
                  </a:lnTo>
                  <a:lnTo>
                    <a:pt x="488" y="231"/>
                  </a:lnTo>
                  <a:lnTo>
                    <a:pt x="482" y="224"/>
                  </a:lnTo>
                  <a:lnTo>
                    <a:pt x="476" y="217"/>
                  </a:lnTo>
                  <a:lnTo>
                    <a:pt x="470" y="212"/>
                  </a:lnTo>
                  <a:lnTo>
                    <a:pt x="464" y="211"/>
                  </a:lnTo>
                  <a:lnTo>
                    <a:pt x="464" y="211"/>
                  </a:lnTo>
                  <a:lnTo>
                    <a:pt x="463" y="211"/>
                  </a:lnTo>
                  <a:lnTo>
                    <a:pt x="463" y="211"/>
                  </a:lnTo>
                  <a:lnTo>
                    <a:pt x="463" y="211"/>
                  </a:lnTo>
                  <a:lnTo>
                    <a:pt x="458" y="212"/>
                  </a:lnTo>
                  <a:lnTo>
                    <a:pt x="458" y="212"/>
                  </a:lnTo>
                  <a:lnTo>
                    <a:pt x="452" y="215"/>
                  </a:lnTo>
                  <a:lnTo>
                    <a:pt x="448" y="217"/>
                  </a:lnTo>
                  <a:lnTo>
                    <a:pt x="448" y="217"/>
                  </a:lnTo>
                  <a:lnTo>
                    <a:pt x="442" y="215"/>
                  </a:lnTo>
                  <a:lnTo>
                    <a:pt x="433" y="212"/>
                  </a:lnTo>
                  <a:lnTo>
                    <a:pt x="418" y="208"/>
                  </a:lnTo>
                  <a:lnTo>
                    <a:pt x="396" y="206"/>
                  </a:lnTo>
                  <a:lnTo>
                    <a:pt x="396" y="206"/>
                  </a:lnTo>
                  <a:lnTo>
                    <a:pt x="377" y="205"/>
                  </a:lnTo>
                  <a:lnTo>
                    <a:pt x="369" y="202"/>
                  </a:lnTo>
                  <a:lnTo>
                    <a:pt x="364" y="200"/>
                  </a:lnTo>
                  <a:lnTo>
                    <a:pt x="359" y="198"/>
                  </a:lnTo>
                  <a:lnTo>
                    <a:pt x="356" y="195"/>
                  </a:lnTo>
                  <a:lnTo>
                    <a:pt x="355" y="190"/>
                  </a:lnTo>
                  <a:lnTo>
                    <a:pt x="355" y="184"/>
                  </a:lnTo>
                  <a:lnTo>
                    <a:pt x="355" y="184"/>
                  </a:lnTo>
                  <a:lnTo>
                    <a:pt x="356" y="169"/>
                  </a:lnTo>
                  <a:lnTo>
                    <a:pt x="361" y="149"/>
                  </a:lnTo>
                  <a:lnTo>
                    <a:pt x="361" y="149"/>
                  </a:lnTo>
                  <a:lnTo>
                    <a:pt x="361" y="147"/>
                  </a:lnTo>
                  <a:lnTo>
                    <a:pt x="361" y="147"/>
                  </a:lnTo>
                  <a:lnTo>
                    <a:pt x="362" y="139"/>
                  </a:lnTo>
                  <a:lnTo>
                    <a:pt x="362" y="131"/>
                  </a:lnTo>
                  <a:lnTo>
                    <a:pt x="361" y="116"/>
                  </a:lnTo>
                  <a:lnTo>
                    <a:pt x="356" y="103"/>
                  </a:lnTo>
                  <a:lnTo>
                    <a:pt x="350" y="91"/>
                  </a:lnTo>
                  <a:lnTo>
                    <a:pt x="346" y="81"/>
                  </a:lnTo>
                  <a:lnTo>
                    <a:pt x="343" y="74"/>
                  </a:lnTo>
                  <a:lnTo>
                    <a:pt x="343" y="71"/>
                  </a:lnTo>
                  <a:lnTo>
                    <a:pt x="343" y="66"/>
                  </a:lnTo>
                  <a:lnTo>
                    <a:pt x="344" y="65"/>
                  </a:lnTo>
                  <a:lnTo>
                    <a:pt x="347" y="62"/>
                  </a:lnTo>
                  <a:lnTo>
                    <a:pt x="347" y="62"/>
                  </a:lnTo>
                  <a:lnTo>
                    <a:pt x="352" y="59"/>
                  </a:lnTo>
                  <a:lnTo>
                    <a:pt x="355" y="56"/>
                  </a:lnTo>
                  <a:lnTo>
                    <a:pt x="358" y="53"/>
                  </a:lnTo>
                  <a:lnTo>
                    <a:pt x="358" y="50"/>
                  </a:lnTo>
                  <a:lnTo>
                    <a:pt x="358" y="50"/>
                  </a:lnTo>
                  <a:lnTo>
                    <a:pt x="356" y="44"/>
                  </a:lnTo>
                  <a:lnTo>
                    <a:pt x="355" y="38"/>
                  </a:lnTo>
                  <a:lnTo>
                    <a:pt x="344" y="25"/>
                  </a:lnTo>
                  <a:lnTo>
                    <a:pt x="344" y="25"/>
                  </a:lnTo>
                  <a:lnTo>
                    <a:pt x="339" y="28"/>
                  </a:lnTo>
                  <a:lnTo>
                    <a:pt x="333" y="29"/>
                  </a:lnTo>
                  <a:lnTo>
                    <a:pt x="333" y="29"/>
                  </a:lnTo>
                  <a:lnTo>
                    <a:pt x="327" y="28"/>
                  </a:lnTo>
                  <a:lnTo>
                    <a:pt x="319" y="23"/>
                  </a:lnTo>
                  <a:lnTo>
                    <a:pt x="305" y="14"/>
                  </a:lnTo>
                  <a:lnTo>
                    <a:pt x="296" y="9"/>
                  </a:lnTo>
                  <a:lnTo>
                    <a:pt x="287" y="4"/>
                  </a:lnTo>
                  <a:lnTo>
                    <a:pt x="276" y="1"/>
                  </a:lnTo>
                  <a:lnTo>
                    <a:pt x="266" y="0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30" name="Freeform: Shape 213">
              <a:extLst>
                <a:ext uri="{FF2B5EF4-FFF2-40B4-BE49-F238E27FC236}">
                  <a16:creationId xmlns:a16="http://schemas.microsoft.com/office/drawing/2014/main" id="{8ED79993-621F-5547-BC95-E50418D99177}"/>
                </a:ext>
              </a:extLst>
            </p:cNvPr>
            <p:cNvSpPr/>
            <p:nvPr/>
          </p:nvSpPr>
          <p:spPr>
            <a:xfrm>
              <a:off x="2802240" y="3704040"/>
              <a:ext cx="218880" cy="222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09" h="618">
                  <a:moveTo>
                    <a:pt x="241" y="0"/>
                  </a:moveTo>
                  <a:lnTo>
                    <a:pt x="241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20" y="0"/>
                  </a:lnTo>
                  <a:lnTo>
                    <a:pt x="207" y="1"/>
                  </a:lnTo>
                  <a:lnTo>
                    <a:pt x="195" y="4"/>
                  </a:lnTo>
                  <a:lnTo>
                    <a:pt x="185" y="7"/>
                  </a:lnTo>
                  <a:lnTo>
                    <a:pt x="185" y="7"/>
                  </a:lnTo>
                  <a:lnTo>
                    <a:pt x="175" y="11"/>
                  </a:lnTo>
                  <a:lnTo>
                    <a:pt x="163" y="13"/>
                  </a:lnTo>
                  <a:lnTo>
                    <a:pt x="136" y="13"/>
                  </a:lnTo>
                  <a:lnTo>
                    <a:pt x="136" y="13"/>
                  </a:lnTo>
                  <a:lnTo>
                    <a:pt x="127" y="13"/>
                  </a:lnTo>
                  <a:lnTo>
                    <a:pt x="117" y="14"/>
                  </a:lnTo>
                  <a:lnTo>
                    <a:pt x="108" y="17"/>
                  </a:lnTo>
                  <a:lnTo>
                    <a:pt x="99" y="22"/>
                  </a:lnTo>
                  <a:lnTo>
                    <a:pt x="99" y="22"/>
                  </a:lnTo>
                  <a:lnTo>
                    <a:pt x="87" y="31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64" y="56"/>
                  </a:lnTo>
                  <a:lnTo>
                    <a:pt x="54" y="68"/>
                  </a:lnTo>
                  <a:lnTo>
                    <a:pt x="46" y="79"/>
                  </a:lnTo>
                  <a:lnTo>
                    <a:pt x="45" y="85"/>
                  </a:lnTo>
                  <a:lnTo>
                    <a:pt x="45" y="88"/>
                  </a:lnTo>
                  <a:lnTo>
                    <a:pt x="45" y="88"/>
                  </a:lnTo>
                  <a:lnTo>
                    <a:pt x="45" y="97"/>
                  </a:lnTo>
                  <a:lnTo>
                    <a:pt x="45" y="110"/>
                  </a:lnTo>
                  <a:lnTo>
                    <a:pt x="40" y="146"/>
                  </a:lnTo>
                  <a:lnTo>
                    <a:pt x="37" y="164"/>
                  </a:lnTo>
                  <a:lnTo>
                    <a:pt x="34" y="178"/>
                  </a:lnTo>
                  <a:lnTo>
                    <a:pt x="30" y="190"/>
                  </a:lnTo>
                  <a:lnTo>
                    <a:pt x="27" y="195"/>
                  </a:lnTo>
                  <a:lnTo>
                    <a:pt x="25" y="198"/>
                  </a:lnTo>
                  <a:lnTo>
                    <a:pt x="25" y="198"/>
                  </a:lnTo>
                  <a:lnTo>
                    <a:pt x="24" y="198"/>
                  </a:lnTo>
                  <a:lnTo>
                    <a:pt x="24" y="198"/>
                  </a:lnTo>
                  <a:lnTo>
                    <a:pt x="18" y="198"/>
                  </a:lnTo>
                  <a:lnTo>
                    <a:pt x="18" y="198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3" y="203"/>
                  </a:lnTo>
                  <a:lnTo>
                    <a:pt x="3" y="203"/>
                  </a:lnTo>
                  <a:lnTo>
                    <a:pt x="12" y="215"/>
                  </a:lnTo>
                  <a:lnTo>
                    <a:pt x="22" y="227"/>
                  </a:lnTo>
                  <a:lnTo>
                    <a:pt x="48" y="254"/>
                  </a:lnTo>
                  <a:lnTo>
                    <a:pt x="74" y="279"/>
                  </a:lnTo>
                  <a:lnTo>
                    <a:pt x="86" y="289"/>
                  </a:lnTo>
                  <a:lnTo>
                    <a:pt x="98" y="297"/>
                  </a:lnTo>
                  <a:lnTo>
                    <a:pt x="98" y="297"/>
                  </a:lnTo>
                  <a:lnTo>
                    <a:pt x="111" y="305"/>
                  </a:lnTo>
                  <a:lnTo>
                    <a:pt x="120" y="314"/>
                  </a:lnTo>
                  <a:lnTo>
                    <a:pt x="136" y="329"/>
                  </a:lnTo>
                  <a:lnTo>
                    <a:pt x="144" y="335"/>
                  </a:lnTo>
                  <a:lnTo>
                    <a:pt x="151" y="339"/>
                  </a:lnTo>
                  <a:lnTo>
                    <a:pt x="163" y="344"/>
                  </a:lnTo>
                  <a:lnTo>
                    <a:pt x="176" y="345"/>
                  </a:lnTo>
                  <a:lnTo>
                    <a:pt x="176" y="345"/>
                  </a:lnTo>
                  <a:lnTo>
                    <a:pt x="191" y="348"/>
                  </a:lnTo>
                  <a:lnTo>
                    <a:pt x="204" y="351"/>
                  </a:lnTo>
                  <a:lnTo>
                    <a:pt x="216" y="355"/>
                  </a:lnTo>
                  <a:lnTo>
                    <a:pt x="226" y="360"/>
                  </a:lnTo>
                  <a:lnTo>
                    <a:pt x="235" y="366"/>
                  </a:lnTo>
                  <a:lnTo>
                    <a:pt x="243" y="372"/>
                  </a:lnTo>
                  <a:lnTo>
                    <a:pt x="254" y="387"/>
                  </a:lnTo>
                  <a:lnTo>
                    <a:pt x="254" y="387"/>
                  </a:lnTo>
                  <a:lnTo>
                    <a:pt x="262" y="392"/>
                  </a:lnTo>
                  <a:lnTo>
                    <a:pt x="272" y="398"/>
                  </a:lnTo>
                  <a:lnTo>
                    <a:pt x="272" y="398"/>
                  </a:lnTo>
                  <a:lnTo>
                    <a:pt x="305" y="413"/>
                  </a:lnTo>
                  <a:lnTo>
                    <a:pt x="340" y="428"/>
                  </a:lnTo>
                  <a:lnTo>
                    <a:pt x="371" y="441"/>
                  </a:lnTo>
                  <a:lnTo>
                    <a:pt x="380" y="447"/>
                  </a:lnTo>
                  <a:lnTo>
                    <a:pt x="386" y="452"/>
                  </a:lnTo>
                  <a:lnTo>
                    <a:pt x="386" y="452"/>
                  </a:lnTo>
                  <a:lnTo>
                    <a:pt x="387" y="454"/>
                  </a:lnTo>
                  <a:lnTo>
                    <a:pt x="387" y="454"/>
                  </a:lnTo>
                  <a:lnTo>
                    <a:pt x="386" y="457"/>
                  </a:lnTo>
                  <a:lnTo>
                    <a:pt x="384" y="462"/>
                  </a:lnTo>
                  <a:lnTo>
                    <a:pt x="377" y="472"/>
                  </a:lnTo>
                  <a:lnTo>
                    <a:pt x="356" y="497"/>
                  </a:lnTo>
                  <a:lnTo>
                    <a:pt x="356" y="497"/>
                  </a:lnTo>
                  <a:lnTo>
                    <a:pt x="346" y="509"/>
                  </a:lnTo>
                  <a:lnTo>
                    <a:pt x="339" y="521"/>
                  </a:lnTo>
                  <a:lnTo>
                    <a:pt x="333" y="534"/>
                  </a:lnTo>
                  <a:lnTo>
                    <a:pt x="331" y="540"/>
                  </a:lnTo>
                  <a:lnTo>
                    <a:pt x="331" y="546"/>
                  </a:lnTo>
                  <a:lnTo>
                    <a:pt x="331" y="546"/>
                  </a:lnTo>
                  <a:lnTo>
                    <a:pt x="331" y="555"/>
                  </a:lnTo>
                  <a:lnTo>
                    <a:pt x="330" y="562"/>
                  </a:lnTo>
                  <a:lnTo>
                    <a:pt x="330" y="562"/>
                  </a:lnTo>
                  <a:lnTo>
                    <a:pt x="325" y="573"/>
                  </a:lnTo>
                  <a:lnTo>
                    <a:pt x="319" y="578"/>
                  </a:lnTo>
                  <a:lnTo>
                    <a:pt x="310" y="587"/>
                  </a:lnTo>
                  <a:lnTo>
                    <a:pt x="310" y="587"/>
                  </a:lnTo>
                  <a:lnTo>
                    <a:pt x="308" y="590"/>
                  </a:lnTo>
                  <a:lnTo>
                    <a:pt x="308" y="593"/>
                  </a:lnTo>
                  <a:lnTo>
                    <a:pt x="308" y="593"/>
                  </a:lnTo>
                  <a:lnTo>
                    <a:pt x="309" y="596"/>
                  </a:lnTo>
                  <a:lnTo>
                    <a:pt x="310" y="598"/>
                  </a:lnTo>
                  <a:lnTo>
                    <a:pt x="318" y="601"/>
                  </a:lnTo>
                  <a:lnTo>
                    <a:pt x="318" y="601"/>
                  </a:lnTo>
                  <a:lnTo>
                    <a:pt x="331" y="601"/>
                  </a:lnTo>
                  <a:lnTo>
                    <a:pt x="347" y="602"/>
                  </a:lnTo>
                  <a:lnTo>
                    <a:pt x="362" y="604"/>
                  </a:lnTo>
                  <a:lnTo>
                    <a:pt x="368" y="605"/>
                  </a:lnTo>
                  <a:lnTo>
                    <a:pt x="373" y="608"/>
                  </a:lnTo>
                  <a:lnTo>
                    <a:pt x="373" y="608"/>
                  </a:lnTo>
                  <a:lnTo>
                    <a:pt x="378" y="611"/>
                  </a:lnTo>
                  <a:lnTo>
                    <a:pt x="383" y="611"/>
                  </a:lnTo>
                  <a:lnTo>
                    <a:pt x="383" y="611"/>
                  </a:lnTo>
                  <a:lnTo>
                    <a:pt x="389" y="612"/>
                  </a:lnTo>
                  <a:lnTo>
                    <a:pt x="389" y="612"/>
                  </a:lnTo>
                  <a:lnTo>
                    <a:pt x="403" y="611"/>
                  </a:lnTo>
                  <a:lnTo>
                    <a:pt x="403" y="611"/>
                  </a:lnTo>
                  <a:lnTo>
                    <a:pt x="420" y="610"/>
                  </a:lnTo>
                  <a:lnTo>
                    <a:pt x="420" y="610"/>
                  </a:lnTo>
                  <a:lnTo>
                    <a:pt x="430" y="611"/>
                  </a:lnTo>
                  <a:lnTo>
                    <a:pt x="430" y="611"/>
                  </a:lnTo>
                  <a:lnTo>
                    <a:pt x="436" y="612"/>
                  </a:lnTo>
                  <a:lnTo>
                    <a:pt x="440" y="614"/>
                  </a:lnTo>
                  <a:lnTo>
                    <a:pt x="440" y="614"/>
                  </a:lnTo>
                  <a:lnTo>
                    <a:pt x="446" y="617"/>
                  </a:lnTo>
                  <a:lnTo>
                    <a:pt x="452" y="618"/>
                  </a:lnTo>
                  <a:lnTo>
                    <a:pt x="452" y="618"/>
                  </a:lnTo>
                  <a:lnTo>
                    <a:pt x="458" y="617"/>
                  </a:lnTo>
                  <a:lnTo>
                    <a:pt x="464" y="615"/>
                  </a:lnTo>
                  <a:lnTo>
                    <a:pt x="476" y="611"/>
                  </a:lnTo>
                  <a:lnTo>
                    <a:pt x="476" y="611"/>
                  </a:lnTo>
                  <a:lnTo>
                    <a:pt x="477" y="610"/>
                  </a:lnTo>
                  <a:lnTo>
                    <a:pt x="477" y="610"/>
                  </a:lnTo>
                  <a:lnTo>
                    <a:pt x="488" y="604"/>
                  </a:lnTo>
                  <a:lnTo>
                    <a:pt x="494" y="602"/>
                  </a:lnTo>
                  <a:lnTo>
                    <a:pt x="499" y="601"/>
                  </a:lnTo>
                  <a:lnTo>
                    <a:pt x="499" y="601"/>
                  </a:lnTo>
                  <a:lnTo>
                    <a:pt x="502" y="602"/>
                  </a:lnTo>
                  <a:lnTo>
                    <a:pt x="502" y="602"/>
                  </a:lnTo>
                  <a:lnTo>
                    <a:pt x="505" y="602"/>
                  </a:lnTo>
                  <a:lnTo>
                    <a:pt x="505" y="602"/>
                  </a:lnTo>
                  <a:lnTo>
                    <a:pt x="511" y="601"/>
                  </a:lnTo>
                  <a:lnTo>
                    <a:pt x="517" y="598"/>
                  </a:lnTo>
                  <a:lnTo>
                    <a:pt x="529" y="589"/>
                  </a:lnTo>
                  <a:lnTo>
                    <a:pt x="529" y="589"/>
                  </a:lnTo>
                  <a:lnTo>
                    <a:pt x="542" y="578"/>
                  </a:lnTo>
                  <a:lnTo>
                    <a:pt x="548" y="576"/>
                  </a:lnTo>
                  <a:lnTo>
                    <a:pt x="555" y="574"/>
                  </a:lnTo>
                  <a:lnTo>
                    <a:pt x="555" y="574"/>
                  </a:lnTo>
                  <a:lnTo>
                    <a:pt x="557" y="574"/>
                  </a:lnTo>
                  <a:lnTo>
                    <a:pt x="557" y="574"/>
                  </a:lnTo>
                  <a:lnTo>
                    <a:pt x="558" y="574"/>
                  </a:lnTo>
                  <a:lnTo>
                    <a:pt x="558" y="574"/>
                  </a:lnTo>
                  <a:lnTo>
                    <a:pt x="562" y="574"/>
                  </a:lnTo>
                  <a:lnTo>
                    <a:pt x="564" y="573"/>
                  </a:lnTo>
                  <a:lnTo>
                    <a:pt x="570" y="567"/>
                  </a:lnTo>
                  <a:lnTo>
                    <a:pt x="576" y="558"/>
                  </a:lnTo>
                  <a:lnTo>
                    <a:pt x="581" y="546"/>
                  </a:lnTo>
                  <a:lnTo>
                    <a:pt x="581" y="546"/>
                  </a:lnTo>
                  <a:lnTo>
                    <a:pt x="587" y="527"/>
                  </a:lnTo>
                  <a:lnTo>
                    <a:pt x="591" y="506"/>
                  </a:lnTo>
                  <a:lnTo>
                    <a:pt x="594" y="487"/>
                  </a:lnTo>
                  <a:lnTo>
                    <a:pt x="594" y="471"/>
                  </a:lnTo>
                  <a:lnTo>
                    <a:pt x="594" y="471"/>
                  </a:lnTo>
                  <a:lnTo>
                    <a:pt x="592" y="469"/>
                  </a:lnTo>
                  <a:lnTo>
                    <a:pt x="592" y="469"/>
                  </a:lnTo>
                  <a:lnTo>
                    <a:pt x="594" y="454"/>
                  </a:lnTo>
                  <a:lnTo>
                    <a:pt x="597" y="437"/>
                  </a:lnTo>
                  <a:lnTo>
                    <a:pt x="604" y="395"/>
                  </a:lnTo>
                  <a:lnTo>
                    <a:pt x="607" y="376"/>
                  </a:lnTo>
                  <a:lnTo>
                    <a:pt x="609" y="358"/>
                  </a:lnTo>
                  <a:lnTo>
                    <a:pt x="609" y="351"/>
                  </a:lnTo>
                  <a:lnTo>
                    <a:pt x="607" y="345"/>
                  </a:lnTo>
                  <a:lnTo>
                    <a:pt x="604" y="341"/>
                  </a:lnTo>
                  <a:lnTo>
                    <a:pt x="600" y="338"/>
                  </a:lnTo>
                  <a:lnTo>
                    <a:pt x="600" y="338"/>
                  </a:lnTo>
                  <a:lnTo>
                    <a:pt x="600" y="338"/>
                  </a:lnTo>
                  <a:lnTo>
                    <a:pt x="600" y="338"/>
                  </a:lnTo>
                  <a:lnTo>
                    <a:pt x="598" y="336"/>
                  </a:lnTo>
                  <a:lnTo>
                    <a:pt x="598" y="336"/>
                  </a:lnTo>
                  <a:lnTo>
                    <a:pt x="598" y="336"/>
                  </a:lnTo>
                  <a:lnTo>
                    <a:pt x="598" y="336"/>
                  </a:lnTo>
                  <a:lnTo>
                    <a:pt x="592" y="335"/>
                  </a:lnTo>
                  <a:lnTo>
                    <a:pt x="585" y="333"/>
                  </a:lnTo>
                  <a:lnTo>
                    <a:pt x="585" y="333"/>
                  </a:lnTo>
                  <a:lnTo>
                    <a:pt x="585" y="333"/>
                  </a:lnTo>
                  <a:lnTo>
                    <a:pt x="585" y="333"/>
                  </a:lnTo>
                  <a:lnTo>
                    <a:pt x="585" y="333"/>
                  </a:lnTo>
                  <a:lnTo>
                    <a:pt x="573" y="335"/>
                  </a:lnTo>
                  <a:lnTo>
                    <a:pt x="563" y="339"/>
                  </a:lnTo>
                  <a:lnTo>
                    <a:pt x="547" y="347"/>
                  </a:lnTo>
                  <a:lnTo>
                    <a:pt x="547" y="347"/>
                  </a:lnTo>
                  <a:lnTo>
                    <a:pt x="541" y="350"/>
                  </a:lnTo>
                  <a:lnTo>
                    <a:pt x="541" y="350"/>
                  </a:lnTo>
                  <a:lnTo>
                    <a:pt x="541" y="350"/>
                  </a:lnTo>
                  <a:lnTo>
                    <a:pt x="541" y="350"/>
                  </a:lnTo>
                  <a:lnTo>
                    <a:pt x="536" y="348"/>
                  </a:lnTo>
                  <a:lnTo>
                    <a:pt x="533" y="341"/>
                  </a:lnTo>
                  <a:lnTo>
                    <a:pt x="523" y="322"/>
                  </a:lnTo>
                  <a:lnTo>
                    <a:pt x="514" y="297"/>
                  </a:lnTo>
                  <a:lnTo>
                    <a:pt x="507" y="274"/>
                  </a:lnTo>
                  <a:lnTo>
                    <a:pt x="507" y="274"/>
                  </a:lnTo>
                  <a:lnTo>
                    <a:pt x="507" y="271"/>
                  </a:lnTo>
                  <a:lnTo>
                    <a:pt x="507" y="271"/>
                  </a:lnTo>
                  <a:lnTo>
                    <a:pt x="507" y="271"/>
                  </a:lnTo>
                  <a:lnTo>
                    <a:pt x="507" y="271"/>
                  </a:lnTo>
                  <a:lnTo>
                    <a:pt x="507" y="271"/>
                  </a:lnTo>
                  <a:lnTo>
                    <a:pt x="507" y="271"/>
                  </a:lnTo>
                  <a:lnTo>
                    <a:pt x="505" y="268"/>
                  </a:lnTo>
                  <a:lnTo>
                    <a:pt x="505" y="268"/>
                  </a:lnTo>
                  <a:lnTo>
                    <a:pt x="498" y="251"/>
                  </a:lnTo>
                  <a:lnTo>
                    <a:pt x="488" y="231"/>
                  </a:lnTo>
                  <a:lnTo>
                    <a:pt x="482" y="224"/>
                  </a:lnTo>
                  <a:lnTo>
                    <a:pt x="476" y="217"/>
                  </a:lnTo>
                  <a:lnTo>
                    <a:pt x="470" y="212"/>
                  </a:lnTo>
                  <a:lnTo>
                    <a:pt x="464" y="211"/>
                  </a:lnTo>
                  <a:lnTo>
                    <a:pt x="464" y="211"/>
                  </a:lnTo>
                  <a:lnTo>
                    <a:pt x="463" y="211"/>
                  </a:lnTo>
                  <a:lnTo>
                    <a:pt x="463" y="211"/>
                  </a:lnTo>
                  <a:lnTo>
                    <a:pt x="463" y="211"/>
                  </a:lnTo>
                  <a:lnTo>
                    <a:pt x="458" y="212"/>
                  </a:lnTo>
                  <a:lnTo>
                    <a:pt x="458" y="212"/>
                  </a:lnTo>
                  <a:lnTo>
                    <a:pt x="452" y="215"/>
                  </a:lnTo>
                  <a:lnTo>
                    <a:pt x="448" y="217"/>
                  </a:lnTo>
                  <a:lnTo>
                    <a:pt x="448" y="217"/>
                  </a:lnTo>
                  <a:lnTo>
                    <a:pt x="442" y="215"/>
                  </a:lnTo>
                  <a:lnTo>
                    <a:pt x="433" y="212"/>
                  </a:lnTo>
                  <a:lnTo>
                    <a:pt x="418" y="208"/>
                  </a:lnTo>
                  <a:lnTo>
                    <a:pt x="396" y="206"/>
                  </a:lnTo>
                  <a:lnTo>
                    <a:pt x="396" y="206"/>
                  </a:lnTo>
                  <a:lnTo>
                    <a:pt x="377" y="205"/>
                  </a:lnTo>
                  <a:lnTo>
                    <a:pt x="369" y="202"/>
                  </a:lnTo>
                  <a:lnTo>
                    <a:pt x="364" y="200"/>
                  </a:lnTo>
                  <a:lnTo>
                    <a:pt x="359" y="198"/>
                  </a:lnTo>
                  <a:lnTo>
                    <a:pt x="356" y="195"/>
                  </a:lnTo>
                  <a:lnTo>
                    <a:pt x="355" y="190"/>
                  </a:lnTo>
                  <a:lnTo>
                    <a:pt x="355" y="184"/>
                  </a:lnTo>
                  <a:lnTo>
                    <a:pt x="355" y="184"/>
                  </a:lnTo>
                  <a:lnTo>
                    <a:pt x="356" y="169"/>
                  </a:lnTo>
                  <a:lnTo>
                    <a:pt x="361" y="149"/>
                  </a:lnTo>
                  <a:lnTo>
                    <a:pt x="361" y="149"/>
                  </a:lnTo>
                  <a:lnTo>
                    <a:pt x="361" y="147"/>
                  </a:lnTo>
                  <a:lnTo>
                    <a:pt x="361" y="147"/>
                  </a:lnTo>
                  <a:lnTo>
                    <a:pt x="362" y="139"/>
                  </a:lnTo>
                  <a:lnTo>
                    <a:pt x="362" y="131"/>
                  </a:lnTo>
                  <a:lnTo>
                    <a:pt x="361" y="116"/>
                  </a:lnTo>
                  <a:lnTo>
                    <a:pt x="356" y="103"/>
                  </a:lnTo>
                  <a:lnTo>
                    <a:pt x="350" y="91"/>
                  </a:lnTo>
                  <a:lnTo>
                    <a:pt x="346" y="81"/>
                  </a:lnTo>
                  <a:lnTo>
                    <a:pt x="343" y="74"/>
                  </a:lnTo>
                  <a:lnTo>
                    <a:pt x="343" y="71"/>
                  </a:lnTo>
                  <a:lnTo>
                    <a:pt x="343" y="66"/>
                  </a:lnTo>
                  <a:lnTo>
                    <a:pt x="344" y="65"/>
                  </a:lnTo>
                  <a:lnTo>
                    <a:pt x="347" y="62"/>
                  </a:lnTo>
                  <a:lnTo>
                    <a:pt x="347" y="62"/>
                  </a:lnTo>
                  <a:lnTo>
                    <a:pt x="352" y="59"/>
                  </a:lnTo>
                  <a:lnTo>
                    <a:pt x="355" y="56"/>
                  </a:lnTo>
                  <a:lnTo>
                    <a:pt x="358" y="53"/>
                  </a:lnTo>
                  <a:lnTo>
                    <a:pt x="358" y="50"/>
                  </a:lnTo>
                  <a:lnTo>
                    <a:pt x="358" y="50"/>
                  </a:lnTo>
                  <a:lnTo>
                    <a:pt x="356" y="44"/>
                  </a:lnTo>
                  <a:lnTo>
                    <a:pt x="355" y="38"/>
                  </a:lnTo>
                  <a:lnTo>
                    <a:pt x="344" y="25"/>
                  </a:lnTo>
                  <a:lnTo>
                    <a:pt x="344" y="25"/>
                  </a:lnTo>
                  <a:lnTo>
                    <a:pt x="339" y="28"/>
                  </a:lnTo>
                  <a:lnTo>
                    <a:pt x="333" y="29"/>
                  </a:lnTo>
                  <a:lnTo>
                    <a:pt x="333" y="29"/>
                  </a:lnTo>
                  <a:lnTo>
                    <a:pt x="327" y="28"/>
                  </a:lnTo>
                  <a:lnTo>
                    <a:pt x="319" y="23"/>
                  </a:lnTo>
                  <a:lnTo>
                    <a:pt x="305" y="14"/>
                  </a:lnTo>
                  <a:lnTo>
                    <a:pt x="296" y="9"/>
                  </a:lnTo>
                  <a:lnTo>
                    <a:pt x="287" y="4"/>
                  </a:lnTo>
                  <a:lnTo>
                    <a:pt x="276" y="1"/>
                  </a:lnTo>
                  <a:lnTo>
                    <a:pt x="266" y="0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31" name="Freeform: Shape 214">
              <a:extLst>
                <a:ext uri="{FF2B5EF4-FFF2-40B4-BE49-F238E27FC236}">
                  <a16:creationId xmlns:a16="http://schemas.microsoft.com/office/drawing/2014/main" id="{3D57D494-2F1F-E843-9ACA-AB54BFE15A62}"/>
                </a:ext>
              </a:extLst>
            </p:cNvPr>
            <p:cNvSpPr/>
            <p:nvPr/>
          </p:nvSpPr>
          <p:spPr>
            <a:xfrm>
              <a:off x="2214360" y="2918160"/>
              <a:ext cx="81720" cy="67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8" h="189">
                  <a:moveTo>
                    <a:pt x="34" y="0"/>
                  </a:moveTo>
                  <a:lnTo>
                    <a:pt x="3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9"/>
                  </a:lnTo>
                  <a:lnTo>
                    <a:pt x="16" y="18"/>
                  </a:lnTo>
                  <a:lnTo>
                    <a:pt x="14" y="24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5" y="33"/>
                  </a:lnTo>
                  <a:lnTo>
                    <a:pt x="2" y="40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3" y="67"/>
                  </a:lnTo>
                  <a:lnTo>
                    <a:pt x="9" y="76"/>
                  </a:lnTo>
                  <a:lnTo>
                    <a:pt x="18" y="83"/>
                  </a:lnTo>
                  <a:lnTo>
                    <a:pt x="28" y="90"/>
                  </a:lnTo>
                  <a:lnTo>
                    <a:pt x="28" y="90"/>
                  </a:lnTo>
                  <a:lnTo>
                    <a:pt x="39" y="93"/>
                  </a:lnTo>
                  <a:lnTo>
                    <a:pt x="46" y="95"/>
                  </a:lnTo>
                  <a:lnTo>
                    <a:pt x="46" y="95"/>
                  </a:lnTo>
                  <a:lnTo>
                    <a:pt x="50" y="93"/>
                  </a:lnTo>
                  <a:lnTo>
                    <a:pt x="53" y="92"/>
                  </a:lnTo>
                  <a:lnTo>
                    <a:pt x="58" y="87"/>
                  </a:lnTo>
                  <a:lnTo>
                    <a:pt x="62" y="84"/>
                  </a:lnTo>
                  <a:lnTo>
                    <a:pt x="65" y="83"/>
                  </a:lnTo>
                  <a:lnTo>
                    <a:pt x="70" y="81"/>
                  </a:lnTo>
                  <a:lnTo>
                    <a:pt x="70" y="81"/>
                  </a:lnTo>
                  <a:lnTo>
                    <a:pt x="74" y="83"/>
                  </a:lnTo>
                  <a:lnTo>
                    <a:pt x="79" y="86"/>
                  </a:lnTo>
                  <a:lnTo>
                    <a:pt x="83" y="90"/>
                  </a:lnTo>
                  <a:lnTo>
                    <a:pt x="86" y="95"/>
                  </a:lnTo>
                  <a:lnTo>
                    <a:pt x="92" y="104"/>
                  </a:lnTo>
                  <a:lnTo>
                    <a:pt x="95" y="107"/>
                  </a:lnTo>
                  <a:lnTo>
                    <a:pt x="101" y="108"/>
                  </a:lnTo>
                  <a:lnTo>
                    <a:pt x="101" y="108"/>
                  </a:lnTo>
                  <a:lnTo>
                    <a:pt x="107" y="110"/>
                  </a:lnTo>
                  <a:lnTo>
                    <a:pt x="115" y="111"/>
                  </a:lnTo>
                  <a:lnTo>
                    <a:pt x="123" y="115"/>
                  </a:lnTo>
                  <a:lnTo>
                    <a:pt x="132" y="121"/>
                  </a:lnTo>
                  <a:lnTo>
                    <a:pt x="139" y="127"/>
                  </a:lnTo>
                  <a:lnTo>
                    <a:pt x="145" y="135"/>
                  </a:lnTo>
                  <a:lnTo>
                    <a:pt x="149" y="144"/>
                  </a:lnTo>
                  <a:lnTo>
                    <a:pt x="151" y="152"/>
                  </a:lnTo>
                  <a:lnTo>
                    <a:pt x="151" y="152"/>
                  </a:lnTo>
                  <a:lnTo>
                    <a:pt x="151" y="161"/>
                  </a:lnTo>
                  <a:lnTo>
                    <a:pt x="152" y="169"/>
                  </a:lnTo>
                  <a:lnTo>
                    <a:pt x="155" y="175"/>
                  </a:lnTo>
                  <a:lnTo>
                    <a:pt x="160" y="179"/>
                  </a:lnTo>
                  <a:lnTo>
                    <a:pt x="166" y="183"/>
                  </a:lnTo>
                  <a:lnTo>
                    <a:pt x="173" y="186"/>
                  </a:lnTo>
                  <a:lnTo>
                    <a:pt x="182" y="188"/>
                  </a:lnTo>
                  <a:lnTo>
                    <a:pt x="191" y="188"/>
                  </a:lnTo>
                  <a:lnTo>
                    <a:pt x="191" y="188"/>
                  </a:lnTo>
                  <a:lnTo>
                    <a:pt x="208" y="189"/>
                  </a:lnTo>
                  <a:lnTo>
                    <a:pt x="208" y="189"/>
                  </a:lnTo>
                  <a:lnTo>
                    <a:pt x="216" y="167"/>
                  </a:lnTo>
                  <a:lnTo>
                    <a:pt x="217" y="158"/>
                  </a:lnTo>
                  <a:lnTo>
                    <a:pt x="217" y="151"/>
                  </a:lnTo>
                  <a:lnTo>
                    <a:pt x="217" y="151"/>
                  </a:lnTo>
                  <a:lnTo>
                    <a:pt x="217" y="142"/>
                  </a:lnTo>
                  <a:lnTo>
                    <a:pt x="217" y="132"/>
                  </a:lnTo>
                  <a:lnTo>
                    <a:pt x="222" y="118"/>
                  </a:lnTo>
                  <a:lnTo>
                    <a:pt x="225" y="112"/>
                  </a:lnTo>
                  <a:lnTo>
                    <a:pt x="228" y="105"/>
                  </a:lnTo>
                  <a:lnTo>
                    <a:pt x="228" y="105"/>
                  </a:lnTo>
                  <a:lnTo>
                    <a:pt x="228" y="105"/>
                  </a:lnTo>
                  <a:lnTo>
                    <a:pt x="208" y="83"/>
                  </a:lnTo>
                  <a:lnTo>
                    <a:pt x="189" y="61"/>
                  </a:lnTo>
                  <a:lnTo>
                    <a:pt x="158" y="20"/>
                  </a:lnTo>
                  <a:lnTo>
                    <a:pt x="158" y="20"/>
                  </a:lnTo>
                  <a:lnTo>
                    <a:pt x="144" y="20"/>
                  </a:lnTo>
                  <a:lnTo>
                    <a:pt x="144" y="20"/>
                  </a:lnTo>
                  <a:lnTo>
                    <a:pt x="133" y="18"/>
                  </a:lnTo>
                  <a:lnTo>
                    <a:pt x="127" y="17"/>
                  </a:lnTo>
                  <a:lnTo>
                    <a:pt x="124" y="15"/>
                  </a:lnTo>
                  <a:lnTo>
                    <a:pt x="124" y="15"/>
                  </a:lnTo>
                  <a:lnTo>
                    <a:pt x="120" y="12"/>
                  </a:lnTo>
                  <a:lnTo>
                    <a:pt x="114" y="11"/>
                  </a:lnTo>
                  <a:lnTo>
                    <a:pt x="114" y="11"/>
                  </a:lnTo>
                  <a:lnTo>
                    <a:pt x="114" y="11"/>
                  </a:lnTo>
                  <a:lnTo>
                    <a:pt x="114" y="11"/>
                  </a:lnTo>
                  <a:lnTo>
                    <a:pt x="114" y="11"/>
                  </a:lnTo>
                  <a:lnTo>
                    <a:pt x="114" y="11"/>
                  </a:lnTo>
                  <a:lnTo>
                    <a:pt x="99" y="8"/>
                  </a:lnTo>
                  <a:lnTo>
                    <a:pt x="81" y="8"/>
                  </a:lnTo>
                  <a:lnTo>
                    <a:pt x="67" y="6"/>
                  </a:lnTo>
                  <a:lnTo>
                    <a:pt x="59" y="5"/>
                  </a:lnTo>
                  <a:lnTo>
                    <a:pt x="53" y="3"/>
                  </a:lnTo>
                  <a:lnTo>
                    <a:pt x="53" y="3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32" name="Freeform: Shape 215">
              <a:extLst>
                <a:ext uri="{FF2B5EF4-FFF2-40B4-BE49-F238E27FC236}">
                  <a16:creationId xmlns:a16="http://schemas.microsoft.com/office/drawing/2014/main" id="{4DD1AE88-763A-8642-A586-5EA8FA9F2991}"/>
                </a:ext>
              </a:extLst>
            </p:cNvPr>
            <p:cNvSpPr/>
            <p:nvPr/>
          </p:nvSpPr>
          <p:spPr>
            <a:xfrm>
              <a:off x="2214360" y="2918160"/>
              <a:ext cx="81720" cy="67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8" h="189">
                  <a:moveTo>
                    <a:pt x="34" y="0"/>
                  </a:moveTo>
                  <a:lnTo>
                    <a:pt x="3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9"/>
                  </a:lnTo>
                  <a:lnTo>
                    <a:pt x="16" y="18"/>
                  </a:lnTo>
                  <a:lnTo>
                    <a:pt x="14" y="24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5" y="33"/>
                  </a:lnTo>
                  <a:lnTo>
                    <a:pt x="2" y="40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3" y="67"/>
                  </a:lnTo>
                  <a:lnTo>
                    <a:pt x="9" y="76"/>
                  </a:lnTo>
                  <a:lnTo>
                    <a:pt x="18" y="83"/>
                  </a:lnTo>
                  <a:lnTo>
                    <a:pt x="28" y="90"/>
                  </a:lnTo>
                  <a:lnTo>
                    <a:pt x="28" y="90"/>
                  </a:lnTo>
                  <a:lnTo>
                    <a:pt x="39" y="93"/>
                  </a:lnTo>
                  <a:lnTo>
                    <a:pt x="46" y="95"/>
                  </a:lnTo>
                  <a:lnTo>
                    <a:pt x="46" y="95"/>
                  </a:lnTo>
                  <a:lnTo>
                    <a:pt x="50" y="93"/>
                  </a:lnTo>
                  <a:lnTo>
                    <a:pt x="53" y="92"/>
                  </a:lnTo>
                  <a:lnTo>
                    <a:pt x="58" y="87"/>
                  </a:lnTo>
                  <a:lnTo>
                    <a:pt x="62" y="84"/>
                  </a:lnTo>
                  <a:lnTo>
                    <a:pt x="65" y="83"/>
                  </a:lnTo>
                  <a:lnTo>
                    <a:pt x="70" y="81"/>
                  </a:lnTo>
                  <a:lnTo>
                    <a:pt x="70" y="81"/>
                  </a:lnTo>
                  <a:lnTo>
                    <a:pt x="74" y="83"/>
                  </a:lnTo>
                  <a:lnTo>
                    <a:pt x="79" y="86"/>
                  </a:lnTo>
                  <a:lnTo>
                    <a:pt x="83" y="90"/>
                  </a:lnTo>
                  <a:lnTo>
                    <a:pt x="86" y="95"/>
                  </a:lnTo>
                  <a:lnTo>
                    <a:pt x="92" y="104"/>
                  </a:lnTo>
                  <a:lnTo>
                    <a:pt x="95" y="107"/>
                  </a:lnTo>
                  <a:lnTo>
                    <a:pt x="101" y="108"/>
                  </a:lnTo>
                  <a:lnTo>
                    <a:pt x="101" y="108"/>
                  </a:lnTo>
                  <a:lnTo>
                    <a:pt x="107" y="110"/>
                  </a:lnTo>
                  <a:lnTo>
                    <a:pt x="115" y="111"/>
                  </a:lnTo>
                  <a:lnTo>
                    <a:pt x="123" y="115"/>
                  </a:lnTo>
                  <a:lnTo>
                    <a:pt x="132" y="121"/>
                  </a:lnTo>
                  <a:lnTo>
                    <a:pt x="139" y="127"/>
                  </a:lnTo>
                  <a:lnTo>
                    <a:pt x="145" y="135"/>
                  </a:lnTo>
                  <a:lnTo>
                    <a:pt x="149" y="144"/>
                  </a:lnTo>
                  <a:lnTo>
                    <a:pt x="151" y="152"/>
                  </a:lnTo>
                  <a:lnTo>
                    <a:pt x="151" y="152"/>
                  </a:lnTo>
                  <a:lnTo>
                    <a:pt x="151" y="161"/>
                  </a:lnTo>
                  <a:lnTo>
                    <a:pt x="152" y="169"/>
                  </a:lnTo>
                  <a:lnTo>
                    <a:pt x="155" y="175"/>
                  </a:lnTo>
                  <a:lnTo>
                    <a:pt x="160" y="179"/>
                  </a:lnTo>
                  <a:lnTo>
                    <a:pt x="166" y="183"/>
                  </a:lnTo>
                  <a:lnTo>
                    <a:pt x="173" y="186"/>
                  </a:lnTo>
                  <a:lnTo>
                    <a:pt x="182" y="188"/>
                  </a:lnTo>
                  <a:lnTo>
                    <a:pt x="191" y="188"/>
                  </a:lnTo>
                  <a:lnTo>
                    <a:pt x="191" y="188"/>
                  </a:lnTo>
                  <a:lnTo>
                    <a:pt x="208" y="189"/>
                  </a:lnTo>
                  <a:lnTo>
                    <a:pt x="208" y="189"/>
                  </a:lnTo>
                  <a:lnTo>
                    <a:pt x="216" y="167"/>
                  </a:lnTo>
                  <a:lnTo>
                    <a:pt x="217" y="158"/>
                  </a:lnTo>
                  <a:lnTo>
                    <a:pt x="217" y="151"/>
                  </a:lnTo>
                  <a:lnTo>
                    <a:pt x="217" y="151"/>
                  </a:lnTo>
                  <a:lnTo>
                    <a:pt x="217" y="142"/>
                  </a:lnTo>
                  <a:lnTo>
                    <a:pt x="217" y="132"/>
                  </a:lnTo>
                  <a:lnTo>
                    <a:pt x="222" y="118"/>
                  </a:lnTo>
                  <a:lnTo>
                    <a:pt x="225" y="112"/>
                  </a:lnTo>
                  <a:lnTo>
                    <a:pt x="228" y="105"/>
                  </a:lnTo>
                  <a:lnTo>
                    <a:pt x="228" y="105"/>
                  </a:lnTo>
                  <a:lnTo>
                    <a:pt x="228" y="105"/>
                  </a:lnTo>
                  <a:lnTo>
                    <a:pt x="208" y="83"/>
                  </a:lnTo>
                  <a:lnTo>
                    <a:pt x="189" y="61"/>
                  </a:lnTo>
                  <a:lnTo>
                    <a:pt x="158" y="20"/>
                  </a:lnTo>
                  <a:lnTo>
                    <a:pt x="158" y="20"/>
                  </a:lnTo>
                  <a:lnTo>
                    <a:pt x="144" y="20"/>
                  </a:lnTo>
                  <a:lnTo>
                    <a:pt x="144" y="20"/>
                  </a:lnTo>
                  <a:lnTo>
                    <a:pt x="133" y="18"/>
                  </a:lnTo>
                  <a:lnTo>
                    <a:pt x="127" y="17"/>
                  </a:lnTo>
                  <a:lnTo>
                    <a:pt x="124" y="15"/>
                  </a:lnTo>
                  <a:lnTo>
                    <a:pt x="124" y="15"/>
                  </a:lnTo>
                  <a:lnTo>
                    <a:pt x="120" y="12"/>
                  </a:lnTo>
                  <a:lnTo>
                    <a:pt x="114" y="11"/>
                  </a:lnTo>
                  <a:lnTo>
                    <a:pt x="114" y="11"/>
                  </a:lnTo>
                  <a:lnTo>
                    <a:pt x="114" y="11"/>
                  </a:lnTo>
                  <a:lnTo>
                    <a:pt x="114" y="11"/>
                  </a:lnTo>
                  <a:lnTo>
                    <a:pt x="114" y="11"/>
                  </a:lnTo>
                  <a:lnTo>
                    <a:pt x="114" y="11"/>
                  </a:lnTo>
                  <a:lnTo>
                    <a:pt x="99" y="8"/>
                  </a:lnTo>
                  <a:lnTo>
                    <a:pt x="81" y="8"/>
                  </a:lnTo>
                  <a:lnTo>
                    <a:pt x="67" y="6"/>
                  </a:lnTo>
                  <a:lnTo>
                    <a:pt x="59" y="5"/>
                  </a:lnTo>
                  <a:lnTo>
                    <a:pt x="53" y="3"/>
                  </a:lnTo>
                  <a:lnTo>
                    <a:pt x="53" y="3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33" name="Freeform: Shape 216">
              <a:extLst>
                <a:ext uri="{FF2B5EF4-FFF2-40B4-BE49-F238E27FC236}">
                  <a16:creationId xmlns:a16="http://schemas.microsoft.com/office/drawing/2014/main" id="{56944296-E29B-934E-BBC0-86D70D088972}"/>
                </a:ext>
              </a:extLst>
            </p:cNvPr>
            <p:cNvSpPr/>
            <p:nvPr/>
          </p:nvSpPr>
          <p:spPr>
            <a:xfrm>
              <a:off x="2289240" y="2953800"/>
              <a:ext cx="147960" cy="633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12" h="177">
                  <a:moveTo>
                    <a:pt x="250" y="0"/>
                  </a:moveTo>
                  <a:lnTo>
                    <a:pt x="250" y="0"/>
                  </a:lnTo>
                  <a:lnTo>
                    <a:pt x="240" y="2"/>
                  </a:lnTo>
                  <a:lnTo>
                    <a:pt x="231" y="3"/>
                  </a:lnTo>
                  <a:lnTo>
                    <a:pt x="220" y="8"/>
                  </a:lnTo>
                  <a:lnTo>
                    <a:pt x="210" y="12"/>
                  </a:lnTo>
                  <a:lnTo>
                    <a:pt x="200" y="18"/>
                  </a:lnTo>
                  <a:lnTo>
                    <a:pt x="190" y="25"/>
                  </a:lnTo>
                  <a:lnTo>
                    <a:pt x="169" y="42"/>
                  </a:lnTo>
                  <a:lnTo>
                    <a:pt x="169" y="42"/>
                  </a:lnTo>
                  <a:lnTo>
                    <a:pt x="159" y="50"/>
                  </a:lnTo>
                  <a:lnTo>
                    <a:pt x="147" y="56"/>
                  </a:lnTo>
                  <a:lnTo>
                    <a:pt x="135" y="59"/>
                  </a:lnTo>
                  <a:lnTo>
                    <a:pt x="123" y="61"/>
                  </a:lnTo>
                  <a:lnTo>
                    <a:pt x="123" y="61"/>
                  </a:lnTo>
                  <a:lnTo>
                    <a:pt x="114" y="59"/>
                  </a:lnTo>
                  <a:lnTo>
                    <a:pt x="105" y="58"/>
                  </a:lnTo>
                  <a:lnTo>
                    <a:pt x="88" y="53"/>
                  </a:lnTo>
                  <a:lnTo>
                    <a:pt x="71" y="47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49" y="34"/>
                  </a:lnTo>
                  <a:lnTo>
                    <a:pt x="40" y="27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7" y="13"/>
                  </a:lnTo>
                  <a:lnTo>
                    <a:pt x="14" y="19"/>
                  </a:lnTo>
                  <a:lnTo>
                    <a:pt x="9" y="33"/>
                  </a:lnTo>
                  <a:lnTo>
                    <a:pt x="9" y="43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9" y="59"/>
                  </a:lnTo>
                  <a:lnTo>
                    <a:pt x="8" y="68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24" y="95"/>
                  </a:lnTo>
                  <a:lnTo>
                    <a:pt x="37" y="99"/>
                  </a:lnTo>
                  <a:lnTo>
                    <a:pt x="49" y="103"/>
                  </a:lnTo>
                  <a:lnTo>
                    <a:pt x="62" y="110"/>
                  </a:lnTo>
                  <a:lnTo>
                    <a:pt x="73" y="115"/>
                  </a:lnTo>
                  <a:lnTo>
                    <a:pt x="83" y="123"/>
                  </a:lnTo>
                  <a:lnTo>
                    <a:pt x="91" y="132"/>
                  </a:lnTo>
                  <a:lnTo>
                    <a:pt x="91" y="132"/>
                  </a:lnTo>
                  <a:lnTo>
                    <a:pt x="99" y="140"/>
                  </a:lnTo>
                  <a:lnTo>
                    <a:pt x="107" y="145"/>
                  </a:lnTo>
                  <a:lnTo>
                    <a:pt x="114" y="148"/>
                  </a:lnTo>
                  <a:lnTo>
                    <a:pt x="120" y="149"/>
                  </a:lnTo>
                  <a:lnTo>
                    <a:pt x="126" y="151"/>
                  </a:lnTo>
                  <a:lnTo>
                    <a:pt x="132" y="154"/>
                  </a:lnTo>
                  <a:lnTo>
                    <a:pt x="138" y="158"/>
                  </a:lnTo>
                  <a:lnTo>
                    <a:pt x="142" y="166"/>
                  </a:lnTo>
                  <a:lnTo>
                    <a:pt x="142" y="166"/>
                  </a:lnTo>
                  <a:lnTo>
                    <a:pt x="147" y="171"/>
                  </a:lnTo>
                  <a:lnTo>
                    <a:pt x="151" y="174"/>
                  </a:lnTo>
                  <a:lnTo>
                    <a:pt x="156" y="176"/>
                  </a:lnTo>
                  <a:lnTo>
                    <a:pt x="160" y="177"/>
                  </a:lnTo>
                  <a:lnTo>
                    <a:pt x="160" y="177"/>
                  </a:lnTo>
                  <a:lnTo>
                    <a:pt x="166" y="176"/>
                  </a:lnTo>
                  <a:lnTo>
                    <a:pt x="172" y="174"/>
                  </a:lnTo>
                  <a:lnTo>
                    <a:pt x="182" y="169"/>
                  </a:lnTo>
                  <a:lnTo>
                    <a:pt x="191" y="160"/>
                  </a:lnTo>
                  <a:lnTo>
                    <a:pt x="197" y="152"/>
                  </a:lnTo>
                  <a:lnTo>
                    <a:pt x="197" y="152"/>
                  </a:lnTo>
                  <a:lnTo>
                    <a:pt x="198" y="146"/>
                  </a:lnTo>
                  <a:lnTo>
                    <a:pt x="198" y="142"/>
                  </a:lnTo>
                  <a:lnTo>
                    <a:pt x="195" y="137"/>
                  </a:lnTo>
                  <a:lnTo>
                    <a:pt x="191" y="133"/>
                  </a:lnTo>
                  <a:lnTo>
                    <a:pt x="182" y="124"/>
                  </a:lnTo>
                  <a:lnTo>
                    <a:pt x="179" y="118"/>
                  </a:lnTo>
                  <a:lnTo>
                    <a:pt x="178" y="112"/>
                  </a:lnTo>
                  <a:lnTo>
                    <a:pt x="178" y="112"/>
                  </a:lnTo>
                  <a:lnTo>
                    <a:pt x="178" y="107"/>
                  </a:lnTo>
                  <a:lnTo>
                    <a:pt x="181" y="103"/>
                  </a:lnTo>
                  <a:lnTo>
                    <a:pt x="186" y="101"/>
                  </a:lnTo>
                  <a:lnTo>
                    <a:pt x="192" y="98"/>
                  </a:lnTo>
                  <a:lnTo>
                    <a:pt x="200" y="95"/>
                  </a:lnTo>
                  <a:lnTo>
                    <a:pt x="206" y="92"/>
                  </a:lnTo>
                  <a:lnTo>
                    <a:pt x="212" y="86"/>
                  </a:lnTo>
                  <a:lnTo>
                    <a:pt x="215" y="78"/>
                  </a:lnTo>
                  <a:lnTo>
                    <a:pt x="215" y="78"/>
                  </a:lnTo>
                  <a:lnTo>
                    <a:pt x="217" y="73"/>
                  </a:lnTo>
                  <a:lnTo>
                    <a:pt x="222" y="67"/>
                  </a:lnTo>
                  <a:lnTo>
                    <a:pt x="229" y="61"/>
                  </a:lnTo>
                  <a:lnTo>
                    <a:pt x="237" y="58"/>
                  </a:lnTo>
                  <a:lnTo>
                    <a:pt x="246" y="55"/>
                  </a:lnTo>
                  <a:lnTo>
                    <a:pt x="254" y="52"/>
                  </a:lnTo>
                  <a:lnTo>
                    <a:pt x="263" y="50"/>
                  </a:lnTo>
                  <a:lnTo>
                    <a:pt x="274" y="50"/>
                  </a:lnTo>
                  <a:lnTo>
                    <a:pt x="274" y="50"/>
                  </a:lnTo>
                  <a:lnTo>
                    <a:pt x="284" y="50"/>
                  </a:lnTo>
                  <a:lnTo>
                    <a:pt x="293" y="53"/>
                  </a:lnTo>
                  <a:lnTo>
                    <a:pt x="293" y="53"/>
                  </a:lnTo>
                  <a:lnTo>
                    <a:pt x="300" y="56"/>
                  </a:lnTo>
                  <a:lnTo>
                    <a:pt x="308" y="61"/>
                  </a:lnTo>
                  <a:lnTo>
                    <a:pt x="314" y="67"/>
                  </a:lnTo>
                  <a:lnTo>
                    <a:pt x="319" y="73"/>
                  </a:lnTo>
                  <a:lnTo>
                    <a:pt x="321" y="78"/>
                  </a:lnTo>
                  <a:lnTo>
                    <a:pt x="321" y="86"/>
                  </a:lnTo>
                  <a:lnTo>
                    <a:pt x="319" y="93"/>
                  </a:lnTo>
                  <a:lnTo>
                    <a:pt x="314" y="102"/>
                  </a:lnTo>
                  <a:lnTo>
                    <a:pt x="314" y="102"/>
                  </a:lnTo>
                  <a:lnTo>
                    <a:pt x="311" y="105"/>
                  </a:lnTo>
                  <a:lnTo>
                    <a:pt x="309" y="110"/>
                  </a:lnTo>
                  <a:lnTo>
                    <a:pt x="309" y="117"/>
                  </a:lnTo>
                  <a:lnTo>
                    <a:pt x="312" y="126"/>
                  </a:lnTo>
                  <a:lnTo>
                    <a:pt x="318" y="136"/>
                  </a:lnTo>
                  <a:lnTo>
                    <a:pt x="327" y="146"/>
                  </a:lnTo>
                  <a:lnTo>
                    <a:pt x="336" y="155"/>
                  </a:lnTo>
                  <a:lnTo>
                    <a:pt x="355" y="174"/>
                  </a:lnTo>
                  <a:lnTo>
                    <a:pt x="355" y="174"/>
                  </a:lnTo>
                  <a:lnTo>
                    <a:pt x="381" y="148"/>
                  </a:lnTo>
                  <a:lnTo>
                    <a:pt x="402" y="129"/>
                  </a:lnTo>
                  <a:lnTo>
                    <a:pt x="402" y="129"/>
                  </a:lnTo>
                  <a:lnTo>
                    <a:pt x="405" y="126"/>
                  </a:lnTo>
                  <a:lnTo>
                    <a:pt x="408" y="120"/>
                  </a:lnTo>
                  <a:lnTo>
                    <a:pt x="412" y="107"/>
                  </a:lnTo>
                  <a:lnTo>
                    <a:pt x="412" y="107"/>
                  </a:lnTo>
                  <a:lnTo>
                    <a:pt x="406" y="103"/>
                  </a:lnTo>
                  <a:lnTo>
                    <a:pt x="402" y="99"/>
                  </a:lnTo>
                  <a:lnTo>
                    <a:pt x="392" y="87"/>
                  </a:lnTo>
                  <a:lnTo>
                    <a:pt x="368" y="52"/>
                  </a:lnTo>
                  <a:lnTo>
                    <a:pt x="368" y="52"/>
                  </a:lnTo>
                  <a:lnTo>
                    <a:pt x="362" y="45"/>
                  </a:lnTo>
                  <a:lnTo>
                    <a:pt x="358" y="40"/>
                  </a:lnTo>
                  <a:lnTo>
                    <a:pt x="346" y="30"/>
                  </a:lnTo>
                  <a:lnTo>
                    <a:pt x="333" y="24"/>
                  </a:lnTo>
                  <a:lnTo>
                    <a:pt x="319" y="19"/>
                  </a:lnTo>
                  <a:lnTo>
                    <a:pt x="293" y="12"/>
                  </a:lnTo>
                  <a:lnTo>
                    <a:pt x="281" y="9"/>
                  </a:lnTo>
                  <a:lnTo>
                    <a:pt x="269" y="5"/>
                  </a:lnTo>
                  <a:lnTo>
                    <a:pt x="269" y="5"/>
                  </a:lnTo>
                  <a:lnTo>
                    <a:pt x="260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34" name="Freeform: Shape 217">
              <a:extLst>
                <a:ext uri="{FF2B5EF4-FFF2-40B4-BE49-F238E27FC236}">
                  <a16:creationId xmlns:a16="http://schemas.microsoft.com/office/drawing/2014/main" id="{C589035F-2576-234E-89D5-C10387BB70C2}"/>
                </a:ext>
              </a:extLst>
            </p:cNvPr>
            <p:cNvSpPr/>
            <p:nvPr/>
          </p:nvSpPr>
          <p:spPr>
            <a:xfrm>
              <a:off x="2289240" y="2953800"/>
              <a:ext cx="147960" cy="633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12" h="177">
                  <a:moveTo>
                    <a:pt x="250" y="0"/>
                  </a:moveTo>
                  <a:lnTo>
                    <a:pt x="250" y="0"/>
                  </a:lnTo>
                  <a:lnTo>
                    <a:pt x="240" y="2"/>
                  </a:lnTo>
                  <a:lnTo>
                    <a:pt x="231" y="3"/>
                  </a:lnTo>
                  <a:lnTo>
                    <a:pt x="220" y="8"/>
                  </a:lnTo>
                  <a:lnTo>
                    <a:pt x="210" y="12"/>
                  </a:lnTo>
                  <a:lnTo>
                    <a:pt x="200" y="18"/>
                  </a:lnTo>
                  <a:lnTo>
                    <a:pt x="190" y="25"/>
                  </a:lnTo>
                  <a:lnTo>
                    <a:pt x="169" y="42"/>
                  </a:lnTo>
                  <a:lnTo>
                    <a:pt x="169" y="42"/>
                  </a:lnTo>
                  <a:lnTo>
                    <a:pt x="159" y="50"/>
                  </a:lnTo>
                  <a:lnTo>
                    <a:pt x="147" y="56"/>
                  </a:lnTo>
                  <a:lnTo>
                    <a:pt x="135" y="59"/>
                  </a:lnTo>
                  <a:lnTo>
                    <a:pt x="123" y="61"/>
                  </a:lnTo>
                  <a:lnTo>
                    <a:pt x="123" y="61"/>
                  </a:lnTo>
                  <a:lnTo>
                    <a:pt x="114" y="59"/>
                  </a:lnTo>
                  <a:lnTo>
                    <a:pt x="105" y="58"/>
                  </a:lnTo>
                  <a:lnTo>
                    <a:pt x="88" y="53"/>
                  </a:lnTo>
                  <a:lnTo>
                    <a:pt x="71" y="47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49" y="34"/>
                  </a:lnTo>
                  <a:lnTo>
                    <a:pt x="40" y="27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7" y="13"/>
                  </a:lnTo>
                  <a:lnTo>
                    <a:pt x="14" y="19"/>
                  </a:lnTo>
                  <a:lnTo>
                    <a:pt x="9" y="33"/>
                  </a:lnTo>
                  <a:lnTo>
                    <a:pt x="9" y="43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9" y="59"/>
                  </a:lnTo>
                  <a:lnTo>
                    <a:pt x="8" y="68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24" y="95"/>
                  </a:lnTo>
                  <a:lnTo>
                    <a:pt x="37" y="99"/>
                  </a:lnTo>
                  <a:lnTo>
                    <a:pt x="49" y="103"/>
                  </a:lnTo>
                  <a:lnTo>
                    <a:pt x="62" y="110"/>
                  </a:lnTo>
                  <a:lnTo>
                    <a:pt x="73" y="115"/>
                  </a:lnTo>
                  <a:lnTo>
                    <a:pt x="83" y="123"/>
                  </a:lnTo>
                  <a:lnTo>
                    <a:pt x="91" y="132"/>
                  </a:lnTo>
                  <a:lnTo>
                    <a:pt x="91" y="132"/>
                  </a:lnTo>
                  <a:lnTo>
                    <a:pt x="99" y="140"/>
                  </a:lnTo>
                  <a:lnTo>
                    <a:pt x="107" y="145"/>
                  </a:lnTo>
                  <a:lnTo>
                    <a:pt x="114" y="148"/>
                  </a:lnTo>
                  <a:lnTo>
                    <a:pt x="120" y="149"/>
                  </a:lnTo>
                  <a:lnTo>
                    <a:pt x="126" y="151"/>
                  </a:lnTo>
                  <a:lnTo>
                    <a:pt x="132" y="154"/>
                  </a:lnTo>
                  <a:lnTo>
                    <a:pt x="138" y="158"/>
                  </a:lnTo>
                  <a:lnTo>
                    <a:pt x="142" y="166"/>
                  </a:lnTo>
                  <a:lnTo>
                    <a:pt x="142" y="166"/>
                  </a:lnTo>
                  <a:lnTo>
                    <a:pt x="147" y="171"/>
                  </a:lnTo>
                  <a:lnTo>
                    <a:pt x="151" y="174"/>
                  </a:lnTo>
                  <a:lnTo>
                    <a:pt x="156" y="176"/>
                  </a:lnTo>
                  <a:lnTo>
                    <a:pt x="160" y="177"/>
                  </a:lnTo>
                  <a:lnTo>
                    <a:pt x="160" y="177"/>
                  </a:lnTo>
                  <a:lnTo>
                    <a:pt x="166" y="176"/>
                  </a:lnTo>
                  <a:lnTo>
                    <a:pt x="172" y="174"/>
                  </a:lnTo>
                  <a:lnTo>
                    <a:pt x="182" y="169"/>
                  </a:lnTo>
                  <a:lnTo>
                    <a:pt x="191" y="160"/>
                  </a:lnTo>
                  <a:lnTo>
                    <a:pt x="197" y="152"/>
                  </a:lnTo>
                  <a:lnTo>
                    <a:pt x="197" y="152"/>
                  </a:lnTo>
                  <a:lnTo>
                    <a:pt x="198" y="146"/>
                  </a:lnTo>
                  <a:lnTo>
                    <a:pt x="198" y="142"/>
                  </a:lnTo>
                  <a:lnTo>
                    <a:pt x="195" y="137"/>
                  </a:lnTo>
                  <a:lnTo>
                    <a:pt x="191" y="133"/>
                  </a:lnTo>
                  <a:lnTo>
                    <a:pt x="182" y="124"/>
                  </a:lnTo>
                  <a:lnTo>
                    <a:pt x="179" y="118"/>
                  </a:lnTo>
                  <a:lnTo>
                    <a:pt x="178" y="112"/>
                  </a:lnTo>
                  <a:lnTo>
                    <a:pt x="178" y="112"/>
                  </a:lnTo>
                  <a:lnTo>
                    <a:pt x="178" y="107"/>
                  </a:lnTo>
                  <a:lnTo>
                    <a:pt x="181" y="103"/>
                  </a:lnTo>
                  <a:lnTo>
                    <a:pt x="186" y="101"/>
                  </a:lnTo>
                  <a:lnTo>
                    <a:pt x="192" y="98"/>
                  </a:lnTo>
                  <a:lnTo>
                    <a:pt x="200" y="95"/>
                  </a:lnTo>
                  <a:lnTo>
                    <a:pt x="206" y="92"/>
                  </a:lnTo>
                  <a:lnTo>
                    <a:pt x="212" y="86"/>
                  </a:lnTo>
                  <a:lnTo>
                    <a:pt x="215" y="78"/>
                  </a:lnTo>
                  <a:lnTo>
                    <a:pt x="215" y="78"/>
                  </a:lnTo>
                  <a:lnTo>
                    <a:pt x="217" y="73"/>
                  </a:lnTo>
                  <a:lnTo>
                    <a:pt x="222" y="67"/>
                  </a:lnTo>
                  <a:lnTo>
                    <a:pt x="229" y="61"/>
                  </a:lnTo>
                  <a:lnTo>
                    <a:pt x="237" y="58"/>
                  </a:lnTo>
                  <a:lnTo>
                    <a:pt x="246" y="55"/>
                  </a:lnTo>
                  <a:lnTo>
                    <a:pt x="254" y="52"/>
                  </a:lnTo>
                  <a:lnTo>
                    <a:pt x="263" y="50"/>
                  </a:lnTo>
                  <a:lnTo>
                    <a:pt x="274" y="50"/>
                  </a:lnTo>
                  <a:lnTo>
                    <a:pt x="274" y="50"/>
                  </a:lnTo>
                  <a:lnTo>
                    <a:pt x="284" y="50"/>
                  </a:lnTo>
                  <a:lnTo>
                    <a:pt x="293" y="53"/>
                  </a:lnTo>
                  <a:lnTo>
                    <a:pt x="293" y="53"/>
                  </a:lnTo>
                  <a:lnTo>
                    <a:pt x="300" y="56"/>
                  </a:lnTo>
                  <a:lnTo>
                    <a:pt x="308" y="61"/>
                  </a:lnTo>
                  <a:lnTo>
                    <a:pt x="314" y="67"/>
                  </a:lnTo>
                  <a:lnTo>
                    <a:pt x="319" y="73"/>
                  </a:lnTo>
                  <a:lnTo>
                    <a:pt x="321" y="78"/>
                  </a:lnTo>
                  <a:lnTo>
                    <a:pt x="321" y="86"/>
                  </a:lnTo>
                  <a:lnTo>
                    <a:pt x="319" y="93"/>
                  </a:lnTo>
                  <a:lnTo>
                    <a:pt x="314" y="102"/>
                  </a:lnTo>
                  <a:lnTo>
                    <a:pt x="314" y="102"/>
                  </a:lnTo>
                  <a:lnTo>
                    <a:pt x="311" y="105"/>
                  </a:lnTo>
                  <a:lnTo>
                    <a:pt x="309" y="110"/>
                  </a:lnTo>
                  <a:lnTo>
                    <a:pt x="309" y="117"/>
                  </a:lnTo>
                  <a:lnTo>
                    <a:pt x="312" y="126"/>
                  </a:lnTo>
                  <a:lnTo>
                    <a:pt x="318" y="136"/>
                  </a:lnTo>
                  <a:lnTo>
                    <a:pt x="327" y="146"/>
                  </a:lnTo>
                  <a:lnTo>
                    <a:pt x="336" y="155"/>
                  </a:lnTo>
                  <a:lnTo>
                    <a:pt x="355" y="174"/>
                  </a:lnTo>
                  <a:lnTo>
                    <a:pt x="355" y="174"/>
                  </a:lnTo>
                  <a:lnTo>
                    <a:pt x="381" y="148"/>
                  </a:lnTo>
                  <a:lnTo>
                    <a:pt x="402" y="129"/>
                  </a:lnTo>
                  <a:lnTo>
                    <a:pt x="402" y="129"/>
                  </a:lnTo>
                  <a:lnTo>
                    <a:pt x="405" y="126"/>
                  </a:lnTo>
                  <a:lnTo>
                    <a:pt x="408" y="120"/>
                  </a:lnTo>
                  <a:lnTo>
                    <a:pt x="412" y="107"/>
                  </a:lnTo>
                  <a:lnTo>
                    <a:pt x="412" y="107"/>
                  </a:lnTo>
                  <a:lnTo>
                    <a:pt x="406" y="103"/>
                  </a:lnTo>
                  <a:lnTo>
                    <a:pt x="402" y="99"/>
                  </a:lnTo>
                  <a:lnTo>
                    <a:pt x="392" y="87"/>
                  </a:lnTo>
                  <a:lnTo>
                    <a:pt x="368" y="52"/>
                  </a:lnTo>
                  <a:lnTo>
                    <a:pt x="368" y="52"/>
                  </a:lnTo>
                  <a:lnTo>
                    <a:pt x="362" y="45"/>
                  </a:lnTo>
                  <a:lnTo>
                    <a:pt x="358" y="40"/>
                  </a:lnTo>
                  <a:lnTo>
                    <a:pt x="346" y="30"/>
                  </a:lnTo>
                  <a:lnTo>
                    <a:pt x="333" y="24"/>
                  </a:lnTo>
                  <a:lnTo>
                    <a:pt x="319" y="19"/>
                  </a:lnTo>
                  <a:lnTo>
                    <a:pt x="293" y="12"/>
                  </a:lnTo>
                  <a:lnTo>
                    <a:pt x="281" y="9"/>
                  </a:lnTo>
                  <a:lnTo>
                    <a:pt x="269" y="5"/>
                  </a:lnTo>
                  <a:lnTo>
                    <a:pt x="269" y="5"/>
                  </a:lnTo>
                  <a:lnTo>
                    <a:pt x="260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35" name="Freeform: Shape 218">
              <a:extLst>
                <a:ext uri="{FF2B5EF4-FFF2-40B4-BE49-F238E27FC236}">
                  <a16:creationId xmlns:a16="http://schemas.microsoft.com/office/drawing/2014/main" id="{652D1489-E3A8-EA46-A894-BBF2B0CE04D8}"/>
                </a:ext>
              </a:extLst>
            </p:cNvPr>
            <p:cNvSpPr/>
            <p:nvPr/>
          </p:nvSpPr>
          <p:spPr>
            <a:xfrm>
              <a:off x="2390400" y="2882160"/>
              <a:ext cx="301680" cy="427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39" h="1189">
                  <a:moveTo>
                    <a:pt x="533" y="0"/>
                  </a:moveTo>
                  <a:lnTo>
                    <a:pt x="533" y="0"/>
                  </a:lnTo>
                  <a:lnTo>
                    <a:pt x="524" y="1"/>
                  </a:lnTo>
                  <a:lnTo>
                    <a:pt x="517" y="6"/>
                  </a:lnTo>
                  <a:lnTo>
                    <a:pt x="509" y="12"/>
                  </a:lnTo>
                  <a:lnTo>
                    <a:pt x="501" y="19"/>
                  </a:lnTo>
                  <a:lnTo>
                    <a:pt x="493" y="26"/>
                  </a:lnTo>
                  <a:lnTo>
                    <a:pt x="484" y="32"/>
                  </a:lnTo>
                  <a:lnTo>
                    <a:pt x="476" y="38"/>
                  </a:lnTo>
                  <a:lnTo>
                    <a:pt x="465" y="41"/>
                  </a:lnTo>
                  <a:lnTo>
                    <a:pt x="465" y="41"/>
                  </a:lnTo>
                  <a:lnTo>
                    <a:pt x="453" y="44"/>
                  </a:lnTo>
                  <a:lnTo>
                    <a:pt x="444" y="47"/>
                  </a:lnTo>
                  <a:lnTo>
                    <a:pt x="437" y="52"/>
                  </a:lnTo>
                  <a:lnTo>
                    <a:pt x="431" y="56"/>
                  </a:lnTo>
                  <a:lnTo>
                    <a:pt x="418" y="68"/>
                  </a:lnTo>
                  <a:lnTo>
                    <a:pt x="412" y="72"/>
                  </a:lnTo>
                  <a:lnTo>
                    <a:pt x="405" y="77"/>
                  </a:lnTo>
                  <a:lnTo>
                    <a:pt x="405" y="77"/>
                  </a:lnTo>
                  <a:lnTo>
                    <a:pt x="396" y="80"/>
                  </a:lnTo>
                  <a:lnTo>
                    <a:pt x="385" y="83"/>
                  </a:lnTo>
                  <a:lnTo>
                    <a:pt x="365" y="84"/>
                  </a:lnTo>
                  <a:lnTo>
                    <a:pt x="356" y="86"/>
                  </a:lnTo>
                  <a:lnTo>
                    <a:pt x="347" y="88"/>
                  </a:lnTo>
                  <a:lnTo>
                    <a:pt x="343" y="91"/>
                  </a:lnTo>
                  <a:lnTo>
                    <a:pt x="341" y="94"/>
                  </a:lnTo>
                  <a:lnTo>
                    <a:pt x="340" y="97"/>
                  </a:lnTo>
                  <a:lnTo>
                    <a:pt x="340" y="97"/>
                  </a:lnTo>
                  <a:lnTo>
                    <a:pt x="338" y="105"/>
                  </a:lnTo>
                  <a:lnTo>
                    <a:pt x="337" y="106"/>
                  </a:lnTo>
                  <a:lnTo>
                    <a:pt x="335" y="106"/>
                  </a:lnTo>
                  <a:lnTo>
                    <a:pt x="335" y="106"/>
                  </a:lnTo>
                  <a:lnTo>
                    <a:pt x="331" y="105"/>
                  </a:lnTo>
                  <a:lnTo>
                    <a:pt x="323" y="100"/>
                  </a:lnTo>
                  <a:lnTo>
                    <a:pt x="316" y="96"/>
                  </a:lnTo>
                  <a:lnTo>
                    <a:pt x="307" y="93"/>
                  </a:lnTo>
                  <a:lnTo>
                    <a:pt x="307" y="93"/>
                  </a:lnTo>
                  <a:lnTo>
                    <a:pt x="304" y="93"/>
                  </a:lnTo>
                  <a:lnTo>
                    <a:pt x="304" y="93"/>
                  </a:lnTo>
                  <a:lnTo>
                    <a:pt x="295" y="94"/>
                  </a:lnTo>
                  <a:lnTo>
                    <a:pt x="285" y="99"/>
                  </a:lnTo>
                  <a:lnTo>
                    <a:pt x="275" y="106"/>
                  </a:lnTo>
                  <a:lnTo>
                    <a:pt x="264" y="115"/>
                  </a:lnTo>
                  <a:lnTo>
                    <a:pt x="255" y="124"/>
                  </a:lnTo>
                  <a:lnTo>
                    <a:pt x="248" y="134"/>
                  </a:lnTo>
                  <a:lnTo>
                    <a:pt x="244" y="145"/>
                  </a:lnTo>
                  <a:lnTo>
                    <a:pt x="242" y="149"/>
                  </a:lnTo>
                  <a:lnTo>
                    <a:pt x="242" y="153"/>
                  </a:lnTo>
                  <a:lnTo>
                    <a:pt x="242" y="153"/>
                  </a:lnTo>
                  <a:lnTo>
                    <a:pt x="244" y="171"/>
                  </a:lnTo>
                  <a:lnTo>
                    <a:pt x="244" y="180"/>
                  </a:lnTo>
                  <a:lnTo>
                    <a:pt x="242" y="187"/>
                  </a:lnTo>
                  <a:lnTo>
                    <a:pt x="241" y="196"/>
                  </a:lnTo>
                  <a:lnTo>
                    <a:pt x="235" y="205"/>
                  </a:lnTo>
                  <a:lnTo>
                    <a:pt x="227" y="212"/>
                  </a:lnTo>
                  <a:lnTo>
                    <a:pt x="217" y="221"/>
                  </a:lnTo>
                  <a:lnTo>
                    <a:pt x="217" y="221"/>
                  </a:lnTo>
                  <a:lnTo>
                    <a:pt x="204" y="230"/>
                  </a:lnTo>
                  <a:lnTo>
                    <a:pt x="193" y="241"/>
                  </a:lnTo>
                  <a:lnTo>
                    <a:pt x="183" y="251"/>
                  </a:lnTo>
                  <a:lnTo>
                    <a:pt x="174" y="263"/>
                  </a:lnTo>
                  <a:lnTo>
                    <a:pt x="159" y="285"/>
                  </a:lnTo>
                  <a:lnTo>
                    <a:pt x="146" y="302"/>
                  </a:lnTo>
                  <a:lnTo>
                    <a:pt x="146" y="302"/>
                  </a:lnTo>
                  <a:lnTo>
                    <a:pt x="142" y="306"/>
                  </a:lnTo>
                  <a:lnTo>
                    <a:pt x="137" y="307"/>
                  </a:lnTo>
                  <a:lnTo>
                    <a:pt x="137" y="307"/>
                  </a:lnTo>
                  <a:lnTo>
                    <a:pt x="131" y="306"/>
                  </a:lnTo>
                  <a:lnTo>
                    <a:pt x="131" y="306"/>
                  </a:lnTo>
                  <a:lnTo>
                    <a:pt x="131" y="306"/>
                  </a:lnTo>
                  <a:lnTo>
                    <a:pt x="127" y="319"/>
                  </a:lnTo>
                  <a:lnTo>
                    <a:pt x="124" y="325"/>
                  </a:lnTo>
                  <a:lnTo>
                    <a:pt x="121" y="328"/>
                  </a:lnTo>
                  <a:lnTo>
                    <a:pt x="121" y="328"/>
                  </a:lnTo>
                  <a:lnTo>
                    <a:pt x="100" y="347"/>
                  </a:lnTo>
                  <a:lnTo>
                    <a:pt x="74" y="373"/>
                  </a:lnTo>
                  <a:lnTo>
                    <a:pt x="74" y="373"/>
                  </a:lnTo>
                  <a:lnTo>
                    <a:pt x="74" y="373"/>
                  </a:lnTo>
                  <a:lnTo>
                    <a:pt x="96" y="396"/>
                  </a:lnTo>
                  <a:lnTo>
                    <a:pt x="96" y="396"/>
                  </a:lnTo>
                  <a:lnTo>
                    <a:pt x="103" y="404"/>
                  </a:lnTo>
                  <a:lnTo>
                    <a:pt x="106" y="413"/>
                  </a:lnTo>
                  <a:lnTo>
                    <a:pt x="109" y="421"/>
                  </a:lnTo>
                  <a:lnTo>
                    <a:pt x="109" y="428"/>
                  </a:lnTo>
                  <a:lnTo>
                    <a:pt x="108" y="440"/>
                  </a:lnTo>
                  <a:lnTo>
                    <a:pt x="109" y="446"/>
                  </a:lnTo>
                  <a:lnTo>
                    <a:pt x="111" y="450"/>
                  </a:lnTo>
                  <a:lnTo>
                    <a:pt x="111" y="450"/>
                  </a:lnTo>
                  <a:lnTo>
                    <a:pt x="115" y="461"/>
                  </a:lnTo>
                  <a:lnTo>
                    <a:pt x="117" y="472"/>
                  </a:lnTo>
                  <a:lnTo>
                    <a:pt x="117" y="477"/>
                  </a:lnTo>
                  <a:lnTo>
                    <a:pt x="117" y="483"/>
                  </a:lnTo>
                  <a:lnTo>
                    <a:pt x="114" y="487"/>
                  </a:lnTo>
                  <a:lnTo>
                    <a:pt x="111" y="490"/>
                  </a:lnTo>
                  <a:lnTo>
                    <a:pt x="111" y="490"/>
                  </a:lnTo>
                  <a:lnTo>
                    <a:pt x="108" y="491"/>
                  </a:lnTo>
                  <a:lnTo>
                    <a:pt x="106" y="496"/>
                  </a:lnTo>
                  <a:lnTo>
                    <a:pt x="105" y="508"/>
                  </a:lnTo>
                  <a:lnTo>
                    <a:pt x="105" y="524"/>
                  </a:lnTo>
                  <a:lnTo>
                    <a:pt x="106" y="542"/>
                  </a:lnTo>
                  <a:lnTo>
                    <a:pt x="109" y="559"/>
                  </a:lnTo>
                  <a:lnTo>
                    <a:pt x="114" y="577"/>
                  </a:lnTo>
                  <a:lnTo>
                    <a:pt x="118" y="590"/>
                  </a:lnTo>
                  <a:lnTo>
                    <a:pt x="123" y="599"/>
                  </a:lnTo>
                  <a:lnTo>
                    <a:pt x="123" y="599"/>
                  </a:lnTo>
                  <a:lnTo>
                    <a:pt x="127" y="605"/>
                  </a:lnTo>
                  <a:lnTo>
                    <a:pt x="128" y="611"/>
                  </a:lnTo>
                  <a:lnTo>
                    <a:pt x="128" y="617"/>
                  </a:lnTo>
                  <a:lnTo>
                    <a:pt x="125" y="624"/>
                  </a:lnTo>
                  <a:lnTo>
                    <a:pt x="118" y="639"/>
                  </a:lnTo>
                  <a:lnTo>
                    <a:pt x="108" y="660"/>
                  </a:lnTo>
                  <a:lnTo>
                    <a:pt x="108" y="660"/>
                  </a:lnTo>
                  <a:lnTo>
                    <a:pt x="96" y="680"/>
                  </a:lnTo>
                  <a:lnTo>
                    <a:pt x="90" y="688"/>
                  </a:lnTo>
                  <a:lnTo>
                    <a:pt x="83" y="695"/>
                  </a:lnTo>
                  <a:lnTo>
                    <a:pt x="75" y="700"/>
                  </a:lnTo>
                  <a:lnTo>
                    <a:pt x="68" y="704"/>
                  </a:lnTo>
                  <a:lnTo>
                    <a:pt x="59" y="706"/>
                  </a:lnTo>
                  <a:lnTo>
                    <a:pt x="49" y="707"/>
                  </a:lnTo>
                  <a:lnTo>
                    <a:pt x="49" y="707"/>
                  </a:lnTo>
                  <a:lnTo>
                    <a:pt x="44" y="709"/>
                  </a:lnTo>
                  <a:lnTo>
                    <a:pt x="40" y="710"/>
                  </a:lnTo>
                  <a:lnTo>
                    <a:pt x="33" y="714"/>
                  </a:lnTo>
                  <a:lnTo>
                    <a:pt x="28" y="722"/>
                  </a:lnTo>
                  <a:lnTo>
                    <a:pt x="24" y="731"/>
                  </a:lnTo>
                  <a:lnTo>
                    <a:pt x="19" y="746"/>
                  </a:lnTo>
                  <a:lnTo>
                    <a:pt x="16" y="750"/>
                  </a:lnTo>
                  <a:lnTo>
                    <a:pt x="15" y="751"/>
                  </a:lnTo>
                  <a:lnTo>
                    <a:pt x="13" y="753"/>
                  </a:lnTo>
                  <a:lnTo>
                    <a:pt x="13" y="753"/>
                  </a:lnTo>
                  <a:lnTo>
                    <a:pt x="10" y="753"/>
                  </a:lnTo>
                  <a:lnTo>
                    <a:pt x="7" y="756"/>
                  </a:lnTo>
                  <a:lnTo>
                    <a:pt x="4" y="762"/>
                  </a:lnTo>
                  <a:lnTo>
                    <a:pt x="1" y="772"/>
                  </a:lnTo>
                  <a:lnTo>
                    <a:pt x="0" y="782"/>
                  </a:lnTo>
                  <a:lnTo>
                    <a:pt x="0" y="782"/>
                  </a:lnTo>
                  <a:lnTo>
                    <a:pt x="13" y="793"/>
                  </a:lnTo>
                  <a:lnTo>
                    <a:pt x="31" y="805"/>
                  </a:lnTo>
                  <a:lnTo>
                    <a:pt x="31" y="805"/>
                  </a:lnTo>
                  <a:lnTo>
                    <a:pt x="47" y="815"/>
                  </a:lnTo>
                  <a:lnTo>
                    <a:pt x="64" y="824"/>
                  </a:lnTo>
                  <a:lnTo>
                    <a:pt x="77" y="828"/>
                  </a:lnTo>
                  <a:lnTo>
                    <a:pt x="86" y="831"/>
                  </a:lnTo>
                  <a:lnTo>
                    <a:pt x="86" y="831"/>
                  </a:lnTo>
                  <a:lnTo>
                    <a:pt x="91" y="831"/>
                  </a:lnTo>
                  <a:lnTo>
                    <a:pt x="96" y="834"/>
                  </a:lnTo>
                  <a:lnTo>
                    <a:pt x="106" y="843"/>
                  </a:lnTo>
                  <a:lnTo>
                    <a:pt x="117" y="853"/>
                  </a:lnTo>
                  <a:lnTo>
                    <a:pt x="124" y="859"/>
                  </a:lnTo>
                  <a:lnTo>
                    <a:pt x="130" y="864"/>
                  </a:lnTo>
                  <a:lnTo>
                    <a:pt x="130" y="864"/>
                  </a:lnTo>
                  <a:lnTo>
                    <a:pt x="139" y="867"/>
                  </a:lnTo>
                  <a:lnTo>
                    <a:pt x="148" y="869"/>
                  </a:lnTo>
                  <a:lnTo>
                    <a:pt x="148" y="869"/>
                  </a:lnTo>
                  <a:lnTo>
                    <a:pt x="159" y="871"/>
                  </a:lnTo>
                  <a:lnTo>
                    <a:pt x="159" y="871"/>
                  </a:lnTo>
                  <a:lnTo>
                    <a:pt x="170" y="869"/>
                  </a:lnTo>
                  <a:lnTo>
                    <a:pt x="177" y="868"/>
                  </a:lnTo>
                  <a:lnTo>
                    <a:pt x="177" y="868"/>
                  </a:lnTo>
                  <a:lnTo>
                    <a:pt x="182" y="865"/>
                  </a:lnTo>
                  <a:lnTo>
                    <a:pt x="185" y="864"/>
                  </a:lnTo>
                  <a:lnTo>
                    <a:pt x="185" y="864"/>
                  </a:lnTo>
                  <a:lnTo>
                    <a:pt x="186" y="862"/>
                  </a:lnTo>
                  <a:lnTo>
                    <a:pt x="188" y="861"/>
                  </a:lnTo>
                  <a:lnTo>
                    <a:pt x="188" y="861"/>
                  </a:lnTo>
                  <a:lnTo>
                    <a:pt x="190" y="862"/>
                  </a:lnTo>
                  <a:lnTo>
                    <a:pt x="190" y="862"/>
                  </a:lnTo>
                  <a:lnTo>
                    <a:pt x="190" y="862"/>
                  </a:lnTo>
                  <a:lnTo>
                    <a:pt x="190" y="862"/>
                  </a:lnTo>
                  <a:lnTo>
                    <a:pt x="190" y="862"/>
                  </a:lnTo>
                  <a:lnTo>
                    <a:pt x="198" y="867"/>
                  </a:lnTo>
                  <a:lnTo>
                    <a:pt x="208" y="874"/>
                  </a:lnTo>
                  <a:lnTo>
                    <a:pt x="235" y="902"/>
                  </a:lnTo>
                  <a:lnTo>
                    <a:pt x="235" y="902"/>
                  </a:lnTo>
                  <a:lnTo>
                    <a:pt x="238" y="906"/>
                  </a:lnTo>
                  <a:lnTo>
                    <a:pt x="238" y="906"/>
                  </a:lnTo>
                  <a:lnTo>
                    <a:pt x="239" y="906"/>
                  </a:lnTo>
                  <a:lnTo>
                    <a:pt x="239" y="906"/>
                  </a:lnTo>
                  <a:lnTo>
                    <a:pt x="260" y="902"/>
                  </a:lnTo>
                  <a:lnTo>
                    <a:pt x="279" y="901"/>
                  </a:lnTo>
                  <a:lnTo>
                    <a:pt x="279" y="901"/>
                  </a:lnTo>
                  <a:lnTo>
                    <a:pt x="285" y="901"/>
                  </a:lnTo>
                  <a:lnTo>
                    <a:pt x="285" y="901"/>
                  </a:lnTo>
                  <a:lnTo>
                    <a:pt x="292" y="902"/>
                  </a:lnTo>
                  <a:lnTo>
                    <a:pt x="298" y="903"/>
                  </a:lnTo>
                  <a:lnTo>
                    <a:pt x="298" y="903"/>
                  </a:lnTo>
                  <a:lnTo>
                    <a:pt x="303" y="908"/>
                  </a:lnTo>
                  <a:lnTo>
                    <a:pt x="303" y="908"/>
                  </a:lnTo>
                  <a:lnTo>
                    <a:pt x="307" y="914"/>
                  </a:lnTo>
                  <a:lnTo>
                    <a:pt x="312" y="923"/>
                  </a:lnTo>
                  <a:lnTo>
                    <a:pt x="317" y="940"/>
                  </a:lnTo>
                  <a:lnTo>
                    <a:pt x="322" y="948"/>
                  </a:lnTo>
                  <a:lnTo>
                    <a:pt x="326" y="955"/>
                  </a:lnTo>
                  <a:lnTo>
                    <a:pt x="332" y="961"/>
                  </a:lnTo>
                  <a:lnTo>
                    <a:pt x="335" y="963"/>
                  </a:lnTo>
                  <a:lnTo>
                    <a:pt x="340" y="963"/>
                  </a:lnTo>
                  <a:lnTo>
                    <a:pt x="340" y="963"/>
                  </a:lnTo>
                  <a:lnTo>
                    <a:pt x="350" y="966"/>
                  </a:lnTo>
                  <a:lnTo>
                    <a:pt x="359" y="968"/>
                  </a:lnTo>
                  <a:lnTo>
                    <a:pt x="366" y="974"/>
                  </a:lnTo>
                  <a:lnTo>
                    <a:pt x="374" y="980"/>
                  </a:lnTo>
                  <a:lnTo>
                    <a:pt x="378" y="988"/>
                  </a:lnTo>
                  <a:lnTo>
                    <a:pt x="382" y="995"/>
                  </a:lnTo>
                  <a:lnTo>
                    <a:pt x="384" y="1001"/>
                  </a:lnTo>
                  <a:lnTo>
                    <a:pt x="384" y="1007"/>
                  </a:lnTo>
                  <a:lnTo>
                    <a:pt x="384" y="1007"/>
                  </a:lnTo>
                  <a:lnTo>
                    <a:pt x="385" y="1013"/>
                  </a:lnTo>
                  <a:lnTo>
                    <a:pt x="388" y="1017"/>
                  </a:lnTo>
                  <a:lnTo>
                    <a:pt x="397" y="1026"/>
                  </a:lnTo>
                  <a:lnTo>
                    <a:pt x="403" y="1032"/>
                  </a:lnTo>
                  <a:lnTo>
                    <a:pt x="408" y="1038"/>
                  </a:lnTo>
                  <a:lnTo>
                    <a:pt x="411" y="1044"/>
                  </a:lnTo>
                  <a:lnTo>
                    <a:pt x="412" y="1051"/>
                  </a:lnTo>
                  <a:lnTo>
                    <a:pt x="412" y="1051"/>
                  </a:lnTo>
                  <a:lnTo>
                    <a:pt x="412" y="1056"/>
                  </a:lnTo>
                  <a:lnTo>
                    <a:pt x="412" y="1056"/>
                  </a:lnTo>
                  <a:lnTo>
                    <a:pt x="416" y="1060"/>
                  </a:lnTo>
                  <a:lnTo>
                    <a:pt x="416" y="1060"/>
                  </a:lnTo>
                  <a:lnTo>
                    <a:pt x="422" y="1063"/>
                  </a:lnTo>
                  <a:lnTo>
                    <a:pt x="431" y="1066"/>
                  </a:lnTo>
                  <a:lnTo>
                    <a:pt x="442" y="1067"/>
                  </a:lnTo>
                  <a:lnTo>
                    <a:pt x="452" y="1067"/>
                  </a:lnTo>
                  <a:lnTo>
                    <a:pt x="452" y="1067"/>
                  </a:lnTo>
                  <a:lnTo>
                    <a:pt x="465" y="1067"/>
                  </a:lnTo>
                  <a:lnTo>
                    <a:pt x="477" y="1066"/>
                  </a:lnTo>
                  <a:lnTo>
                    <a:pt x="487" y="1063"/>
                  </a:lnTo>
                  <a:lnTo>
                    <a:pt x="492" y="1062"/>
                  </a:lnTo>
                  <a:lnTo>
                    <a:pt x="492" y="1062"/>
                  </a:lnTo>
                  <a:lnTo>
                    <a:pt x="498" y="1057"/>
                  </a:lnTo>
                  <a:lnTo>
                    <a:pt x="505" y="1054"/>
                  </a:lnTo>
                  <a:lnTo>
                    <a:pt x="505" y="1054"/>
                  </a:lnTo>
                  <a:lnTo>
                    <a:pt x="505" y="1054"/>
                  </a:lnTo>
                  <a:lnTo>
                    <a:pt x="505" y="1054"/>
                  </a:lnTo>
                  <a:lnTo>
                    <a:pt x="512" y="1053"/>
                  </a:lnTo>
                  <a:lnTo>
                    <a:pt x="520" y="1053"/>
                  </a:lnTo>
                  <a:lnTo>
                    <a:pt x="520" y="1053"/>
                  </a:lnTo>
                  <a:lnTo>
                    <a:pt x="527" y="1054"/>
                  </a:lnTo>
                  <a:lnTo>
                    <a:pt x="534" y="1056"/>
                  </a:lnTo>
                  <a:lnTo>
                    <a:pt x="534" y="1056"/>
                  </a:lnTo>
                  <a:lnTo>
                    <a:pt x="537" y="1058"/>
                  </a:lnTo>
                  <a:lnTo>
                    <a:pt x="543" y="1058"/>
                  </a:lnTo>
                  <a:lnTo>
                    <a:pt x="543" y="1058"/>
                  </a:lnTo>
                  <a:lnTo>
                    <a:pt x="543" y="1058"/>
                  </a:lnTo>
                  <a:lnTo>
                    <a:pt x="543" y="1058"/>
                  </a:lnTo>
                  <a:lnTo>
                    <a:pt x="543" y="1058"/>
                  </a:lnTo>
                  <a:lnTo>
                    <a:pt x="543" y="1058"/>
                  </a:lnTo>
                  <a:lnTo>
                    <a:pt x="549" y="1057"/>
                  </a:lnTo>
                  <a:lnTo>
                    <a:pt x="557" y="1056"/>
                  </a:lnTo>
                  <a:lnTo>
                    <a:pt x="557" y="1056"/>
                  </a:lnTo>
                  <a:lnTo>
                    <a:pt x="560" y="1056"/>
                  </a:lnTo>
                  <a:lnTo>
                    <a:pt x="560" y="1056"/>
                  </a:lnTo>
                  <a:lnTo>
                    <a:pt x="567" y="1054"/>
                  </a:lnTo>
                  <a:lnTo>
                    <a:pt x="574" y="1053"/>
                  </a:lnTo>
                  <a:lnTo>
                    <a:pt x="574" y="1053"/>
                  </a:lnTo>
                  <a:lnTo>
                    <a:pt x="580" y="1054"/>
                  </a:lnTo>
                  <a:lnTo>
                    <a:pt x="580" y="1054"/>
                  </a:lnTo>
                  <a:lnTo>
                    <a:pt x="592" y="1058"/>
                  </a:lnTo>
                  <a:lnTo>
                    <a:pt x="607" y="1066"/>
                  </a:lnTo>
                  <a:lnTo>
                    <a:pt x="623" y="1075"/>
                  </a:lnTo>
                  <a:lnTo>
                    <a:pt x="629" y="1081"/>
                  </a:lnTo>
                  <a:lnTo>
                    <a:pt x="632" y="1085"/>
                  </a:lnTo>
                  <a:lnTo>
                    <a:pt x="632" y="1085"/>
                  </a:lnTo>
                  <a:lnTo>
                    <a:pt x="633" y="1091"/>
                  </a:lnTo>
                  <a:lnTo>
                    <a:pt x="632" y="1095"/>
                  </a:lnTo>
                  <a:lnTo>
                    <a:pt x="632" y="1095"/>
                  </a:lnTo>
                  <a:lnTo>
                    <a:pt x="625" y="1106"/>
                  </a:lnTo>
                  <a:lnTo>
                    <a:pt x="625" y="1106"/>
                  </a:lnTo>
                  <a:lnTo>
                    <a:pt x="613" y="1119"/>
                  </a:lnTo>
                  <a:lnTo>
                    <a:pt x="602" y="1132"/>
                  </a:lnTo>
                  <a:lnTo>
                    <a:pt x="598" y="1138"/>
                  </a:lnTo>
                  <a:lnTo>
                    <a:pt x="595" y="1144"/>
                  </a:lnTo>
                  <a:lnTo>
                    <a:pt x="595" y="1150"/>
                  </a:lnTo>
                  <a:lnTo>
                    <a:pt x="595" y="1155"/>
                  </a:lnTo>
                  <a:lnTo>
                    <a:pt x="595" y="1155"/>
                  </a:lnTo>
                  <a:lnTo>
                    <a:pt x="598" y="1159"/>
                  </a:lnTo>
                  <a:lnTo>
                    <a:pt x="602" y="1162"/>
                  </a:lnTo>
                  <a:lnTo>
                    <a:pt x="602" y="1162"/>
                  </a:lnTo>
                  <a:lnTo>
                    <a:pt x="620" y="1174"/>
                  </a:lnTo>
                  <a:lnTo>
                    <a:pt x="631" y="1181"/>
                  </a:lnTo>
                  <a:lnTo>
                    <a:pt x="638" y="1189"/>
                  </a:lnTo>
                  <a:lnTo>
                    <a:pt x="641" y="1189"/>
                  </a:lnTo>
                  <a:lnTo>
                    <a:pt x="641" y="1187"/>
                  </a:lnTo>
                  <a:lnTo>
                    <a:pt x="641" y="1187"/>
                  </a:lnTo>
                  <a:lnTo>
                    <a:pt x="645" y="1186"/>
                  </a:lnTo>
                  <a:lnTo>
                    <a:pt x="645" y="1186"/>
                  </a:lnTo>
                  <a:lnTo>
                    <a:pt x="650" y="1180"/>
                  </a:lnTo>
                  <a:lnTo>
                    <a:pt x="656" y="1169"/>
                  </a:lnTo>
                  <a:lnTo>
                    <a:pt x="659" y="1156"/>
                  </a:lnTo>
                  <a:lnTo>
                    <a:pt x="663" y="1141"/>
                  </a:lnTo>
                  <a:lnTo>
                    <a:pt x="666" y="1113"/>
                  </a:lnTo>
                  <a:lnTo>
                    <a:pt x="667" y="1092"/>
                  </a:lnTo>
                  <a:lnTo>
                    <a:pt x="667" y="1092"/>
                  </a:lnTo>
                  <a:lnTo>
                    <a:pt x="669" y="1076"/>
                  </a:lnTo>
                  <a:lnTo>
                    <a:pt x="670" y="1056"/>
                  </a:lnTo>
                  <a:lnTo>
                    <a:pt x="678" y="1014"/>
                  </a:lnTo>
                  <a:lnTo>
                    <a:pt x="678" y="1014"/>
                  </a:lnTo>
                  <a:lnTo>
                    <a:pt x="682" y="995"/>
                  </a:lnTo>
                  <a:lnTo>
                    <a:pt x="682" y="995"/>
                  </a:lnTo>
                  <a:lnTo>
                    <a:pt x="684" y="989"/>
                  </a:lnTo>
                  <a:lnTo>
                    <a:pt x="684" y="983"/>
                  </a:lnTo>
                  <a:lnTo>
                    <a:pt x="682" y="971"/>
                  </a:lnTo>
                  <a:lnTo>
                    <a:pt x="678" y="960"/>
                  </a:lnTo>
                  <a:lnTo>
                    <a:pt x="670" y="949"/>
                  </a:lnTo>
                  <a:lnTo>
                    <a:pt x="670" y="949"/>
                  </a:lnTo>
                  <a:lnTo>
                    <a:pt x="660" y="933"/>
                  </a:lnTo>
                  <a:lnTo>
                    <a:pt x="648" y="917"/>
                  </a:lnTo>
                  <a:lnTo>
                    <a:pt x="644" y="910"/>
                  </a:lnTo>
                  <a:lnTo>
                    <a:pt x="641" y="901"/>
                  </a:lnTo>
                  <a:lnTo>
                    <a:pt x="638" y="892"/>
                  </a:lnTo>
                  <a:lnTo>
                    <a:pt x="638" y="881"/>
                  </a:lnTo>
                  <a:lnTo>
                    <a:pt x="638" y="881"/>
                  </a:lnTo>
                  <a:lnTo>
                    <a:pt x="638" y="868"/>
                  </a:lnTo>
                  <a:lnTo>
                    <a:pt x="641" y="859"/>
                  </a:lnTo>
                  <a:lnTo>
                    <a:pt x="645" y="855"/>
                  </a:lnTo>
                  <a:lnTo>
                    <a:pt x="651" y="853"/>
                  </a:lnTo>
                  <a:lnTo>
                    <a:pt x="667" y="850"/>
                  </a:lnTo>
                  <a:lnTo>
                    <a:pt x="676" y="849"/>
                  </a:lnTo>
                  <a:lnTo>
                    <a:pt x="685" y="843"/>
                  </a:lnTo>
                  <a:lnTo>
                    <a:pt x="685" y="843"/>
                  </a:lnTo>
                  <a:lnTo>
                    <a:pt x="691" y="839"/>
                  </a:lnTo>
                  <a:lnTo>
                    <a:pt x="694" y="834"/>
                  </a:lnTo>
                  <a:lnTo>
                    <a:pt x="694" y="834"/>
                  </a:lnTo>
                  <a:lnTo>
                    <a:pt x="694" y="834"/>
                  </a:lnTo>
                  <a:lnTo>
                    <a:pt x="694" y="834"/>
                  </a:lnTo>
                  <a:lnTo>
                    <a:pt x="694" y="834"/>
                  </a:lnTo>
                  <a:lnTo>
                    <a:pt x="696" y="830"/>
                  </a:lnTo>
                  <a:lnTo>
                    <a:pt x="696" y="827"/>
                  </a:lnTo>
                  <a:lnTo>
                    <a:pt x="692" y="824"/>
                  </a:lnTo>
                  <a:lnTo>
                    <a:pt x="690" y="821"/>
                  </a:lnTo>
                  <a:lnTo>
                    <a:pt x="679" y="816"/>
                  </a:lnTo>
                  <a:lnTo>
                    <a:pt x="670" y="815"/>
                  </a:lnTo>
                  <a:lnTo>
                    <a:pt x="670" y="815"/>
                  </a:lnTo>
                  <a:lnTo>
                    <a:pt x="669" y="813"/>
                  </a:lnTo>
                  <a:lnTo>
                    <a:pt x="669" y="813"/>
                  </a:lnTo>
                  <a:lnTo>
                    <a:pt x="663" y="811"/>
                  </a:lnTo>
                  <a:lnTo>
                    <a:pt x="659" y="805"/>
                  </a:lnTo>
                  <a:lnTo>
                    <a:pt x="656" y="799"/>
                  </a:lnTo>
                  <a:lnTo>
                    <a:pt x="653" y="791"/>
                  </a:lnTo>
                  <a:lnTo>
                    <a:pt x="653" y="791"/>
                  </a:lnTo>
                  <a:lnTo>
                    <a:pt x="651" y="784"/>
                  </a:lnTo>
                  <a:lnTo>
                    <a:pt x="653" y="775"/>
                  </a:lnTo>
                  <a:lnTo>
                    <a:pt x="653" y="775"/>
                  </a:lnTo>
                  <a:lnTo>
                    <a:pt x="653" y="775"/>
                  </a:lnTo>
                  <a:lnTo>
                    <a:pt x="653" y="775"/>
                  </a:lnTo>
                  <a:lnTo>
                    <a:pt x="656" y="772"/>
                  </a:lnTo>
                  <a:lnTo>
                    <a:pt x="660" y="771"/>
                  </a:lnTo>
                  <a:lnTo>
                    <a:pt x="672" y="768"/>
                  </a:lnTo>
                  <a:lnTo>
                    <a:pt x="687" y="768"/>
                  </a:lnTo>
                  <a:lnTo>
                    <a:pt x="704" y="766"/>
                  </a:lnTo>
                  <a:lnTo>
                    <a:pt x="704" y="766"/>
                  </a:lnTo>
                  <a:lnTo>
                    <a:pt x="759" y="768"/>
                  </a:lnTo>
                  <a:lnTo>
                    <a:pt x="759" y="768"/>
                  </a:lnTo>
                  <a:lnTo>
                    <a:pt x="769" y="766"/>
                  </a:lnTo>
                  <a:lnTo>
                    <a:pt x="783" y="765"/>
                  </a:lnTo>
                  <a:lnTo>
                    <a:pt x="783" y="765"/>
                  </a:lnTo>
                  <a:lnTo>
                    <a:pt x="808" y="756"/>
                  </a:lnTo>
                  <a:lnTo>
                    <a:pt x="828" y="747"/>
                  </a:lnTo>
                  <a:lnTo>
                    <a:pt x="828" y="747"/>
                  </a:lnTo>
                  <a:lnTo>
                    <a:pt x="828" y="747"/>
                  </a:lnTo>
                  <a:lnTo>
                    <a:pt x="836" y="744"/>
                  </a:lnTo>
                  <a:lnTo>
                    <a:pt x="839" y="741"/>
                  </a:lnTo>
                  <a:lnTo>
                    <a:pt x="839" y="741"/>
                  </a:lnTo>
                  <a:lnTo>
                    <a:pt x="839" y="737"/>
                  </a:lnTo>
                  <a:lnTo>
                    <a:pt x="839" y="728"/>
                  </a:lnTo>
                  <a:lnTo>
                    <a:pt x="839" y="723"/>
                  </a:lnTo>
                  <a:lnTo>
                    <a:pt x="836" y="717"/>
                  </a:lnTo>
                  <a:lnTo>
                    <a:pt x="831" y="712"/>
                  </a:lnTo>
                  <a:lnTo>
                    <a:pt x="825" y="706"/>
                  </a:lnTo>
                  <a:lnTo>
                    <a:pt x="825" y="706"/>
                  </a:lnTo>
                  <a:lnTo>
                    <a:pt x="821" y="701"/>
                  </a:lnTo>
                  <a:lnTo>
                    <a:pt x="817" y="695"/>
                  </a:lnTo>
                  <a:lnTo>
                    <a:pt x="817" y="695"/>
                  </a:lnTo>
                  <a:lnTo>
                    <a:pt x="815" y="691"/>
                  </a:lnTo>
                  <a:lnTo>
                    <a:pt x="814" y="685"/>
                  </a:lnTo>
                  <a:lnTo>
                    <a:pt x="814" y="680"/>
                  </a:lnTo>
                  <a:lnTo>
                    <a:pt x="815" y="675"/>
                  </a:lnTo>
                  <a:lnTo>
                    <a:pt x="821" y="663"/>
                  </a:lnTo>
                  <a:lnTo>
                    <a:pt x="828" y="653"/>
                  </a:lnTo>
                  <a:lnTo>
                    <a:pt x="828" y="653"/>
                  </a:lnTo>
                  <a:lnTo>
                    <a:pt x="831" y="650"/>
                  </a:lnTo>
                  <a:lnTo>
                    <a:pt x="833" y="645"/>
                  </a:lnTo>
                  <a:lnTo>
                    <a:pt x="833" y="642"/>
                  </a:lnTo>
                  <a:lnTo>
                    <a:pt x="833" y="638"/>
                  </a:lnTo>
                  <a:lnTo>
                    <a:pt x="833" y="638"/>
                  </a:lnTo>
                  <a:lnTo>
                    <a:pt x="831" y="633"/>
                  </a:lnTo>
                  <a:lnTo>
                    <a:pt x="828" y="629"/>
                  </a:lnTo>
                  <a:lnTo>
                    <a:pt x="821" y="620"/>
                  </a:lnTo>
                  <a:lnTo>
                    <a:pt x="800" y="599"/>
                  </a:lnTo>
                  <a:lnTo>
                    <a:pt x="800" y="599"/>
                  </a:lnTo>
                  <a:lnTo>
                    <a:pt x="797" y="593"/>
                  </a:lnTo>
                  <a:lnTo>
                    <a:pt x="794" y="586"/>
                  </a:lnTo>
                  <a:lnTo>
                    <a:pt x="793" y="577"/>
                  </a:lnTo>
                  <a:lnTo>
                    <a:pt x="793" y="567"/>
                  </a:lnTo>
                  <a:lnTo>
                    <a:pt x="793" y="567"/>
                  </a:lnTo>
                  <a:lnTo>
                    <a:pt x="793" y="554"/>
                  </a:lnTo>
                  <a:lnTo>
                    <a:pt x="794" y="539"/>
                  </a:lnTo>
                  <a:lnTo>
                    <a:pt x="794" y="539"/>
                  </a:lnTo>
                  <a:lnTo>
                    <a:pt x="799" y="520"/>
                  </a:lnTo>
                  <a:lnTo>
                    <a:pt x="803" y="502"/>
                  </a:lnTo>
                  <a:lnTo>
                    <a:pt x="811" y="484"/>
                  </a:lnTo>
                  <a:lnTo>
                    <a:pt x="818" y="469"/>
                  </a:lnTo>
                  <a:lnTo>
                    <a:pt x="818" y="469"/>
                  </a:lnTo>
                  <a:lnTo>
                    <a:pt x="821" y="462"/>
                  </a:lnTo>
                  <a:lnTo>
                    <a:pt x="822" y="456"/>
                  </a:lnTo>
                  <a:lnTo>
                    <a:pt x="821" y="452"/>
                  </a:lnTo>
                  <a:lnTo>
                    <a:pt x="817" y="449"/>
                  </a:lnTo>
                  <a:lnTo>
                    <a:pt x="811" y="446"/>
                  </a:lnTo>
                  <a:lnTo>
                    <a:pt x="805" y="444"/>
                  </a:lnTo>
                  <a:lnTo>
                    <a:pt x="787" y="443"/>
                  </a:lnTo>
                  <a:lnTo>
                    <a:pt x="787" y="443"/>
                  </a:lnTo>
                  <a:lnTo>
                    <a:pt x="760" y="444"/>
                  </a:lnTo>
                  <a:lnTo>
                    <a:pt x="735" y="447"/>
                  </a:lnTo>
                  <a:lnTo>
                    <a:pt x="735" y="447"/>
                  </a:lnTo>
                  <a:lnTo>
                    <a:pt x="726" y="449"/>
                  </a:lnTo>
                  <a:lnTo>
                    <a:pt x="726" y="449"/>
                  </a:lnTo>
                  <a:lnTo>
                    <a:pt x="725" y="449"/>
                  </a:lnTo>
                  <a:lnTo>
                    <a:pt x="725" y="449"/>
                  </a:lnTo>
                  <a:lnTo>
                    <a:pt x="725" y="449"/>
                  </a:lnTo>
                  <a:lnTo>
                    <a:pt x="725" y="449"/>
                  </a:lnTo>
                  <a:lnTo>
                    <a:pt x="725" y="449"/>
                  </a:lnTo>
                  <a:lnTo>
                    <a:pt x="723" y="449"/>
                  </a:lnTo>
                  <a:lnTo>
                    <a:pt x="723" y="449"/>
                  </a:lnTo>
                  <a:lnTo>
                    <a:pt x="723" y="449"/>
                  </a:lnTo>
                  <a:lnTo>
                    <a:pt x="723" y="449"/>
                  </a:lnTo>
                  <a:lnTo>
                    <a:pt x="721" y="449"/>
                  </a:lnTo>
                  <a:lnTo>
                    <a:pt x="721" y="449"/>
                  </a:lnTo>
                  <a:lnTo>
                    <a:pt x="719" y="449"/>
                  </a:lnTo>
                  <a:lnTo>
                    <a:pt x="719" y="449"/>
                  </a:lnTo>
                  <a:lnTo>
                    <a:pt x="707" y="447"/>
                  </a:lnTo>
                  <a:lnTo>
                    <a:pt x="696" y="446"/>
                  </a:lnTo>
                  <a:lnTo>
                    <a:pt x="684" y="441"/>
                  </a:lnTo>
                  <a:lnTo>
                    <a:pt x="673" y="437"/>
                  </a:lnTo>
                  <a:lnTo>
                    <a:pt x="663" y="431"/>
                  </a:lnTo>
                  <a:lnTo>
                    <a:pt x="654" y="424"/>
                  </a:lnTo>
                  <a:lnTo>
                    <a:pt x="645" y="415"/>
                  </a:lnTo>
                  <a:lnTo>
                    <a:pt x="636" y="404"/>
                  </a:lnTo>
                  <a:lnTo>
                    <a:pt x="636" y="404"/>
                  </a:lnTo>
                  <a:lnTo>
                    <a:pt x="628" y="396"/>
                  </a:lnTo>
                  <a:lnTo>
                    <a:pt x="619" y="390"/>
                  </a:lnTo>
                  <a:lnTo>
                    <a:pt x="608" y="387"/>
                  </a:lnTo>
                  <a:lnTo>
                    <a:pt x="597" y="387"/>
                  </a:lnTo>
                  <a:lnTo>
                    <a:pt x="597" y="387"/>
                  </a:lnTo>
                  <a:lnTo>
                    <a:pt x="580" y="388"/>
                  </a:lnTo>
                  <a:lnTo>
                    <a:pt x="580" y="388"/>
                  </a:lnTo>
                  <a:lnTo>
                    <a:pt x="551" y="391"/>
                  </a:lnTo>
                  <a:lnTo>
                    <a:pt x="534" y="393"/>
                  </a:lnTo>
                  <a:lnTo>
                    <a:pt x="515" y="394"/>
                  </a:lnTo>
                  <a:lnTo>
                    <a:pt x="515" y="394"/>
                  </a:lnTo>
                  <a:lnTo>
                    <a:pt x="514" y="394"/>
                  </a:lnTo>
                  <a:lnTo>
                    <a:pt x="514" y="394"/>
                  </a:lnTo>
                  <a:lnTo>
                    <a:pt x="503" y="394"/>
                  </a:lnTo>
                  <a:lnTo>
                    <a:pt x="495" y="391"/>
                  </a:lnTo>
                  <a:lnTo>
                    <a:pt x="489" y="388"/>
                  </a:lnTo>
                  <a:lnTo>
                    <a:pt x="483" y="384"/>
                  </a:lnTo>
                  <a:lnTo>
                    <a:pt x="477" y="378"/>
                  </a:lnTo>
                  <a:lnTo>
                    <a:pt x="474" y="372"/>
                  </a:lnTo>
                  <a:lnTo>
                    <a:pt x="471" y="365"/>
                  </a:lnTo>
                  <a:lnTo>
                    <a:pt x="470" y="357"/>
                  </a:lnTo>
                  <a:lnTo>
                    <a:pt x="468" y="342"/>
                  </a:lnTo>
                  <a:lnTo>
                    <a:pt x="468" y="326"/>
                  </a:lnTo>
                  <a:lnTo>
                    <a:pt x="470" y="301"/>
                  </a:lnTo>
                  <a:lnTo>
                    <a:pt x="470" y="301"/>
                  </a:lnTo>
                  <a:lnTo>
                    <a:pt x="470" y="294"/>
                  </a:lnTo>
                  <a:lnTo>
                    <a:pt x="468" y="286"/>
                  </a:lnTo>
                  <a:lnTo>
                    <a:pt x="464" y="282"/>
                  </a:lnTo>
                  <a:lnTo>
                    <a:pt x="458" y="276"/>
                  </a:lnTo>
                  <a:lnTo>
                    <a:pt x="458" y="276"/>
                  </a:lnTo>
                  <a:lnTo>
                    <a:pt x="446" y="266"/>
                  </a:lnTo>
                  <a:lnTo>
                    <a:pt x="442" y="261"/>
                  </a:lnTo>
                  <a:lnTo>
                    <a:pt x="440" y="258"/>
                  </a:lnTo>
                  <a:lnTo>
                    <a:pt x="439" y="254"/>
                  </a:lnTo>
                  <a:lnTo>
                    <a:pt x="439" y="254"/>
                  </a:lnTo>
                  <a:lnTo>
                    <a:pt x="439" y="249"/>
                  </a:lnTo>
                  <a:lnTo>
                    <a:pt x="437" y="246"/>
                  </a:lnTo>
                  <a:lnTo>
                    <a:pt x="436" y="244"/>
                  </a:lnTo>
                  <a:lnTo>
                    <a:pt x="433" y="242"/>
                  </a:lnTo>
                  <a:lnTo>
                    <a:pt x="425" y="239"/>
                  </a:lnTo>
                  <a:lnTo>
                    <a:pt x="416" y="239"/>
                  </a:lnTo>
                  <a:lnTo>
                    <a:pt x="416" y="239"/>
                  </a:lnTo>
                  <a:lnTo>
                    <a:pt x="413" y="239"/>
                  </a:lnTo>
                  <a:lnTo>
                    <a:pt x="413" y="239"/>
                  </a:lnTo>
                  <a:lnTo>
                    <a:pt x="406" y="239"/>
                  </a:lnTo>
                  <a:lnTo>
                    <a:pt x="406" y="239"/>
                  </a:lnTo>
                  <a:lnTo>
                    <a:pt x="405" y="239"/>
                  </a:lnTo>
                  <a:lnTo>
                    <a:pt x="405" y="239"/>
                  </a:lnTo>
                  <a:lnTo>
                    <a:pt x="405" y="239"/>
                  </a:lnTo>
                  <a:lnTo>
                    <a:pt x="400" y="238"/>
                  </a:lnTo>
                  <a:lnTo>
                    <a:pt x="400" y="238"/>
                  </a:lnTo>
                  <a:lnTo>
                    <a:pt x="400" y="236"/>
                  </a:lnTo>
                  <a:lnTo>
                    <a:pt x="400" y="233"/>
                  </a:lnTo>
                  <a:lnTo>
                    <a:pt x="403" y="224"/>
                  </a:lnTo>
                  <a:lnTo>
                    <a:pt x="409" y="215"/>
                  </a:lnTo>
                  <a:lnTo>
                    <a:pt x="416" y="207"/>
                  </a:lnTo>
                  <a:lnTo>
                    <a:pt x="416" y="207"/>
                  </a:lnTo>
                  <a:lnTo>
                    <a:pt x="422" y="198"/>
                  </a:lnTo>
                  <a:lnTo>
                    <a:pt x="422" y="198"/>
                  </a:lnTo>
                  <a:lnTo>
                    <a:pt x="425" y="190"/>
                  </a:lnTo>
                  <a:lnTo>
                    <a:pt x="427" y="180"/>
                  </a:lnTo>
                  <a:lnTo>
                    <a:pt x="427" y="155"/>
                  </a:lnTo>
                  <a:lnTo>
                    <a:pt x="427" y="155"/>
                  </a:lnTo>
                  <a:lnTo>
                    <a:pt x="430" y="145"/>
                  </a:lnTo>
                  <a:lnTo>
                    <a:pt x="434" y="134"/>
                  </a:lnTo>
                  <a:lnTo>
                    <a:pt x="442" y="124"/>
                  </a:lnTo>
                  <a:lnTo>
                    <a:pt x="450" y="115"/>
                  </a:lnTo>
                  <a:lnTo>
                    <a:pt x="471" y="94"/>
                  </a:lnTo>
                  <a:lnTo>
                    <a:pt x="481" y="86"/>
                  </a:lnTo>
                  <a:lnTo>
                    <a:pt x="489" y="75"/>
                  </a:lnTo>
                  <a:lnTo>
                    <a:pt x="489" y="75"/>
                  </a:lnTo>
                  <a:lnTo>
                    <a:pt x="493" y="71"/>
                  </a:lnTo>
                  <a:lnTo>
                    <a:pt x="499" y="66"/>
                  </a:lnTo>
                  <a:lnTo>
                    <a:pt x="499" y="66"/>
                  </a:lnTo>
                  <a:lnTo>
                    <a:pt x="503" y="63"/>
                  </a:lnTo>
                  <a:lnTo>
                    <a:pt x="503" y="63"/>
                  </a:lnTo>
                  <a:lnTo>
                    <a:pt x="511" y="60"/>
                  </a:lnTo>
                  <a:lnTo>
                    <a:pt x="511" y="60"/>
                  </a:lnTo>
                  <a:lnTo>
                    <a:pt x="511" y="60"/>
                  </a:lnTo>
                  <a:lnTo>
                    <a:pt x="511" y="60"/>
                  </a:lnTo>
                  <a:lnTo>
                    <a:pt x="512" y="56"/>
                  </a:lnTo>
                  <a:lnTo>
                    <a:pt x="517" y="53"/>
                  </a:lnTo>
                  <a:lnTo>
                    <a:pt x="521" y="50"/>
                  </a:lnTo>
                  <a:lnTo>
                    <a:pt x="527" y="47"/>
                  </a:lnTo>
                  <a:lnTo>
                    <a:pt x="527" y="47"/>
                  </a:lnTo>
                  <a:lnTo>
                    <a:pt x="539" y="44"/>
                  </a:lnTo>
                  <a:lnTo>
                    <a:pt x="548" y="40"/>
                  </a:lnTo>
                  <a:lnTo>
                    <a:pt x="555" y="35"/>
                  </a:lnTo>
                  <a:lnTo>
                    <a:pt x="560" y="29"/>
                  </a:lnTo>
                  <a:lnTo>
                    <a:pt x="561" y="23"/>
                  </a:lnTo>
                  <a:lnTo>
                    <a:pt x="560" y="16"/>
                  </a:lnTo>
                  <a:lnTo>
                    <a:pt x="554" y="10"/>
                  </a:lnTo>
                  <a:lnTo>
                    <a:pt x="545" y="3"/>
                  </a:lnTo>
                  <a:lnTo>
                    <a:pt x="545" y="3"/>
                  </a:lnTo>
                  <a:lnTo>
                    <a:pt x="539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36" name="Freeform: Shape 219">
              <a:extLst>
                <a:ext uri="{FF2B5EF4-FFF2-40B4-BE49-F238E27FC236}">
                  <a16:creationId xmlns:a16="http://schemas.microsoft.com/office/drawing/2014/main" id="{0B0368C5-03D9-7148-B70E-762DD8CF1491}"/>
                </a:ext>
              </a:extLst>
            </p:cNvPr>
            <p:cNvSpPr/>
            <p:nvPr/>
          </p:nvSpPr>
          <p:spPr>
            <a:xfrm>
              <a:off x="2390400" y="2882160"/>
              <a:ext cx="301680" cy="427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39" h="1189">
                  <a:moveTo>
                    <a:pt x="533" y="0"/>
                  </a:moveTo>
                  <a:lnTo>
                    <a:pt x="533" y="0"/>
                  </a:lnTo>
                  <a:lnTo>
                    <a:pt x="524" y="1"/>
                  </a:lnTo>
                  <a:lnTo>
                    <a:pt x="517" y="6"/>
                  </a:lnTo>
                  <a:lnTo>
                    <a:pt x="509" y="12"/>
                  </a:lnTo>
                  <a:lnTo>
                    <a:pt x="501" y="19"/>
                  </a:lnTo>
                  <a:lnTo>
                    <a:pt x="493" y="26"/>
                  </a:lnTo>
                  <a:lnTo>
                    <a:pt x="484" y="32"/>
                  </a:lnTo>
                  <a:lnTo>
                    <a:pt x="476" y="38"/>
                  </a:lnTo>
                  <a:lnTo>
                    <a:pt x="465" y="41"/>
                  </a:lnTo>
                  <a:lnTo>
                    <a:pt x="465" y="41"/>
                  </a:lnTo>
                  <a:lnTo>
                    <a:pt x="453" y="44"/>
                  </a:lnTo>
                  <a:lnTo>
                    <a:pt x="444" y="47"/>
                  </a:lnTo>
                  <a:lnTo>
                    <a:pt x="437" y="52"/>
                  </a:lnTo>
                  <a:lnTo>
                    <a:pt x="431" y="56"/>
                  </a:lnTo>
                  <a:lnTo>
                    <a:pt x="418" y="68"/>
                  </a:lnTo>
                  <a:lnTo>
                    <a:pt x="412" y="72"/>
                  </a:lnTo>
                  <a:lnTo>
                    <a:pt x="405" y="77"/>
                  </a:lnTo>
                  <a:lnTo>
                    <a:pt x="405" y="77"/>
                  </a:lnTo>
                  <a:lnTo>
                    <a:pt x="396" y="80"/>
                  </a:lnTo>
                  <a:lnTo>
                    <a:pt x="385" y="83"/>
                  </a:lnTo>
                  <a:lnTo>
                    <a:pt x="365" y="84"/>
                  </a:lnTo>
                  <a:lnTo>
                    <a:pt x="356" y="86"/>
                  </a:lnTo>
                  <a:lnTo>
                    <a:pt x="347" y="88"/>
                  </a:lnTo>
                  <a:lnTo>
                    <a:pt x="343" y="91"/>
                  </a:lnTo>
                  <a:lnTo>
                    <a:pt x="341" y="94"/>
                  </a:lnTo>
                  <a:lnTo>
                    <a:pt x="340" y="97"/>
                  </a:lnTo>
                  <a:lnTo>
                    <a:pt x="340" y="97"/>
                  </a:lnTo>
                  <a:lnTo>
                    <a:pt x="338" y="105"/>
                  </a:lnTo>
                  <a:lnTo>
                    <a:pt x="337" y="106"/>
                  </a:lnTo>
                  <a:lnTo>
                    <a:pt x="335" y="106"/>
                  </a:lnTo>
                  <a:lnTo>
                    <a:pt x="335" y="106"/>
                  </a:lnTo>
                  <a:lnTo>
                    <a:pt x="331" y="105"/>
                  </a:lnTo>
                  <a:lnTo>
                    <a:pt x="323" y="100"/>
                  </a:lnTo>
                  <a:lnTo>
                    <a:pt x="316" y="96"/>
                  </a:lnTo>
                  <a:lnTo>
                    <a:pt x="307" y="93"/>
                  </a:lnTo>
                  <a:lnTo>
                    <a:pt x="307" y="93"/>
                  </a:lnTo>
                  <a:lnTo>
                    <a:pt x="304" y="93"/>
                  </a:lnTo>
                  <a:lnTo>
                    <a:pt x="304" y="93"/>
                  </a:lnTo>
                  <a:lnTo>
                    <a:pt x="295" y="94"/>
                  </a:lnTo>
                  <a:lnTo>
                    <a:pt x="285" y="99"/>
                  </a:lnTo>
                  <a:lnTo>
                    <a:pt x="275" y="106"/>
                  </a:lnTo>
                  <a:lnTo>
                    <a:pt x="264" y="115"/>
                  </a:lnTo>
                  <a:lnTo>
                    <a:pt x="255" y="124"/>
                  </a:lnTo>
                  <a:lnTo>
                    <a:pt x="248" y="134"/>
                  </a:lnTo>
                  <a:lnTo>
                    <a:pt x="244" y="145"/>
                  </a:lnTo>
                  <a:lnTo>
                    <a:pt x="242" y="149"/>
                  </a:lnTo>
                  <a:lnTo>
                    <a:pt x="242" y="153"/>
                  </a:lnTo>
                  <a:lnTo>
                    <a:pt x="242" y="153"/>
                  </a:lnTo>
                  <a:lnTo>
                    <a:pt x="244" y="171"/>
                  </a:lnTo>
                  <a:lnTo>
                    <a:pt x="244" y="180"/>
                  </a:lnTo>
                  <a:lnTo>
                    <a:pt x="242" y="187"/>
                  </a:lnTo>
                  <a:lnTo>
                    <a:pt x="241" y="196"/>
                  </a:lnTo>
                  <a:lnTo>
                    <a:pt x="235" y="205"/>
                  </a:lnTo>
                  <a:lnTo>
                    <a:pt x="227" y="212"/>
                  </a:lnTo>
                  <a:lnTo>
                    <a:pt x="217" y="221"/>
                  </a:lnTo>
                  <a:lnTo>
                    <a:pt x="217" y="221"/>
                  </a:lnTo>
                  <a:lnTo>
                    <a:pt x="204" y="230"/>
                  </a:lnTo>
                  <a:lnTo>
                    <a:pt x="193" y="241"/>
                  </a:lnTo>
                  <a:lnTo>
                    <a:pt x="183" y="251"/>
                  </a:lnTo>
                  <a:lnTo>
                    <a:pt x="174" y="263"/>
                  </a:lnTo>
                  <a:lnTo>
                    <a:pt x="159" y="285"/>
                  </a:lnTo>
                  <a:lnTo>
                    <a:pt x="146" y="302"/>
                  </a:lnTo>
                  <a:lnTo>
                    <a:pt x="146" y="302"/>
                  </a:lnTo>
                  <a:lnTo>
                    <a:pt x="142" y="306"/>
                  </a:lnTo>
                  <a:lnTo>
                    <a:pt x="137" y="307"/>
                  </a:lnTo>
                  <a:lnTo>
                    <a:pt x="137" y="307"/>
                  </a:lnTo>
                  <a:lnTo>
                    <a:pt x="131" y="306"/>
                  </a:lnTo>
                  <a:lnTo>
                    <a:pt x="131" y="306"/>
                  </a:lnTo>
                  <a:lnTo>
                    <a:pt x="131" y="306"/>
                  </a:lnTo>
                  <a:lnTo>
                    <a:pt x="127" y="319"/>
                  </a:lnTo>
                  <a:lnTo>
                    <a:pt x="124" y="325"/>
                  </a:lnTo>
                  <a:lnTo>
                    <a:pt x="121" y="328"/>
                  </a:lnTo>
                  <a:lnTo>
                    <a:pt x="121" y="328"/>
                  </a:lnTo>
                  <a:lnTo>
                    <a:pt x="100" y="347"/>
                  </a:lnTo>
                  <a:lnTo>
                    <a:pt x="74" y="373"/>
                  </a:lnTo>
                  <a:lnTo>
                    <a:pt x="74" y="373"/>
                  </a:lnTo>
                  <a:lnTo>
                    <a:pt x="74" y="373"/>
                  </a:lnTo>
                  <a:lnTo>
                    <a:pt x="96" y="396"/>
                  </a:lnTo>
                  <a:lnTo>
                    <a:pt x="96" y="396"/>
                  </a:lnTo>
                  <a:lnTo>
                    <a:pt x="103" y="404"/>
                  </a:lnTo>
                  <a:lnTo>
                    <a:pt x="106" y="413"/>
                  </a:lnTo>
                  <a:lnTo>
                    <a:pt x="109" y="421"/>
                  </a:lnTo>
                  <a:lnTo>
                    <a:pt x="109" y="428"/>
                  </a:lnTo>
                  <a:lnTo>
                    <a:pt x="108" y="440"/>
                  </a:lnTo>
                  <a:lnTo>
                    <a:pt x="109" y="446"/>
                  </a:lnTo>
                  <a:lnTo>
                    <a:pt x="111" y="450"/>
                  </a:lnTo>
                  <a:lnTo>
                    <a:pt x="111" y="450"/>
                  </a:lnTo>
                  <a:lnTo>
                    <a:pt x="115" y="461"/>
                  </a:lnTo>
                  <a:lnTo>
                    <a:pt x="117" y="472"/>
                  </a:lnTo>
                  <a:lnTo>
                    <a:pt x="117" y="477"/>
                  </a:lnTo>
                  <a:lnTo>
                    <a:pt x="117" y="483"/>
                  </a:lnTo>
                  <a:lnTo>
                    <a:pt x="114" y="487"/>
                  </a:lnTo>
                  <a:lnTo>
                    <a:pt x="111" y="490"/>
                  </a:lnTo>
                  <a:lnTo>
                    <a:pt x="111" y="490"/>
                  </a:lnTo>
                  <a:lnTo>
                    <a:pt x="108" y="491"/>
                  </a:lnTo>
                  <a:lnTo>
                    <a:pt x="106" y="496"/>
                  </a:lnTo>
                  <a:lnTo>
                    <a:pt x="105" y="508"/>
                  </a:lnTo>
                  <a:lnTo>
                    <a:pt x="105" y="524"/>
                  </a:lnTo>
                  <a:lnTo>
                    <a:pt x="106" y="542"/>
                  </a:lnTo>
                  <a:lnTo>
                    <a:pt x="109" y="559"/>
                  </a:lnTo>
                  <a:lnTo>
                    <a:pt x="114" y="577"/>
                  </a:lnTo>
                  <a:lnTo>
                    <a:pt x="118" y="590"/>
                  </a:lnTo>
                  <a:lnTo>
                    <a:pt x="123" y="599"/>
                  </a:lnTo>
                  <a:lnTo>
                    <a:pt x="123" y="599"/>
                  </a:lnTo>
                  <a:lnTo>
                    <a:pt x="127" y="605"/>
                  </a:lnTo>
                  <a:lnTo>
                    <a:pt x="128" y="611"/>
                  </a:lnTo>
                  <a:lnTo>
                    <a:pt x="128" y="617"/>
                  </a:lnTo>
                  <a:lnTo>
                    <a:pt x="125" y="624"/>
                  </a:lnTo>
                  <a:lnTo>
                    <a:pt x="118" y="639"/>
                  </a:lnTo>
                  <a:lnTo>
                    <a:pt x="108" y="660"/>
                  </a:lnTo>
                  <a:lnTo>
                    <a:pt x="108" y="660"/>
                  </a:lnTo>
                  <a:lnTo>
                    <a:pt x="96" y="680"/>
                  </a:lnTo>
                  <a:lnTo>
                    <a:pt x="90" y="688"/>
                  </a:lnTo>
                  <a:lnTo>
                    <a:pt x="83" y="695"/>
                  </a:lnTo>
                  <a:lnTo>
                    <a:pt x="75" y="700"/>
                  </a:lnTo>
                  <a:lnTo>
                    <a:pt x="68" y="704"/>
                  </a:lnTo>
                  <a:lnTo>
                    <a:pt x="59" y="706"/>
                  </a:lnTo>
                  <a:lnTo>
                    <a:pt x="49" y="707"/>
                  </a:lnTo>
                  <a:lnTo>
                    <a:pt x="49" y="707"/>
                  </a:lnTo>
                  <a:lnTo>
                    <a:pt x="44" y="709"/>
                  </a:lnTo>
                  <a:lnTo>
                    <a:pt x="40" y="710"/>
                  </a:lnTo>
                  <a:lnTo>
                    <a:pt x="33" y="714"/>
                  </a:lnTo>
                  <a:lnTo>
                    <a:pt x="28" y="722"/>
                  </a:lnTo>
                  <a:lnTo>
                    <a:pt x="24" y="731"/>
                  </a:lnTo>
                  <a:lnTo>
                    <a:pt x="19" y="746"/>
                  </a:lnTo>
                  <a:lnTo>
                    <a:pt x="16" y="750"/>
                  </a:lnTo>
                  <a:lnTo>
                    <a:pt x="15" y="751"/>
                  </a:lnTo>
                  <a:lnTo>
                    <a:pt x="13" y="753"/>
                  </a:lnTo>
                  <a:lnTo>
                    <a:pt x="13" y="753"/>
                  </a:lnTo>
                  <a:lnTo>
                    <a:pt x="10" y="753"/>
                  </a:lnTo>
                  <a:lnTo>
                    <a:pt x="7" y="756"/>
                  </a:lnTo>
                  <a:lnTo>
                    <a:pt x="4" y="762"/>
                  </a:lnTo>
                  <a:lnTo>
                    <a:pt x="1" y="772"/>
                  </a:lnTo>
                  <a:lnTo>
                    <a:pt x="0" y="782"/>
                  </a:lnTo>
                  <a:lnTo>
                    <a:pt x="0" y="782"/>
                  </a:lnTo>
                  <a:lnTo>
                    <a:pt x="13" y="793"/>
                  </a:lnTo>
                  <a:lnTo>
                    <a:pt x="31" y="805"/>
                  </a:lnTo>
                  <a:lnTo>
                    <a:pt x="31" y="805"/>
                  </a:lnTo>
                  <a:lnTo>
                    <a:pt x="47" y="815"/>
                  </a:lnTo>
                  <a:lnTo>
                    <a:pt x="64" y="824"/>
                  </a:lnTo>
                  <a:lnTo>
                    <a:pt x="77" y="828"/>
                  </a:lnTo>
                  <a:lnTo>
                    <a:pt x="86" y="831"/>
                  </a:lnTo>
                  <a:lnTo>
                    <a:pt x="86" y="831"/>
                  </a:lnTo>
                  <a:lnTo>
                    <a:pt x="91" y="831"/>
                  </a:lnTo>
                  <a:lnTo>
                    <a:pt x="96" y="834"/>
                  </a:lnTo>
                  <a:lnTo>
                    <a:pt x="106" y="843"/>
                  </a:lnTo>
                  <a:lnTo>
                    <a:pt x="117" y="853"/>
                  </a:lnTo>
                  <a:lnTo>
                    <a:pt x="124" y="859"/>
                  </a:lnTo>
                  <a:lnTo>
                    <a:pt x="130" y="864"/>
                  </a:lnTo>
                  <a:lnTo>
                    <a:pt x="130" y="864"/>
                  </a:lnTo>
                  <a:lnTo>
                    <a:pt x="139" y="867"/>
                  </a:lnTo>
                  <a:lnTo>
                    <a:pt x="148" y="869"/>
                  </a:lnTo>
                  <a:lnTo>
                    <a:pt x="148" y="869"/>
                  </a:lnTo>
                  <a:lnTo>
                    <a:pt x="159" y="871"/>
                  </a:lnTo>
                  <a:lnTo>
                    <a:pt x="159" y="871"/>
                  </a:lnTo>
                  <a:lnTo>
                    <a:pt x="170" y="869"/>
                  </a:lnTo>
                  <a:lnTo>
                    <a:pt x="177" y="868"/>
                  </a:lnTo>
                  <a:lnTo>
                    <a:pt x="177" y="868"/>
                  </a:lnTo>
                  <a:lnTo>
                    <a:pt x="182" y="865"/>
                  </a:lnTo>
                  <a:lnTo>
                    <a:pt x="185" y="864"/>
                  </a:lnTo>
                  <a:lnTo>
                    <a:pt x="185" y="864"/>
                  </a:lnTo>
                  <a:lnTo>
                    <a:pt x="186" y="862"/>
                  </a:lnTo>
                  <a:lnTo>
                    <a:pt x="188" y="861"/>
                  </a:lnTo>
                  <a:lnTo>
                    <a:pt x="188" y="861"/>
                  </a:lnTo>
                  <a:lnTo>
                    <a:pt x="190" y="862"/>
                  </a:lnTo>
                  <a:lnTo>
                    <a:pt x="190" y="862"/>
                  </a:lnTo>
                  <a:lnTo>
                    <a:pt x="190" y="862"/>
                  </a:lnTo>
                  <a:lnTo>
                    <a:pt x="190" y="862"/>
                  </a:lnTo>
                  <a:lnTo>
                    <a:pt x="190" y="862"/>
                  </a:lnTo>
                  <a:lnTo>
                    <a:pt x="198" y="867"/>
                  </a:lnTo>
                  <a:lnTo>
                    <a:pt x="208" y="874"/>
                  </a:lnTo>
                  <a:lnTo>
                    <a:pt x="235" y="902"/>
                  </a:lnTo>
                  <a:lnTo>
                    <a:pt x="235" y="902"/>
                  </a:lnTo>
                  <a:lnTo>
                    <a:pt x="238" y="906"/>
                  </a:lnTo>
                  <a:lnTo>
                    <a:pt x="238" y="906"/>
                  </a:lnTo>
                  <a:lnTo>
                    <a:pt x="239" y="906"/>
                  </a:lnTo>
                  <a:lnTo>
                    <a:pt x="239" y="906"/>
                  </a:lnTo>
                  <a:lnTo>
                    <a:pt x="260" y="902"/>
                  </a:lnTo>
                  <a:lnTo>
                    <a:pt x="279" y="901"/>
                  </a:lnTo>
                  <a:lnTo>
                    <a:pt x="279" y="901"/>
                  </a:lnTo>
                  <a:lnTo>
                    <a:pt x="285" y="901"/>
                  </a:lnTo>
                  <a:lnTo>
                    <a:pt x="285" y="901"/>
                  </a:lnTo>
                  <a:lnTo>
                    <a:pt x="292" y="902"/>
                  </a:lnTo>
                  <a:lnTo>
                    <a:pt x="298" y="903"/>
                  </a:lnTo>
                  <a:lnTo>
                    <a:pt x="298" y="903"/>
                  </a:lnTo>
                  <a:lnTo>
                    <a:pt x="303" y="908"/>
                  </a:lnTo>
                  <a:lnTo>
                    <a:pt x="303" y="908"/>
                  </a:lnTo>
                  <a:lnTo>
                    <a:pt x="307" y="914"/>
                  </a:lnTo>
                  <a:lnTo>
                    <a:pt x="312" y="923"/>
                  </a:lnTo>
                  <a:lnTo>
                    <a:pt x="317" y="940"/>
                  </a:lnTo>
                  <a:lnTo>
                    <a:pt x="322" y="948"/>
                  </a:lnTo>
                  <a:lnTo>
                    <a:pt x="326" y="955"/>
                  </a:lnTo>
                  <a:lnTo>
                    <a:pt x="332" y="961"/>
                  </a:lnTo>
                  <a:lnTo>
                    <a:pt x="335" y="963"/>
                  </a:lnTo>
                  <a:lnTo>
                    <a:pt x="340" y="963"/>
                  </a:lnTo>
                  <a:lnTo>
                    <a:pt x="340" y="963"/>
                  </a:lnTo>
                  <a:lnTo>
                    <a:pt x="350" y="966"/>
                  </a:lnTo>
                  <a:lnTo>
                    <a:pt x="359" y="968"/>
                  </a:lnTo>
                  <a:lnTo>
                    <a:pt x="366" y="974"/>
                  </a:lnTo>
                  <a:lnTo>
                    <a:pt x="374" y="980"/>
                  </a:lnTo>
                  <a:lnTo>
                    <a:pt x="378" y="988"/>
                  </a:lnTo>
                  <a:lnTo>
                    <a:pt x="382" y="995"/>
                  </a:lnTo>
                  <a:lnTo>
                    <a:pt x="384" y="1001"/>
                  </a:lnTo>
                  <a:lnTo>
                    <a:pt x="384" y="1007"/>
                  </a:lnTo>
                  <a:lnTo>
                    <a:pt x="384" y="1007"/>
                  </a:lnTo>
                  <a:lnTo>
                    <a:pt x="385" y="1013"/>
                  </a:lnTo>
                  <a:lnTo>
                    <a:pt x="388" y="1017"/>
                  </a:lnTo>
                  <a:lnTo>
                    <a:pt x="397" y="1026"/>
                  </a:lnTo>
                  <a:lnTo>
                    <a:pt x="403" y="1032"/>
                  </a:lnTo>
                  <a:lnTo>
                    <a:pt x="408" y="1038"/>
                  </a:lnTo>
                  <a:lnTo>
                    <a:pt x="411" y="1044"/>
                  </a:lnTo>
                  <a:lnTo>
                    <a:pt x="412" y="1051"/>
                  </a:lnTo>
                  <a:lnTo>
                    <a:pt x="412" y="1051"/>
                  </a:lnTo>
                  <a:lnTo>
                    <a:pt x="412" y="1056"/>
                  </a:lnTo>
                  <a:lnTo>
                    <a:pt x="412" y="1056"/>
                  </a:lnTo>
                  <a:lnTo>
                    <a:pt x="416" y="1060"/>
                  </a:lnTo>
                  <a:lnTo>
                    <a:pt x="416" y="1060"/>
                  </a:lnTo>
                  <a:lnTo>
                    <a:pt x="422" y="1063"/>
                  </a:lnTo>
                  <a:lnTo>
                    <a:pt x="431" y="1066"/>
                  </a:lnTo>
                  <a:lnTo>
                    <a:pt x="442" y="1067"/>
                  </a:lnTo>
                  <a:lnTo>
                    <a:pt x="452" y="1067"/>
                  </a:lnTo>
                  <a:lnTo>
                    <a:pt x="452" y="1067"/>
                  </a:lnTo>
                  <a:lnTo>
                    <a:pt x="465" y="1067"/>
                  </a:lnTo>
                  <a:lnTo>
                    <a:pt x="477" y="1066"/>
                  </a:lnTo>
                  <a:lnTo>
                    <a:pt x="487" y="1063"/>
                  </a:lnTo>
                  <a:lnTo>
                    <a:pt x="492" y="1062"/>
                  </a:lnTo>
                  <a:lnTo>
                    <a:pt x="492" y="1062"/>
                  </a:lnTo>
                  <a:lnTo>
                    <a:pt x="498" y="1057"/>
                  </a:lnTo>
                  <a:lnTo>
                    <a:pt x="505" y="1054"/>
                  </a:lnTo>
                  <a:lnTo>
                    <a:pt x="505" y="1054"/>
                  </a:lnTo>
                  <a:lnTo>
                    <a:pt x="505" y="1054"/>
                  </a:lnTo>
                  <a:lnTo>
                    <a:pt x="505" y="1054"/>
                  </a:lnTo>
                  <a:lnTo>
                    <a:pt x="512" y="1053"/>
                  </a:lnTo>
                  <a:lnTo>
                    <a:pt x="520" y="1053"/>
                  </a:lnTo>
                  <a:lnTo>
                    <a:pt x="520" y="1053"/>
                  </a:lnTo>
                  <a:lnTo>
                    <a:pt x="527" y="1054"/>
                  </a:lnTo>
                  <a:lnTo>
                    <a:pt x="534" y="1056"/>
                  </a:lnTo>
                  <a:lnTo>
                    <a:pt x="534" y="1056"/>
                  </a:lnTo>
                  <a:lnTo>
                    <a:pt x="537" y="1058"/>
                  </a:lnTo>
                  <a:lnTo>
                    <a:pt x="543" y="1058"/>
                  </a:lnTo>
                  <a:lnTo>
                    <a:pt x="543" y="1058"/>
                  </a:lnTo>
                  <a:lnTo>
                    <a:pt x="543" y="1058"/>
                  </a:lnTo>
                  <a:lnTo>
                    <a:pt x="543" y="1058"/>
                  </a:lnTo>
                  <a:lnTo>
                    <a:pt x="543" y="1058"/>
                  </a:lnTo>
                  <a:lnTo>
                    <a:pt x="543" y="1058"/>
                  </a:lnTo>
                  <a:lnTo>
                    <a:pt x="549" y="1057"/>
                  </a:lnTo>
                  <a:lnTo>
                    <a:pt x="557" y="1056"/>
                  </a:lnTo>
                  <a:lnTo>
                    <a:pt x="557" y="1056"/>
                  </a:lnTo>
                  <a:lnTo>
                    <a:pt x="560" y="1056"/>
                  </a:lnTo>
                  <a:lnTo>
                    <a:pt x="560" y="1056"/>
                  </a:lnTo>
                  <a:lnTo>
                    <a:pt x="567" y="1054"/>
                  </a:lnTo>
                  <a:lnTo>
                    <a:pt x="574" y="1053"/>
                  </a:lnTo>
                  <a:lnTo>
                    <a:pt x="574" y="1053"/>
                  </a:lnTo>
                  <a:lnTo>
                    <a:pt x="580" y="1054"/>
                  </a:lnTo>
                  <a:lnTo>
                    <a:pt x="580" y="1054"/>
                  </a:lnTo>
                  <a:lnTo>
                    <a:pt x="592" y="1058"/>
                  </a:lnTo>
                  <a:lnTo>
                    <a:pt x="607" y="1066"/>
                  </a:lnTo>
                  <a:lnTo>
                    <a:pt x="623" y="1075"/>
                  </a:lnTo>
                  <a:lnTo>
                    <a:pt x="629" y="1081"/>
                  </a:lnTo>
                  <a:lnTo>
                    <a:pt x="632" y="1085"/>
                  </a:lnTo>
                  <a:lnTo>
                    <a:pt x="632" y="1085"/>
                  </a:lnTo>
                  <a:lnTo>
                    <a:pt x="633" y="1091"/>
                  </a:lnTo>
                  <a:lnTo>
                    <a:pt x="632" y="1095"/>
                  </a:lnTo>
                  <a:lnTo>
                    <a:pt x="632" y="1095"/>
                  </a:lnTo>
                  <a:lnTo>
                    <a:pt x="625" y="1106"/>
                  </a:lnTo>
                  <a:lnTo>
                    <a:pt x="625" y="1106"/>
                  </a:lnTo>
                  <a:lnTo>
                    <a:pt x="613" y="1119"/>
                  </a:lnTo>
                  <a:lnTo>
                    <a:pt x="602" y="1132"/>
                  </a:lnTo>
                  <a:lnTo>
                    <a:pt x="598" y="1138"/>
                  </a:lnTo>
                  <a:lnTo>
                    <a:pt x="595" y="1144"/>
                  </a:lnTo>
                  <a:lnTo>
                    <a:pt x="595" y="1150"/>
                  </a:lnTo>
                  <a:lnTo>
                    <a:pt x="595" y="1155"/>
                  </a:lnTo>
                  <a:lnTo>
                    <a:pt x="595" y="1155"/>
                  </a:lnTo>
                  <a:lnTo>
                    <a:pt x="598" y="1159"/>
                  </a:lnTo>
                  <a:lnTo>
                    <a:pt x="602" y="1162"/>
                  </a:lnTo>
                  <a:lnTo>
                    <a:pt x="602" y="1162"/>
                  </a:lnTo>
                  <a:lnTo>
                    <a:pt x="620" y="1174"/>
                  </a:lnTo>
                  <a:lnTo>
                    <a:pt x="631" y="1181"/>
                  </a:lnTo>
                  <a:lnTo>
                    <a:pt x="638" y="1189"/>
                  </a:lnTo>
                  <a:lnTo>
                    <a:pt x="641" y="1189"/>
                  </a:lnTo>
                  <a:lnTo>
                    <a:pt x="641" y="1187"/>
                  </a:lnTo>
                  <a:lnTo>
                    <a:pt x="641" y="1187"/>
                  </a:lnTo>
                  <a:lnTo>
                    <a:pt x="645" y="1186"/>
                  </a:lnTo>
                  <a:lnTo>
                    <a:pt x="645" y="1186"/>
                  </a:lnTo>
                  <a:lnTo>
                    <a:pt x="650" y="1180"/>
                  </a:lnTo>
                  <a:lnTo>
                    <a:pt x="656" y="1169"/>
                  </a:lnTo>
                  <a:lnTo>
                    <a:pt x="659" y="1156"/>
                  </a:lnTo>
                  <a:lnTo>
                    <a:pt x="663" y="1141"/>
                  </a:lnTo>
                  <a:lnTo>
                    <a:pt x="666" y="1113"/>
                  </a:lnTo>
                  <a:lnTo>
                    <a:pt x="667" y="1092"/>
                  </a:lnTo>
                  <a:lnTo>
                    <a:pt x="667" y="1092"/>
                  </a:lnTo>
                  <a:lnTo>
                    <a:pt x="669" y="1076"/>
                  </a:lnTo>
                  <a:lnTo>
                    <a:pt x="670" y="1056"/>
                  </a:lnTo>
                  <a:lnTo>
                    <a:pt x="678" y="1014"/>
                  </a:lnTo>
                  <a:lnTo>
                    <a:pt x="678" y="1014"/>
                  </a:lnTo>
                  <a:lnTo>
                    <a:pt x="682" y="995"/>
                  </a:lnTo>
                  <a:lnTo>
                    <a:pt x="682" y="995"/>
                  </a:lnTo>
                  <a:lnTo>
                    <a:pt x="684" y="989"/>
                  </a:lnTo>
                  <a:lnTo>
                    <a:pt x="684" y="983"/>
                  </a:lnTo>
                  <a:lnTo>
                    <a:pt x="682" y="971"/>
                  </a:lnTo>
                  <a:lnTo>
                    <a:pt x="678" y="960"/>
                  </a:lnTo>
                  <a:lnTo>
                    <a:pt x="670" y="949"/>
                  </a:lnTo>
                  <a:lnTo>
                    <a:pt x="670" y="949"/>
                  </a:lnTo>
                  <a:lnTo>
                    <a:pt x="660" y="933"/>
                  </a:lnTo>
                  <a:lnTo>
                    <a:pt x="648" y="917"/>
                  </a:lnTo>
                  <a:lnTo>
                    <a:pt x="644" y="910"/>
                  </a:lnTo>
                  <a:lnTo>
                    <a:pt x="641" y="901"/>
                  </a:lnTo>
                  <a:lnTo>
                    <a:pt x="638" y="892"/>
                  </a:lnTo>
                  <a:lnTo>
                    <a:pt x="638" y="881"/>
                  </a:lnTo>
                  <a:lnTo>
                    <a:pt x="638" y="881"/>
                  </a:lnTo>
                  <a:lnTo>
                    <a:pt x="638" y="868"/>
                  </a:lnTo>
                  <a:lnTo>
                    <a:pt x="641" y="859"/>
                  </a:lnTo>
                  <a:lnTo>
                    <a:pt x="645" y="855"/>
                  </a:lnTo>
                  <a:lnTo>
                    <a:pt x="651" y="853"/>
                  </a:lnTo>
                  <a:lnTo>
                    <a:pt x="667" y="850"/>
                  </a:lnTo>
                  <a:lnTo>
                    <a:pt x="676" y="849"/>
                  </a:lnTo>
                  <a:lnTo>
                    <a:pt x="685" y="843"/>
                  </a:lnTo>
                  <a:lnTo>
                    <a:pt x="685" y="843"/>
                  </a:lnTo>
                  <a:lnTo>
                    <a:pt x="691" y="839"/>
                  </a:lnTo>
                  <a:lnTo>
                    <a:pt x="694" y="834"/>
                  </a:lnTo>
                  <a:lnTo>
                    <a:pt x="694" y="834"/>
                  </a:lnTo>
                  <a:lnTo>
                    <a:pt x="694" y="834"/>
                  </a:lnTo>
                  <a:lnTo>
                    <a:pt x="694" y="834"/>
                  </a:lnTo>
                  <a:lnTo>
                    <a:pt x="694" y="834"/>
                  </a:lnTo>
                  <a:lnTo>
                    <a:pt x="696" y="830"/>
                  </a:lnTo>
                  <a:lnTo>
                    <a:pt x="696" y="827"/>
                  </a:lnTo>
                  <a:lnTo>
                    <a:pt x="692" y="824"/>
                  </a:lnTo>
                  <a:lnTo>
                    <a:pt x="690" y="821"/>
                  </a:lnTo>
                  <a:lnTo>
                    <a:pt x="679" y="816"/>
                  </a:lnTo>
                  <a:lnTo>
                    <a:pt x="670" y="815"/>
                  </a:lnTo>
                  <a:lnTo>
                    <a:pt x="670" y="815"/>
                  </a:lnTo>
                  <a:lnTo>
                    <a:pt x="669" y="813"/>
                  </a:lnTo>
                  <a:lnTo>
                    <a:pt x="669" y="813"/>
                  </a:lnTo>
                  <a:lnTo>
                    <a:pt x="663" y="811"/>
                  </a:lnTo>
                  <a:lnTo>
                    <a:pt x="659" y="805"/>
                  </a:lnTo>
                  <a:lnTo>
                    <a:pt x="656" y="799"/>
                  </a:lnTo>
                  <a:lnTo>
                    <a:pt x="653" y="791"/>
                  </a:lnTo>
                  <a:lnTo>
                    <a:pt x="653" y="791"/>
                  </a:lnTo>
                  <a:lnTo>
                    <a:pt x="651" y="784"/>
                  </a:lnTo>
                  <a:lnTo>
                    <a:pt x="653" y="775"/>
                  </a:lnTo>
                  <a:lnTo>
                    <a:pt x="653" y="775"/>
                  </a:lnTo>
                  <a:lnTo>
                    <a:pt x="653" y="775"/>
                  </a:lnTo>
                  <a:lnTo>
                    <a:pt x="653" y="775"/>
                  </a:lnTo>
                  <a:lnTo>
                    <a:pt x="656" y="772"/>
                  </a:lnTo>
                  <a:lnTo>
                    <a:pt x="660" y="771"/>
                  </a:lnTo>
                  <a:lnTo>
                    <a:pt x="672" y="768"/>
                  </a:lnTo>
                  <a:lnTo>
                    <a:pt x="687" y="768"/>
                  </a:lnTo>
                  <a:lnTo>
                    <a:pt x="704" y="766"/>
                  </a:lnTo>
                  <a:lnTo>
                    <a:pt x="704" y="766"/>
                  </a:lnTo>
                  <a:lnTo>
                    <a:pt x="759" y="768"/>
                  </a:lnTo>
                  <a:lnTo>
                    <a:pt x="759" y="768"/>
                  </a:lnTo>
                  <a:lnTo>
                    <a:pt x="769" y="766"/>
                  </a:lnTo>
                  <a:lnTo>
                    <a:pt x="783" y="765"/>
                  </a:lnTo>
                  <a:lnTo>
                    <a:pt x="783" y="765"/>
                  </a:lnTo>
                  <a:lnTo>
                    <a:pt x="808" y="756"/>
                  </a:lnTo>
                  <a:lnTo>
                    <a:pt x="828" y="747"/>
                  </a:lnTo>
                  <a:lnTo>
                    <a:pt x="828" y="747"/>
                  </a:lnTo>
                  <a:lnTo>
                    <a:pt x="828" y="747"/>
                  </a:lnTo>
                  <a:lnTo>
                    <a:pt x="836" y="744"/>
                  </a:lnTo>
                  <a:lnTo>
                    <a:pt x="839" y="741"/>
                  </a:lnTo>
                  <a:lnTo>
                    <a:pt x="839" y="741"/>
                  </a:lnTo>
                  <a:lnTo>
                    <a:pt x="839" y="737"/>
                  </a:lnTo>
                  <a:lnTo>
                    <a:pt x="839" y="728"/>
                  </a:lnTo>
                  <a:lnTo>
                    <a:pt x="839" y="723"/>
                  </a:lnTo>
                  <a:lnTo>
                    <a:pt x="836" y="717"/>
                  </a:lnTo>
                  <a:lnTo>
                    <a:pt x="831" y="712"/>
                  </a:lnTo>
                  <a:lnTo>
                    <a:pt x="825" y="706"/>
                  </a:lnTo>
                  <a:lnTo>
                    <a:pt x="825" y="706"/>
                  </a:lnTo>
                  <a:lnTo>
                    <a:pt x="821" y="701"/>
                  </a:lnTo>
                  <a:lnTo>
                    <a:pt x="817" y="695"/>
                  </a:lnTo>
                  <a:lnTo>
                    <a:pt x="817" y="695"/>
                  </a:lnTo>
                  <a:lnTo>
                    <a:pt x="815" y="691"/>
                  </a:lnTo>
                  <a:lnTo>
                    <a:pt x="814" y="685"/>
                  </a:lnTo>
                  <a:lnTo>
                    <a:pt x="814" y="680"/>
                  </a:lnTo>
                  <a:lnTo>
                    <a:pt x="815" y="675"/>
                  </a:lnTo>
                  <a:lnTo>
                    <a:pt x="821" y="663"/>
                  </a:lnTo>
                  <a:lnTo>
                    <a:pt x="828" y="653"/>
                  </a:lnTo>
                  <a:lnTo>
                    <a:pt x="828" y="653"/>
                  </a:lnTo>
                  <a:lnTo>
                    <a:pt x="831" y="650"/>
                  </a:lnTo>
                  <a:lnTo>
                    <a:pt x="833" y="645"/>
                  </a:lnTo>
                  <a:lnTo>
                    <a:pt x="833" y="642"/>
                  </a:lnTo>
                  <a:lnTo>
                    <a:pt x="833" y="638"/>
                  </a:lnTo>
                  <a:lnTo>
                    <a:pt x="833" y="638"/>
                  </a:lnTo>
                  <a:lnTo>
                    <a:pt x="831" y="633"/>
                  </a:lnTo>
                  <a:lnTo>
                    <a:pt x="828" y="629"/>
                  </a:lnTo>
                  <a:lnTo>
                    <a:pt x="821" y="620"/>
                  </a:lnTo>
                  <a:lnTo>
                    <a:pt x="800" y="599"/>
                  </a:lnTo>
                  <a:lnTo>
                    <a:pt x="800" y="599"/>
                  </a:lnTo>
                  <a:lnTo>
                    <a:pt x="797" y="593"/>
                  </a:lnTo>
                  <a:lnTo>
                    <a:pt x="794" y="586"/>
                  </a:lnTo>
                  <a:lnTo>
                    <a:pt x="793" y="577"/>
                  </a:lnTo>
                  <a:lnTo>
                    <a:pt x="793" y="567"/>
                  </a:lnTo>
                  <a:lnTo>
                    <a:pt x="793" y="567"/>
                  </a:lnTo>
                  <a:lnTo>
                    <a:pt x="793" y="554"/>
                  </a:lnTo>
                  <a:lnTo>
                    <a:pt x="794" y="539"/>
                  </a:lnTo>
                  <a:lnTo>
                    <a:pt x="794" y="539"/>
                  </a:lnTo>
                  <a:lnTo>
                    <a:pt x="799" y="520"/>
                  </a:lnTo>
                  <a:lnTo>
                    <a:pt x="803" y="502"/>
                  </a:lnTo>
                  <a:lnTo>
                    <a:pt x="811" y="484"/>
                  </a:lnTo>
                  <a:lnTo>
                    <a:pt x="818" y="469"/>
                  </a:lnTo>
                  <a:lnTo>
                    <a:pt x="818" y="469"/>
                  </a:lnTo>
                  <a:lnTo>
                    <a:pt x="821" y="462"/>
                  </a:lnTo>
                  <a:lnTo>
                    <a:pt x="822" y="456"/>
                  </a:lnTo>
                  <a:lnTo>
                    <a:pt x="821" y="452"/>
                  </a:lnTo>
                  <a:lnTo>
                    <a:pt x="817" y="449"/>
                  </a:lnTo>
                  <a:lnTo>
                    <a:pt x="811" y="446"/>
                  </a:lnTo>
                  <a:lnTo>
                    <a:pt x="805" y="444"/>
                  </a:lnTo>
                  <a:lnTo>
                    <a:pt x="787" y="443"/>
                  </a:lnTo>
                  <a:lnTo>
                    <a:pt x="787" y="443"/>
                  </a:lnTo>
                  <a:lnTo>
                    <a:pt x="760" y="444"/>
                  </a:lnTo>
                  <a:lnTo>
                    <a:pt x="735" y="447"/>
                  </a:lnTo>
                  <a:lnTo>
                    <a:pt x="735" y="447"/>
                  </a:lnTo>
                  <a:lnTo>
                    <a:pt x="726" y="449"/>
                  </a:lnTo>
                  <a:lnTo>
                    <a:pt x="726" y="449"/>
                  </a:lnTo>
                  <a:lnTo>
                    <a:pt x="725" y="449"/>
                  </a:lnTo>
                  <a:lnTo>
                    <a:pt x="725" y="449"/>
                  </a:lnTo>
                  <a:lnTo>
                    <a:pt x="725" y="449"/>
                  </a:lnTo>
                  <a:lnTo>
                    <a:pt x="725" y="449"/>
                  </a:lnTo>
                  <a:lnTo>
                    <a:pt x="725" y="449"/>
                  </a:lnTo>
                  <a:lnTo>
                    <a:pt x="723" y="449"/>
                  </a:lnTo>
                  <a:lnTo>
                    <a:pt x="723" y="449"/>
                  </a:lnTo>
                  <a:lnTo>
                    <a:pt x="723" y="449"/>
                  </a:lnTo>
                  <a:lnTo>
                    <a:pt x="723" y="449"/>
                  </a:lnTo>
                  <a:lnTo>
                    <a:pt x="721" y="449"/>
                  </a:lnTo>
                  <a:lnTo>
                    <a:pt x="721" y="449"/>
                  </a:lnTo>
                  <a:lnTo>
                    <a:pt x="719" y="449"/>
                  </a:lnTo>
                  <a:lnTo>
                    <a:pt x="719" y="449"/>
                  </a:lnTo>
                  <a:lnTo>
                    <a:pt x="707" y="447"/>
                  </a:lnTo>
                  <a:lnTo>
                    <a:pt x="696" y="446"/>
                  </a:lnTo>
                  <a:lnTo>
                    <a:pt x="684" y="441"/>
                  </a:lnTo>
                  <a:lnTo>
                    <a:pt x="673" y="437"/>
                  </a:lnTo>
                  <a:lnTo>
                    <a:pt x="663" y="431"/>
                  </a:lnTo>
                  <a:lnTo>
                    <a:pt x="654" y="424"/>
                  </a:lnTo>
                  <a:lnTo>
                    <a:pt x="645" y="415"/>
                  </a:lnTo>
                  <a:lnTo>
                    <a:pt x="636" y="404"/>
                  </a:lnTo>
                  <a:lnTo>
                    <a:pt x="636" y="404"/>
                  </a:lnTo>
                  <a:lnTo>
                    <a:pt x="628" y="396"/>
                  </a:lnTo>
                  <a:lnTo>
                    <a:pt x="619" y="390"/>
                  </a:lnTo>
                  <a:lnTo>
                    <a:pt x="608" y="387"/>
                  </a:lnTo>
                  <a:lnTo>
                    <a:pt x="597" y="387"/>
                  </a:lnTo>
                  <a:lnTo>
                    <a:pt x="597" y="387"/>
                  </a:lnTo>
                  <a:lnTo>
                    <a:pt x="580" y="388"/>
                  </a:lnTo>
                  <a:lnTo>
                    <a:pt x="580" y="388"/>
                  </a:lnTo>
                  <a:lnTo>
                    <a:pt x="551" y="391"/>
                  </a:lnTo>
                  <a:lnTo>
                    <a:pt x="534" y="393"/>
                  </a:lnTo>
                  <a:lnTo>
                    <a:pt x="515" y="394"/>
                  </a:lnTo>
                  <a:lnTo>
                    <a:pt x="515" y="394"/>
                  </a:lnTo>
                  <a:lnTo>
                    <a:pt x="514" y="394"/>
                  </a:lnTo>
                  <a:lnTo>
                    <a:pt x="514" y="394"/>
                  </a:lnTo>
                  <a:lnTo>
                    <a:pt x="503" y="394"/>
                  </a:lnTo>
                  <a:lnTo>
                    <a:pt x="495" y="391"/>
                  </a:lnTo>
                  <a:lnTo>
                    <a:pt x="489" y="388"/>
                  </a:lnTo>
                  <a:lnTo>
                    <a:pt x="483" y="384"/>
                  </a:lnTo>
                  <a:lnTo>
                    <a:pt x="477" y="378"/>
                  </a:lnTo>
                  <a:lnTo>
                    <a:pt x="474" y="372"/>
                  </a:lnTo>
                  <a:lnTo>
                    <a:pt x="471" y="365"/>
                  </a:lnTo>
                  <a:lnTo>
                    <a:pt x="470" y="357"/>
                  </a:lnTo>
                  <a:lnTo>
                    <a:pt x="468" y="342"/>
                  </a:lnTo>
                  <a:lnTo>
                    <a:pt x="468" y="326"/>
                  </a:lnTo>
                  <a:lnTo>
                    <a:pt x="470" y="301"/>
                  </a:lnTo>
                  <a:lnTo>
                    <a:pt x="470" y="301"/>
                  </a:lnTo>
                  <a:lnTo>
                    <a:pt x="470" y="294"/>
                  </a:lnTo>
                  <a:lnTo>
                    <a:pt x="468" y="286"/>
                  </a:lnTo>
                  <a:lnTo>
                    <a:pt x="464" y="282"/>
                  </a:lnTo>
                  <a:lnTo>
                    <a:pt x="458" y="276"/>
                  </a:lnTo>
                  <a:lnTo>
                    <a:pt x="458" y="276"/>
                  </a:lnTo>
                  <a:lnTo>
                    <a:pt x="446" y="266"/>
                  </a:lnTo>
                  <a:lnTo>
                    <a:pt x="442" y="261"/>
                  </a:lnTo>
                  <a:lnTo>
                    <a:pt x="440" y="258"/>
                  </a:lnTo>
                  <a:lnTo>
                    <a:pt x="439" y="254"/>
                  </a:lnTo>
                  <a:lnTo>
                    <a:pt x="439" y="254"/>
                  </a:lnTo>
                  <a:lnTo>
                    <a:pt x="439" y="249"/>
                  </a:lnTo>
                  <a:lnTo>
                    <a:pt x="437" y="246"/>
                  </a:lnTo>
                  <a:lnTo>
                    <a:pt x="436" y="244"/>
                  </a:lnTo>
                  <a:lnTo>
                    <a:pt x="433" y="242"/>
                  </a:lnTo>
                  <a:lnTo>
                    <a:pt x="425" y="239"/>
                  </a:lnTo>
                  <a:lnTo>
                    <a:pt x="416" y="239"/>
                  </a:lnTo>
                  <a:lnTo>
                    <a:pt x="416" y="239"/>
                  </a:lnTo>
                  <a:lnTo>
                    <a:pt x="413" y="239"/>
                  </a:lnTo>
                  <a:lnTo>
                    <a:pt x="413" y="239"/>
                  </a:lnTo>
                  <a:lnTo>
                    <a:pt x="406" y="239"/>
                  </a:lnTo>
                  <a:lnTo>
                    <a:pt x="406" y="239"/>
                  </a:lnTo>
                  <a:lnTo>
                    <a:pt x="405" y="239"/>
                  </a:lnTo>
                  <a:lnTo>
                    <a:pt x="405" y="239"/>
                  </a:lnTo>
                  <a:lnTo>
                    <a:pt x="405" y="239"/>
                  </a:lnTo>
                  <a:lnTo>
                    <a:pt x="400" y="238"/>
                  </a:lnTo>
                  <a:lnTo>
                    <a:pt x="400" y="238"/>
                  </a:lnTo>
                  <a:lnTo>
                    <a:pt x="400" y="236"/>
                  </a:lnTo>
                  <a:lnTo>
                    <a:pt x="400" y="233"/>
                  </a:lnTo>
                  <a:lnTo>
                    <a:pt x="403" y="224"/>
                  </a:lnTo>
                  <a:lnTo>
                    <a:pt x="409" y="215"/>
                  </a:lnTo>
                  <a:lnTo>
                    <a:pt x="416" y="207"/>
                  </a:lnTo>
                  <a:lnTo>
                    <a:pt x="416" y="207"/>
                  </a:lnTo>
                  <a:lnTo>
                    <a:pt x="422" y="198"/>
                  </a:lnTo>
                  <a:lnTo>
                    <a:pt x="422" y="198"/>
                  </a:lnTo>
                  <a:lnTo>
                    <a:pt x="425" y="190"/>
                  </a:lnTo>
                  <a:lnTo>
                    <a:pt x="427" y="180"/>
                  </a:lnTo>
                  <a:lnTo>
                    <a:pt x="427" y="155"/>
                  </a:lnTo>
                  <a:lnTo>
                    <a:pt x="427" y="155"/>
                  </a:lnTo>
                  <a:lnTo>
                    <a:pt x="430" y="145"/>
                  </a:lnTo>
                  <a:lnTo>
                    <a:pt x="434" y="134"/>
                  </a:lnTo>
                  <a:lnTo>
                    <a:pt x="442" y="124"/>
                  </a:lnTo>
                  <a:lnTo>
                    <a:pt x="450" y="115"/>
                  </a:lnTo>
                  <a:lnTo>
                    <a:pt x="471" y="94"/>
                  </a:lnTo>
                  <a:lnTo>
                    <a:pt x="481" y="86"/>
                  </a:lnTo>
                  <a:lnTo>
                    <a:pt x="489" y="75"/>
                  </a:lnTo>
                  <a:lnTo>
                    <a:pt x="489" y="75"/>
                  </a:lnTo>
                  <a:lnTo>
                    <a:pt x="493" y="71"/>
                  </a:lnTo>
                  <a:lnTo>
                    <a:pt x="499" y="66"/>
                  </a:lnTo>
                  <a:lnTo>
                    <a:pt x="499" y="66"/>
                  </a:lnTo>
                  <a:lnTo>
                    <a:pt x="503" y="63"/>
                  </a:lnTo>
                  <a:lnTo>
                    <a:pt x="503" y="63"/>
                  </a:lnTo>
                  <a:lnTo>
                    <a:pt x="511" y="60"/>
                  </a:lnTo>
                  <a:lnTo>
                    <a:pt x="511" y="60"/>
                  </a:lnTo>
                  <a:lnTo>
                    <a:pt x="511" y="60"/>
                  </a:lnTo>
                  <a:lnTo>
                    <a:pt x="511" y="60"/>
                  </a:lnTo>
                  <a:lnTo>
                    <a:pt x="512" y="56"/>
                  </a:lnTo>
                  <a:lnTo>
                    <a:pt x="517" y="53"/>
                  </a:lnTo>
                  <a:lnTo>
                    <a:pt x="521" y="50"/>
                  </a:lnTo>
                  <a:lnTo>
                    <a:pt x="527" y="47"/>
                  </a:lnTo>
                  <a:lnTo>
                    <a:pt x="527" y="47"/>
                  </a:lnTo>
                  <a:lnTo>
                    <a:pt x="539" y="44"/>
                  </a:lnTo>
                  <a:lnTo>
                    <a:pt x="548" y="40"/>
                  </a:lnTo>
                  <a:lnTo>
                    <a:pt x="555" y="35"/>
                  </a:lnTo>
                  <a:lnTo>
                    <a:pt x="560" y="29"/>
                  </a:lnTo>
                  <a:lnTo>
                    <a:pt x="561" y="23"/>
                  </a:lnTo>
                  <a:lnTo>
                    <a:pt x="560" y="16"/>
                  </a:lnTo>
                  <a:lnTo>
                    <a:pt x="554" y="10"/>
                  </a:lnTo>
                  <a:lnTo>
                    <a:pt x="545" y="3"/>
                  </a:lnTo>
                  <a:lnTo>
                    <a:pt x="545" y="3"/>
                  </a:lnTo>
                  <a:lnTo>
                    <a:pt x="539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37" name="Freeform: Shape 220">
              <a:extLst>
                <a:ext uri="{FF2B5EF4-FFF2-40B4-BE49-F238E27FC236}">
                  <a16:creationId xmlns:a16="http://schemas.microsoft.com/office/drawing/2014/main" id="{61756FB6-EA67-4242-A294-BC11C8572F31}"/>
                </a:ext>
              </a:extLst>
            </p:cNvPr>
            <p:cNvSpPr/>
            <p:nvPr/>
          </p:nvSpPr>
          <p:spPr>
            <a:xfrm>
              <a:off x="2630160" y="3454560"/>
              <a:ext cx="307440" cy="345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55" h="960">
                  <a:moveTo>
                    <a:pt x="297" y="0"/>
                  </a:moveTo>
                  <a:lnTo>
                    <a:pt x="297" y="0"/>
                  </a:lnTo>
                  <a:lnTo>
                    <a:pt x="285" y="2"/>
                  </a:lnTo>
                  <a:lnTo>
                    <a:pt x="270" y="3"/>
                  </a:lnTo>
                  <a:lnTo>
                    <a:pt x="255" y="6"/>
                  </a:lnTo>
                  <a:lnTo>
                    <a:pt x="242" y="6"/>
                  </a:lnTo>
                  <a:lnTo>
                    <a:pt x="242" y="6"/>
                  </a:lnTo>
                  <a:lnTo>
                    <a:pt x="229" y="8"/>
                  </a:lnTo>
                  <a:lnTo>
                    <a:pt x="217" y="12"/>
                  </a:lnTo>
                  <a:lnTo>
                    <a:pt x="204" y="18"/>
                  </a:lnTo>
                  <a:lnTo>
                    <a:pt x="192" y="24"/>
                  </a:lnTo>
                  <a:lnTo>
                    <a:pt x="192" y="24"/>
                  </a:lnTo>
                  <a:lnTo>
                    <a:pt x="158" y="44"/>
                  </a:lnTo>
                  <a:lnTo>
                    <a:pt x="158" y="44"/>
                  </a:lnTo>
                  <a:lnTo>
                    <a:pt x="140" y="53"/>
                  </a:lnTo>
                  <a:lnTo>
                    <a:pt x="125" y="59"/>
                  </a:lnTo>
                  <a:lnTo>
                    <a:pt x="125" y="59"/>
                  </a:lnTo>
                  <a:lnTo>
                    <a:pt x="112" y="65"/>
                  </a:lnTo>
                  <a:lnTo>
                    <a:pt x="102" y="71"/>
                  </a:lnTo>
                  <a:lnTo>
                    <a:pt x="102" y="71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0" y="72"/>
                  </a:lnTo>
                  <a:lnTo>
                    <a:pt x="100" y="72"/>
                  </a:lnTo>
                  <a:lnTo>
                    <a:pt x="100" y="72"/>
                  </a:lnTo>
                  <a:lnTo>
                    <a:pt x="100" y="72"/>
                  </a:lnTo>
                  <a:lnTo>
                    <a:pt x="100" y="72"/>
                  </a:lnTo>
                  <a:lnTo>
                    <a:pt x="100" y="72"/>
                  </a:lnTo>
                  <a:lnTo>
                    <a:pt x="99" y="74"/>
                  </a:lnTo>
                  <a:lnTo>
                    <a:pt x="99" y="74"/>
                  </a:lnTo>
                  <a:lnTo>
                    <a:pt x="99" y="74"/>
                  </a:lnTo>
                  <a:lnTo>
                    <a:pt x="99" y="74"/>
                  </a:lnTo>
                  <a:lnTo>
                    <a:pt x="99" y="74"/>
                  </a:lnTo>
                  <a:lnTo>
                    <a:pt x="99" y="74"/>
                  </a:lnTo>
                  <a:lnTo>
                    <a:pt x="99" y="74"/>
                  </a:lnTo>
                  <a:lnTo>
                    <a:pt x="99" y="74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97" y="76"/>
                  </a:lnTo>
                  <a:lnTo>
                    <a:pt x="97" y="76"/>
                  </a:lnTo>
                  <a:lnTo>
                    <a:pt x="97" y="76"/>
                  </a:lnTo>
                  <a:lnTo>
                    <a:pt x="97" y="76"/>
                  </a:lnTo>
                  <a:lnTo>
                    <a:pt x="97" y="76"/>
                  </a:lnTo>
                  <a:lnTo>
                    <a:pt x="97" y="76"/>
                  </a:lnTo>
                  <a:lnTo>
                    <a:pt x="97" y="76"/>
                  </a:lnTo>
                  <a:lnTo>
                    <a:pt x="97" y="76"/>
                  </a:lnTo>
                  <a:lnTo>
                    <a:pt x="97" y="76"/>
                  </a:lnTo>
                  <a:lnTo>
                    <a:pt x="89" y="83"/>
                  </a:lnTo>
                  <a:lnTo>
                    <a:pt x="78" y="89"/>
                  </a:lnTo>
                  <a:lnTo>
                    <a:pt x="68" y="92"/>
                  </a:lnTo>
                  <a:lnTo>
                    <a:pt x="56" y="93"/>
                  </a:lnTo>
                  <a:lnTo>
                    <a:pt x="56" y="93"/>
                  </a:lnTo>
                  <a:lnTo>
                    <a:pt x="47" y="92"/>
                  </a:lnTo>
                  <a:lnTo>
                    <a:pt x="37" y="90"/>
                  </a:lnTo>
                  <a:lnTo>
                    <a:pt x="37" y="90"/>
                  </a:lnTo>
                  <a:lnTo>
                    <a:pt x="32" y="89"/>
                  </a:lnTo>
                  <a:lnTo>
                    <a:pt x="32" y="89"/>
                  </a:lnTo>
                  <a:lnTo>
                    <a:pt x="13" y="84"/>
                  </a:lnTo>
                  <a:lnTo>
                    <a:pt x="13" y="84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43" y="143"/>
                  </a:lnTo>
                  <a:lnTo>
                    <a:pt x="59" y="177"/>
                  </a:lnTo>
                  <a:lnTo>
                    <a:pt x="59" y="177"/>
                  </a:lnTo>
                  <a:lnTo>
                    <a:pt x="62" y="183"/>
                  </a:lnTo>
                  <a:lnTo>
                    <a:pt x="62" y="183"/>
                  </a:lnTo>
                  <a:lnTo>
                    <a:pt x="65" y="194"/>
                  </a:lnTo>
                  <a:lnTo>
                    <a:pt x="63" y="201"/>
                  </a:lnTo>
                  <a:lnTo>
                    <a:pt x="63" y="201"/>
                  </a:lnTo>
                  <a:lnTo>
                    <a:pt x="63" y="201"/>
                  </a:lnTo>
                  <a:lnTo>
                    <a:pt x="63" y="201"/>
                  </a:lnTo>
                  <a:lnTo>
                    <a:pt x="59" y="207"/>
                  </a:lnTo>
                  <a:lnTo>
                    <a:pt x="55" y="213"/>
                  </a:lnTo>
                  <a:lnTo>
                    <a:pt x="44" y="222"/>
                  </a:lnTo>
                  <a:lnTo>
                    <a:pt x="44" y="222"/>
                  </a:lnTo>
                  <a:lnTo>
                    <a:pt x="41" y="226"/>
                  </a:lnTo>
                  <a:lnTo>
                    <a:pt x="41" y="235"/>
                  </a:lnTo>
                  <a:lnTo>
                    <a:pt x="41" y="235"/>
                  </a:lnTo>
                  <a:lnTo>
                    <a:pt x="41" y="250"/>
                  </a:lnTo>
                  <a:lnTo>
                    <a:pt x="43" y="267"/>
                  </a:lnTo>
                  <a:lnTo>
                    <a:pt x="47" y="303"/>
                  </a:lnTo>
                  <a:lnTo>
                    <a:pt x="47" y="303"/>
                  </a:lnTo>
                  <a:lnTo>
                    <a:pt x="50" y="321"/>
                  </a:lnTo>
                  <a:lnTo>
                    <a:pt x="50" y="321"/>
                  </a:lnTo>
                  <a:lnTo>
                    <a:pt x="49" y="328"/>
                  </a:lnTo>
                  <a:lnTo>
                    <a:pt x="47" y="335"/>
                  </a:lnTo>
                  <a:lnTo>
                    <a:pt x="38" y="353"/>
                  </a:lnTo>
                  <a:lnTo>
                    <a:pt x="38" y="353"/>
                  </a:lnTo>
                  <a:lnTo>
                    <a:pt x="32" y="362"/>
                  </a:lnTo>
                  <a:lnTo>
                    <a:pt x="31" y="371"/>
                  </a:lnTo>
                  <a:lnTo>
                    <a:pt x="31" y="371"/>
                  </a:lnTo>
                  <a:lnTo>
                    <a:pt x="31" y="375"/>
                  </a:lnTo>
                  <a:lnTo>
                    <a:pt x="34" y="380"/>
                  </a:lnTo>
                  <a:lnTo>
                    <a:pt x="34" y="380"/>
                  </a:lnTo>
                  <a:lnTo>
                    <a:pt x="35" y="383"/>
                  </a:lnTo>
                  <a:lnTo>
                    <a:pt x="37" y="389"/>
                  </a:lnTo>
                  <a:lnTo>
                    <a:pt x="37" y="389"/>
                  </a:lnTo>
                  <a:lnTo>
                    <a:pt x="35" y="393"/>
                  </a:lnTo>
                  <a:lnTo>
                    <a:pt x="32" y="400"/>
                  </a:lnTo>
                  <a:lnTo>
                    <a:pt x="26" y="414"/>
                  </a:lnTo>
                  <a:lnTo>
                    <a:pt x="19" y="427"/>
                  </a:lnTo>
                  <a:lnTo>
                    <a:pt x="18" y="434"/>
                  </a:lnTo>
                  <a:lnTo>
                    <a:pt x="16" y="440"/>
                  </a:lnTo>
                  <a:lnTo>
                    <a:pt x="16" y="440"/>
                  </a:lnTo>
                  <a:lnTo>
                    <a:pt x="18" y="445"/>
                  </a:lnTo>
                  <a:lnTo>
                    <a:pt x="18" y="447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61"/>
                  </a:lnTo>
                  <a:lnTo>
                    <a:pt x="34" y="461"/>
                  </a:lnTo>
                  <a:lnTo>
                    <a:pt x="41" y="467"/>
                  </a:lnTo>
                  <a:lnTo>
                    <a:pt x="43" y="470"/>
                  </a:lnTo>
                  <a:lnTo>
                    <a:pt x="44" y="474"/>
                  </a:lnTo>
                  <a:lnTo>
                    <a:pt x="44" y="474"/>
                  </a:lnTo>
                  <a:lnTo>
                    <a:pt x="43" y="479"/>
                  </a:lnTo>
                  <a:lnTo>
                    <a:pt x="41" y="484"/>
                  </a:lnTo>
                  <a:lnTo>
                    <a:pt x="34" y="498"/>
                  </a:lnTo>
                  <a:lnTo>
                    <a:pt x="34" y="498"/>
                  </a:lnTo>
                  <a:lnTo>
                    <a:pt x="26" y="510"/>
                  </a:lnTo>
                  <a:lnTo>
                    <a:pt x="26" y="510"/>
                  </a:lnTo>
                  <a:lnTo>
                    <a:pt x="16" y="521"/>
                  </a:lnTo>
                  <a:lnTo>
                    <a:pt x="6" y="530"/>
                  </a:lnTo>
                  <a:lnTo>
                    <a:pt x="6" y="530"/>
                  </a:lnTo>
                  <a:lnTo>
                    <a:pt x="1" y="533"/>
                  </a:lnTo>
                  <a:lnTo>
                    <a:pt x="1" y="533"/>
                  </a:lnTo>
                  <a:lnTo>
                    <a:pt x="0" y="539"/>
                  </a:lnTo>
                  <a:lnTo>
                    <a:pt x="0" y="545"/>
                  </a:lnTo>
                  <a:lnTo>
                    <a:pt x="0" y="558"/>
                  </a:lnTo>
                  <a:lnTo>
                    <a:pt x="0" y="558"/>
                  </a:lnTo>
                  <a:lnTo>
                    <a:pt x="0" y="558"/>
                  </a:lnTo>
                  <a:lnTo>
                    <a:pt x="0" y="558"/>
                  </a:lnTo>
                  <a:lnTo>
                    <a:pt x="0" y="558"/>
                  </a:lnTo>
                  <a:lnTo>
                    <a:pt x="0" y="558"/>
                  </a:lnTo>
                  <a:lnTo>
                    <a:pt x="3" y="560"/>
                  </a:lnTo>
                  <a:lnTo>
                    <a:pt x="4" y="561"/>
                  </a:lnTo>
                  <a:lnTo>
                    <a:pt x="9" y="570"/>
                  </a:lnTo>
                  <a:lnTo>
                    <a:pt x="16" y="580"/>
                  </a:lnTo>
                  <a:lnTo>
                    <a:pt x="22" y="586"/>
                  </a:lnTo>
                  <a:lnTo>
                    <a:pt x="30" y="592"/>
                  </a:lnTo>
                  <a:lnTo>
                    <a:pt x="30" y="592"/>
                  </a:lnTo>
                  <a:lnTo>
                    <a:pt x="35" y="598"/>
                  </a:lnTo>
                  <a:lnTo>
                    <a:pt x="35" y="598"/>
                  </a:lnTo>
                  <a:lnTo>
                    <a:pt x="38" y="603"/>
                  </a:lnTo>
                  <a:lnTo>
                    <a:pt x="40" y="607"/>
                  </a:lnTo>
                  <a:lnTo>
                    <a:pt x="40" y="617"/>
                  </a:lnTo>
                  <a:lnTo>
                    <a:pt x="38" y="638"/>
                  </a:lnTo>
                  <a:lnTo>
                    <a:pt x="38" y="638"/>
                  </a:lnTo>
                  <a:lnTo>
                    <a:pt x="38" y="645"/>
                  </a:lnTo>
                  <a:lnTo>
                    <a:pt x="38" y="653"/>
                  </a:lnTo>
                  <a:lnTo>
                    <a:pt x="41" y="660"/>
                  </a:lnTo>
                  <a:lnTo>
                    <a:pt x="46" y="668"/>
                  </a:lnTo>
                  <a:lnTo>
                    <a:pt x="46" y="668"/>
                  </a:lnTo>
                  <a:lnTo>
                    <a:pt x="53" y="676"/>
                  </a:lnTo>
                  <a:lnTo>
                    <a:pt x="60" y="682"/>
                  </a:lnTo>
                  <a:lnTo>
                    <a:pt x="74" y="691"/>
                  </a:lnTo>
                  <a:lnTo>
                    <a:pt x="78" y="696"/>
                  </a:lnTo>
                  <a:lnTo>
                    <a:pt x="80" y="699"/>
                  </a:lnTo>
                  <a:lnTo>
                    <a:pt x="78" y="703"/>
                  </a:lnTo>
                  <a:lnTo>
                    <a:pt x="75" y="707"/>
                  </a:lnTo>
                  <a:lnTo>
                    <a:pt x="75" y="707"/>
                  </a:lnTo>
                  <a:lnTo>
                    <a:pt x="71" y="712"/>
                  </a:lnTo>
                  <a:lnTo>
                    <a:pt x="69" y="718"/>
                  </a:lnTo>
                  <a:lnTo>
                    <a:pt x="68" y="725"/>
                  </a:lnTo>
                  <a:lnTo>
                    <a:pt x="68" y="733"/>
                  </a:lnTo>
                  <a:lnTo>
                    <a:pt x="68" y="738"/>
                  </a:lnTo>
                  <a:lnTo>
                    <a:pt x="68" y="746"/>
                  </a:lnTo>
                  <a:lnTo>
                    <a:pt x="65" y="752"/>
                  </a:lnTo>
                  <a:lnTo>
                    <a:pt x="60" y="758"/>
                  </a:lnTo>
                  <a:lnTo>
                    <a:pt x="60" y="758"/>
                  </a:lnTo>
                  <a:lnTo>
                    <a:pt x="57" y="759"/>
                  </a:lnTo>
                  <a:lnTo>
                    <a:pt x="56" y="762"/>
                  </a:lnTo>
                  <a:lnTo>
                    <a:pt x="55" y="771"/>
                  </a:lnTo>
                  <a:lnTo>
                    <a:pt x="56" y="778"/>
                  </a:lnTo>
                  <a:lnTo>
                    <a:pt x="59" y="787"/>
                  </a:lnTo>
                  <a:lnTo>
                    <a:pt x="65" y="796"/>
                  </a:lnTo>
                  <a:lnTo>
                    <a:pt x="71" y="805"/>
                  </a:lnTo>
                  <a:lnTo>
                    <a:pt x="78" y="811"/>
                  </a:lnTo>
                  <a:lnTo>
                    <a:pt x="86" y="815"/>
                  </a:lnTo>
                  <a:lnTo>
                    <a:pt x="86" y="815"/>
                  </a:lnTo>
                  <a:lnTo>
                    <a:pt x="91" y="820"/>
                  </a:lnTo>
                  <a:lnTo>
                    <a:pt x="94" y="826"/>
                  </a:lnTo>
                  <a:lnTo>
                    <a:pt x="94" y="826"/>
                  </a:lnTo>
                  <a:lnTo>
                    <a:pt x="97" y="839"/>
                  </a:lnTo>
                  <a:lnTo>
                    <a:pt x="99" y="854"/>
                  </a:lnTo>
                  <a:lnTo>
                    <a:pt x="100" y="861"/>
                  </a:lnTo>
                  <a:lnTo>
                    <a:pt x="103" y="867"/>
                  </a:lnTo>
                  <a:lnTo>
                    <a:pt x="106" y="874"/>
                  </a:lnTo>
                  <a:lnTo>
                    <a:pt x="111" y="880"/>
                  </a:lnTo>
                  <a:lnTo>
                    <a:pt x="111" y="880"/>
                  </a:lnTo>
                  <a:lnTo>
                    <a:pt x="115" y="886"/>
                  </a:lnTo>
                  <a:lnTo>
                    <a:pt x="118" y="892"/>
                  </a:lnTo>
                  <a:lnTo>
                    <a:pt x="121" y="899"/>
                  </a:lnTo>
                  <a:lnTo>
                    <a:pt x="122" y="907"/>
                  </a:lnTo>
                  <a:lnTo>
                    <a:pt x="124" y="923"/>
                  </a:lnTo>
                  <a:lnTo>
                    <a:pt x="124" y="938"/>
                  </a:lnTo>
                  <a:lnTo>
                    <a:pt x="124" y="938"/>
                  </a:lnTo>
                  <a:lnTo>
                    <a:pt x="125" y="950"/>
                  </a:lnTo>
                  <a:lnTo>
                    <a:pt x="127" y="957"/>
                  </a:lnTo>
                  <a:lnTo>
                    <a:pt x="127" y="957"/>
                  </a:lnTo>
                  <a:lnTo>
                    <a:pt x="130" y="960"/>
                  </a:lnTo>
                  <a:lnTo>
                    <a:pt x="133" y="960"/>
                  </a:lnTo>
                  <a:lnTo>
                    <a:pt x="133" y="960"/>
                  </a:lnTo>
                  <a:lnTo>
                    <a:pt x="140" y="960"/>
                  </a:lnTo>
                  <a:lnTo>
                    <a:pt x="149" y="956"/>
                  </a:lnTo>
                  <a:lnTo>
                    <a:pt x="159" y="951"/>
                  </a:lnTo>
                  <a:lnTo>
                    <a:pt x="171" y="944"/>
                  </a:lnTo>
                  <a:lnTo>
                    <a:pt x="171" y="944"/>
                  </a:lnTo>
                  <a:lnTo>
                    <a:pt x="171" y="944"/>
                  </a:lnTo>
                  <a:lnTo>
                    <a:pt x="171" y="944"/>
                  </a:lnTo>
                  <a:lnTo>
                    <a:pt x="195" y="926"/>
                  </a:lnTo>
                  <a:lnTo>
                    <a:pt x="217" y="907"/>
                  </a:lnTo>
                  <a:lnTo>
                    <a:pt x="217" y="907"/>
                  </a:lnTo>
                  <a:lnTo>
                    <a:pt x="223" y="901"/>
                  </a:lnTo>
                  <a:lnTo>
                    <a:pt x="223" y="901"/>
                  </a:lnTo>
                  <a:lnTo>
                    <a:pt x="236" y="889"/>
                  </a:lnTo>
                  <a:lnTo>
                    <a:pt x="241" y="886"/>
                  </a:lnTo>
                  <a:lnTo>
                    <a:pt x="245" y="885"/>
                  </a:lnTo>
                  <a:lnTo>
                    <a:pt x="245" y="885"/>
                  </a:lnTo>
                  <a:lnTo>
                    <a:pt x="249" y="883"/>
                  </a:lnTo>
                  <a:lnTo>
                    <a:pt x="249" y="883"/>
                  </a:lnTo>
                  <a:lnTo>
                    <a:pt x="253" y="885"/>
                  </a:lnTo>
                  <a:lnTo>
                    <a:pt x="255" y="885"/>
                  </a:lnTo>
                  <a:lnTo>
                    <a:pt x="263" y="889"/>
                  </a:lnTo>
                  <a:lnTo>
                    <a:pt x="270" y="895"/>
                  </a:lnTo>
                  <a:lnTo>
                    <a:pt x="282" y="898"/>
                  </a:lnTo>
                  <a:lnTo>
                    <a:pt x="282" y="898"/>
                  </a:lnTo>
                  <a:lnTo>
                    <a:pt x="285" y="899"/>
                  </a:lnTo>
                  <a:lnTo>
                    <a:pt x="285" y="899"/>
                  </a:lnTo>
                  <a:lnTo>
                    <a:pt x="307" y="901"/>
                  </a:lnTo>
                  <a:lnTo>
                    <a:pt x="307" y="901"/>
                  </a:lnTo>
                  <a:lnTo>
                    <a:pt x="325" y="904"/>
                  </a:lnTo>
                  <a:lnTo>
                    <a:pt x="334" y="907"/>
                  </a:lnTo>
                  <a:lnTo>
                    <a:pt x="343" y="910"/>
                  </a:lnTo>
                  <a:lnTo>
                    <a:pt x="350" y="913"/>
                  </a:lnTo>
                  <a:lnTo>
                    <a:pt x="356" y="919"/>
                  </a:lnTo>
                  <a:lnTo>
                    <a:pt x="362" y="924"/>
                  </a:lnTo>
                  <a:lnTo>
                    <a:pt x="366" y="932"/>
                  </a:lnTo>
                  <a:lnTo>
                    <a:pt x="366" y="932"/>
                  </a:lnTo>
                  <a:lnTo>
                    <a:pt x="371" y="938"/>
                  </a:lnTo>
                  <a:lnTo>
                    <a:pt x="374" y="939"/>
                  </a:lnTo>
                  <a:lnTo>
                    <a:pt x="375" y="941"/>
                  </a:lnTo>
                  <a:lnTo>
                    <a:pt x="375" y="941"/>
                  </a:lnTo>
                  <a:lnTo>
                    <a:pt x="381" y="938"/>
                  </a:lnTo>
                  <a:lnTo>
                    <a:pt x="385" y="933"/>
                  </a:lnTo>
                  <a:lnTo>
                    <a:pt x="385" y="933"/>
                  </a:lnTo>
                  <a:lnTo>
                    <a:pt x="393" y="920"/>
                  </a:lnTo>
                  <a:lnTo>
                    <a:pt x="393" y="920"/>
                  </a:lnTo>
                  <a:lnTo>
                    <a:pt x="402" y="904"/>
                  </a:lnTo>
                  <a:lnTo>
                    <a:pt x="405" y="896"/>
                  </a:lnTo>
                  <a:lnTo>
                    <a:pt x="409" y="891"/>
                  </a:lnTo>
                  <a:lnTo>
                    <a:pt x="409" y="891"/>
                  </a:lnTo>
                  <a:lnTo>
                    <a:pt x="412" y="888"/>
                  </a:lnTo>
                  <a:lnTo>
                    <a:pt x="416" y="886"/>
                  </a:lnTo>
                  <a:lnTo>
                    <a:pt x="430" y="886"/>
                  </a:lnTo>
                  <a:lnTo>
                    <a:pt x="430" y="886"/>
                  </a:lnTo>
                  <a:lnTo>
                    <a:pt x="446" y="886"/>
                  </a:lnTo>
                  <a:lnTo>
                    <a:pt x="465" y="889"/>
                  </a:lnTo>
                  <a:lnTo>
                    <a:pt x="465" y="889"/>
                  </a:lnTo>
                  <a:lnTo>
                    <a:pt x="478" y="891"/>
                  </a:lnTo>
                  <a:lnTo>
                    <a:pt x="478" y="891"/>
                  </a:lnTo>
                  <a:lnTo>
                    <a:pt x="496" y="891"/>
                  </a:lnTo>
                  <a:lnTo>
                    <a:pt x="496" y="891"/>
                  </a:lnTo>
                  <a:lnTo>
                    <a:pt x="502" y="891"/>
                  </a:lnTo>
                  <a:lnTo>
                    <a:pt x="502" y="891"/>
                  </a:lnTo>
                  <a:lnTo>
                    <a:pt x="503" y="891"/>
                  </a:lnTo>
                  <a:lnTo>
                    <a:pt x="503" y="891"/>
                  </a:lnTo>
                  <a:lnTo>
                    <a:pt x="505" y="888"/>
                  </a:lnTo>
                  <a:lnTo>
                    <a:pt x="508" y="883"/>
                  </a:lnTo>
                  <a:lnTo>
                    <a:pt x="512" y="871"/>
                  </a:lnTo>
                  <a:lnTo>
                    <a:pt x="515" y="857"/>
                  </a:lnTo>
                  <a:lnTo>
                    <a:pt x="518" y="839"/>
                  </a:lnTo>
                  <a:lnTo>
                    <a:pt x="523" y="803"/>
                  </a:lnTo>
                  <a:lnTo>
                    <a:pt x="523" y="790"/>
                  </a:lnTo>
                  <a:lnTo>
                    <a:pt x="523" y="781"/>
                  </a:lnTo>
                  <a:lnTo>
                    <a:pt x="523" y="781"/>
                  </a:lnTo>
                  <a:lnTo>
                    <a:pt x="523" y="778"/>
                  </a:lnTo>
                  <a:lnTo>
                    <a:pt x="524" y="772"/>
                  </a:lnTo>
                  <a:lnTo>
                    <a:pt x="532" y="761"/>
                  </a:lnTo>
                  <a:lnTo>
                    <a:pt x="542" y="749"/>
                  </a:lnTo>
                  <a:lnTo>
                    <a:pt x="554" y="735"/>
                  </a:lnTo>
                  <a:lnTo>
                    <a:pt x="554" y="735"/>
                  </a:lnTo>
                  <a:lnTo>
                    <a:pt x="565" y="724"/>
                  </a:lnTo>
                  <a:lnTo>
                    <a:pt x="577" y="715"/>
                  </a:lnTo>
                  <a:lnTo>
                    <a:pt x="577" y="715"/>
                  </a:lnTo>
                  <a:lnTo>
                    <a:pt x="586" y="710"/>
                  </a:lnTo>
                  <a:lnTo>
                    <a:pt x="595" y="707"/>
                  </a:lnTo>
                  <a:lnTo>
                    <a:pt x="605" y="706"/>
                  </a:lnTo>
                  <a:lnTo>
                    <a:pt x="614" y="706"/>
                  </a:lnTo>
                  <a:lnTo>
                    <a:pt x="614" y="706"/>
                  </a:lnTo>
                  <a:lnTo>
                    <a:pt x="641" y="704"/>
                  </a:lnTo>
                  <a:lnTo>
                    <a:pt x="653" y="704"/>
                  </a:lnTo>
                  <a:lnTo>
                    <a:pt x="663" y="700"/>
                  </a:lnTo>
                  <a:lnTo>
                    <a:pt x="663" y="700"/>
                  </a:lnTo>
                  <a:lnTo>
                    <a:pt x="673" y="697"/>
                  </a:lnTo>
                  <a:lnTo>
                    <a:pt x="685" y="694"/>
                  </a:lnTo>
                  <a:lnTo>
                    <a:pt x="698" y="693"/>
                  </a:lnTo>
                  <a:lnTo>
                    <a:pt x="712" y="693"/>
                  </a:lnTo>
                  <a:lnTo>
                    <a:pt x="712" y="693"/>
                  </a:lnTo>
                  <a:lnTo>
                    <a:pt x="719" y="693"/>
                  </a:lnTo>
                  <a:lnTo>
                    <a:pt x="719" y="693"/>
                  </a:lnTo>
                  <a:lnTo>
                    <a:pt x="744" y="693"/>
                  </a:lnTo>
                  <a:lnTo>
                    <a:pt x="744" y="693"/>
                  </a:lnTo>
                  <a:lnTo>
                    <a:pt x="754" y="694"/>
                  </a:lnTo>
                  <a:lnTo>
                    <a:pt x="765" y="697"/>
                  </a:lnTo>
                  <a:lnTo>
                    <a:pt x="774" y="702"/>
                  </a:lnTo>
                  <a:lnTo>
                    <a:pt x="783" y="707"/>
                  </a:lnTo>
                  <a:lnTo>
                    <a:pt x="797" y="716"/>
                  </a:lnTo>
                  <a:lnTo>
                    <a:pt x="805" y="721"/>
                  </a:lnTo>
                  <a:lnTo>
                    <a:pt x="811" y="722"/>
                  </a:lnTo>
                  <a:lnTo>
                    <a:pt x="811" y="722"/>
                  </a:lnTo>
                  <a:lnTo>
                    <a:pt x="817" y="721"/>
                  </a:lnTo>
                  <a:lnTo>
                    <a:pt x="822" y="718"/>
                  </a:lnTo>
                  <a:lnTo>
                    <a:pt x="822" y="718"/>
                  </a:lnTo>
                  <a:lnTo>
                    <a:pt x="830" y="712"/>
                  </a:lnTo>
                  <a:lnTo>
                    <a:pt x="836" y="703"/>
                  </a:lnTo>
                  <a:lnTo>
                    <a:pt x="842" y="694"/>
                  </a:lnTo>
                  <a:lnTo>
                    <a:pt x="844" y="684"/>
                  </a:lnTo>
                  <a:lnTo>
                    <a:pt x="844" y="684"/>
                  </a:lnTo>
                  <a:lnTo>
                    <a:pt x="844" y="676"/>
                  </a:lnTo>
                  <a:lnTo>
                    <a:pt x="844" y="669"/>
                  </a:lnTo>
                  <a:lnTo>
                    <a:pt x="844" y="669"/>
                  </a:lnTo>
                  <a:lnTo>
                    <a:pt x="843" y="660"/>
                  </a:lnTo>
                  <a:lnTo>
                    <a:pt x="844" y="648"/>
                  </a:lnTo>
                  <a:lnTo>
                    <a:pt x="851" y="626"/>
                  </a:lnTo>
                  <a:lnTo>
                    <a:pt x="853" y="614"/>
                  </a:lnTo>
                  <a:lnTo>
                    <a:pt x="855" y="601"/>
                  </a:lnTo>
                  <a:lnTo>
                    <a:pt x="855" y="589"/>
                  </a:lnTo>
                  <a:lnTo>
                    <a:pt x="852" y="578"/>
                  </a:lnTo>
                  <a:lnTo>
                    <a:pt x="852" y="578"/>
                  </a:lnTo>
                  <a:lnTo>
                    <a:pt x="849" y="570"/>
                  </a:lnTo>
                  <a:lnTo>
                    <a:pt x="846" y="564"/>
                  </a:lnTo>
                  <a:lnTo>
                    <a:pt x="837" y="552"/>
                  </a:lnTo>
                  <a:lnTo>
                    <a:pt x="827" y="544"/>
                  </a:lnTo>
                  <a:lnTo>
                    <a:pt x="819" y="533"/>
                  </a:lnTo>
                  <a:lnTo>
                    <a:pt x="819" y="533"/>
                  </a:lnTo>
                  <a:lnTo>
                    <a:pt x="815" y="529"/>
                  </a:lnTo>
                  <a:lnTo>
                    <a:pt x="814" y="523"/>
                  </a:lnTo>
                  <a:lnTo>
                    <a:pt x="812" y="517"/>
                  </a:lnTo>
                  <a:lnTo>
                    <a:pt x="811" y="510"/>
                  </a:lnTo>
                  <a:lnTo>
                    <a:pt x="811" y="510"/>
                  </a:lnTo>
                  <a:lnTo>
                    <a:pt x="811" y="498"/>
                  </a:lnTo>
                  <a:lnTo>
                    <a:pt x="809" y="490"/>
                  </a:lnTo>
                  <a:lnTo>
                    <a:pt x="805" y="483"/>
                  </a:lnTo>
                  <a:lnTo>
                    <a:pt x="800" y="479"/>
                  </a:lnTo>
                  <a:lnTo>
                    <a:pt x="800" y="479"/>
                  </a:lnTo>
                  <a:lnTo>
                    <a:pt x="794" y="476"/>
                  </a:lnTo>
                  <a:lnTo>
                    <a:pt x="788" y="474"/>
                  </a:lnTo>
                  <a:lnTo>
                    <a:pt x="769" y="473"/>
                  </a:lnTo>
                  <a:lnTo>
                    <a:pt x="769" y="473"/>
                  </a:lnTo>
                  <a:lnTo>
                    <a:pt x="753" y="474"/>
                  </a:lnTo>
                  <a:lnTo>
                    <a:pt x="753" y="474"/>
                  </a:lnTo>
                  <a:lnTo>
                    <a:pt x="741" y="474"/>
                  </a:lnTo>
                  <a:lnTo>
                    <a:pt x="741" y="474"/>
                  </a:lnTo>
                  <a:lnTo>
                    <a:pt x="728" y="473"/>
                  </a:lnTo>
                  <a:lnTo>
                    <a:pt x="728" y="473"/>
                  </a:lnTo>
                  <a:lnTo>
                    <a:pt x="728" y="473"/>
                  </a:lnTo>
                  <a:lnTo>
                    <a:pt x="728" y="473"/>
                  </a:lnTo>
                  <a:lnTo>
                    <a:pt x="728" y="473"/>
                  </a:lnTo>
                  <a:lnTo>
                    <a:pt x="728" y="473"/>
                  </a:lnTo>
                  <a:lnTo>
                    <a:pt x="728" y="473"/>
                  </a:lnTo>
                  <a:lnTo>
                    <a:pt x="728" y="473"/>
                  </a:lnTo>
                  <a:lnTo>
                    <a:pt x="728" y="473"/>
                  </a:lnTo>
                  <a:lnTo>
                    <a:pt x="728" y="473"/>
                  </a:lnTo>
                  <a:lnTo>
                    <a:pt x="726" y="473"/>
                  </a:lnTo>
                  <a:lnTo>
                    <a:pt x="726" y="473"/>
                  </a:lnTo>
                  <a:lnTo>
                    <a:pt x="726" y="473"/>
                  </a:lnTo>
                  <a:lnTo>
                    <a:pt x="713" y="471"/>
                  </a:lnTo>
                  <a:lnTo>
                    <a:pt x="713" y="471"/>
                  </a:lnTo>
                  <a:lnTo>
                    <a:pt x="713" y="471"/>
                  </a:lnTo>
                  <a:lnTo>
                    <a:pt x="713" y="471"/>
                  </a:lnTo>
                  <a:lnTo>
                    <a:pt x="713" y="471"/>
                  </a:lnTo>
                  <a:lnTo>
                    <a:pt x="713" y="471"/>
                  </a:lnTo>
                  <a:lnTo>
                    <a:pt x="713" y="471"/>
                  </a:lnTo>
                  <a:lnTo>
                    <a:pt x="713" y="471"/>
                  </a:lnTo>
                  <a:lnTo>
                    <a:pt x="713" y="471"/>
                  </a:lnTo>
                  <a:lnTo>
                    <a:pt x="713" y="471"/>
                  </a:lnTo>
                  <a:lnTo>
                    <a:pt x="713" y="471"/>
                  </a:lnTo>
                  <a:lnTo>
                    <a:pt x="713" y="471"/>
                  </a:lnTo>
                  <a:lnTo>
                    <a:pt x="713" y="471"/>
                  </a:lnTo>
                  <a:lnTo>
                    <a:pt x="713" y="471"/>
                  </a:lnTo>
                  <a:lnTo>
                    <a:pt x="703" y="468"/>
                  </a:lnTo>
                  <a:lnTo>
                    <a:pt x="692" y="464"/>
                  </a:lnTo>
                  <a:lnTo>
                    <a:pt x="685" y="459"/>
                  </a:lnTo>
                  <a:lnTo>
                    <a:pt x="681" y="454"/>
                  </a:lnTo>
                  <a:lnTo>
                    <a:pt x="681" y="454"/>
                  </a:lnTo>
                  <a:lnTo>
                    <a:pt x="678" y="446"/>
                  </a:lnTo>
                  <a:lnTo>
                    <a:pt x="675" y="439"/>
                  </a:lnTo>
                  <a:lnTo>
                    <a:pt x="675" y="439"/>
                  </a:lnTo>
                  <a:lnTo>
                    <a:pt x="673" y="428"/>
                  </a:lnTo>
                  <a:lnTo>
                    <a:pt x="670" y="420"/>
                  </a:lnTo>
                  <a:lnTo>
                    <a:pt x="663" y="402"/>
                  </a:lnTo>
                  <a:lnTo>
                    <a:pt x="660" y="396"/>
                  </a:lnTo>
                  <a:lnTo>
                    <a:pt x="660" y="390"/>
                  </a:lnTo>
                  <a:lnTo>
                    <a:pt x="661" y="384"/>
                  </a:lnTo>
                  <a:lnTo>
                    <a:pt x="667" y="380"/>
                  </a:lnTo>
                  <a:lnTo>
                    <a:pt x="667" y="380"/>
                  </a:lnTo>
                  <a:lnTo>
                    <a:pt x="670" y="378"/>
                  </a:lnTo>
                  <a:lnTo>
                    <a:pt x="672" y="375"/>
                  </a:lnTo>
                  <a:lnTo>
                    <a:pt x="673" y="372"/>
                  </a:lnTo>
                  <a:lnTo>
                    <a:pt x="673" y="369"/>
                  </a:lnTo>
                  <a:lnTo>
                    <a:pt x="673" y="369"/>
                  </a:lnTo>
                  <a:lnTo>
                    <a:pt x="672" y="363"/>
                  </a:lnTo>
                  <a:lnTo>
                    <a:pt x="666" y="356"/>
                  </a:lnTo>
                  <a:lnTo>
                    <a:pt x="661" y="347"/>
                  </a:lnTo>
                  <a:lnTo>
                    <a:pt x="657" y="338"/>
                  </a:lnTo>
                  <a:lnTo>
                    <a:pt x="657" y="338"/>
                  </a:lnTo>
                  <a:lnTo>
                    <a:pt x="657" y="332"/>
                  </a:lnTo>
                  <a:lnTo>
                    <a:pt x="657" y="325"/>
                  </a:lnTo>
                  <a:lnTo>
                    <a:pt x="657" y="325"/>
                  </a:lnTo>
                  <a:lnTo>
                    <a:pt x="657" y="318"/>
                  </a:lnTo>
                  <a:lnTo>
                    <a:pt x="657" y="310"/>
                  </a:lnTo>
                  <a:lnTo>
                    <a:pt x="657" y="310"/>
                  </a:lnTo>
                  <a:lnTo>
                    <a:pt x="654" y="304"/>
                  </a:lnTo>
                  <a:lnTo>
                    <a:pt x="653" y="300"/>
                  </a:lnTo>
                  <a:lnTo>
                    <a:pt x="645" y="292"/>
                  </a:lnTo>
                  <a:lnTo>
                    <a:pt x="638" y="285"/>
                  </a:lnTo>
                  <a:lnTo>
                    <a:pt x="629" y="278"/>
                  </a:lnTo>
                  <a:lnTo>
                    <a:pt x="629" y="278"/>
                  </a:lnTo>
                  <a:lnTo>
                    <a:pt x="624" y="275"/>
                  </a:lnTo>
                  <a:lnTo>
                    <a:pt x="620" y="273"/>
                  </a:lnTo>
                  <a:lnTo>
                    <a:pt x="620" y="273"/>
                  </a:lnTo>
                  <a:lnTo>
                    <a:pt x="604" y="273"/>
                  </a:lnTo>
                  <a:lnTo>
                    <a:pt x="604" y="273"/>
                  </a:lnTo>
                  <a:lnTo>
                    <a:pt x="594" y="273"/>
                  </a:lnTo>
                  <a:lnTo>
                    <a:pt x="594" y="273"/>
                  </a:lnTo>
                  <a:lnTo>
                    <a:pt x="582" y="273"/>
                  </a:lnTo>
                  <a:lnTo>
                    <a:pt x="582" y="273"/>
                  </a:lnTo>
                  <a:lnTo>
                    <a:pt x="570" y="272"/>
                  </a:lnTo>
                  <a:lnTo>
                    <a:pt x="561" y="270"/>
                  </a:lnTo>
                  <a:lnTo>
                    <a:pt x="561" y="270"/>
                  </a:lnTo>
                  <a:lnTo>
                    <a:pt x="557" y="269"/>
                  </a:lnTo>
                  <a:lnTo>
                    <a:pt x="555" y="267"/>
                  </a:lnTo>
                  <a:lnTo>
                    <a:pt x="552" y="265"/>
                  </a:lnTo>
                  <a:lnTo>
                    <a:pt x="552" y="260"/>
                  </a:lnTo>
                  <a:lnTo>
                    <a:pt x="552" y="260"/>
                  </a:lnTo>
                  <a:lnTo>
                    <a:pt x="552" y="257"/>
                  </a:lnTo>
                  <a:lnTo>
                    <a:pt x="551" y="253"/>
                  </a:lnTo>
                  <a:lnTo>
                    <a:pt x="546" y="247"/>
                  </a:lnTo>
                  <a:lnTo>
                    <a:pt x="539" y="242"/>
                  </a:lnTo>
                  <a:lnTo>
                    <a:pt x="532" y="238"/>
                  </a:lnTo>
                  <a:lnTo>
                    <a:pt x="521" y="236"/>
                  </a:lnTo>
                  <a:lnTo>
                    <a:pt x="512" y="235"/>
                  </a:lnTo>
                  <a:lnTo>
                    <a:pt x="495" y="233"/>
                  </a:lnTo>
                  <a:lnTo>
                    <a:pt x="495" y="233"/>
                  </a:lnTo>
                  <a:lnTo>
                    <a:pt x="489" y="233"/>
                  </a:lnTo>
                  <a:lnTo>
                    <a:pt x="484" y="231"/>
                  </a:lnTo>
                  <a:lnTo>
                    <a:pt x="483" y="228"/>
                  </a:lnTo>
                  <a:lnTo>
                    <a:pt x="481" y="223"/>
                  </a:lnTo>
                  <a:lnTo>
                    <a:pt x="478" y="216"/>
                  </a:lnTo>
                  <a:lnTo>
                    <a:pt x="477" y="213"/>
                  </a:lnTo>
                  <a:lnTo>
                    <a:pt x="474" y="210"/>
                  </a:lnTo>
                  <a:lnTo>
                    <a:pt x="474" y="210"/>
                  </a:lnTo>
                  <a:lnTo>
                    <a:pt x="471" y="208"/>
                  </a:lnTo>
                  <a:lnTo>
                    <a:pt x="467" y="208"/>
                  </a:lnTo>
                  <a:lnTo>
                    <a:pt x="467" y="208"/>
                  </a:lnTo>
                  <a:lnTo>
                    <a:pt x="465" y="208"/>
                  </a:lnTo>
                  <a:lnTo>
                    <a:pt x="465" y="208"/>
                  </a:lnTo>
                  <a:lnTo>
                    <a:pt x="461" y="208"/>
                  </a:lnTo>
                  <a:lnTo>
                    <a:pt x="461" y="208"/>
                  </a:lnTo>
                  <a:lnTo>
                    <a:pt x="453" y="208"/>
                  </a:lnTo>
                  <a:lnTo>
                    <a:pt x="453" y="208"/>
                  </a:lnTo>
                  <a:lnTo>
                    <a:pt x="447" y="205"/>
                  </a:lnTo>
                  <a:lnTo>
                    <a:pt x="444" y="202"/>
                  </a:lnTo>
                  <a:lnTo>
                    <a:pt x="444" y="202"/>
                  </a:lnTo>
                  <a:lnTo>
                    <a:pt x="435" y="200"/>
                  </a:lnTo>
                  <a:lnTo>
                    <a:pt x="431" y="198"/>
                  </a:lnTo>
                  <a:lnTo>
                    <a:pt x="424" y="198"/>
                  </a:lnTo>
                  <a:lnTo>
                    <a:pt x="424" y="198"/>
                  </a:lnTo>
                  <a:lnTo>
                    <a:pt x="415" y="198"/>
                  </a:lnTo>
                  <a:lnTo>
                    <a:pt x="415" y="198"/>
                  </a:lnTo>
                  <a:lnTo>
                    <a:pt x="405" y="200"/>
                  </a:lnTo>
                  <a:lnTo>
                    <a:pt x="405" y="200"/>
                  </a:lnTo>
                  <a:lnTo>
                    <a:pt x="397" y="198"/>
                  </a:lnTo>
                  <a:lnTo>
                    <a:pt x="388" y="197"/>
                  </a:lnTo>
                  <a:lnTo>
                    <a:pt x="381" y="194"/>
                  </a:lnTo>
                  <a:lnTo>
                    <a:pt x="374" y="189"/>
                  </a:lnTo>
                  <a:lnTo>
                    <a:pt x="366" y="183"/>
                  </a:lnTo>
                  <a:lnTo>
                    <a:pt x="359" y="177"/>
                  </a:lnTo>
                  <a:lnTo>
                    <a:pt x="341" y="160"/>
                  </a:lnTo>
                  <a:lnTo>
                    <a:pt x="341" y="160"/>
                  </a:lnTo>
                  <a:lnTo>
                    <a:pt x="331" y="148"/>
                  </a:lnTo>
                  <a:lnTo>
                    <a:pt x="331" y="148"/>
                  </a:lnTo>
                  <a:lnTo>
                    <a:pt x="325" y="139"/>
                  </a:lnTo>
                  <a:lnTo>
                    <a:pt x="319" y="129"/>
                  </a:lnTo>
                  <a:lnTo>
                    <a:pt x="314" y="118"/>
                  </a:lnTo>
                  <a:lnTo>
                    <a:pt x="311" y="106"/>
                  </a:lnTo>
                  <a:lnTo>
                    <a:pt x="306" y="83"/>
                  </a:lnTo>
                  <a:lnTo>
                    <a:pt x="304" y="59"/>
                  </a:lnTo>
                  <a:lnTo>
                    <a:pt x="304" y="59"/>
                  </a:lnTo>
                  <a:lnTo>
                    <a:pt x="304" y="44"/>
                  </a:lnTo>
                  <a:lnTo>
                    <a:pt x="306" y="30"/>
                  </a:lnTo>
                  <a:lnTo>
                    <a:pt x="307" y="19"/>
                  </a:lnTo>
                  <a:lnTo>
                    <a:pt x="309" y="11"/>
                  </a:lnTo>
                  <a:lnTo>
                    <a:pt x="309" y="11"/>
                  </a:lnTo>
                  <a:lnTo>
                    <a:pt x="309" y="6"/>
                  </a:lnTo>
                  <a:lnTo>
                    <a:pt x="307" y="2"/>
                  </a:lnTo>
                  <a:lnTo>
                    <a:pt x="303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38" name="Freeform: Shape 221">
              <a:extLst>
                <a:ext uri="{FF2B5EF4-FFF2-40B4-BE49-F238E27FC236}">
                  <a16:creationId xmlns:a16="http://schemas.microsoft.com/office/drawing/2014/main" id="{3EA9F7CB-0885-FC47-A94B-B45F6581F1CE}"/>
                </a:ext>
              </a:extLst>
            </p:cNvPr>
            <p:cNvSpPr/>
            <p:nvPr/>
          </p:nvSpPr>
          <p:spPr>
            <a:xfrm>
              <a:off x="2630160" y="3454560"/>
              <a:ext cx="307440" cy="345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55" h="960">
                  <a:moveTo>
                    <a:pt x="297" y="0"/>
                  </a:moveTo>
                  <a:lnTo>
                    <a:pt x="297" y="0"/>
                  </a:lnTo>
                  <a:lnTo>
                    <a:pt x="285" y="2"/>
                  </a:lnTo>
                  <a:lnTo>
                    <a:pt x="270" y="3"/>
                  </a:lnTo>
                  <a:lnTo>
                    <a:pt x="255" y="6"/>
                  </a:lnTo>
                  <a:lnTo>
                    <a:pt x="242" y="6"/>
                  </a:lnTo>
                  <a:lnTo>
                    <a:pt x="242" y="6"/>
                  </a:lnTo>
                  <a:lnTo>
                    <a:pt x="229" y="8"/>
                  </a:lnTo>
                  <a:lnTo>
                    <a:pt x="217" y="12"/>
                  </a:lnTo>
                  <a:lnTo>
                    <a:pt x="204" y="18"/>
                  </a:lnTo>
                  <a:lnTo>
                    <a:pt x="192" y="24"/>
                  </a:lnTo>
                  <a:lnTo>
                    <a:pt x="192" y="24"/>
                  </a:lnTo>
                  <a:lnTo>
                    <a:pt x="158" y="44"/>
                  </a:lnTo>
                  <a:lnTo>
                    <a:pt x="158" y="44"/>
                  </a:lnTo>
                  <a:lnTo>
                    <a:pt x="140" y="53"/>
                  </a:lnTo>
                  <a:lnTo>
                    <a:pt x="125" y="59"/>
                  </a:lnTo>
                  <a:lnTo>
                    <a:pt x="125" y="59"/>
                  </a:lnTo>
                  <a:lnTo>
                    <a:pt x="112" y="65"/>
                  </a:lnTo>
                  <a:lnTo>
                    <a:pt x="102" y="71"/>
                  </a:lnTo>
                  <a:lnTo>
                    <a:pt x="102" y="71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0" y="72"/>
                  </a:lnTo>
                  <a:lnTo>
                    <a:pt x="100" y="72"/>
                  </a:lnTo>
                  <a:lnTo>
                    <a:pt x="100" y="72"/>
                  </a:lnTo>
                  <a:lnTo>
                    <a:pt x="100" y="72"/>
                  </a:lnTo>
                  <a:lnTo>
                    <a:pt x="100" y="72"/>
                  </a:lnTo>
                  <a:lnTo>
                    <a:pt x="100" y="72"/>
                  </a:lnTo>
                  <a:lnTo>
                    <a:pt x="99" y="74"/>
                  </a:lnTo>
                  <a:lnTo>
                    <a:pt x="99" y="74"/>
                  </a:lnTo>
                  <a:lnTo>
                    <a:pt x="99" y="74"/>
                  </a:lnTo>
                  <a:lnTo>
                    <a:pt x="99" y="74"/>
                  </a:lnTo>
                  <a:lnTo>
                    <a:pt x="99" y="74"/>
                  </a:lnTo>
                  <a:lnTo>
                    <a:pt x="99" y="74"/>
                  </a:lnTo>
                  <a:lnTo>
                    <a:pt x="99" y="74"/>
                  </a:lnTo>
                  <a:lnTo>
                    <a:pt x="99" y="74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97" y="76"/>
                  </a:lnTo>
                  <a:lnTo>
                    <a:pt x="97" y="76"/>
                  </a:lnTo>
                  <a:lnTo>
                    <a:pt x="97" y="76"/>
                  </a:lnTo>
                  <a:lnTo>
                    <a:pt x="97" y="76"/>
                  </a:lnTo>
                  <a:lnTo>
                    <a:pt x="97" y="76"/>
                  </a:lnTo>
                  <a:lnTo>
                    <a:pt x="97" y="76"/>
                  </a:lnTo>
                  <a:lnTo>
                    <a:pt x="97" y="76"/>
                  </a:lnTo>
                  <a:lnTo>
                    <a:pt x="97" y="76"/>
                  </a:lnTo>
                  <a:lnTo>
                    <a:pt x="97" y="76"/>
                  </a:lnTo>
                  <a:lnTo>
                    <a:pt x="89" y="83"/>
                  </a:lnTo>
                  <a:lnTo>
                    <a:pt x="78" y="89"/>
                  </a:lnTo>
                  <a:lnTo>
                    <a:pt x="68" y="92"/>
                  </a:lnTo>
                  <a:lnTo>
                    <a:pt x="56" y="93"/>
                  </a:lnTo>
                  <a:lnTo>
                    <a:pt x="56" y="93"/>
                  </a:lnTo>
                  <a:lnTo>
                    <a:pt x="47" y="92"/>
                  </a:lnTo>
                  <a:lnTo>
                    <a:pt x="37" y="90"/>
                  </a:lnTo>
                  <a:lnTo>
                    <a:pt x="37" y="90"/>
                  </a:lnTo>
                  <a:lnTo>
                    <a:pt x="32" y="89"/>
                  </a:lnTo>
                  <a:lnTo>
                    <a:pt x="32" y="89"/>
                  </a:lnTo>
                  <a:lnTo>
                    <a:pt x="13" y="84"/>
                  </a:lnTo>
                  <a:lnTo>
                    <a:pt x="13" y="84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43" y="143"/>
                  </a:lnTo>
                  <a:lnTo>
                    <a:pt x="59" y="177"/>
                  </a:lnTo>
                  <a:lnTo>
                    <a:pt x="59" y="177"/>
                  </a:lnTo>
                  <a:lnTo>
                    <a:pt x="62" y="183"/>
                  </a:lnTo>
                  <a:lnTo>
                    <a:pt x="62" y="183"/>
                  </a:lnTo>
                  <a:lnTo>
                    <a:pt x="65" y="194"/>
                  </a:lnTo>
                  <a:lnTo>
                    <a:pt x="63" y="201"/>
                  </a:lnTo>
                  <a:lnTo>
                    <a:pt x="63" y="201"/>
                  </a:lnTo>
                  <a:lnTo>
                    <a:pt x="63" y="201"/>
                  </a:lnTo>
                  <a:lnTo>
                    <a:pt x="63" y="201"/>
                  </a:lnTo>
                  <a:lnTo>
                    <a:pt x="59" y="207"/>
                  </a:lnTo>
                  <a:lnTo>
                    <a:pt x="55" y="213"/>
                  </a:lnTo>
                  <a:lnTo>
                    <a:pt x="44" y="222"/>
                  </a:lnTo>
                  <a:lnTo>
                    <a:pt x="44" y="222"/>
                  </a:lnTo>
                  <a:lnTo>
                    <a:pt x="41" y="226"/>
                  </a:lnTo>
                  <a:lnTo>
                    <a:pt x="41" y="235"/>
                  </a:lnTo>
                  <a:lnTo>
                    <a:pt x="41" y="235"/>
                  </a:lnTo>
                  <a:lnTo>
                    <a:pt x="41" y="250"/>
                  </a:lnTo>
                  <a:lnTo>
                    <a:pt x="43" y="267"/>
                  </a:lnTo>
                  <a:lnTo>
                    <a:pt x="47" y="303"/>
                  </a:lnTo>
                  <a:lnTo>
                    <a:pt x="47" y="303"/>
                  </a:lnTo>
                  <a:lnTo>
                    <a:pt x="50" y="321"/>
                  </a:lnTo>
                  <a:lnTo>
                    <a:pt x="50" y="321"/>
                  </a:lnTo>
                  <a:lnTo>
                    <a:pt x="49" y="328"/>
                  </a:lnTo>
                  <a:lnTo>
                    <a:pt x="47" y="335"/>
                  </a:lnTo>
                  <a:lnTo>
                    <a:pt x="38" y="353"/>
                  </a:lnTo>
                  <a:lnTo>
                    <a:pt x="38" y="353"/>
                  </a:lnTo>
                  <a:lnTo>
                    <a:pt x="32" y="362"/>
                  </a:lnTo>
                  <a:lnTo>
                    <a:pt x="31" y="371"/>
                  </a:lnTo>
                  <a:lnTo>
                    <a:pt x="31" y="371"/>
                  </a:lnTo>
                  <a:lnTo>
                    <a:pt x="31" y="375"/>
                  </a:lnTo>
                  <a:lnTo>
                    <a:pt x="34" y="380"/>
                  </a:lnTo>
                  <a:lnTo>
                    <a:pt x="34" y="380"/>
                  </a:lnTo>
                  <a:lnTo>
                    <a:pt x="35" y="383"/>
                  </a:lnTo>
                  <a:lnTo>
                    <a:pt x="37" y="389"/>
                  </a:lnTo>
                  <a:lnTo>
                    <a:pt x="37" y="389"/>
                  </a:lnTo>
                  <a:lnTo>
                    <a:pt x="35" y="393"/>
                  </a:lnTo>
                  <a:lnTo>
                    <a:pt x="32" y="400"/>
                  </a:lnTo>
                  <a:lnTo>
                    <a:pt x="26" y="414"/>
                  </a:lnTo>
                  <a:lnTo>
                    <a:pt x="19" y="427"/>
                  </a:lnTo>
                  <a:lnTo>
                    <a:pt x="18" y="434"/>
                  </a:lnTo>
                  <a:lnTo>
                    <a:pt x="16" y="440"/>
                  </a:lnTo>
                  <a:lnTo>
                    <a:pt x="16" y="440"/>
                  </a:lnTo>
                  <a:lnTo>
                    <a:pt x="18" y="445"/>
                  </a:lnTo>
                  <a:lnTo>
                    <a:pt x="18" y="447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61"/>
                  </a:lnTo>
                  <a:lnTo>
                    <a:pt x="34" y="461"/>
                  </a:lnTo>
                  <a:lnTo>
                    <a:pt x="41" y="467"/>
                  </a:lnTo>
                  <a:lnTo>
                    <a:pt x="43" y="470"/>
                  </a:lnTo>
                  <a:lnTo>
                    <a:pt x="44" y="474"/>
                  </a:lnTo>
                  <a:lnTo>
                    <a:pt x="44" y="474"/>
                  </a:lnTo>
                  <a:lnTo>
                    <a:pt x="43" y="479"/>
                  </a:lnTo>
                  <a:lnTo>
                    <a:pt x="41" y="484"/>
                  </a:lnTo>
                  <a:lnTo>
                    <a:pt x="34" y="498"/>
                  </a:lnTo>
                  <a:lnTo>
                    <a:pt x="34" y="498"/>
                  </a:lnTo>
                  <a:lnTo>
                    <a:pt x="26" y="510"/>
                  </a:lnTo>
                  <a:lnTo>
                    <a:pt x="26" y="510"/>
                  </a:lnTo>
                  <a:lnTo>
                    <a:pt x="16" y="521"/>
                  </a:lnTo>
                  <a:lnTo>
                    <a:pt x="6" y="530"/>
                  </a:lnTo>
                  <a:lnTo>
                    <a:pt x="6" y="530"/>
                  </a:lnTo>
                  <a:lnTo>
                    <a:pt x="1" y="533"/>
                  </a:lnTo>
                  <a:lnTo>
                    <a:pt x="1" y="533"/>
                  </a:lnTo>
                  <a:lnTo>
                    <a:pt x="0" y="539"/>
                  </a:lnTo>
                  <a:lnTo>
                    <a:pt x="0" y="545"/>
                  </a:lnTo>
                  <a:lnTo>
                    <a:pt x="0" y="558"/>
                  </a:lnTo>
                  <a:lnTo>
                    <a:pt x="0" y="558"/>
                  </a:lnTo>
                  <a:lnTo>
                    <a:pt x="0" y="558"/>
                  </a:lnTo>
                  <a:lnTo>
                    <a:pt x="0" y="558"/>
                  </a:lnTo>
                  <a:lnTo>
                    <a:pt x="0" y="558"/>
                  </a:lnTo>
                  <a:lnTo>
                    <a:pt x="0" y="558"/>
                  </a:lnTo>
                  <a:lnTo>
                    <a:pt x="3" y="560"/>
                  </a:lnTo>
                  <a:lnTo>
                    <a:pt x="4" y="561"/>
                  </a:lnTo>
                  <a:lnTo>
                    <a:pt x="9" y="570"/>
                  </a:lnTo>
                  <a:lnTo>
                    <a:pt x="16" y="580"/>
                  </a:lnTo>
                  <a:lnTo>
                    <a:pt x="22" y="586"/>
                  </a:lnTo>
                  <a:lnTo>
                    <a:pt x="30" y="592"/>
                  </a:lnTo>
                  <a:lnTo>
                    <a:pt x="30" y="592"/>
                  </a:lnTo>
                  <a:lnTo>
                    <a:pt x="35" y="598"/>
                  </a:lnTo>
                  <a:lnTo>
                    <a:pt x="35" y="598"/>
                  </a:lnTo>
                  <a:lnTo>
                    <a:pt x="38" y="603"/>
                  </a:lnTo>
                  <a:lnTo>
                    <a:pt x="40" y="607"/>
                  </a:lnTo>
                  <a:lnTo>
                    <a:pt x="40" y="617"/>
                  </a:lnTo>
                  <a:lnTo>
                    <a:pt x="38" y="638"/>
                  </a:lnTo>
                  <a:lnTo>
                    <a:pt x="38" y="638"/>
                  </a:lnTo>
                  <a:lnTo>
                    <a:pt x="38" y="645"/>
                  </a:lnTo>
                  <a:lnTo>
                    <a:pt x="38" y="653"/>
                  </a:lnTo>
                  <a:lnTo>
                    <a:pt x="41" y="660"/>
                  </a:lnTo>
                  <a:lnTo>
                    <a:pt x="46" y="668"/>
                  </a:lnTo>
                  <a:lnTo>
                    <a:pt x="46" y="668"/>
                  </a:lnTo>
                  <a:lnTo>
                    <a:pt x="53" y="676"/>
                  </a:lnTo>
                  <a:lnTo>
                    <a:pt x="60" y="682"/>
                  </a:lnTo>
                  <a:lnTo>
                    <a:pt x="74" y="691"/>
                  </a:lnTo>
                  <a:lnTo>
                    <a:pt x="78" y="696"/>
                  </a:lnTo>
                  <a:lnTo>
                    <a:pt x="80" y="699"/>
                  </a:lnTo>
                  <a:lnTo>
                    <a:pt x="78" y="703"/>
                  </a:lnTo>
                  <a:lnTo>
                    <a:pt x="75" y="707"/>
                  </a:lnTo>
                  <a:lnTo>
                    <a:pt x="75" y="707"/>
                  </a:lnTo>
                  <a:lnTo>
                    <a:pt x="71" y="712"/>
                  </a:lnTo>
                  <a:lnTo>
                    <a:pt x="69" y="718"/>
                  </a:lnTo>
                  <a:lnTo>
                    <a:pt x="68" y="725"/>
                  </a:lnTo>
                  <a:lnTo>
                    <a:pt x="68" y="733"/>
                  </a:lnTo>
                  <a:lnTo>
                    <a:pt x="68" y="738"/>
                  </a:lnTo>
                  <a:lnTo>
                    <a:pt x="68" y="746"/>
                  </a:lnTo>
                  <a:lnTo>
                    <a:pt x="65" y="752"/>
                  </a:lnTo>
                  <a:lnTo>
                    <a:pt x="60" y="758"/>
                  </a:lnTo>
                  <a:lnTo>
                    <a:pt x="60" y="758"/>
                  </a:lnTo>
                  <a:lnTo>
                    <a:pt x="57" y="759"/>
                  </a:lnTo>
                  <a:lnTo>
                    <a:pt x="56" y="762"/>
                  </a:lnTo>
                  <a:lnTo>
                    <a:pt x="55" y="771"/>
                  </a:lnTo>
                  <a:lnTo>
                    <a:pt x="56" y="778"/>
                  </a:lnTo>
                  <a:lnTo>
                    <a:pt x="59" y="787"/>
                  </a:lnTo>
                  <a:lnTo>
                    <a:pt x="65" y="796"/>
                  </a:lnTo>
                  <a:lnTo>
                    <a:pt x="71" y="805"/>
                  </a:lnTo>
                  <a:lnTo>
                    <a:pt x="78" y="811"/>
                  </a:lnTo>
                  <a:lnTo>
                    <a:pt x="86" y="815"/>
                  </a:lnTo>
                  <a:lnTo>
                    <a:pt x="86" y="815"/>
                  </a:lnTo>
                  <a:lnTo>
                    <a:pt x="91" y="820"/>
                  </a:lnTo>
                  <a:lnTo>
                    <a:pt x="94" y="826"/>
                  </a:lnTo>
                  <a:lnTo>
                    <a:pt x="94" y="826"/>
                  </a:lnTo>
                  <a:lnTo>
                    <a:pt x="97" y="839"/>
                  </a:lnTo>
                  <a:lnTo>
                    <a:pt x="99" y="854"/>
                  </a:lnTo>
                  <a:lnTo>
                    <a:pt x="100" y="861"/>
                  </a:lnTo>
                  <a:lnTo>
                    <a:pt x="103" y="867"/>
                  </a:lnTo>
                  <a:lnTo>
                    <a:pt x="106" y="874"/>
                  </a:lnTo>
                  <a:lnTo>
                    <a:pt x="111" y="880"/>
                  </a:lnTo>
                  <a:lnTo>
                    <a:pt x="111" y="880"/>
                  </a:lnTo>
                  <a:lnTo>
                    <a:pt x="115" y="886"/>
                  </a:lnTo>
                  <a:lnTo>
                    <a:pt x="118" y="892"/>
                  </a:lnTo>
                  <a:lnTo>
                    <a:pt x="121" y="899"/>
                  </a:lnTo>
                  <a:lnTo>
                    <a:pt x="122" y="907"/>
                  </a:lnTo>
                  <a:lnTo>
                    <a:pt x="124" y="923"/>
                  </a:lnTo>
                  <a:lnTo>
                    <a:pt x="124" y="938"/>
                  </a:lnTo>
                  <a:lnTo>
                    <a:pt x="124" y="938"/>
                  </a:lnTo>
                  <a:lnTo>
                    <a:pt x="125" y="950"/>
                  </a:lnTo>
                  <a:lnTo>
                    <a:pt x="127" y="957"/>
                  </a:lnTo>
                  <a:lnTo>
                    <a:pt x="127" y="957"/>
                  </a:lnTo>
                  <a:lnTo>
                    <a:pt x="130" y="960"/>
                  </a:lnTo>
                  <a:lnTo>
                    <a:pt x="133" y="960"/>
                  </a:lnTo>
                  <a:lnTo>
                    <a:pt x="133" y="960"/>
                  </a:lnTo>
                  <a:lnTo>
                    <a:pt x="140" y="960"/>
                  </a:lnTo>
                  <a:lnTo>
                    <a:pt x="149" y="956"/>
                  </a:lnTo>
                  <a:lnTo>
                    <a:pt x="159" y="951"/>
                  </a:lnTo>
                  <a:lnTo>
                    <a:pt x="171" y="944"/>
                  </a:lnTo>
                  <a:lnTo>
                    <a:pt x="171" y="944"/>
                  </a:lnTo>
                  <a:lnTo>
                    <a:pt x="171" y="944"/>
                  </a:lnTo>
                  <a:lnTo>
                    <a:pt x="171" y="944"/>
                  </a:lnTo>
                  <a:lnTo>
                    <a:pt x="195" y="926"/>
                  </a:lnTo>
                  <a:lnTo>
                    <a:pt x="217" y="907"/>
                  </a:lnTo>
                  <a:lnTo>
                    <a:pt x="217" y="907"/>
                  </a:lnTo>
                  <a:lnTo>
                    <a:pt x="223" y="901"/>
                  </a:lnTo>
                  <a:lnTo>
                    <a:pt x="223" y="901"/>
                  </a:lnTo>
                  <a:lnTo>
                    <a:pt x="236" y="889"/>
                  </a:lnTo>
                  <a:lnTo>
                    <a:pt x="241" y="886"/>
                  </a:lnTo>
                  <a:lnTo>
                    <a:pt x="245" y="885"/>
                  </a:lnTo>
                  <a:lnTo>
                    <a:pt x="245" y="885"/>
                  </a:lnTo>
                  <a:lnTo>
                    <a:pt x="249" y="883"/>
                  </a:lnTo>
                  <a:lnTo>
                    <a:pt x="249" y="883"/>
                  </a:lnTo>
                  <a:lnTo>
                    <a:pt x="253" y="885"/>
                  </a:lnTo>
                  <a:lnTo>
                    <a:pt x="255" y="885"/>
                  </a:lnTo>
                  <a:lnTo>
                    <a:pt x="263" y="889"/>
                  </a:lnTo>
                  <a:lnTo>
                    <a:pt x="270" y="895"/>
                  </a:lnTo>
                  <a:lnTo>
                    <a:pt x="282" y="898"/>
                  </a:lnTo>
                  <a:lnTo>
                    <a:pt x="282" y="898"/>
                  </a:lnTo>
                  <a:lnTo>
                    <a:pt x="285" y="899"/>
                  </a:lnTo>
                  <a:lnTo>
                    <a:pt x="285" y="899"/>
                  </a:lnTo>
                  <a:lnTo>
                    <a:pt x="307" y="901"/>
                  </a:lnTo>
                  <a:lnTo>
                    <a:pt x="307" y="901"/>
                  </a:lnTo>
                  <a:lnTo>
                    <a:pt x="325" y="904"/>
                  </a:lnTo>
                  <a:lnTo>
                    <a:pt x="334" y="907"/>
                  </a:lnTo>
                  <a:lnTo>
                    <a:pt x="343" y="910"/>
                  </a:lnTo>
                  <a:lnTo>
                    <a:pt x="350" y="913"/>
                  </a:lnTo>
                  <a:lnTo>
                    <a:pt x="356" y="919"/>
                  </a:lnTo>
                  <a:lnTo>
                    <a:pt x="362" y="924"/>
                  </a:lnTo>
                  <a:lnTo>
                    <a:pt x="366" y="932"/>
                  </a:lnTo>
                  <a:lnTo>
                    <a:pt x="366" y="932"/>
                  </a:lnTo>
                  <a:lnTo>
                    <a:pt x="371" y="938"/>
                  </a:lnTo>
                  <a:lnTo>
                    <a:pt x="374" y="939"/>
                  </a:lnTo>
                  <a:lnTo>
                    <a:pt x="375" y="941"/>
                  </a:lnTo>
                  <a:lnTo>
                    <a:pt x="375" y="941"/>
                  </a:lnTo>
                  <a:lnTo>
                    <a:pt x="381" y="938"/>
                  </a:lnTo>
                  <a:lnTo>
                    <a:pt x="385" y="933"/>
                  </a:lnTo>
                  <a:lnTo>
                    <a:pt x="385" y="933"/>
                  </a:lnTo>
                  <a:lnTo>
                    <a:pt x="393" y="920"/>
                  </a:lnTo>
                  <a:lnTo>
                    <a:pt x="393" y="920"/>
                  </a:lnTo>
                  <a:lnTo>
                    <a:pt x="402" y="904"/>
                  </a:lnTo>
                  <a:lnTo>
                    <a:pt x="405" y="896"/>
                  </a:lnTo>
                  <a:lnTo>
                    <a:pt x="409" y="891"/>
                  </a:lnTo>
                  <a:lnTo>
                    <a:pt x="409" y="891"/>
                  </a:lnTo>
                  <a:lnTo>
                    <a:pt x="412" y="888"/>
                  </a:lnTo>
                  <a:lnTo>
                    <a:pt x="416" y="886"/>
                  </a:lnTo>
                  <a:lnTo>
                    <a:pt x="430" y="886"/>
                  </a:lnTo>
                  <a:lnTo>
                    <a:pt x="430" y="886"/>
                  </a:lnTo>
                  <a:lnTo>
                    <a:pt x="446" y="886"/>
                  </a:lnTo>
                  <a:lnTo>
                    <a:pt x="465" y="889"/>
                  </a:lnTo>
                  <a:lnTo>
                    <a:pt x="465" y="889"/>
                  </a:lnTo>
                  <a:lnTo>
                    <a:pt x="478" y="891"/>
                  </a:lnTo>
                  <a:lnTo>
                    <a:pt x="478" y="891"/>
                  </a:lnTo>
                  <a:lnTo>
                    <a:pt x="496" y="891"/>
                  </a:lnTo>
                  <a:lnTo>
                    <a:pt x="496" y="891"/>
                  </a:lnTo>
                  <a:lnTo>
                    <a:pt x="502" y="891"/>
                  </a:lnTo>
                  <a:lnTo>
                    <a:pt x="502" y="891"/>
                  </a:lnTo>
                  <a:lnTo>
                    <a:pt x="503" y="891"/>
                  </a:lnTo>
                  <a:lnTo>
                    <a:pt x="503" y="891"/>
                  </a:lnTo>
                  <a:lnTo>
                    <a:pt x="505" y="888"/>
                  </a:lnTo>
                  <a:lnTo>
                    <a:pt x="508" y="883"/>
                  </a:lnTo>
                  <a:lnTo>
                    <a:pt x="512" y="871"/>
                  </a:lnTo>
                  <a:lnTo>
                    <a:pt x="515" y="857"/>
                  </a:lnTo>
                  <a:lnTo>
                    <a:pt x="518" y="839"/>
                  </a:lnTo>
                  <a:lnTo>
                    <a:pt x="523" y="803"/>
                  </a:lnTo>
                  <a:lnTo>
                    <a:pt x="523" y="790"/>
                  </a:lnTo>
                  <a:lnTo>
                    <a:pt x="523" y="781"/>
                  </a:lnTo>
                  <a:lnTo>
                    <a:pt x="523" y="781"/>
                  </a:lnTo>
                  <a:lnTo>
                    <a:pt x="523" y="778"/>
                  </a:lnTo>
                  <a:lnTo>
                    <a:pt x="524" y="772"/>
                  </a:lnTo>
                  <a:lnTo>
                    <a:pt x="532" y="761"/>
                  </a:lnTo>
                  <a:lnTo>
                    <a:pt x="542" y="749"/>
                  </a:lnTo>
                  <a:lnTo>
                    <a:pt x="554" y="735"/>
                  </a:lnTo>
                  <a:lnTo>
                    <a:pt x="554" y="735"/>
                  </a:lnTo>
                  <a:lnTo>
                    <a:pt x="565" y="724"/>
                  </a:lnTo>
                  <a:lnTo>
                    <a:pt x="577" y="715"/>
                  </a:lnTo>
                  <a:lnTo>
                    <a:pt x="577" y="715"/>
                  </a:lnTo>
                  <a:lnTo>
                    <a:pt x="586" y="710"/>
                  </a:lnTo>
                  <a:lnTo>
                    <a:pt x="595" y="707"/>
                  </a:lnTo>
                  <a:lnTo>
                    <a:pt x="605" y="706"/>
                  </a:lnTo>
                  <a:lnTo>
                    <a:pt x="614" y="706"/>
                  </a:lnTo>
                  <a:lnTo>
                    <a:pt x="614" y="706"/>
                  </a:lnTo>
                  <a:lnTo>
                    <a:pt x="641" y="704"/>
                  </a:lnTo>
                  <a:lnTo>
                    <a:pt x="653" y="704"/>
                  </a:lnTo>
                  <a:lnTo>
                    <a:pt x="663" y="700"/>
                  </a:lnTo>
                  <a:lnTo>
                    <a:pt x="663" y="700"/>
                  </a:lnTo>
                  <a:lnTo>
                    <a:pt x="673" y="697"/>
                  </a:lnTo>
                  <a:lnTo>
                    <a:pt x="685" y="694"/>
                  </a:lnTo>
                  <a:lnTo>
                    <a:pt x="698" y="693"/>
                  </a:lnTo>
                  <a:lnTo>
                    <a:pt x="712" y="693"/>
                  </a:lnTo>
                  <a:lnTo>
                    <a:pt x="712" y="693"/>
                  </a:lnTo>
                  <a:lnTo>
                    <a:pt x="719" y="693"/>
                  </a:lnTo>
                  <a:lnTo>
                    <a:pt x="719" y="693"/>
                  </a:lnTo>
                  <a:lnTo>
                    <a:pt x="744" y="693"/>
                  </a:lnTo>
                  <a:lnTo>
                    <a:pt x="744" y="693"/>
                  </a:lnTo>
                  <a:lnTo>
                    <a:pt x="754" y="694"/>
                  </a:lnTo>
                  <a:lnTo>
                    <a:pt x="765" y="697"/>
                  </a:lnTo>
                  <a:lnTo>
                    <a:pt x="774" y="702"/>
                  </a:lnTo>
                  <a:lnTo>
                    <a:pt x="783" y="707"/>
                  </a:lnTo>
                  <a:lnTo>
                    <a:pt x="797" y="716"/>
                  </a:lnTo>
                  <a:lnTo>
                    <a:pt x="805" y="721"/>
                  </a:lnTo>
                  <a:lnTo>
                    <a:pt x="811" y="722"/>
                  </a:lnTo>
                  <a:lnTo>
                    <a:pt x="811" y="722"/>
                  </a:lnTo>
                  <a:lnTo>
                    <a:pt x="817" y="721"/>
                  </a:lnTo>
                  <a:lnTo>
                    <a:pt x="822" y="718"/>
                  </a:lnTo>
                  <a:lnTo>
                    <a:pt x="822" y="718"/>
                  </a:lnTo>
                  <a:lnTo>
                    <a:pt x="830" y="712"/>
                  </a:lnTo>
                  <a:lnTo>
                    <a:pt x="836" y="703"/>
                  </a:lnTo>
                  <a:lnTo>
                    <a:pt x="842" y="694"/>
                  </a:lnTo>
                  <a:lnTo>
                    <a:pt x="844" y="684"/>
                  </a:lnTo>
                  <a:lnTo>
                    <a:pt x="844" y="684"/>
                  </a:lnTo>
                  <a:lnTo>
                    <a:pt x="844" y="676"/>
                  </a:lnTo>
                  <a:lnTo>
                    <a:pt x="844" y="669"/>
                  </a:lnTo>
                  <a:lnTo>
                    <a:pt x="844" y="669"/>
                  </a:lnTo>
                  <a:lnTo>
                    <a:pt x="843" y="660"/>
                  </a:lnTo>
                  <a:lnTo>
                    <a:pt x="844" y="648"/>
                  </a:lnTo>
                  <a:lnTo>
                    <a:pt x="851" y="626"/>
                  </a:lnTo>
                  <a:lnTo>
                    <a:pt x="853" y="614"/>
                  </a:lnTo>
                  <a:lnTo>
                    <a:pt x="855" y="601"/>
                  </a:lnTo>
                  <a:lnTo>
                    <a:pt x="855" y="589"/>
                  </a:lnTo>
                  <a:lnTo>
                    <a:pt x="852" y="578"/>
                  </a:lnTo>
                  <a:lnTo>
                    <a:pt x="852" y="578"/>
                  </a:lnTo>
                  <a:lnTo>
                    <a:pt x="849" y="570"/>
                  </a:lnTo>
                  <a:lnTo>
                    <a:pt x="846" y="564"/>
                  </a:lnTo>
                  <a:lnTo>
                    <a:pt x="837" y="552"/>
                  </a:lnTo>
                  <a:lnTo>
                    <a:pt x="827" y="544"/>
                  </a:lnTo>
                  <a:lnTo>
                    <a:pt x="819" y="533"/>
                  </a:lnTo>
                  <a:lnTo>
                    <a:pt x="819" y="533"/>
                  </a:lnTo>
                  <a:lnTo>
                    <a:pt x="815" y="529"/>
                  </a:lnTo>
                  <a:lnTo>
                    <a:pt x="814" y="523"/>
                  </a:lnTo>
                  <a:lnTo>
                    <a:pt x="812" y="517"/>
                  </a:lnTo>
                  <a:lnTo>
                    <a:pt x="811" y="510"/>
                  </a:lnTo>
                  <a:lnTo>
                    <a:pt x="811" y="510"/>
                  </a:lnTo>
                  <a:lnTo>
                    <a:pt x="811" y="498"/>
                  </a:lnTo>
                  <a:lnTo>
                    <a:pt x="809" y="490"/>
                  </a:lnTo>
                  <a:lnTo>
                    <a:pt x="805" y="483"/>
                  </a:lnTo>
                  <a:lnTo>
                    <a:pt x="800" y="479"/>
                  </a:lnTo>
                  <a:lnTo>
                    <a:pt x="800" y="479"/>
                  </a:lnTo>
                  <a:lnTo>
                    <a:pt x="794" y="476"/>
                  </a:lnTo>
                  <a:lnTo>
                    <a:pt x="788" y="474"/>
                  </a:lnTo>
                  <a:lnTo>
                    <a:pt x="769" y="473"/>
                  </a:lnTo>
                  <a:lnTo>
                    <a:pt x="769" y="473"/>
                  </a:lnTo>
                  <a:lnTo>
                    <a:pt x="753" y="474"/>
                  </a:lnTo>
                  <a:lnTo>
                    <a:pt x="753" y="474"/>
                  </a:lnTo>
                  <a:lnTo>
                    <a:pt x="741" y="474"/>
                  </a:lnTo>
                  <a:lnTo>
                    <a:pt x="741" y="474"/>
                  </a:lnTo>
                  <a:lnTo>
                    <a:pt x="728" y="473"/>
                  </a:lnTo>
                  <a:lnTo>
                    <a:pt x="728" y="473"/>
                  </a:lnTo>
                  <a:lnTo>
                    <a:pt x="728" y="473"/>
                  </a:lnTo>
                  <a:lnTo>
                    <a:pt x="728" y="473"/>
                  </a:lnTo>
                  <a:lnTo>
                    <a:pt x="728" y="473"/>
                  </a:lnTo>
                  <a:lnTo>
                    <a:pt x="728" y="473"/>
                  </a:lnTo>
                  <a:lnTo>
                    <a:pt x="728" y="473"/>
                  </a:lnTo>
                  <a:lnTo>
                    <a:pt x="728" y="473"/>
                  </a:lnTo>
                  <a:lnTo>
                    <a:pt x="728" y="473"/>
                  </a:lnTo>
                  <a:lnTo>
                    <a:pt x="728" y="473"/>
                  </a:lnTo>
                  <a:lnTo>
                    <a:pt x="726" y="473"/>
                  </a:lnTo>
                  <a:lnTo>
                    <a:pt x="726" y="473"/>
                  </a:lnTo>
                  <a:lnTo>
                    <a:pt x="726" y="473"/>
                  </a:lnTo>
                  <a:lnTo>
                    <a:pt x="713" y="471"/>
                  </a:lnTo>
                  <a:lnTo>
                    <a:pt x="713" y="471"/>
                  </a:lnTo>
                  <a:lnTo>
                    <a:pt x="713" y="471"/>
                  </a:lnTo>
                  <a:lnTo>
                    <a:pt x="713" y="471"/>
                  </a:lnTo>
                  <a:lnTo>
                    <a:pt x="713" y="471"/>
                  </a:lnTo>
                  <a:lnTo>
                    <a:pt x="713" y="471"/>
                  </a:lnTo>
                  <a:lnTo>
                    <a:pt x="713" y="471"/>
                  </a:lnTo>
                  <a:lnTo>
                    <a:pt x="713" y="471"/>
                  </a:lnTo>
                  <a:lnTo>
                    <a:pt x="713" y="471"/>
                  </a:lnTo>
                  <a:lnTo>
                    <a:pt x="713" y="471"/>
                  </a:lnTo>
                  <a:lnTo>
                    <a:pt x="713" y="471"/>
                  </a:lnTo>
                  <a:lnTo>
                    <a:pt x="713" y="471"/>
                  </a:lnTo>
                  <a:lnTo>
                    <a:pt x="713" y="471"/>
                  </a:lnTo>
                  <a:lnTo>
                    <a:pt x="713" y="471"/>
                  </a:lnTo>
                  <a:lnTo>
                    <a:pt x="703" y="468"/>
                  </a:lnTo>
                  <a:lnTo>
                    <a:pt x="692" y="464"/>
                  </a:lnTo>
                  <a:lnTo>
                    <a:pt x="685" y="459"/>
                  </a:lnTo>
                  <a:lnTo>
                    <a:pt x="681" y="454"/>
                  </a:lnTo>
                  <a:lnTo>
                    <a:pt x="681" y="454"/>
                  </a:lnTo>
                  <a:lnTo>
                    <a:pt x="678" y="446"/>
                  </a:lnTo>
                  <a:lnTo>
                    <a:pt x="675" y="439"/>
                  </a:lnTo>
                  <a:lnTo>
                    <a:pt x="675" y="439"/>
                  </a:lnTo>
                  <a:lnTo>
                    <a:pt x="673" y="428"/>
                  </a:lnTo>
                  <a:lnTo>
                    <a:pt x="670" y="420"/>
                  </a:lnTo>
                  <a:lnTo>
                    <a:pt x="663" y="402"/>
                  </a:lnTo>
                  <a:lnTo>
                    <a:pt x="660" y="396"/>
                  </a:lnTo>
                  <a:lnTo>
                    <a:pt x="660" y="390"/>
                  </a:lnTo>
                  <a:lnTo>
                    <a:pt x="661" y="384"/>
                  </a:lnTo>
                  <a:lnTo>
                    <a:pt x="667" y="380"/>
                  </a:lnTo>
                  <a:lnTo>
                    <a:pt x="667" y="380"/>
                  </a:lnTo>
                  <a:lnTo>
                    <a:pt x="670" y="378"/>
                  </a:lnTo>
                  <a:lnTo>
                    <a:pt x="672" y="375"/>
                  </a:lnTo>
                  <a:lnTo>
                    <a:pt x="673" y="372"/>
                  </a:lnTo>
                  <a:lnTo>
                    <a:pt x="673" y="369"/>
                  </a:lnTo>
                  <a:lnTo>
                    <a:pt x="673" y="369"/>
                  </a:lnTo>
                  <a:lnTo>
                    <a:pt x="672" y="363"/>
                  </a:lnTo>
                  <a:lnTo>
                    <a:pt x="666" y="356"/>
                  </a:lnTo>
                  <a:lnTo>
                    <a:pt x="661" y="347"/>
                  </a:lnTo>
                  <a:lnTo>
                    <a:pt x="657" y="338"/>
                  </a:lnTo>
                  <a:lnTo>
                    <a:pt x="657" y="338"/>
                  </a:lnTo>
                  <a:lnTo>
                    <a:pt x="657" y="332"/>
                  </a:lnTo>
                  <a:lnTo>
                    <a:pt x="657" y="325"/>
                  </a:lnTo>
                  <a:lnTo>
                    <a:pt x="657" y="325"/>
                  </a:lnTo>
                  <a:lnTo>
                    <a:pt x="657" y="318"/>
                  </a:lnTo>
                  <a:lnTo>
                    <a:pt x="657" y="310"/>
                  </a:lnTo>
                  <a:lnTo>
                    <a:pt x="657" y="310"/>
                  </a:lnTo>
                  <a:lnTo>
                    <a:pt x="654" y="304"/>
                  </a:lnTo>
                  <a:lnTo>
                    <a:pt x="653" y="300"/>
                  </a:lnTo>
                  <a:lnTo>
                    <a:pt x="645" y="292"/>
                  </a:lnTo>
                  <a:lnTo>
                    <a:pt x="638" y="285"/>
                  </a:lnTo>
                  <a:lnTo>
                    <a:pt x="629" y="278"/>
                  </a:lnTo>
                  <a:lnTo>
                    <a:pt x="629" y="278"/>
                  </a:lnTo>
                  <a:lnTo>
                    <a:pt x="624" y="275"/>
                  </a:lnTo>
                  <a:lnTo>
                    <a:pt x="620" y="273"/>
                  </a:lnTo>
                  <a:lnTo>
                    <a:pt x="620" y="273"/>
                  </a:lnTo>
                  <a:lnTo>
                    <a:pt x="604" y="273"/>
                  </a:lnTo>
                  <a:lnTo>
                    <a:pt x="604" y="273"/>
                  </a:lnTo>
                  <a:lnTo>
                    <a:pt x="594" y="273"/>
                  </a:lnTo>
                  <a:lnTo>
                    <a:pt x="594" y="273"/>
                  </a:lnTo>
                  <a:lnTo>
                    <a:pt x="582" y="273"/>
                  </a:lnTo>
                  <a:lnTo>
                    <a:pt x="582" y="273"/>
                  </a:lnTo>
                  <a:lnTo>
                    <a:pt x="570" y="272"/>
                  </a:lnTo>
                  <a:lnTo>
                    <a:pt x="561" y="270"/>
                  </a:lnTo>
                  <a:lnTo>
                    <a:pt x="561" y="270"/>
                  </a:lnTo>
                  <a:lnTo>
                    <a:pt x="557" y="269"/>
                  </a:lnTo>
                  <a:lnTo>
                    <a:pt x="555" y="267"/>
                  </a:lnTo>
                  <a:lnTo>
                    <a:pt x="552" y="265"/>
                  </a:lnTo>
                  <a:lnTo>
                    <a:pt x="552" y="260"/>
                  </a:lnTo>
                  <a:lnTo>
                    <a:pt x="552" y="260"/>
                  </a:lnTo>
                  <a:lnTo>
                    <a:pt x="552" y="257"/>
                  </a:lnTo>
                  <a:lnTo>
                    <a:pt x="551" y="253"/>
                  </a:lnTo>
                  <a:lnTo>
                    <a:pt x="546" y="247"/>
                  </a:lnTo>
                  <a:lnTo>
                    <a:pt x="539" y="242"/>
                  </a:lnTo>
                  <a:lnTo>
                    <a:pt x="532" y="238"/>
                  </a:lnTo>
                  <a:lnTo>
                    <a:pt x="521" y="236"/>
                  </a:lnTo>
                  <a:lnTo>
                    <a:pt x="512" y="235"/>
                  </a:lnTo>
                  <a:lnTo>
                    <a:pt x="495" y="233"/>
                  </a:lnTo>
                  <a:lnTo>
                    <a:pt x="495" y="233"/>
                  </a:lnTo>
                  <a:lnTo>
                    <a:pt x="489" y="233"/>
                  </a:lnTo>
                  <a:lnTo>
                    <a:pt x="484" y="231"/>
                  </a:lnTo>
                  <a:lnTo>
                    <a:pt x="483" y="228"/>
                  </a:lnTo>
                  <a:lnTo>
                    <a:pt x="481" y="223"/>
                  </a:lnTo>
                  <a:lnTo>
                    <a:pt x="478" y="216"/>
                  </a:lnTo>
                  <a:lnTo>
                    <a:pt x="477" y="213"/>
                  </a:lnTo>
                  <a:lnTo>
                    <a:pt x="474" y="210"/>
                  </a:lnTo>
                  <a:lnTo>
                    <a:pt x="474" y="210"/>
                  </a:lnTo>
                  <a:lnTo>
                    <a:pt x="471" y="208"/>
                  </a:lnTo>
                  <a:lnTo>
                    <a:pt x="467" y="208"/>
                  </a:lnTo>
                  <a:lnTo>
                    <a:pt x="467" y="208"/>
                  </a:lnTo>
                  <a:lnTo>
                    <a:pt x="465" y="208"/>
                  </a:lnTo>
                  <a:lnTo>
                    <a:pt x="465" y="208"/>
                  </a:lnTo>
                  <a:lnTo>
                    <a:pt x="461" y="208"/>
                  </a:lnTo>
                  <a:lnTo>
                    <a:pt x="461" y="208"/>
                  </a:lnTo>
                  <a:lnTo>
                    <a:pt x="453" y="208"/>
                  </a:lnTo>
                  <a:lnTo>
                    <a:pt x="453" y="208"/>
                  </a:lnTo>
                  <a:lnTo>
                    <a:pt x="447" y="205"/>
                  </a:lnTo>
                  <a:lnTo>
                    <a:pt x="444" y="202"/>
                  </a:lnTo>
                  <a:lnTo>
                    <a:pt x="444" y="202"/>
                  </a:lnTo>
                  <a:lnTo>
                    <a:pt x="435" y="200"/>
                  </a:lnTo>
                  <a:lnTo>
                    <a:pt x="431" y="198"/>
                  </a:lnTo>
                  <a:lnTo>
                    <a:pt x="424" y="198"/>
                  </a:lnTo>
                  <a:lnTo>
                    <a:pt x="424" y="198"/>
                  </a:lnTo>
                  <a:lnTo>
                    <a:pt x="415" y="198"/>
                  </a:lnTo>
                  <a:lnTo>
                    <a:pt x="415" y="198"/>
                  </a:lnTo>
                  <a:lnTo>
                    <a:pt x="405" y="200"/>
                  </a:lnTo>
                  <a:lnTo>
                    <a:pt x="405" y="200"/>
                  </a:lnTo>
                  <a:lnTo>
                    <a:pt x="397" y="198"/>
                  </a:lnTo>
                  <a:lnTo>
                    <a:pt x="388" y="197"/>
                  </a:lnTo>
                  <a:lnTo>
                    <a:pt x="381" y="194"/>
                  </a:lnTo>
                  <a:lnTo>
                    <a:pt x="374" y="189"/>
                  </a:lnTo>
                  <a:lnTo>
                    <a:pt x="366" y="183"/>
                  </a:lnTo>
                  <a:lnTo>
                    <a:pt x="359" y="177"/>
                  </a:lnTo>
                  <a:lnTo>
                    <a:pt x="341" y="160"/>
                  </a:lnTo>
                  <a:lnTo>
                    <a:pt x="341" y="160"/>
                  </a:lnTo>
                  <a:lnTo>
                    <a:pt x="331" y="148"/>
                  </a:lnTo>
                  <a:lnTo>
                    <a:pt x="331" y="148"/>
                  </a:lnTo>
                  <a:lnTo>
                    <a:pt x="325" y="139"/>
                  </a:lnTo>
                  <a:lnTo>
                    <a:pt x="319" y="129"/>
                  </a:lnTo>
                  <a:lnTo>
                    <a:pt x="314" y="118"/>
                  </a:lnTo>
                  <a:lnTo>
                    <a:pt x="311" y="106"/>
                  </a:lnTo>
                  <a:lnTo>
                    <a:pt x="306" y="83"/>
                  </a:lnTo>
                  <a:lnTo>
                    <a:pt x="304" y="59"/>
                  </a:lnTo>
                  <a:lnTo>
                    <a:pt x="304" y="59"/>
                  </a:lnTo>
                  <a:lnTo>
                    <a:pt x="304" y="44"/>
                  </a:lnTo>
                  <a:lnTo>
                    <a:pt x="306" y="30"/>
                  </a:lnTo>
                  <a:lnTo>
                    <a:pt x="307" y="19"/>
                  </a:lnTo>
                  <a:lnTo>
                    <a:pt x="309" y="11"/>
                  </a:lnTo>
                  <a:lnTo>
                    <a:pt x="309" y="11"/>
                  </a:lnTo>
                  <a:lnTo>
                    <a:pt x="309" y="6"/>
                  </a:lnTo>
                  <a:lnTo>
                    <a:pt x="307" y="2"/>
                  </a:lnTo>
                  <a:lnTo>
                    <a:pt x="303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39" name="Freeform: Shape 222">
              <a:extLst>
                <a:ext uri="{FF2B5EF4-FFF2-40B4-BE49-F238E27FC236}">
                  <a16:creationId xmlns:a16="http://schemas.microsoft.com/office/drawing/2014/main" id="{2031A709-DE05-F742-9469-75DEDECC5ADA}"/>
                </a:ext>
              </a:extLst>
            </p:cNvPr>
            <p:cNvSpPr/>
            <p:nvPr/>
          </p:nvSpPr>
          <p:spPr>
            <a:xfrm>
              <a:off x="2331000" y="3206520"/>
              <a:ext cx="322200" cy="473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6" h="1317">
                  <a:moveTo>
                    <a:pt x="444" y="0"/>
                  </a:moveTo>
                  <a:lnTo>
                    <a:pt x="444" y="0"/>
                  </a:lnTo>
                  <a:lnTo>
                    <a:pt x="425" y="1"/>
                  </a:lnTo>
                  <a:lnTo>
                    <a:pt x="404" y="5"/>
                  </a:lnTo>
                  <a:lnTo>
                    <a:pt x="404" y="5"/>
                  </a:lnTo>
                  <a:lnTo>
                    <a:pt x="403" y="5"/>
                  </a:lnTo>
                  <a:lnTo>
                    <a:pt x="403" y="5"/>
                  </a:lnTo>
                  <a:lnTo>
                    <a:pt x="418" y="23"/>
                  </a:lnTo>
                  <a:lnTo>
                    <a:pt x="422" y="29"/>
                  </a:lnTo>
                  <a:lnTo>
                    <a:pt x="426" y="35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3" y="51"/>
                  </a:lnTo>
                  <a:lnTo>
                    <a:pt x="419" y="56"/>
                  </a:lnTo>
                  <a:lnTo>
                    <a:pt x="419" y="56"/>
                  </a:lnTo>
                  <a:lnTo>
                    <a:pt x="415" y="60"/>
                  </a:lnTo>
                  <a:lnTo>
                    <a:pt x="410" y="65"/>
                  </a:lnTo>
                  <a:lnTo>
                    <a:pt x="409" y="69"/>
                  </a:lnTo>
                  <a:lnTo>
                    <a:pt x="407" y="75"/>
                  </a:lnTo>
                  <a:lnTo>
                    <a:pt x="407" y="75"/>
                  </a:lnTo>
                  <a:lnTo>
                    <a:pt x="404" y="85"/>
                  </a:lnTo>
                  <a:lnTo>
                    <a:pt x="401" y="93"/>
                  </a:lnTo>
                  <a:lnTo>
                    <a:pt x="397" y="101"/>
                  </a:lnTo>
                  <a:lnTo>
                    <a:pt x="397" y="101"/>
                  </a:lnTo>
                  <a:lnTo>
                    <a:pt x="389" y="113"/>
                  </a:lnTo>
                  <a:lnTo>
                    <a:pt x="381" y="127"/>
                  </a:lnTo>
                  <a:lnTo>
                    <a:pt x="381" y="127"/>
                  </a:lnTo>
                  <a:lnTo>
                    <a:pt x="367" y="141"/>
                  </a:lnTo>
                  <a:lnTo>
                    <a:pt x="354" y="153"/>
                  </a:lnTo>
                  <a:lnTo>
                    <a:pt x="354" y="153"/>
                  </a:lnTo>
                  <a:lnTo>
                    <a:pt x="339" y="164"/>
                  </a:lnTo>
                  <a:lnTo>
                    <a:pt x="324" y="172"/>
                  </a:lnTo>
                  <a:lnTo>
                    <a:pt x="308" y="180"/>
                  </a:lnTo>
                  <a:lnTo>
                    <a:pt x="293" y="186"/>
                  </a:lnTo>
                  <a:lnTo>
                    <a:pt x="265" y="196"/>
                  </a:lnTo>
                  <a:lnTo>
                    <a:pt x="242" y="202"/>
                  </a:lnTo>
                  <a:lnTo>
                    <a:pt x="242" y="202"/>
                  </a:lnTo>
                  <a:lnTo>
                    <a:pt x="233" y="205"/>
                  </a:lnTo>
                  <a:lnTo>
                    <a:pt x="227" y="211"/>
                  </a:lnTo>
                  <a:lnTo>
                    <a:pt x="220" y="218"/>
                  </a:lnTo>
                  <a:lnTo>
                    <a:pt x="214" y="227"/>
                  </a:lnTo>
                  <a:lnTo>
                    <a:pt x="203" y="248"/>
                  </a:lnTo>
                  <a:lnTo>
                    <a:pt x="195" y="270"/>
                  </a:lnTo>
                  <a:lnTo>
                    <a:pt x="195" y="270"/>
                  </a:lnTo>
                  <a:lnTo>
                    <a:pt x="186" y="293"/>
                  </a:lnTo>
                  <a:lnTo>
                    <a:pt x="178" y="314"/>
                  </a:lnTo>
                  <a:lnTo>
                    <a:pt x="178" y="314"/>
                  </a:lnTo>
                  <a:lnTo>
                    <a:pt x="172" y="326"/>
                  </a:lnTo>
                  <a:lnTo>
                    <a:pt x="166" y="335"/>
                  </a:lnTo>
                  <a:lnTo>
                    <a:pt x="162" y="339"/>
                  </a:lnTo>
                  <a:lnTo>
                    <a:pt x="156" y="341"/>
                  </a:lnTo>
                  <a:lnTo>
                    <a:pt x="156" y="341"/>
                  </a:lnTo>
                  <a:lnTo>
                    <a:pt x="155" y="341"/>
                  </a:lnTo>
                  <a:lnTo>
                    <a:pt x="155" y="341"/>
                  </a:lnTo>
                  <a:lnTo>
                    <a:pt x="149" y="339"/>
                  </a:lnTo>
                  <a:lnTo>
                    <a:pt x="141" y="335"/>
                  </a:lnTo>
                  <a:lnTo>
                    <a:pt x="134" y="327"/>
                  </a:lnTo>
                  <a:lnTo>
                    <a:pt x="128" y="317"/>
                  </a:lnTo>
                  <a:lnTo>
                    <a:pt x="128" y="317"/>
                  </a:lnTo>
                  <a:lnTo>
                    <a:pt x="124" y="313"/>
                  </a:lnTo>
                  <a:lnTo>
                    <a:pt x="119" y="310"/>
                  </a:lnTo>
                  <a:lnTo>
                    <a:pt x="115" y="308"/>
                  </a:lnTo>
                  <a:lnTo>
                    <a:pt x="110" y="307"/>
                  </a:lnTo>
                  <a:lnTo>
                    <a:pt x="110" y="307"/>
                  </a:lnTo>
                  <a:lnTo>
                    <a:pt x="100" y="308"/>
                  </a:lnTo>
                  <a:lnTo>
                    <a:pt x="100" y="308"/>
                  </a:lnTo>
                  <a:lnTo>
                    <a:pt x="91" y="310"/>
                  </a:lnTo>
                  <a:lnTo>
                    <a:pt x="91" y="310"/>
                  </a:lnTo>
                  <a:lnTo>
                    <a:pt x="90" y="310"/>
                  </a:lnTo>
                  <a:lnTo>
                    <a:pt x="90" y="310"/>
                  </a:lnTo>
                  <a:lnTo>
                    <a:pt x="82" y="308"/>
                  </a:lnTo>
                  <a:lnTo>
                    <a:pt x="78" y="307"/>
                  </a:lnTo>
                  <a:lnTo>
                    <a:pt x="74" y="304"/>
                  </a:lnTo>
                  <a:lnTo>
                    <a:pt x="74" y="304"/>
                  </a:lnTo>
                  <a:lnTo>
                    <a:pt x="66" y="295"/>
                  </a:lnTo>
                  <a:lnTo>
                    <a:pt x="66" y="295"/>
                  </a:lnTo>
                  <a:lnTo>
                    <a:pt x="62" y="290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3"/>
                  </a:lnTo>
                  <a:lnTo>
                    <a:pt x="65" y="279"/>
                  </a:lnTo>
                  <a:lnTo>
                    <a:pt x="70" y="271"/>
                  </a:lnTo>
                  <a:lnTo>
                    <a:pt x="70" y="271"/>
                  </a:lnTo>
                  <a:lnTo>
                    <a:pt x="74" y="267"/>
                  </a:lnTo>
                  <a:lnTo>
                    <a:pt x="74" y="267"/>
                  </a:lnTo>
                  <a:lnTo>
                    <a:pt x="75" y="264"/>
                  </a:lnTo>
                  <a:lnTo>
                    <a:pt x="76" y="259"/>
                  </a:lnTo>
                  <a:lnTo>
                    <a:pt x="76" y="259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2" y="24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0" y="231"/>
                  </a:lnTo>
                  <a:lnTo>
                    <a:pt x="60" y="231"/>
                  </a:lnTo>
                  <a:lnTo>
                    <a:pt x="51" y="234"/>
                  </a:lnTo>
                  <a:lnTo>
                    <a:pt x="43" y="239"/>
                  </a:lnTo>
                  <a:lnTo>
                    <a:pt x="34" y="246"/>
                  </a:lnTo>
                  <a:lnTo>
                    <a:pt x="26" y="254"/>
                  </a:lnTo>
                  <a:lnTo>
                    <a:pt x="19" y="264"/>
                  </a:lnTo>
                  <a:lnTo>
                    <a:pt x="13" y="273"/>
                  </a:lnTo>
                  <a:lnTo>
                    <a:pt x="1" y="292"/>
                  </a:lnTo>
                  <a:lnTo>
                    <a:pt x="1" y="292"/>
                  </a:lnTo>
                  <a:lnTo>
                    <a:pt x="0" y="298"/>
                  </a:lnTo>
                  <a:lnTo>
                    <a:pt x="0" y="304"/>
                  </a:lnTo>
                  <a:lnTo>
                    <a:pt x="0" y="316"/>
                  </a:lnTo>
                  <a:lnTo>
                    <a:pt x="3" y="330"/>
                  </a:lnTo>
                  <a:lnTo>
                    <a:pt x="9" y="344"/>
                  </a:lnTo>
                  <a:lnTo>
                    <a:pt x="20" y="370"/>
                  </a:lnTo>
                  <a:lnTo>
                    <a:pt x="25" y="380"/>
                  </a:lnTo>
                  <a:lnTo>
                    <a:pt x="28" y="389"/>
                  </a:lnTo>
                  <a:lnTo>
                    <a:pt x="28" y="389"/>
                  </a:lnTo>
                  <a:lnTo>
                    <a:pt x="29" y="395"/>
                  </a:lnTo>
                  <a:lnTo>
                    <a:pt x="28" y="398"/>
                  </a:lnTo>
                  <a:lnTo>
                    <a:pt x="25" y="400"/>
                  </a:lnTo>
                  <a:lnTo>
                    <a:pt x="20" y="400"/>
                  </a:lnTo>
                  <a:lnTo>
                    <a:pt x="16" y="400"/>
                  </a:lnTo>
                  <a:lnTo>
                    <a:pt x="11" y="401"/>
                  </a:lnTo>
                  <a:lnTo>
                    <a:pt x="9" y="403"/>
                  </a:lnTo>
                  <a:lnTo>
                    <a:pt x="7" y="409"/>
                  </a:lnTo>
                  <a:lnTo>
                    <a:pt x="7" y="409"/>
                  </a:lnTo>
                  <a:lnTo>
                    <a:pt x="7" y="412"/>
                  </a:lnTo>
                  <a:lnTo>
                    <a:pt x="7" y="414"/>
                  </a:lnTo>
                  <a:lnTo>
                    <a:pt x="13" y="422"/>
                  </a:lnTo>
                  <a:lnTo>
                    <a:pt x="23" y="431"/>
                  </a:lnTo>
                  <a:lnTo>
                    <a:pt x="34" y="438"/>
                  </a:lnTo>
                  <a:lnTo>
                    <a:pt x="60" y="454"/>
                  </a:lnTo>
                  <a:lnTo>
                    <a:pt x="82" y="469"/>
                  </a:lnTo>
                  <a:lnTo>
                    <a:pt x="82" y="469"/>
                  </a:lnTo>
                  <a:lnTo>
                    <a:pt x="93" y="478"/>
                  </a:lnTo>
                  <a:lnTo>
                    <a:pt x="101" y="488"/>
                  </a:lnTo>
                  <a:lnTo>
                    <a:pt x="119" y="515"/>
                  </a:lnTo>
                  <a:lnTo>
                    <a:pt x="135" y="543"/>
                  </a:lnTo>
                  <a:lnTo>
                    <a:pt x="144" y="556"/>
                  </a:lnTo>
                  <a:lnTo>
                    <a:pt x="153" y="567"/>
                  </a:lnTo>
                  <a:lnTo>
                    <a:pt x="153" y="567"/>
                  </a:lnTo>
                  <a:lnTo>
                    <a:pt x="161" y="576"/>
                  </a:lnTo>
                  <a:lnTo>
                    <a:pt x="168" y="584"/>
                  </a:lnTo>
                  <a:lnTo>
                    <a:pt x="172" y="595"/>
                  </a:lnTo>
                  <a:lnTo>
                    <a:pt x="178" y="606"/>
                  </a:lnTo>
                  <a:lnTo>
                    <a:pt x="189" y="635"/>
                  </a:lnTo>
                  <a:lnTo>
                    <a:pt x="203" y="674"/>
                  </a:lnTo>
                  <a:lnTo>
                    <a:pt x="203" y="674"/>
                  </a:lnTo>
                  <a:lnTo>
                    <a:pt x="226" y="726"/>
                  </a:lnTo>
                  <a:lnTo>
                    <a:pt x="255" y="785"/>
                  </a:lnTo>
                  <a:lnTo>
                    <a:pt x="270" y="813"/>
                  </a:lnTo>
                  <a:lnTo>
                    <a:pt x="285" y="840"/>
                  </a:lnTo>
                  <a:lnTo>
                    <a:pt x="299" y="863"/>
                  </a:lnTo>
                  <a:lnTo>
                    <a:pt x="313" y="883"/>
                  </a:lnTo>
                  <a:lnTo>
                    <a:pt x="313" y="883"/>
                  </a:lnTo>
                  <a:lnTo>
                    <a:pt x="324" y="897"/>
                  </a:lnTo>
                  <a:lnTo>
                    <a:pt x="335" y="914"/>
                  </a:lnTo>
                  <a:lnTo>
                    <a:pt x="344" y="927"/>
                  </a:lnTo>
                  <a:lnTo>
                    <a:pt x="350" y="939"/>
                  </a:lnTo>
                  <a:lnTo>
                    <a:pt x="354" y="950"/>
                  </a:lnTo>
                  <a:lnTo>
                    <a:pt x="357" y="959"/>
                  </a:lnTo>
                  <a:lnTo>
                    <a:pt x="357" y="967"/>
                  </a:lnTo>
                  <a:lnTo>
                    <a:pt x="355" y="973"/>
                  </a:lnTo>
                  <a:lnTo>
                    <a:pt x="355" y="973"/>
                  </a:lnTo>
                  <a:lnTo>
                    <a:pt x="353" y="979"/>
                  </a:lnTo>
                  <a:lnTo>
                    <a:pt x="353" y="986"/>
                  </a:lnTo>
                  <a:lnTo>
                    <a:pt x="354" y="993"/>
                  </a:lnTo>
                  <a:lnTo>
                    <a:pt x="355" y="1004"/>
                  </a:lnTo>
                  <a:lnTo>
                    <a:pt x="360" y="1013"/>
                  </a:lnTo>
                  <a:lnTo>
                    <a:pt x="366" y="1021"/>
                  </a:lnTo>
                  <a:lnTo>
                    <a:pt x="373" y="1030"/>
                  </a:lnTo>
                  <a:lnTo>
                    <a:pt x="382" y="1036"/>
                  </a:lnTo>
                  <a:lnTo>
                    <a:pt x="382" y="1036"/>
                  </a:lnTo>
                  <a:lnTo>
                    <a:pt x="400" y="1051"/>
                  </a:lnTo>
                  <a:lnTo>
                    <a:pt x="422" y="1070"/>
                  </a:lnTo>
                  <a:lnTo>
                    <a:pt x="435" y="1080"/>
                  </a:lnTo>
                  <a:lnTo>
                    <a:pt x="452" y="1091"/>
                  </a:lnTo>
                  <a:lnTo>
                    <a:pt x="471" y="1103"/>
                  </a:lnTo>
                  <a:lnTo>
                    <a:pt x="493" y="1114"/>
                  </a:lnTo>
                  <a:lnTo>
                    <a:pt x="493" y="1114"/>
                  </a:lnTo>
                  <a:lnTo>
                    <a:pt x="549" y="1144"/>
                  </a:lnTo>
                  <a:lnTo>
                    <a:pt x="612" y="1179"/>
                  </a:lnTo>
                  <a:lnTo>
                    <a:pt x="642" y="1196"/>
                  </a:lnTo>
                  <a:lnTo>
                    <a:pt x="666" y="1213"/>
                  </a:lnTo>
                  <a:lnTo>
                    <a:pt x="685" y="1228"/>
                  </a:lnTo>
                  <a:lnTo>
                    <a:pt x="692" y="1234"/>
                  </a:lnTo>
                  <a:lnTo>
                    <a:pt x="697" y="1240"/>
                  </a:lnTo>
                  <a:lnTo>
                    <a:pt x="697" y="1240"/>
                  </a:lnTo>
                  <a:lnTo>
                    <a:pt x="704" y="1252"/>
                  </a:lnTo>
                  <a:lnTo>
                    <a:pt x="714" y="1262"/>
                  </a:lnTo>
                  <a:lnTo>
                    <a:pt x="728" y="1272"/>
                  </a:lnTo>
                  <a:lnTo>
                    <a:pt x="741" y="1281"/>
                  </a:lnTo>
                  <a:lnTo>
                    <a:pt x="765" y="1296"/>
                  </a:lnTo>
                  <a:lnTo>
                    <a:pt x="781" y="1305"/>
                  </a:lnTo>
                  <a:lnTo>
                    <a:pt x="781" y="1305"/>
                  </a:lnTo>
                  <a:lnTo>
                    <a:pt x="782" y="1306"/>
                  </a:lnTo>
                  <a:lnTo>
                    <a:pt x="784" y="1309"/>
                  </a:lnTo>
                  <a:lnTo>
                    <a:pt x="784" y="1317"/>
                  </a:lnTo>
                  <a:lnTo>
                    <a:pt x="784" y="1317"/>
                  </a:lnTo>
                  <a:lnTo>
                    <a:pt x="794" y="1309"/>
                  </a:lnTo>
                  <a:lnTo>
                    <a:pt x="794" y="1309"/>
                  </a:lnTo>
                  <a:lnTo>
                    <a:pt x="800" y="1306"/>
                  </a:lnTo>
                  <a:lnTo>
                    <a:pt x="800" y="1306"/>
                  </a:lnTo>
                  <a:lnTo>
                    <a:pt x="806" y="1302"/>
                  </a:lnTo>
                  <a:lnTo>
                    <a:pt x="812" y="1295"/>
                  </a:lnTo>
                  <a:lnTo>
                    <a:pt x="816" y="1287"/>
                  </a:lnTo>
                  <a:lnTo>
                    <a:pt x="819" y="1278"/>
                  </a:lnTo>
                  <a:lnTo>
                    <a:pt x="819" y="1278"/>
                  </a:lnTo>
                  <a:lnTo>
                    <a:pt x="825" y="1262"/>
                  </a:lnTo>
                  <a:lnTo>
                    <a:pt x="825" y="1262"/>
                  </a:lnTo>
                  <a:lnTo>
                    <a:pt x="830" y="1250"/>
                  </a:lnTo>
                  <a:lnTo>
                    <a:pt x="831" y="1247"/>
                  </a:lnTo>
                  <a:lnTo>
                    <a:pt x="831" y="1247"/>
                  </a:lnTo>
                  <a:lnTo>
                    <a:pt x="831" y="1247"/>
                  </a:lnTo>
                  <a:lnTo>
                    <a:pt x="831" y="1247"/>
                  </a:lnTo>
                  <a:lnTo>
                    <a:pt x="831" y="1234"/>
                  </a:lnTo>
                  <a:lnTo>
                    <a:pt x="831" y="1228"/>
                  </a:lnTo>
                  <a:lnTo>
                    <a:pt x="832" y="1222"/>
                  </a:lnTo>
                  <a:lnTo>
                    <a:pt x="832" y="1222"/>
                  </a:lnTo>
                  <a:lnTo>
                    <a:pt x="837" y="1219"/>
                  </a:lnTo>
                  <a:lnTo>
                    <a:pt x="837" y="1219"/>
                  </a:lnTo>
                  <a:lnTo>
                    <a:pt x="847" y="1210"/>
                  </a:lnTo>
                  <a:lnTo>
                    <a:pt x="857" y="1199"/>
                  </a:lnTo>
                  <a:lnTo>
                    <a:pt x="857" y="1199"/>
                  </a:lnTo>
                  <a:lnTo>
                    <a:pt x="865" y="1187"/>
                  </a:lnTo>
                  <a:lnTo>
                    <a:pt x="865" y="1187"/>
                  </a:lnTo>
                  <a:lnTo>
                    <a:pt x="872" y="1173"/>
                  </a:lnTo>
                  <a:lnTo>
                    <a:pt x="874" y="1168"/>
                  </a:lnTo>
                  <a:lnTo>
                    <a:pt x="875" y="1163"/>
                  </a:lnTo>
                  <a:lnTo>
                    <a:pt x="875" y="1163"/>
                  </a:lnTo>
                  <a:lnTo>
                    <a:pt x="874" y="1159"/>
                  </a:lnTo>
                  <a:lnTo>
                    <a:pt x="872" y="1156"/>
                  </a:lnTo>
                  <a:lnTo>
                    <a:pt x="865" y="1150"/>
                  </a:lnTo>
                  <a:lnTo>
                    <a:pt x="865" y="1150"/>
                  </a:lnTo>
                  <a:lnTo>
                    <a:pt x="859" y="1145"/>
                  </a:lnTo>
                  <a:lnTo>
                    <a:pt x="853" y="1143"/>
                  </a:lnTo>
                  <a:lnTo>
                    <a:pt x="849" y="1136"/>
                  </a:lnTo>
                  <a:lnTo>
                    <a:pt x="849" y="1134"/>
                  </a:lnTo>
                  <a:lnTo>
                    <a:pt x="847" y="1129"/>
                  </a:lnTo>
                  <a:lnTo>
                    <a:pt x="847" y="1129"/>
                  </a:lnTo>
                  <a:lnTo>
                    <a:pt x="849" y="1123"/>
                  </a:lnTo>
                  <a:lnTo>
                    <a:pt x="850" y="1116"/>
                  </a:lnTo>
                  <a:lnTo>
                    <a:pt x="857" y="1103"/>
                  </a:lnTo>
                  <a:lnTo>
                    <a:pt x="863" y="1089"/>
                  </a:lnTo>
                  <a:lnTo>
                    <a:pt x="866" y="1082"/>
                  </a:lnTo>
                  <a:lnTo>
                    <a:pt x="868" y="1078"/>
                  </a:lnTo>
                  <a:lnTo>
                    <a:pt x="868" y="1078"/>
                  </a:lnTo>
                  <a:lnTo>
                    <a:pt x="866" y="1072"/>
                  </a:lnTo>
                  <a:lnTo>
                    <a:pt x="865" y="1069"/>
                  </a:lnTo>
                  <a:lnTo>
                    <a:pt x="865" y="1069"/>
                  </a:lnTo>
                  <a:lnTo>
                    <a:pt x="862" y="1064"/>
                  </a:lnTo>
                  <a:lnTo>
                    <a:pt x="862" y="1060"/>
                  </a:lnTo>
                  <a:lnTo>
                    <a:pt x="862" y="1060"/>
                  </a:lnTo>
                  <a:lnTo>
                    <a:pt x="863" y="1051"/>
                  </a:lnTo>
                  <a:lnTo>
                    <a:pt x="869" y="1042"/>
                  </a:lnTo>
                  <a:lnTo>
                    <a:pt x="869" y="1042"/>
                  </a:lnTo>
                  <a:lnTo>
                    <a:pt x="878" y="1024"/>
                  </a:lnTo>
                  <a:lnTo>
                    <a:pt x="880" y="1017"/>
                  </a:lnTo>
                  <a:lnTo>
                    <a:pt x="881" y="1010"/>
                  </a:lnTo>
                  <a:lnTo>
                    <a:pt x="881" y="1010"/>
                  </a:lnTo>
                  <a:lnTo>
                    <a:pt x="878" y="992"/>
                  </a:lnTo>
                  <a:lnTo>
                    <a:pt x="878" y="992"/>
                  </a:lnTo>
                  <a:lnTo>
                    <a:pt x="874" y="956"/>
                  </a:lnTo>
                  <a:lnTo>
                    <a:pt x="872" y="939"/>
                  </a:lnTo>
                  <a:lnTo>
                    <a:pt x="872" y="924"/>
                  </a:lnTo>
                  <a:lnTo>
                    <a:pt x="872" y="924"/>
                  </a:lnTo>
                  <a:lnTo>
                    <a:pt x="872" y="915"/>
                  </a:lnTo>
                  <a:lnTo>
                    <a:pt x="875" y="911"/>
                  </a:lnTo>
                  <a:lnTo>
                    <a:pt x="875" y="911"/>
                  </a:lnTo>
                  <a:lnTo>
                    <a:pt x="886" y="902"/>
                  </a:lnTo>
                  <a:lnTo>
                    <a:pt x="890" y="896"/>
                  </a:lnTo>
                  <a:lnTo>
                    <a:pt x="894" y="890"/>
                  </a:lnTo>
                  <a:lnTo>
                    <a:pt x="894" y="890"/>
                  </a:lnTo>
                  <a:lnTo>
                    <a:pt x="894" y="890"/>
                  </a:lnTo>
                  <a:lnTo>
                    <a:pt x="894" y="890"/>
                  </a:lnTo>
                  <a:lnTo>
                    <a:pt x="896" y="883"/>
                  </a:lnTo>
                  <a:lnTo>
                    <a:pt x="893" y="872"/>
                  </a:lnTo>
                  <a:lnTo>
                    <a:pt x="893" y="872"/>
                  </a:lnTo>
                  <a:lnTo>
                    <a:pt x="890" y="866"/>
                  </a:lnTo>
                  <a:lnTo>
                    <a:pt x="890" y="866"/>
                  </a:lnTo>
                  <a:lnTo>
                    <a:pt x="874" y="832"/>
                  </a:lnTo>
                  <a:lnTo>
                    <a:pt x="853" y="791"/>
                  </a:lnTo>
                  <a:lnTo>
                    <a:pt x="853" y="791"/>
                  </a:lnTo>
                  <a:lnTo>
                    <a:pt x="844" y="773"/>
                  </a:lnTo>
                  <a:lnTo>
                    <a:pt x="844" y="773"/>
                  </a:lnTo>
                  <a:lnTo>
                    <a:pt x="831" y="772"/>
                  </a:lnTo>
                  <a:lnTo>
                    <a:pt x="816" y="772"/>
                  </a:lnTo>
                  <a:lnTo>
                    <a:pt x="816" y="772"/>
                  </a:lnTo>
                  <a:lnTo>
                    <a:pt x="807" y="772"/>
                  </a:lnTo>
                  <a:lnTo>
                    <a:pt x="807" y="772"/>
                  </a:lnTo>
                  <a:lnTo>
                    <a:pt x="790" y="773"/>
                  </a:lnTo>
                  <a:lnTo>
                    <a:pt x="776" y="776"/>
                  </a:lnTo>
                  <a:lnTo>
                    <a:pt x="776" y="776"/>
                  </a:lnTo>
                  <a:lnTo>
                    <a:pt x="773" y="778"/>
                  </a:lnTo>
                  <a:lnTo>
                    <a:pt x="773" y="778"/>
                  </a:lnTo>
                  <a:lnTo>
                    <a:pt x="772" y="778"/>
                  </a:lnTo>
                  <a:lnTo>
                    <a:pt x="772" y="778"/>
                  </a:lnTo>
                  <a:lnTo>
                    <a:pt x="769" y="776"/>
                  </a:lnTo>
                  <a:lnTo>
                    <a:pt x="767" y="773"/>
                  </a:lnTo>
                  <a:lnTo>
                    <a:pt x="763" y="766"/>
                  </a:lnTo>
                  <a:lnTo>
                    <a:pt x="760" y="754"/>
                  </a:lnTo>
                  <a:lnTo>
                    <a:pt x="760" y="741"/>
                  </a:lnTo>
                  <a:lnTo>
                    <a:pt x="760" y="710"/>
                  </a:lnTo>
                  <a:lnTo>
                    <a:pt x="760" y="685"/>
                  </a:lnTo>
                  <a:lnTo>
                    <a:pt x="760" y="685"/>
                  </a:lnTo>
                  <a:lnTo>
                    <a:pt x="760" y="685"/>
                  </a:lnTo>
                  <a:lnTo>
                    <a:pt x="759" y="679"/>
                  </a:lnTo>
                  <a:lnTo>
                    <a:pt x="757" y="673"/>
                  </a:lnTo>
                  <a:lnTo>
                    <a:pt x="754" y="671"/>
                  </a:lnTo>
                  <a:lnTo>
                    <a:pt x="751" y="670"/>
                  </a:lnTo>
                  <a:lnTo>
                    <a:pt x="751" y="670"/>
                  </a:lnTo>
                  <a:lnTo>
                    <a:pt x="748" y="670"/>
                  </a:lnTo>
                  <a:lnTo>
                    <a:pt x="748" y="670"/>
                  </a:lnTo>
                  <a:lnTo>
                    <a:pt x="742" y="673"/>
                  </a:lnTo>
                  <a:lnTo>
                    <a:pt x="738" y="677"/>
                  </a:lnTo>
                  <a:lnTo>
                    <a:pt x="732" y="685"/>
                  </a:lnTo>
                  <a:lnTo>
                    <a:pt x="729" y="691"/>
                  </a:lnTo>
                  <a:lnTo>
                    <a:pt x="729" y="691"/>
                  </a:lnTo>
                  <a:lnTo>
                    <a:pt x="726" y="695"/>
                  </a:lnTo>
                  <a:lnTo>
                    <a:pt x="725" y="698"/>
                  </a:lnTo>
                  <a:lnTo>
                    <a:pt x="717" y="701"/>
                  </a:lnTo>
                  <a:lnTo>
                    <a:pt x="708" y="702"/>
                  </a:lnTo>
                  <a:lnTo>
                    <a:pt x="698" y="704"/>
                  </a:lnTo>
                  <a:lnTo>
                    <a:pt x="698" y="704"/>
                  </a:lnTo>
                  <a:lnTo>
                    <a:pt x="677" y="702"/>
                  </a:lnTo>
                  <a:lnTo>
                    <a:pt x="654" y="701"/>
                  </a:lnTo>
                  <a:lnTo>
                    <a:pt x="654" y="701"/>
                  </a:lnTo>
                  <a:lnTo>
                    <a:pt x="648" y="701"/>
                  </a:lnTo>
                  <a:lnTo>
                    <a:pt x="643" y="700"/>
                  </a:lnTo>
                  <a:lnTo>
                    <a:pt x="641" y="698"/>
                  </a:lnTo>
                  <a:lnTo>
                    <a:pt x="638" y="695"/>
                  </a:lnTo>
                  <a:lnTo>
                    <a:pt x="633" y="689"/>
                  </a:lnTo>
                  <a:lnTo>
                    <a:pt x="630" y="682"/>
                  </a:lnTo>
                  <a:lnTo>
                    <a:pt x="629" y="674"/>
                  </a:lnTo>
                  <a:lnTo>
                    <a:pt x="627" y="668"/>
                  </a:lnTo>
                  <a:lnTo>
                    <a:pt x="623" y="664"/>
                  </a:lnTo>
                  <a:lnTo>
                    <a:pt x="621" y="663"/>
                  </a:lnTo>
                  <a:lnTo>
                    <a:pt x="617" y="663"/>
                  </a:lnTo>
                  <a:lnTo>
                    <a:pt x="617" y="663"/>
                  </a:lnTo>
                  <a:lnTo>
                    <a:pt x="617" y="663"/>
                  </a:lnTo>
                  <a:lnTo>
                    <a:pt x="617" y="663"/>
                  </a:lnTo>
                  <a:lnTo>
                    <a:pt x="609" y="663"/>
                  </a:lnTo>
                  <a:lnTo>
                    <a:pt x="609" y="663"/>
                  </a:lnTo>
                  <a:lnTo>
                    <a:pt x="598" y="661"/>
                  </a:lnTo>
                  <a:lnTo>
                    <a:pt x="593" y="660"/>
                  </a:lnTo>
                  <a:lnTo>
                    <a:pt x="589" y="657"/>
                  </a:lnTo>
                  <a:lnTo>
                    <a:pt x="586" y="654"/>
                  </a:lnTo>
                  <a:lnTo>
                    <a:pt x="583" y="649"/>
                  </a:lnTo>
                  <a:lnTo>
                    <a:pt x="581" y="643"/>
                  </a:lnTo>
                  <a:lnTo>
                    <a:pt x="580" y="639"/>
                  </a:lnTo>
                  <a:lnTo>
                    <a:pt x="580" y="639"/>
                  </a:lnTo>
                  <a:lnTo>
                    <a:pt x="581" y="635"/>
                  </a:lnTo>
                  <a:lnTo>
                    <a:pt x="581" y="635"/>
                  </a:lnTo>
                  <a:lnTo>
                    <a:pt x="581" y="627"/>
                  </a:lnTo>
                  <a:lnTo>
                    <a:pt x="581" y="627"/>
                  </a:lnTo>
                  <a:lnTo>
                    <a:pt x="580" y="627"/>
                  </a:lnTo>
                  <a:lnTo>
                    <a:pt x="580" y="627"/>
                  </a:lnTo>
                  <a:lnTo>
                    <a:pt x="580" y="627"/>
                  </a:lnTo>
                  <a:lnTo>
                    <a:pt x="580" y="627"/>
                  </a:lnTo>
                  <a:lnTo>
                    <a:pt x="577" y="617"/>
                  </a:lnTo>
                  <a:lnTo>
                    <a:pt x="573" y="605"/>
                  </a:lnTo>
                  <a:lnTo>
                    <a:pt x="556" y="581"/>
                  </a:lnTo>
                  <a:lnTo>
                    <a:pt x="556" y="581"/>
                  </a:lnTo>
                  <a:lnTo>
                    <a:pt x="552" y="574"/>
                  </a:lnTo>
                  <a:lnTo>
                    <a:pt x="552" y="574"/>
                  </a:lnTo>
                  <a:lnTo>
                    <a:pt x="539" y="555"/>
                  </a:lnTo>
                  <a:lnTo>
                    <a:pt x="539" y="555"/>
                  </a:lnTo>
                  <a:lnTo>
                    <a:pt x="531" y="539"/>
                  </a:lnTo>
                  <a:lnTo>
                    <a:pt x="531" y="539"/>
                  </a:lnTo>
                  <a:lnTo>
                    <a:pt x="528" y="533"/>
                  </a:lnTo>
                  <a:lnTo>
                    <a:pt x="528" y="525"/>
                  </a:lnTo>
                  <a:lnTo>
                    <a:pt x="530" y="519"/>
                  </a:lnTo>
                  <a:lnTo>
                    <a:pt x="533" y="513"/>
                  </a:lnTo>
                  <a:lnTo>
                    <a:pt x="533" y="513"/>
                  </a:lnTo>
                  <a:lnTo>
                    <a:pt x="536" y="509"/>
                  </a:lnTo>
                  <a:lnTo>
                    <a:pt x="537" y="506"/>
                  </a:lnTo>
                  <a:lnTo>
                    <a:pt x="537" y="497"/>
                  </a:lnTo>
                  <a:lnTo>
                    <a:pt x="536" y="488"/>
                  </a:lnTo>
                  <a:lnTo>
                    <a:pt x="536" y="484"/>
                  </a:lnTo>
                  <a:lnTo>
                    <a:pt x="536" y="479"/>
                  </a:lnTo>
                  <a:lnTo>
                    <a:pt x="536" y="479"/>
                  </a:lnTo>
                  <a:lnTo>
                    <a:pt x="539" y="474"/>
                  </a:lnTo>
                  <a:lnTo>
                    <a:pt x="543" y="468"/>
                  </a:lnTo>
                  <a:lnTo>
                    <a:pt x="543" y="468"/>
                  </a:lnTo>
                  <a:lnTo>
                    <a:pt x="550" y="462"/>
                  </a:lnTo>
                  <a:lnTo>
                    <a:pt x="556" y="457"/>
                  </a:lnTo>
                  <a:lnTo>
                    <a:pt x="568" y="451"/>
                  </a:lnTo>
                  <a:lnTo>
                    <a:pt x="573" y="448"/>
                  </a:lnTo>
                  <a:lnTo>
                    <a:pt x="576" y="444"/>
                  </a:lnTo>
                  <a:lnTo>
                    <a:pt x="576" y="438"/>
                  </a:lnTo>
                  <a:lnTo>
                    <a:pt x="574" y="431"/>
                  </a:lnTo>
                  <a:lnTo>
                    <a:pt x="574" y="431"/>
                  </a:lnTo>
                  <a:lnTo>
                    <a:pt x="574" y="422"/>
                  </a:lnTo>
                  <a:lnTo>
                    <a:pt x="576" y="413"/>
                  </a:lnTo>
                  <a:lnTo>
                    <a:pt x="578" y="406"/>
                  </a:lnTo>
                  <a:lnTo>
                    <a:pt x="583" y="398"/>
                  </a:lnTo>
                  <a:lnTo>
                    <a:pt x="592" y="382"/>
                  </a:lnTo>
                  <a:lnTo>
                    <a:pt x="596" y="373"/>
                  </a:lnTo>
                  <a:lnTo>
                    <a:pt x="598" y="364"/>
                  </a:lnTo>
                  <a:lnTo>
                    <a:pt x="598" y="364"/>
                  </a:lnTo>
                  <a:lnTo>
                    <a:pt x="599" y="358"/>
                  </a:lnTo>
                  <a:lnTo>
                    <a:pt x="601" y="353"/>
                  </a:lnTo>
                  <a:lnTo>
                    <a:pt x="604" y="350"/>
                  </a:lnTo>
                  <a:lnTo>
                    <a:pt x="608" y="347"/>
                  </a:lnTo>
                  <a:lnTo>
                    <a:pt x="618" y="342"/>
                  </a:lnTo>
                  <a:lnTo>
                    <a:pt x="630" y="338"/>
                  </a:lnTo>
                  <a:lnTo>
                    <a:pt x="630" y="338"/>
                  </a:lnTo>
                  <a:lnTo>
                    <a:pt x="645" y="332"/>
                  </a:lnTo>
                  <a:lnTo>
                    <a:pt x="652" y="327"/>
                  </a:lnTo>
                  <a:lnTo>
                    <a:pt x="660" y="322"/>
                  </a:lnTo>
                  <a:lnTo>
                    <a:pt x="660" y="322"/>
                  </a:lnTo>
                  <a:lnTo>
                    <a:pt x="668" y="317"/>
                  </a:lnTo>
                  <a:lnTo>
                    <a:pt x="676" y="313"/>
                  </a:lnTo>
                  <a:lnTo>
                    <a:pt x="685" y="310"/>
                  </a:lnTo>
                  <a:lnTo>
                    <a:pt x="692" y="308"/>
                  </a:lnTo>
                  <a:lnTo>
                    <a:pt x="708" y="305"/>
                  </a:lnTo>
                  <a:lnTo>
                    <a:pt x="725" y="302"/>
                  </a:lnTo>
                  <a:lnTo>
                    <a:pt x="725" y="302"/>
                  </a:lnTo>
                  <a:lnTo>
                    <a:pt x="735" y="298"/>
                  </a:lnTo>
                  <a:lnTo>
                    <a:pt x="745" y="290"/>
                  </a:lnTo>
                  <a:lnTo>
                    <a:pt x="745" y="290"/>
                  </a:lnTo>
                  <a:lnTo>
                    <a:pt x="751" y="286"/>
                  </a:lnTo>
                  <a:lnTo>
                    <a:pt x="757" y="283"/>
                  </a:lnTo>
                  <a:lnTo>
                    <a:pt x="763" y="282"/>
                  </a:lnTo>
                  <a:lnTo>
                    <a:pt x="769" y="282"/>
                  </a:lnTo>
                  <a:lnTo>
                    <a:pt x="769" y="282"/>
                  </a:lnTo>
                  <a:lnTo>
                    <a:pt x="778" y="282"/>
                  </a:lnTo>
                  <a:lnTo>
                    <a:pt x="785" y="285"/>
                  </a:lnTo>
                  <a:lnTo>
                    <a:pt x="785" y="285"/>
                  </a:lnTo>
                  <a:lnTo>
                    <a:pt x="793" y="286"/>
                  </a:lnTo>
                  <a:lnTo>
                    <a:pt x="800" y="288"/>
                  </a:lnTo>
                  <a:lnTo>
                    <a:pt x="800" y="288"/>
                  </a:lnTo>
                  <a:lnTo>
                    <a:pt x="803" y="288"/>
                  </a:lnTo>
                  <a:lnTo>
                    <a:pt x="803" y="288"/>
                  </a:lnTo>
                  <a:lnTo>
                    <a:pt x="796" y="280"/>
                  </a:lnTo>
                  <a:lnTo>
                    <a:pt x="785" y="273"/>
                  </a:lnTo>
                  <a:lnTo>
                    <a:pt x="767" y="261"/>
                  </a:lnTo>
                  <a:lnTo>
                    <a:pt x="767" y="261"/>
                  </a:lnTo>
                  <a:lnTo>
                    <a:pt x="763" y="258"/>
                  </a:lnTo>
                  <a:lnTo>
                    <a:pt x="760" y="254"/>
                  </a:lnTo>
                  <a:lnTo>
                    <a:pt x="760" y="254"/>
                  </a:lnTo>
                  <a:lnTo>
                    <a:pt x="760" y="249"/>
                  </a:lnTo>
                  <a:lnTo>
                    <a:pt x="760" y="243"/>
                  </a:lnTo>
                  <a:lnTo>
                    <a:pt x="763" y="237"/>
                  </a:lnTo>
                  <a:lnTo>
                    <a:pt x="767" y="231"/>
                  </a:lnTo>
                  <a:lnTo>
                    <a:pt x="778" y="218"/>
                  </a:lnTo>
                  <a:lnTo>
                    <a:pt x="790" y="205"/>
                  </a:lnTo>
                  <a:lnTo>
                    <a:pt x="790" y="205"/>
                  </a:lnTo>
                  <a:lnTo>
                    <a:pt x="797" y="194"/>
                  </a:lnTo>
                  <a:lnTo>
                    <a:pt x="797" y="194"/>
                  </a:lnTo>
                  <a:lnTo>
                    <a:pt x="798" y="190"/>
                  </a:lnTo>
                  <a:lnTo>
                    <a:pt x="797" y="184"/>
                  </a:lnTo>
                  <a:lnTo>
                    <a:pt x="797" y="184"/>
                  </a:lnTo>
                  <a:lnTo>
                    <a:pt x="794" y="180"/>
                  </a:lnTo>
                  <a:lnTo>
                    <a:pt x="788" y="174"/>
                  </a:lnTo>
                  <a:lnTo>
                    <a:pt x="772" y="165"/>
                  </a:lnTo>
                  <a:lnTo>
                    <a:pt x="757" y="157"/>
                  </a:lnTo>
                  <a:lnTo>
                    <a:pt x="745" y="153"/>
                  </a:lnTo>
                  <a:lnTo>
                    <a:pt x="745" y="153"/>
                  </a:lnTo>
                  <a:lnTo>
                    <a:pt x="739" y="152"/>
                  </a:lnTo>
                  <a:lnTo>
                    <a:pt x="739" y="152"/>
                  </a:lnTo>
                  <a:lnTo>
                    <a:pt x="732" y="153"/>
                  </a:lnTo>
                  <a:lnTo>
                    <a:pt x="725" y="155"/>
                  </a:lnTo>
                  <a:lnTo>
                    <a:pt x="725" y="155"/>
                  </a:lnTo>
                  <a:lnTo>
                    <a:pt x="722" y="155"/>
                  </a:lnTo>
                  <a:lnTo>
                    <a:pt x="722" y="155"/>
                  </a:lnTo>
                  <a:lnTo>
                    <a:pt x="714" y="156"/>
                  </a:lnTo>
                  <a:lnTo>
                    <a:pt x="708" y="157"/>
                  </a:lnTo>
                  <a:lnTo>
                    <a:pt x="708" y="157"/>
                  </a:lnTo>
                  <a:lnTo>
                    <a:pt x="708" y="157"/>
                  </a:lnTo>
                  <a:lnTo>
                    <a:pt x="708" y="157"/>
                  </a:lnTo>
                  <a:lnTo>
                    <a:pt x="708" y="157"/>
                  </a:lnTo>
                  <a:lnTo>
                    <a:pt x="708" y="157"/>
                  </a:lnTo>
                  <a:lnTo>
                    <a:pt x="702" y="157"/>
                  </a:lnTo>
                  <a:lnTo>
                    <a:pt x="699" y="155"/>
                  </a:lnTo>
                  <a:lnTo>
                    <a:pt x="699" y="155"/>
                  </a:lnTo>
                  <a:lnTo>
                    <a:pt x="692" y="153"/>
                  </a:lnTo>
                  <a:lnTo>
                    <a:pt x="685" y="152"/>
                  </a:lnTo>
                  <a:lnTo>
                    <a:pt x="685" y="152"/>
                  </a:lnTo>
                  <a:lnTo>
                    <a:pt x="677" y="152"/>
                  </a:lnTo>
                  <a:lnTo>
                    <a:pt x="670" y="153"/>
                  </a:lnTo>
                  <a:lnTo>
                    <a:pt x="670" y="155"/>
                  </a:lnTo>
                  <a:lnTo>
                    <a:pt x="670" y="155"/>
                  </a:lnTo>
                  <a:lnTo>
                    <a:pt x="663" y="156"/>
                  </a:lnTo>
                  <a:lnTo>
                    <a:pt x="657" y="161"/>
                  </a:lnTo>
                  <a:lnTo>
                    <a:pt x="657" y="161"/>
                  </a:lnTo>
                  <a:lnTo>
                    <a:pt x="652" y="162"/>
                  </a:lnTo>
                  <a:lnTo>
                    <a:pt x="642" y="165"/>
                  </a:lnTo>
                  <a:lnTo>
                    <a:pt x="630" y="166"/>
                  </a:lnTo>
                  <a:lnTo>
                    <a:pt x="617" y="166"/>
                  </a:lnTo>
                  <a:lnTo>
                    <a:pt x="617" y="166"/>
                  </a:lnTo>
                  <a:lnTo>
                    <a:pt x="607" y="166"/>
                  </a:lnTo>
                  <a:lnTo>
                    <a:pt x="596" y="165"/>
                  </a:lnTo>
                  <a:lnTo>
                    <a:pt x="587" y="162"/>
                  </a:lnTo>
                  <a:lnTo>
                    <a:pt x="581" y="159"/>
                  </a:lnTo>
                  <a:lnTo>
                    <a:pt x="581" y="159"/>
                  </a:lnTo>
                  <a:lnTo>
                    <a:pt x="577" y="155"/>
                  </a:lnTo>
                  <a:lnTo>
                    <a:pt x="577" y="155"/>
                  </a:lnTo>
                  <a:lnTo>
                    <a:pt x="577" y="150"/>
                  </a:lnTo>
                  <a:lnTo>
                    <a:pt x="577" y="150"/>
                  </a:lnTo>
                  <a:lnTo>
                    <a:pt x="576" y="143"/>
                  </a:lnTo>
                  <a:lnTo>
                    <a:pt x="573" y="137"/>
                  </a:lnTo>
                  <a:lnTo>
                    <a:pt x="568" y="131"/>
                  </a:lnTo>
                  <a:lnTo>
                    <a:pt x="562" y="125"/>
                  </a:lnTo>
                  <a:lnTo>
                    <a:pt x="553" y="116"/>
                  </a:lnTo>
                  <a:lnTo>
                    <a:pt x="550" y="112"/>
                  </a:lnTo>
                  <a:lnTo>
                    <a:pt x="549" y="106"/>
                  </a:lnTo>
                  <a:lnTo>
                    <a:pt x="549" y="106"/>
                  </a:lnTo>
                  <a:lnTo>
                    <a:pt x="549" y="100"/>
                  </a:lnTo>
                  <a:lnTo>
                    <a:pt x="547" y="94"/>
                  </a:lnTo>
                  <a:lnTo>
                    <a:pt x="543" y="87"/>
                  </a:lnTo>
                  <a:lnTo>
                    <a:pt x="539" y="79"/>
                  </a:lnTo>
                  <a:lnTo>
                    <a:pt x="531" y="73"/>
                  </a:lnTo>
                  <a:lnTo>
                    <a:pt x="524" y="67"/>
                  </a:lnTo>
                  <a:lnTo>
                    <a:pt x="515" y="65"/>
                  </a:lnTo>
                  <a:lnTo>
                    <a:pt x="505" y="62"/>
                  </a:lnTo>
                  <a:lnTo>
                    <a:pt x="505" y="62"/>
                  </a:lnTo>
                  <a:lnTo>
                    <a:pt x="500" y="62"/>
                  </a:lnTo>
                  <a:lnTo>
                    <a:pt x="497" y="60"/>
                  </a:lnTo>
                  <a:lnTo>
                    <a:pt x="491" y="54"/>
                  </a:lnTo>
                  <a:lnTo>
                    <a:pt x="487" y="47"/>
                  </a:lnTo>
                  <a:lnTo>
                    <a:pt x="482" y="39"/>
                  </a:lnTo>
                  <a:lnTo>
                    <a:pt x="477" y="22"/>
                  </a:lnTo>
                  <a:lnTo>
                    <a:pt x="472" y="13"/>
                  </a:lnTo>
                  <a:lnTo>
                    <a:pt x="468" y="7"/>
                  </a:lnTo>
                  <a:lnTo>
                    <a:pt x="468" y="7"/>
                  </a:lnTo>
                  <a:lnTo>
                    <a:pt x="463" y="2"/>
                  </a:lnTo>
                  <a:lnTo>
                    <a:pt x="463" y="2"/>
                  </a:lnTo>
                  <a:lnTo>
                    <a:pt x="457" y="1"/>
                  </a:lnTo>
                  <a:lnTo>
                    <a:pt x="450" y="0"/>
                  </a:lnTo>
                  <a:lnTo>
                    <a:pt x="450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40" name="Freeform: Shape 223">
              <a:extLst>
                <a:ext uri="{FF2B5EF4-FFF2-40B4-BE49-F238E27FC236}">
                  <a16:creationId xmlns:a16="http://schemas.microsoft.com/office/drawing/2014/main" id="{DD32BA7E-9ECE-8242-877C-9C21CB523E87}"/>
                </a:ext>
              </a:extLst>
            </p:cNvPr>
            <p:cNvSpPr/>
            <p:nvPr/>
          </p:nvSpPr>
          <p:spPr>
            <a:xfrm>
              <a:off x="2331000" y="3206520"/>
              <a:ext cx="322200" cy="473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6" h="1317">
                  <a:moveTo>
                    <a:pt x="444" y="0"/>
                  </a:moveTo>
                  <a:lnTo>
                    <a:pt x="444" y="0"/>
                  </a:lnTo>
                  <a:lnTo>
                    <a:pt x="425" y="1"/>
                  </a:lnTo>
                  <a:lnTo>
                    <a:pt x="404" y="5"/>
                  </a:lnTo>
                  <a:lnTo>
                    <a:pt x="404" y="5"/>
                  </a:lnTo>
                  <a:lnTo>
                    <a:pt x="403" y="5"/>
                  </a:lnTo>
                  <a:lnTo>
                    <a:pt x="403" y="5"/>
                  </a:lnTo>
                  <a:lnTo>
                    <a:pt x="418" y="23"/>
                  </a:lnTo>
                  <a:lnTo>
                    <a:pt x="422" y="29"/>
                  </a:lnTo>
                  <a:lnTo>
                    <a:pt x="426" y="35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3" y="51"/>
                  </a:lnTo>
                  <a:lnTo>
                    <a:pt x="419" y="56"/>
                  </a:lnTo>
                  <a:lnTo>
                    <a:pt x="419" y="56"/>
                  </a:lnTo>
                  <a:lnTo>
                    <a:pt x="415" y="60"/>
                  </a:lnTo>
                  <a:lnTo>
                    <a:pt x="410" y="65"/>
                  </a:lnTo>
                  <a:lnTo>
                    <a:pt x="409" y="69"/>
                  </a:lnTo>
                  <a:lnTo>
                    <a:pt x="407" y="75"/>
                  </a:lnTo>
                  <a:lnTo>
                    <a:pt x="407" y="75"/>
                  </a:lnTo>
                  <a:lnTo>
                    <a:pt x="404" y="85"/>
                  </a:lnTo>
                  <a:lnTo>
                    <a:pt x="401" y="93"/>
                  </a:lnTo>
                  <a:lnTo>
                    <a:pt x="397" y="101"/>
                  </a:lnTo>
                  <a:lnTo>
                    <a:pt x="397" y="101"/>
                  </a:lnTo>
                  <a:lnTo>
                    <a:pt x="389" y="113"/>
                  </a:lnTo>
                  <a:lnTo>
                    <a:pt x="381" y="127"/>
                  </a:lnTo>
                  <a:lnTo>
                    <a:pt x="381" y="127"/>
                  </a:lnTo>
                  <a:lnTo>
                    <a:pt x="367" y="141"/>
                  </a:lnTo>
                  <a:lnTo>
                    <a:pt x="354" y="153"/>
                  </a:lnTo>
                  <a:lnTo>
                    <a:pt x="354" y="153"/>
                  </a:lnTo>
                  <a:lnTo>
                    <a:pt x="339" y="164"/>
                  </a:lnTo>
                  <a:lnTo>
                    <a:pt x="324" y="172"/>
                  </a:lnTo>
                  <a:lnTo>
                    <a:pt x="308" y="180"/>
                  </a:lnTo>
                  <a:lnTo>
                    <a:pt x="293" y="186"/>
                  </a:lnTo>
                  <a:lnTo>
                    <a:pt x="265" y="196"/>
                  </a:lnTo>
                  <a:lnTo>
                    <a:pt x="242" y="202"/>
                  </a:lnTo>
                  <a:lnTo>
                    <a:pt x="242" y="202"/>
                  </a:lnTo>
                  <a:lnTo>
                    <a:pt x="233" y="205"/>
                  </a:lnTo>
                  <a:lnTo>
                    <a:pt x="227" y="211"/>
                  </a:lnTo>
                  <a:lnTo>
                    <a:pt x="220" y="218"/>
                  </a:lnTo>
                  <a:lnTo>
                    <a:pt x="214" y="227"/>
                  </a:lnTo>
                  <a:lnTo>
                    <a:pt x="203" y="248"/>
                  </a:lnTo>
                  <a:lnTo>
                    <a:pt x="195" y="270"/>
                  </a:lnTo>
                  <a:lnTo>
                    <a:pt x="195" y="270"/>
                  </a:lnTo>
                  <a:lnTo>
                    <a:pt x="186" y="293"/>
                  </a:lnTo>
                  <a:lnTo>
                    <a:pt x="178" y="314"/>
                  </a:lnTo>
                  <a:lnTo>
                    <a:pt x="178" y="314"/>
                  </a:lnTo>
                  <a:lnTo>
                    <a:pt x="172" y="326"/>
                  </a:lnTo>
                  <a:lnTo>
                    <a:pt x="166" y="335"/>
                  </a:lnTo>
                  <a:lnTo>
                    <a:pt x="162" y="339"/>
                  </a:lnTo>
                  <a:lnTo>
                    <a:pt x="156" y="341"/>
                  </a:lnTo>
                  <a:lnTo>
                    <a:pt x="156" y="341"/>
                  </a:lnTo>
                  <a:lnTo>
                    <a:pt x="155" y="341"/>
                  </a:lnTo>
                  <a:lnTo>
                    <a:pt x="155" y="341"/>
                  </a:lnTo>
                  <a:lnTo>
                    <a:pt x="149" y="339"/>
                  </a:lnTo>
                  <a:lnTo>
                    <a:pt x="141" y="335"/>
                  </a:lnTo>
                  <a:lnTo>
                    <a:pt x="134" y="327"/>
                  </a:lnTo>
                  <a:lnTo>
                    <a:pt x="128" y="317"/>
                  </a:lnTo>
                  <a:lnTo>
                    <a:pt x="128" y="317"/>
                  </a:lnTo>
                  <a:lnTo>
                    <a:pt x="124" y="313"/>
                  </a:lnTo>
                  <a:lnTo>
                    <a:pt x="119" y="310"/>
                  </a:lnTo>
                  <a:lnTo>
                    <a:pt x="115" y="308"/>
                  </a:lnTo>
                  <a:lnTo>
                    <a:pt x="110" y="307"/>
                  </a:lnTo>
                  <a:lnTo>
                    <a:pt x="110" y="307"/>
                  </a:lnTo>
                  <a:lnTo>
                    <a:pt x="100" y="308"/>
                  </a:lnTo>
                  <a:lnTo>
                    <a:pt x="100" y="308"/>
                  </a:lnTo>
                  <a:lnTo>
                    <a:pt x="91" y="310"/>
                  </a:lnTo>
                  <a:lnTo>
                    <a:pt x="91" y="310"/>
                  </a:lnTo>
                  <a:lnTo>
                    <a:pt x="90" y="310"/>
                  </a:lnTo>
                  <a:lnTo>
                    <a:pt x="90" y="310"/>
                  </a:lnTo>
                  <a:lnTo>
                    <a:pt x="82" y="308"/>
                  </a:lnTo>
                  <a:lnTo>
                    <a:pt x="78" y="307"/>
                  </a:lnTo>
                  <a:lnTo>
                    <a:pt x="74" y="304"/>
                  </a:lnTo>
                  <a:lnTo>
                    <a:pt x="74" y="304"/>
                  </a:lnTo>
                  <a:lnTo>
                    <a:pt x="66" y="295"/>
                  </a:lnTo>
                  <a:lnTo>
                    <a:pt x="66" y="295"/>
                  </a:lnTo>
                  <a:lnTo>
                    <a:pt x="62" y="290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3"/>
                  </a:lnTo>
                  <a:lnTo>
                    <a:pt x="65" y="279"/>
                  </a:lnTo>
                  <a:lnTo>
                    <a:pt x="70" y="271"/>
                  </a:lnTo>
                  <a:lnTo>
                    <a:pt x="70" y="271"/>
                  </a:lnTo>
                  <a:lnTo>
                    <a:pt x="74" y="267"/>
                  </a:lnTo>
                  <a:lnTo>
                    <a:pt x="74" y="267"/>
                  </a:lnTo>
                  <a:lnTo>
                    <a:pt x="75" y="264"/>
                  </a:lnTo>
                  <a:lnTo>
                    <a:pt x="76" y="259"/>
                  </a:lnTo>
                  <a:lnTo>
                    <a:pt x="76" y="259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2" y="24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0" y="231"/>
                  </a:lnTo>
                  <a:lnTo>
                    <a:pt x="60" y="231"/>
                  </a:lnTo>
                  <a:lnTo>
                    <a:pt x="51" y="234"/>
                  </a:lnTo>
                  <a:lnTo>
                    <a:pt x="43" y="239"/>
                  </a:lnTo>
                  <a:lnTo>
                    <a:pt x="34" y="246"/>
                  </a:lnTo>
                  <a:lnTo>
                    <a:pt x="26" y="254"/>
                  </a:lnTo>
                  <a:lnTo>
                    <a:pt x="19" y="264"/>
                  </a:lnTo>
                  <a:lnTo>
                    <a:pt x="13" y="273"/>
                  </a:lnTo>
                  <a:lnTo>
                    <a:pt x="1" y="292"/>
                  </a:lnTo>
                  <a:lnTo>
                    <a:pt x="1" y="292"/>
                  </a:lnTo>
                  <a:lnTo>
                    <a:pt x="0" y="298"/>
                  </a:lnTo>
                  <a:lnTo>
                    <a:pt x="0" y="304"/>
                  </a:lnTo>
                  <a:lnTo>
                    <a:pt x="0" y="316"/>
                  </a:lnTo>
                  <a:lnTo>
                    <a:pt x="3" y="330"/>
                  </a:lnTo>
                  <a:lnTo>
                    <a:pt x="9" y="344"/>
                  </a:lnTo>
                  <a:lnTo>
                    <a:pt x="20" y="370"/>
                  </a:lnTo>
                  <a:lnTo>
                    <a:pt x="25" y="380"/>
                  </a:lnTo>
                  <a:lnTo>
                    <a:pt x="28" y="389"/>
                  </a:lnTo>
                  <a:lnTo>
                    <a:pt x="28" y="389"/>
                  </a:lnTo>
                  <a:lnTo>
                    <a:pt x="29" y="395"/>
                  </a:lnTo>
                  <a:lnTo>
                    <a:pt x="28" y="398"/>
                  </a:lnTo>
                  <a:lnTo>
                    <a:pt x="25" y="400"/>
                  </a:lnTo>
                  <a:lnTo>
                    <a:pt x="20" y="400"/>
                  </a:lnTo>
                  <a:lnTo>
                    <a:pt x="16" y="400"/>
                  </a:lnTo>
                  <a:lnTo>
                    <a:pt x="11" y="401"/>
                  </a:lnTo>
                  <a:lnTo>
                    <a:pt x="9" y="403"/>
                  </a:lnTo>
                  <a:lnTo>
                    <a:pt x="7" y="409"/>
                  </a:lnTo>
                  <a:lnTo>
                    <a:pt x="7" y="409"/>
                  </a:lnTo>
                  <a:lnTo>
                    <a:pt x="7" y="412"/>
                  </a:lnTo>
                  <a:lnTo>
                    <a:pt x="7" y="414"/>
                  </a:lnTo>
                  <a:lnTo>
                    <a:pt x="13" y="422"/>
                  </a:lnTo>
                  <a:lnTo>
                    <a:pt x="23" y="431"/>
                  </a:lnTo>
                  <a:lnTo>
                    <a:pt x="34" y="438"/>
                  </a:lnTo>
                  <a:lnTo>
                    <a:pt x="60" y="454"/>
                  </a:lnTo>
                  <a:lnTo>
                    <a:pt x="82" y="469"/>
                  </a:lnTo>
                  <a:lnTo>
                    <a:pt x="82" y="469"/>
                  </a:lnTo>
                  <a:lnTo>
                    <a:pt x="93" y="478"/>
                  </a:lnTo>
                  <a:lnTo>
                    <a:pt x="101" y="488"/>
                  </a:lnTo>
                  <a:lnTo>
                    <a:pt x="119" y="515"/>
                  </a:lnTo>
                  <a:lnTo>
                    <a:pt x="135" y="543"/>
                  </a:lnTo>
                  <a:lnTo>
                    <a:pt x="144" y="556"/>
                  </a:lnTo>
                  <a:lnTo>
                    <a:pt x="153" y="567"/>
                  </a:lnTo>
                  <a:lnTo>
                    <a:pt x="153" y="567"/>
                  </a:lnTo>
                  <a:lnTo>
                    <a:pt x="161" y="576"/>
                  </a:lnTo>
                  <a:lnTo>
                    <a:pt x="168" y="584"/>
                  </a:lnTo>
                  <a:lnTo>
                    <a:pt x="172" y="595"/>
                  </a:lnTo>
                  <a:lnTo>
                    <a:pt x="178" y="606"/>
                  </a:lnTo>
                  <a:lnTo>
                    <a:pt x="189" y="635"/>
                  </a:lnTo>
                  <a:lnTo>
                    <a:pt x="203" y="674"/>
                  </a:lnTo>
                  <a:lnTo>
                    <a:pt x="203" y="674"/>
                  </a:lnTo>
                  <a:lnTo>
                    <a:pt x="226" y="726"/>
                  </a:lnTo>
                  <a:lnTo>
                    <a:pt x="255" y="785"/>
                  </a:lnTo>
                  <a:lnTo>
                    <a:pt x="270" y="813"/>
                  </a:lnTo>
                  <a:lnTo>
                    <a:pt x="285" y="840"/>
                  </a:lnTo>
                  <a:lnTo>
                    <a:pt x="299" y="863"/>
                  </a:lnTo>
                  <a:lnTo>
                    <a:pt x="313" y="883"/>
                  </a:lnTo>
                  <a:lnTo>
                    <a:pt x="313" y="883"/>
                  </a:lnTo>
                  <a:lnTo>
                    <a:pt x="324" y="897"/>
                  </a:lnTo>
                  <a:lnTo>
                    <a:pt x="335" y="914"/>
                  </a:lnTo>
                  <a:lnTo>
                    <a:pt x="344" y="927"/>
                  </a:lnTo>
                  <a:lnTo>
                    <a:pt x="350" y="939"/>
                  </a:lnTo>
                  <a:lnTo>
                    <a:pt x="354" y="950"/>
                  </a:lnTo>
                  <a:lnTo>
                    <a:pt x="357" y="959"/>
                  </a:lnTo>
                  <a:lnTo>
                    <a:pt x="357" y="967"/>
                  </a:lnTo>
                  <a:lnTo>
                    <a:pt x="355" y="973"/>
                  </a:lnTo>
                  <a:lnTo>
                    <a:pt x="355" y="973"/>
                  </a:lnTo>
                  <a:lnTo>
                    <a:pt x="353" y="979"/>
                  </a:lnTo>
                  <a:lnTo>
                    <a:pt x="353" y="986"/>
                  </a:lnTo>
                  <a:lnTo>
                    <a:pt x="354" y="993"/>
                  </a:lnTo>
                  <a:lnTo>
                    <a:pt x="355" y="1004"/>
                  </a:lnTo>
                  <a:lnTo>
                    <a:pt x="360" y="1013"/>
                  </a:lnTo>
                  <a:lnTo>
                    <a:pt x="366" y="1021"/>
                  </a:lnTo>
                  <a:lnTo>
                    <a:pt x="373" y="1030"/>
                  </a:lnTo>
                  <a:lnTo>
                    <a:pt x="382" y="1036"/>
                  </a:lnTo>
                  <a:lnTo>
                    <a:pt x="382" y="1036"/>
                  </a:lnTo>
                  <a:lnTo>
                    <a:pt x="400" y="1051"/>
                  </a:lnTo>
                  <a:lnTo>
                    <a:pt x="422" y="1070"/>
                  </a:lnTo>
                  <a:lnTo>
                    <a:pt x="435" y="1080"/>
                  </a:lnTo>
                  <a:lnTo>
                    <a:pt x="452" y="1091"/>
                  </a:lnTo>
                  <a:lnTo>
                    <a:pt x="471" y="1103"/>
                  </a:lnTo>
                  <a:lnTo>
                    <a:pt x="493" y="1114"/>
                  </a:lnTo>
                  <a:lnTo>
                    <a:pt x="493" y="1114"/>
                  </a:lnTo>
                  <a:lnTo>
                    <a:pt x="549" y="1144"/>
                  </a:lnTo>
                  <a:lnTo>
                    <a:pt x="612" y="1179"/>
                  </a:lnTo>
                  <a:lnTo>
                    <a:pt x="642" y="1196"/>
                  </a:lnTo>
                  <a:lnTo>
                    <a:pt x="666" y="1213"/>
                  </a:lnTo>
                  <a:lnTo>
                    <a:pt x="685" y="1228"/>
                  </a:lnTo>
                  <a:lnTo>
                    <a:pt x="692" y="1234"/>
                  </a:lnTo>
                  <a:lnTo>
                    <a:pt x="697" y="1240"/>
                  </a:lnTo>
                  <a:lnTo>
                    <a:pt x="697" y="1240"/>
                  </a:lnTo>
                  <a:lnTo>
                    <a:pt x="704" y="1252"/>
                  </a:lnTo>
                  <a:lnTo>
                    <a:pt x="714" y="1262"/>
                  </a:lnTo>
                  <a:lnTo>
                    <a:pt x="728" y="1272"/>
                  </a:lnTo>
                  <a:lnTo>
                    <a:pt x="741" y="1281"/>
                  </a:lnTo>
                  <a:lnTo>
                    <a:pt x="765" y="1296"/>
                  </a:lnTo>
                  <a:lnTo>
                    <a:pt x="781" y="1305"/>
                  </a:lnTo>
                  <a:lnTo>
                    <a:pt x="781" y="1305"/>
                  </a:lnTo>
                  <a:lnTo>
                    <a:pt x="782" y="1306"/>
                  </a:lnTo>
                  <a:lnTo>
                    <a:pt x="784" y="1309"/>
                  </a:lnTo>
                  <a:lnTo>
                    <a:pt x="784" y="1317"/>
                  </a:lnTo>
                  <a:lnTo>
                    <a:pt x="784" y="1317"/>
                  </a:lnTo>
                  <a:lnTo>
                    <a:pt x="794" y="1309"/>
                  </a:lnTo>
                  <a:lnTo>
                    <a:pt x="794" y="1309"/>
                  </a:lnTo>
                  <a:lnTo>
                    <a:pt x="800" y="1306"/>
                  </a:lnTo>
                  <a:lnTo>
                    <a:pt x="800" y="1306"/>
                  </a:lnTo>
                  <a:lnTo>
                    <a:pt x="806" y="1302"/>
                  </a:lnTo>
                  <a:lnTo>
                    <a:pt x="812" y="1295"/>
                  </a:lnTo>
                  <a:lnTo>
                    <a:pt x="816" y="1287"/>
                  </a:lnTo>
                  <a:lnTo>
                    <a:pt x="819" y="1278"/>
                  </a:lnTo>
                  <a:lnTo>
                    <a:pt x="819" y="1278"/>
                  </a:lnTo>
                  <a:lnTo>
                    <a:pt x="825" y="1262"/>
                  </a:lnTo>
                  <a:lnTo>
                    <a:pt x="825" y="1262"/>
                  </a:lnTo>
                  <a:lnTo>
                    <a:pt x="830" y="1250"/>
                  </a:lnTo>
                  <a:lnTo>
                    <a:pt x="831" y="1247"/>
                  </a:lnTo>
                  <a:lnTo>
                    <a:pt x="831" y="1247"/>
                  </a:lnTo>
                  <a:lnTo>
                    <a:pt x="831" y="1247"/>
                  </a:lnTo>
                  <a:lnTo>
                    <a:pt x="831" y="1247"/>
                  </a:lnTo>
                  <a:lnTo>
                    <a:pt x="831" y="1234"/>
                  </a:lnTo>
                  <a:lnTo>
                    <a:pt x="831" y="1228"/>
                  </a:lnTo>
                  <a:lnTo>
                    <a:pt x="832" y="1222"/>
                  </a:lnTo>
                  <a:lnTo>
                    <a:pt x="832" y="1222"/>
                  </a:lnTo>
                  <a:lnTo>
                    <a:pt x="837" y="1219"/>
                  </a:lnTo>
                  <a:lnTo>
                    <a:pt x="837" y="1219"/>
                  </a:lnTo>
                  <a:lnTo>
                    <a:pt x="847" y="1210"/>
                  </a:lnTo>
                  <a:lnTo>
                    <a:pt x="857" y="1199"/>
                  </a:lnTo>
                  <a:lnTo>
                    <a:pt x="857" y="1199"/>
                  </a:lnTo>
                  <a:lnTo>
                    <a:pt x="865" y="1187"/>
                  </a:lnTo>
                  <a:lnTo>
                    <a:pt x="865" y="1187"/>
                  </a:lnTo>
                  <a:lnTo>
                    <a:pt x="872" y="1173"/>
                  </a:lnTo>
                  <a:lnTo>
                    <a:pt x="874" y="1168"/>
                  </a:lnTo>
                  <a:lnTo>
                    <a:pt x="875" y="1163"/>
                  </a:lnTo>
                  <a:lnTo>
                    <a:pt x="875" y="1163"/>
                  </a:lnTo>
                  <a:lnTo>
                    <a:pt x="874" y="1159"/>
                  </a:lnTo>
                  <a:lnTo>
                    <a:pt x="872" y="1156"/>
                  </a:lnTo>
                  <a:lnTo>
                    <a:pt x="865" y="1150"/>
                  </a:lnTo>
                  <a:lnTo>
                    <a:pt x="865" y="1150"/>
                  </a:lnTo>
                  <a:lnTo>
                    <a:pt x="859" y="1145"/>
                  </a:lnTo>
                  <a:lnTo>
                    <a:pt x="853" y="1143"/>
                  </a:lnTo>
                  <a:lnTo>
                    <a:pt x="849" y="1136"/>
                  </a:lnTo>
                  <a:lnTo>
                    <a:pt x="849" y="1134"/>
                  </a:lnTo>
                  <a:lnTo>
                    <a:pt x="847" y="1129"/>
                  </a:lnTo>
                  <a:lnTo>
                    <a:pt x="847" y="1129"/>
                  </a:lnTo>
                  <a:lnTo>
                    <a:pt x="849" y="1123"/>
                  </a:lnTo>
                  <a:lnTo>
                    <a:pt x="850" y="1116"/>
                  </a:lnTo>
                  <a:lnTo>
                    <a:pt x="857" y="1103"/>
                  </a:lnTo>
                  <a:lnTo>
                    <a:pt x="863" y="1089"/>
                  </a:lnTo>
                  <a:lnTo>
                    <a:pt x="866" y="1082"/>
                  </a:lnTo>
                  <a:lnTo>
                    <a:pt x="868" y="1078"/>
                  </a:lnTo>
                  <a:lnTo>
                    <a:pt x="868" y="1078"/>
                  </a:lnTo>
                  <a:lnTo>
                    <a:pt x="866" y="1072"/>
                  </a:lnTo>
                  <a:lnTo>
                    <a:pt x="865" y="1069"/>
                  </a:lnTo>
                  <a:lnTo>
                    <a:pt x="865" y="1069"/>
                  </a:lnTo>
                  <a:lnTo>
                    <a:pt x="862" y="1064"/>
                  </a:lnTo>
                  <a:lnTo>
                    <a:pt x="862" y="1060"/>
                  </a:lnTo>
                  <a:lnTo>
                    <a:pt x="862" y="1060"/>
                  </a:lnTo>
                  <a:lnTo>
                    <a:pt x="863" y="1051"/>
                  </a:lnTo>
                  <a:lnTo>
                    <a:pt x="869" y="1042"/>
                  </a:lnTo>
                  <a:lnTo>
                    <a:pt x="869" y="1042"/>
                  </a:lnTo>
                  <a:lnTo>
                    <a:pt x="878" y="1024"/>
                  </a:lnTo>
                  <a:lnTo>
                    <a:pt x="880" y="1017"/>
                  </a:lnTo>
                  <a:lnTo>
                    <a:pt x="881" y="1010"/>
                  </a:lnTo>
                  <a:lnTo>
                    <a:pt x="881" y="1010"/>
                  </a:lnTo>
                  <a:lnTo>
                    <a:pt x="878" y="992"/>
                  </a:lnTo>
                  <a:lnTo>
                    <a:pt x="878" y="992"/>
                  </a:lnTo>
                  <a:lnTo>
                    <a:pt x="874" y="956"/>
                  </a:lnTo>
                  <a:lnTo>
                    <a:pt x="872" y="939"/>
                  </a:lnTo>
                  <a:lnTo>
                    <a:pt x="872" y="924"/>
                  </a:lnTo>
                  <a:lnTo>
                    <a:pt x="872" y="924"/>
                  </a:lnTo>
                  <a:lnTo>
                    <a:pt x="872" y="915"/>
                  </a:lnTo>
                  <a:lnTo>
                    <a:pt x="875" y="911"/>
                  </a:lnTo>
                  <a:lnTo>
                    <a:pt x="875" y="911"/>
                  </a:lnTo>
                  <a:lnTo>
                    <a:pt x="886" y="902"/>
                  </a:lnTo>
                  <a:lnTo>
                    <a:pt x="890" y="896"/>
                  </a:lnTo>
                  <a:lnTo>
                    <a:pt x="894" y="890"/>
                  </a:lnTo>
                  <a:lnTo>
                    <a:pt x="894" y="890"/>
                  </a:lnTo>
                  <a:lnTo>
                    <a:pt x="894" y="890"/>
                  </a:lnTo>
                  <a:lnTo>
                    <a:pt x="894" y="890"/>
                  </a:lnTo>
                  <a:lnTo>
                    <a:pt x="896" y="883"/>
                  </a:lnTo>
                  <a:lnTo>
                    <a:pt x="893" y="872"/>
                  </a:lnTo>
                  <a:lnTo>
                    <a:pt x="893" y="872"/>
                  </a:lnTo>
                  <a:lnTo>
                    <a:pt x="890" y="866"/>
                  </a:lnTo>
                  <a:lnTo>
                    <a:pt x="890" y="866"/>
                  </a:lnTo>
                  <a:lnTo>
                    <a:pt x="874" y="832"/>
                  </a:lnTo>
                  <a:lnTo>
                    <a:pt x="853" y="791"/>
                  </a:lnTo>
                  <a:lnTo>
                    <a:pt x="853" y="791"/>
                  </a:lnTo>
                  <a:lnTo>
                    <a:pt x="844" y="773"/>
                  </a:lnTo>
                  <a:lnTo>
                    <a:pt x="844" y="773"/>
                  </a:lnTo>
                  <a:lnTo>
                    <a:pt x="831" y="772"/>
                  </a:lnTo>
                  <a:lnTo>
                    <a:pt x="816" y="772"/>
                  </a:lnTo>
                  <a:lnTo>
                    <a:pt x="816" y="772"/>
                  </a:lnTo>
                  <a:lnTo>
                    <a:pt x="807" y="772"/>
                  </a:lnTo>
                  <a:lnTo>
                    <a:pt x="807" y="772"/>
                  </a:lnTo>
                  <a:lnTo>
                    <a:pt x="790" y="773"/>
                  </a:lnTo>
                  <a:lnTo>
                    <a:pt x="776" y="776"/>
                  </a:lnTo>
                  <a:lnTo>
                    <a:pt x="776" y="776"/>
                  </a:lnTo>
                  <a:lnTo>
                    <a:pt x="773" y="778"/>
                  </a:lnTo>
                  <a:lnTo>
                    <a:pt x="773" y="778"/>
                  </a:lnTo>
                  <a:lnTo>
                    <a:pt x="772" y="778"/>
                  </a:lnTo>
                  <a:lnTo>
                    <a:pt x="772" y="778"/>
                  </a:lnTo>
                  <a:lnTo>
                    <a:pt x="769" y="776"/>
                  </a:lnTo>
                  <a:lnTo>
                    <a:pt x="767" y="773"/>
                  </a:lnTo>
                  <a:lnTo>
                    <a:pt x="763" y="766"/>
                  </a:lnTo>
                  <a:lnTo>
                    <a:pt x="760" y="754"/>
                  </a:lnTo>
                  <a:lnTo>
                    <a:pt x="760" y="741"/>
                  </a:lnTo>
                  <a:lnTo>
                    <a:pt x="760" y="710"/>
                  </a:lnTo>
                  <a:lnTo>
                    <a:pt x="760" y="685"/>
                  </a:lnTo>
                  <a:lnTo>
                    <a:pt x="760" y="685"/>
                  </a:lnTo>
                  <a:lnTo>
                    <a:pt x="760" y="685"/>
                  </a:lnTo>
                  <a:lnTo>
                    <a:pt x="759" y="679"/>
                  </a:lnTo>
                  <a:lnTo>
                    <a:pt x="757" y="673"/>
                  </a:lnTo>
                  <a:lnTo>
                    <a:pt x="754" y="671"/>
                  </a:lnTo>
                  <a:lnTo>
                    <a:pt x="751" y="670"/>
                  </a:lnTo>
                  <a:lnTo>
                    <a:pt x="751" y="670"/>
                  </a:lnTo>
                  <a:lnTo>
                    <a:pt x="748" y="670"/>
                  </a:lnTo>
                  <a:lnTo>
                    <a:pt x="748" y="670"/>
                  </a:lnTo>
                  <a:lnTo>
                    <a:pt x="742" y="673"/>
                  </a:lnTo>
                  <a:lnTo>
                    <a:pt x="738" y="677"/>
                  </a:lnTo>
                  <a:lnTo>
                    <a:pt x="732" y="685"/>
                  </a:lnTo>
                  <a:lnTo>
                    <a:pt x="729" y="691"/>
                  </a:lnTo>
                  <a:lnTo>
                    <a:pt x="729" y="691"/>
                  </a:lnTo>
                  <a:lnTo>
                    <a:pt x="726" y="695"/>
                  </a:lnTo>
                  <a:lnTo>
                    <a:pt x="725" y="698"/>
                  </a:lnTo>
                  <a:lnTo>
                    <a:pt x="717" y="701"/>
                  </a:lnTo>
                  <a:lnTo>
                    <a:pt x="708" y="702"/>
                  </a:lnTo>
                  <a:lnTo>
                    <a:pt x="698" y="704"/>
                  </a:lnTo>
                  <a:lnTo>
                    <a:pt x="698" y="704"/>
                  </a:lnTo>
                  <a:lnTo>
                    <a:pt x="677" y="702"/>
                  </a:lnTo>
                  <a:lnTo>
                    <a:pt x="654" y="701"/>
                  </a:lnTo>
                  <a:lnTo>
                    <a:pt x="654" y="701"/>
                  </a:lnTo>
                  <a:lnTo>
                    <a:pt x="648" y="701"/>
                  </a:lnTo>
                  <a:lnTo>
                    <a:pt x="643" y="700"/>
                  </a:lnTo>
                  <a:lnTo>
                    <a:pt x="641" y="698"/>
                  </a:lnTo>
                  <a:lnTo>
                    <a:pt x="638" y="695"/>
                  </a:lnTo>
                  <a:lnTo>
                    <a:pt x="633" y="689"/>
                  </a:lnTo>
                  <a:lnTo>
                    <a:pt x="630" y="682"/>
                  </a:lnTo>
                  <a:lnTo>
                    <a:pt x="629" y="674"/>
                  </a:lnTo>
                  <a:lnTo>
                    <a:pt x="627" y="668"/>
                  </a:lnTo>
                  <a:lnTo>
                    <a:pt x="623" y="664"/>
                  </a:lnTo>
                  <a:lnTo>
                    <a:pt x="621" y="663"/>
                  </a:lnTo>
                  <a:lnTo>
                    <a:pt x="617" y="663"/>
                  </a:lnTo>
                  <a:lnTo>
                    <a:pt x="617" y="663"/>
                  </a:lnTo>
                  <a:lnTo>
                    <a:pt x="617" y="663"/>
                  </a:lnTo>
                  <a:lnTo>
                    <a:pt x="617" y="663"/>
                  </a:lnTo>
                  <a:lnTo>
                    <a:pt x="609" y="663"/>
                  </a:lnTo>
                  <a:lnTo>
                    <a:pt x="609" y="663"/>
                  </a:lnTo>
                  <a:lnTo>
                    <a:pt x="598" y="661"/>
                  </a:lnTo>
                  <a:lnTo>
                    <a:pt x="593" y="660"/>
                  </a:lnTo>
                  <a:lnTo>
                    <a:pt x="589" y="657"/>
                  </a:lnTo>
                  <a:lnTo>
                    <a:pt x="586" y="654"/>
                  </a:lnTo>
                  <a:lnTo>
                    <a:pt x="583" y="649"/>
                  </a:lnTo>
                  <a:lnTo>
                    <a:pt x="581" y="643"/>
                  </a:lnTo>
                  <a:lnTo>
                    <a:pt x="580" y="639"/>
                  </a:lnTo>
                  <a:lnTo>
                    <a:pt x="580" y="639"/>
                  </a:lnTo>
                  <a:lnTo>
                    <a:pt x="581" y="635"/>
                  </a:lnTo>
                  <a:lnTo>
                    <a:pt x="581" y="635"/>
                  </a:lnTo>
                  <a:lnTo>
                    <a:pt x="581" y="627"/>
                  </a:lnTo>
                  <a:lnTo>
                    <a:pt x="581" y="627"/>
                  </a:lnTo>
                  <a:lnTo>
                    <a:pt x="580" y="627"/>
                  </a:lnTo>
                  <a:lnTo>
                    <a:pt x="580" y="627"/>
                  </a:lnTo>
                  <a:lnTo>
                    <a:pt x="580" y="627"/>
                  </a:lnTo>
                  <a:lnTo>
                    <a:pt x="580" y="627"/>
                  </a:lnTo>
                  <a:lnTo>
                    <a:pt x="577" y="617"/>
                  </a:lnTo>
                  <a:lnTo>
                    <a:pt x="573" y="605"/>
                  </a:lnTo>
                  <a:lnTo>
                    <a:pt x="556" y="581"/>
                  </a:lnTo>
                  <a:lnTo>
                    <a:pt x="556" y="581"/>
                  </a:lnTo>
                  <a:lnTo>
                    <a:pt x="552" y="574"/>
                  </a:lnTo>
                  <a:lnTo>
                    <a:pt x="552" y="574"/>
                  </a:lnTo>
                  <a:lnTo>
                    <a:pt x="539" y="555"/>
                  </a:lnTo>
                  <a:lnTo>
                    <a:pt x="539" y="555"/>
                  </a:lnTo>
                  <a:lnTo>
                    <a:pt x="531" y="539"/>
                  </a:lnTo>
                  <a:lnTo>
                    <a:pt x="531" y="539"/>
                  </a:lnTo>
                  <a:lnTo>
                    <a:pt x="528" y="533"/>
                  </a:lnTo>
                  <a:lnTo>
                    <a:pt x="528" y="525"/>
                  </a:lnTo>
                  <a:lnTo>
                    <a:pt x="530" y="519"/>
                  </a:lnTo>
                  <a:lnTo>
                    <a:pt x="533" y="513"/>
                  </a:lnTo>
                  <a:lnTo>
                    <a:pt x="533" y="513"/>
                  </a:lnTo>
                  <a:lnTo>
                    <a:pt x="536" y="509"/>
                  </a:lnTo>
                  <a:lnTo>
                    <a:pt x="537" y="506"/>
                  </a:lnTo>
                  <a:lnTo>
                    <a:pt x="537" y="497"/>
                  </a:lnTo>
                  <a:lnTo>
                    <a:pt x="536" y="488"/>
                  </a:lnTo>
                  <a:lnTo>
                    <a:pt x="536" y="484"/>
                  </a:lnTo>
                  <a:lnTo>
                    <a:pt x="536" y="479"/>
                  </a:lnTo>
                  <a:lnTo>
                    <a:pt x="536" y="479"/>
                  </a:lnTo>
                  <a:lnTo>
                    <a:pt x="539" y="474"/>
                  </a:lnTo>
                  <a:lnTo>
                    <a:pt x="543" y="468"/>
                  </a:lnTo>
                  <a:lnTo>
                    <a:pt x="543" y="468"/>
                  </a:lnTo>
                  <a:lnTo>
                    <a:pt x="550" y="462"/>
                  </a:lnTo>
                  <a:lnTo>
                    <a:pt x="556" y="457"/>
                  </a:lnTo>
                  <a:lnTo>
                    <a:pt x="568" y="451"/>
                  </a:lnTo>
                  <a:lnTo>
                    <a:pt x="573" y="448"/>
                  </a:lnTo>
                  <a:lnTo>
                    <a:pt x="576" y="444"/>
                  </a:lnTo>
                  <a:lnTo>
                    <a:pt x="576" y="438"/>
                  </a:lnTo>
                  <a:lnTo>
                    <a:pt x="574" y="431"/>
                  </a:lnTo>
                  <a:lnTo>
                    <a:pt x="574" y="431"/>
                  </a:lnTo>
                  <a:lnTo>
                    <a:pt x="574" y="422"/>
                  </a:lnTo>
                  <a:lnTo>
                    <a:pt x="576" y="413"/>
                  </a:lnTo>
                  <a:lnTo>
                    <a:pt x="578" y="406"/>
                  </a:lnTo>
                  <a:lnTo>
                    <a:pt x="583" y="398"/>
                  </a:lnTo>
                  <a:lnTo>
                    <a:pt x="592" y="382"/>
                  </a:lnTo>
                  <a:lnTo>
                    <a:pt x="596" y="373"/>
                  </a:lnTo>
                  <a:lnTo>
                    <a:pt x="598" y="364"/>
                  </a:lnTo>
                  <a:lnTo>
                    <a:pt x="598" y="364"/>
                  </a:lnTo>
                  <a:lnTo>
                    <a:pt x="599" y="358"/>
                  </a:lnTo>
                  <a:lnTo>
                    <a:pt x="601" y="353"/>
                  </a:lnTo>
                  <a:lnTo>
                    <a:pt x="604" y="350"/>
                  </a:lnTo>
                  <a:lnTo>
                    <a:pt x="608" y="347"/>
                  </a:lnTo>
                  <a:lnTo>
                    <a:pt x="618" y="342"/>
                  </a:lnTo>
                  <a:lnTo>
                    <a:pt x="630" y="338"/>
                  </a:lnTo>
                  <a:lnTo>
                    <a:pt x="630" y="338"/>
                  </a:lnTo>
                  <a:lnTo>
                    <a:pt x="645" y="332"/>
                  </a:lnTo>
                  <a:lnTo>
                    <a:pt x="652" y="327"/>
                  </a:lnTo>
                  <a:lnTo>
                    <a:pt x="660" y="322"/>
                  </a:lnTo>
                  <a:lnTo>
                    <a:pt x="660" y="322"/>
                  </a:lnTo>
                  <a:lnTo>
                    <a:pt x="668" y="317"/>
                  </a:lnTo>
                  <a:lnTo>
                    <a:pt x="676" y="313"/>
                  </a:lnTo>
                  <a:lnTo>
                    <a:pt x="685" y="310"/>
                  </a:lnTo>
                  <a:lnTo>
                    <a:pt x="692" y="308"/>
                  </a:lnTo>
                  <a:lnTo>
                    <a:pt x="708" y="305"/>
                  </a:lnTo>
                  <a:lnTo>
                    <a:pt x="725" y="302"/>
                  </a:lnTo>
                  <a:lnTo>
                    <a:pt x="725" y="302"/>
                  </a:lnTo>
                  <a:lnTo>
                    <a:pt x="735" y="298"/>
                  </a:lnTo>
                  <a:lnTo>
                    <a:pt x="745" y="290"/>
                  </a:lnTo>
                  <a:lnTo>
                    <a:pt x="745" y="290"/>
                  </a:lnTo>
                  <a:lnTo>
                    <a:pt x="751" y="286"/>
                  </a:lnTo>
                  <a:lnTo>
                    <a:pt x="757" y="283"/>
                  </a:lnTo>
                  <a:lnTo>
                    <a:pt x="763" y="282"/>
                  </a:lnTo>
                  <a:lnTo>
                    <a:pt x="769" y="282"/>
                  </a:lnTo>
                  <a:lnTo>
                    <a:pt x="769" y="282"/>
                  </a:lnTo>
                  <a:lnTo>
                    <a:pt x="778" y="282"/>
                  </a:lnTo>
                  <a:lnTo>
                    <a:pt x="785" y="285"/>
                  </a:lnTo>
                  <a:lnTo>
                    <a:pt x="785" y="285"/>
                  </a:lnTo>
                  <a:lnTo>
                    <a:pt x="793" y="286"/>
                  </a:lnTo>
                  <a:lnTo>
                    <a:pt x="800" y="288"/>
                  </a:lnTo>
                  <a:lnTo>
                    <a:pt x="800" y="288"/>
                  </a:lnTo>
                  <a:lnTo>
                    <a:pt x="803" y="288"/>
                  </a:lnTo>
                  <a:lnTo>
                    <a:pt x="803" y="288"/>
                  </a:lnTo>
                  <a:lnTo>
                    <a:pt x="796" y="280"/>
                  </a:lnTo>
                  <a:lnTo>
                    <a:pt x="785" y="273"/>
                  </a:lnTo>
                  <a:lnTo>
                    <a:pt x="767" y="261"/>
                  </a:lnTo>
                  <a:lnTo>
                    <a:pt x="767" y="261"/>
                  </a:lnTo>
                  <a:lnTo>
                    <a:pt x="763" y="258"/>
                  </a:lnTo>
                  <a:lnTo>
                    <a:pt x="760" y="254"/>
                  </a:lnTo>
                  <a:lnTo>
                    <a:pt x="760" y="254"/>
                  </a:lnTo>
                  <a:lnTo>
                    <a:pt x="760" y="249"/>
                  </a:lnTo>
                  <a:lnTo>
                    <a:pt x="760" y="243"/>
                  </a:lnTo>
                  <a:lnTo>
                    <a:pt x="763" y="237"/>
                  </a:lnTo>
                  <a:lnTo>
                    <a:pt x="767" y="231"/>
                  </a:lnTo>
                  <a:lnTo>
                    <a:pt x="778" y="218"/>
                  </a:lnTo>
                  <a:lnTo>
                    <a:pt x="790" y="205"/>
                  </a:lnTo>
                  <a:lnTo>
                    <a:pt x="790" y="205"/>
                  </a:lnTo>
                  <a:lnTo>
                    <a:pt x="797" y="194"/>
                  </a:lnTo>
                  <a:lnTo>
                    <a:pt x="797" y="194"/>
                  </a:lnTo>
                  <a:lnTo>
                    <a:pt x="798" y="190"/>
                  </a:lnTo>
                  <a:lnTo>
                    <a:pt x="797" y="184"/>
                  </a:lnTo>
                  <a:lnTo>
                    <a:pt x="797" y="184"/>
                  </a:lnTo>
                  <a:lnTo>
                    <a:pt x="794" y="180"/>
                  </a:lnTo>
                  <a:lnTo>
                    <a:pt x="788" y="174"/>
                  </a:lnTo>
                  <a:lnTo>
                    <a:pt x="772" y="165"/>
                  </a:lnTo>
                  <a:lnTo>
                    <a:pt x="757" y="157"/>
                  </a:lnTo>
                  <a:lnTo>
                    <a:pt x="745" y="153"/>
                  </a:lnTo>
                  <a:lnTo>
                    <a:pt x="745" y="153"/>
                  </a:lnTo>
                  <a:lnTo>
                    <a:pt x="739" y="152"/>
                  </a:lnTo>
                  <a:lnTo>
                    <a:pt x="739" y="152"/>
                  </a:lnTo>
                  <a:lnTo>
                    <a:pt x="732" y="153"/>
                  </a:lnTo>
                  <a:lnTo>
                    <a:pt x="725" y="155"/>
                  </a:lnTo>
                  <a:lnTo>
                    <a:pt x="725" y="155"/>
                  </a:lnTo>
                  <a:lnTo>
                    <a:pt x="722" y="155"/>
                  </a:lnTo>
                  <a:lnTo>
                    <a:pt x="722" y="155"/>
                  </a:lnTo>
                  <a:lnTo>
                    <a:pt x="714" y="156"/>
                  </a:lnTo>
                  <a:lnTo>
                    <a:pt x="708" y="157"/>
                  </a:lnTo>
                  <a:lnTo>
                    <a:pt x="708" y="157"/>
                  </a:lnTo>
                  <a:lnTo>
                    <a:pt x="708" y="157"/>
                  </a:lnTo>
                  <a:lnTo>
                    <a:pt x="708" y="157"/>
                  </a:lnTo>
                  <a:lnTo>
                    <a:pt x="708" y="157"/>
                  </a:lnTo>
                  <a:lnTo>
                    <a:pt x="708" y="157"/>
                  </a:lnTo>
                  <a:lnTo>
                    <a:pt x="702" y="157"/>
                  </a:lnTo>
                  <a:lnTo>
                    <a:pt x="699" y="155"/>
                  </a:lnTo>
                  <a:lnTo>
                    <a:pt x="699" y="155"/>
                  </a:lnTo>
                  <a:lnTo>
                    <a:pt x="692" y="153"/>
                  </a:lnTo>
                  <a:lnTo>
                    <a:pt x="685" y="152"/>
                  </a:lnTo>
                  <a:lnTo>
                    <a:pt x="685" y="152"/>
                  </a:lnTo>
                  <a:lnTo>
                    <a:pt x="677" y="152"/>
                  </a:lnTo>
                  <a:lnTo>
                    <a:pt x="670" y="153"/>
                  </a:lnTo>
                  <a:lnTo>
                    <a:pt x="670" y="155"/>
                  </a:lnTo>
                  <a:lnTo>
                    <a:pt x="670" y="155"/>
                  </a:lnTo>
                  <a:lnTo>
                    <a:pt x="663" y="156"/>
                  </a:lnTo>
                  <a:lnTo>
                    <a:pt x="657" y="161"/>
                  </a:lnTo>
                  <a:lnTo>
                    <a:pt x="657" y="161"/>
                  </a:lnTo>
                  <a:lnTo>
                    <a:pt x="652" y="162"/>
                  </a:lnTo>
                  <a:lnTo>
                    <a:pt x="642" y="165"/>
                  </a:lnTo>
                  <a:lnTo>
                    <a:pt x="630" y="166"/>
                  </a:lnTo>
                  <a:lnTo>
                    <a:pt x="617" y="166"/>
                  </a:lnTo>
                  <a:lnTo>
                    <a:pt x="617" y="166"/>
                  </a:lnTo>
                  <a:lnTo>
                    <a:pt x="607" y="166"/>
                  </a:lnTo>
                  <a:lnTo>
                    <a:pt x="596" y="165"/>
                  </a:lnTo>
                  <a:lnTo>
                    <a:pt x="587" y="162"/>
                  </a:lnTo>
                  <a:lnTo>
                    <a:pt x="581" y="159"/>
                  </a:lnTo>
                  <a:lnTo>
                    <a:pt x="581" y="159"/>
                  </a:lnTo>
                  <a:lnTo>
                    <a:pt x="577" y="155"/>
                  </a:lnTo>
                  <a:lnTo>
                    <a:pt x="577" y="155"/>
                  </a:lnTo>
                  <a:lnTo>
                    <a:pt x="577" y="150"/>
                  </a:lnTo>
                  <a:lnTo>
                    <a:pt x="577" y="150"/>
                  </a:lnTo>
                  <a:lnTo>
                    <a:pt x="576" y="143"/>
                  </a:lnTo>
                  <a:lnTo>
                    <a:pt x="573" y="137"/>
                  </a:lnTo>
                  <a:lnTo>
                    <a:pt x="568" y="131"/>
                  </a:lnTo>
                  <a:lnTo>
                    <a:pt x="562" y="125"/>
                  </a:lnTo>
                  <a:lnTo>
                    <a:pt x="553" y="116"/>
                  </a:lnTo>
                  <a:lnTo>
                    <a:pt x="550" y="112"/>
                  </a:lnTo>
                  <a:lnTo>
                    <a:pt x="549" y="106"/>
                  </a:lnTo>
                  <a:lnTo>
                    <a:pt x="549" y="106"/>
                  </a:lnTo>
                  <a:lnTo>
                    <a:pt x="549" y="100"/>
                  </a:lnTo>
                  <a:lnTo>
                    <a:pt x="547" y="94"/>
                  </a:lnTo>
                  <a:lnTo>
                    <a:pt x="543" y="87"/>
                  </a:lnTo>
                  <a:lnTo>
                    <a:pt x="539" y="79"/>
                  </a:lnTo>
                  <a:lnTo>
                    <a:pt x="531" y="73"/>
                  </a:lnTo>
                  <a:lnTo>
                    <a:pt x="524" y="67"/>
                  </a:lnTo>
                  <a:lnTo>
                    <a:pt x="515" y="65"/>
                  </a:lnTo>
                  <a:lnTo>
                    <a:pt x="505" y="62"/>
                  </a:lnTo>
                  <a:lnTo>
                    <a:pt x="505" y="62"/>
                  </a:lnTo>
                  <a:lnTo>
                    <a:pt x="500" y="62"/>
                  </a:lnTo>
                  <a:lnTo>
                    <a:pt x="497" y="60"/>
                  </a:lnTo>
                  <a:lnTo>
                    <a:pt x="491" y="54"/>
                  </a:lnTo>
                  <a:lnTo>
                    <a:pt x="487" y="47"/>
                  </a:lnTo>
                  <a:lnTo>
                    <a:pt x="482" y="39"/>
                  </a:lnTo>
                  <a:lnTo>
                    <a:pt x="477" y="22"/>
                  </a:lnTo>
                  <a:lnTo>
                    <a:pt x="472" y="13"/>
                  </a:lnTo>
                  <a:lnTo>
                    <a:pt x="468" y="7"/>
                  </a:lnTo>
                  <a:lnTo>
                    <a:pt x="468" y="7"/>
                  </a:lnTo>
                  <a:lnTo>
                    <a:pt x="463" y="2"/>
                  </a:lnTo>
                  <a:lnTo>
                    <a:pt x="463" y="2"/>
                  </a:lnTo>
                  <a:lnTo>
                    <a:pt x="457" y="1"/>
                  </a:lnTo>
                  <a:lnTo>
                    <a:pt x="450" y="0"/>
                  </a:lnTo>
                  <a:lnTo>
                    <a:pt x="450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41" name="Freeform: Shape 224">
              <a:extLst>
                <a:ext uri="{FF2B5EF4-FFF2-40B4-BE49-F238E27FC236}">
                  <a16:creationId xmlns:a16="http://schemas.microsoft.com/office/drawing/2014/main" id="{CE68F569-769E-7242-A761-C6B374D8EBE7}"/>
                </a:ext>
              </a:extLst>
            </p:cNvPr>
            <p:cNvSpPr/>
            <p:nvPr/>
          </p:nvSpPr>
          <p:spPr>
            <a:xfrm>
              <a:off x="2534400" y="2890440"/>
              <a:ext cx="348840" cy="293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70" h="816">
                  <a:moveTo>
                    <a:pt x="256" y="0"/>
                  </a:moveTo>
                  <a:lnTo>
                    <a:pt x="256" y="0"/>
                  </a:lnTo>
                  <a:lnTo>
                    <a:pt x="251" y="2"/>
                  </a:lnTo>
                  <a:lnTo>
                    <a:pt x="247" y="2"/>
                  </a:lnTo>
                  <a:lnTo>
                    <a:pt x="245" y="5"/>
                  </a:lnTo>
                  <a:lnTo>
                    <a:pt x="244" y="6"/>
                  </a:lnTo>
                  <a:lnTo>
                    <a:pt x="242" y="12"/>
                  </a:lnTo>
                  <a:lnTo>
                    <a:pt x="242" y="20"/>
                  </a:lnTo>
                  <a:lnTo>
                    <a:pt x="244" y="27"/>
                  </a:lnTo>
                  <a:lnTo>
                    <a:pt x="244" y="34"/>
                  </a:lnTo>
                  <a:lnTo>
                    <a:pt x="241" y="42"/>
                  </a:lnTo>
                  <a:lnTo>
                    <a:pt x="239" y="45"/>
                  </a:lnTo>
                  <a:lnTo>
                    <a:pt x="235" y="46"/>
                  </a:lnTo>
                  <a:lnTo>
                    <a:pt x="235" y="46"/>
                  </a:lnTo>
                  <a:lnTo>
                    <a:pt x="213" y="55"/>
                  </a:lnTo>
                  <a:lnTo>
                    <a:pt x="182" y="67"/>
                  </a:lnTo>
                  <a:lnTo>
                    <a:pt x="167" y="74"/>
                  </a:lnTo>
                  <a:lnTo>
                    <a:pt x="154" y="82"/>
                  </a:lnTo>
                  <a:lnTo>
                    <a:pt x="149" y="86"/>
                  </a:lnTo>
                  <a:lnTo>
                    <a:pt x="145" y="90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1"/>
                  </a:lnTo>
                  <a:lnTo>
                    <a:pt x="140" y="107"/>
                  </a:lnTo>
                  <a:lnTo>
                    <a:pt x="140" y="113"/>
                  </a:lnTo>
                  <a:lnTo>
                    <a:pt x="143" y="124"/>
                  </a:lnTo>
                  <a:lnTo>
                    <a:pt x="155" y="153"/>
                  </a:lnTo>
                  <a:lnTo>
                    <a:pt x="161" y="166"/>
                  </a:lnTo>
                  <a:lnTo>
                    <a:pt x="166" y="181"/>
                  </a:lnTo>
                  <a:lnTo>
                    <a:pt x="167" y="192"/>
                  </a:lnTo>
                  <a:lnTo>
                    <a:pt x="166" y="198"/>
                  </a:lnTo>
                  <a:lnTo>
                    <a:pt x="164" y="204"/>
                  </a:lnTo>
                  <a:lnTo>
                    <a:pt x="164" y="204"/>
                  </a:lnTo>
                  <a:lnTo>
                    <a:pt x="160" y="210"/>
                  </a:lnTo>
                  <a:lnTo>
                    <a:pt x="155" y="213"/>
                  </a:lnTo>
                  <a:lnTo>
                    <a:pt x="149" y="216"/>
                  </a:lnTo>
                  <a:lnTo>
                    <a:pt x="142" y="218"/>
                  </a:lnTo>
                  <a:lnTo>
                    <a:pt x="142" y="218"/>
                  </a:lnTo>
                  <a:lnTo>
                    <a:pt x="134" y="216"/>
                  </a:lnTo>
                  <a:lnTo>
                    <a:pt x="127" y="213"/>
                  </a:lnTo>
                  <a:lnTo>
                    <a:pt x="120" y="210"/>
                  </a:lnTo>
                  <a:lnTo>
                    <a:pt x="112" y="206"/>
                  </a:lnTo>
                  <a:lnTo>
                    <a:pt x="105" y="200"/>
                  </a:lnTo>
                  <a:lnTo>
                    <a:pt x="99" y="194"/>
                  </a:lnTo>
                  <a:lnTo>
                    <a:pt x="93" y="187"/>
                  </a:lnTo>
                  <a:lnTo>
                    <a:pt x="89" y="179"/>
                  </a:lnTo>
                  <a:lnTo>
                    <a:pt x="89" y="179"/>
                  </a:lnTo>
                  <a:lnTo>
                    <a:pt x="87" y="173"/>
                  </a:lnTo>
                  <a:lnTo>
                    <a:pt x="86" y="167"/>
                  </a:lnTo>
                  <a:lnTo>
                    <a:pt x="87" y="161"/>
                  </a:lnTo>
                  <a:lnTo>
                    <a:pt x="89" y="154"/>
                  </a:lnTo>
                  <a:lnTo>
                    <a:pt x="95" y="141"/>
                  </a:lnTo>
                  <a:lnTo>
                    <a:pt x="102" y="129"/>
                  </a:lnTo>
                  <a:lnTo>
                    <a:pt x="111" y="116"/>
                  </a:lnTo>
                  <a:lnTo>
                    <a:pt x="117" y="104"/>
                  </a:lnTo>
                  <a:lnTo>
                    <a:pt x="121" y="95"/>
                  </a:lnTo>
                  <a:lnTo>
                    <a:pt x="121" y="90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15" y="76"/>
                  </a:lnTo>
                  <a:lnTo>
                    <a:pt x="111" y="64"/>
                  </a:lnTo>
                  <a:lnTo>
                    <a:pt x="109" y="51"/>
                  </a:lnTo>
                  <a:lnTo>
                    <a:pt x="109" y="43"/>
                  </a:lnTo>
                  <a:lnTo>
                    <a:pt x="111" y="37"/>
                  </a:lnTo>
                  <a:lnTo>
                    <a:pt x="111" y="37"/>
                  </a:lnTo>
                  <a:lnTo>
                    <a:pt x="103" y="40"/>
                  </a:lnTo>
                  <a:lnTo>
                    <a:pt x="103" y="40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93" y="48"/>
                  </a:lnTo>
                  <a:lnTo>
                    <a:pt x="89" y="52"/>
                  </a:lnTo>
                  <a:lnTo>
                    <a:pt x="89" y="52"/>
                  </a:lnTo>
                  <a:lnTo>
                    <a:pt x="81" y="63"/>
                  </a:lnTo>
                  <a:lnTo>
                    <a:pt x="71" y="71"/>
                  </a:lnTo>
                  <a:lnTo>
                    <a:pt x="50" y="92"/>
                  </a:lnTo>
                  <a:lnTo>
                    <a:pt x="42" y="101"/>
                  </a:lnTo>
                  <a:lnTo>
                    <a:pt x="34" y="111"/>
                  </a:lnTo>
                  <a:lnTo>
                    <a:pt x="30" y="122"/>
                  </a:lnTo>
                  <a:lnTo>
                    <a:pt x="27" y="132"/>
                  </a:lnTo>
                  <a:lnTo>
                    <a:pt x="27" y="132"/>
                  </a:lnTo>
                  <a:lnTo>
                    <a:pt x="27" y="157"/>
                  </a:lnTo>
                  <a:lnTo>
                    <a:pt x="25" y="167"/>
                  </a:lnTo>
                  <a:lnTo>
                    <a:pt x="22" y="175"/>
                  </a:lnTo>
                  <a:lnTo>
                    <a:pt x="22" y="175"/>
                  </a:lnTo>
                  <a:lnTo>
                    <a:pt x="16" y="184"/>
                  </a:lnTo>
                  <a:lnTo>
                    <a:pt x="16" y="184"/>
                  </a:lnTo>
                  <a:lnTo>
                    <a:pt x="9" y="192"/>
                  </a:lnTo>
                  <a:lnTo>
                    <a:pt x="3" y="201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5" y="216"/>
                  </a:lnTo>
                  <a:lnTo>
                    <a:pt x="5" y="216"/>
                  </a:lnTo>
                  <a:lnTo>
                    <a:pt x="6" y="216"/>
                  </a:lnTo>
                  <a:lnTo>
                    <a:pt x="6" y="216"/>
                  </a:lnTo>
                  <a:lnTo>
                    <a:pt x="13" y="216"/>
                  </a:lnTo>
                  <a:lnTo>
                    <a:pt x="13" y="216"/>
                  </a:lnTo>
                  <a:lnTo>
                    <a:pt x="16" y="216"/>
                  </a:lnTo>
                  <a:lnTo>
                    <a:pt x="16" y="216"/>
                  </a:lnTo>
                  <a:lnTo>
                    <a:pt x="25" y="216"/>
                  </a:lnTo>
                  <a:lnTo>
                    <a:pt x="33" y="219"/>
                  </a:lnTo>
                  <a:lnTo>
                    <a:pt x="36" y="221"/>
                  </a:lnTo>
                  <a:lnTo>
                    <a:pt x="37" y="223"/>
                  </a:lnTo>
                  <a:lnTo>
                    <a:pt x="39" y="226"/>
                  </a:lnTo>
                  <a:lnTo>
                    <a:pt x="39" y="232"/>
                  </a:lnTo>
                  <a:lnTo>
                    <a:pt x="39" y="232"/>
                  </a:lnTo>
                  <a:lnTo>
                    <a:pt x="40" y="235"/>
                  </a:lnTo>
                  <a:lnTo>
                    <a:pt x="42" y="238"/>
                  </a:lnTo>
                  <a:lnTo>
                    <a:pt x="46" y="243"/>
                  </a:lnTo>
                  <a:lnTo>
                    <a:pt x="58" y="253"/>
                  </a:lnTo>
                  <a:lnTo>
                    <a:pt x="58" y="253"/>
                  </a:lnTo>
                  <a:lnTo>
                    <a:pt x="64" y="259"/>
                  </a:lnTo>
                  <a:lnTo>
                    <a:pt x="68" y="263"/>
                  </a:lnTo>
                  <a:lnTo>
                    <a:pt x="70" y="271"/>
                  </a:lnTo>
                  <a:lnTo>
                    <a:pt x="70" y="278"/>
                  </a:lnTo>
                  <a:lnTo>
                    <a:pt x="70" y="278"/>
                  </a:lnTo>
                  <a:lnTo>
                    <a:pt x="68" y="303"/>
                  </a:lnTo>
                  <a:lnTo>
                    <a:pt x="68" y="319"/>
                  </a:lnTo>
                  <a:lnTo>
                    <a:pt x="70" y="334"/>
                  </a:lnTo>
                  <a:lnTo>
                    <a:pt x="71" y="342"/>
                  </a:lnTo>
                  <a:lnTo>
                    <a:pt x="74" y="349"/>
                  </a:lnTo>
                  <a:lnTo>
                    <a:pt x="77" y="355"/>
                  </a:lnTo>
                  <a:lnTo>
                    <a:pt x="83" y="361"/>
                  </a:lnTo>
                  <a:lnTo>
                    <a:pt x="89" y="365"/>
                  </a:lnTo>
                  <a:lnTo>
                    <a:pt x="95" y="368"/>
                  </a:lnTo>
                  <a:lnTo>
                    <a:pt x="103" y="371"/>
                  </a:lnTo>
                  <a:lnTo>
                    <a:pt x="114" y="371"/>
                  </a:lnTo>
                  <a:lnTo>
                    <a:pt x="114" y="371"/>
                  </a:lnTo>
                  <a:lnTo>
                    <a:pt x="115" y="371"/>
                  </a:lnTo>
                  <a:lnTo>
                    <a:pt x="115" y="371"/>
                  </a:lnTo>
                  <a:lnTo>
                    <a:pt x="134" y="370"/>
                  </a:lnTo>
                  <a:lnTo>
                    <a:pt x="151" y="368"/>
                  </a:lnTo>
                  <a:lnTo>
                    <a:pt x="180" y="365"/>
                  </a:lnTo>
                  <a:lnTo>
                    <a:pt x="180" y="365"/>
                  </a:lnTo>
                  <a:lnTo>
                    <a:pt x="197" y="364"/>
                  </a:lnTo>
                  <a:lnTo>
                    <a:pt x="197" y="364"/>
                  </a:lnTo>
                  <a:lnTo>
                    <a:pt x="208" y="364"/>
                  </a:lnTo>
                  <a:lnTo>
                    <a:pt x="219" y="367"/>
                  </a:lnTo>
                  <a:lnTo>
                    <a:pt x="228" y="373"/>
                  </a:lnTo>
                  <a:lnTo>
                    <a:pt x="236" y="381"/>
                  </a:lnTo>
                  <a:lnTo>
                    <a:pt x="236" y="381"/>
                  </a:lnTo>
                  <a:lnTo>
                    <a:pt x="245" y="392"/>
                  </a:lnTo>
                  <a:lnTo>
                    <a:pt x="254" y="401"/>
                  </a:lnTo>
                  <a:lnTo>
                    <a:pt x="263" y="408"/>
                  </a:lnTo>
                  <a:lnTo>
                    <a:pt x="273" y="414"/>
                  </a:lnTo>
                  <a:lnTo>
                    <a:pt x="284" y="418"/>
                  </a:lnTo>
                  <a:lnTo>
                    <a:pt x="296" y="423"/>
                  </a:lnTo>
                  <a:lnTo>
                    <a:pt x="307" y="424"/>
                  </a:lnTo>
                  <a:lnTo>
                    <a:pt x="319" y="426"/>
                  </a:lnTo>
                  <a:lnTo>
                    <a:pt x="319" y="426"/>
                  </a:lnTo>
                  <a:lnTo>
                    <a:pt x="321" y="426"/>
                  </a:lnTo>
                  <a:lnTo>
                    <a:pt x="321" y="426"/>
                  </a:lnTo>
                  <a:lnTo>
                    <a:pt x="323" y="426"/>
                  </a:lnTo>
                  <a:lnTo>
                    <a:pt x="323" y="426"/>
                  </a:lnTo>
                  <a:lnTo>
                    <a:pt x="323" y="426"/>
                  </a:lnTo>
                  <a:lnTo>
                    <a:pt x="323" y="426"/>
                  </a:lnTo>
                  <a:lnTo>
                    <a:pt x="325" y="426"/>
                  </a:lnTo>
                  <a:lnTo>
                    <a:pt x="325" y="426"/>
                  </a:lnTo>
                  <a:lnTo>
                    <a:pt x="325" y="426"/>
                  </a:lnTo>
                  <a:lnTo>
                    <a:pt x="325" y="426"/>
                  </a:lnTo>
                  <a:lnTo>
                    <a:pt x="325" y="426"/>
                  </a:lnTo>
                  <a:lnTo>
                    <a:pt x="326" y="426"/>
                  </a:lnTo>
                  <a:lnTo>
                    <a:pt x="326" y="426"/>
                  </a:lnTo>
                  <a:lnTo>
                    <a:pt x="335" y="424"/>
                  </a:lnTo>
                  <a:lnTo>
                    <a:pt x="335" y="424"/>
                  </a:lnTo>
                  <a:lnTo>
                    <a:pt x="360" y="421"/>
                  </a:lnTo>
                  <a:lnTo>
                    <a:pt x="387" y="420"/>
                  </a:lnTo>
                  <a:lnTo>
                    <a:pt x="387" y="420"/>
                  </a:lnTo>
                  <a:lnTo>
                    <a:pt x="405" y="421"/>
                  </a:lnTo>
                  <a:lnTo>
                    <a:pt x="411" y="423"/>
                  </a:lnTo>
                  <a:lnTo>
                    <a:pt x="417" y="426"/>
                  </a:lnTo>
                  <a:lnTo>
                    <a:pt x="421" y="429"/>
                  </a:lnTo>
                  <a:lnTo>
                    <a:pt x="422" y="433"/>
                  </a:lnTo>
                  <a:lnTo>
                    <a:pt x="421" y="439"/>
                  </a:lnTo>
                  <a:lnTo>
                    <a:pt x="418" y="446"/>
                  </a:lnTo>
                  <a:lnTo>
                    <a:pt x="418" y="446"/>
                  </a:lnTo>
                  <a:lnTo>
                    <a:pt x="411" y="461"/>
                  </a:lnTo>
                  <a:lnTo>
                    <a:pt x="403" y="479"/>
                  </a:lnTo>
                  <a:lnTo>
                    <a:pt x="399" y="497"/>
                  </a:lnTo>
                  <a:lnTo>
                    <a:pt x="394" y="516"/>
                  </a:lnTo>
                  <a:lnTo>
                    <a:pt x="394" y="516"/>
                  </a:lnTo>
                  <a:lnTo>
                    <a:pt x="393" y="531"/>
                  </a:lnTo>
                  <a:lnTo>
                    <a:pt x="393" y="544"/>
                  </a:lnTo>
                  <a:lnTo>
                    <a:pt x="393" y="544"/>
                  </a:lnTo>
                  <a:lnTo>
                    <a:pt x="393" y="554"/>
                  </a:lnTo>
                  <a:lnTo>
                    <a:pt x="394" y="563"/>
                  </a:lnTo>
                  <a:lnTo>
                    <a:pt x="397" y="570"/>
                  </a:lnTo>
                  <a:lnTo>
                    <a:pt x="400" y="576"/>
                  </a:lnTo>
                  <a:lnTo>
                    <a:pt x="400" y="576"/>
                  </a:lnTo>
                  <a:lnTo>
                    <a:pt x="421" y="597"/>
                  </a:lnTo>
                  <a:lnTo>
                    <a:pt x="428" y="606"/>
                  </a:lnTo>
                  <a:lnTo>
                    <a:pt x="431" y="610"/>
                  </a:lnTo>
                  <a:lnTo>
                    <a:pt x="433" y="615"/>
                  </a:lnTo>
                  <a:lnTo>
                    <a:pt x="433" y="615"/>
                  </a:lnTo>
                  <a:lnTo>
                    <a:pt x="433" y="619"/>
                  </a:lnTo>
                  <a:lnTo>
                    <a:pt x="433" y="622"/>
                  </a:lnTo>
                  <a:lnTo>
                    <a:pt x="431" y="627"/>
                  </a:lnTo>
                  <a:lnTo>
                    <a:pt x="428" y="630"/>
                  </a:lnTo>
                  <a:lnTo>
                    <a:pt x="428" y="630"/>
                  </a:lnTo>
                  <a:lnTo>
                    <a:pt x="421" y="640"/>
                  </a:lnTo>
                  <a:lnTo>
                    <a:pt x="415" y="652"/>
                  </a:lnTo>
                  <a:lnTo>
                    <a:pt x="414" y="657"/>
                  </a:lnTo>
                  <a:lnTo>
                    <a:pt x="414" y="662"/>
                  </a:lnTo>
                  <a:lnTo>
                    <a:pt x="415" y="668"/>
                  </a:lnTo>
                  <a:lnTo>
                    <a:pt x="417" y="672"/>
                  </a:lnTo>
                  <a:lnTo>
                    <a:pt x="417" y="672"/>
                  </a:lnTo>
                  <a:lnTo>
                    <a:pt x="421" y="678"/>
                  </a:lnTo>
                  <a:lnTo>
                    <a:pt x="425" y="683"/>
                  </a:lnTo>
                  <a:lnTo>
                    <a:pt x="425" y="683"/>
                  </a:lnTo>
                  <a:lnTo>
                    <a:pt x="431" y="689"/>
                  </a:lnTo>
                  <a:lnTo>
                    <a:pt x="436" y="694"/>
                  </a:lnTo>
                  <a:lnTo>
                    <a:pt x="439" y="700"/>
                  </a:lnTo>
                  <a:lnTo>
                    <a:pt x="439" y="705"/>
                  </a:lnTo>
                  <a:lnTo>
                    <a:pt x="439" y="714"/>
                  </a:lnTo>
                  <a:lnTo>
                    <a:pt x="439" y="718"/>
                  </a:lnTo>
                  <a:lnTo>
                    <a:pt x="439" y="718"/>
                  </a:lnTo>
                  <a:lnTo>
                    <a:pt x="436" y="721"/>
                  </a:lnTo>
                  <a:lnTo>
                    <a:pt x="428" y="724"/>
                  </a:lnTo>
                  <a:lnTo>
                    <a:pt x="428" y="724"/>
                  </a:lnTo>
                  <a:lnTo>
                    <a:pt x="428" y="724"/>
                  </a:lnTo>
                  <a:lnTo>
                    <a:pt x="428" y="724"/>
                  </a:lnTo>
                  <a:lnTo>
                    <a:pt x="428" y="725"/>
                  </a:lnTo>
                  <a:lnTo>
                    <a:pt x="428" y="725"/>
                  </a:lnTo>
                  <a:lnTo>
                    <a:pt x="437" y="734"/>
                  </a:lnTo>
                  <a:lnTo>
                    <a:pt x="446" y="745"/>
                  </a:lnTo>
                  <a:lnTo>
                    <a:pt x="458" y="764"/>
                  </a:lnTo>
                  <a:lnTo>
                    <a:pt x="468" y="780"/>
                  </a:lnTo>
                  <a:lnTo>
                    <a:pt x="474" y="788"/>
                  </a:lnTo>
                  <a:lnTo>
                    <a:pt x="478" y="793"/>
                  </a:lnTo>
                  <a:lnTo>
                    <a:pt x="478" y="793"/>
                  </a:lnTo>
                  <a:lnTo>
                    <a:pt x="482" y="796"/>
                  </a:lnTo>
                  <a:lnTo>
                    <a:pt x="482" y="796"/>
                  </a:lnTo>
                  <a:lnTo>
                    <a:pt x="490" y="804"/>
                  </a:lnTo>
                  <a:lnTo>
                    <a:pt x="490" y="804"/>
                  </a:lnTo>
                  <a:lnTo>
                    <a:pt x="504" y="813"/>
                  </a:lnTo>
                  <a:lnTo>
                    <a:pt x="510" y="816"/>
                  </a:lnTo>
                  <a:lnTo>
                    <a:pt x="514" y="816"/>
                  </a:lnTo>
                  <a:lnTo>
                    <a:pt x="514" y="816"/>
                  </a:lnTo>
                  <a:lnTo>
                    <a:pt x="520" y="814"/>
                  </a:lnTo>
                  <a:lnTo>
                    <a:pt x="520" y="814"/>
                  </a:lnTo>
                  <a:lnTo>
                    <a:pt x="524" y="813"/>
                  </a:lnTo>
                  <a:lnTo>
                    <a:pt x="524" y="813"/>
                  </a:lnTo>
                  <a:lnTo>
                    <a:pt x="538" y="805"/>
                  </a:lnTo>
                  <a:lnTo>
                    <a:pt x="545" y="804"/>
                  </a:lnTo>
                  <a:lnTo>
                    <a:pt x="551" y="802"/>
                  </a:lnTo>
                  <a:lnTo>
                    <a:pt x="551" y="802"/>
                  </a:lnTo>
                  <a:lnTo>
                    <a:pt x="557" y="804"/>
                  </a:lnTo>
                  <a:lnTo>
                    <a:pt x="563" y="807"/>
                  </a:lnTo>
                  <a:lnTo>
                    <a:pt x="563" y="807"/>
                  </a:lnTo>
                  <a:lnTo>
                    <a:pt x="566" y="808"/>
                  </a:lnTo>
                  <a:lnTo>
                    <a:pt x="570" y="808"/>
                  </a:lnTo>
                  <a:lnTo>
                    <a:pt x="570" y="808"/>
                  </a:lnTo>
                  <a:lnTo>
                    <a:pt x="575" y="808"/>
                  </a:lnTo>
                  <a:lnTo>
                    <a:pt x="579" y="807"/>
                  </a:lnTo>
                  <a:lnTo>
                    <a:pt x="589" y="799"/>
                  </a:lnTo>
                  <a:lnTo>
                    <a:pt x="611" y="782"/>
                  </a:lnTo>
                  <a:lnTo>
                    <a:pt x="611" y="782"/>
                  </a:lnTo>
                  <a:lnTo>
                    <a:pt x="617" y="777"/>
                  </a:lnTo>
                  <a:lnTo>
                    <a:pt x="622" y="774"/>
                  </a:lnTo>
                  <a:lnTo>
                    <a:pt x="632" y="771"/>
                  </a:lnTo>
                  <a:lnTo>
                    <a:pt x="642" y="770"/>
                  </a:lnTo>
                  <a:lnTo>
                    <a:pt x="647" y="770"/>
                  </a:lnTo>
                  <a:lnTo>
                    <a:pt x="651" y="768"/>
                  </a:lnTo>
                  <a:lnTo>
                    <a:pt x="651" y="768"/>
                  </a:lnTo>
                  <a:lnTo>
                    <a:pt x="654" y="764"/>
                  </a:lnTo>
                  <a:lnTo>
                    <a:pt x="657" y="758"/>
                  </a:lnTo>
                  <a:lnTo>
                    <a:pt x="657" y="758"/>
                  </a:lnTo>
                  <a:lnTo>
                    <a:pt x="662" y="746"/>
                  </a:lnTo>
                  <a:lnTo>
                    <a:pt x="668" y="737"/>
                  </a:lnTo>
                  <a:lnTo>
                    <a:pt x="668" y="737"/>
                  </a:lnTo>
                  <a:lnTo>
                    <a:pt x="674" y="731"/>
                  </a:lnTo>
                  <a:lnTo>
                    <a:pt x="679" y="725"/>
                  </a:lnTo>
                  <a:lnTo>
                    <a:pt x="688" y="723"/>
                  </a:lnTo>
                  <a:lnTo>
                    <a:pt x="699" y="720"/>
                  </a:lnTo>
                  <a:lnTo>
                    <a:pt x="699" y="720"/>
                  </a:lnTo>
                  <a:lnTo>
                    <a:pt x="706" y="717"/>
                  </a:lnTo>
                  <a:lnTo>
                    <a:pt x="712" y="714"/>
                  </a:lnTo>
                  <a:lnTo>
                    <a:pt x="715" y="708"/>
                  </a:lnTo>
                  <a:lnTo>
                    <a:pt x="716" y="703"/>
                  </a:lnTo>
                  <a:lnTo>
                    <a:pt x="716" y="699"/>
                  </a:lnTo>
                  <a:lnTo>
                    <a:pt x="715" y="694"/>
                  </a:lnTo>
                  <a:lnTo>
                    <a:pt x="712" y="691"/>
                  </a:lnTo>
                  <a:lnTo>
                    <a:pt x="706" y="690"/>
                  </a:lnTo>
                  <a:lnTo>
                    <a:pt x="706" y="690"/>
                  </a:lnTo>
                  <a:lnTo>
                    <a:pt x="700" y="691"/>
                  </a:lnTo>
                  <a:lnTo>
                    <a:pt x="693" y="693"/>
                  </a:lnTo>
                  <a:lnTo>
                    <a:pt x="685" y="696"/>
                  </a:lnTo>
                  <a:lnTo>
                    <a:pt x="679" y="696"/>
                  </a:lnTo>
                  <a:lnTo>
                    <a:pt x="679" y="696"/>
                  </a:lnTo>
                  <a:lnTo>
                    <a:pt x="676" y="696"/>
                  </a:lnTo>
                  <a:lnTo>
                    <a:pt x="674" y="693"/>
                  </a:lnTo>
                  <a:lnTo>
                    <a:pt x="671" y="689"/>
                  </a:lnTo>
                  <a:lnTo>
                    <a:pt x="671" y="681"/>
                  </a:lnTo>
                  <a:lnTo>
                    <a:pt x="671" y="681"/>
                  </a:lnTo>
                  <a:lnTo>
                    <a:pt x="669" y="672"/>
                  </a:lnTo>
                  <a:lnTo>
                    <a:pt x="668" y="666"/>
                  </a:lnTo>
                  <a:lnTo>
                    <a:pt x="665" y="662"/>
                  </a:lnTo>
                  <a:lnTo>
                    <a:pt x="662" y="657"/>
                  </a:lnTo>
                  <a:lnTo>
                    <a:pt x="657" y="655"/>
                  </a:lnTo>
                  <a:lnTo>
                    <a:pt x="654" y="650"/>
                  </a:lnTo>
                  <a:lnTo>
                    <a:pt x="653" y="644"/>
                  </a:lnTo>
                  <a:lnTo>
                    <a:pt x="651" y="637"/>
                  </a:lnTo>
                  <a:lnTo>
                    <a:pt x="651" y="637"/>
                  </a:lnTo>
                  <a:lnTo>
                    <a:pt x="651" y="624"/>
                  </a:lnTo>
                  <a:lnTo>
                    <a:pt x="648" y="612"/>
                  </a:lnTo>
                  <a:lnTo>
                    <a:pt x="647" y="606"/>
                  </a:lnTo>
                  <a:lnTo>
                    <a:pt x="642" y="600"/>
                  </a:lnTo>
                  <a:lnTo>
                    <a:pt x="640" y="596"/>
                  </a:lnTo>
                  <a:lnTo>
                    <a:pt x="634" y="590"/>
                  </a:lnTo>
                  <a:lnTo>
                    <a:pt x="634" y="590"/>
                  </a:lnTo>
                  <a:lnTo>
                    <a:pt x="623" y="584"/>
                  </a:lnTo>
                  <a:lnTo>
                    <a:pt x="623" y="584"/>
                  </a:lnTo>
                  <a:lnTo>
                    <a:pt x="619" y="581"/>
                  </a:lnTo>
                  <a:lnTo>
                    <a:pt x="619" y="581"/>
                  </a:lnTo>
                  <a:lnTo>
                    <a:pt x="619" y="581"/>
                  </a:lnTo>
                  <a:lnTo>
                    <a:pt x="619" y="581"/>
                  </a:lnTo>
                  <a:lnTo>
                    <a:pt x="619" y="581"/>
                  </a:lnTo>
                  <a:lnTo>
                    <a:pt x="617" y="578"/>
                  </a:lnTo>
                  <a:lnTo>
                    <a:pt x="619" y="575"/>
                  </a:lnTo>
                  <a:lnTo>
                    <a:pt x="620" y="573"/>
                  </a:lnTo>
                  <a:lnTo>
                    <a:pt x="623" y="572"/>
                  </a:lnTo>
                  <a:lnTo>
                    <a:pt x="632" y="569"/>
                  </a:lnTo>
                  <a:lnTo>
                    <a:pt x="644" y="569"/>
                  </a:lnTo>
                  <a:lnTo>
                    <a:pt x="644" y="569"/>
                  </a:lnTo>
                  <a:lnTo>
                    <a:pt x="651" y="569"/>
                  </a:lnTo>
                  <a:lnTo>
                    <a:pt x="660" y="570"/>
                  </a:lnTo>
                  <a:lnTo>
                    <a:pt x="666" y="572"/>
                  </a:lnTo>
                  <a:lnTo>
                    <a:pt x="671" y="576"/>
                  </a:lnTo>
                  <a:lnTo>
                    <a:pt x="671" y="576"/>
                  </a:lnTo>
                  <a:lnTo>
                    <a:pt x="675" y="579"/>
                  </a:lnTo>
                  <a:lnTo>
                    <a:pt x="681" y="581"/>
                  </a:lnTo>
                  <a:lnTo>
                    <a:pt x="696" y="584"/>
                  </a:lnTo>
                  <a:lnTo>
                    <a:pt x="712" y="585"/>
                  </a:lnTo>
                  <a:lnTo>
                    <a:pt x="719" y="587"/>
                  </a:lnTo>
                  <a:lnTo>
                    <a:pt x="725" y="588"/>
                  </a:lnTo>
                  <a:lnTo>
                    <a:pt x="725" y="588"/>
                  </a:lnTo>
                  <a:lnTo>
                    <a:pt x="725" y="588"/>
                  </a:lnTo>
                  <a:lnTo>
                    <a:pt x="725" y="588"/>
                  </a:lnTo>
                  <a:lnTo>
                    <a:pt x="725" y="588"/>
                  </a:lnTo>
                  <a:lnTo>
                    <a:pt x="725" y="588"/>
                  </a:lnTo>
                  <a:lnTo>
                    <a:pt x="730" y="591"/>
                  </a:lnTo>
                  <a:lnTo>
                    <a:pt x="733" y="597"/>
                  </a:lnTo>
                  <a:lnTo>
                    <a:pt x="733" y="597"/>
                  </a:lnTo>
                  <a:lnTo>
                    <a:pt x="734" y="603"/>
                  </a:lnTo>
                  <a:lnTo>
                    <a:pt x="737" y="607"/>
                  </a:lnTo>
                  <a:lnTo>
                    <a:pt x="737" y="607"/>
                  </a:lnTo>
                  <a:lnTo>
                    <a:pt x="743" y="612"/>
                  </a:lnTo>
                  <a:lnTo>
                    <a:pt x="749" y="613"/>
                  </a:lnTo>
                  <a:lnTo>
                    <a:pt x="749" y="613"/>
                  </a:lnTo>
                  <a:lnTo>
                    <a:pt x="753" y="613"/>
                  </a:lnTo>
                  <a:lnTo>
                    <a:pt x="756" y="610"/>
                  </a:lnTo>
                  <a:lnTo>
                    <a:pt x="759" y="606"/>
                  </a:lnTo>
                  <a:lnTo>
                    <a:pt x="759" y="599"/>
                  </a:lnTo>
                  <a:lnTo>
                    <a:pt x="759" y="599"/>
                  </a:lnTo>
                  <a:lnTo>
                    <a:pt x="761" y="594"/>
                  </a:lnTo>
                  <a:lnTo>
                    <a:pt x="762" y="590"/>
                  </a:lnTo>
                  <a:lnTo>
                    <a:pt x="764" y="585"/>
                  </a:lnTo>
                  <a:lnTo>
                    <a:pt x="766" y="581"/>
                  </a:lnTo>
                  <a:lnTo>
                    <a:pt x="766" y="581"/>
                  </a:lnTo>
                  <a:lnTo>
                    <a:pt x="766" y="581"/>
                  </a:lnTo>
                  <a:lnTo>
                    <a:pt x="766" y="581"/>
                  </a:lnTo>
                  <a:lnTo>
                    <a:pt x="766" y="581"/>
                  </a:lnTo>
                  <a:lnTo>
                    <a:pt x="766" y="581"/>
                  </a:lnTo>
                  <a:lnTo>
                    <a:pt x="772" y="576"/>
                  </a:lnTo>
                  <a:lnTo>
                    <a:pt x="780" y="573"/>
                  </a:lnTo>
                  <a:lnTo>
                    <a:pt x="789" y="570"/>
                  </a:lnTo>
                  <a:lnTo>
                    <a:pt x="798" y="570"/>
                  </a:lnTo>
                  <a:lnTo>
                    <a:pt x="798" y="570"/>
                  </a:lnTo>
                  <a:lnTo>
                    <a:pt x="803" y="570"/>
                  </a:lnTo>
                  <a:lnTo>
                    <a:pt x="803" y="570"/>
                  </a:lnTo>
                  <a:lnTo>
                    <a:pt x="808" y="572"/>
                  </a:lnTo>
                  <a:lnTo>
                    <a:pt x="808" y="572"/>
                  </a:lnTo>
                  <a:lnTo>
                    <a:pt x="812" y="572"/>
                  </a:lnTo>
                  <a:lnTo>
                    <a:pt x="812" y="572"/>
                  </a:lnTo>
                  <a:lnTo>
                    <a:pt x="821" y="570"/>
                  </a:lnTo>
                  <a:lnTo>
                    <a:pt x="833" y="567"/>
                  </a:lnTo>
                  <a:lnTo>
                    <a:pt x="855" y="557"/>
                  </a:lnTo>
                  <a:lnTo>
                    <a:pt x="877" y="545"/>
                  </a:lnTo>
                  <a:lnTo>
                    <a:pt x="895" y="538"/>
                  </a:lnTo>
                  <a:lnTo>
                    <a:pt x="895" y="538"/>
                  </a:lnTo>
                  <a:lnTo>
                    <a:pt x="899" y="535"/>
                  </a:lnTo>
                  <a:lnTo>
                    <a:pt x="902" y="532"/>
                  </a:lnTo>
                  <a:lnTo>
                    <a:pt x="902" y="532"/>
                  </a:lnTo>
                  <a:lnTo>
                    <a:pt x="908" y="523"/>
                  </a:lnTo>
                  <a:lnTo>
                    <a:pt x="914" y="513"/>
                  </a:lnTo>
                  <a:lnTo>
                    <a:pt x="914" y="513"/>
                  </a:lnTo>
                  <a:lnTo>
                    <a:pt x="914" y="513"/>
                  </a:lnTo>
                  <a:lnTo>
                    <a:pt x="907" y="502"/>
                  </a:lnTo>
                  <a:lnTo>
                    <a:pt x="907" y="502"/>
                  </a:lnTo>
                  <a:lnTo>
                    <a:pt x="886" y="475"/>
                  </a:lnTo>
                  <a:lnTo>
                    <a:pt x="876" y="463"/>
                  </a:lnTo>
                  <a:lnTo>
                    <a:pt x="868" y="455"/>
                  </a:lnTo>
                  <a:lnTo>
                    <a:pt x="868" y="455"/>
                  </a:lnTo>
                  <a:lnTo>
                    <a:pt x="864" y="451"/>
                  </a:lnTo>
                  <a:lnTo>
                    <a:pt x="863" y="446"/>
                  </a:lnTo>
                  <a:lnTo>
                    <a:pt x="864" y="442"/>
                  </a:lnTo>
                  <a:lnTo>
                    <a:pt x="867" y="439"/>
                  </a:lnTo>
                  <a:lnTo>
                    <a:pt x="873" y="429"/>
                  </a:lnTo>
                  <a:lnTo>
                    <a:pt x="876" y="424"/>
                  </a:lnTo>
                  <a:lnTo>
                    <a:pt x="876" y="417"/>
                  </a:lnTo>
                  <a:lnTo>
                    <a:pt x="876" y="417"/>
                  </a:lnTo>
                  <a:lnTo>
                    <a:pt x="874" y="408"/>
                  </a:lnTo>
                  <a:lnTo>
                    <a:pt x="876" y="401"/>
                  </a:lnTo>
                  <a:lnTo>
                    <a:pt x="876" y="401"/>
                  </a:lnTo>
                  <a:lnTo>
                    <a:pt x="879" y="395"/>
                  </a:lnTo>
                  <a:lnTo>
                    <a:pt x="885" y="390"/>
                  </a:lnTo>
                  <a:lnTo>
                    <a:pt x="895" y="386"/>
                  </a:lnTo>
                  <a:lnTo>
                    <a:pt x="908" y="384"/>
                  </a:lnTo>
                  <a:lnTo>
                    <a:pt x="908" y="384"/>
                  </a:lnTo>
                  <a:lnTo>
                    <a:pt x="917" y="383"/>
                  </a:lnTo>
                  <a:lnTo>
                    <a:pt x="923" y="381"/>
                  </a:lnTo>
                  <a:lnTo>
                    <a:pt x="927" y="377"/>
                  </a:lnTo>
                  <a:lnTo>
                    <a:pt x="930" y="374"/>
                  </a:lnTo>
                  <a:lnTo>
                    <a:pt x="930" y="374"/>
                  </a:lnTo>
                  <a:lnTo>
                    <a:pt x="932" y="370"/>
                  </a:lnTo>
                  <a:lnTo>
                    <a:pt x="932" y="367"/>
                  </a:lnTo>
                  <a:lnTo>
                    <a:pt x="930" y="359"/>
                  </a:lnTo>
                  <a:lnTo>
                    <a:pt x="926" y="352"/>
                  </a:lnTo>
                  <a:lnTo>
                    <a:pt x="919" y="346"/>
                  </a:lnTo>
                  <a:lnTo>
                    <a:pt x="919" y="346"/>
                  </a:lnTo>
                  <a:lnTo>
                    <a:pt x="916" y="345"/>
                  </a:lnTo>
                  <a:lnTo>
                    <a:pt x="913" y="342"/>
                  </a:lnTo>
                  <a:lnTo>
                    <a:pt x="913" y="342"/>
                  </a:lnTo>
                  <a:lnTo>
                    <a:pt x="913" y="336"/>
                  </a:lnTo>
                  <a:lnTo>
                    <a:pt x="914" y="330"/>
                  </a:lnTo>
                  <a:lnTo>
                    <a:pt x="917" y="324"/>
                  </a:lnTo>
                  <a:lnTo>
                    <a:pt x="920" y="318"/>
                  </a:lnTo>
                  <a:lnTo>
                    <a:pt x="932" y="308"/>
                  </a:lnTo>
                  <a:lnTo>
                    <a:pt x="944" y="299"/>
                  </a:lnTo>
                  <a:lnTo>
                    <a:pt x="944" y="299"/>
                  </a:lnTo>
                  <a:lnTo>
                    <a:pt x="951" y="291"/>
                  </a:lnTo>
                  <a:lnTo>
                    <a:pt x="961" y="279"/>
                  </a:lnTo>
                  <a:lnTo>
                    <a:pt x="961" y="279"/>
                  </a:lnTo>
                  <a:lnTo>
                    <a:pt x="970" y="265"/>
                  </a:lnTo>
                  <a:lnTo>
                    <a:pt x="970" y="265"/>
                  </a:lnTo>
                  <a:lnTo>
                    <a:pt x="951" y="259"/>
                  </a:lnTo>
                  <a:lnTo>
                    <a:pt x="930" y="256"/>
                  </a:lnTo>
                  <a:lnTo>
                    <a:pt x="910" y="254"/>
                  </a:lnTo>
                  <a:lnTo>
                    <a:pt x="890" y="253"/>
                  </a:lnTo>
                  <a:lnTo>
                    <a:pt x="890" y="253"/>
                  </a:lnTo>
                  <a:lnTo>
                    <a:pt x="867" y="254"/>
                  </a:lnTo>
                  <a:lnTo>
                    <a:pt x="867" y="254"/>
                  </a:lnTo>
                  <a:lnTo>
                    <a:pt x="865" y="254"/>
                  </a:lnTo>
                  <a:lnTo>
                    <a:pt x="865" y="254"/>
                  </a:lnTo>
                  <a:lnTo>
                    <a:pt x="863" y="254"/>
                  </a:lnTo>
                  <a:lnTo>
                    <a:pt x="860" y="253"/>
                  </a:lnTo>
                  <a:lnTo>
                    <a:pt x="860" y="252"/>
                  </a:lnTo>
                  <a:lnTo>
                    <a:pt x="860" y="249"/>
                  </a:lnTo>
                  <a:lnTo>
                    <a:pt x="861" y="243"/>
                  </a:lnTo>
                  <a:lnTo>
                    <a:pt x="867" y="235"/>
                  </a:lnTo>
                  <a:lnTo>
                    <a:pt x="879" y="218"/>
                  </a:lnTo>
                  <a:lnTo>
                    <a:pt x="883" y="207"/>
                  </a:lnTo>
                  <a:lnTo>
                    <a:pt x="886" y="197"/>
                  </a:lnTo>
                  <a:lnTo>
                    <a:pt x="886" y="197"/>
                  </a:lnTo>
                  <a:lnTo>
                    <a:pt x="886" y="191"/>
                  </a:lnTo>
                  <a:lnTo>
                    <a:pt x="883" y="187"/>
                  </a:lnTo>
                  <a:lnTo>
                    <a:pt x="880" y="182"/>
                  </a:lnTo>
                  <a:lnTo>
                    <a:pt x="874" y="179"/>
                  </a:lnTo>
                  <a:lnTo>
                    <a:pt x="861" y="173"/>
                  </a:lnTo>
                  <a:lnTo>
                    <a:pt x="845" y="169"/>
                  </a:lnTo>
                  <a:lnTo>
                    <a:pt x="829" y="164"/>
                  </a:lnTo>
                  <a:lnTo>
                    <a:pt x="811" y="161"/>
                  </a:lnTo>
                  <a:lnTo>
                    <a:pt x="781" y="157"/>
                  </a:lnTo>
                  <a:lnTo>
                    <a:pt x="781" y="157"/>
                  </a:lnTo>
                  <a:lnTo>
                    <a:pt x="772" y="154"/>
                  </a:lnTo>
                  <a:lnTo>
                    <a:pt x="766" y="148"/>
                  </a:lnTo>
                  <a:lnTo>
                    <a:pt x="764" y="142"/>
                  </a:lnTo>
                  <a:lnTo>
                    <a:pt x="764" y="136"/>
                  </a:lnTo>
                  <a:lnTo>
                    <a:pt x="766" y="129"/>
                  </a:lnTo>
                  <a:lnTo>
                    <a:pt x="772" y="124"/>
                  </a:lnTo>
                  <a:lnTo>
                    <a:pt x="780" y="120"/>
                  </a:lnTo>
                  <a:lnTo>
                    <a:pt x="790" y="119"/>
                  </a:lnTo>
                  <a:lnTo>
                    <a:pt x="790" y="119"/>
                  </a:lnTo>
                  <a:lnTo>
                    <a:pt x="798" y="117"/>
                  </a:lnTo>
                  <a:lnTo>
                    <a:pt x="800" y="116"/>
                  </a:lnTo>
                  <a:lnTo>
                    <a:pt x="800" y="114"/>
                  </a:lnTo>
                  <a:lnTo>
                    <a:pt x="799" y="111"/>
                  </a:lnTo>
                  <a:lnTo>
                    <a:pt x="793" y="108"/>
                  </a:lnTo>
                  <a:lnTo>
                    <a:pt x="784" y="105"/>
                  </a:lnTo>
                  <a:lnTo>
                    <a:pt x="774" y="102"/>
                  </a:lnTo>
                  <a:lnTo>
                    <a:pt x="761" y="101"/>
                  </a:lnTo>
                  <a:lnTo>
                    <a:pt x="747" y="99"/>
                  </a:lnTo>
                  <a:lnTo>
                    <a:pt x="747" y="99"/>
                  </a:lnTo>
                  <a:lnTo>
                    <a:pt x="731" y="101"/>
                  </a:lnTo>
                  <a:lnTo>
                    <a:pt x="731" y="101"/>
                  </a:lnTo>
                  <a:lnTo>
                    <a:pt x="715" y="104"/>
                  </a:lnTo>
                  <a:lnTo>
                    <a:pt x="697" y="108"/>
                  </a:lnTo>
                  <a:lnTo>
                    <a:pt x="660" y="120"/>
                  </a:lnTo>
                  <a:lnTo>
                    <a:pt x="625" y="135"/>
                  </a:lnTo>
                  <a:lnTo>
                    <a:pt x="595" y="150"/>
                  </a:lnTo>
                  <a:lnTo>
                    <a:pt x="595" y="150"/>
                  </a:lnTo>
                  <a:lnTo>
                    <a:pt x="589" y="151"/>
                  </a:lnTo>
                  <a:lnTo>
                    <a:pt x="582" y="153"/>
                  </a:lnTo>
                  <a:lnTo>
                    <a:pt x="582" y="153"/>
                  </a:lnTo>
                  <a:lnTo>
                    <a:pt x="576" y="153"/>
                  </a:lnTo>
                  <a:lnTo>
                    <a:pt x="570" y="151"/>
                  </a:lnTo>
                  <a:lnTo>
                    <a:pt x="557" y="145"/>
                  </a:lnTo>
                  <a:lnTo>
                    <a:pt x="544" y="138"/>
                  </a:lnTo>
                  <a:lnTo>
                    <a:pt x="529" y="130"/>
                  </a:lnTo>
                  <a:lnTo>
                    <a:pt x="529" y="130"/>
                  </a:lnTo>
                  <a:lnTo>
                    <a:pt x="515" y="122"/>
                  </a:lnTo>
                  <a:lnTo>
                    <a:pt x="501" y="116"/>
                  </a:lnTo>
                  <a:lnTo>
                    <a:pt x="487" y="110"/>
                  </a:lnTo>
                  <a:lnTo>
                    <a:pt x="480" y="108"/>
                  </a:lnTo>
                  <a:lnTo>
                    <a:pt x="474" y="108"/>
                  </a:lnTo>
                  <a:lnTo>
                    <a:pt x="474" y="108"/>
                  </a:lnTo>
                  <a:lnTo>
                    <a:pt x="468" y="108"/>
                  </a:lnTo>
                  <a:lnTo>
                    <a:pt x="462" y="110"/>
                  </a:lnTo>
                  <a:lnTo>
                    <a:pt x="462" y="110"/>
                  </a:lnTo>
                  <a:lnTo>
                    <a:pt x="449" y="114"/>
                  </a:lnTo>
                  <a:lnTo>
                    <a:pt x="437" y="119"/>
                  </a:lnTo>
                  <a:lnTo>
                    <a:pt x="424" y="120"/>
                  </a:lnTo>
                  <a:lnTo>
                    <a:pt x="411" y="120"/>
                  </a:lnTo>
                  <a:lnTo>
                    <a:pt x="411" y="120"/>
                  </a:lnTo>
                  <a:lnTo>
                    <a:pt x="394" y="119"/>
                  </a:lnTo>
                  <a:lnTo>
                    <a:pt x="387" y="117"/>
                  </a:lnTo>
                  <a:lnTo>
                    <a:pt x="381" y="114"/>
                  </a:lnTo>
                  <a:lnTo>
                    <a:pt x="377" y="111"/>
                  </a:lnTo>
                  <a:lnTo>
                    <a:pt x="372" y="107"/>
                  </a:lnTo>
                  <a:lnTo>
                    <a:pt x="371" y="101"/>
                  </a:lnTo>
                  <a:lnTo>
                    <a:pt x="371" y="95"/>
                  </a:lnTo>
                  <a:lnTo>
                    <a:pt x="371" y="95"/>
                  </a:lnTo>
                  <a:lnTo>
                    <a:pt x="369" y="83"/>
                  </a:lnTo>
                  <a:lnTo>
                    <a:pt x="368" y="74"/>
                  </a:lnTo>
                  <a:lnTo>
                    <a:pt x="365" y="64"/>
                  </a:lnTo>
                  <a:lnTo>
                    <a:pt x="359" y="57"/>
                  </a:lnTo>
                  <a:lnTo>
                    <a:pt x="353" y="49"/>
                  </a:lnTo>
                  <a:lnTo>
                    <a:pt x="344" y="45"/>
                  </a:lnTo>
                  <a:lnTo>
                    <a:pt x="334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15" y="40"/>
                  </a:lnTo>
                  <a:lnTo>
                    <a:pt x="315" y="40"/>
                  </a:lnTo>
                  <a:lnTo>
                    <a:pt x="312" y="40"/>
                  </a:lnTo>
                  <a:lnTo>
                    <a:pt x="312" y="40"/>
                  </a:lnTo>
                  <a:lnTo>
                    <a:pt x="306" y="40"/>
                  </a:lnTo>
                  <a:lnTo>
                    <a:pt x="300" y="39"/>
                  </a:lnTo>
                  <a:lnTo>
                    <a:pt x="292" y="34"/>
                  </a:lnTo>
                  <a:lnTo>
                    <a:pt x="287" y="27"/>
                  </a:lnTo>
                  <a:lnTo>
                    <a:pt x="282" y="21"/>
                  </a:lnTo>
                  <a:lnTo>
                    <a:pt x="276" y="14"/>
                  </a:lnTo>
                  <a:lnTo>
                    <a:pt x="272" y="6"/>
                  </a:lnTo>
                  <a:lnTo>
                    <a:pt x="265" y="2"/>
                  </a:lnTo>
                  <a:lnTo>
                    <a:pt x="262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42" name="Freeform: Shape 225">
              <a:extLst>
                <a:ext uri="{FF2B5EF4-FFF2-40B4-BE49-F238E27FC236}">
                  <a16:creationId xmlns:a16="http://schemas.microsoft.com/office/drawing/2014/main" id="{B554BC4D-86D7-2647-BE4B-1BC1A2E5FE94}"/>
                </a:ext>
              </a:extLst>
            </p:cNvPr>
            <p:cNvSpPr/>
            <p:nvPr/>
          </p:nvSpPr>
          <p:spPr>
            <a:xfrm>
              <a:off x="2534400" y="2890440"/>
              <a:ext cx="348840" cy="293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70" h="816">
                  <a:moveTo>
                    <a:pt x="256" y="0"/>
                  </a:moveTo>
                  <a:lnTo>
                    <a:pt x="256" y="0"/>
                  </a:lnTo>
                  <a:lnTo>
                    <a:pt x="251" y="2"/>
                  </a:lnTo>
                  <a:lnTo>
                    <a:pt x="247" y="2"/>
                  </a:lnTo>
                  <a:lnTo>
                    <a:pt x="245" y="5"/>
                  </a:lnTo>
                  <a:lnTo>
                    <a:pt x="244" y="6"/>
                  </a:lnTo>
                  <a:lnTo>
                    <a:pt x="242" y="12"/>
                  </a:lnTo>
                  <a:lnTo>
                    <a:pt x="242" y="20"/>
                  </a:lnTo>
                  <a:lnTo>
                    <a:pt x="244" y="27"/>
                  </a:lnTo>
                  <a:lnTo>
                    <a:pt x="244" y="34"/>
                  </a:lnTo>
                  <a:lnTo>
                    <a:pt x="241" y="42"/>
                  </a:lnTo>
                  <a:lnTo>
                    <a:pt x="239" y="45"/>
                  </a:lnTo>
                  <a:lnTo>
                    <a:pt x="235" y="46"/>
                  </a:lnTo>
                  <a:lnTo>
                    <a:pt x="235" y="46"/>
                  </a:lnTo>
                  <a:lnTo>
                    <a:pt x="213" y="55"/>
                  </a:lnTo>
                  <a:lnTo>
                    <a:pt x="182" y="67"/>
                  </a:lnTo>
                  <a:lnTo>
                    <a:pt x="167" y="74"/>
                  </a:lnTo>
                  <a:lnTo>
                    <a:pt x="154" y="82"/>
                  </a:lnTo>
                  <a:lnTo>
                    <a:pt x="149" y="86"/>
                  </a:lnTo>
                  <a:lnTo>
                    <a:pt x="145" y="90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1"/>
                  </a:lnTo>
                  <a:lnTo>
                    <a:pt x="140" y="107"/>
                  </a:lnTo>
                  <a:lnTo>
                    <a:pt x="140" y="113"/>
                  </a:lnTo>
                  <a:lnTo>
                    <a:pt x="143" y="124"/>
                  </a:lnTo>
                  <a:lnTo>
                    <a:pt x="155" y="153"/>
                  </a:lnTo>
                  <a:lnTo>
                    <a:pt x="161" y="166"/>
                  </a:lnTo>
                  <a:lnTo>
                    <a:pt x="166" y="181"/>
                  </a:lnTo>
                  <a:lnTo>
                    <a:pt x="167" y="192"/>
                  </a:lnTo>
                  <a:lnTo>
                    <a:pt x="166" y="198"/>
                  </a:lnTo>
                  <a:lnTo>
                    <a:pt x="164" y="204"/>
                  </a:lnTo>
                  <a:lnTo>
                    <a:pt x="164" y="204"/>
                  </a:lnTo>
                  <a:lnTo>
                    <a:pt x="160" y="210"/>
                  </a:lnTo>
                  <a:lnTo>
                    <a:pt x="155" y="213"/>
                  </a:lnTo>
                  <a:lnTo>
                    <a:pt x="149" y="216"/>
                  </a:lnTo>
                  <a:lnTo>
                    <a:pt x="142" y="218"/>
                  </a:lnTo>
                  <a:lnTo>
                    <a:pt x="142" y="218"/>
                  </a:lnTo>
                  <a:lnTo>
                    <a:pt x="134" y="216"/>
                  </a:lnTo>
                  <a:lnTo>
                    <a:pt x="127" y="213"/>
                  </a:lnTo>
                  <a:lnTo>
                    <a:pt x="120" y="210"/>
                  </a:lnTo>
                  <a:lnTo>
                    <a:pt x="112" y="206"/>
                  </a:lnTo>
                  <a:lnTo>
                    <a:pt x="105" y="200"/>
                  </a:lnTo>
                  <a:lnTo>
                    <a:pt x="99" y="194"/>
                  </a:lnTo>
                  <a:lnTo>
                    <a:pt x="93" y="187"/>
                  </a:lnTo>
                  <a:lnTo>
                    <a:pt x="89" y="179"/>
                  </a:lnTo>
                  <a:lnTo>
                    <a:pt x="89" y="179"/>
                  </a:lnTo>
                  <a:lnTo>
                    <a:pt x="87" y="173"/>
                  </a:lnTo>
                  <a:lnTo>
                    <a:pt x="86" y="167"/>
                  </a:lnTo>
                  <a:lnTo>
                    <a:pt x="87" y="161"/>
                  </a:lnTo>
                  <a:lnTo>
                    <a:pt x="89" y="154"/>
                  </a:lnTo>
                  <a:lnTo>
                    <a:pt x="95" y="141"/>
                  </a:lnTo>
                  <a:lnTo>
                    <a:pt x="102" y="129"/>
                  </a:lnTo>
                  <a:lnTo>
                    <a:pt x="111" y="116"/>
                  </a:lnTo>
                  <a:lnTo>
                    <a:pt x="117" y="104"/>
                  </a:lnTo>
                  <a:lnTo>
                    <a:pt x="121" y="95"/>
                  </a:lnTo>
                  <a:lnTo>
                    <a:pt x="121" y="90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15" y="76"/>
                  </a:lnTo>
                  <a:lnTo>
                    <a:pt x="111" y="64"/>
                  </a:lnTo>
                  <a:lnTo>
                    <a:pt x="109" y="51"/>
                  </a:lnTo>
                  <a:lnTo>
                    <a:pt x="109" y="43"/>
                  </a:lnTo>
                  <a:lnTo>
                    <a:pt x="111" y="37"/>
                  </a:lnTo>
                  <a:lnTo>
                    <a:pt x="111" y="37"/>
                  </a:lnTo>
                  <a:lnTo>
                    <a:pt x="103" y="40"/>
                  </a:lnTo>
                  <a:lnTo>
                    <a:pt x="103" y="40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93" y="48"/>
                  </a:lnTo>
                  <a:lnTo>
                    <a:pt x="89" y="52"/>
                  </a:lnTo>
                  <a:lnTo>
                    <a:pt x="89" y="52"/>
                  </a:lnTo>
                  <a:lnTo>
                    <a:pt x="81" y="63"/>
                  </a:lnTo>
                  <a:lnTo>
                    <a:pt x="71" y="71"/>
                  </a:lnTo>
                  <a:lnTo>
                    <a:pt x="50" y="92"/>
                  </a:lnTo>
                  <a:lnTo>
                    <a:pt x="42" y="101"/>
                  </a:lnTo>
                  <a:lnTo>
                    <a:pt x="34" y="111"/>
                  </a:lnTo>
                  <a:lnTo>
                    <a:pt x="30" y="122"/>
                  </a:lnTo>
                  <a:lnTo>
                    <a:pt x="27" y="132"/>
                  </a:lnTo>
                  <a:lnTo>
                    <a:pt x="27" y="132"/>
                  </a:lnTo>
                  <a:lnTo>
                    <a:pt x="27" y="157"/>
                  </a:lnTo>
                  <a:lnTo>
                    <a:pt x="25" y="167"/>
                  </a:lnTo>
                  <a:lnTo>
                    <a:pt x="22" y="175"/>
                  </a:lnTo>
                  <a:lnTo>
                    <a:pt x="22" y="175"/>
                  </a:lnTo>
                  <a:lnTo>
                    <a:pt x="16" y="184"/>
                  </a:lnTo>
                  <a:lnTo>
                    <a:pt x="16" y="184"/>
                  </a:lnTo>
                  <a:lnTo>
                    <a:pt x="9" y="192"/>
                  </a:lnTo>
                  <a:lnTo>
                    <a:pt x="3" y="201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5" y="216"/>
                  </a:lnTo>
                  <a:lnTo>
                    <a:pt x="5" y="216"/>
                  </a:lnTo>
                  <a:lnTo>
                    <a:pt x="6" y="216"/>
                  </a:lnTo>
                  <a:lnTo>
                    <a:pt x="6" y="216"/>
                  </a:lnTo>
                  <a:lnTo>
                    <a:pt x="13" y="216"/>
                  </a:lnTo>
                  <a:lnTo>
                    <a:pt x="13" y="216"/>
                  </a:lnTo>
                  <a:lnTo>
                    <a:pt x="16" y="216"/>
                  </a:lnTo>
                  <a:lnTo>
                    <a:pt x="16" y="216"/>
                  </a:lnTo>
                  <a:lnTo>
                    <a:pt x="25" y="216"/>
                  </a:lnTo>
                  <a:lnTo>
                    <a:pt x="33" y="219"/>
                  </a:lnTo>
                  <a:lnTo>
                    <a:pt x="36" y="221"/>
                  </a:lnTo>
                  <a:lnTo>
                    <a:pt x="37" y="223"/>
                  </a:lnTo>
                  <a:lnTo>
                    <a:pt x="39" y="226"/>
                  </a:lnTo>
                  <a:lnTo>
                    <a:pt x="39" y="232"/>
                  </a:lnTo>
                  <a:lnTo>
                    <a:pt x="39" y="232"/>
                  </a:lnTo>
                  <a:lnTo>
                    <a:pt x="40" y="235"/>
                  </a:lnTo>
                  <a:lnTo>
                    <a:pt x="42" y="238"/>
                  </a:lnTo>
                  <a:lnTo>
                    <a:pt x="46" y="243"/>
                  </a:lnTo>
                  <a:lnTo>
                    <a:pt x="58" y="253"/>
                  </a:lnTo>
                  <a:lnTo>
                    <a:pt x="58" y="253"/>
                  </a:lnTo>
                  <a:lnTo>
                    <a:pt x="64" y="259"/>
                  </a:lnTo>
                  <a:lnTo>
                    <a:pt x="68" y="263"/>
                  </a:lnTo>
                  <a:lnTo>
                    <a:pt x="70" y="271"/>
                  </a:lnTo>
                  <a:lnTo>
                    <a:pt x="70" y="278"/>
                  </a:lnTo>
                  <a:lnTo>
                    <a:pt x="70" y="278"/>
                  </a:lnTo>
                  <a:lnTo>
                    <a:pt x="68" y="303"/>
                  </a:lnTo>
                  <a:lnTo>
                    <a:pt x="68" y="319"/>
                  </a:lnTo>
                  <a:lnTo>
                    <a:pt x="70" y="334"/>
                  </a:lnTo>
                  <a:lnTo>
                    <a:pt x="71" y="342"/>
                  </a:lnTo>
                  <a:lnTo>
                    <a:pt x="74" y="349"/>
                  </a:lnTo>
                  <a:lnTo>
                    <a:pt x="77" y="355"/>
                  </a:lnTo>
                  <a:lnTo>
                    <a:pt x="83" y="361"/>
                  </a:lnTo>
                  <a:lnTo>
                    <a:pt x="89" y="365"/>
                  </a:lnTo>
                  <a:lnTo>
                    <a:pt x="95" y="368"/>
                  </a:lnTo>
                  <a:lnTo>
                    <a:pt x="103" y="371"/>
                  </a:lnTo>
                  <a:lnTo>
                    <a:pt x="114" y="371"/>
                  </a:lnTo>
                  <a:lnTo>
                    <a:pt x="114" y="371"/>
                  </a:lnTo>
                  <a:lnTo>
                    <a:pt x="115" y="371"/>
                  </a:lnTo>
                  <a:lnTo>
                    <a:pt x="115" y="371"/>
                  </a:lnTo>
                  <a:lnTo>
                    <a:pt x="134" y="370"/>
                  </a:lnTo>
                  <a:lnTo>
                    <a:pt x="151" y="368"/>
                  </a:lnTo>
                  <a:lnTo>
                    <a:pt x="180" y="365"/>
                  </a:lnTo>
                  <a:lnTo>
                    <a:pt x="180" y="365"/>
                  </a:lnTo>
                  <a:lnTo>
                    <a:pt x="197" y="364"/>
                  </a:lnTo>
                  <a:lnTo>
                    <a:pt x="197" y="364"/>
                  </a:lnTo>
                  <a:lnTo>
                    <a:pt x="208" y="364"/>
                  </a:lnTo>
                  <a:lnTo>
                    <a:pt x="219" y="367"/>
                  </a:lnTo>
                  <a:lnTo>
                    <a:pt x="228" y="373"/>
                  </a:lnTo>
                  <a:lnTo>
                    <a:pt x="236" y="381"/>
                  </a:lnTo>
                  <a:lnTo>
                    <a:pt x="236" y="381"/>
                  </a:lnTo>
                  <a:lnTo>
                    <a:pt x="245" y="392"/>
                  </a:lnTo>
                  <a:lnTo>
                    <a:pt x="254" y="401"/>
                  </a:lnTo>
                  <a:lnTo>
                    <a:pt x="263" y="408"/>
                  </a:lnTo>
                  <a:lnTo>
                    <a:pt x="273" y="414"/>
                  </a:lnTo>
                  <a:lnTo>
                    <a:pt x="284" y="418"/>
                  </a:lnTo>
                  <a:lnTo>
                    <a:pt x="296" y="423"/>
                  </a:lnTo>
                  <a:lnTo>
                    <a:pt x="307" y="424"/>
                  </a:lnTo>
                  <a:lnTo>
                    <a:pt x="319" y="426"/>
                  </a:lnTo>
                  <a:lnTo>
                    <a:pt x="319" y="426"/>
                  </a:lnTo>
                  <a:lnTo>
                    <a:pt x="321" y="426"/>
                  </a:lnTo>
                  <a:lnTo>
                    <a:pt x="321" y="426"/>
                  </a:lnTo>
                  <a:lnTo>
                    <a:pt x="323" y="426"/>
                  </a:lnTo>
                  <a:lnTo>
                    <a:pt x="323" y="426"/>
                  </a:lnTo>
                  <a:lnTo>
                    <a:pt x="323" y="426"/>
                  </a:lnTo>
                  <a:lnTo>
                    <a:pt x="323" y="426"/>
                  </a:lnTo>
                  <a:lnTo>
                    <a:pt x="325" y="426"/>
                  </a:lnTo>
                  <a:lnTo>
                    <a:pt x="325" y="426"/>
                  </a:lnTo>
                  <a:lnTo>
                    <a:pt x="325" y="426"/>
                  </a:lnTo>
                  <a:lnTo>
                    <a:pt x="325" y="426"/>
                  </a:lnTo>
                  <a:lnTo>
                    <a:pt x="325" y="426"/>
                  </a:lnTo>
                  <a:lnTo>
                    <a:pt x="326" y="426"/>
                  </a:lnTo>
                  <a:lnTo>
                    <a:pt x="326" y="426"/>
                  </a:lnTo>
                  <a:lnTo>
                    <a:pt x="335" y="424"/>
                  </a:lnTo>
                  <a:lnTo>
                    <a:pt x="335" y="424"/>
                  </a:lnTo>
                  <a:lnTo>
                    <a:pt x="360" y="421"/>
                  </a:lnTo>
                  <a:lnTo>
                    <a:pt x="387" y="420"/>
                  </a:lnTo>
                  <a:lnTo>
                    <a:pt x="387" y="420"/>
                  </a:lnTo>
                  <a:lnTo>
                    <a:pt x="405" y="421"/>
                  </a:lnTo>
                  <a:lnTo>
                    <a:pt x="411" y="423"/>
                  </a:lnTo>
                  <a:lnTo>
                    <a:pt x="417" y="426"/>
                  </a:lnTo>
                  <a:lnTo>
                    <a:pt x="421" y="429"/>
                  </a:lnTo>
                  <a:lnTo>
                    <a:pt x="422" y="433"/>
                  </a:lnTo>
                  <a:lnTo>
                    <a:pt x="421" y="439"/>
                  </a:lnTo>
                  <a:lnTo>
                    <a:pt x="418" y="446"/>
                  </a:lnTo>
                  <a:lnTo>
                    <a:pt x="418" y="446"/>
                  </a:lnTo>
                  <a:lnTo>
                    <a:pt x="411" y="461"/>
                  </a:lnTo>
                  <a:lnTo>
                    <a:pt x="403" y="479"/>
                  </a:lnTo>
                  <a:lnTo>
                    <a:pt x="399" y="497"/>
                  </a:lnTo>
                  <a:lnTo>
                    <a:pt x="394" y="516"/>
                  </a:lnTo>
                  <a:lnTo>
                    <a:pt x="394" y="516"/>
                  </a:lnTo>
                  <a:lnTo>
                    <a:pt x="393" y="531"/>
                  </a:lnTo>
                  <a:lnTo>
                    <a:pt x="393" y="544"/>
                  </a:lnTo>
                  <a:lnTo>
                    <a:pt x="393" y="544"/>
                  </a:lnTo>
                  <a:lnTo>
                    <a:pt x="393" y="554"/>
                  </a:lnTo>
                  <a:lnTo>
                    <a:pt x="394" y="563"/>
                  </a:lnTo>
                  <a:lnTo>
                    <a:pt x="397" y="570"/>
                  </a:lnTo>
                  <a:lnTo>
                    <a:pt x="400" y="576"/>
                  </a:lnTo>
                  <a:lnTo>
                    <a:pt x="400" y="576"/>
                  </a:lnTo>
                  <a:lnTo>
                    <a:pt x="421" y="597"/>
                  </a:lnTo>
                  <a:lnTo>
                    <a:pt x="428" y="606"/>
                  </a:lnTo>
                  <a:lnTo>
                    <a:pt x="431" y="610"/>
                  </a:lnTo>
                  <a:lnTo>
                    <a:pt x="433" y="615"/>
                  </a:lnTo>
                  <a:lnTo>
                    <a:pt x="433" y="615"/>
                  </a:lnTo>
                  <a:lnTo>
                    <a:pt x="433" y="619"/>
                  </a:lnTo>
                  <a:lnTo>
                    <a:pt x="433" y="622"/>
                  </a:lnTo>
                  <a:lnTo>
                    <a:pt x="431" y="627"/>
                  </a:lnTo>
                  <a:lnTo>
                    <a:pt x="428" y="630"/>
                  </a:lnTo>
                  <a:lnTo>
                    <a:pt x="428" y="630"/>
                  </a:lnTo>
                  <a:lnTo>
                    <a:pt x="421" y="640"/>
                  </a:lnTo>
                  <a:lnTo>
                    <a:pt x="415" y="652"/>
                  </a:lnTo>
                  <a:lnTo>
                    <a:pt x="414" y="657"/>
                  </a:lnTo>
                  <a:lnTo>
                    <a:pt x="414" y="662"/>
                  </a:lnTo>
                  <a:lnTo>
                    <a:pt x="415" y="668"/>
                  </a:lnTo>
                  <a:lnTo>
                    <a:pt x="417" y="672"/>
                  </a:lnTo>
                  <a:lnTo>
                    <a:pt x="417" y="672"/>
                  </a:lnTo>
                  <a:lnTo>
                    <a:pt x="421" y="678"/>
                  </a:lnTo>
                  <a:lnTo>
                    <a:pt x="425" y="683"/>
                  </a:lnTo>
                  <a:lnTo>
                    <a:pt x="425" y="683"/>
                  </a:lnTo>
                  <a:lnTo>
                    <a:pt x="431" y="689"/>
                  </a:lnTo>
                  <a:lnTo>
                    <a:pt x="436" y="694"/>
                  </a:lnTo>
                  <a:lnTo>
                    <a:pt x="439" y="700"/>
                  </a:lnTo>
                  <a:lnTo>
                    <a:pt x="439" y="705"/>
                  </a:lnTo>
                  <a:lnTo>
                    <a:pt x="439" y="714"/>
                  </a:lnTo>
                  <a:lnTo>
                    <a:pt x="439" y="718"/>
                  </a:lnTo>
                  <a:lnTo>
                    <a:pt x="439" y="718"/>
                  </a:lnTo>
                  <a:lnTo>
                    <a:pt x="436" y="721"/>
                  </a:lnTo>
                  <a:lnTo>
                    <a:pt x="428" y="724"/>
                  </a:lnTo>
                  <a:lnTo>
                    <a:pt x="428" y="724"/>
                  </a:lnTo>
                  <a:lnTo>
                    <a:pt x="428" y="724"/>
                  </a:lnTo>
                  <a:lnTo>
                    <a:pt x="428" y="724"/>
                  </a:lnTo>
                  <a:lnTo>
                    <a:pt x="428" y="725"/>
                  </a:lnTo>
                  <a:lnTo>
                    <a:pt x="428" y="725"/>
                  </a:lnTo>
                  <a:lnTo>
                    <a:pt x="437" y="734"/>
                  </a:lnTo>
                  <a:lnTo>
                    <a:pt x="446" y="745"/>
                  </a:lnTo>
                  <a:lnTo>
                    <a:pt x="458" y="764"/>
                  </a:lnTo>
                  <a:lnTo>
                    <a:pt x="468" y="780"/>
                  </a:lnTo>
                  <a:lnTo>
                    <a:pt x="474" y="788"/>
                  </a:lnTo>
                  <a:lnTo>
                    <a:pt x="478" y="793"/>
                  </a:lnTo>
                  <a:lnTo>
                    <a:pt x="478" y="793"/>
                  </a:lnTo>
                  <a:lnTo>
                    <a:pt x="482" y="796"/>
                  </a:lnTo>
                  <a:lnTo>
                    <a:pt x="482" y="796"/>
                  </a:lnTo>
                  <a:lnTo>
                    <a:pt x="490" y="804"/>
                  </a:lnTo>
                  <a:lnTo>
                    <a:pt x="490" y="804"/>
                  </a:lnTo>
                  <a:lnTo>
                    <a:pt x="504" y="813"/>
                  </a:lnTo>
                  <a:lnTo>
                    <a:pt x="510" y="816"/>
                  </a:lnTo>
                  <a:lnTo>
                    <a:pt x="514" y="816"/>
                  </a:lnTo>
                  <a:lnTo>
                    <a:pt x="514" y="816"/>
                  </a:lnTo>
                  <a:lnTo>
                    <a:pt x="520" y="814"/>
                  </a:lnTo>
                  <a:lnTo>
                    <a:pt x="520" y="814"/>
                  </a:lnTo>
                  <a:lnTo>
                    <a:pt x="524" y="813"/>
                  </a:lnTo>
                  <a:lnTo>
                    <a:pt x="524" y="813"/>
                  </a:lnTo>
                  <a:lnTo>
                    <a:pt x="538" y="805"/>
                  </a:lnTo>
                  <a:lnTo>
                    <a:pt x="545" y="804"/>
                  </a:lnTo>
                  <a:lnTo>
                    <a:pt x="551" y="802"/>
                  </a:lnTo>
                  <a:lnTo>
                    <a:pt x="551" y="802"/>
                  </a:lnTo>
                  <a:lnTo>
                    <a:pt x="557" y="804"/>
                  </a:lnTo>
                  <a:lnTo>
                    <a:pt x="563" y="807"/>
                  </a:lnTo>
                  <a:lnTo>
                    <a:pt x="563" y="807"/>
                  </a:lnTo>
                  <a:lnTo>
                    <a:pt x="566" y="808"/>
                  </a:lnTo>
                  <a:lnTo>
                    <a:pt x="570" y="808"/>
                  </a:lnTo>
                  <a:lnTo>
                    <a:pt x="570" y="808"/>
                  </a:lnTo>
                  <a:lnTo>
                    <a:pt x="575" y="808"/>
                  </a:lnTo>
                  <a:lnTo>
                    <a:pt x="579" y="807"/>
                  </a:lnTo>
                  <a:lnTo>
                    <a:pt x="589" y="799"/>
                  </a:lnTo>
                  <a:lnTo>
                    <a:pt x="611" y="782"/>
                  </a:lnTo>
                  <a:lnTo>
                    <a:pt x="611" y="782"/>
                  </a:lnTo>
                  <a:lnTo>
                    <a:pt x="617" y="777"/>
                  </a:lnTo>
                  <a:lnTo>
                    <a:pt x="622" y="774"/>
                  </a:lnTo>
                  <a:lnTo>
                    <a:pt x="632" y="771"/>
                  </a:lnTo>
                  <a:lnTo>
                    <a:pt x="642" y="770"/>
                  </a:lnTo>
                  <a:lnTo>
                    <a:pt x="647" y="770"/>
                  </a:lnTo>
                  <a:lnTo>
                    <a:pt x="651" y="768"/>
                  </a:lnTo>
                  <a:lnTo>
                    <a:pt x="651" y="768"/>
                  </a:lnTo>
                  <a:lnTo>
                    <a:pt x="654" y="764"/>
                  </a:lnTo>
                  <a:lnTo>
                    <a:pt x="657" y="758"/>
                  </a:lnTo>
                  <a:lnTo>
                    <a:pt x="657" y="758"/>
                  </a:lnTo>
                  <a:lnTo>
                    <a:pt x="662" y="746"/>
                  </a:lnTo>
                  <a:lnTo>
                    <a:pt x="668" y="737"/>
                  </a:lnTo>
                  <a:lnTo>
                    <a:pt x="668" y="737"/>
                  </a:lnTo>
                  <a:lnTo>
                    <a:pt x="674" y="731"/>
                  </a:lnTo>
                  <a:lnTo>
                    <a:pt x="679" y="725"/>
                  </a:lnTo>
                  <a:lnTo>
                    <a:pt x="688" y="723"/>
                  </a:lnTo>
                  <a:lnTo>
                    <a:pt x="699" y="720"/>
                  </a:lnTo>
                  <a:lnTo>
                    <a:pt x="699" y="720"/>
                  </a:lnTo>
                  <a:lnTo>
                    <a:pt x="706" y="717"/>
                  </a:lnTo>
                  <a:lnTo>
                    <a:pt x="712" y="714"/>
                  </a:lnTo>
                  <a:lnTo>
                    <a:pt x="715" y="708"/>
                  </a:lnTo>
                  <a:lnTo>
                    <a:pt x="716" y="703"/>
                  </a:lnTo>
                  <a:lnTo>
                    <a:pt x="716" y="699"/>
                  </a:lnTo>
                  <a:lnTo>
                    <a:pt x="715" y="694"/>
                  </a:lnTo>
                  <a:lnTo>
                    <a:pt x="712" y="691"/>
                  </a:lnTo>
                  <a:lnTo>
                    <a:pt x="706" y="690"/>
                  </a:lnTo>
                  <a:lnTo>
                    <a:pt x="706" y="690"/>
                  </a:lnTo>
                  <a:lnTo>
                    <a:pt x="700" y="691"/>
                  </a:lnTo>
                  <a:lnTo>
                    <a:pt x="693" y="693"/>
                  </a:lnTo>
                  <a:lnTo>
                    <a:pt x="685" y="696"/>
                  </a:lnTo>
                  <a:lnTo>
                    <a:pt x="679" y="696"/>
                  </a:lnTo>
                  <a:lnTo>
                    <a:pt x="679" y="696"/>
                  </a:lnTo>
                  <a:lnTo>
                    <a:pt x="676" y="696"/>
                  </a:lnTo>
                  <a:lnTo>
                    <a:pt x="674" y="693"/>
                  </a:lnTo>
                  <a:lnTo>
                    <a:pt x="671" y="689"/>
                  </a:lnTo>
                  <a:lnTo>
                    <a:pt x="671" y="681"/>
                  </a:lnTo>
                  <a:lnTo>
                    <a:pt x="671" y="681"/>
                  </a:lnTo>
                  <a:lnTo>
                    <a:pt x="669" y="672"/>
                  </a:lnTo>
                  <a:lnTo>
                    <a:pt x="668" y="666"/>
                  </a:lnTo>
                  <a:lnTo>
                    <a:pt x="665" y="662"/>
                  </a:lnTo>
                  <a:lnTo>
                    <a:pt x="662" y="657"/>
                  </a:lnTo>
                  <a:lnTo>
                    <a:pt x="657" y="655"/>
                  </a:lnTo>
                  <a:lnTo>
                    <a:pt x="654" y="650"/>
                  </a:lnTo>
                  <a:lnTo>
                    <a:pt x="653" y="644"/>
                  </a:lnTo>
                  <a:lnTo>
                    <a:pt x="651" y="637"/>
                  </a:lnTo>
                  <a:lnTo>
                    <a:pt x="651" y="637"/>
                  </a:lnTo>
                  <a:lnTo>
                    <a:pt x="651" y="624"/>
                  </a:lnTo>
                  <a:lnTo>
                    <a:pt x="648" y="612"/>
                  </a:lnTo>
                  <a:lnTo>
                    <a:pt x="647" y="606"/>
                  </a:lnTo>
                  <a:lnTo>
                    <a:pt x="642" y="600"/>
                  </a:lnTo>
                  <a:lnTo>
                    <a:pt x="640" y="596"/>
                  </a:lnTo>
                  <a:lnTo>
                    <a:pt x="634" y="590"/>
                  </a:lnTo>
                  <a:lnTo>
                    <a:pt x="634" y="590"/>
                  </a:lnTo>
                  <a:lnTo>
                    <a:pt x="623" y="584"/>
                  </a:lnTo>
                  <a:lnTo>
                    <a:pt x="623" y="584"/>
                  </a:lnTo>
                  <a:lnTo>
                    <a:pt x="619" y="581"/>
                  </a:lnTo>
                  <a:lnTo>
                    <a:pt x="619" y="581"/>
                  </a:lnTo>
                  <a:lnTo>
                    <a:pt x="619" y="581"/>
                  </a:lnTo>
                  <a:lnTo>
                    <a:pt x="619" y="581"/>
                  </a:lnTo>
                  <a:lnTo>
                    <a:pt x="619" y="581"/>
                  </a:lnTo>
                  <a:lnTo>
                    <a:pt x="617" y="578"/>
                  </a:lnTo>
                  <a:lnTo>
                    <a:pt x="619" y="575"/>
                  </a:lnTo>
                  <a:lnTo>
                    <a:pt x="620" y="573"/>
                  </a:lnTo>
                  <a:lnTo>
                    <a:pt x="623" y="572"/>
                  </a:lnTo>
                  <a:lnTo>
                    <a:pt x="632" y="569"/>
                  </a:lnTo>
                  <a:lnTo>
                    <a:pt x="644" y="569"/>
                  </a:lnTo>
                  <a:lnTo>
                    <a:pt x="644" y="569"/>
                  </a:lnTo>
                  <a:lnTo>
                    <a:pt x="651" y="569"/>
                  </a:lnTo>
                  <a:lnTo>
                    <a:pt x="660" y="570"/>
                  </a:lnTo>
                  <a:lnTo>
                    <a:pt x="666" y="572"/>
                  </a:lnTo>
                  <a:lnTo>
                    <a:pt x="671" y="576"/>
                  </a:lnTo>
                  <a:lnTo>
                    <a:pt x="671" y="576"/>
                  </a:lnTo>
                  <a:lnTo>
                    <a:pt x="675" y="579"/>
                  </a:lnTo>
                  <a:lnTo>
                    <a:pt x="681" y="581"/>
                  </a:lnTo>
                  <a:lnTo>
                    <a:pt x="696" y="584"/>
                  </a:lnTo>
                  <a:lnTo>
                    <a:pt x="712" y="585"/>
                  </a:lnTo>
                  <a:lnTo>
                    <a:pt x="719" y="587"/>
                  </a:lnTo>
                  <a:lnTo>
                    <a:pt x="725" y="588"/>
                  </a:lnTo>
                  <a:lnTo>
                    <a:pt x="725" y="588"/>
                  </a:lnTo>
                  <a:lnTo>
                    <a:pt x="725" y="588"/>
                  </a:lnTo>
                  <a:lnTo>
                    <a:pt x="725" y="588"/>
                  </a:lnTo>
                  <a:lnTo>
                    <a:pt x="725" y="588"/>
                  </a:lnTo>
                  <a:lnTo>
                    <a:pt x="725" y="588"/>
                  </a:lnTo>
                  <a:lnTo>
                    <a:pt x="730" y="591"/>
                  </a:lnTo>
                  <a:lnTo>
                    <a:pt x="733" y="597"/>
                  </a:lnTo>
                  <a:lnTo>
                    <a:pt x="733" y="597"/>
                  </a:lnTo>
                  <a:lnTo>
                    <a:pt x="734" y="603"/>
                  </a:lnTo>
                  <a:lnTo>
                    <a:pt x="737" y="607"/>
                  </a:lnTo>
                  <a:lnTo>
                    <a:pt x="737" y="607"/>
                  </a:lnTo>
                  <a:lnTo>
                    <a:pt x="743" y="612"/>
                  </a:lnTo>
                  <a:lnTo>
                    <a:pt x="749" y="613"/>
                  </a:lnTo>
                  <a:lnTo>
                    <a:pt x="749" y="613"/>
                  </a:lnTo>
                  <a:lnTo>
                    <a:pt x="753" y="613"/>
                  </a:lnTo>
                  <a:lnTo>
                    <a:pt x="756" y="610"/>
                  </a:lnTo>
                  <a:lnTo>
                    <a:pt x="759" y="606"/>
                  </a:lnTo>
                  <a:lnTo>
                    <a:pt x="759" y="599"/>
                  </a:lnTo>
                  <a:lnTo>
                    <a:pt x="759" y="599"/>
                  </a:lnTo>
                  <a:lnTo>
                    <a:pt x="761" y="594"/>
                  </a:lnTo>
                  <a:lnTo>
                    <a:pt x="762" y="590"/>
                  </a:lnTo>
                  <a:lnTo>
                    <a:pt x="764" y="585"/>
                  </a:lnTo>
                  <a:lnTo>
                    <a:pt x="766" y="581"/>
                  </a:lnTo>
                  <a:lnTo>
                    <a:pt x="766" y="581"/>
                  </a:lnTo>
                  <a:lnTo>
                    <a:pt x="766" y="581"/>
                  </a:lnTo>
                  <a:lnTo>
                    <a:pt x="766" y="581"/>
                  </a:lnTo>
                  <a:lnTo>
                    <a:pt x="766" y="581"/>
                  </a:lnTo>
                  <a:lnTo>
                    <a:pt x="766" y="581"/>
                  </a:lnTo>
                  <a:lnTo>
                    <a:pt x="772" y="576"/>
                  </a:lnTo>
                  <a:lnTo>
                    <a:pt x="780" y="573"/>
                  </a:lnTo>
                  <a:lnTo>
                    <a:pt x="789" y="570"/>
                  </a:lnTo>
                  <a:lnTo>
                    <a:pt x="798" y="570"/>
                  </a:lnTo>
                  <a:lnTo>
                    <a:pt x="798" y="570"/>
                  </a:lnTo>
                  <a:lnTo>
                    <a:pt x="803" y="570"/>
                  </a:lnTo>
                  <a:lnTo>
                    <a:pt x="803" y="570"/>
                  </a:lnTo>
                  <a:lnTo>
                    <a:pt x="808" y="572"/>
                  </a:lnTo>
                  <a:lnTo>
                    <a:pt x="808" y="572"/>
                  </a:lnTo>
                  <a:lnTo>
                    <a:pt x="812" y="572"/>
                  </a:lnTo>
                  <a:lnTo>
                    <a:pt x="812" y="572"/>
                  </a:lnTo>
                  <a:lnTo>
                    <a:pt x="821" y="570"/>
                  </a:lnTo>
                  <a:lnTo>
                    <a:pt x="833" y="567"/>
                  </a:lnTo>
                  <a:lnTo>
                    <a:pt x="855" y="557"/>
                  </a:lnTo>
                  <a:lnTo>
                    <a:pt x="877" y="545"/>
                  </a:lnTo>
                  <a:lnTo>
                    <a:pt x="895" y="538"/>
                  </a:lnTo>
                  <a:lnTo>
                    <a:pt x="895" y="538"/>
                  </a:lnTo>
                  <a:lnTo>
                    <a:pt x="899" y="535"/>
                  </a:lnTo>
                  <a:lnTo>
                    <a:pt x="902" y="532"/>
                  </a:lnTo>
                  <a:lnTo>
                    <a:pt x="902" y="532"/>
                  </a:lnTo>
                  <a:lnTo>
                    <a:pt x="908" y="523"/>
                  </a:lnTo>
                  <a:lnTo>
                    <a:pt x="914" y="513"/>
                  </a:lnTo>
                  <a:lnTo>
                    <a:pt x="914" y="513"/>
                  </a:lnTo>
                  <a:lnTo>
                    <a:pt x="914" y="513"/>
                  </a:lnTo>
                  <a:lnTo>
                    <a:pt x="907" y="502"/>
                  </a:lnTo>
                  <a:lnTo>
                    <a:pt x="907" y="502"/>
                  </a:lnTo>
                  <a:lnTo>
                    <a:pt x="886" y="475"/>
                  </a:lnTo>
                  <a:lnTo>
                    <a:pt x="876" y="463"/>
                  </a:lnTo>
                  <a:lnTo>
                    <a:pt x="868" y="455"/>
                  </a:lnTo>
                  <a:lnTo>
                    <a:pt x="868" y="455"/>
                  </a:lnTo>
                  <a:lnTo>
                    <a:pt x="864" y="451"/>
                  </a:lnTo>
                  <a:lnTo>
                    <a:pt x="863" y="446"/>
                  </a:lnTo>
                  <a:lnTo>
                    <a:pt x="864" y="442"/>
                  </a:lnTo>
                  <a:lnTo>
                    <a:pt x="867" y="439"/>
                  </a:lnTo>
                  <a:lnTo>
                    <a:pt x="873" y="429"/>
                  </a:lnTo>
                  <a:lnTo>
                    <a:pt x="876" y="424"/>
                  </a:lnTo>
                  <a:lnTo>
                    <a:pt x="876" y="417"/>
                  </a:lnTo>
                  <a:lnTo>
                    <a:pt x="876" y="417"/>
                  </a:lnTo>
                  <a:lnTo>
                    <a:pt x="874" y="408"/>
                  </a:lnTo>
                  <a:lnTo>
                    <a:pt x="876" y="401"/>
                  </a:lnTo>
                  <a:lnTo>
                    <a:pt x="876" y="401"/>
                  </a:lnTo>
                  <a:lnTo>
                    <a:pt x="879" y="395"/>
                  </a:lnTo>
                  <a:lnTo>
                    <a:pt x="885" y="390"/>
                  </a:lnTo>
                  <a:lnTo>
                    <a:pt x="895" y="386"/>
                  </a:lnTo>
                  <a:lnTo>
                    <a:pt x="908" y="384"/>
                  </a:lnTo>
                  <a:lnTo>
                    <a:pt x="908" y="384"/>
                  </a:lnTo>
                  <a:lnTo>
                    <a:pt x="917" y="383"/>
                  </a:lnTo>
                  <a:lnTo>
                    <a:pt x="923" y="381"/>
                  </a:lnTo>
                  <a:lnTo>
                    <a:pt x="927" y="377"/>
                  </a:lnTo>
                  <a:lnTo>
                    <a:pt x="930" y="374"/>
                  </a:lnTo>
                  <a:lnTo>
                    <a:pt x="930" y="374"/>
                  </a:lnTo>
                  <a:lnTo>
                    <a:pt x="932" y="370"/>
                  </a:lnTo>
                  <a:lnTo>
                    <a:pt x="932" y="367"/>
                  </a:lnTo>
                  <a:lnTo>
                    <a:pt x="930" y="359"/>
                  </a:lnTo>
                  <a:lnTo>
                    <a:pt x="926" y="352"/>
                  </a:lnTo>
                  <a:lnTo>
                    <a:pt x="919" y="346"/>
                  </a:lnTo>
                  <a:lnTo>
                    <a:pt x="919" y="346"/>
                  </a:lnTo>
                  <a:lnTo>
                    <a:pt x="916" y="345"/>
                  </a:lnTo>
                  <a:lnTo>
                    <a:pt x="913" y="342"/>
                  </a:lnTo>
                  <a:lnTo>
                    <a:pt x="913" y="342"/>
                  </a:lnTo>
                  <a:lnTo>
                    <a:pt x="913" y="336"/>
                  </a:lnTo>
                  <a:lnTo>
                    <a:pt x="914" y="330"/>
                  </a:lnTo>
                  <a:lnTo>
                    <a:pt x="917" y="324"/>
                  </a:lnTo>
                  <a:lnTo>
                    <a:pt x="920" y="318"/>
                  </a:lnTo>
                  <a:lnTo>
                    <a:pt x="932" y="308"/>
                  </a:lnTo>
                  <a:lnTo>
                    <a:pt x="944" y="299"/>
                  </a:lnTo>
                  <a:lnTo>
                    <a:pt x="944" y="299"/>
                  </a:lnTo>
                  <a:lnTo>
                    <a:pt x="951" y="291"/>
                  </a:lnTo>
                  <a:lnTo>
                    <a:pt x="961" y="279"/>
                  </a:lnTo>
                  <a:lnTo>
                    <a:pt x="961" y="279"/>
                  </a:lnTo>
                  <a:lnTo>
                    <a:pt x="970" y="265"/>
                  </a:lnTo>
                  <a:lnTo>
                    <a:pt x="970" y="265"/>
                  </a:lnTo>
                  <a:lnTo>
                    <a:pt x="951" y="259"/>
                  </a:lnTo>
                  <a:lnTo>
                    <a:pt x="930" y="256"/>
                  </a:lnTo>
                  <a:lnTo>
                    <a:pt x="910" y="254"/>
                  </a:lnTo>
                  <a:lnTo>
                    <a:pt x="890" y="253"/>
                  </a:lnTo>
                  <a:lnTo>
                    <a:pt x="890" y="253"/>
                  </a:lnTo>
                  <a:lnTo>
                    <a:pt x="867" y="254"/>
                  </a:lnTo>
                  <a:lnTo>
                    <a:pt x="867" y="254"/>
                  </a:lnTo>
                  <a:lnTo>
                    <a:pt x="865" y="254"/>
                  </a:lnTo>
                  <a:lnTo>
                    <a:pt x="865" y="254"/>
                  </a:lnTo>
                  <a:lnTo>
                    <a:pt x="863" y="254"/>
                  </a:lnTo>
                  <a:lnTo>
                    <a:pt x="860" y="253"/>
                  </a:lnTo>
                  <a:lnTo>
                    <a:pt x="860" y="252"/>
                  </a:lnTo>
                  <a:lnTo>
                    <a:pt x="860" y="249"/>
                  </a:lnTo>
                  <a:lnTo>
                    <a:pt x="861" y="243"/>
                  </a:lnTo>
                  <a:lnTo>
                    <a:pt x="867" y="235"/>
                  </a:lnTo>
                  <a:lnTo>
                    <a:pt x="879" y="218"/>
                  </a:lnTo>
                  <a:lnTo>
                    <a:pt x="883" y="207"/>
                  </a:lnTo>
                  <a:lnTo>
                    <a:pt x="886" y="197"/>
                  </a:lnTo>
                  <a:lnTo>
                    <a:pt x="886" y="197"/>
                  </a:lnTo>
                  <a:lnTo>
                    <a:pt x="886" y="191"/>
                  </a:lnTo>
                  <a:lnTo>
                    <a:pt x="883" y="187"/>
                  </a:lnTo>
                  <a:lnTo>
                    <a:pt x="880" y="182"/>
                  </a:lnTo>
                  <a:lnTo>
                    <a:pt x="874" y="179"/>
                  </a:lnTo>
                  <a:lnTo>
                    <a:pt x="861" y="173"/>
                  </a:lnTo>
                  <a:lnTo>
                    <a:pt x="845" y="169"/>
                  </a:lnTo>
                  <a:lnTo>
                    <a:pt x="829" y="164"/>
                  </a:lnTo>
                  <a:lnTo>
                    <a:pt x="811" y="161"/>
                  </a:lnTo>
                  <a:lnTo>
                    <a:pt x="781" y="157"/>
                  </a:lnTo>
                  <a:lnTo>
                    <a:pt x="781" y="157"/>
                  </a:lnTo>
                  <a:lnTo>
                    <a:pt x="772" y="154"/>
                  </a:lnTo>
                  <a:lnTo>
                    <a:pt x="766" y="148"/>
                  </a:lnTo>
                  <a:lnTo>
                    <a:pt x="764" y="142"/>
                  </a:lnTo>
                  <a:lnTo>
                    <a:pt x="764" y="136"/>
                  </a:lnTo>
                  <a:lnTo>
                    <a:pt x="766" y="129"/>
                  </a:lnTo>
                  <a:lnTo>
                    <a:pt x="772" y="124"/>
                  </a:lnTo>
                  <a:lnTo>
                    <a:pt x="780" y="120"/>
                  </a:lnTo>
                  <a:lnTo>
                    <a:pt x="790" y="119"/>
                  </a:lnTo>
                  <a:lnTo>
                    <a:pt x="790" y="119"/>
                  </a:lnTo>
                  <a:lnTo>
                    <a:pt x="798" y="117"/>
                  </a:lnTo>
                  <a:lnTo>
                    <a:pt x="800" y="116"/>
                  </a:lnTo>
                  <a:lnTo>
                    <a:pt x="800" y="114"/>
                  </a:lnTo>
                  <a:lnTo>
                    <a:pt x="799" y="111"/>
                  </a:lnTo>
                  <a:lnTo>
                    <a:pt x="793" y="108"/>
                  </a:lnTo>
                  <a:lnTo>
                    <a:pt x="784" y="105"/>
                  </a:lnTo>
                  <a:lnTo>
                    <a:pt x="774" y="102"/>
                  </a:lnTo>
                  <a:lnTo>
                    <a:pt x="761" y="101"/>
                  </a:lnTo>
                  <a:lnTo>
                    <a:pt x="747" y="99"/>
                  </a:lnTo>
                  <a:lnTo>
                    <a:pt x="747" y="99"/>
                  </a:lnTo>
                  <a:lnTo>
                    <a:pt x="731" y="101"/>
                  </a:lnTo>
                  <a:lnTo>
                    <a:pt x="731" y="101"/>
                  </a:lnTo>
                  <a:lnTo>
                    <a:pt x="715" y="104"/>
                  </a:lnTo>
                  <a:lnTo>
                    <a:pt x="697" y="108"/>
                  </a:lnTo>
                  <a:lnTo>
                    <a:pt x="660" y="120"/>
                  </a:lnTo>
                  <a:lnTo>
                    <a:pt x="625" y="135"/>
                  </a:lnTo>
                  <a:lnTo>
                    <a:pt x="595" y="150"/>
                  </a:lnTo>
                  <a:lnTo>
                    <a:pt x="595" y="150"/>
                  </a:lnTo>
                  <a:lnTo>
                    <a:pt x="589" y="151"/>
                  </a:lnTo>
                  <a:lnTo>
                    <a:pt x="582" y="153"/>
                  </a:lnTo>
                  <a:lnTo>
                    <a:pt x="582" y="153"/>
                  </a:lnTo>
                  <a:lnTo>
                    <a:pt x="576" y="153"/>
                  </a:lnTo>
                  <a:lnTo>
                    <a:pt x="570" y="151"/>
                  </a:lnTo>
                  <a:lnTo>
                    <a:pt x="557" y="145"/>
                  </a:lnTo>
                  <a:lnTo>
                    <a:pt x="544" y="138"/>
                  </a:lnTo>
                  <a:lnTo>
                    <a:pt x="529" y="130"/>
                  </a:lnTo>
                  <a:lnTo>
                    <a:pt x="529" y="130"/>
                  </a:lnTo>
                  <a:lnTo>
                    <a:pt x="515" y="122"/>
                  </a:lnTo>
                  <a:lnTo>
                    <a:pt x="501" y="116"/>
                  </a:lnTo>
                  <a:lnTo>
                    <a:pt x="487" y="110"/>
                  </a:lnTo>
                  <a:lnTo>
                    <a:pt x="480" y="108"/>
                  </a:lnTo>
                  <a:lnTo>
                    <a:pt x="474" y="108"/>
                  </a:lnTo>
                  <a:lnTo>
                    <a:pt x="474" y="108"/>
                  </a:lnTo>
                  <a:lnTo>
                    <a:pt x="468" y="108"/>
                  </a:lnTo>
                  <a:lnTo>
                    <a:pt x="462" y="110"/>
                  </a:lnTo>
                  <a:lnTo>
                    <a:pt x="462" y="110"/>
                  </a:lnTo>
                  <a:lnTo>
                    <a:pt x="449" y="114"/>
                  </a:lnTo>
                  <a:lnTo>
                    <a:pt x="437" y="119"/>
                  </a:lnTo>
                  <a:lnTo>
                    <a:pt x="424" y="120"/>
                  </a:lnTo>
                  <a:lnTo>
                    <a:pt x="411" y="120"/>
                  </a:lnTo>
                  <a:lnTo>
                    <a:pt x="411" y="120"/>
                  </a:lnTo>
                  <a:lnTo>
                    <a:pt x="394" y="119"/>
                  </a:lnTo>
                  <a:lnTo>
                    <a:pt x="387" y="117"/>
                  </a:lnTo>
                  <a:lnTo>
                    <a:pt x="381" y="114"/>
                  </a:lnTo>
                  <a:lnTo>
                    <a:pt x="377" y="111"/>
                  </a:lnTo>
                  <a:lnTo>
                    <a:pt x="372" y="107"/>
                  </a:lnTo>
                  <a:lnTo>
                    <a:pt x="371" y="101"/>
                  </a:lnTo>
                  <a:lnTo>
                    <a:pt x="371" y="95"/>
                  </a:lnTo>
                  <a:lnTo>
                    <a:pt x="371" y="95"/>
                  </a:lnTo>
                  <a:lnTo>
                    <a:pt x="369" y="83"/>
                  </a:lnTo>
                  <a:lnTo>
                    <a:pt x="368" y="74"/>
                  </a:lnTo>
                  <a:lnTo>
                    <a:pt x="365" y="64"/>
                  </a:lnTo>
                  <a:lnTo>
                    <a:pt x="359" y="57"/>
                  </a:lnTo>
                  <a:lnTo>
                    <a:pt x="353" y="49"/>
                  </a:lnTo>
                  <a:lnTo>
                    <a:pt x="344" y="45"/>
                  </a:lnTo>
                  <a:lnTo>
                    <a:pt x="334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15" y="40"/>
                  </a:lnTo>
                  <a:lnTo>
                    <a:pt x="315" y="40"/>
                  </a:lnTo>
                  <a:lnTo>
                    <a:pt x="312" y="40"/>
                  </a:lnTo>
                  <a:lnTo>
                    <a:pt x="312" y="40"/>
                  </a:lnTo>
                  <a:lnTo>
                    <a:pt x="306" y="40"/>
                  </a:lnTo>
                  <a:lnTo>
                    <a:pt x="300" y="39"/>
                  </a:lnTo>
                  <a:lnTo>
                    <a:pt x="292" y="34"/>
                  </a:lnTo>
                  <a:lnTo>
                    <a:pt x="287" y="27"/>
                  </a:lnTo>
                  <a:lnTo>
                    <a:pt x="282" y="21"/>
                  </a:lnTo>
                  <a:lnTo>
                    <a:pt x="276" y="14"/>
                  </a:lnTo>
                  <a:lnTo>
                    <a:pt x="272" y="6"/>
                  </a:lnTo>
                  <a:lnTo>
                    <a:pt x="265" y="2"/>
                  </a:lnTo>
                  <a:lnTo>
                    <a:pt x="262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43" name="Freeform: Shape 226">
              <a:extLst>
                <a:ext uri="{FF2B5EF4-FFF2-40B4-BE49-F238E27FC236}">
                  <a16:creationId xmlns:a16="http://schemas.microsoft.com/office/drawing/2014/main" id="{FA73AD1B-162C-7941-882B-28DEF09DA000}"/>
                </a:ext>
              </a:extLst>
            </p:cNvPr>
            <p:cNvSpPr/>
            <p:nvPr/>
          </p:nvSpPr>
          <p:spPr>
            <a:xfrm>
              <a:off x="2929319" y="3043800"/>
              <a:ext cx="104400" cy="111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1" h="311">
                  <a:moveTo>
                    <a:pt x="105" y="0"/>
                  </a:moveTo>
                  <a:lnTo>
                    <a:pt x="105" y="0"/>
                  </a:lnTo>
                  <a:lnTo>
                    <a:pt x="99" y="1"/>
                  </a:lnTo>
                  <a:lnTo>
                    <a:pt x="92" y="3"/>
                  </a:lnTo>
                  <a:lnTo>
                    <a:pt x="84" y="7"/>
                  </a:lnTo>
                  <a:lnTo>
                    <a:pt x="77" y="13"/>
                  </a:lnTo>
                  <a:lnTo>
                    <a:pt x="77" y="13"/>
                  </a:lnTo>
                  <a:lnTo>
                    <a:pt x="74" y="15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0" y="15"/>
                  </a:lnTo>
                  <a:lnTo>
                    <a:pt x="70" y="15"/>
                  </a:lnTo>
                  <a:lnTo>
                    <a:pt x="70" y="15"/>
                  </a:lnTo>
                  <a:lnTo>
                    <a:pt x="70" y="15"/>
                  </a:lnTo>
                  <a:lnTo>
                    <a:pt x="65" y="28"/>
                  </a:lnTo>
                  <a:lnTo>
                    <a:pt x="62" y="40"/>
                  </a:lnTo>
                  <a:lnTo>
                    <a:pt x="61" y="51"/>
                  </a:lnTo>
                  <a:lnTo>
                    <a:pt x="61" y="56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64" y="66"/>
                  </a:lnTo>
                  <a:lnTo>
                    <a:pt x="64" y="72"/>
                  </a:lnTo>
                  <a:lnTo>
                    <a:pt x="62" y="78"/>
                  </a:lnTo>
                  <a:lnTo>
                    <a:pt x="58" y="83"/>
                  </a:lnTo>
                  <a:lnTo>
                    <a:pt x="53" y="85"/>
                  </a:lnTo>
                  <a:lnTo>
                    <a:pt x="47" y="88"/>
                  </a:lnTo>
                  <a:lnTo>
                    <a:pt x="34" y="93"/>
                  </a:lnTo>
                  <a:lnTo>
                    <a:pt x="34" y="93"/>
                  </a:lnTo>
                  <a:lnTo>
                    <a:pt x="30" y="93"/>
                  </a:lnTo>
                  <a:lnTo>
                    <a:pt x="30" y="93"/>
                  </a:lnTo>
                  <a:lnTo>
                    <a:pt x="25" y="94"/>
                  </a:lnTo>
                  <a:lnTo>
                    <a:pt x="22" y="96"/>
                  </a:lnTo>
                  <a:lnTo>
                    <a:pt x="18" y="102"/>
                  </a:lnTo>
                  <a:lnTo>
                    <a:pt x="15" y="110"/>
                  </a:lnTo>
                  <a:lnTo>
                    <a:pt x="12" y="119"/>
                  </a:lnTo>
                  <a:lnTo>
                    <a:pt x="8" y="139"/>
                  </a:lnTo>
                  <a:lnTo>
                    <a:pt x="5" y="147"/>
                  </a:lnTo>
                  <a:lnTo>
                    <a:pt x="2" y="153"/>
                  </a:lnTo>
                  <a:lnTo>
                    <a:pt x="2" y="153"/>
                  </a:lnTo>
                  <a:lnTo>
                    <a:pt x="0" y="156"/>
                  </a:lnTo>
                  <a:lnTo>
                    <a:pt x="0" y="161"/>
                  </a:lnTo>
                  <a:lnTo>
                    <a:pt x="2" y="164"/>
                  </a:lnTo>
                  <a:lnTo>
                    <a:pt x="6" y="170"/>
                  </a:lnTo>
                  <a:lnTo>
                    <a:pt x="6" y="170"/>
                  </a:lnTo>
                  <a:lnTo>
                    <a:pt x="18" y="181"/>
                  </a:lnTo>
                  <a:lnTo>
                    <a:pt x="34" y="195"/>
                  </a:lnTo>
                  <a:lnTo>
                    <a:pt x="49" y="209"/>
                  </a:lnTo>
                  <a:lnTo>
                    <a:pt x="55" y="217"/>
                  </a:lnTo>
                  <a:lnTo>
                    <a:pt x="58" y="224"/>
                  </a:lnTo>
                  <a:lnTo>
                    <a:pt x="58" y="224"/>
                  </a:lnTo>
                  <a:lnTo>
                    <a:pt x="59" y="227"/>
                  </a:lnTo>
                  <a:lnTo>
                    <a:pt x="59" y="227"/>
                  </a:lnTo>
                  <a:lnTo>
                    <a:pt x="61" y="230"/>
                  </a:lnTo>
                  <a:lnTo>
                    <a:pt x="61" y="230"/>
                  </a:lnTo>
                  <a:lnTo>
                    <a:pt x="68" y="246"/>
                  </a:lnTo>
                  <a:lnTo>
                    <a:pt x="79" y="265"/>
                  </a:lnTo>
                  <a:lnTo>
                    <a:pt x="101" y="307"/>
                  </a:lnTo>
                  <a:lnTo>
                    <a:pt x="101" y="307"/>
                  </a:lnTo>
                  <a:lnTo>
                    <a:pt x="101" y="307"/>
                  </a:lnTo>
                  <a:lnTo>
                    <a:pt x="101" y="307"/>
                  </a:lnTo>
                  <a:lnTo>
                    <a:pt x="114" y="310"/>
                  </a:lnTo>
                  <a:lnTo>
                    <a:pt x="126" y="311"/>
                  </a:lnTo>
                  <a:lnTo>
                    <a:pt x="126" y="311"/>
                  </a:lnTo>
                  <a:lnTo>
                    <a:pt x="132" y="310"/>
                  </a:lnTo>
                  <a:lnTo>
                    <a:pt x="136" y="308"/>
                  </a:lnTo>
                  <a:lnTo>
                    <a:pt x="136" y="308"/>
                  </a:lnTo>
                  <a:lnTo>
                    <a:pt x="142" y="304"/>
                  </a:lnTo>
                  <a:lnTo>
                    <a:pt x="145" y="299"/>
                  </a:lnTo>
                  <a:lnTo>
                    <a:pt x="146" y="294"/>
                  </a:lnTo>
                  <a:lnTo>
                    <a:pt x="148" y="288"/>
                  </a:lnTo>
                  <a:lnTo>
                    <a:pt x="149" y="276"/>
                  </a:lnTo>
                  <a:lnTo>
                    <a:pt x="151" y="270"/>
                  </a:lnTo>
                  <a:lnTo>
                    <a:pt x="154" y="267"/>
                  </a:lnTo>
                  <a:lnTo>
                    <a:pt x="154" y="267"/>
                  </a:lnTo>
                  <a:lnTo>
                    <a:pt x="158" y="264"/>
                  </a:lnTo>
                  <a:lnTo>
                    <a:pt x="164" y="264"/>
                  </a:lnTo>
                  <a:lnTo>
                    <a:pt x="164" y="264"/>
                  </a:lnTo>
                  <a:lnTo>
                    <a:pt x="166" y="264"/>
                  </a:lnTo>
                  <a:lnTo>
                    <a:pt x="166" y="264"/>
                  </a:lnTo>
                  <a:lnTo>
                    <a:pt x="172" y="264"/>
                  </a:lnTo>
                  <a:lnTo>
                    <a:pt x="172" y="264"/>
                  </a:lnTo>
                  <a:lnTo>
                    <a:pt x="185" y="264"/>
                  </a:lnTo>
                  <a:lnTo>
                    <a:pt x="200" y="261"/>
                  </a:lnTo>
                  <a:lnTo>
                    <a:pt x="200" y="261"/>
                  </a:lnTo>
                  <a:lnTo>
                    <a:pt x="200" y="261"/>
                  </a:lnTo>
                  <a:lnTo>
                    <a:pt x="200" y="261"/>
                  </a:lnTo>
                  <a:lnTo>
                    <a:pt x="213" y="260"/>
                  </a:lnTo>
                  <a:lnTo>
                    <a:pt x="225" y="258"/>
                  </a:lnTo>
                  <a:lnTo>
                    <a:pt x="225" y="258"/>
                  </a:lnTo>
                  <a:lnTo>
                    <a:pt x="232" y="258"/>
                  </a:lnTo>
                  <a:lnTo>
                    <a:pt x="236" y="260"/>
                  </a:lnTo>
                  <a:lnTo>
                    <a:pt x="241" y="263"/>
                  </a:lnTo>
                  <a:lnTo>
                    <a:pt x="244" y="265"/>
                  </a:lnTo>
                  <a:lnTo>
                    <a:pt x="244" y="265"/>
                  </a:lnTo>
                  <a:lnTo>
                    <a:pt x="251" y="276"/>
                  </a:lnTo>
                  <a:lnTo>
                    <a:pt x="251" y="276"/>
                  </a:lnTo>
                  <a:lnTo>
                    <a:pt x="272" y="242"/>
                  </a:lnTo>
                  <a:lnTo>
                    <a:pt x="272" y="242"/>
                  </a:lnTo>
                  <a:lnTo>
                    <a:pt x="273" y="236"/>
                  </a:lnTo>
                  <a:lnTo>
                    <a:pt x="275" y="227"/>
                  </a:lnTo>
                  <a:lnTo>
                    <a:pt x="275" y="204"/>
                  </a:lnTo>
                  <a:lnTo>
                    <a:pt x="273" y="189"/>
                  </a:lnTo>
                  <a:lnTo>
                    <a:pt x="272" y="174"/>
                  </a:lnTo>
                  <a:lnTo>
                    <a:pt x="269" y="161"/>
                  </a:lnTo>
                  <a:lnTo>
                    <a:pt x="265" y="149"/>
                  </a:lnTo>
                  <a:lnTo>
                    <a:pt x="265" y="149"/>
                  </a:lnTo>
                  <a:lnTo>
                    <a:pt x="262" y="139"/>
                  </a:lnTo>
                  <a:lnTo>
                    <a:pt x="262" y="139"/>
                  </a:lnTo>
                  <a:lnTo>
                    <a:pt x="259" y="125"/>
                  </a:lnTo>
                  <a:lnTo>
                    <a:pt x="259" y="112"/>
                  </a:lnTo>
                  <a:lnTo>
                    <a:pt x="260" y="100"/>
                  </a:lnTo>
                  <a:lnTo>
                    <a:pt x="263" y="88"/>
                  </a:lnTo>
                  <a:lnTo>
                    <a:pt x="263" y="88"/>
                  </a:lnTo>
                  <a:lnTo>
                    <a:pt x="270" y="74"/>
                  </a:lnTo>
                  <a:lnTo>
                    <a:pt x="273" y="69"/>
                  </a:lnTo>
                  <a:lnTo>
                    <a:pt x="278" y="65"/>
                  </a:lnTo>
                  <a:lnTo>
                    <a:pt x="278" y="65"/>
                  </a:lnTo>
                  <a:lnTo>
                    <a:pt x="281" y="57"/>
                  </a:lnTo>
                  <a:lnTo>
                    <a:pt x="281" y="57"/>
                  </a:lnTo>
                  <a:lnTo>
                    <a:pt x="290" y="35"/>
                  </a:lnTo>
                  <a:lnTo>
                    <a:pt x="290" y="35"/>
                  </a:lnTo>
                  <a:lnTo>
                    <a:pt x="291" y="29"/>
                  </a:lnTo>
                  <a:lnTo>
                    <a:pt x="291" y="29"/>
                  </a:lnTo>
                  <a:lnTo>
                    <a:pt x="275" y="22"/>
                  </a:lnTo>
                  <a:lnTo>
                    <a:pt x="259" y="17"/>
                  </a:lnTo>
                  <a:lnTo>
                    <a:pt x="244" y="13"/>
                  </a:lnTo>
                  <a:lnTo>
                    <a:pt x="229" y="12"/>
                  </a:lnTo>
                  <a:lnTo>
                    <a:pt x="229" y="12"/>
                  </a:lnTo>
                  <a:lnTo>
                    <a:pt x="220" y="13"/>
                  </a:lnTo>
                  <a:lnTo>
                    <a:pt x="220" y="13"/>
                  </a:lnTo>
                  <a:lnTo>
                    <a:pt x="202" y="16"/>
                  </a:lnTo>
                  <a:lnTo>
                    <a:pt x="185" y="19"/>
                  </a:lnTo>
                  <a:lnTo>
                    <a:pt x="169" y="23"/>
                  </a:lnTo>
                  <a:lnTo>
                    <a:pt x="154" y="23"/>
                  </a:lnTo>
                  <a:lnTo>
                    <a:pt x="154" y="23"/>
                  </a:lnTo>
                  <a:lnTo>
                    <a:pt x="146" y="23"/>
                  </a:lnTo>
                  <a:lnTo>
                    <a:pt x="139" y="22"/>
                  </a:lnTo>
                  <a:lnTo>
                    <a:pt x="135" y="19"/>
                  </a:lnTo>
                  <a:lnTo>
                    <a:pt x="130" y="15"/>
                  </a:lnTo>
                  <a:lnTo>
                    <a:pt x="130" y="15"/>
                  </a:lnTo>
                  <a:lnTo>
                    <a:pt x="124" y="7"/>
                  </a:lnTo>
                  <a:lnTo>
                    <a:pt x="118" y="3"/>
                  </a:lnTo>
                  <a:lnTo>
                    <a:pt x="112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44" name="Freeform: Shape 227">
              <a:extLst>
                <a:ext uri="{FF2B5EF4-FFF2-40B4-BE49-F238E27FC236}">
                  <a16:creationId xmlns:a16="http://schemas.microsoft.com/office/drawing/2014/main" id="{1E539154-1650-D04B-9876-368BF1F74BD5}"/>
                </a:ext>
              </a:extLst>
            </p:cNvPr>
            <p:cNvSpPr/>
            <p:nvPr/>
          </p:nvSpPr>
          <p:spPr>
            <a:xfrm>
              <a:off x="2929319" y="3043800"/>
              <a:ext cx="104400" cy="111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1" h="311">
                  <a:moveTo>
                    <a:pt x="105" y="0"/>
                  </a:moveTo>
                  <a:lnTo>
                    <a:pt x="105" y="0"/>
                  </a:lnTo>
                  <a:lnTo>
                    <a:pt x="99" y="1"/>
                  </a:lnTo>
                  <a:lnTo>
                    <a:pt x="92" y="3"/>
                  </a:lnTo>
                  <a:lnTo>
                    <a:pt x="84" y="7"/>
                  </a:lnTo>
                  <a:lnTo>
                    <a:pt x="77" y="13"/>
                  </a:lnTo>
                  <a:lnTo>
                    <a:pt x="77" y="13"/>
                  </a:lnTo>
                  <a:lnTo>
                    <a:pt x="74" y="15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0" y="15"/>
                  </a:lnTo>
                  <a:lnTo>
                    <a:pt x="70" y="15"/>
                  </a:lnTo>
                  <a:lnTo>
                    <a:pt x="70" y="15"/>
                  </a:lnTo>
                  <a:lnTo>
                    <a:pt x="70" y="15"/>
                  </a:lnTo>
                  <a:lnTo>
                    <a:pt x="65" y="28"/>
                  </a:lnTo>
                  <a:lnTo>
                    <a:pt x="62" y="40"/>
                  </a:lnTo>
                  <a:lnTo>
                    <a:pt x="61" y="51"/>
                  </a:lnTo>
                  <a:lnTo>
                    <a:pt x="61" y="56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64" y="66"/>
                  </a:lnTo>
                  <a:lnTo>
                    <a:pt x="64" y="72"/>
                  </a:lnTo>
                  <a:lnTo>
                    <a:pt x="62" y="78"/>
                  </a:lnTo>
                  <a:lnTo>
                    <a:pt x="58" y="83"/>
                  </a:lnTo>
                  <a:lnTo>
                    <a:pt x="53" y="85"/>
                  </a:lnTo>
                  <a:lnTo>
                    <a:pt x="47" y="88"/>
                  </a:lnTo>
                  <a:lnTo>
                    <a:pt x="34" y="93"/>
                  </a:lnTo>
                  <a:lnTo>
                    <a:pt x="34" y="93"/>
                  </a:lnTo>
                  <a:lnTo>
                    <a:pt x="30" y="93"/>
                  </a:lnTo>
                  <a:lnTo>
                    <a:pt x="30" y="93"/>
                  </a:lnTo>
                  <a:lnTo>
                    <a:pt x="25" y="94"/>
                  </a:lnTo>
                  <a:lnTo>
                    <a:pt x="22" y="96"/>
                  </a:lnTo>
                  <a:lnTo>
                    <a:pt x="18" y="102"/>
                  </a:lnTo>
                  <a:lnTo>
                    <a:pt x="15" y="110"/>
                  </a:lnTo>
                  <a:lnTo>
                    <a:pt x="12" y="119"/>
                  </a:lnTo>
                  <a:lnTo>
                    <a:pt x="8" y="139"/>
                  </a:lnTo>
                  <a:lnTo>
                    <a:pt x="5" y="147"/>
                  </a:lnTo>
                  <a:lnTo>
                    <a:pt x="2" y="153"/>
                  </a:lnTo>
                  <a:lnTo>
                    <a:pt x="2" y="153"/>
                  </a:lnTo>
                  <a:lnTo>
                    <a:pt x="0" y="156"/>
                  </a:lnTo>
                  <a:lnTo>
                    <a:pt x="0" y="161"/>
                  </a:lnTo>
                  <a:lnTo>
                    <a:pt x="2" y="164"/>
                  </a:lnTo>
                  <a:lnTo>
                    <a:pt x="6" y="170"/>
                  </a:lnTo>
                  <a:lnTo>
                    <a:pt x="6" y="170"/>
                  </a:lnTo>
                  <a:lnTo>
                    <a:pt x="18" y="181"/>
                  </a:lnTo>
                  <a:lnTo>
                    <a:pt x="34" y="195"/>
                  </a:lnTo>
                  <a:lnTo>
                    <a:pt x="49" y="209"/>
                  </a:lnTo>
                  <a:lnTo>
                    <a:pt x="55" y="217"/>
                  </a:lnTo>
                  <a:lnTo>
                    <a:pt x="58" y="224"/>
                  </a:lnTo>
                  <a:lnTo>
                    <a:pt x="58" y="224"/>
                  </a:lnTo>
                  <a:lnTo>
                    <a:pt x="59" y="227"/>
                  </a:lnTo>
                  <a:lnTo>
                    <a:pt x="59" y="227"/>
                  </a:lnTo>
                  <a:lnTo>
                    <a:pt x="61" y="230"/>
                  </a:lnTo>
                  <a:lnTo>
                    <a:pt x="61" y="230"/>
                  </a:lnTo>
                  <a:lnTo>
                    <a:pt x="68" y="246"/>
                  </a:lnTo>
                  <a:lnTo>
                    <a:pt x="79" y="265"/>
                  </a:lnTo>
                  <a:lnTo>
                    <a:pt x="101" y="307"/>
                  </a:lnTo>
                  <a:lnTo>
                    <a:pt x="101" y="307"/>
                  </a:lnTo>
                  <a:lnTo>
                    <a:pt x="101" y="307"/>
                  </a:lnTo>
                  <a:lnTo>
                    <a:pt x="101" y="307"/>
                  </a:lnTo>
                  <a:lnTo>
                    <a:pt x="114" y="310"/>
                  </a:lnTo>
                  <a:lnTo>
                    <a:pt x="126" y="311"/>
                  </a:lnTo>
                  <a:lnTo>
                    <a:pt x="126" y="311"/>
                  </a:lnTo>
                  <a:lnTo>
                    <a:pt x="132" y="310"/>
                  </a:lnTo>
                  <a:lnTo>
                    <a:pt x="136" y="308"/>
                  </a:lnTo>
                  <a:lnTo>
                    <a:pt x="136" y="308"/>
                  </a:lnTo>
                  <a:lnTo>
                    <a:pt x="142" y="304"/>
                  </a:lnTo>
                  <a:lnTo>
                    <a:pt x="145" y="299"/>
                  </a:lnTo>
                  <a:lnTo>
                    <a:pt x="146" y="294"/>
                  </a:lnTo>
                  <a:lnTo>
                    <a:pt x="148" y="288"/>
                  </a:lnTo>
                  <a:lnTo>
                    <a:pt x="149" y="276"/>
                  </a:lnTo>
                  <a:lnTo>
                    <a:pt x="151" y="270"/>
                  </a:lnTo>
                  <a:lnTo>
                    <a:pt x="154" y="267"/>
                  </a:lnTo>
                  <a:lnTo>
                    <a:pt x="154" y="267"/>
                  </a:lnTo>
                  <a:lnTo>
                    <a:pt x="158" y="264"/>
                  </a:lnTo>
                  <a:lnTo>
                    <a:pt x="164" y="264"/>
                  </a:lnTo>
                  <a:lnTo>
                    <a:pt x="164" y="264"/>
                  </a:lnTo>
                  <a:lnTo>
                    <a:pt x="166" y="264"/>
                  </a:lnTo>
                  <a:lnTo>
                    <a:pt x="166" y="264"/>
                  </a:lnTo>
                  <a:lnTo>
                    <a:pt x="172" y="264"/>
                  </a:lnTo>
                  <a:lnTo>
                    <a:pt x="172" y="264"/>
                  </a:lnTo>
                  <a:lnTo>
                    <a:pt x="185" y="264"/>
                  </a:lnTo>
                  <a:lnTo>
                    <a:pt x="200" y="261"/>
                  </a:lnTo>
                  <a:lnTo>
                    <a:pt x="200" y="261"/>
                  </a:lnTo>
                  <a:lnTo>
                    <a:pt x="200" y="261"/>
                  </a:lnTo>
                  <a:lnTo>
                    <a:pt x="200" y="261"/>
                  </a:lnTo>
                  <a:lnTo>
                    <a:pt x="213" y="260"/>
                  </a:lnTo>
                  <a:lnTo>
                    <a:pt x="225" y="258"/>
                  </a:lnTo>
                  <a:lnTo>
                    <a:pt x="225" y="258"/>
                  </a:lnTo>
                  <a:lnTo>
                    <a:pt x="232" y="258"/>
                  </a:lnTo>
                  <a:lnTo>
                    <a:pt x="236" y="260"/>
                  </a:lnTo>
                  <a:lnTo>
                    <a:pt x="241" y="263"/>
                  </a:lnTo>
                  <a:lnTo>
                    <a:pt x="244" y="265"/>
                  </a:lnTo>
                  <a:lnTo>
                    <a:pt x="244" y="265"/>
                  </a:lnTo>
                  <a:lnTo>
                    <a:pt x="251" y="276"/>
                  </a:lnTo>
                  <a:lnTo>
                    <a:pt x="251" y="276"/>
                  </a:lnTo>
                  <a:lnTo>
                    <a:pt x="272" y="242"/>
                  </a:lnTo>
                  <a:lnTo>
                    <a:pt x="272" y="242"/>
                  </a:lnTo>
                  <a:lnTo>
                    <a:pt x="273" y="236"/>
                  </a:lnTo>
                  <a:lnTo>
                    <a:pt x="275" y="227"/>
                  </a:lnTo>
                  <a:lnTo>
                    <a:pt x="275" y="204"/>
                  </a:lnTo>
                  <a:lnTo>
                    <a:pt x="273" y="189"/>
                  </a:lnTo>
                  <a:lnTo>
                    <a:pt x="272" y="174"/>
                  </a:lnTo>
                  <a:lnTo>
                    <a:pt x="269" y="161"/>
                  </a:lnTo>
                  <a:lnTo>
                    <a:pt x="265" y="149"/>
                  </a:lnTo>
                  <a:lnTo>
                    <a:pt x="265" y="149"/>
                  </a:lnTo>
                  <a:lnTo>
                    <a:pt x="262" y="139"/>
                  </a:lnTo>
                  <a:lnTo>
                    <a:pt x="262" y="139"/>
                  </a:lnTo>
                  <a:lnTo>
                    <a:pt x="259" y="125"/>
                  </a:lnTo>
                  <a:lnTo>
                    <a:pt x="259" y="112"/>
                  </a:lnTo>
                  <a:lnTo>
                    <a:pt x="260" y="100"/>
                  </a:lnTo>
                  <a:lnTo>
                    <a:pt x="263" y="88"/>
                  </a:lnTo>
                  <a:lnTo>
                    <a:pt x="263" y="88"/>
                  </a:lnTo>
                  <a:lnTo>
                    <a:pt x="270" y="74"/>
                  </a:lnTo>
                  <a:lnTo>
                    <a:pt x="273" y="69"/>
                  </a:lnTo>
                  <a:lnTo>
                    <a:pt x="278" y="65"/>
                  </a:lnTo>
                  <a:lnTo>
                    <a:pt x="278" y="65"/>
                  </a:lnTo>
                  <a:lnTo>
                    <a:pt x="281" y="57"/>
                  </a:lnTo>
                  <a:lnTo>
                    <a:pt x="281" y="57"/>
                  </a:lnTo>
                  <a:lnTo>
                    <a:pt x="290" y="35"/>
                  </a:lnTo>
                  <a:lnTo>
                    <a:pt x="290" y="35"/>
                  </a:lnTo>
                  <a:lnTo>
                    <a:pt x="291" y="29"/>
                  </a:lnTo>
                  <a:lnTo>
                    <a:pt x="291" y="29"/>
                  </a:lnTo>
                  <a:lnTo>
                    <a:pt x="275" y="22"/>
                  </a:lnTo>
                  <a:lnTo>
                    <a:pt x="259" y="17"/>
                  </a:lnTo>
                  <a:lnTo>
                    <a:pt x="244" y="13"/>
                  </a:lnTo>
                  <a:lnTo>
                    <a:pt x="229" y="12"/>
                  </a:lnTo>
                  <a:lnTo>
                    <a:pt x="229" y="12"/>
                  </a:lnTo>
                  <a:lnTo>
                    <a:pt x="220" y="13"/>
                  </a:lnTo>
                  <a:lnTo>
                    <a:pt x="220" y="13"/>
                  </a:lnTo>
                  <a:lnTo>
                    <a:pt x="202" y="16"/>
                  </a:lnTo>
                  <a:lnTo>
                    <a:pt x="185" y="19"/>
                  </a:lnTo>
                  <a:lnTo>
                    <a:pt x="169" y="23"/>
                  </a:lnTo>
                  <a:lnTo>
                    <a:pt x="154" y="23"/>
                  </a:lnTo>
                  <a:lnTo>
                    <a:pt x="154" y="23"/>
                  </a:lnTo>
                  <a:lnTo>
                    <a:pt x="146" y="23"/>
                  </a:lnTo>
                  <a:lnTo>
                    <a:pt x="139" y="22"/>
                  </a:lnTo>
                  <a:lnTo>
                    <a:pt x="135" y="19"/>
                  </a:lnTo>
                  <a:lnTo>
                    <a:pt x="130" y="15"/>
                  </a:lnTo>
                  <a:lnTo>
                    <a:pt x="130" y="15"/>
                  </a:lnTo>
                  <a:lnTo>
                    <a:pt x="124" y="7"/>
                  </a:lnTo>
                  <a:lnTo>
                    <a:pt x="118" y="3"/>
                  </a:lnTo>
                  <a:lnTo>
                    <a:pt x="112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45" name="Freeform: Shape 228">
              <a:extLst>
                <a:ext uri="{FF2B5EF4-FFF2-40B4-BE49-F238E27FC236}">
                  <a16:creationId xmlns:a16="http://schemas.microsoft.com/office/drawing/2014/main" id="{33B93937-04AE-F94B-B270-A04EAF8D3395}"/>
                </a:ext>
              </a:extLst>
            </p:cNvPr>
            <p:cNvSpPr/>
            <p:nvPr/>
          </p:nvSpPr>
          <p:spPr>
            <a:xfrm>
              <a:off x="2845080" y="2985839"/>
              <a:ext cx="120240" cy="182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35" h="509">
                  <a:moveTo>
                    <a:pt x="107" y="0"/>
                  </a:moveTo>
                  <a:lnTo>
                    <a:pt x="107" y="0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88" y="26"/>
                  </a:lnTo>
                  <a:lnTo>
                    <a:pt x="81" y="34"/>
                  </a:lnTo>
                  <a:lnTo>
                    <a:pt x="81" y="34"/>
                  </a:lnTo>
                  <a:lnTo>
                    <a:pt x="69" y="43"/>
                  </a:lnTo>
                  <a:lnTo>
                    <a:pt x="57" y="53"/>
                  </a:lnTo>
                  <a:lnTo>
                    <a:pt x="54" y="59"/>
                  </a:lnTo>
                  <a:lnTo>
                    <a:pt x="51" y="65"/>
                  </a:lnTo>
                  <a:lnTo>
                    <a:pt x="50" y="71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53" y="80"/>
                  </a:lnTo>
                  <a:lnTo>
                    <a:pt x="56" y="81"/>
                  </a:lnTo>
                  <a:lnTo>
                    <a:pt x="56" y="81"/>
                  </a:lnTo>
                  <a:lnTo>
                    <a:pt x="63" y="87"/>
                  </a:lnTo>
                  <a:lnTo>
                    <a:pt x="67" y="94"/>
                  </a:lnTo>
                  <a:lnTo>
                    <a:pt x="69" y="102"/>
                  </a:lnTo>
                  <a:lnTo>
                    <a:pt x="69" y="105"/>
                  </a:lnTo>
                  <a:lnTo>
                    <a:pt x="67" y="109"/>
                  </a:lnTo>
                  <a:lnTo>
                    <a:pt x="67" y="109"/>
                  </a:lnTo>
                  <a:lnTo>
                    <a:pt x="64" y="112"/>
                  </a:lnTo>
                  <a:lnTo>
                    <a:pt x="60" y="116"/>
                  </a:lnTo>
                  <a:lnTo>
                    <a:pt x="54" y="118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32" y="121"/>
                  </a:lnTo>
                  <a:lnTo>
                    <a:pt x="22" y="125"/>
                  </a:lnTo>
                  <a:lnTo>
                    <a:pt x="16" y="130"/>
                  </a:lnTo>
                  <a:lnTo>
                    <a:pt x="13" y="136"/>
                  </a:lnTo>
                  <a:lnTo>
                    <a:pt x="13" y="136"/>
                  </a:lnTo>
                  <a:lnTo>
                    <a:pt x="11" y="143"/>
                  </a:lnTo>
                  <a:lnTo>
                    <a:pt x="13" y="152"/>
                  </a:lnTo>
                  <a:lnTo>
                    <a:pt x="13" y="152"/>
                  </a:lnTo>
                  <a:lnTo>
                    <a:pt x="13" y="159"/>
                  </a:lnTo>
                  <a:lnTo>
                    <a:pt x="10" y="164"/>
                  </a:lnTo>
                  <a:lnTo>
                    <a:pt x="4" y="174"/>
                  </a:lnTo>
                  <a:lnTo>
                    <a:pt x="1" y="177"/>
                  </a:lnTo>
                  <a:lnTo>
                    <a:pt x="0" y="181"/>
                  </a:lnTo>
                  <a:lnTo>
                    <a:pt x="1" y="186"/>
                  </a:lnTo>
                  <a:lnTo>
                    <a:pt x="5" y="190"/>
                  </a:lnTo>
                  <a:lnTo>
                    <a:pt x="5" y="190"/>
                  </a:lnTo>
                  <a:lnTo>
                    <a:pt x="13" y="198"/>
                  </a:lnTo>
                  <a:lnTo>
                    <a:pt x="23" y="210"/>
                  </a:lnTo>
                  <a:lnTo>
                    <a:pt x="44" y="237"/>
                  </a:lnTo>
                  <a:lnTo>
                    <a:pt x="44" y="237"/>
                  </a:lnTo>
                  <a:lnTo>
                    <a:pt x="51" y="248"/>
                  </a:lnTo>
                  <a:lnTo>
                    <a:pt x="51" y="248"/>
                  </a:lnTo>
                  <a:lnTo>
                    <a:pt x="51" y="248"/>
                  </a:lnTo>
                  <a:lnTo>
                    <a:pt x="54" y="242"/>
                  </a:lnTo>
                  <a:lnTo>
                    <a:pt x="57" y="237"/>
                  </a:lnTo>
                  <a:lnTo>
                    <a:pt x="61" y="235"/>
                  </a:lnTo>
                  <a:lnTo>
                    <a:pt x="67" y="233"/>
                  </a:lnTo>
                  <a:lnTo>
                    <a:pt x="67" y="233"/>
                  </a:lnTo>
                  <a:lnTo>
                    <a:pt x="72" y="232"/>
                  </a:lnTo>
                  <a:lnTo>
                    <a:pt x="72" y="232"/>
                  </a:lnTo>
                  <a:lnTo>
                    <a:pt x="76" y="232"/>
                  </a:lnTo>
                  <a:lnTo>
                    <a:pt x="76" y="232"/>
                  </a:lnTo>
                  <a:lnTo>
                    <a:pt x="76" y="233"/>
                  </a:lnTo>
                  <a:lnTo>
                    <a:pt x="76" y="233"/>
                  </a:lnTo>
                  <a:lnTo>
                    <a:pt x="81" y="233"/>
                  </a:lnTo>
                  <a:lnTo>
                    <a:pt x="85" y="236"/>
                  </a:lnTo>
                  <a:lnTo>
                    <a:pt x="88" y="239"/>
                  </a:lnTo>
                  <a:lnTo>
                    <a:pt x="90" y="242"/>
                  </a:lnTo>
                  <a:lnTo>
                    <a:pt x="92" y="251"/>
                  </a:lnTo>
                  <a:lnTo>
                    <a:pt x="94" y="260"/>
                  </a:lnTo>
                  <a:lnTo>
                    <a:pt x="94" y="270"/>
                  </a:lnTo>
                  <a:lnTo>
                    <a:pt x="95" y="279"/>
                  </a:lnTo>
                  <a:lnTo>
                    <a:pt x="100" y="286"/>
                  </a:lnTo>
                  <a:lnTo>
                    <a:pt x="103" y="289"/>
                  </a:lnTo>
                  <a:lnTo>
                    <a:pt x="106" y="292"/>
                  </a:lnTo>
                  <a:lnTo>
                    <a:pt x="106" y="292"/>
                  </a:lnTo>
                  <a:lnTo>
                    <a:pt x="112" y="295"/>
                  </a:lnTo>
                  <a:lnTo>
                    <a:pt x="116" y="300"/>
                  </a:lnTo>
                  <a:lnTo>
                    <a:pt x="119" y="304"/>
                  </a:lnTo>
                  <a:lnTo>
                    <a:pt x="122" y="310"/>
                  </a:lnTo>
                  <a:lnTo>
                    <a:pt x="122" y="310"/>
                  </a:lnTo>
                  <a:lnTo>
                    <a:pt x="125" y="320"/>
                  </a:lnTo>
                  <a:lnTo>
                    <a:pt x="124" y="332"/>
                  </a:lnTo>
                  <a:lnTo>
                    <a:pt x="119" y="342"/>
                  </a:lnTo>
                  <a:lnTo>
                    <a:pt x="116" y="347"/>
                  </a:lnTo>
                  <a:lnTo>
                    <a:pt x="112" y="351"/>
                  </a:lnTo>
                  <a:lnTo>
                    <a:pt x="112" y="351"/>
                  </a:lnTo>
                  <a:lnTo>
                    <a:pt x="109" y="354"/>
                  </a:lnTo>
                  <a:lnTo>
                    <a:pt x="107" y="357"/>
                  </a:lnTo>
                  <a:lnTo>
                    <a:pt x="103" y="369"/>
                  </a:lnTo>
                  <a:lnTo>
                    <a:pt x="103" y="369"/>
                  </a:lnTo>
                  <a:lnTo>
                    <a:pt x="103" y="369"/>
                  </a:lnTo>
                  <a:lnTo>
                    <a:pt x="103" y="369"/>
                  </a:lnTo>
                  <a:lnTo>
                    <a:pt x="103" y="369"/>
                  </a:lnTo>
                  <a:lnTo>
                    <a:pt x="103" y="369"/>
                  </a:lnTo>
                  <a:lnTo>
                    <a:pt x="100" y="382"/>
                  </a:lnTo>
                  <a:lnTo>
                    <a:pt x="98" y="397"/>
                  </a:lnTo>
                  <a:lnTo>
                    <a:pt x="98" y="397"/>
                  </a:lnTo>
                  <a:lnTo>
                    <a:pt x="100" y="416"/>
                  </a:lnTo>
                  <a:lnTo>
                    <a:pt x="103" y="426"/>
                  </a:lnTo>
                  <a:lnTo>
                    <a:pt x="106" y="437"/>
                  </a:lnTo>
                  <a:lnTo>
                    <a:pt x="106" y="437"/>
                  </a:lnTo>
                  <a:lnTo>
                    <a:pt x="109" y="447"/>
                  </a:lnTo>
                  <a:lnTo>
                    <a:pt x="115" y="458"/>
                  </a:lnTo>
                  <a:lnTo>
                    <a:pt x="121" y="466"/>
                  </a:lnTo>
                  <a:lnTo>
                    <a:pt x="126" y="475"/>
                  </a:lnTo>
                  <a:lnTo>
                    <a:pt x="126" y="475"/>
                  </a:lnTo>
                  <a:lnTo>
                    <a:pt x="140" y="489"/>
                  </a:lnTo>
                  <a:lnTo>
                    <a:pt x="152" y="497"/>
                  </a:lnTo>
                  <a:lnTo>
                    <a:pt x="162" y="503"/>
                  </a:lnTo>
                  <a:lnTo>
                    <a:pt x="172" y="508"/>
                  </a:lnTo>
                  <a:lnTo>
                    <a:pt x="172" y="508"/>
                  </a:lnTo>
                  <a:lnTo>
                    <a:pt x="184" y="509"/>
                  </a:lnTo>
                  <a:lnTo>
                    <a:pt x="184" y="509"/>
                  </a:lnTo>
                  <a:lnTo>
                    <a:pt x="190" y="508"/>
                  </a:lnTo>
                  <a:lnTo>
                    <a:pt x="196" y="506"/>
                  </a:lnTo>
                  <a:lnTo>
                    <a:pt x="196" y="506"/>
                  </a:lnTo>
                  <a:lnTo>
                    <a:pt x="200" y="505"/>
                  </a:lnTo>
                  <a:lnTo>
                    <a:pt x="203" y="502"/>
                  </a:lnTo>
                  <a:lnTo>
                    <a:pt x="203" y="502"/>
                  </a:lnTo>
                  <a:lnTo>
                    <a:pt x="206" y="499"/>
                  </a:lnTo>
                  <a:lnTo>
                    <a:pt x="211" y="497"/>
                  </a:lnTo>
                  <a:lnTo>
                    <a:pt x="220" y="496"/>
                  </a:lnTo>
                  <a:lnTo>
                    <a:pt x="231" y="494"/>
                  </a:lnTo>
                  <a:lnTo>
                    <a:pt x="240" y="493"/>
                  </a:lnTo>
                  <a:lnTo>
                    <a:pt x="240" y="493"/>
                  </a:lnTo>
                  <a:lnTo>
                    <a:pt x="246" y="490"/>
                  </a:lnTo>
                  <a:lnTo>
                    <a:pt x="246" y="490"/>
                  </a:lnTo>
                  <a:lnTo>
                    <a:pt x="250" y="484"/>
                  </a:lnTo>
                  <a:lnTo>
                    <a:pt x="250" y="484"/>
                  </a:lnTo>
                  <a:lnTo>
                    <a:pt x="252" y="480"/>
                  </a:lnTo>
                  <a:lnTo>
                    <a:pt x="255" y="478"/>
                  </a:lnTo>
                  <a:lnTo>
                    <a:pt x="258" y="477"/>
                  </a:lnTo>
                  <a:lnTo>
                    <a:pt x="261" y="477"/>
                  </a:lnTo>
                  <a:lnTo>
                    <a:pt x="261" y="477"/>
                  </a:lnTo>
                  <a:lnTo>
                    <a:pt x="264" y="477"/>
                  </a:lnTo>
                  <a:lnTo>
                    <a:pt x="264" y="477"/>
                  </a:lnTo>
                  <a:lnTo>
                    <a:pt x="267" y="477"/>
                  </a:lnTo>
                  <a:lnTo>
                    <a:pt x="267" y="477"/>
                  </a:lnTo>
                  <a:lnTo>
                    <a:pt x="271" y="477"/>
                  </a:lnTo>
                  <a:lnTo>
                    <a:pt x="276" y="475"/>
                  </a:lnTo>
                  <a:lnTo>
                    <a:pt x="280" y="472"/>
                  </a:lnTo>
                  <a:lnTo>
                    <a:pt x="286" y="468"/>
                  </a:lnTo>
                  <a:lnTo>
                    <a:pt x="286" y="468"/>
                  </a:lnTo>
                  <a:lnTo>
                    <a:pt x="289" y="465"/>
                  </a:lnTo>
                  <a:lnTo>
                    <a:pt x="289" y="465"/>
                  </a:lnTo>
                  <a:lnTo>
                    <a:pt x="289" y="465"/>
                  </a:lnTo>
                  <a:lnTo>
                    <a:pt x="289" y="465"/>
                  </a:lnTo>
                  <a:lnTo>
                    <a:pt x="289" y="465"/>
                  </a:lnTo>
                  <a:lnTo>
                    <a:pt x="296" y="462"/>
                  </a:lnTo>
                  <a:lnTo>
                    <a:pt x="302" y="460"/>
                  </a:lnTo>
                  <a:lnTo>
                    <a:pt x="302" y="460"/>
                  </a:lnTo>
                  <a:lnTo>
                    <a:pt x="311" y="462"/>
                  </a:lnTo>
                  <a:lnTo>
                    <a:pt x="318" y="463"/>
                  </a:lnTo>
                  <a:lnTo>
                    <a:pt x="335" y="468"/>
                  </a:lnTo>
                  <a:lnTo>
                    <a:pt x="335" y="468"/>
                  </a:lnTo>
                  <a:lnTo>
                    <a:pt x="335" y="468"/>
                  </a:lnTo>
                  <a:lnTo>
                    <a:pt x="313" y="426"/>
                  </a:lnTo>
                  <a:lnTo>
                    <a:pt x="302" y="407"/>
                  </a:lnTo>
                  <a:lnTo>
                    <a:pt x="295" y="391"/>
                  </a:lnTo>
                  <a:lnTo>
                    <a:pt x="295" y="391"/>
                  </a:lnTo>
                  <a:lnTo>
                    <a:pt x="293" y="388"/>
                  </a:lnTo>
                  <a:lnTo>
                    <a:pt x="293" y="388"/>
                  </a:lnTo>
                  <a:lnTo>
                    <a:pt x="292" y="385"/>
                  </a:lnTo>
                  <a:lnTo>
                    <a:pt x="292" y="385"/>
                  </a:lnTo>
                  <a:lnTo>
                    <a:pt x="289" y="378"/>
                  </a:lnTo>
                  <a:lnTo>
                    <a:pt x="283" y="370"/>
                  </a:lnTo>
                  <a:lnTo>
                    <a:pt x="268" y="356"/>
                  </a:lnTo>
                  <a:lnTo>
                    <a:pt x="252" y="342"/>
                  </a:lnTo>
                  <a:lnTo>
                    <a:pt x="240" y="331"/>
                  </a:lnTo>
                  <a:lnTo>
                    <a:pt x="240" y="331"/>
                  </a:lnTo>
                  <a:lnTo>
                    <a:pt x="236" y="325"/>
                  </a:lnTo>
                  <a:lnTo>
                    <a:pt x="234" y="322"/>
                  </a:lnTo>
                  <a:lnTo>
                    <a:pt x="234" y="317"/>
                  </a:lnTo>
                  <a:lnTo>
                    <a:pt x="236" y="314"/>
                  </a:lnTo>
                  <a:lnTo>
                    <a:pt x="236" y="314"/>
                  </a:lnTo>
                  <a:lnTo>
                    <a:pt x="239" y="308"/>
                  </a:lnTo>
                  <a:lnTo>
                    <a:pt x="242" y="300"/>
                  </a:lnTo>
                  <a:lnTo>
                    <a:pt x="246" y="280"/>
                  </a:lnTo>
                  <a:lnTo>
                    <a:pt x="249" y="271"/>
                  </a:lnTo>
                  <a:lnTo>
                    <a:pt x="252" y="263"/>
                  </a:lnTo>
                  <a:lnTo>
                    <a:pt x="256" y="257"/>
                  </a:lnTo>
                  <a:lnTo>
                    <a:pt x="259" y="255"/>
                  </a:lnTo>
                  <a:lnTo>
                    <a:pt x="264" y="254"/>
                  </a:lnTo>
                  <a:lnTo>
                    <a:pt x="264" y="254"/>
                  </a:lnTo>
                  <a:lnTo>
                    <a:pt x="268" y="254"/>
                  </a:lnTo>
                  <a:lnTo>
                    <a:pt x="268" y="254"/>
                  </a:lnTo>
                  <a:lnTo>
                    <a:pt x="281" y="249"/>
                  </a:lnTo>
                  <a:lnTo>
                    <a:pt x="287" y="246"/>
                  </a:lnTo>
                  <a:lnTo>
                    <a:pt x="292" y="244"/>
                  </a:lnTo>
                  <a:lnTo>
                    <a:pt x="296" y="239"/>
                  </a:lnTo>
                  <a:lnTo>
                    <a:pt x="298" y="233"/>
                  </a:lnTo>
                  <a:lnTo>
                    <a:pt x="298" y="227"/>
                  </a:lnTo>
                  <a:lnTo>
                    <a:pt x="296" y="221"/>
                  </a:lnTo>
                  <a:lnTo>
                    <a:pt x="296" y="221"/>
                  </a:lnTo>
                  <a:lnTo>
                    <a:pt x="295" y="217"/>
                  </a:lnTo>
                  <a:lnTo>
                    <a:pt x="295" y="212"/>
                  </a:lnTo>
                  <a:lnTo>
                    <a:pt x="296" y="201"/>
                  </a:lnTo>
                  <a:lnTo>
                    <a:pt x="299" y="189"/>
                  </a:lnTo>
                  <a:lnTo>
                    <a:pt x="304" y="176"/>
                  </a:lnTo>
                  <a:lnTo>
                    <a:pt x="304" y="176"/>
                  </a:lnTo>
                  <a:lnTo>
                    <a:pt x="304" y="176"/>
                  </a:lnTo>
                  <a:lnTo>
                    <a:pt x="301" y="174"/>
                  </a:lnTo>
                  <a:lnTo>
                    <a:pt x="296" y="173"/>
                  </a:lnTo>
                  <a:lnTo>
                    <a:pt x="287" y="165"/>
                  </a:lnTo>
                  <a:lnTo>
                    <a:pt x="279" y="156"/>
                  </a:lnTo>
                  <a:lnTo>
                    <a:pt x="270" y="146"/>
                  </a:lnTo>
                  <a:lnTo>
                    <a:pt x="254" y="127"/>
                  </a:lnTo>
                  <a:lnTo>
                    <a:pt x="246" y="119"/>
                  </a:lnTo>
                  <a:lnTo>
                    <a:pt x="242" y="118"/>
                  </a:lnTo>
                  <a:lnTo>
                    <a:pt x="239" y="118"/>
                  </a:lnTo>
                  <a:lnTo>
                    <a:pt x="239" y="118"/>
                  </a:lnTo>
                  <a:lnTo>
                    <a:pt x="231" y="116"/>
                  </a:lnTo>
                  <a:lnTo>
                    <a:pt x="225" y="115"/>
                  </a:lnTo>
                  <a:lnTo>
                    <a:pt x="218" y="111"/>
                  </a:lnTo>
                  <a:lnTo>
                    <a:pt x="212" y="106"/>
                  </a:lnTo>
                  <a:lnTo>
                    <a:pt x="208" y="100"/>
                  </a:lnTo>
                  <a:lnTo>
                    <a:pt x="203" y="93"/>
                  </a:lnTo>
                  <a:lnTo>
                    <a:pt x="202" y="84"/>
                  </a:lnTo>
                  <a:lnTo>
                    <a:pt x="203" y="75"/>
                  </a:lnTo>
                  <a:lnTo>
                    <a:pt x="203" y="75"/>
                  </a:lnTo>
                  <a:lnTo>
                    <a:pt x="203" y="71"/>
                  </a:lnTo>
                  <a:lnTo>
                    <a:pt x="202" y="66"/>
                  </a:lnTo>
                  <a:lnTo>
                    <a:pt x="200" y="62"/>
                  </a:lnTo>
                  <a:lnTo>
                    <a:pt x="197" y="59"/>
                  </a:lnTo>
                  <a:lnTo>
                    <a:pt x="190" y="53"/>
                  </a:lnTo>
                  <a:lnTo>
                    <a:pt x="180" y="47"/>
                  </a:lnTo>
                  <a:lnTo>
                    <a:pt x="156" y="34"/>
                  </a:lnTo>
                  <a:lnTo>
                    <a:pt x="143" y="26"/>
                  </a:lnTo>
                  <a:lnTo>
                    <a:pt x="132" y="16"/>
                  </a:lnTo>
                  <a:lnTo>
                    <a:pt x="132" y="16"/>
                  </a:lnTo>
                  <a:lnTo>
                    <a:pt x="128" y="10"/>
                  </a:lnTo>
                  <a:lnTo>
                    <a:pt x="121" y="7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46" name="Freeform: Shape 229">
              <a:extLst>
                <a:ext uri="{FF2B5EF4-FFF2-40B4-BE49-F238E27FC236}">
                  <a16:creationId xmlns:a16="http://schemas.microsoft.com/office/drawing/2014/main" id="{2708048D-1BF1-B445-9A7E-DF9C10A6E9F8}"/>
                </a:ext>
              </a:extLst>
            </p:cNvPr>
            <p:cNvSpPr/>
            <p:nvPr/>
          </p:nvSpPr>
          <p:spPr>
            <a:xfrm>
              <a:off x="2845080" y="2985839"/>
              <a:ext cx="120240" cy="182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35" h="509">
                  <a:moveTo>
                    <a:pt x="107" y="0"/>
                  </a:moveTo>
                  <a:lnTo>
                    <a:pt x="107" y="0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88" y="26"/>
                  </a:lnTo>
                  <a:lnTo>
                    <a:pt x="81" y="34"/>
                  </a:lnTo>
                  <a:lnTo>
                    <a:pt x="81" y="34"/>
                  </a:lnTo>
                  <a:lnTo>
                    <a:pt x="69" y="43"/>
                  </a:lnTo>
                  <a:lnTo>
                    <a:pt x="57" y="53"/>
                  </a:lnTo>
                  <a:lnTo>
                    <a:pt x="54" y="59"/>
                  </a:lnTo>
                  <a:lnTo>
                    <a:pt x="51" y="65"/>
                  </a:lnTo>
                  <a:lnTo>
                    <a:pt x="50" y="71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53" y="80"/>
                  </a:lnTo>
                  <a:lnTo>
                    <a:pt x="56" y="81"/>
                  </a:lnTo>
                  <a:lnTo>
                    <a:pt x="56" y="81"/>
                  </a:lnTo>
                  <a:lnTo>
                    <a:pt x="63" y="87"/>
                  </a:lnTo>
                  <a:lnTo>
                    <a:pt x="67" y="94"/>
                  </a:lnTo>
                  <a:lnTo>
                    <a:pt x="69" y="102"/>
                  </a:lnTo>
                  <a:lnTo>
                    <a:pt x="69" y="105"/>
                  </a:lnTo>
                  <a:lnTo>
                    <a:pt x="67" y="109"/>
                  </a:lnTo>
                  <a:lnTo>
                    <a:pt x="67" y="109"/>
                  </a:lnTo>
                  <a:lnTo>
                    <a:pt x="64" y="112"/>
                  </a:lnTo>
                  <a:lnTo>
                    <a:pt x="60" y="116"/>
                  </a:lnTo>
                  <a:lnTo>
                    <a:pt x="54" y="118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32" y="121"/>
                  </a:lnTo>
                  <a:lnTo>
                    <a:pt x="22" y="125"/>
                  </a:lnTo>
                  <a:lnTo>
                    <a:pt x="16" y="130"/>
                  </a:lnTo>
                  <a:lnTo>
                    <a:pt x="13" y="136"/>
                  </a:lnTo>
                  <a:lnTo>
                    <a:pt x="13" y="136"/>
                  </a:lnTo>
                  <a:lnTo>
                    <a:pt x="11" y="143"/>
                  </a:lnTo>
                  <a:lnTo>
                    <a:pt x="13" y="152"/>
                  </a:lnTo>
                  <a:lnTo>
                    <a:pt x="13" y="152"/>
                  </a:lnTo>
                  <a:lnTo>
                    <a:pt x="13" y="159"/>
                  </a:lnTo>
                  <a:lnTo>
                    <a:pt x="10" y="164"/>
                  </a:lnTo>
                  <a:lnTo>
                    <a:pt x="4" y="174"/>
                  </a:lnTo>
                  <a:lnTo>
                    <a:pt x="1" y="177"/>
                  </a:lnTo>
                  <a:lnTo>
                    <a:pt x="0" y="181"/>
                  </a:lnTo>
                  <a:lnTo>
                    <a:pt x="1" y="186"/>
                  </a:lnTo>
                  <a:lnTo>
                    <a:pt x="5" y="190"/>
                  </a:lnTo>
                  <a:lnTo>
                    <a:pt x="5" y="190"/>
                  </a:lnTo>
                  <a:lnTo>
                    <a:pt x="13" y="198"/>
                  </a:lnTo>
                  <a:lnTo>
                    <a:pt x="23" y="210"/>
                  </a:lnTo>
                  <a:lnTo>
                    <a:pt x="44" y="237"/>
                  </a:lnTo>
                  <a:lnTo>
                    <a:pt x="44" y="237"/>
                  </a:lnTo>
                  <a:lnTo>
                    <a:pt x="51" y="248"/>
                  </a:lnTo>
                  <a:lnTo>
                    <a:pt x="51" y="248"/>
                  </a:lnTo>
                  <a:lnTo>
                    <a:pt x="51" y="248"/>
                  </a:lnTo>
                  <a:lnTo>
                    <a:pt x="54" y="242"/>
                  </a:lnTo>
                  <a:lnTo>
                    <a:pt x="57" y="237"/>
                  </a:lnTo>
                  <a:lnTo>
                    <a:pt x="61" y="235"/>
                  </a:lnTo>
                  <a:lnTo>
                    <a:pt x="67" y="233"/>
                  </a:lnTo>
                  <a:lnTo>
                    <a:pt x="67" y="233"/>
                  </a:lnTo>
                  <a:lnTo>
                    <a:pt x="72" y="232"/>
                  </a:lnTo>
                  <a:lnTo>
                    <a:pt x="72" y="232"/>
                  </a:lnTo>
                  <a:lnTo>
                    <a:pt x="76" y="232"/>
                  </a:lnTo>
                  <a:lnTo>
                    <a:pt x="76" y="232"/>
                  </a:lnTo>
                  <a:lnTo>
                    <a:pt x="76" y="233"/>
                  </a:lnTo>
                  <a:lnTo>
                    <a:pt x="76" y="233"/>
                  </a:lnTo>
                  <a:lnTo>
                    <a:pt x="81" y="233"/>
                  </a:lnTo>
                  <a:lnTo>
                    <a:pt x="85" y="236"/>
                  </a:lnTo>
                  <a:lnTo>
                    <a:pt x="88" y="239"/>
                  </a:lnTo>
                  <a:lnTo>
                    <a:pt x="90" y="242"/>
                  </a:lnTo>
                  <a:lnTo>
                    <a:pt x="92" y="251"/>
                  </a:lnTo>
                  <a:lnTo>
                    <a:pt x="94" y="260"/>
                  </a:lnTo>
                  <a:lnTo>
                    <a:pt x="94" y="270"/>
                  </a:lnTo>
                  <a:lnTo>
                    <a:pt x="95" y="279"/>
                  </a:lnTo>
                  <a:lnTo>
                    <a:pt x="100" y="286"/>
                  </a:lnTo>
                  <a:lnTo>
                    <a:pt x="103" y="289"/>
                  </a:lnTo>
                  <a:lnTo>
                    <a:pt x="106" y="292"/>
                  </a:lnTo>
                  <a:lnTo>
                    <a:pt x="106" y="292"/>
                  </a:lnTo>
                  <a:lnTo>
                    <a:pt x="112" y="295"/>
                  </a:lnTo>
                  <a:lnTo>
                    <a:pt x="116" y="300"/>
                  </a:lnTo>
                  <a:lnTo>
                    <a:pt x="119" y="304"/>
                  </a:lnTo>
                  <a:lnTo>
                    <a:pt x="122" y="310"/>
                  </a:lnTo>
                  <a:lnTo>
                    <a:pt x="122" y="310"/>
                  </a:lnTo>
                  <a:lnTo>
                    <a:pt x="125" y="320"/>
                  </a:lnTo>
                  <a:lnTo>
                    <a:pt x="124" y="332"/>
                  </a:lnTo>
                  <a:lnTo>
                    <a:pt x="119" y="342"/>
                  </a:lnTo>
                  <a:lnTo>
                    <a:pt x="116" y="347"/>
                  </a:lnTo>
                  <a:lnTo>
                    <a:pt x="112" y="351"/>
                  </a:lnTo>
                  <a:lnTo>
                    <a:pt x="112" y="351"/>
                  </a:lnTo>
                  <a:lnTo>
                    <a:pt x="109" y="354"/>
                  </a:lnTo>
                  <a:lnTo>
                    <a:pt x="107" y="357"/>
                  </a:lnTo>
                  <a:lnTo>
                    <a:pt x="103" y="369"/>
                  </a:lnTo>
                  <a:lnTo>
                    <a:pt x="103" y="369"/>
                  </a:lnTo>
                  <a:lnTo>
                    <a:pt x="103" y="369"/>
                  </a:lnTo>
                  <a:lnTo>
                    <a:pt x="103" y="369"/>
                  </a:lnTo>
                  <a:lnTo>
                    <a:pt x="103" y="369"/>
                  </a:lnTo>
                  <a:lnTo>
                    <a:pt x="103" y="369"/>
                  </a:lnTo>
                  <a:lnTo>
                    <a:pt x="100" y="382"/>
                  </a:lnTo>
                  <a:lnTo>
                    <a:pt x="98" y="397"/>
                  </a:lnTo>
                  <a:lnTo>
                    <a:pt x="98" y="397"/>
                  </a:lnTo>
                  <a:lnTo>
                    <a:pt x="100" y="416"/>
                  </a:lnTo>
                  <a:lnTo>
                    <a:pt x="103" y="426"/>
                  </a:lnTo>
                  <a:lnTo>
                    <a:pt x="106" y="437"/>
                  </a:lnTo>
                  <a:lnTo>
                    <a:pt x="106" y="437"/>
                  </a:lnTo>
                  <a:lnTo>
                    <a:pt x="109" y="447"/>
                  </a:lnTo>
                  <a:lnTo>
                    <a:pt x="115" y="458"/>
                  </a:lnTo>
                  <a:lnTo>
                    <a:pt x="121" y="466"/>
                  </a:lnTo>
                  <a:lnTo>
                    <a:pt x="126" y="475"/>
                  </a:lnTo>
                  <a:lnTo>
                    <a:pt x="126" y="475"/>
                  </a:lnTo>
                  <a:lnTo>
                    <a:pt x="140" y="489"/>
                  </a:lnTo>
                  <a:lnTo>
                    <a:pt x="152" y="497"/>
                  </a:lnTo>
                  <a:lnTo>
                    <a:pt x="162" y="503"/>
                  </a:lnTo>
                  <a:lnTo>
                    <a:pt x="172" y="508"/>
                  </a:lnTo>
                  <a:lnTo>
                    <a:pt x="172" y="508"/>
                  </a:lnTo>
                  <a:lnTo>
                    <a:pt x="184" y="509"/>
                  </a:lnTo>
                  <a:lnTo>
                    <a:pt x="184" y="509"/>
                  </a:lnTo>
                  <a:lnTo>
                    <a:pt x="190" y="508"/>
                  </a:lnTo>
                  <a:lnTo>
                    <a:pt x="196" y="506"/>
                  </a:lnTo>
                  <a:lnTo>
                    <a:pt x="196" y="506"/>
                  </a:lnTo>
                  <a:lnTo>
                    <a:pt x="200" y="505"/>
                  </a:lnTo>
                  <a:lnTo>
                    <a:pt x="203" y="502"/>
                  </a:lnTo>
                  <a:lnTo>
                    <a:pt x="203" y="502"/>
                  </a:lnTo>
                  <a:lnTo>
                    <a:pt x="206" y="499"/>
                  </a:lnTo>
                  <a:lnTo>
                    <a:pt x="211" y="497"/>
                  </a:lnTo>
                  <a:lnTo>
                    <a:pt x="220" y="496"/>
                  </a:lnTo>
                  <a:lnTo>
                    <a:pt x="231" y="494"/>
                  </a:lnTo>
                  <a:lnTo>
                    <a:pt x="240" y="493"/>
                  </a:lnTo>
                  <a:lnTo>
                    <a:pt x="240" y="493"/>
                  </a:lnTo>
                  <a:lnTo>
                    <a:pt x="246" y="490"/>
                  </a:lnTo>
                  <a:lnTo>
                    <a:pt x="246" y="490"/>
                  </a:lnTo>
                  <a:lnTo>
                    <a:pt x="250" y="484"/>
                  </a:lnTo>
                  <a:lnTo>
                    <a:pt x="250" y="484"/>
                  </a:lnTo>
                  <a:lnTo>
                    <a:pt x="252" y="480"/>
                  </a:lnTo>
                  <a:lnTo>
                    <a:pt x="255" y="478"/>
                  </a:lnTo>
                  <a:lnTo>
                    <a:pt x="258" y="477"/>
                  </a:lnTo>
                  <a:lnTo>
                    <a:pt x="261" y="477"/>
                  </a:lnTo>
                  <a:lnTo>
                    <a:pt x="261" y="477"/>
                  </a:lnTo>
                  <a:lnTo>
                    <a:pt x="264" y="477"/>
                  </a:lnTo>
                  <a:lnTo>
                    <a:pt x="264" y="477"/>
                  </a:lnTo>
                  <a:lnTo>
                    <a:pt x="267" y="477"/>
                  </a:lnTo>
                  <a:lnTo>
                    <a:pt x="267" y="477"/>
                  </a:lnTo>
                  <a:lnTo>
                    <a:pt x="271" y="477"/>
                  </a:lnTo>
                  <a:lnTo>
                    <a:pt x="276" y="475"/>
                  </a:lnTo>
                  <a:lnTo>
                    <a:pt x="280" y="472"/>
                  </a:lnTo>
                  <a:lnTo>
                    <a:pt x="286" y="468"/>
                  </a:lnTo>
                  <a:lnTo>
                    <a:pt x="286" y="468"/>
                  </a:lnTo>
                  <a:lnTo>
                    <a:pt x="289" y="465"/>
                  </a:lnTo>
                  <a:lnTo>
                    <a:pt x="289" y="465"/>
                  </a:lnTo>
                  <a:lnTo>
                    <a:pt x="289" y="465"/>
                  </a:lnTo>
                  <a:lnTo>
                    <a:pt x="289" y="465"/>
                  </a:lnTo>
                  <a:lnTo>
                    <a:pt x="289" y="465"/>
                  </a:lnTo>
                  <a:lnTo>
                    <a:pt x="296" y="462"/>
                  </a:lnTo>
                  <a:lnTo>
                    <a:pt x="302" y="460"/>
                  </a:lnTo>
                  <a:lnTo>
                    <a:pt x="302" y="460"/>
                  </a:lnTo>
                  <a:lnTo>
                    <a:pt x="311" y="462"/>
                  </a:lnTo>
                  <a:lnTo>
                    <a:pt x="318" y="463"/>
                  </a:lnTo>
                  <a:lnTo>
                    <a:pt x="335" y="468"/>
                  </a:lnTo>
                  <a:lnTo>
                    <a:pt x="335" y="468"/>
                  </a:lnTo>
                  <a:lnTo>
                    <a:pt x="335" y="468"/>
                  </a:lnTo>
                  <a:lnTo>
                    <a:pt x="313" y="426"/>
                  </a:lnTo>
                  <a:lnTo>
                    <a:pt x="302" y="407"/>
                  </a:lnTo>
                  <a:lnTo>
                    <a:pt x="295" y="391"/>
                  </a:lnTo>
                  <a:lnTo>
                    <a:pt x="295" y="391"/>
                  </a:lnTo>
                  <a:lnTo>
                    <a:pt x="293" y="388"/>
                  </a:lnTo>
                  <a:lnTo>
                    <a:pt x="293" y="388"/>
                  </a:lnTo>
                  <a:lnTo>
                    <a:pt x="292" y="385"/>
                  </a:lnTo>
                  <a:lnTo>
                    <a:pt x="292" y="385"/>
                  </a:lnTo>
                  <a:lnTo>
                    <a:pt x="289" y="378"/>
                  </a:lnTo>
                  <a:lnTo>
                    <a:pt x="283" y="370"/>
                  </a:lnTo>
                  <a:lnTo>
                    <a:pt x="268" y="356"/>
                  </a:lnTo>
                  <a:lnTo>
                    <a:pt x="252" y="342"/>
                  </a:lnTo>
                  <a:lnTo>
                    <a:pt x="240" y="331"/>
                  </a:lnTo>
                  <a:lnTo>
                    <a:pt x="240" y="331"/>
                  </a:lnTo>
                  <a:lnTo>
                    <a:pt x="236" y="325"/>
                  </a:lnTo>
                  <a:lnTo>
                    <a:pt x="234" y="322"/>
                  </a:lnTo>
                  <a:lnTo>
                    <a:pt x="234" y="317"/>
                  </a:lnTo>
                  <a:lnTo>
                    <a:pt x="236" y="314"/>
                  </a:lnTo>
                  <a:lnTo>
                    <a:pt x="236" y="314"/>
                  </a:lnTo>
                  <a:lnTo>
                    <a:pt x="239" y="308"/>
                  </a:lnTo>
                  <a:lnTo>
                    <a:pt x="242" y="300"/>
                  </a:lnTo>
                  <a:lnTo>
                    <a:pt x="246" y="280"/>
                  </a:lnTo>
                  <a:lnTo>
                    <a:pt x="249" y="271"/>
                  </a:lnTo>
                  <a:lnTo>
                    <a:pt x="252" y="263"/>
                  </a:lnTo>
                  <a:lnTo>
                    <a:pt x="256" y="257"/>
                  </a:lnTo>
                  <a:lnTo>
                    <a:pt x="259" y="255"/>
                  </a:lnTo>
                  <a:lnTo>
                    <a:pt x="264" y="254"/>
                  </a:lnTo>
                  <a:lnTo>
                    <a:pt x="264" y="254"/>
                  </a:lnTo>
                  <a:lnTo>
                    <a:pt x="268" y="254"/>
                  </a:lnTo>
                  <a:lnTo>
                    <a:pt x="268" y="254"/>
                  </a:lnTo>
                  <a:lnTo>
                    <a:pt x="281" y="249"/>
                  </a:lnTo>
                  <a:lnTo>
                    <a:pt x="287" y="246"/>
                  </a:lnTo>
                  <a:lnTo>
                    <a:pt x="292" y="244"/>
                  </a:lnTo>
                  <a:lnTo>
                    <a:pt x="296" y="239"/>
                  </a:lnTo>
                  <a:lnTo>
                    <a:pt x="298" y="233"/>
                  </a:lnTo>
                  <a:lnTo>
                    <a:pt x="298" y="227"/>
                  </a:lnTo>
                  <a:lnTo>
                    <a:pt x="296" y="221"/>
                  </a:lnTo>
                  <a:lnTo>
                    <a:pt x="296" y="221"/>
                  </a:lnTo>
                  <a:lnTo>
                    <a:pt x="295" y="217"/>
                  </a:lnTo>
                  <a:lnTo>
                    <a:pt x="295" y="212"/>
                  </a:lnTo>
                  <a:lnTo>
                    <a:pt x="296" y="201"/>
                  </a:lnTo>
                  <a:lnTo>
                    <a:pt x="299" y="189"/>
                  </a:lnTo>
                  <a:lnTo>
                    <a:pt x="304" y="176"/>
                  </a:lnTo>
                  <a:lnTo>
                    <a:pt x="304" y="176"/>
                  </a:lnTo>
                  <a:lnTo>
                    <a:pt x="304" y="176"/>
                  </a:lnTo>
                  <a:lnTo>
                    <a:pt x="301" y="174"/>
                  </a:lnTo>
                  <a:lnTo>
                    <a:pt x="296" y="173"/>
                  </a:lnTo>
                  <a:lnTo>
                    <a:pt x="287" y="165"/>
                  </a:lnTo>
                  <a:lnTo>
                    <a:pt x="279" y="156"/>
                  </a:lnTo>
                  <a:lnTo>
                    <a:pt x="270" y="146"/>
                  </a:lnTo>
                  <a:lnTo>
                    <a:pt x="254" y="127"/>
                  </a:lnTo>
                  <a:lnTo>
                    <a:pt x="246" y="119"/>
                  </a:lnTo>
                  <a:lnTo>
                    <a:pt x="242" y="118"/>
                  </a:lnTo>
                  <a:lnTo>
                    <a:pt x="239" y="118"/>
                  </a:lnTo>
                  <a:lnTo>
                    <a:pt x="239" y="118"/>
                  </a:lnTo>
                  <a:lnTo>
                    <a:pt x="231" y="116"/>
                  </a:lnTo>
                  <a:lnTo>
                    <a:pt x="225" y="115"/>
                  </a:lnTo>
                  <a:lnTo>
                    <a:pt x="218" y="111"/>
                  </a:lnTo>
                  <a:lnTo>
                    <a:pt x="212" y="106"/>
                  </a:lnTo>
                  <a:lnTo>
                    <a:pt x="208" y="100"/>
                  </a:lnTo>
                  <a:lnTo>
                    <a:pt x="203" y="93"/>
                  </a:lnTo>
                  <a:lnTo>
                    <a:pt x="202" y="84"/>
                  </a:lnTo>
                  <a:lnTo>
                    <a:pt x="203" y="75"/>
                  </a:lnTo>
                  <a:lnTo>
                    <a:pt x="203" y="75"/>
                  </a:lnTo>
                  <a:lnTo>
                    <a:pt x="203" y="71"/>
                  </a:lnTo>
                  <a:lnTo>
                    <a:pt x="202" y="66"/>
                  </a:lnTo>
                  <a:lnTo>
                    <a:pt x="200" y="62"/>
                  </a:lnTo>
                  <a:lnTo>
                    <a:pt x="197" y="59"/>
                  </a:lnTo>
                  <a:lnTo>
                    <a:pt x="190" y="53"/>
                  </a:lnTo>
                  <a:lnTo>
                    <a:pt x="180" y="47"/>
                  </a:lnTo>
                  <a:lnTo>
                    <a:pt x="156" y="34"/>
                  </a:lnTo>
                  <a:lnTo>
                    <a:pt x="143" y="26"/>
                  </a:lnTo>
                  <a:lnTo>
                    <a:pt x="132" y="16"/>
                  </a:lnTo>
                  <a:lnTo>
                    <a:pt x="132" y="16"/>
                  </a:lnTo>
                  <a:lnTo>
                    <a:pt x="128" y="10"/>
                  </a:lnTo>
                  <a:lnTo>
                    <a:pt x="121" y="7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47" name="Freeform: Shape 230">
              <a:extLst>
                <a:ext uri="{FF2B5EF4-FFF2-40B4-BE49-F238E27FC236}">
                  <a16:creationId xmlns:a16="http://schemas.microsoft.com/office/drawing/2014/main" id="{A7F40933-1E05-8243-A327-CD3017C78B2E}"/>
                </a:ext>
              </a:extLst>
            </p:cNvPr>
            <p:cNvSpPr/>
            <p:nvPr/>
          </p:nvSpPr>
          <p:spPr>
            <a:xfrm>
              <a:off x="3019680" y="3054240"/>
              <a:ext cx="78840" cy="94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0" h="263">
                  <a:moveTo>
                    <a:pt x="40" y="0"/>
                  </a:moveTo>
                  <a:lnTo>
                    <a:pt x="40" y="0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2" y="40"/>
                  </a:lnTo>
                  <a:lnTo>
                    <a:pt x="19" y="45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9" y="71"/>
                  </a:lnTo>
                  <a:lnTo>
                    <a:pt x="8" y="83"/>
                  </a:lnTo>
                  <a:lnTo>
                    <a:pt x="8" y="96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14" y="120"/>
                  </a:lnTo>
                  <a:lnTo>
                    <a:pt x="14" y="120"/>
                  </a:lnTo>
                  <a:lnTo>
                    <a:pt x="18" y="132"/>
                  </a:lnTo>
                  <a:lnTo>
                    <a:pt x="21" y="145"/>
                  </a:lnTo>
                  <a:lnTo>
                    <a:pt x="22" y="160"/>
                  </a:lnTo>
                  <a:lnTo>
                    <a:pt x="24" y="175"/>
                  </a:lnTo>
                  <a:lnTo>
                    <a:pt x="24" y="198"/>
                  </a:lnTo>
                  <a:lnTo>
                    <a:pt x="22" y="207"/>
                  </a:lnTo>
                  <a:lnTo>
                    <a:pt x="21" y="213"/>
                  </a:lnTo>
                  <a:lnTo>
                    <a:pt x="21" y="213"/>
                  </a:lnTo>
                  <a:lnTo>
                    <a:pt x="0" y="247"/>
                  </a:lnTo>
                  <a:lnTo>
                    <a:pt x="0" y="247"/>
                  </a:lnTo>
                  <a:lnTo>
                    <a:pt x="8" y="253"/>
                  </a:lnTo>
                  <a:lnTo>
                    <a:pt x="15" y="257"/>
                  </a:lnTo>
                  <a:lnTo>
                    <a:pt x="25" y="262"/>
                  </a:lnTo>
                  <a:lnTo>
                    <a:pt x="37" y="263"/>
                  </a:lnTo>
                  <a:lnTo>
                    <a:pt x="37" y="263"/>
                  </a:lnTo>
                  <a:lnTo>
                    <a:pt x="49" y="262"/>
                  </a:lnTo>
                  <a:lnTo>
                    <a:pt x="64" y="259"/>
                  </a:lnTo>
                  <a:lnTo>
                    <a:pt x="64" y="259"/>
                  </a:lnTo>
                  <a:lnTo>
                    <a:pt x="79" y="254"/>
                  </a:lnTo>
                  <a:lnTo>
                    <a:pt x="92" y="254"/>
                  </a:lnTo>
                  <a:lnTo>
                    <a:pt x="92" y="254"/>
                  </a:lnTo>
                  <a:lnTo>
                    <a:pt x="99" y="254"/>
                  </a:lnTo>
                  <a:lnTo>
                    <a:pt x="99" y="254"/>
                  </a:lnTo>
                  <a:lnTo>
                    <a:pt x="99" y="254"/>
                  </a:lnTo>
                  <a:lnTo>
                    <a:pt x="99" y="254"/>
                  </a:lnTo>
                  <a:lnTo>
                    <a:pt x="99" y="254"/>
                  </a:lnTo>
                  <a:lnTo>
                    <a:pt x="99" y="254"/>
                  </a:lnTo>
                  <a:lnTo>
                    <a:pt x="105" y="254"/>
                  </a:lnTo>
                  <a:lnTo>
                    <a:pt x="105" y="254"/>
                  </a:lnTo>
                  <a:lnTo>
                    <a:pt x="113" y="254"/>
                  </a:lnTo>
                  <a:lnTo>
                    <a:pt x="120" y="251"/>
                  </a:lnTo>
                  <a:lnTo>
                    <a:pt x="126" y="247"/>
                  </a:lnTo>
                  <a:lnTo>
                    <a:pt x="132" y="239"/>
                  </a:lnTo>
                  <a:lnTo>
                    <a:pt x="132" y="239"/>
                  </a:lnTo>
                  <a:lnTo>
                    <a:pt x="132" y="239"/>
                  </a:lnTo>
                  <a:lnTo>
                    <a:pt x="132" y="239"/>
                  </a:lnTo>
                  <a:lnTo>
                    <a:pt x="138" y="226"/>
                  </a:lnTo>
                  <a:lnTo>
                    <a:pt x="138" y="226"/>
                  </a:lnTo>
                  <a:lnTo>
                    <a:pt x="144" y="213"/>
                  </a:lnTo>
                  <a:lnTo>
                    <a:pt x="151" y="198"/>
                  </a:lnTo>
                  <a:lnTo>
                    <a:pt x="161" y="183"/>
                  </a:lnTo>
                  <a:lnTo>
                    <a:pt x="172" y="169"/>
                  </a:lnTo>
                  <a:lnTo>
                    <a:pt x="197" y="139"/>
                  </a:lnTo>
                  <a:lnTo>
                    <a:pt x="220" y="114"/>
                  </a:lnTo>
                  <a:lnTo>
                    <a:pt x="220" y="114"/>
                  </a:lnTo>
                  <a:lnTo>
                    <a:pt x="220" y="114"/>
                  </a:lnTo>
                  <a:lnTo>
                    <a:pt x="220" y="114"/>
                  </a:lnTo>
                  <a:lnTo>
                    <a:pt x="214" y="111"/>
                  </a:lnTo>
                  <a:lnTo>
                    <a:pt x="208" y="107"/>
                  </a:lnTo>
                  <a:lnTo>
                    <a:pt x="195" y="95"/>
                  </a:lnTo>
                  <a:lnTo>
                    <a:pt x="166" y="65"/>
                  </a:lnTo>
                  <a:lnTo>
                    <a:pt x="149" y="50"/>
                  </a:lnTo>
                  <a:lnTo>
                    <a:pt x="133" y="37"/>
                  </a:lnTo>
                  <a:lnTo>
                    <a:pt x="117" y="25"/>
                  </a:lnTo>
                  <a:lnTo>
                    <a:pt x="108" y="22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84" y="17"/>
                  </a:lnTo>
                  <a:lnTo>
                    <a:pt x="70" y="1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48" name="Freeform: Shape 231">
              <a:extLst>
                <a:ext uri="{FF2B5EF4-FFF2-40B4-BE49-F238E27FC236}">
                  <a16:creationId xmlns:a16="http://schemas.microsoft.com/office/drawing/2014/main" id="{391306C4-F055-F241-B27D-3F80C1439C9E}"/>
                </a:ext>
              </a:extLst>
            </p:cNvPr>
            <p:cNvSpPr/>
            <p:nvPr/>
          </p:nvSpPr>
          <p:spPr>
            <a:xfrm>
              <a:off x="3019680" y="3054240"/>
              <a:ext cx="78840" cy="94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0" h="263">
                  <a:moveTo>
                    <a:pt x="40" y="0"/>
                  </a:moveTo>
                  <a:lnTo>
                    <a:pt x="40" y="0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2" y="40"/>
                  </a:lnTo>
                  <a:lnTo>
                    <a:pt x="19" y="45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9" y="71"/>
                  </a:lnTo>
                  <a:lnTo>
                    <a:pt x="8" y="83"/>
                  </a:lnTo>
                  <a:lnTo>
                    <a:pt x="8" y="96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14" y="120"/>
                  </a:lnTo>
                  <a:lnTo>
                    <a:pt x="14" y="120"/>
                  </a:lnTo>
                  <a:lnTo>
                    <a:pt x="18" y="132"/>
                  </a:lnTo>
                  <a:lnTo>
                    <a:pt x="21" y="145"/>
                  </a:lnTo>
                  <a:lnTo>
                    <a:pt x="22" y="160"/>
                  </a:lnTo>
                  <a:lnTo>
                    <a:pt x="24" y="175"/>
                  </a:lnTo>
                  <a:lnTo>
                    <a:pt x="24" y="198"/>
                  </a:lnTo>
                  <a:lnTo>
                    <a:pt x="22" y="207"/>
                  </a:lnTo>
                  <a:lnTo>
                    <a:pt x="21" y="213"/>
                  </a:lnTo>
                  <a:lnTo>
                    <a:pt x="21" y="213"/>
                  </a:lnTo>
                  <a:lnTo>
                    <a:pt x="0" y="247"/>
                  </a:lnTo>
                  <a:lnTo>
                    <a:pt x="0" y="247"/>
                  </a:lnTo>
                  <a:lnTo>
                    <a:pt x="8" y="253"/>
                  </a:lnTo>
                  <a:lnTo>
                    <a:pt x="15" y="257"/>
                  </a:lnTo>
                  <a:lnTo>
                    <a:pt x="25" y="262"/>
                  </a:lnTo>
                  <a:lnTo>
                    <a:pt x="37" y="263"/>
                  </a:lnTo>
                  <a:lnTo>
                    <a:pt x="37" y="263"/>
                  </a:lnTo>
                  <a:lnTo>
                    <a:pt x="49" y="262"/>
                  </a:lnTo>
                  <a:lnTo>
                    <a:pt x="64" y="259"/>
                  </a:lnTo>
                  <a:lnTo>
                    <a:pt x="64" y="259"/>
                  </a:lnTo>
                  <a:lnTo>
                    <a:pt x="79" y="254"/>
                  </a:lnTo>
                  <a:lnTo>
                    <a:pt x="92" y="254"/>
                  </a:lnTo>
                  <a:lnTo>
                    <a:pt x="92" y="254"/>
                  </a:lnTo>
                  <a:lnTo>
                    <a:pt x="99" y="254"/>
                  </a:lnTo>
                  <a:lnTo>
                    <a:pt x="99" y="254"/>
                  </a:lnTo>
                  <a:lnTo>
                    <a:pt x="99" y="254"/>
                  </a:lnTo>
                  <a:lnTo>
                    <a:pt x="99" y="254"/>
                  </a:lnTo>
                  <a:lnTo>
                    <a:pt x="99" y="254"/>
                  </a:lnTo>
                  <a:lnTo>
                    <a:pt x="99" y="254"/>
                  </a:lnTo>
                  <a:lnTo>
                    <a:pt x="105" y="254"/>
                  </a:lnTo>
                  <a:lnTo>
                    <a:pt x="105" y="254"/>
                  </a:lnTo>
                  <a:lnTo>
                    <a:pt x="113" y="254"/>
                  </a:lnTo>
                  <a:lnTo>
                    <a:pt x="120" y="251"/>
                  </a:lnTo>
                  <a:lnTo>
                    <a:pt x="126" y="247"/>
                  </a:lnTo>
                  <a:lnTo>
                    <a:pt x="132" y="239"/>
                  </a:lnTo>
                  <a:lnTo>
                    <a:pt x="132" y="239"/>
                  </a:lnTo>
                  <a:lnTo>
                    <a:pt x="132" y="239"/>
                  </a:lnTo>
                  <a:lnTo>
                    <a:pt x="132" y="239"/>
                  </a:lnTo>
                  <a:lnTo>
                    <a:pt x="138" y="226"/>
                  </a:lnTo>
                  <a:lnTo>
                    <a:pt x="138" y="226"/>
                  </a:lnTo>
                  <a:lnTo>
                    <a:pt x="144" y="213"/>
                  </a:lnTo>
                  <a:lnTo>
                    <a:pt x="151" y="198"/>
                  </a:lnTo>
                  <a:lnTo>
                    <a:pt x="161" y="183"/>
                  </a:lnTo>
                  <a:lnTo>
                    <a:pt x="172" y="169"/>
                  </a:lnTo>
                  <a:lnTo>
                    <a:pt x="197" y="139"/>
                  </a:lnTo>
                  <a:lnTo>
                    <a:pt x="220" y="114"/>
                  </a:lnTo>
                  <a:lnTo>
                    <a:pt x="220" y="114"/>
                  </a:lnTo>
                  <a:lnTo>
                    <a:pt x="220" y="114"/>
                  </a:lnTo>
                  <a:lnTo>
                    <a:pt x="220" y="114"/>
                  </a:lnTo>
                  <a:lnTo>
                    <a:pt x="214" y="111"/>
                  </a:lnTo>
                  <a:lnTo>
                    <a:pt x="208" y="107"/>
                  </a:lnTo>
                  <a:lnTo>
                    <a:pt x="195" y="95"/>
                  </a:lnTo>
                  <a:lnTo>
                    <a:pt x="166" y="65"/>
                  </a:lnTo>
                  <a:lnTo>
                    <a:pt x="149" y="50"/>
                  </a:lnTo>
                  <a:lnTo>
                    <a:pt x="133" y="37"/>
                  </a:lnTo>
                  <a:lnTo>
                    <a:pt x="117" y="25"/>
                  </a:lnTo>
                  <a:lnTo>
                    <a:pt x="108" y="22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84" y="17"/>
                  </a:lnTo>
                  <a:lnTo>
                    <a:pt x="70" y="1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49" name="Freeform: Shape 232">
              <a:extLst>
                <a:ext uri="{FF2B5EF4-FFF2-40B4-BE49-F238E27FC236}">
                  <a16:creationId xmlns:a16="http://schemas.microsoft.com/office/drawing/2014/main" id="{9F2518E9-22CE-3145-805B-74335D2DA89B}"/>
                </a:ext>
              </a:extLst>
            </p:cNvPr>
            <p:cNvSpPr/>
            <p:nvPr/>
          </p:nvSpPr>
          <p:spPr>
            <a:xfrm>
              <a:off x="2309040" y="2616480"/>
              <a:ext cx="260640" cy="84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25" h="236">
                  <a:moveTo>
                    <a:pt x="198" y="0"/>
                  </a:moveTo>
                  <a:lnTo>
                    <a:pt x="198" y="0"/>
                  </a:lnTo>
                  <a:lnTo>
                    <a:pt x="176" y="1"/>
                  </a:lnTo>
                  <a:lnTo>
                    <a:pt x="155" y="3"/>
                  </a:lnTo>
                  <a:lnTo>
                    <a:pt x="135" y="7"/>
                  </a:lnTo>
                  <a:lnTo>
                    <a:pt x="117" y="11"/>
                  </a:lnTo>
                  <a:lnTo>
                    <a:pt x="98" y="19"/>
                  </a:lnTo>
                  <a:lnTo>
                    <a:pt x="81" y="25"/>
                  </a:lnTo>
                  <a:lnTo>
                    <a:pt x="65" y="32"/>
                  </a:lnTo>
                  <a:lnTo>
                    <a:pt x="52" y="41"/>
                  </a:lnTo>
                  <a:lnTo>
                    <a:pt x="38" y="48"/>
                  </a:lnTo>
                  <a:lnTo>
                    <a:pt x="28" y="57"/>
                  </a:lnTo>
                  <a:lnTo>
                    <a:pt x="19" y="65"/>
                  </a:lnTo>
                  <a:lnTo>
                    <a:pt x="10" y="72"/>
                  </a:lnTo>
                  <a:lnTo>
                    <a:pt x="6" y="79"/>
                  </a:lnTo>
                  <a:lnTo>
                    <a:pt x="2" y="85"/>
                  </a:lnTo>
                  <a:lnTo>
                    <a:pt x="0" y="90"/>
                  </a:lnTo>
                  <a:lnTo>
                    <a:pt x="2" y="93"/>
                  </a:lnTo>
                  <a:lnTo>
                    <a:pt x="2" y="93"/>
                  </a:lnTo>
                  <a:lnTo>
                    <a:pt x="5" y="95"/>
                  </a:lnTo>
                  <a:lnTo>
                    <a:pt x="7" y="97"/>
                  </a:lnTo>
                  <a:lnTo>
                    <a:pt x="16" y="98"/>
                  </a:lnTo>
                  <a:lnTo>
                    <a:pt x="16" y="98"/>
                  </a:lnTo>
                  <a:lnTo>
                    <a:pt x="27" y="97"/>
                  </a:lnTo>
                  <a:lnTo>
                    <a:pt x="40" y="93"/>
                  </a:lnTo>
                  <a:lnTo>
                    <a:pt x="55" y="85"/>
                  </a:lnTo>
                  <a:lnTo>
                    <a:pt x="70" y="76"/>
                  </a:lnTo>
                  <a:lnTo>
                    <a:pt x="99" y="56"/>
                  </a:lnTo>
                  <a:lnTo>
                    <a:pt x="124" y="37"/>
                  </a:lnTo>
                  <a:lnTo>
                    <a:pt x="124" y="37"/>
                  </a:lnTo>
                  <a:lnTo>
                    <a:pt x="130" y="34"/>
                  </a:lnTo>
                  <a:lnTo>
                    <a:pt x="136" y="31"/>
                  </a:lnTo>
                  <a:lnTo>
                    <a:pt x="142" y="29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57" y="29"/>
                  </a:lnTo>
                  <a:lnTo>
                    <a:pt x="164" y="32"/>
                  </a:lnTo>
                  <a:lnTo>
                    <a:pt x="171" y="37"/>
                  </a:lnTo>
                  <a:lnTo>
                    <a:pt x="179" y="42"/>
                  </a:lnTo>
                  <a:lnTo>
                    <a:pt x="183" y="48"/>
                  </a:lnTo>
                  <a:lnTo>
                    <a:pt x="188" y="54"/>
                  </a:lnTo>
                  <a:lnTo>
                    <a:pt x="191" y="60"/>
                  </a:lnTo>
                  <a:lnTo>
                    <a:pt x="192" y="65"/>
                  </a:lnTo>
                  <a:lnTo>
                    <a:pt x="192" y="65"/>
                  </a:lnTo>
                  <a:lnTo>
                    <a:pt x="194" y="68"/>
                  </a:lnTo>
                  <a:lnTo>
                    <a:pt x="195" y="70"/>
                  </a:lnTo>
                  <a:lnTo>
                    <a:pt x="202" y="75"/>
                  </a:lnTo>
                  <a:lnTo>
                    <a:pt x="213" y="79"/>
                  </a:lnTo>
                  <a:lnTo>
                    <a:pt x="226" y="84"/>
                  </a:lnTo>
                  <a:lnTo>
                    <a:pt x="242" y="87"/>
                  </a:lnTo>
                  <a:lnTo>
                    <a:pt x="263" y="90"/>
                  </a:lnTo>
                  <a:lnTo>
                    <a:pt x="312" y="93"/>
                  </a:lnTo>
                  <a:lnTo>
                    <a:pt x="312" y="93"/>
                  </a:lnTo>
                  <a:lnTo>
                    <a:pt x="324" y="94"/>
                  </a:lnTo>
                  <a:lnTo>
                    <a:pt x="335" y="97"/>
                  </a:lnTo>
                  <a:lnTo>
                    <a:pt x="346" y="100"/>
                  </a:lnTo>
                  <a:lnTo>
                    <a:pt x="356" y="104"/>
                  </a:lnTo>
                  <a:lnTo>
                    <a:pt x="372" y="115"/>
                  </a:lnTo>
                  <a:lnTo>
                    <a:pt x="387" y="128"/>
                  </a:lnTo>
                  <a:lnTo>
                    <a:pt x="403" y="140"/>
                  </a:lnTo>
                  <a:lnTo>
                    <a:pt x="419" y="153"/>
                  </a:lnTo>
                  <a:lnTo>
                    <a:pt x="428" y="159"/>
                  </a:lnTo>
                  <a:lnTo>
                    <a:pt x="439" y="163"/>
                  </a:lnTo>
                  <a:lnTo>
                    <a:pt x="449" y="168"/>
                  </a:lnTo>
                  <a:lnTo>
                    <a:pt x="461" y="171"/>
                  </a:lnTo>
                  <a:lnTo>
                    <a:pt x="461" y="171"/>
                  </a:lnTo>
                  <a:lnTo>
                    <a:pt x="473" y="174"/>
                  </a:lnTo>
                  <a:lnTo>
                    <a:pt x="481" y="178"/>
                  </a:lnTo>
                  <a:lnTo>
                    <a:pt x="487" y="181"/>
                  </a:lnTo>
                  <a:lnTo>
                    <a:pt x="492" y="184"/>
                  </a:lnTo>
                  <a:lnTo>
                    <a:pt x="493" y="189"/>
                  </a:lnTo>
                  <a:lnTo>
                    <a:pt x="493" y="193"/>
                  </a:lnTo>
                  <a:lnTo>
                    <a:pt x="492" y="200"/>
                  </a:lnTo>
                  <a:lnTo>
                    <a:pt x="487" y="208"/>
                  </a:lnTo>
                  <a:lnTo>
                    <a:pt x="486" y="215"/>
                  </a:lnTo>
                  <a:lnTo>
                    <a:pt x="486" y="220"/>
                  </a:lnTo>
                  <a:lnTo>
                    <a:pt x="487" y="223"/>
                  </a:lnTo>
                  <a:lnTo>
                    <a:pt x="490" y="226"/>
                  </a:lnTo>
                  <a:lnTo>
                    <a:pt x="496" y="227"/>
                  </a:lnTo>
                  <a:lnTo>
                    <a:pt x="496" y="227"/>
                  </a:lnTo>
                  <a:lnTo>
                    <a:pt x="511" y="231"/>
                  </a:lnTo>
                  <a:lnTo>
                    <a:pt x="533" y="233"/>
                  </a:lnTo>
                  <a:lnTo>
                    <a:pt x="561" y="234"/>
                  </a:lnTo>
                  <a:lnTo>
                    <a:pt x="592" y="236"/>
                  </a:lnTo>
                  <a:lnTo>
                    <a:pt x="592" y="236"/>
                  </a:lnTo>
                  <a:lnTo>
                    <a:pt x="638" y="234"/>
                  </a:lnTo>
                  <a:lnTo>
                    <a:pt x="678" y="231"/>
                  </a:lnTo>
                  <a:lnTo>
                    <a:pt x="696" y="230"/>
                  </a:lnTo>
                  <a:lnTo>
                    <a:pt x="709" y="227"/>
                  </a:lnTo>
                  <a:lnTo>
                    <a:pt x="719" y="224"/>
                  </a:lnTo>
                  <a:lnTo>
                    <a:pt x="724" y="221"/>
                  </a:lnTo>
                  <a:lnTo>
                    <a:pt x="724" y="221"/>
                  </a:lnTo>
                  <a:lnTo>
                    <a:pt x="725" y="218"/>
                  </a:lnTo>
                  <a:lnTo>
                    <a:pt x="724" y="214"/>
                  </a:lnTo>
                  <a:lnTo>
                    <a:pt x="721" y="208"/>
                  </a:lnTo>
                  <a:lnTo>
                    <a:pt x="716" y="202"/>
                  </a:lnTo>
                  <a:lnTo>
                    <a:pt x="700" y="190"/>
                  </a:lnTo>
                  <a:lnTo>
                    <a:pt x="681" y="177"/>
                  </a:lnTo>
                  <a:lnTo>
                    <a:pt x="659" y="163"/>
                  </a:lnTo>
                  <a:lnTo>
                    <a:pt x="635" y="153"/>
                  </a:lnTo>
                  <a:lnTo>
                    <a:pt x="613" y="146"/>
                  </a:lnTo>
                  <a:lnTo>
                    <a:pt x="603" y="144"/>
                  </a:lnTo>
                  <a:lnTo>
                    <a:pt x="592" y="143"/>
                  </a:lnTo>
                  <a:lnTo>
                    <a:pt x="592" y="143"/>
                  </a:lnTo>
                  <a:lnTo>
                    <a:pt x="583" y="141"/>
                  </a:lnTo>
                  <a:lnTo>
                    <a:pt x="570" y="138"/>
                  </a:lnTo>
                  <a:lnTo>
                    <a:pt x="555" y="132"/>
                  </a:lnTo>
                  <a:lnTo>
                    <a:pt x="539" y="127"/>
                  </a:lnTo>
                  <a:lnTo>
                    <a:pt x="502" y="107"/>
                  </a:lnTo>
                  <a:lnTo>
                    <a:pt x="458" y="85"/>
                  </a:lnTo>
                  <a:lnTo>
                    <a:pt x="409" y="63"/>
                  </a:lnTo>
                  <a:lnTo>
                    <a:pt x="357" y="39"/>
                  </a:lnTo>
                  <a:lnTo>
                    <a:pt x="332" y="29"/>
                  </a:lnTo>
                  <a:lnTo>
                    <a:pt x="306" y="20"/>
                  </a:lnTo>
                  <a:lnTo>
                    <a:pt x="279" y="11"/>
                  </a:lnTo>
                  <a:lnTo>
                    <a:pt x="253" y="5"/>
                  </a:lnTo>
                  <a:lnTo>
                    <a:pt x="253" y="5"/>
                  </a:lnTo>
                  <a:lnTo>
                    <a:pt x="225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50" name="Freeform: Shape 233">
              <a:extLst>
                <a:ext uri="{FF2B5EF4-FFF2-40B4-BE49-F238E27FC236}">
                  <a16:creationId xmlns:a16="http://schemas.microsoft.com/office/drawing/2014/main" id="{AB6DE547-8CAB-5E47-AC2B-DA49367A5393}"/>
                </a:ext>
              </a:extLst>
            </p:cNvPr>
            <p:cNvSpPr/>
            <p:nvPr/>
          </p:nvSpPr>
          <p:spPr>
            <a:xfrm>
              <a:off x="2309040" y="2616480"/>
              <a:ext cx="260640" cy="84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25" h="236">
                  <a:moveTo>
                    <a:pt x="198" y="0"/>
                  </a:moveTo>
                  <a:lnTo>
                    <a:pt x="198" y="0"/>
                  </a:lnTo>
                  <a:lnTo>
                    <a:pt x="176" y="1"/>
                  </a:lnTo>
                  <a:lnTo>
                    <a:pt x="155" y="3"/>
                  </a:lnTo>
                  <a:lnTo>
                    <a:pt x="135" y="7"/>
                  </a:lnTo>
                  <a:lnTo>
                    <a:pt x="117" y="11"/>
                  </a:lnTo>
                  <a:lnTo>
                    <a:pt x="98" y="19"/>
                  </a:lnTo>
                  <a:lnTo>
                    <a:pt x="81" y="25"/>
                  </a:lnTo>
                  <a:lnTo>
                    <a:pt x="65" y="32"/>
                  </a:lnTo>
                  <a:lnTo>
                    <a:pt x="52" y="41"/>
                  </a:lnTo>
                  <a:lnTo>
                    <a:pt x="38" y="48"/>
                  </a:lnTo>
                  <a:lnTo>
                    <a:pt x="28" y="57"/>
                  </a:lnTo>
                  <a:lnTo>
                    <a:pt x="19" y="65"/>
                  </a:lnTo>
                  <a:lnTo>
                    <a:pt x="10" y="72"/>
                  </a:lnTo>
                  <a:lnTo>
                    <a:pt x="6" y="79"/>
                  </a:lnTo>
                  <a:lnTo>
                    <a:pt x="2" y="85"/>
                  </a:lnTo>
                  <a:lnTo>
                    <a:pt x="0" y="90"/>
                  </a:lnTo>
                  <a:lnTo>
                    <a:pt x="2" y="93"/>
                  </a:lnTo>
                  <a:lnTo>
                    <a:pt x="2" y="93"/>
                  </a:lnTo>
                  <a:lnTo>
                    <a:pt x="5" y="95"/>
                  </a:lnTo>
                  <a:lnTo>
                    <a:pt x="7" y="97"/>
                  </a:lnTo>
                  <a:lnTo>
                    <a:pt x="16" y="98"/>
                  </a:lnTo>
                  <a:lnTo>
                    <a:pt x="16" y="98"/>
                  </a:lnTo>
                  <a:lnTo>
                    <a:pt x="27" y="97"/>
                  </a:lnTo>
                  <a:lnTo>
                    <a:pt x="40" y="93"/>
                  </a:lnTo>
                  <a:lnTo>
                    <a:pt x="55" y="85"/>
                  </a:lnTo>
                  <a:lnTo>
                    <a:pt x="70" y="76"/>
                  </a:lnTo>
                  <a:lnTo>
                    <a:pt x="99" y="56"/>
                  </a:lnTo>
                  <a:lnTo>
                    <a:pt x="124" y="37"/>
                  </a:lnTo>
                  <a:lnTo>
                    <a:pt x="124" y="37"/>
                  </a:lnTo>
                  <a:lnTo>
                    <a:pt x="130" y="34"/>
                  </a:lnTo>
                  <a:lnTo>
                    <a:pt x="136" y="31"/>
                  </a:lnTo>
                  <a:lnTo>
                    <a:pt x="142" y="29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57" y="29"/>
                  </a:lnTo>
                  <a:lnTo>
                    <a:pt x="164" y="32"/>
                  </a:lnTo>
                  <a:lnTo>
                    <a:pt x="171" y="37"/>
                  </a:lnTo>
                  <a:lnTo>
                    <a:pt x="179" y="42"/>
                  </a:lnTo>
                  <a:lnTo>
                    <a:pt x="183" y="48"/>
                  </a:lnTo>
                  <a:lnTo>
                    <a:pt x="188" y="54"/>
                  </a:lnTo>
                  <a:lnTo>
                    <a:pt x="191" y="60"/>
                  </a:lnTo>
                  <a:lnTo>
                    <a:pt x="192" y="65"/>
                  </a:lnTo>
                  <a:lnTo>
                    <a:pt x="192" y="65"/>
                  </a:lnTo>
                  <a:lnTo>
                    <a:pt x="194" y="68"/>
                  </a:lnTo>
                  <a:lnTo>
                    <a:pt x="195" y="70"/>
                  </a:lnTo>
                  <a:lnTo>
                    <a:pt x="202" y="75"/>
                  </a:lnTo>
                  <a:lnTo>
                    <a:pt x="213" y="79"/>
                  </a:lnTo>
                  <a:lnTo>
                    <a:pt x="226" y="84"/>
                  </a:lnTo>
                  <a:lnTo>
                    <a:pt x="242" y="87"/>
                  </a:lnTo>
                  <a:lnTo>
                    <a:pt x="263" y="90"/>
                  </a:lnTo>
                  <a:lnTo>
                    <a:pt x="312" y="93"/>
                  </a:lnTo>
                  <a:lnTo>
                    <a:pt x="312" y="93"/>
                  </a:lnTo>
                  <a:lnTo>
                    <a:pt x="324" y="94"/>
                  </a:lnTo>
                  <a:lnTo>
                    <a:pt x="335" y="97"/>
                  </a:lnTo>
                  <a:lnTo>
                    <a:pt x="346" y="100"/>
                  </a:lnTo>
                  <a:lnTo>
                    <a:pt x="356" y="104"/>
                  </a:lnTo>
                  <a:lnTo>
                    <a:pt x="372" y="115"/>
                  </a:lnTo>
                  <a:lnTo>
                    <a:pt x="387" y="128"/>
                  </a:lnTo>
                  <a:lnTo>
                    <a:pt x="403" y="140"/>
                  </a:lnTo>
                  <a:lnTo>
                    <a:pt x="419" y="153"/>
                  </a:lnTo>
                  <a:lnTo>
                    <a:pt x="428" y="159"/>
                  </a:lnTo>
                  <a:lnTo>
                    <a:pt x="439" y="163"/>
                  </a:lnTo>
                  <a:lnTo>
                    <a:pt x="449" y="168"/>
                  </a:lnTo>
                  <a:lnTo>
                    <a:pt x="461" y="171"/>
                  </a:lnTo>
                  <a:lnTo>
                    <a:pt x="461" y="171"/>
                  </a:lnTo>
                  <a:lnTo>
                    <a:pt x="473" y="174"/>
                  </a:lnTo>
                  <a:lnTo>
                    <a:pt x="481" y="178"/>
                  </a:lnTo>
                  <a:lnTo>
                    <a:pt x="487" y="181"/>
                  </a:lnTo>
                  <a:lnTo>
                    <a:pt x="492" y="184"/>
                  </a:lnTo>
                  <a:lnTo>
                    <a:pt x="493" y="189"/>
                  </a:lnTo>
                  <a:lnTo>
                    <a:pt x="493" y="193"/>
                  </a:lnTo>
                  <a:lnTo>
                    <a:pt x="492" y="200"/>
                  </a:lnTo>
                  <a:lnTo>
                    <a:pt x="487" y="208"/>
                  </a:lnTo>
                  <a:lnTo>
                    <a:pt x="486" y="215"/>
                  </a:lnTo>
                  <a:lnTo>
                    <a:pt x="486" y="220"/>
                  </a:lnTo>
                  <a:lnTo>
                    <a:pt x="487" y="223"/>
                  </a:lnTo>
                  <a:lnTo>
                    <a:pt x="490" y="226"/>
                  </a:lnTo>
                  <a:lnTo>
                    <a:pt x="496" y="227"/>
                  </a:lnTo>
                  <a:lnTo>
                    <a:pt x="496" y="227"/>
                  </a:lnTo>
                  <a:lnTo>
                    <a:pt x="511" y="231"/>
                  </a:lnTo>
                  <a:lnTo>
                    <a:pt x="533" y="233"/>
                  </a:lnTo>
                  <a:lnTo>
                    <a:pt x="561" y="234"/>
                  </a:lnTo>
                  <a:lnTo>
                    <a:pt x="592" y="236"/>
                  </a:lnTo>
                  <a:lnTo>
                    <a:pt x="592" y="236"/>
                  </a:lnTo>
                  <a:lnTo>
                    <a:pt x="638" y="234"/>
                  </a:lnTo>
                  <a:lnTo>
                    <a:pt x="678" y="231"/>
                  </a:lnTo>
                  <a:lnTo>
                    <a:pt x="696" y="230"/>
                  </a:lnTo>
                  <a:lnTo>
                    <a:pt x="709" y="227"/>
                  </a:lnTo>
                  <a:lnTo>
                    <a:pt x="719" y="224"/>
                  </a:lnTo>
                  <a:lnTo>
                    <a:pt x="724" y="221"/>
                  </a:lnTo>
                  <a:lnTo>
                    <a:pt x="724" y="221"/>
                  </a:lnTo>
                  <a:lnTo>
                    <a:pt x="725" y="218"/>
                  </a:lnTo>
                  <a:lnTo>
                    <a:pt x="724" y="214"/>
                  </a:lnTo>
                  <a:lnTo>
                    <a:pt x="721" y="208"/>
                  </a:lnTo>
                  <a:lnTo>
                    <a:pt x="716" y="202"/>
                  </a:lnTo>
                  <a:lnTo>
                    <a:pt x="700" y="190"/>
                  </a:lnTo>
                  <a:lnTo>
                    <a:pt x="681" y="177"/>
                  </a:lnTo>
                  <a:lnTo>
                    <a:pt x="659" y="163"/>
                  </a:lnTo>
                  <a:lnTo>
                    <a:pt x="635" y="153"/>
                  </a:lnTo>
                  <a:lnTo>
                    <a:pt x="613" y="146"/>
                  </a:lnTo>
                  <a:lnTo>
                    <a:pt x="603" y="144"/>
                  </a:lnTo>
                  <a:lnTo>
                    <a:pt x="592" y="143"/>
                  </a:lnTo>
                  <a:lnTo>
                    <a:pt x="592" y="143"/>
                  </a:lnTo>
                  <a:lnTo>
                    <a:pt x="583" y="141"/>
                  </a:lnTo>
                  <a:lnTo>
                    <a:pt x="570" y="138"/>
                  </a:lnTo>
                  <a:lnTo>
                    <a:pt x="555" y="132"/>
                  </a:lnTo>
                  <a:lnTo>
                    <a:pt x="539" y="127"/>
                  </a:lnTo>
                  <a:lnTo>
                    <a:pt x="502" y="107"/>
                  </a:lnTo>
                  <a:lnTo>
                    <a:pt x="458" y="85"/>
                  </a:lnTo>
                  <a:lnTo>
                    <a:pt x="409" y="63"/>
                  </a:lnTo>
                  <a:lnTo>
                    <a:pt x="357" y="39"/>
                  </a:lnTo>
                  <a:lnTo>
                    <a:pt x="332" y="29"/>
                  </a:lnTo>
                  <a:lnTo>
                    <a:pt x="306" y="20"/>
                  </a:lnTo>
                  <a:lnTo>
                    <a:pt x="279" y="11"/>
                  </a:lnTo>
                  <a:lnTo>
                    <a:pt x="253" y="5"/>
                  </a:lnTo>
                  <a:lnTo>
                    <a:pt x="253" y="5"/>
                  </a:lnTo>
                  <a:lnTo>
                    <a:pt x="225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51" name="Freeform: Shape 234">
              <a:extLst>
                <a:ext uri="{FF2B5EF4-FFF2-40B4-BE49-F238E27FC236}">
                  <a16:creationId xmlns:a16="http://schemas.microsoft.com/office/drawing/2014/main" id="{952109D8-BCED-FC49-829A-2BC19F0AE8B2}"/>
                </a:ext>
              </a:extLst>
            </p:cNvPr>
            <p:cNvSpPr/>
            <p:nvPr/>
          </p:nvSpPr>
          <p:spPr>
            <a:xfrm>
              <a:off x="2464920" y="2741399"/>
              <a:ext cx="51480" cy="16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4" h="48">
                  <a:moveTo>
                    <a:pt x="29" y="0"/>
                  </a:moveTo>
                  <a:lnTo>
                    <a:pt x="29" y="0"/>
                  </a:lnTo>
                  <a:lnTo>
                    <a:pt x="15" y="1"/>
                  </a:lnTo>
                  <a:lnTo>
                    <a:pt x="6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6" y="17"/>
                  </a:lnTo>
                  <a:lnTo>
                    <a:pt x="16" y="25"/>
                  </a:lnTo>
                  <a:lnTo>
                    <a:pt x="29" y="31"/>
                  </a:lnTo>
                  <a:lnTo>
                    <a:pt x="46" y="36"/>
                  </a:lnTo>
                  <a:lnTo>
                    <a:pt x="62" y="41"/>
                  </a:lnTo>
                  <a:lnTo>
                    <a:pt x="80" y="44"/>
                  </a:lnTo>
                  <a:lnTo>
                    <a:pt x="97" y="47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24" y="47"/>
                  </a:lnTo>
                  <a:lnTo>
                    <a:pt x="133" y="45"/>
                  </a:lnTo>
                  <a:lnTo>
                    <a:pt x="140" y="42"/>
                  </a:lnTo>
                  <a:lnTo>
                    <a:pt x="144" y="36"/>
                  </a:lnTo>
                  <a:lnTo>
                    <a:pt x="144" y="36"/>
                  </a:lnTo>
                  <a:lnTo>
                    <a:pt x="144" y="34"/>
                  </a:lnTo>
                  <a:lnTo>
                    <a:pt x="143" y="29"/>
                  </a:lnTo>
                  <a:lnTo>
                    <a:pt x="140" y="26"/>
                  </a:lnTo>
                  <a:lnTo>
                    <a:pt x="136" y="23"/>
                  </a:lnTo>
                  <a:lnTo>
                    <a:pt x="124" y="17"/>
                  </a:lnTo>
                  <a:lnTo>
                    <a:pt x="106" y="11"/>
                  </a:lnTo>
                  <a:lnTo>
                    <a:pt x="87" y="7"/>
                  </a:lnTo>
                  <a:lnTo>
                    <a:pt x="66" y="2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52" name="Freeform: Shape 235">
              <a:extLst>
                <a:ext uri="{FF2B5EF4-FFF2-40B4-BE49-F238E27FC236}">
                  <a16:creationId xmlns:a16="http://schemas.microsoft.com/office/drawing/2014/main" id="{B7263384-7B72-A146-8C90-999B9D8257FB}"/>
                </a:ext>
              </a:extLst>
            </p:cNvPr>
            <p:cNvSpPr/>
            <p:nvPr/>
          </p:nvSpPr>
          <p:spPr>
            <a:xfrm>
              <a:off x="2464920" y="2741399"/>
              <a:ext cx="51480" cy="16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4" h="48">
                  <a:moveTo>
                    <a:pt x="29" y="0"/>
                  </a:moveTo>
                  <a:lnTo>
                    <a:pt x="29" y="0"/>
                  </a:lnTo>
                  <a:lnTo>
                    <a:pt x="15" y="1"/>
                  </a:lnTo>
                  <a:lnTo>
                    <a:pt x="6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6" y="17"/>
                  </a:lnTo>
                  <a:lnTo>
                    <a:pt x="16" y="25"/>
                  </a:lnTo>
                  <a:lnTo>
                    <a:pt x="29" y="31"/>
                  </a:lnTo>
                  <a:lnTo>
                    <a:pt x="46" y="36"/>
                  </a:lnTo>
                  <a:lnTo>
                    <a:pt x="62" y="41"/>
                  </a:lnTo>
                  <a:lnTo>
                    <a:pt x="80" y="44"/>
                  </a:lnTo>
                  <a:lnTo>
                    <a:pt x="97" y="47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24" y="47"/>
                  </a:lnTo>
                  <a:lnTo>
                    <a:pt x="133" y="45"/>
                  </a:lnTo>
                  <a:lnTo>
                    <a:pt x="140" y="42"/>
                  </a:lnTo>
                  <a:lnTo>
                    <a:pt x="144" y="36"/>
                  </a:lnTo>
                  <a:lnTo>
                    <a:pt x="144" y="36"/>
                  </a:lnTo>
                  <a:lnTo>
                    <a:pt x="144" y="34"/>
                  </a:lnTo>
                  <a:lnTo>
                    <a:pt x="143" y="29"/>
                  </a:lnTo>
                  <a:lnTo>
                    <a:pt x="140" y="26"/>
                  </a:lnTo>
                  <a:lnTo>
                    <a:pt x="136" y="23"/>
                  </a:lnTo>
                  <a:lnTo>
                    <a:pt x="124" y="17"/>
                  </a:lnTo>
                  <a:lnTo>
                    <a:pt x="106" y="11"/>
                  </a:lnTo>
                  <a:lnTo>
                    <a:pt x="87" y="7"/>
                  </a:lnTo>
                  <a:lnTo>
                    <a:pt x="66" y="2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53" name="Freeform: Shape 236">
              <a:extLst>
                <a:ext uri="{FF2B5EF4-FFF2-40B4-BE49-F238E27FC236}">
                  <a16:creationId xmlns:a16="http://schemas.microsoft.com/office/drawing/2014/main" id="{F852A43C-0497-C840-8EDD-1618C69C6522}"/>
                </a:ext>
              </a:extLst>
            </p:cNvPr>
            <p:cNvSpPr/>
            <p:nvPr/>
          </p:nvSpPr>
          <p:spPr>
            <a:xfrm>
              <a:off x="2753640" y="2737439"/>
              <a:ext cx="42480" cy="18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9" h="53">
                  <a:moveTo>
                    <a:pt x="45" y="0"/>
                  </a:moveTo>
                  <a:lnTo>
                    <a:pt x="45" y="0"/>
                  </a:lnTo>
                  <a:lnTo>
                    <a:pt x="35" y="2"/>
                  </a:lnTo>
                  <a:lnTo>
                    <a:pt x="25" y="2"/>
                  </a:lnTo>
                  <a:lnTo>
                    <a:pt x="16" y="5"/>
                  </a:lnTo>
                  <a:lnTo>
                    <a:pt x="7" y="8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7" y="36"/>
                  </a:lnTo>
                  <a:lnTo>
                    <a:pt x="13" y="40"/>
                  </a:lnTo>
                  <a:lnTo>
                    <a:pt x="19" y="45"/>
                  </a:lnTo>
                  <a:lnTo>
                    <a:pt x="25" y="47"/>
                  </a:lnTo>
                  <a:lnTo>
                    <a:pt x="39" y="52"/>
                  </a:lnTo>
                  <a:lnTo>
                    <a:pt x="54" y="53"/>
                  </a:lnTo>
                  <a:lnTo>
                    <a:pt x="54" y="53"/>
                  </a:lnTo>
                  <a:lnTo>
                    <a:pt x="65" y="52"/>
                  </a:lnTo>
                  <a:lnTo>
                    <a:pt x="76" y="50"/>
                  </a:lnTo>
                  <a:lnTo>
                    <a:pt x="87" y="49"/>
                  </a:lnTo>
                  <a:lnTo>
                    <a:pt x="95" y="45"/>
                  </a:lnTo>
                  <a:lnTo>
                    <a:pt x="103" y="42"/>
                  </a:lnTo>
                  <a:lnTo>
                    <a:pt x="110" y="37"/>
                  </a:lnTo>
                  <a:lnTo>
                    <a:pt x="115" y="33"/>
                  </a:lnTo>
                  <a:lnTo>
                    <a:pt x="118" y="30"/>
                  </a:lnTo>
                  <a:lnTo>
                    <a:pt x="118" y="30"/>
                  </a:lnTo>
                  <a:lnTo>
                    <a:pt x="119" y="25"/>
                  </a:lnTo>
                  <a:lnTo>
                    <a:pt x="118" y="22"/>
                  </a:lnTo>
                  <a:lnTo>
                    <a:pt x="115" y="18"/>
                  </a:lnTo>
                  <a:lnTo>
                    <a:pt x="107" y="12"/>
                  </a:lnTo>
                  <a:lnTo>
                    <a:pt x="99" y="9"/>
                  </a:lnTo>
                  <a:lnTo>
                    <a:pt x="87" y="5"/>
                  </a:lnTo>
                  <a:lnTo>
                    <a:pt x="73" y="3"/>
                  </a:lnTo>
                  <a:lnTo>
                    <a:pt x="60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54" name="Freeform: Shape 237">
              <a:extLst>
                <a:ext uri="{FF2B5EF4-FFF2-40B4-BE49-F238E27FC236}">
                  <a16:creationId xmlns:a16="http://schemas.microsoft.com/office/drawing/2014/main" id="{E216135B-5619-4442-A13F-4C6115C05285}"/>
                </a:ext>
              </a:extLst>
            </p:cNvPr>
            <p:cNvSpPr/>
            <p:nvPr/>
          </p:nvSpPr>
          <p:spPr>
            <a:xfrm>
              <a:off x="2753640" y="2737439"/>
              <a:ext cx="42480" cy="18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9" h="53">
                  <a:moveTo>
                    <a:pt x="45" y="0"/>
                  </a:moveTo>
                  <a:lnTo>
                    <a:pt x="45" y="0"/>
                  </a:lnTo>
                  <a:lnTo>
                    <a:pt x="35" y="2"/>
                  </a:lnTo>
                  <a:lnTo>
                    <a:pt x="25" y="2"/>
                  </a:lnTo>
                  <a:lnTo>
                    <a:pt x="16" y="5"/>
                  </a:lnTo>
                  <a:lnTo>
                    <a:pt x="7" y="8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7" y="36"/>
                  </a:lnTo>
                  <a:lnTo>
                    <a:pt x="13" y="40"/>
                  </a:lnTo>
                  <a:lnTo>
                    <a:pt x="19" y="45"/>
                  </a:lnTo>
                  <a:lnTo>
                    <a:pt x="25" y="47"/>
                  </a:lnTo>
                  <a:lnTo>
                    <a:pt x="39" y="52"/>
                  </a:lnTo>
                  <a:lnTo>
                    <a:pt x="54" y="53"/>
                  </a:lnTo>
                  <a:lnTo>
                    <a:pt x="54" y="53"/>
                  </a:lnTo>
                  <a:lnTo>
                    <a:pt x="65" y="52"/>
                  </a:lnTo>
                  <a:lnTo>
                    <a:pt x="76" y="50"/>
                  </a:lnTo>
                  <a:lnTo>
                    <a:pt x="87" y="49"/>
                  </a:lnTo>
                  <a:lnTo>
                    <a:pt x="95" y="45"/>
                  </a:lnTo>
                  <a:lnTo>
                    <a:pt x="103" y="42"/>
                  </a:lnTo>
                  <a:lnTo>
                    <a:pt x="110" y="37"/>
                  </a:lnTo>
                  <a:lnTo>
                    <a:pt x="115" y="33"/>
                  </a:lnTo>
                  <a:lnTo>
                    <a:pt x="118" y="30"/>
                  </a:lnTo>
                  <a:lnTo>
                    <a:pt x="118" y="30"/>
                  </a:lnTo>
                  <a:lnTo>
                    <a:pt x="119" y="25"/>
                  </a:lnTo>
                  <a:lnTo>
                    <a:pt x="118" y="22"/>
                  </a:lnTo>
                  <a:lnTo>
                    <a:pt x="115" y="18"/>
                  </a:lnTo>
                  <a:lnTo>
                    <a:pt x="107" y="12"/>
                  </a:lnTo>
                  <a:lnTo>
                    <a:pt x="99" y="9"/>
                  </a:lnTo>
                  <a:lnTo>
                    <a:pt x="87" y="5"/>
                  </a:lnTo>
                  <a:lnTo>
                    <a:pt x="73" y="3"/>
                  </a:lnTo>
                  <a:lnTo>
                    <a:pt x="60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55" name="Freeform: Shape 238">
              <a:extLst>
                <a:ext uri="{FF2B5EF4-FFF2-40B4-BE49-F238E27FC236}">
                  <a16:creationId xmlns:a16="http://schemas.microsoft.com/office/drawing/2014/main" id="{7651AA8F-CAEB-474F-BF4F-46668969874C}"/>
                </a:ext>
              </a:extLst>
            </p:cNvPr>
            <p:cNvSpPr/>
            <p:nvPr/>
          </p:nvSpPr>
          <p:spPr>
            <a:xfrm>
              <a:off x="2852280" y="4643280"/>
              <a:ext cx="78840" cy="32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0" h="90">
                  <a:moveTo>
                    <a:pt x="86" y="0"/>
                  </a:moveTo>
                  <a:lnTo>
                    <a:pt x="78" y="0"/>
                  </a:lnTo>
                  <a:lnTo>
                    <a:pt x="71" y="1"/>
                  </a:lnTo>
                  <a:lnTo>
                    <a:pt x="53" y="10"/>
                  </a:lnTo>
                  <a:lnTo>
                    <a:pt x="37" y="21"/>
                  </a:lnTo>
                  <a:lnTo>
                    <a:pt x="21" y="34"/>
                  </a:lnTo>
                  <a:lnTo>
                    <a:pt x="9" y="47"/>
                  </a:lnTo>
                  <a:lnTo>
                    <a:pt x="5" y="55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5" y="77"/>
                  </a:lnTo>
                  <a:lnTo>
                    <a:pt x="9" y="81"/>
                  </a:lnTo>
                  <a:lnTo>
                    <a:pt x="15" y="82"/>
                  </a:lnTo>
                  <a:lnTo>
                    <a:pt x="21" y="84"/>
                  </a:lnTo>
                  <a:lnTo>
                    <a:pt x="28" y="82"/>
                  </a:lnTo>
                  <a:lnTo>
                    <a:pt x="36" y="80"/>
                  </a:lnTo>
                  <a:lnTo>
                    <a:pt x="44" y="77"/>
                  </a:lnTo>
                  <a:lnTo>
                    <a:pt x="52" y="71"/>
                  </a:lnTo>
                  <a:lnTo>
                    <a:pt x="68" y="59"/>
                  </a:lnTo>
                  <a:lnTo>
                    <a:pt x="83" y="44"/>
                  </a:lnTo>
                  <a:lnTo>
                    <a:pt x="93" y="28"/>
                  </a:lnTo>
                  <a:lnTo>
                    <a:pt x="96" y="22"/>
                  </a:lnTo>
                  <a:lnTo>
                    <a:pt x="99" y="15"/>
                  </a:lnTo>
                  <a:lnTo>
                    <a:pt x="99" y="10"/>
                  </a:lnTo>
                  <a:lnTo>
                    <a:pt x="98" y="4"/>
                  </a:lnTo>
                  <a:lnTo>
                    <a:pt x="96" y="1"/>
                  </a:lnTo>
                  <a:lnTo>
                    <a:pt x="90" y="0"/>
                  </a:lnTo>
                  <a:close/>
                  <a:moveTo>
                    <a:pt x="194" y="21"/>
                  </a:moveTo>
                  <a:lnTo>
                    <a:pt x="185" y="21"/>
                  </a:lnTo>
                  <a:lnTo>
                    <a:pt x="177" y="24"/>
                  </a:lnTo>
                  <a:lnTo>
                    <a:pt x="160" y="29"/>
                  </a:lnTo>
                  <a:lnTo>
                    <a:pt x="142" y="38"/>
                  </a:lnTo>
                  <a:lnTo>
                    <a:pt x="126" y="50"/>
                  </a:lnTo>
                  <a:lnTo>
                    <a:pt x="112" y="62"/>
                  </a:lnTo>
                  <a:lnTo>
                    <a:pt x="104" y="72"/>
                  </a:lnTo>
                  <a:lnTo>
                    <a:pt x="101" y="77"/>
                  </a:lnTo>
                  <a:lnTo>
                    <a:pt x="99" y="81"/>
                  </a:lnTo>
                  <a:lnTo>
                    <a:pt x="101" y="85"/>
                  </a:lnTo>
                  <a:lnTo>
                    <a:pt x="104" y="87"/>
                  </a:lnTo>
                  <a:lnTo>
                    <a:pt x="108" y="88"/>
                  </a:lnTo>
                  <a:lnTo>
                    <a:pt x="115" y="90"/>
                  </a:lnTo>
                  <a:lnTo>
                    <a:pt x="132" y="88"/>
                  </a:lnTo>
                  <a:lnTo>
                    <a:pt x="148" y="84"/>
                  </a:lnTo>
                  <a:lnTo>
                    <a:pt x="167" y="77"/>
                  </a:lnTo>
                  <a:lnTo>
                    <a:pt x="185" y="69"/>
                  </a:lnTo>
                  <a:lnTo>
                    <a:pt x="201" y="60"/>
                  </a:lnTo>
                  <a:lnTo>
                    <a:pt x="213" y="51"/>
                  </a:lnTo>
                  <a:lnTo>
                    <a:pt x="216" y="47"/>
                  </a:lnTo>
                  <a:lnTo>
                    <a:pt x="219" y="43"/>
                  </a:lnTo>
                  <a:lnTo>
                    <a:pt x="220" y="38"/>
                  </a:lnTo>
                  <a:lnTo>
                    <a:pt x="219" y="34"/>
                  </a:lnTo>
                  <a:lnTo>
                    <a:pt x="214" y="28"/>
                  </a:lnTo>
                  <a:lnTo>
                    <a:pt x="208" y="24"/>
                  </a:lnTo>
                  <a:lnTo>
                    <a:pt x="201" y="2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56" name="Freeform: Shape 239">
              <a:extLst>
                <a:ext uri="{FF2B5EF4-FFF2-40B4-BE49-F238E27FC236}">
                  <a16:creationId xmlns:a16="http://schemas.microsoft.com/office/drawing/2014/main" id="{114F7E7D-6BE0-CC47-89E9-7E732B143DA6}"/>
                </a:ext>
              </a:extLst>
            </p:cNvPr>
            <p:cNvSpPr/>
            <p:nvPr/>
          </p:nvSpPr>
          <p:spPr>
            <a:xfrm>
              <a:off x="2852280" y="4643280"/>
              <a:ext cx="35280" cy="29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9" h="84">
                  <a:moveTo>
                    <a:pt x="86" y="0"/>
                  </a:moveTo>
                  <a:lnTo>
                    <a:pt x="86" y="0"/>
                  </a:lnTo>
                  <a:lnTo>
                    <a:pt x="78" y="0"/>
                  </a:lnTo>
                  <a:lnTo>
                    <a:pt x="71" y="1"/>
                  </a:lnTo>
                  <a:lnTo>
                    <a:pt x="53" y="10"/>
                  </a:lnTo>
                  <a:lnTo>
                    <a:pt x="37" y="21"/>
                  </a:lnTo>
                  <a:lnTo>
                    <a:pt x="21" y="34"/>
                  </a:lnTo>
                  <a:lnTo>
                    <a:pt x="9" y="47"/>
                  </a:lnTo>
                  <a:lnTo>
                    <a:pt x="5" y="55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5" y="77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15" y="82"/>
                  </a:lnTo>
                  <a:lnTo>
                    <a:pt x="21" y="84"/>
                  </a:lnTo>
                  <a:lnTo>
                    <a:pt x="21" y="84"/>
                  </a:lnTo>
                  <a:lnTo>
                    <a:pt x="28" y="82"/>
                  </a:lnTo>
                  <a:lnTo>
                    <a:pt x="36" y="80"/>
                  </a:lnTo>
                  <a:lnTo>
                    <a:pt x="44" y="77"/>
                  </a:lnTo>
                  <a:lnTo>
                    <a:pt x="52" y="71"/>
                  </a:lnTo>
                  <a:lnTo>
                    <a:pt x="68" y="59"/>
                  </a:lnTo>
                  <a:lnTo>
                    <a:pt x="83" y="44"/>
                  </a:lnTo>
                  <a:lnTo>
                    <a:pt x="93" y="28"/>
                  </a:lnTo>
                  <a:lnTo>
                    <a:pt x="96" y="22"/>
                  </a:lnTo>
                  <a:lnTo>
                    <a:pt x="99" y="15"/>
                  </a:lnTo>
                  <a:lnTo>
                    <a:pt x="99" y="10"/>
                  </a:lnTo>
                  <a:lnTo>
                    <a:pt x="98" y="4"/>
                  </a:lnTo>
                  <a:lnTo>
                    <a:pt x="96" y="1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57" name="Freeform: Shape 240">
              <a:extLst>
                <a:ext uri="{FF2B5EF4-FFF2-40B4-BE49-F238E27FC236}">
                  <a16:creationId xmlns:a16="http://schemas.microsoft.com/office/drawing/2014/main" id="{92508559-D2BE-C44E-BDD4-13B4F1DDD815}"/>
                </a:ext>
              </a:extLst>
            </p:cNvPr>
            <p:cNvSpPr/>
            <p:nvPr/>
          </p:nvSpPr>
          <p:spPr>
            <a:xfrm>
              <a:off x="2887920" y="4650840"/>
              <a:ext cx="43200" cy="24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1" h="69">
                  <a:moveTo>
                    <a:pt x="95" y="0"/>
                  </a:moveTo>
                  <a:lnTo>
                    <a:pt x="95" y="0"/>
                  </a:lnTo>
                  <a:lnTo>
                    <a:pt x="86" y="0"/>
                  </a:lnTo>
                  <a:lnTo>
                    <a:pt x="78" y="3"/>
                  </a:lnTo>
                  <a:lnTo>
                    <a:pt x="61" y="8"/>
                  </a:lnTo>
                  <a:lnTo>
                    <a:pt x="43" y="17"/>
                  </a:lnTo>
                  <a:lnTo>
                    <a:pt x="27" y="29"/>
                  </a:lnTo>
                  <a:lnTo>
                    <a:pt x="13" y="41"/>
                  </a:lnTo>
                  <a:lnTo>
                    <a:pt x="5" y="51"/>
                  </a:lnTo>
                  <a:lnTo>
                    <a:pt x="2" y="56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9" y="67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33" y="67"/>
                  </a:lnTo>
                  <a:lnTo>
                    <a:pt x="49" y="63"/>
                  </a:lnTo>
                  <a:lnTo>
                    <a:pt x="68" y="56"/>
                  </a:lnTo>
                  <a:lnTo>
                    <a:pt x="86" y="48"/>
                  </a:lnTo>
                  <a:lnTo>
                    <a:pt x="102" y="39"/>
                  </a:lnTo>
                  <a:lnTo>
                    <a:pt x="114" y="30"/>
                  </a:lnTo>
                  <a:lnTo>
                    <a:pt x="117" y="26"/>
                  </a:lnTo>
                  <a:lnTo>
                    <a:pt x="120" y="22"/>
                  </a:lnTo>
                  <a:lnTo>
                    <a:pt x="121" y="17"/>
                  </a:lnTo>
                  <a:lnTo>
                    <a:pt x="120" y="13"/>
                  </a:lnTo>
                  <a:lnTo>
                    <a:pt x="120" y="13"/>
                  </a:lnTo>
                  <a:lnTo>
                    <a:pt x="115" y="7"/>
                  </a:lnTo>
                  <a:lnTo>
                    <a:pt x="10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58" name="Freeform: Shape 241">
              <a:extLst>
                <a:ext uri="{FF2B5EF4-FFF2-40B4-BE49-F238E27FC236}">
                  <a16:creationId xmlns:a16="http://schemas.microsoft.com/office/drawing/2014/main" id="{97658FEB-0184-C944-9141-C5FCFF219644}"/>
                </a:ext>
              </a:extLst>
            </p:cNvPr>
            <p:cNvSpPr/>
            <p:nvPr/>
          </p:nvSpPr>
          <p:spPr>
            <a:xfrm>
              <a:off x="2338200" y="3163679"/>
              <a:ext cx="146520" cy="165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08" h="460">
                  <a:moveTo>
                    <a:pt x="145" y="0"/>
                  </a:moveTo>
                  <a:lnTo>
                    <a:pt x="145" y="0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4" y="15"/>
                  </a:lnTo>
                  <a:lnTo>
                    <a:pt x="141" y="20"/>
                  </a:lnTo>
                  <a:lnTo>
                    <a:pt x="136" y="23"/>
                  </a:lnTo>
                  <a:lnTo>
                    <a:pt x="130" y="27"/>
                  </a:lnTo>
                  <a:lnTo>
                    <a:pt x="123" y="30"/>
                  </a:lnTo>
                  <a:lnTo>
                    <a:pt x="115" y="31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87" y="36"/>
                  </a:lnTo>
                  <a:lnTo>
                    <a:pt x="81" y="40"/>
                  </a:lnTo>
                  <a:lnTo>
                    <a:pt x="77" y="46"/>
                  </a:lnTo>
                  <a:lnTo>
                    <a:pt x="74" y="54"/>
                  </a:lnTo>
                  <a:lnTo>
                    <a:pt x="73" y="61"/>
                  </a:lnTo>
                  <a:lnTo>
                    <a:pt x="73" y="70"/>
                  </a:lnTo>
                  <a:lnTo>
                    <a:pt x="73" y="86"/>
                  </a:lnTo>
                  <a:lnTo>
                    <a:pt x="73" y="86"/>
                  </a:lnTo>
                  <a:lnTo>
                    <a:pt x="71" y="94"/>
                  </a:lnTo>
                  <a:lnTo>
                    <a:pt x="68" y="98"/>
                  </a:lnTo>
                  <a:lnTo>
                    <a:pt x="65" y="102"/>
                  </a:lnTo>
                  <a:lnTo>
                    <a:pt x="61" y="107"/>
                  </a:lnTo>
                  <a:lnTo>
                    <a:pt x="50" y="116"/>
                  </a:lnTo>
                  <a:lnTo>
                    <a:pt x="45" y="121"/>
                  </a:lnTo>
                  <a:lnTo>
                    <a:pt x="42" y="129"/>
                  </a:lnTo>
                  <a:lnTo>
                    <a:pt x="42" y="129"/>
                  </a:lnTo>
                  <a:lnTo>
                    <a:pt x="39" y="136"/>
                  </a:lnTo>
                  <a:lnTo>
                    <a:pt x="37" y="142"/>
                  </a:lnTo>
                  <a:lnTo>
                    <a:pt x="36" y="151"/>
                  </a:lnTo>
                  <a:lnTo>
                    <a:pt x="36" y="155"/>
                  </a:lnTo>
                  <a:lnTo>
                    <a:pt x="33" y="158"/>
                  </a:lnTo>
                  <a:lnTo>
                    <a:pt x="28" y="163"/>
                  </a:lnTo>
                  <a:lnTo>
                    <a:pt x="23" y="166"/>
                  </a:lnTo>
                  <a:lnTo>
                    <a:pt x="23" y="166"/>
                  </a:lnTo>
                  <a:lnTo>
                    <a:pt x="15" y="170"/>
                  </a:lnTo>
                  <a:lnTo>
                    <a:pt x="9" y="176"/>
                  </a:lnTo>
                  <a:lnTo>
                    <a:pt x="5" y="181"/>
                  </a:lnTo>
                  <a:lnTo>
                    <a:pt x="2" y="188"/>
                  </a:lnTo>
                  <a:lnTo>
                    <a:pt x="0" y="194"/>
                  </a:lnTo>
                  <a:lnTo>
                    <a:pt x="0" y="201"/>
                  </a:lnTo>
                  <a:lnTo>
                    <a:pt x="3" y="207"/>
                  </a:lnTo>
                  <a:lnTo>
                    <a:pt x="6" y="215"/>
                  </a:lnTo>
                  <a:lnTo>
                    <a:pt x="6" y="215"/>
                  </a:lnTo>
                  <a:lnTo>
                    <a:pt x="11" y="222"/>
                  </a:lnTo>
                  <a:lnTo>
                    <a:pt x="12" y="228"/>
                  </a:lnTo>
                  <a:lnTo>
                    <a:pt x="12" y="235"/>
                  </a:lnTo>
                  <a:lnTo>
                    <a:pt x="11" y="241"/>
                  </a:lnTo>
                  <a:lnTo>
                    <a:pt x="6" y="252"/>
                  </a:lnTo>
                  <a:lnTo>
                    <a:pt x="2" y="262"/>
                  </a:lnTo>
                  <a:lnTo>
                    <a:pt x="2" y="262"/>
                  </a:lnTo>
                  <a:lnTo>
                    <a:pt x="2" y="265"/>
                  </a:lnTo>
                  <a:lnTo>
                    <a:pt x="3" y="269"/>
                  </a:lnTo>
                  <a:lnTo>
                    <a:pt x="8" y="272"/>
                  </a:lnTo>
                  <a:lnTo>
                    <a:pt x="14" y="276"/>
                  </a:lnTo>
                  <a:lnTo>
                    <a:pt x="27" y="284"/>
                  </a:lnTo>
                  <a:lnTo>
                    <a:pt x="34" y="290"/>
                  </a:lnTo>
                  <a:lnTo>
                    <a:pt x="43" y="297"/>
                  </a:lnTo>
                  <a:lnTo>
                    <a:pt x="43" y="297"/>
                  </a:lnTo>
                  <a:lnTo>
                    <a:pt x="50" y="303"/>
                  </a:lnTo>
                  <a:lnTo>
                    <a:pt x="58" y="305"/>
                  </a:lnTo>
                  <a:lnTo>
                    <a:pt x="58" y="305"/>
                  </a:lnTo>
                  <a:lnTo>
                    <a:pt x="62" y="305"/>
                  </a:lnTo>
                  <a:lnTo>
                    <a:pt x="65" y="303"/>
                  </a:lnTo>
                  <a:lnTo>
                    <a:pt x="65" y="303"/>
                  </a:lnTo>
                  <a:lnTo>
                    <a:pt x="68" y="302"/>
                  </a:lnTo>
                  <a:lnTo>
                    <a:pt x="71" y="300"/>
                  </a:lnTo>
                  <a:lnTo>
                    <a:pt x="71" y="300"/>
                  </a:lnTo>
                  <a:lnTo>
                    <a:pt x="74" y="302"/>
                  </a:lnTo>
                  <a:lnTo>
                    <a:pt x="77" y="305"/>
                  </a:lnTo>
                  <a:lnTo>
                    <a:pt x="77" y="305"/>
                  </a:lnTo>
                  <a:lnTo>
                    <a:pt x="80" y="312"/>
                  </a:lnTo>
                  <a:lnTo>
                    <a:pt x="80" y="318"/>
                  </a:lnTo>
                  <a:lnTo>
                    <a:pt x="77" y="325"/>
                  </a:lnTo>
                  <a:lnTo>
                    <a:pt x="74" y="333"/>
                  </a:lnTo>
                  <a:lnTo>
                    <a:pt x="70" y="339"/>
                  </a:lnTo>
                  <a:lnTo>
                    <a:pt x="62" y="344"/>
                  </a:lnTo>
                  <a:lnTo>
                    <a:pt x="55" y="347"/>
                  </a:lnTo>
                  <a:lnTo>
                    <a:pt x="46" y="349"/>
                  </a:lnTo>
                  <a:lnTo>
                    <a:pt x="40" y="350"/>
                  </a:lnTo>
                  <a:lnTo>
                    <a:pt x="40" y="350"/>
                  </a:lnTo>
                  <a:lnTo>
                    <a:pt x="43" y="355"/>
                  </a:lnTo>
                  <a:lnTo>
                    <a:pt x="43" y="355"/>
                  </a:lnTo>
                  <a:lnTo>
                    <a:pt x="52" y="365"/>
                  </a:lnTo>
                  <a:lnTo>
                    <a:pt x="55" y="375"/>
                  </a:lnTo>
                  <a:lnTo>
                    <a:pt x="55" y="375"/>
                  </a:lnTo>
                  <a:lnTo>
                    <a:pt x="56" y="378"/>
                  </a:lnTo>
                  <a:lnTo>
                    <a:pt x="56" y="378"/>
                  </a:lnTo>
                  <a:lnTo>
                    <a:pt x="55" y="383"/>
                  </a:lnTo>
                  <a:lnTo>
                    <a:pt x="54" y="386"/>
                  </a:lnTo>
                  <a:lnTo>
                    <a:pt x="54" y="386"/>
                  </a:lnTo>
                  <a:lnTo>
                    <a:pt x="50" y="390"/>
                  </a:lnTo>
                  <a:lnTo>
                    <a:pt x="50" y="390"/>
                  </a:lnTo>
                  <a:lnTo>
                    <a:pt x="45" y="398"/>
                  </a:lnTo>
                  <a:lnTo>
                    <a:pt x="42" y="402"/>
                  </a:lnTo>
                  <a:lnTo>
                    <a:pt x="42" y="405"/>
                  </a:lnTo>
                  <a:lnTo>
                    <a:pt x="42" y="405"/>
                  </a:lnTo>
                  <a:lnTo>
                    <a:pt x="42" y="409"/>
                  </a:lnTo>
                  <a:lnTo>
                    <a:pt x="46" y="414"/>
                  </a:lnTo>
                  <a:lnTo>
                    <a:pt x="46" y="414"/>
                  </a:lnTo>
                  <a:lnTo>
                    <a:pt x="54" y="423"/>
                  </a:lnTo>
                  <a:lnTo>
                    <a:pt x="54" y="423"/>
                  </a:lnTo>
                  <a:lnTo>
                    <a:pt x="58" y="426"/>
                  </a:lnTo>
                  <a:lnTo>
                    <a:pt x="62" y="427"/>
                  </a:lnTo>
                  <a:lnTo>
                    <a:pt x="70" y="429"/>
                  </a:lnTo>
                  <a:lnTo>
                    <a:pt x="70" y="429"/>
                  </a:lnTo>
                  <a:lnTo>
                    <a:pt x="71" y="429"/>
                  </a:lnTo>
                  <a:lnTo>
                    <a:pt x="71" y="429"/>
                  </a:lnTo>
                  <a:lnTo>
                    <a:pt x="80" y="427"/>
                  </a:lnTo>
                  <a:lnTo>
                    <a:pt x="80" y="427"/>
                  </a:lnTo>
                  <a:lnTo>
                    <a:pt x="90" y="426"/>
                  </a:lnTo>
                  <a:lnTo>
                    <a:pt x="90" y="426"/>
                  </a:lnTo>
                  <a:lnTo>
                    <a:pt x="95" y="427"/>
                  </a:lnTo>
                  <a:lnTo>
                    <a:pt x="99" y="429"/>
                  </a:lnTo>
                  <a:lnTo>
                    <a:pt x="104" y="432"/>
                  </a:lnTo>
                  <a:lnTo>
                    <a:pt x="108" y="436"/>
                  </a:lnTo>
                  <a:lnTo>
                    <a:pt x="108" y="436"/>
                  </a:lnTo>
                  <a:lnTo>
                    <a:pt x="114" y="446"/>
                  </a:lnTo>
                  <a:lnTo>
                    <a:pt x="121" y="454"/>
                  </a:lnTo>
                  <a:lnTo>
                    <a:pt x="129" y="458"/>
                  </a:lnTo>
                  <a:lnTo>
                    <a:pt x="135" y="460"/>
                  </a:lnTo>
                  <a:lnTo>
                    <a:pt x="135" y="460"/>
                  </a:lnTo>
                  <a:lnTo>
                    <a:pt x="136" y="460"/>
                  </a:lnTo>
                  <a:lnTo>
                    <a:pt x="136" y="460"/>
                  </a:lnTo>
                  <a:lnTo>
                    <a:pt x="142" y="458"/>
                  </a:lnTo>
                  <a:lnTo>
                    <a:pt x="146" y="454"/>
                  </a:lnTo>
                  <a:lnTo>
                    <a:pt x="152" y="445"/>
                  </a:lnTo>
                  <a:lnTo>
                    <a:pt x="158" y="433"/>
                  </a:lnTo>
                  <a:lnTo>
                    <a:pt x="158" y="433"/>
                  </a:lnTo>
                  <a:lnTo>
                    <a:pt x="166" y="412"/>
                  </a:lnTo>
                  <a:lnTo>
                    <a:pt x="175" y="389"/>
                  </a:lnTo>
                  <a:lnTo>
                    <a:pt x="175" y="389"/>
                  </a:lnTo>
                  <a:lnTo>
                    <a:pt x="183" y="367"/>
                  </a:lnTo>
                  <a:lnTo>
                    <a:pt x="194" y="346"/>
                  </a:lnTo>
                  <a:lnTo>
                    <a:pt x="200" y="337"/>
                  </a:lnTo>
                  <a:lnTo>
                    <a:pt x="207" y="330"/>
                  </a:lnTo>
                  <a:lnTo>
                    <a:pt x="213" y="324"/>
                  </a:lnTo>
                  <a:lnTo>
                    <a:pt x="222" y="321"/>
                  </a:lnTo>
                  <a:lnTo>
                    <a:pt x="222" y="321"/>
                  </a:lnTo>
                  <a:lnTo>
                    <a:pt x="245" y="315"/>
                  </a:lnTo>
                  <a:lnTo>
                    <a:pt x="273" y="305"/>
                  </a:lnTo>
                  <a:lnTo>
                    <a:pt x="288" y="299"/>
                  </a:lnTo>
                  <a:lnTo>
                    <a:pt x="304" y="291"/>
                  </a:lnTo>
                  <a:lnTo>
                    <a:pt x="319" y="283"/>
                  </a:lnTo>
                  <a:lnTo>
                    <a:pt x="334" y="272"/>
                  </a:lnTo>
                  <a:lnTo>
                    <a:pt x="334" y="272"/>
                  </a:lnTo>
                  <a:lnTo>
                    <a:pt x="347" y="260"/>
                  </a:lnTo>
                  <a:lnTo>
                    <a:pt x="361" y="246"/>
                  </a:lnTo>
                  <a:lnTo>
                    <a:pt x="361" y="246"/>
                  </a:lnTo>
                  <a:lnTo>
                    <a:pt x="369" y="232"/>
                  </a:lnTo>
                  <a:lnTo>
                    <a:pt x="377" y="220"/>
                  </a:lnTo>
                  <a:lnTo>
                    <a:pt x="377" y="220"/>
                  </a:lnTo>
                  <a:lnTo>
                    <a:pt x="384" y="204"/>
                  </a:lnTo>
                  <a:lnTo>
                    <a:pt x="387" y="194"/>
                  </a:lnTo>
                  <a:lnTo>
                    <a:pt x="387" y="194"/>
                  </a:lnTo>
                  <a:lnTo>
                    <a:pt x="389" y="188"/>
                  </a:lnTo>
                  <a:lnTo>
                    <a:pt x="390" y="184"/>
                  </a:lnTo>
                  <a:lnTo>
                    <a:pt x="395" y="179"/>
                  </a:lnTo>
                  <a:lnTo>
                    <a:pt x="399" y="175"/>
                  </a:lnTo>
                  <a:lnTo>
                    <a:pt x="399" y="175"/>
                  </a:lnTo>
                  <a:lnTo>
                    <a:pt x="403" y="170"/>
                  </a:lnTo>
                  <a:lnTo>
                    <a:pt x="406" y="164"/>
                  </a:lnTo>
                  <a:lnTo>
                    <a:pt x="408" y="160"/>
                  </a:lnTo>
                  <a:lnTo>
                    <a:pt x="406" y="154"/>
                  </a:lnTo>
                  <a:lnTo>
                    <a:pt x="402" y="148"/>
                  </a:lnTo>
                  <a:lnTo>
                    <a:pt x="398" y="141"/>
                  </a:lnTo>
                  <a:lnTo>
                    <a:pt x="383" y="124"/>
                  </a:lnTo>
                  <a:lnTo>
                    <a:pt x="383" y="124"/>
                  </a:lnTo>
                  <a:lnTo>
                    <a:pt x="380" y="120"/>
                  </a:lnTo>
                  <a:lnTo>
                    <a:pt x="380" y="120"/>
                  </a:lnTo>
                  <a:lnTo>
                    <a:pt x="353" y="92"/>
                  </a:lnTo>
                  <a:lnTo>
                    <a:pt x="343" y="85"/>
                  </a:lnTo>
                  <a:lnTo>
                    <a:pt x="335" y="80"/>
                  </a:lnTo>
                  <a:lnTo>
                    <a:pt x="335" y="80"/>
                  </a:lnTo>
                  <a:lnTo>
                    <a:pt x="335" y="80"/>
                  </a:lnTo>
                  <a:lnTo>
                    <a:pt x="335" y="80"/>
                  </a:lnTo>
                  <a:lnTo>
                    <a:pt x="333" y="79"/>
                  </a:lnTo>
                  <a:lnTo>
                    <a:pt x="333" y="79"/>
                  </a:lnTo>
                  <a:lnTo>
                    <a:pt x="331" y="80"/>
                  </a:lnTo>
                  <a:lnTo>
                    <a:pt x="330" y="82"/>
                  </a:lnTo>
                  <a:lnTo>
                    <a:pt x="330" y="82"/>
                  </a:lnTo>
                  <a:lnTo>
                    <a:pt x="327" y="83"/>
                  </a:lnTo>
                  <a:lnTo>
                    <a:pt x="322" y="86"/>
                  </a:lnTo>
                  <a:lnTo>
                    <a:pt x="322" y="86"/>
                  </a:lnTo>
                  <a:lnTo>
                    <a:pt x="315" y="87"/>
                  </a:lnTo>
                  <a:lnTo>
                    <a:pt x="304" y="89"/>
                  </a:lnTo>
                  <a:lnTo>
                    <a:pt x="304" y="89"/>
                  </a:lnTo>
                  <a:lnTo>
                    <a:pt x="293" y="87"/>
                  </a:lnTo>
                  <a:lnTo>
                    <a:pt x="293" y="87"/>
                  </a:lnTo>
                  <a:lnTo>
                    <a:pt x="284" y="85"/>
                  </a:lnTo>
                  <a:lnTo>
                    <a:pt x="275" y="82"/>
                  </a:lnTo>
                  <a:lnTo>
                    <a:pt x="275" y="82"/>
                  </a:lnTo>
                  <a:lnTo>
                    <a:pt x="269" y="77"/>
                  </a:lnTo>
                  <a:lnTo>
                    <a:pt x="262" y="71"/>
                  </a:lnTo>
                  <a:lnTo>
                    <a:pt x="251" y="61"/>
                  </a:lnTo>
                  <a:lnTo>
                    <a:pt x="241" y="52"/>
                  </a:lnTo>
                  <a:lnTo>
                    <a:pt x="236" y="49"/>
                  </a:lnTo>
                  <a:lnTo>
                    <a:pt x="231" y="49"/>
                  </a:lnTo>
                  <a:lnTo>
                    <a:pt x="231" y="49"/>
                  </a:lnTo>
                  <a:lnTo>
                    <a:pt x="222" y="46"/>
                  </a:lnTo>
                  <a:lnTo>
                    <a:pt x="209" y="42"/>
                  </a:lnTo>
                  <a:lnTo>
                    <a:pt x="192" y="33"/>
                  </a:lnTo>
                  <a:lnTo>
                    <a:pt x="176" y="23"/>
                  </a:lnTo>
                  <a:lnTo>
                    <a:pt x="176" y="23"/>
                  </a:lnTo>
                  <a:lnTo>
                    <a:pt x="158" y="1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59" name="Freeform: Shape 242">
              <a:extLst>
                <a:ext uri="{FF2B5EF4-FFF2-40B4-BE49-F238E27FC236}">
                  <a16:creationId xmlns:a16="http://schemas.microsoft.com/office/drawing/2014/main" id="{C1A53D7E-1CB0-E441-80B5-537FC70CD8F6}"/>
                </a:ext>
              </a:extLst>
            </p:cNvPr>
            <p:cNvSpPr/>
            <p:nvPr/>
          </p:nvSpPr>
          <p:spPr>
            <a:xfrm>
              <a:off x="2338200" y="3163679"/>
              <a:ext cx="146520" cy="165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08" h="460">
                  <a:moveTo>
                    <a:pt x="145" y="0"/>
                  </a:moveTo>
                  <a:lnTo>
                    <a:pt x="145" y="0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4" y="15"/>
                  </a:lnTo>
                  <a:lnTo>
                    <a:pt x="141" y="20"/>
                  </a:lnTo>
                  <a:lnTo>
                    <a:pt x="136" y="23"/>
                  </a:lnTo>
                  <a:lnTo>
                    <a:pt x="130" y="27"/>
                  </a:lnTo>
                  <a:lnTo>
                    <a:pt x="123" y="30"/>
                  </a:lnTo>
                  <a:lnTo>
                    <a:pt x="115" y="31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87" y="36"/>
                  </a:lnTo>
                  <a:lnTo>
                    <a:pt x="81" y="40"/>
                  </a:lnTo>
                  <a:lnTo>
                    <a:pt x="77" y="46"/>
                  </a:lnTo>
                  <a:lnTo>
                    <a:pt x="74" y="54"/>
                  </a:lnTo>
                  <a:lnTo>
                    <a:pt x="73" y="61"/>
                  </a:lnTo>
                  <a:lnTo>
                    <a:pt x="73" y="70"/>
                  </a:lnTo>
                  <a:lnTo>
                    <a:pt x="73" y="86"/>
                  </a:lnTo>
                  <a:lnTo>
                    <a:pt x="73" y="86"/>
                  </a:lnTo>
                  <a:lnTo>
                    <a:pt x="71" y="94"/>
                  </a:lnTo>
                  <a:lnTo>
                    <a:pt x="68" y="98"/>
                  </a:lnTo>
                  <a:lnTo>
                    <a:pt x="65" y="102"/>
                  </a:lnTo>
                  <a:lnTo>
                    <a:pt x="61" y="107"/>
                  </a:lnTo>
                  <a:lnTo>
                    <a:pt x="50" y="116"/>
                  </a:lnTo>
                  <a:lnTo>
                    <a:pt x="45" y="121"/>
                  </a:lnTo>
                  <a:lnTo>
                    <a:pt x="42" y="129"/>
                  </a:lnTo>
                  <a:lnTo>
                    <a:pt x="42" y="129"/>
                  </a:lnTo>
                  <a:lnTo>
                    <a:pt x="39" y="136"/>
                  </a:lnTo>
                  <a:lnTo>
                    <a:pt x="37" y="142"/>
                  </a:lnTo>
                  <a:lnTo>
                    <a:pt x="36" y="151"/>
                  </a:lnTo>
                  <a:lnTo>
                    <a:pt x="36" y="155"/>
                  </a:lnTo>
                  <a:lnTo>
                    <a:pt x="33" y="158"/>
                  </a:lnTo>
                  <a:lnTo>
                    <a:pt x="28" y="163"/>
                  </a:lnTo>
                  <a:lnTo>
                    <a:pt x="23" y="166"/>
                  </a:lnTo>
                  <a:lnTo>
                    <a:pt x="23" y="166"/>
                  </a:lnTo>
                  <a:lnTo>
                    <a:pt x="15" y="170"/>
                  </a:lnTo>
                  <a:lnTo>
                    <a:pt x="9" y="176"/>
                  </a:lnTo>
                  <a:lnTo>
                    <a:pt x="5" y="181"/>
                  </a:lnTo>
                  <a:lnTo>
                    <a:pt x="2" y="188"/>
                  </a:lnTo>
                  <a:lnTo>
                    <a:pt x="0" y="194"/>
                  </a:lnTo>
                  <a:lnTo>
                    <a:pt x="0" y="201"/>
                  </a:lnTo>
                  <a:lnTo>
                    <a:pt x="3" y="207"/>
                  </a:lnTo>
                  <a:lnTo>
                    <a:pt x="6" y="215"/>
                  </a:lnTo>
                  <a:lnTo>
                    <a:pt x="6" y="215"/>
                  </a:lnTo>
                  <a:lnTo>
                    <a:pt x="11" y="222"/>
                  </a:lnTo>
                  <a:lnTo>
                    <a:pt x="12" y="228"/>
                  </a:lnTo>
                  <a:lnTo>
                    <a:pt x="12" y="235"/>
                  </a:lnTo>
                  <a:lnTo>
                    <a:pt x="11" y="241"/>
                  </a:lnTo>
                  <a:lnTo>
                    <a:pt x="6" y="252"/>
                  </a:lnTo>
                  <a:lnTo>
                    <a:pt x="2" y="262"/>
                  </a:lnTo>
                  <a:lnTo>
                    <a:pt x="2" y="262"/>
                  </a:lnTo>
                  <a:lnTo>
                    <a:pt x="2" y="265"/>
                  </a:lnTo>
                  <a:lnTo>
                    <a:pt x="3" y="269"/>
                  </a:lnTo>
                  <a:lnTo>
                    <a:pt x="8" y="272"/>
                  </a:lnTo>
                  <a:lnTo>
                    <a:pt x="14" y="276"/>
                  </a:lnTo>
                  <a:lnTo>
                    <a:pt x="27" y="284"/>
                  </a:lnTo>
                  <a:lnTo>
                    <a:pt x="34" y="290"/>
                  </a:lnTo>
                  <a:lnTo>
                    <a:pt x="43" y="297"/>
                  </a:lnTo>
                  <a:lnTo>
                    <a:pt x="43" y="297"/>
                  </a:lnTo>
                  <a:lnTo>
                    <a:pt x="50" y="303"/>
                  </a:lnTo>
                  <a:lnTo>
                    <a:pt x="58" y="305"/>
                  </a:lnTo>
                  <a:lnTo>
                    <a:pt x="58" y="305"/>
                  </a:lnTo>
                  <a:lnTo>
                    <a:pt x="62" y="305"/>
                  </a:lnTo>
                  <a:lnTo>
                    <a:pt x="65" y="303"/>
                  </a:lnTo>
                  <a:lnTo>
                    <a:pt x="65" y="303"/>
                  </a:lnTo>
                  <a:lnTo>
                    <a:pt x="68" y="302"/>
                  </a:lnTo>
                  <a:lnTo>
                    <a:pt x="71" y="300"/>
                  </a:lnTo>
                  <a:lnTo>
                    <a:pt x="71" y="300"/>
                  </a:lnTo>
                  <a:lnTo>
                    <a:pt x="74" y="302"/>
                  </a:lnTo>
                  <a:lnTo>
                    <a:pt x="77" y="305"/>
                  </a:lnTo>
                  <a:lnTo>
                    <a:pt x="77" y="305"/>
                  </a:lnTo>
                  <a:lnTo>
                    <a:pt x="80" y="312"/>
                  </a:lnTo>
                  <a:lnTo>
                    <a:pt x="80" y="318"/>
                  </a:lnTo>
                  <a:lnTo>
                    <a:pt x="77" y="325"/>
                  </a:lnTo>
                  <a:lnTo>
                    <a:pt x="74" y="333"/>
                  </a:lnTo>
                  <a:lnTo>
                    <a:pt x="70" y="339"/>
                  </a:lnTo>
                  <a:lnTo>
                    <a:pt x="62" y="344"/>
                  </a:lnTo>
                  <a:lnTo>
                    <a:pt x="55" y="347"/>
                  </a:lnTo>
                  <a:lnTo>
                    <a:pt x="46" y="349"/>
                  </a:lnTo>
                  <a:lnTo>
                    <a:pt x="40" y="350"/>
                  </a:lnTo>
                  <a:lnTo>
                    <a:pt x="40" y="350"/>
                  </a:lnTo>
                  <a:lnTo>
                    <a:pt x="43" y="355"/>
                  </a:lnTo>
                  <a:lnTo>
                    <a:pt x="43" y="355"/>
                  </a:lnTo>
                  <a:lnTo>
                    <a:pt x="52" y="365"/>
                  </a:lnTo>
                  <a:lnTo>
                    <a:pt x="55" y="375"/>
                  </a:lnTo>
                  <a:lnTo>
                    <a:pt x="55" y="375"/>
                  </a:lnTo>
                  <a:lnTo>
                    <a:pt x="56" y="378"/>
                  </a:lnTo>
                  <a:lnTo>
                    <a:pt x="56" y="378"/>
                  </a:lnTo>
                  <a:lnTo>
                    <a:pt x="55" y="383"/>
                  </a:lnTo>
                  <a:lnTo>
                    <a:pt x="54" y="386"/>
                  </a:lnTo>
                  <a:lnTo>
                    <a:pt x="54" y="386"/>
                  </a:lnTo>
                  <a:lnTo>
                    <a:pt x="50" y="390"/>
                  </a:lnTo>
                  <a:lnTo>
                    <a:pt x="50" y="390"/>
                  </a:lnTo>
                  <a:lnTo>
                    <a:pt x="45" y="398"/>
                  </a:lnTo>
                  <a:lnTo>
                    <a:pt x="42" y="402"/>
                  </a:lnTo>
                  <a:lnTo>
                    <a:pt x="42" y="405"/>
                  </a:lnTo>
                  <a:lnTo>
                    <a:pt x="42" y="405"/>
                  </a:lnTo>
                  <a:lnTo>
                    <a:pt x="42" y="409"/>
                  </a:lnTo>
                  <a:lnTo>
                    <a:pt x="46" y="414"/>
                  </a:lnTo>
                  <a:lnTo>
                    <a:pt x="46" y="414"/>
                  </a:lnTo>
                  <a:lnTo>
                    <a:pt x="54" y="423"/>
                  </a:lnTo>
                  <a:lnTo>
                    <a:pt x="54" y="423"/>
                  </a:lnTo>
                  <a:lnTo>
                    <a:pt x="58" y="426"/>
                  </a:lnTo>
                  <a:lnTo>
                    <a:pt x="62" y="427"/>
                  </a:lnTo>
                  <a:lnTo>
                    <a:pt x="70" y="429"/>
                  </a:lnTo>
                  <a:lnTo>
                    <a:pt x="70" y="429"/>
                  </a:lnTo>
                  <a:lnTo>
                    <a:pt x="71" y="429"/>
                  </a:lnTo>
                  <a:lnTo>
                    <a:pt x="71" y="429"/>
                  </a:lnTo>
                  <a:lnTo>
                    <a:pt x="80" y="427"/>
                  </a:lnTo>
                  <a:lnTo>
                    <a:pt x="80" y="427"/>
                  </a:lnTo>
                  <a:lnTo>
                    <a:pt x="90" y="426"/>
                  </a:lnTo>
                  <a:lnTo>
                    <a:pt x="90" y="426"/>
                  </a:lnTo>
                  <a:lnTo>
                    <a:pt x="95" y="427"/>
                  </a:lnTo>
                  <a:lnTo>
                    <a:pt x="99" y="429"/>
                  </a:lnTo>
                  <a:lnTo>
                    <a:pt x="104" y="432"/>
                  </a:lnTo>
                  <a:lnTo>
                    <a:pt x="108" y="436"/>
                  </a:lnTo>
                  <a:lnTo>
                    <a:pt x="108" y="436"/>
                  </a:lnTo>
                  <a:lnTo>
                    <a:pt x="114" y="446"/>
                  </a:lnTo>
                  <a:lnTo>
                    <a:pt x="121" y="454"/>
                  </a:lnTo>
                  <a:lnTo>
                    <a:pt x="129" y="458"/>
                  </a:lnTo>
                  <a:lnTo>
                    <a:pt x="135" y="460"/>
                  </a:lnTo>
                  <a:lnTo>
                    <a:pt x="135" y="460"/>
                  </a:lnTo>
                  <a:lnTo>
                    <a:pt x="136" y="460"/>
                  </a:lnTo>
                  <a:lnTo>
                    <a:pt x="136" y="460"/>
                  </a:lnTo>
                  <a:lnTo>
                    <a:pt x="142" y="458"/>
                  </a:lnTo>
                  <a:lnTo>
                    <a:pt x="146" y="454"/>
                  </a:lnTo>
                  <a:lnTo>
                    <a:pt x="152" y="445"/>
                  </a:lnTo>
                  <a:lnTo>
                    <a:pt x="158" y="433"/>
                  </a:lnTo>
                  <a:lnTo>
                    <a:pt x="158" y="433"/>
                  </a:lnTo>
                  <a:lnTo>
                    <a:pt x="166" y="412"/>
                  </a:lnTo>
                  <a:lnTo>
                    <a:pt x="175" y="389"/>
                  </a:lnTo>
                  <a:lnTo>
                    <a:pt x="175" y="389"/>
                  </a:lnTo>
                  <a:lnTo>
                    <a:pt x="183" y="367"/>
                  </a:lnTo>
                  <a:lnTo>
                    <a:pt x="194" y="346"/>
                  </a:lnTo>
                  <a:lnTo>
                    <a:pt x="200" y="337"/>
                  </a:lnTo>
                  <a:lnTo>
                    <a:pt x="207" y="330"/>
                  </a:lnTo>
                  <a:lnTo>
                    <a:pt x="213" y="324"/>
                  </a:lnTo>
                  <a:lnTo>
                    <a:pt x="222" y="321"/>
                  </a:lnTo>
                  <a:lnTo>
                    <a:pt x="222" y="321"/>
                  </a:lnTo>
                  <a:lnTo>
                    <a:pt x="245" y="315"/>
                  </a:lnTo>
                  <a:lnTo>
                    <a:pt x="273" y="305"/>
                  </a:lnTo>
                  <a:lnTo>
                    <a:pt x="288" y="299"/>
                  </a:lnTo>
                  <a:lnTo>
                    <a:pt x="304" y="291"/>
                  </a:lnTo>
                  <a:lnTo>
                    <a:pt x="319" y="283"/>
                  </a:lnTo>
                  <a:lnTo>
                    <a:pt x="334" y="272"/>
                  </a:lnTo>
                  <a:lnTo>
                    <a:pt x="334" y="272"/>
                  </a:lnTo>
                  <a:lnTo>
                    <a:pt x="347" y="260"/>
                  </a:lnTo>
                  <a:lnTo>
                    <a:pt x="361" y="246"/>
                  </a:lnTo>
                  <a:lnTo>
                    <a:pt x="361" y="246"/>
                  </a:lnTo>
                  <a:lnTo>
                    <a:pt x="369" y="232"/>
                  </a:lnTo>
                  <a:lnTo>
                    <a:pt x="377" y="220"/>
                  </a:lnTo>
                  <a:lnTo>
                    <a:pt x="377" y="220"/>
                  </a:lnTo>
                  <a:lnTo>
                    <a:pt x="384" y="204"/>
                  </a:lnTo>
                  <a:lnTo>
                    <a:pt x="387" y="194"/>
                  </a:lnTo>
                  <a:lnTo>
                    <a:pt x="387" y="194"/>
                  </a:lnTo>
                  <a:lnTo>
                    <a:pt x="389" y="188"/>
                  </a:lnTo>
                  <a:lnTo>
                    <a:pt x="390" y="184"/>
                  </a:lnTo>
                  <a:lnTo>
                    <a:pt x="395" y="179"/>
                  </a:lnTo>
                  <a:lnTo>
                    <a:pt x="399" y="175"/>
                  </a:lnTo>
                  <a:lnTo>
                    <a:pt x="399" y="175"/>
                  </a:lnTo>
                  <a:lnTo>
                    <a:pt x="403" y="170"/>
                  </a:lnTo>
                  <a:lnTo>
                    <a:pt x="406" y="164"/>
                  </a:lnTo>
                  <a:lnTo>
                    <a:pt x="408" y="160"/>
                  </a:lnTo>
                  <a:lnTo>
                    <a:pt x="406" y="154"/>
                  </a:lnTo>
                  <a:lnTo>
                    <a:pt x="402" y="148"/>
                  </a:lnTo>
                  <a:lnTo>
                    <a:pt x="398" y="141"/>
                  </a:lnTo>
                  <a:lnTo>
                    <a:pt x="383" y="124"/>
                  </a:lnTo>
                  <a:lnTo>
                    <a:pt x="383" y="124"/>
                  </a:lnTo>
                  <a:lnTo>
                    <a:pt x="380" y="120"/>
                  </a:lnTo>
                  <a:lnTo>
                    <a:pt x="380" y="120"/>
                  </a:lnTo>
                  <a:lnTo>
                    <a:pt x="353" y="92"/>
                  </a:lnTo>
                  <a:lnTo>
                    <a:pt x="343" y="85"/>
                  </a:lnTo>
                  <a:lnTo>
                    <a:pt x="335" y="80"/>
                  </a:lnTo>
                  <a:lnTo>
                    <a:pt x="335" y="80"/>
                  </a:lnTo>
                  <a:lnTo>
                    <a:pt x="335" y="80"/>
                  </a:lnTo>
                  <a:lnTo>
                    <a:pt x="335" y="80"/>
                  </a:lnTo>
                  <a:lnTo>
                    <a:pt x="333" y="79"/>
                  </a:lnTo>
                  <a:lnTo>
                    <a:pt x="333" y="79"/>
                  </a:lnTo>
                  <a:lnTo>
                    <a:pt x="331" y="80"/>
                  </a:lnTo>
                  <a:lnTo>
                    <a:pt x="330" y="82"/>
                  </a:lnTo>
                  <a:lnTo>
                    <a:pt x="330" y="82"/>
                  </a:lnTo>
                  <a:lnTo>
                    <a:pt x="327" y="83"/>
                  </a:lnTo>
                  <a:lnTo>
                    <a:pt x="322" y="86"/>
                  </a:lnTo>
                  <a:lnTo>
                    <a:pt x="322" y="86"/>
                  </a:lnTo>
                  <a:lnTo>
                    <a:pt x="315" y="87"/>
                  </a:lnTo>
                  <a:lnTo>
                    <a:pt x="304" y="89"/>
                  </a:lnTo>
                  <a:lnTo>
                    <a:pt x="304" y="89"/>
                  </a:lnTo>
                  <a:lnTo>
                    <a:pt x="293" y="87"/>
                  </a:lnTo>
                  <a:lnTo>
                    <a:pt x="293" y="87"/>
                  </a:lnTo>
                  <a:lnTo>
                    <a:pt x="284" y="85"/>
                  </a:lnTo>
                  <a:lnTo>
                    <a:pt x="275" y="82"/>
                  </a:lnTo>
                  <a:lnTo>
                    <a:pt x="275" y="82"/>
                  </a:lnTo>
                  <a:lnTo>
                    <a:pt x="269" y="77"/>
                  </a:lnTo>
                  <a:lnTo>
                    <a:pt x="262" y="71"/>
                  </a:lnTo>
                  <a:lnTo>
                    <a:pt x="251" y="61"/>
                  </a:lnTo>
                  <a:lnTo>
                    <a:pt x="241" y="52"/>
                  </a:lnTo>
                  <a:lnTo>
                    <a:pt x="236" y="49"/>
                  </a:lnTo>
                  <a:lnTo>
                    <a:pt x="231" y="49"/>
                  </a:lnTo>
                  <a:lnTo>
                    <a:pt x="231" y="49"/>
                  </a:lnTo>
                  <a:lnTo>
                    <a:pt x="222" y="46"/>
                  </a:lnTo>
                  <a:lnTo>
                    <a:pt x="209" y="42"/>
                  </a:lnTo>
                  <a:lnTo>
                    <a:pt x="192" y="33"/>
                  </a:lnTo>
                  <a:lnTo>
                    <a:pt x="176" y="23"/>
                  </a:lnTo>
                  <a:lnTo>
                    <a:pt x="176" y="23"/>
                  </a:lnTo>
                  <a:lnTo>
                    <a:pt x="158" y="1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60" name="Freeform: Shape 243">
              <a:extLst>
                <a:ext uri="{FF2B5EF4-FFF2-40B4-BE49-F238E27FC236}">
                  <a16:creationId xmlns:a16="http://schemas.microsoft.com/office/drawing/2014/main" id="{0E4E8CB1-7AC1-6143-88F5-2D252CD33A1B}"/>
                </a:ext>
              </a:extLst>
            </p:cNvPr>
            <p:cNvSpPr/>
            <p:nvPr/>
          </p:nvSpPr>
          <p:spPr>
            <a:xfrm>
              <a:off x="2553120" y="289440"/>
              <a:ext cx="1553760" cy="1158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17" h="3219">
                  <a:moveTo>
                    <a:pt x="2966" y="0"/>
                  </a:moveTo>
                  <a:lnTo>
                    <a:pt x="2941" y="0"/>
                  </a:lnTo>
                  <a:lnTo>
                    <a:pt x="2916" y="2"/>
                  </a:lnTo>
                  <a:lnTo>
                    <a:pt x="2881" y="3"/>
                  </a:lnTo>
                  <a:lnTo>
                    <a:pt x="2841" y="4"/>
                  </a:lnTo>
                  <a:lnTo>
                    <a:pt x="2752" y="6"/>
                  </a:lnTo>
                  <a:lnTo>
                    <a:pt x="2672" y="7"/>
                  </a:lnTo>
                  <a:lnTo>
                    <a:pt x="2643" y="9"/>
                  </a:lnTo>
                  <a:lnTo>
                    <a:pt x="2622" y="9"/>
                  </a:lnTo>
                  <a:lnTo>
                    <a:pt x="2596" y="13"/>
                  </a:lnTo>
                  <a:lnTo>
                    <a:pt x="2574" y="19"/>
                  </a:lnTo>
                  <a:lnTo>
                    <a:pt x="2551" y="24"/>
                  </a:lnTo>
                  <a:lnTo>
                    <a:pt x="2541" y="25"/>
                  </a:lnTo>
                  <a:lnTo>
                    <a:pt x="2529" y="27"/>
                  </a:lnTo>
                  <a:lnTo>
                    <a:pt x="2522" y="27"/>
                  </a:lnTo>
                  <a:lnTo>
                    <a:pt x="2514" y="27"/>
                  </a:lnTo>
                  <a:lnTo>
                    <a:pt x="2501" y="27"/>
                  </a:lnTo>
                  <a:lnTo>
                    <a:pt x="2486" y="28"/>
                  </a:lnTo>
                  <a:lnTo>
                    <a:pt x="2475" y="31"/>
                  </a:lnTo>
                  <a:lnTo>
                    <a:pt x="2463" y="35"/>
                  </a:lnTo>
                  <a:lnTo>
                    <a:pt x="2454" y="40"/>
                  </a:lnTo>
                  <a:lnTo>
                    <a:pt x="2451" y="43"/>
                  </a:lnTo>
                  <a:lnTo>
                    <a:pt x="2450" y="46"/>
                  </a:lnTo>
                  <a:lnTo>
                    <a:pt x="2448" y="49"/>
                  </a:lnTo>
                  <a:lnTo>
                    <a:pt x="2448" y="52"/>
                  </a:lnTo>
                  <a:lnTo>
                    <a:pt x="2450" y="56"/>
                  </a:lnTo>
                  <a:lnTo>
                    <a:pt x="2452" y="59"/>
                  </a:lnTo>
                  <a:lnTo>
                    <a:pt x="2460" y="69"/>
                  </a:lnTo>
                  <a:lnTo>
                    <a:pt x="2461" y="74"/>
                  </a:lnTo>
                  <a:lnTo>
                    <a:pt x="2461" y="78"/>
                  </a:lnTo>
                  <a:lnTo>
                    <a:pt x="2461" y="81"/>
                  </a:lnTo>
                  <a:lnTo>
                    <a:pt x="2461" y="86"/>
                  </a:lnTo>
                  <a:lnTo>
                    <a:pt x="2457" y="92"/>
                  </a:lnTo>
                  <a:lnTo>
                    <a:pt x="2450" y="96"/>
                  </a:lnTo>
                  <a:lnTo>
                    <a:pt x="2442" y="100"/>
                  </a:lnTo>
                  <a:lnTo>
                    <a:pt x="2433" y="102"/>
                  </a:lnTo>
                  <a:lnTo>
                    <a:pt x="2424" y="103"/>
                  </a:lnTo>
                  <a:lnTo>
                    <a:pt x="2416" y="102"/>
                  </a:lnTo>
                  <a:lnTo>
                    <a:pt x="2408" y="99"/>
                  </a:lnTo>
                  <a:lnTo>
                    <a:pt x="2405" y="96"/>
                  </a:lnTo>
                  <a:lnTo>
                    <a:pt x="2404" y="95"/>
                  </a:lnTo>
                  <a:lnTo>
                    <a:pt x="2402" y="90"/>
                  </a:lnTo>
                  <a:lnTo>
                    <a:pt x="2404" y="87"/>
                  </a:lnTo>
                  <a:lnTo>
                    <a:pt x="2404" y="83"/>
                  </a:lnTo>
                  <a:lnTo>
                    <a:pt x="2402" y="80"/>
                  </a:lnTo>
                  <a:lnTo>
                    <a:pt x="2399" y="72"/>
                  </a:lnTo>
                  <a:lnTo>
                    <a:pt x="2392" y="66"/>
                  </a:lnTo>
                  <a:lnTo>
                    <a:pt x="2385" y="62"/>
                  </a:lnTo>
                  <a:lnTo>
                    <a:pt x="2373" y="58"/>
                  </a:lnTo>
                  <a:lnTo>
                    <a:pt x="2362" y="55"/>
                  </a:lnTo>
                  <a:lnTo>
                    <a:pt x="2349" y="53"/>
                  </a:lnTo>
                  <a:lnTo>
                    <a:pt x="2337" y="53"/>
                  </a:lnTo>
                  <a:lnTo>
                    <a:pt x="2324" y="53"/>
                  </a:lnTo>
                  <a:lnTo>
                    <a:pt x="2312" y="55"/>
                  </a:lnTo>
                  <a:lnTo>
                    <a:pt x="2303" y="59"/>
                  </a:lnTo>
                  <a:lnTo>
                    <a:pt x="2294" y="63"/>
                  </a:lnTo>
                  <a:lnTo>
                    <a:pt x="2288" y="66"/>
                  </a:lnTo>
                  <a:lnTo>
                    <a:pt x="2281" y="69"/>
                  </a:lnTo>
                  <a:lnTo>
                    <a:pt x="2272" y="71"/>
                  </a:lnTo>
                  <a:lnTo>
                    <a:pt x="2264" y="71"/>
                  </a:lnTo>
                  <a:lnTo>
                    <a:pt x="2247" y="71"/>
                  </a:lnTo>
                  <a:lnTo>
                    <a:pt x="2231" y="69"/>
                  </a:lnTo>
                  <a:lnTo>
                    <a:pt x="2196" y="63"/>
                  </a:lnTo>
                  <a:lnTo>
                    <a:pt x="2160" y="58"/>
                  </a:lnTo>
                  <a:lnTo>
                    <a:pt x="2145" y="56"/>
                  </a:lnTo>
                  <a:lnTo>
                    <a:pt x="2131" y="56"/>
                  </a:lnTo>
                  <a:lnTo>
                    <a:pt x="2122" y="56"/>
                  </a:lnTo>
                  <a:lnTo>
                    <a:pt x="2113" y="58"/>
                  </a:lnTo>
                  <a:lnTo>
                    <a:pt x="2107" y="61"/>
                  </a:lnTo>
                  <a:lnTo>
                    <a:pt x="2102" y="63"/>
                  </a:lnTo>
                  <a:lnTo>
                    <a:pt x="2097" y="68"/>
                  </a:lnTo>
                  <a:lnTo>
                    <a:pt x="2089" y="72"/>
                  </a:lnTo>
                  <a:lnTo>
                    <a:pt x="2077" y="75"/>
                  </a:lnTo>
                  <a:lnTo>
                    <a:pt x="2064" y="78"/>
                  </a:lnTo>
                  <a:lnTo>
                    <a:pt x="2033" y="83"/>
                  </a:lnTo>
                  <a:lnTo>
                    <a:pt x="1996" y="84"/>
                  </a:lnTo>
                  <a:lnTo>
                    <a:pt x="1922" y="87"/>
                  </a:lnTo>
                  <a:lnTo>
                    <a:pt x="1893" y="89"/>
                  </a:lnTo>
                  <a:lnTo>
                    <a:pt x="1869" y="90"/>
                  </a:lnTo>
                  <a:lnTo>
                    <a:pt x="1862" y="93"/>
                  </a:lnTo>
                  <a:lnTo>
                    <a:pt x="1859" y="95"/>
                  </a:lnTo>
                  <a:lnTo>
                    <a:pt x="1859" y="97"/>
                  </a:lnTo>
                  <a:lnTo>
                    <a:pt x="1860" y="102"/>
                  </a:lnTo>
                  <a:lnTo>
                    <a:pt x="1872" y="109"/>
                  </a:lnTo>
                  <a:lnTo>
                    <a:pt x="1888" y="118"/>
                  </a:lnTo>
                  <a:lnTo>
                    <a:pt x="1908" y="128"/>
                  </a:lnTo>
                  <a:lnTo>
                    <a:pt x="1924" y="137"/>
                  </a:lnTo>
                  <a:lnTo>
                    <a:pt x="1931" y="142"/>
                  </a:lnTo>
                  <a:lnTo>
                    <a:pt x="1936" y="148"/>
                  </a:lnTo>
                  <a:lnTo>
                    <a:pt x="1940" y="152"/>
                  </a:lnTo>
                  <a:lnTo>
                    <a:pt x="1940" y="155"/>
                  </a:lnTo>
                  <a:lnTo>
                    <a:pt x="1937" y="160"/>
                  </a:lnTo>
                  <a:lnTo>
                    <a:pt x="1933" y="161"/>
                  </a:lnTo>
                  <a:lnTo>
                    <a:pt x="1924" y="164"/>
                  </a:lnTo>
                  <a:lnTo>
                    <a:pt x="1915" y="165"/>
                  </a:lnTo>
                  <a:lnTo>
                    <a:pt x="1890" y="167"/>
                  </a:lnTo>
                  <a:lnTo>
                    <a:pt x="1865" y="168"/>
                  </a:lnTo>
                  <a:lnTo>
                    <a:pt x="1840" y="170"/>
                  </a:lnTo>
                  <a:lnTo>
                    <a:pt x="1829" y="171"/>
                  </a:lnTo>
                  <a:lnTo>
                    <a:pt x="1821" y="174"/>
                  </a:lnTo>
                  <a:lnTo>
                    <a:pt x="1815" y="177"/>
                  </a:lnTo>
                  <a:lnTo>
                    <a:pt x="1812" y="182"/>
                  </a:lnTo>
                  <a:lnTo>
                    <a:pt x="1810" y="185"/>
                  </a:lnTo>
                  <a:lnTo>
                    <a:pt x="1812" y="186"/>
                  </a:lnTo>
                  <a:lnTo>
                    <a:pt x="1815" y="193"/>
                  </a:lnTo>
                  <a:lnTo>
                    <a:pt x="1822" y="199"/>
                  </a:lnTo>
                  <a:lnTo>
                    <a:pt x="1829" y="207"/>
                  </a:lnTo>
                  <a:lnTo>
                    <a:pt x="1850" y="220"/>
                  </a:lnTo>
                  <a:lnTo>
                    <a:pt x="1874" y="232"/>
                  </a:lnTo>
                  <a:lnTo>
                    <a:pt x="1899" y="245"/>
                  </a:lnTo>
                  <a:lnTo>
                    <a:pt x="1925" y="258"/>
                  </a:lnTo>
                  <a:lnTo>
                    <a:pt x="1950" y="273"/>
                  </a:lnTo>
                  <a:lnTo>
                    <a:pt x="1974" y="288"/>
                  </a:lnTo>
                  <a:lnTo>
                    <a:pt x="1984" y="297"/>
                  </a:lnTo>
                  <a:lnTo>
                    <a:pt x="1995" y="306"/>
                  </a:lnTo>
                  <a:lnTo>
                    <a:pt x="2005" y="317"/>
                  </a:lnTo>
                  <a:lnTo>
                    <a:pt x="2007" y="322"/>
                  </a:lnTo>
                  <a:lnTo>
                    <a:pt x="2008" y="325"/>
                  </a:lnTo>
                  <a:lnTo>
                    <a:pt x="2008" y="328"/>
                  </a:lnTo>
                  <a:lnTo>
                    <a:pt x="2007" y="329"/>
                  </a:lnTo>
                  <a:lnTo>
                    <a:pt x="2004" y="331"/>
                  </a:lnTo>
                  <a:lnTo>
                    <a:pt x="2001" y="331"/>
                  </a:lnTo>
                  <a:lnTo>
                    <a:pt x="1993" y="329"/>
                  </a:lnTo>
                  <a:lnTo>
                    <a:pt x="1983" y="328"/>
                  </a:lnTo>
                  <a:lnTo>
                    <a:pt x="1958" y="317"/>
                  </a:lnTo>
                  <a:lnTo>
                    <a:pt x="1930" y="304"/>
                  </a:lnTo>
                  <a:lnTo>
                    <a:pt x="1903" y="289"/>
                  </a:lnTo>
                  <a:lnTo>
                    <a:pt x="1893" y="282"/>
                  </a:lnTo>
                  <a:lnTo>
                    <a:pt x="1881" y="278"/>
                  </a:lnTo>
                  <a:lnTo>
                    <a:pt x="1860" y="270"/>
                  </a:lnTo>
                  <a:lnTo>
                    <a:pt x="1838" y="264"/>
                  </a:lnTo>
                  <a:lnTo>
                    <a:pt x="1816" y="260"/>
                  </a:lnTo>
                  <a:lnTo>
                    <a:pt x="1795" y="255"/>
                  </a:lnTo>
                  <a:lnTo>
                    <a:pt x="1778" y="250"/>
                  </a:lnTo>
                  <a:lnTo>
                    <a:pt x="1769" y="247"/>
                  </a:lnTo>
                  <a:lnTo>
                    <a:pt x="1760" y="242"/>
                  </a:lnTo>
                  <a:lnTo>
                    <a:pt x="1753" y="236"/>
                  </a:lnTo>
                  <a:lnTo>
                    <a:pt x="1747" y="230"/>
                  </a:lnTo>
                  <a:lnTo>
                    <a:pt x="1735" y="220"/>
                  </a:lnTo>
                  <a:lnTo>
                    <a:pt x="1719" y="211"/>
                  </a:lnTo>
                  <a:lnTo>
                    <a:pt x="1699" y="204"/>
                  </a:lnTo>
                  <a:lnTo>
                    <a:pt x="1679" y="196"/>
                  </a:lnTo>
                  <a:lnTo>
                    <a:pt x="1657" y="191"/>
                  </a:lnTo>
                  <a:lnTo>
                    <a:pt x="1634" y="186"/>
                  </a:lnTo>
                  <a:lnTo>
                    <a:pt x="1612" y="183"/>
                  </a:lnTo>
                  <a:lnTo>
                    <a:pt x="1593" y="182"/>
                  </a:lnTo>
                  <a:lnTo>
                    <a:pt x="1581" y="182"/>
                  </a:lnTo>
                  <a:lnTo>
                    <a:pt x="1571" y="183"/>
                  </a:lnTo>
                  <a:lnTo>
                    <a:pt x="1564" y="186"/>
                  </a:lnTo>
                  <a:lnTo>
                    <a:pt x="1556" y="189"/>
                  </a:lnTo>
                  <a:lnTo>
                    <a:pt x="1552" y="193"/>
                  </a:lnTo>
                  <a:lnTo>
                    <a:pt x="1549" y="199"/>
                  </a:lnTo>
                  <a:lnTo>
                    <a:pt x="1550" y="205"/>
                  </a:lnTo>
                  <a:lnTo>
                    <a:pt x="1555" y="211"/>
                  </a:lnTo>
                  <a:lnTo>
                    <a:pt x="1559" y="217"/>
                  </a:lnTo>
                  <a:lnTo>
                    <a:pt x="1566" y="223"/>
                  </a:lnTo>
                  <a:lnTo>
                    <a:pt x="1586" y="236"/>
                  </a:lnTo>
                  <a:lnTo>
                    <a:pt x="1605" y="251"/>
                  </a:lnTo>
                  <a:lnTo>
                    <a:pt x="1624" y="263"/>
                  </a:lnTo>
                  <a:lnTo>
                    <a:pt x="1632" y="270"/>
                  </a:lnTo>
                  <a:lnTo>
                    <a:pt x="1637" y="276"/>
                  </a:lnTo>
                  <a:lnTo>
                    <a:pt x="1640" y="282"/>
                  </a:lnTo>
                  <a:lnTo>
                    <a:pt x="1642" y="286"/>
                  </a:lnTo>
                  <a:lnTo>
                    <a:pt x="1640" y="292"/>
                  </a:lnTo>
                  <a:lnTo>
                    <a:pt x="1637" y="295"/>
                  </a:lnTo>
                  <a:lnTo>
                    <a:pt x="1632" y="297"/>
                  </a:lnTo>
                  <a:lnTo>
                    <a:pt x="1623" y="298"/>
                  </a:lnTo>
                  <a:lnTo>
                    <a:pt x="1606" y="297"/>
                  </a:lnTo>
                  <a:lnTo>
                    <a:pt x="1587" y="294"/>
                  </a:lnTo>
                  <a:lnTo>
                    <a:pt x="1569" y="291"/>
                  </a:lnTo>
                  <a:lnTo>
                    <a:pt x="1555" y="289"/>
                  </a:lnTo>
                  <a:lnTo>
                    <a:pt x="1549" y="289"/>
                  </a:lnTo>
                  <a:lnTo>
                    <a:pt x="1544" y="291"/>
                  </a:lnTo>
                  <a:lnTo>
                    <a:pt x="1541" y="292"/>
                  </a:lnTo>
                  <a:lnTo>
                    <a:pt x="1537" y="291"/>
                  </a:lnTo>
                  <a:lnTo>
                    <a:pt x="1531" y="289"/>
                  </a:lnTo>
                  <a:lnTo>
                    <a:pt x="1518" y="281"/>
                  </a:lnTo>
                  <a:lnTo>
                    <a:pt x="1485" y="255"/>
                  </a:lnTo>
                  <a:lnTo>
                    <a:pt x="1466" y="242"/>
                  </a:lnTo>
                  <a:lnTo>
                    <a:pt x="1448" y="232"/>
                  </a:lnTo>
                  <a:lnTo>
                    <a:pt x="1431" y="223"/>
                  </a:lnTo>
                  <a:lnTo>
                    <a:pt x="1422" y="221"/>
                  </a:lnTo>
                  <a:lnTo>
                    <a:pt x="1414" y="220"/>
                  </a:lnTo>
                  <a:lnTo>
                    <a:pt x="1409" y="220"/>
                  </a:lnTo>
                  <a:lnTo>
                    <a:pt x="1403" y="221"/>
                  </a:lnTo>
                  <a:lnTo>
                    <a:pt x="1398" y="224"/>
                  </a:lnTo>
                  <a:lnTo>
                    <a:pt x="1397" y="227"/>
                  </a:lnTo>
                  <a:lnTo>
                    <a:pt x="1395" y="230"/>
                  </a:lnTo>
                  <a:lnTo>
                    <a:pt x="1394" y="235"/>
                  </a:lnTo>
                  <a:lnTo>
                    <a:pt x="1397" y="245"/>
                  </a:lnTo>
                  <a:lnTo>
                    <a:pt x="1404" y="273"/>
                  </a:lnTo>
                  <a:lnTo>
                    <a:pt x="1407" y="291"/>
                  </a:lnTo>
                  <a:lnTo>
                    <a:pt x="1409" y="310"/>
                  </a:lnTo>
                  <a:lnTo>
                    <a:pt x="1409" y="316"/>
                  </a:lnTo>
                  <a:lnTo>
                    <a:pt x="1407" y="323"/>
                  </a:lnTo>
                  <a:lnTo>
                    <a:pt x="1403" y="335"/>
                  </a:lnTo>
                  <a:lnTo>
                    <a:pt x="1395" y="346"/>
                  </a:lnTo>
                  <a:lnTo>
                    <a:pt x="1386" y="354"/>
                  </a:lnTo>
                  <a:lnTo>
                    <a:pt x="1378" y="362"/>
                  </a:lnTo>
                  <a:lnTo>
                    <a:pt x="1367" y="368"/>
                  </a:lnTo>
                  <a:lnTo>
                    <a:pt x="1360" y="372"/>
                  </a:lnTo>
                  <a:lnTo>
                    <a:pt x="1352" y="372"/>
                  </a:lnTo>
                  <a:lnTo>
                    <a:pt x="1348" y="372"/>
                  </a:lnTo>
                  <a:lnTo>
                    <a:pt x="1346" y="369"/>
                  </a:lnTo>
                  <a:lnTo>
                    <a:pt x="1346" y="365"/>
                  </a:lnTo>
                  <a:lnTo>
                    <a:pt x="1349" y="357"/>
                  </a:lnTo>
                  <a:lnTo>
                    <a:pt x="1354" y="350"/>
                  </a:lnTo>
                  <a:lnTo>
                    <a:pt x="1357" y="343"/>
                  </a:lnTo>
                  <a:lnTo>
                    <a:pt x="1358" y="332"/>
                  </a:lnTo>
                  <a:lnTo>
                    <a:pt x="1360" y="322"/>
                  </a:lnTo>
                  <a:lnTo>
                    <a:pt x="1360" y="301"/>
                  </a:lnTo>
                  <a:lnTo>
                    <a:pt x="1357" y="279"/>
                  </a:lnTo>
                  <a:lnTo>
                    <a:pt x="1349" y="257"/>
                  </a:lnTo>
                  <a:lnTo>
                    <a:pt x="1345" y="248"/>
                  </a:lnTo>
                  <a:lnTo>
                    <a:pt x="1341" y="238"/>
                  </a:lnTo>
                  <a:lnTo>
                    <a:pt x="1335" y="230"/>
                  </a:lnTo>
                  <a:lnTo>
                    <a:pt x="1327" y="223"/>
                  </a:lnTo>
                  <a:lnTo>
                    <a:pt x="1320" y="218"/>
                  </a:lnTo>
                  <a:lnTo>
                    <a:pt x="1312" y="214"/>
                  </a:lnTo>
                  <a:lnTo>
                    <a:pt x="1302" y="211"/>
                  </a:lnTo>
                  <a:lnTo>
                    <a:pt x="1290" y="211"/>
                  </a:lnTo>
                  <a:lnTo>
                    <a:pt x="1270" y="213"/>
                  </a:lnTo>
                  <a:lnTo>
                    <a:pt x="1247" y="216"/>
                  </a:lnTo>
                  <a:lnTo>
                    <a:pt x="1196" y="229"/>
                  </a:lnTo>
                  <a:lnTo>
                    <a:pt x="1146" y="242"/>
                  </a:lnTo>
                  <a:lnTo>
                    <a:pt x="1122" y="245"/>
                  </a:lnTo>
                  <a:lnTo>
                    <a:pt x="1101" y="247"/>
                  </a:lnTo>
                  <a:lnTo>
                    <a:pt x="1098" y="247"/>
                  </a:lnTo>
                  <a:lnTo>
                    <a:pt x="1088" y="247"/>
                  </a:lnTo>
                  <a:lnTo>
                    <a:pt x="1067" y="248"/>
                  </a:lnTo>
                  <a:lnTo>
                    <a:pt x="1047" y="251"/>
                  </a:lnTo>
                  <a:lnTo>
                    <a:pt x="1028" y="254"/>
                  </a:lnTo>
                  <a:lnTo>
                    <a:pt x="1011" y="260"/>
                  </a:lnTo>
                  <a:lnTo>
                    <a:pt x="1005" y="263"/>
                  </a:lnTo>
                  <a:lnTo>
                    <a:pt x="1001" y="266"/>
                  </a:lnTo>
                  <a:lnTo>
                    <a:pt x="998" y="270"/>
                  </a:lnTo>
                  <a:lnTo>
                    <a:pt x="997" y="275"/>
                  </a:lnTo>
                  <a:lnTo>
                    <a:pt x="997" y="279"/>
                  </a:lnTo>
                  <a:lnTo>
                    <a:pt x="1000" y="284"/>
                  </a:lnTo>
                  <a:lnTo>
                    <a:pt x="1005" y="288"/>
                  </a:lnTo>
                  <a:lnTo>
                    <a:pt x="1013" y="292"/>
                  </a:lnTo>
                  <a:lnTo>
                    <a:pt x="1022" y="300"/>
                  </a:lnTo>
                  <a:lnTo>
                    <a:pt x="1029" y="306"/>
                  </a:lnTo>
                  <a:lnTo>
                    <a:pt x="1032" y="312"/>
                  </a:lnTo>
                  <a:lnTo>
                    <a:pt x="1033" y="316"/>
                  </a:lnTo>
                  <a:lnTo>
                    <a:pt x="1031" y="319"/>
                  </a:lnTo>
                  <a:lnTo>
                    <a:pt x="1028" y="322"/>
                  </a:lnTo>
                  <a:lnTo>
                    <a:pt x="1022" y="323"/>
                  </a:lnTo>
                  <a:lnTo>
                    <a:pt x="1014" y="325"/>
                  </a:lnTo>
                  <a:lnTo>
                    <a:pt x="1004" y="323"/>
                  </a:lnTo>
                  <a:lnTo>
                    <a:pt x="992" y="320"/>
                  </a:lnTo>
                  <a:lnTo>
                    <a:pt x="979" y="315"/>
                  </a:lnTo>
                  <a:lnTo>
                    <a:pt x="967" y="307"/>
                  </a:lnTo>
                  <a:lnTo>
                    <a:pt x="955" y="301"/>
                  </a:lnTo>
                  <a:lnTo>
                    <a:pt x="940" y="297"/>
                  </a:lnTo>
                  <a:lnTo>
                    <a:pt x="924" y="295"/>
                  </a:lnTo>
                  <a:lnTo>
                    <a:pt x="906" y="294"/>
                  </a:lnTo>
                  <a:lnTo>
                    <a:pt x="886" y="295"/>
                  </a:lnTo>
                  <a:lnTo>
                    <a:pt x="865" y="298"/>
                  </a:lnTo>
                  <a:lnTo>
                    <a:pt x="846" y="301"/>
                  </a:lnTo>
                  <a:lnTo>
                    <a:pt x="830" y="306"/>
                  </a:lnTo>
                  <a:lnTo>
                    <a:pt x="816" y="312"/>
                  </a:lnTo>
                  <a:lnTo>
                    <a:pt x="808" y="317"/>
                  </a:lnTo>
                  <a:lnTo>
                    <a:pt x="805" y="320"/>
                  </a:lnTo>
                  <a:lnTo>
                    <a:pt x="805" y="323"/>
                  </a:lnTo>
                  <a:lnTo>
                    <a:pt x="805" y="326"/>
                  </a:lnTo>
                  <a:lnTo>
                    <a:pt x="808" y="328"/>
                  </a:lnTo>
                  <a:lnTo>
                    <a:pt x="813" y="332"/>
                  </a:lnTo>
                  <a:lnTo>
                    <a:pt x="818" y="338"/>
                  </a:lnTo>
                  <a:lnTo>
                    <a:pt x="827" y="350"/>
                  </a:lnTo>
                  <a:lnTo>
                    <a:pt x="833" y="365"/>
                  </a:lnTo>
                  <a:lnTo>
                    <a:pt x="837" y="380"/>
                  </a:lnTo>
                  <a:lnTo>
                    <a:pt x="838" y="396"/>
                  </a:lnTo>
                  <a:lnTo>
                    <a:pt x="837" y="410"/>
                  </a:lnTo>
                  <a:lnTo>
                    <a:pt x="834" y="424"/>
                  </a:lnTo>
                  <a:lnTo>
                    <a:pt x="833" y="430"/>
                  </a:lnTo>
                  <a:lnTo>
                    <a:pt x="828" y="434"/>
                  </a:lnTo>
                  <a:lnTo>
                    <a:pt x="825" y="439"/>
                  </a:lnTo>
                  <a:lnTo>
                    <a:pt x="822" y="440"/>
                  </a:lnTo>
                  <a:lnTo>
                    <a:pt x="818" y="441"/>
                  </a:lnTo>
                  <a:lnTo>
                    <a:pt x="813" y="441"/>
                  </a:lnTo>
                  <a:lnTo>
                    <a:pt x="803" y="440"/>
                  </a:lnTo>
                  <a:lnTo>
                    <a:pt x="790" y="437"/>
                  </a:lnTo>
                  <a:lnTo>
                    <a:pt x="763" y="428"/>
                  </a:lnTo>
                  <a:lnTo>
                    <a:pt x="748" y="422"/>
                  </a:lnTo>
                  <a:lnTo>
                    <a:pt x="732" y="418"/>
                  </a:lnTo>
                  <a:lnTo>
                    <a:pt x="716" y="415"/>
                  </a:lnTo>
                  <a:lnTo>
                    <a:pt x="700" y="413"/>
                  </a:lnTo>
                  <a:lnTo>
                    <a:pt x="694" y="413"/>
                  </a:lnTo>
                  <a:lnTo>
                    <a:pt x="681" y="416"/>
                  </a:lnTo>
                  <a:lnTo>
                    <a:pt x="663" y="421"/>
                  </a:lnTo>
                  <a:lnTo>
                    <a:pt x="642" y="428"/>
                  </a:lnTo>
                  <a:lnTo>
                    <a:pt x="617" y="437"/>
                  </a:lnTo>
                  <a:lnTo>
                    <a:pt x="564" y="461"/>
                  </a:lnTo>
                  <a:lnTo>
                    <a:pt x="506" y="489"/>
                  </a:lnTo>
                  <a:lnTo>
                    <a:pt x="453" y="518"/>
                  </a:lnTo>
                  <a:lnTo>
                    <a:pt x="430" y="532"/>
                  </a:lnTo>
                  <a:lnTo>
                    <a:pt x="409" y="545"/>
                  </a:lnTo>
                  <a:lnTo>
                    <a:pt x="393" y="558"/>
                  </a:lnTo>
                  <a:lnTo>
                    <a:pt x="381" y="570"/>
                  </a:lnTo>
                  <a:lnTo>
                    <a:pt x="376" y="574"/>
                  </a:lnTo>
                  <a:lnTo>
                    <a:pt x="375" y="579"/>
                  </a:lnTo>
                  <a:lnTo>
                    <a:pt x="373" y="583"/>
                  </a:lnTo>
                  <a:lnTo>
                    <a:pt x="375" y="588"/>
                  </a:lnTo>
                  <a:lnTo>
                    <a:pt x="378" y="592"/>
                  </a:lnTo>
                  <a:lnTo>
                    <a:pt x="384" y="596"/>
                  </a:lnTo>
                  <a:lnTo>
                    <a:pt x="391" y="601"/>
                  </a:lnTo>
                  <a:lnTo>
                    <a:pt x="402" y="602"/>
                  </a:lnTo>
                  <a:lnTo>
                    <a:pt x="422" y="605"/>
                  </a:lnTo>
                  <a:lnTo>
                    <a:pt x="447" y="605"/>
                  </a:lnTo>
                  <a:lnTo>
                    <a:pt x="467" y="605"/>
                  </a:lnTo>
                  <a:lnTo>
                    <a:pt x="487" y="605"/>
                  </a:lnTo>
                  <a:lnTo>
                    <a:pt x="505" y="605"/>
                  </a:lnTo>
                  <a:lnTo>
                    <a:pt x="521" y="607"/>
                  </a:lnTo>
                  <a:lnTo>
                    <a:pt x="536" y="610"/>
                  </a:lnTo>
                  <a:lnTo>
                    <a:pt x="548" y="614"/>
                  </a:lnTo>
                  <a:lnTo>
                    <a:pt x="554" y="619"/>
                  </a:lnTo>
                  <a:lnTo>
                    <a:pt x="558" y="625"/>
                  </a:lnTo>
                  <a:lnTo>
                    <a:pt x="559" y="630"/>
                  </a:lnTo>
                  <a:lnTo>
                    <a:pt x="561" y="639"/>
                  </a:lnTo>
                  <a:lnTo>
                    <a:pt x="559" y="647"/>
                  </a:lnTo>
                  <a:lnTo>
                    <a:pt x="558" y="656"/>
                  </a:lnTo>
                  <a:lnTo>
                    <a:pt x="554" y="666"/>
                  </a:lnTo>
                  <a:lnTo>
                    <a:pt x="549" y="675"/>
                  </a:lnTo>
                  <a:lnTo>
                    <a:pt x="537" y="694"/>
                  </a:lnTo>
                  <a:lnTo>
                    <a:pt x="523" y="713"/>
                  </a:lnTo>
                  <a:lnTo>
                    <a:pt x="506" y="729"/>
                  </a:lnTo>
                  <a:lnTo>
                    <a:pt x="489" y="743"/>
                  </a:lnTo>
                  <a:lnTo>
                    <a:pt x="480" y="749"/>
                  </a:lnTo>
                  <a:lnTo>
                    <a:pt x="467" y="753"/>
                  </a:lnTo>
                  <a:lnTo>
                    <a:pt x="452" y="756"/>
                  </a:lnTo>
                  <a:lnTo>
                    <a:pt x="435" y="758"/>
                  </a:lnTo>
                  <a:lnTo>
                    <a:pt x="400" y="761"/>
                  </a:lnTo>
                  <a:lnTo>
                    <a:pt x="363" y="761"/>
                  </a:lnTo>
                  <a:lnTo>
                    <a:pt x="328" y="762"/>
                  </a:lnTo>
                  <a:lnTo>
                    <a:pt x="311" y="763"/>
                  </a:lnTo>
                  <a:lnTo>
                    <a:pt x="298" y="765"/>
                  </a:lnTo>
                  <a:lnTo>
                    <a:pt x="286" y="768"/>
                  </a:lnTo>
                  <a:lnTo>
                    <a:pt x="277" y="772"/>
                  </a:lnTo>
                  <a:lnTo>
                    <a:pt x="270" y="777"/>
                  </a:lnTo>
                  <a:lnTo>
                    <a:pt x="269" y="780"/>
                  </a:lnTo>
                  <a:lnTo>
                    <a:pt x="269" y="783"/>
                  </a:lnTo>
                  <a:lnTo>
                    <a:pt x="267" y="787"/>
                  </a:lnTo>
                  <a:lnTo>
                    <a:pt x="264" y="790"/>
                  </a:lnTo>
                  <a:lnTo>
                    <a:pt x="255" y="796"/>
                  </a:lnTo>
                  <a:lnTo>
                    <a:pt x="242" y="802"/>
                  </a:lnTo>
                  <a:lnTo>
                    <a:pt x="224" y="806"/>
                  </a:lnTo>
                  <a:lnTo>
                    <a:pt x="181" y="817"/>
                  </a:lnTo>
                  <a:lnTo>
                    <a:pt x="133" y="827"/>
                  </a:lnTo>
                  <a:lnTo>
                    <a:pt x="82" y="837"/>
                  </a:lnTo>
                  <a:lnTo>
                    <a:pt x="60" y="843"/>
                  </a:lnTo>
                  <a:lnTo>
                    <a:pt x="41" y="851"/>
                  </a:lnTo>
                  <a:lnTo>
                    <a:pt x="24" y="858"/>
                  </a:lnTo>
                  <a:lnTo>
                    <a:pt x="10" y="867"/>
                  </a:lnTo>
                  <a:lnTo>
                    <a:pt x="6" y="871"/>
                  </a:lnTo>
                  <a:lnTo>
                    <a:pt x="3" y="877"/>
                  </a:lnTo>
                  <a:lnTo>
                    <a:pt x="0" y="882"/>
                  </a:lnTo>
                  <a:lnTo>
                    <a:pt x="0" y="887"/>
                  </a:lnTo>
                  <a:lnTo>
                    <a:pt x="0" y="896"/>
                  </a:lnTo>
                  <a:lnTo>
                    <a:pt x="1" y="904"/>
                  </a:lnTo>
                  <a:lnTo>
                    <a:pt x="4" y="913"/>
                  </a:lnTo>
                  <a:lnTo>
                    <a:pt x="9" y="920"/>
                  </a:lnTo>
                  <a:lnTo>
                    <a:pt x="15" y="926"/>
                  </a:lnTo>
                  <a:lnTo>
                    <a:pt x="22" y="932"/>
                  </a:lnTo>
                  <a:lnTo>
                    <a:pt x="31" y="936"/>
                  </a:lnTo>
                  <a:lnTo>
                    <a:pt x="41" y="939"/>
                  </a:lnTo>
                  <a:lnTo>
                    <a:pt x="56" y="942"/>
                  </a:lnTo>
                  <a:lnTo>
                    <a:pt x="71" y="942"/>
                  </a:lnTo>
                  <a:lnTo>
                    <a:pt x="100" y="945"/>
                  </a:lnTo>
                  <a:lnTo>
                    <a:pt x="116" y="948"/>
                  </a:lnTo>
                  <a:lnTo>
                    <a:pt x="131" y="952"/>
                  </a:lnTo>
                  <a:lnTo>
                    <a:pt x="145" y="961"/>
                  </a:lnTo>
                  <a:lnTo>
                    <a:pt x="150" y="966"/>
                  </a:lnTo>
                  <a:lnTo>
                    <a:pt x="158" y="973"/>
                  </a:lnTo>
                  <a:lnTo>
                    <a:pt x="165" y="980"/>
                  </a:lnTo>
                  <a:lnTo>
                    <a:pt x="176" y="986"/>
                  </a:lnTo>
                  <a:lnTo>
                    <a:pt x="186" y="992"/>
                  </a:lnTo>
                  <a:lnTo>
                    <a:pt x="199" y="997"/>
                  </a:lnTo>
                  <a:lnTo>
                    <a:pt x="213" y="1000"/>
                  </a:lnTo>
                  <a:lnTo>
                    <a:pt x="226" y="1003"/>
                  </a:lnTo>
                  <a:lnTo>
                    <a:pt x="240" y="1004"/>
                  </a:lnTo>
                  <a:lnTo>
                    <a:pt x="257" y="1004"/>
                  </a:lnTo>
                  <a:lnTo>
                    <a:pt x="280" y="1003"/>
                  </a:lnTo>
                  <a:lnTo>
                    <a:pt x="304" y="1000"/>
                  </a:lnTo>
                  <a:lnTo>
                    <a:pt x="328" y="994"/>
                  </a:lnTo>
                  <a:lnTo>
                    <a:pt x="350" y="988"/>
                  </a:lnTo>
                  <a:lnTo>
                    <a:pt x="362" y="983"/>
                  </a:lnTo>
                  <a:lnTo>
                    <a:pt x="373" y="980"/>
                  </a:lnTo>
                  <a:lnTo>
                    <a:pt x="385" y="979"/>
                  </a:lnTo>
                  <a:lnTo>
                    <a:pt x="396" y="977"/>
                  </a:lnTo>
                  <a:lnTo>
                    <a:pt x="410" y="979"/>
                  </a:lnTo>
                  <a:lnTo>
                    <a:pt x="422" y="982"/>
                  </a:lnTo>
                  <a:lnTo>
                    <a:pt x="434" y="986"/>
                  </a:lnTo>
                  <a:lnTo>
                    <a:pt x="443" y="994"/>
                  </a:lnTo>
                  <a:lnTo>
                    <a:pt x="450" y="1001"/>
                  </a:lnTo>
                  <a:lnTo>
                    <a:pt x="456" y="1010"/>
                  </a:lnTo>
                  <a:lnTo>
                    <a:pt x="459" y="1019"/>
                  </a:lnTo>
                  <a:lnTo>
                    <a:pt x="460" y="1029"/>
                  </a:lnTo>
                  <a:lnTo>
                    <a:pt x="459" y="1032"/>
                  </a:lnTo>
                  <a:lnTo>
                    <a:pt x="458" y="1035"/>
                  </a:lnTo>
                  <a:lnTo>
                    <a:pt x="455" y="1038"/>
                  </a:lnTo>
                  <a:lnTo>
                    <a:pt x="450" y="1040"/>
                  </a:lnTo>
                  <a:lnTo>
                    <a:pt x="441" y="1042"/>
                  </a:lnTo>
                  <a:lnTo>
                    <a:pt x="428" y="1042"/>
                  </a:lnTo>
                  <a:lnTo>
                    <a:pt x="403" y="1041"/>
                  </a:lnTo>
                  <a:lnTo>
                    <a:pt x="373" y="1038"/>
                  </a:lnTo>
                  <a:lnTo>
                    <a:pt x="342" y="1035"/>
                  </a:lnTo>
                  <a:lnTo>
                    <a:pt x="313" y="1034"/>
                  </a:lnTo>
                  <a:lnTo>
                    <a:pt x="300" y="1034"/>
                  </a:lnTo>
                  <a:lnTo>
                    <a:pt x="288" y="1035"/>
                  </a:lnTo>
                  <a:lnTo>
                    <a:pt x="279" y="1038"/>
                  </a:lnTo>
                  <a:lnTo>
                    <a:pt x="270" y="1041"/>
                  </a:lnTo>
                  <a:lnTo>
                    <a:pt x="261" y="1045"/>
                  </a:lnTo>
                  <a:lnTo>
                    <a:pt x="249" y="1050"/>
                  </a:lnTo>
                  <a:lnTo>
                    <a:pt x="238" y="1053"/>
                  </a:lnTo>
                  <a:lnTo>
                    <a:pt x="224" y="1054"/>
                  </a:lnTo>
                  <a:lnTo>
                    <a:pt x="195" y="1056"/>
                  </a:lnTo>
                  <a:lnTo>
                    <a:pt x="165" y="1057"/>
                  </a:lnTo>
                  <a:lnTo>
                    <a:pt x="137" y="1059"/>
                  </a:lnTo>
                  <a:lnTo>
                    <a:pt x="115" y="1062"/>
                  </a:lnTo>
                  <a:lnTo>
                    <a:pt x="108" y="1063"/>
                  </a:lnTo>
                  <a:lnTo>
                    <a:pt x="100" y="1066"/>
                  </a:lnTo>
                  <a:lnTo>
                    <a:pt x="97" y="1071"/>
                  </a:lnTo>
                  <a:lnTo>
                    <a:pt x="97" y="1075"/>
                  </a:lnTo>
                  <a:lnTo>
                    <a:pt x="99" y="1079"/>
                  </a:lnTo>
                  <a:lnTo>
                    <a:pt x="102" y="1084"/>
                  </a:lnTo>
                  <a:lnTo>
                    <a:pt x="106" y="1088"/>
                  </a:lnTo>
                  <a:lnTo>
                    <a:pt x="112" y="1091"/>
                  </a:lnTo>
                  <a:lnTo>
                    <a:pt x="125" y="1096"/>
                  </a:lnTo>
                  <a:lnTo>
                    <a:pt x="143" y="1099"/>
                  </a:lnTo>
                  <a:lnTo>
                    <a:pt x="183" y="1103"/>
                  </a:lnTo>
                  <a:lnTo>
                    <a:pt x="204" y="1105"/>
                  </a:lnTo>
                  <a:lnTo>
                    <a:pt x="224" y="1109"/>
                  </a:lnTo>
                  <a:lnTo>
                    <a:pt x="233" y="1110"/>
                  </a:lnTo>
                  <a:lnTo>
                    <a:pt x="240" y="1113"/>
                  </a:lnTo>
                  <a:lnTo>
                    <a:pt x="245" y="1115"/>
                  </a:lnTo>
                  <a:lnTo>
                    <a:pt x="248" y="1118"/>
                  </a:lnTo>
                  <a:lnTo>
                    <a:pt x="249" y="1121"/>
                  </a:lnTo>
                  <a:lnTo>
                    <a:pt x="249" y="1125"/>
                  </a:lnTo>
                  <a:lnTo>
                    <a:pt x="246" y="1131"/>
                  </a:lnTo>
                  <a:lnTo>
                    <a:pt x="235" y="1147"/>
                  </a:lnTo>
                  <a:lnTo>
                    <a:pt x="229" y="1156"/>
                  </a:lnTo>
                  <a:lnTo>
                    <a:pt x="227" y="1161"/>
                  </a:lnTo>
                  <a:lnTo>
                    <a:pt x="226" y="1165"/>
                  </a:lnTo>
                  <a:lnTo>
                    <a:pt x="227" y="1172"/>
                  </a:lnTo>
                  <a:lnTo>
                    <a:pt x="230" y="1177"/>
                  </a:lnTo>
                  <a:lnTo>
                    <a:pt x="238" y="1181"/>
                  </a:lnTo>
                  <a:lnTo>
                    <a:pt x="246" y="1186"/>
                  </a:lnTo>
                  <a:lnTo>
                    <a:pt x="273" y="1195"/>
                  </a:lnTo>
                  <a:lnTo>
                    <a:pt x="291" y="1202"/>
                  </a:lnTo>
                  <a:lnTo>
                    <a:pt x="310" y="1211"/>
                  </a:lnTo>
                  <a:lnTo>
                    <a:pt x="336" y="1223"/>
                  </a:lnTo>
                  <a:lnTo>
                    <a:pt x="366" y="1231"/>
                  </a:lnTo>
                  <a:lnTo>
                    <a:pt x="393" y="1237"/>
                  </a:lnTo>
                  <a:lnTo>
                    <a:pt x="404" y="1239"/>
                  </a:lnTo>
                  <a:lnTo>
                    <a:pt x="415" y="1240"/>
                  </a:lnTo>
                  <a:lnTo>
                    <a:pt x="424" y="1239"/>
                  </a:lnTo>
                  <a:lnTo>
                    <a:pt x="426" y="1237"/>
                  </a:lnTo>
                  <a:lnTo>
                    <a:pt x="430" y="1236"/>
                  </a:lnTo>
                  <a:lnTo>
                    <a:pt x="430" y="1233"/>
                  </a:lnTo>
                  <a:lnTo>
                    <a:pt x="430" y="1230"/>
                  </a:lnTo>
                  <a:lnTo>
                    <a:pt x="428" y="1227"/>
                  </a:lnTo>
                  <a:lnTo>
                    <a:pt x="425" y="1223"/>
                  </a:lnTo>
                  <a:lnTo>
                    <a:pt x="421" y="1217"/>
                  </a:lnTo>
                  <a:lnTo>
                    <a:pt x="418" y="1212"/>
                  </a:lnTo>
                  <a:lnTo>
                    <a:pt x="419" y="1208"/>
                  </a:lnTo>
                  <a:lnTo>
                    <a:pt x="422" y="1205"/>
                  </a:lnTo>
                  <a:lnTo>
                    <a:pt x="426" y="1203"/>
                  </a:lnTo>
                  <a:lnTo>
                    <a:pt x="431" y="1202"/>
                  </a:lnTo>
                  <a:lnTo>
                    <a:pt x="446" y="1200"/>
                  </a:lnTo>
                  <a:lnTo>
                    <a:pt x="460" y="1200"/>
                  </a:lnTo>
                  <a:lnTo>
                    <a:pt x="475" y="1203"/>
                  </a:lnTo>
                  <a:lnTo>
                    <a:pt x="487" y="1208"/>
                  </a:lnTo>
                  <a:lnTo>
                    <a:pt x="492" y="1211"/>
                  </a:lnTo>
                  <a:lnTo>
                    <a:pt x="496" y="1215"/>
                  </a:lnTo>
                  <a:lnTo>
                    <a:pt x="499" y="1218"/>
                  </a:lnTo>
                  <a:lnTo>
                    <a:pt x="505" y="1220"/>
                  </a:lnTo>
                  <a:lnTo>
                    <a:pt x="512" y="1218"/>
                  </a:lnTo>
                  <a:lnTo>
                    <a:pt x="520" y="1215"/>
                  </a:lnTo>
                  <a:lnTo>
                    <a:pt x="536" y="1208"/>
                  </a:lnTo>
                  <a:lnTo>
                    <a:pt x="557" y="1200"/>
                  </a:lnTo>
                  <a:lnTo>
                    <a:pt x="567" y="1197"/>
                  </a:lnTo>
                  <a:lnTo>
                    <a:pt x="577" y="1196"/>
                  </a:lnTo>
                  <a:lnTo>
                    <a:pt x="589" y="1197"/>
                  </a:lnTo>
                  <a:lnTo>
                    <a:pt x="601" y="1199"/>
                  </a:lnTo>
                  <a:lnTo>
                    <a:pt x="610" y="1199"/>
                  </a:lnTo>
                  <a:lnTo>
                    <a:pt x="617" y="1196"/>
                  </a:lnTo>
                  <a:lnTo>
                    <a:pt x="624" y="1192"/>
                  </a:lnTo>
                  <a:lnTo>
                    <a:pt x="632" y="1187"/>
                  </a:lnTo>
                  <a:lnTo>
                    <a:pt x="645" y="1180"/>
                  </a:lnTo>
                  <a:lnTo>
                    <a:pt x="652" y="1177"/>
                  </a:lnTo>
                  <a:lnTo>
                    <a:pt x="658" y="1175"/>
                  </a:lnTo>
                  <a:lnTo>
                    <a:pt x="666" y="1177"/>
                  </a:lnTo>
                  <a:lnTo>
                    <a:pt x="675" y="1181"/>
                  </a:lnTo>
                  <a:lnTo>
                    <a:pt x="682" y="1186"/>
                  </a:lnTo>
                  <a:lnTo>
                    <a:pt x="691" y="1189"/>
                  </a:lnTo>
                  <a:lnTo>
                    <a:pt x="716" y="1196"/>
                  </a:lnTo>
                  <a:lnTo>
                    <a:pt x="747" y="1202"/>
                  </a:lnTo>
                  <a:lnTo>
                    <a:pt x="781" y="1209"/>
                  </a:lnTo>
                  <a:lnTo>
                    <a:pt x="816" y="1217"/>
                  </a:lnTo>
                  <a:lnTo>
                    <a:pt x="850" y="1224"/>
                  </a:lnTo>
                  <a:lnTo>
                    <a:pt x="878" y="1231"/>
                  </a:lnTo>
                  <a:lnTo>
                    <a:pt x="892" y="1237"/>
                  </a:lnTo>
                  <a:lnTo>
                    <a:pt x="902" y="1242"/>
                  </a:lnTo>
                  <a:lnTo>
                    <a:pt x="921" y="1251"/>
                  </a:lnTo>
                  <a:lnTo>
                    <a:pt x="942" y="1260"/>
                  </a:lnTo>
                  <a:lnTo>
                    <a:pt x="979" y="1273"/>
                  </a:lnTo>
                  <a:lnTo>
                    <a:pt x="995" y="1282"/>
                  </a:lnTo>
                  <a:lnTo>
                    <a:pt x="1001" y="1286"/>
                  </a:lnTo>
                  <a:lnTo>
                    <a:pt x="1007" y="1291"/>
                  </a:lnTo>
                  <a:lnTo>
                    <a:pt x="1011" y="1295"/>
                  </a:lnTo>
                  <a:lnTo>
                    <a:pt x="1013" y="1301"/>
                  </a:lnTo>
                  <a:lnTo>
                    <a:pt x="1014" y="1308"/>
                  </a:lnTo>
                  <a:lnTo>
                    <a:pt x="1014" y="1314"/>
                  </a:lnTo>
                  <a:lnTo>
                    <a:pt x="1014" y="1322"/>
                  </a:lnTo>
                  <a:lnTo>
                    <a:pt x="1014" y="1329"/>
                  </a:lnTo>
                  <a:lnTo>
                    <a:pt x="1016" y="1336"/>
                  </a:lnTo>
                  <a:lnTo>
                    <a:pt x="1019" y="1342"/>
                  </a:lnTo>
                  <a:lnTo>
                    <a:pt x="1023" y="1350"/>
                  </a:lnTo>
                  <a:lnTo>
                    <a:pt x="1028" y="1355"/>
                  </a:lnTo>
                  <a:lnTo>
                    <a:pt x="1039" y="1367"/>
                  </a:lnTo>
                  <a:lnTo>
                    <a:pt x="1056" y="1378"/>
                  </a:lnTo>
                  <a:lnTo>
                    <a:pt x="1072" y="1389"/>
                  </a:lnTo>
                  <a:lnTo>
                    <a:pt x="1092" y="1398"/>
                  </a:lnTo>
                  <a:lnTo>
                    <a:pt x="1113" y="1409"/>
                  </a:lnTo>
                  <a:lnTo>
                    <a:pt x="1122" y="1413"/>
                  </a:lnTo>
                  <a:lnTo>
                    <a:pt x="1131" y="1419"/>
                  </a:lnTo>
                  <a:lnTo>
                    <a:pt x="1140" y="1425"/>
                  </a:lnTo>
                  <a:lnTo>
                    <a:pt x="1147" y="1432"/>
                  </a:lnTo>
                  <a:lnTo>
                    <a:pt x="1157" y="1447"/>
                  </a:lnTo>
                  <a:lnTo>
                    <a:pt x="1166" y="1462"/>
                  </a:lnTo>
                  <a:lnTo>
                    <a:pt x="1172" y="1478"/>
                  </a:lnTo>
                  <a:lnTo>
                    <a:pt x="1175" y="1494"/>
                  </a:lnTo>
                  <a:lnTo>
                    <a:pt x="1177" y="1509"/>
                  </a:lnTo>
                  <a:lnTo>
                    <a:pt x="1177" y="1522"/>
                  </a:lnTo>
                  <a:lnTo>
                    <a:pt x="1177" y="1530"/>
                  </a:lnTo>
                  <a:lnTo>
                    <a:pt x="1180" y="1536"/>
                  </a:lnTo>
                  <a:lnTo>
                    <a:pt x="1181" y="1542"/>
                  </a:lnTo>
                  <a:lnTo>
                    <a:pt x="1186" y="1548"/>
                  </a:lnTo>
                  <a:lnTo>
                    <a:pt x="1194" y="1559"/>
                  </a:lnTo>
                  <a:lnTo>
                    <a:pt x="1205" y="1568"/>
                  </a:lnTo>
                  <a:lnTo>
                    <a:pt x="1215" y="1578"/>
                  </a:lnTo>
                  <a:lnTo>
                    <a:pt x="1224" y="1586"/>
                  </a:lnTo>
                  <a:lnTo>
                    <a:pt x="1227" y="1590"/>
                  </a:lnTo>
                  <a:lnTo>
                    <a:pt x="1228" y="1593"/>
                  </a:lnTo>
                  <a:lnTo>
                    <a:pt x="1228" y="1598"/>
                  </a:lnTo>
                  <a:lnTo>
                    <a:pt x="1227" y="1601"/>
                  </a:lnTo>
                  <a:lnTo>
                    <a:pt x="1224" y="1607"/>
                  </a:lnTo>
                  <a:lnTo>
                    <a:pt x="1222" y="1614"/>
                  </a:lnTo>
                  <a:lnTo>
                    <a:pt x="1224" y="1621"/>
                  </a:lnTo>
                  <a:lnTo>
                    <a:pt x="1227" y="1630"/>
                  </a:lnTo>
                  <a:lnTo>
                    <a:pt x="1233" y="1641"/>
                  </a:lnTo>
                  <a:lnTo>
                    <a:pt x="1240" y="1651"/>
                  </a:lnTo>
                  <a:lnTo>
                    <a:pt x="1250" y="1661"/>
                  </a:lnTo>
                  <a:lnTo>
                    <a:pt x="1262" y="1673"/>
                  </a:lnTo>
                  <a:lnTo>
                    <a:pt x="1268" y="1679"/>
                  </a:lnTo>
                  <a:lnTo>
                    <a:pt x="1271" y="1685"/>
                  </a:lnTo>
                  <a:lnTo>
                    <a:pt x="1271" y="1691"/>
                  </a:lnTo>
                  <a:lnTo>
                    <a:pt x="1270" y="1697"/>
                  </a:lnTo>
                  <a:lnTo>
                    <a:pt x="1267" y="1703"/>
                  </a:lnTo>
                  <a:lnTo>
                    <a:pt x="1262" y="1708"/>
                  </a:lnTo>
                  <a:lnTo>
                    <a:pt x="1250" y="1719"/>
                  </a:lnTo>
                  <a:lnTo>
                    <a:pt x="1239" y="1729"/>
                  </a:lnTo>
                  <a:lnTo>
                    <a:pt x="1228" y="1740"/>
                  </a:lnTo>
                  <a:lnTo>
                    <a:pt x="1225" y="1745"/>
                  </a:lnTo>
                  <a:lnTo>
                    <a:pt x="1224" y="1750"/>
                  </a:lnTo>
                  <a:lnTo>
                    <a:pt x="1224" y="1756"/>
                  </a:lnTo>
                  <a:lnTo>
                    <a:pt x="1227" y="1760"/>
                  </a:lnTo>
                  <a:lnTo>
                    <a:pt x="1230" y="1766"/>
                  </a:lnTo>
                  <a:lnTo>
                    <a:pt x="1233" y="1773"/>
                  </a:lnTo>
                  <a:lnTo>
                    <a:pt x="1233" y="1779"/>
                  </a:lnTo>
                  <a:lnTo>
                    <a:pt x="1233" y="1787"/>
                  </a:lnTo>
                  <a:lnTo>
                    <a:pt x="1230" y="1801"/>
                  </a:lnTo>
                  <a:lnTo>
                    <a:pt x="1227" y="1816"/>
                  </a:lnTo>
                  <a:lnTo>
                    <a:pt x="1227" y="1822"/>
                  </a:lnTo>
                  <a:lnTo>
                    <a:pt x="1227" y="1830"/>
                  </a:lnTo>
                  <a:lnTo>
                    <a:pt x="1228" y="1835"/>
                  </a:lnTo>
                  <a:lnTo>
                    <a:pt x="1230" y="1841"/>
                  </a:lnTo>
                  <a:lnTo>
                    <a:pt x="1234" y="1847"/>
                  </a:lnTo>
                  <a:lnTo>
                    <a:pt x="1240" y="1850"/>
                  </a:lnTo>
                  <a:lnTo>
                    <a:pt x="1249" y="1855"/>
                  </a:lnTo>
                  <a:lnTo>
                    <a:pt x="1261" y="1856"/>
                  </a:lnTo>
                  <a:lnTo>
                    <a:pt x="1276" y="1858"/>
                  </a:lnTo>
                  <a:lnTo>
                    <a:pt x="1284" y="1858"/>
                  </a:lnTo>
                  <a:lnTo>
                    <a:pt x="1292" y="1856"/>
                  </a:lnTo>
                  <a:lnTo>
                    <a:pt x="1299" y="1853"/>
                  </a:lnTo>
                  <a:lnTo>
                    <a:pt x="1305" y="1850"/>
                  </a:lnTo>
                  <a:lnTo>
                    <a:pt x="1314" y="1843"/>
                  </a:lnTo>
                  <a:lnTo>
                    <a:pt x="1323" y="1834"/>
                  </a:lnTo>
                  <a:lnTo>
                    <a:pt x="1332" y="1825"/>
                  </a:lnTo>
                  <a:lnTo>
                    <a:pt x="1341" y="1818"/>
                  </a:lnTo>
                  <a:lnTo>
                    <a:pt x="1345" y="1815"/>
                  </a:lnTo>
                  <a:lnTo>
                    <a:pt x="1352" y="1813"/>
                  </a:lnTo>
                  <a:lnTo>
                    <a:pt x="1358" y="1812"/>
                  </a:lnTo>
                  <a:lnTo>
                    <a:pt x="1367" y="1810"/>
                  </a:lnTo>
                  <a:lnTo>
                    <a:pt x="1375" y="1812"/>
                  </a:lnTo>
                  <a:lnTo>
                    <a:pt x="1380" y="1813"/>
                  </a:lnTo>
                  <a:lnTo>
                    <a:pt x="1385" y="1815"/>
                  </a:lnTo>
                  <a:lnTo>
                    <a:pt x="1388" y="1818"/>
                  </a:lnTo>
                  <a:lnTo>
                    <a:pt x="1389" y="1822"/>
                  </a:lnTo>
                  <a:lnTo>
                    <a:pt x="1389" y="1827"/>
                  </a:lnTo>
                  <a:lnTo>
                    <a:pt x="1388" y="1835"/>
                  </a:lnTo>
                  <a:lnTo>
                    <a:pt x="1385" y="1847"/>
                  </a:lnTo>
                  <a:lnTo>
                    <a:pt x="1383" y="1859"/>
                  </a:lnTo>
                  <a:lnTo>
                    <a:pt x="1383" y="1865"/>
                  </a:lnTo>
                  <a:lnTo>
                    <a:pt x="1385" y="1871"/>
                  </a:lnTo>
                  <a:lnTo>
                    <a:pt x="1388" y="1877"/>
                  </a:lnTo>
                  <a:lnTo>
                    <a:pt x="1392" y="1881"/>
                  </a:lnTo>
                  <a:lnTo>
                    <a:pt x="1397" y="1887"/>
                  </a:lnTo>
                  <a:lnTo>
                    <a:pt x="1403" y="1890"/>
                  </a:lnTo>
                  <a:lnTo>
                    <a:pt x="1417" y="1897"/>
                  </a:lnTo>
                  <a:lnTo>
                    <a:pt x="1432" y="1902"/>
                  </a:lnTo>
                  <a:lnTo>
                    <a:pt x="1450" y="1908"/>
                  </a:lnTo>
                  <a:lnTo>
                    <a:pt x="1469" y="1914"/>
                  </a:lnTo>
                  <a:lnTo>
                    <a:pt x="1488" y="1921"/>
                  </a:lnTo>
                  <a:lnTo>
                    <a:pt x="1507" y="1931"/>
                  </a:lnTo>
                  <a:lnTo>
                    <a:pt x="1518" y="1939"/>
                  </a:lnTo>
                  <a:lnTo>
                    <a:pt x="1527" y="1946"/>
                  </a:lnTo>
                  <a:lnTo>
                    <a:pt x="1538" y="1956"/>
                  </a:lnTo>
                  <a:lnTo>
                    <a:pt x="1546" y="1965"/>
                  </a:lnTo>
                  <a:lnTo>
                    <a:pt x="1552" y="1974"/>
                  </a:lnTo>
                  <a:lnTo>
                    <a:pt x="1553" y="1980"/>
                  </a:lnTo>
                  <a:lnTo>
                    <a:pt x="1553" y="1986"/>
                  </a:lnTo>
                  <a:lnTo>
                    <a:pt x="1550" y="1990"/>
                  </a:lnTo>
                  <a:lnTo>
                    <a:pt x="1546" y="1992"/>
                  </a:lnTo>
                  <a:lnTo>
                    <a:pt x="1540" y="1993"/>
                  </a:lnTo>
                  <a:lnTo>
                    <a:pt x="1531" y="1992"/>
                  </a:lnTo>
                  <a:lnTo>
                    <a:pt x="1522" y="1989"/>
                  </a:lnTo>
                  <a:lnTo>
                    <a:pt x="1510" y="1983"/>
                  </a:lnTo>
                  <a:lnTo>
                    <a:pt x="1499" y="1976"/>
                  </a:lnTo>
                  <a:lnTo>
                    <a:pt x="1487" y="1968"/>
                  </a:lnTo>
                  <a:lnTo>
                    <a:pt x="1475" y="1964"/>
                  </a:lnTo>
                  <a:lnTo>
                    <a:pt x="1460" y="1959"/>
                  </a:lnTo>
                  <a:lnTo>
                    <a:pt x="1444" y="1956"/>
                  </a:lnTo>
                  <a:lnTo>
                    <a:pt x="1428" y="1953"/>
                  </a:lnTo>
                  <a:lnTo>
                    <a:pt x="1411" y="1952"/>
                  </a:lnTo>
                  <a:lnTo>
                    <a:pt x="1379" y="1951"/>
                  </a:lnTo>
                  <a:lnTo>
                    <a:pt x="1352" y="1951"/>
                  </a:lnTo>
                  <a:lnTo>
                    <a:pt x="1330" y="1953"/>
                  </a:lnTo>
                  <a:lnTo>
                    <a:pt x="1315" y="1956"/>
                  </a:lnTo>
                  <a:lnTo>
                    <a:pt x="1312" y="1959"/>
                  </a:lnTo>
                  <a:lnTo>
                    <a:pt x="1311" y="1961"/>
                  </a:lnTo>
                  <a:lnTo>
                    <a:pt x="1312" y="1964"/>
                  </a:lnTo>
                  <a:lnTo>
                    <a:pt x="1317" y="1968"/>
                  </a:lnTo>
                  <a:lnTo>
                    <a:pt x="1332" y="1980"/>
                  </a:lnTo>
                  <a:lnTo>
                    <a:pt x="1355" y="1995"/>
                  </a:lnTo>
                  <a:lnTo>
                    <a:pt x="1383" y="2010"/>
                  </a:lnTo>
                  <a:lnTo>
                    <a:pt x="1414" y="2024"/>
                  </a:lnTo>
                  <a:lnTo>
                    <a:pt x="1444" y="2038"/>
                  </a:lnTo>
                  <a:lnTo>
                    <a:pt x="1470" y="2047"/>
                  </a:lnTo>
                  <a:lnTo>
                    <a:pt x="1482" y="2050"/>
                  </a:lnTo>
                  <a:lnTo>
                    <a:pt x="1491" y="2050"/>
                  </a:lnTo>
                  <a:lnTo>
                    <a:pt x="1500" y="2048"/>
                  </a:lnTo>
                  <a:lnTo>
                    <a:pt x="1510" y="2047"/>
                  </a:lnTo>
                  <a:lnTo>
                    <a:pt x="1516" y="2048"/>
                  </a:lnTo>
                  <a:lnTo>
                    <a:pt x="1522" y="2050"/>
                  </a:lnTo>
                  <a:lnTo>
                    <a:pt x="1528" y="2052"/>
                  </a:lnTo>
                  <a:lnTo>
                    <a:pt x="1535" y="2055"/>
                  </a:lnTo>
                  <a:lnTo>
                    <a:pt x="1546" y="2066"/>
                  </a:lnTo>
                  <a:lnTo>
                    <a:pt x="1556" y="2078"/>
                  </a:lnTo>
                  <a:lnTo>
                    <a:pt x="1564" y="2089"/>
                  </a:lnTo>
                  <a:lnTo>
                    <a:pt x="1568" y="2101"/>
                  </a:lnTo>
                  <a:lnTo>
                    <a:pt x="1568" y="2107"/>
                  </a:lnTo>
                  <a:lnTo>
                    <a:pt x="1568" y="2113"/>
                  </a:lnTo>
                  <a:lnTo>
                    <a:pt x="1565" y="2118"/>
                  </a:lnTo>
                  <a:lnTo>
                    <a:pt x="1562" y="2122"/>
                  </a:lnTo>
                  <a:lnTo>
                    <a:pt x="1559" y="2126"/>
                  </a:lnTo>
                  <a:lnTo>
                    <a:pt x="1556" y="2131"/>
                  </a:lnTo>
                  <a:lnTo>
                    <a:pt x="1552" y="2142"/>
                  </a:lnTo>
                  <a:lnTo>
                    <a:pt x="1550" y="2154"/>
                  </a:lnTo>
                  <a:lnTo>
                    <a:pt x="1549" y="2169"/>
                  </a:lnTo>
                  <a:lnTo>
                    <a:pt x="1549" y="2197"/>
                  </a:lnTo>
                  <a:lnTo>
                    <a:pt x="1549" y="2209"/>
                  </a:lnTo>
                  <a:lnTo>
                    <a:pt x="1549" y="2219"/>
                  </a:lnTo>
                  <a:lnTo>
                    <a:pt x="1546" y="2225"/>
                  </a:lnTo>
                  <a:lnTo>
                    <a:pt x="1541" y="2228"/>
                  </a:lnTo>
                  <a:lnTo>
                    <a:pt x="1537" y="2230"/>
                  </a:lnTo>
                  <a:lnTo>
                    <a:pt x="1530" y="2231"/>
                  </a:lnTo>
                  <a:lnTo>
                    <a:pt x="1516" y="2230"/>
                  </a:lnTo>
                  <a:lnTo>
                    <a:pt x="1500" y="2227"/>
                  </a:lnTo>
                  <a:lnTo>
                    <a:pt x="1482" y="2224"/>
                  </a:lnTo>
                  <a:lnTo>
                    <a:pt x="1466" y="2224"/>
                  </a:lnTo>
                  <a:lnTo>
                    <a:pt x="1459" y="2224"/>
                  </a:lnTo>
                  <a:lnTo>
                    <a:pt x="1447" y="2225"/>
                  </a:lnTo>
                  <a:lnTo>
                    <a:pt x="1435" y="2228"/>
                  </a:lnTo>
                  <a:lnTo>
                    <a:pt x="1426" y="2233"/>
                  </a:lnTo>
                  <a:lnTo>
                    <a:pt x="1417" y="2237"/>
                  </a:lnTo>
                  <a:lnTo>
                    <a:pt x="1411" y="2243"/>
                  </a:lnTo>
                  <a:lnTo>
                    <a:pt x="1407" y="2252"/>
                  </a:lnTo>
                  <a:lnTo>
                    <a:pt x="1403" y="2262"/>
                  </a:lnTo>
                  <a:lnTo>
                    <a:pt x="1403" y="2274"/>
                  </a:lnTo>
                  <a:lnTo>
                    <a:pt x="1401" y="2280"/>
                  </a:lnTo>
                  <a:lnTo>
                    <a:pt x="1400" y="2287"/>
                  </a:lnTo>
                  <a:lnTo>
                    <a:pt x="1394" y="2299"/>
                  </a:lnTo>
                  <a:lnTo>
                    <a:pt x="1385" y="2311"/>
                  </a:lnTo>
                  <a:lnTo>
                    <a:pt x="1376" y="2323"/>
                  </a:lnTo>
                  <a:lnTo>
                    <a:pt x="1366" y="2334"/>
                  </a:lnTo>
                  <a:lnTo>
                    <a:pt x="1355" y="2348"/>
                  </a:lnTo>
                  <a:lnTo>
                    <a:pt x="1348" y="2363"/>
                  </a:lnTo>
                  <a:lnTo>
                    <a:pt x="1345" y="2370"/>
                  </a:lnTo>
                  <a:lnTo>
                    <a:pt x="1344" y="2377"/>
                  </a:lnTo>
                  <a:lnTo>
                    <a:pt x="1344" y="2386"/>
                  </a:lnTo>
                  <a:lnTo>
                    <a:pt x="1344" y="2392"/>
                  </a:lnTo>
                  <a:lnTo>
                    <a:pt x="1345" y="2398"/>
                  </a:lnTo>
                  <a:lnTo>
                    <a:pt x="1348" y="2404"/>
                  </a:lnTo>
                  <a:lnTo>
                    <a:pt x="1351" y="2407"/>
                  </a:lnTo>
                  <a:lnTo>
                    <a:pt x="1355" y="2411"/>
                  </a:lnTo>
                  <a:lnTo>
                    <a:pt x="1366" y="2417"/>
                  </a:lnTo>
                  <a:lnTo>
                    <a:pt x="1378" y="2423"/>
                  </a:lnTo>
                  <a:lnTo>
                    <a:pt x="1389" y="2428"/>
                  </a:lnTo>
                  <a:lnTo>
                    <a:pt x="1401" y="2432"/>
                  </a:lnTo>
                  <a:lnTo>
                    <a:pt x="1413" y="2438"/>
                  </a:lnTo>
                  <a:lnTo>
                    <a:pt x="1416" y="2442"/>
                  </a:lnTo>
                  <a:lnTo>
                    <a:pt x="1419" y="2445"/>
                  </a:lnTo>
                  <a:lnTo>
                    <a:pt x="1417" y="2448"/>
                  </a:lnTo>
                  <a:lnTo>
                    <a:pt x="1416" y="2451"/>
                  </a:lnTo>
                  <a:lnTo>
                    <a:pt x="1409" y="2459"/>
                  </a:lnTo>
                  <a:lnTo>
                    <a:pt x="1397" y="2464"/>
                  </a:lnTo>
                  <a:lnTo>
                    <a:pt x="1385" y="2472"/>
                  </a:lnTo>
                  <a:lnTo>
                    <a:pt x="1373" y="2481"/>
                  </a:lnTo>
                  <a:lnTo>
                    <a:pt x="1367" y="2485"/>
                  </a:lnTo>
                  <a:lnTo>
                    <a:pt x="1363" y="2489"/>
                  </a:lnTo>
                  <a:lnTo>
                    <a:pt x="1360" y="2496"/>
                  </a:lnTo>
                  <a:lnTo>
                    <a:pt x="1358" y="2501"/>
                  </a:lnTo>
                  <a:lnTo>
                    <a:pt x="1358" y="2507"/>
                  </a:lnTo>
                  <a:lnTo>
                    <a:pt x="1360" y="2513"/>
                  </a:lnTo>
                  <a:lnTo>
                    <a:pt x="1364" y="2521"/>
                  </a:lnTo>
                  <a:lnTo>
                    <a:pt x="1369" y="2528"/>
                  </a:lnTo>
                  <a:lnTo>
                    <a:pt x="1380" y="2543"/>
                  </a:lnTo>
                  <a:lnTo>
                    <a:pt x="1395" y="2559"/>
                  </a:lnTo>
                  <a:lnTo>
                    <a:pt x="1413" y="2572"/>
                  </a:lnTo>
                  <a:lnTo>
                    <a:pt x="1429" y="2586"/>
                  </a:lnTo>
                  <a:lnTo>
                    <a:pt x="1444" y="2596"/>
                  </a:lnTo>
                  <a:lnTo>
                    <a:pt x="1456" y="2603"/>
                  </a:lnTo>
                  <a:lnTo>
                    <a:pt x="1462" y="2606"/>
                  </a:lnTo>
                  <a:lnTo>
                    <a:pt x="1465" y="2611"/>
                  </a:lnTo>
                  <a:lnTo>
                    <a:pt x="1466" y="2617"/>
                  </a:lnTo>
                  <a:lnTo>
                    <a:pt x="1469" y="2622"/>
                  </a:lnTo>
                  <a:lnTo>
                    <a:pt x="1469" y="2639"/>
                  </a:lnTo>
                  <a:lnTo>
                    <a:pt x="1469" y="2656"/>
                  </a:lnTo>
                  <a:lnTo>
                    <a:pt x="1466" y="2692"/>
                  </a:lnTo>
                  <a:lnTo>
                    <a:pt x="1466" y="2710"/>
                  </a:lnTo>
                  <a:lnTo>
                    <a:pt x="1469" y="2724"/>
                  </a:lnTo>
                  <a:lnTo>
                    <a:pt x="1472" y="2732"/>
                  </a:lnTo>
                  <a:lnTo>
                    <a:pt x="1476" y="2736"/>
                  </a:lnTo>
                  <a:lnTo>
                    <a:pt x="1482" y="2739"/>
                  </a:lnTo>
                  <a:lnTo>
                    <a:pt x="1487" y="2739"/>
                  </a:lnTo>
                  <a:lnTo>
                    <a:pt x="1494" y="2739"/>
                  </a:lnTo>
                  <a:lnTo>
                    <a:pt x="1499" y="2739"/>
                  </a:lnTo>
                  <a:lnTo>
                    <a:pt x="1504" y="2739"/>
                  </a:lnTo>
                  <a:lnTo>
                    <a:pt x="1506" y="2741"/>
                  </a:lnTo>
                  <a:lnTo>
                    <a:pt x="1509" y="2742"/>
                  </a:lnTo>
                  <a:lnTo>
                    <a:pt x="1510" y="2749"/>
                  </a:lnTo>
                  <a:lnTo>
                    <a:pt x="1510" y="2761"/>
                  </a:lnTo>
                  <a:lnTo>
                    <a:pt x="1510" y="2770"/>
                  </a:lnTo>
                  <a:lnTo>
                    <a:pt x="1510" y="2776"/>
                  </a:lnTo>
                  <a:lnTo>
                    <a:pt x="1515" y="2788"/>
                  </a:lnTo>
                  <a:lnTo>
                    <a:pt x="1519" y="2797"/>
                  </a:lnTo>
                  <a:lnTo>
                    <a:pt x="1527" y="2804"/>
                  </a:lnTo>
                  <a:lnTo>
                    <a:pt x="1538" y="2816"/>
                  </a:lnTo>
                  <a:lnTo>
                    <a:pt x="1544" y="2823"/>
                  </a:lnTo>
                  <a:lnTo>
                    <a:pt x="1546" y="2832"/>
                  </a:lnTo>
                  <a:lnTo>
                    <a:pt x="1547" y="2837"/>
                  </a:lnTo>
                  <a:lnTo>
                    <a:pt x="1550" y="2841"/>
                  </a:lnTo>
                  <a:lnTo>
                    <a:pt x="1553" y="2845"/>
                  </a:lnTo>
                  <a:lnTo>
                    <a:pt x="1558" y="2848"/>
                  </a:lnTo>
                  <a:lnTo>
                    <a:pt x="1568" y="2854"/>
                  </a:lnTo>
                  <a:lnTo>
                    <a:pt x="1578" y="2859"/>
                  </a:lnTo>
                  <a:lnTo>
                    <a:pt x="1589" y="2865"/>
                  </a:lnTo>
                  <a:lnTo>
                    <a:pt x="1593" y="2868"/>
                  </a:lnTo>
                  <a:lnTo>
                    <a:pt x="1598" y="2872"/>
                  </a:lnTo>
                  <a:lnTo>
                    <a:pt x="1600" y="2876"/>
                  </a:lnTo>
                  <a:lnTo>
                    <a:pt x="1602" y="2881"/>
                  </a:lnTo>
                  <a:lnTo>
                    <a:pt x="1602" y="2887"/>
                  </a:lnTo>
                  <a:lnTo>
                    <a:pt x="1600" y="2893"/>
                  </a:lnTo>
                  <a:lnTo>
                    <a:pt x="1599" y="2900"/>
                  </a:lnTo>
                  <a:lnTo>
                    <a:pt x="1598" y="2906"/>
                  </a:lnTo>
                  <a:lnTo>
                    <a:pt x="1598" y="2919"/>
                  </a:lnTo>
                  <a:lnTo>
                    <a:pt x="1602" y="2931"/>
                  </a:lnTo>
                  <a:lnTo>
                    <a:pt x="1606" y="2941"/>
                  </a:lnTo>
                  <a:lnTo>
                    <a:pt x="1614" y="2952"/>
                  </a:lnTo>
                  <a:lnTo>
                    <a:pt x="1621" y="2962"/>
                  </a:lnTo>
                  <a:lnTo>
                    <a:pt x="1633" y="2978"/>
                  </a:lnTo>
                  <a:lnTo>
                    <a:pt x="1640" y="2987"/>
                  </a:lnTo>
                  <a:lnTo>
                    <a:pt x="1651" y="2996"/>
                  </a:lnTo>
                  <a:lnTo>
                    <a:pt x="1674" y="3018"/>
                  </a:lnTo>
                  <a:lnTo>
                    <a:pt x="1688" y="3029"/>
                  </a:lnTo>
                  <a:lnTo>
                    <a:pt x="1698" y="3040"/>
                  </a:lnTo>
                  <a:lnTo>
                    <a:pt x="1707" y="3051"/>
                  </a:lnTo>
                  <a:lnTo>
                    <a:pt x="1713" y="3061"/>
                  </a:lnTo>
                  <a:lnTo>
                    <a:pt x="1717" y="3071"/>
                  </a:lnTo>
                  <a:lnTo>
                    <a:pt x="1723" y="3080"/>
                  </a:lnTo>
                  <a:lnTo>
                    <a:pt x="1729" y="3089"/>
                  </a:lnTo>
                  <a:lnTo>
                    <a:pt x="1738" y="3098"/>
                  </a:lnTo>
                  <a:lnTo>
                    <a:pt x="1747" y="3105"/>
                  </a:lnTo>
                  <a:lnTo>
                    <a:pt x="1757" y="3111"/>
                  </a:lnTo>
                  <a:lnTo>
                    <a:pt x="1767" y="3114"/>
                  </a:lnTo>
                  <a:lnTo>
                    <a:pt x="1779" y="3116"/>
                  </a:lnTo>
                  <a:lnTo>
                    <a:pt x="1785" y="3116"/>
                  </a:lnTo>
                  <a:lnTo>
                    <a:pt x="1792" y="3114"/>
                  </a:lnTo>
                  <a:lnTo>
                    <a:pt x="1798" y="3113"/>
                  </a:lnTo>
                  <a:lnTo>
                    <a:pt x="1806" y="3113"/>
                  </a:lnTo>
                  <a:lnTo>
                    <a:pt x="1813" y="3113"/>
                  </a:lnTo>
                  <a:lnTo>
                    <a:pt x="1821" y="3116"/>
                  </a:lnTo>
                  <a:lnTo>
                    <a:pt x="1826" y="3119"/>
                  </a:lnTo>
                  <a:lnTo>
                    <a:pt x="1832" y="3123"/>
                  </a:lnTo>
                  <a:lnTo>
                    <a:pt x="1843" y="3132"/>
                  </a:lnTo>
                  <a:lnTo>
                    <a:pt x="1848" y="3135"/>
                  </a:lnTo>
                  <a:lnTo>
                    <a:pt x="1856" y="3135"/>
                  </a:lnTo>
                  <a:lnTo>
                    <a:pt x="1860" y="3135"/>
                  </a:lnTo>
                  <a:lnTo>
                    <a:pt x="1871" y="3135"/>
                  </a:lnTo>
                  <a:lnTo>
                    <a:pt x="1881" y="3135"/>
                  </a:lnTo>
                  <a:lnTo>
                    <a:pt x="1893" y="3136"/>
                  </a:lnTo>
                  <a:lnTo>
                    <a:pt x="1905" y="3141"/>
                  </a:lnTo>
                  <a:lnTo>
                    <a:pt x="1915" y="3145"/>
                  </a:lnTo>
                  <a:lnTo>
                    <a:pt x="1925" y="3150"/>
                  </a:lnTo>
                  <a:lnTo>
                    <a:pt x="1934" y="3155"/>
                  </a:lnTo>
                  <a:lnTo>
                    <a:pt x="1940" y="3163"/>
                  </a:lnTo>
                  <a:lnTo>
                    <a:pt x="1944" y="3170"/>
                  </a:lnTo>
                  <a:lnTo>
                    <a:pt x="1947" y="3175"/>
                  </a:lnTo>
                  <a:lnTo>
                    <a:pt x="1950" y="3179"/>
                  </a:lnTo>
                  <a:lnTo>
                    <a:pt x="1964" y="3187"/>
                  </a:lnTo>
                  <a:lnTo>
                    <a:pt x="1980" y="3194"/>
                  </a:lnTo>
                  <a:lnTo>
                    <a:pt x="1999" y="3201"/>
                  </a:lnTo>
                  <a:lnTo>
                    <a:pt x="2039" y="3212"/>
                  </a:lnTo>
                  <a:lnTo>
                    <a:pt x="2067" y="3218"/>
                  </a:lnTo>
                  <a:lnTo>
                    <a:pt x="2070" y="3219"/>
                  </a:lnTo>
                  <a:lnTo>
                    <a:pt x="2075" y="3218"/>
                  </a:lnTo>
                  <a:lnTo>
                    <a:pt x="2077" y="3216"/>
                  </a:lnTo>
                  <a:lnTo>
                    <a:pt x="2085" y="3212"/>
                  </a:lnTo>
                  <a:lnTo>
                    <a:pt x="2089" y="3204"/>
                  </a:lnTo>
                  <a:lnTo>
                    <a:pt x="2095" y="3195"/>
                  </a:lnTo>
                  <a:lnTo>
                    <a:pt x="2105" y="3178"/>
                  </a:lnTo>
                  <a:lnTo>
                    <a:pt x="2111" y="3170"/>
                  </a:lnTo>
                  <a:lnTo>
                    <a:pt x="2119" y="3164"/>
                  </a:lnTo>
                  <a:lnTo>
                    <a:pt x="2123" y="3161"/>
                  </a:lnTo>
                  <a:lnTo>
                    <a:pt x="2126" y="3155"/>
                  </a:lnTo>
                  <a:lnTo>
                    <a:pt x="2129" y="3150"/>
                  </a:lnTo>
                  <a:lnTo>
                    <a:pt x="2132" y="3142"/>
                  </a:lnTo>
                  <a:lnTo>
                    <a:pt x="2135" y="3124"/>
                  </a:lnTo>
                  <a:lnTo>
                    <a:pt x="2138" y="3107"/>
                  </a:lnTo>
                  <a:lnTo>
                    <a:pt x="2141" y="3088"/>
                  </a:lnTo>
                  <a:lnTo>
                    <a:pt x="2144" y="3071"/>
                  </a:lnTo>
                  <a:lnTo>
                    <a:pt x="2145" y="3065"/>
                  </a:lnTo>
                  <a:lnTo>
                    <a:pt x="2148" y="3060"/>
                  </a:lnTo>
                  <a:lnTo>
                    <a:pt x="2151" y="3055"/>
                  </a:lnTo>
                  <a:lnTo>
                    <a:pt x="2154" y="3054"/>
                  </a:lnTo>
                  <a:lnTo>
                    <a:pt x="2159" y="3051"/>
                  </a:lnTo>
                  <a:lnTo>
                    <a:pt x="2162" y="3048"/>
                  </a:lnTo>
                  <a:lnTo>
                    <a:pt x="2165" y="3042"/>
                  </a:lnTo>
                  <a:lnTo>
                    <a:pt x="2166" y="3034"/>
                  </a:lnTo>
                  <a:lnTo>
                    <a:pt x="2167" y="3018"/>
                  </a:lnTo>
                  <a:lnTo>
                    <a:pt x="2167" y="2999"/>
                  </a:lnTo>
                  <a:lnTo>
                    <a:pt x="2166" y="2980"/>
                  </a:lnTo>
                  <a:lnTo>
                    <a:pt x="2162" y="2964"/>
                  </a:lnTo>
                  <a:lnTo>
                    <a:pt x="2159" y="2956"/>
                  </a:lnTo>
                  <a:lnTo>
                    <a:pt x="2156" y="2950"/>
                  </a:lnTo>
                  <a:lnTo>
                    <a:pt x="2153" y="2946"/>
                  </a:lnTo>
                  <a:lnTo>
                    <a:pt x="2148" y="2943"/>
                  </a:lnTo>
                  <a:lnTo>
                    <a:pt x="2142" y="2940"/>
                  </a:lnTo>
                  <a:lnTo>
                    <a:pt x="2139" y="2934"/>
                  </a:lnTo>
                  <a:lnTo>
                    <a:pt x="2138" y="2928"/>
                  </a:lnTo>
                  <a:lnTo>
                    <a:pt x="2139" y="2922"/>
                  </a:lnTo>
                  <a:lnTo>
                    <a:pt x="2144" y="2916"/>
                  </a:lnTo>
                  <a:lnTo>
                    <a:pt x="2150" y="2912"/>
                  </a:lnTo>
                  <a:lnTo>
                    <a:pt x="2160" y="2907"/>
                  </a:lnTo>
                  <a:lnTo>
                    <a:pt x="2173" y="2907"/>
                  </a:lnTo>
                  <a:lnTo>
                    <a:pt x="2184" y="2907"/>
                  </a:lnTo>
                  <a:lnTo>
                    <a:pt x="2193" y="2907"/>
                  </a:lnTo>
                  <a:lnTo>
                    <a:pt x="2198" y="2907"/>
                  </a:lnTo>
                  <a:lnTo>
                    <a:pt x="2204" y="2906"/>
                  </a:lnTo>
                  <a:lnTo>
                    <a:pt x="2209" y="2904"/>
                  </a:lnTo>
                  <a:lnTo>
                    <a:pt x="2212" y="2901"/>
                  </a:lnTo>
                  <a:lnTo>
                    <a:pt x="2218" y="2894"/>
                  </a:lnTo>
                  <a:lnTo>
                    <a:pt x="2222" y="2885"/>
                  </a:lnTo>
                  <a:lnTo>
                    <a:pt x="2228" y="2869"/>
                  </a:lnTo>
                  <a:lnTo>
                    <a:pt x="2231" y="2863"/>
                  </a:lnTo>
                  <a:lnTo>
                    <a:pt x="2234" y="2862"/>
                  </a:lnTo>
                  <a:lnTo>
                    <a:pt x="2238" y="2860"/>
                  </a:lnTo>
                  <a:lnTo>
                    <a:pt x="2243" y="2857"/>
                  </a:lnTo>
                  <a:lnTo>
                    <a:pt x="2246" y="2856"/>
                  </a:lnTo>
                  <a:lnTo>
                    <a:pt x="2250" y="2848"/>
                  </a:lnTo>
                  <a:lnTo>
                    <a:pt x="2253" y="2841"/>
                  </a:lnTo>
                  <a:lnTo>
                    <a:pt x="2255" y="2832"/>
                  </a:lnTo>
                  <a:lnTo>
                    <a:pt x="2257" y="2823"/>
                  </a:lnTo>
                  <a:lnTo>
                    <a:pt x="2259" y="2814"/>
                  </a:lnTo>
                  <a:lnTo>
                    <a:pt x="2262" y="2809"/>
                  </a:lnTo>
                  <a:lnTo>
                    <a:pt x="2265" y="2807"/>
                  </a:lnTo>
                  <a:lnTo>
                    <a:pt x="2268" y="2806"/>
                  </a:lnTo>
                  <a:lnTo>
                    <a:pt x="2272" y="2803"/>
                  </a:lnTo>
                  <a:lnTo>
                    <a:pt x="2277" y="2798"/>
                  </a:lnTo>
                  <a:lnTo>
                    <a:pt x="2278" y="2792"/>
                  </a:lnTo>
                  <a:lnTo>
                    <a:pt x="2280" y="2785"/>
                  </a:lnTo>
                  <a:lnTo>
                    <a:pt x="2278" y="2777"/>
                  </a:lnTo>
                  <a:lnTo>
                    <a:pt x="2277" y="2770"/>
                  </a:lnTo>
                  <a:lnTo>
                    <a:pt x="2274" y="2763"/>
                  </a:lnTo>
                  <a:lnTo>
                    <a:pt x="2269" y="2755"/>
                  </a:lnTo>
                  <a:lnTo>
                    <a:pt x="2266" y="2749"/>
                  </a:lnTo>
                  <a:lnTo>
                    <a:pt x="2265" y="2743"/>
                  </a:lnTo>
                  <a:lnTo>
                    <a:pt x="2266" y="2739"/>
                  </a:lnTo>
                  <a:lnTo>
                    <a:pt x="2269" y="2735"/>
                  </a:lnTo>
                  <a:lnTo>
                    <a:pt x="2274" y="2730"/>
                  </a:lnTo>
                  <a:lnTo>
                    <a:pt x="2280" y="2727"/>
                  </a:lnTo>
                  <a:lnTo>
                    <a:pt x="2287" y="2724"/>
                  </a:lnTo>
                  <a:lnTo>
                    <a:pt x="2296" y="2721"/>
                  </a:lnTo>
                  <a:lnTo>
                    <a:pt x="2300" y="2721"/>
                  </a:lnTo>
                  <a:lnTo>
                    <a:pt x="2305" y="2718"/>
                  </a:lnTo>
                  <a:lnTo>
                    <a:pt x="2309" y="2714"/>
                  </a:lnTo>
                  <a:lnTo>
                    <a:pt x="2312" y="2707"/>
                  </a:lnTo>
                  <a:lnTo>
                    <a:pt x="2311" y="2699"/>
                  </a:lnTo>
                  <a:lnTo>
                    <a:pt x="2308" y="2690"/>
                  </a:lnTo>
                  <a:lnTo>
                    <a:pt x="2302" y="2683"/>
                  </a:lnTo>
                  <a:lnTo>
                    <a:pt x="2293" y="2676"/>
                  </a:lnTo>
                  <a:lnTo>
                    <a:pt x="2283" y="2670"/>
                  </a:lnTo>
                  <a:lnTo>
                    <a:pt x="2274" y="2665"/>
                  </a:lnTo>
                  <a:lnTo>
                    <a:pt x="2268" y="2661"/>
                  </a:lnTo>
                  <a:lnTo>
                    <a:pt x="2264" y="2655"/>
                  </a:lnTo>
                  <a:lnTo>
                    <a:pt x="2262" y="2649"/>
                  </a:lnTo>
                  <a:lnTo>
                    <a:pt x="2262" y="2643"/>
                  </a:lnTo>
                  <a:lnTo>
                    <a:pt x="2264" y="2640"/>
                  </a:lnTo>
                  <a:lnTo>
                    <a:pt x="2268" y="2637"/>
                  </a:lnTo>
                  <a:lnTo>
                    <a:pt x="2274" y="2636"/>
                  </a:lnTo>
                  <a:lnTo>
                    <a:pt x="2283" y="2637"/>
                  </a:lnTo>
                  <a:lnTo>
                    <a:pt x="2293" y="2643"/>
                  </a:lnTo>
                  <a:lnTo>
                    <a:pt x="2300" y="2648"/>
                  </a:lnTo>
                  <a:lnTo>
                    <a:pt x="2308" y="2651"/>
                  </a:lnTo>
                  <a:lnTo>
                    <a:pt x="2315" y="2653"/>
                  </a:lnTo>
                  <a:lnTo>
                    <a:pt x="2321" y="2653"/>
                  </a:lnTo>
                  <a:lnTo>
                    <a:pt x="2327" y="2653"/>
                  </a:lnTo>
                  <a:lnTo>
                    <a:pt x="2331" y="2652"/>
                  </a:lnTo>
                  <a:lnTo>
                    <a:pt x="2336" y="2649"/>
                  </a:lnTo>
                  <a:lnTo>
                    <a:pt x="2337" y="2645"/>
                  </a:lnTo>
                  <a:lnTo>
                    <a:pt x="2339" y="2640"/>
                  </a:lnTo>
                  <a:lnTo>
                    <a:pt x="2337" y="2636"/>
                  </a:lnTo>
                  <a:lnTo>
                    <a:pt x="2336" y="2630"/>
                  </a:lnTo>
                  <a:lnTo>
                    <a:pt x="2331" y="2624"/>
                  </a:lnTo>
                  <a:lnTo>
                    <a:pt x="2330" y="2620"/>
                  </a:lnTo>
                  <a:lnTo>
                    <a:pt x="2328" y="2615"/>
                  </a:lnTo>
                  <a:lnTo>
                    <a:pt x="2327" y="2611"/>
                  </a:lnTo>
                  <a:lnTo>
                    <a:pt x="2328" y="2608"/>
                  </a:lnTo>
                  <a:lnTo>
                    <a:pt x="2330" y="2605"/>
                  </a:lnTo>
                  <a:lnTo>
                    <a:pt x="2333" y="2600"/>
                  </a:lnTo>
                  <a:lnTo>
                    <a:pt x="2342" y="2596"/>
                  </a:lnTo>
                  <a:lnTo>
                    <a:pt x="2354" y="2590"/>
                  </a:lnTo>
                  <a:lnTo>
                    <a:pt x="2367" y="2587"/>
                  </a:lnTo>
                  <a:lnTo>
                    <a:pt x="2383" y="2584"/>
                  </a:lnTo>
                  <a:lnTo>
                    <a:pt x="2399" y="2583"/>
                  </a:lnTo>
                  <a:lnTo>
                    <a:pt x="2414" y="2580"/>
                  </a:lnTo>
                  <a:lnTo>
                    <a:pt x="2427" y="2575"/>
                  </a:lnTo>
                  <a:lnTo>
                    <a:pt x="2439" y="2571"/>
                  </a:lnTo>
                  <a:lnTo>
                    <a:pt x="2448" y="2563"/>
                  </a:lnTo>
                  <a:lnTo>
                    <a:pt x="2454" y="2554"/>
                  </a:lnTo>
                  <a:lnTo>
                    <a:pt x="2458" y="2544"/>
                  </a:lnTo>
                  <a:lnTo>
                    <a:pt x="2458" y="2534"/>
                  </a:lnTo>
                  <a:lnTo>
                    <a:pt x="2457" y="2522"/>
                  </a:lnTo>
                  <a:lnTo>
                    <a:pt x="2457" y="2516"/>
                  </a:lnTo>
                  <a:lnTo>
                    <a:pt x="2457" y="2510"/>
                  </a:lnTo>
                  <a:lnTo>
                    <a:pt x="2458" y="2507"/>
                  </a:lnTo>
                  <a:lnTo>
                    <a:pt x="2461" y="2503"/>
                  </a:lnTo>
                  <a:lnTo>
                    <a:pt x="2464" y="2501"/>
                  </a:lnTo>
                  <a:lnTo>
                    <a:pt x="2469" y="2498"/>
                  </a:lnTo>
                  <a:lnTo>
                    <a:pt x="2477" y="2497"/>
                  </a:lnTo>
                  <a:lnTo>
                    <a:pt x="2485" y="2498"/>
                  </a:lnTo>
                  <a:lnTo>
                    <a:pt x="2489" y="2500"/>
                  </a:lnTo>
                  <a:lnTo>
                    <a:pt x="2492" y="2503"/>
                  </a:lnTo>
                  <a:lnTo>
                    <a:pt x="2494" y="2506"/>
                  </a:lnTo>
                  <a:lnTo>
                    <a:pt x="2495" y="2510"/>
                  </a:lnTo>
                  <a:lnTo>
                    <a:pt x="2494" y="2515"/>
                  </a:lnTo>
                  <a:lnTo>
                    <a:pt x="2492" y="2519"/>
                  </a:lnTo>
                  <a:lnTo>
                    <a:pt x="2489" y="2528"/>
                  </a:lnTo>
                  <a:lnTo>
                    <a:pt x="2486" y="2537"/>
                  </a:lnTo>
                  <a:lnTo>
                    <a:pt x="2485" y="2544"/>
                  </a:lnTo>
                  <a:lnTo>
                    <a:pt x="2485" y="2550"/>
                  </a:lnTo>
                  <a:lnTo>
                    <a:pt x="2486" y="2556"/>
                  </a:lnTo>
                  <a:lnTo>
                    <a:pt x="2488" y="2560"/>
                  </a:lnTo>
                  <a:lnTo>
                    <a:pt x="2491" y="2563"/>
                  </a:lnTo>
                  <a:lnTo>
                    <a:pt x="2495" y="2565"/>
                  </a:lnTo>
                  <a:lnTo>
                    <a:pt x="2500" y="2562"/>
                  </a:lnTo>
                  <a:lnTo>
                    <a:pt x="2507" y="2557"/>
                  </a:lnTo>
                  <a:lnTo>
                    <a:pt x="2516" y="2552"/>
                  </a:lnTo>
                  <a:lnTo>
                    <a:pt x="2526" y="2547"/>
                  </a:lnTo>
                  <a:lnTo>
                    <a:pt x="2540" y="2546"/>
                  </a:lnTo>
                  <a:lnTo>
                    <a:pt x="2554" y="2544"/>
                  </a:lnTo>
                  <a:lnTo>
                    <a:pt x="2591" y="2540"/>
                  </a:lnTo>
                  <a:lnTo>
                    <a:pt x="2613" y="2537"/>
                  </a:lnTo>
                  <a:lnTo>
                    <a:pt x="2639" y="2529"/>
                  </a:lnTo>
                  <a:lnTo>
                    <a:pt x="2665" y="2521"/>
                  </a:lnTo>
                  <a:lnTo>
                    <a:pt x="2690" y="2509"/>
                  </a:lnTo>
                  <a:lnTo>
                    <a:pt x="2715" y="2493"/>
                  </a:lnTo>
                  <a:lnTo>
                    <a:pt x="2737" y="2476"/>
                  </a:lnTo>
                  <a:lnTo>
                    <a:pt x="2757" y="2457"/>
                  </a:lnTo>
                  <a:lnTo>
                    <a:pt x="2773" y="2436"/>
                  </a:lnTo>
                  <a:lnTo>
                    <a:pt x="2780" y="2426"/>
                  </a:lnTo>
                  <a:lnTo>
                    <a:pt x="2786" y="2416"/>
                  </a:lnTo>
                  <a:lnTo>
                    <a:pt x="2791" y="2405"/>
                  </a:lnTo>
                  <a:lnTo>
                    <a:pt x="2795" y="2395"/>
                  </a:lnTo>
                  <a:lnTo>
                    <a:pt x="2799" y="2385"/>
                  </a:lnTo>
                  <a:lnTo>
                    <a:pt x="2804" y="2376"/>
                  </a:lnTo>
                  <a:lnTo>
                    <a:pt x="2810" y="2368"/>
                  </a:lnTo>
                  <a:lnTo>
                    <a:pt x="2817" y="2363"/>
                  </a:lnTo>
                  <a:lnTo>
                    <a:pt x="2833" y="2352"/>
                  </a:lnTo>
                  <a:lnTo>
                    <a:pt x="2848" y="2343"/>
                  </a:lnTo>
                  <a:lnTo>
                    <a:pt x="2864" y="2336"/>
                  </a:lnTo>
                  <a:lnTo>
                    <a:pt x="2876" y="2329"/>
                  </a:lnTo>
                  <a:lnTo>
                    <a:pt x="2879" y="2324"/>
                  </a:lnTo>
                  <a:lnTo>
                    <a:pt x="2882" y="2320"/>
                  </a:lnTo>
                  <a:lnTo>
                    <a:pt x="2884" y="2314"/>
                  </a:lnTo>
                  <a:lnTo>
                    <a:pt x="2882" y="2307"/>
                  </a:lnTo>
                  <a:lnTo>
                    <a:pt x="2881" y="2298"/>
                  </a:lnTo>
                  <a:lnTo>
                    <a:pt x="2881" y="2290"/>
                  </a:lnTo>
                  <a:lnTo>
                    <a:pt x="2881" y="2284"/>
                  </a:lnTo>
                  <a:lnTo>
                    <a:pt x="2884" y="2278"/>
                  </a:lnTo>
                  <a:lnTo>
                    <a:pt x="2887" y="2274"/>
                  </a:lnTo>
                  <a:lnTo>
                    <a:pt x="2892" y="2270"/>
                  </a:lnTo>
                  <a:lnTo>
                    <a:pt x="2898" y="2268"/>
                  </a:lnTo>
                  <a:lnTo>
                    <a:pt x="2906" y="2268"/>
                  </a:lnTo>
                  <a:lnTo>
                    <a:pt x="2915" y="2268"/>
                  </a:lnTo>
                  <a:lnTo>
                    <a:pt x="2925" y="2271"/>
                  </a:lnTo>
                  <a:lnTo>
                    <a:pt x="2937" y="2274"/>
                  </a:lnTo>
                  <a:lnTo>
                    <a:pt x="2949" y="2280"/>
                  </a:lnTo>
                  <a:lnTo>
                    <a:pt x="2963" y="2286"/>
                  </a:lnTo>
                  <a:lnTo>
                    <a:pt x="2972" y="2287"/>
                  </a:lnTo>
                  <a:lnTo>
                    <a:pt x="2977" y="2287"/>
                  </a:lnTo>
                  <a:lnTo>
                    <a:pt x="2980" y="2284"/>
                  </a:lnTo>
                  <a:lnTo>
                    <a:pt x="2984" y="2275"/>
                  </a:lnTo>
                  <a:lnTo>
                    <a:pt x="2988" y="2271"/>
                  </a:lnTo>
                  <a:lnTo>
                    <a:pt x="2994" y="2267"/>
                  </a:lnTo>
                  <a:lnTo>
                    <a:pt x="3003" y="2264"/>
                  </a:lnTo>
                  <a:lnTo>
                    <a:pt x="3018" y="2264"/>
                  </a:lnTo>
                  <a:lnTo>
                    <a:pt x="3037" y="2262"/>
                  </a:lnTo>
                  <a:lnTo>
                    <a:pt x="3051" y="2261"/>
                  </a:lnTo>
                  <a:lnTo>
                    <a:pt x="3062" y="2256"/>
                  </a:lnTo>
                  <a:lnTo>
                    <a:pt x="3071" y="2253"/>
                  </a:lnTo>
                  <a:lnTo>
                    <a:pt x="3080" y="2249"/>
                  </a:lnTo>
                  <a:lnTo>
                    <a:pt x="3090" y="2244"/>
                  </a:lnTo>
                  <a:lnTo>
                    <a:pt x="3104" y="2241"/>
                  </a:lnTo>
                  <a:lnTo>
                    <a:pt x="3123" y="2240"/>
                  </a:lnTo>
                  <a:lnTo>
                    <a:pt x="3148" y="2239"/>
                  </a:lnTo>
                  <a:lnTo>
                    <a:pt x="3179" y="2234"/>
                  </a:lnTo>
                  <a:lnTo>
                    <a:pt x="3213" y="2228"/>
                  </a:lnTo>
                  <a:lnTo>
                    <a:pt x="3251" y="2221"/>
                  </a:lnTo>
                  <a:lnTo>
                    <a:pt x="3288" y="2210"/>
                  </a:lnTo>
                  <a:lnTo>
                    <a:pt x="3322" y="2200"/>
                  </a:lnTo>
                  <a:lnTo>
                    <a:pt x="3337" y="2193"/>
                  </a:lnTo>
                  <a:lnTo>
                    <a:pt x="3352" y="2187"/>
                  </a:lnTo>
                  <a:lnTo>
                    <a:pt x="3363" y="2179"/>
                  </a:lnTo>
                  <a:lnTo>
                    <a:pt x="3374" y="2172"/>
                  </a:lnTo>
                  <a:lnTo>
                    <a:pt x="3396" y="2156"/>
                  </a:lnTo>
                  <a:lnTo>
                    <a:pt x="3421" y="2141"/>
                  </a:lnTo>
                  <a:lnTo>
                    <a:pt x="3448" y="2128"/>
                  </a:lnTo>
                  <a:lnTo>
                    <a:pt x="3477" y="2115"/>
                  </a:lnTo>
                  <a:lnTo>
                    <a:pt x="3532" y="2089"/>
                  </a:lnTo>
                  <a:lnTo>
                    <a:pt x="3555" y="2078"/>
                  </a:lnTo>
                  <a:lnTo>
                    <a:pt x="3575" y="2067"/>
                  </a:lnTo>
                  <a:lnTo>
                    <a:pt x="3597" y="2052"/>
                  </a:lnTo>
                  <a:lnTo>
                    <a:pt x="3610" y="2039"/>
                  </a:lnTo>
                  <a:lnTo>
                    <a:pt x="3615" y="2035"/>
                  </a:lnTo>
                  <a:lnTo>
                    <a:pt x="3616" y="2030"/>
                  </a:lnTo>
                  <a:lnTo>
                    <a:pt x="3616" y="2029"/>
                  </a:lnTo>
                  <a:lnTo>
                    <a:pt x="3615" y="2027"/>
                  </a:lnTo>
                  <a:lnTo>
                    <a:pt x="3609" y="2029"/>
                  </a:lnTo>
                  <a:lnTo>
                    <a:pt x="3601" y="2032"/>
                  </a:lnTo>
                  <a:lnTo>
                    <a:pt x="3588" y="2038"/>
                  </a:lnTo>
                  <a:lnTo>
                    <a:pt x="3572" y="2042"/>
                  </a:lnTo>
                  <a:lnTo>
                    <a:pt x="3552" y="2044"/>
                  </a:lnTo>
                  <a:lnTo>
                    <a:pt x="3533" y="2045"/>
                  </a:lnTo>
                  <a:lnTo>
                    <a:pt x="3504" y="2044"/>
                  </a:lnTo>
                  <a:lnTo>
                    <a:pt x="3490" y="2041"/>
                  </a:lnTo>
                  <a:lnTo>
                    <a:pt x="3477" y="2038"/>
                  </a:lnTo>
                  <a:lnTo>
                    <a:pt x="3452" y="2030"/>
                  </a:lnTo>
                  <a:lnTo>
                    <a:pt x="3423" y="2021"/>
                  </a:lnTo>
                  <a:lnTo>
                    <a:pt x="3408" y="2017"/>
                  </a:lnTo>
                  <a:lnTo>
                    <a:pt x="3393" y="2013"/>
                  </a:lnTo>
                  <a:lnTo>
                    <a:pt x="3377" y="2010"/>
                  </a:lnTo>
                  <a:lnTo>
                    <a:pt x="3362" y="2010"/>
                  </a:lnTo>
                  <a:lnTo>
                    <a:pt x="3350" y="2010"/>
                  </a:lnTo>
                  <a:lnTo>
                    <a:pt x="3340" y="2011"/>
                  </a:lnTo>
                  <a:lnTo>
                    <a:pt x="3330" y="2014"/>
                  </a:lnTo>
                  <a:lnTo>
                    <a:pt x="3321" y="2020"/>
                  </a:lnTo>
                  <a:lnTo>
                    <a:pt x="3310" y="2024"/>
                  </a:lnTo>
                  <a:lnTo>
                    <a:pt x="3303" y="2026"/>
                  </a:lnTo>
                  <a:lnTo>
                    <a:pt x="3298" y="2026"/>
                  </a:lnTo>
                  <a:lnTo>
                    <a:pt x="3297" y="2024"/>
                  </a:lnTo>
                  <a:lnTo>
                    <a:pt x="3296" y="2021"/>
                  </a:lnTo>
                  <a:lnTo>
                    <a:pt x="3296" y="2019"/>
                  </a:lnTo>
                  <a:lnTo>
                    <a:pt x="3297" y="2011"/>
                  </a:lnTo>
                  <a:lnTo>
                    <a:pt x="3301" y="2002"/>
                  </a:lnTo>
                  <a:lnTo>
                    <a:pt x="3309" y="1992"/>
                  </a:lnTo>
                  <a:lnTo>
                    <a:pt x="3318" y="1985"/>
                  </a:lnTo>
                  <a:lnTo>
                    <a:pt x="3330" y="1977"/>
                  </a:lnTo>
                  <a:lnTo>
                    <a:pt x="3335" y="1974"/>
                  </a:lnTo>
                  <a:lnTo>
                    <a:pt x="3341" y="1973"/>
                  </a:lnTo>
                  <a:lnTo>
                    <a:pt x="3353" y="1970"/>
                  </a:lnTo>
                  <a:lnTo>
                    <a:pt x="3362" y="1967"/>
                  </a:lnTo>
                  <a:lnTo>
                    <a:pt x="3363" y="1964"/>
                  </a:lnTo>
                  <a:lnTo>
                    <a:pt x="3365" y="1961"/>
                  </a:lnTo>
                  <a:lnTo>
                    <a:pt x="3366" y="1953"/>
                  </a:lnTo>
                  <a:lnTo>
                    <a:pt x="3365" y="1945"/>
                  </a:lnTo>
                  <a:lnTo>
                    <a:pt x="3362" y="1934"/>
                  </a:lnTo>
                  <a:lnTo>
                    <a:pt x="3353" y="1906"/>
                  </a:lnTo>
                  <a:lnTo>
                    <a:pt x="3353" y="1897"/>
                  </a:lnTo>
                  <a:lnTo>
                    <a:pt x="3353" y="1895"/>
                  </a:lnTo>
                  <a:lnTo>
                    <a:pt x="3356" y="1892"/>
                  </a:lnTo>
                  <a:lnTo>
                    <a:pt x="3358" y="1889"/>
                  </a:lnTo>
                  <a:lnTo>
                    <a:pt x="3361" y="1887"/>
                  </a:lnTo>
                  <a:lnTo>
                    <a:pt x="3369" y="1886"/>
                  </a:lnTo>
                  <a:lnTo>
                    <a:pt x="3378" y="1887"/>
                  </a:lnTo>
                  <a:lnTo>
                    <a:pt x="3389" y="1890"/>
                  </a:lnTo>
                  <a:lnTo>
                    <a:pt x="3400" y="1895"/>
                  </a:lnTo>
                  <a:lnTo>
                    <a:pt x="3411" y="1902"/>
                  </a:lnTo>
                  <a:lnTo>
                    <a:pt x="3423" y="1909"/>
                  </a:lnTo>
                  <a:lnTo>
                    <a:pt x="3434" y="1918"/>
                  </a:lnTo>
                  <a:lnTo>
                    <a:pt x="3445" y="1929"/>
                  </a:lnTo>
                  <a:lnTo>
                    <a:pt x="3453" y="1940"/>
                  </a:lnTo>
                  <a:lnTo>
                    <a:pt x="3464" y="1953"/>
                  </a:lnTo>
                  <a:lnTo>
                    <a:pt x="3476" y="1965"/>
                  </a:lnTo>
                  <a:lnTo>
                    <a:pt x="3489" y="1974"/>
                  </a:lnTo>
                  <a:lnTo>
                    <a:pt x="3504" y="1983"/>
                  </a:lnTo>
                  <a:lnTo>
                    <a:pt x="3520" y="1989"/>
                  </a:lnTo>
                  <a:lnTo>
                    <a:pt x="3535" y="1993"/>
                  </a:lnTo>
                  <a:lnTo>
                    <a:pt x="3551" y="1996"/>
                  </a:lnTo>
                  <a:lnTo>
                    <a:pt x="3569" y="1998"/>
                  </a:lnTo>
                  <a:lnTo>
                    <a:pt x="3588" y="1996"/>
                  </a:lnTo>
                  <a:lnTo>
                    <a:pt x="3609" y="1992"/>
                  </a:lnTo>
                  <a:lnTo>
                    <a:pt x="3617" y="1989"/>
                  </a:lnTo>
                  <a:lnTo>
                    <a:pt x="3625" y="1985"/>
                  </a:lnTo>
                  <a:lnTo>
                    <a:pt x="3629" y="1980"/>
                  </a:lnTo>
                  <a:lnTo>
                    <a:pt x="3632" y="1974"/>
                  </a:lnTo>
                  <a:lnTo>
                    <a:pt x="3634" y="1970"/>
                  </a:lnTo>
                  <a:lnTo>
                    <a:pt x="3635" y="1964"/>
                  </a:lnTo>
                  <a:lnTo>
                    <a:pt x="3634" y="1951"/>
                  </a:lnTo>
                  <a:lnTo>
                    <a:pt x="3629" y="1937"/>
                  </a:lnTo>
                  <a:lnTo>
                    <a:pt x="3628" y="1924"/>
                  </a:lnTo>
                  <a:lnTo>
                    <a:pt x="3628" y="1917"/>
                  </a:lnTo>
                  <a:lnTo>
                    <a:pt x="3628" y="1911"/>
                  </a:lnTo>
                  <a:lnTo>
                    <a:pt x="3629" y="1905"/>
                  </a:lnTo>
                  <a:lnTo>
                    <a:pt x="3634" y="1899"/>
                  </a:lnTo>
                  <a:lnTo>
                    <a:pt x="3635" y="1896"/>
                  </a:lnTo>
                  <a:lnTo>
                    <a:pt x="3635" y="1892"/>
                  </a:lnTo>
                  <a:lnTo>
                    <a:pt x="3634" y="1889"/>
                  </a:lnTo>
                  <a:lnTo>
                    <a:pt x="3632" y="1884"/>
                  </a:lnTo>
                  <a:lnTo>
                    <a:pt x="3625" y="1875"/>
                  </a:lnTo>
                  <a:lnTo>
                    <a:pt x="3616" y="1865"/>
                  </a:lnTo>
                  <a:lnTo>
                    <a:pt x="3603" y="1853"/>
                  </a:lnTo>
                  <a:lnTo>
                    <a:pt x="3588" y="1841"/>
                  </a:lnTo>
                  <a:lnTo>
                    <a:pt x="3554" y="1818"/>
                  </a:lnTo>
                  <a:lnTo>
                    <a:pt x="3518" y="1794"/>
                  </a:lnTo>
                  <a:lnTo>
                    <a:pt x="3486" y="1770"/>
                  </a:lnTo>
                  <a:lnTo>
                    <a:pt x="3473" y="1760"/>
                  </a:lnTo>
                  <a:lnTo>
                    <a:pt x="3461" y="1751"/>
                  </a:lnTo>
                  <a:lnTo>
                    <a:pt x="3453" y="1742"/>
                  </a:lnTo>
                  <a:lnTo>
                    <a:pt x="3449" y="1737"/>
                  </a:lnTo>
                  <a:lnTo>
                    <a:pt x="3449" y="1728"/>
                  </a:lnTo>
                  <a:lnTo>
                    <a:pt x="3449" y="1725"/>
                  </a:lnTo>
                  <a:lnTo>
                    <a:pt x="3451" y="1723"/>
                  </a:lnTo>
                  <a:lnTo>
                    <a:pt x="3455" y="1720"/>
                  </a:lnTo>
                  <a:lnTo>
                    <a:pt x="3462" y="1719"/>
                  </a:lnTo>
                  <a:lnTo>
                    <a:pt x="3471" y="1720"/>
                  </a:lnTo>
                  <a:lnTo>
                    <a:pt x="3480" y="1722"/>
                  </a:lnTo>
                  <a:lnTo>
                    <a:pt x="3502" y="1728"/>
                  </a:lnTo>
                  <a:lnTo>
                    <a:pt x="3527" y="1738"/>
                  </a:lnTo>
                  <a:lnTo>
                    <a:pt x="3554" y="1748"/>
                  </a:lnTo>
                  <a:lnTo>
                    <a:pt x="3564" y="1751"/>
                  </a:lnTo>
                  <a:lnTo>
                    <a:pt x="3575" y="1753"/>
                  </a:lnTo>
                  <a:lnTo>
                    <a:pt x="3581" y="1753"/>
                  </a:lnTo>
                  <a:lnTo>
                    <a:pt x="3586" y="1751"/>
                  </a:lnTo>
                  <a:lnTo>
                    <a:pt x="3592" y="1748"/>
                  </a:lnTo>
                  <a:lnTo>
                    <a:pt x="3597" y="1744"/>
                  </a:lnTo>
                  <a:lnTo>
                    <a:pt x="3606" y="1735"/>
                  </a:lnTo>
                  <a:lnTo>
                    <a:pt x="3612" y="1723"/>
                  </a:lnTo>
                  <a:lnTo>
                    <a:pt x="3616" y="1711"/>
                  </a:lnTo>
                  <a:lnTo>
                    <a:pt x="3619" y="1698"/>
                  </a:lnTo>
                  <a:lnTo>
                    <a:pt x="3620" y="1686"/>
                  </a:lnTo>
                  <a:lnTo>
                    <a:pt x="3620" y="1676"/>
                  </a:lnTo>
                  <a:lnTo>
                    <a:pt x="3619" y="1670"/>
                  </a:lnTo>
                  <a:lnTo>
                    <a:pt x="3615" y="1666"/>
                  </a:lnTo>
                  <a:lnTo>
                    <a:pt x="3609" y="1661"/>
                  </a:lnTo>
                  <a:lnTo>
                    <a:pt x="3600" y="1658"/>
                  </a:lnTo>
                  <a:lnTo>
                    <a:pt x="3589" y="1655"/>
                  </a:lnTo>
                  <a:lnTo>
                    <a:pt x="3579" y="1654"/>
                  </a:lnTo>
                  <a:lnTo>
                    <a:pt x="3552" y="1652"/>
                  </a:lnTo>
                  <a:lnTo>
                    <a:pt x="3524" y="1654"/>
                  </a:lnTo>
                  <a:lnTo>
                    <a:pt x="3498" y="1658"/>
                  </a:lnTo>
                  <a:lnTo>
                    <a:pt x="3473" y="1664"/>
                  </a:lnTo>
                  <a:lnTo>
                    <a:pt x="3462" y="1669"/>
                  </a:lnTo>
                  <a:lnTo>
                    <a:pt x="3452" y="1673"/>
                  </a:lnTo>
                  <a:lnTo>
                    <a:pt x="3445" y="1676"/>
                  </a:lnTo>
                  <a:lnTo>
                    <a:pt x="3437" y="1679"/>
                  </a:lnTo>
                  <a:lnTo>
                    <a:pt x="3426" y="1680"/>
                  </a:lnTo>
                  <a:lnTo>
                    <a:pt x="3418" y="1680"/>
                  </a:lnTo>
                  <a:lnTo>
                    <a:pt x="3411" y="1679"/>
                  </a:lnTo>
                  <a:lnTo>
                    <a:pt x="3405" y="1676"/>
                  </a:lnTo>
                  <a:lnTo>
                    <a:pt x="3399" y="1673"/>
                  </a:lnTo>
                  <a:lnTo>
                    <a:pt x="3395" y="1670"/>
                  </a:lnTo>
                  <a:lnTo>
                    <a:pt x="3390" y="1666"/>
                  </a:lnTo>
                  <a:lnTo>
                    <a:pt x="3389" y="1661"/>
                  </a:lnTo>
                  <a:lnTo>
                    <a:pt x="3386" y="1657"/>
                  </a:lnTo>
                  <a:lnTo>
                    <a:pt x="3386" y="1652"/>
                  </a:lnTo>
                  <a:lnTo>
                    <a:pt x="3386" y="1648"/>
                  </a:lnTo>
                  <a:lnTo>
                    <a:pt x="3387" y="1643"/>
                  </a:lnTo>
                  <a:lnTo>
                    <a:pt x="3392" y="1639"/>
                  </a:lnTo>
                  <a:lnTo>
                    <a:pt x="3396" y="1635"/>
                  </a:lnTo>
                  <a:lnTo>
                    <a:pt x="3402" y="1632"/>
                  </a:lnTo>
                  <a:lnTo>
                    <a:pt x="3411" y="1629"/>
                  </a:lnTo>
                  <a:lnTo>
                    <a:pt x="3421" y="1627"/>
                  </a:lnTo>
                  <a:lnTo>
                    <a:pt x="3431" y="1626"/>
                  </a:lnTo>
                  <a:lnTo>
                    <a:pt x="3442" y="1623"/>
                  </a:lnTo>
                  <a:lnTo>
                    <a:pt x="3448" y="1621"/>
                  </a:lnTo>
                  <a:lnTo>
                    <a:pt x="3452" y="1618"/>
                  </a:lnTo>
                  <a:lnTo>
                    <a:pt x="3453" y="1614"/>
                  </a:lnTo>
                  <a:lnTo>
                    <a:pt x="3455" y="1611"/>
                  </a:lnTo>
                  <a:lnTo>
                    <a:pt x="3453" y="1607"/>
                  </a:lnTo>
                  <a:lnTo>
                    <a:pt x="3452" y="1604"/>
                  </a:lnTo>
                  <a:lnTo>
                    <a:pt x="3449" y="1595"/>
                  </a:lnTo>
                  <a:lnTo>
                    <a:pt x="3445" y="1586"/>
                  </a:lnTo>
                  <a:lnTo>
                    <a:pt x="3443" y="1581"/>
                  </a:lnTo>
                  <a:lnTo>
                    <a:pt x="3443" y="1577"/>
                  </a:lnTo>
                  <a:lnTo>
                    <a:pt x="3445" y="1573"/>
                  </a:lnTo>
                  <a:lnTo>
                    <a:pt x="3448" y="1570"/>
                  </a:lnTo>
                  <a:lnTo>
                    <a:pt x="3452" y="1567"/>
                  </a:lnTo>
                  <a:lnTo>
                    <a:pt x="3456" y="1565"/>
                  </a:lnTo>
                  <a:lnTo>
                    <a:pt x="3462" y="1567"/>
                  </a:lnTo>
                  <a:lnTo>
                    <a:pt x="3470" y="1568"/>
                  </a:lnTo>
                  <a:lnTo>
                    <a:pt x="3485" y="1574"/>
                  </a:lnTo>
                  <a:lnTo>
                    <a:pt x="3518" y="1592"/>
                  </a:lnTo>
                  <a:lnTo>
                    <a:pt x="3538" y="1601"/>
                  </a:lnTo>
                  <a:lnTo>
                    <a:pt x="3557" y="1608"/>
                  </a:lnTo>
                  <a:lnTo>
                    <a:pt x="3575" y="1614"/>
                  </a:lnTo>
                  <a:lnTo>
                    <a:pt x="3584" y="1615"/>
                  </a:lnTo>
                  <a:lnTo>
                    <a:pt x="3591" y="1617"/>
                  </a:lnTo>
                  <a:lnTo>
                    <a:pt x="3598" y="1617"/>
                  </a:lnTo>
                  <a:lnTo>
                    <a:pt x="3604" y="1615"/>
                  </a:lnTo>
                  <a:lnTo>
                    <a:pt x="3620" y="1611"/>
                  </a:lnTo>
                  <a:lnTo>
                    <a:pt x="3637" y="1608"/>
                  </a:lnTo>
                  <a:lnTo>
                    <a:pt x="3666" y="1607"/>
                  </a:lnTo>
                  <a:lnTo>
                    <a:pt x="3679" y="1605"/>
                  </a:lnTo>
                  <a:lnTo>
                    <a:pt x="3694" y="1602"/>
                  </a:lnTo>
                  <a:lnTo>
                    <a:pt x="3707" y="1595"/>
                  </a:lnTo>
                  <a:lnTo>
                    <a:pt x="3722" y="1586"/>
                  </a:lnTo>
                  <a:lnTo>
                    <a:pt x="3728" y="1580"/>
                  </a:lnTo>
                  <a:lnTo>
                    <a:pt x="3731" y="1574"/>
                  </a:lnTo>
                  <a:lnTo>
                    <a:pt x="3731" y="1568"/>
                  </a:lnTo>
                  <a:lnTo>
                    <a:pt x="3728" y="1562"/>
                  </a:lnTo>
                  <a:lnTo>
                    <a:pt x="3724" y="1556"/>
                  </a:lnTo>
                  <a:lnTo>
                    <a:pt x="3716" y="1552"/>
                  </a:lnTo>
                  <a:lnTo>
                    <a:pt x="3699" y="1540"/>
                  </a:lnTo>
                  <a:lnTo>
                    <a:pt x="3659" y="1519"/>
                  </a:lnTo>
                  <a:lnTo>
                    <a:pt x="3641" y="1509"/>
                  </a:lnTo>
                  <a:lnTo>
                    <a:pt x="3634" y="1503"/>
                  </a:lnTo>
                  <a:lnTo>
                    <a:pt x="3629" y="1499"/>
                  </a:lnTo>
                  <a:lnTo>
                    <a:pt x="3626" y="1493"/>
                  </a:lnTo>
                  <a:lnTo>
                    <a:pt x="3626" y="1491"/>
                  </a:lnTo>
                  <a:lnTo>
                    <a:pt x="3628" y="1488"/>
                  </a:lnTo>
                  <a:lnTo>
                    <a:pt x="3632" y="1485"/>
                  </a:lnTo>
                  <a:lnTo>
                    <a:pt x="3640" y="1484"/>
                  </a:lnTo>
                  <a:lnTo>
                    <a:pt x="3650" y="1481"/>
                  </a:lnTo>
                  <a:lnTo>
                    <a:pt x="3663" y="1481"/>
                  </a:lnTo>
                  <a:lnTo>
                    <a:pt x="3691" y="1480"/>
                  </a:lnTo>
                  <a:lnTo>
                    <a:pt x="3744" y="1481"/>
                  </a:lnTo>
                  <a:lnTo>
                    <a:pt x="3786" y="1484"/>
                  </a:lnTo>
                  <a:lnTo>
                    <a:pt x="3787" y="1484"/>
                  </a:lnTo>
                  <a:lnTo>
                    <a:pt x="3793" y="1483"/>
                  </a:lnTo>
                  <a:lnTo>
                    <a:pt x="3799" y="1481"/>
                  </a:lnTo>
                  <a:lnTo>
                    <a:pt x="3805" y="1480"/>
                  </a:lnTo>
                  <a:lnTo>
                    <a:pt x="3809" y="1475"/>
                  </a:lnTo>
                  <a:lnTo>
                    <a:pt x="3817" y="1468"/>
                  </a:lnTo>
                  <a:lnTo>
                    <a:pt x="3821" y="1459"/>
                  </a:lnTo>
                  <a:lnTo>
                    <a:pt x="3824" y="1450"/>
                  </a:lnTo>
                  <a:lnTo>
                    <a:pt x="3823" y="1441"/>
                  </a:lnTo>
                  <a:lnTo>
                    <a:pt x="3821" y="1438"/>
                  </a:lnTo>
                  <a:lnTo>
                    <a:pt x="3818" y="1437"/>
                  </a:lnTo>
                  <a:lnTo>
                    <a:pt x="3815" y="1434"/>
                  </a:lnTo>
                  <a:lnTo>
                    <a:pt x="3812" y="1434"/>
                  </a:lnTo>
                  <a:lnTo>
                    <a:pt x="3804" y="1435"/>
                  </a:lnTo>
                  <a:lnTo>
                    <a:pt x="3799" y="1437"/>
                  </a:lnTo>
                  <a:lnTo>
                    <a:pt x="3792" y="1437"/>
                  </a:lnTo>
                  <a:lnTo>
                    <a:pt x="3783" y="1437"/>
                  </a:lnTo>
                  <a:lnTo>
                    <a:pt x="3774" y="1435"/>
                  </a:lnTo>
                  <a:lnTo>
                    <a:pt x="3752" y="1429"/>
                  </a:lnTo>
                  <a:lnTo>
                    <a:pt x="3730" y="1420"/>
                  </a:lnTo>
                  <a:lnTo>
                    <a:pt x="3709" y="1410"/>
                  </a:lnTo>
                  <a:lnTo>
                    <a:pt x="3691" y="1397"/>
                  </a:lnTo>
                  <a:lnTo>
                    <a:pt x="3685" y="1389"/>
                  </a:lnTo>
                  <a:lnTo>
                    <a:pt x="3679" y="1384"/>
                  </a:lnTo>
                  <a:lnTo>
                    <a:pt x="3675" y="1376"/>
                  </a:lnTo>
                  <a:lnTo>
                    <a:pt x="3674" y="1369"/>
                  </a:lnTo>
                  <a:lnTo>
                    <a:pt x="3674" y="1363"/>
                  </a:lnTo>
                  <a:lnTo>
                    <a:pt x="3676" y="1357"/>
                  </a:lnTo>
                  <a:lnTo>
                    <a:pt x="3684" y="1348"/>
                  </a:lnTo>
                  <a:lnTo>
                    <a:pt x="3691" y="1344"/>
                  </a:lnTo>
                  <a:lnTo>
                    <a:pt x="3700" y="1341"/>
                  </a:lnTo>
                  <a:lnTo>
                    <a:pt x="3709" y="1341"/>
                  </a:lnTo>
                  <a:lnTo>
                    <a:pt x="3721" y="1341"/>
                  </a:lnTo>
                  <a:lnTo>
                    <a:pt x="3733" y="1342"/>
                  </a:lnTo>
                  <a:lnTo>
                    <a:pt x="3746" y="1344"/>
                  </a:lnTo>
                  <a:lnTo>
                    <a:pt x="3759" y="1345"/>
                  </a:lnTo>
                  <a:lnTo>
                    <a:pt x="3770" y="1345"/>
                  </a:lnTo>
                  <a:lnTo>
                    <a:pt x="3780" y="1342"/>
                  </a:lnTo>
                  <a:lnTo>
                    <a:pt x="3789" y="1341"/>
                  </a:lnTo>
                  <a:lnTo>
                    <a:pt x="3801" y="1335"/>
                  </a:lnTo>
                  <a:lnTo>
                    <a:pt x="3808" y="1329"/>
                  </a:lnTo>
                  <a:lnTo>
                    <a:pt x="3815" y="1322"/>
                  </a:lnTo>
                  <a:lnTo>
                    <a:pt x="3820" y="1314"/>
                  </a:lnTo>
                  <a:lnTo>
                    <a:pt x="3821" y="1304"/>
                  </a:lnTo>
                  <a:lnTo>
                    <a:pt x="3823" y="1294"/>
                  </a:lnTo>
                  <a:lnTo>
                    <a:pt x="3823" y="1283"/>
                  </a:lnTo>
                  <a:lnTo>
                    <a:pt x="3820" y="1271"/>
                  </a:lnTo>
                  <a:lnTo>
                    <a:pt x="3817" y="1261"/>
                  </a:lnTo>
                  <a:lnTo>
                    <a:pt x="3812" y="1251"/>
                  </a:lnTo>
                  <a:lnTo>
                    <a:pt x="3808" y="1240"/>
                  </a:lnTo>
                  <a:lnTo>
                    <a:pt x="3802" y="1230"/>
                  </a:lnTo>
                  <a:lnTo>
                    <a:pt x="3795" y="1223"/>
                  </a:lnTo>
                  <a:lnTo>
                    <a:pt x="3787" y="1215"/>
                  </a:lnTo>
                  <a:lnTo>
                    <a:pt x="3781" y="1211"/>
                  </a:lnTo>
                  <a:lnTo>
                    <a:pt x="3774" y="1208"/>
                  </a:lnTo>
                  <a:lnTo>
                    <a:pt x="3767" y="1206"/>
                  </a:lnTo>
                  <a:lnTo>
                    <a:pt x="3750" y="1205"/>
                  </a:lnTo>
                  <a:lnTo>
                    <a:pt x="3731" y="1203"/>
                  </a:lnTo>
                  <a:lnTo>
                    <a:pt x="3710" y="1202"/>
                  </a:lnTo>
                  <a:lnTo>
                    <a:pt x="3690" y="1197"/>
                  </a:lnTo>
                  <a:lnTo>
                    <a:pt x="3671" y="1193"/>
                  </a:lnTo>
                  <a:lnTo>
                    <a:pt x="3656" y="1187"/>
                  </a:lnTo>
                  <a:lnTo>
                    <a:pt x="3650" y="1184"/>
                  </a:lnTo>
                  <a:lnTo>
                    <a:pt x="3646" y="1181"/>
                  </a:lnTo>
                  <a:lnTo>
                    <a:pt x="3642" y="1178"/>
                  </a:lnTo>
                  <a:lnTo>
                    <a:pt x="3641" y="1175"/>
                  </a:lnTo>
                  <a:lnTo>
                    <a:pt x="3641" y="1171"/>
                  </a:lnTo>
                  <a:lnTo>
                    <a:pt x="3638" y="1168"/>
                  </a:lnTo>
                  <a:lnTo>
                    <a:pt x="3631" y="1161"/>
                  </a:lnTo>
                  <a:lnTo>
                    <a:pt x="3607" y="1147"/>
                  </a:lnTo>
                  <a:lnTo>
                    <a:pt x="3597" y="1141"/>
                  </a:lnTo>
                  <a:lnTo>
                    <a:pt x="3588" y="1134"/>
                  </a:lnTo>
                  <a:lnTo>
                    <a:pt x="3586" y="1131"/>
                  </a:lnTo>
                  <a:lnTo>
                    <a:pt x="3585" y="1128"/>
                  </a:lnTo>
                  <a:lnTo>
                    <a:pt x="3586" y="1124"/>
                  </a:lnTo>
                  <a:lnTo>
                    <a:pt x="3589" y="1121"/>
                  </a:lnTo>
                  <a:lnTo>
                    <a:pt x="3595" y="1116"/>
                  </a:lnTo>
                  <a:lnTo>
                    <a:pt x="3603" y="1116"/>
                  </a:lnTo>
                  <a:lnTo>
                    <a:pt x="3612" y="1116"/>
                  </a:lnTo>
                  <a:lnTo>
                    <a:pt x="3622" y="1119"/>
                  </a:lnTo>
                  <a:lnTo>
                    <a:pt x="3632" y="1122"/>
                  </a:lnTo>
                  <a:lnTo>
                    <a:pt x="3646" y="1124"/>
                  </a:lnTo>
                  <a:lnTo>
                    <a:pt x="3654" y="1122"/>
                  </a:lnTo>
                  <a:lnTo>
                    <a:pt x="3663" y="1119"/>
                  </a:lnTo>
                  <a:lnTo>
                    <a:pt x="3674" y="1115"/>
                  </a:lnTo>
                  <a:lnTo>
                    <a:pt x="3685" y="1109"/>
                  </a:lnTo>
                  <a:lnTo>
                    <a:pt x="3697" y="1102"/>
                  </a:lnTo>
                  <a:lnTo>
                    <a:pt x="3709" y="1097"/>
                  </a:lnTo>
                  <a:lnTo>
                    <a:pt x="3724" y="1096"/>
                  </a:lnTo>
                  <a:lnTo>
                    <a:pt x="3739" y="1094"/>
                  </a:lnTo>
                  <a:lnTo>
                    <a:pt x="3755" y="1094"/>
                  </a:lnTo>
                  <a:lnTo>
                    <a:pt x="3771" y="1097"/>
                  </a:lnTo>
                  <a:lnTo>
                    <a:pt x="3805" y="1102"/>
                  </a:lnTo>
                  <a:lnTo>
                    <a:pt x="3836" y="1107"/>
                  </a:lnTo>
                  <a:lnTo>
                    <a:pt x="3851" y="1109"/>
                  </a:lnTo>
                  <a:lnTo>
                    <a:pt x="3864" y="1109"/>
                  </a:lnTo>
                  <a:lnTo>
                    <a:pt x="3877" y="1109"/>
                  </a:lnTo>
                  <a:lnTo>
                    <a:pt x="3883" y="1106"/>
                  </a:lnTo>
                  <a:lnTo>
                    <a:pt x="3888" y="1103"/>
                  </a:lnTo>
                  <a:lnTo>
                    <a:pt x="3891" y="1099"/>
                  </a:lnTo>
                  <a:lnTo>
                    <a:pt x="3892" y="1093"/>
                  </a:lnTo>
                  <a:lnTo>
                    <a:pt x="3892" y="1087"/>
                  </a:lnTo>
                  <a:lnTo>
                    <a:pt x="3891" y="1081"/>
                  </a:lnTo>
                  <a:lnTo>
                    <a:pt x="3883" y="1068"/>
                  </a:lnTo>
                  <a:lnTo>
                    <a:pt x="3874" y="1054"/>
                  </a:lnTo>
                  <a:lnTo>
                    <a:pt x="3863" y="1042"/>
                  </a:lnTo>
                  <a:lnTo>
                    <a:pt x="3851" y="1035"/>
                  </a:lnTo>
                  <a:lnTo>
                    <a:pt x="3845" y="1032"/>
                  </a:lnTo>
                  <a:lnTo>
                    <a:pt x="3840" y="1032"/>
                  </a:lnTo>
                  <a:lnTo>
                    <a:pt x="3836" y="1032"/>
                  </a:lnTo>
                  <a:lnTo>
                    <a:pt x="3833" y="1034"/>
                  </a:lnTo>
                  <a:lnTo>
                    <a:pt x="3824" y="1037"/>
                  </a:lnTo>
                  <a:lnTo>
                    <a:pt x="3812" y="1041"/>
                  </a:lnTo>
                  <a:lnTo>
                    <a:pt x="3798" y="1042"/>
                  </a:lnTo>
                  <a:lnTo>
                    <a:pt x="3783" y="1044"/>
                  </a:lnTo>
                  <a:lnTo>
                    <a:pt x="3771" y="1042"/>
                  </a:lnTo>
                  <a:lnTo>
                    <a:pt x="3759" y="1041"/>
                  </a:lnTo>
                  <a:lnTo>
                    <a:pt x="3749" y="1040"/>
                  </a:lnTo>
                  <a:lnTo>
                    <a:pt x="3740" y="1035"/>
                  </a:lnTo>
                  <a:lnTo>
                    <a:pt x="3731" y="1031"/>
                  </a:lnTo>
                  <a:lnTo>
                    <a:pt x="3724" y="1025"/>
                  </a:lnTo>
                  <a:lnTo>
                    <a:pt x="3719" y="1017"/>
                  </a:lnTo>
                  <a:lnTo>
                    <a:pt x="3716" y="1008"/>
                  </a:lnTo>
                  <a:lnTo>
                    <a:pt x="3716" y="1003"/>
                  </a:lnTo>
                  <a:lnTo>
                    <a:pt x="3716" y="998"/>
                  </a:lnTo>
                  <a:lnTo>
                    <a:pt x="3719" y="995"/>
                  </a:lnTo>
                  <a:lnTo>
                    <a:pt x="3721" y="992"/>
                  </a:lnTo>
                  <a:lnTo>
                    <a:pt x="3725" y="989"/>
                  </a:lnTo>
                  <a:lnTo>
                    <a:pt x="3730" y="989"/>
                  </a:lnTo>
                  <a:lnTo>
                    <a:pt x="3739" y="988"/>
                  </a:lnTo>
                  <a:lnTo>
                    <a:pt x="3753" y="989"/>
                  </a:lnTo>
                  <a:lnTo>
                    <a:pt x="3767" y="991"/>
                  </a:lnTo>
                  <a:lnTo>
                    <a:pt x="3781" y="992"/>
                  </a:lnTo>
                  <a:lnTo>
                    <a:pt x="3795" y="994"/>
                  </a:lnTo>
                  <a:lnTo>
                    <a:pt x="3805" y="992"/>
                  </a:lnTo>
                  <a:lnTo>
                    <a:pt x="3809" y="991"/>
                  </a:lnTo>
                  <a:lnTo>
                    <a:pt x="3812" y="988"/>
                  </a:lnTo>
                  <a:lnTo>
                    <a:pt x="3814" y="985"/>
                  </a:lnTo>
                  <a:lnTo>
                    <a:pt x="3812" y="980"/>
                  </a:lnTo>
                  <a:lnTo>
                    <a:pt x="3811" y="977"/>
                  </a:lnTo>
                  <a:lnTo>
                    <a:pt x="3806" y="973"/>
                  </a:lnTo>
                  <a:lnTo>
                    <a:pt x="3796" y="966"/>
                  </a:lnTo>
                  <a:lnTo>
                    <a:pt x="3781" y="958"/>
                  </a:lnTo>
                  <a:lnTo>
                    <a:pt x="3764" y="951"/>
                  </a:lnTo>
                  <a:lnTo>
                    <a:pt x="3746" y="945"/>
                  </a:lnTo>
                  <a:lnTo>
                    <a:pt x="3727" y="941"/>
                  </a:lnTo>
                  <a:lnTo>
                    <a:pt x="3707" y="939"/>
                  </a:lnTo>
                  <a:lnTo>
                    <a:pt x="3696" y="941"/>
                  </a:lnTo>
                  <a:lnTo>
                    <a:pt x="3685" y="944"/>
                  </a:lnTo>
                  <a:lnTo>
                    <a:pt x="3676" y="948"/>
                  </a:lnTo>
                  <a:lnTo>
                    <a:pt x="3674" y="952"/>
                  </a:lnTo>
                  <a:lnTo>
                    <a:pt x="3671" y="955"/>
                  </a:lnTo>
                  <a:lnTo>
                    <a:pt x="3666" y="963"/>
                  </a:lnTo>
                  <a:lnTo>
                    <a:pt x="3662" y="969"/>
                  </a:lnTo>
                  <a:lnTo>
                    <a:pt x="3656" y="973"/>
                  </a:lnTo>
                  <a:lnTo>
                    <a:pt x="3650" y="977"/>
                  </a:lnTo>
                  <a:lnTo>
                    <a:pt x="3642" y="980"/>
                  </a:lnTo>
                  <a:lnTo>
                    <a:pt x="3637" y="982"/>
                  </a:lnTo>
                  <a:lnTo>
                    <a:pt x="3623" y="983"/>
                  </a:lnTo>
                  <a:lnTo>
                    <a:pt x="3617" y="983"/>
                  </a:lnTo>
                  <a:lnTo>
                    <a:pt x="3612" y="982"/>
                  </a:lnTo>
                  <a:lnTo>
                    <a:pt x="3607" y="980"/>
                  </a:lnTo>
                  <a:lnTo>
                    <a:pt x="3604" y="977"/>
                  </a:lnTo>
                  <a:lnTo>
                    <a:pt x="3603" y="973"/>
                  </a:lnTo>
                  <a:lnTo>
                    <a:pt x="3604" y="970"/>
                  </a:lnTo>
                  <a:lnTo>
                    <a:pt x="3607" y="966"/>
                  </a:lnTo>
                  <a:lnTo>
                    <a:pt x="3615" y="960"/>
                  </a:lnTo>
                  <a:lnTo>
                    <a:pt x="3622" y="955"/>
                  </a:lnTo>
                  <a:lnTo>
                    <a:pt x="3628" y="950"/>
                  </a:lnTo>
                  <a:lnTo>
                    <a:pt x="3634" y="942"/>
                  </a:lnTo>
                  <a:lnTo>
                    <a:pt x="3638" y="935"/>
                  </a:lnTo>
                  <a:lnTo>
                    <a:pt x="3647" y="917"/>
                  </a:lnTo>
                  <a:lnTo>
                    <a:pt x="3653" y="898"/>
                  </a:lnTo>
                  <a:lnTo>
                    <a:pt x="3656" y="880"/>
                  </a:lnTo>
                  <a:lnTo>
                    <a:pt x="3659" y="861"/>
                  </a:lnTo>
                  <a:lnTo>
                    <a:pt x="3659" y="843"/>
                  </a:lnTo>
                  <a:lnTo>
                    <a:pt x="3657" y="828"/>
                  </a:lnTo>
                  <a:lnTo>
                    <a:pt x="3659" y="822"/>
                  </a:lnTo>
                  <a:lnTo>
                    <a:pt x="3663" y="817"/>
                  </a:lnTo>
                  <a:lnTo>
                    <a:pt x="3669" y="812"/>
                  </a:lnTo>
                  <a:lnTo>
                    <a:pt x="3678" y="808"/>
                  </a:lnTo>
                  <a:lnTo>
                    <a:pt x="3700" y="799"/>
                  </a:lnTo>
                  <a:lnTo>
                    <a:pt x="3725" y="790"/>
                  </a:lnTo>
                  <a:lnTo>
                    <a:pt x="3750" y="780"/>
                  </a:lnTo>
                  <a:lnTo>
                    <a:pt x="3761" y="774"/>
                  </a:lnTo>
                  <a:lnTo>
                    <a:pt x="3770" y="768"/>
                  </a:lnTo>
                  <a:lnTo>
                    <a:pt x="3777" y="761"/>
                  </a:lnTo>
                  <a:lnTo>
                    <a:pt x="3783" y="753"/>
                  </a:lnTo>
                  <a:lnTo>
                    <a:pt x="3784" y="743"/>
                  </a:lnTo>
                  <a:lnTo>
                    <a:pt x="3783" y="732"/>
                  </a:lnTo>
                  <a:lnTo>
                    <a:pt x="3781" y="722"/>
                  </a:lnTo>
                  <a:lnTo>
                    <a:pt x="3781" y="713"/>
                  </a:lnTo>
                  <a:lnTo>
                    <a:pt x="3784" y="704"/>
                  </a:lnTo>
                  <a:lnTo>
                    <a:pt x="3787" y="697"/>
                  </a:lnTo>
                  <a:lnTo>
                    <a:pt x="3793" y="691"/>
                  </a:lnTo>
                  <a:lnTo>
                    <a:pt x="3801" y="685"/>
                  </a:lnTo>
                  <a:lnTo>
                    <a:pt x="3808" y="679"/>
                  </a:lnTo>
                  <a:lnTo>
                    <a:pt x="3817" y="676"/>
                  </a:lnTo>
                  <a:lnTo>
                    <a:pt x="3838" y="669"/>
                  </a:lnTo>
                  <a:lnTo>
                    <a:pt x="3860" y="664"/>
                  </a:lnTo>
                  <a:lnTo>
                    <a:pt x="3880" y="663"/>
                  </a:lnTo>
                  <a:lnTo>
                    <a:pt x="3899" y="662"/>
                  </a:lnTo>
                  <a:lnTo>
                    <a:pt x="3907" y="662"/>
                  </a:lnTo>
                  <a:lnTo>
                    <a:pt x="3913" y="660"/>
                  </a:lnTo>
                  <a:lnTo>
                    <a:pt x="3917" y="657"/>
                  </a:lnTo>
                  <a:lnTo>
                    <a:pt x="3919" y="653"/>
                  </a:lnTo>
                  <a:lnTo>
                    <a:pt x="3919" y="648"/>
                  </a:lnTo>
                  <a:lnTo>
                    <a:pt x="3919" y="644"/>
                  </a:lnTo>
                  <a:lnTo>
                    <a:pt x="3916" y="639"/>
                  </a:lnTo>
                  <a:lnTo>
                    <a:pt x="3913" y="633"/>
                  </a:lnTo>
                  <a:lnTo>
                    <a:pt x="3902" y="623"/>
                  </a:lnTo>
                  <a:lnTo>
                    <a:pt x="3889" y="614"/>
                  </a:lnTo>
                  <a:lnTo>
                    <a:pt x="3882" y="610"/>
                  </a:lnTo>
                  <a:lnTo>
                    <a:pt x="3874" y="608"/>
                  </a:lnTo>
                  <a:lnTo>
                    <a:pt x="3867" y="605"/>
                  </a:lnTo>
                  <a:lnTo>
                    <a:pt x="3858" y="605"/>
                  </a:lnTo>
                  <a:lnTo>
                    <a:pt x="3852" y="605"/>
                  </a:lnTo>
                  <a:lnTo>
                    <a:pt x="3838" y="608"/>
                  </a:lnTo>
                  <a:lnTo>
                    <a:pt x="3823" y="614"/>
                  </a:lnTo>
                  <a:lnTo>
                    <a:pt x="3809" y="622"/>
                  </a:lnTo>
                  <a:lnTo>
                    <a:pt x="3795" y="629"/>
                  </a:lnTo>
                  <a:lnTo>
                    <a:pt x="3770" y="642"/>
                  </a:lnTo>
                  <a:lnTo>
                    <a:pt x="3759" y="647"/>
                  </a:lnTo>
                  <a:lnTo>
                    <a:pt x="3749" y="648"/>
                  </a:lnTo>
                  <a:lnTo>
                    <a:pt x="3741" y="647"/>
                  </a:lnTo>
                  <a:lnTo>
                    <a:pt x="3736" y="644"/>
                  </a:lnTo>
                  <a:lnTo>
                    <a:pt x="3733" y="639"/>
                  </a:lnTo>
                  <a:lnTo>
                    <a:pt x="3731" y="635"/>
                  </a:lnTo>
                  <a:lnTo>
                    <a:pt x="3733" y="630"/>
                  </a:lnTo>
                  <a:lnTo>
                    <a:pt x="3734" y="626"/>
                  </a:lnTo>
                  <a:lnTo>
                    <a:pt x="3739" y="620"/>
                  </a:lnTo>
                  <a:lnTo>
                    <a:pt x="3744" y="616"/>
                  </a:lnTo>
                  <a:lnTo>
                    <a:pt x="3759" y="607"/>
                  </a:lnTo>
                  <a:lnTo>
                    <a:pt x="3777" y="598"/>
                  </a:lnTo>
                  <a:lnTo>
                    <a:pt x="3795" y="591"/>
                  </a:lnTo>
                  <a:lnTo>
                    <a:pt x="3814" y="586"/>
                  </a:lnTo>
                  <a:lnTo>
                    <a:pt x="3831" y="585"/>
                  </a:lnTo>
                  <a:lnTo>
                    <a:pt x="3871" y="583"/>
                  </a:lnTo>
                  <a:lnTo>
                    <a:pt x="3922" y="580"/>
                  </a:lnTo>
                  <a:lnTo>
                    <a:pt x="3948" y="577"/>
                  </a:lnTo>
                  <a:lnTo>
                    <a:pt x="3972" y="573"/>
                  </a:lnTo>
                  <a:lnTo>
                    <a:pt x="3993" y="567"/>
                  </a:lnTo>
                  <a:lnTo>
                    <a:pt x="4001" y="564"/>
                  </a:lnTo>
                  <a:lnTo>
                    <a:pt x="4009" y="560"/>
                  </a:lnTo>
                  <a:lnTo>
                    <a:pt x="4013" y="557"/>
                  </a:lnTo>
                  <a:lnTo>
                    <a:pt x="4015" y="554"/>
                  </a:lnTo>
                  <a:lnTo>
                    <a:pt x="4016" y="551"/>
                  </a:lnTo>
                  <a:lnTo>
                    <a:pt x="4015" y="548"/>
                  </a:lnTo>
                  <a:lnTo>
                    <a:pt x="4012" y="545"/>
                  </a:lnTo>
                  <a:lnTo>
                    <a:pt x="4007" y="542"/>
                  </a:lnTo>
                  <a:lnTo>
                    <a:pt x="3995" y="536"/>
                  </a:lnTo>
                  <a:lnTo>
                    <a:pt x="3978" y="533"/>
                  </a:lnTo>
                  <a:lnTo>
                    <a:pt x="3959" y="529"/>
                  </a:lnTo>
                  <a:lnTo>
                    <a:pt x="3936" y="527"/>
                  </a:lnTo>
                  <a:lnTo>
                    <a:pt x="3914" y="527"/>
                  </a:lnTo>
                  <a:lnTo>
                    <a:pt x="3896" y="527"/>
                  </a:lnTo>
                  <a:lnTo>
                    <a:pt x="3879" y="529"/>
                  </a:lnTo>
                  <a:lnTo>
                    <a:pt x="3857" y="530"/>
                  </a:lnTo>
                  <a:lnTo>
                    <a:pt x="3843" y="529"/>
                  </a:lnTo>
                  <a:lnTo>
                    <a:pt x="3836" y="527"/>
                  </a:lnTo>
                  <a:lnTo>
                    <a:pt x="3833" y="524"/>
                  </a:lnTo>
                  <a:lnTo>
                    <a:pt x="3833" y="523"/>
                  </a:lnTo>
                  <a:lnTo>
                    <a:pt x="3833" y="521"/>
                  </a:lnTo>
                  <a:lnTo>
                    <a:pt x="3836" y="518"/>
                  </a:lnTo>
                  <a:lnTo>
                    <a:pt x="3845" y="514"/>
                  </a:lnTo>
                  <a:lnTo>
                    <a:pt x="3861" y="511"/>
                  </a:lnTo>
                  <a:lnTo>
                    <a:pt x="3883" y="508"/>
                  </a:lnTo>
                  <a:lnTo>
                    <a:pt x="3913" y="505"/>
                  </a:lnTo>
                  <a:lnTo>
                    <a:pt x="3945" y="504"/>
                  </a:lnTo>
                  <a:lnTo>
                    <a:pt x="3969" y="501"/>
                  </a:lnTo>
                  <a:lnTo>
                    <a:pt x="3987" y="498"/>
                  </a:lnTo>
                  <a:lnTo>
                    <a:pt x="4000" y="492"/>
                  </a:lnTo>
                  <a:lnTo>
                    <a:pt x="4027" y="483"/>
                  </a:lnTo>
                  <a:lnTo>
                    <a:pt x="4044" y="478"/>
                  </a:lnTo>
                  <a:lnTo>
                    <a:pt x="4066" y="474"/>
                  </a:lnTo>
                  <a:lnTo>
                    <a:pt x="4088" y="471"/>
                  </a:lnTo>
                  <a:lnTo>
                    <a:pt x="4105" y="465"/>
                  </a:lnTo>
                  <a:lnTo>
                    <a:pt x="4115" y="459"/>
                  </a:lnTo>
                  <a:lnTo>
                    <a:pt x="4122" y="452"/>
                  </a:lnTo>
                  <a:lnTo>
                    <a:pt x="4128" y="446"/>
                  </a:lnTo>
                  <a:lnTo>
                    <a:pt x="4136" y="440"/>
                  </a:lnTo>
                  <a:lnTo>
                    <a:pt x="4145" y="437"/>
                  </a:lnTo>
                  <a:lnTo>
                    <a:pt x="4158" y="434"/>
                  </a:lnTo>
                  <a:lnTo>
                    <a:pt x="4177" y="433"/>
                  </a:lnTo>
                  <a:lnTo>
                    <a:pt x="4202" y="425"/>
                  </a:lnTo>
                  <a:lnTo>
                    <a:pt x="4227" y="416"/>
                  </a:lnTo>
                  <a:lnTo>
                    <a:pt x="4254" y="406"/>
                  </a:lnTo>
                  <a:lnTo>
                    <a:pt x="4279" y="394"/>
                  </a:lnTo>
                  <a:lnTo>
                    <a:pt x="4298" y="383"/>
                  </a:lnTo>
                  <a:lnTo>
                    <a:pt x="4306" y="376"/>
                  </a:lnTo>
                  <a:lnTo>
                    <a:pt x="4311" y="372"/>
                  </a:lnTo>
                  <a:lnTo>
                    <a:pt x="4316" y="366"/>
                  </a:lnTo>
                  <a:lnTo>
                    <a:pt x="4317" y="362"/>
                  </a:lnTo>
                  <a:lnTo>
                    <a:pt x="4314" y="357"/>
                  </a:lnTo>
                  <a:lnTo>
                    <a:pt x="4310" y="353"/>
                  </a:lnTo>
                  <a:lnTo>
                    <a:pt x="4301" y="347"/>
                  </a:lnTo>
                  <a:lnTo>
                    <a:pt x="4289" y="341"/>
                  </a:lnTo>
                  <a:lnTo>
                    <a:pt x="4261" y="329"/>
                  </a:lnTo>
                  <a:lnTo>
                    <a:pt x="4224" y="319"/>
                  </a:lnTo>
                  <a:lnTo>
                    <a:pt x="4186" y="309"/>
                  </a:lnTo>
                  <a:lnTo>
                    <a:pt x="4146" y="301"/>
                  </a:lnTo>
                  <a:lnTo>
                    <a:pt x="4108" y="295"/>
                  </a:lnTo>
                  <a:lnTo>
                    <a:pt x="4090" y="294"/>
                  </a:lnTo>
                  <a:lnTo>
                    <a:pt x="4075" y="292"/>
                  </a:lnTo>
                  <a:lnTo>
                    <a:pt x="4047" y="294"/>
                  </a:lnTo>
                  <a:lnTo>
                    <a:pt x="4021" y="295"/>
                  </a:lnTo>
                  <a:lnTo>
                    <a:pt x="3997" y="300"/>
                  </a:lnTo>
                  <a:lnTo>
                    <a:pt x="3976" y="306"/>
                  </a:lnTo>
                  <a:lnTo>
                    <a:pt x="3966" y="310"/>
                  </a:lnTo>
                  <a:lnTo>
                    <a:pt x="3959" y="315"/>
                  </a:lnTo>
                  <a:lnTo>
                    <a:pt x="3951" y="320"/>
                  </a:lnTo>
                  <a:lnTo>
                    <a:pt x="3945" y="326"/>
                  </a:lnTo>
                  <a:lnTo>
                    <a:pt x="3939" y="334"/>
                  </a:lnTo>
                  <a:lnTo>
                    <a:pt x="3935" y="341"/>
                  </a:lnTo>
                  <a:lnTo>
                    <a:pt x="3932" y="350"/>
                  </a:lnTo>
                  <a:lnTo>
                    <a:pt x="3930" y="360"/>
                  </a:lnTo>
                  <a:lnTo>
                    <a:pt x="3930" y="366"/>
                  </a:lnTo>
                  <a:lnTo>
                    <a:pt x="3929" y="371"/>
                  </a:lnTo>
                  <a:lnTo>
                    <a:pt x="3926" y="374"/>
                  </a:lnTo>
                  <a:lnTo>
                    <a:pt x="3923" y="376"/>
                  </a:lnTo>
                  <a:lnTo>
                    <a:pt x="3919" y="380"/>
                  </a:lnTo>
                  <a:lnTo>
                    <a:pt x="3914" y="381"/>
                  </a:lnTo>
                  <a:lnTo>
                    <a:pt x="3905" y="383"/>
                  </a:lnTo>
                  <a:lnTo>
                    <a:pt x="3894" y="381"/>
                  </a:lnTo>
                  <a:lnTo>
                    <a:pt x="3882" y="380"/>
                  </a:lnTo>
                  <a:lnTo>
                    <a:pt x="3857" y="374"/>
                  </a:lnTo>
                  <a:lnTo>
                    <a:pt x="3831" y="368"/>
                  </a:lnTo>
                  <a:lnTo>
                    <a:pt x="3818" y="365"/>
                  </a:lnTo>
                  <a:lnTo>
                    <a:pt x="3806" y="365"/>
                  </a:lnTo>
                  <a:lnTo>
                    <a:pt x="3796" y="365"/>
                  </a:lnTo>
                  <a:lnTo>
                    <a:pt x="3787" y="368"/>
                  </a:lnTo>
                  <a:lnTo>
                    <a:pt x="3780" y="371"/>
                  </a:lnTo>
                  <a:lnTo>
                    <a:pt x="3774" y="372"/>
                  </a:lnTo>
                  <a:lnTo>
                    <a:pt x="3768" y="371"/>
                  </a:lnTo>
                  <a:lnTo>
                    <a:pt x="3762" y="366"/>
                  </a:lnTo>
                  <a:lnTo>
                    <a:pt x="3759" y="362"/>
                  </a:lnTo>
                  <a:lnTo>
                    <a:pt x="3756" y="356"/>
                  </a:lnTo>
                  <a:lnTo>
                    <a:pt x="3753" y="350"/>
                  </a:lnTo>
                  <a:lnTo>
                    <a:pt x="3750" y="346"/>
                  </a:lnTo>
                  <a:lnTo>
                    <a:pt x="3746" y="343"/>
                  </a:lnTo>
                  <a:lnTo>
                    <a:pt x="3740" y="341"/>
                  </a:lnTo>
                  <a:lnTo>
                    <a:pt x="3733" y="341"/>
                  </a:lnTo>
                  <a:lnTo>
                    <a:pt x="3725" y="346"/>
                  </a:lnTo>
                  <a:lnTo>
                    <a:pt x="3709" y="354"/>
                  </a:lnTo>
                  <a:lnTo>
                    <a:pt x="3693" y="365"/>
                  </a:lnTo>
                  <a:lnTo>
                    <a:pt x="3659" y="391"/>
                  </a:lnTo>
                  <a:lnTo>
                    <a:pt x="3641" y="405"/>
                  </a:lnTo>
                  <a:lnTo>
                    <a:pt x="3623" y="416"/>
                  </a:lnTo>
                  <a:lnTo>
                    <a:pt x="3606" y="428"/>
                  </a:lnTo>
                  <a:lnTo>
                    <a:pt x="3588" y="437"/>
                  </a:lnTo>
                  <a:lnTo>
                    <a:pt x="3569" y="446"/>
                  </a:lnTo>
                  <a:lnTo>
                    <a:pt x="3552" y="458"/>
                  </a:lnTo>
                  <a:lnTo>
                    <a:pt x="3536" y="470"/>
                  </a:lnTo>
                  <a:lnTo>
                    <a:pt x="3520" y="481"/>
                  </a:lnTo>
                  <a:lnTo>
                    <a:pt x="3507" y="493"/>
                  </a:lnTo>
                  <a:lnTo>
                    <a:pt x="3493" y="504"/>
                  </a:lnTo>
                  <a:lnTo>
                    <a:pt x="3480" y="511"/>
                  </a:lnTo>
                  <a:lnTo>
                    <a:pt x="3474" y="512"/>
                  </a:lnTo>
                  <a:lnTo>
                    <a:pt x="3468" y="514"/>
                  </a:lnTo>
                  <a:lnTo>
                    <a:pt x="3467" y="514"/>
                  </a:lnTo>
                  <a:lnTo>
                    <a:pt x="3462" y="512"/>
                  </a:lnTo>
                  <a:lnTo>
                    <a:pt x="3462" y="509"/>
                  </a:lnTo>
                  <a:lnTo>
                    <a:pt x="3464" y="505"/>
                  </a:lnTo>
                  <a:lnTo>
                    <a:pt x="3467" y="498"/>
                  </a:lnTo>
                  <a:lnTo>
                    <a:pt x="3480" y="481"/>
                  </a:lnTo>
                  <a:lnTo>
                    <a:pt x="3498" y="459"/>
                  </a:lnTo>
                  <a:lnTo>
                    <a:pt x="3542" y="412"/>
                  </a:lnTo>
                  <a:lnTo>
                    <a:pt x="3585" y="368"/>
                  </a:lnTo>
                  <a:lnTo>
                    <a:pt x="3594" y="359"/>
                  </a:lnTo>
                  <a:lnTo>
                    <a:pt x="3600" y="350"/>
                  </a:lnTo>
                  <a:lnTo>
                    <a:pt x="3604" y="341"/>
                  </a:lnTo>
                  <a:lnTo>
                    <a:pt x="3609" y="332"/>
                  </a:lnTo>
                  <a:lnTo>
                    <a:pt x="3610" y="323"/>
                  </a:lnTo>
                  <a:lnTo>
                    <a:pt x="3612" y="315"/>
                  </a:lnTo>
                  <a:lnTo>
                    <a:pt x="3610" y="307"/>
                  </a:lnTo>
                  <a:lnTo>
                    <a:pt x="3609" y="298"/>
                  </a:lnTo>
                  <a:lnTo>
                    <a:pt x="3606" y="292"/>
                  </a:lnTo>
                  <a:lnTo>
                    <a:pt x="3600" y="285"/>
                  </a:lnTo>
                  <a:lnTo>
                    <a:pt x="3595" y="279"/>
                  </a:lnTo>
                  <a:lnTo>
                    <a:pt x="3588" y="275"/>
                  </a:lnTo>
                  <a:lnTo>
                    <a:pt x="3581" y="270"/>
                  </a:lnTo>
                  <a:lnTo>
                    <a:pt x="3572" y="267"/>
                  </a:lnTo>
                  <a:lnTo>
                    <a:pt x="3561" y="266"/>
                  </a:lnTo>
                  <a:lnTo>
                    <a:pt x="3551" y="266"/>
                  </a:lnTo>
                  <a:lnTo>
                    <a:pt x="3541" y="266"/>
                  </a:lnTo>
                  <a:lnTo>
                    <a:pt x="3530" y="267"/>
                  </a:lnTo>
                  <a:lnTo>
                    <a:pt x="3520" y="270"/>
                  </a:lnTo>
                  <a:lnTo>
                    <a:pt x="3511" y="273"/>
                  </a:lnTo>
                  <a:lnTo>
                    <a:pt x="3504" y="276"/>
                  </a:lnTo>
                  <a:lnTo>
                    <a:pt x="3493" y="285"/>
                  </a:lnTo>
                  <a:lnTo>
                    <a:pt x="3486" y="294"/>
                  </a:lnTo>
                  <a:lnTo>
                    <a:pt x="3479" y="303"/>
                  </a:lnTo>
                  <a:lnTo>
                    <a:pt x="3473" y="310"/>
                  </a:lnTo>
                  <a:lnTo>
                    <a:pt x="3464" y="317"/>
                  </a:lnTo>
                  <a:lnTo>
                    <a:pt x="3458" y="320"/>
                  </a:lnTo>
                  <a:lnTo>
                    <a:pt x="3452" y="322"/>
                  </a:lnTo>
                  <a:lnTo>
                    <a:pt x="3434" y="328"/>
                  </a:lnTo>
                  <a:lnTo>
                    <a:pt x="3411" y="337"/>
                  </a:lnTo>
                  <a:lnTo>
                    <a:pt x="3349" y="363"/>
                  </a:lnTo>
                  <a:lnTo>
                    <a:pt x="3315" y="376"/>
                  </a:lnTo>
                  <a:lnTo>
                    <a:pt x="3284" y="387"/>
                  </a:lnTo>
                  <a:lnTo>
                    <a:pt x="3257" y="396"/>
                  </a:lnTo>
                  <a:lnTo>
                    <a:pt x="3247" y="397"/>
                  </a:lnTo>
                  <a:lnTo>
                    <a:pt x="3238" y="399"/>
                  </a:lnTo>
                  <a:lnTo>
                    <a:pt x="3231" y="397"/>
                  </a:lnTo>
                  <a:lnTo>
                    <a:pt x="3228" y="396"/>
                  </a:lnTo>
                  <a:lnTo>
                    <a:pt x="3226" y="393"/>
                  </a:lnTo>
                  <a:lnTo>
                    <a:pt x="3226" y="390"/>
                  </a:lnTo>
                  <a:lnTo>
                    <a:pt x="3226" y="388"/>
                  </a:lnTo>
                  <a:lnTo>
                    <a:pt x="3231" y="383"/>
                  </a:lnTo>
                  <a:lnTo>
                    <a:pt x="3237" y="376"/>
                  </a:lnTo>
                  <a:lnTo>
                    <a:pt x="3245" y="371"/>
                  </a:lnTo>
                  <a:lnTo>
                    <a:pt x="3269" y="357"/>
                  </a:lnTo>
                  <a:lnTo>
                    <a:pt x="3297" y="344"/>
                  </a:lnTo>
                  <a:lnTo>
                    <a:pt x="3325" y="331"/>
                  </a:lnTo>
                  <a:lnTo>
                    <a:pt x="3349" y="320"/>
                  </a:lnTo>
                  <a:lnTo>
                    <a:pt x="3366" y="310"/>
                  </a:lnTo>
                  <a:lnTo>
                    <a:pt x="3371" y="306"/>
                  </a:lnTo>
                  <a:lnTo>
                    <a:pt x="3372" y="301"/>
                  </a:lnTo>
                  <a:lnTo>
                    <a:pt x="3371" y="300"/>
                  </a:lnTo>
                  <a:lnTo>
                    <a:pt x="3369" y="298"/>
                  </a:lnTo>
                  <a:lnTo>
                    <a:pt x="3361" y="294"/>
                  </a:lnTo>
                  <a:lnTo>
                    <a:pt x="3346" y="291"/>
                  </a:lnTo>
                  <a:lnTo>
                    <a:pt x="3328" y="289"/>
                  </a:lnTo>
                  <a:lnTo>
                    <a:pt x="3284" y="286"/>
                  </a:lnTo>
                  <a:lnTo>
                    <a:pt x="3231" y="285"/>
                  </a:lnTo>
                  <a:lnTo>
                    <a:pt x="3191" y="285"/>
                  </a:lnTo>
                  <a:lnTo>
                    <a:pt x="3152" y="286"/>
                  </a:lnTo>
                  <a:lnTo>
                    <a:pt x="3117" y="289"/>
                  </a:lnTo>
                  <a:lnTo>
                    <a:pt x="3087" y="292"/>
                  </a:lnTo>
                  <a:lnTo>
                    <a:pt x="3058" y="298"/>
                  </a:lnTo>
                  <a:lnTo>
                    <a:pt x="3028" y="304"/>
                  </a:lnTo>
                  <a:lnTo>
                    <a:pt x="2963" y="319"/>
                  </a:lnTo>
                  <a:lnTo>
                    <a:pt x="2903" y="332"/>
                  </a:lnTo>
                  <a:lnTo>
                    <a:pt x="2879" y="337"/>
                  </a:lnTo>
                  <a:lnTo>
                    <a:pt x="2860" y="338"/>
                  </a:lnTo>
                  <a:lnTo>
                    <a:pt x="2853" y="337"/>
                  </a:lnTo>
                  <a:lnTo>
                    <a:pt x="2848" y="335"/>
                  </a:lnTo>
                  <a:lnTo>
                    <a:pt x="2844" y="334"/>
                  </a:lnTo>
                  <a:lnTo>
                    <a:pt x="2842" y="331"/>
                  </a:lnTo>
                  <a:lnTo>
                    <a:pt x="2844" y="328"/>
                  </a:lnTo>
                  <a:lnTo>
                    <a:pt x="2845" y="326"/>
                  </a:lnTo>
                  <a:lnTo>
                    <a:pt x="2850" y="320"/>
                  </a:lnTo>
                  <a:lnTo>
                    <a:pt x="2860" y="316"/>
                  </a:lnTo>
                  <a:lnTo>
                    <a:pt x="2872" y="310"/>
                  </a:lnTo>
                  <a:lnTo>
                    <a:pt x="2904" y="300"/>
                  </a:lnTo>
                  <a:lnTo>
                    <a:pt x="2943" y="289"/>
                  </a:lnTo>
                  <a:lnTo>
                    <a:pt x="2987" y="281"/>
                  </a:lnTo>
                  <a:lnTo>
                    <a:pt x="3033" y="272"/>
                  </a:lnTo>
                  <a:lnTo>
                    <a:pt x="3075" y="264"/>
                  </a:lnTo>
                  <a:lnTo>
                    <a:pt x="3114" y="260"/>
                  </a:lnTo>
                  <a:lnTo>
                    <a:pt x="3152" y="257"/>
                  </a:lnTo>
                  <a:lnTo>
                    <a:pt x="3195" y="255"/>
                  </a:lnTo>
                  <a:lnTo>
                    <a:pt x="3288" y="255"/>
                  </a:lnTo>
                  <a:lnTo>
                    <a:pt x="3334" y="254"/>
                  </a:lnTo>
                  <a:lnTo>
                    <a:pt x="3377" y="251"/>
                  </a:lnTo>
                  <a:lnTo>
                    <a:pt x="3396" y="248"/>
                  </a:lnTo>
                  <a:lnTo>
                    <a:pt x="3415" y="245"/>
                  </a:lnTo>
                  <a:lnTo>
                    <a:pt x="3431" y="242"/>
                  </a:lnTo>
                  <a:lnTo>
                    <a:pt x="3445" y="236"/>
                  </a:lnTo>
                  <a:lnTo>
                    <a:pt x="3473" y="227"/>
                  </a:lnTo>
                  <a:lnTo>
                    <a:pt x="3504" y="218"/>
                  </a:lnTo>
                  <a:lnTo>
                    <a:pt x="3533" y="213"/>
                  </a:lnTo>
                  <a:lnTo>
                    <a:pt x="3563" y="207"/>
                  </a:lnTo>
                  <a:lnTo>
                    <a:pt x="3589" y="202"/>
                  </a:lnTo>
                  <a:lnTo>
                    <a:pt x="3613" y="196"/>
                  </a:lnTo>
                  <a:lnTo>
                    <a:pt x="3631" y="191"/>
                  </a:lnTo>
                  <a:lnTo>
                    <a:pt x="3637" y="186"/>
                  </a:lnTo>
                  <a:lnTo>
                    <a:pt x="3641" y="183"/>
                  </a:lnTo>
                  <a:lnTo>
                    <a:pt x="3644" y="179"/>
                  </a:lnTo>
                  <a:lnTo>
                    <a:pt x="3642" y="174"/>
                  </a:lnTo>
                  <a:lnTo>
                    <a:pt x="3641" y="170"/>
                  </a:lnTo>
                  <a:lnTo>
                    <a:pt x="3637" y="165"/>
                  </a:lnTo>
                  <a:lnTo>
                    <a:pt x="3631" y="161"/>
                  </a:lnTo>
                  <a:lnTo>
                    <a:pt x="3623" y="157"/>
                  </a:lnTo>
                  <a:lnTo>
                    <a:pt x="3604" y="148"/>
                  </a:lnTo>
                  <a:lnTo>
                    <a:pt x="3582" y="140"/>
                  </a:lnTo>
                  <a:lnTo>
                    <a:pt x="3558" y="136"/>
                  </a:lnTo>
                  <a:lnTo>
                    <a:pt x="3536" y="131"/>
                  </a:lnTo>
                  <a:lnTo>
                    <a:pt x="3516" y="130"/>
                  </a:lnTo>
                  <a:lnTo>
                    <a:pt x="3510" y="130"/>
                  </a:lnTo>
                  <a:lnTo>
                    <a:pt x="3492" y="131"/>
                  </a:lnTo>
                  <a:lnTo>
                    <a:pt x="3461" y="130"/>
                  </a:lnTo>
                  <a:lnTo>
                    <a:pt x="3448" y="127"/>
                  </a:lnTo>
                  <a:lnTo>
                    <a:pt x="3436" y="124"/>
                  </a:lnTo>
                  <a:lnTo>
                    <a:pt x="3426" y="120"/>
                  </a:lnTo>
                  <a:lnTo>
                    <a:pt x="3418" y="115"/>
                  </a:lnTo>
                  <a:lnTo>
                    <a:pt x="3415" y="109"/>
                  </a:lnTo>
                  <a:lnTo>
                    <a:pt x="3414" y="105"/>
                  </a:lnTo>
                  <a:lnTo>
                    <a:pt x="3414" y="102"/>
                  </a:lnTo>
                  <a:lnTo>
                    <a:pt x="3414" y="97"/>
                  </a:lnTo>
                  <a:lnTo>
                    <a:pt x="3412" y="93"/>
                  </a:lnTo>
                  <a:lnTo>
                    <a:pt x="3408" y="89"/>
                  </a:lnTo>
                  <a:lnTo>
                    <a:pt x="3403" y="86"/>
                  </a:lnTo>
                  <a:lnTo>
                    <a:pt x="3392" y="80"/>
                  </a:lnTo>
                  <a:lnTo>
                    <a:pt x="3377" y="74"/>
                  </a:lnTo>
                  <a:lnTo>
                    <a:pt x="3346" y="63"/>
                  </a:lnTo>
                  <a:lnTo>
                    <a:pt x="3335" y="58"/>
                  </a:lnTo>
                  <a:lnTo>
                    <a:pt x="3331" y="55"/>
                  </a:lnTo>
                  <a:lnTo>
                    <a:pt x="3328" y="52"/>
                  </a:lnTo>
                  <a:lnTo>
                    <a:pt x="3325" y="49"/>
                  </a:lnTo>
                  <a:lnTo>
                    <a:pt x="3319" y="46"/>
                  </a:lnTo>
                  <a:lnTo>
                    <a:pt x="3310" y="44"/>
                  </a:lnTo>
                  <a:lnTo>
                    <a:pt x="3298" y="43"/>
                  </a:lnTo>
                  <a:lnTo>
                    <a:pt x="3270" y="40"/>
                  </a:lnTo>
                  <a:lnTo>
                    <a:pt x="3240" y="40"/>
                  </a:lnTo>
                  <a:lnTo>
                    <a:pt x="3206" y="38"/>
                  </a:lnTo>
                  <a:lnTo>
                    <a:pt x="3174" y="37"/>
                  </a:lnTo>
                  <a:lnTo>
                    <a:pt x="3148" y="32"/>
                  </a:lnTo>
                  <a:lnTo>
                    <a:pt x="3138" y="29"/>
                  </a:lnTo>
                  <a:lnTo>
                    <a:pt x="3130" y="27"/>
                  </a:lnTo>
                  <a:lnTo>
                    <a:pt x="3118" y="21"/>
                  </a:lnTo>
                  <a:lnTo>
                    <a:pt x="3104" y="15"/>
                  </a:lnTo>
                  <a:lnTo>
                    <a:pt x="3084" y="10"/>
                  </a:lnTo>
                  <a:lnTo>
                    <a:pt x="3064" y="6"/>
                  </a:lnTo>
                  <a:lnTo>
                    <a:pt x="3042" y="3"/>
                  </a:lnTo>
                  <a:lnTo>
                    <a:pt x="3017" y="2"/>
                  </a:lnTo>
                  <a:lnTo>
                    <a:pt x="2991" y="0"/>
                  </a:lnTo>
                  <a:close/>
                  <a:moveTo>
                    <a:pt x="1323" y="2016"/>
                  </a:moveTo>
                  <a:lnTo>
                    <a:pt x="1310" y="2017"/>
                  </a:lnTo>
                  <a:lnTo>
                    <a:pt x="1298" y="2020"/>
                  </a:lnTo>
                  <a:lnTo>
                    <a:pt x="1292" y="2021"/>
                  </a:lnTo>
                  <a:lnTo>
                    <a:pt x="1289" y="2024"/>
                  </a:lnTo>
                  <a:lnTo>
                    <a:pt x="1286" y="2027"/>
                  </a:lnTo>
                  <a:lnTo>
                    <a:pt x="1283" y="2032"/>
                  </a:lnTo>
                  <a:lnTo>
                    <a:pt x="1280" y="2036"/>
                  </a:lnTo>
                  <a:lnTo>
                    <a:pt x="1276" y="2042"/>
                  </a:lnTo>
                  <a:lnTo>
                    <a:pt x="1271" y="2048"/>
                  </a:lnTo>
                  <a:lnTo>
                    <a:pt x="1267" y="2055"/>
                  </a:lnTo>
                  <a:lnTo>
                    <a:pt x="1264" y="2064"/>
                  </a:lnTo>
                  <a:lnTo>
                    <a:pt x="1262" y="2072"/>
                  </a:lnTo>
                  <a:lnTo>
                    <a:pt x="1264" y="2078"/>
                  </a:lnTo>
                  <a:lnTo>
                    <a:pt x="1265" y="2082"/>
                  </a:lnTo>
                  <a:lnTo>
                    <a:pt x="1268" y="2086"/>
                  </a:lnTo>
                  <a:lnTo>
                    <a:pt x="1273" y="2092"/>
                  </a:lnTo>
                  <a:lnTo>
                    <a:pt x="1283" y="2101"/>
                  </a:lnTo>
                  <a:lnTo>
                    <a:pt x="1292" y="2107"/>
                  </a:lnTo>
                  <a:lnTo>
                    <a:pt x="1301" y="2111"/>
                  </a:lnTo>
                  <a:lnTo>
                    <a:pt x="1310" y="2115"/>
                  </a:lnTo>
                  <a:lnTo>
                    <a:pt x="1318" y="2119"/>
                  </a:lnTo>
                  <a:lnTo>
                    <a:pt x="1329" y="2123"/>
                  </a:lnTo>
                  <a:lnTo>
                    <a:pt x="1339" y="2129"/>
                  </a:lnTo>
                  <a:lnTo>
                    <a:pt x="1349" y="2138"/>
                  </a:lnTo>
                  <a:lnTo>
                    <a:pt x="1358" y="2144"/>
                  </a:lnTo>
                  <a:lnTo>
                    <a:pt x="1369" y="2148"/>
                  </a:lnTo>
                  <a:lnTo>
                    <a:pt x="1380" y="2150"/>
                  </a:lnTo>
                  <a:lnTo>
                    <a:pt x="1392" y="2151"/>
                  </a:lnTo>
                  <a:lnTo>
                    <a:pt x="1407" y="2150"/>
                  </a:lnTo>
                  <a:lnTo>
                    <a:pt x="1422" y="2147"/>
                  </a:lnTo>
                  <a:lnTo>
                    <a:pt x="1435" y="2144"/>
                  </a:lnTo>
                  <a:lnTo>
                    <a:pt x="1448" y="2138"/>
                  </a:lnTo>
                  <a:lnTo>
                    <a:pt x="1460" y="2132"/>
                  </a:lnTo>
                  <a:lnTo>
                    <a:pt x="1469" y="2125"/>
                  </a:lnTo>
                  <a:lnTo>
                    <a:pt x="1475" y="2118"/>
                  </a:lnTo>
                  <a:lnTo>
                    <a:pt x="1476" y="2113"/>
                  </a:lnTo>
                  <a:lnTo>
                    <a:pt x="1478" y="2109"/>
                  </a:lnTo>
                  <a:lnTo>
                    <a:pt x="1478" y="2103"/>
                  </a:lnTo>
                  <a:lnTo>
                    <a:pt x="1476" y="2098"/>
                  </a:lnTo>
                  <a:lnTo>
                    <a:pt x="1475" y="2095"/>
                  </a:lnTo>
                  <a:lnTo>
                    <a:pt x="1472" y="2092"/>
                  </a:lnTo>
                  <a:lnTo>
                    <a:pt x="1466" y="2088"/>
                  </a:lnTo>
                  <a:lnTo>
                    <a:pt x="1457" y="2085"/>
                  </a:lnTo>
                  <a:lnTo>
                    <a:pt x="1448" y="2082"/>
                  </a:lnTo>
                  <a:lnTo>
                    <a:pt x="1440" y="2078"/>
                  </a:lnTo>
                  <a:lnTo>
                    <a:pt x="1429" y="2069"/>
                  </a:lnTo>
                  <a:lnTo>
                    <a:pt x="1425" y="2064"/>
                  </a:lnTo>
                  <a:lnTo>
                    <a:pt x="1420" y="2057"/>
                  </a:lnTo>
                  <a:lnTo>
                    <a:pt x="1414" y="2048"/>
                  </a:lnTo>
                  <a:lnTo>
                    <a:pt x="1406" y="2039"/>
                  </a:lnTo>
                  <a:lnTo>
                    <a:pt x="1394" y="2033"/>
                  </a:lnTo>
                  <a:lnTo>
                    <a:pt x="1380" y="2027"/>
                  </a:lnTo>
                  <a:lnTo>
                    <a:pt x="1367" y="2021"/>
                  </a:lnTo>
                  <a:lnTo>
                    <a:pt x="1352" y="2019"/>
                  </a:lnTo>
                  <a:lnTo>
                    <a:pt x="1338" y="2017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61" name="Freeform: Shape 244">
              <a:extLst>
                <a:ext uri="{FF2B5EF4-FFF2-40B4-BE49-F238E27FC236}">
                  <a16:creationId xmlns:a16="http://schemas.microsoft.com/office/drawing/2014/main" id="{F7CAF0CD-FACD-6D44-81E4-9C9AE613DF33}"/>
                </a:ext>
              </a:extLst>
            </p:cNvPr>
            <p:cNvSpPr/>
            <p:nvPr/>
          </p:nvSpPr>
          <p:spPr>
            <a:xfrm>
              <a:off x="2553120" y="289440"/>
              <a:ext cx="1553760" cy="1158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17" h="3219">
                  <a:moveTo>
                    <a:pt x="2966" y="0"/>
                  </a:moveTo>
                  <a:lnTo>
                    <a:pt x="2966" y="0"/>
                  </a:lnTo>
                  <a:lnTo>
                    <a:pt x="2941" y="0"/>
                  </a:lnTo>
                  <a:lnTo>
                    <a:pt x="2916" y="2"/>
                  </a:lnTo>
                  <a:lnTo>
                    <a:pt x="2916" y="2"/>
                  </a:lnTo>
                  <a:lnTo>
                    <a:pt x="2881" y="3"/>
                  </a:lnTo>
                  <a:lnTo>
                    <a:pt x="2841" y="4"/>
                  </a:lnTo>
                  <a:lnTo>
                    <a:pt x="2752" y="6"/>
                  </a:lnTo>
                  <a:lnTo>
                    <a:pt x="2672" y="7"/>
                  </a:lnTo>
                  <a:lnTo>
                    <a:pt x="2643" y="9"/>
                  </a:lnTo>
                  <a:lnTo>
                    <a:pt x="2622" y="9"/>
                  </a:lnTo>
                  <a:lnTo>
                    <a:pt x="2622" y="9"/>
                  </a:lnTo>
                  <a:lnTo>
                    <a:pt x="2596" y="13"/>
                  </a:lnTo>
                  <a:lnTo>
                    <a:pt x="2574" y="19"/>
                  </a:lnTo>
                  <a:lnTo>
                    <a:pt x="2551" y="24"/>
                  </a:lnTo>
                  <a:lnTo>
                    <a:pt x="2541" y="25"/>
                  </a:lnTo>
                  <a:lnTo>
                    <a:pt x="2529" y="27"/>
                  </a:lnTo>
                  <a:lnTo>
                    <a:pt x="2529" y="27"/>
                  </a:lnTo>
                  <a:lnTo>
                    <a:pt x="2522" y="27"/>
                  </a:lnTo>
                  <a:lnTo>
                    <a:pt x="2522" y="27"/>
                  </a:lnTo>
                  <a:lnTo>
                    <a:pt x="2514" y="27"/>
                  </a:lnTo>
                  <a:lnTo>
                    <a:pt x="2514" y="27"/>
                  </a:lnTo>
                  <a:lnTo>
                    <a:pt x="2501" y="27"/>
                  </a:lnTo>
                  <a:lnTo>
                    <a:pt x="2486" y="28"/>
                  </a:lnTo>
                  <a:lnTo>
                    <a:pt x="2475" y="31"/>
                  </a:lnTo>
                  <a:lnTo>
                    <a:pt x="2463" y="35"/>
                  </a:lnTo>
                  <a:lnTo>
                    <a:pt x="2454" y="40"/>
                  </a:lnTo>
                  <a:lnTo>
                    <a:pt x="2451" y="43"/>
                  </a:lnTo>
                  <a:lnTo>
                    <a:pt x="2450" y="46"/>
                  </a:lnTo>
                  <a:lnTo>
                    <a:pt x="2448" y="49"/>
                  </a:lnTo>
                  <a:lnTo>
                    <a:pt x="2448" y="52"/>
                  </a:lnTo>
                  <a:lnTo>
                    <a:pt x="2450" y="56"/>
                  </a:lnTo>
                  <a:lnTo>
                    <a:pt x="2452" y="59"/>
                  </a:lnTo>
                  <a:lnTo>
                    <a:pt x="2452" y="59"/>
                  </a:lnTo>
                  <a:lnTo>
                    <a:pt x="2460" y="69"/>
                  </a:lnTo>
                  <a:lnTo>
                    <a:pt x="2461" y="74"/>
                  </a:lnTo>
                  <a:lnTo>
                    <a:pt x="2461" y="78"/>
                  </a:lnTo>
                  <a:lnTo>
                    <a:pt x="2461" y="81"/>
                  </a:lnTo>
                  <a:lnTo>
                    <a:pt x="2461" y="86"/>
                  </a:lnTo>
                  <a:lnTo>
                    <a:pt x="2457" y="92"/>
                  </a:lnTo>
                  <a:lnTo>
                    <a:pt x="2450" y="96"/>
                  </a:lnTo>
                  <a:lnTo>
                    <a:pt x="2442" y="100"/>
                  </a:lnTo>
                  <a:lnTo>
                    <a:pt x="2433" y="102"/>
                  </a:lnTo>
                  <a:lnTo>
                    <a:pt x="2424" y="103"/>
                  </a:lnTo>
                  <a:lnTo>
                    <a:pt x="2424" y="103"/>
                  </a:lnTo>
                  <a:lnTo>
                    <a:pt x="2416" y="102"/>
                  </a:lnTo>
                  <a:lnTo>
                    <a:pt x="2408" y="99"/>
                  </a:lnTo>
                  <a:lnTo>
                    <a:pt x="2405" y="96"/>
                  </a:lnTo>
                  <a:lnTo>
                    <a:pt x="2404" y="95"/>
                  </a:lnTo>
                  <a:lnTo>
                    <a:pt x="2402" y="90"/>
                  </a:lnTo>
                  <a:lnTo>
                    <a:pt x="2404" y="87"/>
                  </a:lnTo>
                  <a:lnTo>
                    <a:pt x="2404" y="87"/>
                  </a:lnTo>
                  <a:lnTo>
                    <a:pt x="2404" y="83"/>
                  </a:lnTo>
                  <a:lnTo>
                    <a:pt x="2402" y="80"/>
                  </a:lnTo>
                  <a:lnTo>
                    <a:pt x="2399" y="72"/>
                  </a:lnTo>
                  <a:lnTo>
                    <a:pt x="2392" y="66"/>
                  </a:lnTo>
                  <a:lnTo>
                    <a:pt x="2385" y="62"/>
                  </a:lnTo>
                  <a:lnTo>
                    <a:pt x="2373" y="58"/>
                  </a:lnTo>
                  <a:lnTo>
                    <a:pt x="2362" y="55"/>
                  </a:lnTo>
                  <a:lnTo>
                    <a:pt x="2349" y="53"/>
                  </a:lnTo>
                  <a:lnTo>
                    <a:pt x="2337" y="53"/>
                  </a:lnTo>
                  <a:lnTo>
                    <a:pt x="2337" y="53"/>
                  </a:lnTo>
                  <a:lnTo>
                    <a:pt x="2324" y="53"/>
                  </a:lnTo>
                  <a:lnTo>
                    <a:pt x="2312" y="55"/>
                  </a:lnTo>
                  <a:lnTo>
                    <a:pt x="2303" y="59"/>
                  </a:lnTo>
                  <a:lnTo>
                    <a:pt x="2294" y="63"/>
                  </a:lnTo>
                  <a:lnTo>
                    <a:pt x="2294" y="63"/>
                  </a:lnTo>
                  <a:lnTo>
                    <a:pt x="2288" y="66"/>
                  </a:lnTo>
                  <a:lnTo>
                    <a:pt x="2281" y="69"/>
                  </a:lnTo>
                  <a:lnTo>
                    <a:pt x="2272" y="71"/>
                  </a:lnTo>
                  <a:lnTo>
                    <a:pt x="2264" y="71"/>
                  </a:lnTo>
                  <a:lnTo>
                    <a:pt x="2264" y="71"/>
                  </a:lnTo>
                  <a:lnTo>
                    <a:pt x="2247" y="71"/>
                  </a:lnTo>
                  <a:lnTo>
                    <a:pt x="2231" y="69"/>
                  </a:lnTo>
                  <a:lnTo>
                    <a:pt x="2196" y="63"/>
                  </a:lnTo>
                  <a:lnTo>
                    <a:pt x="2196" y="63"/>
                  </a:lnTo>
                  <a:lnTo>
                    <a:pt x="2160" y="58"/>
                  </a:lnTo>
                  <a:lnTo>
                    <a:pt x="2145" y="56"/>
                  </a:lnTo>
                  <a:lnTo>
                    <a:pt x="2131" y="56"/>
                  </a:lnTo>
                  <a:lnTo>
                    <a:pt x="2131" y="56"/>
                  </a:lnTo>
                  <a:lnTo>
                    <a:pt x="2122" y="56"/>
                  </a:lnTo>
                  <a:lnTo>
                    <a:pt x="2113" y="58"/>
                  </a:lnTo>
                  <a:lnTo>
                    <a:pt x="2107" y="61"/>
                  </a:lnTo>
                  <a:lnTo>
                    <a:pt x="2102" y="63"/>
                  </a:lnTo>
                  <a:lnTo>
                    <a:pt x="2102" y="63"/>
                  </a:lnTo>
                  <a:lnTo>
                    <a:pt x="2097" y="68"/>
                  </a:lnTo>
                  <a:lnTo>
                    <a:pt x="2089" y="72"/>
                  </a:lnTo>
                  <a:lnTo>
                    <a:pt x="2077" y="75"/>
                  </a:lnTo>
                  <a:lnTo>
                    <a:pt x="2064" y="78"/>
                  </a:lnTo>
                  <a:lnTo>
                    <a:pt x="2033" y="83"/>
                  </a:lnTo>
                  <a:lnTo>
                    <a:pt x="1996" y="84"/>
                  </a:lnTo>
                  <a:lnTo>
                    <a:pt x="1922" y="87"/>
                  </a:lnTo>
                  <a:lnTo>
                    <a:pt x="1893" y="89"/>
                  </a:lnTo>
                  <a:lnTo>
                    <a:pt x="1869" y="90"/>
                  </a:lnTo>
                  <a:lnTo>
                    <a:pt x="1869" y="90"/>
                  </a:lnTo>
                  <a:lnTo>
                    <a:pt x="1862" y="93"/>
                  </a:lnTo>
                  <a:lnTo>
                    <a:pt x="1859" y="95"/>
                  </a:lnTo>
                  <a:lnTo>
                    <a:pt x="1859" y="97"/>
                  </a:lnTo>
                  <a:lnTo>
                    <a:pt x="1860" y="102"/>
                  </a:lnTo>
                  <a:lnTo>
                    <a:pt x="1872" y="109"/>
                  </a:lnTo>
                  <a:lnTo>
                    <a:pt x="1888" y="118"/>
                  </a:lnTo>
                  <a:lnTo>
                    <a:pt x="1908" y="128"/>
                  </a:lnTo>
                  <a:lnTo>
                    <a:pt x="1924" y="137"/>
                  </a:lnTo>
                  <a:lnTo>
                    <a:pt x="1931" y="142"/>
                  </a:lnTo>
                  <a:lnTo>
                    <a:pt x="1936" y="148"/>
                  </a:lnTo>
                  <a:lnTo>
                    <a:pt x="1940" y="152"/>
                  </a:lnTo>
                  <a:lnTo>
                    <a:pt x="1940" y="155"/>
                  </a:lnTo>
                  <a:lnTo>
                    <a:pt x="1940" y="155"/>
                  </a:lnTo>
                  <a:lnTo>
                    <a:pt x="1937" y="160"/>
                  </a:lnTo>
                  <a:lnTo>
                    <a:pt x="1933" y="161"/>
                  </a:lnTo>
                  <a:lnTo>
                    <a:pt x="1924" y="164"/>
                  </a:lnTo>
                  <a:lnTo>
                    <a:pt x="1915" y="165"/>
                  </a:lnTo>
                  <a:lnTo>
                    <a:pt x="1890" y="167"/>
                  </a:lnTo>
                  <a:lnTo>
                    <a:pt x="1865" y="168"/>
                  </a:lnTo>
                  <a:lnTo>
                    <a:pt x="1840" y="170"/>
                  </a:lnTo>
                  <a:lnTo>
                    <a:pt x="1829" y="171"/>
                  </a:lnTo>
                  <a:lnTo>
                    <a:pt x="1821" y="174"/>
                  </a:lnTo>
                  <a:lnTo>
                    <a:pt x="1815" y="177"/>
                  </a:lnTo>
                  <a:lnTo>
                    <a:pt x="1812" y="182"/>
                  </a:lnTo>
                  <a:lnTo>
                    <a:pt x="1810" y="185"/>
                  </a:lnTo>
                  <a:lnTo>
                    <a:pt x="1812" y="186"/>
                  </a:lnTo>
                  <a:lnTo>
                    <a:pt x="1815" y="193"/>
                  </a:lnTo>
                  <a:lnTo>
                    <a:pt x="1815" y="193"/>
                  </a:lnTo>
                  <a:lnTo>
                    <a:pt x="1822" y="199"/>
                  </a:lnTo>
                  <a:lnTo>
                    <a:pt x="1829" y="207"/>
                  </a:lnTo>
                  <a:lnTo>
                    <a:pt x="1850" y="220"/>
                  </a:lnTo>
                  <a:lnTo>
                    <a:pt x="1874" y="232"/>
                  </a:lnTo>
                  <a:lnTo>
                    <a:pt x="1899" y="245"/>
                  </a:lnTo>
                  <a:lnTo>
                    <a:pt x="1925" y="258"/>
                  </a:lnTo>
                  <a:lnTo>
                    <a:pt x="1950" y="273"/>
                  </a:lnTo>
                  <a:lnTo>
                    <a:pt x="1974" y="288"/>
                  </a:lnTo>
                  <a:lnTo>
                    <a:pt x="1984" y="297"/>
                  </a:lnTo>
                  <a:lnTo>
                    <a:pt x="1995" y="306"/>
                  </a:lnTo>
                  <a:lnTo>
                    <a:pt x="1995" y="306"/>
                  </a:lnTo>
                  <a:lnTo>
                    <a:pt x="2005" y="317"/>
                  </a:lnTo>
                  <a:lnTo>
                    <a:pt x="2007" y="322"/>
                  </a:lnTo>
                  <a:lnTo>
                    <a:pt x="2008" y="325"/>
                  </a:lnTo>
                  <a:lnTo>
                    <a:pt x="2008" y="328"/>
                  </a:lnTo>
                  <a:lnTo>
                    <a:pt x="2007" y="329"/>
                  </a:lnTo>
                  <a:lnTo>
                    <a:pt x="2004" y="331"/>
                  </a:lnTo>
                  <a:lnTo>
                    <a:pt x="2001" y="331"/>
                  </a:lnTo>
                  <a:lnTo>
                    <a:pt x="2001" y="331"/>
                  </a:lnTo>
                  <a:lnTo>
                    <a:pt x="1993" y="329"/>
                  </a:lnTo>
                  <a:lnTo>
                    <a:pt x="1983" y="328"/>
                  </a:lnTo>
                  <a:lnTo>
                    <a:pt x="1958" y="317"/>
                  </a:lnTo>
                  <a:lnTo>
                    <a:pt x="1930" y="304"/>
                  </a:lnTo>
                  <a:lnTo>
                    <a:pt x="1903" y="289"/>
                  </a:lnTo>
                  <a:lnTo>
                    <a:pt x="1903" y="289"/>
                  </a:lnTo>
                  <a:lnTo>
                    <a:pt x="1893" y="282"/>
                  </a:lnTo>
                  <a:lnTo>
                    <a:pt x="1881" y="278"/>
                  </a:lnTo>
                  <a:lnTo>
                    <a:pt x="1860" y="270"/>
                  </a:lnTo>
                  <a:lnTo>
                    <a:pt x="1838" y="264"/>
                  </a:lnTo>
                  <a:lnTo>
                    <a:pt x="1816" y="260"/>
                  </a:lnTo>
                  <a:lnTo>
                    <a:pt x="1795" y="255"/>
                  </a:lnTo>
                  <a:lnTo>
                    <a:pt x="1778" y="250"/>
                  </a:lnTo>
                  <a:lnTo>
                    <a:pt x="1769" y="247"/>
                  </a:lnTo>
                  <a:lnTo>
                    <a:pt x="1760" y="242"/>
                  </a:lnTo>
                  <a:lnTo>
                    <a:pt x="1753" y="236"/>
                  </a:lnTo>
                  <a:lnTo>
                    <a:pt x="1747" y="230"/>
                  </a:lnTo>
                  <a:lnTo>
                    <a:pt x="1747" y="230"/>
                  </a:lnTo>
                  <a:lnTo>
                    <a:pt x="1735" y="220"/>
                  </a:lnTo>
                  <a:lnTo>
                    <a:pt x="1719" y="211"/>
                  </a:lnTo>
                  <a:lnTo>
                    <a:pt x="1699" y="204"/>
                  </a:lnTo>
                  <a:lnTo>
                    <a:pt x="1679" y="196"/>
                  </a:lnTo>
                  <a:lnTo>
                    <a:pt x="1657" y="191"/>
                  </a:lnTo>
                  <a:lnTo>
                    <a:pt x="1634" y="186"/>
                  </a:lnTo>
                  <a:lnTo>
                    <a:pt x="1612" y="183"/>
                  </a:lnTo>
                  <a:lnTo>
                    <a:pt x="1593" y="182"/>
                  </a:lnTo>
                  <a:lnTo>
                    <a:pt x="1593" y="182"/>
                  </a:lnTo>
                  <a:lnTo>
                    <a:pt x="1581" y="182"/>
                  </a:lnTo>
                  <a:lnTo>
                    <a:pt x="1571" y="183"/>
                  </a:lnTo>
                  <a:lnTo>
                    <a:pt x="1564" y="186"/>
                  </a:lnTo>
                  <a:lnTo>
                    <a:pt x="1556" y="189"/>
                  </a:lnTo>
                  <a:lnTo>
                    <a:pt x="1556" y="189"/>
                  </a:lnTo>
                  <a:lnTo>
                    <a:pt x="1552" y="193"/>
                  </a:lnTo>
                  <a:lnTo>
                    <a:pt x="1549" y="199"/>
                  </a:lnTo>
                  <a:lnTo>
                    <a:pt x="1550" y="205"/>
                  </a:lnTo>
                  <a:lnTo>
                    <a:pt x="1555" y="211"/>
                  </a:lnTo>
                  <a:lnTo>
                    <a:pt x="1559" y="217"/>
                  </a:lnTo>
                  <a:lnTo>
                    <a:pt x="1566" y="223"/>
                  </a:lnTo>
                  <a:lnTo>
                    <a:pt x="1586" y="236"/>
                  </a:lnTo>
                  <a:lnTo>
                    <a:pt x="1605" y="251"/>
                  </a:lnTo>
                  <a:lnTo>
                    <a:pt x="1624" y="263"/>
                  </a:lnTo>
                  <a:lnTo>
                    <a:pt x="1632" y="270"/>
                  </a:lnTo>
                  <a:lnTo>
                    <a:pt x="1637" y="276"/>
                  </a:lnTo>
                  <a:lnTo>
                    <a:pt x="1640" y="282"/>
                  </a:lnTo>
                  <a:lnTo>
                    <a:pt x="1642" y="286"/>
                  </a:lnTo>
                  <a:lnTo>
                    <a:pt x="1642" y="286"/>
                  </a:lnTo>
                  <a:lnTo>
                    <a:pt x="1640" y="292"/>
                  </a:lnTo>
                  <a:lnTo>
                    <a:pt x="1637" y="295"/>
                  </a:lnTo>
                  <a:lnTo>
                    <a:pt x="1632" y="297"/>
                  </a:lnTo>
                  <a:lnTo>
                    <a:pt x="1623" y="298"/>
                  </a:lnTo>
                  <a:lnTo>
                    <a:pt x="1623" y="298"/>
                  </a:lnTo>
                  <a:lnTo>
                    <a:pt x="1606" y="297"/>
                  </a:lnTo>
                  <a:lnTo>
                    <a:pt x="1587" y="294"/>
                  </a:lnTo>
                  <a:lnTo>
                    <a:pt x="1587" y="294"/>
                  </a:lnTo>
                  <a:lnTo>
                    <a:pt x="1569" y="291"/>
                  </a:lnTo>
                  <a:lnTo>
                    <a:pt x="1555" y="289"/>
                  </a:lnTo>
                  <a:lnTo>
                    <a:pt x="1555" y="289"/>
                  </a:lnTo>
                  <a:lnTo>
                    <a:pt x="1549" y="289"/>
                  </a:lnTo>
                  <a:lnTo>
                    <a:pt x="1544" y="291"/>
                  </a:lnTo>
                  <a:lnTo>
                    <a:pt x="1544" y="291"/>
                  </a:lnTo>
                  <a:lnTo>
                    <a:pt x="1541" y="292"/>
                  </a:lnTo>
                  <a:lnTo>
                    <a:pt x="1541" y="292"/>
                  </a:lnTo>
                  <a:lnTo>
                    <a:pt x="1537" y="291"/>
                  </a:lnTo>
                  <a:lnTo>
                    <a:pt x="1531" y="289"/>
                  </a:lnTo>
                  <a:lnTo>
                    <a:pt x="1518" y="281"/>
                  </a:lnTo>
                  <a:lnTo>
                    <a:pt x="1485" y="255"/>
                  </a:lnTo>
                  <a:lnTo>
                    <a:pt x="1466" y="242"/>
                  </a:lnTo>
                  <a:lnTo>
                    <a:pt x="1448" y="232"/>
                  </a:lnTo>
                  <a:lnTo>
                    <a:pt x="1431" y="223"/>
                  </a:lnTo>
                  <a:lnTo>
                    <a:pt x="1422" y="221"/>
                  </a:lnTo>
                  <a:lnTo>
                    <a:pt x="1414" y="220"/>
                  </a:lnTo>
                  <a:lnTo>
                    <a:pt x="1414" y="220"/>
                  </a:lnTo>
                  <a:lnTo>
                    <a:pt x="1409" y="220"/>
                  </a:lnTo>
                  <a:lnTo>
                    <a:pt x="1403" y="221"/>
                  </a:lnTo>
                  <a:lnTo>
                    <a:pt x="1398" y="224"/>
                  </a:lnTo>
                  <a:lnTo>
                    <a:pt x="1397" y="227"/>
                  </a:lnTo>
                  <a:lnTo>
                    <a:pt x="1395" y="230"/>
                  </a:lnTo>
                  <a:lnTo>
                    <a:pt x="1394" y="235"/>
                  </a:lnTo>
                  <a:lnTo>
                    <a:pt x="1397" y="245"/>
                  </a:lnTo>
                  <a:lnTo>
                    <a:pt x="1404" y="273"/>
                  </a:lnTo>
                  <a:lnTo>
                    <a:pt x="1407" y="291"/>
                  </a:lnTo>
                  <a:lnTo>
                    <a:pt x="1409" y="310"/>
                  </a:lnTo>
                  <a:lnTo>
                    <a:pt x="1409" y="310"/>
                  </a:lnTo>
                  <a:lnTo>
                    <a:pt x="1409" y="316"/>
                  </a:lnTo>
                  <a:lnTo>
                    <a:pt x="1407" y="323"/>
                  </a:lnTo>
                  <a:lnTo>
                    <a:pt x="1403" y="335"/>
                  </a:lnTo>
                  <a:lnTo>
                    <a:pt x="1395" y="346"/>
                  </a:lnTo>
                  <a:lnTo>
                    <a:pt x="1386" y="354"/>
                  </a:lnTo>
                  <a:lnTo>
                    <a:pt x="1378" y="362"/>
                  </a:lnTo>
                  <a:lnTo>
                    <a:pt x="1367" y="368"/>
                  </a:lnTo>
                  <a:lnTo>
                    <a:pt x="1360" y="372"/>
                  </a:lnTo>
                  <a:lnTo>
                    <a:pt x="1352" y="372"/>
                  </a:lnTo>
                  <a:lnTo>
                    <a:pt x="1352" y="372"/>
                  </a:lnTo>
                  <a:lnTo>
                    <a:pt x="1348" y="372"/>
                  </a:lnTo>
                  <a:lnTo>
                    <a:pt x="1346" y="369"/>
                  </a:lnTo>
                  <a:lnTo>
                    <a:pt x="1346" y="365"/>
                  </a:lnTo>
                  <a:lnTo>
                    <a:pt x="1349" y="357"/>
                  </a:lnTo>
                  <a:lnTo>
                    <a:pt x="1349" y="357"/>
                  </a:lnTo>
                  <a:lnTo>
                    <a:pt x="1354" y="350"/>
                  </a:lnTo>
                  <a:lnTo>
                    <a:pt x="1357" y="343"/>
                  </a:lnTo>
                  <a:lnTo>
                    <a:pt x="1358" y="332"/>
                  </a:lnTo>
                  <a:lnTo>
                    <a:pt x="1360" y="322"/>
                  </a:lnTo>
                  <a:lnTo>
                    <a:pt x="1360" y="301"/>
                  </a:lnTo>
                  <a:lnTo>
                    <a:pt x="1357" y="279"/>
                  </a:lnTo>
                  <a:lnTo>
                    <a:pt x="1349" y="257"/>
                  </a:lnTo>
                  <a:lnTo>
                    <a:pt x="1345" y="248"/>
                  </a:lnTo>
                  <a:lnTo>
                    <a:pt x="1341" y="238"/>
                  </a:lnTo>
                  <a:lnTo>
                    <a:pt x="1335" y="230"/>
                  </a:lnTo>
                  <a:lnTo>
                    <a:pt x="1327" y="223"/>
                  </a:lnTo>
                  <a:lnTo>
                    <a:pt x="1320" y="218"/>
                  </a:lnTo>
                  <a:lnTo>
                    <a:pt x="1312" y="214"/>
                  </a:lnTo>
                  <a:lnTo>
                    <a:pt x="1312" y="214"/>
                  </a:lnTo>
                  <a:lnTo>
                    <a:pt x="1302" y="211"/>
                  </a:lnTo>
                  <a:lnTo>
                    <a:pt x="1290" y="211"/>
                  </a:lnTo>
                  <a:lnTo>
                    <a:pt x="1290" y="211"/>
                  </a:lnTo>
                  <a:lnTo>
                    <a:pt x="1270" y="213"/>
                  </a:lnTo>
                  <a:lnTo>
                    <a:pt x="1247" y="216"/>
                  </a:lnTo>
                  <a:lnTo>
                    <a:pt x="1196" y="229"/>
                  </a:lnTo>
                  <a:lnTo>
                    <a:pt x="1196" y="229"/>
                  </a:lnTo>
                  <a:lnTo>
                    <a:pt x="1146" y="242"/>
                  </a:lnTo>
                  <a:lnTo>
                    <a:pt x="1122" y="245"/>
                  </a:lnTo>
                  <a:lnTo>
                    <a:pt x="1101" y="247"/>
                  </a:lnTo>
                  <a:lnTo>
                    <a:pt x="1101" y="247"/>
                  </a:lnTo>
                  <a:lnTo>
                    <a:pt x="1098" y="247"/>
                  </a:lnTo>
                  <a:lnTo>
                    <a:pt x="1098" y="247"/>
                  </a:lnTo>
                  <a:lnTo>
                    <a:pt x="1088" y="247"/>
                  </a:lnTo>
                  <a:lnTo>
                    <a:pt x="1088" y="247"/>
                  </a:lnTo>
                  <a:lnTo>
                    <a:pt x="1067" y="248"/>
                  </a:lnTo>
                  <a:lnTo>
                    <a:pt x="1047" y="251"/>
                  </a:lnTo>
                  <a:lnTo>
                    <a:pt x="1028" y="254"/>
                  </a:lnTo>
                  <a:lnTo>
                    <a:pt x="1011" y="260"/>
                  </a:lnTo>
                  <a:lnTo>
                    <a:pt x="1005" y="263"/>
                  </a:lnTo>
                  <a:lnTo>
                    <a:pt x="1001" y="266"/>
                  </a:lnTo>
                  <a:lnTo>
                    <a:pt x="998" y="270"/>
                  </a:lnTo>
                  <a:lnTo>
                    <a:pt x="997" y="275"/>
                  </a:lnTo>
                  <a:lnTo>
                    <a:pt x="997" y="279"/>
                  </a:lnTo>
                  <a:lnTo>
                    <a:pt x="1000" y="284"/>
                  </a:lnTo>
                  <a:lnTo>
                    <a:pt x="1005" y="288"/>
                  </a:lnTo>
                  <a:lnTo>
                    <a:pt x="1013" y="292"/>
                  </a:lnTo>
                  <a:lnTo>
                    <a:pt x="1013" y="292"/>
                  </a:lnTo>
                  <a:lnTo>
                    <a:pt x="1022" y="300"/>
                  </a:lnTo>
                  <a:lnTo>
                    <a:pt x="1029" y="306"/>
                  </a:lnTo>
                  <a:lnTo>
                    <a:pt x="1032" y="312"/>
                  </a:lnTo>
                  <a:lnTo>
                    <a:pt x="1033" y="316"/>
                  </a:lnTo>
                  <a:lnTo>
                    <a:pt x="1031" y="319"/>
                  </a:lnTo>
                  <a:lnTo>
                    <a:pt x="1028" y="322"/>
                  </a:lnTo>
                  <a:lnTo>
                    <a:pt x="1022" y="323"/>
                  </a:lnTo>
                  <a:lnTo>
                    <a:pt x="1014" y="325"/>
                  </a:lnTo>
                  <a:lnTo>
                    <a:pt x="1014" y="325"/>
                  </a:lnTo>
                  <a:lnTo>
                    <a:pt x="1004" y="323"/>
                  </a:lnTo>
                  <a:lnTo>
                    <a:pt x="992" y="320"/>
                  </a:lnTo>
                  <a:lnTo>
                    <a:pt x="979" y="315"/>
                  </a:lnTo>
                  <a:lnTo>
                    <a:pt x="967" y="307"/>
                  </a:lnTo>
                  <a:lnTo>
                    <a:pt x="967" y="307"/>
                  </a:lnTo>
                  <a:lnTo>
                    <a:pt x="955" y="301"/>
                  </a:lnTo>
                  <a:lnTo>
                    <a:pt x="940" y="297"/>
                  </a:lnTo>
                  <a:lnTo>
                    <a:pt x="924" y="295"/>
                  </a:lnTo>
                  <a:lnTo>
                    <a:pt x="906" y="294"/>
                  </a:lnTo>
                  <a:lnTo>
                    <a:pt x="906" y="294"/>
                  </a:lnTo>
                  <a:lnTo>
                    <a:pt x="886" y="295"/>
                  </a:lnTo>
                  <a:lnTo>
                    <a:pt x="865" y="298"/>
                  </a:lnTo>
                  <a:lnTo>
                    <a:pt x="846" y="301"/>
                  </a:lnTo>
                  <a:lnTo>
                    <a:pt x="830" y="306"/>
                  </a:lnTo>
                  <a:lnTo>
                    <a:pt x="816" y="312"/>
                  </a:lnTo>
                  <a:lnTo>
                    <a:pt x="808" y="317"/>
                  </a:lnTo>
                  <a:lnTo>
                    <a:pt x="805" y="320"/>
                  </a:lnTo>
                  <a:lnTo>
                    <a:pt x="805" y="323"/>
                  </a:lnTo>
                  <a:lnTo>
                    <a:pt x="805" y="326"/>
                  </a:lnTo>
                  <a:lnTo>
                    <a:pt x="808" y="328"/>
                  </a:lnTo>
                  <a:lnTo>
                    <a:pt x="808" y="328"/>
                  </a:lnTo>
                  <a:lnTo>
                    <a:pt x="813" y="332"/>
                  </a:lnTo>
                  <a:lnTo>
                    <a:pt x="818" y="338"/>
                  </a:lnTo>
                  <a:lnTo>
                    <a:pt x="827" y="350"/>
                  </a:lnTo>
                  <a:lnTo>
                    <a:pt x="833" y="365"/>
                  </a:lnTo>
                  <a:lnTo>
                    <a:pt x="837" y="380"/>
                  </a:lnTo>
                  <a:lnTo>
                    <a:pt x="838" y="396"/>
                  </a:lnTo>
                  <a:lnTo>
                    <a:pt x="837" y="410"/>
                  </a:lnTo>
                  <a:lnTo>
                    <a:pt x="834" y="424"/>
                  </a:lnTo>
                  <a:lnTo>
                    <a:pt x="833" y="430"/>
                  </a:lnTo>
                  <a:lnTo>
                    <a:pt x="828" y="434"/>
                  </a:lnTo>
                  <a:lnTo>
                    <a:pt x="828" y="434"/>
                  </a:lnTo>
                  <a:lnTo>
                    <a:pt x="825" y="439"/>
                  </a:lnTo>
                  <a:lnTo>
                    <a:pt x="822" y="440"/>
                  </a:lnTo>
                  <a:lnTo>
                    <a:pt x="818" y="441"/>
                  </a:lnTo>
                  <a:lnTo>
                    <a:pt x="813" y="441"/>
                  </a:lnTo>
                  <a:lnTo>
                    <a:pt x="813" y="441"/>
                  </a:lnTo>
                  <a:lnTo>
                    <a:pt x="803" y="440"/>
                  </a:lnTo>
                  <a:lnTo>
                    <a:pt x="790" y="437"/>
                  </a:lnTo>
                  <a:lnTo>
                    <a:pt x="763" y="428"/>
                  </a:lnTo>
                  <a:lnTo>
                    <a:pt x="763" y="428"/>
                  </a:lnTo>
                  <a:lnTo>
                    <a:pt x="748" y="422"/>
                  </a:lnTo>
                  <a:lnTo>
                    <a:pt x="732" y="418"/>
                  </a:lnTo>
                  <a:lnTo>
                    <a:pt x="716" y="415"/>
                  </a:lnTo>
                  <a:lnTo>
                    <a:pt x="700" y="413"/>
                  </a:lnTo>
                  <a:lnTo>
                    <a:pt x="700" y="413"/>
                  </a:lnTo>
                  <a:lnTo>
                    <a:pt x="694" y="413"/>
                  </a:lnTo>
                  <a:lnTo>
                    <a:pt x="694" y="413"/>
                  </a:lnTo>
                  <a:lnTo>
                    <a:pt x="681" y="416"/>
                  </a:lnTo>
                  <a:lnTo>
                    <a:pt x="663" y="421"/>
                  </a:lnTo>
                  <a:lnTo>
                    <a:pt x="642" y="428"/>
                  </a:lnTo>
                  <a:lnTo>
                    <a:pt x="617" y="437"/>
                  </a:lnTo>
                  <a:lnTo>
                    <a:pt x="564" y="461"/>
                  </a:lnTo>
                  <a:lnTo>
                    <a:pt x="506" y="489"/>
                  </a:lnTo>
                  <a:lnTo>
                    <a:pt x="453" y="518"/>
                  </a:lnTo>
                  <a:lnTo>
                    <a:pt x="430" y="532"/>
                  </a:lnTo>
                  <a:lnTo>
                    <a:pt x="409" y="545"/>
                  </a:lnTo>
                  <a:lnTo>
                    <a:pt x="393" y="558"/>
                  </a:lnTo>
                  <a:lnTo>
                    <a:pt x="381" y="570"/>
                  </a:lnTo>
                  <a:lnTo>
                    <a:pt x="376" y="574"/>
                  </a:lnTo>
                  <a:lnTo>
                    <a:pt x="375" y="579"/>
                  </a:lnTo>
                  <a:lnTo>
                    <a:pt x="373" y="583"/>
                  </a:lnTo>
                  <a:lnTo>
                    <a:pt x="375" y="588"/>
                  </a:lnTo>
                  <a:lnTo>
                    <a:pt x="375" y="588"/>
                  </a:lnTo>
                  <a:lnTo>
                    <a:pt x="378" y="592"/>
                  </a:lnTo>
                  <a:lnTo>
                    <a:pt x="384" y="596"/>
                  </a:lnTo>
                  <a:lnTo>
                    <a:pt x="391" y="601"/>
                  </a:lnTo>
                  <a:lnTo>
                    <a:pt x="402" y="602"/>
                  </a:lnTo>
                  <a:lnTo>
                    <a:pt x="422" y="605"/>
                  </a:lnTo>
                  <a:lnTo>
                    <a:pt x="447" y="605"/>
                  </a:lnTo>
                  <a:lnTo>
                    <a:pt x="447" y="605"/>
                  </a:lnTo>
                  <a:lnTo>
                    <a:pt x="467" y="605"/>
                  </a:lnTo>
                  <a:lnTo>
                    <a:pt x="467" y="605"/>
                  </a:lnTo>
                  <a:lnTo>
                    <a:pt x="487" y="605"/>
                  </a:lnTo>
                  <a:lnTo>
                    <a:pt x="487" y="605"/>
                  </a:lnTo>
                  <a:lnTo>
                    <a:pt x="505" y="605"/>
                  </a:lnTo>
                  <a:lnTo>
                    <a:pt x="521" y="607"/>
                  </a:lnTo>
                  <a:lnTo>
                    <a:pt x="536" y="610"/>
                  </a:lnTo>
                  <a:lnTo>
                    <a:pt x="548" y="614"/>
                  </a:lnTo>
                  <a:lnTo>
                    <a:pt x="548" y="614"/>
                  </a:lnTo>
                  <a:lnTo>
                    <a:pt x="554" y="619"/>
                  </a:lnTo>
                  <a:lnTo>
                    <a:pt x="558" y="625"/>
                  </a:lnTo>
                  <a:lnTo>
                    <a:pt x="559" y="630"/>
                  </a:lnTo>
                  <a:lnTo>
                    <a:pt x="561" y="639"/>
                  </a:lnTo>
                  <a:lnTo>
                    <a:pt x="559" y="647"/>
                  </a:lnTo>
                  <a:lnTo>
                    <a:pt x="558" y="656"/>
                  </a:lnTo>
                  <a:lnTo>
                    <a:pt x="554" y="666"/>
                  </a:lnTo>
                  <a:lnTo>
                    <a:pt x="549" y="675"/>
                  </a:lnTo>
                  <a:lnTo>
                    <a:pt x="537" y="694"/>
                  </a:lnTo>
                  <a:lnTo>
                    <a:pt x="523" y="713"/>
                  </a:lnTo>
                  <a:lnTo>
                    <a:pt x="506" y="729"/>
                  </a:lnTo>
                  <a:lnTo>
                    <a:pt x="489" y="743"/>
                  </a:lnTo>
                  <a:lnTo>
                    <a:pt x="489" y="743"/>
                  </a:lnTo>
                  <a:lnTo>
                    <a:pt x="480" y="749"/>
                  </a:lnTo>
                  <a:lnTo>
                    <a:pt x="467" y="753"/>
                  </a:lnTo>
                  <a:lnTo>
                    <a:pt x="452" y="756"/>
                  </a:lnTo>
                  <a:lnTo>
                    <a:pt x="435" y="758"/>
                  </a:lnTo>
                  <a:lnTo>
                    <a:pt x="400" y="761"/>
                  </a:lnTo>
                  <a:lnTo>
                    <a:pt x="363" y="761"/>
                  </a:lnTo>
                  <a:lnTo>
                    <a:pt x="328" y="762"/>
                  </a:lnTo>
                  <a:lnTo>
                    <a:pt x="311" y="763"/>
                  </a:lnTo>
                  <a:lnTo>
                    <a:pt x="298" y="765"/>
                  </a:lnTo>
                  <a:lnTo>
                    <a:pt x="286" y="768"/>
                  </a:lnTo>
                  <a:lnTo>
                    <a:pt x="277" y="772"/>
                  </a:lnTo>
                  <a:lnTo>
                    <a:pt x="270" y="777"/>
                  </a:lnTo>
                  <a:lnTo>
                    <a:pt x="269" y="780"/>
                  </a:lnTo>
                  <a:lnTo>
                    <a:pt x="269" y="783"/>
                  </a:lnTo>
                  <a:lnTo>
                    <a:pt x="269" y="783"/>
                  </a:lnTo>
                  <a:lnTo>
                    <a:pt x="267" y="787"/>
                  </a:lnTo>
                  <a:lnTo>
                    <a:pt x="264" y="790"/>
                  </a:lnTo>
                  <a:lnTo>
                    <a:pt x="255" y="796"/>
                  </a:lnTo>
                  <a:lnTo>
                    <a:pt x="242" y="802"/>
                  </a:lnTo>
                  <a:lnTo>
                    <a:pt x="224" y="806"/>
                  </a:lnTo>
                  <a:lnTo>
                    <a:pt x="181" y="817"/>
                  </a:lnTo>
                  <a:lnTo>
                    <a:pt x="133" y="827"/>
                  </a:lnTo>
                  <a:lnTo>
                    <a:pt x="82" y="837"/>
                  </a:lnTo>
                  <a:lnTo>
                    <a:pt x="60" y="843"/>
                  </a:lnTo>
                  <a:lnTo>
                    <a:pt x="41" y="851"/>
                  </a:lnTo>
                  <a:lnTo>
                    <a:pt x="24" y="858"/>
                  </a:lnTo>
                  <a:lnTo>
                    <a:pt x="10" y="867"/>
                  </a:lnTo>
                  <a:lnTo>
                    <a:pt x="6" y="871"/>
                  </a:lnTo>
                  <a:lnTo>
                    <a:pt x="3" y="877"/>
                  </a:lnTo>
                  <a:lnTo>
                    <a:pt x="0" y="882"/>
                  </a:lnTo>
                  <a:lnTo>
                    <a:pt x="0" y="887"/>
                  </a:lnTo>
                  <a:lnTo>
                    <a:pt x="0" y="887"/>
                  </a:lnTo>
                  <a:lnTo>
                    <a:pt x="0" y="896"/>
                  </a:lnTo>
                  <a:lnTo>
                    <a:pt x="1" y="904"/>
                  </a:lnTo>
                  <a:lnTo>
                    <a:pt x="4" y="913"/>
                  </a:lnTo>
                  <a:lnTo>
                    <a:pt x="9" y="920"/>
                  </a:lnTo>
                  <a:lnTo>
                    <a:pt x="15" y="926"/>
                  </a:lnTo>
                  <a:lnTo>
                    <a:pt x="22" y="932"/>
                  </a:lnTo>
                  <a:lnTo>
                    <a:pt x="31" y="936"/>
                  </a:lnTo>
                  <a:lnTo>
                    <a:pt x="41" y="939"/>
                  </a:lnTo>
                  <a:lnTo>
                    <a:pt x="41" y="939"/>
                  </a:lnTo>
                  <a:lnTo>
                    <a:pt x="56" y="942"/>
                  </a:lnTo>
                  <a:lnTo>
                    <a:pt x="71" y="942"/>
                  </a:lnTo>
                  <a:lnTo>
                    <a:pt x="100" y="945"/>
                  </a:lnTo>
                  <a:lnTo>
                    <a:pt x="116" y="948"/>
                  </a:lnTo>
                  <a:lnTo>
                    <a:pt x="131" y="952"/>
                  </a:lnTo>
                  <a:lnTo>
                    <a:pt x="145" y="961"/>
                  </a:lnTo>
                  <a:lnTo>
                    <a:pt x="150" y="966"/>
                  </a:lnTo>
                  <a:lnTo>
                    <a:pt x="158" y="973"/>
                  </a:lnTo>
                  <a:lnTo>
                    <a:pt x="158" y="973"/>
                  </a:lnTo>
                  <a:lnTo>
                    <a:pt x="165" y="980"/>
                  </a:lnTo>
                  <a:lnTo>
                    <a:pt x="176" y="986"/>
                  </a:lnTo>
                  <a:lnTo>
                    <a:pt x="186" y="992"/>
                  </a:lnTo>
                  <a:lnTo>
                    <a:pt x="199" y="997"/>
                  </a:lnTo>
                  <a:lnTo>
                    <a:pt x="213" y="1000"/>
                  </a:lnTo>
                  <a:lnTo>
                    <a:pt x="226" y="1003"/>
                  </a:lnTo>
                  <a:lnTo>
                    <a:pt x="240" y="1004"/>
                  </a:lnTo>
                  <a:lnTo>
                    <a:pt x="257" y="1004"/>
                  </a:lnTo>
                  <a:lnTo>
                    <a:pt x="257" y="1004"/>
                  </a:lnTo>
                  <a:lnTo>
                    <a:pt x="280" y="1003"/>
                  </a:lnTo>
                  <a:lnTo>
                    <a:pt x="304" y="1000"/>
                  </a:lnTo>
                  <a:lnTo>
                    <a:pt x="328" y="994"/>
                  </a:lnTo>
                  <a:lnTo>
                    <a:pt x="350" y="988"/>
                  </a:lnTo>
                  <a:lnTo>
                    <a:pt x="350" y="988"/>
                  </a:lnTo>
                  <a:lnTo>
                    <a:pt x="362" y="983"/>
                  </a:lnTo>
                  <a:lnTo>
                    <a:pt x="373" y="980"/>
                  </a:lnTo>
                  <a:lnTo>
                    <a:pt x="385" y="979"/>
                  </a:lnTo>
                  <a:lnTo>
                    <a:pt x="396" y="977"/>
                  </a:lnTo>
                  <a:lnTo>
                    <a:pt x="396" y="977"/>
                  </a:lnTo>
                  <a:lnTo>
                    <a:pt x="410" y="979"/>
                  </a:lnTo>
                  <a:lnTo>
                    <a:pt x="422" y="982"/>
                  </a:lnTo>
                  <a:lnTo>
                    <a:pt x="434" y="986"/>
                  </a:lnTo>
                  <a:lnTo>
                    <a:pt x="443" y="994"/>
                  </a:lnTo>
                  <a:lnTo>
                    <a:pt x="450" y="1001"/>
                  </a:lnTo>
                  <a:lnTo>
                    <a:pt x="456" y="1010"/>
                  </a:lnTo>
                  <a:lnTo>
                    <a:pt x="459" y="1019"/>
                  </a:lnTo>
                  <a:lnTo>
                    <a:pt x="460" y="1029"/>
                  </a:lnTo>
                  <a:lnTo>
                    <a:pt x="460" y="1029"/>
                  </a:lnTo>
                  <a:lnTo>
                    <a:pt x="459" y="1032"/>
                  </a:lnTo>
                  <a:lnTo>
                    <a:pt x="458" y="1035"/>
                  </a:lnTo>
                  <a:lnTo>
                    <a:pt x="455" y="1038"/>
                  </a:lnTo>
                  <a:lnTo>
                    <a:pt x="450" y="1040"/>
                  </a:lnTo>
                  <a:lnTo>
                    <a:pt x="441" y="1042"/>
                  </a:lnTo>
                  <a:lnTo>
                    <a:pt x="428" y="1042"/>
                  </a:lnTo>
                  <a:lnTo>
                    <a:pt x="428" y="1042"/>
                  </a:lnTo>
                  <a:lnTo>
                    <a:pt x="403" y="1041"/>
                  </a:lnTo>
                  <a:lnTo>
                    <a:pt x="373" y="1038"/>
                  </a:lnTo>
                  <a:lnTo>
                    <a:pt x="373" y="1038"/>
                  </a:lnTo>
                  <a:lnTo>
                    <a:pt x="342" y="1035"/>
                  </a:lnTo>
                  <a:lnTo>
                    <a:pt x="313" y="1034"/>
                  </a:lnTo>
                  <a:lnTo>
                    <a:pt x="313" y="1034"/>
                  </a:lnTo>
                  <a:lnTo>
                    <a:pt x="300" y="1034"/>
                  </a:lnTo>
                  <a:lnTo>
                    <a:pt x="288" y="1035"/>
                  </a:lnTo>
                  <a:lnTo>
                    <a:pt x="279" y="1038"/>
                  </a:lnTo>
                  <a:lnTo>
                    <a:pt x="270" y="1041"/>
                  </a:lnTo>
                  <a:lnTo>
                    <a:pt x="270" y="1041"/>
                  </a:lnTo>
                  <a:lnTo>
                    <a:pt x="261" y="1045"/>
                  </a:lnTo>
                  <a:lnTo>
                    <a:pt x="249" y="1050"/>
                  </a:lnTo>
                  <a:lnTo>
                    <a:pt x="238" y="1053"/>
                  </a:lnTo>
                  <a:lnTo>
                    <a:pt x="224" y="1054"/>
                  </a:lnTo>
                  <a:lnTo>
                    <a:pt x="195" y="1056"/>
                  </a:lnTo>
                  <a:lnTo>
                    <a:pt x="165" y="1057"/>
                  </a:lnTo>
                  <a:lnTo>
                    <a:pt x="137" y="1059"/>
                  </a:lnTo>
                  <a:lnTo>
                    <a:pt x="115" y="1062"/>
                  </a:lnTo>
                  <a:lnTo>
                    <a:pt x="108" y="1063"/>
                  </a:lnTo>
                  <a:lnTo>
                    <a:pt x="100" y="1066"/>
                  </a:lnTo>
                  <a:lnTo>
                    <a:pt x="97" y="1071"/>
                  </a:lnTo>
                  <a:lnTo>
                    <a:pt x="97" y="1075"/>
                  </a:lnTo>
                  <a:lnTo>
                    <a:pt x="97" y="1075"/>
                  </a:lnTo>
                  <a:lnTo>
                    <a:pt x="99" y="1079"/>
                  </a:lnTo>
                  <a:lnTo>
                    <a:pt x="102" y="1084"/>
                  </a:lnTo>
                  <a:lnTo>
                    <a:pt x="106" y="1088"/>
                  </a:lnTo>
                  <a:lnTo>
                    <a:pt x="112" y="1091"/>
                  </a:lnTo>
                  <a:lnTo>
                    <a:pt x="125" y="1096"/>
                  </a:lnTo>
                  <a:lnTo>
                    <a:pt x="143" y="1099"/>
                  </a:lnTo>
                  <a:lnTo>
                    <a:pt x="183" y="1103"/>
                  </a:lnTo>
                  <a:lnTo>
                    <a:pt x="204" y="1105"/>
                  </a:lnTo>
                  <a:lnTo>
                    <a:pt x="224" y="1109"/>
                  </a:lnTo>
                  <a:lnTo>
                    <a:pt x="224" y="1109"/>
                  </a:lnTo>
                  <a:lnTo>
                    <a:pt x="233" y="1110"/>
                  </a:lnTo>
                  <a:lnTo>
                    <a:pt x="240" y="1113"/>
                  </a:lnTo>
                  <a:lnTo>
                    <a:pt x="245" y="1115"/>
                  </a:lnTo>
                  <a:lnTo>
                    <a:pt x="248" y="1118"/>
                  </a:lnTo>
                  <a:lnTo>
                    <a:pt x="249" y="1121"/>
                  </a:lnTo>
                  <a:lnTo>
                    <a:pt x="249" y="1125"/>
                  </a:lnTo>
                  <a:lnTo>
                    <a:pt x="246" y="1131"/>
                  </a:lnTo>
                  <a:lnTo>
                    <a:pt x="235" y="1147"/>
                  </a:lnTo>
                  <a:lnTo>
                    <a:pt x="229" y="1156"/>
                  </a:lnTo>
                  <a:lnTo>
                    <a:pt x="227" y="1161"/>
                  </a:lnTo>
                  <a:lnTo>
                    <a:pt x="226" y="1165"/>
                  </a:lnTo>
                  <a:lnTo>
                    <a:pt x="226" y="1165"/>
                  </a:lnTo>
                  <a:lnTo>
                    <a:pt x="227" y="1172"/>
                  </a:lnTo>
                  <a:lnTo>
                    <a:pt x="230" y="1177"/>
                  </a:lnTo>
                  <a:lnTo>
                    <a:pt x="238" y="1181"/>
                  </a:lnTo>
                  <a:lnTo>
                    <a:pt x="246" y="1186"/>
                  </a:lnTo>
                  <a:lnTo>
                    <a:pt x="273" y="1195"/>
                  </a:lnTo>
                  <a:lnTo>
                    <a:pt x="291" y="1202"/>
                  </a:lnTo>
                  <a:lnTo>
                    <a:pt x="310" y="1211"/>
                  </a:lnTo>
                  <a:lnTo>
                    <a:pt x="310" y="1211"/>
                  </a:lnTo>
                  <a:lnTo>
                    <a:pt x="336" y="1223"/>
                  </a:lnTo>
                  <a:lnTo>
                    <a:pt x="366" y="1231"/>
                  </a:lnTo>
                  <a:lnTo>
                    <a:pt x="393" y="1237"/>
                  </a:lnTo>
                  <a:lnTo>
                    <a:pt x="404" y="1239"/>
                  </a:lnTo>
                  <a:lnTo>
                    <a:pt x="415" y="1240"/>
                  </a:lnTo>
                  <a:lnTo>
                    <a:pt x="415" y="1240"/>
                  </a:lnTo>
                  <a:lnTo>
                    <a:pt x="424" y="1239"/>
                  </a:lnTo>
                  <a:lnTo>
                    <a:pt x="426" y="1237"/>
                  </a:lnTo>
                  <a:lnTo>
                    <a:pt x="430" y="1236"/>
                  </a:lnTo>
                  <a:lnTo>
                    <a:pt x="430" y="1233"/>
                  </a:lnTo>
                  <a:lnTo>
                    <a:pt x="430" y="1230"/>
                  </a:lnTo>
                  <a:lnTo>
                    <a:pt x="428" y="1227"/>
                  </a:lnTo>
                  <a:lnTo>
                    <a:pt x="425" y="1223"/>
                  </a:lnTo>
                  <a:lnTo>
                    <a:pt x="425" y="1223"/>
                  </a:lnTo>
                  <a:lnTo>
                    <a:pt x="421" y="1217"/>
                  </a:lnTo>
                  <a:lnTo>
                    <a:pt x="418" y="1212"/>
                  </a:lnTo>
                  <a:lnTo>
                    <a:pt x="419" y="1208"/>
                  </a:lnTo>
                  <a:lnTo>
                    <a:pt x="422" y="1205"/>
                  </a:lnTo>
                  <a:lnTo>
                    <a:pt x="426" y="1203"/>
                  </a:lnTo>
                  <a:lnTo>
                    <a:pt x="431" y="1202"/>
                  </a:lnTo>
                  <a:lnTo>
                    <a:pt x="446" y="1200"/>
                  </a:lnTo>
                  <a:lnTo>
                    <a:pt x="446" y="1200"/>
                  </a:lnTo>
                  <a:lnTo>
                    <a:pt x="460" y="1200"/>
                  </a:lnTo>
                  <a:lnTo>
                    <a:pt x="475" y="1203"/>
                  </a:lnTo>
                  <a:lnTo>
                    <a:pt x="487" y="1208"/>
                  </a:lnTo>
                  <a:lnTo>
                    <a:pt x="492" y="1211"/>
                  </a:lnTo>
                  <a:lnTo>
                    <a:pt x="496" y="1215"/>
                  </a:lnTo>
                  <a:lnTo>
                    <a:pt x="496" y="1215"/>
                  </a:lnTo>
                  <a:lnTo>
                    <a:pt x="499" y="1218"/>
                  </a:lnTo>
                  <a:lnTo>
                    <a:pt x="505" y="1220"/>
                  </a:lnTo>
                  <a:lnTo>
                    <a:pt x="505" y="1220"/>
                  </a:lnTo>
                  <a:lnTo>
                    <a:pt x="512" y="1218"/>
                  </a:lnTo>
                  <a:lnTo>
                    <a:pt x="520" y="1215"/>
                  </a:lnTo>
                  <a:lnTo>
                    <a:pt x="536" y="1208"/>
                  </a:lnTo>
                  <a:lnTo>
                    <a:pt x="536" y="1208"/>
                  </a:lnTo>
                  <a:lnTo>
                    <a:pt x="557" y="1200"/>
                  </a:lnTo>
                  <a:lnTo>
                    <a:pt x="567" y="1197"/>
                  </a:lnTo>
                  <a:lnTo>
                    <a:pt x="577" y="1196"/>
                  </a:lnTo>
                  <a:lnTo>
                    <a:pt x="577" y="1196"/>
                  </a:lnTo>
                  <a:lnTo>
                    <a:pt x="589" y="1197"/>
                  </a:lnTo>
                  <a:lnTo>
                    <a:pt x="589" y="1197"/>
                  </a:lnTo>
                  <a:lnTo>
                    <a:pt x="601" y="1199"/>
                  </a:lnTo>
                  <a:lnTo>
                    <a:pt x="601" y="1199"/>
                  </a:lnTo>
                  <a:lnTo>
                    <a:pt x="610" y="1199"/>
                  </a:lnTo>
                  <a:lnTo>
                    <a:pt x="617" y="1196"/>
                  </a:lnTo>
                  <a:lnTo>
                    <a:pt x="624" y="1192"/>
                  </a:lnTo>
                  <a:lnTo>
                    <a:pt x="632" y="1187"/>
                  </a:lnTo>
                  <a:lnTo>
                    <a:pt x="632" y="1187"/>
                  </a:lnTo>
                  <a:lnTo>
                    <a:pt x="645" y="1180"/>
                  </a:lnTo>
                  <a:lnTo>
                    <a:pt x="652" y="1177"/>
                  </a:lnTo>
                  <a:lnTo>
                    <a:pt x="658" y="1175"/>
                  </a:lnTo>
                  <a:lnTo>
                    <a:pt x="658" y="1175"/>
                  </a:lnTo>
                  <a:lnTo>
                    <a:pt x="666" y="1177"/>
                  </a:lnTo>
                  <a:lnTo>
                    <a:pt x="675" y="1181"/>
                  </a:lnTo>
                  <a:lnTo>
                    <a:pt x="675" y="1181"/>
                  </a:lnTo>
                  <a:lnTo>
                    <a:pt x="682" y="1186"/>
                  </a:lnTo>
                  <a:lnTo>
                    <a:pt x="691" y="1189"/>
                  </a:lnTo>
                  <a:lnTo>
                    <a:pt x="716" y="1196"/>
                  </a:lnTo>
                  <a:lnTo>
                    <a:pt x="747" y="1202"/>
                  </a:lnTo>
                  <a:lnTo>
                    <a:pt x="781" y="1209"/>
                  </a:lnTo>
                  <a:lnTo>
                    <a:pt x="816" y="1217"/>
                  </a:lnTo>
                  <a:lnTo>
                    <a:pt x="850" y="1224"/>
                  </a:lnTo>
                  <a:lnTo>
                    <a:pt x="878" y="1231"/>
                  </a:lnTo>
                  <a:lnTo>
                    <a:pt x="892" y="1237"/>
                  </a:lnTo>
                  <a:lnTo>
                    <a:pt x="902" y="1242"/>
                  </a:lnTo>
                  <a:lnTo>
                    <a:pt x="902" y="1242"/>
                  </a:lnTo>
                  <a:lnTo>
                    <a:pt x="921" y="1251"/>
                  </a:lnTo>
                  <a:lnTo>
                    <a:pt x="942" y="1260"/>
                  </a:lnTo>
                  <a:lnTo>
                    <a:pt x="979" y="1273"/>
                  </a:lnTo>
                  <a:lnTo>
                    <a:pt x="995" y="1282"/>
                  </a:lnTo>
                  <a:lnTo>
                    <a:pt x="1001" y="1286"/>
                  </a:lnTo>
                  <a:lnTo>
                    <a:pt x="1007" y="1291"/>
                  </a:lnTo>
                  <a:lnTo>
                    <a:pt x="1011" y="1295"/>
                  </a:lnTo>
                  <a:lnTo>
                    <a:pt x="1013" y="1301"/>
                  </a:lnTo>
                  <a:lnTo>
                    <a:pt x="1014" y="1308"/>
                  </a:lnTo>
                  <a:lnTo>
                    <a:pt x="1014" y="1314"/>
                  </a:lnTo>
                  <a:lnTo>
                    <a:pt x="1014" y="1314"/>
                  </a:lnTo>
                  <a:lnTo>
                    <a:pt x="1014" y="1322"/>
                  </a:lnTo>
                  <a:lnTo>
                    <a:pt x="1014" y="1329"/>
                  </a:lnTo>
                  <a:lnTo>
                    <a:pt x="1016" y="1336"/>
                  </a:lnTo>
                  <a:lnTo>
                    <a:pt x="1019" y="1342"/>
                  </a:lnTo>
                  <a:lnTo>
                    <a:pt x="1023" y="1350"/>
                  </a:lnTo>
                  <a:lnTo>
                    <a:pt x="1028" y="1355"/>
                  </a:lnTo>
                  <a:lnTo>
                    <a:pt x="1039" y="1367"/>
                  </a:lnTo>
                  <a:lnTo>
                    <a:pt x="1056" y="1378"/>
                  </a:lnTo>
                  <a:lnTo>
                    <a:pt x="1072" y="1389"/>
                  </a:lnTo>
                  <a:lnTo>
                    <a:pt x="1092" y="1398"/>
                  </a:lnTo>
                  <a:lnTo>
                    <a:pt x="1113" y="1409"/>
                  </a:lnTo>
                  <a:lnTo>
                    <a:pt x="1113" y="1409"/>
                  </a:lnTo>
                  <a:lnTo>
                    <a:pt x="1122" y="1413"/>
                  </a:lnTo>
                  <a:lnTo>
                    <a:pt x="1131" y="1419"/>
                  </a:lnTo>
                  <a:lnTo>
                    <a:pt x="1140" y="1425"/>
                  </a:lnTo>
                  <a:lnTo>
                    <a:pt x="1147" y="1432"/>
                  </a:lnTo>
                  <a:lnTo>
                    <a:pt x="1157" y="1447"/>
                  </a:lnTo>
                  <a:lnTo>
                    <a:pt x="1166" y="1462"/>
                  </a:lnTo>
                  <a:lnTo>
                    <a:pt x="1172" y="1478"/>
                  </a:lnTo>
                  <a:lnTo>
                    <a:pt x="1175" y="1494"/>
                  </a:lnTo>
                  <a:lnTo>
                    <a:pt x="1177" y="1509"/>
                  </a:lnTo>
                  <a:lnTo>
                    <a:pt x="1177" y="1522"/>
                  </a:lnTo>
                  <a:lnTo>
                    <a:pt x="1177" y="1522"/>
                  </a:lnTo>
                  <a:lnTo>
                    <a:pt x="1177" y="1530"/>
                  </a:lnTo>
                  <a:lnTo>
                    <a:pt x="1180" y="1536"/>
                  </a:lnTo>
                  <a:lnTo>
                    <a:pt x="1181" y="1542"/>
                  </a:lnTo>
                  <a:lnTo>
                    <a:pt x="1186" y="1548"/>
                  </a:lnTo>
                  <a:lnTo>
                    <a:pt x="1194" y="1559"/>
                  </a:lnTo>
                  <a:lnTo>
                    <a:pt x="1205" y="1568"/>
                  </a:lnTo>
                  <a:lnTo>
                    <a:pt x="1215" y="1578"/>
                  </a:lnTo>
                  <a:lnTo>
                    <a:pt x="1224" y="1586"/>
                  </a:lnTo>
                  <a:lnTo>
                    <a:pt x="1227" y="1590"/>
                  </a:lnTo>
                  <a:lnTo>
                    <a:pt x="1228" y="1593"/>
                  </a:lnTo>
                  <a:lnTo>
                    <a:pt x="1228" y="1598"/>
                  </a:lnTo>
                  <a:lnTo>
                    <a:pt x="1227" y="1601"/>
                  </a:lnTo>
                  <a:lnTo>
                    <a:pt x="1227" y="1601"/>
                  </a:lnTo>
                  <a:lnTo>
                    <a:pt x="1224" y="1607"/>
                  </a:lnTo>
                  <a:lnTo>
                    <a:pt x="1222" y="1614"/>
                  </a:lnTo>
                  <a:lnTo>
                    <a:pt x="1224" y="1621"/>
                  </a:lnTo>
                  <a:lnTo>
                    <a:pt x="1227" y="1630"/>
                  </a:lnTo>
                  <a:lnTo>
                    <a:pt x="1233" y="1641"/>
                  </a:lnTo>
                  <a:lnTo>
                    <a:pt x="1240" y="1651"/>
                  </a:lnTo>
                  <a:lnTo>
                    <a:pt x="1250" y="1661"/>
                  </a:lnTo>
                  <a:lnTo>
                    <a:pt x="1262" y="1673"/>
                  </a:lnTo>
                  <a:lnTo>
                    <a:pt x="1262" y="1673"/>
                  </a:lnTo>
                  <a:lnTo>
                    <a:pt x="1268" y="1679"/>
                  </a:lnTo>
                  <a:lnTo>
                    <a:pt x="1271" y="1685"/>
                  </a:lnTo>
                  <a:lnTo>
                    <a:pt x="1271" y="1691"/>
                  </a:lnTo>
                  <a:lnTo>
                    <a:pt x="1270" y="1697"/>
                  </a:lnTo>
                  <a:lnTo>
                    <a:pt x="1267" y="1703"/>
                  </a:lnTo>
                  <a:lnTo>
                    <a:pt x="1262" y="1708"/>
                  </a:lnTo>
                  <a:lnTo>
                    <a:pt x="1250" y="1719"/>
                  </a:lnTo>
                  <a:lnTo>
                    <a:pt x="1239" y="1729"/>
                  </a:lnTo>
                  <a:lnTo>
                    <a:pt x="1228" y="1740"/>
                  </a:lnTo>
                  <a:lnTo>
                    <a:pt x="1225" y="1745"/>
                  </a:lnTo>
                  <a:lnTo>
                    <a:pt x="1224" y="1750"/>
                  </a:lnTo>
                  <a:lnTo>
                    <a:pt x="1224" y="1756"/>
                  </a:lnTo>
                  <a:lnTo>
                    <a:pt x="1227" y="1760"/>
                  </a:lnTo>
                  <a:lnTo>
                    <a:pt x="1227" y="1760"/>
                  </a:lnTo>
                  <a:lnTo>
                    <a:pt x="1230" y="1766"/>
                  </a:lnTo>
                  <a:lnTo>
                    <a:pt x="1233" y="1773"/>
                  </a:lnTo>
                  <a:lnTo>
                    <a:pt x="1233" y="1779"/>
                  </a:lnTo>
                  <a:lnTo>
                    <a:pt x="1233" y="1787"/>
                  </a:lnTo>
                  <a:lnTo>
                    <a:pt x="1230" y="1801"/>
                  </a:lnTo>
                  <a:lnTo>
                    <a:pt x="1227" y="1816"/>
                  </a:lnTo>
                  <a:lnTo>
                    <a:pt x="1227" y="1822"/>
                  </a:lnTo>
                  <a:lnTo>
                    <a:pt x="1227" y="1830"/>
                  </a:lnTo>
                  <a:lnTo>
                    <a:pt x="1228" y="1835"/>
                  </a:lnTo>
                  <a:lnTo>
                    <a:pt x="1230" y="1841"/>
                  </a:lnTo>
                  <a:lnTo>
                    <a:pt x="1234" y="1847"/>
                  </a:lnTo>
                  <a:lnTo>
                    <a:pt x="1240" y="1850"/>
                  </a:lnTo>
                  <a:lnTo>
                    <a:pt x="1249" y="1855"/>
                  </a:lnTo>
                  <a:lnTo>
                    <a:pt x="1261" y="1856"/>
                  </a:lnTo>
                  <a:lnTo>
                    <a:pt x="1261" y="1856"/>
                  </a:lnTo>
                  <a:lnTo>
                    <a:pt x="1276" y="1858"/>
                  </a:lnTo>
                  <a:lnTo>
                    <a:pt x="1276" y="1858"/>
                  </a:lnTo>
                  <a:lnTo>
                    <a:pt x="1284" y="1858"/>
                  </a:lnTo>
                  <a:lnTo>
                    <a:pt x="1292" y="1856"/>
                  </a:lnTo>
                  <a:lnTo>
                    <a:pt x="1299" y="1853"/>
                  </a:lnTo>
                  <a:lnTo>
                    <a:pt x="1305" y="1850"/>
                  </a:lnTo>
                  <a:lnTo>
                    <a:pt x="1314" y="1843"/>
                  </a:lnTo>
                  <a:lnTo>
                    <a:pt x="1323" y="1834"/>
                  </a:lnTo>
                  <a:lnTo>
                    <a:pt x="1332" y="1825"/>
                  </a:lnTo>
                  <a:lnTo>
                    <a:pt x="1341" y="1818"/>
                  </a:lnTo>
                  <a:lnTo>
                    <a:pt x="1345" y="1815"/>
                  </a:lnTo>
                  <a:lnTo>
                    <a:pt x="1352" y="1813"/>
                  </a:lnTo>
                  <a:lnTo>
                    <a:pt x="1358" y="1812"/>
                  </a:lnTo>
                  <a:lnTo>
                    <a:pt x="1367" y="1810"/>
                  </a:lnTo>
                  <a:lnTo>
                    <a:pt x="1367" y="1810"/>
                  </a:lnTo>
                  <a:lnTo>
                    <a:pt x="1375" y="1812"/>
                  </a:lnTo>
                  <a:lnTo>
                    <a:pt x="1380" y="1813"/>
                  </a:lnTo>
                  <a:lnTo>
                    <a:pt x="1385" y="1815"/>
                  </a:lnTo>
                  <a:lnTo>
                    <a:pt x="1388" y="1818"/>
                  </a:lnTo>
                  <a:lnTo>
                    <a:pt x="1389" y="1822"/>
                  </a:lnTo>
                  <a:lnTo>
                    <a:pt x="1389" y="1827"/>
                  </a:lnTo>
                  <a:lnTo>
                    <a:pt x="1388" y="1835"/>
                  </a:lnTo>
                  <a:lnTo>
                    <a:pt x="1385" y="1847"/>
                  </a:lnTo>
                  <a:lnTo>
                    <a:pt x="1383" y="1859"/>
                  </a:lnTo>
                  <a:lnTo>
                    <a:pt x="1383" y="1865"/>
                  </a:lnTo>
                  <a:lnTo>
                    <a:pt x="1385" y="1871"/>
                  </a:lnTo>
                  <a:lnTo>
                    <a:pt x="1388" y="1877"/>
                  </a:lnTo>
                  <a:lnTo>
                    <a:pt x="1392" y="1881"/>
                  </a:lnTo>
                  <a:lnTo>
                    <a:pt x="1392" y="1881"/>
                  </a:lnTo>
                  <a:lnTo>
                    <a:pt x="1397" y="1887"/>
                  </a:lnTo>
                  <a:lnTo>
                    <a:pt x="1403" y="1890"/>
                  </a:lnTo>
                  <a:lnTo>
                    <a:pt x="1417" y="1897"/>
                  </a:lnTo>
                  <a:lnTo>
                    <a:pt x="1432" y="1902"/>
                  </a:lnTo>
                  <a:lnTo>
                    <a:pt x="1450" y="1908"/>
                  </a:lnTo>
                  <a:lnTo>
                    <a:pt x="1469" y="1914"/>
                  </a:lnTo>
                  <a:lnTo>
                    <a:pt x="1488" y="1921"/>
                  </a:lnTo>
                  <a:lnTo>
                    <a:pt x="1507" y="1931"/>
                  </a:lnTo>
                  <a:lnTo>
                    <a:pt x="1518" y="1939"/>
                  </a:lnTo>
                  <a:lnTo>
                    <a:pt x="1527" y="1946"/>
                  </a:lnTo>
                  <a:lnTo>
                    <a:pt x="1527" y="1946"/>
                  </a:lnTo>
                  <a:lnTo>
                    <a:pt x="1538" y="1956"/>
                  </a:lnTo>
                  <a:lnTo>
                    <a:pt x="1546" y="1965"/>
                  </a:lnTo>
                  <a:lnTo>
                    <a:pt x="1552" y="1974"/>
                  </a:lnTo>
                  <a:lnTo>
                    <a:pt x="1553" y="1980"/>
                  </a:lnTo>
                  <a:lnTo>
                    <a:pt x="1553" y="1986"/>
                  </a:lnTo>
                  <a:lnTo>
                    <a:pt x="1550" y="1990"/>
                  </a:lnTo>
                  <a:lnTo>
                    <a:pt x="1546" y="1992"/>
                  </a:lnTo>
                  <a:lnTo>
                    <a:pt x="1540" y="1993"/>
                  </a:lnTo>
                  <a:lnTo>
                    <a:pt x="1540" y="1993"/>
                  </a:lnTo>
                  <a:lnTo>
                    <a:pt x="1531" y="1992"/>
                  </a:lnTo>
                  <a:lnTo>
                    <a:pt x="1522" y="1989"/>
                  </a:lnTo>
                  <a:lnTo>
                    <a:pt x="1510" y="1983"/>
                  </a:lnTo>
                  <a:lnTo>
                    <a:pt x="1499" y="1976"/>
                  </a:lnTo>
                  <a:lnTo>
                    <a:pt x="1499" y="1976"/>
                  </a:lnTo>
                  <a:lnTo>
                    <a:pt x="1487" y="1968"/>
                  </a:lnTo>
                  <a:lnTo>
                    <a:pt x="1475" y="1964"/>
                  </a:lnTo>
                  <a:lnTo>
                    <a:pt x="1460" y="1959"/>
                  </a:lnTo>
                  <a:lnTo>
                    <a:pt x="1444" y="1956"/>
                  </a:lnTo>
                  <a:lnTo>
                    <a:pt x="1428" y="1953"/>
                  </a:lnTo>
                  <a:lnTo>
                    <a:pt x="1411" y="1952"/>
                  </a:lnTo>
                  <a:lnTo>
                    <a:pt x="1379" y="1951"/>
                  </a:lnTo>
                  <a:lnTo>
                    <a:pt x="1379" y="1951"/>
                  </a:lnTo>
                  <a:lnTo>
                    <a:pt x="1352" y="1951"/>
                  </a:lnTo>
                  <a:lnTo>
                    <a:pt x="1330" y="1953"/>
                  </a:lnTo>
                  <a:lnTo>
                    <a:pt x="1315" y="1956"/>
                  </a:lnTo>
                  <a:lnTo>
                    <a:pt x="1312" y="1959"/>
                  </a:lnTo>
                  <a:lnTo>
                    <a:pt x="1311" y="1961"/>
                  </a:lnTo>
                  <a:lnTo>
                    <a:pt x="1311" y="1961"/>
                  </a:lnTo>
                  <a:lnTo>
                    <a:pt x="1312" y="1964"/>
                  </a:lnTo>
                  <a:lnTo>
                    <a:pt x="1317" y="1968"/>
                  </a:lnTo>
                  <a:lnTo>
                    <a:pt x="1332" y="1980"/>
                  </a:lnTo>
                  <a:lnTo>
                    <a:pt x="1355" y="1995"/>
                  </a:lnTo>
                  <a:lnTo>
                    <a:pt x="1383" y="2010"/>
                  </a:lnTo>
                  <a:lnTo>
                    <a:pt x="1414" y="2024"/>
                  </a:lnTo>
                  <a:lnTo>
                    <a:pt x="1444" y="2038"/>
                  </a:lnTo>
                  <a:lnTo>
                    <a:pt x="1470" y="2047"/>
                  </a:lnTo>
                  <a:lnTo>
                    <a:pt x="1482" y="2050"/>
                  </a:lnTo>
                  <a:lnTo>
                    <a:pt x="1491" y="2050"/>
                  </a:lnTo>
                  <a:lnTo>
                    <a:pt x="1491" y="2050"/>
                  </a:lnTo>
                  <a:lnTo>
                    <a:pt x="1500" y="2048"/>
                  </a:lnTo>
                  <a:lnTo>
                    <a:pt x="1500" y="2048"/>
                  </a:lnTo>
                  <a:lnTo>
                    <a:pt x="1510" y="2047"/>
                  </a:lnTo>
                  <a:lnTo>
                    <a:pt x="1510" y="2047"/>
                  </a:lnTo>
                  <a:lnTo>
                    <a:pt x="1516" y="2048"/>
                  </a:lnTo>
                  <a:lnTo>
                    <a:pt x="1522" y="2050"/>
                  </a:lnTo>
                  <a:lnTo>
                    <a:pt x="1528" y="2052"/>
                  </a:lnTo>
                  <a:lnTo>
                    <a:pt x="1535" y="2055"/>
                  </a:lnTo>
                  <a:lnTo>
                    <a:pt x="1546" y="2066"/>
                  </a:lnTo>
                  <a:lnTo>
                    <a:pt x="1556" y="2078"/>
                  </a:lnTo>
                  <a:lnTo>
                    <a:pt x="1564" y="2089"/>
                  </a:lnTo>
                  <a:lnTo>
                    <a:pt x="1568" y="2101"/>
                  </a:lnTo>
                  <a:lnTo>
                    <a:pt x="1568" y="2107"/>
                  </a:lnTo>
                  <a:lnTo>
                    <a:pt x="1568" y="2113"/>
                  </a:lnTo>
                  <a:lnTo>
                    <a:pt x="1565" y="2118"/>
                  </a:lnTo>
                  <a:lnTo>
                    <a:pt x="1562" y="2122"/>
                  </a:lnTo>
                  <a:lnTo>
                    <a:pt x="1562" y="2122"/>
                  </a:lnTo>
                  <a:lnTo>
                    <a:pt x="1559" y="2126"/>
                  </a:lnTo>
                  <a:lnTo>
                    <a:pt x="1556" y="2131"/>
                  </a:lnTo>
                  <a:lnTo>
                    <a:pt x="1552" y="2142"/>
                  </a:lnTo>
                  <a:lnTo>
                    <a:pt x="1550" y="2154"/>
                  </a:lnTo>
                  <a:lnTo>
                    <a:pt x="1549" y="2169"/>
                  </a:lnTo>
                  <a:lnTo>
                    <a:pt x="1549" y="2197"/>
                  </a:lnTo>
                  <a:lnTo>
                    <a:pt x="1549" y="2209"/>
                  </a:lnTo>
                  <a:lnTo>
                    <a:pt x="1549" y="2219"/>
                  </a:lnTo>
                  <a:lnTo>
                    <a:pt x="1549" y="2219"/>
                  </a:lnTo>
                  <a:lnTo>
                    <a:pt x="1546" y="2225"/>
                  </a:lnTo>
                  <a:lnTo>
                    <a:pt x="1541" y="2228"/>
                  </a:lnTo>
                  <a:lnTo>
                    <a:pt x="1537" y="2230"/>
                  </a:lnTo>
                  <a:lnTo>
                    <a:pt x="1530" y="2231"/>
                  </a:lnTo>
                  <a:lnTo>
                    <a:pt x="1530" y="2231"/>
                  </a:lnTo>
                  <a:lnTo>
                    <a:pt x="1516" y="2230"/>
                  </a:lnTo>
                  <a:lnTo>
                    <a:pt x="1500" y="2227"/>
                  </a:lnTo>
                  <a:lnTo>
                    <a:pt x="1500" y="2227"/>
                  </a:lnTo>
                  <a:lnTo>
                    <a:pt x="1482" y="2224"/>
                  </a:lnTo>
                  <a:lnTo>
                    <a:pt x="1466" y="2224"/>
                  </a:lnTo>
                  <a:lnTo>
                    <a:pt x="1466" y="2224"/>
                  </a:lnTo>
                  <a:lnTo>
                    <a:pt x="1459" y="2224"/>
                  </a:lnTo>
                  <a:lnTo>
                    <a:pt x="1459" y="2224"/>
                  </a:lnTo>
                  <a:lnTo>
                    <a:pt x="1447" y="2225"/>
                  </a:lnTo>
                  <a:lnTo>
                    <a:pt x="1435" y="2228"/>
                  </a:lnTo>
                  <a:lnTo>
                    <a:pt x="1426" y="2233"/>
                  </a:lnTo>
                  <a:lnTo>
                    <a:pt x="1417" y="2237"/>
                  </a:lnTo>
                  <a:lnTo>
                    <a:pt x="1411" y="2243"/>
                  </a:lnTo>
                  <a:lnTo>
                    <a:pt x="1407" y="2252"/>
                  </a:lnTo>
                  <a:lnTo>
                    <a:pt x="1403" y="2262"/>
                  </a:lnTo>
                  <a:lnTo>
                    <a:pt x="1403" y="2274"/>
                  </a:lnTo>
                  <a:lnTo>
                    <a:pt x="1403" y="2274"/>
                  </a:lnTo>
                  <a:lnTo>
                    <a:pt x="1401" y="2280"/>
                  </a:lnTo>
                  <a:lnTo>
                    <a:pt x="1400" y="2287"/>
                  </a:lnTo>
                  <a:lnTo>
                    <a:pt x="1394" y="2299"/>
                  </a:lnTo>
                  <a:lnTo>
                    <a:pt x="1385" y="2311"/>
                  </a:lnTo>
                  <a:lnTo>
                    <a:pt x="1376" y="2323"/>
                  </a:lnTo>
                  <a:lnTo>
                    <a:pt x="1366" y="2334"/>
                  </a:lnTo>
                  <a:lnTo>
                    <a:pt x="1355" y="2348"/>
                  </a:lnTo>
                  <a:lnTo>
                    <a:pt x="1348" y="2363"/>
                  </a:lnTo>
                  <a:lnTo>
                    <a:pt x="1345" y="2370"/>
                  </a:lnTo>
                  <a:lnTo>
                    <a:pt x="1344" y="2377"/>
                  </a:lnTo>
                  <a:lnTo>
                    <a:pt x="1344" y="2377"/>
                  </a:lnTo>
                  <a:lnTo>
                    <a:pt x="1344" y="2386"/>
                  </a:lnTo>
                  <a:lnTo>
                    <a:pt x="1344" y="2392"/>
                  </a:lnTo>
                  <a:lnTo>
                    <a:pt x="1345" y="2398"/>
                  </a:lnTo>
                  <a:lnTo>
                    <a:pt x="1348" y="2404"/>
                  </a:lnTo>
                  <a:lnTo>
                    <a:pt x="1351" y="2407"/>
                  </a:lnTo>
                  <a:lnTo>
                    <a:pt x="1355" y="2411"/>
                  </a:lnTo>
                  <a:lnTo>
                    <a:pt x="1366" y="2417"/>
                  </a:lnTo>
                  <a:lnTo>
                    <a:pt x="1378" y="2423"/>
                  </a:lnTo>
                  <a:lnTo>
                    <a:pt x="1389" y="2428"/>
                  </a:lnTo>
                  <a:lnTo>
                    <a:pt x="1401" y="2432"/>
                  </a:lnTo>
                  <a:lnTo>
                    <a:pt x="1413" y="2438"/>
                  </a:lnTo>
                  <a:lnTo>
                    <a:pt x="1413" y="2438"/>
                  </a:lnTo>
                  <a:lnTo>
                    <a:pt x="1416" y="2442"/>
                  </a:lnTo>
                  <a:lnTo>
                    <a:pt x="1419" y="2445"/>
                  </a:lnTo>
                  <a:lnTo>
                    <a:pt x="1417" y="2448"/>
                  </a:lnTo>
                  <a:lnTo>
                    <a:pt x="1416" y="2451"/>
                  </a:lnTo>
                  <a:lnTo>
                    <a:pt x="1409" y="2459"/>
                  </a:lnTo>
                  <a:lnTo>
                    <a:pt x="1397" y="2464"/>
                  </a:lnTo>
                  <a:lnTo>
                    <a:pt x="1385" y="2472"/>
                  </a:lnTo>
                  <a:lnTo>
                    <a:pt x="1373" y="2481"/>
                  </a:lnTo>
                  <a:lnTo>
                    <a:pt x="1367" y="2485"/>
                  </a:lnTo>
                  <a:lnTo>
                    <a:pt x="1363" y="2489"/>
                  </a:lnTo>
                  <a:lnTo>
                    <a:pt x="1360" y="2496"/>
                  </a:lnTo>
                  <a:lnTo>
                    <a:pt x="1358" y="2501"/>
                  </a:lnTo>
                  <a:lnTo>
                    <a:pt x="1358" y="2501"/>
                  </a:lnTo>
                  <a:lnTo>
                    <a:pt x="1358" y="2507"/>
                  </a:lnTo>
                  <a:lnTo>
                    <a:pt x="1360" y="2513"/>
                  </a:lnTo>
                  <a:lnTo>
                    <a:pt x="1364" y="2521"/>
                  </a:lnTo>
                  <a:lnTo>
                    <a:pt x="1369" y="2528"/>
                  </a:lnTo>
                  <a:lnTo>
                    <a:pt x="1380" y="2543"/>
                  </a:lnTo>
                  <a:lnTo>
                    <a:pt x="1395" y="2559"/>
                  </a:lnTo>
                  <a:lnTo>
                    <a:pt x="1413" y="2572"/>
                  </a:lnTo>
                  <a:lnTo>
                    <a:pt x="1429" y="2586"/>
                  </a:lnTo>
                  <a:lnTo>
                    <a:pt x="1444" y="2596"/>
                  </a:lnTo>
                  <a:lnTo>
                    <a:pt x="1456" y="2603"/>
                  </a:lnTo>
                  <a:lnTo>
                    <a:pt x="1456" y="2603"/>
                  </a:lnTo>
                  <a:lnTo>
                    <a:pt x="1462" y="2606"/>
                  </a:lnTo>
                  <a:lnTo>
                    <a:pt x="1465" y="2611"/>
                  </a:lnTo>
                  <a:lnTo>
                    <a:pt x="1466" y="2617"/>
                  </a:lnTo>
                  <a:lnTo>
                    <a:pt x="1469" y="2622"/>
                  </a:lnTo>
                  <a:lnTo>
                    <a:pt x="1469" y="2639"/>
                  </a:lnTo>
                  <a:lnTo>
                    <a:pt x="1469" y="2656"/>
                  </a:lnTo>
                  <a:lnTo>
                    <a:pt x="1466" y="2692"/>
                  </a:lnTo>
                  <a:lnTo>
                    <a:pt x="1466" y="2710"/>
                  </a:lnTo>
                  <a:lnTo>
                    <a:pt x="1469" y="2724"/>
                  </a:lnTo>
                  <a:lnTo>
                    <a:pt x="1469" y="2724"/>
                  </a:lnTo>
                  <a:lnTo>
                    <a:pt x="1472" y="2732"/>
                  </a:lnTo>
                  <a:lnTo>
                    <a:pt x="1476" y="2736"/>
                  </a:lnTo>
                  <a:lnTo>
                    <a:pt x="1482" y="2739"/>
                  </a:lnTo>
                  <a:lnTo>
                    <a:pt x="1487" y="2739"/>
                  </a:lnTo>
                  <a:lnTo>
                    <a:pt x="1487" y="2739"/>
                  </a:lnTo>
                  <a:lnTo>
                    <a:pt x="1494" y="2739"/>
                  </a:lnTo>
                  <a:lnTo>
                    <a:pt x="1494" y="2739"/>
                  </a:lnTo>
                  <a:lnTo>
                    <a:pt x="1499" y="2739"/>
                  </a:lnTo>
                  <a:lnTo>
                    <a:pt x="1499" y="2739"/>
                  </a:lnTo>
                  <a:lnTo>
                    <a:pt x="1504" y="2739"/>
                  </a:lnTo>
                  <a:lnTo>
                    <a:pt x="1506" y="2741"/>
                  </a:lnTo>
                  <a:lnTo>
                    <a:pt x="1509" y="2742"/>
                  </a:lnTo>
                  <a:lnTo>
                    <a:pt x="1510" y="2749"/>
                  </a:lnTo>
                  <a:lnTo>
                    <a:pt x="1510" y="2761"/>
                  </a:lnTo>
                  <a:lnTo>
                    <a:pt x="1510" y="2761"/>
                  </a:lnTo>
                  <a:lnTo>
                    <a:pt x="1510" y="2770"/>
                  </a:lnTo>
                  <a:lnTo>
                    <a:pt x="1510" y="2776"/>
                  </a:lnTo>
                  <a:lnTo>
                    <a:pt x="1515" y="2788"/>
                  </a:lnTo>
                  <a:lnTo>
                    <a:pt x="1519" y="2797"/>
                  </a:lnTo>
                  <a:lnTo>
                    <a:pt x="1527" y="2804"/>
                  </a:lnTo>
                  <a:lnTo>
                    <a:pt x="1538" y="2816"/>
                  </a:lnTo>
                  <a:lnTo>
                    <a:pt x="1544" y="2823"/>
                  </a:lnTo>
                  <a:lnTo>
                    <a:pt x="1546" y="2832"/>
                  </a:lnTo>
                  <a:lnTo>
                    <a:pt x="1546" y="2832"/>
                  </a:lnTo>
                  <a:lnTo>
                    <a:pt x="1547" y="2837"/>
                  </a:lnTo>
                  <a:lnTo>
                    <a:pt x="1550" y="2841"/>
                  </a:lnTo>
                  <a:lnTo>
                    <a:pt x="1553" y="2845"/>
                  </a:lnTo>
                  <a:lnTo>
                    <a:pt x="1558" y="2848"/>
                  </a:lnTo>
                  <a:lnTo>
                    <a:pt x="1568" y="2854"/>
                  </a:lnTo>
                  <a:lnTo>
                    <a:pt x="1578" y="2859"/>
                  </a:lnTo>
                  <a:lnTo>
                    <a:pt x="1589" y="2865"/>
                  </a:lnTo>
                  <a:lnTo>
                    <a:pt x="1593" y="2868"/>
                  </a:lnTo>
                  <a:lnTo>
                    <a:pt x="1598" y="2872"/>
                  </a:lnTo>
                  <a:lnTo>
                    <a:pt x="1600" y="2876"/>
                  </a:lnTo>
                  <a:lnTo>
                    <a:pt x="1602" y="2881"/>
                  </a:lnTo>
                  <a:lnTo>
                    <a:pt x="1602" y="2887"/>
                  </a:lnTo>
                  <a:lnTo>
                    <a:pt x="1600" y="2893"/>
                  </a:lnTo>
                  <a:lnTo>
                    <a:pt x="1600" y="2893"/>
                  </a:lnTo>
                  <a:lnTo>
                    <a:pt x="1599" y="2900"/>
                  </a:lnTo>
                  <a:lnTo>
                    <a:pt x="1598" y="2906"/>
                  </a:lnTo>
                  <a:lnTo>
                    <a:pt x="1598" y="2919"/>
                  </a:lnTo>
                  <a:lnTo>
                    <a:pt x="1602" y="2931"/>
                  </a:lnTo>
                  <a:lnTo>
                    <a:pt x="1606" y="2941"/>
                  </a:lnTo>
                  <a:lnTo>
                    <a:pt x="1614" y="2952"/>
                  </a:lnTo>
                  <a:lnTo>
                    <a:pt x="1621" y="2962"/>
                  </a:lnTo>
                  <a:lnTo>
                    <a:pt x="1633" y="2978"/>
                  </a:lnTo>
                  <a:lnTo>
                    <a:pt x="1633" y="2978"/>
                  </a:lnTo>
                  <a:lnTo>
                    <a:pt x="1640" y="2987"/>
                  </a:lnTo>
                  <a:lnTo>
                    <a:pt x="1651" y="2996"/>
                  </a:lnTo>
                  <a:lnTo>
                    <a:pt x="1674" y="3018"/>
                  </a:lnTo>
                  <a:lnTo>
                    <a:pt x="1688" y="3029"/>
                  </a:lnTo>
                  <a:lnTo>
                    <a:pt x="1698" y="3040"/>
                  </a:lnTo>
                  <a:lnTo>
                    <a:pt x="1707" y="3051"/>
                  </a:lnTo>
                  <a:lnTo>
                    <a:pt x="1713" y="3061"/>
                  </a:lnTo>
                  <a:lnTo>
                    <a:pt x="1713" y="3061"/>
                  </a:lnTo>
                  <a:lnTo>
                    <a:pt x="1717" y="3071"/>
                  </a:lnTo>
                  <a:lnTo>
                    <a:pt x="1723" y="3080"/>
                  </a:lnTo>
                  <a:lnTo>
                    <a:pt x="1729" y="3089"/>
                  </a:lnTo>
                  <a:lnTo>
                    <a:pt x="1738" y="3098"/>
                  </a:lnTo>
                  <a:lnTo>
                    <a:pt x="1747" y="3105"/>
                  </a:lnTo>
                  <a:lnTo>
                    <a:pt x="1757" y="3111"/>
                  </a:lnTo>
                  <a:lnTo>
                    <a:pt x="1767" y="3114"/>
                  </a:lnTo>
                  <a:lnTo>
                    <a:pt x="1779" y="3116"/>
                  </a:lnTo>
                  <a:lnTo>
                    <a:pt x="1779" y="3116"/>
                  </a:lnTo>
                  <a:lnTo>
                    <a:pt x="1785" y="3116"/>
                  </a:lnTo>
                  <a:lnTo>
                    <a:pt x="1792" y="3114"/>
                  </a:lnTo>
                  <a:lnTo>
                    <a:pt x="1792" y="3114"/>
                  </a:lnTo>
                  <a:lnTo>
                    <a:pt x="1798" y="3113"/>
                  </a:lnTo>
                  <a:lnTo>
                    <a:pt x="1806" y="3113"/>
                  </a:lnTo>
                  <a:lnTo>
                    <a:pt x="1806" y="3113"/>
                  </a:lnTo>
                  <a:lnTo>
                    <a:pt x="1813" y="3113"/>
                  </a:lnTo>
                  <a:lnTo>
                    <a:pt x="1821" y="3116"/>
                  </a:lnTo>
                  <a:lnTo>
                    <a:pt x="1826" y="3119"/>
                  </a:lnTo>
                  <a:lnTo>
                    <a:pt x="1832" y="3123"/>
                  </a:lnTo>
                  <a:lnTo>
                    <a:pt x="1832" y="3123"/>
                  </a:lnTo>
                  <a:lnTo>
                    <a:pt x="1843" y="3132"/>
                  </a:lnTo>
                  <a:lnTo>
                    <a:pt x="1848" y="3135"/>
                  </a:lnTo>
                  <a:lnTo>
                    <a:pt x="1856" y="3135"/>
                  </a:lnTo>
                  <a:lnTo>
                    <a:pt x="1856" y="3135"/>
                  </a:lnTo>
                  <a:lnTo>
                    <a:pt x="1860" y="3135"/>
                  </a:lnTo>
                  <a:lnTo>
                    <a:pt x="1860" y="3135"/>
                  </a:lnTo>
                  <a:lnTo>
                    <a:pt x="1871" y="3135"/>
                  </a:lnTo>
                  <a:lnTo>
                    <a:pt x="1871" y="3135"/>
                  </a:lnTo>
                  <a:lnTo>
                    <a:pt x="1881" y="3135"/>
                  </a:lnTo>
                  <a:lnTo>
                    <a:pt x="1893" y="3136"/>
                  </a:lnTo>
                  <a:lnTo>
                    <a:pt x="1905" y="3141"/>
                  </a:lnTo>
                  <a:lnTo>
                    <a:pt x="1915" y="3145"/>
                  </a:lnTo>
                  <a:lnTo>
                    <a:pt x="1925" y="3150"/>
                  </a:lnTo>
                  <a:lnTo>
                    <a:pt x="1934" y="3155"/>
                  </a:lnTo>
                  <a:lnTo>
                    <a:pt x="1940" y="3163"/>
                  </a:lnTo>
                  <a:lnTo>
                    <a:pt x="1944" y="3170"/>
                  </a:lnTo>
                  <a:lnTo>
                    <a:pt x="1944" y="3170"/>
                  </a:lnTo>
                  <a:lnTo>
                    <a:pt x="1947" y="3175"/>
                  </a:lnTo>
                  <a:lnTo>
                    <a:pt x="1950" y="3179"/>
                  </a:lnTo>
                  <a:lnTo>
                    <a:pt x="1964" y="3187"/>
                  </a:lnTo>
                  <a:lnTo>
                    <a:pt x="1980" y="3194"/>
                  </a:lnTo>
                  <a:lnTo>
                    <a:pt x="1999" y="3201"/>
                  </a:lnTo>
                  <a:lnTo>
                    <a:pt x="2039" y="3212"/>
                  </a:lnTo>
                  <a:lnTo>
                    <a:pt x="2067" y="3218"/>
                  </a:lnTo>
                  <a:lnTo>
                    <a:pt x="2067" y="3218"/>
                  </a:lnTo>
                  <a:lnTo>
                    <a:pt x="2070" y="3219"/>
                  </a:lnTo>
                  <a:lnTo>
                    <a:pt x="2070" y="3219"/>
                  </a:lnTo>
                  <a:lnTo>
                    <a:pt x="2075" y="3218"/>
                  </a:lnTo>
                  <a:lnTo>
                    <a:pt x="2077" y="3216"/>
                  </a:lnTo>
                  <a:lnTo>
                    <a:pt x="2085" y="3212"/>
                  </a:lnTo>
                  <a:lnTo>
                    <a:pt x="2089" y="3204"/>
                  </a:lnTo>
                  <a:lnTo>
                    <a:pt x="2095" y="3195"/>
                  </a:lnTo>
                  <a:lnTo>
                    <a:pt x="2105" y="3178"/>
                  </a:lnTo>
                  <a:lnTo>
                    <a:pt x="2111" y="3170"/>
                  </a:lnTo>
                  <a:lnTo>
                    <a:pt x="2119" y="3164"/>
                  </a:lnTo>
                  <a:lnTo>
                    <a:pt x="2119" y="3164"/>
                  </a:lnTo>
                  <a:lnTo>
                    <a:pt x="2123" y="3161"/>
                  </a:lnTo>
                  <a:lnTo>
                    <a:pt x="2126" y="3155"/>
                  </a:lnTo>
                  <a:lnTo>
                    <a:pt x="2129" y="3150"/>
                  </a:lnTo>
                  <a:lnTo>
                    <a:pt x="2132" y="3142"/>
                  </a:lnTo>
                  <a:lnTo>
                    <a:pt x="2135" y="3124"/>
                  </a:lnTo>
                  <a:lnTo>
                    <a:pt x="2138" y="3107"/>
                  </a:lnTo>
                  <a:lnTo>
                    <a:pt x="2141" y="3088"/>
                  </a:lnTo>
                  <a:lnTo>
                    <a:pt x="2144" y="3071"/>
                  </a:lnTo>
                  <a:lnTo>
                    <a:pt x="2145" y="3065"/>
                  </a:lnTo>
                  <a:lnTo>
                    <a:pt x="2148" y="3060"/>
                  </a:lnTo>
                  <a:lnTo>
                    <a:pt x="2151" y="3055"/>
                  </a:lnTo>
                  <a:lnTo>
                    <a:pt x="2154" y="3054"/>
                  </a:lnTo>
                  <a:lnTo>
                    <a:pt x="2154" y="3054"/>
                  </a:lnTo>
                  <a:lnTo>
                    <a:pt x="2159" y="3051"/>
                  </a:lnTo>
                  <a:lnTo>
                    <a:pt x="2162" y="3048"/>
                  </a:lnTo>
                  <a:lnTo>
                    <a:pt x="2165" y="3042"/>
                  </a:lnTo>
                  <a:lnTo>
                    <a:pt x="2166" y="3034"/>
                  </a:lnTo>
                  <a:lnTo>
                    <a:pt x="2167" y="3018"/>
                  </a:lnTo>
                  <a:lnTo>
                    <a:pt x="2167" y="2999"/>
                  </a:lnTo>
                  <a:lnTo>
                    <a:pt x="2166" y="2980"/>
                  </a:lnTo>
                  <a:lnTo>
                    <a:pt x="2162" y="2964"/>
                  </a:lnTo>
                  <a:lnTo>
                    <a:pt x="2159" y="2956"/>
                  </a:lnTo>
                  <a:lnTo>
                    <a:pt x="2156" y="2950"/>
                  </a:lnTo>
                  <a:lnTo>
                    <a:pt x="2153" y="2946"/>
                  </a:lnTo>
                  <a:lnTo>
                    <a:pt x="2148" y="2943"/>
                  </a:lnTo>
                  <a:lnTo>
                    <a:pt x="2148" y="2943"/>
                  </a:lnTo>
                  <a:lnTo>
                    <a:pt x="2142" y="2940"/>
                  </a:lnTo>
                  <a:lnTo>
                    <a:pt x="2139" y="2934"/>
                  </a:lnTo>
                  <a:lnTo>
                    <a:pt x="2138" y="2928"/>
                  </a:lnTo>
                  <a:lnTo>
                    <a:pt x="2139" y="2922"/>
                  </a:lnTo>
                  <a:lnTo>
                    <a:pt x="2144" y="2916"/>
                  </a:lnTo>
                  <a:lnTo>
                    <a:pt x="2150" y="2912"/>
                  </a:lnTo>
                  <a:lnTo>
                    <a:pt x="2160" y="2907"/>
                  </a:lnTo>
                  <a:lnTo>
                    <a:pt x="2173" y="2907"/>
                  </a:lnTo>
                  <a:lnTo>
                    <a:pt x="2173" y="2907"/>
                  </a:lnTo>
                  <a:lnTo>
                    <a:pt x="2184" y="2907"/>
                  </a:lnTo>
                  <a:lnTo>
                    <a:pt x="2184" y="2907"/>
                  </a:lnTo>
                  <a:lnTo>
                    <a:pt x="2193" y="2907"/>
                  </a:lnTo>
                  <a:lnTo>
                    <a:pt x="2193" y="2907"/>
                  </a:lnTo>
                  <a:lnTo>
                    <a:pt x="2198" y="2907"/>
                  </a:lnTo>
                  <a:lnTo>
                    <a:pt x="2204" y="2906"/>
                  </a:lnTo>
                  <a:lnTo>
                    <a:pt x="2209" y="2904"/>
                  </a:lnTo>
                  <a:lnTo>
                    <a:pt x="2212" y="2901"/>
                  </a:lnTo>
                  <a:lnTo>
                    <a:pt x="2218" y="2894"/>
                  </a:lnTo>
                  <a:lnTo>
                    <a:pt x="2222" y="2885"/>
                  </a:lnTo>
                  <a:lnTo>
                    <a:pt x="2228" y="2869"/>
                  </a:lnTo>
                  <a:lnTo>
                    <a:pt x="2231" y="2863"/>
                  </a:lnTo>
                  <a:lnTo>
                    <a:pt x="2234" y="2862"/>
                  </a:lnTo>
                  <a:lnTo>
                    <a:pt x="2238" y="2860"/>
                  </a:lnTo>
                  <a:lnTo>
                    <a:pt x="2238" y="2860"/>
                  </a:lnTo>
                  <a:lnTo>
                    <a:pt x="2243" y="2857"/>
                  </a:lnTo>
                  <a:lnTo>
                    <a:pt x="2246" y="2856"/>
                  </a:lnTo>
                  <a:lnTo>
                    <a:pt x="2250" y="2848"/>
                  </a:lnTo>
                  <a:lnTo>
                    <a:pt x="2253" y="2841"/>
                  </a:lnTo>
                  <a:lnTo>
                    <a:pt x="2255" y="2832"/>
                  </a:lnTo>
                  <a:lnTo>
                    <a:pt x="2257" y="2823"/>
                  </a:lnTo>
                  <a:lnTo>
                    <a:pt x="2259" y="2814"/>
                  </a:lnTo>
                  <a:lnTo>
                    <a:pt x="2262" y="2809"/>
                  </a:lnTo>
                  <a:lnTo>
                    <a:pt x="2265" y="2807"/>
                  </a:lnTo>
                  <a:lnTo>
                    <a:pt x="2268" y="2806"/>
                  </a:lnTo>
                  <a:lnTo>
                    <a:pt x="2268" y="2806"/>
                  </a:lnTo>
                  <a:lnTo>
                    <a:pt x="2272" y="2803"/>
                  </a:lnTo>
                  <a:lnTo>
                    <a:pt x="2277" y="2798"/>
                  </a:lnTo>
                  <a:lnTo>
                    <a:pt x="2278" y="2792"/>
                  </a:lnTo>
                  <a:lnTo>
                    <a:pt x="2280" y="2785"/>
                  </a:lnTo>
                  <a:lnTo>
                    <a:pt x="2278" y="2777"/>
                  </a:lnTo>
                  <a:lnTo>
                    <a:pt x="2277" y="2770"/>
                  </a:lnTo>
                  <a:lnTo>
                    <a:pt x="2274" y="2763"/>
                  </a:lnTo>
                  <a:lnTo>
                    <a:pt x="2269" y="2755"/>
                  </a:lnTo>
                  <a:lnTo>
                    <a:pt x="2269" y="2755"/>
                  </a:lnTo>
                  <a:lnTo>
                    <a:pt x="2266" y="2749"/>
                  </a:lnTo>
                  <a:lnTo>
                    <a:pt x="2265" y="2743"/>
                  </a:lnTo>
                  <a:lnTo>
                    <a:pt x="2266" y="2739"/>
                  </a:lnTo>
                  <a:lnTo>
                    <a:pt x="2269" y="2735"/>
                  </a:lnTo>
                  <a:lnTo>
                    <a:pt x="2274" y="2730"/>
                  </a:lnTo>
                  <a:lnTo>
                    <a:pt x="2280" y="2727"/>
                  </a:lnTo>
                  <a:lnTo>
                    <a:pt x="2287" y="2724"/>
                  </a:lnTo>
                  <a:lnTo>
                    <a:pt x="2296" y="2721"/>
                  </a:lnTo>
                  <a:lnTo>
                    <a:pt x="2296" y="2721"/>
                  </a:lnTo>
                  <a:lnTo>
                    <a:pt x="2300" y="2721"/>
                  </a:lnTo>
                  <a:lnTo>
                    <a:pt x="2305" y="2718"/>
                  </a:lnTo>
                  <a:lnTo>
                    <a:pt x="2309" y="2714"/>
                  </a:lnTo>
                  <a:lnTo>
                    <a:pt x="2312" y="2707"/>
                  </a:lnTo>
                  <a:lnTo>
                    <a:pt x="2311" y="2699"/>
                  </a:lnTo>
                  <a:lnTo>
                    <a:pt x="2308" y="2690"/>
                  </a:lnTo>
                  <a:lnTo>
                    <a:pt x="2302" y="2683"/>
                  </a:lnTo>
                  <a:lnTo>
                    <a:pt x="2293" y="2676"/>
                  </a:lnTo>
                  <a:lnTo>
                    <a:pt x="2283" y="2670"/>
                  </a:lnTo>
                  <a:lnTo>
                    <a:pt x="2283" y="2670"/>
                  </a:lnTo>
                  <a:lnTo>
                    <a:pt x="2274" y="2665"/>
                  </a:lnTo>
                  <a:lnTo>
                    <a:pt x="2268" y="2661"/>
                  </a:lnTo>
                  <a:lnTo>
                    <a:pt x="2264" y="2655"/>
                  </a:lnTo>
                  <a:lnTo>
                    <a:pt x="2262" y="2649"/>
                  </a:lnTo>
                  <a:lnTo>
                    <a:pt x="2262" y="2643"/>
                  </a:lnTo>
                  <a:lnTo>
                    <a:pt x="2264" y="2640"/>
                  </a:lnTo>
                  <a:lnTo>
                    <a:pt x="2268" y="2637"/>
                  </a:lnTo>
                  <a:lnTo>
                    <a:pt x="2274" y="2636"/>
                  </a:lnTo>
                  <a:lnTo>
                    <a:pt x="2274" y="2636"/>
                  </a:lnTo>
                  <a:lnTo>
                    <a:pt x="2283" y="2637"/>
                  </a:lnTo>
                  <a:lnTo>
                    <a:pt x="2293" y="2643"/>
                  </a:lnTo>
                  <a:lnTo>
                    <a:pt x="2293" y="2643"/>
                  </a:lnTo>
                  <a:lnTo>
                    <a:pt x="2300" y="2648"/>
                  </a:lnTo>
                  <a:lnTo>
                    <a:pt x="2308" y="2651"/>
                  </a:lnTo>
                  <a:lnTo>
                    <a:pt x="2315" y="2653"/>
                  </a:lnTo>
                  <a:lnTo>
                    <a:pt x="2321" y="2653"/>
                  </a:lnTo>
                  <a:lnTo>
                    <a:pt x="2321" y="2653"/>
                  </a:lnTo>
                  <a:lnTo>
                    <a:pt x="2327" y="2653"/>
                  </a:lnTo>
                  <a:lnTo>
                    <a:pt x="2331" y="2652"/>
                  </a:lnTo>
                  <a:lnTo>
                    <a:pt x="2336" y="2649"/>
                  </a:lnTo>
                  <a:lnTo>
                    <a:pt x="2337" y="2645"/>
                  </a:lnTo>
                  <a:lnTo>
                    <a:pt x="2339" y="2640"/>
                  </a:lnTo>
                  <a:lnTo>
                    <a:pt x="2337" y="2636"/>
                  </a:lnTo>
                  <a:lnTo>
                    <a:pt x="2336" y="2630"/>
                  </a:lnTo>
                  <a:lnTo>
                    <a:pt x="2331" y="2624"/>
                  </a:lnTo>
                  <a:lnTo>
                    <a:pt x="2331" y="2624"/>
                  </a:lnTo>
                  <a:lnTo>
                    <a:pt x="2330" y="2620"/>
                  </a:lnTo>
                  <a:lnTo>
                    <a:pt x="2328" y="2615"/>
                  </a:lnTo>
                  <a:lnTo>
                    <a:pt x="2327" y="2611"/>
                  </a:lnTo>
                  <a:lnTo>
                    <a:pt x="2328" y="2608"/>
                  </a:lnTo>
                  <a:lnTo>
                    <a:pt x="2330" y="2605"/>
                  </a:lnTo>
                  <a:lnTo>
                    <a:pt x="2333" y="2600"/>
                  </a:lnTo>
                  <a:lnTo>
                    <a:pt x="2342" y="2596"/>
                  </a:lnTo>
                  <a:lnTo>
                    <a:pt x="2354" y="2590"/>
                  </a:lnTo>
                  <a:lnTo>
                    <a:pt x="2367" y="2587"/>
                  </a:lnTo>
                  <a:lnTo>
                    <a:pt x="2383" y="2584"/>
                  </a:lnTo>
                  <a:lnTo>
                    <a:pt x="2399" y="2583"/>
                  </a:lnTo>
                  <a:lnTo>
                    <a:pt x="2399" y="2583"/>
                  </a:lnTo>
                  <a:lnTo>
                    <a:pt x="2414" y="2580"/>
                  </a:lnTo>
                  <a:lnTo>
                    <a:pt x="2427" y="2575"/>
                  </a:lnTo>
                  <a:lnTo>
                    <a:pt x="2439" y="2571"/>
                  </a:lnTo>
                  <a:lnTo>
                    <a:pt x="2448" y="2563"/>
                  </a:lnTo>
                  <a:lnTo>
                    <a:pt x="2454" y="2554"/>
                  </a:lnTo>
                  <a:lnTo>
                    <a:pt x="2458" y="2544"/>
                  </a:lnTo>
                  <a:lnTo>
                    <a:pt x="2458" y="2534"/>
                  </a:lnTo>
                  <a:lnTo>
                    <a:pt x="2457" y="2522"/>
                  </a:lnTo>
                  <a:lnTo>
                    <a:pt x="2457" y="2522"/>
                  </a:lnTo>
                  <a:lnTo>
                    <a:pt x="2457" y="2516"/>
                  </a:lnTo>
                  <a:lnTo>
                    <a:pt x="2457" y="2510"/>
                  </a:lnTo>
                  <a:lnTo>
                    <a:pt x="2458" y="2507"/>
                  </a:lnTo>
                  <a:lnTo>
                    <a:pt x="2461" y="2503"/>
                  </a:lnTo>
                  <a:lnTo>
                    <a:pt x="2464" y="2501"/>
                  </a:lnTo>
                  <a:lnTo>
                    <a:pt x="2469" y="2498"/>
                  </a:lnTo>
                  <a:lnTo>
                    <a:pt x="2477" y="2497"/>
                  </a:lnTo>
                  <a:lnTo>
                    <a:pt x="2477" y="2497"/>
                  </a:lnTo>
                  <a:lnTo>
                    <a:pt x="2485" y="2498"/>
                  </a:lnTo>
                  <a:lnTo>
                    <a:pt x="2489" y="2500"/>
                  </a:lnTo>
                  <a:lnTo>
                    <a:pt x="2492" y="2503"/>
                  </a:lnTo>
                  <a:lnTo>
                    <a:pt x="2494" y="2506"/>
                  </a:lnTo>
                  <a:lnTo>
                    <a:pt x="2495" y="2510"/>
                  </a:lnTo>
                  <a:lnTo>
                    <a:pt x="2494" y="2515"/>
                  </a:lnTo>
                  <a:lnTo>
                    <a:pt x="2492" y="2519"/>
                  </a:lnTo>
                  <a:lnTo>
                    <a:pt x="2492" y="2519"/>
                  </a:lnTo>
                  <a:lnTo>
                    <a:pt x="2489" y="2528"/>
                  </a:lnTo>
                  <a:lnTo>
                    <a:pt x="2486" y="2537"/>
                  </a:lnTo>
                  <a:lnTo>
                    <a:pt x="2485" y="2544"/>
                  </a:lnTo>
                  <a:lnTo>
                    <a:pt x="2485" y="2550"/>
                  </a:lnTo>
                  <a:lnTo>
                    <a:pt x="2486" y="2556"/>
                  </a:lnTo>
                  <a:lnTo>
                    <a:pt x="2488" y="2560"/>
                  </a:lnTo>
                  <a:lnTo>
                    <a:pt x="2491" y="2563"/>
                  </a:lnTo>
                  <a:lnTo>
                    <a:pt x="2495" y="2565"/>
                  </a:lnTo>
                  <a:lnTo>
                    <a:pt x="2495" y="2565"/>
                  </a:lnTo>
                  <a:lnTo>
                    <a:pt x="2500" y="2562"/>
                  </a:lnTo>
                  <a:lnTo>
                    <a:pt x="2507" y="2557"/>
                  </a:lnTo>
                  <a:lnTo>
                    <a:pt x="2507" y="2557"/>
                  </a:lnTo>
                  <a:lnTo>
                    <a:pt x="2516" y="2552"/>
                  </a:lnTo>
                  <a:lnTo>
                    <a:pt x="2526" y="2547"/>
                  </a:lnTo>
                  <a:lnTo>
                    <a:pt x="2540" y="2546"/>
                  </a:lnTo>
                  <a:lnTo>
                    <a:pt x="2554" y="2544"/>
                  </a:lnTo>
                  <a:lnTo>
                    <a:pt x="2591" y="2540"/>
                  </a:lnTo>
                  <a:lnTo>
                    <a:pt x="2613" y="2537"/>
                  </a:lnTo>
                  <a:lnTo>
                    <a:pt x="2639" y="2529"/>
                  </a:lnTo>
                  <a:lnTo>
                    <a:pt x="2639" y="2529"/>
                  </a:lnTo>
                  <a:lnTo>
                    <a:pt x="2665" y="2521"/>
                  </a:lnTo>
                  <a:lnTo>
                    <a:pt x="2690" y="2509"/>
                  </a:lnTo>
                  <a:lnTo>
                    <a:pt x="2715" y="2493"/>
                  </a:lnTo>
                  <a:lnTo>
                    <a:pt x="2737" y="2476"/>
                  </a:lnTo>
                  <a:lnTo>
                    <a:pt x="2757" y="2457"/>
                  </a:lnTo>
                  <a:lnTo>
                    <a:pt x="2773" y="2436"/>
                  </a:lnTo>
                  <a:lnTo>
                    <a:pt x="2780" y="2426"/>
                  </a:lnTo>
                  <a:lnTo>
                    <a:pt x="2786" y="2416"/>
                  </a:lnTo>
                  <a:lnTo>
                    <a:pt x="2791" y="2405"/>
                  </a:lnTo>
                  <a:lnTo>
                    <a:pt x="2795" y="2395"/>
                  </a:lnTo>
                  <a:lnTo>
                    <a:pt x="2795" y="2395"/>
                  </a:lnTo>
                  <a:lnTo>
                    <a:pt x="2799" y="2385"/>
                  </a:lnTo>
                  <a:lnTo>
                    <a:pt x="2804" y="2376"/>
                  </a:lnTo>
                  <a:lnTo>
                    <a:pt x="2810" y="2368"/>
                  </a:lnTo>
                  <a:lnTo>
                    <a:pt x="2817" y="2363"/>
                  </a:lnTo>
                  <a:lnTo>
                    <a:pt x="2833" y="2352"/>
                  </a:lnTo>
                  <a:lnTo>
                    <a:pt x="2848" y="2343"/>
                  </a:lnTo>
                  <a:lnTo>
                    <a:pt x="2864" y="2336"/>
                  </a:lnTo>
                  <a:lnTo>
                    <a:pt x="2876" y="2329"/>
                  </a:lnTo>
                  <a:lnTo>
                    <a:pt x="2879" y="2324"/>
                  </a:lnTo>
                  <a:lnTo>
                    <a:pt x="2882" y="2320"/>
                  </a:lnTo>
                  <a:lnTo>
                    <a:pt x="2884" y="2314"/>
                  </a:lnTo>
                  <a:lnTo>
                    <a:pt x="2882" y="2307"/>
                  </a:lnTo>
                  <a:lnTo>
                    <a:pt x="2882" y="2307"/>
                  </a:lnTo>
                  <a:lnTo>
                    <a:pt x="2881" y="2298"/>
                  </a:lnTo>
                  <a:lnTo>
                    <a:pt x="2881" y="2290"/>
                  </a:lnTo>
                  <a:lnTo>
                    <a:pt x="2881" y="2284"/>
                  </a:lnTo>
                  <a:lnTo>
                    <a:pt x="2884" y="2278"/>
                  </a:lnTo>
                  <a:lnTo>
                    <a:pt x="2887" y="2274"/>
                  </a:lnTo>
                  <a:lnTo>
                    <a:pt x="2892" y="2270"/>
                  </a:lnTo>
                  <a:lnTo>
                    <a:pt x="2898" y="2268"/>
                  </a:lnTo>
                  <a:lnTo>
                    <a:pt x="2906" y="2268"/>
                  </a:lnTo>
                  <a:lnTo>
                    <a:pt x="2906" y="2268"/>
                  </a:lnTo>
                  <a:lnTo>
                    <a:pt x="2915" y="2268"/>
                  </a:lnTo>
                  <a:lnTo>
                    <a:pt x="2925" y="2271"/>
                  </a:lnTo>
                  <a:lnTo>
                    <a:pt x="2937" y="2274"/>
                  </a:lnTo>
                  <a:lnTo>
                    <a:pt x="2949" y="2280"/>
                  </a:lnTo>
                  <a:lnTo>
                    <a:pt x="2949" y="2280"/>
                  </a:lnTo>
                  <a:lnTo>
                    <a:pt x="2963" y="2286"/>
                  </a:lnTo>
                  <a:lnTo>
                    <a:pt x="2972" y="2287"/>
                  </a:lnTo>
                  <a:lnTo>
                    <a:pt x="2972" y="2287"/>
                  </a:lnTo>
                  <a:lnTo>
                    <a:pt x="2977" y="2287"/>
                  </a:lnTo>
                  <a:lnTo>
                    <a:pt x="2980" y="2284"/>
                  </a:lnTo>
                  <a:lnTo>
                    <a:pt x="2984" y="2275"/>
                  </a:lnTo>
                  <a:lnTo>
                    <a:pt x="2988" y="2271"/>
                  </a:lnTo>
                  <a:lnTo>
                    <a:pt x="2994" y="2267"/>
                  </a:lnTo>
                  <a:lnTo>
                    <a:pt x="3003" y="2264"/>
                  </a:lnTo>
                  <a:lnTo>
                    <a:pt x="3018" y="2264"/>
                  </a:lnTo>
                  <a:lnTo>
                    <a:pt x="3018" y="2264"/>
                  </a:lnTo>
                  <a:lnTo>
                    <a:pt x="3037" y="2262"/>
                  </a:lnTo>
                  <a:lnTo>
                    <a:pt x="3051" y="2261"/>
                  </a:lnTo>
                  <a:lnTo>
                    <a:pt x="3062" y="2256"/>
                  </a:lnTo>
                  <a:lnTo>
                    <a:pt x="3071" y="2253"/>
                  </a:lnTo>
                  <a:lnTo>
                    <a:pt x="3080" y="2249"/>
                  </a:lnTo>
                  <a:lnTo>
                    <a:pt x="3090" y="2244"/>
                  </a:lnTo>
                  <a:lnTo>
                    <a:pt x="3104" y="2241"/>
                  </a:lnTo>
                  <a:lnTo>
                    <a:pt x="3123" y="2240"/>
                  </a:lnTo>
                  <a:lnTo>
                    <a:pt x="3123" y="2240"/>
                  </a:lnTo>
                  <a:lnTo>
                    <a:pt x="3148" y="2239"/>
                  </a:lnTo>
                  <a:lnTo>
                    <a:pt x="3179" y="2234"/>
                  </a:lnTo>
                  <a:lnTo>
                    <a:pt x="3213" y="2228"/>
                  </a:lnTo>
                  <a:lnTo>
                    <a:pt x="3251" y="2221"/>
                  </a:lnTo>
                  <a:lnTo>
                    <a:pt x="3288" y="2210"/>
                  </a:lnTo>
                  <a:lnTo>
                    <a:pt x="3322" y="2200"/>
                  </a:lnTo>
                  <a:lnTo>
                    <a:pt x="3337" y="2193"/>
                  </a:lnTo>
                  <a:lnTo>
                    <a:pt x="3352" y="2187"/>
                  </a:lnTo>
                  <a:lnTo>
                    <a:pt x="3363" y="2179"/>
                  </a:lnTo>
                  <a:lnTo>
                    <a:pt x="3374" y="2172"/>
                  </a:lnTo>
                  <a:lnTo>
                    <a:pt x="3374" y="2172"/>
                  </a:lnTo>
                  <a:lnTo>
                    <a:pt x="3396" y="2156"/>
                  </a:lnTo>
                  <a:lnTo>
                    <a:pt x="3421" y="2141"/>
                  </a:lnTo>
                  <a:lnTo>
                    <a:pt x="3448" y="2128"/>
                  </a:lnTo>
                  <a:lnTo>
                    <a:pt x="3477" y="2115"/>
                  </a:lnTo>
                  <a:lnTo>
                    <a:pt x="3532" y="2089"/>
                  </a:lnTo>
                  <a:lnTo>
                    <a:pt x="3555" y="2078"/>
                  </a:lnTo>
                  <a:lnTo>
                    <a:pt x="3575" y="2067"/>
                  </a:lnTo>
                  <a:lnTo>
                    <a:pt x="3575" y="2067"/>
                  </a:lnTo>
                  <a:lnTo>
                    <a:pt x="3597" y="2052"/>
                  </a:lnTo>
                  <a:lnTo>
                    <a:pt x="3610" y="2039"/>
                  </a:lnTo>
                  <a:lnTo>
                    <a:pt x="3615" y="2035"/>
                  </a:lnTo>
                  <a:lnTo>
                    <a:pt x="3616" y="2030"/>
                  </a:lnTo>
                  <a:lnTo>
                    <a:pt x="3616" y="2029"/>
                  </a:lnTo>
                  <a:lnTo>
                    <a:pt x="3615" y="2027"/>
                  </a:lnTo>
                  <a:lnTo>
                    <a:pt x="3615" y="2027"/>
                  </a:lnTo>
                  <a:lnTo>
                    <a:pt x="3609" y="2029"/>
                  </a:lnTo>
                  <a:lnTo>
                    <a:pt x="3601" y="2032"/>
                  </a:lnTo>
                  <a:lnTo>
                    <a:pt x="3601" y="2032"/>
                  </a:lnTo>
                  <a:lnTo>
                    <a:pt x="3588" y="2038"/>
                  </a:lnTo>
                  <a:lnTo>
                    <a:pt x="3572" y="2042"/>
                  </a:lnTo>
                  <a:lnTo>
                    <a:pt x="3552" y="2044"/>
                  </a:lnTo>
                  <a:lnTo>
                    <a:pt x="3533" y="2045"/>
                  </a:lnTo>
                  <a:lnTo>
                    <a:pt x="3533" y="2045"/>
                  </a:lnTo>
                  <a:lnTo>
                    <a:pt x="3504" y="2044"/>
                  </a:lnTo>
                  <a:lnTo>
                    <a:pt x="3490" y="2041"/>
                  </a:lnTo>
                  <a:lnTo>
                    <a:pt x="3477" y="2038"/>
                  </a:lnTo>
                  <a:lnTo>
                    <a:pt x="3477" y="2038"/>
                  </a:lnTo>
                  <a:lnTo>
                    <a:pt x="3452" y="2030"/>
                  </a:lnTo>
                  <a:lnTo>
                    <a:pt x="3423" y="2021"/>
                  </a:lnTo>
                  <a:lnTo>
                    <a:pt x="3408" y="2017"/>
                  </a:lnTo>
                  <a:lnTo>
                    <a:pt x="3393" y="2013"/>
                  </a:lnTo>
                  <a:lnTo>
                    <a:pt x="3377" y="2010"/>
                  </a:lnTo>
                  <a:lnTo>
                    <a:pt x="3362" y="2010"/>
                  </a:lnTo>
                  <a:lnTo>
                    <a:pt x="3362" y="2010"/>
                  </a:lnTo>
                  <a:lnTo>
                    <a:pt x="3350" y="2010"/>
                  </a:lnTo>
                  <a:lnTo>
                    <a:pt x="3340" y="2011"/>
                  </a:lnTo>
                  <a:lnTo>
                    <a:pt x="3330" y="2014"/>
                  </a:lnTo>
                  <a:lnTo>
                    <a:pt x="3321" y="2020"/>
                  </a:lnTo>
                  <a:lnTo>
                    <a:pt x="3321" y="2020"/>
                  </a:lnTo>
                  <a:lnTo>
                    <a:pt x="3310" y="2024"/>
                  </a:lnTo>
                  <a:lnTo>
                    <a:pt x="3303" y="2026"/>
                  </a:lnTo>
                  <a:lnTo>
                    <a:pt x="3303" y="2026"/>
                  </a:lnTo>
                  <a:lnTo>
                    <a:pt x="3298" y="2026"/>
                  </a:lnTo>
                  <a:lnTo>
                    <a:pt x="3297" y="2024"/>
                  </a:lnTo>
                  <a:lnTo>
                    <a:pt x="3296" y="2021"/>
                  </a:lnTo>
                  <a:lnTo>
                    <a:pt x="3296" y="2019"/>
                  </a:lnTo>
                  <a:lnTo>
                    <a:pt x="3297" y="2011"/>
                  </a:lnTo>
                  <a:lnTo>
                    <a:pt x="3301" y="2002"/>
                  </a:lnTo>
                  <a:lnTo>
                    <a:pt x="3309" y="1992"/>
                  </a:lnTo>
                  <a:lnTo>
                    <a:pt x="3318" y="1985"/>
                  </a:lnTo>
                  <a:lnTo>
                    <a:pt x="3330" y="1977"/>
                  </a:lnTo>
                  <a:lnTo>
                    <a:pt x="3335" y="1974"/>
                  </a:lnTo>
                  <a:lnTo>
                    <a:pt x="3341" y="1973"/>
                  </a:lnTo>
                  <a:lnTo>
                    <a:pt x="3341" y="1973"/>
                  </a:lnTo>
                  <a:lnTo>
                    <a:pt x="3353" y="1970"/>
                  </a:lnTo>
                  <a:lnTo>
                    <a:pt x="3362" y="1967"/>
                  </a:lnTo>
                  <a:lnTo>
                    <a:pt x="3363" y="1964"/>
                  </a:lnTo>
                  <a:lnTo>
                    <a:pt x="3365" y="1961"/>
                  </a:lnTo>
                  <a:lnTo>
                    <a:pt x="3366" y="1953"/>
                  </a:lnTo>
                  <a:lnTo>
                    <a:pt x="3365" y="1945"/>
                  </a:lnTo>
                  <a:lnTo>
                    <a:pt x="3362" y="1934"/>
                  </a:lnTo>
                  <a:lnTo>
                    <a:pt x="3353" y="1906"/>
                  </a:lnTo>
                  <a:lnTo>
                    <a:pt x="3353" y="1906"/>
                  </a:lnTo>
                  <a:lnTo>
                    <a:pt x="3353" y="1897"/>
                  </a:lnTo>
                  <a:lnTo>
                    <a:pt x="3353" y="1895"/>
                  </a:lnTo>
                  <a:lnTo>
                    <a:pt x="3356" y="1892"/>
                  </a:lnTo>
                  <a:lnTo>
                    <a:pt x="3358" y="1889"/>
                  </a:lnTo>
                  <a:lnTo>
                    <a:pt x="3361" y="1887"/>
                  </a:lnTo>
                  <a:lnTo>
                    <a:pt x="3369" y="1886"/>
                  </a:lnTo>
                  <a:lnTo>
                    <a:pt x="3369" y="1886"/>
                  </a:lnTo>
                  <a:lnTo>
                    <a:pt x="3378" y="1887"/>
                  </a:lnTo>
                  <a:lnTo>
                    <a:pt x="3389" y="1890"/>
                  </a:lnTo>
                  <a:lnTo>
                    <a:pt x="3400" y="1895"/>
                  </a:lnTo>
                  <a:lnTo>
                    <a:pt x="3411" y="1902"/>
                  </a:lnTo>
                  <a:lnTo>
                    <a:pt x="3423" y="1909"/>
                  </a:lnTo>
                  <a:lnTo>
                    <a:pt x="3434" y="1918"/>
                  </a:lnTo>
                  <a:lnTo>
                    <a:pt x="3445" y="1929"/>
                  </a:lnTo>
                  <a:lnTo>
                    <a:pt x="3453" y="1940"/>
                  </a:lnTo>
                  <a:lnTo>
                    <a:pt x="3453" y="1940"/>
                  </a:lnTo>
                  <a:lnTo>
                    <a:pt x="3464" y="1953"/>
                  </a:lnTo>
                  <a:lnTo>
                    <a:pt x="3476" y="1965"/>
                  </a:lnTo>
                  <a:lnTo>
                    <a:pt x="3489" y="1974"/>
                  </a:lnTo>
                  <a:lnTo>
                    <a:pt x="3504" y="1983"/>
                  </a:lnTo>
                  <a:lnTo>
                    <a:pt x="3520" y="1989"/>
                  </a:lnTo>
                  <a:lnTo>
                    <a:pt x="3535" y="1993"/>
                  </a:lnTo>
                  <a:lnTo>
                    <a:pt x="3551" y="1996"/>
                  </a:lnTo>
                  <a:lnTo>
                    <a:pt x="3569" y="1998"/>
                  </a:lnTo>
                  <a:lnTo>
                    <a:pt x="3569" y="1998"/>
                  </a:lnTo>
                  <a:lnTo>
                    <a:pt x="3588" y="1996"/>
                  </a:lnTo>
                  <a:lnTo>
                    <a:pt x="3609" y="1992"/>
                  </a:lnTo>
                  <a:lnTo>
                    <a:pt x="3609" y="1992"/>
                  </a:lnTo>
                  <a:lnTo>
                    <a:pt x="3617" y="1989"/>
                  </a:lnTo>
                  <a:lnTo>
                    <a:pt x="3625" y="1985"/>
                  </a:lnTo>
                  <a:lnTo>
                    <a:pt x="3629" y="1980"/>
                  </a:lnTo>
                  <a:lnTo>
                    <a:pt x="3632" y="1974"/>
                  </a:lnTo>
                  <a:lnTo>
                    <a:pt x="3634" y="1970"/>
                  </a:lnTo>
                  <a:lnTo>
                    <a:pt x="3635" y="1964"/>
                  </a:lnTo>
                  <a:lnTo>
                    <a:pt x="3634" y="1951"/>
                  </a:lnTo>
                  <a:lnTo>
                    <a:pt x="3629" y="1937"/>
                  </a:lnTo>
                  <a:lnTo>
                    <a:pt x="3628" y="1924"/>
                  </a:lnTo>
                  <a:lnTo>
                    <a:pt x="3628" y="1917"/>
                  </a:lnTo>
                  <a:lnTo>
                    <a:pt x="3628" y="1911"/>
                  </a:lnTo>
                  <a:lnTo>
                    <a:pt x="3629" y="1905"/>
                  </a:lnTo>
                  <a:lnTo>
                    <a:pt x="3634" y="1899"/>
                  </a:lnTo>
                  <a:lnTo>
                    <a:pt x="3634" y="1899"/>
                  </a:lnTo>
                  <a:lnTo>
                    <a:pt x="3635" y="1896"/>
                  </a:lnTo>
                  <a:lnTo>
                    <a:pt x="3635" y="1892"/>
                  </a:lnTo>
                  <a:lnTo>
                    <a:pt x="3634" y="1889"/>
                  </a:lnTo>
                  <a:lnTo>
                    <a:pt x="3632" y="1884"/>
                  </a:lnTo>
                  <a:lnTo>
                    <a:pt x="3625" y="1875"/>
                  </a:lnTo>
                  <a:lnTo>
                    <a:pt x="3616" y="1865"/>
                  </a:lnTo>
                  <a:lnTo>
                    <a:pt x="3603" y="1853"/>
                  </a:lnTo>
                  <a:lnTo>
                    <a:pt x="3588" y="1841"/>
                  </a:lnTo>
                  <a:lnTo>
                    <a:pt x="3554" y="1818"/>
                  </a:lnTo>
                  <a:lnTo>
                    <a:pt x="3518" y="1794"/>
                  </a:lnTo>
                  <a:lnTo>
                    <a:pt x="3486" y="1770"/>
                  </a:lnTo>
                  <a:lnTo>
                    <a:pt x="3473" y="1760"/>
                  </a:lnTo>
                  <a:lnTo>
                    <a:pt x="3461" y="1751"/>
                  </a:lnTo>
                  <a:lnTo>
                    <a:pt x="3453" y="1742"/>
                  </a:lnTo>
                  <a:lnTo>
                    <a:pt x="3449" y="1737"/>
                  </a:lnTo>
                  <a:lnTo>
                    <a:pt x="3449" y="1737"/>
                  </a:lnTo>
                  <a:lnTo>
                    <a:pt x="3449" y="1728"/>
                  </a:lnTo>
                  <a:lnTo>
                    <a:pt x="3449" y="1725"/>
                  </a:lnTo>
                  <a:lnTo>
                    <a:pt x="3451" y="1723"/>
                  </a:lnTo>
                  <a:lnTo>
                    <a:pt x="3455" y="1720"/>
                  </a:lnTo>
                  <a:lnTo>
                    <a:pt x="3462" y="1719"/>
                  </a:lnTo>
                  <a:lnTo>
                    <a:pt x="3462" y="1719"/>
                  </a:lnTo>
                  <a:lnTo>
                    <a:pt x="3471" y="1720"/>
                  </a:lnTo>
                  <a:lnTo>
                    <a:pt x="3480" y="1722"/>
                  </a:lnTo>
                  <a:lnTo>
                    <a:pt x="3502" y="1728"/>
                  </a:lnTo>
                  <a:lnTo>
                    <a:pt x="3527" y="1738"/>
                  </a:lnTo>
                  <a:lnTo>
                    <a:pt x="3554" y="1748"/>
                  </a:lnTo>
                  <a:lnTo>
                    <a:pt x="3554" y="1748"/>
                  </a:lnTo>
                  <a:lnTo>
                    <a:pt x="3564" y="1751"/>
                  </a:lnTo>
                  <a:lnTo>
                    <a:pt x="3575" y="1753"/>
                  </a:lnTo>
                  <a:lnTo>
                    <a:pt x="3575" y="1753"/>
                  </a:lnTo>
                  <a:lnTo>
                    <a:pt x="3581" y="1753"/>
                  </a:lnTo>
                  <a:lnTo>
                    <a:pt x="3586" y="1751"/>
                  </a:lnTo>
                  <a:lnTo>
                    <a:pt x="3592" y="1748"/>
                  </a:lnTo>
                  <a:lnTo>
                    <a:pt x="3597" y="1744"/>
                  </a:lnTo>
                  <a:lnTo>
                    <a:pt x="3606" y="1735"/>
                  </a:lnTo>
                  <a:lnTo>
                    <a:pt x="3612" y="1723"/>
                  </a:lnTo>
                  <a:lnTo>
                    <a:pt x="3616" y="1711"/>
                  </a:lnTo>
                  <a:lnTo>
                    <a:pt x="3619" y="1698"/>
                  </a:lnTo>
                  <a:lnTo>
                    <a:pt x="3620" y="1686"/>
                  </a:lnTo>
                  <a:lnTo>
                    <a:pt x="3620" y="1676"/>
                  </a:lnTo>
                  <a:lnTo>
                    <a:pt x="3620" y="1676"/>
                  </a:lnTo>
                  <a:lnTo>
                    <a:pt x="3619" y="1670"/>
                  </a:lnTo>
                  <a:lnTo>
                    <a:pt x="3615" y="1666"/>
                  </a:lnTo>
                  <a:lnTo>
                    <a:pt x="3609" y="1661"/>
                  </a:lnTo>
                  <a:lnTo>
                    <a:pt x="3600" y="1658"/>
                  </a:lnTo>
                  <a:lnTo>
                    <a:pt x="3589" y="1655"/>
                  </a:lnTo>
                  <a:lnTo>
                    <a:pt x="3579" y="1654"/>
                  </a:lnTo>
                  <a:lnTo>
                    <a:pt x="3552" y="1652"/>
                  </a:lnTo>
                  <a:lnTo>
                    <a:pt x="3552" y="1652"/>
                  </a:lnTo>
                  <a:lnTo>
                    <a:pt x="3524" y="1654"/>
                  </a:lnTo>
                  <a:lnTo>
                    <a:pt x="3498" y="1658"/>
                  </a:lnTo>
                  <a:lnTo>
                    <a:pt x="3473" y="1664"/>
                  </a:lnTo>
                  <a:lnTo>
                    <a:pt x="3462" y="1669"/>
                  </a:lnTo>
                  <a:lnTo>
                    <a:pt x="3452" y="1673"/>
                  </a:lnTo>
                  <a:lnTo>
                    <a:pt x="3452" y="1673"/>
                  </a:lnTo>
                  <a:lnTo>
                    <a:pt x="3445" y="1676"/>
                  </a:lnTo>
                  <a:lnTo>
                    <a:pt x="3437" y="1679"/>
                  </a:lnTo>
                  <a:lnTo>
                    <a:pt x="3426" y="1680"/>
                  </a:lnTo>
                  <a:lnTo>
                    <a:pt x="3426" y="1680"/>
                  </a:lnTo>
                  <a:lnTo>
                    <a:pt x="3418" y="1680"/>
                  </a:lnTo>
                  <a:lnTo>
                    <a:pt x="3411" y="1679"/>
                  </a:lnTo>
                  <a:lnTo>
                    <a:pt x="3405" y="1676"/>
                  </a:lnTo>
                  <a:lnTo>
                    <a:pt x="3399" y="1673"/>
                  </a:lnTo>
                  <a:lnTo>
                    <a:pt x="3395" y="1670"/>
                  </a:lnTo>
                  <a:lnTo>
                    <a:pt x="3390" y="1666"/>
                  </a:lnTo>
                  <a:lnTo>
                    <a:pt x="3389" y="1661"/>
                  </a:lnTo>
                  <a:lnTo>
                    <a:pt x="3386" y="1657"/>
                  </a:lnTo>
                  <a:lnTo>
                    <a:pt x="3386" y="1652"/>
                  </a:lnTo>
                  <a:lnTo>
                    <a:pt x="3386" y="1648"/>
                  </a:lnTo>
                  <a:lnTo>
                    <a:pt x="3387" y="1643"/>
                  </a:lnTo>
                  <a:lnTo>
                    <a:pt x="3392" y="1639"/>
                  </a:lnTo>
                  <a:lnTo>
                    <a:pt x="3396" y="1635"/>
                  </a:lnTo>
                  <a:lnTo>
                    <a:pt x="3402" y="1632"/>
                  </a:lnTo>
                  <a:lnTo>
                    <a:pt x="3411" y="1629"/>
                  </a:lnTo>
                  <a:lnTo>
                    <a:pt x="3421" y="1627"/>
                  </a:lnTo>
                  <a:lnTo>
                    <a:pt x="3421" y="1627"/>
                  </a:lnTo>
                  <a:lnTo>
                    <a:pt x="3431" y="1626"/>
                  </a:lnTo>
                  <a:lnTo>
                    <a:pt x="3442" y="1623"/>
                  </a:lnTo>
                  <a:lnTo>
                    <a:pt x="3448" y="1621"/>
                  </a:lnTo>
                  <a:lnTo>
                    <a:pt x="3452" y="1618"/>
                  </a:lnTo>
                  <a:lnTo>
                    <a:pt x="3453" y="1614"/>
                  </a:lnTo>
                  <a:lnTo>
                    <a:pt x="3455" y="1611"/>
                  </a:lnTo>
                  <a:lnTo>
                    <a:pt x="3453" y="1607"/>
                  </a:lnTo>
                  <a:lnTo>
                    <a:pt x="3452" y="1604"/>
                  </a:lnTo>
                  <a:lnTo>
                    <a:pt x="3449" y="1595"/>
                  </a:lnTo>
                  <a:lnTo>
                    <a:pt x="3445" y="1586"/>
                  </a:lnTo>
                  <a:lnTo>
                    <a:pt x="3443" y="1581"/>
                  </a:lnTo>
                  <a:lnTo>
                    <a:pt x="3443" y="1577"/>
                  </a:lnTo>
                  <a:lnTo>
                    <a:pt x="3445" y="1573"/>
                  </a:lnTo>
                  <a:lnTo>
                    <a:pt x="3448" y="1570"/>
                  </a:lnTo>
                  <a:lnTo>
                    <a:pt x="3448" y="1570"/>
                  </a:lnTo>
                  <a:lnTo>
                    <a:pt x="3452" y="1567"/>
                  </a:lnTo>
                  <a:lnTo>
                    <a:pt x="3456" y="1565"/>
                  </a:lnTo>
                  <a:lnTo>
                    <a:pt x="3456" y="1565"/>
                  </a:lnTo>
                  <a:lnTo>
                    <a:pt x="3462" y="1567"/>
                  </a:lnTo>
                  <a:lnTo>
                    <a:pt x="3470" y="1568"/>
                  </a:lnTo>
                  <a:lnTo>
                    <a:pt x="3485" y="1574"/>
                  </a:lnTo>
                  <a:lnTo>
                    <a:pt x="3518" y="1592"/>
                  </a:lnTo>
                  <a:lnTo>
                    <a:pt x="3518" y="1592"/>
                  </a:lnTo>
                  <a:lnTo>
                    <a:pt x="3538" y="1601"/>
                  </a:lnTo>
                  <a:lnTo>
                    <a:pt x="3557" y="1608"/>
                  </a:lnTo>
                  <a:lnTo>
                    <a:pt x="3575" y="1614"/>
                  </a:lnTo>
                  <a:lnTo>
                    <a:pt x="3584" y="1615"/>
                  </a:lnTo>
                  <a:lnTo>
                    <a:pt x="3591" y="1617"/>
                  </a:lnTo>
                  <a:lnTo>
                    <a:pt x="3591" y="1617"/>
                  </a:lnTo>
                  <a:lnTo>
                    <a:pt x="3598" y="1617"/>
                  </a:lnTo>
                  <a:lnTo>
                    <a:pt x="3604" y="1615"/>
                  </a:lnTo>
                  <a:lnTo>
                    <a:pt x="3604" y="1615"/>
                  </a:lnTo>
                  <a:lnTo>
                    <a:pt x="3620" y="1611"/>
                  </a:lnTo>
                  <a:lnTo>
                    <a:pt x="3637" y="1608"/>
                  </a:lnTo>
                  <a:lnTo>
                    <a:pt x="3666" y="1607"/>
                  </a:lnTo>
                  <a:lnTo>
                    <a:pt x="3679" y="1605"/>
                  </a:lnTo>
                  <a:lnTo>
                    <a:pt x="3694" y="1602"/>
                  </a:lnTo>
                  <a:lnTo>
                    <a:pt x="3707" y="1595"/>
                  </a:lnTo>
                  <a:lnTo>
                    <a:pt x="3722" y="1586"/>
                  </a:lnTo>
                  <a:lnTo>
                    <a:pt x="3722" y="1586"/>
                  </a:lnTo>
                  <a:lnTo>
                    <a:pt x="3728" y="1580"/>
                  </a:lnTo>
                  <a:lnTo>
                    <a:pt x="3731" y="1574"/>
                  </a:lnTo>
                  <a:lnTo>
                    <a:pt x="3731" y="1568"/>
                  </a:lnTo>
                  <a:lnTo>
                    <a:pt x="3728" y="1562"/>
                  </a:lnTo>
                  <a:lnTo>
                    <a:pt x="3724" y="1556"/>
                  </a:lnTo>
                  <a:lnTo>
                    <a:pt x="3716" y="1552"/>
                  </a:lnTo>
                  <a:lnTo>
                    <a:pt x="3699" y="1540"/>
                  </a:lnTo>
                  <a:lnTo>
                    <a:pt x="3659" y="1519"/>
                  </a:lnTo>
                  <a:lnTo>
                    <a:pt x="3641" y="1509"/>
                  </a:lnTo>
                  <a:lnTo>
                    <a:pt x="3634" y="1503"/>
                  </a:lnTo>
                  <a:lnTo>
                    <a:pt x="3629" y="1499"/>
                  </a:lnTo>
                  <a:lnTo>
                    <a:pt x="3629" y="1499"/>
                  </a:lnTo>
                  <a:lnTo>
                    <a:pt x="3626" y="1493"/>
                  </a:lnTo>
                  <a:lnTo>
                    <a:pt x="3626" y="1491"/>
                  </a:lnTo>
                  <a:lnTo>
                    <a:pt x="3628" y="1488"/>
                  </a:lnTo>
                  <a:lnTo>
                    <a:pt x="3632" y="1485"/>
                  </a:lnTo>
                  <a:lnTo>
                    <a:pt x="3640" y="1484"/>
                  </a:lnTo>
                  <a:lnTo>
                    <a:pt x="3650" y="1481"/>
                  </a:lnTo>
                  <a:lnTo>
                    <a:pt x="3663" y="1481"/>
                  </a:lnTo>
                  <a:lnTo>
                    <a:pt x="3691" y="1480"/>
                  </a:lnTo>
                  <a:lnTo>
                    <a:pt x="3691" y="1480"/>
                  </a:lnTo>
                  <a:lnTo>
                    <a:pt x="3744" y="1481"/>
                  </a:lnTo>
                  <a:lnTo>
                    <a:pt x="3786" y="1484"/>
                  </a:lnTo>
                  <a:lnTo>
                    <a:pt x="3786" y="1484"/>
                  </a:lnTo>
                  <a:lnTo>
                    <a:pt x="3787" y="1484"/>
                  </a:lnTo>
                  <a:lnTo>
                    <a:pt x="3787" y="1484"/>
                  </a:lnTo>
                  <a:lnTo>
                    <a:pt x="3793" y="1483"/>
                  </a:lnTo>
                  <a:lnTo>
                    <a:pt x="3799" y="1481"/>
                  </a:lnTo>
                  <a:lnTo>
                    <a:pt x="3805" y="1480"/>
                  </a:lnTo>
                  <a:lnTo>
                    <a:pt x="3809" y="1475"/>
                  </a:lnTo>
                  <a:lnTo>
                    <a:pt x="3817" y="1468"/>
                  </a:lnTo>
                  <a:lnTo>
                    <a:pt x="3821" y="1459"/>
                  </a:lnTo>
                  <a:lnTo>
                    <a:pt x="3821" y="1459"/>
                  </a:lnTo>
                  <a:lnTo>
                    <a:pt x="3824" y="1450"/>
                  </a:lnTo>
                  <a:lnTo>
                    <a:pt x="3823" y="1441"/>
                  </a:lnTo>
                  <a:lnTo>
                    <a:pt x="3821" y="1438"/>
                  </a:lnTo>
                  <a:lnTo>
                    <a:pt x="3818" y="1437"/>
                  </a:lnTo>
                  <a:lnTo>
                    <a:pt x="3815" y="1434"/>
                  </a:lnTo>
                  <a:lnTo>
                    <a:pt x="3812" y="1434"/>
                  </a:lnTo>
                  <a:lnTo>
                    <a:pt x="3812" y="1434"/>
                  </a:lnTo>
                  <a:lnTo>
                    <a:pt x="3804" y="1435"/>
                  </a:lnTo>
                  <a:lnTo>
                    <a:pt x="3804" y="1435"/>
                  </a:lnTo>
                  <a:lnTo>
                    <a:pt x="3799" y="1437"/>
                  </a:lnTo>
                  <a:lnTo>
                    <a:pt x="3792" y="1437"/>
                  </a:lnTo>
                  <a:lnTo>
                    <a:pt x="3792" y="1437"/>
                  </a:lnTo>
                  <a:lnTo>
                    <a:pt x="3783" y="1437"/>
                  </a:lnTo>
                  <a:lnTo>
                    <a:pt x="3774" y="1435"/>
                  </a:lnTo>
                  <a:lnTo>
                    <a:pt x="3752" y="1429"/>
                  </a:lnTo>
                  <a:lnTo>
                    <a:pt x="3730" y="1420"/>
                  </a:lnTo>
                  <a:lnTo>
                    <a:pt x="3709" y="1410"/>
                  </a:lnTo>
                  <a:lnTo>
                    <a:pt x="3691" y="1397"/>
                  </a:lnTo>
                  <a:lnTo>
                    <a:pt x="3685" y="1389"/>
                  </a:lnTo>
                  <a:lnTo>
                    <a:pt x="3679" y="1384"/>
                  </a:lnTo>
                  <a:lnTo>
                    <a:pt x="3675" y="1376"/>
                  </a:lnTo>
                  <a:lnTo>
                    <a:pt x="3674" y="1369"/>
                  </a:lnTo>
                  <a:lnTo>
                    <a:pt x="3674" y="1363"/>
                  </a:lnTo>
                  <a:lnTo>
                    <a:pt x="3676" y="1357"/>
                  </a:lnTo>
                  <a:lnTo>
                    <a:pt x="3676" y="1357"/>
                  </a:lnTo>
                  <a:lnTo>
                    <a:pt x="3684" y="1348"/>
                  </a:lnTo>
                  <a:lnTo>
                    <a:pt x="3691" y="1344"/>
                  </a:lnTo>
                  <a:lnTo>
                    <a:pt x="3700" y="1341"/>
                  </a:lnTo>
                  <a:lnTo>
                    <a:pt x="3709" y="1341"/>
                  </a:lnTo>
                  <a:lnTo>
                    <a:pt x="3709" y="1341"/>
                  </a:lnTo>
                  <a:lnTo>
                    <a:pt x="3721" y="1341"/>
                  </a:lnTo>
                  <a:lnTo>
                    <a:pt x="3733" y="1342"/>
                  </a:lnTo>
                  <a:lnTo>
                    <a:pt x="3733" y="1342"/>
                  </a:lnTo>
                  <a:lnTo>
                    <a:pt x="3746" y="1344"/>
                  </a:lnTo>
                  <a:lnTo>
                    <a:pt x="3759" y="1345"/>
                  </a:lnTo>
                  <a:lnTo>
                    <a:pt x="3759" y="1345"/>
                  </a:lnTo>
                  <a:lnTo>
                    <a:pt x="3770" y="1345"/>
                  </a:lnTo>
                  <a:lnTo>
                    <a:pt x="3780" y="1342"/>
                  </a:lnTo>
                  <a:lnTo>
                    <a:pt x="3789" y="1341"/>
                  </a:lnTo>
                  <a:lnTo>
                    <a:pt x="3801" y="1335"/>
                  </a:lnTo>
                  <a:lnTo>
                    <a:pt x="3801" y="1335"/>
                  </a:lnTo>
                  <a:lnTo>
                    <a:pt x="3808" y="1329"/>
                  </a:lnTo>
                  <a:lnTo>
                    <a:pt x="3815" y="1322"/>
                  </a:lnTo>
                  <a:lnTo>
                    <a:pt x="3820" y="1314"/>
                  </a:lnTo>
                  <a:lnTo>
                    <a:pt x="3821" y="1304"/>
                  </a:lnTo>
                  <a:lnTo>
                    <a:pt x="3823" y="1294"/>
                  </a:lnTo>
                  <a:lnTo>
                    <a:pt x="3823" y="1283"/>
                  </a:lnTo>
                  <a:lnTo>
                    <a:pt x="3820" y="1271"/>
                  </a:lnTo>
                  <a:lnTo>
                    <a:pt x="3817" y="1261"/>
                  </a:lnTo>
                  <a:lnTo>
                    <a:pt x="3812" y="1251"/>
                  </a:lnTo>
                  <a:lnTo>
                    <a:pt x="3808" y="1240"/>
                  </a:lnTo>
                  <a:lnTo>
                    <a:pt x="3802" y="1230"/>
                  </a:lnTo>
                  <a:lnTo>
                    <a:pt x="3795" y="1223"/>
                  </a:lnTo>
                  <a:lnTo>
                    <a:pt x="3787" y="1215"/>
                  </a:lnTo>
                  <a:lnTo>
                    <a:pt x="3781" y="1211"/>
                  </a:lnTo>
                  <a:lnTo>
                    <a:pt x="3774" y="1208"/>
                  </a:lnTo>
                  <a:lnTo>
                    <a:pt x="3767" y="1206"/>
                  </a:lnTo>
                  <a:lnTo>
                    <a:pt x="3767" y="1206"/>
                  </a:lnTo>
                  <a:lnTo>
                    <a:pt x="3750" y="1205"/>
                  </a:lnTo>
                  <a:lnTo>
                    <a:pt x="3731" y="1203"/>
                  </a:lnTo>
                  <a:lnTo>
                    <a:pt x="3710" y="1202"/>
                  </a:lnTo>
                  <a:lnTo>
                    <a:pt x="3690" y="1197"/>
                  </a:lnTo>
                  <a:lnTo>
                    <a:pt x="3671" y="1193"/>
                  </a:lnTo>
                  <a:lnTo>
                    <a:pt x="3656" y="1187"/>
                  </a:lnTo>
                  <a:lnTo>
                    <a:pt x="3650" y="1184"/>
                  </a:lnTo>
                  <a:lnTo>
                    <a:pt x="3646" y="1181"/>
                  </a:lnTo>
                  <a:lnTo>
                    <a:pt x="3642" y="1178"/>
                  </a:lnTo>
                  <a:lnTo>
                    <a:pt x="3641" y="1175"/>
                  </a:lnTo>
                  <a:lnTo>
                    <a:pt x="3641" y="1175"/>
                  </a:lnTo>
                  <a:lnTo>
                    <a:pt x="3641" y="1171"/>
                  </a:lnTo>
                  <a:lnTo>
                    <a:pt x="3638" y="1168"/>
                  </a:lnTo>
                  <a:lnTo>
                    <a:pt x="3631" y="1161"/>
                  </a:lnTo>
                  <a:lnTo>
                    <a:pt x="3607" y="1147"/>
                  </a:lnTo>
                  <a:lnTo>
                    <a:pt x="3597" y="1141"/>
                  </a:lnTo>
                  <a:lnTo>
                    <a:pt x="3588" y="1134"/>
                  </a:lnTo>
                  <a:lnTo>
                    <a:pt x="3586" y="1131"/>
                  </a:lnTo>
                  <a:lnTo>
                    <a:pt x="3585" y="1128"/>
                  </a:lnTo>
                  <a:lnTo>
                    <a:pt x="3586" y="1124"/>
                  </a:lnTo>
                  <a:lnTo>
                    <a:pt x="3589" y="1121"/>
                  </a:lnTo>
                  <a:lnTo>
                    <a:pt x="3589" y="1121"/>
                  </a:lnTo>
                  <a:lnTo>
                    <a:pt x="3595" y="1116"/>
                  </a:lnTo>
                  <a:lnTo>
                    <a:pt x="3603" y="1116"/>
                  </a:lnTo>
                  <a:lnTo>
                    <a:pt x="3603" y="1116"/>
                  </a:lnTo>
                  <a:lnTo>
                    <a:pt x="3612" y="1116"/>
                  </a:lnTo>
                  <a:lnTo>
                    <a:pt x="3622" y="1119"/>
                  </a:lnTo>
                  <a:lnTo>
                    <a:pt x="3622" y="1119"/>
                  </a:lnTo>
                  <a:lnTo>
                    <a:pt x="3632" y="1122"/>
                  </a:lnTo>
                  <a:lnTo>
                    <a:pt x="3646" y="1124"/>
                  </a:lnTo>
                  <a:lnTo>
                    <a:pt x="3646" y="1124"/>
                  </a:lnTo>
                  <a:lnTo>
                    <a:pt x="3654" y="1122"/>
                  </a:lnTo>
                  <a:lnTo>
                    <a:pt x="3663" y="1119"/>
                  </a:lnTo>
                  <a:lnTo>
                    <a:pt x="3674" y="1115"/>
                  </a:lnTo>
                  <a:lnTo>
                    <a:pt x="3685" y="1109"/>
                  </a:lnTo>
                  <a:lnTo>
                    <a:pt x="3685" y="1109"/>
                  </a:lnTo>
                  <a:lnTo>
                    <a:pt x="3697" y="1102"/>
                  </a:lnTo>
                  <a:lnTo>
                    <a:pt x="3709" y="1097"/>
                  </a:lnTo>
                  <a:lnTo>
                    <a:pt x="3724" y="1096"/>
                  </a:lnTo>
                  <a:lnTo>
                    <a:pt x="3739" y="1094"/>
                  </a:lnTo>
                  <a:lnTo>
                    <a:pt x="3739" y="1094"/>
                  </a:lnTo>
                  <a:lnTo>
                    <a:pt x="3755" y="1094"/>
                  </a:lnTo>
                  <a:lnTo>
                    <a:pt x="3771" y="1097"/>
                  </a:lnTo>
                  <a:lnTo>
                    <a:pt x="3805" y="1102"/>
                  </a:lnTo>
                  <a:lnTo>
                    <a:pt x="3805" y="1102"/>
                  </a:lnTo>
                  <a:lnTo>
                    <a:pt x="3836" y="1107"/>
                  </a:lnTo>
                  <a:lnTo>
                    <a:pt x="3851" y="1109"/>
                  </a:lnTo>
                  <a:lnTo>
                    <a:pt x="3864" y="1109"/>
                  </a:lnTo>
                  <a:lnTo>
                    <a:pt x="3864" y="1109"/>
                  </a:lnTo>
                  <a:lnTo>
                    <a:pt x="3877" y="1109"/>
                  </a:lnTo>
                  <a:lnTo>
                    <a:pt x="3877" y="1109"/>
                  </a:lnTo>
                  <a:lnTo>
                    <a:pt x="3883" y="1106"/>
                  </a:lnTo>
                  <a:lnTo>
                    <a:pt x="3888" y="1103"/>
                  </a:lnTo>
                  <a:lnTo>
                    <a:pt x="3891" y="1099"/>
                  </a:lnTo>
                  <a:lnTo>
                    <a:pt x="3892" y="1093"/>
                  </a:lnTo>
                  <a:lnTo>
                    <a:pt x="3892" y="1087"/>
                  </a:lnTo>
                  <a:lnTo>
                    <a:pt x="3891" y="1081"/>
                  </a:lnTo>
                  <a:lnTo>
                    <a:pt x="3883" y="1068"/>
                  </a:lnTo>
                  <a:lnTo>
                    <a:pt x="3874" y="1054"/>
                  </a:lnTo>
                  <a:lnTo>
                    <a:pt x="3863" y="1042"/>
                  </a:lnTo>
                  <a:lnTo>
                    <a:pt x="3851" y="1035"/>
                  </a:lnTo>
                  <a:lnTo>
                    <a:pt x="3845" y="1032"/>
                  </a:lnTo>
                  <a:lnTo>
                    <a:pt x="3840" y="1032"/>
                  </a:lnTo>
                  <a:lnTo>
                    <a:pt x="3840" y="1032"/>
                  </a:lnTo>
                  <a:lnTo>
                    <a:pt x="3836" y="1032"/>
                  </a:lnTo>
                  <a:lnTo>
                    <a:pt x="3833" y="1034"/>
                  </a:lnTo>
                  <a:lnTo>
                    <a:pt x="3833" y="1034"/>
                  </a:lnTo>
                  <a:lnTo>
                    <a:pt x="3824" y="1037"/>
                  </a:lnTo>
                  <a:lnTo>
                    <a:pt x="3812" y="1041"/>
                  </a:lnTo>
                  <a:lnTo>
                    <a:pt x="3798" y="1042"/>
                  </a:lnTo>
                  <a:lnTo>
                    <a:pt x="3783" y="1044"/>
                  </a:lnTo>
                  <a:lnTo>
                    <a:pt x="3783" y="1044"/>
                  </a:lnTo>
                  <a:lnTo>
                    <a:pt x="3771" y="1042"/>
                  </a:lnTo>
                  <a:lnTo>
                    <a:pt x="3759" y="1041"/>
                  </a:lnTo>
                  <a:lnTo>
                    <a:pt x="3749" y="1040"/>
                  </a:lnTo>
                  <a:lnTo>
                    <a:pt x="3740" y="1035"/>
                  </a:lnTo>
                  <a:lnTo>
                    <a:pt x="3731" y="1031"/>
                  </a:lnTo>
                  <a:lnTo>
                    <a:pt x="3724" y="1025"/>
                  </a:lnTo>
                  <a:lnTo>
                    <a:pt x="3719" y="1017"/>
                  </a:lnTo>
                  <a:lnTo>
                    <a:pt x="3716" y="1008"/>
                  </a:lnTo>
                  <a:lnTo>
                    <a:pt x="3716" y="1008"/>
                  </a:lnTo>
                  <a:lnTo>
                    <a:pt x="3716" y="1003"/>
                  </a:lnTo>
                  <a:lnTo>
                    <a:pt x="3716" y="998"/>
                  </a:lnTo>
                  <a:lnTo>
                    <a:pt x="3719" y="995"/>
                  </a:lnTo>
                  <a:lnTo>
                    <a:pt x="3721" y="992"/>
                  </a:lnTo>
                  <a:lnTo>
                    <a:pt x="3725" y="989"/>
                  </a:lnTo>
                  <a:lnTo>
                    <a:pt x="3730" y="989"/>
                  </a:lnTo>
                  <a:lnTo>
                    <a:pt x="3739" y="988"/>
                  </a:lnTo>
                  <a:lnTo>
                    <a:pt x="3739" y="988"/>
                  </a:lnTo>
                  <a:lnTo>
                    <a:pt x="3753" y="989"/>
                  </a:lnTo>
                  <a:lnTo>
                    <a:pt x="3767" y="991"/>
                  </a:lnTo>
                  <a:lnTo>
                    <a:pt x="3767" y="991"/>
                  </a:lnTo>
                  <a:lnTo>
                    <a:pt x="3781" y="992"/>
                  </a:lnTo>
                  <a:lnTo>
                    <a:pt x="3795" y="994"/>
                  </a:lnTo>
                  <a:lnTo>
                    <a:pt x="3795" y="994"/>
                  </a:lnTo>
                  <a:lnTo>
                    <a:pt x="3805" y="992"/>
                  </a:lnTo>
                  <a:lnTo>
                    <a:pt x="3809" y="991"/>
                  </a:lnTo>
                  <a:lnTo>
                    <a:pt x="3812" y="988"/>
                  </a:lnTo>
                  <a:lnTo>
                    <a:pt x="3812" y="988"/>
                  </a:lnTo>
                  <a:lnTo>
                    <a:pt x="3814" y="985"/>
                  </a:lnTo>
                  <a:lnTo>
                    <a:pt x="3812" y="980"/>
                  </a:lnTo>
                  <a:lnTo>
                    <a:pt x="3811" y="977"/>
                  </a:lnTo>
                  <a:lnTo>
                    <a:pt x="3806" y="973"/>
                  </a:lnTo>
                  <a:lnTo>
                    <a:pt x="3796" y="966"/>
                  </a:lnTo>
                  <a:lnTo>
                    <a:pt x="3781" y="958"/>
                  </a:lnTo>
                  <a:lnTo>
                    <a:pt x="3764" y="951"/>
                  </a:lnTo>
                  <a:lnTo>
                    <a:pt x="3746" y="945"/>
                  </a:lnTo>
                  <a:lnTo>
                    <a:pt x="3727" y="941"/>
                  </a:lnTo>
                  <a:lnTo>
                    <a:pt x="3707" y="939"/>
                  </a:lnTo>
                  <a:lnTo>
                    <a:pt x="3707" y="939"/>
                  </a:lnTo>
                  <a:lnTo>
                    <a:pt x="3696" y="941"/>
                  </a:lnTo>
                  <a:lnTo>
                    <a:pt x="3685" y="944"/>
                  </a:lnTo>
                  <a:lnTo>
                    <a:pt x="3676" y="948"/>
                  </a:lnTo>
                  <a:lnTo>
                    <a:pt x="3674" y="952"/>
                  </a:lnTo>
                  <a:lnTo>
                    <a:pt x="3671" y="955"/>
                  </a:lnTo>
                  <a:lnTo>
                    <a:pt x="3671" y="955"/>
                  </a:lnTo>
                  <a:lnTo>
                    <a:pt x="3666" y="963"/>
                  </a:lnTo>
                  <a:lnTo>
                    <a:pt x="3662" y="969"/>
                  </a:lnTo>
                  <a:lnTo>
                    <a:pt x="3656" y="973"/>
                  </a:lnTo>
                  <a:lnTo>
                    <a:pt x="3650" y="977"/>
                  </a:lnTo>
                  <a:lnTo>
                    <a:pt x="3642" y="980"/>
                  </a:lnTo>
                  <a:lnTo>
                    <a:pt x="3637" y="982"/>
                  </a:lnTo>
                  <a:lnTo>
                    <a:pt x="3623" y="983"/>
                  </a:lnTo>
                  <a:lnTo>
                    <a:pt x="3623" y="983"/>
                  </a:lnTo>
                  <a:lnTo>
                    <a:pt x="3617" y="983"/>
                  </a:lnTo>
                  <a:lnTo>
                    <a:pt x="3612" y="982"/>
                  </a:lnTo>
                  <a:lnTo>
                    <a:pt x="3607" y="980"/>
                  </a:lnTo>
                  <a:lnTo>
                    <a:pt x="3604" y="977"/>
                  </a:lnTo>
                  <a:lnTo>
                    <a:pt x="3603" y="973"/>
                  </a:lnTo>
                  <a:lnTo>
                    <a:pt x="3604" y="970"/>
                  </a:lnTo>
                  <a:lnTo>
                    <a:pt x="3607" y="966"/>
                  </a:lnTo>
                  <a:lnTo>
                    <a:pt x="3615" y="960"/>
                  </a:lnTo>
                  <a:lnTo>
                    <a:pt x="3615" y="960"/>
                  </a:lnTo>
                  <a:lnTo>
                    <a:pt x="3622" y="955"/>
                  </a:lnTo>
                  <a:lnTo>
                    <a:pt x="3628" y="950"/>
                  </a:lnTo>
                  <a:lnTo>
                    <a:pt x="3634" y="942"/>
                  </a:lnTo>
                  <a:lnTo>
                    <a:pt x="3638" y="935"/>
                  </a:lnTo>
                  <a:lnTo>
                    <a:pt x="3647" y="917"/>
                  </a:lnTo>
                  <a:lnTo>
                    <a:pt x="3653" y="898"/>
                  </a:lnTo>
                  <a:lnTo>
                    <a:pt x="3656" y="880"/>
                  </a:lnTo>
                  <a:lnTo>
                    <a:pt x="3659" y="861"/>
                  </a:lnTo>
                  <a:lnTo>
                    <a:pt x="3659" y="843"/>
                  </a:lnTo>
                  <a:lnTo>
                    <a:pt x="3657" y="828"/>
                  </a:lnTo>
                  <a:lnTo>
                    <a:pt x="3657" y="828"/>
                  </a:lnTo>
                  <a:lnTo>
                    <a:pt x="3659" y="822"/>
                  </a:lnTo>
                  <a:lnTo>
                    <a:pt x="3663" y="817"/>
                  </a:lnTo>
                  <a:lnTo>
                    <a:pt x="3669" y="812"/>
                  </a:lnTo>
                  <a:lnTo>
                    <a:pt x="3678" y="808"/>
                  </a:lnTo>
                  <a:lnTo>
                    <a:pt x="3700" y="799"/>
                  </a:lnTo>
                  <a:lnTo>
                    <a:pt x="3725" y="790"/>
                  </a:lnTo>
                  <a:lnTo>
                    <a:pt x="3750" y="780"/>
                  </a:lnTo>
                  <a:lnTo>
                    <a:pt x="3761" y="774"/>
                  </a:lnTo>
                  <a:lnTo>
                    <a:pt x="3770" y="768"/>
                  </a:lnTo>
                  <a:lnTo>
                    <a:pt x="3777" y="761"/>
                  </a:lnTo>
                  <a:lnTo>
                    <a:pt x="3783" y="753"/>
                  </a:lnTo>
                  <a:lnTo>
                    <a:pt x="3784" y="743"/>
                  </a:lnTo>
                  <a:lnTo>
                    <a:pt x="3783" y="732"/>
                  </a:lnTo>
                  <a:lnTo>
                    <a:pt x="3783" y="732"/>
                  </a:lnTo>
                  <a:lnTo>
                    <a:pt x="3781" y="722"/>
                  </a:lnTo>
                  <a:lnTo>
                    <a:pt x="3781" y="713"/>
                  </a:lnTo>
                  <a:lnTo>
                    <a:pt x="3784" y="704"/>
                  </a:lnTo>
                  <a:lnTo>
                    <a:pt x="3787" y="697"/>
                  </a:lnTo>
                  <a:lnTo>
                    <a:pt x="3793" y="691"/>
                  </a:lnTo>
                  <a:lnTo>
                    <a:pt x="3801" y="685"/>
                  </a:lnTo>
                  <a:lnTo>
                    <a:pt x="3808" y="679"/>
                  </a:lnTo>
                  <a:lnTo>
                    <a:pt x="3817" y="676"/>
                  </a:lnTo>
                  <a:lnTo>
                    <a:pt x="3838" y="669"/>
                  </a:lnTo>
                  <a:lnTo>
                    <a:pt x="3860" y="664"/>
                  </a:lnTo>
                  <a:lnTo>
                    <a:pt x="3880" y="663"/>
                  </a:lnTo>
                  <a:lnTo>
                    <a:pt x="3899" y="662"/>
                  </a:lnTo>
                  <a:lnTo>
                    <a:pt x="3899" y="662"/>
                  </a:lnTo>
                  <a:lnTo>
                    <a:pt x="3907" y="662"/>
                  </a:lnTo>
                  <a:lnTo>
                    <a:pt x="3913" y="660"/>
                  </a:lnTo>
                  <a:lnTo>
                    <a:pt x="3917" y="657"/>
                  </a:lnTo>
                  <a:lnTo>
                    <a:pt x="3919" y="653"/>
                  </a:lnTo>
                  <a:lnTo>
                    <a:pt x="3919" y="648"/>
                  </a:lnTo>
                  <a:lnTo>
                    <a:pt x="3919" y="644"/>
                  </a:lnTo>
                  <a:lnTo>
                    <a:pt x="3916" y="639"/>
                  </a:lnTo>
                  <a:lnTo>
                    <a:pt x="3913" y="633"/>
                  </a:lnTo>
                  <a:lnTo>
                    <a:pt x="3902" y="623"/>
                  </a:lnTo>
                  <a:lnTo>
                    <a:pt x="3889" y="614"/>
                  </a:lnTo>
                  <a:lnTo>
                    <a:pt x="3882" y="610"/>
                  </a:lnTo>
                  <a:lnTo>
                    <a:pt x="3874" y="608"/>
                  </a:lnTo>
                  <a:lnTo>
                    <a:pt x="3867" y="605"/>
                  </a:lnTo>
                  <a:lnTo>
                    <a:pt x="3858" y="605"/>
                  </a:lnTo>
                  <a:lnTo>
                    <a:pt x="3858" y="605"/>
                  </a:lnTo>
                  <a:lnTo>
                    <a:pt x="3852" y="605"/>
                  </a:lnTo>
                  <a:lnTo>
                    <a:pt x="3852" y="605"/>
                  </a:lnTo>
                  <a:lnTo>
                    <a:pt x="3838" y="608"/>
                  </a:lnTo>
                  <a:lnTo>
                    <a:pt x="3823" y="614"/>
                  </a:lnTo>
                  <a:lnTo>
                    <a:pt x="3809" y="622"/>
                  </a:lnTo>
                  <a:lnTo>
                    <a:pt x="3795" y="629"/>
                  </a:lnTo>
                  <a:lnTo>
                    <a:pt x="3770" y="642"/>
                  </a:lnTo>
                  <a:lnTo>
                    <a:pt x="3759" y="647"/>
                  </a:lnTo>
                  <a:lnTo>
                    <a:pt x="3749" y="648"/>
                  </a:lnTo>
                  <a:lnTo>
                    <a:pt x="3749" y="648"/>
                  </a:lnTo>
                  <a:lnTo>
                    <a:pt x="3741" y="647"/>
                  </a:lnTo>
                  <a:lnTo>
                    <a:pt x="3736" y="644"/>
                  </a:lnTo>
                  <a:lnTo>
                    <a:pt x="3736" y="644"/>
                  </a:lnTo>
                  <a:lnTo>
                    <a:pt x="3733" y="639"/>
                  </a:lnTo>
                  <a:lnTo>
                    <a:pt x="3731" y="635"/>
                  </a:lnTo>
                  <a:lnTo>
                    <a:pt x="3733" y="630"/>
                  </a:lnTo>
                  <a:lnTo>
                    <a:pt x="3734" y="626"/>
                  </a:lnTo>
                  <a:lnTo>
                    <a:pt x="3739" y="620"/>
                  </a:lnTo>
                  <a:lnTo>
                    <a:pt x="3744" y="616"/>
                  </a:lnTo>
                  <a:lnTo>
                    <a:pt x="3759" y="607"/>
                  </a:lnTo>
                  <a:lnTo>
                    <a:pt x="3777" y="598"/>
                  </a:lnTo>
                  <a:lnTo>
                    <a:pt x="3795" y="591"/>
                  </a:lnTo>
                  <a:lnTo>
                    <a:pt x="3814" y="586"/>
                  </a:lnTo>
                  <a:lnTo>
                    <a:pt x="3831" y="585"/>
                  </a:lnTo>
                  <a:lnTo>
                    <a:pt x="3831" y="585"/>
                  </a:lnTo>
                  <a:lnTo>
                    <a:pt x="3871" y="583"/>
                  </a:lnTo>
                  <a:lnTo>
                    <a:pt x="3922" y="580"/>
                  </a:lnTo>
                  <a:lnTo>
                    <a:pt x="3948" y="577"/>
                  </a:lnTo>
                  <a:lnTo>
                    <a:pt x="3972" y="573"/>
                  </a:lnTo>
                  <a:lnTo>
                    <a:pt x="3993" y="567"/>
                  </a:lnTo>
                  <a:lnTo>
                    <a:pt x="4001" y="564"/>
                  </a:lnTo>
                  <a:lnTo>
                    <a:pt x="4009" y="560"/>
                  </a:lnTo>
                  <a:lnTo>
                    <a:pt x="4009" y="560"/>
                  </a:lnTo>
                  <a:lnTo>
                    <a:pt x="4013" y="557"/>
                  </a:lnTo>
                  <a:lnTo>
                    <a:pt x="4015" y="554"/>
                  </a:lnTo>
                  <a:lnTo>
                    <a:pt x="4016" y="551"/>
                  </a:lnTo>
                  <a:lnTo>
                    <a:pt x="4015" y="548"/>
                  </a:lnTo>
                  <a:lnTo>
                    <a:pt x="4012" y="545"/>
                  </a:lnTo>
                  <a:lnTo>
                    <a:pt x="4007" y="542"/>
                  </a:lnTo>
                  <a:lnTo>
                    <a:pt x="3995" y="536"/>
                  </a:lnTo>
                  <a:lnTo>
                    <a:pt x="3978" y="533"/>
                  </a:lnTo>
                  <a:lnTo>
                    <a:pt x="3959" y="529"/>
                  </a:lnTo>
                  <a:lnTo>
                    <a:pt x="3936" y="527"/>
                  </a:lnTo>
                  <a:lnTo>
                    <a:pt x="3914" y="527"/>
                  </a:lnTo>
                  <a:lnTo>
                    <a:pt x="3914" y="527"/>
                  </a:lnTo>
                  <a:lnTo>
                    <a:pt x="3896" y="527"/>
                  </a:lnTo>
                  <a:lnTo>
                    <a:pt x="3879" y="529"/>
                  </a:lnTo>
                  <a:lnTo>
                    <a:pt x="3879" y="529"/>
                  </a:lnTo>
                  <a:lnTo>
                    <a:pt x="3857" y="530"/>
                  </a:lnTo>
                  <a:lnTo>
                    <a:pt x="3857" y="530"/>
                  </a:lnTo>
                  <a:lnTo>
                    <a:pt x="3843" y="529"/>
                  </a:lnTo>
                  <a:lnTo>
                    <a:pt x="3836" y="527"/>
                  </a:lnTo>
                  <a:lnTo>
                    <a:pt x="3833" y="524"/>
                  </a:lnTo>
                  <a:lnTo>
                    <a:pt x="3833" y="523"/>
                  </a:lnTo>
                  <a:lnTo>
                    <a:pt x="3833" y="521"/>
                  </a:lnTo>
                  <a:lnTo>
                    <a:pt x="3836" y="518"/>
                  </a:lnTo>
                  <a:lnTo>
                    <a:pt x="3845" y="514"/>
                  </a:lnTo>
                  <a:lnTo>
                    <a:pt x="3861" y="511"/>
                  </a:lnTo>
                  <a:lnTo>
                    <a:pt x="3883" y="508"/>
                  </a:lnTo>
                  <a:lnTo>
                    <a:pt x="3913" y="505"/>
                  </a:lnTo>
                  <a:lnTo>
                    <a:pt x="3913" y="505"/>
                  </a:lnTo>
                  <a:lnTo>
                    <a:pt x="3945" y="504"/>
                  </a:lnTo>
                  <a:lnTo>
                    <a:pt x="3969" y="501"/>
                  </a:lnTo>
                  <a:lnTo>
                    <a:pt x="3987" y="498"/>
                  </a:lnTo>
                  <a:lnTo>
                    <a:pt x="4000" y="492"/>
                  </a:lnTo>
                  <a:lnTo>
                    <a:pt x="4027" y="483"/>
                  </a:lnTo>
                  <a:lnTo>
                    <a:pt x="4044" y="478"/>
                  </a:lnTo>
                  <a:lnTo>
                    <a:pt x="4066" y="474"/>
                  </a:lnTo>
                  <a:lnTo>
                    <a:pt x="4066" y="474"/>
                  </a:lnTo>
                  <a:lnTo>
                    <a:pt x="4088" y="471"/>
                  </a:lnTo>
                  <a:lnTo>
                    <a:pt x="4105" y="465"/>
                  </a:lnTo>
                  <a:lnTo>
                    <a:pt x="4115" y="459"/>
                  </a:lnTo>
                  <a:lnTo>
                    <a:pt x="4122" y="452"/>
                  </a:lnTo>
                  <a:lnTo>
                    <a:pt x="4128" y="446"/>
                  </a:lnTo>
                  <a:lnTo>
                    <a:pt x="4136" y="440"/>
                  </a:lnTo>
                  <a:lnTo>
                    <a:pt x="4145" y="437"/>
                  </a:lnTo>
                  <a:lnTo>
                    <a:pt x="4158" y="434"/>
                  </a:lnTo>
                  <a:lnTo>
                    <a:pt x="4158" y="434"/>
                  </a:lnTo>
                  <a:lnTo>
                    <a:pt x="4177" y="433"/>
                  </a:lnTo>
                  <a:lnTo>
                    <a:pt x="4202" y="425"/>
                  </a:lnTo>
                  <a:lnTo>
                    <a:pt x="4227" y="416"/>
                  </a:lnTo>
                  <a:lnTo>
                    <a:pt x="4254" y="406"/>
                  </a:lnTo>
                  <a:lnTo>
                    <a:pt x="4279" y="394"/>
                  </a:lnTo>
                  <a:lnTo>
                    <a:pt x="4298" y="383"/>
                  </a:lnTo>
                  <a:lnTo>
                    <a:pt x="4306" y="376"/>
                  </a:lnTo>
                  <a:lnTo>
                    <a:pt x="4311" y="372"/>
                  </a:lnTo>
                  <a:lnTo>
                    <a:pt x="4316" y="366"/>
                  </a:lnTo>
                  <a:lnTo>
                    <a:pt x="4317" y="362"/>
                  </a:lnTo>
                  <a:lnTo>
                    <a:pt x="4317" y="362"/>
                  </a:lnTo>
                  <a:lnTo>
                    <a:pt x="4314" y="357"/>
                  </a:lnTo>
                  <a:lnTo>
                    <a:pt x="4310" y="353"/>
                  </a:lnTo>
                  <a:lnTo>
                    <a:pt x="4301" y="347"/>
                  </a:lnTo>
                  <a:lnTo>
                    <a:pt x="4289" y="341"/>
                  </a:lnTo>
                  <a:lnTo>
                    <a:pt x="4261" y="329"/>
                  </a:lnTo>
                  <a:lnTo>
                    <a:pt x="4224" y="319"/>
                  </a:lnTo>
                  <a:lnTo>
                    <a:pt x="4186" y="309"/>
                  </a:lnTo>
                  <a:lnTo>
                    <a:pt x="4146" y="301"/>
                  </a:lnTo>
                  <a:lnTo>
                    <a:pt x="4108" y="295"/>
                  </a:lnTo>
                  <a:lnTo>
                    <a:pt x="4090" y="294"/>
                  </a:lnTo>
                  <a:lnTo>
                    <a:pt x="4075" y="292"/>
                  </a:lnTo>
                  <a:lnTo>
                    <a:pt x="4075" y="292"/>
                  </a:lnTo>
                  <a:lnTo>
                    <a:pt x="4047" y="294"/>
                  </a:lnTo>
                  <a:lnTo>
                    <a:pt x="4021" y="295"/>
                  </a:lnTo>
                  <a:lnTo>
                    <a:pt x="3997" y="300"/>
                  </a:lnTo>
                  <a:lnTo>
                    <a:pt x="3976" y="306"/>
                  </a:lnTo>
                  <a:lnTo>
                    <a:pt x="3966" y="310"/>
                  </a:lnTo>
                  <a:lnTo>
                    <a:pt x="3959" y="315"/>
                  </a:lnTo>
                  <a:lnTo>
                    <a:pt x="3951" y="320"/>
                  </a:lnTo>
                  <a:lnTo>
                    <a:pt x="3945" y="326"/>
                  </a:lnTo>
                  <a:lnTo>
                    <a:pt x="3939" y="334"/>
                  </a:lnTo>
                  <a:lnTo>
                    <a:pt x="3935" y="341"/>
                  </a:lnTo>
                  <a:lnTo>
                    <a:pt x="3932" y="350"/>
                  </a:lnTo>
                  <a:lnTo>
                    <a:pt x="3930" y="360"/>
                  </a:lnTo>
                  <a:lnTo>
                    <a:pt x="3930" y="360"/>
                  </a:lnTo>
                  <a:lnTo>
                    <a:pt x="3930" y="366"/>
                  </a:lnTo>
                  <a:lnTo>
                    <a:pt x="3929" y="371"/>
                  </a:lnTo>
                  <a:lnTo>
                    <a:pt x="3926" y="374"/>
                  </a:lnTo>
                  <a:lnTo>
                    <a:pt x="3923" y="376"/>
                  </a:lnTo>
                  <a:lnTo>
                    <a:pt x="3919" y="380"/>
                  </a:lnTo>
                  <a:lnTo>
                    <a:pt x="3914" y="381"/>
                  </a:lnTo>
                  <a:lnTo>
                    <a:pt x="3905" y="383"/>
                  </a:lnTo>
                  <a:lnTo>
                    <a:pt x="3905" y="383"/>
                  </a:lnTo>
                  <a:lnTo>
                    <a:pt x="3894" y="381"/>
                  </a:lnTo>
                  <a:lnTo>
                    <a:pt x="3882" y="380"/>
                  </a:lnTo>
                  <a:lnTo>
                    <a:pt x="3857" y="374"/>
                  </a:lnTo>
                  <a:lnTo>
                    <a:pt x="3857" y="374"/>
                  </a:lnTo>
                  <a:lnTo>
                    <a:pt x="3831" y="368"/>
                  </a:lnTo>
                  <a:lnTo>
                    <a:pt x="3818" y="365"/>
                  </a:lnTo>
                  <a:lnTo>
                    <a:pt x="3806" y="365"/>
                  </a:lnTo>
                  <a:lnTo>
                    <a:pt x="3806" y="365"/>
                  </a:lnTo>
                  <a:lnTo>
                    <a:pt x="3796" y="365"/>
                  </a:lnTo>
                  <a:lnTo>
                    <a:pt x="3787" y="368"/>
                  </a:lnTo>
                  <a:lnTo>
                    <a:pt x="3787" y="368"/>
                  </a:lnTo>
                  <a:lnTo>
                    <a:pt x="3780" y="371"/>
                  </a:lnTo>
                  <a:lnTo>
                    <a:pt x="3774" y="372"/>
                  </a:lnTo>
                  <a:lnTo>
                    <a:pt x="3774" y="372"/>
                  </a:lnTo>
                  <a:lnTo>
                    <a:pt x="3768" y="371"/>
                  </a:lnTo>
                  <a:lnTo>
                    <a:pt x="3762" y="366"/>
                  </a:lnTo>
                  <a:lnTo>
                    <a:pt x="3759" y="362"/>
                  </a:lnTo>
                  <a:lnTo>
                    <a:pt x="3756" y="356"/>
                  </a:lnTo>
                  <a:lnTo>
                    <a:pt x="3756" y="356"/>
                  </a:lnTo>
                  <a:lnTo>
                    <a:pt x="3753" y="350"/>
                  </a:lnTo>
                  <a:lnTo>
                    <a:pt x="3750" y="346"/>
                  </a:lnTo>
                  <a:lnTo>
                    <a:pt x="3746" y="343"/>
                  </a:lnTo>
                  <a:lnTo>
                    <a:pt x="3740" y="341"/>
                  </a:lnTo>
                  <a:lnTo>
                    <a:pt x="3740" y="341"/>
                  </a:lnTo>
                  <a:lnTo>
                    <a:pt x="3733" y="341"/>
                  </a:lnTo>
                  <a:lnTo>
                    <a:pt x="3725" y="346"/>
                  </a:lnTo>
                  <a:lnTo>
                    <a:pt x="3725" y="346"/>
                  </a:lnTo>
                  <a:lnTo>
                    <a:pt x="3709" y="354"/>
                  </a:lnTo>
                  <a:lnTo>
                    <a:pt x="3693" y="365"/>
                  </a:lnTo>
                  <a:lnTo>
                    <a:pt x="3659" y="391"/>
                  </a:lnTo>
                  <a:lnTo>
                    <a:pt x="3641" y="405"/>
                  </a:lnTo>
                  <a:lnTo>
                    <a:pt x="3623" y="416"/>
                  </a:lnTo>
                  <a:lnTo>
                    <a:pt x="3606" y="428"/>
                  </a:lnTo>
                  <a:lnTo>
                    <a:pt x="3588" y="437"/>
                  </a:lnTo>
                  <a:lnTo>
                    <a:pt x="3588" y="437"/>
                  </a:lnTo>
                  <a:lnTo>
                    <a:pt x="3569" y="446"/>
                  </a:lnTo>
                  <a:lnTo>
                    <a:pt x="3552" y="458"/>
                  </a:lnTo>
                  <a:lnTo>
                    <a:pt x="3536" y="470"/>
                  </a:lnTo>
                  <a:lnTo>
                    <a:pt x="3520" y="481"/>
                  </a:lnTo>
                  <a:lnTo>
                    <a:pt x="3507" y="493"/>
                  </a:lnTo>
                  <a:lnTo>
                    <a:pt x="3493" y="504"/>
                  </a:lnTo>
                  <a:lnTo>
                    <a:pt x="3480" y="511"/>
                  </a:lnTo>
                  <a:lnTo>
                    <a:pt x="3474" y="512"/>
                  </a:lnTo>
                  <a:lnTo>
                    <a:pt x="3468" y="514"/>
                  </a:lnTo>
                  <a:lnTo>
                    <a:pt x="3468" y="514"/>
                  </a:lnTo>
                  <a:lnTo>
                    <a:pt x="3467" y="514"/>
                  </a:lnTo>
                  <a:lnTo>
                    <a:pt x="3467" y="514"/>
                  </a:lnTo>
                  <a:lnTo>
                    <a:pt x="3462" y="512"/>
                  </a:lnTo>
                  <a:lnTo>
                    <a:pt x="3462" y="509"/>
                  </a:lnTo>
                  <a:lnTo>
                    <a:pt x="3464" y="505"/>
                  </a:lnTo>
                  <a:lnTo>
                    <a:pt x="3467" y="498"/>
                  </a:lnTo>
                  <a:lnTo>
                    <a:pt x="3480" y="481"/>
                  </a:lnTo>
                  <a:lnTo>
                    <a:pt x="3498" y="459"/>
                  </a:lnTo>
                  <a:lnTo>
                    <a:pt x="3542" y="412"/>
                  </a:lnTo>
                  <a:lnTo>
                    <a:pt x="3585" y="368"/>
                  </a:lnTo>
                  <a:lnTo>
                    <a:pt x="3585" y="368"/>
                  </a:lnTo>
                  <a:lnTo>
                    <a:pt x="3594" y="359"/>
                  </a:lnTo>
                  <a:lnTo>
                    <a:pt x="3600" y="350"/>
                  </a:lnTo>
                  <a:lnTo>
                    <a:pt x="3604" y="341"/>
                  </a:lnTo>
                  <a:lnTo>
                    <a:pt x="3609" y="332"/>
                  </a:lnTo>
                  <a:lnTo>
                    <a:pt x="3610" y="323"/>
                  </a:lnTo>
                  <a:lnTo>
                    <a:pt x="3612" y="315"/>
                  </a:lnTo>
                  <a:lnTo>
                    <a:pt x="3610" y="307"/>
                  </a:lnTo>
                  <a:lnTo>
                    <a:pt x="3609" y="298"/>
                  </a:lnTo>
                  <a:lnTo>
                    <a:pt x="3606" y="292"/>
                  </a:lnTo>
                  <a:lnTo>
                    <a:pt x="3600" y="285"/>
                  </a:lnTo>
                  <a:lnTo>
                    <a:pt x="3595" y="279"/>
                  </a:lnTo>
                  <a:lnTo>
                    <a:pt x="3588" y="275"/>
                  </a:lnTo>
                  <a:lnTo>
                    <a:pt x="3581" y="270"/>
                  </a:lnTo>
                  <a:lnTo>
                    <a:pt x="3572" y="267"/>
                  </a:lnTo>
                  <a:lnTo>
                    <a:pt x="3561" y="266"/>
                  </a:lnTo>
                  <a:lnTo>
                    <a:pt x="3551" y="266"/>
                  </a:lnTo>
                  <a:lnTo>
                    <a:pt x="3551" y="266"/>
                  </a:lnTo>
                  <a:lnTo>
                    <a:pt x="3541" y="266"/>
                  </a:lnTo>
                  <a:lnTo>
                    <a:pt x="3541" y="266"/>
                  </a:lnTo>
                  <a:lnTo>
                    <a:pt x="3530" y="267"/>
                  </a:lnTo>
                  <a:lnTo>
                    <a:pt x="3520" y="270"/>
                  </a:lnTo>
                  <a:lnTo>
                    <a:pt x="3511" y="273"/>
                  </a:lnTo>
                  <a:lnTo>
                    <a:pt x="3504" y="276"/>
                  </a:lnTo>
                  <a:lnTo>
                    <a:pt x="3493" y="285"/>
                  </a:lnTo>
                  <a:lnTo>
                    <a:pt x="3486" y="294"/>
                  </a:lnTo>
                  <a:lnTo>
                    <a:pt x="3479" y="303"/>
                  </a:lnTo>
                  <a:lnTo>
                    <a:pt x="3473" y="310"/>
                  </a:lnTo>
                  <a:lnTo>
                    <a:pt x="3464" y="317"/>
                  </a:lnTo>
                  <a:lnTo>
                    <a:pt x="3458" y="320"/>
                  </a:lnTo>
                  <a:lnTo>
                    <a:pt x="3452" y="322"/>
                  </a:lnTo>
                  <a:lnTo>
                    <a:pt x="3452" y="322"/>
                  </a:lnTo>
                  <a:lnTo>
                    <a:pt x="3434" y="328"/>
                  </a:lnTo>
                  <a:lnTo>
                    <a:pt x="3411" y="337"/>
                  </a:lnTo>
                  <a:lnTo>
                    <a:pt x="3349" y="363"/>
                  </a:lnTo>
                  <a:lnTo>
                    <a:pt x="3315" y="376"/>
                  </a:lnTo>
                  <a:lnTo>
                    <a:pt x="3284" y="387"/>
                  </a:lnTo>
                  <a:lnTo>
                    <a:pt x="3257" y="396"/>
                  </a:lnTo>
                  <a:lnTo>
                    <a:pt x="3247" y="397"/>
                  </a:lnTo>
                  <a:lnTo>
                    <a:pt x="3238" y="399"/>
                  </a:lnTo>
                  <a:lnTo>
                    <a:pt x="3238" y="399"/>
                  </a:lnTo>
                  <a:lnTo>
                    <a:pt x="3231" y="397"/>
                  </a:lnTo>
                  <a:lnTo>
                    <a:pt x="3228" y="396"/>
                  </a:lnTo>
                  <a:lnTo>
                    <a:pt x="3226" y="393"/>
                  </a:lnTo>
                  <a:lnTo>
                    <a:pt x="3226" y="393"/>
                  </a:lnTo>
                  <a:lnTo>
                    <a:pt x="3226" y="390"/>
                  </a:lnTo>
                  <a:lnTo>
                    <a:pt x="3226" y="388"/>
                  </a:lnTo>
                  <a:lnTo>
                    <a:pt x="3231" y="383"/>
                  </a:lnTo>
                  <a:lnTo>
                    <a:pt x="3237" y="376"/>
                  </a:lnTo>
                  <a:lnTo>
                    <a:pt x="3245" y="371"/>
                  </a:lnTo>
                  <a:lnTo>
                    <a:pt x="3269" y="357"/>
                  </a:lnTo>
                  <a:lnTo>
                    <a:pt x="3297" y="344"/>
                  </a:lnTo>
                  <a:lnTo>
                    <a:pt x="3325" y="331"/>
                  </a:lnTo>
                  <a:lnTo>
                    <a:pt x="3349" y="320"/>
                  </a:lnTo>
                  <a:lnTo>
                    <a:pt x="3366" y="310"/>
                  </a:lnTo>
                  <a:lnTo>
                    <a:pt x="3371" y="306"/>
                  </a:lnTo>
                  <a:lnTo>
                    <a:pt x="3372" y="301"/>
                  </a:lnTo>
                  <a:lnTo>
                    <a:pt x="3372" y="301"/>
                  </a:lnTo>
                  <a:lnTo>
                    <a:pt x="3371" y="300"/>
                  </a:lnTo>
                  <a:lnTo>
                    <a:pt x="3369" y="298"/>
                  </a:lnTo>
                  <a:lnTo>
                    <a:pt x="3361" y="294"/>
                  </a:lnTo>
                  <a:lnTo>
                    <a:pt x="3346" y="291"/>
                  </a:lnTo>
                  <a:lnTo>
                    <a:pt x="3328" y="289"/>
                  </a:lnTo>
                  <a:lnTo>
                    <a:pt x="3284" y="286"/>
                  </a:lnTo>
                  <a:lnTo>
                    <a:pt x="3231" y="285"/>
                  </a:lnTo>
                  <a:lnTo>
                    <a:pt x="3231" y="285"/>
                  </a:lnTo>
                  <a:lnTo>
                    <a:pt x="3191" y="285"/>
                  </a:lnTo>
                  <a:lnTo>
                    <a:pt x="3152" y="286"/>
                  </a:lnTo>
                  <a:lnTo>
                    <a:pt x="3117" y="289"/>
                  </a:lnTo>
                  <a:lnTo>
                    <a:pt x="3087" y="292"/>
                  </a:lnTo>
                  <a:lnTo>
                    <a:pt x="3087" y="292"/>
                  </a:lnTo>
                  <a:lnTo>
                    <a:pt x="3058" y="298"/>
                  </a:lnTo>
                  <a:lnTo>
                    <a:pt x="3028" y="304"/>
                  </a:lnTo>
                  <a:lnTo>
                    <a:pt x="2963" y="319"/>
                  </a:lnTo>
                  <a:lnTo>
                    <a:pt x="2903" y="332"/>
                  </a:lnTo>
                  <a:lnTo>
                    <a:pt x="2879" y="337"/>
                  </a:lnTo>
                  <a:lnTo>
                    <a:pt x="2860" y="338"/>
                  </a:lnTo>
                  <a:lnTo>
                    <a:pt x="2860" y="338"/>
                  </a:lnTo>
                  <a:lnTo>
                    <a:pt x="2853" y="337"/>
                  </a:lnTo>
                  <a:lnTo>
                    <a:pt x="2848" y="335"/>
                  </a:lnTo>
                  <a:lnTo>
                    <a:pt x="2844" y="334"/>
                  </a:lnTo>
                  <a:lnTo>
                    <a:pt x="2842" y="331"/>
                  </a:lnTo>
                  <a:lnTo>
                    <a:pt x="2842" y="331"/>
                  </a:lnTo>
                  <a:lnTo>
                    <a:pt x="2844" y="328"/>
                  </a:lnTo>
                  <a:lnTo>
                    <a:pt x="2845" y="326"/>
                  </a:lnTo>
                  <a:lnTo>
                    <a:pt x="2850" y="320"/>
                  </a:lnTo>
                  <a:lnTo>
                    <a:pt x="2860" y="316"/>
                  </a:lnTo>
                  <a:lnTo>
                    <a:pt x="2872" y="310"/>
                  </a:lnTo>
                  <a:lnTo>
                    <a:pt x="2904" y="300"/>
                  </a:lnTo>
                  <a:lnTo>
                    <a:pt x="2943" y="289"/>
                  </a:lnTo>
                  <a:lnTo>
                    <a:pt x="2987" y="281"/>
                  </a:lnTo>
                  <a:lnTo>
                    <a:pt x="3033" y="272"/>
                  </a:lnTo>
                  <a:lnTo>
                    <a:pt x="3075" y="264"/>
                  </a:lnTo>
                  <a:lnTo>
                    <a:pt x="3114" y="260"/>
                  </a:lnTo>
                  <a:lnTo>
                    <a:pt x="3114" y="260"/>
                  </a:lnTo>
                  <a:lnTo>
                    <a:pt x="3152" y="257"/>
                  </a:lnTo>
                  <a:lnTo>
                    <a:pt x="3195" y="255"/>
                  </a:lnTo>
                  <a:lnTo>
                    <a:pt x="3288" y="255"/>
                  </a:lnTo>
                  <a:lnTo>
                    <a:pt x="3334" y="254"/>
                  </a:lnTo>
                  <a:lnTo>
                    <a:pt x="3377" y="251"/>
                  </a:lnTo>
                  <a:lnTo>
                    <a:pt x="3396" y="248"/>
                  </a:lnTo>
                  <a:lnTo>
                    <a:pt x="3415" y="245"/>
                  </a:lnTo>
                  <a:lnTo>
                    <a:pt x="3431" y="242"/>
                  </a:lnTo>
                  <a:lnTo>
                    <a:pt x="3445" y="236"/>
                  </a:lnTo>
                  <a:lnTo>
                    <a:pt x="3445" y="236"/>
                  </a:lnTo>
                  <a:lnTo>
                    <a:pt x="3473" y="227"/>
                  </a:lnTo>
                  <a:lnTo>
                    <a:pt x="3504" y="218"/>
                  </a:lnTo>
                  <a:lnTo>
                    <a:pt x="3533" y="213"/>
                  </a:lnTo>
                  <a:lnTo>
                    <a:pt x="3563" y="207"/>
                  </a:lnTo>
                  <a:lnTo>
                    <a:pt x="3589" y="202"/>
                  </a:lnTo>
                  <a:lnTo>
                    <a:pt x="3613" y="196"/>
                  </a:lnTo>
                  <a:lnTo>
                    <a:pt x="3631" y="191"/>
                  </a:lnTo>
                  <a:lnTo>
                    <a:pt x="3637" y="186"/>
                  </a:lnTo>
                  <a:lnTo>
                    <a:pt x="3641" y="183"/>
                  </a:lnTo>
                  <a:lnTo>
                    <a:pt x="3641" y="183"/>
                  </a:lnTo>
                  <a:lnTo>
                    <a:pt x="3644" y="179"/>
                  </a:lnTo>
                  <a:lnTo>
                    <a:pt x="3642" y="174"/>
                  </a:lnTo>
                  <a:lnTo>
                    <a:pt x="3641" y="170"/>
                  </a:lnTo>
                  <a:lnTo>
                    <a:pt x="3637" y="165"/>
                  </a:lnTo>
                  <a:lnTo>
                    <a:pt x="3631" y="161"/>
                  </a:lnTo>
                  <a:lnTo>
                    <a:pt x="3623" y="157"/>
                  </a:lnTo>
                  <a:lnTo>
                    <a:pt x="3604" y="148"/>
                  </a:lnTo>
                  <a:lnTo>
                    <a:pt x="3582" y="140"/>
                  </a:lnTo>
                  <a:lnTo>
                    <a:pt x="3558" y="136"/>
                  </a:lnTo>
                  <a:lnTo>
                    <a:pt x="3536" y="131"/>
                  </a:lnTo>
                  <a:lnTo>
                    <a:pt x="3516" y="130"/>
                  </a:lnTo>
                  <a:lnTo>
                    <a:pt x="3516" y="130"/>
                  </a:lnTo>
                  <a:lnTo>
                    <a:pt x="3510" y="130"/>
                  </a:lnTo>
                  <a:lnTo>
                    <a:pt x="3510" y="130"/>
                  </a:lnTo>
                  <a:lnTo>
                    <a:pt x="3492" y="131"/>
                  </a:lnTo>
                  <a:lnTo>
                    <a:pt x="3492" y="131"/>
                  </a:lnTo>
                  <a:lnTo>
                    <a:pt x="3461" y="130"/>
                  </a:lnTo>
                  <a:lnTo>
                    <a:pt x="3448" y="127"/>
                  </a:lnTo>
                  <a:lnTo>
                    <a:pt x="3436" y="124"/>
                  </a:lnTo>
                  <a:lnTo>
                    <a:pt x="3426" y="120"/>
                  </a:lnTo>
                  <a:lnTo>
                    <a:pt x="3418" y="115"/>
                  </a:lnTo>
                  <a:lnTo>
                    <a:pt x="3415" y="109"/>
                  </a:lnTo>
                  <a:lnTo>
                    <a:pt x="3414" y="105"/>
                  </a:lnTo>
                  <a:lnTo>
                    <a:pt x="3414" y="102"/>
                  </a:lnTo>
                  <a:lnTo>
                    <a:pt x="3414" y="102"/>
                  </a:lnTo>
                  <a:lnTo>
                    <a:pt x="3414" y="97"/>
                  </a:lnTo>
                  <a:lnTo>
                    <a:pt x="3412" y="93"/>
                  </a:lnTo>
                  <a:lnTo>
                    <a:pt x="3408" y="89"/>
                  </a:lnTo>
                  <a:lnTo>
                    <a:pt x="3403" y="86"/>
                  </a:lnTo>
                  <a:lnTo>
                    <a:pt x="3392" y="80"/>
                  </a:lnTo>
                  <a:lnTo>
                    <a:pt x="3377" y="74"/>
                  </a:lnTo>
                  <a:lnTo>
                    <a:pt x="3346" y="63"/>
                  </a:lnTo>
                  <a:lnTo>
                    <a:pt x="3335" y="58"/>
                  </a:lnTo>
                  <a:lnTo>
                    <a:pt x="3331" y="55"/>
                  </a:lnTo>
                  <a:lnTo>
                    <a:pt x="3328" y="52"/>
                  </a:lnTo>
                  <a:lnTo>
                    <a:pt x="3328" y="52"/>
                  </a:lnTo>
                  <a:lnTo>
                    <a:pt x="3325" y="49"/>
                  </a:lnTo>
                  <a:lnTo>
                    <a:pt x="3319" y="46"/>
                  </a:lnTo>
                  <a:lnTo>
                    <a:pt x="3310" y="44"/>
                  </a:lnTo>
                  <a:lnTo>
                    <a:pt x="3298" y="43"/>
                  </a:lnTo>
                  <a:lnTo>
                    <a:pt x="3270" y="40"/>
                  </a:lnTo>
                  <a:lnTo>
                    <a:pt x="3240" y="40"/>
                  </a:lnTo>
                  <a:lnTo>
                    <a:pt x="3206" y="38"/>
                  </a:lnTo>
                  <a:lnTo>
                    <a:pt x="3174" y="37"/>
                  </a:lnTo>
                  <a:lnTo>
                    <a:pt x="3148" y="32"/>
                  </a:lnTo>
                  <a:lnTo>
                    <a:pt x="3138" y="29"/>
                  </a:lnTo>
                  <a:lnTo>
                    <a:pt x="3130" y="27"/>
                  </a:lnTo>
                  <a:lnTo>
                    <a:pt x="3130" y="27"/>
                  </a:lnTo>
                  <a:lnTo>
                    <a:pt x="3118" y="21"/>
                  </a:lnTo>
                  <a:lnTo>
                    <a:pt x="3104" y="15"/>
                  </a:lnTo>
                  <a:lnTo>
                    <a:pt x="3084" y="10"/>
                  </a:lnTo>
                  <a:lnTo>
                    <a:pt x="3064" y="6"/>
                  </a:lnTo>
                  <a:lnTo>
                    <a:pt x="3042" y="3"/>
                  </a:lnTo>
                  <a:lnTo>
                    <a:pt x="3017" y="2"/>
                  </a:lnTo>
                  <a:lnTo>
                    <a:pt x="2991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62" name="Freeform: Shape 245">
              <a:extLst>
                <a:ext uri="{FF2B5EF4-FFF2-40B4-BE49-F238E27FC236}">
                  <a16:creationId xmlns:a16="http://schemas.microsoft.com/office/drawing/2014/main" id="{E2548491-3B10-C04C-AA05-B8F326018749}"/>
                </a:ext>
              </a:extLst>
            </p:cNvPr>
            <p:cNvSpPr/>
            <p:nvPr/>
          </p:nvSpPr>
          <p:spPr>
            <a:xfrm>
              <a:off x="3007440" y="1015200"/>
              <a:ext cx="77400" cy="48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6" h="135">
                  <a:moveTo>
                    <a:pt x="61" y="0"/>
                  </a:moveTo>
                  <a:lnTo>
                    <a:pt x="61" y="0"/>
                  </a:lnTo>
                  <a:lnTo>
                    <a:pt x="48" y="1"/>
                  </a:lnTo>
                  <a:lnTo>
                    <a:pt x="36" y="4"/>
                  </a:lnTo>
                  <a:lnTo>
                    <a:pt x="30" y="5"/>
                  </a:lnTo>
                  <a:lnTo>
                    <a:pt x="27" y="8"/>
                  </a:lnTo>
                  <a:lnTo>
                    <a:pt x="24" y="11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18" y="20"/>
                  </a:lnTo>
                  <a:lnTo>
                    <a:pt x="14" y="26"/>
                  </a:lnTo>
                  <a:lnTo>
                    <a:pt x="9" y="32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6"/>
                  </a:lnTo>
                  <a:lnTo>
                    <a:pt x="2" y="62"/>
                  </a:lnTo>
                  <a:lnTo>
                    <a:pt x="3" y="66"/>
                  </a:lnTo>
                  <a:lnTo>
                    <a:pt x="6" y="70"/>
                  </a:lnTo>
                  <a:lnTo>
                    <a:pt x="11" y="76"/>
                  </a:lnTo>
                  <a:lnTo>
                    <a:pt x="11" y="76"/>
                  </a:lnTo>
                  <a:lnTo>
                    <a:pt x="21" y="85"/>
                  </a:lnTo>
                  <a:lnTo>
                    <a:pt x="30" y="91"/>
                  </a:lnTo>
                  <a:lnTo>
                    <a:pt x="39" y="95"/>
                  </a:lnTo>
                  <a:lnTo>
                    <a:pt x="48" y="99"/>
                  </a:lnTo>
                  <a:lnTo>
                    <a:pt x="56" y="103"/>
                  </a:lnTo>
                  <a:lnTo>
                    <a:pt x="67" y="107"/>
                  </a:lnTo>
                  <a:lnTo>
                    <a:pt x="77" y="113"/>
                  </a:lnTo>
                  <a:lnTo>
                    <a:pt x="87" y="122"/>
                  </a:lnTo>
                  <a:lnTo>
                    <a:pt x="87" y="122"/>
                  </a:lnTo>
                  <a:lnTo>
                    <a:pt x="96" y="128"/>
                  </a:lnTo>
                  <a:lnTo>
                    <a:pt x="107" y="132"/>
                  </a:lnTo>
                  <a:lnTo>
                    <a:pt x="118" y="134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45" y="134"/>
                  </a:lnTo>
                  <a:lnTo>
                    <a:pt x="160" y="131"/>
                  </a:lnTo>
                  <a:lnTo>
                    <a:pt x="173" y="128"/>
                  </a:lnTo>
                  <a:lnTo>
                    <a:pt x="186" y="122"/>
                  </a:lnTo>
                  <a:lnTo>
                    <a:pt x="198" y="116"/>
                  </a:lnTo>
                  <a:lnTo>
                    <a:pt x="207" y="109"/>
                  </a:lnTo>
                  <a:lnTo>
                    <a:pt x="213" y="102"/>
                  </a:lnTo>
                  <a:lnTo>
                    <a:pt x="214" y="97"/>
                  </a:lnTo>
                  <a:lnTo>
                    <a:pt x="216" y="93"/>
                  </a:lnTo>
                  <a:lnTo>
                    <a:pt x="216" y="93"/>
                  </a:lnTo>
                  <a:lnTo>
                    <a:pt x="216" y="87"/>
                  </a:lnTo>
                  <a:lnTo>
                    <a:pt x="214" y="82"/>
                  </a:lnTo>
                  <a:lnTo>
                    <a:pt x="213" y="79"/>
                  </a:lnTo>
                  <a:lnTo>
                    <a:pt x="210" y="76"/>
                  </a:lnTo>
                  <a:lnTo>
                    <a:pt x="204" y="72"/>
                  </a:lnTo>
                  <a:lnTo>
                    <a:pt x="195" y="69"/>
                  </a:lnTo>
                  <a:lnTo>
                    <a:pt x="186" y="66"/>
                  </a:lnTo>
                  <a:lnTo>
                    <a:pt x="178" y="62"/>
                  </a:lnTo>
                  <a:lnTo>
                    <a:pt x="167" y="53"/>
                  </a:lnTo>
                  <a:lnTo>
                    <a:pt x="163" y="48"/>
                  </a:lnTo>
                  <a:lnTo>
                    <a:pt x="158" y="41"/>
                  </a:lnTo>
                  <a:lnTo>
                    <a:pt x="158" y="41"/>
                  </a:lnTo>
                  <a:lnTo>
                    <a:pt x="152" y="32"/>
                  </a:lnTo>
                  <a:lnTo>
                    <a:pt x="144" y="23"/>
                  </a:lnTo>
                  <a:lnTo>
                    <a:pt x="132" y="17"/>
                  </a:lnTo>
                  <a:lnTo>
                    <a:pt x="118" y="11"/>
                  </a:lnTo>
                  <a:lnTo>
                    <a:pt x="105" y="5"/>
                  </a:lnTo>
                  <a:lnTo>
                    <a:pt x="90" y="3"/>
                  </a:lnTo>
                  <a:lnTo>
                    <a:pt x="76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63" name="Freeform: Shape 246">
              <a:extLst>
                <a:ext uri="{FF2B5EF4-FFF2-40B4-BE49-F238E27FC236}">
                  <a16:creationId xmlns:a16="http://schemas.microsoft.com/office/drawing/2014/main" id="{63C4CB7A-0652-2B4B-A9A0-B7379A1D8B1A}"/>
                </a:ext>
              </a:extLst>
            </p:cNvPr>
            <p:cNvSpPr/>
            <p:nvPr/>
          </p:nvSpPr>
          <p:spPr>
            <a:xfrm>
              <a:off x="806760" y="316080"/>
              <a:ext cx="2257200" cy="17344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271" h="4819">
                  <a:moveTo>
                    <a:pt x="4877" y="0"/>
                  </a:moveTo>
                  <a:lnTo>
                    <a:pt x="4863" y="1"/>
                  </a:lnTo>
                  <a:lnTo>
                    <a:pt x="4849" y="4"/>
                  </a:lnTo>
                  <a:lnTo>
                    <a:pt x="4836" y="9"/>
                  </a:lnTo>
                  <a:lnTo>
                    <a:pt x="4824" y="13"/>
                  </a:lnTo>
                  <a:lnTo>
                    <a:pt x="4815" y="19"/>
                  </a:lnTo>
                  <a:lnTo>
                    <a:pt x="4808" y="25"/>
                  </a:lnTo>
                  <a:lnTo>
                    <a:pt x="4807" y="29"/>
                  </a:lnTo>
                  <a:lnTo>
                    <a:pt x="4805" y="32"/>
                  </a:lnTo>
                  <a:lnTo>
                    <a:pt x="4805" y="37"/>
                  </a:lnTo>
                  <a:lnTo>
                    <a:pt x="4807" y="40"/>
                  </a:lnTo>
                  <a:lnTo>
                    <a:pt x="4810" y="49"/>
                  </a:lnTo>
                  <a:lnTo>
                    <a:pt x="4808" y="56"/>
                  </a:lnTo>
                  <a:lnTo>
                    <a:pt x="4808" y="57"/>
                  </a:lnTo>
                  <a:lnTo>
                    <a:pt x="4805" y="59"/>
                  </a:lnTo>
                  <a:lnTo>
                    <a:pt x="4799" y="60"/>
                  </a:lnTo>
                  <a:lnTo>
                    <a:pt x="4790" y="59"/>
                  </a:lnTo>
                  <a:lnTo>
                    <a:pt x="4780" y="54"/>
                  </a:lnTo>
                  <a:lnTo>
                    <a:pt x="4767" y="47"/>
                  </a:lnTo>
                  <a:lnTo>
                    <a:pt x="4753" y="37"/>
                  </a:lnTo>
                  <a:lnTo>
                    <a:pt x="4743" y="31"/>
                  </a:lnTo>
                  <a:lnTo>
                    <a:pt x="4733" y="26"/>
                  </a:lnTo>
                  <a:lnTo>
                    <a:pt x="4720" y="23"/>
                  </a:lnTo>
                  <a:lnTo>
                    <a:pt x="4706" y="23"/>
                  </a:lnTo>
                  <a:lnTo>
                    <a:pt x="4683" y="25"/>
                  </a:lnTo>
                  <a:lnTo>
                    <a:pt x="4657" y="28"/>
                  </a:lnTo>
                  <a:lnTo>
                    <a:pt x="4631" y="31"/>
                  </a:lnTo>
                  <a:lnTo>
                    <a:pt x="4603" y="32"/>
                  </a:lnTo>
                  <a:lnTo>
                    <a:pt x="4591" y="32"/>
                  </a:lnTo>
                  <a:lnTo>
                    <a:pt x="4578" y="31"/>
                  </a:lnTo>
                  <a:lnTo>
                    <a:pt x="4566" y="29"/>
                  </a:lnTo>
                  <a:lnTo>
                    <a:pt x="4553" y="31"/>
                  </a:lnTo>
                  <a:lnTo>
                    <a:pt x="4544" y="34"/>
                  </a:lnTo>
                  <a:lnTo>
                    <a:pt x="4536" y="40"/>
                  </a:lnTo>
                  <a:lnTo>
                    <a:pt x="4529" y="46"/>
                  </a:lnTo>
                  <a:lnTo>
                    <a:pt x="4524" y="52"/>
                  </a:lnTo>
                  <a:lnTo>
                    <a:pt x="4519" y="56"/>
                  </a:lnTo>
                  <a:lnTo>
                    <a:pt x="4511" y="60"/>
                  </a:lnTo>
                  <a:lnTo>
                    <a:pt x="4502" y="60"/>
                  </a:lnTo>
                  <a:lnTo>
                    <a:pt x="4495" y="60"/>
                  </a:lnTo>
                  <a:lnTo>
                    <a:pt x="4488" y="59"/>
                  </a:lnTo>
                  <a:lnTo>
                    <a:pt x="4468" y="52"/>
                  </a:lnTo>
                  <a:lnTo>
                    <a:pt x="4445" y="44"/>
                  </a:lnTo>
                  <a:lnTo>
                    <a:pt x="4421" y="38"/>
                  </a:lnTo>
                  <a:lnTo>
                    <a:pt x="4398" y="35"/>
                  </a:lnTo>
                  <a:lnTo>
                    <a:pt x="4378" y="34"/>
                  </a:lnTo>
                  <a:lnTo>
                    <a:pt x="4358" y="35"/>
                  </a:lnTo>
                  <a:lnTo>
                    <a:pt x="4343" y="38"/>
                  </a:lnTo>
                  <a:lnTo>
                    <a:pt x="4338" y="40"/>
                  </a:lnTo>
                  <a:lnTo>
                    <a:pt x="4337" y="41"/>
                  </a:lnTo>
                  <a:lnTo>
                    <a:pt x="4337" y="44"/>
                  </a:lnTo>
                  <a:lnTo>
                    <a:pt x="4340" y="46"/>
                  </a:lnTo>
                  <a:lnTo>
                    <a:pt x="4346" y="49"/>
                  </a:lnTo>
                  <a:lnTo>
                    <a:pt x="4347" y="53"/>
                  </a:lnTo>
                  <a:lnTo>
                    <a:pt x="4347" y="56"/>
                  </a:lnTo>
                  <a:lnTo>
                    <a:pt x="4346" y="59"/>
                  </a:lnTo>
                  <a:lnTo>
                    <a:pt x="4341" y="62"/>
                  </a:lnTo>
                  <a:lnTo>
                    <a:pt x="4335" y="65"/>
                  </a:lnTo>
                  <a:lnTo>
                    <a:pt x="4328" y="66"/>
                  </a:lnTo>
                  <a:lnTo>
                    <a:pt x="4321" y="68"/>
                  </a:lnTo>
                  <a:lnTo>
                    <a:pt x="4312" y="66"/>
                  </a:lnTo>
                  <a:lnTo>
                    <a:pt x="4303" y="65"/>
                  </a:lnTo>
                  <a:lnTo>
                    <a:pt x="4293" y="62"/>
                  </a:lnTo>
                  <a:lnTo>
                    <a:pt x="4284" y="62"/>
                  </a:lnTo>
                  <a:lnTo>
                    <a:pt x="4275" y="62"/>
                  </a:lnTo>
                  <a:lnTo>
                    <a:pt x="4269" y="65"/>
                  </a:lnTo>
                  <a:lnTo>
                    <a:pt x="4263" y="68"/>
                  </a:lnTo>
                  <a:lnTo>
                    <a:pt x="4259" y="71"/>
                  </a:lnTo>
                  <a:lnTo>
                    <a:pt x="4256" y="77"/>
                  </a:lnTo>
                  <a:lnTo>
                    <a:pt x="4254" y="83"/>
                  </a:lnTo>
                  <a:lnTo>
                    <a:pt x="4256" y="90"/>
                  </a:lnTo>
                  <a:lnTo>
                    <a:pt x="4259" y="99"/>
                  </a:lnTo>
                  <a:lnTo>
                    <a:pt x="4260" y="103"/>
                  </a:lnTo>
                  <a:lnTo>
                    <a:pt x="4260" y="106"/>
                  </a:lnTo>
                  <a:lnTo>
                    <a:pt x="4259" y="108"/>
                  </a:lnTo>
                  <a:lnTo>
                    <a:pt x="4256" y="109"/>
                  </a:lnTo>
                  <a:lnTo>
                    <a:pt x="4248" y="112"/>
                  </a:lnTo>
                  <a:lnTo>
                    <a:pt x="4237" y="112"/>
                  </a:lnTo>
                  <a:lnTo>
                    <a:pt x="4209" y="111"/>
                  </a:lnTo>
                  <a:lnTo>
                    <a:pt x="4179" y="109"/>
                  </a:lnTo>
                  <a:lnTo>
                    <a:pt x="4166" y="111"/>
                  </a:lnTo>
                  <a:lnTo>
                    <a:pt x="4154" y="112"/>
                  </a:lnTo>
                  <a:lnTo>
                    <a:pt x="4149" y="113"/>
                  </a:lnTo>
                  <a:lnTo>
                    <a:pt x="4146" y="117"/>
                  </a:lnTo>
                  <a:lnTo>
                    <a:pt x="4144" y="119"/>
                  </a:lnTo>
                  <a:lnTo>
                    <a:pt x="4144" y="124"/>
                  </a:lnTo>
                  <a:lnTo>
                    <a:pt x="4142" y="133"/>
                  </a:lnTo>
                  <a:lnTo>
                    <a:pt x="4141" y="140"/>
                  </a:lnTo>
                  <a:lnTo>
                    <a:pt x="4136" y="146"/>
                  </a:lnTo>
                  <a:lnTo>
                    <a:pt x="4130" y="152"/>
                  </a:lnTo>
                  <a:lnTo>
                    <a:pt x="4124" y="156"/>
                  </a:lnTo>
                  <a:lnTo>
                    <a:pt x="4117" y="159"/>
                  </a:lnTo>
                  <a:lnTo>
                    <a:pt x="4108" y="161"/>
                  </a:lnTo>
                  <a:lnTo>
                    <a:pt x="4101" y="162"/>
                  </a:lnTo>
                  <a:lnTo>
                    <a:pt x="4090" y="161"/>
                  </a:lnTo>
                  <a:lnTo>
                    <a:pt x="4080" y="158"/>
                  </a:lnTo>
                  <a:lnTo>
                    <a:pt x="4070" y="153"/>
                  </a:lnTo>
                  <a:lnTo>
                    <a:pt x="4059" y="146"/>
                  </a:lnTo>
                  <a:lnTo>
                    <a:pt x="4049" y="140"/>
                  </a:lnTo>
                  <a:lnTo>
                    <a:pt x="4037" y="134"/>
                  </a:lnTo>
                  <a:lnTo>
                    <a:pt x="4024" y="128"/>
                  </a:lnTo>
                  <a:lnTo>
                    <a:pt x="4011" y="124"/>
                  </a:lnTo>
                  <a:lnTo>
                    <a:pt x="3981" y="119"/>
                  </a:lnTo>
                  <a:lnTo>
                    <a:pt x="3956" y="117"/>
                  </a:lnTo>
                  <a:lnTo>
                    <a:pt x="3941" y="118"/>
                  </a:lnTo>
                  <a:lnTo>
                    <a:pt x="3937" y="119"/>
                  </a:lnTo>
                  <a:lnTo>
                    <a:pt x="3932" y="121"/>
                  </a:lnTo>
                  <a:lnTo>
                    <a:pt x="3931" y="124"/>
                  </a:lnTo>
                  <a:lnTo>
                    <a:pt x="3931" y="125"/>
                  </a:lnTo>
                  <a:lnTo>
                    <a:pt x="3932" y="130"/>
                  </a:lnTo>
                  <a:lnTo>
                    <a:pt x="3937" y="134"/>
                  </a:lnTo>
                  <a:lnTo>
                    <a:pt x="3941" y="139"/>
                  </a:lnTo>
                  <a:lnTo>
                    <a:pt x="3943" y="142"/>
                  </a:lnTo>
                  <a:lnTo>
                    <a:pt x="3940" y="146"/>
                  </a:lnTo>
                  <a:lnTo>
                    <a:pt x="3935" y="147"/>
                  </a:lnTo>
                  <a:lnTo>
                    <a:pt x="3921" y="152"/>
                  </a:lnTo>
                  <a:lnTo>
                    <a:pt x="3901" y="153"/>
                  </a:lnTo>
                  <a:lnTo>
                    <a:pt x="3882" y="156"/>
                  </a:lnTo>
                  <a:lnTo>
                    <a:pt x="3867" y="159"/>
                  </a:lnTo>
                  <a:lnTo>
                    <a:pt x="3863" y="162"/>
                  </a:lnTo>
                  <a:lnTo>
                    <a:pt x="3862" y="165"/>
                  </a:lnTo>
                  <a:lnTo>
                    <a:pt x="3863" y="170"/>
                  </a:lnTo>
                  <a:lnTo>
                    <a:pt x="3867" y="174"/>
                  </a:lnTo>
                  <a:lnTo>
                    <a:pt x="3873" y="178"/>
                  </a:lnTo>
                  <a:lnTo>
                    <a:pt x="3876" y="181"/>
                  </a:lnTo>
                  <a:lnTo>
                    <a:pt x="3878" y="186"/>
                  </a:lnTo>
                  <a:lnTo>
                    <a:pt x="3878" y="189"/>
                  </a:lnTo>
                  <a:lnTo>
                    <a:pt x="3876" y="193"/>
                  </a:lnTo>
                  <a:lnTo>
                    <a:pt x="3875" y="196"/>
                  </a:lnTo>
                  <a:lnTo>
                    <a:pt x="3869" y="202"/>
                  </a:lnTo>
                  <a:lnTo>
                    <a:pt x="3860" y="207"/>
                  </a:lnTo>
                  <a:lnTo>
                    <a:pt x="3851" y="211"/>
                  </a:lnTo>
                  <a:lnTo>
                    <a:pt x="3841" y="212"/>
                  </a:lnTo>
                  <a:lnTo>
                    <a:pt x="3832" y="214"/>
                  </a:lnTo>
                  <a:lnTo>
                    <a:pt x="3825" y="212"/>
                  </a:lnTo>
                  <a:lnTo>
                    <a:pt x="3822" y="211"/>
                  </a:lnTo>
                  <a:lnTo>
                    <a:pt x="3822" y="208"/>
                  </a:lnTo>
                  <a:lnTo>
                    <a:pt x="3820" y="204"/>
                  </a:lnTo>
                  <a:lnTo>
                    <a:pt x="3814" y="199"/>
                  </a:lnTo>
                  <a:lnTo>
                    <a:pt x="3807" y="195"/>
                  </a:lnTo>
                  <a:lnTo>
                    <a:pt x="3798" y="190"/>
                  </a:lnTo>
                  <a:lnTo>
                    <a:pt x="3788" y="187"/>
                  </a:lnTo>
                  <a:lnTo>
                    <a:pt x="3776" y="184"/>
                  </a:lnTo>
                  <a:lnTo>
                    <a:pt x="3763" y="181"/>
                  </a:lnTo>
                  <a:lnTo>
                    <a:pt x="3751" y="181"/>
                  </a:lnTo>
                  <a:lnTo>
                    <a:pt x="3739" y="181"/>
                  </a:lnTo>
                  <a:lnTo>
                    <a:pt x="3729" y="184"/>
                  </a:lnTo>
                  <a:lnTo>
                    <a:pt x="3720" y="187"/>
                  </a:lnTo>
                  <a:lnTo>
                    <a:pt x="3712" y="193"/>
                  </a:lnTo>
                  <a:lnTo>
                    <a:pt x="3703" y="202"/>
                  </a:lnTo>
                  <a:lnTo>
                    <a:pt x="3695" y="210"/>
                  </a:lnTo>
                  <a:lnTo>
                    <a:pt x="3683" y="226"/>
                  </a:lnTo>
                  <a:lnTo>
                    <a:pt x="3673" y="238"/>
                  </a:lnTo>
                  <a:lnTo>
                    <a:pt x="3668" y="241"/>
                  </a:lnTo>
                  <a:lnTo>
                    <a:pt x="3664" y="242"/>
                  </a:lnTo>
                  <a:lnTo>
                    <a:pt x="3659" y="241"/>
                  </a:lnTo>
                  <a:lnTo>
                    <a:pt x="3655" y="236"/>
                  </a:lnTo>
                  <a:lnTo>
                    <a:pt x="3649" y="232"/>
                  </a:lnTo>
                  <a:lnTo>
                    <a:pt x="3640" y="229"/>
                  </a:lnTo>
                  <a:lnTo>
                    <a:pt x="3630" y="226"/>
                  </a:lnTo>
                  <a:lnTo>
                    <a:pt x="3615" y="226"/>
                  </a:lnTo>
                  <a:lnTo>
                    <a:pt x="3591" y="227"/>
                  </a:lnTo>
                  <a:lnTo>
                    <a:pt x="3565" y="232"/>
                  </a:lnTo>
                  <a:lnTo>
                    <a:pt x="3535" y="239"/>
                  </a:lnTo>
                  <a:lnTo>
                    <a:pt x="3506" y="249"/>
                  </a:lnTo>
                  <a:lnTo>
                    <a:pt x="3492" y="255"/>
                  </a:lnTo>
                  <a:lnTo>
                    <a:pt x="3483" y="261"/>
                  </a:lnTo>
                  <a:lnTo>
                    <a:pt x="3481" y="266"/>
                  </a:lnTo>
                  <a:lnTo>
                    <a:pt x="3479" y="269"/>
                  </a:lnTo>
                  <a:lnTo>
                    <a:pt x="3481" y="270"/>
                  </a:lnTo>
                  <a:lnTo>
                    <a:pt x="3483" y="275"/>
                  </a:lnTo>
                  <a:lnTo>
                    <a:pt x="3490" y="276"/>
                  </a:lnTo>
                  <a:lnTo>
                    <a:pt x="3498" y="279"/>
                  </a:lnTo>
                  <a:lnTo>
                    <a:pt x="3507" y="279"/>
                  </a:lnTo>
                  <a:lnTo>
                    <a:pt x="3520" y="279"/>
                  </a:lnTo>
                  <a:lnTo>
                    <a:pt x="3534" y="276"/>
                  </a:lnTo>
                  <a:lnTo>
                    <a:pt x="3547" y="272"/>
                  </a:lnTo>
                  <a:lnTo>
                    <a:pt x="3559" y="266"/>
                  </a:lnTo>
                  <a:lnTo>
                    <a:pt x="3571" y="258"/>
                  </a:lnTo>
                  <a:lnTo>
                    <a:pt x="3581" y="254"/>
                  </a:lnTo>
                  <a:lnTo>
                    <a:pt x="3591" y="251"/>
                  </a:lnTo>
                  <a:lnTo>
                    <a:pt x="3600" y="251"/>
                  </a:lnTo>
                  <a:lnTo>
                    <a:pt x="3606" y="251"/>
                  </a:lnTo>
                  <a:lnTo>
                    <a:pt x="3611" y="252"/>
                  </a:lnTo>
                  <a:lnTo>
                    <a:pt x="3613" y="255"/>
                  </a:lnTo>
                  <a:lnTo>
                    <a:pt x="3615" y="258"/>
                  </a:lnTo>
                  <a:lnTo>
                    <a:pt x="3615" y="261"/>
                  </a:lnTo>
                  <a:lnTo>
                    <a:pt x="3612" y="266"/>
                  </a:lnTo>
                  <a:lnTo>
                    <a:pt x="3606" y="270"/>
                  </a:lnTo>
                  <a:lnTo>
                    <a:pt x="3599" y="275"/>
                  </a:lnTo>
                  <a:lnTo>
                    <a:pt x="3588" y="280"/>
                  </a:lnTo>
                  <a:lnTo>
                    <a:pt x="3581" y="286"/>
                  </a:lnTo>
                  <a:lnTo>
                    <a:pt x="3578" y="291"/>
                  </a:lnTo>
                  <a:lnTo>
                    <a:pt x="3578" y="295"/>
                  </a:lnTo>
                  <a:lnTo>
                    <a:pt x="3581" y="298"/>
                  </a:lnTo>
                  <a:lnTo>
                    <a:pt x="3588" y="301"/>
                  </a:lnTo>
                  <a:lnTo>
                    <a:pt x="3599" y="302"/>
                  </a:lnTo>
                  <a:lnTo>
                    <a:pt x="3612" y="302"/>
                  </a:lnTo>
                  <a:lnTo>
                    <a:pt x="3627" y="302"/>
                  </a:lnTo>
                  <a:lnTo>
                    <a:pt x="3637" y="302"/>
                  </a:lnTo>
                  <a:lnTo>
                    <a:pt x="3645" y="302"/>
                  </a:lnTo>
                  <a:lnTo>
                    <a:pt x="3646" y="304"/>
                  </a:lnTo>
                  <a:lnTo>
                    <a:pt x="3646" y="306"/>
                  </a:lnTo>
                  <a:lnTo>
                    <a:pt x="3642" y="310"/>
                  </a:lnTo>
                  <a:lnTo>
                    <a:pt x="3634" y="314"/>
                  </a:lnTo>
                  <a:lnTo>
                    <a:pt x="3624" y="322"/>
                  </a:lnTo>
                  <a:lnTo>
                    <a:pt x="3615" y="329"/>
                  </a:lnTo>
                  <a:lnTo>
                    <a:pt x="3608" y="339"/>
                  </a:lnTo>
                  <a:lnTo>
                    <a:pt x="3606" y="344"/>
                  </a:lnTo>
                  <a:lnTo>
                    <a:pt x="3606" y="350"/>
                  </a:lnTo>
                  <a:lnTo>
                    <a:pt x="3606" y="354"/>
                  </a:lnTo>
                  <a:lnTo>
                    <a:pt x="3608" y="359"/>
                  </a:lnTo>
                  <a:lnTo>
                    <a:pt x="3611" y="362"/>
                  </a:lnTo>
                  <a:lnTo>
                    <a:pt x="3615" y="365"/>
                  </a:lnTo>
                  <a:lnTo>
                    <a:pt x="3625" y="369"/>
                  </a:lnTo>
                  <a:lnTo>
                    <a:pt x="3637" y="372"/>
                  </a:lnTo>
                  <a:lnTo>
                    <a:pt x="3649" y="373"/>
                  </a:lnTo>
                  <a:lnTo>
                    <a:pt x="3659" y="378"/>
                  </a:lnTo>
                  <a:lnTo>
                    <a:pt x="3664" y="381"/>
                  </a:lnTo>
                  <a:lnTo>
                    <a:pt x="3668" y="384"/>
                  </a:lnTo>
                  <a:lnTo>
                    <a:pt x="3670" y="388"/>
                  </a:lnTo>
                  <a:lnTo>
                    <a:pt x="3671" y="393"/>
                  </a:lnTo>
                  <a:lnTo>
                    <a:pt x="3673" y="397"/>
                  </a:lnTo>
                  <a:lnTo>
                    <a:pt x="3674" y="400"/>
                  </a:lnTo>
                  <a:lnTo>
                    <a:pt x="3680" y="406"/>
                  </a:lnTo>
                  <a:lnTo>
                    <a:pt x="3689" y="410"/>
                  </a:lnTo>
                  <a:lnTo>
                    <a:pt x="3701" y="415"/>
                  </a:lnTo>
                  <a:lnTo>
                    <a:pt x="3714" y="418"/>
                  </a:lnTo>
                  <a:lnTo>
                    <a:pt x="3729" y="421"/>
                  </a:lnTo>
                  <a:lnTo>
                    <a:pt x="3745" y="422"/>
                  </a:lnTo>
                  <a:lnTo>
                    <a:pt x="3763" y="422"/>
                  </a:lnTo>
                  <a:lnTo>
                    <a:pt x="3788" y="421"/>
                  </a:lnTo>
                  <a:lnTo>
                    <a:pt x="3811" y="418"/>
                  </a:lnTo>
                  <a:lnTo>
                    <a:pt x="3823" y="413"/>
                  </a:lnTo>
                  <a:lnTo>
                    <a:pt x="3834" y="410"/>
                  </a:lnTo>
                  <a:lnTo>
                    <a:pt x="3842" y="404"/>
                  </a:lnTo>
                  <a:lnTo>
                    <a:pt x="3850" y="400"/>
                  </a:lnTo>
                  <a:lnTo>
                    <a:pt x="3863" y="388"/>
                  </a:lnTo>
                  <a:lnTo>
                    <a:pt x="3867" y="387"/>
                  </a:lnTo>
                  <a:lnTo>
                    <a:pt x="3872" y="385"/>
                  </a:lnTo>
                  <a:lnTo>
                    <a:pt x="3875" y="387"/>
                  </a:lnTo>
                  <a:lnTo>
                    <a:pt x="3876" y="390"/>
                  </a:lnTo>
                  <a:lnTo>
                    <a:pt x="3876" y="396"/>
                  </a:lnTo>
                  <a:lnTo>
                    <a:pt x="3876" y="403"/>
                  </a:lnTo>
                  <a:lnTo>
                    <a:pt x="3872" y="434"/>
                  </a:lnTo>
                  <a:lnTo>
                    <a:pt x="3872" y="437"/>
                  </a:lnTo>
                  <a:lnTo>
                    <a:pt x="3875" y="440"/>
                  </a:lnTo>
                  <a:lnTo>
                    <a:pt x="3884" y="446"/>
                  </a:lnTo>
                  <a:lnTo>
                    <a:pt x="3899" y="450"/>
                  </a:lnTo>
                  <a:lnTo>
                    <a:pt x="3918" y="456"/>
                  </a:lnTo>
                  <a:lnTo>
                    <a:pt x="3938" y="459"/>
                  </a:lnTo>
                  <a:lnTo>
                    <a:pt x="3962" y="462"/>
                  </a:lnTo>
                  <a:lnTo>
                    <a:pt x="3986" y="464"/>
                  </a:lnTo>
                  <a:lnTo>
                    <a:pt x="4009" y="465"/>
                  </a:lnTo>
                  <a:lnTo>
                    <a:pt x="4033" y="464"/>
                  </a:lnTo>
                  <a:lnTo>
                    <a:pt x="4052" y="462"/>
                  </a:lnTo>
                  <a:lnTo>
                    <a:pt x="4059" y="459"/>
                  </a:lnTo>
                  <a:lnTo>
                    <a:pt x="4065" y="456"/>
                  </a:lnTo>
                  <a:lnTo>
                    <a:pt x="4070" y="453"/>
                  </a:lnTo>
                  <a:lnTo>
                    <a:pt x="4071" y="449"/>
                  </a:lnTo>
                  <a:lnTo>
                    <a:pt x="4076" y="440"/>
                  </a:lnTo>
                  <a:lnTo>
                    <a:pt x="4081" y="434"/>
                  </a:lnTo>
                  <a:lnTo>
                    <a:pt x="4089" y="431"/>
                  </a:lnTo>
                  <a:lnTo>
                    <a:pt x="4096" y="430"/>
                  </a:lnTo>
                  <a:lnTo>
                    <a:pt x="4108" y="431"/>
                  </a:lnTo>
                  <a:lnTo>
                    <a:pt x="4120" y="432"/>
                  </a:lnTo>
                  <a:lnTo>
                    <a:pt x="4146" y="440"/>
                  </a:lnTo>
                  <a:lnTo>
                    <a:pt x="4160" y="441"/>
                  </a:lnTo>
                  <a:lnTo>
                    <a:pt x="4185" y="440"/>
                  </a:lnTo>
                  <a:lnTo>
                    <a:pt x="4217" y="434"/>
                  </a:lnTo>
                  <a:lnTo>
                    <a:pt x="4251" y="427"/>
                  </a:lnTo>
                  <a:lnTo>
                    <a:pt x="4287" y="418"/>
                  </a:lnTo>
                  <a:lnTo>
                    <a:pt x="4318" y="406"/>
                  </a:lnTo>
                  <a:lnTo>
                    <a:pt x="4333" y="400"/>
                  </a:lnTo>
                  <a:lnTo>
                    <a:pt x="4346" y="394"/>
                  </a:lnTo>
                  <a:lnTo>
                    <a:pt x="4356" y="388"/>
                  </a:lnTo>
                  <a:lnTo>
                    <a:pt x="4364" y="381"/>
                  </a:lnTo>
                  <a:lnTo>
                    <a:pt x="4369" y="375"/>
                  </a:lnTo>
                  <a:lnTo>
                    <a:pt x="4371" y="367"/>
                  </a:lnTo>
                  <a:lnTo>
                    <a:pt x="4372" y="363"/>
                  </a:lnTo>
                  <a:lnTo>
                    <a:pt x="4374" y="359"/>
                  </a:lnTo>
                  <a:lnTo>
                    <a:pt x="4377" y="357"/>
                  </a:lnTo>
                  <a:lnTo>
                    <a:pt x="4380" y="356"/>
                  </a:lnTo>
                  <a:lnTo>
                    <a:pt x="4386" y="357"/>
                  </a:lnTo>
                  <a:lnTo>
                    <a:pt x="4392" y="363"/>
                  </a:lnTo>
                  <a:lnTo>
                    <a:pt x="4396" y="370"/>
                  </a:lnTo>
                  <a:lnTo>
                    <a:pt x="4399" y="379"/>
                  </a:lnTo>
                  <a:lnTo>
                    <a:pt x="4398" y="391"/>
                  </a:lnTo>
                  <a:lnTo>
                    <a:pt x="4396" y="397"/>
                  </a:lnTo>
                  <a:lnTo>
                    <a:pt x="4395" y="403"/>
                  </a:lnTo>
                  <a:lnTo>
                    <a:pt x="4390" y="409"/>
                  </a:lnTo>
                  <a:lnTo>
                    <a:pt x="4386" y="415"/>
                  </a:lnTo>
                  <a:lnTo>
                    <a:pt x="4380" y="422"/>
                  </a:lnTo>
                  <a:lnTo>
                    <a:pt x="4371" y="428"/>
                  </a:lnTo>
                  <a:lnTo>
                    <a:pt x="4359" y="434"/>
                  </a:lnTo>
                  <a:lnTo>
                    <a:pt x="4347" y="441"/>
                  </a:lnTo>
                  <a:lnTo>
                    <a:pt x="4333" y="446"/>
                  </a:lnTo>
                  <a:lnTo>
                    <a:pt x="4318" y="450"/>
                  </a:lnTo>
                  <a:lnTo>
                    <a:pt x="4287" y="458"/>
                  </a:lnTo>
                  <a:lnTo>
                    <a:pt x="4254" y="462"/>
                  </a:lnTo>
                  <a:lnTo>
                    <a:pt x="4191" y="469"/>
                  </a:lnTo>
                  <a:lnTo>
                    <a:pt x="4163" y="472"/>
                  </a:lnTo>
                  <a:lnTo>
                    <a:pt x="4141" y="478"/>
                  </a:lnTo>
                  <a:lnTo>
                    <a:pt x="4132" y="481"/>
                  </a:lnTo>
                  <a:lnTo>
                    <a:pt x="4126" y="484"/>
                  </a:lnTo>
                  <a:lnTo>
                    <a:pt x="4124" y="489"/>
                  </a:lnTo>
                  <a:lnTo>
                    <a:pt x="4124" y="493"/>
                  </a:lnTo>
                  <a:lnTo>
                    <a:pt x="4126" y="498"/>
                  </a:lnTo>
                  <a:lnTo>
                    <a:pt x="4130" y="503"/>
                  </a:lnTo>
                  <a:lnTo>
                    <a:pt x="4144" y="515"/>
                  </a:lnTo>
                  <a:lnTo>
                    <a:pt x="4163" y="528"/>
                  </a:lnTo>
                  <a:lnTo>
                    <a:pt x="4185" y="542"/>
                  </a:lnTo>
                  <a:lnTo>
                    <a:pt x="4207" y="556"/>
                  </a:lnTo>
                  <a:lnTo>
                    <a:pt x="4228" y="571"/>
                  </a:lnTo>
                  <a:lnTo>
                    <a:pt x="4238" y="580"/>
                  </a:lnTo>
                  <a:lnTo>
                    <a:pt x="4241" y="585"/>
                  </a:lnTo>
                  <a:lnTo>
                    <a:pt x="4241" y="588"/>
                  </a:lnTo>
                  <a:lnTo>
                    <a:pt x="4240" y="589"/>
                  </a:lnTo>
                  <a:lnTo>
                    <a:pt x="4238" y="590"/>
                  </a:lnTo>
                  <a:lnTo>
                    <a:pt x="4229" y="592"/>
                  </a:lnTo>
                  <a:lnTo>
                    <a:pt x="4217" y="592"/>
                  </a:lnTo>
                  <a:lnTo>
                    <a:pt x="4204" y="589"/>
                  </a:lnTo>
                  <a:lnTo>
                    <a:pt x="4188" y="585"/>
                  </a:lnTo>
                  <a:lnTo>
                    <a:pt x="4172" y="577"/>
                  </a:lnTo>
                  <a:lnTo>
                    <a:pt x="4154" y="570"/>
                  </a:lnTo>
                  <a:lnTo>
                    <a:pt x="4138" y="559"/>
                  </a:lnTo>
                  <a:lnTo>
                    <a:pt x="4123" y="549"/>
                  </a:lnTo>
                  <a:lnTo>
                    <a:pt x="4110" y="537"/>
                  </a:lnTo>
                  <a:lnTo>
                    <a:pt x="4101" y="530"/>
                  </a:lnTo>
                  <a:lnTo>
                    <a:pt x="4092" y="522"/>
                  </a:lnTo>
                  <a:lnTo>
                    <a:pt x="4083" y="517"/>
                  </a:lnTo>
                  <a:lnTo>
                    <a:pt x="4073" y="511"/>
                  </a:lnTo>
                  <a:lnTo>
                    <a:pt x="4049" y="502"/>
                  </a:lnTo>
                  <a:lnTo>
                    <a:pt x="4025" y="496"/>
                  </a:lnTo>
                  <a:lnTo>
                    <a:pt x="4000" y="490"/>
                  </a:lnTo>
                  <a:lnTo>
                    <a:pt x="3975" y="487"/>
                  </a:lnTo>
                  <a:lnTo>
                    <a:pt x="3950" y="486"/>
                  </a:lnTo>
                  <a:lnTo>
                    <a:pt x="3926" y="486"/>
                  </a:lnTo>
                  <a:lnTo>
                    <a:pt x="3887" y="487"/>
                  </a:lnTo>
                  <a:lnTo>
                    <a:pt x="3876" y="489"/>
                  </a:lnTo>
                  <a:lnTo>
                    <a:pt x="3869" y="493"/>
                  </a:lnTo>
                  <a:lnTo>
                    <a:pt x="3862" y="499"/>
                  </a:lnTo>
                  <a:lnTo>
                    <a:pt x="3856" y="506"/>
                  </a:lnTo>
                  <a:lnTo>
                    <a:pt x="3853" y="515"/>
                  </a:lnTo>
                  <a:lnTo>
                    <a:pt x="3850" y="524"/>
                  </a:lnTo>
                  <a:lnTo>
                    <a:pt x="3850" y="534"/>
                  </a:lnTo>
                  <a:lnTo>
                    <a:pt x="3850" y="545"/>
                  </a:lnTo>
                  <a:lnTo>
                    <a:pt x="3851" y="555"/>
                  </a:lnTo>
                  <a:lnTo>
                    <a:pt x="3854" y="565"/>
                  </a:lnTo>
                  <a:lnTo>
                    <a:pt x="3859" y="574"/>
                  </a:lnTo>
                  <a:lnTo>
                    <a:pt x="3863" y="583"/>
                  </a:lnTo>
                  <a:lnTo>
                    <a:pt x="3869" y="589"/>
                  </a:lnTo>
                  <a:lnTo>
                    <a:pt x="3875" y="595"/>
                  </a:lnTo>
                  <a:lnTo>
                    <a:pt x="3882" y="598"/>
                  </a:lnTo>
                  <a:lnTo>
                    <a:pt x="3890" y="599"/>
                  </a:lnTo>
                  <a:lnTo>
                    <a:pt x="3906" y="601"/>
                  </a:lnTo>
                  <a:lnTo>
                    <a:pt x="3924" y="604"/>
                  </a:lnTo>
                  <a:lnTo>
                    <a:pt x="3940" y="608"/>
                  </a:lnTo>
                  <a:lnTo>
                    <a:pt x="3956" y="616"/>
                  </a:lnTo>
                  <a:lnTo>
                    <a:pt x="3972" y="627"/>
                  </a:lnTo>
                  <a:lnTo>
                    <a:pt x="3989" y="642"/>
                  </a:lnTo>
                  <a:lnTo>
                    <a:pt x="4005" y="660"/>
                  </a:lnTo>
                  <a:lnTo>
                    <a:pt x="4021" y="684"/>
                  </a:lnTo>
                  <a:lnTo>
                    <a:pt x="4030" y="695"/>
                  </a:lnTo>
                  <a:lnTo>
                    <a:pt x="4040" y="706"/>
                  </a:lnTo>
                  <a:lnTo>
                    <a:pt x="4051" y="714"/>
                  </a:lnTo>
                  <a:lnTo>
                    <a:pt x="4061" y="722"/>
                  </a:lnTo>
                  <a:lnTo>
                    <a:pt x="4073" y="728"/>
                  </a:lnTo>
                  <a:lnTo>
                    <a:pt x="4085" y="732"/>
                  </a:lnTo>
                  <a:lnTo>
                    <a:pt x="4107" y="740"/>
                  </a:lnTo>
                  <a:lnTo>
                    <a:pt x="4127" y="745"/>
                  </a:lnTo>
                  <a:lnTo>
                    <a:pt x="4144" y="751"/>
                  </a:lnTo>
                  <a:lnTo>
                    <a:pt x="4149" y="754"/>
                  </a:lnTo>
                  <a:lnTo>
                    <a:pt x="4155" y="759"/>
                  </a:lnTo>
                  <a:lnTo>
                    <a:pt x="4158" y="763"/>
                  </a:lnTo>
                  <a:lnTo>
                    <a:pt x="4158" y="769"/>
                  </a:lnTo>
                  <a:lnTo>
                    <a:pt x="4158" y="772"/>
                  </a:lnTo>
                  <a:lnTo>
                    <a:pt x="4155" y="775"/>
                  </a:lnTo>
                  <a:lnTo>
                    <a:pt x="4151" y="777"/>
                  </a:lnTo>
                  <a:lnTo>
                    <a:pt x="4144" y="778"/>
                  </a:lnTo>
                  <a:lnTo>
                    <a:pt x="4129" y="777"/>
                  </a:lnTo>
                  <a:lnTo>
                    <a:pt x="4110" y="772"/>
                  </a:lnTo>
                  <a:lnTo>
                    <a:pt x="4064" y="757"/>
                  </a:lnTo>
                  <a:lnTo>
                    <a:pt x="4014" y="743"/>
                  </a:lnTo>
                  <a:lnTo>
                    <a:pt x="3990" y="735"/>
                  </a:lnTo>
                  <a:lnTo>
                    <a:pt x="3968" y="731"/>
                  </a:lnTo>
                  <a:lnTo>
                    <a:pt x="3956" y="729"/>
                  </a:lnTo>
                  <a:lnTo>
                    <a:pt x="3943" y="729"/>
                  </a:lnTo>
                  <a:lnTo>
                    <a:pt x="3916" y="731"/>
                  </a:lnTo>
                  <a:lnTo>
                    <a:pt x="3890" y="735"/>
                  </a:lnTo>
                  <a:lnTo>
                    <a:pt x="3865" y="744"/>
                  </a:lnTo>
                  <a:lnTo>
                    <a:pt x="3841" y="754"/>
                  </a:lnTo>
                  <a:lnTo>
                    <a:pt x="3820" y="766"/>
                  </a:lnTo>
                  <a:lnTo>
                    <a:pt x="3811" y="774"/>
                  </a:lnTo>
                  <a:lnTo>
                    <a:pt x="3802" y="781"/>
                  </a:lnTo>
                  <a:lnTo>
                    <a:pt x="3797" y="788"/>
                  </a:lnTo>
                  <a:lnTo>
                    <a:pt x="3792" y="796"/>
                  </a:lnTo>
                  <a:lnTo>
                    <a:pt x="3788" y="805"/>
                  </a:lnTo>
                  <a:lnTo>
                    <a:pt x="3786" y="812"/>
                  </a:lnTo>
                  <a:lnTo>
                    <a:pt x="3788" y="821"/>
                  </a:lnTo>
                  <a:lnTo>
                    <a:pt x="3791" y="828"/>
                  </a:lnTo>
                  <a:lnTo>
                    <a:pt x="3795" y="834"/>
                  </a:lnTo>
                  <a:lnTo>
                    <a:pt x="3801" y="839"/>
                  </a:lnTo>
                  <a:lnTo>
                    <a:pt x="3810" y="843"/>
                  </a:lnTo>
                  <a:lnTo>
                    <a:pt x="3820" y="846"/>
                  </a:lnTo>
                  <a:lnTo>
                    <a:pt x="3831" y="847"/>
                  </a:lnTo>
                  <a:lnTo>
                    <a:pt x="3842" y="847"/>
                  </a:lnTo>
                  <a:lnTo>
                    <a:pt x="3856" y="847"/>
                  </a:lnTo>
                  <a:lnTo>
                    <a:pt x="3870" y="846"/>
                  </a:lnTo>
                  <a:lnTo>
                    <a:pt x="3884" y="843"/>
                  </a:lnTo>
                  <a:lnTo>
                    <a:pt x="3899" y="840"/>
                  </a:lnTo>
                  <a:lnTo>
                    <a:pt x="3913" y="834"/>
                  </a:lnTo>
                  <a:lnTo>
                    <a:pt x="3928" y="830"/>
                  </a:lnTo>
                  <a:lnTo>
                    <a:pt x="3943" y="822"/>
                  </a:lnTo>
                  <a:lnTo>
                    <a:pt x="3956" y="815"/>
                  </a:lnTo>
                  <a:lnTo>
                    <a:pt x="3977" y="805"/>
                  </a:lnTo>
                  <a:lnTo>
                    <a:pt x="3983" y="802"/>
                  </a:lnTo>
                  <a:lnTo>
                    <a:pt x="3987" y="800"/>
                  </a:lnTo>
                  <a:lnTo>
                    <a:pt x="3990" y="802"/>
                  </a:lnTo>
                  <a:lnTo>
                    <a:pt x="3989" y="806"/>
                  </a:lnTo>
                  <a:lnTo>
                    <a:pt x="3984" y="813"/>
                  </a:lnTo>
                  <a:lnTo>
                    <a:pt x="3978" y="821"/>
                  </a:lnTo>
                  <a:lnTo>
                    <a:pt x="3960" y="840"/>
                  </a:lnTo>
                  <a:lnTo>
                    <a:pt x="3940" y="859"/>
                  </a:lnTo>
                  <a:lnTo>
                    <a:pt x="3935" y="865"/>
                  </a:lnTo>
                  <a:lnTo>
                    <a:pt x="3934" y="871"/>
                  </a:lnTo>
                  <a:lnTo>
                    <a:pt x="3935" y="876"/>
                  </a:lnTo>
                  <a:lnTo>
                    <a:pt x="3938" y="881"/>
                  </a:lnTo>
                  <a:lnTo>
                    <a:pt x="3944" y="887"/>
                  </a:lnTo>
                  <a:lnTo>
                    <a:pt x="3950" y="893"/>
                  </a:lnTo>
                  <a:lnTo>
                    <a:pt x="3968" y="903"/>
                  </a:lnTo>
                  <a:lnTo>
                    <a:pt x="3987" y="915"/>
                  </a:lnTo>
                  <a:lnTo>
                    <a:pt x="4003" y="927"/>
                  </a:lnTo>
                  <a:lnTo>
                    <a:pt x="4011" y="933"/>
                  </a:lnTo>
                  <a:lnTo>
                    <a:pt x="4017" y="939"/>
                  </a:lnTo>
                  <a:lnTo>
                    <a:pt x="4020" y="946"/>
                  </a:lnTo>
                  <a:lnTo>
                    <a:pt x="4021" y="952"/>
                  </a:lnTo>
                  <a:lnTo>
                    <a:pt x="4021" y="958"/>
                  </a:lnTo>
                  <a:lnTo>
                    <a:pt x="4018" y="963"/>
                  </a:lnTo>
                  <a:lnTo>
                    <a:pt x="4015" y="967"/>
                  </a:lnTo>
                  <a:lnTo>
                    <a:pt x="4012" y="970"/>
                  </a:lnTo>
                  <a:lnTo>
                    <a:pt x="4006" y="973"/>
                  </a:lnTo>
                  <a:lnTo>
                    <a:pt x="4000" y="974"/>
                  </a:lnTo>
                  <a:lnTo>
                    <a:pt x="3987" y="976"/>
                  </a:lnTo>
                  <a:lnTo>
                    <a:pt x="3978" y="976"/>
                  </a:lnTo>
                  <a:lnTo>
                    <a:pt x="3969" y="973"/>
                  </a:lnTo>
                  <a:lnTo>
                    <a:pt x="3959" y="971"/>
                  </a:lnTo>
                  <a:lnTo>
                    <a:pt x="3950" y="967"/>
                  </a:lnTo>
                  <a:lnTo>
                    <a:pt x="3943" y="963"/>
                  </a:lnTo>
                  <a:lnTo>
                    <a:pt x="3935" y="957"/>
                  </a:lnTo>
                  <a:lnTo>
                    <a:pt x="3931" y="951"/>
                  </a:lnTo>
                  <a:lnTo>
                    <a:pt x="3928" y="943"/>
                  </a:lnTo>
                  <a:lnTo>
                    <a:pt x="3924" y="932"/>
                  </a:lnTo>
                  <a:lnTo>
                    <a:pt x="3918" y="920"/>
                  </a:lnTo>
                  <a:lnTo>
                    <a:pt x="3909" y="909"/>
                  </a:lnTo>
                  <a:lnTo>
                    <a:pt x="3899" y="901"/>
                  </a:lnTo>
                  <a:lnTo>
                    <a:pt x="3884" y="892"/>
                  </a:lnTo>
                  <a:lnTo>
                    <a:pt x="3867" y="886"/>
                  </a:lnTo>
                  <a:lnTo>
                    <a:pt x="3848" y="881"/>
                  </a:lnTo>
                  <a:lnTo>
                    <a:pt x="3825" y="880"/>
                  </a:lnTo>
                  <a:lnTo>
                    <a:pt x="3805" y="881"/>
                  </a:lnTo>
                  <a:lnTo>
                    <a:pt x="3792" y="883"/>
                  </a:lnTo>
                  <a:lnTo>
                    <a:pt x="3780" y="886"/>
                  </a:lnTo>
                  <a:lnTo>
                    <a:pt x="3770" y="889"/>
                  </a:lnTo>
                  <a:lnTo>
                    <a:pt x="3763" y="893"/>
                  </a:lnTo>
                  <a:lnTo>
                    <a:pt x="3757" y="899"/>
                  </a:lnTo>
                  <a:lnTo>
                    <a:pt x="3754" y="903"/>
                  </a:lnTo>
                  <a:lnTo>
                    <a:pt x="3752" y="909"/>
                  </a:lnTo>
                  <a:lnTo>
                    <a:pt x="3752" y="915"/>
                  </a:lnTo>
                  <a:lnTo>
                    <a:pt x="3752" y="921"/>
                  </a:lnTo>
                  <a:lnTo>
                    <a:pt x="3755" y="927"/>
                  </a:lnTo>
                  <a:lnTo>
                    <a:pt x="3760" y="933"/>
                  </a:lnTo>
                  <a:lnTo>
                    <a:pt x="3766" y="937"/>
                  </a:lnTo>
                  <a:lnTo>
                    <a:pt x="3771" y="942"/>
                  </a:lnTo>
                  <a:lnTo>
                    <a:pt x="3779" y="945"/>
                  </a:lnTo>
                  <a:lnTo>
                    <a:pt x="3788" y="948"/>
                  </a:lnTo>
                  <a:lnTo>
                    <a:pt x="3797" y="949"/>
                  </a:lnTo>
                  <a:lnTo>
                    <a:pt x="3805" y="951"/>
                  </a:lnTo>
                  <a:lnTo>
                    <a:pt x="3813" y="954"/>
                  </a:lnTo>
                  <a:lnTo>
                    <a:pt x="3819" y="957"/>
                  </a:lnTo>
                  <a:lnTo>
                    <a:pt x="3825" y="960"/>
                  </a:lnTo>
                  <a:lnTo>
                    <a:pt x="3829" y="963"/>
                  </a:lnTo>
                  <a:lnTo>
                    <a:pt x="3832" y="967"/>
                  </a:lnTo>
                  <a:lnTo>
                    <a:pt x="3834" y="970"/>
                  </a:lnTo>
                  <a:lnTo>
                    <a:pt x="3835" y="974"/>
                  </a:lnTo>
                  <a:lnTo>
                    <a:pt x="3834" y="977"/>
                  </a:lnTo>
                  <a:lnTo>
                    <a:pt x="3832" y="982"/>
                  </a:lnTo>
                  <a:lnTo>
                    <a:pt x="3829" y="985"/>
                  </a:lnTo>
                  <a:lnTo>
                    <a:pt x="3825" y="988"/>
                  </a:lnTo>
                  <a:lnTo>
                    <a:pt x="3819" y="991"/>
                  </a:lnTo>
                  <a:lnTo>
                    <a:pt x="3811" y="992"/>
                  </a:lnTo>
                  <a:lnTo>
                    <a:pt x="3802" y="994"/>
                  </a:lnTo>
                  <a:lnTo>
                    <a:pt x="3794" y="994"/>
                  </a:lnTo>
                  <a:lnTo>
                    <a:pt x="3768" y="995"/>
                  </a:lnTo>
                  <a:lnTo>
                    <a:pt x="3742" y="999"/>
                  </a:lnTo>
                  <a:lnTo>
                    <a:pt x="3712" y="1007"/>
                  </a:lnTo>
                  <a:lnTo>
                    <a:pt x="3686" y="1016"/>
                  </a:lnTo>
                  <a:lnTo>
                    <a:pt x="3673" y="1022"/>
                  </a:lnTo>
                  <a:lnTo>
                    <a:pt x="3662" y="1026"/>
                  </a:lnTo>
                  <a:lnTo>
                    <a:pt x="3653" y="1032"/>
                  </a:lnTo>
                  <a:lnTo>
                    <a:pt x="3647" y="1039"/>
                  </a:lnTo>
                  <a:lnTo>
                    <a:pt x="3643" y="1045"/>
                  </a:lnTo>
                  <a:lnTo>
                    <a:pt x="3642" y="1051"/>
                  </a:lnTo>
                  <a:lnTo>
                    <a:pt x="3643" y="1059"/>
                  </a:lnTo>
                  <a:lnTo>
                    <a:pt x="3649" y="1066"/>
                  </a:lnTo>
                  <a:lnTo>
                    <a:pt x="3656" y="1070"/>
                  </a:lnTo>
                  <a:lnTo>
                    <a:pt x="3665" y="1075"/>
                  </a:lnTo>
                  <a:lnTo>
                    <a:pt x="3674" y="1078"/>
                  </a:lnTo>
                  <a:lnTo>
                    <a:pt x="3686" y="1081"/>
                  </a:lnTo>
                  <a:lnTo>
                    <a:pt x="3710" y="1084"/>
                  </a:lnTo>
                  <a:lnTo>
                    <a:pt x="3736" y="1085"/>
                  </a:lnTo>
                  <a:lnTo>
                    <a:pt x="3786" y="1084"/>
                  </a:lnTo>
                  <a:lnTo>
                    <a:pt x="3832" y="1082"/>
                  </a:lnTo>
                  <a:lnTo>
                    <a:pt x="3848" y="1082"/>
                  </a:lnTo>
                  <a:lnTo>
                    <a:pt x="3862" y="1084"/>
                  </a:lnTo>
                  <a:lnTo>
                    <a:pt x="3873" y="1087"/>
                  </a:lnTo>
                  <a:lnTo>
                    <a:pt x="3881" y="1091"/>
                  </a:lnTo>
                  <a:lnTo>
                    <a:pt x="3888" y="1095"/>
                  </a:lnTo>
                  <a:lnTo>
                    <a:pt x="3896" y="1100"/>
                  </a:lnTo>
                  <a:lnTo>
                    <a:pt x="3904" y="1104"/>
                  </a:lnTo>
                  <a:lnTo>
                    <a:pt x="3915" y="1107"/>
                  </a:lnTo>
                  <a:lnTo>
                    <a:pt x="3935" y="1112"/>
                  </a:lnTo>
                  <a:lnTo>
                    <a:pt x="3957" y="1115"/>
                  </a:lnTo>
                  <a:lnTo>
                    <a:pt x="3972" y="1113"/>
                  </a:lnTo>
                  <a:lnTo>
                    <a:pt x="3987" y="1110"/>
                  </a:lnTo>
                  <a:lnTo>
                    <a:pt x="3997" y="1104"/>
                  </a:lnTo>
                  <a:lnTo>
                    <a:pt x="4002" y="1101"/>
                  </a:lnTo>
                  <a:lnTo>
                    <a:pt x="4006" y="1097"/>
                  </a:lnTo>
                  <a:lnTo>
                    <a:pt x="4011" y="1091"/>
                  </a:lnTo>
                  <a:lnTo>
                    <a:pt x="4015" y="1088"/>
                  </a:lnTo>
                  <a:lnTo>
                    <a:pt x="4023" y="1085"/>
                  </a:lnTo>
                  <a:lnTo>
                    <a:pt x="4028" y="1082"/>
                  </a:lnTo>
                  <a:lnTo>
                    <a:pt x="4046" y="1079"/>
                  </a:lnTo>
                  <a:lnTo>
                    <a:pt x="4065" y="1078"/>
                  </a:lnTo>
                  <a:lnTo>
                    <a:pt x="4107" y="1079"/>
                  </a:lnTo>
                  <a:lnTo>
                    <a:pt x="4149" y="1081"/>
                  </a:lnTo>
                  <a:lnTo>
                    <a:pt x="4172" y="1082"/>
                  </a:lnTo>
                  <a:lnTo>
                    <a:pt x="4189" y="1084"/>
                  </a:lnTo>
                  <a:lnTo>
                    <a:pt x="4203" y="1085"/>
                  </a:lnTo>
                  <a:lnTo>
                    <a:pt x="4216" y="1090"/>
                  </a:lnTo>
                  <a:lnTo>
                    <a:pt x="4226" y="1094"/>
                  </a:lnTo>
                  <a:lnTo>
                    <a:pt x="4237" y="1100"/>
                  </a:lnTo>
                  <a:lnTo>
                    <a:pt x="4245" y="1107"/>
                  </a:lnTo>
                  <a:lnTo>
                    <a:pt x="4256" y="1116"/>
                  </a:lnTo>
                  <a:lnTo>
                    <a:pt x="4265" y="1122"/>
                  </a:lnTo>
                  <a:lnTo>
                    <a:pt x="4275" y="1126"/>
                  </a:lnTo>
                  <a:lnTo>
                    <a:pt x="4287" y="1129"/>
                  </a:lnTo>
                  <a:lnTo>
                    <a:pt x="4299" y="1131"/>
                  </a:lnTo>
                  <a:lnTo>
                    <a:pt x="4316" y="1128"/>
                  </a:lnTo>
                  <a:lnTo>
                    <a:pt x="4335" y="1123"/>
                  </a:lnTo>
                  <a:lnTo>
                    <a:pt x="4352" y="1116"/>
                  </a:lnTo>
                  <a:lnTo>
                    <a:pt x="4368" y="1106"/>
                  </a:lnTo>
                  <a:lnTo>
                    <a:pt x="4389" y="1091"/>
                  </a:lnTo>
                  <a:lnTo>
                    <a:pt x="4398" y="1087"/>
                  </a:lnTo>
                  <a:lnTo>
                    <a:pt x="4403" y="1084"/>
                  </a:lnTo>
                  <a:lnTo>
                    <a:pt x="4412" y="1082"/>
                  </a:lnTo>
                  <a:lnTo>
                    <a:pt x="4421" y="1082"/>
                  </a:lnTo>
                  <a:lnTo>
                    <a:pt x="4446" y="1081"/>
                  </a:lnTo>
                  <a:lnTo>
                    <a:pt x="4461" y="1079"/>
                  </a:lnTo>
                  <a:lnTo>
                    <a:pt x="4473" y="1076"/>
                  </a:lnTo>
                  <a:lnTo>
                    <a:pt x="4482" y="1070"/>
                  </a:lnTo>
                  <a:lnTo>
                    <a:pt x="4485" y="1067"/>
                  </a:lnTo>
                  <a:lnTo>
                    <a:pt x="4488" y="1063"/>
                  </a:lnTo>
                  <a:lnTo>
                    <a:pt x="4489" y="1054"/>
                  </a:lnTo>
                  <a:lnTo>
                    <a:pt x="4489" y="1042"/>
                  </a:lnTo>
                  <a:lnTo>
                    <a:pt x="4485" y="1031"/>
                  </a:lnTo>
                  <a:lnTo>
                    <a:pt x="4477" y="1019"/>
                  </a:lnTo>
                  <a:lnTo>
                    <a:pt x="4474" y="1013"/>
                  </a:lnTo>
                  <a:lnTo>
                    <a:pt x="4468" y="1010"/>
                  </a:lnTo>
                  <a:lnTo>
                    <a:pt x="4464" y="1008"/>
                  </a:lnTo>
                  <a:lnTo>
                    <a:pt x="4458" y="1007"/>
                  </a:lnTo>
                  <a:lnTo>
                    <a:pt x="4451" y="1008"/>
                  </a:lnTo>
                  <a:lnTo>
                    <a:pt x="4442" y="1010"/>
                  </a:lnTo>
                  <a:lnTo>
                    <a:pt x="4427" y="1016"/>
                  </a:lnTo>
                  <a:lnTo>
                    <a:pt x="4412" y="1022"/>
                  </a:lnTo>
                  <a:lnTo>
                    <a:pt x="4406" y="1025"/>
                  </a:lnTo>
                  <a:lnTo>
                    <a:pt x="4402" y="1025"/>
                  </a:lnTo>
                  <a:lnTo>
                    <a:pt x="4399" y="1025"/>
                  </a:lnTo>
                  <a:lnTo>
                    <a:pt x="4396" y="1023"/>
                  </a:lnTo>
                  <a:lnTo>
                    <a:pt x="4395" y="1022"/>
                  </a:lnTo>
                  <a:lnTo>
                    <a:pt x="4393" y="1019"/>
                  </a:lnTo>
                  <a:lnTo>
                    <a:pt x="4390" y="1011"/>
                  </a:lnTo>
                  <a:lnTo>
                    <a:pt x="4386" y="1004"/>
                  </a:lnTo>
                  <a:lnTo>
                    <a:pt x="4378" y="998"/>
                  </a:lnTo>
                  <a:lnTo>
                    <a:pt x="4368" y="994"/>
                  </a:lnTo>
                  <a:lnTo>
                    <a:pt x="4358" y="989"/>
                  </a:lnTo>
                  <a:lnTo>
                    <a:pt x="4344" y="988"/>
                  </a:lnTo>
                  <a:lnTo>
                    <a:pt x="4330" y="986"/>
                  </a:lnTo>
                  <a:lnTo>
                    <a:pt x="4312" y="985"/>
                  </a:lnTo>
                  <a:lnTo>
                    <a:pt x="4281" y="986"/>
                  </a:lnTo>
                  <a:lnTo>
                    <a:pt x="4247" y="991"/>
                  </a:lnTo>
                  <a:lnTo>
                    <a:pt x="4228" y="992"/>
                  </a:lnTo>
                  <a:lnTo>
                    <a:pt x="4217" y="992"/>
                  </a:lnTo>
                  <a:lnTo>
                    <a:pt x="4210" y="991"/>
                  </a:lnTo>
                  <a:lnTo>
                    <a:pt x="4204" y="988"/>
                  </a:lnTo>
                  <a:lnTo>
                    <a:pt x="4200" y="985"/>
                  </a:lnTo>
                  <a:lnTo>
                    <a:pt x="4197" y="982"/>
                  </a:lnTo>
                  <a:lnTo>
                    <a:pt x="4195" y="977"/>
                  </a:lnTo>
                  <a:lnTo>
                    <a:pt x="4194" y="974"/>
                  </a:lnTo>
                  <a:lnTo>
                    <a:pt x="4195" y="970"/>
                  </a:lnTo>
                  <a:lnTo>
                    <a:pt x="4197" y="966"/>
                  </a:lnTo>
                  <a:lnTo>
                    <a:pt x="4200" y="961"/>
                  </a:lnTo>
                  <a:lnTo>
                    <a:pt x="4209" y="954"/>
                  </a:lnTo>
                  <a:lnTo>
                    <a:pt x="4214" y="952"/>
                  </a:lnTo>
                  <a:lnTo>
                    <a:pt x="4220" y="949"/>
                  </a:lnTo>
                  <a:lnTo>
                    <a:pt x="4226" y="948"/>
                  </a:lnTo>
                  <a:lnTo>
                    <a:pt x="4234" y="948"/>
                  </a:lnTo>
                  <a:lnTo>
                    <a:pt x="4241" y="948"/>
                  </a:lnTo>
                  <a:lnTo>
                    <a:pt x="4250" y="949"/>
                  </a:lnTo>
                  <a:lnTo>
                    <a:pt x="4266" y="954"/>
                  </a:lnTo>
                  <a:lnTo>
                    <a:pt x="4284" y="957"/>
                  </a:lnTo>
                  <a:lnTo>
                    <a:pt x="4301" y="958"/>
                  </a:lnTo>
                  <a:lnTo>
                    <a:pt x="4321" y="958"/>
                  </a:lnTo>
                  <a:lnTo>
                    <a:pt x="4350" y="958"/>
                  </a:lnTo>
                  <a:lnTo>
                    <a:pt x="4378" y="955"/>
                  </a:lnTo>
                  <a:lnTo>
                    <a:pt x="4406" y="949"/>
                  </a:lnTo>
                  <a:lnTo>
                    <a:pt x="4434" y="943"/>
                  </a:lnTo>
                  <a:lnTo>
                    <a:pt x="4445" y="940"/>
                  </a:lnTo>
                  <a:lnTo>
                    <a:pt x="4452" y="937"/>
                  </a:lnTo>
                  <a:lnTo>
                    <a:pt x="4458" y="933"/>
                  </a:lnTo>
                  <a:lnTo>
                    <a:pt x="4461" y="930"/>
                  </a:lnTo>
                  <a:lnTo>
                    <a:pt x="4464" y="926"/>
                  </a:lnTo>
                  <a:lnTo>
                    <a:pt x="4464" y="921"/>
                  </a:lnTo>
                  <a:lnTo>
                    <a:pt x="4464" y="917"/>
                  </a:lnTo>
                  <a:lnTo>
                    <a:pt x="4463" y="912"/>
                  </a:lnTo>
                  <a:lnTo>
                    <a:pt x="4458" y="903"/>
                  </a:lnTo>
                  <a:lnTo>
                    <a:pt x="4454" y="893"/>
                  </a:lnTo>
                  <a:lnTo>
                    <a:pt x="4449" y="884"/>
                  </a:lnTo>
                  <a:lnTo>
                    <a:pt x="4448" y="880"/>
                  </a:lnTo>
                  <a:lnTo>
                    <a:pt x="4446" y="874"/>
                  </a:lnTo>
                  <a:lnTo>
                    <a:pt x="4448" y="871"/>
                  </a:lnTo>
                  <a:lnTo>
                    <a:pt x="4449" y="868"/>
                  </a:lnTo>
                  <a:lnTo>
                    <a:pt x="4452" y="865"/>
                  </a:lnTo>
                  <a:lnTo>
                    <a:pt x="4457" y="864"/>
                  </a:lnTo>
                  <a:lnTo>
                    <a:pt x="4468" y="861"/>
                  </a:lnTo>
                  <a:lnTo>
                    <a:pt x="4483" y="861"/>
                  </a:lnTo>
                  <a:lnTo>
                    <a:pt x="4505" y="861"/>
                  </a:lnTo>
                  <a:lnTo>
                    <a:pt x="4529" y="864"/>
                  </a:lnTo>
                  <a:lnTo>
                    <a:pt x="4554" y="865"/>
                  </a:lnTo>
                  <a:lnTo>
                    <a:pt x="4578" y="865"/>
                  </a:lnTo>
                  <a:lnTo>
                    <a:pt x="4589" y="864"/>
                  </a:lnTo>
                  <a:lnTo>
                    <a:pt x="4600" y="861"/>
                  </a:lnTo>
                  <a:lnTo>
                    <a:pt x="4612" y="856"/>
                  </a:lnTo>
                  <a:lnTo>
                    <a:pt x="4623" y="850"/>
                  </a:lnTo>
                  <a:lnTo>
                    <a:pt x="4635" y="843"/>
                  </a:lnTo>
                  <a:lnTo>
                    <a:pt x="4647" y="834"/>
                  </a:lnTo>
                  <a:lnTo>
                    <a:pt x="4657" y="824"/>
                  </a:lnTo>
                  <a:lnTo>
                    <a:pt x="4668" y="813"/>
                  </a:lnTo>
                  <a:lnTo>
                    <a:pt x="4688" y="790"/>
                  </a:lnTo>
                  <a:lnTo>
                    <a:pt x="4696" y="778"/>
                  </a:lnTo>
                  <a:lnTo>
                    <a:pt x="4703" y="766"/>
                  </a:lnTo>
                  <a:lnTo>
                    <a:pt x="4709" y="754"/>
                  </a:lnTo>
                  <a:lnTo>
                    <a:pt x="4713" y="743"/>
                  </a:lnTo>
                  <a:lnTo>
                    <a:pt x="4718" y="732"/>
                  </a:lnTo>
                  <a:lnTo>
                    <a:pt x="4720" y="722"/>
                  </a:lnTo>
                  <a:lnTo>
                    <a:pt x="4718" y="714"/>
                  </a:lnTo>
                  <a:lnTo>
                    <a:pt x="4716" y="709"/>
                  </a:lnTo>
                  <a:lnTo>
                    <a:pt x="4713" y="704"/>
                  </a:lnTo>
                  <a:lnTo>
                    <a:pt x="4711" y="700"/>
                  </a:lnTo>
                  <a:lnTo>
                    <a:pt x="4705" y="695"/>
                  </a:lnTo>
                  <a:lnTo>
                    <a:pt x="4699" y="692"/>
                  </a:lnTo>
                  <a:lnTo>
                    <a:pt x="4684" y="687"/>
                  </a:lnTo>
                  <a:lnTo>
                    <a:pt x="4666" y="684"/>
                  </a:lnTo>
                  <a:lnTo>
                    <a:pt x="4647" y="680"/>
                  </a:lnTo>
                  <a:lnTo>
                    <a:pt x="4626" y="680"/>
                  </a:lnTo>
                  <a:lnTo>
                    <a:pt x="4604" y="679"/>
                  </a:lnTo>
                  <a:lnTo>
                    <a:pt x="4530" y="680"/>
                  </a:lnTo>
                  <a:lnTo>
                    <a:pt x="4522" y="680"/>
                  </a:lnTo>
                  <a:lnTo>
                    <a:pt x="4516" y="679"/>
                  </a:lnTo>
                  <a:lnTo>
                    <a:pt x="4513" y="678"/>
                  </a:lnTo>
                  <a:lnTo>
                    <a:pt x="4513" y="675"/>
                  </a:lnTo>
                  <a:lnTo>
                    <a:pt x="4516" y="672"/>
                  </a:lnTo>
                  <a:lnTo>
                    <a:pt x="4520" y="667"/>
                  </a:lnTo>
                  <a:lnTo>
                    <a:pt x="4536" y="660"/>
                  </a:lnTo>
                  <a:lnTo>
                    <a:pt x="4561" y="653"/>
                  </a:lnTo>
                  <a:lnTo>
                    <a:pt x="4592" y="647"/>
                  </a:lnTo>
                  <a:lnTo>
                    <a:pt x="4629" y="641"/>
                  </a:lnTo>
                  <a:lnTo>
                    <a:pt x="4649" y="641"/>
                  </a:lnTo>
                  <a:lnTo>
                    <a:pt x="4669" y="639"/>
                  </a:lnTo>
                  <a:lnTo>
                    <a:pt x="4690" y="641"/>
                  </a:lnTo>
                  <a:lnTo>
                    <a:pt x="4709" y="641"/>
                  </a:lnTo>
                  <a:lnTo>
                    <a:pt x="4725" y="641"/>
                  </a:lnTo>
                  <a:lnTo>
                    <a:pt x="4739" y="639"/>
                  </a:lnTo>
                  <a:lnTo>
                    <a:pt x="4749" y="636"/>
                  </a:lnTo>
                  <a:lnTo>
                    <a:pt x="4756" y="633"/>
                  </a:lnTo>
                  <a:lnTo>
                    <a:pt x="4762" y="629"/>
                  </a:lnTo>
                  <a:lnTo>
                    <a:pt x="4767" y="624"/>
                  </a:lnTo>
                  <a:lnTo>
                    <a:pt x="4770" y="620"/>
                  </a:lnTo>
                  <a:lnTo>
                    <a:pt x="4771" y="614"/>
                  </a:lnTo>
                  <a:lnTo>
                    <a:pt x="4773" y="604"/>
                  </a:lnTo>
                  <a:lnTo>
                    <a:pt x="4773" y="592"/>
                  </a:lnTo>
                  <a:lnTo>
                    <a:pt x="4773" y="583"/>
                  </a:lnTo>
                  <a:lnTo>
                    <a:pt x="4776" y="579"/>
                  </a:lnTo>
                  <a:lnTo>
                    <a:pt x="4778" y="574"/>
                  </a:lnTo>
                  <a:lnTo>
                    <a:pt x="4781" y="573"/>
                  </a:lnTo>
                  <a:lnTo>
                    <a:pt x="4786" y="571"/>
                  </a:lnTo>
                  <a:lnTo>
                    <a:pt x="4795" y="570"/>
                  </a:lnTo>
                  <a:lnTo>
                    <a:pt x="4804" y="570"/>
                  </a:lnTo>
                  <a:lnTo>
                    <a:pt x="4814" y="573"/>
                  </a:lnTo>
                  <a:lnTo>
                    <a:pt x="4838" y="577"/>
                  </a:lnTo>
                  <a:lnTo>
                    <a:pt x="4863" y="583"/>
                  </a:lnTo>
                  <a:lnTo>
                    <a:pt x="4877" y="586"/>
                  </a:lnTo>
                  <a:lnTo>
                    <a:pt x="4892" y="586"/>
                  </a:lnTo>
                  <a:lnTo>
                    <a:pt x="4904" y="586"/>
                  </a:lnTo>
                  <a:lnTo>
                    <a:pt x="4916" y="585"/>
                  </a:lnTo>
                  <a:lnTo>
                    <a:pt x="4926" y="582"/>
                  </a:lnTo>
                  <a:lnTo>
                    <a:pt x="4933" y="577"/>
                  </a:lnTo>
                  <a:lnTo>
                    <a:pt x="4939" y="573"/>
                  </a:lnTo>
                  <a:lnTo>
                    <a:pt x="4944" y="568"/>
                  </a:lnTo>
                  <a:lnTo>
                    <a:pt x="4948" y="564"/>
                  </a:lnTo>
                  <a:lnTo>
                    <a:pt x="4950" y="558"/>
                  </a:lnTo>
                  <a:lnTo>
                    <a:pt x="4953" y="548"/>
                  </a:lnTo>
                  <a:lnTo>
                    <a:pt x="4954" y="537"/>
                  </a:lnTo>
                  <a:lnTo>
                    <a:pt x="4957" y="530"/>
                  </a:lnTo>
                  <a:lnTo>
                    <a:pt x="4960" y="525"/>
                  </a:lnTo>
                  <a:lnTo>
                    <a:pt x="4963" y="524"/>
                  </a:lnTo>
                  <a:lnTo>
                    <a:pt x="4969" y="522"/>
                  </a:lnTo>
                  <a:lnTo>
                    <a:pt x="4975" y="521"/>
                  </a:lnTo>
                  <a:lnTo>
                    <a:pt x="4988" y="520"/>
                  </a:lnTo>
                  <a:lnTo>
                    <a:pt x="5004" y="514"/>
                  </a:lnTo>
                  <a:lnTo>
                    <a:pt x="5024" y="503"/>
                  </a:lnTo>
                  <a:lnTo>
                    <a:pt x="5049" y="490"/>
                  </a:lnTo>
                  <a:lnTo>
                    <a:pt x="5112" y="455"/>
                  </a:lnTo>
                  <a:lnTo>
                    <a:pt x="5198" y="406"/>
                  </a:lnTo>
                  <a:lnTo>
                    <a:pt x="5221" y="393"/>
                  </a:lnTo>
                  <a:lnTo>
                    <a:pt x="5244" y="382"/>
                  </a:lnTo>
                  <a:lnTo>
                    <a:pt x="5266" y="373"/>
                  </a:lnTo>
                  <a:lnTo>
                    <a:pt x="5286" y="366"/>
                  </a:lnTo>
                  <a:lnTo>
                    <a:pt x="5326" y="353"/>
                  </a:lnTo>
                  <a:lnTo>
                    <a:pt x="5360" y="344"/>
                  </a:lnTo>
                  <a:lnTo>
                    <a:pt x="5388" y="336"/>
                  </a:lnTo>
                  <a:lnTo>
                    <a:pt x="5410" y="328"/>
                  </a:lnTo>
                  <a:lnTo>
                    <a:pt x="5419" y="323"/>
                  </a:lnTo>
                  <a:lnTo>
                    <a:pt x="5425" y="319"/>
                  </a:lnTo>
                  <a:lnTo>
                    <a:pt x="5430" y="313"/>
                  </a:lnTo>
                  <a:lnTo>
                    <a:pt x="5431" y="306"/>
                  </a:lnTo>
                  <a:lnTo>
                    <a:pt x="5431" y="301"/>
                  </a:lnTo>
                  <a:lnTo>
                    <a:pt x="5430" y="297"/>
                  </a:lnTo>
                  <a:lnTo>
                    <a:pt x="5425" y="294"/>
                  </a:lnTo>
                  <a:lnTo>
                    <a:pt x="5419" y="291"/>
                  </a:lnTo>
                  <a:lnTo>
                    <a:pt x="5403" y="288"/>
                  </a:lnTo>
                  <a:lnTo>
                    <a:pt x="5382" y="286"/>
                  </a:lnTo>
                  <a:lnTo>
                    <a:pt x="5347" y="288"/>
                  </a:lnTo>
                  <a:lnTo>
                    <a:pt x="5310" y="291"/>
                  </a:lnTo>
                  <a:lnTo>
                    <a:pt x="5275" y="294"/>
                  </a:lnTo>
                  <a:lnTo>
                    <a:pt x="5244" y="295"/>
                  </a:lnTo>
                  <a:lnTo>
                    <a:pt x="5232" y="295"/>
                  </a:lnTo>
                  <a:lnTo>
                    <a:pt x="5223" y="294"/>
                  </a:lnTo>
                  <a:lnTo>
                    <a:pt x="5219" y="291"/>
                  </a:lnTo>
                  <a:lnTo>
                    <a:pt x="5219" y="288"/>
                  </a:lnTo>
                  <a:lnTo>
                    <a:pt x="5221" y="285"/>
                  </a:lnTo>
                  <a:lnTo>
                    <a:pt x="5226" y="282"/>
                  </a:lnTo>
                  <a:lnTo>
                    <a:pt x="5242" y="276"/>
                  </a:lnTo>
                  <a:lnTo>
                    <a:pt x="5266" y="270"/>
                  </a:lnTo>
                  <a:lnTo>
                    <a:pt x="5292" y="263"/>
                  </a:lnTo>
                  <a:lnTo>
                    <a:pt x="5320" y="258"/>
                  </a:lnTo>
                  <a:lnTo>
                    <a:pt x="5347" y="255"/>
                  </a:lnTo>
                  <a:lnTo>
                    <a:pt x="5371" y="254"/>
                  </a:lnTo>
                  <a:lnTo>
                    <a:pt x="5379" y="254"/>
                  </a:lnTo>
                  <a:lnTo>
                    <a:pt x="5388" y="255"/>
                  </a:lnTo>
                  <a:lnTo>
                    <a:pt x="5400" y="258"/>
                  </a:lnTo>
                  <a:lnTo>
                    <a:pt x="5413" y="258"/>
                  </a:lnTo>
                  <a:lnTo>
                    <a:pt x="5428" y="258"/>
                  </a:lnTo>
                  <a:lnTo>
                    <a:pt x="5444" y="255"/>
                  </a:lnTo>
                  <a:lnTo>
                    <a:pt x="5464" y="251"/>
                  </a:lnTo>
                  <a:lnTo>
                    <a:pt x="5484" y="245"/>
                  </a:lnTo>
                  <a:lnTo>
                    <a:pt x="5509" y="236"/>
                  </a:lnTo>
                  <a:lnTo>
                    <a:pt x="5536" y="224"/>
                  </a:lnTo>
                  <a:lnTo>
                    <a:pt x="5568" y="210"/>
                  </a:lnTo>
                  <a:lnTo>
                    <a:pt x="5604" y="193"/>
                  </a:lnTo>
                  <a:lnTo>
                    <a:pt x="5638" y="176"/>
                  </a:lnTo>
                  <a:lnTo>
                    <a:pt x="5662" y="159"/>
                  </a:lnTo>
                  <a:lnTo>
                    <a:pt x="5669" y="153"/>
                  </a:lnTo>
                  <a:lnTo>
                    <a:pt x="5675" y="147"/>
                  </a:lnTo>
                  <a:lnTo>
                    <a:pt x="5679" y="143"/>
                  </a:lnTo>
                  <a:lnTo>
                    <a:pt x="5682" y="139"/>
                  </a:lnTo>
                  <a:lnTo>
                    <a:pt x="5682" y="134"/>
                  </a:lnTo>
                  <a:lnTo>
                    <a:pt x="5681" y="131"/>
                  </a:lnTo>
                  <a:lnTo>
                    <a:pt x="5678" y="128"/>
                  </a:lnTo>
                  <a:lnTo>
                    <a:pt x="5675" y="125"/>
                  </a:lnTo>
                  <a:lnTo>
                    <a:pt x="5663" y="122"/>
                  </a:lnTo>
                  <a:lnTo>
                    <a:pt x="5650" y="122"/>
                  </a:lnTo>
                  <a:lnTo>
                    <a:pt x="5636" y="122"/>
                  </a:lnTo>
                  <a:lnTo>
                    <a:pt x="5623" y="124"/>
                  </a:lnTo>
                  <a:lnTo>
                    <a:pt x="5608" y="125"/>
                  </a:lnTo>
                  <a:lnTo>
                    <a:pt x="5595" y="127"/>
                  </a:lnTo>
                  <a:lnTo>
                    <a:pt x="5579" y="125"/>
                  </a:lnTo>
                  <a:lnTo>
                    <a:pt x="5563" y="124"/>
                  </a:lnTo>
                  <a:lnTo>
                    <a:pt x="5549" y="119"/>
                  </a:lnTo>
                  <a:lnTo>
                    <a:pt x="5536" y="113"/>
                  </a:lnTo>
                  <a:lnTo>
                    <a:pt x="5526" y="108"/>
                  </a:lnTo>
                  <a:lnTo>
                    <a:pt x="5518" y="100"/>
                  </a:lnTo>
                  <a:lnTo>
                    <a:pt x="5515" y="96"/>
                  </a:lnTo>
                  <a:lnTo>
                    <a:pt x="5514" y="90"/>
                  </a:lnTo>
                  <a:lnTo>
                    <a:pt x="5514" y="86"/>
                  </a:lnTo>
                  <a:lnTo>
                    <a:pt x="5514" y="81"/>
                  </a:lnTo>
                  <a:lnTo>
                    <a:pt x="5512" y="75"/>
                  </a:lnTo>
                  <a:lnTo>
                    <a:pt x="5511" y="72"/>
                  </a:lnTo>
                  <a:lnTo>
                    <a:pt x="5509" y="69"/>
                  </a:lnTo>
                  <a:lnTo>
                    <a:pt x="5507" y="66"/>
                  </a:lnTo>
                  <a:lnTo>
                    <a:pt x="5496" y="63"/>
                  </a:lnTo>
                  <a:lnTo>
                    <a:pt x="5486" y="63"/>
                  </a:lnTo>
                  <a:lnTo>
                    <a:pt x="5467" y="65"/>
                  </a:lnTo>
                  <a:lnTo>
                    <a:pt x="5449" y="65"/>
                  </a:lnTo>
                  <a:lnTo>
                    <a:pt x="5443" y="65"/>
                  </a:lnTo>
                  <a:lnTo>
                    <a:pt x="5437" y="63"/>
                  </a:lnTo>
                  <a:lnTo>
                    <a:pt x="5434" y="62"/>
                  </a:lnTo>
                  <a:lnTo>
                    <a:pt x="5431" y="59"/>
                  </a:lnTo>
                  <a:lnTo>
                    <a:pt x="5430" y="54"/>
                  </a:lnTo>
                  <a:lnTo>
                    <a:pt x="5424" y="52"/>
                  </a:lnTo>
                  <a:lnTo>
                    <a:pt x="5416" y="50"/>
                  </a:lnTo>
                  <a:lnTo>
                    <a:pt x="5406" y="49"/>
                  </a:lnTo>
                  <a:lnTo>
                    <a:pt x="5379" y="52"/>
                  </a:lnTo>
                  <a:lnTo>
                    <a:pt x="5347" y="57"/>
                  </a:lnTo>
                  <a:lnTo>
                    <a:pt x="5311" y="66"/>
                  </a:lnTo>
                  <a:lnTo>
                    <a:pt x="5272" y="81"/>
                  </a:lnTo>
                  <a:lnTo>
                    <a:pt x="5253" y="87"/>
                  </a:lnTo>
                  <a:lnTo>
                    <a:pt x="5241" y="88"/>
                  </a:lnTo>
                  <a:lnTo>
                    <a:pt x="5238" y="88"/>
                  </a:lnTo>
                  <a:lnTo>
                    <a:pt x="5236" y="87"/>
                  </a:lnTo>
                  <a:lnTo>
                    <a:pt x="5236" y="86"/>
                  </a:lnTo>
                  <a:lnTo>
                    <a:pt x="5238" y="83"/>
                  </a:lnTo>
                  <a:lnTo>
                    <a:pt x="5242" y="75"/>
                  </a:lnTo>
                  <a:lnTo>
                    <a:pt x="5253" y="66"/>
                  </a:lnTo>
                  <a:lnTo>
                    <a:pt x="5264" y="57"/>
                  </a:lnTo>
                  <a:lnTo>
                    <a:pt x="5276" y="49"/>
                  </a:lnTo>
                  <a:lnTo>
                    <a:pt x="5289" y="41"/>
                  </a:lnTo>
                  <a:lnTo>
                    <a:pt x="5300" y="37"/>
                  </a:lnTo>
                  <a:lnTo>
                    <a:pt x="5304" y="34"/>
                  </a:lnTo>
                  <a:lnTo>
                    <a:pt x="5301" y="32"/>
                  </a:lnTo>
                  <a:lnTo>
                    <a:pt x="5282" y="31"/>
                  </a:lnTo>
                  <a:lnTo>
                    <a:pt x="5205" y="28"/>
                  </a:lnTo>
                  <a:lnTo>
                    <a:pt x="5158" y="26"/>
                  </a:lnTo>
                  <a:lnTo>
                    <a:pt x="5114" y="23"/>
                  </a:lnTo>
                  <a:lnTo>
                    <a:pt x="5095" y="21"/>
                  </a:lnTo>
                  <a:lnTo>
                    <a:pt x="5077" y="18"/>
                  </a:lnTo>
                  <a:lnTo>
                    <a:pt x="5064" y="13"/>
                  </a:lnTo>
                  <a:lnTo>
                    <a:pt x="5053" y="9"/>
                  </a:lnTo>
                  <a:lnTo>
                    <a:pt x="5049" y="6"/>
                  </a:lnTo>
                  <a:lnTo>
                    <a:pt x="5043" y="3"/>
                  </a:lnTo>
                  <a:lnTo>
                    <a:pt x="5032" y="1"/>
                  </a:lnTo>
                  <a:lnTo>
                    <a:pt x="5022" y="3"/>
                  </a:lnTo>
                  <a:lnTo>
                    <a:pt x="5013" y="6"/>
                  </a:lnTo>
                  <a:lnTo>
                    <a:pt x="4993" y="15"/>
                  </a:lnTo>
                  <a:lnTo>
                    <a:pt x="4972" y="25"/>
                  </a:lnTo>
                  <a:lnTo>
                    <a:pt x="4963" y="28"/>
                  </a:lnTo>
                  <a:lnTo>
                    <a:pt x="4953" y="28"/>
                  </a:lnTo>
                  <a:lnTo>
                    <a:pt x="4947" y="28"/>
                  </a:lnTo>
                  <a:lnTo>
                    <a:pt x="4941" y="26"/>
                  </a:lnTo>
                  <a:lnTo>
                    <a:pt x="4933" y="23"/>
                  </a:lnTo>
                  <a:lnTo>
                    <a:pt x="4928" y="18"/>
                  </a:lnTo>
                  <a:lnTo>
                    <a:pt x="4917" y="10"/>
                  </a:lnTo>
                  <a:lnTo>
                    <a:pt x="4906" y="4"/>
                  </a:lnTo>
                  <a:lnTo>
                    <a:pt x="4892" y="1"/>
                  </a:lnTo>
                  <a:close/>
                  <a:moveTo>
                    <a:pt x="3357" y="306"/>
                  </a:moveTo>
                  <a:lnTo>
                    <a:pt x="3343" y="307"/>
                  </a:lnTo>
                  <a:lnTo>
                    <a:pt x="3331" y="309"/>
                  </a:lnTo>
                  <a:lnTo>
                    <a:pt x="3324" y="311"/>
                  </a:lnTo>
                  <a:lnTo>
                    <a:pt x="3318" y="316"/>
                  </a:lnTo>
                  <a:lnTo>
                    <a:pt x="3315" y="320"/>
                  </a:lnTo>
                  <a:lnTo>
                    <a:pt x="3315" y="322"/>
                  </a:lnTo>
                  <a:lnTo>
                    <a:pt x="3317" y="325"/>
                  </a:lnTo>
                  <a:lnTo>
                    <a:pt x="3321" y="328"/>
                  </a:lnTo>
                  <a:lnTo>
                    <a:pt x="3330" y="331"/>
                  </a:lnTo>
                  <a:lnTo>
                    <a:pt x="3346" y="335"/>
                  </a:lnTo>
                  <a:lnTo>
                    <a:pt x="3357" y="339"/>
                  </a:lnTo>
                  <a:lnTo>
                    <a:pt x="3364" y="344"/>
                  </a:lnTo>
                  <a:lnTo>
                    <a:pt x="3367" y="350"/>
                  </a:lnTo>
                  <a:lnTo>
                    <a:pt x="3367" y="353"/>
                  </a:lnTo>
                  <a:lnTo>
                    <a:pt x="3367" y="354"/>
                  </a:lnTo>
                  <a:lnTo>
                    <a:pt x="3362" y="359"/>
                  </a:lnTo>
                  <a:lnTo>
                    <a:pt x="3355" y="362"/>
                  </a:lnTo>
                  <a:lnTo>
                    <a:pt x="3343" y="362"/>
                  </a:lnTo>
                  <a:lnTo>
                    <a:pt x="3336" y="362"/>
                  </a:lnTo>
                  <a:lnTo>
                    <a:pt x="3315" y="362"/>
                  </a:lnTo>
                  <a:lnTo>
                    <a:pt x="3287" y="363"/>
                  </a:lnTo>
                  <a:lnTo>
                    <a:pt x="3275" y="365"/>
                  </a:lnTo>
                  <a:lnTo>
                    <a:pt x="3268" y="367"/>
                  </a:lnTo>
                  <a:lnTo>
                    <a:pt x="3265" y="369"/>
                  </a:lnTo>
                  <a:lnTo>
                    <a:pt x="3264" y="372"/>
                  </a:lnTo>
                  <a:lnTo>
                    <a:pt x="3264" y="373"/>
                  </a:lnTo>
                  <a:lnTo>
                    <a:pt x="3265" y="376"/>
                  </a:lnTo>
                  <a:lnTo>
                    <a:pt x="3274" y="382"/>
                  </a:lnTo>
                  <a:lnTo>
                    <a:pt x="3290" y="390"/>
                  </a:lnTo>
                  <a:lnTo>
                    <a:pt x="3301" y="394"/>
                  </a:lnTo>
                  <a:lnTo>
                    <a:pt x="3308" y="399"/>
                  </a:lnTo>
                  <a:lnTo>
                    <a:pt x="3314" y="403"/>
                  </a:lnTo>
                  <a:lnTo>
                    <a:pt x="3315" y="406"/>
                  </a:lnTo>
                  <a:lnTo>
                    <a:pt x="3315" y="409"/>
                  </a:lnTo>
                  <a:lnTo>
                    <a:pt x="3314" y="412"/>
                  </a:lnTo>
                  <a:lnTo>
                    <a:pt x="3309" y="415"/>
                  </a:lnTo>
                  <a:lnTo>
                    <a:pt x="3305" y="416"/>
                  </a:lnTo>
                  <a:lnTo>
                    <a:pt x="3290" y="421"/>
                  </a:lnTo>
                  <a:lnTo>
                    <a:pt x="3271" y="422"/>
                  </a:lnTo>
                  <a:lnTo>
                    <a:pt x="3250" y="424"/>
                  </a:lnTo>
                  <a:lnTo>
                    <a:pt x="3230" y="425"/>
                  </a:lnTo>
                  <a:lnTo>
                    <a:pt x="3221" y="425"/>
                  </a:lnTo>
                  <a:lnTo>
                    <a:pt x="3213" y="428"/>
                  </a:lnTo>
                  <a:lnTo>
                    <a:pt x="3206" y="431"/>
                  </a:lnTo>
                  <a:lnTo>
                    <a:pt x="3200" y="435"/>
                  </a:lnTo>
                  <a:lnTo>
                    <a:pt x="3196" y="441"/>
                  </a:lnTo>
                  <a:lnTo>
                    <a:pt x="3193" y="447"/>
                  </a:lnTo>
                  <a:lnTo>
                    <a:pt x="3191" y="453"/>
                  </a:lnTo>
                  <a:lnTo>
                    <a:pt x="3191" y="461"/>
                  </a:lnTo>
                  <a:lnTo>
                    <a:pt x="3191" y="466"/>
                  </a:lnTo>
                  <a:lnTo>
                    <a:pt x="3194" y="474"/>
                  </a:lnTo>
                  <a:lnTo>
                    <a:pt x="3199" y="480"/>
                  </a:lnTo>
                  <a:lnTo>
                    <a:pt x="3204" y="487"/>
                  </a:lnTo>
                  <a:lnTo>
                    <a:pt x="3212" y="491"/>
                  </a:lnTo>
                  <a:lnTo>
                    <a:pt x="3221" y="496"/>
                  </a:lnTo>
                  <a:lnTo>
                    <a:pt x="3231" y="500"/>
                  </a:lnTo>
                  <a:lnTo>
                    <a:pt x="3243" y="502"/>
                  </a:lnTo>
                  <a:lnTo>
                    <a:pt x="3261" y="506"/>
                  </a:lnTo>
                  <a:lnTo>
                    <a:pt x="3267" y="509"/>
                  </a:lnTo>
                  <a:lnTo>
                    <a:pt x="3271" y="512"/>
                  </a:lnTo>
                  <a:lnTo>
                    <a:pt x="3274" y="515"/>
                  </a:lnTo>
                  <a:lnTo>
                    <a:pt x="3275" y="518"/>
                  </a:lnTo>
                  <a:lnTo>
                    <a:pt x="3275" y="521"/>
                  </a:lnTo>
                  <a:lnTo>
                    <a:pt x="3275" y="524"/>
                  </a:lnTo>
                  <a:lnTo>
                    <a:pt x="3272" y="527"/>
                  </a:lnTo>
                  <a:lnTo>
                    <a:pt x="3269" y="530"/>
                  </a:lnTo>
                  <a:lnTo>
                    <a:pt x="3259" y="536"/>
                  </a:lnTo>
                  <a:lnTo>
                    <a:pt x="3246" y="539"/>
                  </a:lnTo>
                  <a:lnTo>
                    <a:pt x="3231" y="540"/>
                  </a:lnTo>
                  <a:lnTo>
                    <a:pt x="3218" y="540"/>
                  </a:lnTo>
                  <a:lnTo>
                    <a:pt x="3204" y="537"/>
                  </a:lnTo>
                  <a:lnTo>
                    <a:pt x="3190" y="533"/>
                  </a:lnTo>
                  <a:lnTo>
                    <a:pt x="3176" y="533"/>
                  </a:lnTo>
                  <a:lnTo>
                    <a:pt x="3166" y="533"/>
                  </a:lnTo>
                  <a:lnTo>
                    <a:pt x="3157" y="536"/>
                  </a:lnTo>
                  <a:lnTo>
                    <a:pt x="3153" y="540"/>
                  </a:lnTo>
                  <a:lnTo>
                    <a:pt x="3151" y="546"/>
                  </a:lnTo>
                  <a:lnTo>
                    <a:pt x="3153" y="552"/>
                  </a:lnTo>
                  <a:lnTo>
                    <a:pt x="3159" y="559"/>
                  </a:lnTo>
                  <a:lnTo>
                    <a:pt x="3168" y="567"/>
                  </a:lnTo>
                  <a:lnTo>
                    <a:pt x="3181" y="574"/>
                  </a:lnTo>
                  <a:lnTo>
                    <a:pt x="3188" y="579"/>
                  </a:lnTo>
                  <a:lnTo>
                    <a:pt x="3194" y="583"/>
                  </a:lnTo>
                  <a:lnTo>
                    <a:pt x="3200" y="588"/>
                  </a:lnTo>
                  <a:lnTo>
                    <a:pt x="3203" y="593"/>
                  </a:lnTo>
                  <a:lnTo>
                    <a:pt x="3209" y="602"/>
                  </a:lnTo>
                  <a:lnTo>
                    <a:pt x="3213" y="613"/>
                  </a:lnTo>
                  <a:lnTo>
                    <a:pt x="3218" y="623"/>
                  </a:lnTo>
                  <a:lnTo>
                    <a:pt x="3224" y="632"/>
                  </a:lnTo>
                  <a:lnTo>
                    <a:pt x="3228" y="636"/>
                  </a:lnTo>
                  <a:lnTo>
                    <a:pt x="3234" y="641"/>
                  </a:lnTo>
                  <a:lnTo>
                    <a:pt x="3240" y="645"/>
                  </a:lnTo>
                  <a:lnTo>
                    <a:pt x="3249" y="650"/>
                  </a:lnTo>
                  <a:lnTo>
                    <a:pt x="3256" y="653"/>
                  </a:lnTo>
                  <a:lnTo>
                    <a:pt x="3267" y="654"/>
                  </a:lnTo>
                  <a:lnTo>
                    <a:pt x="3287" y="655"/>
                  </a:lnTo>
                  <a:lnTo>
                    <a:pt x="3320" y="654"/>
                  </a:lnTo>
                  <a:lnTo>
                    <a:pt x="3355" y="650"/>
                  </a:lnTo>
                  <a:lnTo>
                    <a:pt x="3391" y="645"/>
                  </a:lnTo>
                  <a:lnTo>
                    <a:pt x="3420" y="644"/>
                  </a:lnTo>
                  <a:lnTo>
                    <a:pt x="3433" y="644"/>
                  </a:lnTo>
                  <a:lnTo>
                    <a:pt x="3444" y="647"/>
                  </a:lnTo>
                  <a:lnTo>
                    <a:pt x="3451" y="650"/>
                  </a:lnTo>
                  <a:lnTo>
                    <a:pt x="3454" y="653"/>
                  </a:lnTo>
                  <a:lnTo>
                    <a:pt x="3456" y="655"/>
                  </a:lnTo>
                  <a:lnTo>
                    <a:pt x="3456" y="658"/>
                  </a:lnTo>
                  <a:lnTo>
                    <a:pt x="3456" y="661"/>
                  </a:lnTo>
                  <a:lnTo>
                    <a:pt x="3453" y="667"/>
                  </a:lnTo>
                  <a:lnTo>
                    <a:pt x="3447" y="672"/>
                  </a:lnTo>
                  <a:lnTo>
                    <a:pt x="3438" y="676"/>
                  </a:lnTo>
                  <a:lnTo>
                    <a:pt x="3416" y="684"/>
                  </a:lnTo>
                  <a:lnTo>
                    <a:pt x="3389" y="691"/>
                  </a:lnTo>
                  <a:lnTo>
                    <a:pt x="3364" y="695"/>
                  </a:lnTo>
                  <a:lnTo>
                    <a:pt x="3342" y="701"/>
                  </a:lnTo>
                  <a:lnTo>
                    <a:pt x="3334" y="704"/>
                  </a:lnTo>
                  <a:lnTo>
                    <a:pt x="3330" y="707"/>
                  </a:lnTo>
                  <a:lnTo>
                    <a:pt x="3328" y="711"/>
                  </a:lnTo>
                  <a:lnTo>
                    <a:pt x="3330" y="714"/>
                  </a:lnTo>
                  <a:lnTo>
                    <a:pt x="3342" y="723"/>
                  </a:lnTo>
                  <a:lnTo>
                    <a:pt x="3357" y="734"/>
                  </a:lnTo>
                  <a:lnTo>
                    <a:pt x="3393" y="754"/>
                  </a:lnTo>
                  <a:lnTo>
                    <a:pt x="3410" y="765"/>
                  </a:lnTo>
                  <a:lnTo>
                    <a:pt x="3423" y="774"/>
                  </a:lnTo>
                  <a:lnTo>
                    <a:pt x="3427" y="778"/>
                  </a:lnTo>
                  <a:lnTo>
                    <a:pt x="3430" y="782"/>
                  </a:lnTo>
                  <a:lnTo>
                    <a:pt x="3432" y="787"/>
                  </a:lnTo>
                  <a:lnTo>
                    <a:pt x="3430" y="790"/>
                  </a:lnTo>
                  <a:lnTo>
                    <a:pt x="3430" y="793"/>
                  </a:lnTo>
                  <a:lnTo>
                    <a:pt x="3432" y="797"/>
                  </a:lnTo>
                  <a:lnTo>
                    <a:pt x="3436" y="802"/>
                  </a:lnTo>
                  <a:lnTo>
                    <a:pt x="3442" y="805"/>
                  </a:lnTo>
                  <a:lnTo>
                    <a:pt x="3458" y="813"/>
                  </a:lnTo>
                  <a:lnTo>
                    <a:pt x="3481" y="822"/>
                  </a:lnTo>
                  <a:lnTo>
                    <a:pt x="3506" y="831"/>
                  </a:lnTo>
                  <a:lnTo>
                    <a:pt x="3531" y="837"/>
                  </a:lnTo>
                  <a:lnTo>
                    <a:pt x="3554" y="842"/>
                  </a:lnTo>
                  <a:lnTo>
                    <a:pt x="3575" y="844"/>
                  </a:lnTo>
                  <a:lnTo>
                    <a:pt x="3582" y="843"/>
                  </a:lnTo>
                  <a:lnTo>
                    <a:pt x="3588" y="843"/>
                  </a:lnTo>
                  <a:lnTo>
                    <a:pt x="3593" y="840"/>
                  </a:lnTo>
                  <a:lnTo>
                    <a:pt x="3596" y="837"/>
                  </a:lnTo>
                  <a:lnTo>
                    <a:pt x="3603" y="830"/>
                  </a:lnTo>
                  <a:lnTo>
                    <a:pt x="3612" y="824"/>
                  </a:lnTo>
                  <a:lnTo>
                    <a:pt x="3622" y="821"/>
                  </a:lnTo>
                  <a:lnTo>
                    <a:pt x="3634" y="821"/>
                  </a:lnTo>
                  <a:lnTo>
                    <a:pt x="3649" y="821"/>
                  </a:lnTo>
                  <a:lnTo>
                    <a:pt x="3664" y="824"/>
                  </a:lnTo>
                  <a:lnTo>
                    <a:pt x="3680" y="828"/>
                  </a:lnTo>
                  <a:lnTo>
                    <a:pt x="3696" y="834"/>
                  </a:lnTo>
                  <a:lnTo>
                    <a:pt x="3703" y="836"/>
                  </a:lnTo>
                  <a:lnTo>
                    <a:pt x="3710" y="834"/>
                  </a:lnTo>
                  <a:lnTo>
                    <a:pt x="3714" y="833"/>
                  </a:lnTo>
                  <a:lnTo>
                    <a:pt x="3718" y="828"/>
                  </a:lnTo>
                  <a:lnTo>
                    <a:pt x="3723" y="822"/>
                  </a:lnTo>
                  <a:lnTo>
                    <a:pt x="3730" y="809"/>
                  </a:lnTo>
                  <a:lnTo>
                    <a:pt x="3736" y="794"/>
                  </a:lnTo>
                  <a:lnTo>
                    <a:pt x="3742" y="779"/>
                  </a:lnTo>
                  <a:lnTo>
                    <a:pt x="3748" y="766"/>
                  </a:lnTo>
                  <a:lnTo>
                    <a:pt x="3755" y="757"/>
                  </a:lnTo>
                  <a:lnTo>
                    <a:pt x="3758" y="754"/>
                  </a:lnTo>
                  <a:lnTo>
                    <a:pt x="3763" y="754"/>
                  </a:lnTo>
                  <a:lnTo>
                    <a:pt x="3766" y="754"/>
                  </a:lnTo>
                  <a:lnTo>
                    <a:pt x="3768" y="756"/>
                  </a:lnTo>
                  <a:lnTo>
                    <a:pt x="3773" y="759"/>
                  </a:lnTo>
                  <a:lnTo>
                    <a:pt x="3777" y="759"/>
                  </a:lnTo>
                  <a:lnTo>
                    <a:pt x="3782" y="759"/>
                  </a:lnTo>
                  <a:lnTo>
                    <a:pt x="3785" y="757"/>
                  </a:lnTo>
                  <a:lnTo>
                    <a:pt x="3789" y="751"/>
                  </a:lnTo>
                  <a:lnTo>
                    <a:pt x="3801" y="734"/>
                  </a:lnTo>
                  <a:lnTo>
                    <a:pt x="3807" y="723"/>
                  </a:lnTo>
                  <a:lnTo>
                    <a:pt x="3816" y="713"/>
                  </a:lnTo>
                  <a:lnTo>
                    <a:pt x="3826" y="704"/>
                  </a:lnTo>
                  <a:lnTo>
                    <a:pt x="3834" y="700"/>
                  </a:lnTo>
                  <a:lnTo>
                    <a:pt x="3839" y="697"/>
                  </a:lnTo>
                  <a:lnTo>
                    <a:pt x="3859" y="691"/>
                  </a:lnTo>
                  <a:lnTo>
                    <a:pt x="3878" y="685"/>
                  </a:lnTo>
                  <a:lnTo>
                    <a:pt x="3915" y="678"/>
                  </a:lnTo>
                  <a:lnTo>
                    <a:pt x="3932" y="673"/>
                  </a:lnTo>
                  <a:lnTo>
                    <a:pt x="3946" y="669"/>
                  </a:lnTo>
                  <a:lnTo>
                    <a:pt x="3950" y="666"/>
                  </a:lnTo>
                  <a:lnTo>
                    <a:pt x="3955" y="663"/>
                  </a:lnTo>
                  <a:lnTo>
                    <a:pt x="3957" y="660"/>
                  </a:lnTo>
                  <a:lnTo>
                    <a:pt x="3959" y="655"/>
                  </a:lnTo>
                  <a:lnTo>
                    <a:pt x="3959" y="651"/>
                  </a:lnTo>
                  <a:lnTo>
                    <a:pt x="3957" y="645"/>
                  </a:lnTo>
                  <a:lnTo>
                    <a:pt x="3955" y="639"/>
                  </a:lnTo>
                  <a:lnTo>
                    <a:pt x="3950" y="635"/>
                  </a:lnTo>
                  <a:lnTo>
                    <a:pt x="3943" y="630"/>
                  </a:lnTo>
                  <a:lnTo>
                    <a:pt x="3934" y="626"/>
                  </a:lnTo>
                  <a:lnTo>
                    <a:pt x="3922" y="624"/>
                  </a:lnTo>
                  <a:lnTo>
                    <a:pt x="3909" y="623"/>
                  </a:lnTo>
                  <a:lnTo>
                    <a:pt x="3890" y="624"/>
                  </a:lnTo>
                  <a:lnTo>
                    <a:pt x="3872" y="626"/>
                  </a:lnTo>
                  <a:lnTo>
                    <a:pt x="3856" y="624"/>
                  </a:lnTo>
                  <a:lnTo>
                    <a:pt x="3841" y="621"/>
                  </a:lnTo>
                  <a:lnTo>
                    <a:pt x="3829" y="617"/>
                  </a:lnTo>
                  <a:lnTo>
                    <a:pt x="3822" y="613"/>
                  </a:lnTo>
                  <a:lnTo>
                    <a:pt x="3816" y="605"/>
                  </a:lnTo>
                  <a:lnTo>
                    <a:pt x="3814" y="601"/>
                  </a:lnTo>
                  <a:lnTo>
                    <a:pt x="3813" y="596"/>
                  </a:lnTo>
                  <a:lnTo>
                    <a:pt x="3814" y="592"/>
                  </a:lnTo>
                  <a:lnTo>
                    <a:pt x="3816" y="588"/>
                  </a:lnTo>
                  <a:lnTo>
                    <a:pt x="3822" y="577"/>
                  </a:lnTo>
                  <a:lnTo>
                    <a:pt x="3825" y="571"/>
                  </a:lnTo>
                  <a:lnTo>
                    <a:pt x="3826" y="567"/>
                  </a:lnTo>
                  <a:lnTo>
                    <a:pt x="3825" y="562"/>
                  </a:lnTo>
                  <a:lnTo>
                    <a:pt x="3823" y="558"/>
                  </a:lnTo>
                  <a:lnTo>
                    <a:pt x="3819" y="554"/>
                  </a:lnTo>
                  <a:lnTo>
                    <a:pt x="3814" y="549"/>
                  </a:lnTo>
                  <a:lnTo>
                    <a:pt x="3804" y="542"/>
                  </a:lnTo>
                  <a:lnTo>
                    <a:pt x="3792" y="536"/>
                  </a:lnTo>
                  <a:lnTo>
                    <a:pt x="3788" y="531"/>
                  </a:lnTo>
                  <a:lnTo>
                    <a:pt x="3785" y="528"/>
                  </a:lnTo>
                  <a:lnTo>
                    <a:pt x="3783" y="524"/>
                  </a:lnTo>
                  <a:lnTo>
                    <a:pt x="3783" y="521"/>
                  </a:lnTo>
                  <a:lnTo>
                    <a:pt x="3785" y="517"/>
                  </a:lnTo>
                  <a:lnTo>
                    <a:pt x="3791" y="512"/>
                  </a:lnTo>
                  <a:lnTo>
                    <a:pt x="3795" y="506"/>
                  </a:lnTo>
                  <a:lnTo>
                    <a:pt x="3797" y="503"/>
                  </a:lnTo>
                  <a:lnTo>
                    <a:pt x="3797" y="500"/>
                  </a:lnTo>
                  <a:lnTo>
                    <a:pt x="3795" y="495"/>
                  </a:lnTo>
                  <a:lnTo>
                    <a:pt x="3791" y="490"/>
                  </a:lnTo>
                  <a:lnTo>
                    <a:pt x="3783" y="486"/>
                  </a:lnTo>
                  <a:lnTo>
                    <a:pt x="3776" y="483"/>
                  </a:lnTo>
                  <a:lnTo>
                    <a:pt x="3767" y="481"/>
                  </a:lnTo>
                  <a:lnTo>
                    <a:pt x="3760" y="480"/>
                  </a:lnTo>
                  <a:lnTo>
                    <a:pt x="3751" y="481"/>
                  </a:lnTo>
                  <a:lnTo>
                    <a:pt x="3743" y="484"/>
                  </a:lnTo>
                  <a:lnTo>
                    <a:pt x="3740" y="487"/>
                  </a:lnTo>
                  <a:lnTo>
                    <a:pt x="3739" y="490"/>
                  </a:lnTo>
                  <a:lnTo>
                    <a:pt x="3739" y="495"/>
                  </a:lnTo>
                  <a:lnTo>
                    <a:pt x="3740" y="499"/>
                  </a:lnTo>
                  <a:lnTo>
                    <a:pt x="3740" y="506"/>
                  </a:lnTo>
                  <a:lnTo>
                    <a:pt x="3739" y="512"/>
                  </a:lnTo>
                  <a:lnTo>
                    <a:pt x="3736" y="515"/>
                  </a:lnTo>
                  <a:lnTo>
                    <a:pt x="3732" y="515"/>
                  </a:lnTo>
                  <a:lnTo>
                    <a:pt x="3724" y="515"/>
                  </a:lnTo>
                  <a:lnTo>
                    <a:pt x="3715" y="512"/>
                  </a:lnTo>
                  <a:lnTo>
                    <a:pt x="3708" y="506"/>
                  </a:lnTo>
                  <a:lnTo>
                    <a:pt x="3699" y="500"/>
                  </a:lnTo>
                  <a:lnTo>
                    <a:pt x="3690" y="493"/>
                  </a:lnTo>
                  <a:lnTo>
                    <a:pt x="3683" y="486"/>
                  </a:lnTo>
                  <a:lnTo>
                    <a:pt x="3678" y="477"/>
                  </a:lnTo>
                  <a:lnTo>
                    <a:pt x="3674" y="468"/>
                  </a:lnTo>
                  <a:lnTo>
                    <a:pt x="3671" y="462"/>
                  </a:lnTo>
                  <a:lnTo>
                    <a:pt x="3665" y="456"/>
                  </a:lnTo>
                  <a:lnTo>
                    <a:pt x="3658" y="450"/>
                  </a:lnTo>
                  <a:lnTo>
                    <a:pt x="3647" y="446"/>
                  </a:lnTo>
                  <a:lnTo>
                    <a:pt x="3622" y="434"/>
                  </a:lnTo>
                  <a:lnTo>
                    <a:pt x="3591" y="422"/>
                  </a:lnTo>
                  <a:lnTo>
                    <a:pt x="3557" y="409"/>
                  </a:lnTo>
                  <a:lnTo>
                    <a:pt x="3522" y="393"/>
                  </a:lnTo>
                  <a:lnTo>
                    <a:pt x="3503" y="382"/>
                  </a:lnTo>
                  <a:lnTo>
                    <a:pt x="3485" y="372"/>
                  </a:lnTo>
                  <a:lnTo>
                    <a:pt x="3469" y="360"/>
                  </a:lnTo>
                  <a:lnTo>
                    <a:pt x="3453" y="347"/>
                  </a:lnTo>
                  <a:lnTo>
                    <a:pt x="3439" y="335"/>
                  </a:lnTo>
                  <a:lnTo>
                    <a:pt x="3426" y="326"/>
                  </a:lnTo>
                  <a:lnTo>
                    <a:pt x="3413" y="320"/>
                  </a:lnTo>
                  <a:lnTo>
                    <a:pt x="3401" y="314"/>
                  </a:lnTo>
                  <a:lnTo>
                    <a:pt x="3389" y="310"/>
                  </a:lnTo>
                  <a:lnTo>
                    <a:pt x="3377" y="307"/>
                  </a:lnTo>
                  <a:lnTo>
                    <a:pt x="3365" y="306"/>
                  </a:lnTo>
                  <a:close/>
                  <a:moveTo>
                    <a:pt x="2925" y="530"/>
                  </a:moveTo>
                  <a:lnTo>
                    <a:pt x="2916" y="530"/>
                  </a:lnTo>
                  <a:lnTo>
                    <a:pt x="2914" y="531"/>
                  </a:lnTo>
                  <a:lnTo>
                    <a:pt x="2912" y="533"/>
                  </a:lnTo>
                  <a:lnTo>
                    <a:pt x="2911" y="534"/>
                  </a:lnTo>
                  <a:lnTo>
                    <a:pt x="2912" y="537"/>
                  </a:lnTo>
                  <a:lnTo>
                    <a:pt x="2918" y="543"/>
                  </a:lnTo>
                  <a:lnTo>
                    <a:pt x="2933" y="556"/>
                  </a:lnTo>
                  <a:lnTo>
                    <a:pt x="2950" y="573"/>
                  </a:lnTo>
                  <a:lnTo>
                    <a:pt x="2961" y="579"/>
                  </a:lnTo>
                  <a:lnTo>
                    <a:pt x="2971" y="585"/>
                  </a:lnTo>
                  <a:lnTo>
                    <a:pt x="2981" y="589"/>
                  </a:lnTo>
                  <a:lnTo>
                    <a:pt x="2990" y="590"/>
                  </a:lnTo>
                  <a:lnTo>
                    <a:pt x="2996" y="590"/>
                  </a:lnTo>
                  <a:lnTo>
                    <a:pt x="3002" y="588"/>
                  </a:lnTo>
                  <a:lnTo>
                    <a:pt x="3007" y="583"/>
                  </a:lnTo>
                  <a:lnTo>
                    <a:pt x="3011" y="577"/>
                  </a:lnTo>
                  <a:lnTo>
                    <a:pt x="3013" y="573"/>
                  </a:lnTo>
                  <a:lnTo>
                    <a:pt x="3013" y="568"/>
                  </a:lnTo>
                  <a:lnTo>
                    <a:pt x="3011" y="564"/>
                  </a:lnTo>
                  <a:lnTo>
                    <a:pt x="3008" y="559"/>
                  </a:lnTo>
                  <a:lnTo>
                    <a:pt x="3004" y="555"/>
                  </a:lnTo>
                  <a:lnTo>
                    <a:pt x="2999" y="551"/>
                  </a:lnTo>
                  <a:lnTo>
                    <a:pt x="2986" y="543"/>
                  </a:lnTo>
                  <a:lnTo>
                    <a:pt x="2970" y="537"/>
                  </a:lnTo>
                  <a:lnTo>
                    <a:pt x="2953" y="533"/>
                  </a:lnTo>
                  <a:lnTo>
                    <a:pt x="2939" y="530"/>
                  </a:lnTo>
                  <a:close/>
                  <a:moveTo>
                    <a:pt x="2612" y="641"/>
                  </a:moveTo>
                  <a:lnTo>
                    <a:pt x="2589" y="641"/>
                  </a:lnTo>
                  <a:lnTo>
                    <a:pt x="2568" y="644"/>
                  </a:lnTo>
                  <a:lnTo>
                    <a:pt x="2549" y="645"/>
                  </a:lnTo>
                  <a:lnTo>
                    <a:pt x="2536" y="650"/>
                  </a:lnTo>
                  <a:lnTo>
                    <a:pt x="2530" y="653"/>
                  </a:lnTo>
                  <a:lnTo>
                    <a:pt x="2525" y="657"/>
                  </a:lnTo>
                  <a:lnTo>
                    <a:pt x="2522" y="661"/>
                  </a:lnTo>
                  <a:lnTo>
                    <a:pt x="2521" y="667"/>
                  </a:lnTo>
                  <a:lnTo>
                    <a:pt x="2521" y="675"/>
                  </a:lnTo>
                  <a:lnTo>
                    <a:pt x="2521" y="680"/>
                  </a:lnTo>
                  <a:lnTo>
                    <a:pt x="2525" y="694"/>
                  </a:lnTo>
                  <a:lnTo>
                    <a:pt x="2534" y="707"/>
                  </a:lnTo>
                  <a:lnTo>
                    <a:pt x="2543" y="719"/>
                  </a:lnTo>
                  <a:lnTo>
                    <a:pt x="2549" y="723"/>
                  </a:lnTo>
                  <a:lnTo>
                    <a:pt x="2555" y="726"/>
                  </a:lnTo>
                  <a:lnTo>
                    <a:pt x="2562" y="728"/>
                  </a:lnTo>
                  <a:lnTo>
                    <a:pt x="2568" y="729"/>
                  </a:lnTo>
                  <a:lnTo>
                    <a:pt x="2575" y="728"/>
                  </a:lnTo>
                  <a:lnTo>
                    <a:pt x="2583" y="725"/>
                  </a:lnTo>
                  <a:lnTo>
                    <a:pt x="2589" y="720"/>
                  </a:lnTo>
                  <a:lnTo>
                    <a:pt x="2596" y="719"/>
                  </a:lnTo>
                  <a:lnTo>
                    <a:pt x="2604" y="717"/>
                  </a:lnTo>
                  <a:lnTo>
                    <a:pt x="2611" y="717"/>
                  </a:lnTo>
                  <a:lnTo>
                    <a:pt x="2624" y="717"/>
                  </a:lnTo>
                  <a:lnTo>
                    <a:pt x="2637" y="722"/>
                  </a:lnTo>
                  <a:lnTo>
                    <a:pt x="2649" y="728"/>
                  </a:lnTo>
                  <a:lnTo>
                    <a:pt x="2661" y="734"/>
                  </a:lnTo>
                  <a:lnTo>
                    <a:pt x="2670" y="743"/>
                  </a:lnTo>
                  <a:lnTo>
                    <a:pt x="2676" y="751"/>
                  </a:lnTo>
                  <a:lnTo>
                    <a:pt x="2677" y="756"/>
                  </a:lnTo>
                  <a:lnTo>
                    <a:pt x="2679" y="760"/>
                  </a:lnTo>
                  <a:lnTo>
                    <a:pt x="2677" y="765"/>
                  </a:lnTo>
                  <a:lnTo>
                    <a:pt x="2677" y="769"/>
                  </a:lnTo>
                  <a:lnTo>
                    <a:pt x="2674" y="772"/>
                  </a:lnTo>
                  <a:lnTo>
                    <a:pt x="2671" y="774"/>
                  </a:lnTo>
                  <a:lnTo>
                    <a:pt x="2663" y="778"/>
                  </a:lnTo>
                  <a:lnTo>
                    <a:pt x="2652" y="779"/>
                  </a:lnTo>
                  <a:lnTo>
                    <a:pt x="2639" y="781"/>
                  </a:lnTo>
                  <a:lnTo>
                    <a:pt x="2609" y="779"/>
                  </a:lnTo>
                  <a:lnTo>
                    <a:pt x="2583" y="778"/>
                  </a:lnTo>
                  <a:lnTo>
                    <a:pt x="2574" y="778"/>
                  </a:lnTo>
                  <a:lnTo>
                    <a:pt x="2568" y="779"/>
                  </a:lnTo>
                  <a:lnTo>
                    <a:pt x="2564" y="782"/>
                  </a:lnTo>
                  <a:lnTo>
                    <a:pt x="2564" y="784"/>
                  </a:lnTo>
                  <a:lnTo>
                    <a:pt x="2564" y="787"/>
                  </a:lnTo>
                  <a:lnTo>
                    <a:pt x="2568" y="796"/>
                  </a:lnTo>
                  <a:lnTo>
                    <a:pt x="2571" y="800"/>
                  </a:lnTo>
                  <a:lnTo>
                    <a:pt x="2575" y="806"/>
                  </a:lnTo>
                  <a:lnTo>
                    <a:pt x="2581" y="810"/>
                  </a:lnTo>
                  <a:lnTo>
                    <a:pt x="2590" y="815"/>
                  </a:lnTo>
                  <a:lnTo>
                    <a:pt x="2601" y="818"/>
                  </a:lnTo>
                  <a:lnTo>
                    <a:pt x="2614" y="819"/>
                  </a:lnTo>
                  <a:lnTo>
                    <a:pt x="2632" y="818"/>
                  </a:lnTo>
                  <a:lnTo>
                    <a:pt x="2655" y="812"/>
                  </a:lnTo>
                  <a:lnTo>
                    <a:pt x="2671" y="808"/>
                  </a:lnTo>
                  <a:lnTo>
                    <a:pt x="2689" y="805"/>
                  </a:lnTo>
                  <a:lnTo>
                    <a:pt x="2705" y="803"/>
                  </a:lnTo>
                  <a:lnTo>
                    <a:pt x="2720" y="802"/>
                  </a:lnTo>
                  <a:lnTo>
                    <a:pt x="2738" y="803"/>
                  </a:lnTo>
                  <a:lnTo>
                    <a:pt x="2754" y="805"/>
                  </a:lnTo>
                  <a:lnTo>
                    <a:pt x="2770" y="809"/>
                  </a:lnTo>
                  <a:lnTo>
                    <a:pt x="2787" y="813"/>
                  </a:lnTo>
                  <a:lnTo>
                    <a:pt x="2801" y="821"/>
                  </a:lnTo>
                  <a:lnTo>
                    <a:pt x="2815" y="828"/>
                  </a:lnTo>
                  <a:lnTo>
                    <a:pt x="2829" y="837"/>
                  </a:lnTo>
                  <a:lnTo>
                    <a:pt x="2843" y="846"/>
                  </a:lnTo>
                  <a:lnTo>
                    <a:pt x="2865" y="862"/>
                  </a:lnTo>
                  <a:lnTo>
                    <a:pt x="2886" y="876"/>
                  </a:lnTo>
                  <a:lnTo>
                    <a:pt x="2896" y="880"/>
                  </a:lnTo>
                  <a:lnTo>
                    <a:pt x="2906" y="883"/>
                  </a:lnTo>
                  <a:lnTo>
                    <a:pt x="2916" y="886"/>
                  </a:lnTo>
                  <a:lnTo>
                    <a:pt x="2927" y="886"/>
                  </a:lnTo>
                  <a:lnTo>
                    <a:pt x="2939" y="884"/>
                  </a:lnTo>
                  <a:lnTo>
                    <a:pt x="2952" y="880"/>
                  </a:lnTo>
                  <a:lnTo>
                    <a:pt x="2962" y="873"/>
                  </a:lnTo>
                  <a:lnTo>
                    <a:pt x="2974" y="862"/>
                  </a:lnTo>
                  <a:lnTo>
                    <a:pt x="2979" y="855"/>
                  </a:lnTo>
                  <a:lnTo>
                    <a:pt x="2981" y="849"/>
                  </a:lnTo>
                  <a:lnTo>
                    <a:pt x="2983" y="843"/>
                  </a:lnTo>
                  <a:lnTo>
                    <a:pt x="2981" y="837"/>
                  </a:lnTo>
                  <a:lnTo>
                    <a:pt x="2980" y="833"/>
                  </a:lnTo>
                  <a:lnTo>
                    <a:pt x="2976" y="828"/>
                  </a:lnTo>
                  <a:lnTo>
                    <a:pt x="2967" y="819"/>
                  </a:lnTo>
                  <a:lnTo>
                    <a:pt x="2956" y="812"/>
                  </a:lnTo>
                  <a:lnTo>
                    <a:pt x="2948" y="803"/>
                  </a:lnTo>
                  <a:lnTo>
                    <a:pt x="2946" y="799"/>
                  </a:lnTo>
                  <a:lnTo>
                    <a:pt x="2943" y="794"/>
                  </a:lnTo>
                  <a:lnTo>
                    <a:pt x="2943" y="790"/>
                  </a:lnTo>
                  <a:lnTo>
                    <a:pt x="2946" y="784"/>
                  </a:lnTo>
                  <a:lnTo>
                    <a:pt x="2948" y="778"/>
                  </a:lnTo>
                  <a:lnTo>
                    <a:pt x="2948" y="774"/>
                  </a:lnTo>
                  <a:lnTo>
                    <a:pt x="2946" y="768"/>
                  </a:lnTo>
                  <a:lnTo>
                    <a:pt x="2945" y="763"/>
                  </a:lnTo>
                  <a:lnTo>
                    <a:pt x="2940" y="759"/>
                  </a:lnTo>
                  <a:lnTo>
                    <a:pt x="2934" y="754"/>
                  </a:lnTo>
                  <a:lnTo>
                    <a:pt x="2922" y="747"/>
                  </a:lnTo>
                  <a:lnTo>
                    <a:pt x="2908" y="741"/>
                  </a:lnTo>
                  <a:lnTo>
                    <a:pt x="2891" y="738"/>
                  </a:lnTo>
                  <a:lnTo>
                    <a:pt x="2875" y="735"/>
                  </a:lnTo>
                  <a:lnTo>
                    <a:pt x="2860" y="734"/>
                  </a:lnTo>
                  <a:lnTo>
                    <a:pt x="2856" y="734"/>
                  </a:lnTo>
                  <a:lnTo>
                    <a:pt x="2850" y="732"/>
                  </a:lnTo>
                  <a:lnTo>
                    <a:pt x="2841" y="726"/>
                  </a:lnTo>
                  <a:lnTo>
                    <a:pt x="2832" y="717"/>
                  </a:lnTo>
                  <a:lnTo>
                    <a:pt x="2825" y="709"/>
                  </a:lnTo>
                  <a:lnTo>
                    <a:pt x="2816" y="698"/>
                  </a:lnTo>
                  <a:lnTo>
                    <a:pt x="2809" y="691"/>
                  </a:lnTo>
                  <a:lnTo>
                    <a:pt x="2801" y="685"/>
                  </a:lnTo>
                  <a:lnTo>
                    <a:pt x="2797" y="684"/>
                  </a:lnTo>
                  <a:lnTo>
                    <a:pt x="2794" y="682"/>
                  </a:lnTo>
                  <a:lnTo>
                    <a:pt x="2787" y="684"/>
                  </a:lnTo>
                  <a:lnTo>
                    <a:pt x="2764" y="695"/>
                  </a:lnTo>
                  <a:lnTo>
                    <a:pt x="2756" y="700"/>
                  </a:lnTo>
                  <a:lnTo>
                    <a:pt x="2750" y="701"/>
                  </a:lnTo>
                  <a:lnTo>
                    <a:pt x="2745" y="700"/>
                  </a:lnTo>
                  <a:lnTo>
                    <a:pt x="2742" y="695"/>
                  </a:lnTo>
                  <a:lnTo>
                    <a:pt x="2739" y="689"/>
                  </a:lnTo>
                  <a:lnTo>
                    <a:pt x="2739" y="678"/>
                  </a:lnTo>
                  <a:lnTo>
                    <a:pt x="2738" y="673"/>
                  </a:lnTo>
                  <a:lnTo>
                    <a:pt x="2736" y="669"/>
                  </a:lnTo>
                  <a:lnTo>
                    <a:pt x="2732" y="664"/>
                  </a:lnTo>
                  <a:lnTo>
                    <a:pt x="2727" y="661"/>
                  </a:lnTo>
                  <a:lnTo>
                    <a:pt x="2714" y="654"/>
                  </a:lnTo>
                  <a:lnTo>
                    <a:pt x="2698" y="650"/>
                  </a:lnTo>
                  <a:lnTo>
                    <a:pt x="2679" y="645"/>
                  </a:lnTo>
                  <a:lnTo>
                    <a:pt x="2657" y="642"/>
                  </a:lnTo>
                  <a:lnTo>
                    <a:pt x="2635" y="641"/>
                  </a:lnTo>
                  <a:close/>
                  <a:moveTo>
                    <a:pt x="3066" y="728"/>
                  </a:moveTo>
                  <a:lnTo>
                    <a:pt x="3057" y="729"/>
                  </a:lnTo>
                  <a:lnTo>
                    <a:pt x="3054" y="731"/>
                  </a:lnTo>
                  <a:lnTo>
                    <a:pt x="3052" y="734"/>
                  </a:lnTo>
                  <a:lnTo>
                    <a:pt x="3049" y="740"/>
                  </a:lnTo>
                  <a:lnTo>
                    <a:pt x="3048" y="748"/>
                  </a:lnTo>
                  <a:lnTo>
                    <a:pt x="3049" y="759"/>
                  </a:lnTo>
                  <a:lnTo>
                    <a:pt x="3051" y="769"/>
                  </a:lnTo>
                  <a:lnTo>
                    <a:pt x="3055" y="781"/>
                  </a:lnTo>
                  <a:lnTo>
                    <a:pt x="3060" y="794"/>
                  </a:lnTo>
                  <a:lnTo>
                    <a:pt x="3073" y="819"/>
                  </a:lnTo>
                  <a:lnTo>
                    <a:pt x="3080" y="833"/>
                  </a:lnTo>
                  <a:lnTo>
                    <a:pt x="3088" y="844"/>
                  </a:lnTo>
                  <a:lnTo>
                    <a:pt x="3097" y="855"/>
                  </a:lnTo>
                  <a:lnTo>
                    <a:pt x="3105" y="865"/>
                  </a:lnTo>
                  <a:lnTo>
                    <a:pt x="3116" y="873"/>
                  </a:lnTo>
                  <a:lnTo>
                    <a:pt x="3125" y="878"/>
                  </a:lnTo>
                  <a:lnTo>
                    <a:pt x="3134" y="883"/>
                  </a:lnTo>
                  <a:lnTo>
                    <a:pt x="3142" y="884"/>
                  </a:lnTo>
                  <a:lnTo>
                    <a:pt x="3176" y="883"/>
                  </a:lnTo>
                  <a:lnTo>
                    <a:pt x="3207" y="878"/>
                  </a:lnTo>
                  <a:lnTo>
                    <a:pt x="3237" y="873"/>
                  </a:lnTo>
                  <a:lnTo>
                    <a:pt x="3268" y="862"/>
                  </a:lnTo>
                  <a:lnTo>
                    <a:pt x="3278" y="856"/>
                  </a:lnTo>
                  <a:lnTo>
                    <a:pt x="3281" y="855"/>
                  </a:lnTo>
                  <a:lnTo>
                    <a:pt x="3281" y="853"/>
                  </a:lnTo>
                  <a:lnTo>
                    <a:pt x="3281" y="850"/>
                  </a:lnTo>
                  <a:lnTo>
                    <a:pt x="3280" y="849"/>
                  </a:lnTo>
                  <a:lnTo>
                    <a:pt x="3275" y="844"/>
                  </a:lnTo>
                  <a:lnTo>
                    <a:pt x="3271" y="839"/>
                  </a:lnTo>
                  <a:lnTo>
                    <a:pt x="3268" y="836"/>
                  </a:lnTo>
                  <a:lnTo>
                    <a:pt x="3267" y="831"/>
                  </a:lnTo>
                  <a:lnTo>
                    <a:pt x="3267" y="827"/>
                  </a:lnTo>
                  <a:lnTo>
                    <a:pt x="3268" y="821"/>
                  </a:lnTo>
                  <a:lnTo>
                    <a:pt x="3269" y="816"/>
                  </a:lnTo>
                  <a:lnTo>
                    <a:pt x="3274" y="809"/>
                  </a:lnTo>
                  <a:lnTo>
                    <a:pt x="3277" y="805"/>
                  </a:lnTo>
                  <a:lnTo>
                    <a:pt x="3278" y="800"/>
                  </a:lnTo>
                  <a:lnTo>
                    <a:pt x="3280" y="797"/>
                  </a:lnTo>
                  <a:lnTo>
                    <a:pt x="3278" y="793"/>
                  </a:lnTo>
                  <a:lnTo>
                    <a:pt x="3277" y="790"/>
                  </a:lnTo>
                  <a:lnTo>
                    <a:pt x="3275" y="787"/>
                  </a:lnTo>
                  <a:lnTo>
                    <a:pt x="3268" y="782"/>
                  </a:lnTo>
                  <a:lnTo>
                    <a:pt x="3259" y="778"/>
                  </a:lnTo>
                  <a:lnTo>
                    <a:pt x="3249" y="777"/>
                  </a:lnTo>
                  <a:lnTo>
                    <a:pt x="3238" y="775"/>
                  </a:lnTo>
                  <a:lnTo>
                    <a:pt x="3228" y="775"/>
                  </a:lnTo>
                  <a:lnTo>
                    <a:pt x="3218" y="775"/>
                  </a:lnTo>
                  <a:lnTo>
                    <a:pt x="3209" y="777"/>
                  </a:lnTo>
                  <a:lnTo>
                    <a:pt x="3202" y="778"/>
                  </a:lnTo>
                  <a:lnTo>
                    <a:pt x="3199" y="781"/>
                  </a:lnTo>
                  <a:lnTo>
                    <a:pt x="3199" y="782"/>
                  </a:lnTo>
                  <a:lnTo>
                    <a:pt x="3196" y="782"/>
                  </a:lnTo>
                  <a:lnTo>
                    <a:pt x="3187" y="779"/>
                  </a:lnTo>
                  <a:lnTo>
                    <a:pt x="3173" y="774"/>
                  </a:lnTo>
                  <a:lnTo>
                    <a:pt x="3138" y="756"/>
                  </a:lnTo>
                  <a:lnTo>
                    <a:pt x="3117" y="745"/>
                  </a:lnTo>
                  <a:lnTo>
                    <a:pt x="3098" y="737"/>
                  </a:lnTo>
                  <a:lnTo>
                    <a:pt x="3080" y="731"/>
                  </a:lnTo>
                  <a:lnTo>
                    <a:pt x="3071" y="729"/>
                  </a:lnTo>
                  <a:close/>
                  <a:moveTo>
                    <a:pt x="2163" y="750"/>
                  </a:moveTo>
                  <a:lnTo>
                    <a:pt x="2147" y="750"/>
                  </a:lnTo>
                  <a:lnTo>
                    <a:pt x="2132" y="751"/>
                  </a:lnTo>
                  <a:lnTo>
                    <a:pt x="2121" y="754"/>
                  </a:lnTo>
                  <a:lnTo>
                    <a:pt x="2110" y="759"/>
                  </a:lnTo>
                  <a:lnTo>
                    <a:pt x="2103" y="762"/>
                  </a:lnTo>
                  <a:lnTo>
                    <a:pt x="2094" y="766"/>
                  </a:lnTo>
                  <a:lnTo>
                    <a:pt x="2071" y="771"/>
                  </a:lnTo>
                  <a:lnTo>
                    <a:pt x="2016" y="782"/>
                  </a:lnTo>
                  <a:lnTo>
                    <a:pt x="1992" y="788"/>
                  </a:lnTo>
                  <a:lnTo>
                    <a:pt x="1983" y="793"/>
                  </a:lnTo>
                  <a:lnTo>
                    <a:pt x="1976" y="796"/>
                  </a:lnTo>
                  <a:lnTo>
                    <a:pt x="1970" y="800"/>
                  </a:lnTo>
                  <a:lnTo>
                    <a:pt x="1969" y="805"/>
                  </a:lnTo>
                  <a:lnTo>
                    <a:pt x="1970" y="809"/>
                  </a:lnTo>
                  <a:lnTo>
                    <a:pt x="1976" y="815"/>
                  </a:lnTo>
                  <a:lnTo>
                    <a:pt x="1982" y="819"/>
                  </a:lnTo>
                  <a:lnTo>
                    <a:pt x="1988" y="821"/>
                  </a:lnTo>
                  <a:lnTo>
                    <a:pt x="1994" y="822"/>
                  </a:lnTo>
                  <a:lnTo>
                    <a:pt x="2000" y="822"/>
                  </a:lnTo>
                  <a:lnTo>
                    <a:pt x="2008" y="822"/>
                  </a:lnTo>
                  <a:lnTo>
                    <a:pt x="2019" y="821"/>
                  </a:lnTo>
                  <a:lnTo>
                    <a:pt x="2031" y="819"/>
                  </a:lnTo>
                  <a:lnTo>
                    <a:pt x="2041" y="818"/>
                  </a:lnTo>
                  <a:lnTo>
                    <a:pt x="2051" y="819"/>
                  </a:lnTo>
                  <a:lnTo>
                    <a:pt x="2060" y="822"/>
                  </a:lnTo>
                  <a:lnTo>
                    <a:pt x="2068" y="824"/>
                  </a:lnTo>
                  <a:lnTo>
                    <a:pt x="2073" y="824"/>
                  </a:lnTo>
                  <a:lnTo>
                    <a:pt x="2081" y="824"/>
                  </a:lnTo>
                  <a:lnTo>
                    <a:pt x="2090" y="821"/>
                  </a:lnTo>
                  <a:lnTo>
                    <a:pt x="2104" y="815"/>
                  </a:lnTo>
                  <a:lnTo>
                    <a:pt x="2118" y="810"/>
                  </a:lnTo>
                  <a:lnTo>
                    <a:pt x="2125" y="808"/>
                  </a:lnTo>
                  <a:lnTo>
                    <a:pt x="2131" y="808"/>
                  </a:lnTo>
                  <a:lnTo>
                    <a:pt x="2138" y="809"/>
                  </a:lnTo>
                  <a:lnTo>
                    <a:pt x="2144" y="812"/>
                  </a:lnTo>
                  <a:lnTo>
                    <a:pt x="2150" y="815"/>
                  </a:lnTo>
                  <a:lnTo>
                    <a:pt x="2156" y="819"/>
                  </a:lnTo>
                  <a:lnTo>
                    <a:pt x="2172" y="825"/>
                  </a:lnTo>
                  <a:lnTo>
                    <a:pt x="2192" y="828"/>
                  </a:lnTo>
                  <a:lnTo>
                    <a:pt x="2212" y="830"/>
                  </a:lnTo>
                  <a:lnTo>
                    <a:pt x="2223" y="830"/>
                  </a:lnTo>
                  <a:lnTo>
                    <a:pt x="2231" y="828"/>
                  </a:lnTo>
                  <a:lnTo>
                    <a:pt x="2240" y="827"/>
                  </a:lnTo>
                  <a:lnTo>
                    <a:pt x="2248" y="822"/>
                  </a:lnTo>
                  <a:lnTo>
                    <a:pt x="2255" y="818"/>
                  </a:lnTo>
                  <a:lnTo>
                    <a:pt x="2259" y="812"/>
                  </a:lnTo>
                  <a:lnTo>
                    <a:pt x="2262" y="805"/>
                  </a:lnTo>
                  <a:lnTo>
                    <a:pt x="2264" y="797"/>
                  </a:lnTo>
                  <a:lnTo>
                    <a:pt x="2264" y="790"/>
                  </a:lnTo>
                  <a:lnTo>
                    <a:pt x="2261" y="785"/>
                  </a:lnTo>
                  <a:lnTo>
                    <a:pt x="2258" y="779"/>
                  </a:lnTo>
                  <a:lnTo>
                    <a:pt x="2255" y="775"/>
                  </a:lnTo>
                  <a:lnTo>
                    <a:pt x="2245" y="766"/>
                  </a:lnTo>
                  <a:lnTo>
                    <a:pt x="2231" y="760"/>
                  </a:lnTo>
                  <a:lnTo>
                    <a:pt x="2215" y="756"/>
                  </a:lnTo>
                  <a:lnTo>
                    <a:pt x="2199" y="751"/>
                  </a:lnTo>
                  <a:lnTo>
                    <a:pt x="2181" y="750"/>
                  </a:lnTo>
                  <a:close/>
                  <a:moveTo>
                    <a:pt x="2193" y="852"/>
                  </a:moveTo>
                  <a:lnTo>
                    <a:pt x="2169" y="853"/>
                  </a:lnTo>
                  <a:lnTo>
                    <a:pt x="2115" y="859"/>
                  </a:lnTo>
                  <a:lnTo>
                    <a:pt x="2085" y="862"/>
                  </a:lnTo>
                  <a:lnTo>
                    <a:pt x="2056" y="867"/>
                  </a:lnTo>
                  <a:lnTo>
                    <a:pt x="2031" y="873"/>
                  </a:lnTo>
                  <a:lnTo>
                    <a:pt x="2020" y="877"/>
                  </a:lnTo>
                  <a:lnTo>
                    <a:pt x="2010" y="881"/>
                  </a:lnTo>
                  <a:lnTo>
                    <a:pt x="2003" y="887"/>
                  </a:lnTo>
                  <a:lnTo>
                    <a:pt x="1997" y="893"/>
                  </a:lnTo>
                  <a:lnTo>
                    <a:pt x="1994" y="901"/>
                  </a:lnTo>
                  <a:lnTo>
                    <a:pt x="1992" y="909"/>
                  </a:lnTo>
                  <a:lnTo>
                    <a:pt x="1992" y="923"/>
                  </a:lnTo>
                  <a:lnTo>
                    <a:pt x="1997" y="934"/>
                  </a:lnTo>
                  <a:lnTo>
                    <a:pt x="2003" y="943"/>
                  </a:lnTo>
                  <a:lnTo>
                    <a:pt x="2011" y="952"/>
                  </a:lnTo>
                  <a:lnTo>
                    <a:pt x="2025" y="960"/>
                  </a:lnTo>
                  <a:lnTo>
                    <a:pt x="2041" y="964"/>
                  </a:lnTo>
                  <a:lnTo>
                    <a:pt x="2062" y="968"/>
                  </a:lnTo>
                  <a:lnTo>
                    <a:pt x="2085" y="971"/>
                  </a:lnTo>
                  <a:lnTo>
                    <a:pt x="2095" y="971"/>
                  </a:lnTo>
                  <a:lnTo>
                    <a:pt x="2107" y="971"/>
                  </a:lnTo>
                  <a:lnTo>
                    <a:pt x="2119" y="970"/>
                  </a:lnTo>
                  <a:lnTo>
                    <a:pt x="2131" y="967"/>
                  </a:lnTo>
                  <a:lnTo>
                    <a:pt x="2143" y="963"/>
                  </a:lnTo>
                  <a:lnTo>
                    <a:pt x="2153" y="958"/>
                  </a:lnTo>
                  <a:lnTo>
                    <a:pt x="2162" y="952"/>
                  </a:lnTo>
                  <a:lnTo>
                    <a:pt x="2178" y="940"/>
                  </a:lnTo>
                  <a:lnTo>
                    <a:pt x="2189" y="929"/>
                  </a:lnTo>
                  <a:lnTo>
                    <a:pt x="2193" y="924"/>
                  </a:lnTo>
                  <a:lnTo>
                    <a:pt x="2194" y="918"/>
                  </a:lnTo>
                  <a:lnTo>
                    <a:pt x="2196" y="915"/>
                  </a:lnTo>
                  <a:lnTo>
                    <a:pt x="2194" y="912"/>
                  </a:lnTo>
                  <a:lnTo>
                    <a:pt x="2190" y="909"/>
                  </a:lnTo>
                  <a:lnTo>
                    <a:pt x="2186" y="909"/>
                  </a:lnTo>
                  <a:lnTo>
                    <a:pt x="2175" y="908"/>
                  </a:lnTo>
                  <a:lnTo>
                    <a:pt x="2169" y="905"/>
                  </a:lnTo>
                  <a:lnTo>
                    <a:pt x="2169" y="903"/>
                  </a:lnTo>
                  <a:lnTo>
                    <a:pt x="2169" y="902"/>
                  </a:lnTo>
                  <a:lnTo>
                    <a:pt x="2171" y="898"/>
                  </a:lnTo>
                  <a:lnTo>
                    <a:pt x="2178" y="893"/>
                  </a:lnTo>
                  <a:lnTo>
                    <a:pt x="2187" y="889"/>
                  </a:lnTo>
                  <a:lnTo>
                    <a:pt x="2199" y="884"/>
                  </a:lnTo>
                  <a:lnTo>
                    <a:pt x="2214" y="881"/>
                  </a:lnTo>
                  <a:lnTo>
                    <a:pt x="2226" y="878"/>
                  </a:lnTo>
                  <a:lnTo>
                    <a:pt x="2231" y="874"/>
                  </a:lnTo>
                  <a:lnTo>
                    <a:pt x="2234" y="871"/>
                  </a:lnTo>
                  <a:lnTo>
                    <a:pt x="2234" y="870"/>
                  </a:lnTo>
                  <a:lnTo>
                    <a:pt x="2234" y="867"/>
                  </a:lnTo>
                  <a:lnTo>
                    <a:pt x="2234" y="864"/>
                  </a:lnTo>
                  <a:lnTo>
                    <a:pt x="2230" y="859"/>
                  </a:lnTo>
                  <a:lnTo>
                    <a:pt x="2221" y="855"/>
                  </a:lnTo>
                  <a:lnTo>
                    <a:pt x="2209" y="852"/>
                  </a:lnTo>
                  <a:close/>
                  <a:moveTo>
                    <a:pt x="1899" y="868"/>
                  </a:moveTo>
                  <a:lnTo>
                    <a:pt x="1883" y="870"/>
                  </a:lnTo>
                  <a:lnTo>
                    <a:pt x="1870" y="871"/>
                  </a:lnTo>
                  <a:lnTo>
                    <a:pt x="1861" y="874"/>
                  </a:lnTo>
                  <a:lnTo>
                    <a:pt x="1859" y="876"/>
                  </a:lnTo>
                  <a:lnTo>
                    <a:pt x="1861" y="878"/>
                  </a:lnTo>
                  <a:lnTo>
                    <a:pt x="1867" y="884"/>
                  </a:lnTo>
                  <a:lnTo>
                    <a:pt x="1874" y="892"/>
                  </a:lnTo>
                  <a:lnTo>
                    <a:pt x="1882" y="898"/>
                  </a:lnTo>
                  <a:lnTo>
                    <a:pt x="1890" y="903"/>
                  </a:lnTo>
                  <a:lnTo>
                    <a:pt x="1899" y="908"/>
                  </a:lnTo>
                  <a:lnTo>
                    <a:pt x="1908" y="911"/>
                  </a:lnTo>
                  <a:lnTo>
                    <a:pt x="1918" y="914"/>
                  </a:lnTo>
                  <a:lnTo>
                    <a:pt x="1927" y="915"/>
                  </a:lnTo>
                  <a:lnTo>
                    <a:pt x="1935" y="914"/>
                  </a:lnTo>
                  <a:lnTo>
                    <a:pt x="1943" y="911"/>
                  </a:lnTo>
                  <a:lnTo>
                    <a:pt x="1949" y="905"/>
                  </a:lnTo>
                  <a:lnTo>
                    <a:pt x="1954" y="896"/>
                  </a:lnTo>
                  <a:lnTo>
                    <a:pt x="1955" y="893"/>
                  </a:lnTo>
                  <a:lnTo>
                    <a:pt x="1955" y="889"/>
                  </a:lnTo>
                  <a:lnTo>
                    <a:pt x="1954" y="883"/>
                  </a:lnTo>
                  <a:lnTo>
                    <a:pt x="1948" y="878"/>
                  </a:lnTo>
                  <a:lnTo>
                    <a:pt x="1940" y="874"/>
                  </a:lnTo>
                  <a:lnTo>
                    <a:pt x="1932" y="871"/>
                  </a:lnTo>
                  <a:lnTo>
                    <a:pt x="1921" y="870"/>
                  </a:lnTo>
                  <a:close/>
                  <a:moveTo>
                    <a:pt x="2512" y="890"/>
                  </a:moveTo>
                  <a:lnTo>
                    <a:pt x="2507" y="892"/>
                  </a:lnTo>
                  <a:lnTo>
                    <a:pt x="2503" y="893"/>
                  </a:lnTo>
                  <a:lnTo>
                    <a:pt x="2500" y="898"/>
                  </a:lnTo>
                  <a:lnTo>
                    <a:pt x="2499" y="903"/>
                  </a:lnTo>
                  <a:lnTo>
                    <a:pt x="2499" y="911"/>
                  </a:lnTo>
                  <a:lnTo>
                    <a:pt x="2499" y="918"/>
                  </a:lnTo>
                  <a:lnTo>
                    <a:pt x="2502" y="926"/>
                  </a:lnTo>
                  <a:lnTo>
                    <a:pt x="2505" y="933"/>
                  </a:lnTo>
                  <a:lnTo>
                    <a:pt x="2515" y="949"/>
                  </a:lnTo>
                  <a:lnTo>
                    <a:pt x="2527" y="964"/>
                  </a:lnTo>
                  <a:lnTo>
                    <a:pt x="2541" y="976"/>
                  </a:lnTo>
                  <a:lnTo>
                    <a:pt x="2556" y="986"/>
                  </a:lnTo>
                  <a:lnTo>
                    <a:pt x="2571" y="994"/>
                  </a:lnTo>
                  <a:lnTo>
                    <a:pt x="2578" y="995"/>
                  </a:lnTo>
                  <a:lnTo>
                    <a:pt x="2586" y="997"/>
                  </a:lnTo>
                  <a:lnTo>
                    <a:pt x="2592" y="995"/>
                  </a:lnTo>
                  <a:lnTo>
                    <a:pt x="2596" y="994"/>
                  </a:lnTo>
                  <a:lnTo>
                    <a:pt x="2601" y="991"/>
                  </a:lnTo>
                  <a:lnTo>
                    <a:pt x="2605" y="988"/>
                  </a:lnTo>
                  <a:lnTo>
                    <a:pt x="2608" y="982"/>
                  </a:lnTo>
                  <a:lnTo>
                    <a:pt x="2608" y="976"/>
                  </a:lnTo>
                  <a:lnTo>
                    <a:pt x="2606" y="968"/>
                  </a:lnTo>
                  <a:lnTo>
                    <a:pt x="2604" y="961"/>
                  </a:lnTo>
                  <a:lnTo>
                    <a:pt x="2599" y="954"/>
                  </a:lnTo>
                  <a:lnTo>
                    <a:pt x="2593" y="945"/>
                  </a:lnTo>
                  <a:lnTo>
                    <a:pt x="2578" y="930"/>
                  </a:lnTo>
                  <a:lnTo>
                    <a:pt x="2562" y="914"/>
                  </a:lnTo>
                  <a:lnTo>
                    <a:pt x="2544" y="902"/>
                  </a:lnTo>
                  <a:lnTo>
                    <a:pt x="2527" y="893"/>
                  </a:lnTo>
                  <a:lnTo>
                    <a:pt x="2519" y="892"/>
                  </a:lnTo>
                  <a:close/>
                  <a:moveTo>
                    <a:pt x="3362" y="893"/>
                  </a:moveTo>
                  <a:lnTo>
                    <a:pt x="3336" y="895"/>
                  </a:lnTo>
                  <a:lnTo>
                    <a:pt x="3303" y="898"/>
                  </a:lnTo>
                  <a:lnTo>
                    <a:pt x="3272" y="902"/>
                  </a:lnTo>
                  <a:lnTo>
                    <a:pt x="3241" y="908"/>
                  </a:lnTo>
                  <a:lnTo>
                    <a:pt x="3215" y="914"/>
                  </a:lnTo>
                  <a:lnTo>
                    <a:pt x="3204" y="918"/>
                  </a:lnTo>
                  <a:lnTo>
                    <a:pt x="3196" y="921"/>
                  </a:lnTo>
                  <a:lnTo>
                    <a:pt x="3190" y="926"/>
                  </a:lnTo>
                  <a:lnTo>
                    <a:pt x="3187" y="929"/>
                  </a:lnTo>
                  <a:lnTo>
                    <a:pt x="3187" y="933"/>
                  </a:lnTo>
                  <a:lnTo>
                    <a:pt x="3190" y="937"/>
                  </a:lnTo>
                  <a:lnTo>
                    <a:pt x="3203" y="945"/>
                  </a:lnTo>
                  <a:lnTo>
                    <a:pt x="3218" y="951"/>
                  </a:lnTo>
                  <a:lnTo>
                    <a:pt x="3233" y="952"/>
                  </a:lnTo>
                  <a:lnTo>
                    <a:pt x="3250" y="954"/>
                  </a:lnTo>
                  <a:lnTo>
                    <a:pt x="3277" y="952"/>
                  </a:lnTo>
                  <a:lnTo>
                    <a:pt x="3302" y="948"/>
                  </a:lnTo>
                  <a:lnTo>
                    <a:pt x="3327" y="940"/>
                  </a:lnTo>
                  <a:lnTo>
                    <a:pt x="3351" y="932"/>
                  </a:lnTo>
                  <a:lnTo>
                    <a:pt x="3370" y="923"/>
                  </a:lnTo>
                  <a:lnTo>
                    <a:pt x="3385" y="914"/>
                  </a:lnTo>
                  <a:lnTo>
                    <a:pt x="3393" y="906"/>
                  </a:lnTo>
                  <a:lnTo>
                    <a:pt x="3396" y="902"/>
                  </a:lnTo>
                  <a:lnTo>
                    <a:pt x="3396" y="899"/>
                  </a:lnTo>
                  <a:lnTo>
                    <a:pt x="3393" y="898"/>
                  </a:lnTo>
                  <a:lnTo>
                    <a:pt x="3386" y="895"/>
                  </a:lnTo>
                  <a:lnTo>
                    <a:pt x="3376" y="895"/>
                  </a:lnTo>
                  <a:close/>
                  <a:moveTo>
                    <a:pt x="3599" y="917"/>
                  </a:moveTo>
                  <a:lnTo>
                    <a:pt x="3590" y="918"/>
                  </a:lnTo>
                  <a:lnTo>
                    <a:pt x="3582" y="920"/>
                  </a:lnTo>
                  <a:lnTo>
                    <a:pt x="3566" y="924"/>
                  </a:lnTo>
                  <a:lnTo>
                    <a:pt x="3554" y="932"/>
                  </a:lnTo>
                  <a:lnTo>
                    <a:pt x="3548" y="936"/>
                  </a:lnTo>
                  <a:lnTo>
                    <a:pt x="3546" y="940"/>
                  </a:lnTo>
                  <a:lnTo>
                    <a:pt x="3543" y="946"/>
                  </a:lnTo>
                  <a:lnTo>
                    <a:pt x="3540" y="951"/>
                  </a:lnTo>
                  <a:lnTo>
                    <a:pt x="3540" y="957"/>
                  </a:lnTo>
                  <a:lnTo>
                    <a:pt x="3541" y="961"/>
                  </a:lnTo>
                  <a:lnTo>
                    <a:pt x="3544" y="966"/>
                  </a:lnTo>
                  <a:lnTo>
                    <a:pt x="3547" y="970"/>
                  </a:lnTo>
                  <a:lnTo>
                    <a:pt x="3554" y="974"/>
                  </a:lnTo>
                  <a:lnTo>
                    <a:pt x="3562" y="977"/>
                  </a:lnTo>
                  <a:lnTo>
                    <a:pt x="3575" y="982"/>
                  </a:lnTo>
                  <a:lnTo>
                    <a:pt x="3588" y="982"/>
                  </a:lnTo>
                  <a:lnTo>
                    <a:pt x="3605" y="980"/>
                  </a:lnTo>
                  <a:lnTo>
                    <a:pt x="3621" y="977"/>
                  </a:lnTo>
                  <a:lnTo>
                    <a:pt x="3634" y="970"/>
                  </a:lnTo>
                  <a:lnTo>
                    <a:pt x="3645" y="963"/>
                  </a:lnTo>
                  <a:lnTo>
                    <a:pt x="3647" y="958"/>
                  </a:lnTo>
                  <a:lnTo>
                    <a:pt x="3649" y="954"/>
                  </a:lnTo>
                  <a:lnTo>
                    <a:pt x="3650" y="948"/>
                  </a:lnTo>
                  <a:lnTo>
                    <a:pt x="3650" y="943"/>
                  </a:lnTo>
                  <a:lnTo>
                    <a:pt x="3647" y="939"/>
                  </a:lnTo>
                  <a:lnTo>
                    <a:pt x="3645" y="934"/>
                  </a:lnTo>
                  <a:lnTo>
                    <a:pt x="3639" y="929"/>
                  </a:lnTo>
                  <a:lnTo>
                    <a:pt x="3631" y="924"/>
                  </a:lnTo>
                  <a:lnTo>
                    <a:pt x="3622" y="921"/>
                  </a:lnTo>
                  <a:lnTo>
                    <a:pt x="3615" y="920"/>
                  </a:lnTo>
                  <a:lnTo>
                    <a:pt x="3606" y="918"/>
                  </a:lnTo>
                  <a:close/>
                  <a:moveTo>
                    <a:pt x="1743" y="927"/>
                  </a:moveTo>
                  <a:lnTo>
                    <a:pt x="1737" y="929"/>
                  </a:lnTo>
                  <a:lnTo>
                    <a:pt x="1732" y="932"/>
                  </a:lnTo>
                  <a:lnTo>
                    <a:pt x="1728" y="936"/>
                  </a:lnTo>
                  <a:lnTo>
                    <a:pt x="1725" y="940"/>
                  </a:lnTo>
                  <a:lnTo>
                    <a:pt x="1720" y="954"/>
                  </a:lnTo>
                  <a:lnTo>
                    <a:pt x="1719" y="966"/>
                  </a:lnTo>
                  <a:lnTo>
                    <a:pt x="1719" y="970"/>
                  </a:lnTo>
                  <a:lnTo>
                    <a:pt x="1715" y="971"/>
                  </a:lnTo>
                  <a:lnTo>
                    <a:pt x="1710" y="973"/>
                  </a:lnTo>
                  <a:lnTo>
                    <a:pt x="1703" y="974"/>
                  </a:lnTo>
                  <a:lnTo>
                    <a:pt x="1685" y="973"/>
                  </a:lnTo>
                  <a:lnTo>
                    <a:pt x="1666" y="968"/>
                  </a:lnTo>
                  <a:lnTo>
                    <a:pt x="1645" y="963"/>
                  </a:lnTo>
                  <a:lnTo>
                    <a:pt x="1626" y="957"/>
                  </a:lnTo>
                  <a:lnTo>
                    <a:pt x="1620" y="955"/>
                  </a:lnTo>
                  <a:lnTo>
                    <a:pt x="1616" y="954"/>
                  </a:lnTo>
                  <a:lnTo>
                    <a:pt x="1608" y="955"/>
                  </a:lnTo>
                  <a:lnTo>
                    <a:pt x="1602" y="957"/>
                  </a:lnTo>
                  <a:lnTo>
                    <a:pt x="1589" y="961"/>
                  </a:lnTo>
                  <a:lnTo>
                    <a:pt x="1576" y="970"/>
                  </a:lnTo>
                  <a:lnTo>
                    <a:pt x="1561" y="979"/>
                  </a:lnTo>
                  <a:lnTo>
                    <a:pt x="1530" y="1001"/>
                  </a:lnTo>
                  <a:lnTo>
                    <a:pt x="1514" y="1013"/>
                  </a:lnTo>
                  <a:lnTo>
                    <a:pt x="1497" y="1022"/>
                  </a:lnTo>
                  <a:lnTo>
                    <a:pt x="1481" y="1032"/>
                  </a:lnTo>
                  <a:lnTo>
                    <a:pt x="1468" y="1042"/>
                  </a:lnTo>
                  <a:lnTo>
                    <a:pt x="1458" y="1053"/>
                  </a:lnTo>
                  <a:lnTo>
                    <a:pt x="1447" y="1063"/>
                  </a:lnTo>
                  <a:lnTo>
                    <a:pt x="1439" y="1073"/>
                  </a:lnTo>
                  <a:lnTo>
                    <a:pt x="1428" y="1081"/>
                  </a:lnTo>
                  <a:lnTo>
                    <a:pt x="1422" y="1084"/>
                  </a:lnTo>
                  <a:lnTo>
                    <a:pt x="1416" y="1085"/>
                  </a:lnTo>
                  <a:lnTo>
                    <a:pt x="1410" y="1087"/>
                  </a:lnTo>
                  <a:lnTo>
                    <a:pt x="1402" y="1088"/>
                  </a:lnTo>
                  <a:lnTo>
                    <a:pt x="1397" y="1088"/>
                  </a:lnTo>
                  <a:lnTo>
                    <a:pt x="1393" y="1087"/>
                  </a:lnTo>
                  <a:lnTo>
                    <a:pt x="1375" y="1090"/>
                  </a:lnTo>
                  <a:lnTo>
                    <a:pt x="1356" y="1094"/>
                  </a:lnTo>
                  <a:lnTo>
                    <a:pt x="1338" y="1101"/>
                  </a:lnTo>
                  <a:lnTo>
                    <a:pt x="1323" y="1109"/>
                  </a:lnTo>
                  <a:lnTo>
                    <a:pt x="1310" y="1118"/>
                  </a:lnTo>
                  <a:lnTo>
                    <a:pt x="1303" y="1126"/>
                  </a:lnTo>
                  <a:lnTo>
                    <a:pt x="1300" y="1129"/>
                  </a:lnTo>
                  <a:lnTo>
                    <a:pt x="1300" y="1132"/>
                  </a:lnTo>
                  <a:lnTo>
                    <a:pt x="1301" y="1135"/>
                  </a:lnTo>
                  <a:lnTo>
                    <a:pt x="1304" y="1137"/>
                  </a:lnTo>
                  <a:lnTo>
                    <a:pt x="1310" y="1141"/>
                  </a:lnTo>
                  <a:lnTo>
                    <a:pt x="1313" y="1147"/>
                  </a:lnTo>
                  <a:lnTo>
                    <a:pt x="1315" y="1155"/>
                  </a:lnTo>
                  <a:lnTo>
                    <a:pt x="1315" y="1162"/>
                  </a:lnTo>
                  <a:lnTo>
                    <a:pt x="1316" y="1175"/>
                  </a:lnTo>
                  <a:lnTo>
                    <a:pt x="1317" y="1178"/>
                  </a:lnTo>
                  <a:lnTo>
                    <a:pt x="1319" y="1180"/>
                  </a:lnTo>
                  <a:lnTo>
                    <a:pt x="1322" y="1180"/>
                  </a:lnTo>
                  <a:lnTo>
                    <a:pt x="1329" y="1178"/>
                  </a:lnTo>
                  <a:lnTo>
                    <a:pt x="1348" y="1169"/>
                  </a:lnTo>
                  <a:lnTo>
                    <a:pt x="1356" y="1166"/>
                  </a:lnTo>
                  <a:lnTo>
                    <a:pt x="1363" y="1165"/>
                  </a:lnTo>
                  <a:lnTo>
                    <a:pt x="1371" y="1166"/>
                  </a:lnTo>
                  <a:lnTo>
                    <a:pt x="1379" y="1169"/>
                  </a:lnTo>
                  <a:lnTo>
                    <a:pt x="1387" y="1171"/>
                  </a:lnTo>
                  <a:lnTo>
                    <a:pt x="1393" y="1171"/>
                  </a:lnTo>
                  <a:lnTo>
                    <a:pt x="1400" y="1171"/>
                  </a:lnTo>
                  <a:lnTo>
                    <a:pt x="1407" y="1168"/>
                  </a:lnTo>
                  <a:lnTo>
                    <a:pt x="1412" y="1163"/>
                  </a:lnTo>
                  <a:lnTo>
                    <a:pt x="1418" y="1157"/>
                  </a:lnTo>
                  <a:lnTo>
                    <a:pt x="1427" y="1146"/>
                  </a:lnTo>
                  <a:lnTo>
                    <a:pt x="1436" y="1134"/>
                  </a:lnTo>
                  <a:lnTo>
                    <a:pt x="1437" y="1132"/>
                  </a:lnTo>
                  <a:lnTo>
                    <a:pt x="1439" y="1132"/>
                  </a:lnTo>
                  <a:lnTo>
                    <a:pt x="1441" y="1132"/>
                  </a:lnTo>
                  <a:lnTo>
                    <a:pt x="1443" y="1135"/>
                  </a:lnTo>
                  <a:lnTo>
                    <a:pt x="1446" y="1141"/>
                  </a:lnTo>
                  <a:lnTo>
                    <a:pt x="1452" y="1162"/>
                  </a:lnTo>
                  <a:lnTo>
                    <a:pt x="1458" y="1172"/>
                  </a:lnTo>
                  <a:lnTo>
                    <a:pt x="1464" y="1181"/>
                  </a:lnTo>
                  <a:lnTo>
                    <a:pt x="1468" y="1186"/>
                  </a:lnTo>
                  <a:lnTo>
                    <a:pt x="1472" y="1188"/>
                  </a:lnTo>
                  <a:lnTo>
                    <a:pt x="1478" y="1190"/>
                  </a:lnTo>
                  <a:lnTo>
                    <a:pt x="1486" y="1190"/>
                  </a:lnTo>
                  <a:lnTo>
                    <a:pt x="1490" y="1190"/>
                  </a:lnTo>
                  <a:lnTo>
                    <a:pt x="1495" y="1188"/>
                  </a:lnTo>
                  <a:lnTo>
                    <a:pt x="1499" y="1186"/>
                  </a:lnTo>
                  <a:lnTo>
                    <a:pt x="1502" y="1181"/>
                  </a:lnTo>
                  <a:lnTo>
                    <a:pt x="1508" y="1172"/>
                  </a:lnTo>
                  <a:lnTo>
                    <a:pt x="1514" y="1162"/>
                  </a:lnTo>
                  <a:lnTo>
                    <a:pt x="1518" y="1152"/>
                  </a:lnTo>
                  <a:lnTo>
                    <a:pt x="1523" y="1143"/>
                  </a:lnTo>
                  <a:lnTo>
                    <a:pt x="1527" y="1135"/>
                  </a:lnTo>
                  <a:lnTo>
                    <a:pt x="1530" y="1134"/>
                  </a:lnTo>
                  <a:lnTo>
                    <a:pt x="1534" y="1134"/>
                  </a:lnTo>
                  <a:lnTo>
                    <a:pt x="1539" y="1134"/>
                  </a:lnTo>
                  <a:lnTo>
                    <a:pt x="1545" y="1137"/>
                  </a:lnTo>
                  <a:lnTo>
                    <a:pt x="1555" y="1143"/>
                  </a:lnTo>
                  <a:lnTo>
                    <a:pt x="1564" y="1144"/>
                  </a:lnTo>
                  <a:lnTo>
                    <a:pt x="1570" y="1144"/>
                  </a:lnTo>
                  <a:lnTo>
                    <a:pt x="1574" y="1141"/>
                  </a:lnTo>
                  <a:lnTo>
                    <a:pt x="1579" y="1137"/>
                  </a:lnTo>
                  <a:lnTo>
                    <a:pt x="1582" y="1132"/>
                  </a:lnTo>
                  <a:lnTo>
                    <a:pt x="1588" y="1119"/>
                  </a:lnTo>
                  <a:lnTo>
                    <a:pt x="1592" y="1106"/>
                  </a:lnTo>
                  <a:lnTo>
                    <a:pt x="1595" y="1088"/>
                  </a:lnTo>
                  <a:lnTo>
                    <a:pt x="1598" y="1078"/>
                  </a:lnTo>
                  <a:lnTo>
                    <a:pt x="1601" y="1067"/>
                  </a:lnTo>
                  <a:lnTo>
                    <a:pt x="1605" y="1059"/>
                  </a:lnTo>
                  <a:lnTo>
                    <a:pt x="1613" y="1050"/>
                  </a:lnTo>
                  <a:lnTo>
                    <a:pt x="1620" y="1044"/>
                  </a:lnTo>
                  <a:lnTo>
                    <a:pt x="1626" y="1042"/>
                  </a:lnTo>
                  <a:lnTo>
                    <a:pt x="1632" y="1041"/>
                  </a:lnTo>
                  <a:lnTo>
                    <a:pt x="1638" y="1039"/>
                  </a:lnTo>
                  <a:lnTo>
                    <a:pt x="1642" y="1041"/>
                  </a:lnTo>
                  <a:lnTo>
                    <a:pt x="1645" y="1041"/>
                  </a:lnTo>
                  <a:lnTo>
                    <a:pt x="1648" y="1044"/>
                  </a:lnTo>
                  <a:lnTo>
                    <a:pt x="1650" y="1047"/>
                  </a:lnTo>
                  <a:lnTo>
                    <a:pt x="1650" y="1053"/>
                  </a:lnTo>
                  <a:lnTo>
                    <a:pt x="1650" y="1062"/>
                  </a:lnTo>
                  <a:lnTo>
                    <a:pt x="1650" y="1072"/>
                  </a:lnTo>
                  <a:lnTo>
                    <a:pt x="1648" y="1082"/>
                  </a:lnTo>
                  <a:lnTo>
                    <a:pt x="1650" y="1092"/>
                  </a:lnTo>
                  <a:lnTo>
                    <a:pt x="1654" y="1103"/>
                  </a:lnTo>
                  <a:lnTo>
                    <a:pt x="1660" y="1112"/>
                  </a:lnTo>
                  <a:lnTo>
                    <a:pt x="1666" y="1118"/>
                  </a:lnTo>
                  <a:lnTo>
                    <a:pt x="1673" y="1121"/>
                  </a:lnTo>
                  <a:lnTo>
                    <a:pt x="1679" y="1122"/>
                  </a:lnTo>
                  <a:lnTo>
                    <a:pt x="1686" y="1121"/>
                  </a:lnTo>
                  <a:lnTo>
                    <a:pt x="1694" y="1118"/>
                  </a:lnTo>
                  <a:lnTo>
                    <a:pt x="1700" y="1115"/>
                  </a:lnTo>
                  <a:lnTo>
                    <a:pt x="1706" y="1109"/>
                  </a:lnTo>
                  <a:lnTo>
                    <a:pt x="1712" y="1104"/>
                  </a:lnTo>
                  <a:lnTo>
                    <a:pt x="1715" y="1098"/>
                  </a:lnTo>
                  <a:lnTo>
                    <a:pt x="1718" y="1092"/>
                  </a:lnTo>
                  <a:lnTo>
                    <a:pt x="1719" y="1088"/>
                  </a:lnTo>
                  <a:lnTo>
                    <a:pt x="1720" y="1084"/>
                  </a:lnTo>
                  <a:lnTo>
                    <a:pt x="1723" y="1082"/>
                  </a:lnTo>
                  <a:lnTo>
                    <a:pt x="1731" y="1078"/>
                  </a:lnTo>
                  <a:lnTo>
                    <a:pt x="1740" y="1076"/>
                  </a:lnTo>
                  <a:lnTo>
                    <a:pt x="1750" y="1075"/>
                  </a:lnTo>
                  <a:lnTo>
                    <a:pt x="1760" y="1073"/>
                  </a:lnTo>
                  <a:lnTo>
                    <a:pt x="1769" y="1070"/>
                  </a:lnTo>
                  <a:lnTo>
                    <a:pt x="1772" y="1069"/>
                  </a:lnTo>
                  <a:lnTo>
                    <a:pt x="1775" y="1066"/>
                  </a:lnTo>
                  <a:lnTo>
                    <a:pt x="1777" y="1063"/>
                  </a:lnTo>
                  <a:lnTo>
                    <a:pt x="1777" y="1059"/>
                  </a:lnTo>
                  <a:lnTo>
                    <a:pt x="1775" y="1051"/>
                  </a:lnTo>
                  <a:lnTo>
                    <a:pt x="1777" y="1045"/>
                  </a:lnTo>
                  <a:lnTo>
                    <a:pt x="1781" y="1033"/>
                  </a:lnTo>
                  <a:lnTo>
                    <a:pt x="1783" y="1028"/>
                  </a:lnTo>
                  <a:lnTo>
                    <a:pt x="1783" y="1022"/>
                  </a:lnTo>
                  <a:lnTo>
                    <a:pt x="1781" y="1014"/>
                  </a:lnTo>
                  <a:lnTo>
                    <a:pt x="1777" y="1005"/>
                  </a:lnTo>
                  <a:lnTo>
                    <a:pt x="1772" y="998"/>
                  </a:lnTo>
                  <a:lnTo>
                    <a:pt x="1772" y="995"/>
                  </a:lnTo>
                  <a:lnTo>
                    <a:pt x="1774" y="992"/>
                  </a:lnTo>
                  <a:lnTo>
                    <a:pt x="1778" y="988"/>
                  </a:lnTo>
                  <a:lnTo>
                    <a:pt x="1785" y="985"/>
                  </a:lnTo>
                  <a:lnTo>
                    <a:pt x="1803" y="979"/>
                  </a:lnTo>
                  <a:lnTo>
                    <a:pt x="1812" y="974"/>
                  </a:lnTo>
                  <a:lnTo>
                    <a:pt x="1819" y="968"/>
                  </a:lnTo>
                  <a:lnTo>
                    <a:pt x="1824" y="963"/>
                  </a:lnTo>
                  <a:lnTo>
                    <a:pt x="1824" y="961"/>
                  </a:lnTo>
                  <a:lnTo>
                    <a:pt x="1824" y="960"/>
                  </a:lnTo>
                  <a:lnTo>
                    <a:pt x="1818" y="958"/>
                  </a:lnTo>
                  <a:lnTo>
                    <a:pt x="1811" y="957"/>
                  </a:lnTo>
                  <a:lnTo>
                    <a:pt x="1800" y="955"/>
                  </a:lnTo>
                  <a:lnTo>
                    <a:pt x="1788" y="951"/>
                  </a:lnTo>
                  <a:lnTo>
                    <a:pt x="1775" y="946"/>
                  </a:lnTo>
                  <a:lnTo>
                    <a:pt x="1769" y="942"/>
                  </a:lnTo>
                  <a:lnTo>
                    <a:pt x="1763" y="937"/>
                  </a:lnTo>
                  <a:lnTo>
                    <a:pt x="1757" y="933"/>
                  </a:lnTo>
                  <a:lnTo>
                    <a:pt x="1753" y="930"/>
                  </a:lnTo>
                  <a:lnTo>
                    <a:pt x="1747" y="927"/>
                  </a:lnTo>
                  <a:close/>
                  <a:moveTo>
                    <a:pt x="3238" y="1007"/>
                  </a:moveTo>
                  <a:lnTo>
                    <a:pt x="3218" y="1007"/>
                  </a:lnTo>
                  <a:lnTo>
                    <a:pt x="3199" y="1010"/>
                  </a:lnTo>
                  <a:lnTo>
                    <a:pt x="3182" y="1013"/>
                  </a:lnTo>
                  <a:lnTo>
                    <a:pt x="3168" y="1017"/>
                  </a:lnTo>
                  <a:lnTo>
                    <a:pt x="3156" y="1022"/>
                  </a:lnTo>
                  <a:lnTo>
                    <a:pt x="3153" y="1026"/>
                  </a:lnTo>
                  <a:lnTo>
                    <a:pt x="3150" y="1029"/>
                  </a:lnTo>
                  <a:lnTo>
                    <a:pt x="3148" y="1033"/>
                  </a:lnTo>
                  <a:lnTo>
                    <a:pt x="3148" y="1038"/>
                  </a:lnTo>
                  <a:lnTo>
                    <a:pt x="3150" y="1042"/>
                  </a:lnTo>
                  <a:lnTo>
                    <a:pt x="3151" y="1047"/>
                  </a:lnTo>
                  <a:lnTo>
                    <a:pt x="3157" y="1051"/>
                  </a:lnTo>
                  <a:lnTo>
                    <a:pt x="3163" y="1057"/>
                  </a:lnTo>
                  <a:lnTo>
                    <a:pt x="3182" y="1069"/>
                  </a:lnTo>
                  <a:lnTo>
                    <a:pt x="3207" y="1081"/>
                  </a:lnTo>
                  <a:lnTo>
                    <a:pt x="3237" y="1092"/>
                  </a:lnTo>
                  <a:lnTo>
                    <a:pt x="3267" y="1104"/>
                  </a:lnTo>
                  <a:lnTo>
                    <a:pt x="3298" y="1113"/>
                  </a:lnTo>
                  <a:lnTo>
                    <a:pt x="3325" y="1119"/>
                  </a:lnTo>
                  <a:lnTo>
                    <a:pt x="3337" y="1121"/>
                  </a:lnTo>
                  <a:lnTo>
                    <a:pt x="3349" y="1121"/>
                  </a:lnTo>
                  <a:lnTo>
                    <a:pt x="3358" y="1121"/>
                  </a:lnTo>
                  <a:lnTo>
                    <a:pt x="3365" y="1119"/>
                  </a:lnTo>
                  <a:lnTo>
                    <a:pt x="3370" y="1116"/>
                  </a:lnTo>
                  <a:lnTo>
                    <a:pt x="3374" y="1112"/>
                  </a:lnTo>
                  <a:lnTo>
                    <a:pt x="3377" y="1109"/>
                  </a:lnTo>
                  <a:lnTo>
                    <a:pt x="3380" y="1106"/>
                  </a:lnTo>
                  <a:lnTo>
                    <a:pt x="3383" y="1104"/>
                  </a:lnTo>
                  <a:lnTo>
                    <a:pt x="3386" y="1104"/>
                  </a:lnTo>
                  <a:lnTo>
                    <a:pt x="3391" y="1104"/>
                  </a:lnTo>
                  <a:lnTo>
                    <a:pt x="3395" y="1107"/>
                  </a:lnTo>
                  <a:lnTo>
                    <a:pt x="3405" y="1113"/>
                  </a:lnTo>
                  <a:lnTo>
                    <a:pt x="3416" y="1122"/>
                  </a:lnTo>
                  <a:lnTo>
                    <a:pt x="3427" y="1134"/>
                  </a:lnTo>
                  <a:lnTo>
                    <a:pt x="3448" y="1160"/>
                  </a:lnTo>
                  <a:lnTo>
                    <a:pt x="3467" y="1184"/>
                  </a:lnTo>
                  <a:lnTo>
                    <a:pt x="3472" y="1190"/>
                  </a:lnTo>
                  <a:lnTo>
                    <a:pt x="3475" y="1196"/>
                  </a:lnTo>
                  <a:lnTo>
                    <a:pt x="3476" y="1202"/>
                  </a:lnTo>
                  <a:lnTo>
                    <a:pt x="3478" y="1208"/>
                  </a:lnTo>
                  <a:lnTo>
                    <a:pt x="3476" y="1218"/>
                  </a:lnTo>
                  <a:lnTo>
                    <a:pt x="3472" y="1228"/>
                  </a:lnTo>
                  <a:lnTo>
                    <a:pt x="3467" y="1240"/>
                  </a:lnTo>
                  <a:lnTo>
                    <a:pt x="3466" y="1255"/>
                  </a:lnTo>
                  <a:lnTo>
                    <a:pt x="3464" y="1264"/>
                  </a:lnTo>
                  <a:lnTo>
                    <a:pt x="3466" y="1273"/>
                  </a:lnTo>
                  <a:lnTo>
                    <a:pt x="3467" y="1283"/>
                  </a:lnTo>
                  <a:lnTo>
                    <a:pt x="3470" y="1293"/>
                  </a:lnTo>
                  <a:lnTo>
                    <a:pt x="3475" y="1304"/>
                  </a:lnTo>
                  <a:lnTo>
                    <a:pt x="3479" y="1312"/>
                  </a:lnTo>
                  <a:lnTo>
                    <a:pt x="3483" y="1318"/>
                  </a:lnTo>
                  <a:lnTo>
                    <a:pt x="3488" y="1323"/>
                  </a:lnTo>
                  <a:lnTo>
                    <a:pt x="3492" y="1327"/>
                  </a:lnTo>
                  <a:lnTo>
                    <a:pt x="3497" y="1329"/>
                  </a:lnTo>
                  <a:lnTo>
                    <a:pt x="3507" y="1330"/>
                  </a:lnTo>
                  <a:lnTo>
                    <a:pt x="3516" y="1329"/>
                  </a:lnTo>
                  <a:lnTo>
                    <a:pt x="3525" y="1329"/>
                  </a:lnTo>
                  <a:lnTo>
                    <a:pt x="3531" y="1329"/>
                  </a:lnTo>
                  <a:lnTo>
                    <a:pt x="3538" y="1330"/>
                  </a:lnTo>
                  <a:lnTo>
                    <a:pt x="3546" y="1333"/>
                  </a:lnTo>
                  <a:lnTo>
                    <a:pt x="3553" y="1338"/>
                  </a:lnTo>
                  <a:lnTo>
                    <a:pt x="3571" y="1349"/>
                  </a:lnTo>
                  <a:lnTo>
                    <a:pt x="3590" y="1358"/>
                  </a:lnTo>
                  <a:lnTo>
                    <a:pt x="3611" y="1364"/>
                  </a:lnTo>
                  <a:lnTo>
                    <a:pt x="3621" y="1366"/>
                  </a:lnTo>
                  <a:lnTo>
                    <a:pt x="3630" y="1366"/>
                  </a:lnTo>
                  <a:lnTo>
                    <a:pt x="3642" y="1366"/>
                  </a:lnTo>
                  <a:lnTo>
                    <a:pt x="3650" y="1363"/>
                  </a:lnTo>
                  <a:lnTo>
                    <a:pt x="3659" y="1358"/>
                  </a:lnTo>
                  <a:lnTo>
                    <a:pt x="3668" y="1354"/>
                  </a:lnTo>
                  <a:lnTo>
                    <a:pt x="3692" y="1330"/>
                  </a:lnTo>
                  <a:lnTo>
                    <a:pt x="3701" y="1324"/>
                  </a:lnTo>
                  <a:lnTo>
                    <a:pt x="3705" y="1323"/>
                  </a:lnTo>
                  <a:lnTo>
                    <a:pt x="3708" y="1321"/>
                  </a:lnTo>
                  <a:lnTo>
                    <a:pt x="3711" y="1323"/>
                  </a:lnTo>
                  <a:lnTo>
                    <a:pt x="3714" y="1324"/>
                  </a:lnTo>
                  <a:lnTo>
                    <a:pt x="3718" y="1332"/>
                  </a:lnTo>
                  <a:lnTo>
                    <a:pt x="3721" y="1338"/>
                  </a:lnTo>
                  <a:lnTo>
                    <a:pt x="3726" y="1344"/>
                  </a:lnTo>
                  <a:lnTo>
                    <a:pt x="3733" y="1348"/>
                  </a:lnTo>
                  <a:lnTo>
                    <a:pt x="3740" y="1352"/>
                  </a:lnTo>
                  <a:lnTo>
                    <a:pt x="3749" y="1357"/>
                  </a:lnTo>
                  <a:lnTo>
                    <a:pt x="3760" y="1360"/>
                  </a:lnTo>
                  <a:lnTo>
                    <a:pt x="3785" y="1366"/>
                  </a:lnTo>
                  <a:lnTo>
                    <a:pt x="3816" y="1369"/>
                  </a:lnTo>
                  <a:lnTo>
                    <a:pt x="3854" y="1372"/>
                  </a:lnTo>
                  <a:lnTo>
                    <a:pt x="3953" y="1375"/>
                  </a:lnTo>
                  <a:lnTo>
                    <a:pt x="3963" y="1375"/>
                  </a:lnTo>
                  <a:lnTo>
                    <a:pt x="3983" y="1375"/>
                  </a:lnTo>
                  <a:lnTo>
                    <a:pt x="4000" y="1373"/>
                  </a:lnTo>
                  <a:lnTo>
                    <a:pt x="4017" y="1372"/>
                  </a:lnTo>
                  <a:lnTo>
                    <a:pt x="4028" y="1369"/>
                  </a:lnTo>
                  <a:lnTo>
                    <a:pt x="4040" y="1366"/>
                  </a:lnTo>
                  <a:lnTo>
                    <a:pt x="4049" y="1361"/>
                  </a:lnTo>
                  <a:lnTo>
                    <a:pt x="4064" y="1354"/>
                  </a:lnTo>
                  <a:lnTo>
                    <a:pt x="4074" y="1345"/>
                  </a:lnTo>
                  <a:lnTo>
                    <a:pt x="4080" y="1339"/>
                  </a:lnTo>
                  <a:lnTo>
                    <a:pt x="4086" y="1333"/>
                  </a:lnTo>
                  <a:lnTo>
                    <a:pt x="4089" y="1332"/>
                  </a:lnTo>
                  <a:lnTo>
                    <a:pt x="4093" y="1332"/>
                  </a:lnTo>
                  <a:lnTo>
                    <a:pt x="4099" y="1333"/>
                  </a:lnTo>
                  <a:lnTo>
                    <a:pt x="4110" y="1338"/>
                  </a:lnTo>
                  <a:lnTo>
                    <a:pt x="4120" y="1344"/>
                  </a:lnTo>
                  <a:lnTo>
                    <a:pt x="4133" y="1348"/>
                  </a:lnTo>
                  <a:lnTo>
                    <a:pt x="4146" y="1351"/>
                  </a:lnTo>
                  <a:lnTo>
                    <a:pt x="4163" y="1354"/>
                  </a:lnTo>
                  <a:lnTo>
                    <a:pt x="4195" y="1358"/>
                  </a:lnTo>
                  <a:lnTo>
                    <a:pt x="4229" y="1358"/>
                  </a:lnTo>
                  <a:lnTo>
                    <a:pt x="4266" y="1357"/>
                  </a:lnTo>
                  <a:lnTo>
                    <a:pt x="4282" y="1355"/>
                  </a:lnTo>
                  <a:lnTo>
                    <a:pt x="4297" y="1354"/>
                  </a:lnTo>
                  <a:lnTo>
                    <a:pt x="4304" y="1351"/>
                  </a:lnTo>
                  <a:lnTo>
                    <a:pt x="4312" y="1346"/>
                  </a:lnTo>
                  <a:lnTo>
                    <a:pt x="4319" y="1342"/>
                  </a:lnTo>
                  <a:lnTo>
                    <a:pt x="4325" y="1336"/>
                  </a:lnTo>
                  <a:lnTo>
                    <a:pt x="4331" y="1330"/>
                  </a:lnTo>
                  <a:lnTo>
                    <a:pt x="4337" y="1323"/>
                  </a:lnTo>
                  <a:lnTo>
                    <a:pt x="4346" y="1307"/>
                  </a:lnTo>
                  <a:lnTo>
                    <a:pt x="4352" y="1289"/>
                  </a:lnTo>
                  <a:lnTo>
                    <a:pt x="4356" y="1271"/>
                  </a:lnTo>
                  <a:lnTo>
                    <a:pt x="4359" y="1255"/>
                  </a:lnTo>
                  <a:lnTo>
                    <a:pt x="4359" y="1240"/>
                  </a:lnTo>
                  <a:lnTo>
                    <a:pt x="4358" y="1236"/>
                  </a:lnTo>
                  <a:lnTo>
                    <a:pt x="4352" y="1231"/>
                  </a:lnTo>
                  <a:lnTo>
                    <a:pt x="4343" y="1228"/>
                  </a:lnTo>
                  <a:lnTo>
                    <a:pt x="4333" y="1224"/>
                  </a:lnTo>
                  <a:lnTo>
                    <a:pt x="4303" y="1217"/>
                  </a:lnTo>
                  <a:lnTo>
                    <a:pt x="4265" y="1211"/>
                  </a:lnTo>
                  <a:lnTo>
                    <a:pt x="4223" y="1205"/>
                  </a:lnTo>
                  <a:lnTo>
                    <a:pt x="4178" y="1200"/>
                  </a:lnTo>
                  <a:lnTo>
                    <a:pt x="4130" y="1197"/>
                  </a:lnTo>
                  <a:lnTo>
                    <a:pt x="4085" y="1197"/>
                  </a:lnTo>
                  <a:lnTo>
                    <a:pt x="4045" y="1197"/>
                  </a:lnTo>
                  <a:lnTo>
                    <a:pt x="4009" y="1200"/>
                  </a:lnTo>
                  <a:lnTo>
                    <a:pt x="3994" y="1203"/>
                  </a:lnTo>
                  <a:lnTo>
                    <a:pt x="3981" y="1205"/>
                  </a:lnTo>
                  <a:lnTo>
                    <a:pt x="3971" y="1209"/>
                  </a:lnTo>
                  <a:lnTo>
                    <a:pt x="3962" y="1212"/>
                  </a:lnTo>
                  <a:lnTo>
                    <a:pt x="3949" y="1218"/>
                  </a:lnTo>
                  <a:lnTo>
                    <a:pt x="3935" y="1222"/>
                  </a:lnTo>
                  <a:lnTo>
                    <a:pt x="3922" y="1224"/>
                  </a:lnTo>
                  <a:lnTo>
                    <a:pt x="3907" y="1225"/>
                  </a:lnTo>
                  <a:lnTo>
                    <a:pt x="3879" y="1224"/>
                  </a:lnTo>
                  <a:lnTo>
                    <a:pt x="3851" y="1220"/>
                  </a:lnTo>
                  <a:lnTo>
                    <a:pt x="3823" y="1217"/>
                  </a:lnTo>
                  <a:lnTo>
                    <a:pt x="3798" y="1215"/>
                  </a:lnTo>
                  <a:lnTo>
                    <a:pt x="3788" y="1215"/>
                  </a:lnTo>
                  <a:lnTo>
                    <a:pt x="3779" y="1217"/>
                  </a:lnTo>
                  <a:lnTo>
                    <a:pt x="3770" y="1218"/>
                  </a:lnTo>
                  <a:lnTo>
                    <a:pt x="3761" y="1222"/>
                  </a:lnTo>
                  <a:lnTo>
                    <a:pt x="3751" y="1227"/>
                  </a:lnTo>
                  <a:lnTo>
                    <a:pt x="3742" y="1228"/>
                  </a:lnTo>
                  <a:lnTo>
                    <a:pt x="3737" y="1228"/>
                  </a:lnTo>
                  <a:lnTo>
                    <a:pt x="3733" y="1227"/>
                  </a:lnTo>
                  <a:lnTo>
                    <a:pt x="3726" y="1222"/>
                  </a:lnTo>
                  <a:lnTo>
                    <a:pt x="3711" y="1209"/>
                  </a:lnTo>
                  <a:lnTo>
                    <a:pt x="3701" y="1202"/>
                  </a:lnTo>
                  <a:lnTo>
                    <a:pt x="3687" y="1194"/>
                  </a:lnTo>
                  <a:lnTo>
                    <a:pt x="3670" y="1190"/>
                  </a:lnTo>
                  <a:lnTo>
                    <a:pt x="3658" y="1188"/>
                  </a:lnTo>
                  <a:lnTo>
                    <a:pt x="3646" y="1187"/>
                  </a:lnTo>
                  <a:lnTo>
                    <a:pt x="3633" y="1187"/>
                  </a:lnTo>
                  <a:lnTo>
                    <a:pt x="3622" y="1184"/>
                  </a:lnTo>
                  <a:lnTo>
                    <a:pt x="3615" y="1183"/>
                  </a:lnTo>
                  <a:lnTo>
                    <a:pt x="3612" y="1178"/>
                  </a:lnTo>
                  <a:lnTo>
                    <a:pt x="3611" y="1175"/>
                  </a:lnTo>
                  <a:lnTo>
                    <a:pt x="3612" y="1171"/>
                  </a:lnTo>
                  <a:lnTo>
                    <a:pt x="3615" y="1165"/>
                  </a:lnTo>
                  <a:lnTo>
                    <a:pt x="3619" y="1160"/>
                  </a:lnTo>
                  <a:lnTo>
                    <a:pt x="3631" y="1150"/>
                  </a:lnTo>
                  <a:lnTo>
                    <a:pt x="3646" y="1140"/>
                  </a:lnTo>
                  <a:lnTo>
                    <a:pt x="3659" y="1129"/>
                  </a:lnTo>
                  <a:lnTo>
                    <a:pt x="3668" y="1122"/>
                  </a:lnTo>
                  <a:lnTo>
                    <a:pt x="3670" y="1119"/>
                  </a:lnTo>
                  <a:lnTo>
                    <a:pt x="3668" y="1115"/>
                  </a:lnTo>
                  <a:lnTo>
                    <a:pt x="3664" y="1110"/>
                  </a:lnTo>
                  <a:lnTo>
                    <a:pt x="3658" y="1106"/>
                  </a:lnTo>
                  <a:lnTo>
                    <a:pt x="3640" y="1095"/>
                  </a:lnTo>
                  <a:lnTo>
                    <a:pt x="3615" y="1087"/>
                  </a:lnTo>
                  <a:lnTo>
                    <a:pt x="3588" y="1078"/>
                  </a:lnTo>
                  <a:lnTo>
                    <a:pt x="3559" y="1070"/>
                  </a:lnTo>
                  <a:lnTo>
                    <a:pt x="3529" y="1066"/>
                  </a:lnTo>
                  <a:lnTo>
                    <a:pt x="3503" y="1063"/>
                  </a:lnTo>
                  <a:lnTo>
                    <a:pt x="3491" y="1065"/>
                  </a:lnTo>
                  <a:lnTo>
                    <a:pt x="3481" y="1066"/>
                  </a:lnTo>
                  <a:lnTo>
                    <a:pt x="3467" y="1067"/>
                  </a:lnTo>
                  <a:lnTo>
                    <a:pt x="3454" y="1069"/>
                  </a:lnTo>
                  <a:lnTo>
                    <a:pt x="3438" y="1067"/>
                  </a:lnTo>
                  <a:lnTo>
                    <a:pt x="3423" y="1065"/>
                  </a:lnTo>
                  <a:lnTo>
                    <a:pt x="3408" y="1059"/>
                  </a:lnTo>
                  <a:lnTo>
                    <a:pt x="3393" y="1053"/>
                  </a:lnTo>
                  <a:lnTo>
                    <a:pt x="3364" y="1038"/>
                  </a:lnTo>
                  <a:lnTo>
                    <a:pt x="3330" y="1022"/>
                  </a:lnTo>
                  <a:lnTo>
                    <a:pt x="3311" y="1016"/>
                  </a:lnTo>
                  <a:lnTo>
                    <a:pt x="3289" y="1011"/>
                  </a:lnTo>
                  <a:lnTo>
                    <a:pt x="3264" y="1008"/>
                  </a:lnTo>
                  <a:close/>
                  <a:moveTo>
                    <a:pt x="2862" y="1036"/>
                  </a:moveTo>
                  <a:lnTo>
                    <a:pt x="2858" y="1036"/>
                  </a:lnTo>
                  <a:lnTo>
                    <a:pt x="2853" y="1038"/>
                  </a:lnTo>
                  <a:lnTo>
                    <a:pt x="2852" y="1041"/>
                  </a:lnTo>
                  <a:lnTo>
                    <a:pt x="2850" y="1045"/>
                  </a:lnTo>
                  <a:lnTo>
                    <a:pt x="2850" y="1050"/>
                  </a:lnTo>
                  <a:lnTo>
                    <a:pt x="2852" y="1054"/>
                  </a:lnTo>
                  <a:lnTo>
                    <a:pt x="2858" y="1067"/>
                  </a:lnTo>
                  <a:lnTo>
                    <a:pt x="2865" y="1081"/>
                  </a:lnTo>
                  <a:lnTo>
                    <a:pt x="2875" y="1094"/>
                  </a:lnTo>
                  <a:lnTo>
                    <a:pt x="2889" y="1109"/>
                  </a:lnTo>
                  <a:lnTo>
                    <a:pt x="2902" y="1122"/>
                  </a:lnTo>
                  <a:lnTo>
                    <a:pt x="2911" y="1131"/>
                  </a:lnTo>
                  <a:lnTo>
                    <a:pt x="2915" y="1137"/>
                  </a:lnTo>
                  <a:lnTo>
                    <a:pt x="2916" y="1140"/>
                  </a:lnTo>
                  <a:lnTo>
                    <a:pt x="2915" y="1141"/>
                  </a:lnTo>
                  <a:lnTo>
                    <a:pt x="2911" y="1143"/>
                  </a:lnTo>
                  <a:lnTo>
                    <a:pt x="2905" y="1141"/>
                  </a:lnTo>
                  <a:lnTo>
                    <a:pt x="2896" y="1140"/>
                  </a:lnTo>
                  <a:lnTo>
                    <a:pt x="2874" y="1131"/>
                  </a:lnTo>
                  <a:lnTo>
                    <a:pt x="2849" y="1118"/>
                  </a:lnTo>
                  <a:lnTo>
                    <a:pt x="2821" y="1100"/>
                  </a:lnTo>
                  <a:lnTo>
                    <a:pt x="2812" y="1094"/>
                  </a:lnTo>
                  <a:lnTo>
                    <a:pt x="2803" y="1090"/>
                  </a:lnTo>
                  <a:lnTo>
                    <a:pt x="2797" y="1088"/>
                  </a:lnTo>
                  <a:lnTo>
                    <a:pt x="2791" y="1087"/>
                  </a:lnTo>
                  <a:lnTo>
                    <a:pt x="2787" y="1088"/>
                  </a:lnTo>
                  <a:lnTo>
                    <a:pt x="2782" y="1090"/>
                  </a:lnTo>
                  <a:lnTo>
                    <a:pt x="2779" y="1091"/>
                  </a:lnTo>
                  <a:lnTo>
                    <a:pt x="2778" y="1094"/>
                  </a:lnTo>
                  <a:lnTo>
                    <a:pt x="2775" y="1103"/>
                  </a:lnTo>
                  <a:lnTo>
                    <a:pt x="2775" y="1112"/>
                  </a:lnTo>
                  <a:lnTo>
                    <a:pt x="2778" y="1122"/>
                  </a:lnTo>
                  <a:lnTo>
                    <a:pt x="2782" y="1132"/>
                  </a:lnTo>
                  <a:lnTo>
                    <a:pt x="2788" y="1143"/>
                  </a:lnTo>
                  <a:lnTo>
                    <a:pt x="2795" y="1150"/>
                  </a:lnTo>
                  <a:lnTo>
                    <a:pt x="2801" y="1155"/>
                  </a:lnTo>
                  <a:lnTo>
                    <a:pt x="2804" y="1160"/>
                  </a:lnTo>
                  <a:lnTo>
                    <a:pt x="2806" y="1165"/>
                  </a:lnTo>
                  <a:lnTo>
                    <a:pt x="2806" y="1169"/>
                  </a:lnTo>
                  <a:lnTo>
                    <a:pt x="2804" y="1174"/>
                  </a:lnTo>
                  <a:lnTo>
                    <a:pt x="2801" y="1177"/>
                  </a:lnTo>
                  <a:lnTo>
                    <a:pt x="2797" y="1180"/>
                  </a:lnTo>
                  <a:lnTo>
                    <a:pt x="2791" y="1180"/>
                  </a:lnTo>
                  <a:lnTo>
                    <a:pt x="2782" y="1178"/>
                  </a:lnTo>
                  <a:lnTo>
                    <a:pt x="2773" y="1174"/>
                  </a:lnTo>
                  <a:lnTo>
                    <a:pt x="2763" y="1165"/>
                  </a:lnTo>
                  <a:lnTo>
                    <a:pt x="2751" y="1153"/>
                  </a:lnTo>
                  <a:lnTo>
                    <a:pt x="2738" y="1134"/>
                  </a:lnTo>
                  <a:lnTo>
                    <a:pt x="2726" y="1116"/>
                  </a:lnTo>
                  <a:lnTo>
                    <a:pt x="2714" y="1098"/>
                  </a:lnTo>
                  <a:lnTo>
                    <a:pt x="2702" y="1082"/>
                  </a:lnTo>
                  <a:lnTo>
                    <a:pt x="2689" y="1069"/>
                  </a:lnTo>
                  <a:lnTo>
                    <a:pt x="2682" y="1063"/>
                  </a:lnTo>
                  <a:lnTo>
                    <a:pt x="2674" y="1057"/>
                  </a:lnTo>
                  <a:lnTo>
                    <a:pt x="2666" y="1054"/>
                  </a:lnTo>
                  <a:lnTo>
                    <a:pt x="2657" y="1050"/>
                  </a:lnTo>
                  <a:lnTo>
                    <a:pt x="2646" y="1048"/>
                  </a:lnTo>
                  <a:lnTo>
                    <a:pt x="2636" y="1047"/>
                  </a:lnTo>
                  <a:lnTo>
                    <a:pt x="2632" y="1047"/>
                  </a:lnTo>
                  <a:lnTo>
                    <a:pt x="2623" y="1047"/>
                  </a:lnTo>
                  <a:lnTo>
                    <a:pt x="2615" y="1050"/>
                  </a:lnTo>
                  <a:lnTo>
                    <a:pt x="2609" y="1053"/>
                  </a:lnTo>
                  <a:lnTo>
                    <a:pt x="2605" y="1056"/>
                  </a:lnTo>
                  <a:lnTo>
                    <a:pt x="2602" y="1062"/>
                  </a:lnTo>
                  <a:lnTo>
                    <a:pt x="2601" y="1067"/>
                  </a:lnTo>
                  <a:lnTo>
                    <a:pt x="2601" y="1073"/>
                  </a:lnTo>
                  <a:lnTo>
                    <a:pt x="2601" y="1079"/>
                  </a:lnTo>
                  <a:lnTo>
                    <a:pt x="2604" y="1094"/>
                  </a:lnTo>
                  <a:lnTo>
                    <a:pt x="2611" y="1109"/>
                  </a:lnTo>
                  <a:lnTo>
                    <a:pt x="2618" y="1122"/>
                  </a:lnTo>
                  <a:lnTo>
                    <a:pt x="2627" y="1134"/>
                  </a:lnTo>
                  <a:lnTo>
                    <a:pt x="2639" y="1149"/>
                  </a:lnTo>
                  <a:lnTo>
                    <a:pt x="2651" y="1160"/>
                  </a:lnTo>
                  <a:lnTo>
                    <a:pt x="2663" y="1169"/>
                  </a:lnTo>
                  <a:lnTo>
                    <a:pt x="2676" y="1178"/>
                  </a:lnTo>
                  <a:lnTo>
                    <a:pt x="2705" y="1194"/>
                  </a:lnTo>
                  <a:lnTo>
                    <a:pt x="2739" y="1212"/>
                  </a:lnTo>
                  <a:lnTo>
                    <a:pt x="2750" y="1217"/>
                  </a:lnTo>
                  <a:lnTo>
                    <a:pt x="2760" y="1221"/>
                  </a:lnTo>
                  <a:lnTo>
                    <a:pt x="2772" y="1222"/>
                  </a:lnTo>
                  <a:lnTo>
                    <a:pt x="2784" y="1222"/>
                  </a:lnTo>
                  <a:lnTo>
                    <a:pt x="2798" y="1222"/>
                  </a:lnTo>
                  <a:lnTo>
                    <a:pt x="2813" y="1221"/>
                  </a:lnTo>
                  <a:lnTo>
                    <a:pt x="2843" y="1215"/>
                  </a:lnTo>
                  <a:lnTo>
                    <a:pt x="2871" y="1211"/>
                  </a:lnTo>
                  <a:lnTo>
                    <a:pt x="2882" y="1209"/>
                  </a:lnTo>
                  <a:lnTo>
                    <a:pt x="2894" y="1208"/>
                  </a:lnTo>
                  <a:lnTo>
                    <a:pt x="2908" y="1209"/>
                  </a:lnTo>
                  <a:lnTo>
                    <a:pt x="2914" y="1212"/>
                  </a:lnTo>
                  <a:lnTo>
                    <a:pt x="2916" y="1215"/>
                  </a:lnTo>
                  <a:lnTo>
                    <a:pt x="2918" y="1218"/>
                  </a:lnTo>
                  <a:lnTo>
                    <a:pt x="2918" y="1222"/>
                  </a:lnTo>
                  <a:lnTo>
                    <a:pt x="2914" y="1233"/>
                  </a:lnTo>
                  <a:lnTo>
                    <a:pt x="2905" y="1245"/>
                  </a:lnTo>
                  <a:lnTo>
                    <a:pt x="2896" y="1258"/>
                  </a:lnTo>
                  <a:lnTo>
                    <a:pt x="2890" y="1271"/>
                  </a:lnTo>
                  <a:lnTo>
                    <a:pt x="2889" y="1279"/>
                  </a:lnTo>
                  <a:lnTo>
                    <a:pt x="2887" y="1285"/>
                  </a:lnTo>
                  <a:lnTo>
                    <a:pt x="2889" y="1290"/>
                  </a:lnTo>
                  <a:lnTo>
                    <a:pt x="2893" y="1296"/>
                  </a:lnTo>
                  <a:lnTo>
                    <a:pt x="2896" y="1301"/>
                  </a:lnTo>
                  <a:lnTo>
                    <a:pt x="2902" y="1305"/>
                  </a:lnTo>
                  <a:lnTo>
                    <a:pt x="2912" y="1310"/>
                  </a:lnTo>
                  <a:lnTo>
                    <a:pt x="2925" y="1312"/>
                  </a:lnTo>
                  <a:lnTo>
                    <a:pt x="2940" y="1314"/>
                  </a:lnTo>
                  <a:lnTo>
                    <a:pt x="2964" y="1312"/>
                  </a:lnTo>
                  <a:lnTo>
                    <a:pt x="2989" y="1310"/>
                  </a:lnTo>
                  <a:lnTo>
                    <a:pt x="3015" y="1305"/>
                  </a:lnTo>
                  <a:lnTo>
                    <a:pt x="3039" y="1304"/>
                  </a:lnTo>
                  <a:lnTo>
                    <a:pt x="3055" y="1301"/>
                  </a:lnTo>
                  <a:lnTo>
                    <a:pt x="3061" y="1299"/>
                  </a:lnTo>
                  <a:lnTo>
                    <a:pt x="3067" y="1296"/>
                  </a:lnTo>
                  <a:lnTo>
                    <a:pt x="3070" y="1293"/>
                  </a:lnTo>
                  <a:lnTo>
                    <a:pt x="3073" y="1290"/>
                  </a:lnTo>
                  <a:lnTo>
                    <a:pt x="3078" y="1281"/>
                  </a:lnTo>
                  <a:lnTo>
                    <a:pt x="3080" y="1274"/>
                  </a:lnTo>
                  <a:lnTo>
                    <a:pt x="3083" y="1264"/>
                  </a:lnTo>
                  <a:lnTo>
                    <a:pt x="3089" y="1255"/>
                  </a:lnTo>
                  <a:lnTo>
                    <a:pt x="3094" y="1251"/>
                  </a:lnTo>
                  <a:lnTo>
                    <a:pt x="3098" y="1248"/>
                  </a:lnTo>
                  <a:lnTo>
                    <a:pt x="3104" y="1243"/>
                  </a:lnTo>
                  <a:lnTo>
                    <a:pt x="3107" y="1240"/>
                  </a:lnTo>
                  <a:lnTo>
                    <a:pt x="3107" y="1237"/>
                  </a:lnTo>
                  <a:lnTo>
                    <a:pt x="3107" y="1234"/>
                  </a:lnTo>
                  <a:lnTo>
                    <a:pt x="3104" y="1228"/>
                  </a:lnTo>
                  <a:lnTo>
                    <a:pt x="3098" y="1222"/>
                  </a:lnTo>
                  <a:lnTo>
                    <a:pt x="3092" y="1215"/>
                  </a:lnTo>
                  <a:lnTo>
                    <a:pt x="3089" y="1211"/>
                  </a:lnTo>
                  <a:lnTo>
                    <a:pt x="3088" y="1206"/>
                  </a:lnTo>
                  <a:lnTo>
                    <a:pt x="3086" y="1199"/>
                  </a:lnTo>
                  <a:lnTo>
                    <a:pt x="3086" y="1193"/>
                  </a:lnTo>
                  <a:lnTo>
                    <a:pt x="3089" y="1184"/>
                  </a:lnTo>
                  <a:lnTo>
                    <a:pt x="3092" y="1175"/>
                  </a:lnTo>
                  <a:lnTo>
                    <a:pt x="3095" y="1166"/>
                  </a:lnTo>
                  <a:lnTo>
                    <a:pt x="3097" y="1157"/>
                  </a:lnTo>
                  <a:lnTo>
                    <a:pt x="3095" y="1147"/>
                  </a:lnTo>
                  <a:lnTo>
                    <a:pt x="3094" y="1138"/>
                  </a:lnTo>
                  <a:lnTo>
                    <a:pt x="3089" y="1128"/>
                  </a:lnTo>
                  <a:lnTo>
                    <a:pt x="3085" y="1119"/>
                  </a:lnTo>
                  <a:lnTo>
                    <a:pt x="3073" y="1101"/>
                  </a:lnTo>
                  <a:lnTo>
                    <a:pt x="3058" y="1085"/>
                  </a:lnTo>
                  <a:lnTo>
                    <a:pt x="3044" y="1073"/>
                  </a:lnTo>
                  <a:lnTo>
                    <a:pt x="3029" y="1065"/>
                  </a:lnTo>
                  <a:lnTo>
                    <a:pt x="3024" y="1063"/>
                  </a:lnTo>
                  <a:lnTo>
                    <a:pt x="3018" y="1062"/>
                  </a:lnTo>
                  <a:lnTo>
                    <a:pt x="3015" y="1063"/>
                  </a:lnTo>
                  <a:lnTo>
                    <a:pt x="3014" y="1063"/>
                  </a:lnTo>
                  <a:lnTo>
                    <a:pt x="3013" y="1066"/>
                  </a:lnTo>
                  <a:lnTo>
                    <a:pt x="3011" y="1069"/>
                  </a:lnTo>
                  <a:lnTo>
                    <a:pt x="3010" y="1075"/>
                  </a:lnTo>
                  <a:lnTo>
                    <a:pt x="3007" y="1078"/>
                  </a:lnTo>
                  <a:lnTo>
                    <a:pt x="3001" y="1079"/>
                  </a:lnTo>
                  <a:lnTo>
                    <a:pt x="2995" y="1081"/>
                  </a:lnTo>
                  <a:lnTo>
                    <a:pt x="2984" y="1079"/>
                  </a:lnTo>
                  <a:lnTo>
                    <a:pt x="2973" y="1076"/>
                  </a:lnTo>
                  <a:lnTo>
                    <a:pt x="2943" y="1066"/>
                  </a:lnTo>
                  <a:lnTo>
                    <a:pt x="2880" y="1041"/>
                  </a:lnTo>
                  <a:lnTo>
                    <a:pt x="2869" y="1038"/>
                  </a:lnTo>
                  <a:close/>
                  <a:moveTo>
                    <a:pt x="2292" y="1044"/>
                  </a:moveTo>
                  <a:lnTo>
                    <a:pt x="2286" y="1044"/>
                  </a:lnTo>
                  <a:lnTo>
                    <a:pt x="2277" y="1045"/>
                  </a:lnTo>
                  <a:lnTo>
                    <a:pt x="2268" y="1048"/>
                  </a:lnTo>
                  <a:lnTo>
                    <a:pt x="2249" y="1057"/>
                  </a:lnTo>
                  <a:lnTo>
                    <a:pt x="2230" y="1069"/>
                  </a:lnTo>
                  <a:lnTo>
                    <a:pt x="2214" y="1082"/>
                  </a:lnTo>
                  <a:lnTo>
                    <a:pt x="2206" y="1090"/>
                  </a:lnTo>
                  <a:lnTo>
                    <a:pt x="2200" y="1095"/>
                  </a:lnTo>
                  <a:lnTo>
                    <a:pt x="2196" y="1101"/>
                  </a:lnTo>
                  <a:lnTo>
                    <a:pt x="2194" y="1107"/>
                  </a:lnTo>
                  <a:lnTo>
                    <a:pt x="2194" y="1113"/>
                  </a:lnTo>
                  <a:lnTo>
                    <a:pt x="2197" y="1116"/>
                  </a:lnTo>
                  <a:lnTo>
                    <a:pt x="2202" y="1121"/>
                  </a:lnTo>
                  <a:lnTo>
                    <a:pt x="2211" y="1122"/>
                  </a:lnTo>
                  <a:lnTo>
                    <a:pt x="2227" y="1125"/>
                  </a:lnTo>
                  <a:lnTo>
                    <a:pt x="2233" y="1128"/>
                  </a:lnTo>
                  <a:lnTo>
                    <a:pt x="2239" y="1129"/>
                  </a:lnTo>
                  <a:lnTo>
                    <a:pt x="2242" y="1132"/>
                  </a:lnTo>
                  <a:lnTo>
                    <a:pt x="2243" y="1135"/>
                  </a:lnTo>
                  <a:lnTo>
                    <a:pt x="2245" y="1140"/>
                  </a:lnTo>
                  <a:lnTo>
                    <a:pt x="2245" y="1143"/>
                  </a:lnTo>
                  <a:lnTo>
                    <a:pt x="2242" y="1150"/>
                  </a:lnTo>
                  <a:lnTo>
                    <a:pt x="2236" y="1157"/>
                  </a:lnTo>
                  <a:lnTo>
                    <a:pt x="2227" y="1163"/>
                  </a:lnTo>
                  <a:lnTo>
                    <a:pt x="2217" y="1169"/>
                  </a:lnTo>
                  <a:lnTo>
                    <a:pt x="2214" y="1171"/>
                  </a:lnTo>
                  <a:lnTo>
                    <a:pt x="2212" y="1174"/>
                  </a:lnTo>
                  <a:lnTo>
                    <a:pt x="2212" y="1177"/>
                  </a:lnTo>
                  <a:lnTo>
                    <a:pt x="2215" y="1180"/>
                  </a:lnTo>
                  <a:lnTo>
                    <a:pt x="2224" y="1186"/>
                  </a:lnTo>
                  <a:lnTo>
                    <a:pt x="2237" y="1193"/>
                  </a:lnTo>
                  <a:lnTo>
                    <a:pt x="2252" y="1200"/>
                  </a:lnTo>
                  <a:lnTo>
                    <a:pt x="2262" y="1208"/>
                  </a:lnTo>
                  <a:lnTo>
                    <a:pt x="2267" y="1211"/>
                  </a:lnTo>
                  <a:lnTo>
                    <a:pt x="2270" y="1215"/>
                  </a:lnTo>
                  <a:lnTo>
                    <a:pt x="2271" y="1218"/>
                  </a:lnTo>
                  <a:lnTo>
                    <a:pt x="2270" y="1222"/>
                  </a:lnTo>
                  <a:lnTo>
                    <a:pt x="2265" y="1225"/>
                  </a:lnTo>
                  <a:lnTo>
                    <a:pt x="2257" y="1228"/>
                  </a:lnTo>
                  <a:lnTo>
                    <a:pt x="2245" y="1230"/>
                  </a:lnTo>
                  <a:lnTo>
                    <a:pt x="2231" y="1230"/>
                  </a:lnTo>
                  <a:lnTo>
                    <a:pt x="2212" y="1230"/>
                  </a:lnTo>
                  <a:lnTo>
                    <a:pt x="2193" y="1227"/>
                  </a:lnTo>
                  <a:lnTo>
                    <a:pt x="2172" y="1224"/>
                  </a:lnTo>
                  <a:lnTo>
                    <a:pt x="2153" y="1220"/>
                  </a:lnTo>
                  <a:lnTo>
                    <a:pt x="2137" y="1215"/>
                  </a:lnTo>
                  <a:lnTo>
                    <a:pt x="2122" y="1209"/>
                  </a:lnTo>
                  <a:lnTo>
                    <a:pt x="2112" y="1202"/>
                  </a:lnTo>
                  <a:lnTo>
                    <a:pt x="2109" y="1197"/>
                  </a:lnTo>
                  <a:lnTo>
                    <a:pt x="2107" y="1194"/>
                  </a:lnTo>
                  <a:lnTo>
                    <a:pt x="2106" y="1188"/>
                  </a:lnTo>
                  <a:lnTo>
                    <a:pt x="2102" y="1183"/>
                  </a:lnTo>
                  <a:lnTo>
                    <a:pt x="2095" y="1177"/>
                  </a:lnTo>
                  <a:lnTo>
                    <a:pt x="2090" y="1169"/>
                  </a:lnTo>
                  <a:lnTo>
                    <a:pt x="2072" y="1157"/>
                  </a:lnTo>
                  <a:lnTo>
                    <a:pt x="2050" y="1144"/>
                  </a:lnTo>
                  <a:lnTo>
                    <a:pt x="2026" y="1134"/>
                  </a:lnTo>
                  <a:lnTo>
                    <a:pt x="2003" y="1125"/>
                  </a:lnTo>
                  <a:lnTo>
                    <a:pt x="1979" y="1119"/>
                  </a:lnTo>
                  <a:lnTo>
                    <a:pt x="1967" y="1118"/>
                  </a:lnTo>
                  <a:lnTo>
                    <a:pt x="1957" y="1118"/>
                  </a:lnTo>
                  <a:lnTo>
                    <a:pt x="1949" y="1118"/>
                  </a:lnTo>
                  <a:lnTo>
                    <a:pt x="1942" y="1119"/>
                  </a:lnTo>
                  <a:lnTo>
                    <a:pt x="1929" y="1121"/>
                  </a:lnTo>
                  <a:lnTo>
                    <a:pt x="1923" y="1121"/>
                  </a:lnTo>
                  <a:lnTo>
                    <a:pt x="1918" y="1119"/>
                  </a:lnTo>
                  <a:lnTo>
                    <a:pt x="1912" y="1115"/>
                  </a:lnTo>
                  <a:lnTo>
                    <a:pt x="1907" y="1107"/>
                  </a:lnTo>
                  <a:lnTo>
                    <a:pt x="1902" y="1100"/>
                  </a:lnTo>
                  <a:lnTo>
                    <a:pt x="1896" y="1092"/>
                  </a:lnTo>
                  <a:lnTo>
                    <a:pt x="1890" y="1085"/>
                  </a:lnTo>
                  <a:lnTo>
                    <a:pt x="1886" y="1084"/>
                  </a:lnTo>
                  <a:lnTo>
                    <a:pt x="1880" y="1081"/>
                  </a:lnTo>
                  <a:lnTo>
                    <a:pt x="1874" y="1079"/>
                  </a:lnTo>
                  <a:lnTo>
                    <a:pt x="1867" y="1078"/>
                  </a:lnTo>
                  <a:lnTo>
                    <a:pt x="1862" y="1078"/>
                  </a:lnTo>
                  <a:lnTo>
                    <a:pt x="1855" y="1078"/>
                  </a:lnTo>
                  <a:lnTo>
                    <a:pt x="1849" y="1079"/>
                  </a:lnTo>
                  <a:lnTo>
                    <a:pt x="1845" y="1082"/>
                  </a:lnTo>
                  <a:lnTo>
                    <a:pt x="1840" y="1084"/>
                  </a:lnTo>
                  <a:lnTo>
                    <a:pt x="1833" y="1091"/>
                  </a:lnTo>
                  <a:lnTo>
                    <a:pt x="1827" y="1098"/>
                  </a:lnTo>
                  <a:lnTo>
                    <a:pt x="1821" y="1107"/>
                  </a:lnTo>
                  <a:lnTo>
                    <a:pt x="1815" y="1113"/>
                  </a:lnTo>
                  <a:lnTo>
                    <a:pt x="1811" y="1116"/>
                  </a:lnTo>
                  <a:lnTo>
                    <a:pt x="1805" y="1119"/>
                  </a:lnTo>
                  <a:lnTo>
                    <a:pt x="1799" y="1121"/>
                  </a:lnTo>
                  <a:lnTo>
                    <a:pt x="1791" y="1122"/>
                  </a:lnTo>
                  <a:lnTo>
                    <a:pt x="1784" y="1123"/>
                  </a:lnTo>
                  <a:lnTo>
                    <a:pt x="1778" y="1125"/>
                  </a:lnTo>
                  <a:lnTo>
                    <a:pt x="1772" y="1128"/>
                  </a:lnTo>
                  <a:lnTo>
                    <a:pt x="1768" y="1131"/>
                  </a:lnTo>
                  <a:lnTo>
                    <a:pt x="1765" y="1134"/>
                  </a:lnTo>
                  <a:lnTo>
                    <a:pt x="1762" y="1138"/>
                  </a:lnTo>
                  <a:lnTo>
                    <a:pt x="1760" y="1143"/>
                  </a:lnTo>
                  <a:lnTo>
                    <a:pt x="1762" y="1146"/>
                  </a:lnTo>
                  <a:lnTo>
                    <a:pt x="1762" y="1150"/>
                  </a:lnTo>
                  <a:lnTo>
                    <a:pt x="1765" y="1155"/>
                  </a:lnTo>
                  <a:lnTo>
                    <a:pt x="1768" y="1159"/>
                  </a:lnTo>
                  <a:lnTo>
                    <a:pt x="1772" y="1162"/>
                  </a:lnTo>
                  <a:lnTo>
                    <a:pt x="1778" y="1165"/>
                  </a:lnTo>
                  <a:lnTo>
                    <a:pt x="1784" y="1166"/>
                  </a:lnTo>
                  <a:lnTo>
                    <a:pt x="1793" y="1168"/>
                  </a:lnTo>
                  <a:lnTo>
                    <a:pt x="1802" y="1169"/>
                  </a:lnTo>
                  <a:lnTo>
                    <a:pt x="1816" y="1169"/>
                  </a:lnTo>
                  <a:lnTo>
                    <a:pt x="1830" y="1171"/>
                  </a:lnTo>
                  <a:lnTo>
                    <a:pt x="1839" y="1172"/>
                  </a:lnTo>
                  <a:lnTo>
                    <a:pt x="1843" y="1175"/>
                  </a:lnTo>
                  <a:lnTo>
                    <a:pt x="1843" y="1177"/>
                  </a:lnTo>
                  <a:lnTo>
                    <a:pt x="1843" y="1178"/>
                  </a:lnTo>
                  <a:lnTo>
                    <a:pt x="1839" y="1180"/>
                  </a:lnTo>
                  <a:lnTo>
                    <a:pt x="1828" y="1181"/>
                  </a:lnTo>
                  <a:lnTo>
                    <a:pt x="1812" y="1181"/>
                  </a:lnTo>
                  <a:lnTo>
                    <a:pt x="1794" y="1181"/>
                  </a:lnTo>
                  <a:lnTo>
                    <a:pt x="1790" y="1181"/>
                  </a:lnTo>
                  <a:lnTo>
                    <a:pt x="1778" y="1181"/>
                  </a:lnTo>
                  <a:lnTo>
                    <a:pt x="1768" y="1183"/>
                  </a:lnTo>
                  <a:lnTo>
                    <a:pt x="1759" y="1186"/>
                  </a:lnTo>
                  <a:lnTo>
                    <a:pt x="1750" y="1188"/>
                  </a:lnTo>
                  <a:lnTo>
                    <a:pt x="1735" y="1196"/>
                  </a:lnTo>
                  <a:lnTo>
                    <a:pt x="1725" y="1205"/>
                  </a:lnTo>
                  <a:lnTo>
                    <a:pt x="1719" y="1215"/>
                  </a:lnTo>
                  <a:lnTo>
                    <a:pt x="1718" y="1218"/>
                  </a:lnTo>
                  <a:lnTo>
                    <a:pt x="1718" y="1222"/>
                  </a:lnTo>
                  <a:lnTo>
                    <a:pt x="1719" y="1225"/>
                  </a:lnTo>
                  <a:lnTo>
                    <a:pt x="1720" y="1228"/>
                  </a:lnTo>
                  <a:lnTo>
                    <a:pt x="1725" y="1230"/>
                  </a:lnTo>
                  <a:lnTo>
                    <a:pt x="1729" y="1230"/>
                  </a:lnTo>
                  <a:lnTo>
                    <a:pt x="1741" y="1228"/>
                  </a:lnTo>
                  <a:lnTo>
                    <a:pt x="1760" y="1224"/>
                  </a:lnTo>
                  <a:lnTo>
                    <a:pt x="1780" y="1221"/>
                  </a:lnTo>
                  <a:lnTo>
                    <a:pt x="1796" y="1220"/>
                  </a:lnTo>
                  <a:lnTo>
                    <a:pt x="1811" y="1218"/>
                  </a:lnTo>
                  <a:lnTo>
                    <a:pt x="1821" y="1220"/>
                  </a:lnTo>
                  <a:lnTo>
                    <a:pt x="1825" y="1221"/>
                  </a:lnTo>
                  <a:lnTo>
                    <a:pt x="1825" y="1222"/>
                  </a:lnTo>
                  <a:lnTo>
                    <a:pt x="1824" y="1224"/>
                  </a:lnTo>
                  <a:lnTo>
                    <a:pt x="1814" y="1228"/>
                  </a:lnTo>
                  <a:lnTo>
                    <a:pt x="1797" y="1233"/>
                  </a:lnTo>
                  <a:lnTo>
                    <a:pt x="1777" y="1237"/>
                  </a:lnTo>
                  <a:lnTo>
                    <a:pt x="1731" y="1246"/>
                  </a:lnTo>
                  <a:lnTo>
                    <a:pt x="1712" y="1251"/>
                  </a:lnTo>
                  <a:lnTo>
                    <a:pt x="1697" y="1256"/>
                  </a:lnTo>
                  <a:lnTo>
                    <a:pt x="1691" y="1259"/>
                  </a:lnTo>
                  <a:lnTo>
                    <a:pt x="1688" y="1262"/>
                  </a:lnTo>
                  <a:lnTo>
                    <a:pt x="1686" y="1265"/>
                  </a:lnTo>
                  <a:lnTo>
                    <a:pt x="1688" y="1268"/>
                  </a:lnTo>
                  <a:lnTo>
                    <a:pt x="1694" y="1273"/>
                  </a:lnTo>
                  <a:lnTo>
                    <a:pt x="1701" y="1276"/>
                  </a:lnTo>
                  <a:lnTo>
                    <a:pt x="1722" y="1280"/>
                  </a:lnTo>
                  <a:lnTo>
                    <a:pt x="1749" y="1285"/>
                  </a:lnTo>
                  <a:lnTo>
                    <a:pt x="1763" y="1289"/>
                  </a:lnTo>
                  <a:lnTo>
                    <a:pt x="1780" y="1293"/>
                  </a:lnTo>
                  <a:lnTo>
                    <a:pt x="1808" y="1304"/>
                  </a:lnTo>
                  <a:lnTo>
                    <a:pt x="1819" y="1307"/>
                  </a:lnTo>
                  <a:lnTo>
                    <a:pt x="1831" y="1308"/>
                  </a:lnTo>
                  <a:lnTo>
                    <a:pt x="1843" y="1307"/>
                  </a:lnTo>
                  <a:lnTo>
                    <a:pt x="1853" y="1302"/>
                  </a:lnTo>
                  <a:lnTo>
                    <a:pt x="1865" y="1295"/>
                  </a:lnTo>
                  <a:lnTo>
                    <a:pt x="1876" y="1285"/>
                  </a:lnTo>
                  <a:lnTo>
                    <a:pt x="1892" y="1268"/>
                  </a:lnTo>
                  <a:lnTo>
                    <a:pt x="1907" y="1254"/>
                  </a:lnTo>
                  <a:lnTo>
                    <a:pt x="1921" y="1243"/>
                  </a:lnTo>
                  <a:lnTo>
                    <a:pt x="1926" y="1240"/>
                  </a:lnTo>
                  <a:lnTo>
                    <a:pt x="1930" y="1240"/>
                  </a:lnTo>
                  <a:lnTo>
                    <a:pt x="1935" y="1242"/>
                  </a:lnTo>
                  <a:lnTo>
                    <a:pt x="1936" y="1245"/>
                  </a:lnTo>
                  <a:lnTo>
                    <a:pt x="1935" y="1252"/>
                  </a:lnTo>
                  <a:lnTo>
                    <a:pt x="1932" y="1262"/>
                  </a:lnTo>
                  <a:lnTo>
                    <a:pt x="1930" y="1268"/>
                  </a:lnTo>
                  <a:lnTo>
                    <a:pt x="1930" y="1274"/>
                  </a:lnTo>
                  <a:lnTo>
                    <a:pt x="1930" y="1279"/>
                  </a:lnTo>
                  <a:lnTo>
                    <a:pt x="1932" y="1281"/>
                  </a:lnTo>
                  <a:lnTo>
                    <a:pt x="1935" y="1285"/>
                  </a:lnTo>
                  <a:lnTo>
                    <a:pt x="1939" y="1286"/>
                  </a:lnTo>
                  <a:lnTo>
                    <a:pt x="1948" y="1287"/>
                  </a:lnTo>
                  <a:lnTo>
                    <a:pt x="1970" y="1285"/>
                  </a:lnTo>
                  <a:lnTo>
                    <a:pt x="1998" y="1280"/>
                  </a:lnTo>
                  <a:lnTo>
                    <a:pt x="2031" y="1276"/>
                  </a:lnTo>
                  <a:lnTo>
                    <a:pt x="2048" y="1273"/>
                  </a:lnTo>
                  <a:lnTo>
                    <a:pt x="2068" y="1273"/>
                  </a:lnTo>
                  <a:lnTo>
                    <a:pt x="2073" y="1271"/>
                  </a:lnTo>
                  <a:lnTo>
                    <a:pt x="2085" y="1273"/>
                  </a:lnTo>
                  <a:lnTo>
                    <a:pt x="2093" y="1274"/>
                  </a:lnTo>
                  <a:lnTo>
                    <a:pt x="2097" y="1277"/>
                  </a:lnTo>
                  <a:lnTo>
                    <a:pt x="2098" y="1280"/>
                  </a:lnTo>
                  <a:lnTo>
                    <a:pt x="2097" y="1283"/>
                  </a:lnTo>
                  <a:lnTo>
                    <a:pt x="2093" y="1287"/>
                  </a:lnTo>
                  <a:lnTo>
                    <a:pt x="2087" y="1293"/>
                  </a:lnTo>
                  <a:lnTo>
                    <a:pt x="2078" y="1298"/>
                  </a:lnTo>
                  <a:lnTo>
                    <a:pt x="2054" y="1308"/>
                  </a:lnTo>
                  <a:lnTo>
                    <a:pt x="2026" y="1317"/>
                  </a:lnTo>
                  <a:lnTo>
                    <a:pt x="1995" y="1324"/>
                  </a:lnTo>
                  <a:lnTo>
                    <a:pt x="1980" y="1327"/>
                  </a:lnTo>
                  <a:lnTo>
                    <a:pt x="1964" y="1329"/>
                  </a:lnTo>
                  <a:lnTo>
                    <a:pt x="1948" y="1330"/>
                  </a:lnTo>
                  <a:lnTo>
                    <a:pt x="1936" y="1332"/>
                  </a:lnTo>
                  <a:lnTo>
                    <a:pt x="1924" y="1335"/>
                  </a:lnTo>
                  <a:lnTo>
                    <a:pt x="1917" y="1339"/>
                  </a:lnTo>
                  <a:lnTo>
                    <a:pt x="1911" y="1344"/>
                  </a:lnTo>
                  <a:lnTo>
                    <a:pt x="1907" y="1348"/>
                  </a:lnTo>
                  <a:lnTo>
                    <a:pt x="1904" y="1352"/>
                  </a:lnTo>
                  <a:lnTo>
                    <a:pt x="1904" y="1357"/>
                  </a:lnTo>
                  <a:lnTo>
                    <a:pt x="1905" y="1363"/>
                  </a:lnTo>
                  <a:lnTo>
                    <a:pt x="1908" y="1367"/>
                  </a:lnTo>
                  <a:lnTo>
                    <a:pt x="1912" y="1373"/>
                  </a:lnTo>
                  <a:lnTo>
                    <a:pt x="1920" y="1378"/>
                  </a:lnTo>
                  <a:lnTo>
                    <a:pt x="1927" y="1382"/>
                  </a:lnTo>
                  <a:lnTo>
                    <a:pt x="1938" y="1386"/>
                  </a:lnTo>
                  <a:lnTo>
                    <a:pt x="1948" y="1391"/>
                  </a:lnTo>
                  <a:lnTo>
                    <a:pt x="1961" y="1394"/>
                  </a:lnTo>
                  <a:lnTo>
                    <a:pt x="1973" y="1395"/>
                  </a:lnTo>
                  <a:lnTo>
                    <a:pt x="1986" y="1397"/>
                  </a:lnTo>
                  <a:lnTo>
                    <a:pt x="2001" y="1395"/>
                  </a:lnTo>
                  <a:lnTo>
                    <a:pt x="2016" y="1394"/>
                  </a:lnTo>
                  <a:lnTo>
                    <a:pt x="2048" y="1388"/>
                  </a:lnTo>
                  <a:lnTo>
                    <a:pt x="2082" y="1379"/>
                  </a:lnTo>
                  <a:lnTo>
                    <a:pt x="2115" y="1367"/>
                  </a:lnTo>
                  <a:lnTo>
                    <a:pt x="2146" y="1355"/>
                  </a:lnTo>
                  <a:lnTo>
                    <a:pt x="2174" y="1341"/>
                  </a:lnTo>
                  <a:lnTo>
                    <a:pt x="2196" y="1327"/>
                  </a:lnTo>
                  <a:lnTo>
                    <a:pt x="2203" y="1321"/>
                  </a:lnTo>
                  <a:lnTo>
                    <a:pt x="2211" y="1315"/>
                  </a:lnTo>
                  <a:lnTo>
                    <a:pt x="2217" y="1310"/>
                  </a:lnTo>
                  <a:lnTo>
                    <a:pt x="2224" y="1307"/>
                  </a:lnTo>
                  <a:lnTo>
                    <a:pt x="2230" y="1304"/>
                  </a:lnTo>
                  <a:lnTo>
                    <a:pt x="2237" y="1304"/>
                  </a:lnTo>
                  <a:lnTo>
                    <a:pt x="2243" y="1304"/>
                  </a:lnTo>
                  <a:lnTo>
                    <a:pt x="2251" y="1305"/>
                  </a:lnTo>
                  <a:lnTo>
                    <a:pt x="2264" y="1310"/>
                  </a:lnTo>
                  <a:lnTo>
                    <a:pt x="2277" y="1314"/>
                  </a:lnTo>
                  <a:lnTo>
                    <a:pt x="2283" y="1315"/>
                  </a:lnTo>
                  <a:lnTo>
                    <a:pt x="2291" y="1317"/>
                  </a:lnTo>
                  <a:lnTo>
                    <a:pt x="2301" y="1315"/>
                  </a:lnTo>
                  <a:lnTo>
                    <a:pt x="2305" y="1312"/>
                  </a:lnTo>
                  <a:lnTo>
                    <a:pt x="2311" y="1310"/>
                  </a:lnTo>
                  <a:lnTo>
                    <a:pt x="2320" y="1304"/>
                  </a:lnTo>
                  <a:lnTo>
                    <a:pt x="2330" y="1301"/>
                  </a:lnTo>
                  <a:lnTo>
                    <a:pt x="2342" y="1299"/>
                  </a:lnTo>
                  <a:lnTo>
                    <a:pt x="2354" y="1299"/>
                  </a:lnTo>
                  <a:lnTo>
                    <a:pt x="2373" y="1299"/>
                  </a:lnTo>
                  <a:lnTo>
                    <a:pt x="2392" y="1301"/>
                  </a:lnTo>
                  <a:lnTo>
                    <a:pt x="2413" y="1302"/>
                  </a:lnTo>
                  <a:lnTo>
                    <a:pt x="2434" y="1304"/>
                  </a:lnTo>
                  <a:lnTo>
                    <a:pt x="2453" y="1302"/>
                  </a:lnTo>
                  <a:lnTo>
                    <a:pt x="2471" y="1301"/>
                  </a:lnTo>
                  <a:lnTo>
                    <a:pt x="2481" y="1296"/>
                  </a:lnTo>
                  <a:lnTo>
                    <a:pt x="2490" y="1290"/>
                  </a:lnTo>
                  <a:lnTo>
                    <a:pt x="2499" y="1285"/>
                  </a:lnTo>
                  <a:lnTo>
                    <a:pt x="2506" y="1276"/>
                  </a:lnTo>
                  <a:lnTo>
                    <a:pt x="2510" y="1265"/>
                  </a:lnTo>
                  <a:lnTo>
                    <a:pt x="2516" y="1254"/>
                  </a:lnTo>
                  <a:lnTo>
                    <a:pt x="2519" y="1243"/>
                  </a:lnTo>
                  <a:lnTo>
                    <a:pt x="2521" y="1230"/>
                  </a:lnTo>
                  <a:lnTo>
                    <a:pt x="2522" y="1218"/>
                  </a:lnTo>
                  <a:lnTo>
                    <a:pt x="2522" y="1206"/>
                  </a:lnTo>
                  <a:lnTo>
                    <a:pt x="2521" y="1196"/>
                  </a:lnTo>
                  <a:lnTo>
                    <a:pt x="2518" y="1186"/>
                  </a:lnTo>
                  <a:lnTo>
                    <a:pt x="2515" y="1175"/>
                  </a:lnTo>
                  <a:lnTo>
                    <a:pt x="2509" y="1168"/>
                  </a:lnTo>
                  <a:lnTo>
                    <a:pt x="2503" y="1160"/>
                  </a:lnTo>
                  <a:lnTo>
                    <a:pt x="2496" y="1156"/>
                  </a:lnTo>
                  <a:lnTo>
                    <a:pt x="2484" y="1153"/>
                  </a:lnTo>
                  <a:lnTo>
                    <a:pt x="2475" y="1152"/>
                  </a:lnTo>
                  <a:lnTo>
                    <a:pt x="2466" y="1153"/>
                  </a:lnTo>
                  <a:lnTo>
                    <a:pt x="2459" y="1156"/>
                  </a:lnTo>
                  <a:lnTo>
                    <a:pt x="2453" y="1160"/>
                  </a:lnTo>
                  <a:lnTo>
                    <a:pt x="2447" y="1166"/>
                  </a:lnTo>
                  <a:lnTo>
                    <a:pt x="2441" y="1172"/>
                  </a:lnTo>
                  <a:lnTo>
                    <a:pt x="2435" y="1177"/>
                  </a:lnTo>
                  <a:lnTo>
                    <a:pt x="2426" y="1181"/>
                  </a:lnTo>
                  <a:lnTo>
                    <a:pt x="2417" y="1184"/>
                  </a:lnTo>
                  <a:lnTo>
                    <a:pt x="2410" y="1186"/>
                  </a:lnTo>
                  <a:lnTo>
                    <a:pt x="2406" y="1184"/>
                  </a:lnTo>
                  <a:lnTo>
                    <a:pt x="2400" y="1183"/>
                  </a:lnTo>
                  <a:lnTo>
                    <a:pt x="2389" y="1178"/>
                  </a:lnTo>
                  <a:lnTo>
                    <a:pt x="2381" y="1171"/>
                  </a:lnTo>
                  <a:lnTo>
                    <a:pt x="2372" y="1162"/>
                  </a:lnTo>
                  <a:lnTo>
                    <a:pt x="2354" y="1140"/>
                  </a:lnTo>
                  <a:lnTo>
                    <a:pt x="2345" y="1129"/>
                  </a:lnTo>
                  <a:lnTo>
                    <a:pt x="2336" y="1119"/>
                  </a:lnTo>
                  <a:lnTo>
                    <a:pt x="2332" y="1113"/>
                  </a:lnTo>
                  <a:lnTo>
                    <a:pt x="2327" y="1107"/>
                  </a:lnTo>
                  <a:lnTo>
                    <a:pt x="2323" y="1095"/>
                  </a:lnTo>
                  <a:lnTo>
                    <a:pt x="2318" y="1084"/>
                  </a:lnTo>
                  <a:lnTo>
                    <a:pt x="2316" y="1070"/>
                  </a:lnTo>
                  <a:lnTo>
                    <a:pt x="2313" y="1060"/>
                  </a:lnTo>
                  <a:lnTo>
                    <a:pt x="2308" y="1051"/>
                  </a:lnTo>
                  <a:lnTo>
                    <a:pt x="2305" y="1048"/>
                  </a:lnTo>
                  <a:lnTo>
                    <a:pt x="2302" y="1045"/>
                  </a:lnTo>
                  <a:lnTo>
                    <a:pt x="2298" y="1044"/>
                  </a:lnTo>
                  <a:close/>
                  <a:moveTo>
                    <a:pt x="1666" y="1149"/>
                  </a:moveTo>
                  <a:lnTo>
                    <a:pt x="1660" y="1149"/>
                  </a:lnTo>
                  <a:lnTo>
                    <a:pt x="1653" y="1152"/>
                  </a:lnTo>
                  <a:lnTo>
                    <a:pt x="1635" y="1159"/>
                  </a:lnTo>
                  <a:lnTo>
                    <a:pt x="1614" y="1172"/>
                  </a:lnTo>
                  <a:lnTo>
                    <a:pt x="1595" y="1186"/>
                  </a:lnTo>
                  <a:lnTo>
                    <a:pt x="1577" y="1199"/>
                  </a:lnTo>
                  <a:lnTo>
                    <a:pt x="1565" y="1212"/>
                  </a:lnTo>
                  <a:lnTo>
                    <a:pt x="1561" y="1217"/>
                  </a:lnTo>
                  <a:lnTo>
                    <a:pt x="1560" y="1221"/>
                  </a:lnTo>
                  <a:lnTo>
                    <a:pt x="1560" y="1224"/>
                  </a:lnTo>
                  <a:lnTo>
                    <a:pt x="1564" y="1225"/>
                  </a:lnTo>
                  <a:lnTo>
                    <a:pt x="1573" y="1225"/>
                  </a:lnTo>
                  <a:lnTo>
                    <a:pt x="1583" y="1225"/>
                  </a:lnTo>
                  <a:lnTo>
                    <a:pt x="1592" y="1224"/>
                  </a:lnTo>
                  <a:lnTo>
                    <a:pt x="1611" y="1218"/>
                  </a:lnTo>
                  <a:lnTo>
                    <a:pt x="1629" y="1209"/>
                  </a:lnTo>
                  <a:lnTo>
                    <a:pt x="1644" y="1199"/>
                  </a:lnTo>
                  <a:lnTo>
                    <a:pt x="1657" y="1187"/>
                  </a:lnTo>
                  <a:lnTo>
                    <a:pt x="1666" y="1175"/>
                  </a:lnTo>
                  <a:lnTo>
                    <a:pt x="1672" y="1163"/>
                  </a:lnTo>
                  <a:lnTo>
                    <a:pt x="1673" y="1159"/>
                  </a:lnTo>
                  <a:lnTo>
                    <a:pt x="1673" y="1153"/>
                  </a:lnTo>
                  <a:lnTo>
                    <a:pt x="1672" y="1150"/>
                  </a:lnTo>
                  <a:lnTo>
                    <a:pt x="1670" y="1149"/>
                  </a:lnTo>
                  <a:close/>
                  <a:moveTo>
                    <a:pt x="3284" y="1225"/>
                  </a:moveTo>
                  <a:lnTo>
                    <a:pt x="3271" y="1225"/>
                  </a:lnTo>
                  <a:lnTo>
                    <a:pt x="3258" y="1227"/>
                  </a:lnTo>
                  <a:lnTo>
                    <a:pt x="3244" y="1231"/>
                  </a:lnTo>
                  <a:lnTo>
                    <a:pt x="3231" y="1236"/>
                  </a:lnTo>
                  <a:lnTo>
                    <a:pt x="3206" y="1246"/>
                  </a:lnTo>
                  <a:lnTo>
                    <a:pt x="3184" y="1259"/>
                  </a:lnTo>
                  <a:lnTo>
                    <a:pt x="3165" y="1274"/>
                  </a:lnTo>
                  <a:lnTo>
                    <a:pt x="3157" y="1280"/>
                  </a:lnTo>
                  <a:lnTo>
                    <a:pt x="3153" y="1287"/>
                  </a:lnTo>
                  <a:lnTo>
                    <a:pt x="3148" y="1293"/>
                  </a:lnTo>
                  <a:lnTo>
                    <a:pt x="3147" y="1298"/>
                  </a:lnTo>
                  <a:lnTo>
                    <a:pt x="3147" y="1302"/>
                  </a:lnTo>
                  <a:lnTo>
                    <a:pt x="3148" y="1307"/>
                  </a:lnTo>
                  <a:lnTo>
                    <a:pt x="3163" y="1314"/>
                  </a:lnTo>
                  <a:lnTo>
                    <a:pt x="3184" y="1323"/>
                  </a:lnTo>
                  <a:lnTo>
                    <a:pt x="3209" y="1332"/>
                  </a:lnTo>
                  <a:lnTo>
                    <a:pt x="3238" y="1339"/>
                  </a:lnTo>
                  <a:lnTo>
                    <a:pt x="3269" y="1346"/>
                  </a:lnTo>
                  <a:lnTo>
                    <a:pt x="3301" y="1351"/>
                  </a:lnTo>
                  <a:lnTo>
                    <a:pt x="3328" y="1355"/>
                  </a:lnTo>
                  <a:lnTo>
                    <a:pt x="3354" y="1357"/>
                  </a:lnTo>
                  <a:lnTo>
                    <a:pt x="3361" y="1357"/>
                  </a:lnTo>
                  <a:lnTo>
                    <a:pt x="3371" y="1355"/>
                  </a:lnTo>
                  <a:lnTo>
                    <a:pt x="3379" y="1352"/>
                  </a:lnTo>
                  <a:lnTo>
                    <a:pt x="3385" y="1348"/>
                  </a:lnTo>
                  <a:lnTo>
                    <a:pt x="3389" y="1344"/>
                  </a:lnTo>
                  <a:lnTo>
                    <a:pt x="3391" y="1336"/>
                  </a:lnTo>
                  <a:lnTo>
                    <a:pt x="3392" y="1330"/>
                  </a:lnTo>
                  <a:lnTo>
                    <a:pt x="3391" y="1321"/>
                  </a:lnTo>
                  <a:lnTo>
                    <a:pt x="3389" y="1314"/>
                  </a:lnTo>
                  <a:lnTo>
                    <a:pt x="3385" y="1304"/>
                  </a:lnTo>
                  <a:lnTo>
                    <a:pt x="3380" y="1295"/>
                  </a:lnTo>
                  <a:lnTo>
                    <a:pt x="3374" y="1286"/>
                  </a:lnTo>
                  <a:lnTo>
                    <a:pt x="3367" y="1276"/>
                  </a:lnTo>
                  <a:lnTo>
                    <a:pt x="3349" y="1256"/>
                  </a:lnTo>
                  <a:lnTo>
                    <a:pt x="3327" y="1237"/>
                  </a:lnTo>
                  <a:lnTo>
                    <a:pt x="3318" y="1231"/>
                  </a:lnTo>
                  <a:lnTo>
                    <a:pt x="3308" y="1228"/>
                  </a:lnTo>
                  <a:lnTo>
                    <a:pt x="3296" y="1225"/>
                  </a:lnTo>
                  <a:close/>
                  <a:moveTo>
                    <a:pt x="2617" y="1236"/>
                  </a:moveTo>
                  <a:lnTo>
                    <a:pt x="2609" y="1237"/>
                  </a:lnTo>
                  <a:lnTo>
                    <a:pt x="2602" y="1240"/>
                  </a:lnTo>
                  <a:lnTo>
                    <a:pt x="2596" y="1246"/>
                  </a:lnTo>
                  <a:lnTo>
                    <a:pt x="2592" y="1254"/>
                  </a:lnTo>
                  <a:lnTo>
                    <a:pt x="2589" y="1264"/>
                  </a:lnTo>
                  <a:lnTo>
                    <a:pt x="2589" y="1273"/>
                  </a:lnTo>
                  <a:lnTo>
                    <a:pt x="2592" y="1281"/>
                  </a:lnTo>
                  <a:lnTo>
                    <a:pt x="2596" y="1287"/>
                  </a:lnTo>
                  <a:lnTo>
                    <a:pt x="2602" y="1293"/>
                  </a:lnTo>
                  <a:lnTo>
                    <a:pt x="2611" y="1296"/>
                  </a:lnTo>
                  <a:lnTo>
                    <a:pt x="2618" y="1299"/>
                  </a:lnTo>
                  <a:lnTo>
                    <a:pt x="2627" y="1299"/>
                  </a:lnTo>
                  <a:lnTo>
                    <a:pt x="2636" y="1299"/>
                  </a:lnTo>
                  <a:lnTo>
                    <a:pt x="2645" y="1296"/>
                  </a:lnTo>
                  <a:lnTo>
                    <a:pt x="2652" y="1293"/>
                  </a:lnTo>
                  <a:lnTo>
                    <a:pt x="2658" y="1287"/>
                  </a:lnTo>
                  <a:lnTo>
                    <a:pt x="2660" y="1285"/>
                  </a:lnTo>
                  <a:lnTo>
                    <a:pt x="2661" y="1280"/>
                  </a:lnTo>
                  <a:lnTo>
                    <a:pt x="2663" y="1276"/>
                  </a:lnTo>
                  <a:lnTo>
                    <a:pt x="2661" y="1271"/>
                  </a:lnTo>
                  <a:lnTo>
                    <a:pt x="2658" y="1264"/>
                  </a:lnTo>
                  <a:lnTo>
                    <a:pt x="2652" y="1255"/>
                  </a:lnTo>
                  <a:lnTo>
                    <a:pt x="2645" y="1248"/>
                  </a:lnTo>
                  <a:lnTo>
                    <a:pt x="2636" y="1242"/>
                  </a:lnTo>
                  <a:lnTo>
                    <a:pt x="2626" y="1237"/>
                  </a:lnTo>
                  <a:close/>
                  <a:moveTo>
                    <a:pt x="1391" y="1363"/>
                  </a:moveTo>
                  <a:lnTo>
                    <a:pt x="1371" y="1364"/>
                  </a:lnTo>
                  <a:lnTo>
                    <a:pt x="1345" y="1369"/>
                  </a:lnTo>
                  <a:lnTo>
                    <a:pt x="1283" y="1382"/>
                  </a:lnTo>
                  <a:lnTo>
                    <a:pt x="1223" y="1394"/>
                  </a:lnTo>
                  <a:lnTo>
                    <a:pt x="1199" y="1398"/>
                  </a:lnTo>
                  <a:lnTo>
                    <a:pt x="1182" y="1400"/>
                  </a:lnTo>
                  <a:lnTo>
                    <a:pt x="1176" y="1401"/>
                  </a:lnTo>
                  <a:lnTo>
                    <a:pt x="1170" y="1403"/>
                  </a:lnTo>
                  <a:lnTo>
                    <a:pt x="1167" y="1404"/>
                  </a:lnTo>
                  <a:lnTo>
                    <a:pt x="1165" y="1407"/>
                  </a:lnTo>
                  <a:lnTo>
                    <a:pt x="1165" y="1411"/>
                  </a:lnTo>
                  <a:lnTo>
                    <a:pt x="1167" y="1414"/>
                  </a:lnTo>
                  <a:lnTo>
                    <a:pt x="1171" y="1425"/>
                  </a:lnTo>
                  <a:lnTo>
                    <a:pt x="1180" y="1435"/>
                  </a:lnTo>
                  <a:lnTo>
                    <a:pt x="1190" y="1447"/>
                  </a:lnTo>
                  <a:lnTo>
                    <a:pt x="1213" y="1466"/>
                  </a:lnTo>
                  <a:lnTo>
                    <a:pt x="1217" y="1470"/>
                  </a:lnTo>
                  <a:lnTo>
                    <a:pt x="1218" y="1476"/>
                  </a:lnTo>
                  <a:lnTo>
                    <a:pt x="1217" y="1482"/>
                  </a:lnTo>
                  <a:lnTo>
                    <a:pt x="1214" y="1490"/>
                  </a:lnTo>
                  <a:lnTo>
                    <a:pt x="1205" y="1504"/>
                  </a:lnTo>
                  <a:lnTo>
                    <a:pt x="1192" y="1521"/>
                  </a:lnTo>
                  <a:lnTo>
                    <a:pt x="1179" y="1537"/>
                  </a:lnTo>
                  <a:lnTo>
                    <a:pt x="1167" y="1552"/>
                  </a:lnTo>
                  <a:lnTo>
                    <a:pt x="1162" y="1558"/>
                  </a:lnTo>
                  <a:lnTo>
                    <a:pt x="1161" y="1564"/>
                  </a:lnTo>
                  <a:lnTo>
                    <a:pt x="1161" y="1568"/>
                  </a:lnTo>
                  <a:lnTo>
                    <a:pt x="1162" y="1572"/>
                  </a:lnTo>
                  <a:lnTo>
                    <a:pt x="1165" y="1575"/>
                  </a:lnTo>
                  <a:lnTo>
                    <a:pt x="1167" y="1580"/>
                  </a:lnTo>
                  <a:lnTo>
                    <a:pt x="1168" y="1583"/>
                  </a:lnTo>
                  <a:lnTo>
                    <a:pt x="1167" y="1589"/>
                  </a:lnTo>
                  <a:lnTo>
                    <a:pt x="1162" y="1599"/>
                  </a:lnTo>
                  <a:lnTo>
                    <a:pt x="1155" y="1612"/>
                  </a:lnTo>
                  <a:lnTo>
                    <a:pt x="1145" y="1627"/>
                  </a:lnTo>
                  <a:lnTo>
                    <a:pt x="1131" y="1643"/>
                  </a:lnTo>
                  <a:lnTo>
                    <a:pt x="1100" y="1679"/>
                  </a:lnTo>
                  <a:lnTo>
                    <a:pt x="1093" y="1688"/>
                  </a:lnTo>
                  <a:lnTo>
                    <a:pt x="1090" y="1695"/>
                  </a:lnTo>
                  <a:lnTo>
                    <a:pt x="1087" y="1701"/>
                  </a:lnTo>
                  <a:lnTo>
                    <a:pt x="1087" y="1707"/>
                  </a:lnTo>
                  <a:lnTo>
                    <a:pt x="1090" y="1711"/>
                  </a:lnTo>
                  <a:lnTo>
                    <a:pt x="1095" y="1716"/>
                  </a:lnTo>
                  <a:lnTo>
                    <a:pt x="1100" y="1720"/>
                  </a:lnTo>
                  <a:lnTo>
                    <a:pt x="1106" y="1722"/>
                  </a:lnTo>
                  <a:lnTo>
                    <a:pt x="1124" y="1727"/>
                  </a:lnTo>
                  <a:lnTo>
                    <a:pt x="1145" y="1730"/>
                  </a:lnTo>
                  <a:lnTo>
                    <a:pt x="1167" y="1733"/>
                  </a:lnTo>
                  <a:lnTo>
                    <a:pt x="1187" y="1738"/>
                  </a:lnTo>
                  <a:lnTo>
                    <a:pt x="1198" y="1741"/>
                  </a:lnTo>
                  <a:lnTo>
                    <a:pt x="1207" y="1747"/>
                  </a:lnTo>
                  <a:lnTo>
                    <a:pt x="1216" y="1753"/>
                  </a:lnTo>
                  <a:lnTo>
                    <a:pt x="1221" y="1761"/>
                  </a:lnTo>
                  <a:lnTo>
                    <a:pt x="1229" y="1769"/>
                  </a:lnTo>
                  <a:lnTo>
                    <a:pt x="1235" y="1779"/>
                  </a:lnTo>
                  <a:lnTo>
                    <a:pt x="1245" y="1798"/>
                  </a:lnTo>
                  <a:lnTo>
                    <a:pt x="1255" y="1818"/>
                  </a:lnTo>
                  <a:lnTo>
                    <a:pt x="1264" y="1835"/>
                  </a:lnTo>
                  <a:lnTo>
                    <a:pt x="1270" y="1841"/>
                  </a:lnTo>
                  <a:lnTo>
                    <a:pt x="1276" y="1846"/>
                  </a:lnTo>
                  <a:lnTo>
                    <a:pt x="1282" y="1850"/>
                  </a:lnTo>
                  <a:lnTo>
                    <a:pt x="1288" y="1850"/>
                  </a:lnTo>
                  <a:lnTo>
                    <a:pt x="1295" y="1848"/>
                  </a:lnTo>
                  <a:lnTo>
                    <a:pt x="1300" y="1846"/>
                  </a:lnTo>
                  <a:lnTo>
                    <a:pt x="1303" y="1841"/>
                  </a:lnTo>
                  <a:lnTo>
                    <a:pt x="1306" y="1835"/>
                  </a:lnTo>
                  <a:lnTo>
                    <a:pt x="1308" y="1829"/>
                  </a:lnTo>
                  <a:lnTo>
                    <a:pt x="1315" y="1823"/>
                  </a:lnTo>
                  <a:lnTo>
                    <a:pt x="1322" y="1821"/>
                  </a:lnTo>
                  <a:lnTo>
                    <a:pt x="1335" y="1819"/>
                  </a:lnTo>
                  <a:lnTo>
                    <a:pt x="1347" y="1819"/>
                  </a:lnTo>
                  <a:lnTo>
                    <a:pt x="1357" y="1816"/>
                  </a:lnTo>
                  <a:lnTo>
                    <a:pt x="1363" y="1813"/>
                  </a:lnTo>
                  <a:lnTo>
                    <a:pt x="1369" y="1810"/>
                  </a:lnTo>
                  <a:lnTo>
                    <a:pt x="1375" y="1806"/>
                  </a:lnTo>
                  <a:lnTo>
                    <a:pt x="1379" y="1803"/>
                  </a:lnTo>
                  <a:lnTo>
                    <a:pt x="1387" y="1801"/>
                  </a:lnTo>
                  <a:lnTo>
                    <a:pt x="1397" y="1800"/>
                  </a:lnTo>
                  <a:lnTo>
                    <a:pt x="1405" y="1800"/>
                  </a:lnTo>
                  <a:lnTo>
                    <a:pt x="1415" y="1801"/>
                  </a:lnTo>
                  <a:lnTo>
                    <a:pt x="1427" y="1800"/>
                  </a:lnTo>
                  <a:lnTo>
                    <a:pt x="1437" y="1798"/>
                  </a:lnTo>
                  <a:lnTo>
                    <a:pt x="1447" y="1794"/>
                  </a:lnTo>
                  <a:lnTo>
                    <a:pt x="1456" y="1789"/>
                  </a:lnTo>
                  <a:lnTo>
                    <a:pt x="1462" y="1782"/>
                  </a:lnTo>
                  <a:lnTo>
                    <a:pt x="1468" y="1772"/>
                  </a:lnTo>
                  <a:lnTo>
                    <a:pt x="1471" y="1761"/>
                  </a:lnTo>
                  <a:lnTo>
                    <a:pt x="1472" y="1747"/>
                  </a:lnTo>
                  <a:lnTo>
                    <a:pt x="1474" y="1732"/>
                  </a:lnTo>
                  <a:lnTo>
                    <a:pt x="1478" y="1720"/>
                  </a:lnTo>
                  <a:lnTo>
                    <a:pt x="1483" y="1708"/>
                  </a:lnTo>
                  <a:lnTo>
                    <a:pt x="1492" y="1699"/>
                  </a:lnTo>
                  <a:lnTo>
                    <a:pt x="1500" y="1693"/>
                  </a:lnTo>
                  <a:lnTo>
                    <a:pt x="1512" y="1688"/>
                  </a:lnTo>
                  <a:lnTo>
                    <a:pt x="1524" y="1682"/>
                  </a:lnTo>
                  <a:lnTo>
                    <a:pt x="1539" y="1679"/>
                  </a:lnTo>
                  <a:lnTo>
                    <a:pt x="1545" y="1676"/>
                  </a:lnTo>
                  <a:lnTo>
                    <a:pt x="1549" y="1673"/>
                  </a:lnTo>
                  <a:lnTo>
                    <a:pt x="1552" y="1670"/>
                  </a:lnTo>
                  <a:lnTo>
                    <a:pt x="1555" y="1666"/>
                  </a:lnTo>
                  <a:lnTo>
                    <a:pt x="1558" y="1657"/>
                  </a:lnTo>
                  <a:lnTo>
                    <a:pt x="1561" y="1645"/>
                  </a:lnTo>
                  <a:lnTo>
                    <a:pt x="1564" y="1634"/>
                  </a:lnTo>
                  <a:lnTo>
                    <a:pt x="1565" y="1629"/>
                  </a:lnTo>
                  <a:lnTo>
                    <a:pt x="1568" y="1624"/>
                  </a:lnTo>
                  <a:lnTo>
                    <a:pt x="1573" y="1620"/>
                  </a:lnTo>
                  <a:lnTo>
                    <a:pt x="1579" y="1615"/>
                  </a:lnTo>
                  <a:lnTo>
                    <a:pt x="1586" y="1612"/>
                  </a:lnTo>
                  <a:lnTo>
                    <a:pt x="1595" y="1609"/>
                  </a:lnTo>
                  <a:lnTo>
                    <a:pt x="1619" y="1603"/>
                  </a:lnTo>
                  <a:lnTo>
                    <a:pt x="1648" y="1593"/>
                  </a:lnTo>
                  <a:lnTo>
                    <a:pt x="1718" y="1565"/>
                  </a:lnTo>
                  <a:lnTo>
                    <a:pt x="1781" y="1537"/>
                  </a:lnTo>
                  <a:lnTo>
                    <a:pt x="1805" y="1525"/>
                  </a:lnTo>
                  <a:lnTo>
                    <a:pt x="1819" y="1516"/>
                  </a:lnTo>
                  <a:lnTo>
                    <a:pt x="1824" y="1512"/>
                  </a:lnTo>
                  <a:lnTo>
                    <a:pt x="1825" y="1509"/>
                  </a:lnTo>
                  <a:lnTo>
                    <a:pt x="1825" y="1504"/>
                  </a:lnTo>
                  <a:lnTo>
                    <a:pt x="1824" y="1500"/>
                  </a:lnTo>
                  <a:lnTo>
                    <a:pt x="1822" y="1496"/>
                  </a:lnTo>
                  <a:lnTo>
                    <a:pt x="1818" y="1491"/>
                  </a:lnTo>
                  <a:lnTo>
                    <a:pt x="1806" y="1482"/>
                  </a:lnTo>
                  <a:lnTo>
                    <a:pt x="1791" y="1472"/>
                  </a:lnTo>
                  <a:lnTo>
                    <a:pt x="1774" y="1462"/>
                  </a:lnTo>
                  <a:lnTo>
                    <a:pt x="1732" y="1438"/>
                  </a:lnTo>
                  <a:lnTo>
                    <a:pt x="1707" y="1423"/>
                  </a:lnTo>
                  <a:lnTo>
                    <a:pt x="1685" y="1414"/>
                  </a:lnTo>
                  <a:lnTo>
                    <a:pt x="1673" y="1410"/>
                  </a:lnTo>
                  <a:lnTo>
                    <a:pt x="1663" y="1407"/>
                  </a:lnTo>
                  <a:lnTo>
                    <a:pt x="1653" y="1406"/>
                  </a:lnTo>
                  <a:lnTo>
                    <a:pt x="1642" y="1406"/>
                  </a:lnTo>
                  <a:lnTo>
                    <a:pt x="1629" y="1407"/>
                  </a:lnTo>
                  <a:lnTo>
                    <a:pt x="1614" y="1410"/>
                  </a:lnTo>
                  <a:lnTo>
                    <a:pt x="1601" y="1414"/>
                  </a:lnTo>
                  <a:lnTo>
                    <a:pt x="1589" y="1422"/>
                  </a:lnTo>
                  <a:lnTo>
                    <a:pt x="1577" y="1428"/>
                  </a:lnTo>
                  <a:lnTo>
                    <a:pt x="1570" y="1429"/>
                  </a:lnTo>
                  <a:lnTo>
                    <a:pt x="1567" y="1429"/>
                  </a:lnTo>
                  <a:lnTo>
                    <a:pt x="1564" y="1426"/>
                  </a:lnTo>
                  <a:lnTo>
                    <a:pt x="1562" y="1417"/>
                  </a:lnTo>
                  <a:lnTo>
                    <a:pt x="1562" y="1411"/>
                  </a:lnTo>
                  <a:lnTo>
                    <a:pt x="1561" y="1409"/>
                  </a:lnTo>
                  <a:lnTo>
                    <a:pt x="1558" y="1406"/>
                  </a:lnTo>
                  <a:lnTo>
                    <a:pt x="1554" y="1404"/>
                  </a:lnTo>
                  <a:lnTo>
                    <a:pt x="1551" y="1404"/>
                  </a:lnTo>
                  <a:lnTo>
                    <a:pt x="1545" y="1407"/>
                  </a:lnTo>
                  <a:lnTo>
                    <a:pt x="1536" y="1409"/>
                  </a:lnTo>
                  <a:lnTo>
                    <a:pt x="1524" y="1410"/>
                  </a:lnTo>
                  <a:lnTo>
                    <a:pt x="1508" y="1409"/>
                  </a:lnTo>
                  <a:lnTo>
                    <a:pt x="1490" y="1406"/>
                  </a:lnTo>
                  <a:lnTo>
                    <a:pt x="1471" y="1400"/>
                  </a:lnTo>
                  <a:lnTo>
                    <a:pt x="1452" y="1392"/>
                  </a:lnTo>
                  <a:lnTo>
                    <a:pt x="1436" y="1385"/>
                  </a:lnTo>
                  <a:lnTo>
                    <a:pt x="1421" y="1378"/>
                  </a:lnTo>
                  <a:lnTo>
                    <a:pt x="1410" y="1372"/>
                  </a:lnTo>
                  <a:lnTo>
                    <a:pt x="1405" y="1366"/>
                  </a:lnTo>
                  <a:lnTo>
                    <a:pt x="1399" y="1363"/>
                  </a:lnTo>
                  <a:close/>
                  <a:moveTo>
                    <a:pt x="3063" y="1419"/>
                  </a:moveTo>
                  <a:lnTo>
                    <a:pt x="3048" y="1420"/>
                  </a:lnTo>
                  <a:lnTo>
                    <a:pt x="3032" y="1422"/>
                  </a:lnTo>
                  <a:lnTo>
                    <a:pt x="3015" y="1426"/>
                  </a:lnTo>
                  <a:lnTo>
                    <a:pt x="3001" y="1431"/>
                  </a:lnTo>
                  <a:lnTo>
                    <a:pt x="2989" y="1437"/>
                  </a:lnTo>
                  <a:lnTo>
                    <a:pt x="2984" y="1440"/>
                  </a:lnTo>
                  <a:lnTo>
                    <a:pt x="2981" y="1443"/>
                  </a:lnTo>
                  <a:lnTo>
                    <a:pt x="2980" y="1445"/>
                  </a:lnTo>
                  <a:lnTo>
                    <a:pt x="2981" y="1448"/>
                  </a:lnTo>
                  <a:lnTo>
                    <a:pt x="2984" y="1451"/>
                  </a:lnTo>
                  <a:lnTo>
                    <a:pt x="2989" y="1453"/>
                  </a:lnTo>
                  <a:lnTo>
                    <a:pt x="2999" y="1459"/>
                  </a:lnTo>
                  <a:lnTo>
                    <a:pt x="3005" y="1463"/>
                  </a:lnTo>
                  <a:lnTo>
                    <a:pt x="3010" y="1468"/>
                  </a:lnTo>
                  <a:lnTo>
                    <a:pt x="3010" y="1472"/>
                  </a:lnTo>
                  <a:lnTo>
                    <a:pt x="3008" y="1475"/>
                  </a:lnTo>
                  <a:lnTo>
                    <a:pt x="3004" y="1478"/>
                  </a:lnTo>
                  <a:lnTo>
                    <a:pt x="2998" y="1479"/>
                  </a:lnTo>
                  <a:lnTo>
                    <a:pt x="2990" y="1481"/>
                  </a:lnTo>
                  <a:lnTo>
                    <a:pt x="2981" y="1479"/>
                  </a:lnTo>
                  <a:lnTo>
                    <a:pt x="2971" y="1478"/>
                  </a:lnTo>
                  <a:lnTo>
                    <a:pt x="2959" y="1472"/>
                  </a:lnTo>
                  <a:lnTo>
                    <a:pt x="2949" y="1466"/>
                  </a:lnTo>
                  <a:lnTo>
                    <a:pt x="2942" y="1462"/>
                  </a:lnTo>
                  <a:lnTo>
                    <a:pt x="2933" y="1459"/>
                  </a:lnTo>
                  <a:lnTo>
                    <a:pt x="2922" y="1457"/>
                  </a:lnTo>
                  <a:lnTo>
                    <a:pt x="2912" y="1456"/>
                  </a:lnTo>
                  <a:lnTo>
                    <a:pt x="2893" y="1457"/>
                  </a:lnTo>
                  <a:lnTo>
                    <a:pt x="2872" y="1463"/>
                  </a:lnTo>
                  <a:lnTo>
                    <a:pt x="2853" y="1469"/>
                  </a:lnTo>
                  <a:lnTo>
                    <a:pt x="2837" y="1479"/>
                  </a:lnTo>
                  <a:lnTo>
                    <a:pt x="2831" y="1484"/>
                  </a:lnTo>
                  <a:lnTo>
                    <a:pt x="2825" y="1490"/>
                  </a:lnTo>
                  <a:lnTo>
                    <a:pt x="2821" y="1494"/>
                  </a:lnTo>
                  <a:lnTo>
                    <a:pt x="2819" y="1500"/>
                  </a:lnTo>
                  <a:lnTo>
                    <a:pt x="2818" y="1506"/>
                  </a:lnTo>
                  <a:lnTo>
                    <a:pt x="2819" y="1512"/>
                  </a:lnTo>
                  <a:lnTo>
                    <a:pt x="2822" y="1516"/>
                  </a:lnTo>
                  <a:lnTo>
                    <a:pt x="2826" y="1522"/>
                  </a:lnTo>
                  <a:lnTo>
                    <a:pt x="2834" y="1527"/>
                  </a:lnTo>
                  <a:lnTo>
                    <a:pt x="2843" y="1530"/>
                  </a:lnTo>
                  <a:lnTo>
                    <a:pt x="2852" y="1531"/>
                  </a:lnTo>
                  <a:lnTo>
                    <a:pt x="2862" y="1533"/>
                  </a:lnTo>
                  <a:lnTo>
                    <a:pt x="2882" y="1533"/>
                  </a:lnTo>
                  <a:lnTo>
                    <a:pt x="2902" y="1534"/>
                  </a:lnTo>
                  <a:lnTo>
                    <a:pt x="2909" y="1534"/>
                  </a:lnTo>
                  <a:lnTo>
                    <a:pt x="2915" y="1537"/>
                  </a:lnTo>
                  <a:lnTo>
                    <a:pt x="2919" y="1540"/>
                  </a:lnTo>
                  <a:lnTo>
                    <a:pt x="2922" y="1544"/>
                  </a:lnTo>
                  <a:lnTo>
                    <a:pt x="2922" y="1552"/>
                  </a:lnTo>
                  <a:lnTo>
                    <a:pt x="2919" y="1559"/>
                  </a:lnTo>
                  <a:lnTo>
                    <a:pt x="2914" y="1571"/>
                  </a:lnTo>
                  <a:lnTo>
                    <a:pt x="2905" y="1584"/>
                  </a:lnTo>
                  <a:lnTo>
                    <a:pt x="2893" y="1599"/>
                  </a:lnTo>
                  <a:lnTo>
                    <a:pt x="2881" y="1609"/>
                  </a:lnTo>
                  <a:lnTo>
                    <a:pt x="2871" y="1614"/>
                  </a:lnTo>
                  <a:lnTo>
                    <a:pt x="2860" y="1617"/>
                  </a:lnTo>
                  <a:lnTo>
                    <a:pt x="2855" y="1615"/>
                  </a:lnTo>
                  <a:lnTo>
                    <a:pt x="2850" y="1614"/>
                  </a:lnTo>
                  <a:lnTo>
                    <a:pt x="2840" y="1609"/>
                  </a:lnTo>
                  <a:lnTo>
                    <a:pt x="2829" y="1602"/>
                  </a:lnTo>
                  <a:lnTo>
                    <a:pt x="2818" y="1593"/>
                  </a:lnTo>
                  <a:lnTo>
                    <a:pt x="2807" y="1586"/>
                  </a:lnTo>
                  <a:lnTo>
                    <a:pt x="2797" y="1578"/>
                  </a:lnTo>
                  <a:lnTo>
                    <a:pt x="2785" y="1574"/>
                  </a:lnTo>
                  <a:lnTo>
                    <a:pt x="2778" y="1572"/>
                  </a:lnTo>
                  <a:lnTo>
                    <a:pt x="2772" y="1571"/>
                  </a:lnTo>
                  <a:lnTo>
                    <a:pt x="2764" y="1572"/>
                  </a:lnTo>
                  <a:lnTo>
                    <a:pt x="2754" y="1574"/>
                  </a:lnTo>
                  <a:lnTo>
                    <a:pt x="2747" y="1578"/>
                  </a:lnTo>
                  <a:lnTo>
                    <a:pt x="2741" y="1583"/>
                  </a:lnTo>
                  <a:lnTo>
                    <a:pt x="2736" y="1589"/>
                  </a:lnTo>
                  <a:lnTo>
                    <a:pt x="2735" y="1595"/>
                  </a:lnTo>
                  <a:lnTo>
                    <a:pt x="2733" y="1602"/>
                  </a:lnTo>
                  <a:lnTo>
                    <a:pt x="2735" y="1609"/>
                  </a:lnTo>
                  <a:lnTo>
                    <a:pt x="2738" y="1618"/>
                  </a:lnTo>
                  <a:lnTo>
                    <a:pt x="2742" y="1626"/>
                  </a:lnTo>
                  <a:lnTo>
                    <a:pt x="2748" y="1634"/>
                  </a:lnTo>
                  <a:lnTo>
                    <a:pt x="2756" y="1642"/>
                  </a:lnTo>
                  <a:lnTo>
                    <a:pt x="2766" y="1651"/>
                  </a:lnTo>
                  <a:lnTo>
                    <a:pt x="2776" y="1658"/>
                  </a:lnTo>
                  <a:lnTo>
                    <a:pt x="2788" y="1664"/>
                  </a:lnTo>
                  <a:lnTo>
                    <a:pt x="2803" y="1670"/>
                  </a:lnTo>
                  <a:lnTo>
                    <a:pt x="2818" y="1676"/>
                  </a:lnTo>
                  <a:lnTo>
                    <a:pt x="2832" y="1680"/>
                  </a:lnTo>
                  <a:lnTo>
                    <a:pt x="2846" y="1686"/>
                  </a:lnTo>
                  <a:lnTo>
                    <a:pt x="2856" y="1692"/>
                  </a:lnTo>
                  <a:lnTo>
                    <a:pt x="2866" y="1698"/>
                  </a:lnTo>
                  <a:lnTo>
                    <a:pt x="2874" y="1704"/>
                  </a:lnTo>
                  <a:lnTo>
                    <a:pt x="2882" y="1711"/>
                  </a:lnTo>
                  <a:lnTo>
                    <a:pt x="2896" y="1726"/>
                  </a:lnTo>
                  <a:lnTo>
                    <a:pt x="2908" y="1742"/>
                  </a:lnTo>
                  <a:lnTo>
                    <a:pt x="2921" y="1760"/>
                  </a:lnTo>
                  <a:lnTo>
                    <a:pt x="2939" y="1776"/>
                  </a:lnTo>
                  <a:lnTo>
                    <a:pt x="2949" y="1785"/>
                  </a:lnTo>
                  <a:lnTo>
                    <a:pt x="2961" y="1794"/>
                  </a:lnTo>
                  <a:lnTo>
                    <a:pt x="2971" y="1801"/>
                  </a:lnTo>
                  <a:lnTo>
                    <a:pt x="2981" y="1806"/>
                  </a:lnTo>
                  <a:lnTo>
                    <a:pt x="2989" y="1807"/>
                  </a:lnTo>
                  <a:lnTo>
                    <a:pt x="2995" y="1809"/>
                  </a:lnTo>
                  <a:lnTo>
                    <a:pt x="3001" y="1807"/>
                  </a:lnTo>
                  <a:lnTo>
                    <a:pt x="3005" y="1806"/>
                  </a:lnTo>
                  <a:lnTo>
                    <a:pt x="3013" y="1801"/>
                  </a:lnTo>
                  <a:lnTo>
                    <a:pt x="3020" y="1792"/>
                  </a:lnTo>
                  <a:lnTo>
                    <a:pt x="3029" y="1784"/>
                  </a:lnTo>
                  <a:lnTo>
                    <a:pt x="3038" y="1775"/>
                  </a:lnTo>
                  <a:lnTo>
                    <a:pt x="3048" y="1767"/>
                  </a:lnTo>
                  <a:lnTo>
                    <a:pt x="3055" y="1764"/>
                  </a:lnTo>
                  <a:lnTo>
                    <a:pt x="3063" y="1761"/>
                  </a:lnTo>
                  <a:lnTo>
                    <a:pt x="3071" y="1760"/>
                  </a:lnTo>
                  <a:lnTo>
                    <a:pt x="3082" y="1760"/>
                  </a:lnTo>
                  <a:lnTo>
                    <a:pt x="3086" y="1760"/>
                  </a:lnTo>
                  <a:lnTo>
                    <a:pt x="3089" y="1760"/>
                  </a:lnTo>
                  <a:lnTo>
                    <a:pt x="3103" y="1758"/>
                  </a:lnTo>
                  <a:lnTo>
                    <a:pt x="3114" y="1754"/>
                  </a:lnTo>
                  <a:lnTo>
                    <a:pt x="3125" y="1748"/>
                  </a:lnTo>
                  <a:lnTo>
                    <a:pt x="3134" y="1739"/>
                  </a:lnTo>
                  <a:lnTo>
                    <a:pt x="3141" y="1729"/>
                  </a:lnTo>
                  <a:lnTo>
                    <a:pt x="3148" y="1717"/>
                  </a:lnTo>
                  <a:lnTo>
                    <a:pt x="3153" y="1705"/>
                  </a:lnTo>
                  <a:lnTo>
                    <a:pt x="3159" y="1690"/>
                  </a:lnTo>
                  <a:lnTo>
                    <a:pt x="3166" y="1663"/>
                  </a:lnTo>
                  <a:lnTo>
                    <a:pt x="3172" y="1634"/>
                  </a:lnTo>
                  <a:lnTo>
                    <a:pt x="3176" y="1608"/>
                  </a:lnTo>
                  <a:lnTo>
                    <a:pt x="3181" y="1587"/>
                  </a:lnTo>
                  <a:lnTo>
                    <a:pt x="3181" y="1580"/>
                  </a:lnTo>
                  <a:lnTo>
                    <a:pt x="3181" y="1572"/>
                  </a:lnTo>
                  <a:lnTo>
                    <a:pt x="3179" y="1567"/>
                  </a:lnTo>
                  <a:lnTo>
                    <a:pt x="3175" y="1561"/>
                  </a:lnTo>
                  <a:lnTo>
                    <a:pt x="3170" y="1558"/>
                  </a:lnTo>
                  <a:lnTo>
                    <a:pt x="3166" y="1555"/>
                  </a:lnTo>
                  <a:lnTo>
                    <a:pt x="3160" y="1553"/>
                  </a:lnTo>
                  <a:lnTo>
                    <a:pt x="3154" y="1553"/>
                  </a:lnTo>
                  <a:lnTo>
                    <a:pt x="3148" y="1553"/>
                  </a:lnTo>
                  <a:lnTo>
                    <a:pt x="3144" y="1555"/>
                  </a:lnTo>
                  <a:lnTo>
                    <a:pt x="3139" y="1556"/>
                  </a:lnTo>
                  <a:lnTo>
                    <a:pt x="3137" y="1559"/>
                  </a:lnTo>
                  <a:lnTo>
                    <a:pt x="3134" y="1564"/>
                  </a:lnTo>
                  <a:lnTo>
                    <a:pt x="3134" y="1568"/>
                  </a:lnTo>
                  <a:lnTo>
                    <a:pt x="3134" y="1572"/>
                  </a:lnTo>
                  <a:lnTo>
                    <a:pt x="3137" y="1578"/>
                  </a:lnTo>
                  <a:lnTo>
                    <a:pt x="3141" y="1587"/>
                  </a:lnTo>
                  <a:lnTo>
                    <a:pt x="3142" y="1596"/>
                  </a:lnTo>
                  <a:lnTo>
                    <a:pt x="3144" y="1603"/>
                  </a:lnTo>
                  <a:lnTo>
                    <a:pt x="3144" y="1611"/>
                  </a:lnTo>
                  <a:lnTo>
                    <a:pt x="3142" y="1617"/>
                  </a:lnTo>
                  <a:lnTo>
                    <a:pt x="3141" y="1621"/>
                  </a:lnTo>
                  <a:lnTo>
                    <a:pt x="3138" y="1624"/>
                  </a:lnTo>
                  <a:lnTo>
                    <a:pt x="3137" y="1626"/>
                  </a:lnTo>
                  <a:lnTo>
                    <a:pt x="3134" y="1624"/>
                  </a:lnTo>
                  <a:lnTo>
                    <a:pt x="3131" y="1621"/>
                  </a:lnTo>
                  <a:lnTo>
                    <a:pt x="3129" y="1615"/>
                  </a:lnTo>
                  <a:lnTo>
                    <a:pt x="3128" y="1606"/>
                  </a:lnTo>
                  <a:lnTo>
                    <a:pt x="3125" y="1600"/>
                  </a:lnTo>
                  <a:lnTo>
                    <a:pt x="3123" y="1596"/>
                  </a:lnTo>
                  <a:lnTo>
                    <a:pt x="3120" y="1592"/>
                  </a:lnTo>
                  <a:lnTo>
                    <a:pt x="3116" y="1589"/>
                  </a:lnTo>
                  <a:lnTo>
                    <a:pt x="3105" y="1586"/>
                  </a:lnTo>
                  <a:lnTo>
                    <a:pt x="3094" y="1586"/>
                  </a:lnTo>
                  <a:lnTo>
                    <a:pt x="3085" y="1586"/>
                  </a:lnTo>
                  <a:lnTo>
                    <a:pt x="3076" y="1586"/>
                  </a:lnTo>
                  <a:lnTo>
                    <a:pt x="3066" y="1586"/>
                  </a:lnTo>
                  <a:lnTo>
                    <a:pt x="3055" y="1584"/>
                  </a:lnTo>
                  <a:lnTo>
                    <a:pt x="3047" y="1580"/>
                  </a:lnTo>
                  <a:lnTo>
                    <a:pt x="3044" y="1577"/>
                  </a:lnTo>
                  <a:lnTo>
                    <a:pt x="3039" y="1572"/>
                  </a:lnTo>
                  <a:lnTo>
                    <a:pt x="3036" y="1567"/>
                  </a:lnTo>
                  <a:lnTo>
                    <a:pt x="3036" y="1562"/>
                  </a:lnTo>
                  <a:lnTo>
                    <a:pt x="3038" y="1558"/>
                  </a:lnTo>
                  <a:lnTo>
                    <a:pt x="3041" y="1553"/>
                  </a:lnTo>
                  <a:lnTo>
                    <a:pt x="3047" y="1549"/>
                  </a:lnTo>
                  <a:lnTo>
                    <a:pt x="3052" y="1546"/>
                  </a:lnTo>
                  <a:lnTo>
                    <a:pt x="3069" y="1538"/>
                  </a:lnTo>
                  <a:lnTo>
                    <a:pt x="3086" y="1531"/>
                  </a:lnTo>
                  <a:lnTo>
                    <a:pt x="3104" y="1522"/>
                  </a:lnTo>
                  <a:lnTo>
                    <a:pt x="3112" y="1516"/>
                  </a:lnTo>
                  <a:lnTo>
                    <a:pt x="3119" y="1510"/>
                  </a:lnTo>
                  <a:lnTo>
                    <a:pt x="3125" y="1504"/>
                  </a:lnTo>
                  <a:lnTo>
                    <a:pt x="3131" y="1497"/>
                  </a:lnTo>
                  <a:lnTo>
                    <a:pt x="3134" y="1490"/>
                  </a:lnTo>
                  <a:lnTo>
                    <a:pt x="3134" y="1484"/>
                  </a:lnTo>
                  <a:lnTo>
                    <a:pt x="3132" y="1478"/>
                  </a:lnTo>
                  <a:lnTo>
                    <a:pt x="3129" y="1474"/>
                  </a:lnTo>
                  <a:lnTo>
                    <a:pt x="3123" y="1470"/>
                  </a:lnTo>
                  <a:lnTo>
                    <a:pt x="3119" y="1466"/>
                  </a:lnTo>
                  <a:lnTo>
                    <a:pt x="3105" y="1460"/>
                  </a:lnTo>
                  <a:lnTo>
                    <a:pt x="3092" y="1456"/>
                  </a:lnTo>
                  <a:lnTo>
                    <a:pt x="3082" y="1450"/>
                  </a:lnTo>
                  <a:lnTo>
                    <a:pt x="3079" y="1445"/>
                  </a:lnTo>
                  <a:lnTo>
                    <a:pt x="3078" y="1441"/>
                  </a:lnTo>
                  <a:lnTo>
                    <a:pt x="3078" y="1437"/>
                  </a:lnTo>
                  <a:lnTo>
                    <a:pt x="3080" y="1431"/>
                  </a:lnTo>
                  <a:lnTo>
                    <a:pt x="3082" y="1428"/>
                  </a:lnTo>
                  <a:lnTo>
                    <a:pt x="3082" y="1426"/>
                  </a:lnTo>
                  <a:lnTo>
                    <a:pt x="3082" y="1423"/>
                  </a:lnTo>
                  <a:lnTo>
                    <a:pt x="3079" y="1422"/>
                  </a:lnTo>
                  <a:lnTo>
                    <a:pt x="3073" y="1419"/>
                  </a:lnTo>
                  <a:close/>
                  <a:moveTo>
                    <a:pt x="3380" y="1420"/>
                  </a:moveTo>
                  <a:lnTo>
                    <a:pt x="3361" y="1420"/>
                  </a:lnTo>
                  <a:lnTo>
                    <a:pt x="3340" y="1422"/>
                  </a:lnTo>
                  <a:lnTo>
                    <a:pt x="3301" y="1428"/>
                  </a:lnTo>
                  <a:lnTo>
                    <a:pt x="3283" y="1431"/>
                  </a:lnTo>
                  <a:lnTo>
                    <a:pt x="3268" y="1435"/>
                  </a:lnTo>
                  <a:lnTo>
                    <a:pt x="3256" y="1440"/>
                  </a:lnTo>
                  <a:lnTo>
                    <a:pt x="3249" y="1444"/>
                  </a:lnTo>
                  <a:lnTo>
                    <a:pt x="3247" y="1447"/>
                  </a:lnTo>
                  <a:lnTo>
                    <a:pt x="3246" y="1450"/>
                  </a:lnTo>
                  <a:lnTo>
                    <a:pt x="3247" y="1454"/>
                  </a:lnTo>
                  <a:lnTo>
                    <a:pt x="3250" y="1459"/>
                  </a:lnTo>
                  <a:lnTo>
                    <a:pt x="3255" y="1465"/>
                  </a:lnTo>
                  <a:lnTo>
                    <a:pt x="3265" y="1475"/>
                  </a:lnTo>
                  <a:lnTo>
                    <a:pt x="3268" y="1481"/>
                  </a:lnTo>
                  <a:lnTo>
                    <a:pt x="3268" y="1487"/>
                  </a:lnTo>
                  <a:lnTo>
                    <a:pt x="3265" y="1490"/>
                  </a:lnTo>
                  <a:lnTo>
                    <a:pt x="3261" y="1491"/>
                  </a:lnTo>
                  <a:lnTo>
                    <a:pt x="3253" y="1490"/>
                  </a:lnTo>
                  <a:lnTo>
                    <a:pt x="3244" y="1485"/>
                  </a:lnTo>
                  <a:lnTo>
                    <a:pt x="3235" y="1482"/>
                  </a:lnTo>
                  <a:lnTo>
                    <a:pt x="3227" y="1481"/>
                  </a:lnTo>
                  <a:lnTo>
                    <a:pt x="3222" y="1481"/>
                  </a:lnTo>
                  <a:lnTo>
                    <a:pt x="3219" y="1484"/>
                  </a:lnTo>
                  <a:lnTo>
                    <a:pt x="3218" y="1490"/>
                  </a:lnTo>
                  <a:lnTo>
                    <a:pt x="3218" y="1496"/>
                  </a:lnTo>
                  <a:lnTo>
                    <a:pt x="3219" y="1504"/>
                  </a:lnTo>
                  <a:lnTo>
                    <a:pt x="3222" y="1528"/>
                  </a:lnTo>
                  <a:lnTo>
                    <a:pt x="3224" y="1544"/>
                  </a:lnTo>
                  <a:lnTo>
                    <a:pt x="3222" y="1562"/>
                  </a:lnTo>
                  <a:lnTo>
                    <a:pt x="3222" y="1581"/>
                  </a:lnTo>
                  <a:lnTo>
                    <a:pt x="3222" y="1595"/>
                  </a:lnTo>
                  <a:lnTo>
                    <a:pt x="3225" y="1606"/>
                  </a:lnTo>
                  <a:lnTo>
                    <a:pt x="3228" y="1615"/>
                  </a:lnTo>
                  <a:lnTo>
                    <a:pt x="3233" y="1621"/>
                  </a:lnTo>
                  <a:lnTo>
                    <a:pt x="3237" y="1629"/>
                  </a:lnTo>
                  <a:lnTo>
                    <a:pt x="3249" y="1640"/>
                  </a:lnTo>
                  <a:lnTo>
                    <a:pt x="3255" y="1649"/>
                  </a:lnTo>
                  <a:lnTo>
                    <a:pt x="3258" y="1658"/>
                  </a:lnTo>
                  <a:lnTo>
                    <a:pt x="3259" y="1667"/>
                  </a:lnTo>
                  <a:lnTo>
                    <a:pt x="3261" y="1676"/>
                  </a:lnTo>
                  <a:lnTo>
                    <a:pt x="3262" y="1698"/>
                  </a:lnTo>
                  <a:lnTo>
                    <a:pt x="3262" y="1722"/>
                  </a:lnTo>
                  <a:lnTo>
                    <a:pt x="3261" y="1733"/>
                  </a:lnTo>
                  <a:lnTo>
                    <a:pt x="3256" y="1742"/>
                  </a:lnTo>
                  <a:lnTo>
                    <a:pt x="3250" y="1748"/>
                  </a:lnTo>
                  <a:lnTo>
                    <a:pt x="3244" y="1753"/>
                  </a:lnTo>
                  <a:lnTo>
                    <a:pt x="3230" y="1758"/>
                  </a:lnTo>
                  <a:lnTo>
                    <a:pt x="3222" y="1760"/>
                  </a:lnTo>
                  <a:lnTo>
                    <a:pt x="3218" y="1763"/>
                  </a:lnTo>
                  <a:lnTo>
                    <a:pt x="3216" y="1764"/>
                  </a:lnTo>
                  <a:lnTo>
                    <a:pt x="3216" y="1766"/>
                  </a:lnTo>
                  <a:lnTo>
                    <a:pt x="3218" y="1770"/>
                  </a:lnTo>
                  <a:lnTo>
                    <a:pt x="3227" y="1779"/>
                  </a:lnTo>
                  <a:lnTo>
                    <a:pt x="3233" y="1784"/>
                  </a:lnTo>
                  <a:lnTo>
                    <a:pt x="3237" y="1791"/>
                  </a:lnTo>
                  <a:lnTo>
                    <a:pt x="3240" y="1797"/>
                  </a:lnTo>
                  <a:lnTo>
                    <a:pt x="3240" y="1801"/>
                  </a:lnTo>
                  <a:lnTo>
                    <a:pt x="3240" y="1806"/>
                  </a:lnTo>
                  <a:lnTo>
                    <a:pt x="3238" y="1809"/>
                  </a:lnTo>
                  <a:lnTo>
                    <a:pt x="3235" y="1810"/>
                  </a:lnTo>
                  <a:lnTo>
                    <a:pt x="3234" y="1812"/>
                  </a:lnTo>
                  <a:lnTo>
                    <a:pt x="3231" y="1813"/>
                  </a:lnTo>
                  <a:lnTo>
                    <a:pt x="3227" y="1812"/>
                  </a:lnTo>
                  <a:lnTo>
                    <a:pt x="3221" y="1810"/>
                  </a:lnTo>
                  <a:lnTo>
                    <a:pt x="3210" y="1806"/>
                  </a:lnTo>
                  <a:lnTo>
                    <a:pt x="3199" y="1800"/>
                  </a:lnTo>
                  <a:lnTo>
                    <a:pt x="3193" y="1798"/>
                  </a:lnTo>
                  <a:lnTo>
                    <a:pt x="3187" y="1798"/>
                  </a:lnTo>
                  <a:lnTo>
                    <a:pt x="3182" y="1798"/>
                  </a:lnTo>
                  <a:lnTo>
                    <a:pt x="3178" y="1801"/>
                  </a:lnTo>
                  <a:lnTo>
                    <a:pt x="3175" y="1803"/>
                  </a:lnTo>
                  <a:lnTo>
                    <a:pt x="3169" y="1812"/>
                  </a:lnTo>
                  <a:lnTo>
                    <a:pt x="3163" y="1822"/>
                  </a:lnTo>
                  <a:lnTo>
                    <a:pt x="3160" y="1834"/>
                  </a:lnTo>
                  <a:lnTo>
                    <a:pt x="3159" y="1846"/>
                  </a:lnTo>
                  <a:lnTo>
                    <a:pt x="3159" y="1857"/>
                  </a:lnTo>
                  <a:lnTo>
                    <a:pt x="3162" y="1868"/>
                  </a:lnTo>
                  <a:lnTo>
                    <a:pt x="3165" y="1872"/>
                  </a:lnTo>
                  <a:lnTo>
                    <a:pt x="3168" y="1875"/>
                  </a:lnTo>
                  <a:lnTo>
                    <a:pt x="3181" y="1885"/>
                  </a:lnTo>
                  <a:lnTo>
                    <a:pt x="3185" y="1888"/>
                  </a:lnTo>
                  <a:lnTo>
                    <a:pt x="3187" y="1891"/>
                  </a:lnTo>
                  <a:lnTo>
                    <a:pt x="3188" y="1894"/>
                  </a:lnTo>
                  <a:lnTo>
                    <a:pt x="3188" y="1899"/>
                  </a:lnTo>
                  <a:lnTo>
                    <a:pt x="3181" y="1911"/>
                  </a:lnTo>
                  <a:lnTo>
                    <a:pt x="3175" y="1918"/>
                  </a:lnTo>
                  <a:lnTo>
                    <a:pt x="3169" y="1927"/>
                  </a:lnTo>
                  <a:lnTo>
                    <a:pt x="3165" y="1936"/>
                  </a:lnTo>
                  <a:lnTo>
                    <a:pt x="3163" y="1946"/>
                  </a:lnTo>
                  <a:lnTo>
                    <a:pt x="3163" y="1956"/>
                  </a:lnTo>
                  <a:lnTo>
                    <a:pt x="3166" y="1968"/>
                  </a:lnTo>
                  <a:lnTo>
                    <a:pt x="3173" y="1978"/>
                  </a:lnTo>
                  <a:lnTo>
                    <a:pt x="3185" y="1990"/>
                  </a:lnTo>
                  <a:lnTo>
                    <a:pt x="3193" y="1995"/>
                  </a:lnTo>
                  <a:lnTo>
                    <a:pt x="3200" y="1999"/>
                  </a:lnTo>
                  <a:lnTo>
                    <a:pt x="3218" y="2007"/>
                  </a:lnTo>
                  <a:lnTo>
                    <a:pt x="3237" y="2012"/>
                  </a:lnTo>
                  <a:lnTo>
                    <a:pt x="3256" y="2017"/>
                  </a:lnTo>
                  <a:lnTo>
                    <a:pt x="3294" y="2026"/>
                  </a:lnTo>
                  <a:lnTo>
                    <a:pt x="3312" y="2032"/>
                  </a:lnTo>
                  <a:lnTo>
                    <a:pt x="3327" y="2039"/>
                  </a:lnTo>
                  <a:lnTo>
                    <a:pt x="3337" y="2046"/>
                  </a:lnTo>
                  <a:lnTo>
                    <a:pt x="3340" y="2051"/>
                  </a:lnTo>
                  <a:lnTo>
                    <a:pt x="3340" y="2054"/>
                  </a:lnTo>
                  <a:lnTo>
                    <a:pt x="3339" y="2054"/>
                  </a:lnTo>
                  <a:lnTo>
                    <a:pt x="3334" y="2057"/>
                  </a:lnTo>
                  <a:lnTo>
                    <a:pt x="3330" y="2058"/>
                  </a:lnTo>
                  <a:lnTo>
                    <a:pt x="3325" y="2063"/>
                  </a:lnTo>
                  <a:lnTo>
                    <a:pt x="3324" y="2064"/>
                  </a:lnTo>
                  <a:lnTo>
                    <a:pt x="3323" y="2067"/>
                  </a:lnTo>
                  <a:lnTo>
                    <a:pt x="3324" y="2071"/>
                  </a:lnTo>
                  <a:lnTo>
                    <a:pt x="3325" y="2076"/>
                  </a:lnTo>
                  <a:lnTo>
                    <a:pt x="3327" y="2080"/>
                  </a:lnTo>
                  <a:lnTo>
                    <a:pt x="3328" y="2085"/>
                  </a:lnTo>
                  <a:lnTo>
                    <a:pt x="3328" y="2092"/>
                  </a:lnTo>
                  <a:lnTo>
                    <a:pt x="3324" y="2100"/>
                  </a:lnTo>
                  <a:lnTo>
                    <a:pt x="3320" y="2105"/>
                  </a:lnTo>
                  <a:lnTo>
                    <a:pt x="3308" y="2119"/>
                  </a:lnTo>
                  <a:lnTo>
                    <a:pt x="3305" y="2125"/>
                  </a:lnTo>
                  <a:lnTo>
                    <a:pt x="3303" y="2132"/>
                  </a:lnTo>
                  <a:lnTo>
                    <a:pt x="3305" y="2139"/>
                  </a:lnTo>
                  <a:lnTo>
                    <a:pt x="3308" y="2141"/>
                  </a:lnTo>
                  <a:lnTo>
                    <a:pt x="3309" y="2142"/>
                  </a:lnTo>
                  <a:lnTo>
                    <a:pt x="3312" y="2141"/>
                  </a:lnTo>
                  <a:lnTo>
                    <a:pt x="3315" y="2139"/>
                  </a:lnTo>
                  <a:lnTo>
                    <a:pt x="3321" y="2134"/>
                  </a:lnTo>
                  <a:lnTo>
                    <a:pt x="3328" y="2122"/>
                  </a:lnTo>
                  <a:lnTo>
                    <a:pt x="3337" y="2107"/>
                  </a:lnTo>
                  <a:lnTo>
                    <a:pt x="3342" y="2101"/>
                  </a:lnTo>
                  <a:lnTo>
                    <a:pt x="3345" y="2097"/>
                  </a:lnTo>
                  <a:lnTo>
                    <a:pt x="3348" y="2095"/>
                  </a:lnTo>
                  <a:lnTo>
                    <a:pt x="3352" y="2094"/>
                  </a:lnTo>
                  <a:lnTo>
                    <a:pt x="3355" y="2095"/>
                  </a:lnTo>
                  <a:lnTo>
                    <a:pt x="3359" y="2100"/>
                  </a:lnTo>
                  <a:lnTo>
                    <a:pt x="3362" y="2105"/>
                  </a:lnTo>
                  <a:lnTo>
                    <a:pt x="3365" y="2111"/>
                  </a:lnTo>
                  <a:lnTo>
                    <a:pt x="3368" y="2129"/>
                  </a:lnTo>
                  <a:lnTo>
                    <a:pt x="3370" y="2145"/>
                  </a:lnTo>
                  <a:lnTo>
                    <a:pt x="3368" y="2156"/>
                  </a:lnTo>
                  <a:lnTo>
                    <a:pt x="3364" y="2162"/>
                  </a:lnTo>
                  <a:lnTo>
                    <a:pt x="3358" y="2165"/>
                  </a:lnTo>
                  <a:lnTo>
                    <a:pt x="3352" y="2167"/>
                  </a:lnTo>
                  <a:lnTo>
                    <a:pt x="3345" y="2169"/>
                  </a:lnTo>
                  <a:lnTo>
                    <a:pt x="3337" y="2173"/>
                  </a:lnTo>
                  <a:lnTo>
                    <a:pt x="3328" y="2179"/>
                  </a:lnTo>
                  <a:lnTo>
                    <a:pt x="3321" y="2188"/>
                  </a:lnTo>
                  <a:lnTo>
                    <a:pt x="3309" y="2203"/>
                  </a:lnTo>
                  <a:lnTo>
                    <a:pt x="3303" y="2207"/>
                  </a:lnTo>
                  <a:lnTo>
                    <a:pt x="3298" y="2212"/>
                  </a:lnTo>
                  <a:lnTo>
                    <a:pt x="3292" y="2215"/>
                  </a:lnTo>
                  <a:lnTo>
                    <a:pt x="3286" y="2218"/>
                  </a:lnTo>
                  <a:lnTo>
                    <a:pt x="3280" y="2218"/>
                  </a:lnTo>
                  <a:lnTo>
                    <a:pt x="3272" y="2219"/>
                  </a:lnTo>
                  <a:lnTo>
                    <a:pt x="3262" y="2218"/>
                  </a:lnTo>
                  <a:lnTo>
                    <a:pt x="3252" y="2216"/>
                  </a:lnTo>
                  <a:lnTo>
                    <a:pt x="3247" y="2216"/>
                  </a:lnTo>
                  <a:lnTo>
                    <a:pt x="3243" y="2216"/>
                  </a:lnTo>
                  <a:lnTo>
                    <a:pt x="3240" y="2218"/>
                  </a:lnTo>
                  <a:lnTo>
                    <a:pt x="3238" y="2221"/>
                  </a:lnTo>
                  <a:lnTo>
                    <a:pt x="3237" y="2224"/>
                  </a:lnTo>
                  <a:lnTo>
                    <a:pt x="3235" y="2231"/>
                  </a:lnTo>
                  <a:lnTo>
                    <a:pt x="3237" y="2241"/>
                  </a:lnTo>
                  <a:lnTo>
                    <a:pt x="3240" y="2252"/>
                  </a:lnTo>
                  <a:lnTo>
                    <a:pt x="3243" y="2263"/>
                  </a:lnTo>
                  <a:lnTo>
                    <a:pt x="3252" y="2286"/>
                  </a:lnTo>
                  <a:lnTo>
                    <a:pt x="3255" y="2291"/>
                  </a:lnTo>
                  <a:lnTo>
                    <a:pt x="3256" y="2299"/>
                  </a:lnTo>
                  <a:lnTo>
                    <a:pt x="3256" y="2303"/>
                  </a:lnTo>
                  <a:lnTo>
                    <a:pt x="3255" y="2308"/>
                  </a:lnTo>
                  <a:lnTo>
                    <a:pt x="3252" y="2311"/>
                  </a:lnTo>
                  <a:lnTo>
                    <a:pt x="3249" y="2314"/>
                  </a:lnTo>
                  <a:lnTo>
                    <a:pt x="3243" y="2315"/>
                  </a:lnTo>
                  <a:lnTo>
                    <a:pt x="3237" y="2315"/>
                  </a:lnTo>
                  <a:lnTo>
                    <a:pt x="3227" y="2314"/>
                  </a:lnTo>
                  <a:lnTo>
                    <a:pt x="3215" y="2312"/>
                  </a:lnTo>
                  <a:lnTo>
                    <a:pt x="3203" y="2308"/>
                  </a:lnTo>
                  <a:lnTo>
                    <a:pt x="3191" y="2302"/>
                  </a:lnTo>
                  <a:lnTo>
                    <a:pt x="3182" y="2296"/>
                  </a:lnTo>
                  <a:lnTo>
                    <a:pt x="3176" y="2289"/>
                  </a:lnTo>
                  <a:lnTo>
                    <a:pt x="3172" y="2281"/>
                  </a:lnTo>
                  <a:lnTo>
                    <a:pt x="3170" y="2272"/>
                  </a:lnTo>
                  <a:lnTo>
                    <a:pt x="3172" y="2263"/>
                  </a:lnTo>
                  <a:lnTo>
                    <a:pt x="3176" y="2255"/>
                  </a:lnTo>
                  <a:lnTo>
                    <a:pt x="3188" y="2234"/>
                  </a:lnTo>
                  <a:lnTo>
                    <a:pt x="3193" y="2225"/>
                  </a:lnTo>
                  <a:lnTo>
                    <a:pt x="3196" y="2216"/>
                  </a:lnTo>
                  <a:lnTo>
                    <a:pt x="3197" y="2210"/>
                  </a:lnTo>
                  <a:lnTo>
                    <a:pt x="3197" y="2204"/>
                  </a:lnTo>
                  <a:lnTo>
                    <a:pt x="3194" y="2200"/>
                  </a:lnTo>
                  <a:lnTo>
                    <a:pt x="3190" y="2199"/>
                  </a:lnTo>
                  <a:lnTo>
                    <a:pt x="3187" y="2199"/>
                  </a:lnTo>
                  <a:lnTo>
                    <a:pt x="3173" y="2200"/>
                  </a:lnTo>
                  <a:lnTo>
                    <a:pt x="3154" y="2199"/>
                  </a:lnTo>
                  <a:lnTo>
                    <a:pt x="3135" y="2194"/>
                  </a:lnTo>
                  <a:lnTo>
                    <a:pt x="3126" y="2191"/>
                  </a:lnTo>
                  <a:lnTo>
                    <a:pt x="3117" y="2187"/>
                  </a:lnTo>
                  <a:lnTo>
                    <a:pt x="3110" y="2182"/>
                  </a:lnTo>
                  <a:lnTo>
                    <a:pt x="3105" y="2176"/>
                  </a:lnTo>
                  <a:lnTo>
                    <a:pt x="3101" y="2169"/>
                  </a:lnTo>
                  <a:lnTo>
                    <a:pt x="3101" y="2165"/>
                  </a:lnTo>
                  <a:lnTo>
                    <a:pt x="3104" y="2163"/>
                  </a:lnTo>
                  <a:lnTo>
                    <a:pt x="3108" y="2162"/>
                  </a:lnTo>
                  <a:lnTo>
                    <a:pt x="3128" y="2165"/>
                  </a:lnTo>
                  <a:lnTo>
                    <a:pt x="3157" y="2167"/>
                  </a:lnTo>
                  <a:lnTo>
                    <a:pt x="3165" y="2169"/>
                  </a:lnTo>
                  <a:lnTo>
                    <a:pt x="3173" y="2167"/>
                  </a:lnTo>
                  <a:lnTo>
                    <a:pt x="3175" y="2166"/>
                  </a:lnTo>
                  <a:lnTo>
                    <a:pt x="3178" y="2165"/>
                  </a:lnTo>
                  <a:lnTo>
                    <a:pt x="3179" y="2159"/>
                  </a:lnTo>
                  <a:lnTo>
                    <a:pt x="3179" y="2154"/>
                  </a:lnTo>
                  <a:lnTo>
                    <a:pt x="3179" y="2148"/>
                  </a:lnTo>
                  <a:lnTo>
                    <a:pt x="3181" y="2144"/>
                  </a:lnTo>
                  <a:lnTo>
                    <a:pt x="3184" y="2142"/>
                  </a:lnTo>
                  <a:lnTo>
                    <a:pt x="3185" y="2141"/>
                  </a:lnTo>
                  <a:lnTo>
                    <a:pt x="3194" y="2139"/>
                  </a:lnTo>
                  <a:lnTo>
                    <a:pt x="3207" y="2141"/>
                  </a:lnTo>
                  <a:lnTo>
                    <a:pt x="3221" y="2142"/>
                  </a:lnTo>
                  <a:lnTo>
                    <a:pt x="3233" y="2145"/>
                  </a:lnTo>
                  <a:lnTo>
                    <a:pt x="3244" y="2145"/>
                  </a:lnTo>
                  <a:lnTo>
                    <a:pt x="3252" y="2145"/>
                  </a:lnTo>
                  <a:lnTo>
                    <a:pt x="3259" y="2144"/>
                  </a:lnTo>
                  <a:lnTo>
                    <a:pt x="3268" y="2139"/>
                  </a:lnTo>
                  <a:lnTo>
                    <a:pt x="3275" y="2134"/>
                  </a:lnTo>
                  <a:lnTo>
                    <a:pt x="3280" y="2129"/>
                  </a:lnTo>
                  <a:lnTo>
                    <a:pt x="3283" y="2125"/>
                  </a:lnTo>
                  <a:lnTo>
                    <a:pt x="3284" y="2120"/>
                  </a:lnTo>
                  <a:lnTo>
                    <a:pt x="3284" y="2114"/>
                  </a:lnTo>
                  <a:lnTo>
                    <a:pt x="3281" y="2104"/>
                  </a:lnTo>
                  <a:lnTo>
                    <a:pt x="3277" y="2095"/>
                  </a:lnTo>
                  <a:lnTo>
                    <a:pt x="3269" y="2085"/>
                  </a:lnTo>
                  <a:lnTo>
                    <a:pt x="3261" y="2079"/>
                  </a:lnTo>
                  <a:lnTo>
                    <a:pt x="3250" y="2073"/>
                  </a:lnTo>
                  <a:lnTo>
                    <a:pt x="3241" y="2071"/>
                  </a:lnTo>
                  <a:lnTo>
                    <a:pt x="3237" y="2073"/>
                  </a:lnTo>
                  <a:lnTo>
                    <a:pt x="3216" y="2079"/>
                  </a:lnTo>
                  <a:lnTo>
                    <a:pt x="3207" y="2080"/>
                  </a:lnTo>
                  <a:lnTo>
                    <a:pt x="3197" y="2082"/>
                  </a:lnTo>
                  <a:lnTo>
                    <a:pt x="3191" y="2080"/>
                  </a:lnTo>
                  <a:lnTo>
                    <a:pt x="3185" y="2079"/>
                  </a:lnTo>
                  <a:lnTo>
                    <a:pt x="3181" y="2074"/>
                  </a:lnTo>
                  <a:lnTo>
                    <a:pt x="3181" y="2068"/>
                  </a:lnTo>
                  <a:lnTo>
                    <a:pt x="3181" y="2061"/>
                  </a:lnTo>
                  <a:lnTo>
                    <a:pt x="3185" y="2058"/>
                  </a:lnTo>
                  <a:lnTo>
                    <a:pt x="3191" y="2057"/>
                  </a:lnTo>
                  <a:lnTo>
                    <a:pt x="3197" y="2055"/>
                  </a:lnTo>
                  <a:lnTo>
                    <a:pt x="3213" y="2057"/>
                  </a:lnTo>
                  <a:lnTo>
                    <a:pt x="3228" y="2058"/>
                  </a:lnTo>
                  <a:lnTo>
                    <a:pt x="3238" y="2057"/>
                  </a:lnTo>
                  <a:lnTo>
                    <a:pt x="3243" y="2055"/>
                  </a:lnTo>
                  <a:lnTo>
                    <a:pt x="3244" y="2051"/>
                  </a:lnTo>
                  <a:lnTo>
                    <a:pt x="3243" y="2046"/>
                  </a:lnTo>
                  <a:lnTo>
                    <a:pt x="3240" y="2042"/>
                  </a:lnTo>
                  <a:lnTo>
                    <a:pt x="3234" y="2037"/>
                  </a:lnTo>
                  <a:lnTo>
                    <a:pt x="3225" y="2035"/>
                  </a:lnTo>
                  <a:lnTo>
                    <a:pt x="3216" y="2032"/>
                  </a:lnTo>
                  <a:lnTo>
                    <a:pt x="3207" y="2030"/>
                  </a:lnTo>
                  <a:lnTo>
                    <a:pt x="3196" y="2032"/>
                  </a:lnTo>
                  <a:lnTo>
                    <a:pt x="3179" y="2036"/>
                  </a:lnTo>
                  <a:lnTo>
                    <a:pt x="3163" y="2037"/>
                  </a:lnTo>
                  <a:lnTo>
                    <a:pt x="3151" y="2036"/>
                  </a:lnTo>
                  <a:lnTo>
                    <a:pt x="3141" y="2032"/>
                  </a:lnTo>
                  <a:lnTo>
                    <a:pt x="3129" y="2026"/>
                  </a:lnTo>
                  <a:lnTo>
                    <a:pt x="3117" y="2015"/>
                  </a:lnTo>
                  <a:lnTo>
                    <a:pt x="3107" y="2005"/>
                  </a:lnTo>
                  <a:lnTo>
                    <a:pt x="3097" y="1998"/>
                  </a:lnTo>
                  <a:lnTo>
                    <a:pt x="3085" y="1993"/>
                  </a:lnTo>
                  <a:lnTo>
                    <a:pt x="3079" y="1992"/>
                  </a:lnTo>
                  <a:lnTo>
                    <a:pt x="3073" y="1992"/>
                  </a:lnTo>
                  <a:lnTo>
                    <a:pt x="3067" y="1992"/>
                  </a:lnTo>
                  <a:lnTo>
                    <a:pt x="3061" y="1993"/>
                  </a:lnTo>
                  <a:lnTo>
                    <a:pt x="3055" y="1996"/>
                  </a:lnTo>
                  <a:lnTo>
                    <a:pt x="3051" y="2001"/>
                  </a:lnTo>
                  <a:lnTo>
                    <a:pt x="3047" y="2007"/>
                  </a:lnTo>
                  <a:lnTo>
                    <a:pt x="3042" y="2014"/>
                  </a:lnTo>
                  <a:lnTo>
                    <a:pt x="3039" y="2023"/>
                  </a:lnTo>
                  <a:lnTo>
                    <a:pt x="3036" y="2033"/>
                  </a:lnTo>
                  <a:lnTo>
                    <a:pt x="3033" y="2044"/>
                  </a:lnTo>
                  <a:lnTo>
                    <a:pt x="3030" y="2052"/>
                  </a:lnTo>
                  <a:lnTo>
                    <a:pt x="3027" y="2058"/>
                  </a:lnTo>
                  <a:lnTo>
                    <a:pt x="3023" y="2064"/>
                  </a:lnTo>
                  <a:lnTo>
                    <a:pt x="3018" y="2067"/>
                  </a:lnTo>
                  <a:lnTo>
                    <a:pt x="3014" y="2070"/>
                  </a:lnTo>
                  <a:lnTo>
                    <a:pt x="3002" y="2073"/>
                  </a:lnTo>
                  <a:lnTo>
                    <a:pt x="2981" y="2074"/>
                  </a:lnTo>
                  <a:lnTo>
                    <a:pt x="2973" y="2076"/>
                  </a:lnTo>
                  <a:lnTo>
                    <a:pt x="2968" y="2079"/>
                  </a:lnTo>
                  <a:lnTo>
                    <a:pt x="2964" y="2082"/>
                  </a:lnTo>
                  <a:lnTo>
                    <a:pt x="2962" y="2086"/>
                  </a:lnTo>
                  <a:lnTo>
                    <a:pt x="2961" y="2089"/>
                  </a:lnTo>
                  <a:lnTo>
                    <a:pt x="2961" y="2092"/>
                  </a:lnTo>
                  <a:lnTo>
                    <a:pt x="2961" y="2095"/>
                  </a:lnTo>
                  <a:lnTo>
                    <a:pt x="2965" y="2101"/>
                  </a:lnTo>
                  <a:lnTo>
                    <a:pt x="2973" y="2107"/>
                  </a:lnTo>
                  <a:lnTo>
                    <a:pt x="2984" y="2111"/>
                  </a:lnTo>
                  <a:lnTo>
                    <a:pt x="2996" y="2114"/>
                  </a:lnTo>
                  <a:lnTo>
                    <a:pt x="3011" y="2117"/>
                  </a:lnTo>
                  <a:lnTo>
                    <a:pt x="3027" y="2117"/>
                  </a:lnTo>
                  <a:lnTo>
                    <a:pt x="3042" y="2120"/>
                  </a:lnTo>
                  <a:lnTo>
                    <a:pt x="3055" y="2125"/>
                  </a:lnTo>
                  <a:lnTo>
                    <a:pt x="3067" y="2132"/>
                  </a:lnTo>
                  <a:lnTo>
                    <a:pt x="3078" y="2139"/>
                  </a:lnTo>
                  <a:lnTo>
                    <a:pt x="3083" y="2145"/>
                  </a:lnTo>
                  <a:lnTo>
                    <a:pt x="3086" y="2153"/>
                  </a:lnTo>
                  <a:lnTo>
                    <a:pt x="3086" y="2154"/>
                  </a:lnTo>
                  <a:lnTo>
                    <a:pt x="3085" y="2157"/>
                  </a:lnTo>
                  <a:lnTo>
                    <a:pt x="3083" y="2159"/>
                  </a:lnTo>
                  <a:lnTo>
                    <a:pt x="3080" y="2159"/>
                  </a:lnTo>
                  <a:lnTo>
                    <a:pt x="3075" y="2160"/>
                  </a:lnTo>
                  <a:lnTo>
                    <a:pt x="3070" y="2162"/>
                  </a:lnTo>
                  <a:lnTo>
                    <a:pt x="3067" y="2165"/>
                  </a:lnTo>
                  <a:lnTo>
                    <a:pt x="3066" y="2169"/>
                  </a:lnTo>
                  <a:lnTo>
                    <a:pt x="3061" y="2176"/>
                  </a:lnTo>
                  <a:lnTo>
                    <a:pt x="3060" y="2179"/>
                  </a:lnTo>
                  <a:lnTo>
                    <a:pt x="3055" y="2179"/>
                  </a:lnTo>
                  <a:lnTo>
                    <a:pt x="3052" y="2179"/>
                  </a:lnTo>
                  <a:lnTo>
                    <a:pt x="3048" y="2178"/>
                  </a:lnTo>
                  <a:lnTo>
                    <a:pt x="3038" y="2173"/>
                  </a:lnTo>
                  <a:lnTo>
                    <a:pt x="3030" y="2173"/>
                  </a:lnTo>
                  <a:lnTo>
                    <a:pt x="3026" y="2173"/>
                  </a:lnTo>
                  <a:lnTo>
                    <a:pt x="3021" y="2175"/>
                  </a:lnTo>
                  <a:lnTo>
                    <a:pt x="3017" y="2176"/>
                  </a:lnTo>
                  <a:lnTo>
                    <a:pt x="3015" y="2179"/>
                  </a:lnTo>
                  <a:lnTo>
                    <a:pt x="3014" y="2182"/>
                  </a:lnTo>
                  <a:lnTo>
                    <a:pt x="3014" y="2187"/>
                  </a:lnTo>
                  <a:lnTo>
                    <a:pt x="3015" y="2191"/>
                  </a:lnTo>
                  <a:lnTo>
                    <a:pt x="3018" y="2196"/>
                  </a:lnTo>
                  <a:lnTo>
                    <a:pt x="3023" y="2203"/>
                  </a:lnTo>
                  <a:lnTo>
                    <a:pt x="3024" y="2209"/>
                  </a:lnTo>
                  <a:lnTo>
                    <a:pt x="3024" y="2213"/>
                  </a:lnTo>
                  <a:lnTo>
                    <a:pt x="3021" y="2219"/>
                  </a:lnTo>
                  <a:lnTo>
                    <a:pt x="3017" y="2230"/>
                  </a:lnTo>
                  <a:lnTo>
                    <a:pt x="3015" y="2235"/>
                  </a:lnTo>
                  <a:lnTo>
                    <a:pt x="3014" y="2241"/>
                  </a:lnTo>
                  <a:lnTo>
                    <a:pt x="3014" y="2246"/>
                  </a:lnTo>
                  <a:lnTo>
                    <a:pt x="3013" y="2249"/>
                  </a:lnTo>
                  <a:lnTo>
                    <a:pt x="3010" y="2250"/>
                  </a:lnTo>
                  <a:lnTo>
                    <a:pt x="3005" y="2250"/>
                  </a:lnTo>
                  <a:lnTo>
                    <a:pt x="2993" y="2249"/>
                  </a:lnTo>
                  <a:lnTo>
                    <a:pt x="2980" y="2246"/>
                  </a:lnTo>
                  <a:lnTo>
                    <a:pt x="2965" y="2243"/>
                  </a:lnTo>
                  <a:lnTo>
                    <a:pt x="2949" y="2240"/>
                  </a:lnTo>
                  <a:lnTo>
                    <a:pt x="2936" y="2240"/>
                  </a:lnTo>
                  <a:lnTo>
                    <a:pt x="2908" y="2241"/>
                  </a:lnTo>
                  <a:lnTo>
                    <a:pt x="2875" y="2246"/>
                  </a:lnTo>
                  <a:lnTo>
                    <a:pt x="2843" y="2250"/>
                  </a:lnTo>
                  <a:lnTo>
                    <a:pt x="2812" y="2258"/>
                  </a:lnTo>
                  <a:lnTo>
                    <a:pt x="2797" y="2259"/>
                  </a:lnTo>
                  <a:lnTo>
                    <a:pt x="2784" y="2260"/>
                  </a:lnTo>
                  <a:lnTo>
                    <a:pt x="2770" y="2259"/>
                  </a:lnTo>
                  <a:lnTo>
                    <a:pt x="2759" y="2258"/>
                  </a:lnTo>
                  <a:lnTo>
                    <a:pt x="2745" y="2255"/>
                  </a:lnTo>
                  <a:lnTo>
                    <a:pt x="2735" y="2252"/>
                  </a:lnTo>
                  <a:lnTo>
                    <a:pt x="2725" y="2247"/>
                  </a:lnTo>
                  <a:lnTo>
                    <a:pt x="2714" y="2241"/>
                  </a:lnTo>
                  <a:lnTo>
                    <a:pt x="2707" y="2237"/>
                  </a:lnTo>
                  <a:lnTo>
                    <a:pt x="2700" y="2231"/>
                  </a:lnTo>
                  <a:lnTo>
                    <a:pt x="2695" y="2225"/>
                  </a:lnTo>
                  <a:lnTo>
                    <a:pt x="2689" y="2221"/>
                  </a:lnTo>
                  <a:lnTo>
                    <a:pt x="2682" y="2218"/>
                  </a:lnTo>
                  <a:lnTo>
                    <a:pt x="2676" y="2216"/>
                  </a:lnTo>
                  <a:lnTo>
                    <a:pt x="2661" y="2213"/>
                  </a:lnTo>
                  <a:lnTo>
                    <a:pt x="2646" y="2213"/>
                  </a:lnTo>
                  <a:lnTo>
                    <a:pt x="2626" y="2213"/>
                  </a:lnTo>
                  <a:lnTo>
                    <a:pt x="2615" y="2212"/>
                  </a:lnTo>
                  <a:lnTo>
                    <a:pt x="2608" y="2209"/>
                  </a:lnTo>
                  <a:lnTo>
                    <a:pt x="2602" y="2204"/>
                  </a:lnTo>
                  <a:lnTo>
                    <a:pt x="2598" y="2199"/>
                  </a:lnTo>
                  <a:lnTo>
                    <a:pt x="2592" y="2193"/>
                  </a:lnTo>
                  <a:lnTo>
                    <a:pt x="2584" y="2188"/>
                  </a:lnTo>
                  <a:lnTo>
                    <a:pt x="2575" y="2184"/>
                  </a:lnTo>
                  <a:lnTo>
                    <a:pt x="2562" y="2182"/>
                  </a:lnTo>
                  <a:lnTo>
                    <a:pt x="2555" y="2181"/>
                  </a:lnTo>
                  <a:lnTo>
                    <a:pt x="2549" y="2179"/>
                  </a:lnTo>
                  <a:lnTo>
                    <a:pt x="2544" y="2178"/>
                  </a:lnTo>
                  <a:lnTo>
                    <a:pt x="2540" y="2175"/>
                  </a:lnTo>
                  <a:lnTo>
                    <a:pt x="2534" y="2169"/>
                  </a:lnTo>
                  <a:lnTo>
                    <a:pt x="2531" y="2162"/>
                  </a:lnTo>
                  <a:lnTo>
                    <a:pt x="2530" y="2153"/>
                  </a:lnTo>
                  <a:lnTo>
                    <a:pt x="2528" y="2142"/>
                  </a:lnTo>
                  <a:lnTo>
                    <a:pt x="2528" y="2134"/>
                  </a:lnTo>
                  <a:lnTo>
                    <a:pt x="2527" y="2126"/>
                  </a:lnTo>
                  <a:lnTo>
                    <a:pt x="2525" y="2123"/>
                  </a:lnTo>
                  <a:lnTo>
                    <a:pt x="2522" y="2120"/>
                  </a:lnTo>
                  <a:lnTo>
                    <a:pt x="2514" y="2116"/>
                  </a:lnTo>
                  <a:lnTo>
                    <a:pt x="2502" y="2114"/>
                  </a:lnTo>
                  <a:lnTo>
                    <a:pt x="2488" y="2113"/>
                  </a:lnTo>
                  <a:lnTo>
                    <a:pt x="2468" y="2114"/>
                  </a:lnTo>
                  <a:lnTo>
                    <a:pt x="2446" y="2117"/>
                  </a:lnTo>
                  <a:lnTo>
                    <a:pt x="2426" y="2123"/>
                  </a:lnTo>
                  <a:lnTo>
                    <a:pt x="2417" y="2126"/>
                  </a:lnTo>
                  <a:lnTo>
                    <a:pt x="2412" y="2131"/>
                  </a:lnTo>
                  <a:lnTo>
                    <a:pt x="2398" y="2136"/>
                  </a:lnTo>
                  <a:lnTo>
                    <a:pt x="2385" y="2141"/>
                  </a:lnTo>
                  <a:lnTo>
                    <a:pt x="2354" y="2147"/>
                  </a:lnTo>
                  <a:lnTo>
                    <a:pt x="2339" y="2151"/>
                  </a:lnTo>
                  <a:lnTo>
                    <a:pt x="2326" y="2157"/>
                  </a:lnTo>
                  <a:lnTo>
                    <a:pt x="2320" y="2160"/>
                  </a:lnTo>
                  <a:lnTo>
                    <a:pt x="2316" y="2165"/>
                  </a:lnTo>
                  <a:lnTo>
                    <a:pt x="2311" y="2170"/>
                  </a:lnTo>
                  <a:lnTo>
                    <a:pt x="2308" y="2176"/>
                  </a:lnTo>
                  <a:lnTo>
                    <a:pt x="2304" y="2185"/>
                  </a:lnTo>
                  <a:lnTo>
                    <a:pt x="2304" y="2191"/>
                  </a:lnTo>
                  <a:lnTo>
                    <a:pt x="2304" y="2197"/>
                  </a:lnTo>
                  <a:lnTo>
                    <a:pt x="2307" y="2201"/>
                  </a:lnTo>
                  <a:lnTo>
                    <a:pt x="2311" y="2203"/>
                  </a:lnTo>
                  <a:lnTo>
                    <a:pt x="2316" y="2204"/>
                  </a:lnTo>
                  <a:lnTo>
                    <a:pt x="2327" y="2206"/>
                  </a:lnTo>
                  <a:lnTo>
                    <a:pt x="2339" y="2206"/>
                  </a:lnTo>
                  <a:lnTo>
                    <a:pt x="2347" y="2204"/>
                  </a:lnTo>
                  <a:lnTo>
                    <a:pt x="2352" y="2201"/>
                  </a:lnTo>
                  <a:lnTo>
                    <a:pt x="2361" y="2194"/>
                  </a:lnTo>
                  <a:lnTo>
                    <a:pt x="2367" y="2190"/>
                  </a:lnTo>
                  <a:lnTo>
                    <a:pt x="2375" y="2187"/>
                  </a:lnTo>
                  <a:lnTo>
                    <a:pt x="2382" y="2184"/>
                  </a:lnTo>
                  <a:lnTo>
                    <a:pt x="2392" y="2182"/>
                  </a:lnTo>
                  <a:lnTo>
                    <a:pt x="2404" y="2184"/>
                  </a:lnTo>
                  <a:lnTo>
                    <a:pt x="2412" y="2184"/>
                  </a:lnTo>
                  <a:lnTo>
                    <a:pt x="2425" y="2182"/>
                  </a:lnTo>
                  <a:lnTo>
                    <a:pt x="2435" y="2179"/>
                  </a:lnTo>
                  <a:lnTo>
                    <a:pt x="2446" y="2175"/>
                  </a:lnTo>
                  <a:lnTo>
                    <a:pt x="2456" y="2169"/>
                  </a:lnTo>
                  <a:lnTo>
                    <a:pt x="2473" y="2157"/>
                  </a:lnTo>
                  <a:lnTo>
                    <a:pt x="2482" y="2154"/>
                  </a:lnTo>
                  <a:lnTo>
                    <a:pt x="2488" y="2153"/>
                  </a:lnTo>
                  <a:lnTo>
                    <a:pt x="2494" y="2154"/>
                  </a:lnTo>
                  <a:lnTo>
                    <a:pt x="2499" y="2157"/>
                  </a:lnTo>
                  <a:lnTo>
                    <a:pt x="2500" y="2160"/>
                  </a:lnTo>
                  <a:lnTo>
                    <a:pt x="2500" y="2165"/>
                  </a:lnTo>
                  <a:lnTo>
                    <a:pt x="2499" y="2169"/>
                  </a:lnTo>
                  <a:lnTo>
                    <a:pt x="2494" y="2173"/>
                  </a:lnTo>
                  <a:lnTo>
                    <a:pt x="2481" y="2182"/>
                  </a:lnTo>
                  <a:lnTo>
                    <a:pt x="2463" y="2193"/>
                  </a:lnTo>
                  <a:lnTo>
                    <a:pt x="2443" y="2201"/>
                  </a:lnTo>
                  <a:lnTo>
                    <a:pt x="2420" y="2209"/>
                  </a:lnTo>
                  <a:lnTo>
                    <a:pt x="2400" y="2215"/>
                  </a:lnTo>
                  <a:lnTo>
                    <a:pt x="2382" y="2218"/>
                  </a:lnTo>
                  <a:lnTo>
                    <a:pt x="2376" y="2219"/>
                  </a:lnTo>
                  <a:lnTo>
                    <a:pt x="2370" y="2222"/>
                  </a:lnTo>
                  <a:lnTo>
                    <a:pt x="2364" y="2224"/>
                  </a:lnTo>
                  <a:lnTo>
                    <a:pt x="2361" y="2228"/>
                  </a:lnTo>
                  <a:lnTo>
                    <a:pt x="2358" y="2231"/>
                  </a:lnTo>
                  <a:lnTo>
                    <a:pt x="2357" y="2235"/>
                  </a:lnTo>
                  <a:lnTo>
                    <a:pt x="2357" y="2241"/>
                  </a:lnTo>
                  <a:lnTo>
                    <a:pt x="2357" y="2247"/>
                  </a:lnTo>
                  <a:lnTo>
                    <a:pt x="2360" y="2260"/>
                  </a:lnTo>
                  <a:lnTo>
                    <a:pt x="2367" y="2277"/>
                  </a:lnTo>
                  <a:lnTo>
                    <a:pt x="2378" y="2294"/>
                  </a:lnTo>
                  <a:lnTo>
                    <a:pt x="2391" y="2315"/>
                  </a:lnTo>
                  <a:lnTo>
                    <a:pt x="2401" y="2333"/>
                  </a:lnTo>
                  <a:lnTo>
                    <a:pt x="2404" y="2339"/>
                  </a:lnTo>
                  <a:lnTo>
                    <a:pt x="2404" y="2343"/>
                  </a:lnTo>
                  <a:lnTo>
                    <a:pt x="2404" y="2348"/>
                  </a:lnTo>
                  <a:lnTo>
                    <a:pt x="2403" y="2349"/>
                  </a:lnTo>
                  <a:lnTo>
                    <a:pt x="2400" y="2352"/>
                  </a:lnTo>
                  <a:lnTo>
                    <a:pt x="2397" y="2352"/>
                  </a:lnTo>
                  <a:lnTo>
                    <a:pt x="2389" y="2354"/>
                  </a:lnTo>
                  <a:lnTo>
                    <a:pt x="2382" y="2356"/>
                  </a:lnTo>
                  <a:lnTo>
                    <a:pt x="2378" y="2358"/>
                  </a:lnTo>
                  <a:lnTo>
                    <a:pt x="2376" y="2359"/>
                  </a:lnTo>
                  <a:lnTo>
                    <a:pt x="2375" y="2364"/>
                  </a:lnTo>
                  <a:lnTo>
                    <a:pt x="2373" y="2368"/>
                  </a:lnTo>
                  <a:lnTo>
                    <a:pt x="2372" y="2373"/>
                  </a:lnTo>
                  <a:lnTo>
                    <a:pt x="2370" y="2376"/>
                  </a:lnTo>
                  <a:lnTo>
                    <a:pt x="2366" y="2377"/>
                  </a:lnTo>
                  <a:lnTo>
                    <a:pt x="2361" y="2379"/>
                  </a:lnTo>
                  <a:lnTo>
                    <a:pt x="2354" y="2377"/>
                  </a:lnTo>
                  <a:lnTo>
                    <a:pt x="2345" y="2374"/>
                  </a:lnTo>
                  <a:lnTo>
                    <a:pt x="2336" y="2371"/>
                  </a:lnTo>
                  <a:lnTo>
                    <a:pt x="2330" y="2367"/>
                  </a:lnTo>
                  <a:lnTo>
                    <a:pt x="2325" y="2361"/>
                  </a:lnTo>
                  <a:lnTo>
                    <a:pt x="2323" y="2356"/>
                  </a:lnTo>
                  <a:lnTo>
                    <a:pt x="2323" y="2355"/>
                  </a:lnTo>
                  <a:lnTo>
                    <a:pt x="2325" y="2352"/>
                  </a:lnTo>
                  <a:lnTo>
                    <a:pt x="2326" y="2351"/>
                  </a:lnTo>
                  <a:lnTo>
                    <a:pt x="2329" y="2349"/>
                  </a:lnTo>
                  <a:lnTo>
                    <a:pt x="2339" y="2345"/>
                  </a:lnTo>
                  <a:lnTo>
                    <a:pt x="2342" y="2342"/>
                  </a:lnTo>
                  <a:lnTo>
                    <a:pt x="2344" y="2339"/>
                  </a:lnTo>
                  <a:lnTo>
                    <a:pt x="2347" y="2331"/>
                  </a:lnTo>
                  <a:lnTo>
                    <a:pt x="2345" y="2324"/>
                  </a:lnTo>
                  <a:lnTo>
                    <a:pt x="2342" y="2315"/>
                  </a:lnTo>
                  <a:lnTo>
                    <a:pt x="2338" y="2308"/>
                  </a:lnTo>
                  <a:lnTo>
                    <a:pt x="2330" y="2299"/>
                  </a:lnTo>
                  <a:lnTo>
                    <a:pt x="2321" y="2291"/>
                  </a:lnTo>
                  <a:lnTo>
                    <a:pt x="2313" y="2286"/>
                  </a:lnTo>
                  <a:lnTo>
                    <a:pt x="2305" y="2283"/>
                  </a:lnTo>
                  <a:lnTo>
                    <a:pt x="2299" y="2283"/>
                  </a:lnTo>
                  <a:lnTo>
                    <a:pt x="2293" y="2281"/>
                  </a:lnTo>
                  <a:lnTo>
                    <a:pt x="2289" y="2281"/>
                  </a:lnTo>
                  <a:lnTo>
                    <a:pt x="2286" y="2280"/>
                  </a:lnTo>
                  <a:lnTo>
                    <a:pt x="2286" y="2277"/>
                  </a:lnTo>
                  <a:lnTo>
                    <a:pt x="2286" y="2271"/>
                  </a:lnTo>
                  <a:lnTo>
                    <a:pt x="2286" y="2266"/>
                  </a:lnTo>
                  <a:lnTo>
                    <a:pt x="2284" y="2263"/>
                  </a:lnTo>
                  <a:lnTo>
                    <a:pt x="2282" y="2262"/>
                  </a:lnTo>
                  <a:lnTo>
                    <a:pt x="2277" y="2262"/>
                  </a:lnTo>
                  <a:lnTo>
                    <a:pt x="2271" y="2262"/>
                  </a:lnTo>
                  <a:lnTo>
                    <a:pt x="2262" y="2262"/>
                  </a:lnTo>
                  <a:lnTo>
                    <a:pt x="2251" y="2260"/>
                  </a:lnTo>
                  <a:lnTo>
                    <a:pt x="2245" y="2259"/>
                  </a:lnTo>
                  <a:lnTo>
                    <a:pt x="2239" y="2256"/>
                  </a:lnTo>
                  <a:lnTo>
                    <a:pt x="2218" y="2240"/>
                  </a:lnTo>
                  <a:lnTo>
                    <a:pt x="2209" y="2235"/>
                  </a:lnTo>
                  <a:lnTo>
                    <a:pt x="2205" y="2234"/>
                  </a:lnTo>
                  <a:lnTo>
                    <a:pt x="2199" y="2233"/>
                  </a:lnTo>
                  <a:lnTo>
                    <a:pt x="2189" y="2234"/>
                  </a:lnTo>
                  <a:lnTo>
                    <a:pt x="2177" y="2240"/>
                  </a:lnTo>
                  <a:lnTo>
                    <a:pt x="2165" y="2244"/>
                  </a:lnTo>
                  <a:lnTo>
                    <a:pt x="2153" y="2249"/>
                  </a:lnTo>
                  <a:lnTo>
                    <a:pt x="2140" y="2250"/>
                  </a:lnTo>
                  <a:lnTo>
                    <a:pt x="2125" y="2253"/>
                  </a:lnTo>
                  <a:lnTo>
                    <a:pt x="2090" y="2256"/>
                  </a:lnTo>
                  <a:lnTo>
                    <a:pt x="2047" y="2262"/>
                  </a:lnTo>
                  <a:lnTo>
                    <a:pt x="2028" y="2265"/>
                  </a:lnTo>
                  <a:lnTo>
                    <a:pt x="2005" y="2266"/>
                  </a:lnTo>
                  <a:lnTo>
                    <a:pt x="1960" y="2268"/>
                  </a:lnTo>
                  <a:lnTo>
                    <a:pt x="1920" y="2266"/>
                  </a:lnTo>
                  <a:lnTo>
                    <a:pt x="1884" y="2263"/>
                  </a:lnTo>
                  <a:lnTo>
                    <a:pt x="1868" y="2260"/>
                  </a:lnTo>
                  <a:lnTo>
                    <a:pt x="1856" y="2256"/>
                  </a:lnTo>
                  <a:lnTo>
                    <a:pt x="1846" y="2253"/>
                  </a:lnTo>
                  <a:lnTo>
                    <a:pt x="1839" y="2247"/>
                  </a:lnTo>
                  <a:lnTo>
                    <a:pt x="1836" y="2244"/>
                  </a:lnTo>
                  <a:lnTo>
                    <a:pt x="1834" y="2240"/>
                  </a:lnTo>
                  <a:lnTo>
                    <a:pt x="1836" y="2235"/>
                  </a:lnTo>
                  <a:lnTo>
                    <a:pt x="1837" y="2231"/>
                  </a:lnTo>
                  <a:lnTo>
                    <a:pt x="1846" y="2221"/>
                  </a:lnTo>
                  <a:lnTo>
                    <a:pt x="1858" y="2212"/>
                  </a:lnTo>
                  <a:lnTo>
                    <a:pt x="1871" y="2204"/>
                  </a:lnTo>
                  <a:lnTo>
                    <a:pt x="1886" y="2199"/>
                  </a:lnTo>
                  <a:lnTo>
                    <a:pt x="1901" y="2194"/>
                  </a:lnTo>
                  <a:lnTo>
                    <a:pt x="1912" y="2193"/>
                  </a:lnTo>
                  <a:lnTo>
                    <a:pt x="1918" y="2193"/>
                  </a:lnTo>
                  <a:lnTo>
                    <a:pt x="1923" y="2194"/>
                  </a:lnTo>
                  <a:lnTo>
                    <a:pt x="1927" y="2193"/>
                  </a:lnTo>
                  <a:lnTo>
                    <a:pt x="1929" y="2188"/>
                  </a:lnTo>
                  <a:lnTo>
                    <a:pt x="1929" y="2184"/>
                  </a:lnTo>
                  <a:lnTo>
                    <a:pt x="1926" y="2176"/>
                  </a:lnTo>
                  <a:lnTo>
                    <a:pt x="1920" y="2167"/>
                  </a:lnTo>
                  <a:lnTo>
                    <a:pt x="1912" y="2159"/>
                  </a:lnTo>
                  <a:lnTo>
                    <a:pt x="1904" y="2150"/>
                  </a:lnTo>
                  <a:lnTo>
                    <a:pt x="1892" y="2139"/>
                  </a:lnTo>
                  <a:lnTo>
                    <a:pt x="1882" y="2132"/>
                  </a:lnTo>
                  <a:lnTo>
                    <a:pt x="1868" y="2126"/>
                  </a:lnTo>
                  <a:lnTo>
                    <a:pt x="1855" y="2120"/>
                  </a:lnTo>
                  <a:lnTo>
                    <a:pt x="1842" y="2114"/>
                  </a:lnTo>
                  <a:lnTo>
                    <a:pt x="1815" y="2107"/>
                  </a:lnTo>
                  <a:lnTo>
                    <a:pt x="1802" y="2105"/>
                  </a:lnTo>
                  <a:lnTo>
                    <a:pt x="1793" y="2105"/>
                  </a:lnTo>
                  <a:lnTo>
                    <a:pt x="1785" y="2105"/>
                  </a:lnTo>
                  <a:lnTo>
                    <a:pt x="1781" y="2107"/>
                  </a:lnTo>
                  <a:lnTo>
                    <a:pt x="1778" y="2108"/>
                  </a:lnTo>
                  <a:lnTo>
                    <a:pt x="1778" y="2111"/>
                  </a:lnTo>
                  <a:lnTo>
                    <a:pt x="1777" y="2116"/>
                  </a:lnTo>
                  <a:lnTo>
                    <a:pt x="1775" y="2117"/>
                  </a:lnTo>
                  <a:lnTo>
                    <a:pt x="1771" y="2119"/>
                  </a:lnTo>
                  <a:lnTo>
                    <a:pt x="1765" y="2119"/>
                  </a:lnTo>
                  <a:lnTo>
                    <a:pt x="1750" y="2117"/>
                  </a:lnTo>
                  <a:lnTo>
                    <a:pt x="1728" y="2113"/>
                  </a:lnTo>
                  <a:lnTo>
                    <a:pt x="1675" y="2102"/>
                  </a:lnTo>
                  <a:lnTo>
                    <a:pt x="1656" y="2098"/>
                  </a:lnTo>
                  <a:lnTo>
                    <a:pt x="1639" y="2092"/>
                  </a:lnTo>
                  <a:lnTo>
                    <a:pt x="1616" y="2082"/>
                  </a:lnTo>
                  <a:lnTo>
                    <a:pt x="1605" y="2077"/>
                  </a:lnTo>
                  <a:lnTo>
                    <a:pt x="1595" y="2073"/>
                  </a:lnTo>
                  <a:lnTo>
                    <a:pt x="1585" y="2071"/>
                  </a:lnTo>
                  <a:lnTo>
                    <a:pt x="1571" y="2070"/>
                  </a:lnTo>
                  <a:lnTo>
                    <a:pt x="1557" y="2068"/>
                  </a:lnTo>
                  <a:lnTo>
                    <a:pt x="1540" y="2066"/>
                  </a:lnTo>
                  <a:lnTo>
                    <a:pt x="1523" y="2063"/>
                  </a:lnTo>
                  <a:lnTo>
                    <a:pt x="1505" y="2058"/>
                  </a:lnTo>
                  <a:lnTo>
                    <a:pt x="1487" y="2052"/>
                  </a:lnTo>
                  <a:lnTo>
                    <a:pt x="1468" y="2044"/>
                  </a:lnTo>
                  <a:lnTo>
                    <a:pt x="1450" y="2035"/>
                  </a:lnTo>
                  <a:lnTo>
                    <a:pt x="1434" y="2023"/>
                  </a:lnTo>
                  <a:lnTo>
                    <a:pt x="1425" y="2017"/>
                  </a:lnTo>
                  <a:lnTo>
                    <a:pt x="1416" y="2012"/>
                  </a:lnTo>
                  <a:lnTo>
                    <a:pt x="1407" y="2010"/>
                  </a:lnTo>
                  <a:lnTo>
                    <a:pt x="1397" y="2007"/>
                  </a:lnTo>
                  <a:lnTo>
                    <a:pt x="1376" y="2002"/>
                  </a:lnTo>
                  <a:lnTo>
                    <a:pt x="1354" y="2001"/>
                  </a:lnTo>
                  <a:lnTo>
                    <a:pt x="1340" y="2001"/>
                  </a:lnTo>
                  <a:lnTo>
                    <a:pt x="1326" y="2002"/>
                  </a:lnTo>
                  <a:lnTo>
                    <a:pt x="1315" y="2005"/>
                  </a:lnTo>
                  <a:lnTo>
                    <a:pt x="1303" y="2008"/>
                  </a:lnTo>
                  <a:lnTo>
                    <a:pt x="1292" y="2012"/>
                  </a:lnTo>
                  <a:lnTo>
                    <a:pt x="1285" y="2017"/>
                  </a:lnTo>
                  <a:lnTo>
                    <a:pt x="1278" y="2023"/>
                  </a:lnTo>
                  <a:lnTo>
                    <a:pt x="1275" y="2029"/>
                  </a:lnTo>
                  <a:lnTo>
                    <a:pt x="1269" y="2037"/>
                  </a:lnTo>
                  <a:lnTo>
                    <a:pt x="1263" y="2045"/>
                  </a:lnTo>
                  <a:lnTo>
                    <a:pt x="1254" y="2051"/>
                  </a:lnTo>
                  <a:lnTo>
                    <a:pt x="1245" y="2054"/>
                  </a:lnTo>
                  <a:lnTo>
                    <a:pt x="1236" y="2057"/>
                  </a:lnTo>
                  <a:lnTo>
                    <a:pt x="1224" y="2058"/>
                  </a:lnTo>
                  <a:lnTo>
                    <a:pt x="1202" y="2058"/>
                  </a:lnTo>
                  <a:lnTo>
                    <a:pt x="1193" y="2058"/>
                  </a:lnTo>
                  <a:lnTo>
                    <a:pt x="1187" y="2058"/>
                  </a:lnTo>
                  <a:lnTo>
                    <a:pt x="1183" y="2057"/>
                  </a:lnTo>
                  <a:lnTo>
                    <a:pt x="1182" y="2055"/>
                  </a:lnTo>
                  <a:lnTo>
                    <a:pt x="1180" y="2052"/>
                  </a:lnTo>
                  <a:lnTo>
                    <a:pt x="1182" y="2046"/>
                  </a:lnTo>
                  <a:lnTo>
                    <a:pt x="1186" y="2037"/>
                  </a:lnTo>
                  <a:lnTo>
                    <a:pt x="1196" y="2023"/>
                  </a:lnTo>
                  <a:lnTo>
                    <a:pt x="1198" y="2017"/>
                  </a:lnTo>
                  <a:lnTo>
                    <a:pt x="1198" y="2015"/>
                  </a:lnTo>
                  <a:lnTo>
                    <a:pt x="1196" y="2012"/>
                  </a:lnTo>
                  <a:lnTo>
                    <a:pt x="1193" y="2011"/>
                  </a:lnTo>
                  <a:lnTo>
                    <a:pt x="1192" y="2008"/>
                  </a:lnTo>
                  <a:lnTo>
                    <a:pt x="1189" y="2001"/>
                  </a:lnTo>
                  <a:lnTo>
                    <a:pt x="1187" y="1983"/>
                  </a:lnTo>
                  <a:lnTo>
                    <a:pt x="1186" y="1974"/>
                  </a:lnTo>
                  <a:lnTo>
                    <a:pt x="1185" y="1967"/>
                  </a:lnTo>
                  <a:lnTo>
                    <a:pt x="1183" y="1964"/>
                  </a:lnTo>
                  <a:lnTo>
                    <a:pt x="1180" y="1961"/>
                  </a:lnTo>
                  <a:lnTo>
                    <a:pt x="1177" y="1959"/>
                  </a:lnTo>
                  <a:lnTo>
                    <a:pt x="1173" y="1958"/>
                  </a:lnTo>
                  <a:lnTo>
                    <a:pt x="1171" y="1958"/>
                  </a:lnTo>
                  <a:lnTo>
                    <a:pt x="1167" y="1959"/>
                  </a:lnTo>
                  <a:lnTo>
                    <a:pt x="1162" y="1962"/>
                  </a:lnTo>
                  <a:lnTo>
                    <a:pt x="1158" y="1968"/>
                  </a:lnTo>
                  <a:lnTo>
                    <a:pt x="1153" y="1974"/>
                  </a:lnTo>
                  <a:lnTo>
                    <a:pt x="1143" y="1990"/>
                  </a:lnTo>
                  <a:lnTo>
                    <a:pt x="1133" y="2008"/>
                  </a:lnTo>
                  <a:lnTo>
                    <a:pt x="1121" y="2027"/>
                  </a:lnTo>
                  <a:lnTo>
                    <a:pt x="1109" y="2044"/>
                  </a:lnTo>
                  <a:lnTo>
                    <a:pt x="1102" y="2049"/>
                  </a:lnTo>
                  <a:lnTo>
                    <a:pt x="1095" y="2054"/>
                  </a:lnTo>
                  <a:lnTo>
                    <a:pt x="1087" y="2057"/>
                  </a:lnTo>
                  <a:lnTo>
                    <a:pt x="1080" y="2058"/>
                  </a:lnTo>
                  <a:lnTo>
                    <a:pt x="1077" y="2058"/>
                  </a:lnTo>
                  <a:lnTo>
                    <a:pt x="1068" y="2057"/>
                  </a:lnTo>
                  <a:lnTo>
                    <a:pt x="1061" y="2052"/>
                  </a:lnTo>
                  <a:lnTo>
                    <a:pt x="1053" y="2046"/>
                  </a:lnTo>
                  <a:lnTo>
                    <a:pt x="1046" y="2039"/>
                  </a:lnTo>
                  <a:lnTo>
                    <a:pt x="1040" y="2030"/>
                  </a:lnTo>
                  <a:lnTo>
                    <a:pt x="1032" y="2020"/>
                  </a:lnTo>
                  <a:lnTo>
                    <a:pt x="1021" y="1998"/>
                  </a:lnTo>
                  <a:lnTo>
                    <a:pt x="1009" y="1974"/>
                  </a:lnTo>
                  <a:lnTo>
                    <a:pt x="997" y="1950"/>
                  </a:lnTo>
                  <a:lnTo>
                    <a:pt x="985" y="1931"/>
                  </a:lnTo>
                  <a:lnTo>
                    <a:pt x="978" y="1924"/>
                  </a:lnTo>
                  <a:lnTo>
                    <a:pt x="970" y="1918"/>
                  </a:lnTo>
                  <a:lnTo>
                    <a:pt x="957" y="1909"/>
                  </a:lnTo>
                  <a:lnTo>
                    <a:pt x="945" y="1903"/>
                  </a:lnTo>
                  <a:lnTo>
                    <a:pt x="933" y="1899"/>
                  </a:lnTo>
                  <a:lnTo>
                    <a:pt x="925" y="1897"/>
                  </a:lnTo>
                  <a:lnTo>
                    <a:pt x="922" y="1897"/>
                  </a:lnTo>
                  <a:lnTo>
                    <a:pt x="919" y="1899"/>
                  </a:lnTo>
                  <a:lnTo>
                    <a:pt x="916" y="1902"/>
                  </a:lnTo>
                  <a:lnTo>
                    <a:pt x="916" y="1905"/>
                  </a:lnTo>
                  <a:lnTo>
                    <a:pt x="916" y="1911"/>
                  </a:lnTo>
                  <a:lnTo>
                    <a:pt x="919" y="1915"/>
                  </a:lnTo>
                  <a:lnTo>
                    <a:pt x="929" y="1930"/>
                  </a:lnTo>
                  <a:lnTo>
                    <a:pt x="936" y="1943"/>
                  </a:lnTo>
                  <a:lnTo>
                    <a:pt x="938" y="1947"/>
                  </a:lnTo>
                  <a:lnTo>
                    <a:pt x="938" y="1950"/>
                  </a:lnTo>
                  <a:lnTo>
                    <a:pt x="936" y="1953"/>
                  </a:lnTo>
                  <a:lnTo>
                    <a:pt x="933" y="1955"/>
                  </a:lnTo>
                  <a:lnTo>
                    <a:pt x="928" y="1956"/>
                  </a:lnTo>
                  <a:lnTo>
                    <a:pt x="919" y="1956"/>
                  </a:lnTo>
                  <a:lnTo>
                    <a:pt x="911" y="1959"/>
                  </a:lnTo>
                  <a:lnTo>
                    <a:pt x="907" y="1961"/>
                  </a:lnTo>
                  <a:lnTo>
                    <a:pt x="906" y="1962"/>
                  </a:lnTo>
                  <a:lnTo>
                    <a:pt x="904" y="1967"/>
                  </a:lnTo>
                  <a:lnTo>
                    <a:pt x="904" y="1971"/>
                  </a:lnTo>
                  <a:lnTo>
                    <a:pt x="902" y="1980"/>
                  </a:lnTo>
                  <a:lnTo>
                    <a:pt x="899" y="1989"/>
                  </a:lnTo>
                  <a:lnTo>
                    <a:pt x="894" y="1996"/>
                  </a:lnTo>
                  <a:lnTo>
                    <a:pt x="885" y="2004"/>
                  </a:lnTo>
                  <a:lnTo>
                    <a:pt x="877" y="2011"/>
                  </a:lnTo>
                  <a:lnTo>
                    <a:pt x="869" y="2015"/>
                  </a:lnTo>
                  <a:lnTo>
                    <a:pt x="861" y="2018"/>
                  </a:lnTo>
                  <a:lnTo>
                    <a:pt x="855" y="2020"/>
                  </a:lnTo>
                  <a:lnTo>
                    <a:pt x="852" y="2020"/>
                  </a:lnTo>
                  <a:lnTo>
                    <a:pt x="852" y="2017"/>
                  </a:lnTo>
                  <a:lnTo>
                    <a:pt x="851" y="2010"/>
                  </a:lnTo>
                  <a:lnTo>
                    <a:pt x="846" y="2005"/>
                  </a:lnTo>
                  <a:lnTo>
                    <a:pt x="839" y="2001"/>
                  </a:lnTo>
                  <a:lnTo>
                    <a:pt x="830" y="1999"/>
                  </a:lnTo>
                  <a:lnTo>
                    <a:pt x="820" y="2001"/>
                  </a:lnTo>
                  <a:lnTo>
                    <a:pt x="808" y="2005"/>
                  </a:lnTo>
                  <a:lnTo>
                    <a:pt x="796" y="2014"/>
                  </a:lnTo>
                  <a:lnTo>
                    <a:pt x="783" y="2027"/>
                  </a:lnTo>
                  <a:lnTo>
                    <a:pt x="768" y="2044"/>
                  </a:lnTo>
                  <a:lnTo>
                    <a:pt x="753" y="2054"/>
                  </a:lnTo>
                  <a:lnTo>
                    <a:pt x="742" y="2060"/>
                  </a:lnTo>
                  <a:lnTo>
                    <a:pt x="731" y="2061"/>
                  </a:lnTo>
                  <a:lnTo>
                    <a:pt x="725" y="2060"/>
                  </a:lnTo>
                  <a:lnTo>
                    <a:pt x="721" y="2057"/>
                  </a:lnTo>
                  <a:lnTo>
                    <a:pt x="718" y="2054"/>
                  </a:lnTo>
                  <a:lnTo>
                    <a:pt x="717" y="2049"/>
                  </a:lnTo>
                  <a:lnTo>
                    <a:pt x="713" y="2046"/>
                  </a:lnTo>
                  <a:lnTo>
                    <a:pt x="710" y="2046"/>
                  </a:lnTo>
                  <a:lnTo>
                    <a:pt x="699" y="2048"/>
                  </a:lnTo>
                  <a:lnTo>
                    <a:pt x="684" y="2054"/>
                  </a:lnTo>
                  <a:lnTo>
                    <a:pt x="666" y="2061"/>
                  </a:lnTo>
                  <a:lnTo>
                    <a:pt x="649" y="2071"/>
                  </a:lnTo>
                  <a:lnTo>
                    <a:pt x="631" y="2082"/>
                  </a:lnTo>
                  <a:lnTo>
                    <a:pt x="618" y="2092"/>
                  </a:lnTo>
                  <a:lnTo>
                    <a:pt x="609" y="2101"/>
                  </a:lnTo>
                  <a:lnTo>
                    <a:pt x="607" y="2105"/>
                  </a:lnTo>
                  <a:lnTo>
                    <a:pt x="606" y="2108"/>
                  </a:lnTo>
                  <a:lnTo>
                    <a:pt x="607" y="2114"/>
                  </a:lnTo>
                  <a:lnTo>
                    <a:pt x="606" y="2120"/>
                  </a:lnTo>
                  <a:lnTo>
                    <a:pt x="603" y="2126"/>
                  </a:lnTo>
                  <a:lnTo>
                    <a:pt x="597" y="2131"/>
                  </a:lnTo>
                  <a:lnTo>
                    <a:pt x="591" y="2135"/>
                  </a:lnTo>
                  <a:lnTo>
                    <a:pt x="582" y="2138"/>
                  </a:lnTo>
                  <a:lnTo>
                    <a:pt x="573" y="2139"/>
                  </a:lnTo>
                  <a:lnTo>
                    <a:pt x="564" y="2139"/>
                  </a:lnTo>
                  <a:lnTo>
                    <a:pt x="560" y="2139"/>
                  </a:lnTo>
                  <a:lnTo>
                    <a:pt x="551" y="2138"/>
                  </a:lnTo>
                  <a:lnTo>
                    <a:pt x="548" y="2136"/>
                  </a:lnTo>
                  <a:lnTo>
                    <a:pt x="547" y="2135"/>
                  </a:lnTo>
                  <a:lnTo>
                    <a:pt x="545" y="2132"/>
                  </a:lnTo>
                  <a:lnTo>
                    <a:pt x="545" y="2131"/>
                  </a:lnTo>
                  <a:lnTo>
                    <a:pt x="548" y="2125"/>
                  </a:lnTo>
                  <a:lnTo>
                    <a:pt x="553" y="2119"/>
                  </a:lnTo>
                  <a:lnTo>
                    <a:pt x="560" y="2111"/>
                  </a:lnTo>
                  <a:lnTo>
                    <a:pt x="567" y="2105"/>
                  </a:lnTo>
                  <a:lnTo>
                    <a:pt x="576" y="2101"/>
                  </a:lnTo>
                  <a:lnTo>
                    <a:pt x="604" y="2083"/>
                  </a:lnTo>
                  <a:lnTo>
                    <a:pt x="641" y="2058"/>
                  </a:lnTo>
                  <a:lnTo>
                    <a:pt x="660" y="2046"/>
                  </a:lnTo>
                  <a:lnTo>
                    <a:pt x="680" y="2036"/>
                  </a:lnTo>
                  <a:lnTo>
                    <a:pt x="697" y="2027"/>
                  </a:lnTo>
                  <a:lnTo>
                    <a:pt x="712" y="2023"/>
                  </a:lnTo>
                  <a:lnTo>
                    <a:pt x="728" y="2018"/>
                  </a:lnTo>
                  <a:lnTo>
                    <a:pt x="746" y="2014"/>
                  </a:lnTo>
                  <a:lnTo>
                    <a:pt x="764" y="2008"/>
                  </a:lnTo>
                  <a:lnTo>
                    <a:pt x="781" y="2001"/>
                  </a:lnTo>
                  <a:lnTo>
                    <a:pt x="798" y="1992"/>
                  </a:lnTo>
                  <a:lnTo>
                    <a:pt x="811" y="1984"/>
                  </a:lnTo>
                  <a:lnTo>
                    <a:pt x="820" y="1977"/>
                  </a:lnTo>
                  <a:lnTo>
                    <a:pt x="823" y="1973"/>
                  </a:lnTo>
                  <a:lnTo>
                    <a:pt x="824" y="1970"/>
                  </a:lnTo>
                  <a:lnTo>
                    <a:pt x="823" y="1965"/>
                  </a:lnTo>
                  <a:lnTo>
                    <a:pt x="820" y="1962"/>
                  </a:lnTo>
                  <a:lnTo>
                    <a:pt x="815" y="1961"/>
                  </a:lnTo>
                  <a:lnTo>
                    <a:pt x="809" y="1961"/>
                  </a:lnTo>
                  <a:lnTo>
                    <a:pt x="793" y="1962"/>
                  </a:lnTo>
                  <a:lnTo>
                    <a:pt x="775" y="1962"/>
                  </a:lnTo>
                  <a:lnTo>
                    <a:pt x="762" y="1961"/>
                  </a:lnTo>
                  <a:lnTo>
                    <a:pt x="756" y="1961"/>
                  </a:lnTo>
                  <a:lnTo>
                    <a:pt x="746" y="1962"/>
                  </a:lnTo>
                  <a:lnTo>
                    <a:pt x="736" y="1965"/>
                  </a:lnTo>
                  <a:lnTo>
                    <a:pt x="722" y="1970"/>
                  </a:lnTo>
                  <a:lnTo>
                    <a:pt x="709" y="1976"/>
                  </a:lnTo>
                  <a:lnTo>
                    <a:pt x="681" y="1990"/>
                  </a:lnTo>
                  <a:lnTo>
                    <a:pt x="652" y="2004"/>
                  </a:lnTo>
                  <a:lnTo>
                    <a:pt x="635" y="2010"/>
                  </a:lnTo>
                  <a:lnTo>
                    <a:pt x="620" y="2014"/>
                  </a:lnTo>
                  <a:lnTo>
                    <a:pt x="592" y="2020"/>
                  </a:lnTo>
                  <a:lnTo>
                    <a:pt x="582" y="2023"/>
                  </a:lnTo>
                  <a:lnTo>
                    <a:pt x="575" y="2027"/>
                  </a:lnTo>
                  <a:lnTo>
                    <a:pt x="573" y="2030"/>
                  </a:lnTo>
                  <a:lnTo>
                    <a:pt x="572" y="2033"/>
                  </a:lnTo>
                  <a:lnTo>
                    <a:pt x="572" y="2037"/>
                  </a:lnTo>
                  <a:lnTo>
                    <a:pt x="573" y="2042"/>
                  </a:lnTo>
                  <a:lnTo>
                    <a:pt x="575" y="2046"/>
                  </a:lnTo>
                  <a:lnTo>
                    <a:pt x="575" y="2049"/>
                  </a:lnTo>
                  <a:lnTo>
                    <a:pt x="572" y="2052"/>
                  </a:lnTo>
                  <a:lnTo>
                    <a:pt x="567" y="2052"/>
                  </a:lnTo>
                  <a:lnTo>
                    <a:pt x="554" y="2051"/>
                  </a:lnTo>
                  <a:lnTo>
                    <a:pt x="539" y="2049"/>
                  </a:lnTo>
                  <a:lnTo>
                    <a:pt x="530" y="2051"/>
                  </a:lnTo>
                  <a:lnTo>
                    <a:pt x="526" y="2052"/>
                  </a:lnTo>
                  <a:lnTo>
                    <a:pt x="523" y="2055"/>
                  </a:lnTo>
                  <a:lnTo>
                    <a:pt x="521" y="2058"/>
                  </a:lnTo>
                  <a:lnTo>
                    <a:pt x="519" y="2061"/>
                  </a:lnTo>
                  <a:lnTo>
                    <a:pt x="513" y="2063"/>
                  </a:lnTo>
                  <a:lnTo>
                    <a:pt x="510" y="2061"/>
                  </a:lnTo>
                  <a:lnTo>
                    <a:pt x="507" y="2061"/>
                  </a:lnTo>
                  <a:lnTo>
                    <a:pt x="504" y="2058"/>
                  </a:lnTo>
                  <a:lnTo>
                    <a:pt x="502" y="2055"/>
                  </a:lnTo>
                  <a:lnTo>
                    <a:pt x="502" y="2052"/>
                  </a:lnTo>
                  <a:lnTo>
                    <a:pt x="502" y="2049"/>
                  </a:lnTo>
                  <a:lnTo>
                    <a:pt x="504" y="2046"/>
                  </a:lnTo>
                  <a:lnTo>
                    <a:pt x="508" y="2045"/>
                  </a:lnTo>
                  <a:lnTo>
                    <a:pt x="511" y="2042"/>
                  </a:lnTo>
                  <a:lnTo>
                    <a:pt x="510" y="2039"/>
                  </a:lnTo>
                  <a:lnTo>
                    <a:pt x="507" y="2035"/>
                  </a:lnTo>
                  <a:lnTo>
                    <a:pt x="502" y="2032"/>
                  </a:lnTo>
                  <a:lnTo>
                    <a:pt x="489" y="2027"/>
                  </a:lnTo>
                  <a:lnTo>
                    <a:pt x="477" y="2026"/>
                  </a:lnTo>
                  <a:lnTo>
                    <a:pt x="473" y="2026"/>
                  </a:lnTo>
                  <a:lnTo>
                    <a:pt x="471" y="2027"/>
                  </a:lnTo>
                  <a:lnTo>
                    <a:pt x="470" y="2029"/>
                  </a:lnTo>
                  <a:lnTo>
                    <a:pt x="470" y="2033"/>
                  </a:lnTo>
                  <a:lnTo>
                    <a:pt x="468" y="2037"/>
                  </a:lnTo>
                  <a:lnTo>
                    <a:pt x="465" y="2042"/>
                  </a:lnTo>
                  <a:lnTo>
                    <a:pt x="461" y="2045"/>
                  </a:lnTo>
                  <a:lnTo>
                    <a:pt x="455" y="2049"/>
                  </a:lnTo>
                  <a:lnTo>
                    <a:pt x="446" y="2051"/>
                  </a:lnTo>
                  <a:lnTo>
                    <a:pt x="436" y="2054"/>
                  </a:lnTo>
                  <a:lnTo>
                    <a:pt x="424" y="2054"/>
                  </a:lnTo>
                  <a:lnTo>
                    <a:pt x="409" y="2055"/>
                  </a:lnTo>
                  <a:lnTo>
                    <a:pt x="396" y="2058"/>
                  </a:lnTo>
                  <a:lnTo>
                    <a:pt x="384" y="2063"/>
                  </a:lnTo>
                  <a:lnTo>
                    <a:pt x="375" y="2070"/>
                  </a:lnTo>
                  <a:lnTo>
                    <a:pt x="368" y="2076"/>
                  </a:lnTo>
                  <a:lnTo>
                    <a:pt x="366" y="2080"/>
                  </a:lnTo>
                  <a:lnTo>
                    <a:pt x="365" y="2085"/>
                  </a:lnTo>
                  <a:lnTo>
                    <a:pt x="365" y="2088"/>
                  </a:lnTo>
                  <a:lnTo>
                    <a:pt x="366" y="2092"/>
                  </a:lnTo>
                  <a:lnTo>
                    <a:pt x="369" y="2095"/>
                  </a:lnTo>
                  <a:lnTo>
                    <a:pt x="374" y="2100"/>
                  </a:lnTo>
                  <a:lnTo>
                    <a:pt x="390" y="2111"/>
                  </a:lnTo>
                  <a:lnTo>
                    <a:pt x="402" y="2122"/>
                  </a:lnTo>
                  <a:lnTo>
                    <a:pt x="405" y="2126"/>
                  </a:lnTo>
                  <a:lnTo>
                    <a:pt x="406" y="2131"/>
                  </a:lnTo>
                  <a:lnTo>
                    <a:pt x="405" y="2135"/>
                  </a:lnTo>
                  <a:lnTo>
                    <a:pt x="402" y="2139"/>
                  </a:lnTo>
                  <a:lnTo>
                    <a:pt x="399" y="2141"/>
                  </a:lnTo>
                  <a:lnTo>
                    <a:pt x="396" y="2142"/>
                  </a:lnTo>
                  <a:lnTo>
                    <a:pt x="389" y="2141"/>
                  </a:lnTo>
                  <a:lnTo>
                    <a:pt x="381" y="2136"/>
                  </a:lnTo>
                  <a:lnTo>
                    <a:pt x="361" y="2126"/>
                  </a:lnTo>
                  <a:lnTo>
                    <a:pt x="347" y="2120"/>
                  </a:lnTo>
                  <a:lnTo>
                    <a:pt x="334" y="2116"/>
                  </a:lnTo>
                  <a:lnTo>
                    <a:pt x="319" y="2113"/>
                  </a:lnTo>
                  <a:lnTo>
                    <a:pt x="303" y="2111"/>
                  </a:lnTo>
                  <a:lnTo>
                    <a:pt x="296" y="2111"/>
                  </a:lnTo>
                  <a:lnTo>
                    <a:pt x="290" y="2111"/>
                  </a:lnTo>
                  <a:lnTo>
                    <a:pt x="278" y="2111"/>
                  </a:lnTo>
                  <a:lnTo>
                    <a:pt x="266" y="2110"/>
                  </a:lnTo>
                  <a:lnTo>
                    <a:pt x="241" y="2102"/>
                  </a:lnTo>
                  <a:lnTo>
                    <a:pt x="214" y="2092"/>
                  </a:lnTo>
                  <a:lnTo>
                    <a:pt x="189" y="2079"/>
                  </a:lnTo>
                  <a:lnTo>
                    <a:pt x="166" y="2066"/>
                  </a:lnTo>
                  <a:lnTo>
                    <a:pt x="148" y="2054"/>
                  </a:lnTo>
                  <a:lnTo>
                    <a:pt x="136" y="2042"/>
                  </a:lnTo>
                  <a:lnTo>
                    <a:pt x="132" y="2039"/>
                  </a:lnTo>
                  <a:lnTo>
                    <a:pt x="132" y="2035"/>
                  </a:lnTo>
                  <a:lnTo>
                    <a:pt x="130" y="2033"/>
                  </a:lnTo>
                  <a:lnTo>
                    <a:pt x="127" y="2032"/>
                  </a:lnTo>
                  <a:lnTo>
                    <a:pt x="119" y="2029"/>
                  </a:lnTo>
                  <a:lnTo>
                    <a:pt x="104" y="2027"/>
                  </a:lnTo>
                  <a:lnTo>
                    <a:pt x="86" y="2027"/>
                  </a:lnTo>
                  <a:lnTo>
                    <a:pt x="43" y="2027"/>
                  </a:lnTo>
                  <a:lnTo>
                    <a:pt x="21" y="2026"/>
                  </a:lnTo>
                  <a:lnTo>
                    <a:pt x="0" y="2024"/>
                  </a:lnTo>
                  <a:lnTo>
                    <a:pt x="0" y="3105"/>
                  </a:lnTo>
                  <a:lnTo>
                    <a:pt x="6" y="3108"/>
                  </a:lnTo>
                  <a:lnTo>
                    <a:pt x="17" y="3114"/>
                  </a:lnTo>
                  <a:lnTo>
                    <a:pt x="22" y="3115"/>
                  </a:lnTo>
                  <a:lnTo>
                    <a:pt x="28" y="3117"/>
                  </a:lnTo>
                  <a:lnTo>
                    <a:pt x="34" y="3115"/>
                  </a:lnTo>
                  <a:lnTo>
                    <a:pt x="37" y="3114"/>
                  </a:lnTo>
                  <a:lnTo>
                    <a:pt x="39" y="3113"/>
                  </a:lnTo>
                  <a:lnTo>
                    <a:pt x="42" y="3110"/>
                  </a:lnTo>
                  <a:lnTo>
                    <a:pt x="46" y="3108"/>
                  </a:lnTo>
                  <a:lnTo>
                    <a:pt x="52" y="3108"/>
                  </a:lnTo>
                  <a:lnTo>
                    <a:pt x="59" y="3108"/>
                  </a:lnTo>
                  <a:lnTo>
                    <a:pt x="67" y="3108"/>
                  </a:lnTo>
                  <a:lnTo>
                    <a:pt x="68" y="3108"/>
                  </a:lnTo>
                  <a:lnTo>
                    <a:pt x="76" y="3108"/>
                  </a:lnTo>
                  <a:lnTo>
                    <a:pt x="83" y="3107"/>
                  </a:lnTo>
                  <a:lnTo>
                    <a:pt x="93" y="3105"/>
                  </a:lnTo>
                  <a:lnTo>
                    <a:pt x="102" y="3101"/>
                  </a:lnTo>
                  <a:lnTo>
                    <a:pt x="112" y="3098"/>
                  </a:lnTo>
                  <a:lnTo>
                    <a:pt x="120" y="3096"/>
                  </a:lnTo>
                  <a:lnTo>
                    <a:pt x="127" y="3098"/>
                  </a:lnTo>
                  <a:lnTo>
                    <a:pt x="135" y="3101"/>
                  </a:lnTo>
                  <a:lnTo>
                    <a:pt x="139" y="3105"/>
                  </a:lnTo>
                  <a:lnTo>
                    <a:pt x="143" y="3111"/>
                  </a:lnTo>
                  <a:lnTo>
                    <a:pt x="146" y="3117"/>
                  </a:lnTo>
                  <a:lnTo>
                    <a:pt x="149" y="3124"/>
                  </a:lnTo>
                  <a:lnTo>
                    <a:pt x="151" y="3136"/>
                  </a:lnTo>
                  <a:lnTo>
                    <a:pt x="152" y="3141"/>
                  </a:lnTo>
                  <a:lnTo>
                    <a:pt x="155" y="3145"/>
                  </a:lnTo>
                  <a:lnTo>
                    <a:pt x="167" y="3157"/>
                  </a:lnTo>
                  <a:lnTo>
                    <a:pt x="191" y="3178"/>
                  </a:lnTo>
                  <a:lnTo>
                    <a:pt x="204" y="3189"/>
                  </a:lnTo>
                  <a:lnTo>
                    <a:pt x="216" y="3200"/>
                  </a:lnTo>
                  <a:lnTo>
                    <a:pt x="222" y="3207"/>
                  </a:lnTo>
                  <a:lnTo>
                    <a:pt x="234" y="3222"/>
                  </a:lnTo>
                  <a:lnTo>
                    <a:pt x="242" y="3235"/>
                  </a:lnTo>
                  <a:lnTo>
                    <a:pt x="247" y="3239"/>
                  </a:lnTo>
                  <a:lnTo>
                    <a:pt x="253" y="3244"/>
                  </a:lnTo>
                  <a:lnTo>
                    <a:pt x="257" y="3245"/>
                  </a:lnTo>
                  <a:lnTo>
                    <a:pt x="263" y="3247"/>
                  </a:lnTo>
                  <a:lnTo>
                    <a:pt x="269" y="3245"/>
                  </a:lnTo>
                  <a:lnTo>
                    <a:pt x="276" y="3242"/>
                  </a:lnTo>
                  <a:lnTo>
                    <a:pt x="285" y="3236"/>
                  </a:lnTo>
                  <a:lnTo>
                    <a:pt x="296" y="3232"/>
                  </a:lnTo>
                  <a:lnTo>
                    <a:pt x="316" y="3222"/>
                  </a:lnTo>
                  <a:lnTo>
                    <a:pt x="327" y="3216"/>
                  </a:lnTo>
                  <a:lnTo>
                    <a:pt x="334" y="3210"/>
                  </a:lnTo>
                  <a:lnTo>
                    <a:pt x="338" y="3201"/>
                  </a:lnTo>
                  <a:lnTo>
                    <a:pt x="340" y="3197"/>
                  </a:lnTo>
                  <a:lnTo>
                    <a:pt x="340" y="3192"/>
                  </a:lnTo>
                  <a:lnTo>
                    <a:pt x="341" y="3188"/>
                  </a:lnTo>
                  <a:lnTo>
                    <a:pt x="344" y="3183"/>
                  </a:lnTo>
                  <a:lnTo>
                    <a:pt x="352" y="3178"/>
                  </a:lnTo>
                  <a:lnTo>
                    <a:pt x="362" y="3175"/>
                  </a:lnTo>
                  <a:lnTo>
                    <a:pt x="375" y="3172"/>
                  </a:lnTo>
                  <a:lnTo>
                    <a:pt x="389" y="3170"/>
                  </a:lnTo>
                  <a:lnTo>
                    <a:pt x="396" y="3172"/>
                  </a:lnTo>
                  <a:lnTo>
                    <a:pt x="412" y="3173"/>
                  </a:lnTo>
                  <a:lnTo>
                    <a:pt x="418" y="3176"/>
                  </a:lnTo>
                  <a:lnTo>
                    <a:pt x="424" y="3179"/>
                  </a:lnTo>
                  <a:lnTo>
                    <a:pt x="430" y="3182"/>
                  </a:lnTo>
                  <a:lnTo>
                    <a:pt x="433" y="3186"/>
                  </a:lnTo>
                  <a:lnTo>
                    <a:pt x="436" y="3191"/>
                  </a:lnTo>
                  <a:lnTo>
                    <a:pt x="436" y="3197"/>
                  </a:lnTo>
                  <a:lnTo>
                    <a:pt x="437" y="3203"/>
                  </a:lnTo>
                  <a:lnTo>
                    <a:pt x="440" y="3209"/>
                  </a:lnTo>
                  <a:lnTo>
                    <a:pt x="445" y="3216"/>
                  </a:lnTo>
                  <a:lnTo>
                    <a:pt x="451" y="3223"/>
                  </a:lnTo>
                  <a:lnTo>
                    <a:pt x="467" y="3238"/>
                  </a:lnTo>
                  <a:lnTo>
                    <a:pt x="488" y="3256"/>
                  </a:lnTo>
                  <a:lnTo>
                    <a:pt x="510" y="3276"/>
                  </a:lnTo>
                  <a:lnTo>
                    <a:pt x="535" y="3300"/>
                  </a:lnTo>
                  <a:lnTo>
                    <a:pt x="547" y="3312"/>
                  </a:lnTo>
                  <a:lnTo>
                    <a:pt x="558" y="3327"/>
                  </a:lnTo>
                  <a:lnTo>
                    <a:pt x="570" y="3341"/>
                  </a:lnTo>
                  <a:lnTo>
                    <a:pt x="582" y="3358"/>
                  </a:lnTo>
                  <a:lnTo>
                    <a:pt x="588" y="3369"/>
                  </a:lnTo>
                  <a:lnTo>
                    <a:pt x="604" y="3398"/>
                  </a:lnTo>
                  <a:lnTo>
                    <a:pt x="616" y="3423"/>
                  </a:lnTo>
                  <a:lnTo>
                    <a:pt x="626" y="3442"/>
                  </a:lnTo>
                  <a:lnTo>
                    <a:pt x="637" y="3459"/>
                  </a:lnTo>
                  <a:lnTo>
                    <a:pt x="646" y="3473"/>
                  </a:lnTo>
                  <a:lnTo>
                    <a:pt x="656" y="3485"/>
                  </a:lnTo>
                  <a:lnTo>
                    <a:pt x="669" y="3495"/>
                  </a:lnTo>
                  <a:lnTo>
                    <a:pt x="687" y="3505"/>
                  </a:lnTo>
                  <a:lnTo>
                    <a:pt x="713" y="3517"/>
                  </a:lnTo>
                  <a:lnTo>
                    <a:pt x="739" y="3527"/>
                  </a:lnTo>
                  <a:lnTo>
                    <a:pt x="755" y="3536"/>
                  </a:lnTo>
                  <a:lnTo>
                    <a:pt x="768" y="3544"/>
                  </a:lnTo>
                  <a:lnTo>
                    <a:pt x="777" y="3551"/>
                  </a:lnTo>
                  <a:lnTo>
                    <a:pt x="781" y="3558"/>
                  </a:lnTo>
                  <a:lnTo>
                    <a:pt x="786" y="3566"/>
                  </a:lnTo>
                  <a:lnTo>
                    <a:pt x="786" y="3575"/>
                  </a:lnTo>
                  <a:lnTo>
                    <a:pt x="784" y="3583"/>
                  </a:lnTo>
                  <a:lnTo>
                    <a:pt x="780" y="3592"/>
                  </a:lnTo>
                  <a:lnTo>
                    <a:pt x="780" y="3597"/>
                  </a:lnTo>
                  <a:lnTo>
                    <a:pt x="780" y="3603"/>
                  </a:lnTo>
                  <a:lnTo>
                    <a:pt x="781" y="3607"/>
                  </a:lnTo>
                  <a:lnTo>
                    <a:pt x="783" y="3610"/>
                  </a:lnTo>
                  <a:lnTo>
                    <a:pt x="789" y="3619"/>
                  </a:lnTo>
                  <a:lnTo>
                    <a:pt x="796" y="3626"/>
                  </a:lnTo>
                  <a:lnTo>
                    <a:pt x="802" y="3634"/>
                  </a:lnTo>
                  <a:lnTo>
                    <a:pt x="805" y="3637"/>
                  </a:lnTo>
                  <a:lnTo>
                    <a:pt x="805" y="3641"/>
                  </a:lnTo>
                  <a:lnTo>
                    <a:pt x="805" y="3646"/>
                  </a:lnTo>
                  <a:lnTo>
                    <a:pt x="804" y="3648"/>
                  </a:lnTo>
                  <a:lnTo>
                    <a:pt x="801" y="3653"/>
                  </a:lnTo>
                  <a:lnTo>
                    <a:pt x="795" y="3657"/>
                  </a:lnTo>
                  <a:lnTo>
                    <a:pt x="758" y="3684"/>
                  </a:lnTo>
                  <a:lnTo>
                    <a:pt x="747" y="3691"/>
                  </a:lnTo>
                  <a:lnTo>
                    <a:pt x="747" y="3696"/>
                  </a:lnTo>
                  <a:lnTo>
                    <a:pt x="750" y="3700"/>
                  </a:lnTo>
                  <a:lnTo>
                    <a:pt x="756" y="3709"/>
                  </a:lnTo>
                  <a:lnTo>
                    <a:pt x="765" y="3718"/>
                  </a:lnTo>
                  <a:lnTo>
                    <a:pt x="777" y="3727"/>
                  </a:lnTo>
                  <a:lnTo>
                    <a:pt x="780" y="3730"/>
                  </a:lnTo>
                  <a:lnTo>
                    <a:pt x="781" y="3733"/>
                  </a:lnTo>
                  <a:lnTo>
                    <a:pt x="781" y="3734"/>
                  </a:lnTo>
                  <a:lnTo>
                    <a:pt x="780" y="3736"/>
                  </a:lnTo>
                  <a:lnTo>
                    <a:pt x="775" y="3740"/>
                  </a:lnTo>
                  <a:lnTo>
                    <a:pt x="768" y="3743"/>
                  </a:lnTo>
                  <a:lnTo>
                    <a:pt x="762" y="3745"/>
                  </a:lnTo>
                  <a:lnTo>
                    <a:pt x="756" y="3749"/>
                  </a:lnTo>
                  <a:lnTo>
                    <a:pt x="756" y="3750"/>
                  </a:lnTo>
                  <a:lnTo>
                    <a:pt x="755" y="3752"/>
                  </a:lnTo>
                  <a:lnTo>
                    <a:pt x="756" y="3755"/>
                  </a:lnTo>
                  <a:lnTo>
                    <a:pt x="758" y="3756"/>
                  </a:lnTo>
                  <a:lnTo>
                    <a:pt x="762" y="3762"/>
                  </a:lnTo>
                  <a:lnTo>
                    <a:pt x="764" y="3768"/>
                  </a:lnTo>
                  <a:lnTo>
                    <a:pt x="765" y="3776"/>
                  </a:lnTo>
                  <a:lnTo>
                    <a:pt x="764" y="3781"/>
                  </a:lnTo>
                  <a:lnTo>
                    <a:pt x="764" y="3789"/>
                  </a:lnTo>
                  <a:lnTo>
                    <a:pt x="764" y="3796"/>
                  </a:lnTo>
                  <a:lnTo>
                    <a:pt x="767" y="3804"/>
                  </a:lnTo>
                  <a:lnTo>
                    <a:pt x="771" y="3809"/>
                  </a:lnTo>
                  <a:lnTo>
                    <a:pt x="775" y="3814"/>
                  </a:lnTo>
                  <a:lnTo>
                    <a:pt x="781" y="3818"/>
                  </a:lnTo>
                  <a:lnTo>
                    <a:pt x="789" y="3820"/>
                  </a:lnTo>
                  <a:lnTo>
                    <a:pt x="796" y="3820"/>
                  </a:lnTo>
                  <a:lnTo>
                    <a:pt x="805" y="3820"/>
                  </a:lnTo>
                  <a:lnTo>
                    <a:pt x="814" y="3817"/>
                  </a:lnTo>
                  <a:lnTo>
                    <a:pt x="824" y="3812"/>
                  </a:lnTo>
                  <a:lnTo>
                    <a:pt x="832" y="3806"/>
                  </a:lnTo>
                  <a:lnTo>
                    <a:pt x="836" y="3804"/>
                  </a:lnTo>
                  <a:lnTo>
                    <a:pt x="840" y="3804"/>
                  </a:lnTo>
                  <a:lnTo>
                    <a:pt x="845" y="3804"/>
                  </a:lnTo>
                  <a:lnTo>
                    <a:pt x="848" y="3808"/>
                  </a:lnTo>
                  <a:lnTo>
                    <a:pt x="851" y="3812"/>
                  </a:lnTo>
                  <a:lnTo>
                    <a:pt x="852" y="3818"/>
                  </a:lnTo>
                  <a:lnTo>
                    <a:pt x="854" y="3824"/>
                  </a:lnTo>
                  <a:lnTo>
                    <a:pt x="852" y="3832"/>
                  </a:lnTo>
                  <a:lnTo>
                    <a:pt x="851" y="3840"/>
                  </a:lnTo>
                  <a:lnTo>
                    <a:pt x="848" y="3848"/>
                  </a:lnTo>
                  <a:lnTo>
                    <a:pt x="845" y="3854"/>
                  </a:lnTo>
                  <a:lnTo>
                    <a:pt x="843" y="3860"/>
                  </a:lnTo>
                  <a:lnTo>
                    <a:pt x="845" y="3864"/>
                  </a:lnTo>
                  <a:lnTo>
                    <a:pt x="846" y="3869"/>
                  </a:lnTo>
                  <a:lnTo>
                    <a:pt x="849" y="3873"/>
                  </a:lnTo>
                  <a:lnTo>
                    <a:pt x="854" y="3876"/>
                  </a:lnTo>
                  <a:lnTo>
                    <a:pt x="858" y="3877"/>
                  </a:lnTo>
                  <a:lnTo>
                    <a:pt x="863" y="3877"/>
                  </a:lnTo>
                  <a:lnTo>
                    <a:pt x="870" y="3876"/>
                  </a:lnTo>
                  <a:lnTo>
                    <a:pt x="873" y="3874"/>
                  </a:lnTo>
                  <a:lnTo>
                    <a:pt x="877" y="3870"/>
                  </a:lnTo>
                  <a:lnTo>
                    <a:pt x="880" y="3869"/>
                  </a:lnTo>
                  <a:lnTo>
                    <a:pt x="885" y="3867"/>
                  </a:lnTo>
                  <a:lnTo>
                    <a:pt x="891" y="3869"/>
                  </a:lnTo>
                  <a:lnTo>
                    <a:pt x="897" y="3871"/>
                  </a:lnTo>
                  <a:lnTo>
                    <a:pt x="911" y="3885"/>
                  </a:lnTo>
                  <a:lnTo>
                    <a:pt x="925" y="3898"/>
                  </a:lnTo>
                  <a:lnTo>
                    <a:pt x="931" y="3903"/>
                  </a:lnTo>
                  <a:lnTo>
                    <a:pt x="935" y="3907"/>
                  </a:lnTo>
                  <a:lnTo>
                    <a:pt x="939" y="3910"/>
                  </a:lnTo>
                  <a:lnTo>
                    <a:pt x="945" y="3914"/>
                  </a:lnTo>
                  <a:lnTo>
                    <a:pt x="948" y="3920"/>
                  </a:lnTo>
                  <a:lnTo>
                    <a:pt x="951" y="3925"/>
                  </a:lnTo>
                  <a:lnTo>
                    <a:pt x="953" y="3931"/>
                  </a:lnTo>
                  <a:lnTo>
                    <a:pt x="951" y="3934"/>
                  </a:lnTo>
                  <a:lnTo>
                    <a:pt x="947" y="3936"/>
                  </a:lnTo>
                  <a:lnTo>
                    <a:pt x="939" y="3938"/>
                  </a:lnTo>
                  <a:lnTo>
                    <a:pt x="935" y="3938"/>
                  </a:lnTo>
                  <a:lnTo>
                    <a:pt x="932" y="3939"/>
                  </a:lnTo>
                  <a:lnTo>
                    <a:pt x="926" y="3944"/>
                  </a:lnTo>
                  <a:lnTo>
                    <a:pt x="923" y="3951"/>
                  </a:lnTo>
                  <a:lnTo>
                    <a:pt x="923" y="3959"/>
                  </a:lnTo>
                  <a:lnTo>
                    <a:pt x="923" y="3966"/>
                  </a:lnTo>
                  <a:lnTo>
                    <a:pt x="926" y="3973"/>
                  </a:lnTo>
                  <a:lnTo>
                    <a:pt x="931" y="3978"/>
                  </a:lnTo>
                  <a:lnTo>
                    <a:pt x="933" y="3979"/>
                  </a:lnTo>
                  <a:lnTo>
                    <a:pt x="936" y="3981"/>
                  </a:lnTo>
                  <a:lnTo>
                    <a:pt x="942" y="3982"/>
                  </a:lnTo>
                  <a:lnTo>
                    <a:pt x="945" y="3985"/>
                  </a:lnTo>
                  <a:lnTo>
                    <a:pt x="948" y="3990"/>
                  </a:lnTo>
                  <a:lnTo>
                    <a:pt x="951" y="3994"/>
                  </a:lnTo>
                  <a:lnTo>
                    <a:pt x="951" y="4006"/>
                  </a:lnTo>
                  <a:lnTo>
                    <a:pt x="953" y="4018"/>
                  </a:lnTo>
                  <a:lnTo>
                    <a:pt x="954" y="4022"/>
                  </a:lnTo>
                  <a:lnTo>
                    <a:pt x="959" y="4028"/>
                  </a:lnTo>
                  <a:lnTo>
                    <a:pt x="966" y="4032"/>
                  </a:lnTo>
                  <a:lnTo>
                    <a:pt x="976" y="4037"/>
                  </a:lnTo>
                  <a:lnTo>
                    <a:pt x="987" y="4041"/>
                  </a:lnTo>
                  <a:lnTo>
                    <a:pt x="997" y="4044"/>
                  </a:lnTo>
                  <a:lnTo>
                    <a:pt x="1007" y="4046"/>
                  </a:lnTo>
                  <a:lnTo>
                    <a:pt x="1018" y="4047"/>
                  </a:lnTo>
                  <a:lnTo>
                    <a:pt x="1027" y="4046"/>
                  </a:lnTo>
                  <a:lnTo>
                    <a:pt x="1035" y="4044"/>
                  </a:lnTo>
                  <a:lnTo>
                    <a:pt x="1041" y="4046"/>
                  </a:lnTo>
                  <a:lnTo>
                    <a:pt x="1047" y="4047"/>
                  </a:lnTo>
                  <a:lnTo>
                    <a:pt x="1053" y="4050"/>
                  </a:lnTo>
                  <a:lnTo>
                    <a:pt x="1059" y="4055"/>
                  </a:lnTo>
                  <a:lnTo>
                    <a:pt x="1068" y="4065"/>
                  </a:lnTo>
                  <a:lnTo>
                    <a:pt x="1075" y="4075"/>
                  </a:lnTo>
                  <a:lnTo>
                    <a:pt x="1078" y="4080"/>
                  </a:lnTo>
                  <a:lnTo>
                    <a:pt x="1083" y="4084"/>
                  </a:lnTo>
                  <a:lnTo>
                    <a:pt x="1095" y="4092"/>
                  </a:lnTo>
                  <a:lnTo>
                    <a:pt x="1108" y="4097"/>
                  </a:lnTo>
                  <a:lnTo>
                    <a:pt x="1121" y="4099"/>
                  </a:lnTo>
                  <a:lnTo>
                    <a:pt x="1130" y="4097"/>
                  </a:lnTo>
                  <a:lnTo>
                    <a:pt x="1136" y="4094"/>
                  </a:lnTo>
                  <a:lnTo>
                    <a:pt x="1139" y="4093"/>
                  </a:lnTo>
                  <a:lnTo>
                    <a:pt x="1142" y="4092"/>
                  </a:lnTo>
                  <a:lnTo>
                    <a:pt x="1146" y="4093"/>
                  </a:lnTo>
                  <a:lnTo>
                    <a:pt x="1149" y="4096"/>
                  </a:lnTo>
                  <a:lnTo>
                    <a:pt x="1153" y="4102"/>
                  </a:lnTo>
                  <a:lnTo>
                    <a:pt x="1155" y="4108"/>
                  </a:lnTo>
                  <a:lnTo>
                    <a:pt x="1161" y="4121"/>
                  </a:lnTo>
                  <a:lnTo>
                    <a:pt x="1162" y="4137"/>
                  </a:lnTo>
                  <a:lnTo>
                    <a:pt x="1165" y="4143"/>
                  </a:lnTo>
                  <a:lnTo>
                    <a:pt x="1170" y="4146"/>
                  </a:lnTo>
                  <a:lnTo>
                    <a:pt x="1174" y="4149"/>
                  </a:lnTo>
                  <a:lnTo>
                    <a:pt x="1182" y="4149"/>
                  </a:lnTo>
                  <a:lnTo>
                    <a:pt x="1189" y="4149"/>
                  </a:lnTo>
                  <a:lnTo>
                    <a:pt x="1199" y="4148"/>
                  </a:lnTo>
                  <a:lnTo>
                    <a:pt x="1216" y="4145"/>
                  </a:lnTo>
                  <a:lnTo>
                    <a:pt x="1218" y="4145"/>
                  </a:lnTo>
                  <a:lnTo>
                    <a:pt x="1224" y="4145"/>
                  </a:lnTo>
                  <a:lnTo>
                    <a:pt x="1229" y="4148"/>
                  </a:lnTo>
                  <a:lnTo>
                    <a:pt x="1239" y="4155"/>
                  </a:lnTo>
                  <a:lnTo>
                    <a:pt x="1247" y="4162"/>
                  </a:lnTo>
                  <a:lnTo>
                    <a:pt x="1251" y="4164"/>
                  </a:lnTo>
                  <a:lnTo>
                    <a:pt x="1255" y="4165"/>
                  </a:lnTo>
                  <a:lnTo>
                    <a:pt x="1258" y="4165"/>
                  </a:lnTo>
                  <a:lnTo>
                    <a:pt x="1266" y="4164"/>
                  </a:lnTo>
                  <a:lnTo>
                    <a:pt x="1270" y="4164"/>
                  </a:lnTo>
                  <a:lnTo>
                    <a:pt x="1273" y="4165"/>
                  </a:lnTo>
                  <a:lnTo>
                    <a:pt x="1281" y="4170"/>
                  </a:lnTo>
                  <a:lnTo>
                    <a:pt x="1286" y="4177"/>
                  </a:lnTo>
                  <a:lnTo>
                    <a:pt x="1291" y="4187"/>
                  </a:lnTo>
                  <a:lnTo>
                    <a:pt x="1301" y="4210"/>
                  </a:lnTo>
                  <a:lnTo>
                    <a:pt x="1307" y="4220"/>
                  </a:lnTo>
                  <a:lnTo>
                    <a:pt x="1313" y="4230"/>
                  </a:lnTo>
                  <a:lnTo>
                    <a:pt x="2289" y="4226"/>
                  </a:lnTo>
                  <a:lnTo>
                    <a:pt x="3256" y="4220"/>
                  </a:lnTo>
                  <a:lnTo>
                    <a:pt x="3256" y="4211"/>
                  </a:lnTo>
                  <a:lnTo>
                    <a:pt x="3258" y="4202"/>
                  </a:lnTo>
                  <a:lnTo>
                    <a:pt x="3261" y="4195"/>
                  </a:lnTo>
                  <a:lnTo>
                    <a:pt x="3265" y="4187"/>
                  </a:lnTo>
                  <a:lnTo>
                    <a:pt x="3268" y="4186"/>
                  </a:lnTo>
                  <a:lnTo>
                    <a:pt x="3271" y="4184"/>
                  </a:lnTo>
                  <a:lnTo>
                    <a:pt x="3275" y="4186"/>
                  </a:lnTo>
                  <a:lnTo>
                    <a:pt x="3280" y="4189"/>
                  </a:lnTo>
                  <a:lnTo>
                    <a:pt x="3287" y="4195"/>
                  </a:lnTo>
                  <a:lnTo>
                    <a:pt x="3290" y="4202"/>
                  </a:lnTo>
                  <a:lnTo>
                    <a:pt x="3293" y="4211"/>
                  </a:lnTo>
                  <a:lnTo>
                    <a:pt x="3293" y="4218"/>
                  </a:lnTo>
                  <a:lnTo>
                    <a:pt x="3294" y="4226"/>
                  </a:lnTo>
                  <a:lnTo>
                    <a:pt x="3296" y="4232"/>
                  </a:lnTo>
                  <a:lnTo>
                    <a:pt x="3302" y="4238"/>
                  </a:lnTo>
                  <a:lnTo>
                    <a:pt x="3309" y="4244"/>
                  </a:lnTo>
                  <a:lnTo>
                    <a:pt x="3323" y="4249"/>
                  </a:lnTo>
                  <a:lnTo>
                    <a:pt x="3336" y="4255"/>
                  </a:lnTo>
                  <a:lnTo>
                    <a:pt x="3346" y="4261"/>
                  </a:lnTo>
                  <a:lnTo>
                    <a:pt x="3357" y="4264"/>
                  </a:lnTo>
                  <a:lnTo>
                    <a:pt x="3362" y="4266"/>
                  </a:lnTo>
                  <a:lnTo>
                    <a:pt x="3370" y="4264"/>
                  </a:lnTo>
                  <a:lnTo>
                    <a:pt x="3386" y="4255"/>
                  </a:lnTo>
                  <a:lnTo>
                    <a:pt x="3395" y="4252"/>
                  </a:lnTo>
                  <a:lnTo>
                    <a:pt x="3405" y="4251"/>
                  </a:lnTo>
                  <a:lnTo>
                    <a:pt x="3413" y="4251"/>
                  </a:lnTo>
                  <a:lnTo>
                    <a:pt x="3420" y="4254"/>
                  </a:lnTo>
                  <a:lnTo>
                    <a:pt x="3427" y="4258"/>
                  </a:lnTo>
                  <a:lnTo>
                    <a:pt x="3435" y="4266"/>
                  </a:lnTo>
                  <a:lnTo>
                    <a:pt x="3442" y="4275"/>
                  </a:lnTo>
                  <a:lnTo>
                    <a:pt x="3451" y="4279"/>
                  </a:lnTo>
                  <a:lnTo>
                    <a:pt x="3458" y="4281"/>
                  </a:lnTo>
                  <a:lnTo>
                    <a:pt x="3466" y="4281"/>
                  </a:lnTo>
                  <a:lnTo>
                    <a:pt x="3470" y="4281"/>
                  </a:lnTo>
                  <a:lnTo>
                    <a:pt x="3476" y="4281"/>
                  </a:lnTo>
                  <a:lnTo>
                    <a:pt x="3481" y="4281"/>
                  </a:lnTo>
                  <a:lnTo>
                    <a:pt x="3485" y="4282"/>
                  </a:lnTo>
                  <a:lnTo>
                    <a:pt x="3490" y="4285"/>
                  </a:lnTo>
                  <a:lnTo>
                    <a:pt x="3492" y="4289"/>
                  </a:lnTo>
                  <a:lnTo>
                    <a:pt x="3501" y="4297"/>
                  </a:lnTo>
                  <a:lnTo>
                    <a:pt x="3510" y="4304"/>
                  </a:lnTo>
                  <a:lnTo>
                    <a:pt x="3520" y="4309"/>
                  </a:lnTo>
                  <a:lnTo>
                    <a:pt x="3531" y="4312"/>
                  </a:lnTo>
                  <a:lnTo>
                    <a:pt x="3537" y="4310"/>
                  </a:lnTo>
                  <a:lnTo>
                    <a:pt x="3543" y="4309"/>
                  </a:lnTo>
                  <a:lnTo>
                    <a:pt x="3548" y="4304"/>
                  </a:lnTo>
                  <a:lnTo>
                    <a:pt x="3553" y="4300"/>
                  </a:lnTo>
                  <a:lnTo>
                    <a:pt x="3557" y="4295"/>
                  </a:lnTo>
                  <a:lnTo>
                    <a:pt x="3562" y="4294"/>
                  </a:lnTo>
                  <a:lnTo>
                    <a:pt x="3568" y="4292"/>
                  </a:lnTo>
                  <a:lnTo>
                    <a:pt x="3574" y="4292"/>
                  </a:lnTo>
                  <a:lnTo>
                    <a:pt x="3585" y="4292"/>
                  </a:lnTo>
                  <a:lnTo>
                    <a:pt x="3599" y="4295"/>
                  </a:lnTo>
                  <a:lnTo>
                    <a:pt x="3625" y="4303"/>
                  </a:lnTo>
                  <a:lnTo>
                    <a:pt x="3655" y="4313"/>
                  </a:lnTo>
                  <a:lnTo>
                    <a:pt x="3667" y="4301"/>
                  </a:lnTo>
                  <a:lnTo>
                    <a:pt x="3678" y="4288"/>
                  </a:lnTo>
                  <a:lnTo>
                    <a:pt x="3702" y="4260"/>
                  </a:lnTo>
                  <a:lnTo>
                    <a:pt x="3712" y="4248"/>
                  </a:lnTo>
                  <a:lnTo>
                    <a:pt x="3724" y="4236"/>
                  </a:lnTo>
                  <a:lnTo>
                    <a:pt x="3729" y="4233"/>
                  </a:lnTo>
                  <a:lnTo>
                    <a:pt x="3735" y="4230"/>
                  </a:lnTo>
                  <a:lnTo>
                    <a:pt x="3740" y="4227"/>
                  </a:lnTo>
                  <a:lnTo>
                    <a:pt x="3746" y="4227"/>
                  </a:lnTo>
                  <a:lnTo>
                    <a:pt x="3764" y="4227"/>
                  </a:lnTo>
                  <a:lnTo>
                    <a:pt x="3786" y="4230"/>
                  </a:lnTo>
                  <a:lnTo>
                    <a:pt x="3810" y="4233"/>
                  </a:lnTo>
                  <a:lnTo>
                    <a:pt x="3834" y="4239"/>
                  </a:lnTo>
                  <a:lnTo>
                    <a:pt x="3845" y="4242"/>
                  </a:lnTo>
                  <a:lnTo>
                    <a:pt x="3857" y="4247"/>
                  </a:lnTo>
                  <a:lnTo>
                    <a:pt x="3867" y="4252"/>
                  </a:lnTo>
                  <a:lnTo>
                    <a:pt x="3876" y="4258"/>
                  </a:lnTo>
                  <a:lnTo>
                    <a:pt x="3884" y="4264"/>
                  </a:lnTo>
                  <a:lnTo>
                    <a:pt x="3890" y="4272"/>
                  </a:lnTo>
                  <a:lnTo>
                    <a:pt x="3894" y="4281"/>
                  </a:lnTo>
                  <a:lnTo>
                    <a:pt x="3897" y="4289"/>
                  </a:lnTo>
                  <a:lnTo>
                    <a:pt x="3899" y="4298"/>
                  </a:lnTo>
                  <a:lnTo>
                    <a:pt x="3901" y="4306"/>
                  </a:lnTo>
                  <a:lnTo>
                    <a:pt x="3904" y="4310"/>
                  </a:lnTo>
                  <a:lnTo>
                    <a:pt x="3910" y="4313"/>
                  </a:lnTo>
                  <a:lnTo>
                    <a:pt x="3915" y="4316"/>
                  </a:lnTo>
                  <a:lnTo>
                    <a:pt x="3921" y="4317"/>
                  </a:lnTo>
                  <a:lnTo>
                    <a:pt x="3934" y="4317"/>
                  </a:lnTo>
                  <a:lnTo>
                    <a:pt x="3947" y="4319"/>
                  </a:lnTo>
                  <a:lnTo>
                    <a:pt x="3953" y="4319"/>
                  </a:lnTo>
                  <a:lnTo>
                    <a:pt x="3957" y="4320"/>
                  </a:lnTo>
                  <a:lnTo>
                    <a:pt x="3962" y="4323"/>
                  </a:lnTo>
                  <a:lnTo>
                    <a:pt x="3966" y="4329"/>
                  </a:lnTo>
                  <a:lnTo>
                    <a:pt x="3969" y="4335"/>
                  </a:lnTo>
                  <a:lnTo>
                    <a:pt x="3971" y="4343"/>
                  </a:lnTo>
                  <a:lnTo>
                    <a:pt x="3975" y="4359"/>
                  </a:lnTo>
                  <a:lnTo>
                    <a:pt x="3981" y="4373"/>
                  </a:lnTo>
                  <a:lnTo>
                    <a:pt x="3989" y="4387"/>
                  </a:lnTo>
                  <a:lnTo>
                    <a:pt x="3996" y="4400"/>
                  </a:lnTo>
                  <a:lnTo>
                    <a:pt x="4003" y="4412"/>
                  </a:lnTo>
                  <a:lnTo>
                    <a:pt x="4009" y="4422"/>
                  </a:lnTo>
                  <a:lnTo>
                    <a:pt x="4012" y="4433"/>
                  </a:lnTo>
                  <a:lnTo>
                    <a:pt x="4012" y="4437"/>
                  </a:lnTo>
                  <a:lnTo>
                    <a:pt x="4011" y="4441"/>
                  </a:lnTo>
                  <a:lnTo>
                    <a:pt x="4030" y="4455"/>
                  </a:lnTo>
                  <a:lnTo>
                    <a:pt x="4051" y="4470"/>
                  </a:lnTo>
                  <a:lnTo>
                    <a:pt x="4059" y="4468"/>
                  </a:lnTo>
                  <a:lnTo>
                    <a:pt x="4071" y="4467"/>
                  </a:lnTo>
                  <a:lnTo>
                    <a:pt x="4092" y="4468"/>
                  </a:lnTo>
                  <a:lnTo>
                    <a:pt x="4114" y="4472"/>
                  </a:lnTo>
                  <a:lnTo>
                    <a:pt x="4138" y="4477"/>
                  </a:lnTo>
                  <a:lnTo>
                    <a:pt x="4158" y="4484"/>
                  </a:lnTo>
                  <a:lnTo>
                    <a:pt x="4167" y="4486"/>
                  </a:lnTo>
                  <a:lnTo>
                    <a:pt x="4175" y="4487"/>
                  </a:lnTo>
                  <a:lnTo>
                    <a:pt x="4191" y="4489"/>
                  </a:lnTo>
                  <a:lnTo>
                    <a:pt x="4213" y="4487"/>
                  </a:lnTo>
                  <a:lnTo>
                    <a:pt x="4232" y="4487"/>
                  </a:lnTo>
                  <a:lnTo>
                    <a:pt x="4251" y="4489"/>
                  </a:lnTo>
                  <a:lnTo>
                    <a:pt x="4259" y="4490"/>
                  </a:lnTo>
                  <a:lnTo>
                    <a:pt x="4266" y="4493"/>
                  </a:lnTo>
                  <a:lnTo>
                    <a:pt x="4274" y="4496"/>
                  </a:lnTo>
                  <a:lnTo>
                    <a:pt x="4281" y="4502"/>
                  </a:lnTo>
                  <a:lnTo>
                    <a:pt x="4285" y="4509"/>
                  </a:lnTo>
                  <a:lnTo>
                    <a:pt x="4290" y="4518"/>
                  </a:lnTo>
                  <a:lnTo>
                    <a:pt x="4300" y="4537"/>
                  </a:lnTo>
                  <a:lnTo>
                    <a:pt x="4310" y="4555"/>
                  </a:lnTo>
                  <a:lnTo>
                    <a:pt x="4330" y="4585"/>
                  </a:lnTo>
                  <a:lnTo>
                    <a:pt x="4334" y="4596"/>
                  </a:lnTo>
                  <a:lnTo>
                    <a:pt x="4335" y="4601"/>
                  </a:lnTo>
                  <a:lnTo>
                    <a:pt x="4334" y="4605"/>
                  </a:lnTo>
                  <a:lnTo>
                    <a:pt x="4333" y="4610"/>
                  </a:lnTo>
                  <a:lnTo>
                    <a:pt x="4328" y="4613"/>
                  </a:lnTo>
                  <a:lnTo>
                    <a:pt x="4324" y="4614"/>
                  </a:lnTo>
                  <a:lnTo>
                    <a:pt x="4315" y="4616"/>
                  </a:lnTo>
                  <a:lnTo>
                    <a:pt x="4312" y="4616"/>
                  </a:lnTo>
                  <a:lnTo>
                    <a:pt x="4300" y="4614"/>
                  </a:lnTo>
                  <a:lnTo>
                    <a:pt x="4288" y="4610"/>
                  </a:lnTo>
                  <a:lnTo>
                    <a:pt x="4277" y="4605"/>
                  </a:lnTo>
                  <a:lnTo>
                    <a:pt x="4265" y="4599"/>
                  </a:lnTo>
                  <a:lnTo>
                    <a:pt x="4244" y="4589"/>
                  </a:lnTo>
                  <a:lnTo>
                    <a:pt x="4237" y="4585"/>
                  </a:lnTo>
                  <a:lnTo>
                    <a:pt x="4231" y="4583"/>
                  </a:lnTo>
                  <a:lnTo>
                    <a:pt x="4228" y="4585"/>
                  </a:lnTo>
                  <a:lnTo>
                    <a:pt x="4226" y="4586"/>
                  </a:lnTo>
                  <a:lnTo>
                    <a:pt x="4225" y="4589"/>
                  </a:lnTo>
                  <a:lnTo>
                    <a:pt x="4225" y="4593"/>
                  </a:lnTo>
                  <a:lnTo>
                    <a:pt x="4225" y="4602"/>
                  </a:lnTo>
                  <a:lnTo>
                    <a:pt x="4222" y="4610"/>
                  </a:lnTo>
                  <a:lnTo>
                    <a:pt x="4219" y="4614"/>
                  </a:lnTo>
                  <a:lnTo>
                    <a:pt x="4214" y="4619"/>
                  </a:lnTo>
                  <a:lnTo>
                    <a:pt x="4210" y="4623"/>
                  </a:lnTo>
                  <a:lnTo>
                    <a:pt x="4207" y="4630"/>
                  </a:lnTo>
                  <a:lnTo>
                    <a:pt x="4204" y="4641"/>
                  </a:lnTo>
                  <a:lnTo>
                    <a:pt x="4203" y="4656"/>
                  </a:lnTo>
                  <a:lnTo>
                    <a:pt x="4201" y="4673"/>
                  </a:lnTo>
                  <a:lnTo>
                    <a:pt x="4198" y="4692"/>
                  </a:lnTo>
                  <a:lnTo>
                    <a:pt x="4192" y="4710"/>
                  </a:lnTo>
                  <a:lnTo>
                    <a:pt x="4185" y="4728"/>
                  </a:lnTo>
                  <a:lnTo>
                    <a:pt x="4178" y="4743"/>
                  </a:lnTo>
                  <a:lnTo>
                    <a:pt x="4170" y="4754"/>
                  </a:lnTo>
                  <a:lnTo>
                    <a:pt x="4161" y="4762"/>
                  </a:lnTo>
                  <a:lnTo>
                    <a:pt x="4158" y="4765"/>
                  </a:lnTo>
                  <a:lnTo>
                    <a:pt x="4154" y="4765"/>
                  </a:lnTo>
                  <a:lnTo>
                    <a:pt x="4152" y="4765"/>
                  </a:lnTo>
                  <a:lnTo>
                    <a:pt x="4151" y="4765"/>
                  </a:lnTo>
                  <a:lnTo>
                    <a:pt x="4149" y="4778"/>
                  </a:lnTo>
                  <a:lnTo>
                    <a:pt x="4149" y="4793"/>
                  </a:lnTo>
                  <a:lnTo>
                    <a:pt x="4151" y="4800"/>
                  </a:lnTo>
                  <a:lnTo>
                    <a:pt x="4154" y="4808"/>
                  </a:lnTo>
                  <a:lnTo>
                    <a:pt x="4157" y="4814"/>
                  </a:lnTo>
                  <a:lnTo>
                    <a:pt x="4163" y="4819"/>
                  </a:lnTo>
                  <a:lnTo>
                    <a:pt x="4182" y="4806"/>
                  </a:lnTo>
                  <a:lnTo>
                    <a:pt x="4203" y="4791"/>
                  </a:lnTo>
                  <a:lnTo>
                    <a:pt x="4213" y="4784"/>
                  </a:lnTo>
                  <a:lnTo>
                    <a:pt x="4225" y="4780"/>
                  </a:lnTo>
                  <a:lnTo>
                    <a:pt x="4237" y="4775"/>
                  </a:lnTo>
                  <a:lnTo>
                    <a:pt x="4247" y="4775"/>
                  </a:lnTo>
                  <a:lnTo>
                    <a:pt x="4250" y="4775"/>
                  </a:lnTo>
                  <a:lnTo>
                    <a:pt x="4262" y="4777"/>
                  </a:lnTo>
                  <a:lnTo>
                    <a:pt x="4272" y="4778"/>
                  </a:lnTo>
                  <a:lnTo>
                    <a:pt x="4290" y="4784"/>
                  </a:lnTo>
                  <a:lnTo>
                    <a:pt x="4304" y="4790"/>
                  </a:lnTo>
                  <a:lnTo>
                    <a:pt x="4310" y="4791"/>
                  </a:lnTo>
                  <a:lnTo>
                    <a:pt x="4318" y="4793"/>
                  </a:lnTo>
                  <a:lnTo>
                    <a:pt x="4322" y="4791"/>
                  </a:lnTo>
                  <a:lnTo>
                    <a:pt x="4328" y="4790"/>
                  </a:lnTo>
                  <a:lnTo>
                    <a:pt x="4334" y="4788"/>
                  </a:lnTo>
                  <a:lnTo>
                    <a:pt x="4340" y="4784"/>
                  </a:lnTo>
                  <a:lnTo>
                    <a:pt x="4364" y="4766"/>
                  </a:lnTo>
                  <a:lnTo>
                    <a:pt x="4371" y="4762"/>
                  </a:lnTo>
                  <a:lnTo>
                    <a:pt x="4377" y="4760"/>
                  </a:lnTo>
                  <a:lnTo>
                    <a:pt x="4378" y="4760"/>
                  </a:lnTo>
                  <a:lnTo>
                    <a:pt x="4381" y="4762"/>
                  </a:lnTo>
                  <a:lnTo>
                    <a:pt x="4384" y="4768"/>
                  </a:lnTo>
                  <a:lnTo>
                    <a:pt x="4384" y="4772"/>
                  </a:lnTo>
                  <a:lnTo>
                    <a:pt x="4383" y="4775"/>
                  </a:lnTo>
                  <a:lnTo>
                    <a:pt x="4398" y="4766"/>
                  </a:lnTo>
                  <a:lnTo>
                    <a:pt x="4402" y="4762"/>
                  </a:lnTo>
                  <a:lnTo>
                    <a:pt x="4403" y="4758"/>
                  </a:lnTo>
                  <a:lnTo>
                    <a:pt x="4403" y="4747"/>
                  </a:lnTo>
                  <a:lnTo>
                    <a:pt x="4402" y="4735"/>
                  </a:lnTo>
                  <a:lnTo>
                    <a:pt x="4400" y="4729"/>
                  </a:lnTo>
                  <a:lnTo>
                    <a:pt x="4384" y="4732"/>
                  </a:lnTo>
                  <a:lnTo>
                    <a:pt x="4372" y="4732"/>
                  </a:lnTo>
                  <a:lnTo>
                    <a:pt x="4365" y="4732"/>
                  </a:lnTo>
                  <a:lnTo>
                    <a:pt x="4359" y="4729"/>
                  </a:lnTo>
                  <a:lnTo>
                    <a:pt x="4355" y="4724"/>
                  </a:lnTo>
                  <a:lnTo>
                    <a:pt x="4350" y="4715"/>
                  </a:lnTo>
                  <a:lnTo>
                    <a:pt x="4349" y="4710"/>
                  </a:lnTo>
                  <a:lnTo>
                    <a:pt x="4350" y="4704"/>
                  </a:lnTo>
                  <a:lnTo>
                    <a:pt x="4353" y="4700"/>
                  </a:lnTo>
                  <a:lnTo>
                    <a:pt x="4358" y="4694"/>
                  </a:lnTo>
                  <a:lnTo>
                    <a:pt x="4364" y="4690"/>
                  </a:lnTo>
                  <a:lnTo>
                    <a:pt x="4371" y="4685"/>
                  </a:lnTo>
                  <a:lnTo>
                    <a:pt x="4390" y="4676"/>
                  </a:lnTo>
                  <a:lnTo>
                    <a:pt x="4412" y="4669"/>
                  </a:lnTo>
                  <a:lnTo>
                    <a:pt x="4434" y="4663"/>
                  </a:lnTo>
                  <a:lnTo>
                    <a:pt x="4458" y="4660"/>
                  </a:lnTo>
                  <a:lnTo>
                    <a:pt x="4479" y="4659"/>
                  </a:lnTo>
                  <a:lnTo>
                    <a:pt x="4493" y="4659"/>
                  </a:lnTo>
                  <a:lnTo>
                    <a:pt x="4505" y="4660"/>
                  </a:lnTo>
                  <a:lnTo>
                    <a:pt x="4517" y="4659"/>
                  </a:lnTo>
                  <a:lnTo>
                    <a:pt x="4527" y="4657"/>
                  </a:lnTo>
                  <a:lnTo>
                    <a:pt x="4547" y="4653"/>
                  </a:lnTo>
                  <a:lnTo>
                    <a:pt x="4563" y="4648"/>
                  </a:lnTo>
                  <a:lnTo>
                    <a:pt x="4570" y="4645"/>
                  </a:lnTo>
                  <a:lnTo>
                    <a:pt x="4576" y="4645"/>
                  </a:lnTo>
                  <a:lnTo>
                    <a:pt x="4581" y="4645"/>
                  </a:lnTo>
                  <a:lnTo>
                    <a:pt x="4585" y="4647"/>
                  </a:lnTo>
                  <a:lnTo>
                    <a:pt x="4588" y="4648"/>
                  </a:lnTo>
                  <a:lnTo>
                    <a:pt x="4591" y="4653"/>
                  </a:lnTo>
                  <a:lnTo>
                    <a:pt x="4616" y="4629"/>
                  </a:lnTo>
                  <a:lnTo>
                    <a:pt x="4644" y="4607"/>
                  </a:lnTo>
                  <a:lnTo>
                    <a:pt x="4669" y="4588"/>
                  </a:lnTo>
                  <a:lnTo>
                    <a:pt x="4679" y="4583"/>
                  </a:lnTo>
                  <a:lnTo>
                    <a:pt x="4686" y="4580"/>
                  </a:lnTo>
                  <a:lnTo>
                    <a:pt x="4814" y="4580"/>
                  </a:lnTo>
                  <a:lnTo>
                    <a:pt x="4928" y="4579"/>
                  </a:lnTo>
                  <a:lnTo>
                    <a:pt x="4939" y="4570"/>
                  </a:lnTo>
                  <a:lnTo>
                    <a:pt x="4953" y="4561"/>
                  </a:lnTo>
                  <a:lnTo>
                    <a:pt x="4967" y="4549"/>
                  </a:lnTo>
                  <a:lnTo>
                    <a:pt x="4982" y="4535"/>
                  </a:lnTo>
                  <a:lnTo>
                    <a:pt x="4997" y="4520"/>
                  </a:lnTo>
                  <a:lnTo>
                    <a:pt x="5007" y="4503"/>
                  </a:lnTo>
                  <a:lnTo>
                    <a:pt x="5012" y="4495"/>
                  </a:lnTo>
                  <a:lnTo>
                    <a:pt x="5015" y="4487"/>
                  </a:lnTo>
                  <a:lnTo>
                    <a:pt x="5019" y="4474"/>
                  </a:lnTo>
                  <a:lnTo>
                    <a:pt x="5024" y="4458"/>
                  </a:lnTo>
                  <a:lnTo>
                    <a:pt x="5031" y="4441"/>
                  </a:lnTo>
                  <a:lnTo>
                    <a:pt x="5038" y="4424"/>
                  </a:lnTo>
                  <a:lnTo>
                    <a:pt x="5047" y="4407"/>
                  </a:lnTo>
                  <a:lnTo>
                    <a:pt x="5058" y="4391"/>
                  </a:lnTo>
                  <a:lnTo>
                    <a:pt x="5066" y="4378"/>
                  </a:lnTo>
                  <a:lnTo>
                    <a:pt x="5077" y="4368"/>
                  </a:lnTo>
                  <a:lnTo>
                    <a:pt x="5086" y="4362"/>
                  </a:lnTo>
                  <a:lnTo>
                    <a:pt x="5091" y="4359"/>
                  </a:lnTo>
                  <a:lnTo>
                    <a:pt x="5096" y="4359"/>
                  </a:lnTo>
                  <a:lnTo>
                    <a:pt x="5099" y="4359"/>
                  </a:lnTo>
                  <a:lnTo>
                    <a:pt x="5103" y="4360"/>
                  </a:lnTo>
                  <a:lnTo>
                    <a:pt x="5105" y="4362"/>
                  </a:lnTo>
                  <a:lnTo>
                    <a:pt x="5111" y="4366"/>
                  </a:lnTo>
                  <a:lnTo>
                    <a:pt x="5117" y="4369"/>
                  </a:lnTo>
                  <a:lnTo>
                    <a:pt x="5131" y="4372"/>
                  </a:lnTo>
                  <a:lnTo>
                    <a:pt x="5146" y="4375"/>
                  </a:lnTo>
                  <a:lnTo>
                    <a:pt x="5161" y="4376"/>
                  </a:lnTo>
                  <a:lnTo>
                    <a:pt x="5176" y="4376"/>
                  </a:lnTo>
                  <a:lnTo>
                    <a:pt x="5187" y="4380"/>
                  </a:lnTo>
                  <a:lnTo>
                    <a:pt x="5192" y="4381"/>
                  </a:lnTo>
                  <a:lnTo>
                    <a:pt x="5195" y="4382"/>
                  </a:lnTo>
                  <a:lnTo>
                    <a:pt x="5198" y="4385"/>
                  </a:lnTo>
                  <a:lnTo>
                    <a:pt x="5198" y="4388"/>
                  </a:lnTo>
                  <a:lnTo>
                    <a:pt x="5198" y="4399"/>
                  </a:lnTo>
                  <a:lnTo>
                    <a:pt x="5196" y="4413"/>
                  </a:lnTo>
                  <a:lnTo>
                    <a:pt x="5196" y="4433"/>
                  </a:lnTo>
                  <a:lnTo>
                    <a:pt x="5199" y="4458"/>
                  </a:lnTo>
                  <a:lnTo>
                    <a:pt x="5201" y="4470"/>
                  </a:lnTo>
                  <a:lnTo>
                    <a:pt x="5205" y="4484"/>
                  </a:lnTo>
                  <a:lnTo>
                    <a:pt x="5210" y="4499"/>
                  </a:lnTo>
                  <a:lnTo>
                    <a:pt x="5216" y="4514"/>
                  </a:lnTo>
                  <a:lnTo>
                    <a:pt x="5223" y="4530"/>
                  </a:lnTo>
                  <a:lnTo>
                    <a:pt x="5233" y="4548"/>
                  </a:lnTo>
                  <a:lnTo>
                    <a:pt x="5244" y="4565"/>
                  </a:lnTo>
                  <a:lnTo>
                    <a:pt x="5258" y="4585"/>
                  </a:lnTo>
                  <a:lnTo>
                    <a:pt x="5277" y="4573"/>
                  </a:lnTo>
                  <a:lnTo>
                    <a:pt x="5298" y="4562"/>
                  </a:lnTo>
                  <a:lnTo>
                    <a:pt x="5316" y="4557"/>
                  </a:lnTo>
                  <a:lnTo>
                    <a:pt x="5323" y="4555"/>
                  </a:lnTo>
                  <a:lnTo>
                    <a:pt x="5331" y="4554"/>
                  </a:lnTo>
                  <a:lnTo>
                    <a:pt x="5332" y="4554"/>
                  </a:lnTo>
                  <a:lnTo>
                    <a:pt x="5334" y="4554"/>
                  </a:lnTo>
                  <a:lnTo>
                    <a:pt x="5344" y="4552"/>
                  </a:lnTo>
                  <a:lnTo>
                    <a:pt x="5356" y="4548"/>
                  </a:lnTo>
                  <a:lnTo>
                    <a:pt x="5368" y="4542"/>
                  </a:lnTo>
                  <a:lnTo>
                    <a:pt x="5379" y="4533"/>
                  </a:lnTo>
                  <a:lnTo>
                    <a:pt x="5391" y="4524"/>
                  </a:lnTo>
                  <a:lnTo>
                    <a:pt x="5400" y="4514"/>
                  </a:lnTo>
                  <a:lnTo>
                    <a:pt x="5409" y="4503"/>
                  </a:lnTo>
                  <a:lnTo>
                    <a:pt x="5415" y="4495"/>
                  </a:lnTo>
                  <a:lnTo>
                    <a:pt x="5418" y="4490"/>
                  </a:lnTo>
                  <a:lnTo>
                    <a:pt x="5422" y="4489"/>
                  </a:lnTo>
                  <a:lnTo>
                    <a:pt x="5425" y="4489"/>
                  </a:lnTo>
                  <a:lnTo>
                    <a:pt x="5428" y="4493"/>
                  </a:lnTo>
                  <a:lnTo>
                    <a:pt x="5431" y="4498"/>
                  </a:lnTo>
                  <a:lnTo>
                    <a:pt x="5433" y="4503"/>
                  </a:lnTo>
                  <a:lnTo>
                    <a:pt x="5431" y="4511"/>
                  </a:lnTo>
                  <a:lnTo>
                    <a:pt x="5430" y="4517"/>
                  </a:lnTo>
                  <a:lnTo>
                    <a:pt x="5425" y="4521"/>
                  </a:lnTo>
                  <a:lnTo>
                    <a:pt x="5419" y="4524"/>
                  </a:lnTo>
                  <a:lnTo>
                    <a:pt x="5413" y="4527"/>
                  </a:lnTo>
                  <a:lnTo>
                    <a:pt x="5412" y="4530"/>
                  </a:lnTo>
                  <a:lnTo>
                    <a:pt x="5412" y="4532"/>
                  </a:lnTo>
                  <a:lnTo>
                    <a:pt x="5416" y="4536"/>
                  </a:lnTo>
                  <a:lnTo>
                    <a:pt x="5424" y="4540"/>
                  </a:lnTo>
                  <a:lnTo>
                    <a:pt x="5434" y="4543"/>
                  </a:lnTo>
                  <a:lnTo>
                    <a:pt x="5447" y="4546"/>
                  </a:lnTo>
                  <a:lnTo>
                    <a:pt x="5462" y="4549"/>
                  </a:lnTo>
                  <a:lnTo>
                    <a:pt x="5478" y="4549"/>
                  </a:lnTo>
                  <a:lnTo>
                    <a:pt x="5483" y="4549"/>
                  </a:lnTo>
                  <a:lnTo>
                    <a:pt x="5489" y="4549"/>
                  </a:lnTo>
                  <a:lnTo>
                    <a:pt x="5496" y="4549"/>
                  </a:lnTo>
                  <a:lnTo>
                    <a:pt x="5498" y="4551"/>
                  </a:lnTo>
                  <a:lnTo>
                    <a:pt x="5498" y="4552"/>
                  </a:lnTo>
                  <a:lnTo>
                    <a:pt x="5493" y="4554"/>
                  </a:lnTo>
                  <a:lnTo>
                    <a:pt x="5486" y="4557"/>
                  </a:lnTo>
                  <a:lnTo>
                    <a:pt x="5461" y="4561"/>
                  </a:lnTo>
                  <a:lnTo>
                    <a:pt x="5447" y="4562"/>
                  </a:lnTo>
                  <a:lnTo>
                    <a:pt x="5434" y="4564"/>
                  </a:lnTo>
                  <a:lnTo>
                    <a:pt x="5430" y="4564"/>
                  </a:lnTo>
                  <a:lnTo>
                    <a:pt x="5421" y="4562"/>
                  </a:lnTo>
                  <a:lnTo>
                    <a:pt x="5412" y="4564"/>
                  </a:lnTo>
                  <a:lnTo>
                    <a:pt x="5403" y="4565"/>
                  </a:lnTo>
                  <a:lnTo>
                    <a:pt x="5394" y="4569"/>
                  </a:lnTo>
                  <a:lnTo>
                    <a:pt x="5385" y="4571"/>
                  </a:lnTo>
                  <a:lnTo>
                    <a:pt x="5375" y="4579"/>
                  </a:lnTo>
                  <a:lnTo>
                    <a:pt x="5365" y="4586"/>
                  </a:lnTo>
                  <a:lnTo>
                    <a:pt x="5340" y="4610"/>
                  </a:lnTo>
                  <a:lnTo>
                    <a:pt x="5326" y="4626"/>
                  </a:lnTo>
                  <a:lnTo>
                    <a:pt x="5316" y="4638"/>
                  </a:lnTo>
                  <a:lnTo>
                    <a:pt x="5311" y="4648"/>
                  </a:lnTo>
                  <a:lnTo>
                    <a:pt x="5310" y="4657"/>
                  </a:lnTo>
                  <a:lnTo>
                    <a:pt x="5311" y="4666"/>
                  </a:lnTo>
                  <a:lnTo>
                    <a:pt x="5316" y="4673"/>
                  </a:lnTo>
                  <a:lnTo>
                    <a:pt x="5323" y="4681"/>
                  </a:lnTo>
                  <a:lnTo>
                    <a:pt x="5332" y="4688"/>
                  </a:lnTo>
                  <a:lnTo>
                    <a:pt x="5340" y="4694"/>
                  </a:lnTo>
                  <a:lnTo>
                    <a:pt x="5347" y="4697"/>
                  </a:lnTo>
                  <a:lnTo>
                    <a:pt x="5354" y="4700"/>
                  </a:lnTo>
                  <a:lnTo>
                    <a:pt x="5363" y="4700"/>
                  </a:lnTo>
                  <a:lnTo>
                    <a:pt x="5371" y="4700"/>
                  </a:lnTo>
                  <a:lnTo>
                    <a:pt x="5376" y="4698"/>
                  </a:lnTo>
                  <a:lnTo>
                    <a:pt x="5393" y="4692"/>
                  </a:lnTo>
                  <a:lnTo>
                    <a:pt x="5408" y="4684"/>
                  </a:lnTo>
                  <a:lnTo>
                    <a:pt x="5424" y="4672"/>
                  </a:lnTo>
                  <a:lnTo>
                    <a:pt x="5436" y="4660"/>
                  </a:lnTo>
                  <a:lnTo>
                    <a:pt x="5444" y="4650"/>
                  </a:lnTo>
                  <a:lnTo>
                    <a:pt x="5456" y="4632"/>
                  </a:lnTo>
                  <a:lnTo>
                    <a:pt x="5464" y="4625"/>
                  </a:lnTo>
                  <a:lnTo>
                    <a:pt x="5470" y="4619"/>
                  </a:lnTo>
                  <a:lnTo>
                    <a:pt x="5478" y="4614"/>
                  </a:lnTo>
                  <a:lnTo>
                    <a:pt x="5489" y="4613"/>
                  </a:lnTo>
                  <a:lnTo>
                    <a:pt x="5492" y="4614"/>
                  </a:lnTo>
                  <a:lnTo>
                    <a:pt x="5493" y="4614"/>
                  </a:lnTo>
                  <a:lnTo>
                    <a:pt x="5509" y="4613"/>
                  </a:lnTo>
                  <a:lnTo>
                    <a:pt x="5529" y="4608"/>
                  </a:lnTo>
                  <a:lnTo>
                    <a:pt x="5551" y="4602"/>
                  </a:lnTo>
                  <a:lnTo>
                    <a:pt x="5573" y="4596"/>
                  </a:lnTo>
                  <a:lnTo>
                    <a:pt x="5617" y="4582"/>
                  </a:lnTo>
                  <a:lnTo>
                    <a:pt x="5654" y="4570"/>
                  </a:lnTo>
                  <a:lnTo>
                    <a:pt x="5666" y="4565"/>
                  </a:lnTo>
                  <a:lnTo>
                    <a:pt x="5672" y="4561"/>
                  </a:lnTo>
                  <a:lnTo>
                    <a:pt x="5675" y="4557"/>
                  </a:lnTo>
                  <a:lnTo>
                    <a:pt x="5675" y="4554"/>
                  </a:lnTo>
                  <a:lnTo>
                    <a:pt x="5672" y="4545"/>
                  </a:lnTo>
                  <a:lnTo>
                    <a:pt x="5669" y="4540"/>
                  </a:lnTo>
                  <a:lnTo>
                    <a:pt x="5667" y="4533"/>
                  </a:lnTo>
                  <a:lnTo>
                    <a:pt x="5669" y="4530"/>
                  </a:lnTo>
                  <a:lnTo>
                    <a:pt x="5670" y="4528"/>
                  </a:lnTo>
                  <a:lnTo>
                    <a:pt x="5679" y="4524"/>
                  </a:lnTo>
                  <a:lnTo>
                    <a:pt x="5691" y="4520"/>
                  </a:lnTo>
                  <a:lnTo>
                    <a:pt x="5706" y="4517"/>
                  </a:lnTo>
                  <a:lnTo>
                    <a:pt x="5737" y="4509"/>
                  </a:lnTo>
                  <a:lnTo>
                    <a:pt x="5750" y="4505"/>
                  </a:lnTo>
                  <a:lnTo>
                    <a:pt x="5762" y="4499"/>
                  </a:lnTo>
                  <a:lnTo>
                    <a:pt x="5768" y="4493"/>
                  </a:lnTo>
                  <a:lnTo>
                    <a:pt x="5771" y="4489"/>
                  </a:lnTo>
                  <a:lnTo>
                    <a:pt x="5771" y="4483"/>
                  </a:lnTo>
                  <a:lnTo>
                    <a:pt x="5768" y="4480"/>
                  </a:lnTo>
                  <a:lnTo>
                    <a:pt x="5763" y="4475"/>
                  </a:lnTo>
                  <a:lnTo>
                    <a:pt x="5756" y="4472"/>
                  </a:lnTo>
                  <a:lnTo>
                    <a:pt x="5749" y="4471"/>
                  </a:lnTo>
                  <a:lnTo>
                    <a:pt x="5741" y="4471"/>
                  </a:lnTo>
                  <a:lnTo>
                    <a:pt x="5735" y="4471"/>
                  </a:lnTo>
                  <a:lnTo>
                    <a:pt x="5732" y="4471"/>
                  </a:lnTo>
                  <a:lnTo>
                    <a:pt x="5728" y="4470"/>
                  </a:lnTo>
                  <a:lnTo>
                    <a:pt x="5725" y="4467"/>
                  </a:lnTo>
                  <a:lnTo>
                    <a:pt x="5725" y="4461"/>
                  </a:lnTo>
                  <a:lnTo>
                    <a:pt x="5725" y="4453"/>
                  </a:lnTo>
                  <a:lnTo>
                    <a:pt x="5729" y="4437"/>
                  </a:lnTo>
                  <a:lnTo>
                    <a:pt x="5734" y="4422"/>
                  </a:lnTo>
                  <a:lnTo>
                    <a:pt x="5734" y="4421"/>
                  </a:lnTo>
                  <a:lnTo>
                    <a:pt x="5732" y="4418"/>
                  </a:lnTo>
                  <a:lnTo>
                    <a:pt x="5731" y="4418"/>
                  </a:lnTo>
                  <a:lnTo>
                    <a:pt x="5728" y="4416"/>
                  </a:lnTo>
                  <a:lnTo>
                    <a:pt x="5723" y="4418"/>
                  </a:lnTo>
                  <a:lnTo>
                    <a:pt x="5716" y="4421"/>
                  </a:lnTo>
                  <a:lnTo>
                    <a:pt x="5703" y="4428"/>
                  </a:lnTo>
                  <a:lnTo>
                    <a:pt x="5696" y="4433"/>
                  </a:lnTo>
                  <a:lnTo>
                    <a:pt x="5691" y="4438"/>
                  </a:lnTo>
                  <a:lnTo>
                    <a:pt x="5687" y="4444"/>
                  </a:lnTo>
                  <a:lnTo>
                    <a:pt x="5685" y="4450"/>
                  </a:lnTo>
                  <a:lnTo>
                    <a:pt x="5684" y="4458"/>
                  </a:lnTo>
                  <a:lnTo>
                    <a:pt x="5679" y="4464"/>
                  </a:lnTo>
                  <a:lnTo>
                    <a:pt x="5673" y="4470"/>
                  </a:lnTo>
                  <a:lnTo>
                    <a:pt x="5666" y="4474"/>
                  </a:lnTo>
                  <a:lnTo>
                    <a:pt x="5654" y="4483"/>
                  </a:lnTo>
                  <a:lnTo>
                    <a:pt x="5651" y="4487"/>
                  </a:lnTo>
                  <a:lnTo>
                    <a:pt x="5650" y="4492"/>
                  </a:lnTo>
                  <a:lnTo>
                    <a:pt x="5648" y="4503"/>
                  </a:lnTo>
                  <a:lnTo>
                    <a:pt x="5648" y="4509"/>
                  </a:lnTo>
                  <a:lnTo>
                    <a:pt x="5647" y="4514"/>
                  </a:lnTo>
                  <a:lnTo>
                    <a:pt x="5644" y="4515"/>
                  </a:lnTo>
                  <a:lnTo>
                    <a:pt x="5635" y="4517"/>
                  </a:lnTo>
                  <a:lnTo>
                    <a:pt x="5628" y="4518"/>
                  </a:lnTo>
                  <a:lnTo>
                    <a:pt x="5620" y="4521"/>
                  </a:lnTo>
                  <a:lnTo>
                    <a:pt x="5613" y="4524"/>
                  </a:lnTo>
                  <a:lnTo>
                    <a:pt x="5605" y="4526"/>
                  </a:lnTo>
                  <a:lnTo>
                    <a:pt x="5586" y="4526"/>
                  </a:lnTo>
                  <a:lnTo>
                    <a:pt x="5571" y="4526"/>
                  </a:lnTo>
                  <a:lnTo>
                    <a:pt x="5557" y="4524"/>
                  </a:lnTo>
                  <a:lnTo>
                    <a:pt x="5540" y="4521"/>
                  </a:lnTo>
                  <a:lnTo>
                    <a:pt x="5527" y="4518"/>
                  </a:lnTo>
                  <a:lnTo>
                    <a:pt x="5514" y="4515"/>
                  </a:lnTo>
                  <a:lnTo>
                    <a:pt x="5505" y="4511"/>
                  </a:lnTo>
                  <a:lnTo>
                    <a:pt x="5498" y="4505"/>
                  </a:lnTo>
                  <a:lnTo>
                    <a:pt x="5495" y="4502"/>
                  </a:lnTo>
                  <a:lnTo>
                    <a:pt x="5495" y="4499"/>
                  </a:lnTo>
                  <a:lnTo>
                    <a:pt x="5493" y="4496"/>
                  </a:lnTo>
                  <a:lnTo>
                    <a:pt x="5490" y="4492"/>
                  </a:lnTo>
                  <a:lnTo>
                    <a:pt x="5481" y="4484"/>
                  </a:lnTo>
                  <a:lnTo>
                    <a:pt x="5470" y="4478"/>
                  </a:lnTo>
                  <a:lnTo>
                    <a:pt x="5456" y="4471"/>
                  </a:lnTo>
                  <a:lnTo>
                    <a:pt x="5443" y="4464"/>
                  </a:lnTo>
                  <a:lnTo>
                    <a:pt x="5431" y="4456"/>
                  </a:lnTo>
                  <a:lnTo>
                    <a:pt x="5425" y="4452"/>
                  </a:lnTo>
                  <a:lnTo>
                    <a:pt x="5422" y="4447"/>
                  </a:lnTo>
                  <a:lnTo>
                    <a:pt x="5419" y="4441"/>
                  </a:lnTo>
                  <a:lnTo>
                    <a:pt x="5418" y="4437"/>
                  </a:lnTo>
                  <a:lnTo>
                    <a:pt x="5415" y="4427"/>
                  </a:lnTo>
                  <a:lnTo>
                    <a:pt x="5410" y="4418"/>
                  </a:lnTo>
                  <a:lnTo>
                    <a:pt x="5402" y="4402"/>
                  </a:lnTo>
                  <a:lnTo>
                    <a:pt x="5399" y="4394"/>
                  </a:lnTo>
                  <a:lnTo>
                    <a:pt x="5397" y="4385"/>
                  </a:lnTo>
                  <a:lnTo>
                    <a:pt x="5399" y="4381"/>
                  </a:lnTo>
                  <a:lnTo>
                    <a:pt x="5400" y="4376"/>
                  </a:lnTo>
                  <a:lnTo>
                    <a:pt x="5409" y="4365"/>
                  </a:lnTo>
                  <a:lnTo>
                    <a:pt x="5413" y="4357"/>
                  </a:lnTo>
                  <a:lnTo>
                    <a:pt x="5418" y="4350"/>
                  </a:lnTo>
                  <a:lnTo>
                    <a:pt x="5419" y="4344"/>
                  </a:lnTo>
                  <a:lnTo>
                    <a:pt x="5419" y="4339"/>
                  </a:lnTo>
                  <a:lnTo>
                    <a:pt x="5416" y="4335"/>
                  </a:lnTo>
                  <a:lnTo>
                    <a:pt x="5413" y="4332"/>
                  </a:lnTo>
                  <a:lnTo>
                    <a:pt x="5409" y="4329"/>
                  </a:lnTo>
                  <a:lnTo>
                    <a:pt x="5403" y="4329"/>
                  </a:lnTo>
                  <a:lnTo>
                    <a:pt x="5397" y="4329"/>
                  </a:lnTo>
                  <a:lnTo>
                    <a:pt x="5391" y="4332"/>
                  </a:lnTo>
                  <a:lnTo>
                    <a:pt x="5384" y="4337"/>
                  </a:lnTo>
                  <a:lnTo>
                    <a:pt x="5376" y="4341"/>
                  </a:lnTo>
                  <a:lnTo>
                    <a:pt x="5368" y="4347"/>
                  </a:lnTo>
                  <a:lnTo>
                    <a:pt x="5365" y="4348"/>
                  </a:lnTo>
                  <a:lnTo>
                    <a:pt x="5360" y="4350"/>
                  </a:lnTo>
                  <a:lnTo>
                    <a:pt x="5356" y="4348"/>
                  </a:lnTo>
                  <a:lnTo>
                    <a:pt x="5353" y="4346"/>
                  </a:lnTo>
                  <a:lnTo>
                    <a:pt x="5350" y="4341"/>
                  </a:lnTo>
                  <a:lnTo>
                    <a:pt x="5350" y="4335"/>
                  </a:lnTo>
                  <a:lnTo>
                    <a:pt x="5351" y="4329"/>
                  </a:lnTo>
                  <a:lnTo>
                    <a:pt x="5356" y="4323"/>
                  </a:lnTo>
                  <a:lnTo>
                    <a:pt x="5362" y="4317"/>
                  </a:lnTo>
                  <a:lnTo>
                    <a:pt x="5371" y="4313"/>
                  </a:lnTo>
                  <a:lnTo>
                    <a:pt x="5402" y="4303"/>
                  </a:lnTo>
                  <a:lnTo>
                    <a:pt x="5418" y="4295"/>
                  </a:lnTo>
                  <a:lnTo>
                    <a:pt x="5431" y="4286"/>
                  </a:lnTo>
                  <a:lnTo>
                    <a:pt x="5437" y="4281"/>
                  </a:lnTo>
                  <a:lnTo>
                    <a:pt x="5443" y="4275"/>
                  </a:lnTo>
                  <a:lnTo>
                    <a:pt x="5446" y="4269"/>
                  </a:lnTo>
                  <a:lnTo>
                    <a:pt x="5449" y="4261"/>
                  </a:lnTo>
                  <a:lnTo>
                    <a:pt x="5449" y="4252"/>
                  </a:lnTo>
                  <a:lnTo>
                    <a:pt x="5447" y="4244"/>
                  </a:lnTo>
                  <a:lnTo>
                    <a:pt x="5444" y="4233"/>
                  </a:lnTo>
                  <a:lnTo>
                    <a:pt x="5440" y="4223"/>
                  </a:lnTo>
                  <a:lnTo>
                    <a:pt x="5436" y="4217"/>
                  </a:lnTo>
                  <a:lnTo>
                    <a:pt x="5431" y="4213"/>
                  </a:lnTo>
                  <a:lnTo>
                    <a:pt x="5424" y="4208"/>
                  </a:lnTo>
                  <a:lnTo>
                    <a:pt x="5418" y="4205"/>
                  </a:lnTo>
                  <a:lnTo>
                    <a:pt x="5409" y="4202"/>
                  </a:lnTo>
                  <a:lnTo>
                    <a:pt x="5400" y="4201"/>
                  </a:lnTo>
                  <a:lnTo>
                    <a:pt x="5381" y="4199"/>
                  </a:lnTo>
                  <a:lnTo>
                    <a:pt x="5365" y="4201"/>
                  </a:lnTo>
                  <a:lnTo>
                    <a:pt x="5350" y="4202"/>
                  </a:lnTo>
                  <a:lnTo>
                    <a:pt x="5314" y="4208"/>
                  </a:lnTo>
                  <a:lnTo>
                    <a:pt x="5279" y="4217"/>
                  </a:lnTo>
                  <a:lnTo>
                    <a:pt x="5244" y="4227"/>
                  </a:lnTo>
                  <a:lnTo>
                    <a:pt x="5210" y="4239"/>
                  </a:lnTo>
                  <a:lnTo>
                    <a:pt x="5179" y="4251"/>
                  </a:lnTo>
                  <a:lnTo>
                    <a:pt x="5154" y="4263"/>
                  </a:lnTo>
                  <a:lnTo>
                    <a:pt x="5134" y="4273"/>
                  </a:lnTo>
                  <a:lnTo>
                    <a:pt x="5124" y="4279"/>
                  </a:lnTo>
                  <a:lnTo>
                    <a:pt x="5114" y="4288"/>
                  </a:lnTo>
                  <a:lnTo>
                    <a:pt x="5091" y="4306"/>
                  </a:lnTo>
                  <a:lnTo>
                    <a:pt x="5069" y="4328"/>
                  </a:lnTo>
                  <a:lnTo>
                    <a:pt x="5049" y="4350"/>
                  </a:lnTo>
                  <a:lnTo>
                    <a:pt x="5028" y="4371"/>
                  </a:lnTo>
                  <a:lnTo>
                    <a:pt x="5010" y="4388"/>
                  </a:lnTo>
                  <a:lnTo>
                    <a:pt x="5001" y="4394"/>
                  </a:lnTo>
                  <a:lnTo>
                    <a:pt x="4994" y="4400"/>
                  </a:lnTo>
                  <a:lnTo>
                    <a:pt x="4988" y="4403"/>
                  </a:lnTo>
                  <a:lnTo>
                    <a:pt x="4981" y="4404"/>
                  </a:lnTo>
                  <a:lnTo>
                    <a:pt x="4978" y="4403"/>
                  </a:lnTo>
                  <a:lnTo>
                    <a:pt x="4975" y="4402"/>
                  </a:lnTo>
                  <a:lnTo>
                    <a:pt x="4975" y="4399"/>
                  </a:lnTo>
                  <a:lnTo>
                    <a:pt x="4978" y="4396"/>
                  </a:lnTo>
                  <a:lnTo>
                    <a:pt x="4985" y="4385"/>
                  </a:lnTo>
                  <a:lnTo>
                    <a:pt x="4997" y="4375"/>
                  </a:lnTo>
                  <a:lnTo>
                    <a:pt x="5027" y="4350"/>
                  </a:lnTo>
                  <a:lnTo>
                    <a:pt x="5038" y="4339"/>
                  </a:lnTo>
                  <a:lnTo>
                    <a:pt x="5046" y="4331"/>
                  </a:lnTo>
                  <a:lnTo>
                    <a:pt x="5049" y="4323"/>
                  </a:lnTo>
                  <a:lnTo>
                    <a:pt x="5050" y="4317"/>
                  </a:lnTo>
                  <a:lnTo>
                    <a:pt x="5052" y="4307"/>
                  </a:lnTo>
                  <a:lnTo>
                    <a:pt x="5052" y="4298"/>
                  </a:lnTo>
                  <a:lnTo>
                    <a:pt x="5052" y="4297"/>
                  </a:lnTo>
                  <a:lnTo>
                    <a:pt x="5055" y="4295"/>
                  </a:lnTo>
                  <a:lnTo>
                    <a:pt x="5059" y="4298"/>
                  </a:lnTo>
                  <a:lnTo>
                    <a:pt x="5062" y="4298"/>
                  </a:lnTo>
                  <a:lnTo>
                    <a:pt x="5066" y="4297"/>
                  </a:lnTo>
                  <a:lnTo>
                    <a:pt x="5071" y="4295"/>
                  </a:lnTo>
                  <a:lnTo>
                    <a:pt x="5081" y="4286"/>
                  </a:lnTo>
                  <a:lnTo>
                    <a:pt x="5093" y="4275"/>
                  </a:lnTo>
                  <a:lnTo>
                    <a:pt x="5106" y="4261"/>
                  </a:lnTo>
                  <a:lnTo>
                    <a:pt x="5133" y="4230"/>
                  </a:lnTo>
                  <a:lnTo>
                    <a:pt x="5146" y="4215"/>
                  </a:lnTo>
                  <a:lnTo>
                    <a:pt x="5158" y="4205"/>
                  </a:lnTo>
                  <a:lnTo>
                    <a:pt x="5170" y="4199"/>
                  </a:lnTo>
                  <a:lnTo>
                    <a:pt x="5180" y="4195"/>
                  </a:lnTo>
                  <a:lnTo>
                    <a:pt x="5192" y="4193"/>
                  </a:lnTo>
                  <a:lnTo>
                    <a:pt x="5202" y="4192"/>
                  </a:lnTo>
                  <a:lnTo>
                    <a:pt x="5208" y="4193"/>
                  </a:lnTo>
                  <a:lnTo>
                    <a:pt x="5213" y="4193"/>
                  </a:lnTo>
                  <a:lnTo>
                    <a:pt x="5220" y="4192"/>
                  </a:lnTo>
                  <a:lnTo>
                    <a:pt x="5226" y="4192"/>
                  </a:lnTo>
                  <a:lnTo>
                    <a:pt x="5229" y="4189"/>
                  </a:lnTo>
                  <a:lnTo>
                    <a:pt x="5232" y="4183"/>
                  </a:lnTo>
                  <a:lnTo>
                    <a:pt x="5233" y="4176"/>
                  </a:lnTo>
                  <a:lnTo>
                    <a:pt x="5238" y="4170"/>
                  </a:lnTo>
                  <a:lnTo>
                    <a:pt x="5242" y="4162"/>
                  </a:lnTo>
                  <a:lnTo>
                    <a:pt x="5248" y="4155"/>
                  </a:lnTo>
                  <a:lnTo>
                    <a:pt x="5263" y="4140"/>
                  </a:lnTo>
                  <a:lnTo>
                    <a:pt x="5284" y="4121"/>
                  </a:lnTo>
                  <a:lnTo>
                    <a:pt x="5289" y="4118"/>
                  </a:lnTo>
                  <a:lnTo>
                    <a:pt x="5298" y="4115"/>
                  </a:lnTo>
                  <a:lnTo>
                    <a:pt x="5326" y="4109"/>
                  </a:lnTo>
                  <a:lnTo>
                    <a:pt x="5365" y="4105"/>
                  </a:lnTo>
                  <a:lnTo>
                    <a:pt x="5409" y="4102"/>
                  </a:lnTo>
                  <a:lnTo>
                    <a:pt x="5459" y="4100"/>
                  </a:lnTo>
                  <a:lnTo>
                    <a:pt x="5512" y="4099"/>
                  </a:lnTo>
                  <a:lnTo>
                    <a:pt x="5613" y="4097"/>
                  </a:lnTo>
                  <a:lnTo>
                    <a:pt x="5685" y="4099"/>
                  </a:lnTo>
                  <a:lnTo>
                    <a:pt x="5723" y="4099"/>
                  </a:lnTo>
                  <a:lnTo>
                    <a:pt x="5726" y="4099"/>
                  </a:lnTo>
                  <a:lnTo>
                    <a:pt x="5732" y="4099"/>
                  </a:lnTo>
                  <a:lnTo>
                    <a:pt x="5741" y="4097"/>
                  </a:lnTo>
                  <a:lnTo>
                    <a:pt x="5757" y="4092"/>
                  </a:lnTo>
                  <a:lnTo>
                    <a:pt x="5777" y="4083"/>
                  </a:lnTo>
                  <a:lnTo>
                    <a:pt x="5794" y="4071"/>
                  </a:lnTo>
                  <a:lnTo>
                    <a:pt x="5812" y="4059"/>
                  </a:lnTo>
                  <a:lnTo>
                    <a:pt x="5828" y="4046"/>
                  </a:lnTo>
                  <a:lnTo>
                    <a:pt x="5842" y="4032"/>
                  </a:lnTo>
                  <a:lnTo>
                    <a:pt x="5851" y="4021"/>
                  </a:lnTo>
                  <a:lnTo>
                    <a:pt x="5856" y="4013"/>
                  </a:lnTo>
                  <a:lnTo>
                    <a:pt x="5864" y="4006"/>
                  </a:lnTo>
                  <a:lnTo>
                    <a:pt x="5870" y="4001"/>
                  </a:lnTo>
                  <a:lnTo>
                    <a:pt x="5877" y="3997"/>
                  </a:lnTo>
                  <a:lnTo>
                    <a:pt x="5886" y="3994"/>
                  </a:lnTo>
                  <a:lnTo>
                    <a:pt x="5895" y="3993"/>
                  </a:lnTo>
                  <a:lnTo>
                    <a:pt x="5916" y="3991"/>
                  </a:lnTo>
                  <a:lnTo>
                    <a:pt x="5948" y="3993"/>
                  </a:lnTo>
                  <a:lnTo>
                    <a:pt x="5952" y="3993"/>
                  </a:lnTo>
                  <a:lnTo>
                    <a:pt x="5961" y="3993"/>
                  </a:lnTo>
                  <a:lnTo>
                    <a:pt x="5969" y="3991"/>
                  </a:lnTo>
                  <a:lnTo>
                    <a:pt x="5983" y="3985"/>
                  </a:lnTo>
                  <a:lnTo>
                    <a:pt x="5997" y="3978"/>
                  </a:lnTo>
                  <a:lnTo>
                    <a:pt x="6008" y="3969"/>
                  </a:lnTo>
                  <a:lnTo>
                    <a:pt x="6028" y="3950"/>
                  </a:lnTo>
                  <a:lnTo>
                    <a:pt x="6037" y="3941"/>
                  </a:lnTo>
                  <a:lnTo>
                    <a:pt x="6047" y="3934"/>
                  </a:lnTo>
                  <a:lnTo>
                    <a:pt x="6054" y="3928"/>
                  </a:lnTo>
                  <a:lnTo>
                    <a:pt x="6059" y="3922"/>
                  </a:lnTo>
                  <a:lnTo>
                    <a:pt x="6062" y="3917"/>
                  </a:lnTo>
                  <a:lnTo>
                    <a:pt x="6060" y="3914"/>
                  </a:lnTo>
                  <a:lnTo>
                    <a:pt x="6059" y="3910"/>
                  </a:lnTo>
                  <a:lnTo>
                    <a:pt x="6054" y="3908"/>
                  </a:lnTo>
                  <a:lnTo>
                    <a:pt x="6040" y="3904"/>
                  </a:lnTo>
                  <a:lnTo>
                    <a:pt x="6025" y="3898"/>
                  </a:lnTo>
                  <a:lnTo>
                    <a:pt x="6019" y="3895"/>
                  </a:lnTo>
                  <a:lnTo>
                    <a:pt x="6013" y="3892"/>
                  </a:lnTo>
                  <a:lnTo>
                    <a:pt x="6011" y="3889"/>
                  </a:lnTo>
                  <a:lnTo>
                    <a:pt x="6010" y="3886"/>
                  </a:lnTo>
                  <a:lnTo>
                    <a:pt x="6013" y="3885"/>
                  </a:lnTo>
                  <a:lnTo>
                    <a:pt x="6020" y="3883"/>
                  </a:lnTo>
                  <a:lnTo>
                    <a:pt x="6028" y="3882"/>
                  </a:lnTo>
                  <a:lnTo>
                    <a:pt x="6034" y="3880"/>
                  </a:lnTo>
                  <a:lnTo>
                    <a:pt x="6041" y="3876"/>
                  </a:lnTo>
                  <a:lnTo>
                    <a:pt x="6045" y="3871"/>
                  </a:lnTo>
                  <a:lnTo>
                    <a:pt x="6050" y="3867"/>
                  </a:lnTo>
                  <a:lnTo>
                    <a:pt x="6054" y="3860"/>
                  </a:lnTo>
                  <a:lnTo>
                    <a:pt x="6062" y="3840"/>
                  </a:lnTo>
                  <a:lnTo>
                    <a:pt x="6065" y="3832"/>
                  </a:lnTo>
                  <a:lnTo>
                    <a:pt x="6065" y="3826"/>
                  </a:lnTo>
                  <a:lnTo>
                    <a:pt x="6062" y="3821"/>
                  </a:lnTo>
                  <a:lnTo>
                    <a:pt x="6057" y="3818"/>
                  </a:lnTo>
                  <a:lnTo>
                    <a:pt x="6044" y="3808"/>
                  </a:lnTo>
                  <a:lnTo>
                    <a:pt x="6035" y="3799"/>
                  </a:lnTo>
                  <a:lnTo>
                    <a:pt x="6025" y="3786"/>
                  </a:lnTo>
                  <a:lnTo>
                    <a:pt x="6019" y="3780"/>
                  </a:lnTo>
                  <a:lnTo>
                    <a:pt x="6013" y="3776"/>
                  </a:lnTo>
                  <a:lnTo>
                    <a:pt x="6007" y="3772"/>
                  </a:lnTo>
                  <a:lnTo>
                    <a:pt x="6003" y="3771"/>
                  </a:lnTo>
                  <a:lnTo>
                    <a:pt x="5997" y="3772"/>
                  </a:lnTo>
                  <a:lnTo>
                    <a:pt x="5991" y="3776"/>
                  </a:lnTo>
                  <a:lnTo>
                    <a:pt x="5979" y="3784"/>
                  </a:lnTo>
                  <a:lnTo>
                    <a:pt x="5966" y="3792"/>
                  </a:lnTo>
                  <a:lnTo>
                    <a:pt x="5960" y="3795"/>
                  </a:lnTo>
                  <a:lnTo>
                    <a:pt x="5952" y="3796"/>
                  </a:lnTo>
                  <a:lnTo>
                    <a:pt x="5949" y="3796"/>
                  </a:lnTo>
                  <a:lnTo>
                    <a:pt x="5945" y="3795"/>
                  </a:lnTo>
                  <a:lnTo>
                    <a:pt x="5942" y="3793"/>
                  </a:lnTo>
                  <a:lnTo>
                    <a:pt x="5941" y="3790"/>
                  </a:lnTo>
                  <a:lnTo>
                    <a:pt x="5939" y="3787"/>
                  </a:lnTo>
                  <a:lnTo>
                    <a:pt x="5942" y="3780"/>
                  </a:lnTo>
                  <a:lnTo>
                    <a:pt x="5945" y="3772"/>
                  </a:lnTo>
                  <a:lnTo>
                    <a:pt x="5949" y="3764"/>
                  </a:lnTo>
                  <a:lnTo>
                    <a:pt x="5952" y="3755"/>
                  </a:lnTo>
                  <a:lnTo>
                    <a:pt x="5952" y="3750"/>
                  </a:lnTo>
                  <a:lnTo>
                    <a:pt x="5951" y="3746"/>
                  </a:lnTo>
                  <a:lnTo>
                    <a:pt x="5948" y="3743"/>
                  </a:lnTo>
                  <a:lnTo>
                    <a:pt x="5945" y="3740"/>
                  </a:lnTo>
                  <a:lnTo>
                    <a:pt x="5939" y="3736"/>
                  </a:lnTo>
                  <a:lnTo>
                    <a:pt x="5932" y="3734"/>
                  </a:lnTo>
                  <a:lnTo>
                    <a:pt x="5924" y="3733"/>
                  </a:lnTo>
                  <a:lnTo>
                    <a:pt x="5917" y="3733"/>
                  </a:lnTo>
                  <a:lnTo>
                    <a:pt x="5907" y="3733"/>
                  </a:lnTo>
                  <a:lnTo>
                    <a:pt x="5898" y="3734"/>
                  </a:lnTo>
                  <a:lnTo>
                    <a:pt x="5887" y="3737"/>
                  </a:lnTo>
                  <a:lnTo>
                    <a:pt x="5877" y="3742"/>
                  </a:lnTo>
                  <a:lnTo>
                    <a:pt x="5865" y="3746"/>
                  </a:lnTo>
                  <a:lnTo>
                    <a:pt x="5855" y="3752"/>
                  </a:lnTo>
                  <a:lnTo>
                    <a:pt x="5845" y="3758"/>
                  </a:lnTo>
                  <a:lnTo>
                    <a:pt x="5836" y="3767"/>
                  </a:lnTo>
                  <a:lnTo>
                    <a:pt x="5824" y="3774"/>
                  </a:lnTo>
                  <a:lnTo>
                    <a:pt x="5817" y="3779"/>
                  </a:lnTo>
                  <a:lnTo>
                    <a:pt x="5809" y="3780"/>
                  </a:lnTo>
                  <a:lnTo>
                    <a:pt x="5803" y="3781"/>
                  </a:lnTo>
                  <a:lnTo>
                    <a:pt x="5800" y="3781"/>
                  </a:lnTo>
                  <a:lnTo>
                    <a:pt x="5796" y="3781"/>
                  </a:lnTo>
                  <a:lnTo>
                    <a:pt x="5791" y="3781"/>
                  </a:lnTo>
                  <a:lnTo>
                    <a:pt x="5784" y="3783"/>
                  </a:lnTo>
                  <a:lnTo>
                    <a:pt x="5777" y="3787"/>
                  </a:lnTo>
                  <a:lnTo>
                    <a:pt x="5768" y="3796"/>
                  </a:lnTo>
                  <a:lnTo>
                    <a:pt x="5757" y="3804"/>
                  </a:lnTo>
                  <a:lnTo>
                    <a:pt x="5753" y="3805"/>
                  </a:lnTo>
                  <a:lnTo>
                    <a:pt x="5750" y="3806"/>
                  </a:lnTo>
                  <a:lnTo>
                    <a:pt x="5746" y="3805"/>
                  </a:lnTo>
                  <a:lnTo>
                    <a:pt x="5743" y="3802"/>
                  </a:lnTo>
                  <a:lnTo>
                    <a:pt x="5741" y="3796"/>
                  </a:lnTo>
                  <a:lnTo>
                    <a:pt x="5741" y="3790"/>
                  </a:lnTo>
                  <a:lnTo>
                    <a:pt x="5741" y="3784"/>
                  </a:lnTo>
                  <a:lnTo>
                    <a:pt x="5744" y="3777"/>
                  </a:lnTo>
                  <a:lnTo>
                    <a:pt x="5747" y="3772"/>
                  </a:lnTo>
                  <a:lnTo>
                    <a:pt x="5750" y="3768"/>
                  </a:lnTo>
                  <a:lnTo>
                    <a:pt x="5756" y="3764"/>
                  </a:lnTo>
                  <a:lnTo>
                    <a:pt x="5762" y="3762"/>
                  </a:lnTo>
                  <a:lnTo>
                    <a:pt x="5772" y="3761"/>
                  </a:lnTo>
                  <a:lnTo>
                    <a:pt x="5777" y="3761"/>
                  </a:lnTo>
                  <a:lnTo>
                    <a:pt x="5781" y="3759"/>
                  </a:lnTo>
                  <a:lnTo>
                    <a:pt x="5787" y="3756"/>
                  </a:lnTo>
                  <a:lnTo>
                    <a:pt x="5791" y="3750"/>
                  </a:lnTo>
                  <a:lnTo>
                    <a:pt x="5797" y="3745"/>
                  </a:lnTo>
                  <a:lnTo>
                    <a:pt x="5802" y="3742"/>
                  </a:lnTo>
                  <a:lnTo>
                    <a:pt x="5809" y="3742"/>
                  </a:lnTo>
                  <a:lnTo>
                    <a:pt x="5815" y="3740"/>
                  </a:lnTo>
                  <a:lnTo>
                    <a:pt x="5822" y="3740"/>
                  </a:lnTo>
                  <a:lnTo>
                    <a:pt x="5833" y="3737"/>
                  </a:lnTo>
                  <a:lnTo>
                    <a:pt x="5843" y="3734"/>
                  </a:lnTo>
                  <a:lnTo>
                    <a:pt x="5855" y="3727"/>
                  </a:lnTo>
                  <a:lnTo>
                    <a:pt x="5868" y="3719"/>
                  </a:lnTo>
                  <a:lnTo>
                    <a:pt x="5882" y="3715"/>
                  </a:lnTo>
                  <a:lnTo>
                    <a:pt x="5893" y="3712"/>
                  </a:lnTo>
                  <a:lnTo>
                    <a:pt x="5904" y="3709"/>
                  </a:lnTo>
                  <a:lnTo>
                    <a:pt x="5914" y="3708"/>
                  </a:lnTo>
                  <a:lnTo>
                    <a:pt x="5921" y="3706"/>
                  </a:lnTo>
                  <a:lnTo>
                    <a:pt x="5929" y="3703"/>
                  </a:lnTo>
                  <a:lnTo>
                    <a:pt x="5933" y="3697"/>
                  </a:lnTo>
                  <a:lnTo>
                    <a:pt x="5936" y="3691"/>
                  </a:lnTo>
                  <a:lnTo>
                    <a:pt x="5936" y="3685"/>
                  </a:lnTo>
                  <a:lnTo>
                    <a:pt x="5933" y="3680"/>
                  </a:lnTo>
                  <a:lnTo>
                    <a:pt x="5929" y="3675"/>
                  </a:lnTo>
                  <a:lnTo>
                    <a:pt x="5923" y="3669"/>
                  </a:lnTo>
                  <a:lnTo>
                    <a:pt x="5914" y="3666"/>
                  </a:lnTo>
                  <a:lnTo>
                    <a:pt x="5905" y="3663"/>
                  </a:lnTo>
                  <a:lnTo>
                    <a:pt x="5896" y="3663"/>
                  </a:lnTo>
                  <a:lnTo>
                    <a:pt x="5882" y="3665"/>
                  </a:lnTo>
                  <a:lnTo>
                    <a:pt x="5876" y="3665"/>
                  </a:lnTo>
                  <a:lnTo>
                    <a:pt x="5865" y="3663"/>
                  </a:lnTo>
                  <a:lnTo>
                    <a:pt x="5856" y="3660"/>
                  </a:lnTo>
                  <a:lnTo>
                    <a:pt x="5848" y="3654"/>
                  </a:lnTo>
                  <a:lnTo>
                    <a:pt x="5840" y="3647"/>
                  </a:lnTo>
                  <a:lnTo>
                    <a:pt x="5825" y="3635"/>
                  </a:lnTo>
                  <a:lnTo>
                    <a:pt x="5818" y="3632"/>
                  </a:lnTo>
                  <a:lnTo>
                    <a:pt x="5811" y="3631"/>
                  </a:lnTo>
                  <a:lnTo>
                    <a:pt x="5806" y="3631"/>
                  </a:lnTo>
                  <a:lnTo>
                    <a:pt x="5802" y="3634"/>
                  </a:lnTo>
                  <a:lnTo>
                    <a:pt x="5797" y="3637"/>
                  </a:lnTo>
                  <a:lnTo>
                    <a:pt x="5793" y="3637"/>
                  </a:lnTo>
                  <a:lnTo>
                    <a:pt x="5790" y="3637"/>
                  </a:lnTo>
                  <a:lnTo>
                    <a:pt x="5787" y="3634"/>
                  </a:lnTo>
                  <a:lnTo>
                    <a:pt x="5783" y="3629"/>
                  </a:lnTo>
                  <a:lnTo>
                    <a:pt x="5778" y="3623"/>
                  </a:lnTo>
                  <a:lnTo>
                    <a:pt x="5774" y="3622"/>
                  </a:lnTo>
                  <a:lnTo>
                    <a:pt x="5771" y="3622"/>
                  </a:lnTo>
                  <a:lnTo>
                    <a:pt x="5766" y="3622"/>
                  </a:lnTo>
                  <a:lnTo>
                    <a:pt x="5760" y="3625"/>
                  </a:lnTo>
                  <a:lnTo>
                    <a:pt x="5752" y="3629"/>
                  </a:lnTo>
                  <a:lnTo>
                    <a:pt x="5744" y="3631"/>
                  </a:lnTo>
                  <a:lnTo>
                    <a:pt x="5738" y="3629"/>
                  </a:lnTo>
                  <a:lnTo>
                    <a:pt x="5734" y="3628"/>
                  </a:lnTo>
                  <a:lnTo>
                    <a:pt x="5729" y="3623"/>
                  </a:lnTo>
                  <a:lnTo>
                    <a:pt x="5725" y="3619"/>
                  </a:lnTo>
                  <a:lnTo>
                    <a:pt x="5716" y="3607"/>
                  </a:lnTo>
                  <a:lnTo>
                    <a:pt x="5710" y="3591"/>
                  </a:lnTo>
                  <a:lnTo>
                    <a:pt x="5707" y="3585"/>
                  </a:lnTo>
                  <a:lnTo>
                    <a:pt x="5703" y="3579"/>
                  </a:lnTo>
                  <a:lnTo>
                    <a:pt x="5693" y="3566"/>
                  </a:lnTo>
                  <a:lnTo>
                    <a:pt x="5678" y="3553"/>
                  </a:lnTo>
                  <a:lnTo>
                    <a:pt x="5662" y="3539"/>
                  </a:lnTo>
                  <a:lnTo>
                    <a:pt x="5644" y="3526"/>
                  </a:lnTo>
                  <a:lnTo>
                    <a:pt x="5626" y="3516"/>
                  </a:lnTo>
                  <a:lnTo>
                    <a:pt x="5608" y="3507"/>
                  </a:lnTo>
                  <a:lnTo>
                    <a:pt x="5591" y="3501"/>
                  </a:lnTo>
                  <a:lnTo>
                    <a:pt x="5582" y="3496"/>
                  </a:lnTo>
                  <a:lnTo>
                    <a:pt x="5574" y="3492"/>
                  </a:lnTo>
                  <a:lnTo>
                    <a:pt x="5571" y="3489"/>
                  </a:lnTo>
                  <a:lnTo>
                    <a:pt x="5570" y="3485"/>
                  </a:lnTo>
                  <a:lnTo>
                    <a:pt x="5571" y="3482"/>
                  </a:lnTo>
                  <a:lnTo>
                    <a:pt x="5574" y="3479"/>
                  </a:lnTo>
                  <a:lnTo>
                    <a:pt x="5577" y="3477"/>
                  </a:lnTo>
                  <a:lnTo>
                    <a:pt x="5583" y="3476"/>
                  </a:lnTo>
                  <a:lnTo>
                    <a:pt x="5591" y="3477"/>
                  </a:lnTo>
                  <a:lnTo>
                    <a:pt x="5599" y="3482"/>
                  </a:lnTo>
                  <a:lnTo>
                    <a:pt x="5605" y="3485"/>
                  </a:lnTo>
                  <a:lnTo>
                    <a:pt x="5611" y="3486"/>
                  </a:lnTo>
                  <a:lnTo>
                    <a:pt x="5619" y="3485"/>
                  </a:lnTo>
                  <a:lnTo>
                    <a:pt x="5625" y="3482"/>
                  </a:lnTo>
                  <a:lnTo>
                    <a:pt x="5632" y="3477"/>
                  </a:lnTo>
                  <a:lnTo>
                    <a:pt x="5638" y="3473"/>
                  </a:lnTo>
                  <a:lnTo>
                    <a:pt x="5648" y="3461"/>
                  </a:lnTo>
                  <a:lnTo>
                    <a:pt x="5656" y="3451"/>
                  </a:lnTo>
                  <a:lnTo>
                    <a:pt x="5657" y="3445"/>
                  </a:lnTo>
                  <a:lnTo>
                    <a:pt x="5657" y="3439"/>
                  </a:lnTo>
                  <a:lnTo>
                    <a:pt x="5654" y="3434"/>
                  </a:lnTo>
                  <a:lnTo>
                    <a:pt x="5650" y="3428"/>
                  </a:lnTo>
                  <a:lnTo>
                    <a:pt x="5644" y="3426"/>
                  </a:lnTo>
                  <a:lnTo>
                    <a:pt x="5638" y="3423"/>
                  </a:lnTo>
                  <a:lnTo>
                    <a:pt x="5628" y="3418"/>
                  </a:lnTo>
                  <a:lnTo>
                    <a:pt x="5623" y="3417"/>
                  </a:lnTo>
                  <a:lnTo>
                    <a:pt x="5620" y="3415"/>
                  </a:lnTo>
                  <a:lnTo>
                    <a:pt x="5619" y="3411"/>
                  </a:lnTo>
                  <a:lnTo>
                    <a:pt x="5617" y="3405"/>
                  </a:lnTo>
                  <a:lnTo>
                    <a:pt x="5616" y="3393"/>
                  </a:lnTo>
                  <a:lnTo>
                    <a:pt x="5617" y="3381"/>
                  </a:lnTo>
                  <a:lnTo>
                    <a:pt x="5617" y="3378"/>
                  </a:lnTo>
                  <a:lnTo>
                    <a:pt x="5617" y="3375"/>
                  </a:lnTo>
                  <a:lnTo>
                    <a:pt x="5613" y="3369"/>
                  </a:lnTo>
                  <a:lnTo>
                    <a:pt x="5605" y="3362"/>
                  </a:lnTo>
                  <a:lnTo>
                    <a:pt x="5597" y="3356"/>
                  </a:lnTo>
                  <a:lnTo>
                    <a:pt x="5580" y="3343"/>
                  </a:lnTo>
                  <a:lnTo>
                    <a:pt x="5574" y="3335"/>
                  </a:lnTo>
                  <a:lnTo>
                    <a:pt x="5573" y="3330"/>
                  </a:lnTo>
                  <a:lnTo>
                    <a:pt x="5571" y="3324"/>
                  </a:lnTo>
                  <a:lnTo>
                    <a:pt x="5567" y="3319"/>
                  </a:lnTo>
                  <a:lnTo>
                    <a:pt x="5558" y="3309"/>
                  </a:lnTo>
                  <a:lnTo>
                    <a:pt x="5549" y="3299"/>
                  </a:lnTo>
                  <a:lnTo>
                    <a:pt x="5546" y="3294"/>
                  </a:lnTo>
                  <a:lnTo>
                    <a:pt x="5546" y="3290"/>
                  </a:lnTo>
                  <a:lnTo>
                    <a:pt x="5545" y="3284"/>
                  </a:lnTo>
                  <a:lnTo>
                    <a:pt x="5542" y="3278"/>
                  </a:lnTo>
                  <a:lnTo>
                    <a:pt x="5533" y="3265"/>
                  </a:lnTo>
                  <a:lnTo>
                    <a:pt x="5524" y="3250"/>
                  </a:lnTo>
                  <a:lnTo>
                    <a:pt x="5521" y="3242"/>
                  </a:lnTo>
                  <a:lnTo>
                    <a:pt x="5520" y="3236"/>
                  </a:lnTo>
                  <a:lnTo>
                    <a:pt x="5517" y="3228"/>
                  </a:lnTo>
                  <a:lnTo>
                    <a:pt x="5512" y="3219"/>
                  </a:lnTo>
                  <a:lnTo>
                    <a:pt x="5496" y="3198"/>
                  </a:lnTo>
                  <a:lnTo>
                    <a:pt x="5478" y="3176"/>
                  </a:lnTo>
                  <a:lnTo>
                    <a:pt x="5474" y="3167"/>
                  </a:lnTo>
                  <a:lnTo>
                    <a:pt x="5471" y="3158"/>
                  </a:lnTo>
                  <a:lnTo>
                    <a:pt x="5470" y="3149"/>
                  </a:lnTo>
                  <a:lnTo>
                    <a:pt x="5467" y="3142"/>
                  </a:lnTo>
                  <a:lnTo>
                    <a:pt x="5456" y="3127"/>
                  </a:lnTo>
                  <a:lnTo>
                    <a:pt x="5444" y="3111"/>
                  </a:lnTo>
                  <a:lnTo>
                    <a:pt x="5439" y="3104"/>
                  </a:lnTo>
                  <a:lnTo>
                    <a:pt x="5436" y="3093"/>
                  </a:lnTo>
                  <a:lnTo>
                    <a:pt x="5433" y="3087"/>
                  </a:lnTo>
                  <a:lnTo>
                    <a:pt x="5430" y="3083"/>
                  </a:lnTo>
                  <a:lnTo>
                    <a:pt x="5427" y="3080"/>
                  </a:lnTo>
                  <a:lnTo>
                    <a:pt x="5424" y="3080"/>
                  </a:lnTo>
                  <a:lnTo>
                    <a:pt x="5421" y="3080"/>
                  </a:lnTo>
                  <a:lnTo>
                    <a:pt x="5418" y="3081"/>
                  </a:lnTo>
                  <a:lnTo>
                    <a:pt x="5413" y="3089"/>
                  </a:lnTo>
                  <a:lnTo>
                    <a:pt x="5409" y="3101"/>
                  </a:lnTo>
                  <a:lnTo>
                    <a:pt x="5403" y="3117"/>
                  </a:lnTo>
                  <a:lnTo>
                    <a:pt x="5399" y="3129"/>
                  </a:lnTo>
                  <a:lnTo>
                    <a:pt x="5393" y="3139"/>
                  </a:lnTo>
                  <a:lnTo>
                    <a:pt x="5387" y="3145"/>
                  </a:lnTo>
                  <a:lnTo>
                    <a:pt x="5381" y="3151"/>
                  </a:lnTo>
                  <a:lnTo>
                    <a:pt x="5375" y="3154"/>
                  </a:lnTo>
                  <a:lnTo>
                    <a:pt x="5371" y="3158"/>
                  </a:lnTo>
                  <a:lnTo>
                    <a:pt x="5369" y="3161"/>
                  </a:lnTo>
                  <a:lnTo>
                    <a:pt x="5371" y="3166"/>
                  </a:lnTo>
                  <a:lnTo>
                    <a:pt x="5376" y="3175"/>
                  </a:lnTo>
                  <a:lnTo>
                    <a:pt x="5379" y="3180"/>
                  </a:lnTo>
                  <a:lnTo>
                    <a:pt x="5379" y="3186"/>
                  </a:lnTo>
                  <a:lnTo>
                    <a:pt x="5378" y="3191"/>
                  </a:lnTo>
                  <a:lnTo>
                    <a:pt x="5375" y="3194"/>
                  </a:lnTo>
                  <a:lnTo>
                    <a:pt x="5372" y="3198"/>
                  </a:lnTo>
                  <a:lnTo>
                    <a:pt x="5362" y="3207"/>
                  </a:lnTo>
                  <a:lnTo>
                    <a:pt x="5357" y="3214"/>
                  </a:lnTo>
                  <a:lnTo>
                    <a:pt x="5356" y="3220"/>
                  </a:lnTo>
                  <a:lnTo>
                    <a:pt x="5357" y="3228"/>
                  </a:lnTo>
                  <a:lnTo>
                    <a:pt x="5357" y="3234"/>
                  </a:lnTo>
                  <a:lnTo>
                    <a:pt x="5359" y="3238"/>
                  </a:lnTo>
                  <a:lnTo>
                    <a:pt x="5357" y="3242"/>
                  </a:lnTo>
                  <a:lnTo>
                    <a:pt x="5354" y="3245"/>
                  </a:lnTo>
                  <a:lnTo>
                    <a:pt x="5347" y="3247"/>
                  </a:lnTo>
                  <a:lnTo>
                    <a:pt x="5341" y="3248"/>
                  </a:lnTo>
                  <a:lnTo>
                    <a:pt x="5337" y="3251"/>
                  </a:lnTo>
                  <a:lnTo>
                    <a:pt x="5334" y="3257"/>
                  </a:lnTo>
                  <a:lnTo>
                    <a:pt x="5332" y="3263"/>
                  </a:lnTo>
                  <a:lnTo>
                    <a:pt x="5329" y="3273"/>
                  </a:lnTo>
                  <a:lnTo>
                    <a:pt x="5329" y="3278"/>
                  </a:lnTo>
                  <a:lnTo>
                    <a:pt x="5328" y="3279"/>
                  </a:lnTo>
                  <a:lnTo>
                    <a:pt x="5325" y="3278"/>
                  </a:lnTo>
                  <a:lnTo>
                    <a:pt x="5322" y="3273"/>
                  </a:lnTo>
                  <a:lnTo>
                    <a:pt x="5318" y="3268"/>
                  </a:lnTo>
                  <a:lnTo>
                    <a:pt x="5313" y="3263"/>
                  </a:lnTo>
                  <a:lnTo>
                    <a:pt x="5307" y="3260"/>
                  </a:lnTo>
                  <a:lnTo>
                    <a:pt x="5300" y="3260"/>
                  </a:lnTo>
                  <a:lnTo>
                    <a:pt x="5292" y="3262"/>
                  </a:lnTo>
                  <a:lnTo>
                    <a:pt x="5286" y="3265"/>
                  </a:lnTo>
                  <a:lnTo>
                    <a:pt x="5282" y="3272"/>
                  </a:lnTo>
                  <a:lnTo>
                    <a:pt x="5281" y="3275"/>
                  </a:lnTo>
                  <a:lnTo>
                    <a:pt x="5281" y="3279"/>
                  </a:lnTo>
                  <a:lnTo>
                    <a:pt x="5279" y="3284"/>
                  </a:lnTo>
                  <a:lnTo>
                    <a:pt x="5277" y="3287"/>
                  </a:lnTo>
                  <a:lnTo>
                    <a:pt x="5273" y="3296"/>
                  </a:lnTo>
                  <a:lnTo>
                    <a:pt x="5264" y="3302"/>
                  </a:lnTo>
                  <a:lnTo>
                    <a:pt x="5254" y="3307"/>
                  </a:lnTo>
                  <a:lnTo>
                    <a:pt x="5244" y="3313"/>
                  </a:lnTo>
                  <a:lnTo>
                    <a:pt x="5232" y="3316"/>
                  </a:lnTo>
                  <a:lnTo>
                    <a:pt x="5221" y="3319"/>
                  </a:lnTo>
                  <a:lnTo>
                    <a:pt x="5213" y="3321"/>
                  </a:lnTo>
                  <a:lnTo>
                    <a:pt x="5210" y="3321"/>
                  </a:lnTo>
                  <a:lnTo>
                    <a:pt x="5204" y="3318"/>
                  </a:lnTo>
                  <a:lnTo>
                    <a:pt x="5199" y="3315"/>
                  </a:lnTo>
                  <a:lnTo>
                    <a:pt x="5195" y="3309"/>
                  </a:lnTo>
                  <a:lnTo>
                    <a:pt x="5192" y="3303"/>
                  </a:lnTo>
                  <a:lnTo>
                    <a:pt x="5186" y="3291"/>
                  </a:lnTo>
                  <a:lnTo>
                    <a:pt x="5182" y="3288"/>
                  </a:lnTo>
                  <a:lnTo>
                    <a:pt x="5179" y="3287"/>
                  </a:lnTo>
                  <a:lnTo>
                    <a:pt x="5176" y="3287"/>
                  </a:lnTo>
                  <a:lnTo>
                    <a:pt x="5173" y="3290"/>
                  </a:lnTo>
                  <a:lnTo>
                    <a:pt x="5170" y="3291"/>
                  </a:lnTo>
                  <a:lnTo>
                    <a:pt x="5167" y="3291"/>
                  </a:lnTo>
                  <a:lnTo>
                    <a:pt x="5164" y="3290"/>
                  </a:lnTo>
                  <a:lnTo>
                    <a:pt x="5159" y="3285"/>
                  </a:lnTo>
                  <a:lnTo>
                    <a:pt x="5154" y="3273"/>
                  </a:lnTo>
                  <a:lnTo>
                    <a:pt x="5151" y="3266"/>
                  </a:lnTo>
                  <a:lnTo>
                    <a:pt x="5146" y="3260"/>
                  </a:lnTo>
                  <a:lnTo>
                    <a:pt x="5140" y="3256"/>
                  </a:lnTo>
                  <a:lnTo>
                    <a:pt x="5133" y="3254"/>
                  </a:lnTo>
                  <a:lnTo>
                    <a:pt x="5131" y="3254"/>
                  </a:lnTo>
                  <a:lnTo>
                    <a:pt x="5121" y="3256"/>
                  </a:lnTo>
                  <a:lnTo>
                    <a:pt x="5108" y="3254"/>
                  </a:lnTo>
                  <a:lnTo>
                    <a:pt x="5102" y="3253"/>
                  </a:lnTo>
                  <a:lnTo>
                    <a:pt x="5097" y="3250"/>
                  </a:lnTo>
                  <a:lnTo>
                    <a:pt x="5095" y="3247"/>
                  </a:lnTo>
                  <a:lnTo>
                    <a:pt x="5093" y="3242"/>
                  </a:lnTo>
                  <a:lnTo>
                    <a:pt x="5093" y="3236"/>
                  </a:lnTo>
                  <a:lnTo>
                    <a:pt x="5095" y="3229"/>
                  </a:lnTo>
                  <a:lnTo>
                    <a:pt x="5095" y="3225"/>
                  </a:lnTo>
                  <a:lnTo>
                    <a:pt x="5095" y="3222"/>
                  </a:lnTo>
                  <a:lnTo>
                    <a:pt x="5093" y="3217"/>
                  </a:lnTo>
                  <a:lnTo>
                    <a:pt x="5090" y="3214"/>
                  </a:lnTo>
                  <a:lnTo>
                    <a:pt x="5084" y="3207"/>
                  </a:lnTo>
                  <a:lnTo>
                    <a:pt x="5077" y="3203"/>
                  </a:lnTo>
                  <a:lnTo>
                    <a:pt x="5069" y="3197"/>
                  </a:lnTo>
                  <a:lnTo>
                    <a:pt x="5064" y="3191"/>
                  </a:lnTo>
                  <a:lnTo>
                    <a:pt x="5064" y="3189"/>
                  </a:lnTo>
                  <a:lnTo>
                    <a:pt x="5062" y="3186"/>
                  </a:lnTo>
                  <a:lnTo>
                    <a:pt x="5064" y="3183"/>
                  </a:lnTo>
                  <a:lnTo>
                    <a:pt x="5066" y="3180"/>
                  </a:lnTo>
                  <a:lnTo>
                    <a:pt x="5071" y="3176"/>
                  </a:lnTo>
                  <a:lnTo>
                    <a:pt x="5072" y="3169"/>
                  </a:lnTo>
                  <a:lnTo>
                    <a:pt x="5072" y="3160"/>
                  </a:lnTo>
                  <a:lnTo>
                    <a:pt x="5069" y="3151"/>
                  </a:lnTo>
                  <a:lnTo>
                    <a:pt x="5064" y="3129"/>
                  </a:lnTo>
                  <a:lnTo>
                    <a:pt x="5061" y="3115"/>
                  </a:lnTo>
                  <a:lnTo>
                    <a:pt x="5058" y="3102"/>
                  </a:lnTo>
                  <a:lnTo>
                    <a:pt x="5058" y="3087"/>
                  </a:lnTo>
                  <a:lnTo>
                    <a:pt x="5061" y="3077"/>
                  </a:lnTo>
                  <a:lnTo>
                    <a:pt x="5064" y="3068"/>
                  </a:lnTo>
                  <a:lnTo>
                    <a:pt x="5068" y="3062"/>
                  </a:lnTo>
                  <a:lnTo>
                    <a:pt x="5077" y="3052"/>
                  </a:lnTo>
                  <a:lnTo>
                    <a:pt x="5080" y="3047"/>
                  </a:lnTo>
                  <a:lnTo>
                    <a:pt x="5081" y="3042"/>
                  </a:lnTo>
                  <a:lnTo>
                    <a:pt x="5081" y="3037"/>
                  </a:lnTo>
                  <a:lnTo>
                    <a:pt x="5078" y="3033"/>
                  </a:lnTo>
                  <a:lnTo>
                    <a:pt x="5074" y="3031"/>
                  </a:lnTo>
                  <a:lnTo>
                    <a:pt x="5068" y="3030"/>
                  </a:lnTo>
                  <a:lnTo>
                    <a:pt x="5064" y="3030"/>
                  </a:lnTo>
                  <a:lnTo>
                    <a:pt x="5058" y="3033"/>
                  </a:lnTo>
                  <a:lnTo>
                    <a:pt x="5050" y="3034"/>
                  </a:lnTo>
                  <a:lnTo>
                    <a:pt x="5044" y="3039"/>
                  </a:lnTo>
                  <a:lnTo>
                    <a:pt x="5040" y="3042"/>
                  </a:lnTo>
                  <a:lnTo>
                    <a:pt x="5035" y="3042"/>
                  </a:lnTo>
                  <a:lnTo>
                    <a:pt x="5032" y="3042"/>
                  </a:lnTo>
                  <a:lnTo>
                    <a:pt x="5028" y="3039"/>
                  </a:lnTo>
                  <a:lnTo>
                    <a:pt x="5022" y="3033"/>
                  </a:lnTo>
                  <a:lnTo>
                    <a:pt x="5016" y="3025"/>
                  </a:lnTo>
                  <a:lnTo>
                    <a:pt x="5012" y="3024"/>
                  </a:lnTo>
                  <a:lnTo>
                    <a:pt x="5006" y="3023"/>
                  </a:lnTo>
                  <a:lnTo>
                    <a:pt x="5004" y="3024"/>
                  </a:lnTo>
                  <a:lnTo>
                    <a:pt x="4996" y="3024"/>
                  </a:lnTo>
                  <a:lnTo>
                    <a:pt x="4973" y="3023"/>
                  </a:lnTo>
                  <a:lnTo>
                    <a:pt x="4962" y="3021"/>
                  </a:lnTo>
                  <a:lnTo>
                    <a:pt x="4950" y="3018"/>
                  </a:lnTo>
                  <a:lnTo>
                    <a:pt x="4938" y="3014"/>
                  </a:lnTo>
                  <a:lnTo>
                    <a:pt x="4929" y="3009"/>
                  </a:lnTo>
                  <a:lnTo>
                    <a:pt x="4923" y="3002"/>
                  </a:lnTo>
                  <a:lnTo>
                    <a:pt x="4922" y="2997"/>
                  </a:lnTo>
                  <a:lnTo>
                    <a:pt x="4920" y="2993"/>
                  </a:lnTo>
                  <a:lnTo>
                    <a:pt x="4919" y="2984"/>
                  </a:lnTo>
                  <a:lnTo>
                    <a:pt x="4916" y="2980"/>
                  </a:lnTo>
                  <a:lnTo>
                    <a:pt x="4911" y="2975"/>
                  </a:lnTo>
                  <a:lnTo>
                    <a:pt x="4907" y="2972"/>
                  </a:lnTo>
                  <a:lnTo>
                    <a:pt x="4901" y="2969"/>
                  </a:lnTo>
                  <a:lnTo>
                    <a:pt x="4897" y="2966"/>
                  </a:lnTo>
                  <a:lnTo>
                    <a:pt x="4892" y="2960"/>
                  </a:lnTo>
                  <a:lnTo>
                    <a:pt x="4888" y="2953"/>
                  </a:lnTo>
                  <a:lnTo>
                    <a:pt x="4883" y="2944"/>
                  </a:lnTo>
                  <a:lnTo>
                    <a:pt x="4879" y="2940"/>
                  </a:lnTo>
                  <a:lnTo>
                    <a:pt x="4873" y="2938"/>
                  </a:lnTo>
                  <a:lnTo>
                    <a:pt x="4867" y="2937"/>
                  </a:lnTo>
                  <a:lnTo>
                    <a:pt x="4861" y="2937"/>
                  </a:lnTo>
                  <a:lnTo>
                    <a:pt x="4857" y="2935"/>
                  </a:lnTo>
                  <a:lnTo>
                    <a:pt x="4854" y="2934"/>
                  </a:lnTo>
                  <a:lnTo>
                    <a:pt x="4854" y="2928"/>
                  </a:lnTo>
                  <a:lnTo>
                    <a:pt x="4852" y="2921"/>
                  </a:lnTo>
                  <a:lnTo>
                    <a:pt x="4851" y="2916"/>
                  </a:lnTo>
                  <a:lnTo>
                    <a:pt x="4849" y="2912"/>
                  </a:lnTo>
                  <a:lnTo>
                    <a:pt x="4845" y="2907"/>
                  </a:lnTo>
                  <a:lnTo>
                    <a:pt x="4841" y="2904"/>
                  </a:lnTo>
                  <a:lnTo>
                    <a:pt x="4836" y="2901"/>
                  </a:lnTo>
                  <a:lnTo>
                    <a:pt x="4824" y="2900"/>
                  </a:lnTo>
                  <a:lnTo>
                    <a:pt x="4817" y="2898"/>
                  </a:lnTo>
                  <a:lnTo>
                    <a:pt x="4811" y="2895"/>
                  </a:lnTo>
                  <a:lnTo>
                    <a:pt x="4801" y="2888"/>
                  </a:lnTo>
                  <a:lnTo>
                    <a:pt x="4789" y="2879"/>
                  </a:lnTo>
                  <a:lnTo>
                    <a:pt x="4781" y="2876"/>
                  </a:lnTo>
                  <a:lnTo>
                    <a:pt x="4774" y="2875"/>
                  </a:lnTo>
                  <a:lnTo>
                    <a:pt x="4768" y="2875"/>
                  </a:lnTo>
                  <a:lnTo>
                    <a:pt x="4759" y="2875"/>
                  </a:lnTo>
                  <a:lnTo>
                    <a:pt x="4749" y="2878"/>
                  </a:lnTo>
                  <a:lnTo>
                    <a:pt x="4731" y="2884"/>
                  </a:lnTo>
                  <a:lnTo>
                    <a:pt x="4703" y="2898"/>
                  </a:lnTo>
                  <a:lnTo>
                    <a:pt x="4699" y="2898"/>
                  </a:lnTo>
                  <a:lnTo>
                    <a:pt x="4693" y="2898"/>
                  </a:lnTo>
                  <a:lnTo>
                    <a:pt x="4687" y="2897"/>
                  </a:lnTo>
                  <a:lnTo>
                    <a:pt x="4674" y="2892"/>
                  </a:lnTo>
                  <a:lnTo>
                    <a:pt x="4660" y="2887"/>
                  </a:lnTo>
                  <a:lnTo>
                    <a:pt x="4653" y="2885"/>
                  </a:lnTo>
                  <a:lnTo>
                    <a:pt x="4647" y="2885"/>
                  </a:lnTo>
                  <a:lnTo>
                    <a:pt x="4643" y="2885"/>
                  </a:lnTo>
                  <a:lnTo>
                    <a:pt x="4640" y="2887"/>
                  </a:lnTo>
                  <a:lnTo>
                    <a:pt x="4635" y="2890"/>
                  </a:lnTo>
                  <a:lnTo>
                    <a:pt x="4631" y="2891"/>
                  </a:lnTo>
                  <a:lnTo>
                    <a:pt x="4628" y="2890"/>
                  </a:lnTo>
                  <a:lnTo>
                    <a:pt x="4623" y="2888"/>
                  </a:lnTo>
                  <a:lnTo>
                    <a:pt x="4615" y="2882"/>
                  </a:lnTo>
                  <a:lnTo>
                    <a:pt x="4601" y="2875"/>
                  </a:lnTo>
                  <a:lnTo>
                    <a:pt x="4594" y="2872"/>
                  </a:lnTo>
                  <a:lnTo>
                    <a:pt x="4582" y="2869"/>
                  </a:lnTo>
                  <a:lnTo>
                    <a:pt x="4567" y="2864"/>
                  </a:lnTo>
                  <a:lnTo>
                    <a:pt x="4550" y="2861"/>
                  </a:lnTo>
                  <a:lnTo>
                    <a:pt x="4533" y="2860"/>
                  </a:lnTo>
                  <a:lnTo>
                    <a:pt x="4519" y="2858"/>
                  </a:lnTo>
                  <a:lnTo>
                    <a:pt x="4508" y="2860"/>
                  </a:lnTo>
                  <a:lnTo>
                    <a:pt x="4498" y="2861"/>
                  </a:lnTo>
                  <a:lnTo>
                    <a:pt x="4492" y="2864"/>
                  </a:lnTo>
                  <a:lnTo>
                    <a:pt x="4490" y="2866"/>
                  </a:lnTo>
                  <a:lnTo>
                    <a:pt x="4489" y="2869"/>
                  </a:lnTo>
                  <a:lnTo>
                    <a:pt x="4486" y="2873"/>
                  </a:lnTo>
                  <a:lnTo>
                    <a:pt x="4482" y="2878"/>
                  </a:lnTo>
                  <a:lnTo>
                    <a:pt x="4471" y="2887"/>
                  </a:lnTo>
                  <a:lnTo>
                    <a:pt x="4465" y="2892"/>
                  </a:lnTo>
                  <a:lnTo>
                    <a:pt x="4461" y="2900"/>
                  </a:lnTo>
                  <a:lnTo>
                    <a:pt x="4460" y="2909"/>
                  </a:lnTo>
                  <a:lnTo>
                    <a:pt x="4460" y="2921"/>
                  </a:lnTo>
                  <a:lnTo>
                    <a:pt x="4463" y="2931"/>
                  </a:lnTo>
                  <a:lnTo>
                    <a:pt x="4467" y="2938"/>
                  </a:lnTo>
                  <a:lnTo>
                    <a:pt x="4473" y="2944"/>
                  </a:lnTo>
                  <a:lnTo>
                    <a:pt x="4480" y="2949"/>
                  </a:lnTo>
                  <a:lnTo>
                    <a:pt x="4495" y="2956"/>
                  </a:lnTo>
                  <a:lnTo>
                    <a:pt x="4501" y="2962"/>
                  </a:lnTo>
                  <a:lnTo>
                    <a:pt x="4504" y="2968"/>
                  </a:lnTo>
                  <a:lnTo>
                    <a:pt x="4507" y="2975"/>
                  </a:lnTo>
                  <a:lnTo>
                    <a:pt x="4505" y="2980"/>
                  </a:lnTo>
                  <a:lnTo>
                    <a:pt x="4502" y="2984"/>
                  </a:lnTo>
                  <a:lnTo>
                    <a:pt x="4499" y="2987"/>
                  </a:lnTo>
                  <a:lnTo>
                    <a:pt x="4495" y="2989"/>
                  </a:lnTo>
                  <a:lnTo>
                    <a:pt x="4492" y="2991"/>
                  </a:lnTo>
                  <a:lnTo>
                    <a:pt x="4489" y="2996"/>
                  </a:lnTo>
                  <a:lnTo>
                    <a:pt x="4488" y="3003"/>
                  </a:lnTo>
                  <a:lnTo>
                    <a:pt x="4486" y="3009"/>
                  </a:lnTo>
                  <a:lnTo>
                    <a:pt x="4483" y="3015"/>
                  </a:lnTo>
                  <a:lnTo>
                    <a:pt x="4480" y="3018"/>
                  </a:lnTo>
                  <a:lnTo>
                    <a:pt x="4476" y="3021"/>
                  </a:lnTo>
                  <a:lnTo>
                    <a:pt x="4468" y="3027"/>
                  </a:lnTo>
                  <a:lnTo>
                    <a:pt x="4467" y="3031"/>
                  </a:lnTo>
                  <a:lnTo>
                    <a:pt x="4465" y="3036"/>
                  </a:lnTo>
                  <a:lnTo>
                    <a:pt x="4465" y="3040"/>
                  </a:lnTo>
                  <a:lnTo>
                    <a:pt x="4468" y="3043"/>
                  </a:lnTo>
                  <a:lnTo>
                    <a:pt x="4473" y="3050"/>
                  </a:lnTo>
                  <a:lnTo>
                    <a:pt x="4480" y="3059"/>
                  </a:lnTo>
                  <a:lnTo>
                    <a:pt x="4485" y="3065"/>
                  </a:lnTo>
                  <a:lnTo>
                    <a:pt x="4488" y="3074"/>
                  </a:lnTo>
                  <a:lnTo>
                    <a:pt x="4490" y="3084"/>
                  </a:lnTo>
                  <a:lnTo>
                    <a:pt x="4495" y="3092"/>
                  </a:lnTo>
                  <a:lnTo>
                    <a:pt x="4502" y="3104"/>
                  </a:lnTo>
                  <a:lnTo>
                    <a:pt x="4507" y="3110"/>
                  </a:lnTo>
                  <a:lnTo>
                    <a:pt x="4510" y="3117"/>
                  </a:lnTo>
                  <a:lnTo>
                    <a:pt x="4513" y="3127"/>
                  </a:lnTo>
                  <a:lnTo>
                    <a:pt x="4516" y="3139"/>
                  </a:lnTo>
                  <a:lnTo>
                    <a:pt x="4516" y="3151"/>
                  </a:lnTo>
                  <a:lnTo>
                    <a:pt x="4516" y="3160"/>
                  </a:lnTo>
                  <a:lnTo>
                    <a:pt x="4513" y="3166"/>
                  </a:lnTo>
                  <a:lnTo>
                    <a:pt x="4510" y="3169"/>
                  </a:lnTo>
                  <a:lnTo>
                    <a:pt x="4504" y="3170"/>
                  </a:lnTo>
                  <a:lnTo>
                    <a:pt x="4499" y="3172"/>
                  </a:lnTo>
                  <a:lnTo>
                    <a:pt x="4488" y="3173"/>
                  </a:lnTo>
                  <a:lnTo>
                    <a:pt x="4483" y="3176"/>
                  </a:lnTo>
                  <a:lnTo>
                    <a:pt x="4480" y="3179"/>
                  </a:lnTo>
                  <a:lnTo>
                    <a:pt x="4480" y="3185"/>
                  </a:lnTo>
                  <a:lnTo>
                    <a:pt x="4480" y="3189"/>
                  </a:lnTo>
                  <a:lnTo>
                    <a:pt x="4479" y="3197"/>
                  </a:lnTo>
                  <a:lnTo>
                    <a:pt x="4477" y="3204"/>
                  </a:lnTo>
                  <a:lnTo>
                    <a:pt x="4473" y="3213"/>
                  </a:lnTo>
                  <a:lnTo>
                    <a:pt x="4467" y="3222"/>
                  </a:lnTo>
                  <a:lnTo>
                    <a:pt x="4452" y="3241"/>
                  </a:lnTo>
                  <a:lnTo>
                    <a:pt x="4445" y="3250"/>
                  </a:lnTo>
                  <a:lnTo>
                    <a:pt x="4440" y="3259"/>
                  </a:lnTo>
                  <a:lnTo>
                    <a:pt x="4437" y="3268"/>
                  </a:lnTo>
                  <a:lnTo>
                    <a:pt x="4437" y="3275"/>
                  </a:lnTo>
                  <a:lnTo>
                    <a:pt x="4439" y="3282"/>
                  </a:lnTo>
                  <a:lnTo>
                    <a:pt x="4443" y="3290"/>
                  </a:lnTo>
                  <a:lnTo>
                    <a:pt x="4452" y="3296"/>
                  </a:lnTo>
                  <a:lnTo>
                    <a:pt x="4464" y="3303"/>
                  </a:lnTo>
                  <a:lnTo>
                    <a:pt x="4493" y="3321"/>
                  </a:lnTo>
                  <a:lnTo>
                    <a:pt x="4510" y="3333"/>
                  </a:lnTo>
                  <a:lnTo>
                    <a:pt x="4524" y="3344"/>
                  </a:lnTo>
                  <a:lnTo>
                    <a:pt x="4539" y="3358"/>
                  </a:lnTo>
                  <a:lnTo>
                    <a:pt x="4550" y="3374"/>
                  </a:lnTo>
                  <a:lnTo>
                    <a:pt x="4558" y="3390"/>
                  </a:lnTo>
                  <a:lnTo>
                    <a:pt x="4564" y="3409"/>
                  </a:lnTo>
                  <a:lnTo>
                    <a:pt x="4567" y="3428"/>
                  </a:lnTo>
                  <a:lnTo>
                    <a:pt x="4570" y="3449"/>
                  </a:lnTo>
                  <a:lnTo>
                    <a:pt x="4570" y="3470"/>
                  </a:lnTo>
                  <a:lnTo>
                    <a:pt x="4570" y="3491"/>
                  </a:lnTo>
                  <a:lnTo>
                    <a:pt x="4569" y="3510"/>
                  </a:lnTo>
                  <a:lnTo>
                    <a:pt x="4566" y="3529"/>
                  </a:lnTo>
                  <a:lnTo>
                    <a:pt x="4563" y="3536"/>
                  </a:lnTo>
                  <a:lnTo>
                    <a:pt x="4560" y="3544"/>
                  </a:lnTo>
                  <a:lnTo>
                    <a:pt x="4557" y="3551"/>
                  </a:lnTo>
                  <a:lnTo>
                    <a:pt x="4553" y="3558"/>
                  </a:lnTo>
                  <a:lnTo>
                    <a:pt x="4541" y="3569"/>
                  </a:lnTo>
                  <a:lnTo>
                    <a:pt x="4527" y="3581"/>
                  </a:lnTo>
                  <a:lnTo>
                    <a:pt x="4497" y="3601"/>
                  </a:lnTo>
                  <a:lnTo>
                    <a:pt x="4480" y="3613"/>
                  </a:lnTo>
                  <a:lnTo>
                    <a:pt x="4465" y="3626"/>
                  </a:lnTo>
                  <a:lnTo>
                    <a:pt x="4451" y="3640"/>
                  </a:lnTo>
                  <a:lnTo>
                    <a:pt x="4436" y="3650"/>
                  </a:lnTo>
                  <a:lnTo>
                    <a:pt x="4423" y="3656"/>
                  </a:lnTo>
                  <a:lnTo>
                    <a:pt x="4408" y="3659"/>
                  </a:lnTo>
                  <a:lnTo>
                    <a:pt x="4396" y="3662"/>
                  </a:lnTo>
                  <a:lnTo>
                    <a:pt x="4384" y="3662"/>
                  </a:lnTo>
                  <a:lnTo>
                    <a:pt x="4367" y="3663"/>
                  </a:lnTo>
                  <a:lnTo>
                    <a:pt x="4364" y="3663"/>
                  </a:lnTo>
                  <a:lnTo>
                    <a:pt x="4361" y="3665"/>
                  </a:lnTo>
                  <a:lnTo>
                    <a:pt x="4359" y="3668"/>
                  </a:lnTo>
                  <a:lnTo>
                    <a:pt x="4358" y="3671"/>
                  </a:lnTo>
                  <a:lnTo>
                    <a:pt x="4358" y="3678"/>
                  </a:lnTo>
                  <a:lnTo>
                    <a:pt x="4359" y="3687"/>
                  </a:lnTo>
                  <a:lnTo>
                    <a:pt x="4364" y="3697"/>
                  </a:lnTo>
                  <a:lnTo>
                    <a:pt x="4369" y="3709"/>
                  </a:lnTo>
                  <a:lnTo>
                    <a:pt x="4377" y="3721"/>
                  </a:lnTo>
                  <a:lnTo>
                    <a:pt x="4386" y="3731"/>
                  </a:lnTo>
                  <a:lnTo>
                    <a:pt x="4393" y="3742"/>
                  </a:lnTo>
                  <a:lnTo>
                    <a:pt x="4398" y="3750"/>
                  </a:lnTo>
                  <a:lnTo>
                    <a:pt x="4399" y="3759"/>
                  </a:lnTo>
                  <a:lnTo>
                    <a:pt x="4400" y="3767"/>
                  </a:lnTo>
                  <a:lnTo>
                    <a:pt x="4399" y="3781"/>
                  </a:lnTo>
                  <a:lnTo>
                    <a:pt x="4400" y="3792"/>
                  </a:lnTo>
                  <a:lnTo>
                    <a:pt x="4405" y="3802"/>
                  </a:lnTo>
                  <a:lnTo>
                    <a:pt x="4408" y="3814"/>
                  </a:lnTo>
                  <a:lnTo>
                    <a:pt x="4411" y="3824"/>
                  </a:lnTo>
                  <a:lnTo>
                    <a:pt x="4412" y="3845"/>
                  </a:lnTo>
                  <a:lnTo>
                    <a:pt x="4414" y="3855"/>
                  </a:lnTo>
                  <a:lnTo>
                    <a:pt x="4415" y="3866"/>
                  </a:lnTo>
                  <a:lnTo>
                    <a:pt x="4418" y="3876"/>
                  </a:lnTo>
                  <a:lnTo>
                    <a:pt x="4424" y="3886"/>
                  </a:lnTo>
                  <a:lnTo>
                    <a:pt x="4432" y="3897"/>
                  </a:lnTo>
                  <a:lnTo>
                    <a:pt x="4434" y="3904"/>
                  </a:lnTo>
                  <a:lnTo>
                    <a:pt x="4434" y="3913"/>
                  </a:lnTo>
                  <a:lnTo>
                    <a:pt x="4433" y="3919"/>
                  </a:lnTo>
                  <a:lnTo>
                    <a:pt x="4430" y="3926"/>
                  </a:lnTo>
                  <a:lnTo>
                    <a:pt x="4424" y="3932"/>
                  </a:lnTo>
                  <a:lnTo>
                    <a:pt x="4409" y="3945"/>
                  </a:lnTo>
                  <a:lnTo>
                    <a:pt x="4403" y="3953"/>
                  </a:lnTo>
                  <a:lnTo>
                    <a:pt x="4400" y="3956"/>
                  </a:lnTo>
                  <a:lnTo>
                    <a:pt x="4402" y="3959"/>
                  </a:lnTo>
                  <a:lnTo>
                    <a:pt x="4405" y="3961"/>
                  </a:lnTo>
                  <a:lnTo>
                    <a:pt x="4409" y="3965"/>
                  </a:lnTo>
                  <a:lnTo>
                    <a:pt x="4414" y="3968"/>
                  </a:lnTo>
                  <a:lnTo>
                    <a:pt x="4418" y="3973"/>
                  </a:lnTo>
                  <a:lnTo>
                    <a:pt x="4420" y="3982"/>
                  </a:lnTo>
                  <a:lnTo>
                    <a:pt x="4420" y="3988"/>
                  </a:lnTo>
                  <a:lnTo>
                    <a:pt x="4420" y="3993"/>
                  </a:lnTo>
                  <a:lnTo>
                    <a:pt x="4418" y="3995"/>
                  </a:lnTo>
                  <a:lnTo>
                    <a:pt x="4415" y="3995"/>
                  </a:lnTo>
                  <a:lnTo>
                    <a:pt x="4411" y="3994"/>
                  </a:lnTo>
                  <a:lnTo>
                    <a:pt x="4405" y="3991"/>
                  </a:lnTo>
                  <a:lnTo>
                    <a:pt x="4389" y="3979"/>
                  </a:lnTo>
                  <a:lnTo>
                    <a:pt x="4384" y="3976"/>
                  </a:lnTo>
                  <a:lnTo>
                    <a:pt x="4380" y="3976"/>
                  </a:lnTo>
                  <a:lnTo>
                    <a:pt x="4374" y="3978"/>
                  </a:lnTo>
                  <a:lnTo>
                    <a:pt x="4368" y="3981"/>
                  </a:lnTo>
                  <a:lnTo>
                    <a:pt x="4364" y="3987"/>
                  </a:lnTo>
                  <a:lnTo>
                    <a:pt x="4359" y="3994"/>
                  </a:lnTo>
                  <a:lnTo>
                    <a:pt x="4355" y="4001"/>
                  </a:lnTo>
                  <a:lnTo>
                    <a:pt x="4352" y="4009"/>
                  </a:lnTo>
                  <a:lnTo>
                    <a:pt x="4350" y="4016"/>
                  </a:lnTo>
                  <a:lnTo>
                    <a:pt x="4350" y="4022"/>
                  </a:lnTo>
                  <a:lnTo>
                    <a:pt x="4349" y="4025"/>
                  </a:lnTo>
                  <a:lnTo>
                    <a:pt x="4346" y="4026"/>
                  </a:lnTo>
                  <a:lnTo>
                    <a:pt x="4340" y="4025"/>
                  </a:lnTo>
                  <a:lnTo>
                    <a:pt x="4334" y="4022"/>
                  </a:lnTo>
                  <a:lnTo>
                    <a:pt x="4318" y="4013"/>
                  </a:lnTo>
                  <a:lnTo>
                    <a:pt x="4301" y="4004"/>
                  </a:lnTo>
                  <a:lnTo>
                    <a:pt x="4296" y="4001"/>
                  </a:lnTo>
                  <a:lnTo>
                    <a:pt x="4291" y="4000"/>
                  </a:lnTo>
                  <a:lnTo>
                    <a:pt x="4290" y="4000"/>
                  </a:lnTo>
                  <a:lnTo>
                    <a:pt x="4287" y="4000"/>
                  </a:lnTo>
                  <a:lnTo>
                    <a:pt x="4285" y="3995"/>
                  </a:lnTo>
                  <a:lnTo>
                    <a:pt x="4284" y="3984"/>
                  </a:lnTo>
                  <a:lnTo>
                    <a:pt x="4282" y="3976"/>
                  </a:lnTo>
                  <a:lnTo>
                    <a:pt x="4279" y="3969"/>
                  </a:lnTo>
                  <a:lnTo>
                    <a:pt x="4274" y="3960"/>
                  </a:lnTo>
                  <a:lnTo>
                    <a:pt x="4265" y="3953"/>
                  </a:lnTo>
                  <a:lnTo>
                    <a:pt x="4245" y="3938"/>
                  </a:lnTo>
                  <a:lnTo>
                    <a:pt x="4229" y="3928"/>
                  </a:lnTo>
                  <a:lnTo>
                    <a:pt x="4223" y="3923"/>
                  </a:lnTo>
                  <a:lnTo>
                    <a:pt x="4219" y="3917"/>
                  </a:lnTo>
                  <a:lnTo>
                    <a:pt x="4216" y="3911"/>
                  </a:lnTo>
                  <a:lnTo>
                    <a:pt x="4216" y="3904"/>
                  </a:lnTo>
                  <a:lnTo>
                    <a:pt x="4214" y="3900"/>
                  </a:lnTo>
                  <a:lnTo>
                    <a:pt x="4213" y="3895"/>
                  </a:lnTo>
                  <a:lnTo>
                    <a:pt x="4207" y="3888"/>
                  </a:lnTo>
                  <a:lnTo>
                    <a:pt x="4200" y="3880"/>
                  </a:lnTo>
                  <a:lnTo>
                    <a:pt x="4191" y="3873"/>
                  </a:lnTo>
                  <a:lnTo>
                    <a:pt x="4182" y="3866"/>
                  </a:lnTo>
                  <a:lnTo>
                    <a:pt x="4175" y="3858"/>
                  </a:lnTo>
                  <a:lnTo>
                    <a:pt x="4169" y="3849"/>
                  </a:lnTo>
                  <a:lnTo>
                    <a:pt x="4167" y="3845"/>
                  </a:lnTo>
                  <a:lnTo>
                    <a:pt x="4167" y="3840"/>
                  </a:lnTo>
                  <a:lnTo>
                    <a:pt x="4169" y="3784"/>
                  </a:lnTo>
                  <a:lnTo>
                    <a:pt x="4169" y="3770"/>
                  </a:lnTo>
                  <a:lnTo>
                    <a:pt x="4167" y="3755"/>
                  </a:lnTo>
                  <a:lnTo>
                    <a:pt x="4166" y="3742"/>
                  </a:lnTo>
                  <a:lnTo>
                    <a:pt x="4163" y="3733"/>
                  </a:lnTo>
                  <a:lnTo>
                    <a:pt x="4158" y="3727"/>
                  </a:lnTo>
                  <a:lnTo>
                    <a:pt x="4157" y="3719"/>
                  </a:lnTo>
                  <a:lnTo>
                    <a:pt x="4157" y="3712"/>
                  </a:lnTo>
                  <a:lnTo>
                    <a:pt x="4158" y="3705"/>
                  </a:lnTo>
                  <a:lnTo>
                    <a:pt x="4163" y="3690"/>
                  </a:lnTo>
                  <a:lnTo>
                    <a:pt x="4170" y="3677"/>
                  </a:lnTo>
                  <a:lnTo>
                    <a:pt x="4172" y="3671"/>
                  </a:lnTo>
                  <a:lnTo>
                    <a:pt x="4172" y="3663"/>
                  </a:lnTo>
                  <a:lnTo>
                    <a:pt x="4169" y="3656"/>
                  </a:lnTo>
                  <a:lnTo>
                    <a:pt x="4164" y="3648"/>
                  </a:lnTo>
                  <a:lnTo>
                    <a:pt x="4158" y="3643"/>
                  </a:lnTo>
                  <a:lnTo>
                    <a:pt x="4149" y="3638"/>
                  </a:lnTo>
                  <a:lnTo>
                    <a:pt x="4141" y="3634"/>
                  </a:lnTo>
                  <a:lnTo>
                    <a:pt x="4130" y="3634"/>
                  </a:lnTo>
                  <a:lnTo>
                    <a:pt x="4111" y="3632"/>
                  </a:lnTo>
                  <a:lnTo>
                    <a:pt x="4089" y="3629"/>
                  </a:lnTo>
                  <a:lnTo>
                    <a:pt x="4065" y="3628"/>
                  </a:lnTo>
                  <a:lnTo>
                    <a:pt x="4042" y="3626"/>
                  </a:lnTo>
                  <a:lnTo>
                    <a:pt x="4024" y="3626"/>
                  </a:lnTo>
                  <a:lnTo>
                    <a:pt x="4006" y="3628"/>
                  </a:lnTo>
                  <a:lnTo>
                    <a:pt x="3987" y="3626"/>
                  </a:lnTo>
                  <a:lnTo>
                    <a:pt x="3972" y="3623"/>
                  </a:lnTo>
                  <a:lnTo>
                    <a:pt x="3960" y="3619"/>
                  </a:lnTo>
                  <a:lnTo>
                    <a:pt x="3952" y="3613"/>
                  </a:lnTo>
                  <a:lnTo>
                    <a:pt x="3937" y="3603"/>
                  </a:lnTo>
                  <a:lnTo>
                    <a:pt x="3916" y="3590"/>
                  </a:lnTo>
                  <a:lnTo>
                    <a:pt x="3903" y="3583"/>
                  </a:lnTo>
                  <a:lnTo>
                    <a:pt x="3888" y="3576"/>
                  </a:lnTo>
                  <a:lnTo>
                    <a:pt x="3872" y="3570"/>
                  </a:lnTo>
                  <a:lnTo>
                    <a:pt x="3854" y="3566"/>
                  </a:lnTo>
                  <a:lnTo>
                    <a:pt x="3836" y="3560"/>
                  </a:lnTo>
                  <a:lnTo>
                    <a:pt x="3823" y="3554"/>
                  </a:lnTo>
                  <a:lnTo>
                    <a:pt x="3810" y="3548"/>
                  </a:lnTo>
                  <a:lnTo>
                    <a:pt x="3800" y="3541"/>
                  </a:lnTo>
                  <a:lnTo>
                    <a:pt x="3792" y="3533"/>
                  </a:lnTo>
                  <a:lnTo>
                    <a:pt x="3786" y="3526"/>
                  </a:lnTo>
                  <a:lnTo>
                    <a:pt x="3782" y="3520"/>
                  </a:lnTo>
                  <a:lnTo>
                    <a:pt x="3779" y="3514"/>
                  </a:lnTo>
                  <a:lnTo>
                    <a:pt x="3776" y="3510"/>
                  </a:lnTo>
                  <a:lnTo>
                    <a:pt x="3768" y="3504"/>
                  </a:lnTo>
                  <a:lnTo>
                    <a:pt x="3749" y="3495"/>
                  </a:lnTo>
                  <a:lnTo>
                    <a:pt x="3729" y="3485"/>
                  </a:lnTo>
                  <a:lnTo>
                    <a:pt x="3721" y="3480"/>
                  </a:lnTo>
                  <a:lnTo>
                    <a:pt x="3715" y="3476"/>
                  </a:lnTo>
                  <a:lnTo>
                    <a:pt x="3711" y="3471"/>
                  </a:lnTo>
                  <a:lnTo>
                    <a:pt x="3703" y="3467"/>
                  </a:lnTo>
                  <a:lnTo>
                    <a:pt x="3696" y="3464"/>
                  </a:lnTo>
                  <a:lnTo>
                    <a:pt x="3686" y="3461"/>
                  </a:lnTo>
                  <a:lnTo>
                    <a:pt x="3667" y="3457"/>
                  </a:lnTo>
                  <a:lnTo>
                    <a:pt x="3649" y="3455"/>
                  </a:lnTo>
                  <a:lnTo>
                    <a:pt x="3639" y="3457"/>
                  </a:lnTo>
                  <a:lnTo>
                    <a:pt x="3636" y="3457"/>
                  </a:lnTo>
                  <a:lnTo>
                    <a:pt x="3628" y="3455"/>
                  </a:lnTo>
                  <a:lnTo>
                    <a:pt x="3618" y="3451"/>
                  </a:lnTo>
                  <a:lnTo>
                    <a:pt x="3594" y="3437"/>
                  </a:lnTo>
                  <a:lnTo>
                    <a:pt x="3581" y="3431"/>
                  </a:lnTo>
                  <a:lnTo>
                    <a:pt x="3569" y="3424"/>
                  </a:lnTo>
                  <a:lnTo>
                    <a:pt x="3557" y="3421"/>
                  </a:lnTo>
                  <a:lnTo>
                    <a:pt x="3546" y="3418"/>
                  </a:lnTo>
                  <a:lnTo>
                    <a:pt x="3544" y="3418"/>
                  </a:lnTo>
                  <a:lnTo>
                    <a:pt x="3532" y="3421"/>
                  </a:lnTo>
                  <a:lnTo>
                    <a:pt x="3517" y="3424"/>
                  </a:lnTo>
                  <a:lnTo>
                    <a:pt x="3485" y="3434"/>
                  </a:lnTo>
                  <a:lnTo>
                    <a:pt x="3457" y="3445"/>
                  </a:lnTo>
                  <a:lnTo>
                    <a:pt x="3439" y="3451"/>
                  </a:lnTo>
                  <a:lnTo>
                    <a:pt x="3436" y="3449"/>
                  </a:lnTo>
                  <a:lnTo>
                    <a:pt x="3435" y="3446"/>
                  </a:lnTo>
                  <a:lnTo>
                    <a:pt x="3436" y="3442"/>
                  </a:lnTo>
                  <a:lnTo>
                    <a:pt x="3438" y="3437"/>
                  </a:lnTo>
                  <a:lnTo>
                    <a:pt x="3444" y="3426"/>
                  </a:lnTo>
                  <a:lnTo>
                    <a:pt x="3450" y="3415"/>
                  </a:lnTo>
                  <a:lnTo>
                    <a:pt x="3450" y="3414"/>
                  </a:lnTo>
                  <a:lnTo>
                    <a:pt x="3450" y="3409"/>
                  </a:lnTo>
                  <a:lnTo>
                    <a:pt x="3448" y="3402"/>
                  </a:lnTo>
                  <a:lnTo>
                    <a:pt x="3445" y="3392"/>
                  </a:lnTo>
                  <a:lnTo>
                    <a:pt x="3439" y="3378"/>
                  </a:lnTo>
                  <a:lnTo>
                    <a:pt x="3427" y="3352"/>
                  </a:lnTo>
                  <a:lnTo>
                    <a:pt x="3422" y="3338"/>
                  </a:lnTo>
                  <a:lnTo>
                    <a:pt x="3417" y="3327"/>
                  </a:lnTo>
                  <a:lnTo>
                    <a:pt x="3411" y="3304"/>
                  </a:lnTo>
                  <a:lnTo>
                    <a:pt x="3408" y="3294"/>
                  </a:lnTo>
                  <a:lnTo>
                    <a:pt x="3402" y="3285"/>
                  </a:lnTo>
                  <a:lnTo>
                    <a:pt x="3396" y="3276"/>
                  </a:lnTo>
                  <a:lnTo>
                    <a:pt x="3391" y="3270"/>
                  </a:lnTo>
                  <a:lnTo>
                    <a:pt x="3382" y="3266"/>
                  </a:lnTo>
                  <a:lnTo>
                    <a:pt x="3373" y="3265"/>
                  </a:lnTo>
                  <a:lnTo>
                    <a:pt x="3367" y="3266"/>
                  </a:lnTo>
                  <a:lnTo>
                    <a:pt x="3355" y="3266"/>
                  </a:lnTo>
                  <a:lnTo>
                    <a:pt x="3343" y="3266"/>
                  </a:lnTo>
                  <a:lnTo>
                    <a:pt x="3333" y="3265"/>
                  </a:lnTo>
                  <a:lnTo>
                    <a:pt x="3314" y="3259"/>
                  </a:lnTo>
                  <a:lnTo>
                    <a:pt x="3298" y="3253"/>
                  </a:lnTo>
                  <a:lnTo>
                    <a:pt x="3289" y="3247"/>
                  </a:lnTo>
                  <a:lnTo>
                    <a:pt x="3286" y="3245"/>
                  </a:lnTo>
                  <a:lnTo>
                    <a:pt x="3284" y="3241"/>
                  </a:lnTo>
                  <a:lnTo>
                    <a:pt x="3283" y="3229"/>
                  </a:lnTo>
                  <a:lnTo>
                    <a:pt x="3281" y="3212"/>
                  </a:lnTo>
                  <a:lnTo>
                    <a:pt x="3280" y="3192"/>
                  </a:lnTo>
                  <a:lnTo>
                    <a:pt x="3281" y="3149"/>
                  </a:lnTo>
                  <a:lnTo>
                    <a:pt x="3283" y="3130"/>
                  </a:lnTo>
                  <a:lnTo>
                    <a:pt x="3284" y="3114"/>
                  </a:lnTo>
                  <a:lnTo>
                    <a:pt x="3289" y="3099"/>
                  </a:lnTo>
                  <a:lnTo>
                    <a:pt x="3296" y="3083"/>
                  </a:lnTo>
                  <a:lnTo>
                    <a:pt x="3312" y="3050"/>
                  </a:lnTo>
                  <a:lnTo>
                    <a:pt x="3327" y="3019"/>
                  </a:lnTo>
                  <a:lnTo>
                    <a:pt x="3331" y="3006"/>
                  </a:lnTo>
                  <a:lnTo>
                    <a:pt x="3333" y="2997"/>
                  </a:lnTo>
                  <a:lnTo>
                    <a:pt x="3334" y="2989"/>
                  </a:lnTo>
                  <a:lnTo>
                    <a:pt x="3337" y="2981"/>
                  </a:lnTo>
                  <a:lnTo>
                    <a:pt x="3343" y="2975"/>
                  </a:lnTo>
                  <a:lnTo>
                    <a:pt x="3349" y="2969"/>
                  </a:lnTo>
                  <a:lnTo>
                    <a:pt x="3357" y="2965"/>
                  </a:lnTo>
                  <a:lnTo>
                    <a:pt x="3365" y="2962"/>
                  </a:lnTo>
                  <a:lnTo>
                    <a:pt x="3383" y="2956"/>
                  </a:lnTo>
                  <a:lnTo>
                    <a:pt x="3388" y="2955"/>
                  </a:lnTo>
                  <a:lnTo>
                    <a:pt x="3391" y="2952"/>
                  </a:lnTo>
                  <a:lnTo>
                    <a:pt x="3395" y="2946"/>
                  </a:lnTo>
                  <a:lnTo>
                    <a:pt x="3396" y="2937"/>
                  </a:lnTo>
                  <a:lnTo>
                    <a:pt x="3398" y="2928"/>
                  </a:lnTo>
                  <a:lnTo>
                    <a:pt x="3398" y="2918"/>
                  </a:lnTo>
                  <a:lnTo>
                    <a:pt x="3401" y="2910"/>
                  </a:lnTo>
                  <a:lnTo>
                    <a:pt x="3402" y="2907"/>
                  </a:lnTo>
                  <a:lnTo>
                    <a:pt x="3405" y="2904"/>
                  </a:lnTo>
                  <a:lnTo>
                    <a:pt x="3408" y="2903"/>
                  </a:lnTo>
                  <a:lnTo>
                    <a:pt x="3411" y="2901"/>
                  </a:lnTo>
                  <a:lnTo>
                    <a:pt x="3420" y="2900"/>
                  </a:lnTo>
                  <a:lnTo>
                    <a:pt x="3426" y="2898"/>
                  </a:lnTo>
                  <a:lnTo>
                    <a:pt x="3430" y="2895"/>
                  </a:lnTo>
                  <a:lnTo>
                    <a:pt x="3433" y="2891"/>
                  </a:lnTo>
                  <a:lnTo>
                    <a:pt x="3436" y="2887"/>
                  </a:lnTo>
                  <a:lnTo>
                    <a:pt x="3438" y="2882"/>
                  </a:lnTo>
                  <a:lnTo>
                    <a:pt x="3441" y="2870"/>
                  </a:lnTo>
                  <a:lnTo>
                    <a:pt x="3444" y="2864"/>
                  </a:lnTo>
                  <a:lnTo>
                    <a:pt x="3448" y="2861"/>
                  </a:lnTo>
                  <a:lnTo>
                    <a:pt x="3453" y="2858"/>
                  </a:lnTo>
                  <a:lnTo>
                    <a:pt x="3457" y="2858"/>
                  </a:lnTo>
                  <a:lnTo>
                    <a:pt x="3461" y="2857"/>
                  </a:lnTo>
                  <a:lnTo>
                    <a:pt x="3463" y="2856"/>
                  </a:lnTo>
                  <a:lnTo>
                    <a:pt x="3463" y="2853"/>
                  </a:lnTo>
                  <a:lnTo>
                    <a:pt x="3458" y="2848"/>
                  </a:lnTo>
                  <a:lnTo>
                    <a:pt x="3454" y="2842"/>
                  </a:lnTo>
                  <a:lnTo>
                    <a:pt x="3453" y="2838"/>
                  </a:lnTo>
                  <a:lnTo>
                    <a:pt x="3453" y="2835"/>
                  </a:lnTo>
                  <a:lnTo>
                    <a:pt x="3456" y="2832"/>
                  </a:lnTo>
                  <a:lnTo>
                    <a:pt x="3461" y="2830"/>
                  </a:lnTo>
                  <a:lnTo>
                    <a:pt x="3469" y="2829"/>
                  </a:lnTo>
                  <a:lnTo>
                    <a:pt x="3491" y="2827"/>
                  </a:lnTo>
                  <a:lnTo>
                    <a:pt x="3506" y="2827"/>
                  </a:lnTo>
                  <a:lnTo>
                    <a:pt x="3520" y="2825"/>
                  </a:lnTo>
                  <a:lnTo>
                    <a:pt x="3535" y="2822"/>
                  </a:lnTo>
                  <a:lnTo>
                    <a:pt x="3548" y="2817"/>
                  </a:lnTo>
                  <a:lnTo>
                    <a:pt x="3560" y="2810"/>
                  </a:lnTo>
                  <a:lnTo>
                    <a:pt x="3565" y="2807"/>
                  </a:lnTo>
                  <a:lnTo>
                    <a:pt x="3568" y="2802"/>
                  </a:lnTo>
                  <a:lnTo>
                    <a:pt x="3571" y="2797"/>
                  </a:lnTo>
                  <a:lnTo>
                    <a:pt x="3572" y="2792"/>
                  </a:lnTo>
                  <a:lnTo>
                    <a:pt x="3574" y="2786"/>
                  </a:lnTo>
                  <a:lnTo>
                    <a:pt x="3572" y="2779"/>
                  </a:lnTo>
                  <a:lnTo>
                    <a:pt x="3571" y="2773"/>
                  </a:lnTo>
                  <a:lnTo>
                    <a:pt x="3566" y="2768"/>
                  </a:lnTo>
                  <a:lnTo>
                    <a:pt x="3560" y="2766"/>
                  </a:lnTo>
                  <a:lnTo>
                    <a:pt x="3553" y="2763"/>
                  </a:lnTo>
                  <a:lnTo>
                    <a:pt x="3537" y="2760"/>
                  </a:lnTo>
                  <a:lnTo>
                    <a:pt x="3519" y="2758"/>
                  </a:lnTo>
                  <a:lnTo>
                    <a:pt x="3501" y="2757"/>
                  </a:lnTo>
                  <a:lnTo>
                    <a:pt x="3485" y="2754"/>
                  </a:lnTo>
                  <a:lnTo>
                    <a:pt x="3479" y="2752"/>
                  </a:lnTo>
                  <a:lnTo>
                    <a:pt x="3475" y="2749"/>
                  </a:lnTo>
                  <a:lnTo>
                    <a:pt x="3472" y="2745"/>
                  </a:lnTo>
                  <a:lnTo>
                    <a:pt x="3470" y="2740"/>
                  </a:lnTo>
                  <a:lnTo>
                    <a:pt x="3470" y="2735"/>
                  </a:lnTo>
                  <a:lnTo>
                    <a:pt x="3466" y="2730"/>
                  </a:lnTo>
                  <a:lnTo>
                    <a:pt x="3460" y="2726"/>
                  </a:lnTo>
                  <a:lnTo>
                    <a:pt x="3453" y="2723"/>
                  </a:lnTo>
                  <a:lnTo>
                    <a:pt x="3433" y="2717"/>
                  </a:lnTo>
                  <a:lnTo>
                    <a:pt x="3413" y="2711"/>
                  </a:lnTo>
                  <a:lnTo>
                    <a:pt x="3392" y="2706"/>
                  </a:lnTo>
                  <a:lnTo>
                    <a:pt x="3374" y="2702"/>
                  </a:lnTo>
                  <a:lnTo>
                    <a:pt x="3367" y="2701"/>
                  </a:lnTo>
                  <a:lnTo>
                    <a:pt x="3362" y="2698"/>
                  </a:lnTo>
                  <a:lnTo>
                    <a:pt x="3359" y="2695"/>
                  </a:lnTo>
                  <a:lnTo>
                    <a:pt x="3359" y="2692"/>
                  </a:lnTo>
                  <a:lnTo>
                    <a:pt x="3362" y="2689"/>
                  </a:lnTo>
                  <a:lnTo>
                    <a:pt x="3365" y="2687"/>
                  </a:lnTo>
                  <a:lnTo>
                    <a:pt x="3377" y="2686"/>
                  </a:lnTo>
                  <a:lnTo>
                    <a:pt x="3392" y="2687"/>
                  </a:lnTo>
                  <a:lnTo>
                    <a:pt x="3410" y="2690"/>
                  </a:lnTo>
                  <a:lnTo>
                    <a:pt x="3450" y="2699"/>
                  </a:lnTo>
                  <a:lnTo>
                    <a:pt x="3488" y="2709"/>
                  </a:lnTo>
                  <a:lnTo>
                    <a:pt x="3519" y="2720"/>
                  </a:lnTo>
                  <a:lnTo>
                    <a:pt x="3538" y="2727"/>
                  </a:lnTo>
                  <a:lnTo>
                    <a:pt x="3553" y="2730"/>
                  </a:lnTo>
                  <a:lnTo>
                    <a:pt x="3566" y="2733"/>
                  </a:lnTo>
                  <a:lnTo>
                    <a:pt x="3578" y="2733"/>
                  </a:lnTo>
                  <a:lnTo>
                    <a:pt x="3605" y="2733"/>
                  </a:lnTo>
                  <a:lnTo>
                    <a:pt x="3609" y="2732"/>
                  </a:lnTo>
                  <a:lnTo>
                    <a:pt x="3613" y="2730"/>
                  </a:lnTo>
                  <a:lnTo>
                    <a:pt x="3616" y="2727"/>
                  </a:lnTo>
                  <a:lnTo>
                    <a:pt x="3619" y="2724"/>
                  </a:lnTo>
                  <a:lnTo>
                    <a:pt x="3622" y="2717"/>
                  </a:lnTo>
                  <a:lnTo>
                    <a:pt x="3622" y="2708"/>
                  </a:lnTo>
                  <a:lnTo>
                    <a:pt x="3621" y="2687"/>
                  </a:lnTo>
                  <a:lnTo>
                    <a:pt x="3619" y="2678"/>
                  </a:lnTo>
                  <a:lnTo>
                    <a:pt x="3621" y="2671"/>
                  </a:lnTo>
                  <a:lnTo>
                    <a:pt x="3624" y="2668"/>
                  </a:lnTo>
                  <a:lnTo>
                    <a:pt x="3628" y="2668"/>
                  </a:lnTo>
                  <a:lnTo>
                    <a:pt x="3636" y="2668"/>
                  </a:lnTo>
                  <a:lnTo>
                    <a:pt x="3645" y="2671"/>
                  </a:lnTo>
                  <a:lnTo>
                    <a:pt x="3667" y="2678"/>
                  </a:lnTo>
                  <a:lnTo>
                    <a:pt x="3690" y="2686"/>
                  </a:lnTo>
                  <a:lnTo>
                    <a:pt x="3703" y="2689"/>
                  </a:lnTo>
                  <a:lnTo>
                    <a:pt x="3714" y="2690"/>
                  </a:lnTo>
                  <a:lnTo>
                    <a:pt x="3726" y="2689"/>
                  </a:lnTo>
                  <a:lnTo>
                    <a:pt x="3733" y="2686"/>
                  </a:lnTo>
                  <a:lnTo>
                    <a:pt x="3739" y="2683"/>
                  </a:lnTo>
                  <a:lnTo>
                    <a:pt x="3752" y="2671"/>
                  </a:lnTo>
                  <a:lnTo>
                    <a:pt x="3766" y="2658"/>
                  </a:lnTo>
                  <a:lnTo>
                    <a:pt x="3779" y="2641"/>
                  </a:lnTo>
                  <a:lnTo>
                    <a:pt x="3802" y="2609"/>
                  </a:lnTo>
                  <a:lnTo>
                    <a:pt x="3814" y="2596"/>
                  </a:lnTo>
                  <a:lnTo>
                    <a:pt x="3826" y="2585"/>
                  </a:lnTo>
                  <a:lnTo>
                    <a:pt x="3834" y="2578"/>
                  </a:lnTo>
                  <a:lnTo>
                    <a:pt x="3838" y="2572"/>
                  </a:lnTo>
                  <a:lnTo>
                    <a:pt x="3838" y="2569"/>
                  </a:lnTo>
                  <a:lnTo>
                    <a:pt x="3838" y="2566"/>
                  </a:lnTo>
                  <a:lnTo>
                    <a:pt x="3834" y="2560"/>
                  </a:lnTo>
                  <a:lnTo>
                    <a:pt x="3828" y="2557"/>
                  </a:lnTo>
                  <a:lnTo>
                    <a:pt x="3817" y="2553"/>
                  </a:lnTo>
                  <a:lnTo>
                    <a:pt x="3804" y="2551"/>
                  </a:lnTo>
                  <a:lnTo>
                    <a:pt x="3788" y="2550"/>
                  </a:lnTo>
                  <a:lnTo>
                    <a:pt x="3771" y="2551"/>
                  </a:lnTo>
                  <a:lnTo>
                    <a:pt x="3755" y="2551"/>
                  </a:lnTo>
                  <a:lnTo>
                    <a:pt x="3739" y="2551"/>
                  </a:lnTo>
                  <a:lnTo>
                    <a:pt x="3723" y="2548"/>
                  </a:lnTo>
                  <a:lnTo>
                    <a:pt x="3708" y="2544"/>
                  </a:lnTo>
                  <a:lnTo>
                    <a:pt x="3695" y="2540"/>
                  </a:lnTo>
                  <a:lnTo>
                    <a:pt x="3683" y="2532"/>
                  </a:lnTo>
                  <a:lnTo>
                    <a:pt x="3671" y="2526"/>
                  </a:lnTo>
                  <a:lnTo>
                    <a:pt x="3649" y="2510"/>
                  </a:lnTo>
                  <a:lnTo>
                    <a:pt x="3640" y="2503"/>
                  </a:lnTo>
                  <a:lnTo>
                    <a:pt x="3633" y="2495"/>
                  </a:lnTo>
                  <a:lnTo>
                    <a:pt x="3628" y="2488"/>
                  </a:lnTo>
                  <a:lnTo>
                    <a:pt x="3627" y="2482"/>
                  </a:lnTo>
                  <a:lnTo>
                    <a:pt x="3628" y="2478"/>
                  </a:lnTo>
                  <a:lnTo>
                    <a:pt x="3633" y="2475"/>
                  </a:lnTo>
                  <a:lnTo>
                    <a:pt x="3639" y="2472"/>
                  </a:lnTo>
                  <a:lnTo>
                    <a:pt x="3647" y="2470"/>
                  </a:lnTo>
                  <a:lnTo>
                    <a:pt x="3653" y="2472"/>
                  </a:lnTo>
                  <a:lnTo>
                    <a:pt x="3661" y="2473"/>
                  </a:lnTo>
                  <a:lnTo>
                    <a:pt x="3668" y="2475"/>
                  </a:lnTo>
                  <a:lnTo>
                    <a:pt x="3686" y="2483"/>
                  </a:lnTo>
                  <a:lnTo>
                    <a:pt x="3705" y="2494"/>
                  </a:lnTo>
                  <a:lnTo>
                    <a:pt x="3726" y="2506"/>
                  </a:lnTo>
                  <a:lnTo>
                    <a:pt x="3746" y="2519"/>
                  </a:lnTo>
                  <a:lnTo>
                    <a:pt x="3764" y="2529"/>
                  </a:lnTo>
                  <a:lnTo>
                    <a:pt x="3782" y="2537"/>
                  </a:lnTo>
                  <a:lnTo>
                    <a:pt x="3789" y="2540"/>
                  </a:lnTo>
                  <a:lnTo>
                    <a:pt x="3795" y="2540"/>
                  </a:lnTo>
                  <a:lnTo>
                    <a:pt x="3801" y="2540"/>
                  </a:lnTo>
                  <a:lnTo>
                    <a:pt x="3808" y="2538"/>
                  </a:lnTo>
                  <a:lnTo>
                    <a:pt x="3822" y="2531"/>
                  </a:lnTo>
                  <a:lnTo>
                    <a:pt x="3836" y="2520"/>
                  </a:lnTo>
                  <a:lnTo>
                    <a:pt x="3850" y="2509"/>
                  </a:lnTo>
                  <a:lnTo>
                    <a:pt x="3878" y="2483"/>
                  </a:lnTo>
                  <a:lnTo>
                    <a:pt x="3901" y="2463"/>
                  </a:lnTo>
                  <a:lnTo>
                    <a:pt x="3904" y="2460"/>
                  </a:lnTo>
                  <a:lnTo>
                    <a:pt x="3907" y="2457"/>
                  </a:lnTo>
                  <a:lnTo>
                    <a:pt x="3907" y="2454"/>
                  </a:lnTo>
                  <a:lnTo>
                    <a:pt x="3907" y="2451"/>
                  </a:lnTo>
                  <a:lnTo>
                    <a:pt x="3904" y="2447"/>
                  </a:lnTo>
                  <a:lnTo>
                    <a:pt x="3897" y="2441"/>
                  </a:lnTo>
                  <a:lnTo>
                    <a:pt x="3878" y="2432"/>
                  </a:lnTo>
                  <a:lnTo>
                    <a:pt x="3867" y="2427"/>
                  </a:lnTo>
                  <a:lnTo>
                    <a:pt x="3860" y="2423"/>
                  </a:lnTo>
                  <a:lnTo>
                    <a:pt x="3859" y="2420"/>
                  </a:lnTo>
                  <a:lnTo>
                    <a:pt x="3857" y="2417"/>
                  </a:lnTo>
                  <a:lnTo>
                    <a:pt x="3857" y="2415"/>
                  </a:lnTo>
                  <a:lnTo>
                    <a:pt x="3859" y="2413"/>
                  </a:lnTo>
                  <a:lnTo>
                    <a:pt x="3863" y="2410"/>
                  </a:lnTo>
                  <a:lnTo>
                    <a:pt x="3872" y="2405"/>
                  </a:lnTo>
                  <a:lnTo>
                    <a:pt x="3882" y="2404"/>
                  </a:lnTo>
                  <a:lnTo>
                    <a:pt x="3894" y="2401"/>
                  </a:lnTo>
                  <a:lnTo>
                    <a:pt x="3915" y="2399"/>
                  </a:lnTo>
                  <a:lnTo>
                    <a:pt x="3924" y="2401"/>
                  </a:lnTo>
                  <a:lnTo>
                    <a:pt x="3931" y="2402"/>
                  </a:lnTo>
                  <a:lnTo>
                    <a:pt x="3938" y="2407"/>
                  </a:lnTo>
                  <a:lnTo>
                    <a:pt x="3944" y="2411"/>
                  </a:lnTo>
                  <a:lnTo>
                    <a:pt x="3953" y="2423"/>
                  </a:lnTo>
                  <a:lnTo>
                    <a:pt x="3960" y="2432"/>
                  </a:lnTo>
                  <a:lnTo>
                    <a:pt x="3965" y="2435"/>
                  </a:lnTo>
                  <a:lnTo>
                    <a:pt x="3971" y="2436"/>
                  </a:lnTo>
                  <a:lnTo>
                    <a:pt x="3986" y="2433"/>
                  </a:lnTo>
                  <a:lnTo>
                    <a:pt x="4003" y="2430"/>
                  </a:lnTo>
                  <a:lnTo>
                    <a:pt x="4021" y="2426"/>
                  </a:lnTo>
                  <a:lnTo>
                    <a:pt x="4036" y="2424"/>
                  </a:lnTo>
                  <a:lnTo>
                    <a:pt x="4039" y="2424"/>
                  </a:lnTo>
                  <a:lnTo>
                    <a:pt x="4042" y="2423"/>
                  </a:lnTo>
                  <a:lnTo>
                    <a:pt x="4043" y="2422"/>
                  </a:lnTo>
                  <a:lnTo>
                    <a:pt x="4043" y="2419"/>
                  </a:lnTo>
                  <a:lnTo>
                    <a:pt x="4042" y="2413"/>
                  </a:lnTo>
                  <a:lnTo>
                    <a:pt x="4037" y="2405"/>
                  </a:lnTo>
                  <a:lnTo>
                    <a:pt x="4030" y="2396"/>
                  </a:lnTo>
                  <a:lnTo>
                    <a:pt x="4021" y="2388"/>
                  </a:lnTo>
                  <a:lnTo>
                    <a:pt x="4009" y="2380"/>
                  </a:lnTo>
                  <a:lnTo>
                    <a:pt x="3996" y="2374"/>
                  </a:lnTo>
                  <a:lnTo>
                    <a:pt x="3989" y="2370"/>
                  </a:lnTo>
                  <a:lnTo>
                    <a:pt x="3984" y="2365"/>
                  </a:lnTo>
                  <a:lnTo>
                    <a:pt x="3981" y="2361"/>
                  </a:lnTo>
                  <a:lnTo>
                    <a:pt x="3981" y="2356"/>
                  </a:lnTo>
                  <a:lnTo>
                    <a:pt x="3984" y="2354"/>
                  </a:lnTo>
                  <a:lnTo>
                    <a:pt x="3987" y="2351"/>
                  </a:lnTo>
                  <a:lnTo>
                    <a:pt x="3991" y="2348"/>
                  </a:lnTo>
                  <a:lnTo>
                    <a:pt x="3996" y="2348"/>
                  </a:lnTo>
                  <a:lnTo>
                    <a:pt x="4000" y="2348"/>
                  </a:lnTo>
                  <a:lnTo>
                    <a:pt x="4003" y="2349"/>
                  </a:lnTo>
                  <a:lnTo>
                    <a:pt x="4006" y="2352"/>
                  </a:lnTo>
                  <a:lnTo>
                    <a:pt x="4009" y="2355"/>
                  </a:lnTo>
                  <a:lnTo>
                    <a:pt x="4014" y="2362"/>
                  </a:lnTo>
                  <a:lnTo>
                    <a:pt x="4020" y="2368"/>
                  </a:lnTo>
                  <a:lnTo>
                    <a:pt x="4033" y="2376"/>
                  </a:lnTo>
                  <a:lnTo>
                    <a:pt x="4039" y="2379"/>
                  </a:lnTo>
                  <a:lnTo>
                    <a:pt x="4046" y="2383"/>
                  </a:lnTo>
                  <a:lnTo>
                    <a:pt x="4052" y="2389"/>
                  </a:lnTo>
                  <a:lnTo>
                    <a:pt x="4058" y="2398"/>
                  </a:lnTo>
                  <a:lnTo>
                    <a:pt x="4062" y="2407"/>
                  </a:lnTo>
                  <a:lnTo>
                    <a:pt x="4068" y="2413"/>
                  </a:lnTo>
                  <a:lnTo>
                    <a:pt x="4073" y="2415"/>
                  </a:lnTo>
                  <a:lnTo>
                    <a:pt x="4077" y="2417"/>
                  </a:lnTo>
                  <a:lnTo>
                    <a:pt x="4086" y="2415"/>
                  </a:lnTo>
                  <a:lnTo>
                    <a:pt x="4095" y="2411"/>
                  </a:lnTo>
                  <a:lnTo>
                    <a:pt x="4105" y="2405"/>
                  </a:lnTo>
                  <a:lnTo>
                    <a:pt x="4118" y="2399"/>
                  </a:lnTo>
                  <a:lnTo>
                    <a:pt x="4129" y="2395"/>
                  </a:lnTo>
                  <a:lnTo>
                    <a:pt x="4139" y="2390"/>
                  </a:lnTo>
                  <a:lnTo>
                    <a:pt x="4148" y="2385"/>
                  </a:lnTo>
                  <a:lnTo>
                    <a:pt x="4155" y="2379"/>
                  </a:lnTo>
                  <a:lnTo>
                    <a:pt x="4170" y="2365"/>
                  </a:lnTo>
                  <a:lnTo>
                    <a:pt x="4182" y="2351"/>
                  </a:lnTo>
                  <a:lnTo>
                    <a:pt x="4188" y="2346"/>
                  </a:lnTo>
                  <a:lnTo>
                    <a:pt x="4194" y="2343"/>
                  </a:lnTo>
                  <a:lnTo>
                    <a:pt x="4201" y="2342"/>
                  </a:lnTo>
                  <a:lnTo>
                    <a:pt x="4206" y="2340"/>
                  </a:lnTo>
                  <a:lnTo>
                    <a:pt x="4210" y="2339"/>
                  </a:lnTo>
                  <a:lnTo>
                    <a:pt x="4216" y="2333"/>
                  </a:lnTo>
                  <a:lnTo>
                    <a:pt x="4223" y="2324"/>
                  </a:lnTo>
                  <a:lnTo>
                    <a:pt x="4226" y="2318"/>
                  </a:lnTo>
                  <a:lnTo>
                    <a:pt x="4229" y="2314"/>
                  </a:lnTo>
                  <a:lnTo>
                    <a:pt x="4229" y="2308"/>
                  </a:lnTo>
                  <a:lnTo>
                    <a:pt x="4229" y="2302"/>
                  </a:lnTo>
                  <a:lnTo>
                    <a:pt x="4228" y="2291"/>
                  </a:lnTo>
                  <a:lnTo>
                    <a:pt x="4223" y="2281"/>
                  </a:lnTo>
                  <a:lnTo>
                    <a:pt x="4216" y="2272"/>
                  </a:lnTo>
                  <a:lnTo>
                    <a:pt x="4207" y="2263"/>
                  </a:lnTo>
                  <a:lnTo>
                    <a:pt x="4189" y="2247"/>
                  </a:lnTo>
                  <a:lnTo>
                    <a:pt x="4182" y="2241"/>
                  </a:lnTo>
                  <a:lnTo>
                    <a:pt x="4178" y="2234"/>
                  </a:lnTo>
                  <a:lnTo>
                    <a:pt x="4178" y="2226"/>
                  </a:lnTo>
                  <a:lnTo>
                    <a:pt x="4178" y="2221"/>
                  </a:lnTo>
                  <a:lnTo>
                    <a:pt x="4178" y="2213"/>
                  </a:lnTo>
                  <a:lnTo>
                    <a:pt x="4176" y="2207"/>
                  </a:lnTo>
                  <a:lnTo>
                    <a:pt x="4173" y="2203"/>
                  </a:lnTo>
                  <a:lnTo>
                    <a:pt x="4166" y="2197"/>
                  </a:lnTo>
                  <a:lnTo>
                    <a:pt x="4158" y="2193"/>
                  </a:lnTo>
                  <a:lnTo>
                    <a:pt x="4152" y="2188"/>
                  </a:lnTo>
                  <a:lnTo>
                    <a:pt x="4148" y="2184"/>
                  </a:lnTo>
                  <a:lnTo>
                    <a:pt x="4145" y="2178"/>
                  </a:lnTo>
                  <a:lnTo>
                    <a:pt x="4145" y="2173"/>
                  </a:lnTo>
                  <a:lnTo>
                    <a:pt x="4146" y="2170"/>
                  </a:lnTo>
                  <a:lnTo>
                    <a:pt x="4151" y="2167"/>
                  </a:lnTo>
                  <a:lnTo>
                    <a:pt x="4157" y="2167"/>
                  </a:lnTo>
                  <a:lnTo>
                    <a:pt x="4167" y="2167"/>
                  </a:lnTo>
                  <a:lnTo>
                    <a:pt x="4176" y="2169"/>
                  </a:lnTo>
                  <a:lnTo>
                    <a:pt x="4185" y="2170"/>
                  </a:lnTo>
                  <a:lnTo>
                    <a:pt x="4194" y="2169"/>
                  </a:lnTo>
                  <a:lnTo>
                    <a:pt x="4201" y="2167"/>
                  </a:lnTo>
                  <a:lnTo>
                    <a:pt x="4209" y="2166"/>
                  </a:lnTo>
                  <a:lnTo>
                    <a:pt x="4216" y="2163"/>
                  </a:lnTo>
                  <a:lnTo>
                    <a:pt x="4222" y="2159"/>
                  </a:lnTo>
                  <a:lnTo>
                    <a:pt x="4228" y="2154"/>
                  </a:lnTo>
                  <a:lnTo>
                    <a:pt x="4232" y="2148"/>
                  </a:lnTo>
                  <a:lnTo>
                    <a:pt x="4237" y="2142"/>
                  </a:lnTo>
                  <a:lnTo>
                    <a:pt x="4240" y="2139"/>
                  </a:lnTo>
                  <a:lnTo>
                    <a:pt x="4240" y="2135"/>
                  </a:lnTo>
                  <a:lnTo>
                    <a:pt x="4238" y="2132"/>
                  </a:lnTo>
                  <a:lnTo>
                    <a:pt x="4237" y="2129"/>
                  </a:lnTo>
                  <a:lnTo>
                    <a:pt x="4231" y="2125"/>
                  </a:lnTo>
                  <a:lnTo>
                    <a:pt x="4222" y="2119"/>
                  </a:lnTo>
                  <a:lnTo>
                    <a:pt x="4216" y="2116"/>
                  </a:lnTo>
                  <a:lnTo>
                    <a:pt x="4211" y="2111"/>
                  </a:lnTo>
                  <a:lnTo>
                    <a:pt x="4211" y="2108"/>
                  </a:lnTo>
                  <a:lnTo>
                    <a:pt x="4211" y="2105"/>
                  </a:lnTo>
                  <a:lnTo>
                    <a:pt x="4214" y="2104"/>
                  </a:lnTo>
                  <a:lnTo>
                    <a:pt x="4219" y="2101"/>
                  </a:lnTo>
                  <a:lnTo>
                    <a:pt x="4226" y="2095"/>
                  </a:lnTo>
                  <a:lnTo>
                    <a:pt x="4231" y="2089"/>
                  </a:lnTo>
                  <a:lnTo>
                    <a:pt x="4231" y="2083"/>
                  </a:lnTo>
                  <a:lnTo>
                    <a:pt x="4228" y="2079"/>
                  </a:lnTo>
                  <a:lnTo>
                    <a:pt x="4222" y="2074"/>
                  </a:lnTo>
                  <a:lnTo>
                    <a:pt x="4214" y="2071"/>
                  </a:lnTo>
                  <a:lnTo>
                    <a:pt x="4206" y="2070"/>
                  </a:lnTo>
                  <a:lnTo>
                    <a:pt x="4195" y="2070"/>
                  </a:lnTo>
                  <a:lnTo>
                    <a:pt x="4185" y="2068"/>
                  </a:lnTo>
                  <a:lnTo>
                    <a:pt x="4175" y="2067"/>
                  </a:lnTo>
                  <a:lnTo>
                    <a:pt x="4166" y="2064"/>
                  </a:lnTo>
                  <a:lnTo>
                    <a:pt x="4158" y="2060"/>
                  </a:lnTo>
                  <a:lnTo>
                    <a:pt x="4152" y="2054"/>
                  </a:lnTo>
                  <a:lnTo>
                    <a:pt x="4146" y="2048"/>
                  </a:lnTo>
                  <a:lnTo>
                    <a:pt x="4144" y="2041"/>
                  </a:lnTo>
                  <a:lnTo>
                    <a:pt x="4142" y="2032"/>
                  </a:lnTo>
                  <a:lnTo>
                    <a:pt x="4141" y="2027"/>
                  </a:lnTo>
                  <a:lnTo>
                    <a:pt x="4139" y="2024"/>
                  </a:lnTo>
                  <a:lnTo>
                    <a:pt x="4136" y="2023"/>
                  </a:lnTo>
                  <a:lnTo>
                    <a:pt x="4133" y="2020"/>
                  </a:lnTo>
                  <a:lnTo>
                    <a:pt x="4124" y="2018"/>
                  </a:lnTo>
                  <a:lnTo>
                    <a:pt x="4113" y="2017"/>
                  </a:lnTo>
                  <a:lnTo>
                    <a:pt x="4088" y="2015"/>
                  </a:lnTo>
                  <a:lnTo>
                    <a:pt x="4074" y="2014"/>
                  </a:lnTo>
                  <a:lnTo>
                    <a:pt x="4062" y="2010"/>
                  </a:lnTo>
                  <a:lnTo>
                    <a:pt x="4055" y="2007"/>
                  </a:lnTo>
                  <a:lnTo>
                    <a:pt x="4046" y="2005"/>
                  </a:lnTo>
                  <a:lnTo>
                    <a:pt x="4027" y="2001"/>
                  </a:lnTo>
                  <a:lnTo>
                    <a:pt x="4006" y="1999"/>
                  </a:lnTo>
                  <a:lnTo>
                    <a:pt x="3987" y="1999"/>
                  </a:lnTo>
                  <a:lnTo>
                    <a:pt x="3965" y="1999"/>
                  </a:lnTo>
                  <a:lnTo>
                    <a:pt x="3952" y="2001"/>
                  </a:lnTo>
                  <a:lnTo>
                    <a:pt x="3949" y="2002"/>
                  </a:lnTo>
                  <a:lnTo>
                    <a:pt x="3946" y="2004"/>
                  </a:lnTo>
                  <a:lnTo>
                    <a:pt x="3943" y="2011"/>
                  </a:lnTo>
                  <a:lnTo>
                    <a:pt x="3940" y="2023"/>
                  </a:lnTo>
                  <a:lnTo>
                    <a:pt x="3940" y="2035"/>
                  </a:lnTo>
                  <a:lnTo>
                    <a:pt x="3941" y="2046"/>
                  </a:lnTo>
                  <a:lnTo>
                    <a:pt x="3944" y="2057"/>
                  </a:lnTo>
                  <a:lnTo>
                    <a:pt x="3947" y="2061"/>
                  </a:lnTo>
                  <a:lnTo>
                    <a:pt x="3950" y="2064"/>
                  </a:lnTo>
                  <a:lnTo>
                    <a:pt x="3953" y="2067"/>
                  </a:lnTo>
                  <a:lnTo>
                    <a:pt x="3957" y="2068"/>
                  </a:lnTo>
                  <a:lnTo>
                    <a:pt x="3966" y="2070"/>
                  </a:lnTo>
                  <a:lnTo>
                    <a:pt x="3974" y="2073"/>
                  </a:lnTo>
                  <a:lnTo>
                    <a:pt x="3980" y="2077"/>
                  </a:lnTo>
                  <a:lnTo>
                    <a:pt x="3984" y="2083"/>
                  </a:lnTo>
                  <a:lnTo>
                    <a:pt x="3987" y="2088"/>
                  </a:lnTo>
                  <a:lnTo>
                    <a:pt x="3987" y="2094"/>
                  </a:lnTo>
                  <a:lnTo>
                    <a:pt x="3986" y="2098"/>
                  </a:lnTo>
                  <a:lnTo>
                    <a:pt x="3980" y="2102"/>
                  </a:lnTo>
                  <a:lnTo>
                    <a:pt x="3974" y="2105"/>
                  </a:lnTo>
                  <a:lnTo>
                    <a:pt x="3971" y="2110"/>
                  </a:lnTo>
                  <a:lnTo>
                    <a:pt x="3971" y="2116"/>
                  </a:lnTo>
                  <a:lnTo>
                    <a:pt x="3971" y="2120"/>
                  </a:lnTo>
                  <a:lnTo>
                    <a:pt x="3972" y="2129"/>
                  </a:lnTo>
                  <a:lnTo>
                    <a:pt x="3971" y="2132"/>
                  </a:lnTo>
                  <a:lnTo>
                    <a:pt x="3968" y="2134"/>
                  </a:lnTo>
                  <a:lnTo>
                    <a:pt x="3966" y="2134"/>
                  </a:lnTo>
                  <a:lnTo>
                    <a:pt x="3950" y="2132"/>
                  </a:lnTo>
                  <a:lnTo>
                    <a:pt x="3940" y="2134"/>
                  </a:lnTo>
                  <a:lnTo>
                    <a:pt x="3935" y="2135"/>
                  </a:lnTo>
                  <a:lnTo>
                    <a:pt x="3932" y="2138"/>
                  </a:lnTo>
                  <a:lnTo>
                    <a:pt x="3928" y="2142"/>
                  </a:lnTo>
                  <a:lnTo>
                    <a:pt x="3925" y="2148"/>
                  </a:lnTo>
                  <a:lnTo>
                    <a:pt x="3924" y="2156"/>
                  </a:lnTo>
                  <a:lnTo>
                    <a:pt x="3921" y="2165"/>
                  </a:lnTo>
                  <a:lnTo>
                    <a:pt x="3918" y="2191"/>
                  </a:lnTo>
                  <a:lnTo>
                    <a:pt x="3915" y="2201"/>
                  </a:lnTo>
                  <a:lnTo>
                    <a:pt x="3912" y="2210"/>
                  </a:lnTo>
                  <a:lnTo>
                    <a:pt x="3909" y="2218"/>
                  </a:lnTo>
                  <a:lnTo>
                    <a:pt x="3903" y="2224"/>
                  </a:lnTo>
                  <a:lnTo>
                    <a:pt x="3896" y="2230"/>
                  </a:lnTo>
                  <a:lnTo>
                    <a:pt x="3887" y="2235"/>
                  </a:lnTo>
                  <a:lnTo>
                    <a:pt x="3884" y="2237"/>
                  </a:lnTo>
                  <a:lnTo>
                    <a:pt x="3879" y="2237"/>
                  </a:lnTo>
                  <a:lnTo>
                    <a:pt x="3878" y="2237"/>
                  </a:lnTo>
                  <a:lnTo>
                    <a:pt x="3875" y="2235"/>
                  </a:lnTo>
                  <a:lnTo>
                    <a:pt x="3873" y="2230"/>
                  </a:lnTo>
                  <a:lnTo>
                    <a:pt x="3872" y="2222"/>
                  </a:lnTo>
                  <a:lnTo>
                    <a:pt x="3870" y="2215"/>
                  </a:lnTo>
                  <a:lnTo>
                    <a:pt x="3869" y="2206"/>
                  </a:lnTo>
                  <a:lnTo>
                    <a:pt x="3867" y="2199"/>
                  </a:lnTo>
                  <a:lnTo>
                    <a:pt x="3863" y="2193"/>
                  </a:lnTo>
                  <a:lnTo>
                    <a:pt x="3860" y="2191"/>
                  </a:lnTo>
                  <a:lnTo>
                    <a:pt x="3857" y="2191"/>
                  </a:lnTo>
                  <a:lnTo>
                    <a:pt x="3856" y="2191"/>
                  </a:lnTo>
                  <a:lnTo>
                    <a:pt x="3851" y="2193"/>
                  </a:lnTo>
                  <a:lnTo>
                    <a:pt x="3847" y="2194"/>
                  </a:lnTo>
                  <a:lnTo>
                    <a:pt x="3844" y="2197"/>
                  </a:lnTo>
                  <a:lnTo>
                    <a:pt x="3841" y="2200"/>
                  </a:lnTo>
                  <a:lnTo>
                    <a:pt x="3836" y="2209"/>
                  </a:lnTo>
                  <a:lnTo>
                    <a:pt x="3835" y="2218"/>
                  </a:lnTo>
                  <a:lnTo>
                    <a:pt x="3835" y="2226"/>
                  </a:lnTo>
                  <a:lnTo>
                    <a:pt x="3836" y="2235"/>
                  </a:lnTo>
                  <a:lnTo>
                    <a:pt x="3841" y="2243"/>
                  </a:lnTo>
                  <a:lnTo>
                    <a:pt x="3842" y="2244"/>
                  </a:lnTo>
                  <a:lnTo>
                    <a:pt x="3847" y="2246"/>
                  </a:lnTo>
                  <a:lnTo>
                    <a:pt x="3853" y="2249"/>
                  </a:lnTo>
                  <a:lnTo>
                    <a:pt x="3857" y="2252"/>
                  </a:lnTo>
                  <a:lnTo>
                    <a:pt x="3862" y="2256"/>
                  </a:lnTo>
                  <a:lnTo>
                    <a:pt x="3865" y="2260"/>
                  </a:lnTo>
                  <a:lnTo>
                    <a:pt x="3869" y="2274"/>
                  </a:lnTo>
                  <a:lnTo>
                    <a:pt x="3873" y="2290"/>
                  </a:lnTo>
                  <a:lnTo>
                    <a:pt x="3873" y="2294"/>
                  </a:lnTo>
                  <a:lnTo>
                    <a:pt x="3873" y="2297"/>
                  </a:lnTo>
                  <a:lnTo>
                    <a:pt x="3872" y="2299"/>
                  </a:lnTo>
                  <a:lnTo>
                    <a:pt x="3869" y="2302"/>
                  </a:lnTo>
                  <a:lnTo>
                    <a:pt x="3863" y="2303"/>
                  </a:lnTo>
                  <a:lnTo>
                    <a:pt x="3856" y="2305"/>
                  </a:lnTo>
                  <a:lnTo>
                    <a:pt x="3847" y="2308"/>
                  </a:lnTo>
                  <a:lnTo>
                    <a:pt x="3838" y="2311"/>
                  </a:lnTo>
                  <a:lnTo>
                    <a:pt x="3829" y="2315"/>
                  </a:lnTo>
                  <a:lnTo>
                    <a:pt x="3826" y="2320"/>
                  </a:lnTo>
                  <a:lnTo>
                    <a:pt x="3823" y="2324"/>
                  </a:lnTo>
                  <a:lnTo>
                    <a:pt x="3817" y="2331"/>
                  </a:lnTo>
                  <a:lnTo>
                    <a:pt x="3816" y="2333"/>
                  </a:lnTo>
                  <a:lnTo>
                    <a:pt x="3813" y="2334"/>
                  </a:lnTo>
                  <a:lnTo>
                    <a:pt x="3810" y="2333"/>
                  </a:lnTo>
                  <a:lnTo>
                    <a:pt x="3807" y="2330"/>
                  </a:lnTo>
                  <a:lnTo>
                    <a:pt x="3801" y="2318"/>
                  </a:lnTo>
                  <a:lnTo>
                    <a:pt x="3794" y="2305"/>
                  </a:lnTo>
                  <a:lnTo>
                    <a:pt x="3789" y="2299"/>
                  </a:lnTo>
                  <a:lnTo>
                    <a:pt x="3783" y="2293"/>
                  </a:lnTo>
                  <a:lnTo>
                    <a:pt x="3767" y="2277"/>
                  </a:lnTo>
                  <a:lnTo>
                    <a:pt x="3758" y="2268"/>
                  </a:lnTo>
                  <a:lnTo>
                    <a:pt x="3751" y="2258"/>
                  </a:lnTo>
                  <a:lnTo>
                    <a:pt x="3745" y="2249"/>
                  </a:lnTo>
                  <a:lnTo>
                    <a:pt x="3740" y="2238"/>
                  </a:lnTo>
                  <a:lnTo>
                    <a:pt x="3737" y="2228"/>
                  </a:lnTo>
                  <a:lnTo>
                    <a:pt x="3737" y="2219"/>
                  </a:lnTo>
                  <a:lnTo>
                    <a:pt x="3737" y="2212"/>
                  </a:lnTo>
                  <a:lnTo>
                    <a:pt x="3739" y="2206"/>
                  </a:lnTo>
                  <a:lnTo>
                    <a:pt x="3742" y="2201"/>
                  </a:lnTo>
                  <a:lnTo>
                    <a:pt x="3746" y="2197"/>
                  </a:lnTo>
                  <a:lnTo>
                    <a:pt x="3749" y="2194"/>
                  </a:lnTo>
                  <a:lnTo>
                    <a:pt x="3755" y="2191"/>
                  </a:lnTo>
                  <a:lnTo>
                    <a:pt x="3767" y="2188"/>
                  </a:lnTo>
                  <a:lnTo>
                    <a:pt x="3771" y="2187"/>
                  </a:lnTo>
                  <a:lnTo>
                    <a:pt x="3774" y="2184"/>
                  </a:lnTo>
                  <a:lnTo>
                    <a:pt x="3774" y="2179"/>
                  </a:lnTo>
                  <a:lnTo>
                    <a:pt x="3773" y="2175"/>
                  </a:lnTo>
                  <a:lnTo>
                    <a:pt x="3768" y="2160"/>
                  </a:lnTo>
                  <a:lnTo>
                    <a:pt x="3766" y="2151"/>
                  </a:lnTo>
                  <a:lnTo>
                    <a:pt x="3766" y="2141"/>
                  </a:lnTo>
                  <a:lnTo>
                    <a:pt x="3764" y="2132"/>
                  </a:lnTo>
                  <a:lnTo>
                    <a:pt x="3761" y="2126"/>
                  </a:lnTo>
                  <a:lnTo>
                    <a:pt x="3757" y="2122"/>
                  </a:lnTo>
                  <a:lnTo>
                    <a:pt x="3751" y="2117"/>
                  </a:lnTo>
                  <a:lnTo>
                    <a:pt x="3736" y="2108"/>
                  </a:lnTo>
                  <a:lnTo>
                    <a:pt x="3727" y="2102"/>
                  </a:lnTo>
                  <a:lnTo>
                    <a:pt x="3718" y="2092"/>
                  </a:lnTo>
                  <a:lnTo>
                    <a:pt x="3706" y="2082"/>
                  </a:lnTo>
                  <a:lnTo>
                    <a:pt x="3696" y="2074"/>
                  </a:lnTo>
                  <a:lnTo>
                    <a:pt x="3684" y="2070"/>
                  </a:lnTo>
                  <a:lnTo>
                    <a:pt x="3676" y="2068"/>
                  </a:lnTo>
                  <a:lnTo>
                    <a:pt x="3668" y="2068"/>
                  </a:lnTo>
                  <a:lnTo>
                    <a:pt x="3662" y="2070"/>
                  </a:lnTo>
                  <a:lnTo>
                    <a:pt x="3658" y="2073"/>
                  </a:lnTo>
                  <a:lnTo>
                    <a:pt x="3652" y="2077"/>
                  </a:lnTo>
                  <a:lnTo>
                    <a:pt x="3647" y="2083"/>
                  </a:lnTo>
                  <a:lnTo>
                    <a:pt x="3646" y="2089"/>
                  </a:lnTo>
                  <a:lnTo>
                    <a:pt x="3642" y="2104"/>
                  </a:lnTo>
                  <a:lnTo>
                    <a:pt x="3640" y="2111"/>
                  </a:lnTo>
                  <a:lnTo>
                    <a:pt x="3637" y="2117"/>
                  </a:lnTo>
                  <a:lnTo>
                    <a:pt x="3633" y="2123"/>
                  </a:lnTo>
                  <a:lnTo>
                    <a:pt x="3625" y="2128"/>
                  </a:lnTo>
                  <a:lnTo>
                    <a:pt x="3622" y="2129"/>
                  </a:lnTo>
                  <a:lnTo>
                    <a:pt x="3619" y="2132"/>
                  </a:lnTo>
                  <a:lnTo>
                    <a:pt x="3615" y="2139"/>
                  </a:lnTo>
                  <a:lnTo>
                    <a:pt x="3611" y="2148"/>
                  </a:lnTo>
                  <a:lnTo>
                    <a:pt x="3609" y="2157"/>
                  </a:lnTo>
                  <a:lnTo>
                    <a:pt x="3608" y="2167"/>
                  </a:lnTo>
                  <a:lnTo>
                    <a:pt x="3605" y="2175"/>
                  </a:lnTo>
                  <a:lnTo>
                    <a:pt x="3600" y="2181"/>
                  </a:lnTo>
                  <a:lnTo>
                    <a:pt x="3597" y="2182"/>
                  </a:lnTo>
                  <a:lnTo>
                    <a:pt x="3594" y="2184"/>
                  </a:lnTo>
                  <a:lnTo>
                    <a:pt x="3593" y="2184"/>
                  </a:lnTo>
                  <a:lnTo>
                    <a:pt x="3590" y="2182"/>
                  </a:lnTo>
                  <a:lnTo>
                    <a:pt x="3588" y="2181"/>
                  </a:lnTo>
                  <a:lnTo>
                    <a:pt x="3585" y="2172"/>
                  </a:lnTo>
                  <a:lnTo>
                    <a:pt x="3582" y="2159"/>
                  </a:lnTo>
                  <a:lnTo>
                    <a:pt x="3581" y="2144"/>
                  </a:lnTo>
                  <a:lnTo>
                    <a:pt x="3581" y="2129"/>
                  </a:lnTo>
                  <a:lnTo>
                    <a:pt x="3578" y="2116"/>
                  </a:lnTo>
                  <a:lnTo>
                    <a:pt x="3575" y="2105"/>
                  </a:lnTo>
                  <a:lnTo>
                    <a:pt x="3574" y="2101"/>
                  </a:lnTo>
                  <a:lnTo>
                    <a:pt x="3571" y="2100"/>
                  </a:lnTo>
                  <a:lnTo>
                    <a:pt x="3566" y="2095"/>
                  </a:lnTo>
                  <a:lnTo>
                    <a:pt x="3563" y="2092"/>
                  </a:lnTo>
                  <a:lnTo>
                    <a:pt x="3560" y="2088"/>
                  </a:lnTo>
                  <a:lnTo>
                    <a:pt x="3562" y="2082"/>
                  </a:lnTo>
                  <a:lnTo>
                    <a:pt x="3563" y="2077"/>
                  </a:lnTo>
                  <a:lnTo>
                    <a:pt x="3566" y="2074"/>
                  </a:lnTo>
                  <a:lnTo>
                    <a:pt x="3572" y="2071"/>
                  </a:lnTo>
                  <a:lnTo>
                    <a:pt x="3581" y="2070"/>
                  </a:lnTo>
                  <a:lnTo>
                    <a:pt x="3588" y="2067"/>
                  </a:lnTo>
                  <a:lnTo>
                    <a:pt x="3596" y="2064"/>
                  </a:lnTo>
                  <a:lnTo>
                    <a:pt x="3602" y="2060"/>
                  </a:lnTo>
                  <a:lnTo>
                    <a:pt x="3606" y="2054"/>
                  </a:lnTo>
                  <a:lnTo>
                    <a:pt x="3608" y="2049"/>
                  </a:lnTo>
                  <a:lnTo>
                    <a:pt x="3606" y="2045"/>
                  </a:lnTo>
                  <a:lnTo>
                    <a:pt x="3603" y="2042"/>
                  </a:lnTo>
                  <a:lnTo>
                    <a:pt x="3597" y="2042"/>
                  </a:lnTo>
                  <a:lnTo>
                    <a:pt x="3590" y="2041"/>
                  </a:lnTo>
                  <a:lnTo>
                    <a:pt x="3580" y="2037"/>
                  </a:lnTo>
                  <a:lnTo>
                    <a:pt x="3560" y="2030"/>
                  </a:lnTo>
                  <a:lnTo>
                    <a:pt x="3528" y="2012"/>
                  </a:lnTo>
                  <a:lnTo>
                    <a:pt x="3523" y="2012"/>
                  </a:lnTo>
                  <a:lnTo>
                    <a:pt x="3519" y="2012"/>
                  </a:lnTo>
                  <a:lnTo>
                    <a:pt x="3514" y="2015"/>
                  </a:lnTo>
                  <a:lnTo>
                    <a:pt x="3503" y="2021"/>
                  </a:lnTo>
                  <a:lnTo>
                    <a:pt x="3492" y="2027"/>
                  </a:lnTo>
                  <a:lnTo>
                    <a:pt x="3488" y="2029"/>
                  </a:lnTo>
                  <a:lnTo>
                    <a:pt x="3482" y="2030"/>
                  </a:lnTo>
                  <a:lnTo>
                    <a:pt x="3478" y="2029"/>
                  </a:lnTo>
                  <a:lnTo>
                    <a:pt x="3475" y="2027"/>
                  </a:lnTo>
                  <a:lnTo>
                    <a:pt x="3470" y="2021"/>
                  </a:lnTo>
                  <a:lnTo>
                    <a:pt x="3467" y="2015"/>
                  </a:lnTo>
                  <a:lnTo>
                    <a:pt x="3467" y="2007"/>
                  </a:lnTo>
                  <a:lnTo>
                    <a:pt x="3469" y="1999"/>
                  </a:lnTo>
                  <a:lnTo>
                    <a:pt x="3473" y="1981"/>
                  </a:lnTo>
                  <a:lnTo>
                    <a:pt x="3478" y="1967"/>
                  </a:lnTo>
                  <a:lnTo>
                    <a:pt x="3478" y="1964"/>
                  </a:lnTo>
                  <a:lnTo>
                    <a:pt x="3479" y="1961"/>
                  </a:lnTo>
                  <a:lnTo>
                    <a:pt x="3481" y="1959"/>
                  </a:lnTo>
                  <a:lnTo>
                    <a:pt x="3483" y="1959"/>
                  </a:lnTo>
                  <a:lnTo>
                    <a:pt x="3491" y="1961"/>
                  </a:lnTo>
                  <a:lnTo>
                    <a:pt x="3500" y="1962"/>
                  </a:lnTo>
                  <a:lnTo>
                    <a:pt x="3504" y="1961"/>
                  </a:lnTo>
                  <a:lnTo>
                    <a:pt x="3509" y="1959"/>
                  </a:lnTo>
                  <a:lnTo>
                    <a:pt x="3513" y="1956"/>
                  </a:lnTo>
                  <a:lnTo>
                    <a:pt x="3517" y="1952"/>
                  </a:lnTo>
                  <a:lnTo>
                    <a:pt x="3520" y="1949"/>
                  </a:lnTo>
                  <a:lnTo>
                    <a:pt x="3520" y="1945"/>
                  </a:lnTo>
                  <a:lnTo>
                    <a:pt x="3519" y="1942"/>
                  </a:lnTo>
                  <a:lnTo>
                    <a:pt x="3517" y="1939"/>
                  </a:lnTo>
                  <a:lnTo>
                    <a:pt x="3512" y="1934"/>
                  </a:lnTo>
                  <a:lnTo>
                    <a:pt x="3501" y="1930"/>
                  </a:lnTo>
                  <a:lnTo>
                    <a:pt x="3492" y="1925"/>
                  </a:lnTo>
                  <a:lnTo>
                    <a:pt x="3483" y="1921"/>
                  </a:lnTo>
                  <a:lnTo>
                    <a:pt x="3476" y="1915"/>
                  </a:lnTo>
                  <a:lnTo>
                    <a:pt x="3475" y="1911"/>
                  </a:lnTo>
                  <a:lnTo>
                    <a:pt x="3475" y="1906"/>
                  </a:lnTo>
                  <a:lnTo>
                    <a:pt x="3473" y="1903"/>
                  </a:lnTo>
                  <a:lnTo>
                    <a:pt x="3472" y="1899"/>
                  </a:lnTo>
                  <a:lnTo>
                    <a:pt x="3466" y="1891"/>
                  </a:lnTo>
                  <a:lnTo>
                    <a:pt x="3458" y="1887"/>
                  </a:lnTo>
                  <a:lnTo>
                    <a:pt x="3448" y="1882"/>
                  </a:lnTo>
                  <a:lnTo>
                    <a:pt x="3427" y="1875"/>
                  </a:lnTo>
                  <a:lnTo>
                    <a:pt x="3411" y="1869"/>
                  </a:lnTo>
                  <a:lnTo>
                    <a:pt x="3410" y="1868"/>
                  </a:lnTo>
                  <a:lnTo>
                    <a:pt x="3408" y="1865"/>
                  </a:lnTo>
                  <a:lnTo>
                    <a:pt x="3407" y="1859"/>
                  </a:lnTo>
                  <a:lnTo>
                    <a:pt x="3408" y="1850"/>
                  </a:lnTo>
                  <a:lnTo>
                    <a:pt x="3410" y="1841"/>
                  </a:lnTo>
                  <a:lnTo>
                    <a:pt x="3416" y="1822"/>
                  </a:lnTo>
                  <a:lnTo>
                    <a:pt x="3416" y="1813"/>
                  </a:lnTo>
                  <a:lnTo>
                    <a:pt x="3414" y="1807"/>
                  </a:lnTo>
                  <a:lnTo>
                    <a:pt x="3410" y="1800"/>
                  </a:lnTo>
                  <a:lnTo>
                    <a:pt x="3402" y="1791"/>
                  </a:lnTo>
                  <a:lnTo>
                    <a:pt x="3391" y="1781"/>
                  </a:lnTo>
                  <a:lnTo>
                    <a:pt x="3379" y="1770"/>
                  </a:lnTo>
                  <a:lnTo>
                    <a:pt x="3365" y="1760"/>
                  </a:lnTo>
                  <a:lnTo>
                    <a:pt x="3351" y="1751"/>
                  </a:lnTo>
                  <a:lnTo>
                    <a:pt x="3339" y="1745"/>
                  </a:lnTo>
                  <a:lnTo>
                    <a:pt x="3333" y="1744"/>
                  </a:lnTo>
                  <a:lnTo>
                    <a:pt x="3327" y="1744"/>
                  </a:lnTo>
                  <a:lnTo>
                    <a:pt x="3324" y="1744"/>
                  </a:lnTo>
                  <a:lnTo>
                    <a:pt x="3320" y="1745"/>
                  </a:lnTo>
                  <a:lnTo>
                    <a:pt x="3312" y="1744"/>
                  </a:lnTo>
                  <a:lnTo>
                    <a:pt x="3306" y="1739"/>
                  </a:lnTo>
                  <a:lnTo>
                    <a:pt x="3303" y="1735"/>
                  </a:lnTo>
                  <a:lnTo>
                    <a:pt x="3301" y="1729"/>
                  </a:lnTo>
                  <a:lnTo>
                    <a:pt x="3299" y="1723"/>
                  </a:lnTo>
                  <a:lnTo>
                    <a:pt x="3301" y="1717"/>
                  </a:lnTo>
                  <a:lnTo>
                    <a:pt x="3302" y="1714"/>
                  </a:lnTo>
                  <a:lnTo>
                    <a:pt x="3306" y="1713"/>
                  </a:lnTo>
                  <a:lnTo>
                    <a:pt x="3309" y="1713"/>
                  </a:lnTo>
                  <a:lnTo>
                    <a:pt x="3314" y="1713"/>
                  </a:lnTo>
                  <a:lnTo>
                    <a:pt x="3320" y="1711"/>
                  </a:lnTo>
                  <a:lnTo>
                    <a:pt x="3330" y="1704"/>
                  </a:lnTo>
                  <a:lnTo>
                    <a:pt x="3342" y="1693"/>
                  </a:lnTo>
                  <a:lnTo>
                    <a:pt x="3358" y="1676"/>
                  </a:lnTo>
                  <a:lnTo>
                    <a:pt x="3374" y="1657"/>
                  </a:lnTo>
                  <a:lnTo>
                    <a:pt x="3379" y="1649"/>
                  </a:lnTo>
                  <a:lnTo>
                    <a:pt x="3380" y="1643"/>
                  </a:lnTo>
                  <a:lnTo>
                    <a:pt x="3382" y="1639"/>
                  </a:lnTo>
                  <a:lnTo>
                    <a:pt x="3379" y="1636"/>
                  </a:lnTo>
                  <a:lnTo>
                    <a:pt x="3376" y="1633"/>
                  </a:lnTo>
                  <a:lnTo>
                    <a:pt x="3370" y="1630"/>
                  </a:lnTo>
                  <a:lnTo>
                    <a:pt x="3362" y="1627"/>
                  </a:lnTo>
                  <a:lnTo>
                    <a:pt x="3358" y="1624"/>
                  </a:lnTo>
                  <a:lnTo>
                    <a:pt x="3354" y="1620"/>
                  </a:lnTo>
                  <a:lnTo>
                    <a:pt x="3352" y="1615"/>
                  </a:lnTo>
                  <a:lnTo>
                    <a:pt x="3352" y="1612"/>
                  </a:lnTo>
                  <a:lnTo>
                    <a:pt x="3355" y="1609"/>
                  </a:lnTo>
                  <a:lnTo>
                    <a:pt x="3361" y="1608"/>
                  </a:lnTo>
                  <a:lnTo>
                    <a:pt x="3370" y="1606"/>
                  </a:lnTo>
                  <a:lnTo>
                    <a:pt x="3374" y="1606"/>
                  </a:lnTo>
                  <a:lnTo>
                    <a:pt x="3395" y="1609"/>
                  </a:lnTo>
                  <a:lnTo>
                    <a:pt x="3419" y="1614"/>
                  </a:lnTo>
                  <a:lnTo>
                    <a:pt x="3442" y="1618"/>
                  </a:lnTo>
                  <a:lnTo>
                    <a:pt x="3454" y="1620"/>
                  </a:lnTo>
                  <a:lnTo>
                    <a:pt x="3464" y="1621"/>
                  </a:lnTo>
                  <a:lnTo>
                    <a:pt x="3475" y="1620"/>
                  </a:lnTo>
                  <a:lnTo>
                    <a:pt x="3479" y="1618"/>
                  </a:lnTo>
                  <a:lnTo>
                    <a:pt x="3483" y="1615"/>
                  </a:lnTo>
                  <a:lnTo>
                    <a:pt x="3492" y="1608"/>
                  </a:lnTo>
                  <a:lnTo>
                    <a:pt x="3504" y="1593"/>
                  </a:lnTo>
                  <a:lnTo>
                    <a:pt x="3532" y="1553"/>
                  </a:lnTo>
                  <a:lnTo>
                    <a:pt x="3585" y="1476"/>
                  </a:lnTo>
                  <a:lnTo>
                    <a:pt x="3590" y="1468"/>
                  </a:lnTo>
                  <a:lnTo>
                    <a:pt x="3591" y="1460"/>
                  </a:lnTo>
                  <a:lnTo>
                    <a:pt x="3590" y="1456"/>
                  </a:lnTo>
                  <a:lnTo>
                    <a:pt x="3587" y="1451"/>
                  </a:lnTo>
                  <a:lnTo>
                    <a:pt x="3580" y="1447"/>
                  </a:lnTo>
                  <a:lnTo>
                    <a:pt x="3571" y="1445"/>
                  </a:lnTo>
                  <a:lnTo>
                    <a:pt x="3560" y="1444"/>
                  </a:lnTo>
                  <a:lnTo>
                    <a:pt x="3547" y="1444"/>
                  </a:lnTo>
                  <a:lnTo>
                    <a:pt x="3512" y="1445"/>
                  </a:lnTo>
                  <a:lnTo>
                    <a:pt x="3498" y="1445"/>
                  </a:lnTo>
                  <a:lnTo>
                    <a:pt x="3483" y="1445"/>
                  </a:lnTo>
                  <a:lnTo>
                    <a:pt x="3470" y="1443"/>
                  </a:lnTo>
                  <a:lnTo>
                    <a:pt x="3457" y="1438"/>
                  </a:lnTo>
                  <a:lnTo>
                    <a:pt x="3447" y="1434"/>
                  </a:lnTo>
                  <a:lnTo>
                    <a:pt x="3424" y="1426"/>
                  </a:lnTo>
                  <a:lnTo>
                    <a:pt x="3411" y="1422"/>
                  </a:lnTo>
                  <a:lnTo>
                    <a:pt x="3396" y="1420"/>
                  </a:lnTo>
                  <a:close/>
                  <a:moveTo>
                    <a:pt x="1226" y="2464"/>
                  </a:moveTo>
                  <a:lnTo>
                    <a:pt x="1216" y="2464"/>
                  </a:lnTo>
                  <a:lnTo>
                    <a:pt x="1204" y="2463"/>
                  </a:lnTo>
                  <a:lnTo>
                    <a:pt x="1192" y="2458"/>
                  </a:lnTo>
                  <a:lnTo>
                    <a:pt x="1179" y="2454"/>
                  </a:lnTo>
                  <a:lnTo>
                    <a:pt x="1177" y="2452"/>
                  </a:lnTo>
                  <a:lnTo>
                    <a:pt x="1180" y="2451"/>
                  </a:lnTo>
                  <a:lnTo>
                    <a:pt x="1196" y="2447"/>
                  </a:lnTo>
                  <a:lnTo>
                    <a:pt x="1254" y="2435"/>
                  </a:lnTo>
                  <a:lnTo>
                    <a:pt x="1288" y="2427"/>
                  </a:lnTo>
                  <a:lnTo>
                    <a:pt x="1322" y="2419"/>
                  </a:lnTo>
                  <a:lnTo>
                    <a:pt x="1348" y="2410"/>
                  </a:lnTo>
                  <a:lnTo>
                    <a:pt x="1359" y="2405"/>
                  </a:lnTo>
                  <a:lnTo>
                    <a:pt x="1366" y="2399"/>
                  </a:lnTo>
                  <a:lnTo>
                    <a:pt x="1376" y="2392"/>
                  </a:lnTo>
                  <a:lnTo>
                    <a:pt x="1391" y="2385"/>
                  </a:lnTo>
                  <a:lnTo>
                    <a:pt x="1410" y="2377"/>
                  </a:lnTo>
                  <a:lnTo>
                    <a:pt x="1430" y="2371"/>
                  </a:lnTo>
                  <a:lnTo>
                    <a:pt x="1452" y="2365"/>
                  </a:lnTo>
                  <a:lnTo>
                    <a:pt x="1472" y="2361"/>
                  </a:lnTo>
                  <a:lnTo>
                    <a:pt x="1493" y="2358"/>
                  </a:lnTo>
                  <a:lnTo>
                    <a:pt x="1511" y="2356"/>
                  </a:lnTo>
                  <a:lnTo>
                    <a:pt x="1521" y="2358"/>
                  </a:lnTo>
                  <a:lnTo>
                    <a:pt x="1530" y="2359"/>
                  </a:lnTo>
                  <a:lnTo>
                    <a:pt x="1536" y="2362"/>
                  </a:lnTo>
                  <a:lnTo>
                    <a:pt x="1540" y="2367"/>
                  </a:lnTo>
                  <a:lnTo>
                    <a:pt x="1540" y="2371"/>
                  </a:lnTo>
                  <a:lnTo>
                    <a:pt x="1539" y="2376"/>
                  </a:lnTo>
                  <a:lnTo>
                    <a:pt x="1537" y="2379"/>
                  </a:lnTo>
                  <a:lnTo>
                    <a:pt x="1533" y="2383"/>
                  </a:lnTo>
                  <a:lnTo>
                    <a:pt x="1524" y="2392"/>
                  </a:lnTo>
                  <a:lnTo>
                    <a:pt x="1512" y="2399"/>
                  </a:lnTo>
                  <a:lnTo>
                    <a:pt x="1504" y="2407"/>
                  </a:lnTo>
                  <a:lnTo>
                    <a:pt x="1499" y="2410"/>
                  </a:lnTo>
                  <a:lnTo>
                    <a:pt x="1497" y="2414"/>
                  </a:lnTo>
                  <a:lnTo>
                    <a:pt x="1496" y="2417"/>
                  </a:lnTo>
                  <a:lnTo>
                    <a:pt x="1497" y="2422"/>
                  </a:lnTo>
                  <a:lnTo>
                    <a:pt x="1502" y="2426"/>
                  </a:lnTo>
                  <a:lnTo>
                    <a:pt x="1508" y="2429"/>
                  </a:lnTo>
                  <a:lnTo>
                    <a:pt x="1518" y="2435"/>
                  </a:lnTo>
                  <a:lnTo>
                    <a:pt x="1530" y="2438"/>
                  </a:lnTo>
                  <a:lnTo>
                    <a:pt x="1542" y="2441"/>
                  </a:lnTo>
                  <a:lnTo>
                    <a:pt x="1555" y="2441"/>
                  </a:lnTo>
                  <a:lnTo>
                    <a:pt x="1567" y="2441"/>
                  </a:lnTo>
                  <a:lnTo>
                    <a:pt x="1577" y="2439"/>
                  </a:lnTo>
                  <a:lnTo>
                    <a:pt x="1589" y="2436"/>
                  </a:lnTo>
                  <a:lnTo>
                    <a:pt x="1599" y="2433"/>
                  </a:lnTo>
                  <a:lnTo>
                    <a:pt x="1608" y="2429"/>
                  </a:lnTo>
                  <a:lnTo>
                    <a:pt x="1616" y="2424"/>
                  </a:lnTo>
                  <a:lnTo>
                    <a:pt x="1622" y="2419"/>
                  </a:lnTo>
                  <a:lnTo>
                    <a:pt x="1628" y="2414"/>
                  </a:lnTo>
                  <a:lnTo>
                    <a:pt x="1632" y="2407"/>
                  </a:lnTo>
                  <a:lnTo>
                    <a:pt x="1639" y="2404"/>
                  </a:lnTo>
                  <a:lnTo>
                    <a:pt x="1648" y="2401"/>
                  </a:lnTo>
                  <a:lnTo>
                    <a:pt x="1657" y="2399"/>
                  </a:lnTo>
                  <a:lnTo>
                    <a:pt x="1663" y="2399"/>
                  </a:lnTo>
                  <a:lnTo>
                    <a:pt x="1670" y="2402"/>
                  </a:lnTo>
                  <a:lnTo>
                    <a:pt x="1675" y="2405"/>
                  </a:lnTo>
                  <a:lnTo>
                    <a:pt x="1678" y="2410"/>
                  </a:lnTo>
                  <a:lnTo>
                    <a:pt x="1679" y="2415"/>
                  </a:lnTo>
                  <a:lnTo>
                    <a:pt x="1678" y="2424"/>
                  </a:lnTo>
                  <a:lnTo>
                    <a:pt x="1673" y="2433"/>
                  </a:lnTo>
                  <a:lnTo>
                    <a:pt x="1666" y="2445"/>
                  </a:lnTo>
                  <a:lnTo>
                    <a:pt x="1644" y="2470"/>
                  </a:lnTo>
                  <a:lnTo>
                    <a:pt x="1635" y="2479"/>
                  </a:lnTo>
                  <a:lnTo>
                    <a:pt x="1626" y="2486"/>
                  </a:lnTo>
                  <a:lnTo>
                    <a:pt x="1617" y="2492"/>
                  </a:lnTo>
                  <a:lnTo>
                    <a:pt x="1610" y="2495"/>
                  </a:lnTo>
                  <a:lnTo>
                    <a:pt x="1601" y="2497"/>
                  </a:lnTo>
                  <a:lnTo>
                    <a:pt x="1592" y="2498"/>
                  </a:lnTo>
                  <a:lnTo>
                    <a:pt x="1580" y="2497"/>
                  </a:lnTo>
                  <a:lnTo>
                    <a:pt x="1568" y="2495"/>
                  </a:lnTo>
                  <a:lnTo>
                    <a:pt x="1551" y="2494"/>
                  </a:lnTo>
                  <a:lnTo>
                    <a:pt x="1540" y="2495"/>
                  </a:lnTo>
                  <a:lnTo>
                    <a:pt x="1530" y="2497"/>
                  </a:lnTo>
                  <a:lnTo>
                    <a:pt x="1523" y="2500"/>
                  </a:lnTo>
                  <a:lnTo>
                    <a:pt x="1518" y="2504"/>
                  </a:lnTo>
                  <a:lnTo>
                    <a:pt x="1514" y="2509"/>
                  </a:lnTo>
                  <a:lnTo>
                    <a:pt x="1514" y="2514"/>
                  </a:lnTo>
                  <a:lnTo>
                    <a:pt x="1515" y="2519"/>
                  </a:lnTo>
                  <a:lnTo>
                    <a:pt x="1521" y="2523"/>
                  </a:lnTo>
                  <a:lnTo>
                    <a:pt x="1529" y="2529"/>
                  </a:lnTo>
                  <a:lnTo>
                    <a:pt x="1533" y="2535"/>
                  </a:lnTo>
                  <a:lnTo>
                    <a:pt x="1534" y="2540"/>
                  </a:lnTo>
                  <a:lnTo>
                    <a:pt x="1534" y="2544"/>
                  </a:lnTo>
                  <a:lnTo>
                    <a:pt x="1531" y="2548"/>
                  </a:lnTo>
                  <a:lnTo>
                    <a:pt x="1524" y="2553"/>
                  </a:lnTo>
                  <a:lnTo>
                    <a:pt x="1514" y="2557"/>
                  </a:lnTo>
                  <a:lnTo>
                    <a:pt x="1500" y="2562"/>
                  </a:lnTo>
                  <a:lnTo>
                    <a:pt x="1486" y="2566"/>
                  </a:lnTo>
                  <a:lnTo>
                    <a:pt x="1471" y="2572"/>
                  </a:lnTo>
                  <a:lnTo>
                    <a:pt x="1459" y="2578"/>
                  </a:lnTo>
                  <a:lnTo>
                    <a:pt x="1447" y="2585"/>
                  </a:lnTo>
                  <a:lnTo>
                    <a:pt x="1428" y="2597"/>
                  </a:lnTo>
                  <a:lnTo>
                    <a:pt x="1421" y="2600"/>
                  </a:lnTo>
                  <a:lnTo>
                    <a:pt x="1413" y="2602"/>
                  </a:lnTo>
                  <a:lnTo>
                    <a:pt x="1410" y="2602"/>
                  </a:lnTo>
                  <a:lnTo>
                    <a:pt x="1409" y="2600"/>
                  </a:lnTo>
                  <a:lnTo>
                    <a:pt x="1409" y="2597"/>
                  </a:lnTo>
                  <a:lnTo>
                    <a:pt x="1415" y="2588"/>
                  </a:lnTo>
                  <a:lnTo>
                    <a:pt x="1439" y="2563"/>
                  </a:lnTo>
                  <a:lnTo>
                    <a:pt x="1452" y="2548"/>
                  </a:lnTo>
                  <a:lnTo>
                    <a:pt x="1461" y="2535"/>
                  </a:lnTo>
                  <a:lnTo>
                    <a:pt x="1464" y="2528"/>
                  </a:lnTo>
                  <a:lnTo>
                    <a:pt x="1465" y="2523"/>
                  </a:lnTo>
                  <a:lnTo>
                    <a:pt x="1465" y="2517"/>
                  </a:lnTo>
                  <a:lnTo>
                    <a:pt x="1462" y="2514"/>
                  </a:lnTo>
                  <a:lnTo>
                    <a:pt x="1456" y="2512"/>
                  </a:lnTo>
                  <a:lnTo>
                    <a:pt x="1449" y="2510"/>
                  </a:lnTo>
                  <a:lnTo>
                    <a:pt x="1439" y="2512"/>
                  </a:lnTo>
                  <a:lnTo>
                    <a:pt x="1427" y="2516"/>
                  </a:lnTo>
                  <a:lnTo>
                    <a:pt x="1415" y="2523"/>
                  </a:lnTo>
                  <a:lnTo>
                    <a:pt x="1403" y="2531"/>
                  </a:lnTo>
                  <a:lnTo>
                    <a:pt x="1394" y="2540"/>
                  </a:lnTo>
                  <a:lnTo>
                    <a:pt x="1385" y="2548"/>
                  </a:lnTo>
                  <a:lnTo>
                    <a:pt x="1381" y="2557"/>
                  </a:lnTo>
                  <a:lnTo>
                    <a:pt x="1378" y="2565"/>
                  </a:lnTo>
                  <a:lnTo>
                    <a:pt x="1376" y="2571"/>
                  </a:lnTo>
                  <a:lnTo>
                    <a:pt x="1373" y="2577"/>
                  </a:lnTo>
                  <a:lnTo>
                    <a:pt x="1368" y="2579"/>
                  </a:lnTo>
                  <a:lnTo>
                    <a:pt x="1360" y="2582"/>
                  </a:lnTo>
                  <a:lnTo>
                    <a:pt x="1353" y="2584"/>
                  </a:lnTo>
                  <a:lnTo>
                    <a:pt x="1344" y="2585"/>
                  </a:lnTo>
                  <a:lnTo>
                    <a:pt x="1328" y="2587"/>
                  </a:lnTo>
                  <a:lnTo>
                    <a:pt x="1315" y="2587"/>
                  </a:lnTo>
                  <a:lnTo>
                    <a:pt x="1306" y="2585"/>
                  </a:lnTo>
                  <a:lnTo>
                    <a:pt x="1297" y="2582"/>
                  </a:lnTo>
                  <a:lnTo>
                    <a:pt x="1288" y="2578"/>
                  </a:lnTo>
                  <a:lnTo>
                    <a:pt x="1282" y="2574"/>
                  </a:lnTo>
                  <a:lnTo>
                    <a:pt x="1278" y="2569"/>
                  </a:lnTo>
                  <a:lnTo>
                    <a:pt x="1275" y="2565"/>
                  </a:lnTo>
                  <a:lnTo>
                    <a:pt x="1276" y="2563"/>
                  </a:lnTo>
                  <a:lnTo>
                    <a:pt x="1278" y="2562"/>
                  </a:lnTo>
                  <a:lnTo>
                    <a:pt x="1283" y="2560"/>
                  </a:lnTo>
                  <a:lnTo>
                    <a:pt x="1291" y="2559"/>
                  </a:lnTo>
                  <a:lnTo>
                    <a:pt x="1295" y="2554"/>
                  </a:lnTo>
                  <a:lnTo>
                    <a:pt x="1298" y="2550"/>
                  </a:lnTo>
                  <a:lnTo>
                    <a:pt x="1300" y="2544"/>
                  </a:lnTo>
                  <a:lnTo>
                    <a:pt x="1303" y="2537"/>
                  </a:lnTo>
                  <a:lnTo>
                    <a:pt x="1307" y="2531"/>
                  </a:lnTo>
                  <a:lnTo>
                    <a:pt x="1313" y="2525"/>
                  </a:lnTo>
                  <a:lnTo>
                    <a:pt x="1323" y="2519"/>
                  </a:lnTo>
                  <a:lnTo>
                    <a:pt x="1332" y="2514"/>
                  </a:lnTo>
                  <a:lnTo>
                    <a:pt x="1335" y="2512"/>
                  </a:lnTo>
                  <a:lnTo>
                    <a:pt x="1337" y="2509"/>
                  </a:lnTo>
                  <a:lnTo>
                    <a:pt x="1337" y="2503"/>
                  </a:lnTo>
                  <a:lnTo>
                    <a:pt x="1334" y="2497"/>
                  </a:lnTo>
                  <a:lnTo>
                    <a:pt x="1326" y="2485"/>
                  </a:lnTo>
                  <a:lnTo>
                    <a:pt x="1325" y="2479"/>
                  </a:lnTo>
                  <a:lnTo>
                    <a:pt x="1326" y="2478"/>
                  </a:lnTo>
                  <a:lnTo>
                    <a:pt x="1328" y="2475"/>
                  </a:lnTo>
                  <a:lnTo>
                    <a:pt x="1329" y="2472"/>
                  </a:lnTo>
                  <a:lnTo>
                    <a:pt x="1332" y="2472"/>
                  </a:lnTo>
                  <a:lnTo>
                    <a:pt x="1341" y="2470"/>
                  </a:lnTo>
                  <a:lnTo>
                    <a:pt x="1363" y="2472"/>
                  </a:lnTo>
                  <a:lnTo>
                    <a:pt x="1385" y="2475"/>
                  </a:lnTo>
                  <a:lnTo>
                    <a:pt x="1393" y="2473"/>
                  </a:lnTo>
                  <a:lnTo>
                    <a:pt x="1399" y="2472"/>
                  </a:lnTo>
                  <a:lnTo>
                    <a:pt x="1403" y="2469"/>
                  </a:lnTo>
                  <a:lnTo>
                    <a:pt x="1405" y="2463"/>
                  </a:lnTo>
                  <a:lnTo>
                    <a:pt x="1405" y="2460"/>
                  </a:lnTo>
                  <a:lnTo>
                    <a:pt x="1403" y="2455"/>
                  </a:lnTo>
                  <a:lnTo>
                    <a:pt x="1399" y="2449"/>
                  </a:lnTo>
                  <a:lnTo>
                    <a:pt x="1391" y="2444"/>
                  </a:lnTo>
                  <a:lnTo>
                    <a:pt x="1382" y="2438"/>
                  </a:lnTo>
                  <a:lnTo>
                    <a:pt x="1371" y="2433"/>
                  </a:lnTo>
                  <a:lnTo>
                    <a:pt x="1360" y="2430"/>
                  </a:lnTo>
                  <a:lnTo>
                    <a:pt x="1348" y="2427"/>
                  </a:lnTo>
                  <a:lnTo>
                    <a:pt x="1337" y="2427"/>
                  </a:lnTo>
                  <a:lnTo>
                    <a:pt x="1325" y="2429"/>
                  </a:lnTo>
                  <a:lnTo>
                    <a:pt x="1320" y="2430"/>
                  </a:lnTo>
                  <a:lnTo>
                    <a:pt x="1316" y="2432"/>
                  </a:lnTo>
                  <a:lnTo>
                    <a:pt x="1301" y="2442"/>
                  </a:lnTo>
                  <a:lnTo>
                    <a:pt x="1281" y="2452"/>
                  </a:lnTo>
                  <a:lnTo>
                    <a:pt x="1269" y="2457"/>
                  </a:lnTo>
                  <a:lnTo>
                    <a:pt x="1255" y="2461"/>
                  </a:lnTo>
                  <a:lnTo>
                    <a:pt x="1241" y="2464"/>
                  </a:lnTo>
                  <a:close/>
                  <a:moveTo>
                    <a:pt x="2010" y="2925"/>
                  </a:moveTo>
                  <a:lnTo>
                    <a:pt x="2017" y="2924"/>
                  </a:lnTo>
                  <a:lnTo>
                    <a:pt x="2025" y="2922"/>
                  </a:lnTo>
                  <a:lnTo>
                    <a:pt x="2032" y="2919"/>
                  </a:lnTo>
                  <a:lnTo>
                    <a:pt x="2038" y="2913"/>
                  </a:lnTo>
                  <a:lnTo>
                    <a:pt x="2051" y="2903"/>
                  </a:lnTo>
                  <a:lnTo>
                    <a:pt x="2071" y="2891"/>
                  </a:lnTo>
                  <a:lnTo>
                    <a:pt x="2094" y="2878"/>
                  </a:lnTo>
                  <a:lnTo>
                    <a:pt x="2121" y="2864"/>
                  </a:lnTo>
                  <a:lnTo>
                    <a:pt x="2147" y="2851"/>
                  </a:lnTo>
                  <a:lnTo>
                    <a:pt x="2174" y="2842"/>
                  </a:lnTo>
                  <a:lnTo>
                    <a:pt x="2197" y="2835"/>
                  </a:lnTo>
                  <a:lnTo>
                    <a:pt x="2206" y="2833"/>
                  </a:lnTo>
                  <a:lnTo>
                    <a:pt x="2215" y="2832"/>
                  </a:lnTo>
                  <a:lnTo>
                    <a:pt x="2221" y="2833"/>
                  </a:lnTo>
                  <a:lnTo>
                    <a:pt x="2226" y="2835"/>
                  </a:lnTo>
                  <a:lnTo>
                    <a:pt x="2228" y="2838"/>
                  </a:lnTo>
                  <a:lnTo>
                    <a:pt x="2230" y="2842"/>
                  </a:lnTo>
                  <a:lnTo>
                    <a:pt x="2228" y="2850"/>
                  </a:lnTo>
                  <a:lnTo>
                    <a:pt x="2224" y="2856"/>
                  </a:lnTo>
                  <a:lnTo>
                    <a:pt x="2218" y="2861"/>
                  </a:lnTo>
                  <a:lnTo>
                    <a:pt x="2211" y="2869"/>
                  </a:lnTo>
                  <a:lnTo>
                    <a:pt x="2189" y="2881"/>
                  </a:lnTo>
                  <a:lnTo>
                    <a:pt x="2163" y="2892"/>
                  </a:lnTo>
                  <a:lnTo>
                    <a:pt x="2135" y="2904"/>
                  </a:lnTo>
                  <a:lnTo>
                    <a:pt x="2107" y="2918"/>
                  </a:lnTo>
                  <a:lnTo>
                    <a:pt x="2082" y="2931"/>
                  </a:lnTo>
                  <a:lnTo>
                    <a:pt x="2071" y="2938"/>
                  </a:lnTo>
                  <a:lnTo>
                    <a:pt x="2060" y="2947"/>
                  </a:lnTo>
                  <a:lnTo>
                    <a:pt x="2045" y="2960"/>
                  </a:lnTo>
                  <a:lnTo>
                    <a:pt x="2032" y="2969"/>
                  </a:lnTo>
                  <a:lnTo>
                    <a:pt x="2023" y="2975"/>
                  </a:lnTo>
                  <a:lnTo>
                    <a:pt x="2014" y="2980"/>
                  </a:lnTo>
                  <a:lnTo>
                    <a:pt x="2007" y="2981"/>
                  </a:lnTo>
                  <a:lnTo>
                    <a:pt x="1998" y="2983"/>
                  </a:lnTo>
                  <a:lnTo>
                    <a:pt x="1973" y="2986"/>
                  </a:lnTo>
                  <a:lnTo>
                    <a:pt x="1967" y="2987"/>
                  </a:lnTo>
                  <a:lnTo>
                    <a:pt x="1961" y="2990"/>
                  </a:lnTo>
                  <a:lnTo>
                    <a:pt x="1957" y="2993"/>
                  </a:lnTo>
                  <a:lnTo>
                    <a:pt x="1954" y="2996"/>
                  </a:lnTo>
                  <a:lnTo>
                    <a:pt x="1949" y="3005"/>
                  </a:lnTo>
                  <a:lnTo>
                    <a:pt x="1946" y="3014"/>
                  </a:lnTo>
                  <a:lnTo>
                    <a:pt x="1943" y="3023"/>
                  </a:lnTo>
                  <a:lnTo>
                    <a:pt x="1942" y="3027"/>
                  </a:lnTo>
                  <a:lnTo>
                    <a:pt x="1939" y="3030"/>
                  </a:lnTo>
                  <a:lnTo>
                    <a:pt x="1935" y="3033"/>
                  </a:lnTo>
                  <a:lnTo>
                    <a:pt x="1929" y="3036"/>
                  </a:lnTo>
                  <a:lnTo>
                    <a:pt x="1923" y="3037"/>
                  </a:lnTo>
                  <a:lnTo>
                    <a:pt x="1914" y="3039"/>
                  </a:lnTo>
                  <a:lnTo>
                    <a:pt x="1880" y="3040"/>
                  </a:lnTo>
                  <a:lnTo>
                    <a:pt x="1839" y="3042"/>
                  </a:lnTo>
                  <a:lnTo>
                    <a:pt x="1800" y="3040"/>
                  </a:lnTo>
                  <a:lnTo>
                    <a:pt x="1783" y="3039"/>
                  </a:lnTo>
                  <a:lnTo>
                    <a:pt x="1765" y="3037"/>
                  </a:lnTo>
                  <a:lnTo>
                    <a:pt x="1750" y="3034"/>
                  </a:lnTo>
                  <a:lnTo>
                    <a:pt x="1738" y="3030"/>
                  </a:lnTo>
                  <a:lnTo>
                    <a:pt x="1728" y="3025"/>
                  </a:lnTo>
                  <a:lnTo>
                    <a:pt x="1725" y="3023"/>
                  </a:lnTo>
                  <a:lnTo>
                    <a:pt x="1722" y="3019"/>
                  </a:lnTo>
                  <a:lnTo>
                    <a:pt x="1722" y="3016"/>
                  </a:lnTo>
                  <a:lnTo>
                    <a:pt x="1723" y="3016"/>
                  </a:lnTo>
                  <a:lnTo>
                    <a:pt x="1731" y="3014"/>
                  </a:lnTo>
                  <a:lnTo>
                    <a:pt x="1754" y="3011"/>
                  </a:lnTo>
                  <a:lnTo>
                    <a:pt x="1768" y="3009"/>
                  </a:lnTo>
                  <a:lnTo>
                    <a:pt x="1781" y="3006"/>
                  </a:lnTo>
                  <a:lnTo>
                    <a:pt x="1790" y="3002"/>
                  </a:lnTo>
                  <a:lnTo>
                    <a:pt x="1793" y="2999"/>
                  </a:lnTo>
                  <a:lnTo>
                    <a:pt x="1794" y="2996"/>
                  </a:lnTo>
                  <a:lnTo>
                    <a:pt x="1797" y="2987"/>
                  </a:lnTo>
                  <a:lnTo>
                    <a:pt x="1802" y="2978"/>
                  </a:lnTo>
                  <a:lnTo>
                    <a:pt x="1806" y="2969"/>
                  </a:lnTo>
                  <a:lnTo>
                    <a:pt x="1814" y="2960"/>
                  </a:lnTo>
                  <a:lnTo>
                    <a:pt x="1821" y="2952"/>
                  </a:lnTo>
                  <a:lnTo>
                    <a:pt x="1830" y="2946"/>
                  </a:lnTo>
                  <a:lnTo>
                    <a:pt x="1840" y="2941"/>
                  </a:lnTo>
                  <a:lnTo>
                    <a:pt x="1850" y="2940"/>
                  </a:lnTo>
                  <a:lnTo>
                    <a:pt x="1856" y="2940"/>
                  </a:lnTo>
                  <a:lnTo>
                    <a:pt x="1861" y="2938"/>
                  </a:lnTo>
                  <a:lnTo>
                    <a:pt x="1864" y="2937"/>
                  </a:lnTo>
                  <a:lnTo>
                    <a:pt x="1867" y="2934"/>
                  </a:lnTo>
                  <a:lnTo>
                    <a:pt x="1870" y="2931"/>
                  </a:lnTo>
                  <a:lnTo>
                    <a:pt x="1871" y="2926"/>
                  </a:lnTo>
                  <a:lnTo>
                    <a:pt x="1871" y="2922"/>
                  </a:lnTo>
                  <a:lnTo>
                    <a:pt x="1870" y="2916"/>
                  </a:lnTo>
                  <a:lnTo>
                    <a:pt x="1865" y="2906"/>
                  </a:lnTo>
                  <a:lnTo>
                    <a:pt x="1858" y="2895"/>
                  </a:lnTo>
                  <a:lnTo>
                    <a:pt x="1845" y="2885"/>
                  </a:lnTo>
                  <a:lnTo>
                    <a:pt x="1828" y="2875"/>
                  </a:lnTo>
                  <a:lnTo>
                    <a:pt x="1819" y="2869"/>
                  </a:lnTo>
                  <a:lnTo>
                    <a:pt x="1816" y="2864"/>
                  </a:lnTo>
                  <a:lnTo>
                    <a:pt x="1816" y="2863"/>
                  </a:lnTo>
                  <a:lnTo>
                    <a:pt x="1816" y="2860"/>
                  </a:lnTo>
                  <a:lnTo>
                    <a:pt x="1821" y="2857"/>
                  </a:lnTo>
                  <a:lnTo>
                    <a:pt x="1828" y="2854"/>
                  </a:lnTo>
                  <a:lnTo>
                    <a:pt x="1837" y="2851"/>
                  </a:lnTo>
                  <a:lnTo>
                    <a:pt x="1849" y="2850"/>
                  </a:lnTo>
                  <a:lnTo>
                    <a:pt x="1861" y="2850"/>
                  </a:lnTo>
                  <a:lnTo>
                    <a:pt x="1882" y="2851"/>
                  </a:lnTo>
                  <a:lnTo>
                    <a:pt x="1901" y="2854"/>
                  </a:lnTo>
                  <a:lnTo>
                    <a:pt x="1909" y="2858"/>
                  </a:lnTo>
                  <a:lnTo>
                    <a:pt x="1918" y="2863"/>
                  </a:lnTo>
                  <a:lnTo>
                    <a:pt x="1924" y="2867"/>
                  </a:lnTo>
                  <a:lnTo>
                    <a:pt x="1930" y="2873"/>
                  </a:lnTo>
                  <a:lnTo>
                    <a:pt x="1939" y="2884"/>
                  </a:lnTo>
                  <a:lnTo>
                    <a:pt x="1948" y="2894"/>
                  </a:lnTo>
                  <a:lnTo>
                    <a:pt x="1957" y="2903"/>
                  </a:lnTo>
                  <a:lnTo>
                    <a:pt x="1967" y="2910"/>
                  </a:lnTo>
                  <a:lnTo>
                    <a:pt x="1977" y="2916"/>
                  </a:lnTo>
                  <a:lnTo>
                    <a:pt x="1989" y="2921"/>
                  </a:lnTo>
                  <a:lnTo>
                    <a:pt x="2000" y="2924"/>
                  </a:lnTo>
                  <a:close/>
                  <a:moveTo>
                    <a:pt x="3147" y="4084"/>
                  </a:moveTo>
                  <a:lnTo>
                    <a:pt x="3142" y="4083"/>
                  </a:lnTo>
                  <a:lnTo>
                    <a:pt x="3138" y="4080"/>
                  </a:lnTo>
                  <a:lnTo>
                    <a:pt x="3135" y="4075"/>
                  </a:lnTo>
                  <a:lnTo>
                    <a:pt x="3134" y="4069"/>
                  </a:lnTo>
                  <a:lnTo>
                    <a:pt x="3131" y="4053"/>
                  </a:lnTo>
                  <a:lnTo>
                    <a:pt x="3129" y="4034"/>
                  </a:lnTo>
                  <a:lnTo>
                    <a:pt x="3126" y="4013"/>
                  </a:lnTo>
                  <a:lnTo>
                    <a:pt x="3123" y="4003"/>
                  </a:lnTo>
                  <a:lnTo>
                    <a:pt x="3120" y="3993"/>
                  </a:lnTo>
                  <a:lnTo>
                    <a:pt x="3114" y="3982"/>
                  </a:lnTo>
                  <a:lnTo>
                    <a:pt x="3108" y="3973"/>
                  </a:lnTo>
                  <a:lnTo>
                    <a:pt x="3100" y="3966"/>
                  </a:lnTo>
                  <a:lnTo>
                    <a:pt x="3089" y="3959"/>
                  </a:lnTo>
                  <a:lnTo>
                    <a:pt x="3076" y="3950"/>
                  </a:lnTo>
                  <a:lnTo>
                    <a:pt x="3064" y="3942"/>
                  </a:lnTo>
                  <a:lnTo>
                    <a:pt x="3052" y="3932"/>
                  </a:lnTo>
                  <a:lnTo>
                    <a:pt x="3042" y="3923"/>
                  </a:lnTo>
                  <a:lnTo>
                    <a:pt x="3032" y="3913"/>
                  </a:lnTo>
                  <a:lnTo>
                    <a:pt x="3023" y="3903"/>
                  </a:lnTo>
                  <a:lnTo>
                    <a:pt x="3008" y="3880"/>
                  </a:lnTo>
                  <a:lnTo>
                    <a:pt x="2998" y="3858"/>
                  </a:lnTo>
                  <a:lnTo>
                    <a:pt x="2989" y="3837"/>
                  </a:lnTo>
                  <a:lnTo>
                    <a:pt x="2984" y="3818"/>
                  </a:lnTo>
                  <a:lnTo>
                    <a:pt x="2983" y="3802"/>
                  </a:lnTo>
                  <a:lnTo>
                    <a:pt x="2984" y="3792"/>
                  </a:lnTo>
                  <a:lnTo>
                    <a:pt x="2987" y="3784"/>
                  </a:lnTo>
                  <a:lnTo>
                    <a:pt x="2993" y="3777"/>
                  </a:lnTo>
                  <a:lnTo>
                    <a:pt x="2999" y="3770"/>
                  </a:lnTo>
                  <a:lnTo>
                    <a:pt x="3008" y="3765"/>
                  </a:lnTo>
                  <a:lnTo>
                    <a:pt x="3017" y="3761"/>
                  </a:lnTo>
                  <a:lnTo>
                    <a:pt x="3026" y="3759"/>
                  </a:lnTo>
                  <a:lnTo>
                    <a:pt x="3035" y="3758"/>
                  </a:lnTo>
                  <a:lnTo>
                    <a:pt x="3045" y="3759"/>
                  </a:lnTo>
                  <a:lnTo>
                    <a:pt x="3055" y="3762"/>
                  </a:lnTo>
                  <a:lnTo>
                    <a:pt x="3063" y="3767"/>
                  </a:lnTo>
                  <a:lnTo>
                    <a:pt x="3070" y="3774"/>
                  </a:lnTo>
                  <a:lnTo>
                    <a:pt x="3080" y="3790"/>
                  </a:lnTo>
                  <a:lnTo>
                    <a:pt x="3091" y="3812"/>
                  </a:lnTo>
                  <a:lnTo>
                    <a:pt x="3103" y="3840"/>
                  </a:lnTo>
                  <a:lnTo>
                    <a:pt x="3114" y="3870"/>
                  </a:lnTo>
                  <a:lnTo>
                    <a:pt x="3137" y="3931"/>
                  </a:lnTo>
                  <a:lnTo>
                    <a:pt x="3147" y="3956"/>
                  </a:lnTo>
                  <a:lnTo>
                    <a:pt x="3156" y="3973"/>
                  </a:lnTo>
                  <a:lnTo>
                    <a:pt x="3162" y="3990"/>
                  </a:lnTo>
                  <a:lnTo>
                    <a:pt x="3168" y="4007"/>
                  </a:lnTo>
                  <a:lnTo>
                    <a:pt x="3170" y="4025"/>
                  </a:lnTo>
                  <a:lnTo>
                    <a:pt x="3170" y="4043"/>
                  </a:lnTo>
                  <a:lnTo>
                    <a:pt x="3169" y="4058"/>
                  </a:lnTo>
                  <a:lnTo>
                    <a:pt x="3165" y="4071"/>
                  </a:lnTo>
                  <a:lnTo>
                    <a:pt x="3162" y="4075"/>
                  </a:lnTo>
                  <a:lnTo>
                    <a:pt x="3159" y="4080"/>
                  </a:lnTo>
                  <a:lnTo>
                    <a:pt x="3154" y="4083"/>
                  </a:lnTo>
                  <a:lnTo>
                    <a:pt x="3148" y="4084"/>
                  </a:lnTo>
                  <a:close/>
                  <a:moveTo>
                    <a:pt x="3926" y="1468"/>
                  </a:moveTo>
                  <a:lnTo>
                    <a:pt x="3903" y="1469"/>
                  </a:lnTo>
                  <a:lnTo>
                    <a:pt x="3875" y="1472"/>
                  </a:lnTo>
                  <a:lnTo>
                    <a:pt x="3847" y="1478"/>
                  </a:lnTo>
                  <a:lnTo>
                    <a:pt x="3816" y="1485"/>
                  </a:lnTo>
                  <a:lnTo>
                    <a:pt x="3785" y="1497"/>
                  </a:lnTo>
                  <a:lnTo>
                    <a:pt x="3755" y="1512"/>
                  </a:lnTo>
                  <a:lnTo>
                    <a:pt x="3740" y="1519"/>
                  </a:lnTo>
                  <a:lnTo>
                    <a:pt x="3726" y="1530"/>
                  </a:lnTo>
                  <a:lnTo>
                    <a:pt x="3712" y="1538"/>
                  </a:lnTo>
                  <a:lnTo>
                    <a:pt x="3699" y="1550"/>
                  </a:lnTo>
                  <a:lnTo>
                    <a:pt x="3681" y="1568"/>
                  </a:lnTo>
                  <a:lnTo>
                    <a:pt x="3667" y="1587"/>
                  </a:lnTo>
                  <a:lnTo>
                    <a:pt x="3655" y="1605"/>
                  </a:lnTo>
                  <a:lnTo>
                    <a:pt x="3645" y="1624"/>
                  </a:lnTo>
                  <a:lnTo>
                    <a:pt x="3637" y="1643"/>
                  </a:lnTo>
                  <a:lnTo>
                    <a:pt x="3631" y="1663"/>
                  </a:lnTo>
                  <a:lnTo>
                    <a:pt x="3628" y="1680"/>
                  </a:lnTo>
                  <a:lnTo>
                    <a:pt x="3625" y="1698"/>
                  </a:lnTo>
                  <a:lnTo>
                    <a:pt x="3624" y="1714"/>
                  </a:lnTo>
                  <a:lnTo>
                    <a:pt x="3624" y="1730"/>
                  </a:lnTo>
                  <a:lnTo>
                    <a:pt x="3627" y="1758"/>
                  </a:lnTo>
                  <a:lnTo>
                    <a:pt x="3630" y="1781"/>
                  </a:lnTo>
                  <a:lnTo>
                    <a:pt x="3634" y="1794"/>
                  </a:lnTo>
                  <a:lnTo>
                    <a:pt x="3636" y="1798"/>
                  </a:lnTo>
                  <a:lnTo>
                    <a:pt x="3640" y="1801"/>
                  </a:lnTo>
                  <a:lnTo>
                    <a:pt x="3646" y="1804"/>
                  </a:lnTo>
                  <a:lnTo>
                    <a:pt x="3652" y="1807"/>
                  </a:lnTo>
                  <a:lnTo>
                    <a:pt x="3670" y="1810"/>
                  </a:lnTo>
                  <a:lnTo>
                    <a:pt x="3692" y="1812"/>
                  </a:lnTo>
                  <a:lnTo>
                    <a:pt x="3739" y="1815"/>
                  </a:lnTo>
                  <a:lnTo>
                    <a:pt x="3763" y="1818"/>
                  </a:lnTo>
                  <a:lnTo>
                    <a:pt x="3783" y="1822"/>
                  </a:lnTo>
                  <a:lnTo>
                    <a:pt x="3798" y="1828"/>
                  </a:lnTo>
                  <a:lnTo>
                    <a:pt x="3808" y="1834"/>
                  </a:lnTo>
                  <a:lnTo>
                    <a:pt x="3813" y="1838"/>
                  </a:lnTo>
                  <a:lnTo>
                    <a:pt x="3813" y="1841"/>
                  </a:lnTo>
                  <a:lnTo>
                    <a:pt x="3813" y="1844"/>
                  </a:lnTo>
                  <a:lnTo>
                    <a:pt x="3808" y="1848"/>
                  </a:lnTo>
                  <a:lnTo>
                    <a:pt x="3802" y="1852"/>
                  </a:lnTo>
                  <a:lnTo>
                    <a:pt x="3794" y="1855"/>
                  </a:lnTo>
                  <a:lnTo>
                    <a:pt x="3782" y="1855"/>
                  </a:lnTo>
                  <a:lnTo>
                    <a:pt x="3768" y="1853"/>
                  </a:lnTo>
                  <a:lnTo>
                    <a:pt x="3732" y="1848"/>
                  </a:lnTo>
                  <a:lnTo>
                    <a:pt x="3714" y="1846"/>
                  </a:lnTo>
                  <a:lnTo>
                    <a:pt x="3696" y="1846"/>
                  </a:lnTo>
                  <a:lnTo>
                    <a:pt x="3681" y="1846"/>
                  </a:lnTo>
                  <a:lnTo>
                    <a:pt x="3671" y="1848"/>
                  </a:lnTo>
                  <a:lnTo>
                    <a:pt x="3667" y="1852"/>
                  </a:lnTo>
                  <a:lnTo>
                    <a:pt x="3664" y="1855"/>
                  </a:lnTo>
                  <a:lnTo>
                    <a:pt x="3662" y="1859"/>
                  </a:lnTo>
                  <a:lnTo>
                    <a:pt x="3662" y="1863"/>
                  </a:lnTo>
                  <a:lnTo>
                    <a:pt x="3664" y="1868"/>
                  </a:lnTo>
                  <a:lnTo>
                    <a:pt x="3665" y="1874"/>
                  </a:lnTo>
                  <a:lnTo>
                    <a:pt x="3676" y="1884"/>
                  </a:lnTo>
                  <a:lnTo>
                    <a:pt x="3689" y="1896"/>
                  </a:lnTo>
                  <a:lnTo>
                    <a:pt x="3705" y="1908"/>
                  </a:lnTo>
                  <a:lnTo>
                    <a:pt x="3723" y="1918"/>
                  </a:lnTo>
                  <a:lnTo>
                    <a:pt x="3743" y="1927"/>
                  </a:lnTo>
                  <a:lnTo>
                    <a:pt x="3764" y="1931"/>
                  </a:lnTo>
                  <a:lnTo>
                    <a:pt x="3773" y="1933"/>
                  </a:lnTo>
                  <a:lnTo>
                    <a:pt x="3783" y="1934"/>
                  </a:lnTo>
                  <a:lnTo>
                    <a:pt x="3791" y="1933"/>
                  </a:lnTo>
                  <a:lnTo>
                    <a:pt x="3800" y="1931"/>
                  </a:lnTo>
                  <a:lnTo>
                    <a:pt x="3825" y="1925"/>
                  </a:lnTo>
                  <a:lnTo>
                    <a:pt x="3839" y="1924"/>
                  </a:lnTo>
                  <a:lnTo>
                    <a:pt x="3848" y="1925"/>
                  </a:lnTo>
                  <a:lnTo>
                    <a:pt x="3856" y="1930"/>
                  </a:lnTo>
                  <a:lnTo>
                    <a:pt x="3863" y="1937"/>
                  </a:lnTo>
                  <a:lnTo>
                    <a:pt x="3872" y="1947"/>
                  </a:lnTo>
                  <a:lnTo>
                    <a:pt x="3876" y="1952"/>
                  </a:lnTo>
                  <a:lnTo>
                    <a:pt x="3881" y="1956"/>
                  </a:lnTo>
                  <a:lnTo>
                    <a:pt x="3887" y="1959"/>
                  </a:lnTo>
                  <a:lnTo>
                    <a:pt x="3894" y="1962"/>
                  </a:lnTo>
                  <a:lnTo>
                    <a:pt x="3910" y="1965"/>
                  </a:lnTo>
                  <a:lnTo>
                    <a:pt x="3928" y="1968"/>
                  </a:lnTo>
                  <a:lnTo>
                    <a:pt x="3968" y="1968"/>
                  </a:lnTo>
                  <a:lnTo>
                    <a:pt x="4012" y="1970"/>
                  </a:lnTo>
                  <a:lnTo>
                    <a:pt x="4034" y="1971"/>
                  </a:lnTo>
                  <a:lnTo>
                    <a:pt x="4058" y="1974"/>
                  </a:lnTo>
                  <a:lnTo>
                    <a:pt x="4102" y="1983"/>
                  </a:lnTo>
                  <a:lnTo>
                    <a:pt x="4141" y="1992"/>
                  </a:lnTo>
                  <a:lnTo>
                    <a:pt x="4169" y="1998"/>
                  </a:lnTo>
                  <a:lnTo>
                    <a:pt x="4175" y="1998"/>
                  </a:lnTo>
                  <a:lnTo>
                    <a:pt x="4185" y="1998"/>
                  </a:lnTo>
                  <a:lnTo>
                    <a:pt x="4195" y="1995"/>
                  </a:lnTo>
                  <a:lnTo>
                    <a:pt x="4206" y="1992"/>
                  </a:lnTo>
                  <a:lnTo>
                    <a:pt x="4214" y="1987"/>
                  </a:lnTo>
                  <a:lnTo>
                    <a:pt x="4223" y="1983"/>
                  </a:lnTo>
                  <a:lnTo>
                    <a:pt x="4231" y="1977"/>
                  </a:lnTo>
                  <a:lnTo>
                    <a:pt x="4237" y="1971"/>
                  </a:lnTo>
                  <a:lnTo>
                    <a:pt x="4241" y="1967"/>
                  </a:lnTo>
                  <a:lnTo>
                    <a:pt x="4243" y="1965"/>
                  </a:lnTo>
                  <a:lnTo>
                    <a:pt x="4244" y="1964"/>
                  </a:lnTo>
                  <a:lnTo>
                    <a:pt x="4253" y="1962"/>
                  </a:lnTo>
                  <a:lnTo>
                    <a:pt x="4266" y="1964"/>
                  </a:lnTo>
                  <a:lnTo>
                    <a:pt x="4284" y="1967"/>
                  </a:lnTo>
                  <a:lnTo>
                    <a:pt x="4324" y="1976"/>
                  </a:lnTo>
                  <a:lnTo>
                    <a:pt x="4364" y="1984"/>
                  </a:lnTo>
                  <a:lnTo>
                    <a:pt x="4381" y="1987"/>
                  </a:lnTo>
                  <a:lnTo>
                    <a:pt x="4396" y="1989"/>
                  </a:lnTo>
                  <a:lnTo>
                    <a:pt x="4400" y="1987"/>
                  </a:lnTo>
                  <a:lnTo>
                    <a:pt x="4411" y="1986"/>
                  </a:lnTo>
                  <a:lnTo>
                    <a:pt x="4414" y="1984"/>
                  </a:lnTo>
                  <a:lnTo>
                    <a:pt x="4415" y="1981"/>
                  </a:lnTo>
                  <a:lnTo>
                    <a:pt x="4417" y="1978"/>
                  </a:lnTo>
                  <a:lnTo>
                    <a:pt x="4418" y="1976"/>
                  </a:lnTo>
                  <a:lnTo>
                    <a:pt x="4417" y="1968"/>
                  </a:lnTo>
                  <a:lnTo>
                    <a:pt x="4412" y="1961"/>
                  </a:lnTo>
                  <a:lnTo>
                    <a:pt x="4406" y="1955"/>
                  </a:lnTo>
                  <a:lnTo>
                    <a:pt x="4399" y="1949"/>
                  </a:lnTo>
                  <a:lnTo>
                    <a:pt x="4390" y="1945"/>
                  </a:lnTo>
                  <a:lnTo>
                    <a:pt x="4384" y="1940"/>
                  </a:lnTo>
                  <a:lnTo>
                    <a:pt x="4381" y="1936"/>
                  </a:lnTo>
                  <a:lnTo>
                    <a:pt x="4378" y="1928"/>
                  </a:lnTo>
                  <a:lnTo>
                    <a:pt x="4378" y="1922"/>
                  </a:lnTo>
                  <a:lnTo>
                    <a:pt x="4380" y="1916"/>
                  </a:lnTo>
                  <a:lnTo>
                    <a:pt x="4383" y="1911"/>
                  </a:lnTo>
                  <a:lnTo>
                    <a:pt x="4387" y="1908"/>
                  </a:lnTo>
                  <a:lnTo>
                    <a:pt x="4395" y="1906"/>
                  </a:lnTo>
                  <a:lnTo>
                    <a:pt x="4399" y="1908"/>
                  </a:lnTo>
                  <a:lnTo>
                    <a:pt x="4406" y="1911"/>
                  </a:lnTo>
                  <a:lnTo>
                    <a:pt x="4417" y="1915"/>
                  </a:lnTo>
                  <a:lnTo>
                    <a:pt x="4430" y="1921"/>
                  </a:lnTo>
                  <a:lnTo>
                    <a:pt x="4455" y="1931"/>
                  </a:lnTo>
                  <a:lnTo>
                    <a:pt x="4467" y="1939"/>
                  </a:lnTo>
                  <a:lnTo>
                    <a:pt x="4477" y="1945"/>
                  </a:lnTo>
                  <a:lnTo>
                    <a:pt x="4485" y="1953"/>
                  </a:lnTo>
                  <a:lnTo>
                    <a:pt x="4488" y="1958"/>
                  </a:lnTo>
                  <a:lnTo>
                    <a:pt x="4490" y="1964"/>
                  </a:lnTo>
                  <a:lnTo>
                    <a:pt x="4495" y="1971"/>
                  </a:lnTo>
                  <a:lnTo>
                    <a:pt x="4499" y="1976"/>
                  </a:lnTo>
                  <a:lnTo>
                    <a:pt x="4505" y="1978"/>
                  </a:lnTo>
                  <a:lnTo>
                    <a:pt x="4511" y="1981"/>
                  </a:lnTo>
                  <a:lnTo>
                    <a:pt x="4517" y="1983"/>
                  </a:lnTo>
                  <a:lnTo>
                    <a:pt x="4522" y="1986"/>
                  </a:lnTo>
                  <a:lnTo>
                    <a:pt x="4526" y="1990"/>
                  </a:lnTo>
                  <a:lnTo>
                    <a:pt x="4527" y="1998"/>
                  </a:lnTo>
                  <a:lnTo>
                    <a:pt x="4529" y="2002"/>
                  </a:lnTo>
                  <a:lnTo>
                    <a:pt x="4533" y="2007"/>
                  </a:lnTo>
                  <a:lnTo>
                    <a:pt x="4545" y="2014"/>
                  </a:lnTo>
                  <a:lnTo>
                    <a:pt x="4563" y="2023"/>
                  </a:lnTo>
                  <a:lnTo>
                    <a:pt x="4581" y="2032"/>
                  </a:lnTo>
                  <a:lnTo>
                    <a:pt x="4600" y="2042"/>
                  </a:lnTo>
                  <a:lnTo>
                    <a:pt x="4618" y="2051"/>
                  </a:lnTo>
                  <a:lnTo>
                    <a:pt x="4623" y="2055"/>
                  </a:lnTo>
                  <a:lnTo>
                    <a:pt x="4629" y="2060"/>
                  </a:lnTo>
                  <a:lnTo>
                    <a:pt x="4632" y="2064"/>
                  </a:lnTo>
                  <a:lnTo>
                    <a:pt x="4634" y="2070"/>
                  </a:lnTo>
                  <a:lnTo>
                    <a:pt x="4634" y="2074"/>
                  </a:lnTo>
                  <a:lnTo>
                    <a:pt x="4631" y="2079"/>
                  </a:lnTo>
                  <a:lnTo>
                    <a:pt x="4626" y="2082"/>
                  </a:lnTo>
                  <a:lnTo>
                    <a:pt x="4621" y="2086"/>
                  </a:lnTo>
                  <a:lnTo>
                    <a:pt x="4607" y="2094"/>
                  </a:lnTo>
                  <a:lnTo>
                    <a:pt x="4591" y="2100"/>
                  </a:lnTo>
                  <a:lnTo>
                    <a:pt x="4576" y="2107"/>
                  </a:lnTo>
                  <a:lnTo>
                    <a:pt x="4564" y="2114"/>
                  </a:lnTo>
                  <a:lnTo>
                    <a:pt x="4561" y="2117"/>
                  </a:lnTo>
                  <a:lnTo>
                    <a:pt x="4560" y="2122"/>
                  </a:lnTo>
                  <a:lnTo>
                    <a:pt x="4561" y="2125"/>
                  </a:lnTo>
                  <a:lnTo>
                    <a:pt x="4566" y="2129"/>
                  </a:lnTo>
                  <a:lnTo>
                    <a:pt x="4573" y="2134"/>
                  </a:lnTo>
                  <a:lnTo>
                    <a:pt x="4582" y="2135"/>
                  </a:lnTo>
                  <a:lnTo>
                    <a:pt x="4592" y="2134"/>
                  </a:lnTo>
                  <a:lnTo>
                    <a:pt x="4604" y="2129"/>
                  </a:lnTo>
                  <a:lnTo>
                    <a:pt x="4626" y="2117"/>
                  </a:lnTo>
                  <a:lnTo>
                    <a:pt x="4652" y="2104"/>
                  </a:lnTo>
                  <a:lnTo>
                    <a:pt x="4663" y="2100"/>
                  </a:lnTo>
                  <a:lnTo>
                    <a:pt x="4675" y="2098"/>
                  </a:lnTo>
                  <a:lnTo>
                    <a:pt x="4677" y="2098"/>
                  </a:lnTo>
                  <a:lnTo>
                    <a:pt x="4683" y="2098"/>
                  </a:lnTo>
                  <a:lnTo>
                    <a:pt x="4688" y="2101"/>
                  </a:lnTo>
                  <a:lnTo>
                    <a:pt x="4693" y="2104"/>
                  </a:lnTo>
                  <a:lnTo>
                    <a:pt x="4697" y="2108"/>
                  </a:lnTo>
                  <a:lnTo>
                    <a:pt x="4705" y="2120"/>
                  </a:lnTo>
                  <a:lnTo>
                    <a:pt x="4711" y="2132"/>
                  </a:lnTo>
                  <a:lnTo>
                    <a:pt x="4715" y="2145"/>
                  </a:lnTo>
                  <a:lnTo>
                    <a:pt x="4721" y="2157"/>
                  </a:lnTo>
                  <a:lnTo>
                    <a:pt x="4724" y="2162"/>
                  </a:lnTo>
                  <a:lnTo>
                    <a:pt x="4728" y="2165"/>
                  </a:lnTo>
                  <a:lnTo>
                    <a:pt x="4731" y="2167"/>
                  </a:lnTo>
                  <a:lnTo>
                    <a:pt x="4736" y="2167"/>
                  </a:lnTo>
                  <a:lnTo>
                    <a:pt x="4740" y="2166"/>
                  </a:lnTo>
                  <a:lnTo>
                    <a:pt x="4750" y="2163"/>
                  </a:lnTo>
                  <a:lnTo>
                    <a:pt x="4761" y="2162"/>
                  </a:lnTo>
                  <a:lnTo>
                    <a:pt x="4771" y="2163"/>
                  </a:lnTo>
                  <a:lnTo>
                    <a:pt x="4783" y="2167"/>
                  </a:lnTo>
                  <a:lnTo>
                    <a:pt x="4793" y="2173"/>
                  </a:lnTo>
                  <a:lnTo>
                    <a:pt x="4804" y="2182"/>
                  </a:lnTo>
                  <a:lnTo>
                    <a:pt x="4814" y="2193"/>
                  </a:lnTo>
                  <a:lnTo>
                    <a:pt x="4824" y="2206"/>
                  </a:lnTo>
                  <a:lnTo>
                    <a:pt x="4846" y="2235"/>
                  </a:lnTo>
                  <a:lnTo>
                    <a:pt x="4854" y="2246"/>
                  </a:lnTo>
                  <a:lnTo>
                    <a:pt x="4858" y="2255"/>
                  </a:lnTo>
                  <a:lnTo>
                    <a:pt x="4861" y="2265"/>
                  </a:lnTo>
                  <a:lnTo>
                    <a:pt x="4863" y="2274"/>
                  </a:lnTo>
                  <a:lnTo>
                    <a:pt x="4863" y="2283"/>
                  </a:lnTo>
                  <a:lnTo>
                    <a:pt x="4863" y="2291"/>
                  </a:lnTo>
                  <a:lnTo>
                    <a:pt x="4860" y="2309"/>
                  </a:lnTo>
                  <a:lnTo>
                    <a:pt x="4855" y="2324"/>
                  </a:lnTo>
                  <a:lnTo>
                    <a:pt x="4851" y="2337"/>
                  </a:lnTo>
                  <a:lnTo>
                    <a:pt x="4848" y="2349"/>
                  </a:lnTo>
                  <a:lnTo>
                    <a:pt x="4846" y="2356"/>
                  </a:lnTo>
                  <a:lnTo>
                    <a:pt x="4848" y="2359"/>
                  </a:lnTo>
                  <a:lnTo>
                    <a:pt x="4849" y="2362"/>
                  </a:lnTo>
                  <a:lnTo>
                    <a:pt x="4857" y="2365"/>
                  </a:lnTo>
                  <a:lnTo>
                    <a:pt x="4866" y="2367"/>
                  </a:lnTo>
                  <a:lnTo>
                    <a:pt x="4877" y="2368"/>
                  </a:lnTo>
                  <a:lnTo>
                    <a:pt x="4898" y="2367"/>
                  </a:lnTo>
                  <a:lnTo>
                    <a:pt x="4920" y="2362"/>
                  </a:lnTo>
                  <a:lnTo>
                    <a:pt x="4942" y="2356"/>
                  </a:lnTo>
                  <a:lnTo>
                    <a:pt x="4963" y="2348"/>
                  </a:lnTo>
                  <a:lnTo>
                    <a:pt x="4973" y="2343"/>
                  </a:lnTo>
                  <a:lnTo>
                    <a:pt x="4984" y="2342"/>
                  </a:lnTo>
                  <a:lnTo>
                    <a:pt x="4997" y="2343"/>
                  </a:lnTo>
                  <a:lnTo>
                    <a:pt x="5007" y="2348"/>
                  </a:lnTo>
                  <a:lnTo>
                    <a:pt x="5019" y="2355"/>
                  </a:lnTo>
                  <a:lnTo>
                    <a:pt x="5031" y="2362"/>
                  </a:lnTo>
                  <a:lnTo>
                    <a:pt x="5052" y="2382"/>
                  </a:lnTo>
                  <a:lnTo>
                    <a:pt x="5072" y="2401"/>
                  </a:lnTo>
                  <a:lnTo>
                    <a:pt x="5075" y="2405"/>
                  </a:lnTo>
                  <a:lnTo>
                    <a:pt x="5077" y="2410"/>
                  </a:lnTo>
                  <a:lnTo>
                    <a:pt x="5075" y="2414"/>
                  </a:lnTo>
                  <a:lnTo>
                    <a:pt x="5072" y="2420"/>
                  </a:lnTo>
                  <a:lnTo>
                    <a:pt x="5068" y="2424"/>
                  </a:lnTo>
                  <a:lnTo>
                    <a:pt x="5061" y="2429"/>
                  </a:lnTo>
                  <a:lnTo>
                    <a:pt x="5046" y="2438"/>
                  </a:lnTo>
                  <a:lnTo>
                    <a:pt x="5028" y="2447"/>
                  </a:lnTo>
                  <a:lnTo>
                    <a:pt x="5009" y="2452"/>
                  </a:lnTo>
                  <a:lnTo>
                    <a:pt x="4991" y="2457"/>
                  </a:lnTo>
                  <a:lnTo>
                    <a:pt x="4978" y="2458"/>
                  </a:lnTo>
                  <a:lnTo>
                    <a:pt x="4973" y="2457"/>
                  </a:lnTo>
                  <a:lnTo>
                    <a:pt x="4969" y="2457"/>
                  </a:lnTo>
                  <a:lnTo>
                    <a:pt x="4967" y="2454"/>
                  </a:lnTo>
                  <a:lnTo>
                    <a:pt x="4969" y="2451"/>
                  </a:lnTo>
                  <a:lnTo>
                    <a:pt x="4970" y="2447"/>
                  </a:lnTo>
                  <a:lnTo>
                    <a:pt x="4969" y="2442"/>
                  </a:lnTo>
                  <a:lnTo>
                    <a:pt x="4967" y="2436"/>
                  </a:lnTo>
                  <a:lnTo>
                    <a:pt x="4963" y="2430"/>
                  </a:lnTo>
                  <a:lnTo>
                    <a:pt x="4953" y="2419"/>
                  </a:lnTo>
                  <a:lnTo>
                    <a:pt x="4936" y="2407"/>
                  </a:lnTo>
                  <a:lnTo>
                    <a:pt x="4916" y="2395"/>
                  </a:lnTo>
                  <a:lnTo>
                    <a:pt x="4892" y="2385"/>
                  </a:lnTo>
                  <a:lnTo>
                    <a:pt x="4880" y="2382"/>
                  </a:lnTo>
                  <a:lnTo>
                    <a:pt x="4867" y="2379"/>
                  </a:lnTo>
                  <a:lnTo>
                    <a:pt x="4854" y="2377"/>
                  </a:lnTo>
                  <a:lnTo>
                    <a:pt x="4841" y="2376"/>
                  </a:lnTo>
                  <a:lnTo>
                    <a:pt x="4827" y="2377"/>
                  </a:lnTo>
                  <a:lnTo>
                    <a:pt x="4815" y="2379"/>
                  </a:lnTo>
                  <a:lnTo>
                    <a:pt x="4804" y="2382"/>
                  </a:lnTo>
                  <a:lnTo>
                    <a:pt x="4790" y="2385"/>
                  </a:lnTo>
                  <a:lnTo>
                    <a:pt x="4776" y="2392"/>
                  </a:lnTo>
                  <a:lnTo>
                    <a:pt x="4764" y="2399"/>
                  </a:lnTo>
                  <a:lnTo>
                    <a:pt x="4755" y="2407"/>
                  </a:lnTo>
                  <a:lnTo>
                    <a:pt x="4747" y="2414"/>
                  </a:lnTo>
                  <a:lnTo>
                    <a:pt x="4744" y="2422"/>
                  </a:lnTo>
                  <a:lnTo>
                    <a:pt x="4743" y="2430"/>
                  </a:lnTo>
                  <a:lnTo>
                    <a:pt x="4743" y="2438"/>
                  </a:lnTo>
                  <a:lnTo>
                    <a:pt x="4743" y="2447"/>
                  </a:lnTo>
                  <a:lnTo>
                    <a:pt x="4746" y="2454"/>
                  </a:lnTo>
                  <a:lnTo>
                    <a:pt x="4750" y="2461"/>
                  </a:lnTo>
                  <a:lnTo>
                    <a:pt x="4758" y="2478"/>
                  </a:lnTo>
                  <a:lnTo>
                    <a:pt x="4767" y="2491"/>
                  </a:lnTo>
                  <a:lnTo>
                    <a:pt x="4773" y="2504"/>
                  </a:lnTo>
                  <a:lnTo>
                    <a:pt x="4773" y="2509"/>
                  </a:lnTo>
                  <a:lnTo>
                    <a:pt x="4773" y="2513"/>
                  </a:lnTo>
                  <a:lnTo>
                    <a:pt x="4771" y="2516"/>
                  </a:lnTo>
                  <a:lnTo>
                    <a:pt x="4768" y="2520"/>
                  </a:lnTo>
                  <a:lnTo>
                    <a:pt x="4759" y="2528"/>
                  </a:lnTo>
                  <a:lnTo>
                    <a:pt x="4747" y="2535"/>
                  </a:lnTo>
                  <a:lnTo>
                    <a:pt x="4733" y="2541"/>
                  </a:lnTo>
                  <a:lnTo>
                    <a:pt x="4715" y="2546"/>
                  </a:lnTo>
                  <a:lnTo>
                    <a:pt x="4696" y="2548"/>
                  </a:lnTo>
                  <a:lnTo>
                    <a:pt x="4675" y="2550"/>
                  </a:lnTo>
                  <a:lnTo>
                    <a:pt x="4659" y="2548"/>
                  </a:lnTo>
                  <a:lnTo>
                    <a:pt x="4641" y="2547"/>
                  </a:lnTo>
                  <a:lnTo>
                    <a:pt x="4623" y="2544"/>
                  </a:lnTo>
                  <a:lnTo>
                    <a:pt x="4606" y="2538"/>
                  </a:lnTo>
                  <a:lnTo>
                    <a:pt x="4581" y="2532"/>
                  </a:lnTo>
                  <a:lnTo>
                    <a:pt x="4572" y="2531"/>
                  </a:lnTo>
                  <a:lnTo>
                    <a:pt x="4563" y="2529"/>
                  </a:lnTo>
                  <a:lnTo>
                    <a:pt x="4553" y="2531"/>
                  </a:lnTo>
                  <a:lnTo>
                    <a:pt x="4545" y="2534"/>
                  </a:lnTo>
                  <a:lnTo>
                    <a:pt x="4539" y="2538"/>
                  </a:lnTo>
                  <a:lnTo>
                    <a:pt x="4535" y="2544"/>
                  </a:lnTo>
                  <a:lnTo>
                    <a:pt x="4532" y="2548"/>
                  </a:lnTo>
                  <a:lnTo>
                    <a:pt x="4527" y="2553"/>
                  </a:lnTo>
                  <a:lnTo>
                    <a:pt x="4520" y="2556"/>
                  </a:lnTo>
                  <a:lnTo>
                    <a:pt x="4513" y="2557"/>
                  </a:lnTo>
                  <a:lnTo>
                    <a:pt x="4505" y="2557"/>
                  </a:lnTo>
                  <a:lnTo>
                    <a:pt x="4499" y="2560"/>
                  </a:lnTo>
                  <a:lnTo>
                    <a:pt x="4493" y="2562"/>
                  </a:lnTo>
                  <a:lnTo>
                    <a:pt x="4488" y="2566"/>
                  </a:lnTo>
                  <a:lnTo>
                    <a:pt x="4476" y="2577"/>
                  </a:lnTo>
                  <a:lnTo>
                    <a:pt x="4467" y="2588"/>
                  </a:lnTo>
                  <a:lnTo>
                    <a:pt x="4464" y="2594"/>
                  </a:lnTo>
                  <a:lnTo>
                    <a:pt x="4461" y="2602"/>
                  </a:lnTo>
                  <a:lnTo>
                    <a:pt x="4461" y="2609"/>
                  </a:lnTo>
                  <a:lnTo>
                    <a:pt x="4460" y="2616"/>
                  </a:lnTo>
                  <a:lnTo>
                    <a:pt x="4461" y="2624"/>
                  </a:lnTo>
                  <a:lnTo>
                    <a:pt x="4463" y="2631"/>
                  </a:lnTo>
                  <a:lnTo>
                    <a:pt x="4467" y="2638"/>
                  </a:lnTo>
                  <a:lnTo>
                    <a:pt x="4471" y="2644"/>
                  </a:lnTo>
                  <a:lnTo>
                    <a:pt x="4482" y="2653"/>
                  </a:lnTo>
                  <a:lnTo>
                    <a:pt x="4492" y="2658"/>
                  </a:lnTo>
                  <a:lnTo>
                    <a:pt x="4504" y="2661"/>
                  </a:lnTo>
                  <a:lnTo>
                    <a:pt x="4519" y="2661"/>
                  </a:lnTo>
                  <a:lnTo>
                    <a:pt x="4542" y="2659"/>
                  </a:lnTo>
                  <a:lnTo>
                    <a:pt x="4567" y="2656"/>
                  </a:lnTo>
                  <a:lnTo>
                    <a:pt x="4594" y="2652"/>
                  </a:lnTo>
                  <a:lnTo>
                    <a:pt x="4619" y="2650"/>
                  </a:lnTo>
                  <a:lnTo>
                    <a:pt x="4628" y="2652"/>
                  </a:lnTo>
                  <a:lnTo>
                    <a:pt x="4647" y="2653"/>
                  </a:lnTo>
                  <a:lnTo>
                    <a:pt x="4663" y="2655"/>
                  </a:lnTo>
                  <a:lnTo>
                    <a:pt x="4674" y="2656"/>
                  </a:lnTo>
                  <a:lnTo>
                    <a:pt x="4683" y="2658"/>
                  </a:lnTo>
                  <a:lnTo>
                    <a:pt x="4688" y="2656"/>
                  </a:lnTo>
                  <a:lnTo>
                    <a:pt x="4691" y="2653"/>
                  </a:lnTo>
                  <a:lnTo>
                    <a:pt x="4694" y="2647"/>
                  </a:lnTo>
                  <a:lnTo>
                    <a:pt x="4697" y="2638"/>
                  </a:lnTo>
                  <a:lnTo>
                    <a:pt x="4699" y="2634"/>
                  </a:lnTo>
                  <a:lnTo>
                    <a:pt x="4700" y="2630"/>
                  </a:lnTo>
                  <a:lnTo>
                    <a:pt x="4705" y="2627"/>
                  </a:lnTo>
                  <a:lnTo>
                    <a:pt x="4708" y="2624"/>
                  </a:lnTo>
                  <a:lnTo>
                    <a:pt x="4718" y="2621"/>
                  </a:lnTo>
                  <a:lnTo>
                    <a:pt x="4731" y="2619"/>
                  </a:lnTo>
                  <a:lnTo>
                    <a:pt x="4747" y="2621"/>
                  </a:lnTo>
                  <a:lnTo>
                    <a:pt x="4767" y="2624"/>
                  </a:lnTo>
                  <a:lnTo>
                    <a:pt x="4804" y="2633"/>
                  </a:lnTo>
                  <a:lnTo>
                    <a:pt x="4811" y="2634"/>
                  </a:lnTo>
                  <a:lnTo>
                    <a:pt x="4817" y="2638"/>
                  </a:lnTo>
                  <a:lnTo>
                    <a:pt x="4821" y="2641"/>
                  </a:lnTo>
                  <a:lnTo>
                    <a:pt x="4826" y="2646"/>
                  </a:lnTo>
                  <a:lnTo>
                    <a:pt x="4833" y="2658"/>
                  </a:lnTo>
                  <a:lnTo>
                    <a:pt x="4841" y="2669"/>
                  </a:lnTo>
                  <a:lnTo>
                    <a:pt x="4848" y="2681"/>
                  </a:lnTo>
                  <a:lnTo>
                    <a:pt x="4857" y="2692"/>
                  </a:lnTo>
                  <a:lnTo>
                    <a:pt x="4861" y="2696"/>
                  </a:lnTo>
                  <a:lnTo>
                    <a:pt x="4869" y="2699"/>
                  </a:lnTo>
                  <a:lnTo>
                    <a:pt x="4876" y="2702"/>
                  </a:lnTo>
                  <a:lnTo>
                    <a:pt x="4885" y="2703"/>
                  </a:lnTo>
                  <a:lnTo>
                    <a:pt x="4892" y="2706"/>
                  </a:lnTo>
                  <a:lnTo>
                    <a:pt x="4900" y="2708"/>
                  </a:lnTo>
                  <a:lnTo>
                    <a:pt x="4904" y="2712"/>
                  </a:lnTo>
                  <a:lnTo>
                    <a:pt x="4907" y="2717"/>
                  </a:lnTo>
                  <a:lnTo>
                    <a:pt x="4910" y="2721"/>
                  </a:lnTo>
                  <a:lnTo>
                    <a:pt x="4911" y="2727"/>
                  </a:lnTo>
                  <a:lnTo>
                    <a:pt x="4911" y="2739"/>
                  </a:lnTo>
                  <a:lnTo>
                    <a:pt x="4911" y="2752"/>
                  </a:lnTo>
                  <a:lnTo>
                    <a:pt x="4913" y="2767"/>
                  </a:lnTo>
                  <a:lnTo>
                    <a:pt x="4914" y="2774"/>
                  </a:lnTo>
                  <a:lnTo>
                    <a:pt x="4916" y="2782"/>
                  </a:lnTo>
                  <a:lnTo>
                    <a:pt x="4920" y="2788"/>
                  </a:lnTo>
                  <a:lnTo>
                    <a:pt x="4925" y="2795"/>
                  </a:lnTo>
                  <a:lnTo>
                    <a:pt x="4932" y="2801"/>
                  </a:lnTo>
                  <a:lnTo>
                    <a:pt x="4939" y="2805"/>
                  </a:lnTo>
                  <a:lnTo>
                    <a:pt x="4950" y="2810"/>
                  </a:lnTo>
                  <a:lnTo>
                    <a:pt x="4960" y="2813"/>
                  </a:lnTo>
                  <a:lnTo>
                    <a:pt x="4982" y="2817"/>
                  </a:lnTo>
                  <a:lnTo>
                    <a:pt x="5007" y="2820"/>
                  </a:lnTo>
                  <a:lnTo>
                    <a:pt x="5032" y="2823"/>
                  </a:lnTo>
                  <a:lnTo>
                    <a:pt x="5056" y="2829"/>
                  </a:lnTo>
                  <a:lnTo>
                    <a:pt x="5068" y="2832"/>
                  </a:lnTo>
                  <a:lnTo>
                    <a:pt x="5077" y="2836"/>
                  </a:lnTo>
                  <a:lnTo>
                    <a:pt x="5086" y="2842"/>
                  </a:lnTo>
                  <a:lnTo>
                    <a:pt x="5095" y="2848"/>
                  </a:lnTo>
                  <a:lnTo>
                    <a:pt x="5109" y="2861"/>
                  </a:lnTo>
                  <a:lnTo>
                    <a:pt x="5131" y="2876"/>
                  </a:lnTo>
                  <a:lnTo>
                    <a:pt x="5158" y="2891"/>
                  </a:lnTo>
                  <a:lnTo>
                    <a:pt x="5187" y="2906"/>
                  </a:lnTo>
                  <a:lnTo>
                    <a:pt x="5219" y="2919"/>
                  </a:lnTo>
                  <a:lnTo>
                    <a:pt x="5247" y="2929"/>
                  </a:lnTo>
                  <a:lnTo>
                    <a:pt x="5273" y="2935"/>
                  </a:lnTo>
                  <a:lnTo>
                    <a:pt x="5285" y="2938"/>
                  </a:lnTo>
                  <a:lnTo>
                    <a:pt x="5294" y="2938"/>
                  </a:lnTo>
                  <a:lnTo>
                    <a:pt x="5306" y="2937"/>
                  </a:lnTo>
                  <a:lnTo>
                    <a:pt x="5310" y="2935"/>
                  </a:lnTo>
                  <a:lnTo>
                    <a:pt x="5313" y="2932"/>
                  </a:lnTo>
                  <a:lnTo>
                    <a:pt x="5314" y="2929"/>
                  </a:lnTo>
                  <a:lnTo>
                    <a:pt x="5316" y="2925"/>
                  </a:lnTo>
                  <a:lnTo>
                    <a:pt x="5314" y="2916"/>
                  </a:lnTo>
                  <a:lnTo>
                    <a:pt x="5309" y="2904"/>
                  </a:lnTo>
                  <a:lnTo>
                    <a:pt x="5301" y="2891"/>
                  </a:lnTo>
                  <a:lnTo>
                    <a:pt x="5291" y="2878"/>
                  </a:lnTo>
                  <a:lnTo>
                    <a:pt x="5277" y="2863"/>
                  </a:lnTo>
                  <a:lnTo>
                    <a:pt x="5248" y="2832"/>
                  </a:lnTo>
                  <a:lnTo>
                    <a:pt x="5214" y="2801"/>
                  </a:lnTo>
                  <a:lnTo>
                    <a:pt x="5180" y="2774"/>
                  </a:lnTo>
                  <a:lnTo>
                    <a:pt x="5165" y="2764"/>
                  </a:lnTo>
                  <a:lnTo>
                    <a:pt x="5151" y="2755"/>
                  </a:lnTo>
                  <a:lnTo>
                    <a:pt x="5139" y="2749"/>
                  </a:lnTo>
                  <a:lnTo>
                    <a:pt x="5128" y="2745"/>
                  </a:lnTo>
                  <a:lnTo>
                    <a:pt x="5121" y="2742"/>
                  </a:lnTo>
                  <a:lnTo>
                    <a:pt x="5117" y="2740"/>
                  </a:lnTo>
                  <a:lnTo>
                    <a:pt x="5115" y="2737"/>
                  </a:lnTo>
                  <a:lnTo>
                    <a:pt x="5117" y="2736"/>
                  </a:lnTo>
                  <a:lnTo>
                    <a:pt x="5120" y="2735"/>
                  </a:lnTo>
                  <a:lnTo>
                    <a:pt x="5125" y="2733"/>
                  </a:lnTo>
                  <a:lnTo>
                    <a:pt x="5140" y="2732"/>
                  </a:lnTo>
                  <a:lnTo>
                    <a:pt x="5161" y="2733"/>
                  </a:lnTo>
                  <a:lnTo>
                    <a:pt x="5173" y="2736"/>
                  </a:lnTo>
                  <a:lnTo>
                    <a:pt x="5185" y="2739"/>
                  </a:lnTo>
                  <a:lnTo>
                    <a:pt x="5198" y="2743"/>
                  </a:lnTo>
                  <a:lnTo>
                    <a:pt x="5211" y="2749"/>
                  </a:lnTo>
                  <a:lnTo>
                    <a:pt x="5223" y="2755"/>
                  </a:lnTo>
                  <a:lnTo>
                    <a:pt x="5235" y="2764"/>
                  </a:lnTo>
                  <a:lnTo>
                    <a:pt x="5248" y="2773"/>
                  </a:lnTo>
                  <a:lnTo>
                    <a:pt x="5263" y="2782"/>
                  </a:lnTo>
                  <a:lnTo>
                    <a:pt x="5276" y="2791"/>
                  </a:lnTo>
                  <a:lnTo>
                    <a:pt x="5292" y="2797"/>
                  </a:lnTo>
                  <a:lnTo>
                    <a:pt x="5307" y="2802"/>
                  </a:lnTo>
                  <a:lnTo>
                    <a:pt x="5322" y="2807"/>
                  </a:lnTo>
                  <a:lnTo>
                    <a:pt x="5338" y="2808"/>
                  </a:lnTo>
                  <a:lnTo>
                    <a:pt x="5353" y="2810"/>
                  </a:lnTo>
                  <a:lnTo>
                    <a:pt x="5363" y="2810"/>
                  </a:lnTo>
                  <a:lnTo>
                    <a:pt x="5374" y="2808"/>
                  </a:lnTo>
                  <a:lnTo>
                    <a:pt x="5384" y="2805"/>
                  </a:lnTo>
                  <a:lnTo>
                    <a:pt x="5393" y="2802"/>
                  </a:lnTo>
                  <a:lnTo>
                    <a:pt x="5402" y="2797"/>
                  </a:lnTo>
                  <a:lnTo>
                    <a:pt x="5410" y="2792"/>
                  </a:lnTo>
                  <a:lnTo>
                    <a:pt x="5418" y="2785"/>
                  </a:lnTo>
                  <a:lnTo>
                    <a:pt x="5425" y="2776"/>
                  </a:lnTo>
                  <a:lnTo>
                    <a:pt x="5433" y="2767"/>
                  </a:lnTo>
                  <a:lnTo>
                    <a:pt x="5437" y="2758"/>
                  </a:lnTo>
                  <a:lnTo>
                    <a:pt x="5439" y="2751"/>
                  </a:lnTo>
                  <a:lnTo>
                    <a:pt x="5439" y="2745"/>
                  </a:lnTo>
                  <a:lnTo>
                    <a:pt x="5436" y="2740"/>
                  </a:lnTo>
                  <a:lnTo>
                    <a:pt x="5433" y="2736"/>
                  </a:lnTo>
                  <a:lnTo>
                    <a:pt x="5424" y="2730"/>
                  </a:lnTo>
                  <a:lnTo>
                    <a:pt x="5412" y="2724"/>
                  </a:lnTo>
                  <a:lnTo>
                    <a:pt x="5400" y="2717"/>
                  </a:lnTo>
                  <a:lnTo>
                    <a:pt x="5396" y="2712"/>
                  </a:lnTo>
                  <a:lnTo>
                    <a:pt x="5391" y="2708"/>
                  </a:lnTo>
                  <a:lnTo>
                    <a:pt x="5388" y="2702"/>
                  </a:lnTo>
                  <a:lnTo>
                    <a:pt x="5388" y="2695"/>
                  </a:lnTo>
                  <a:lnTo>
                    <a:pt x="5387" y="2678"/>
                  </a:lnTo>
                  <a:lnTo>
                    <a:pt x="5382" y="2662"/>
                  </a:lnTo>
                  <a:lnTo>
                    <a:pt x="5376" y="2646"/>
                  </a:lnTo>
                  <a:lnTo>
                    <a:pt x="5369" y="2631"/>
                  </a:lnTo>
                  <a:lnTo>
                    <a:pt x="5359" y="2618"/>
                  </a:lnTo>
                  <a:lnTo>
                    <a:pt x="5353" y="2612"/>
                  </a:lnTo>
                  <a:lnTo>
                    <a:pt x="5345" y="2608"/>
                  </a:lnTo>
                  <a:lnTo>
                    <a:pt x="5340" y="2603"/>
                  </a:lnTo>
                  <a:lnTo>
                    <a:pt x="5332" y="2600"/>
                  </a:lnTo>
                  <a:lnTo>
                    <a:pt x="5325" y="2599"/>
                  </a:lnTo>
                  <a:lnTo>
                    <a:pt x="5316" y="2599"/>
                  </a:lnTo>
                  <a:lnTo>
                    <a:pt x="5307" y="2597"/>
                  </a:lnTo>
                  <a:lnTo>
                    <a:pt x="5297" y="2594"/>
                  </a:lnTo>
                  <a:lnTo>
                    <a:pt x="5285" y="2590"/>
                  </a:lnTo>
                  <a:lnTo>
                    <a:pt x="5273" y="2584"/>
                  </a:lnTo>
                  <a:lnTo>
                    <a:pt x="5250" y="2569"/>
                  </a:lnTo>
                  <a:lnTo>
                    <a:pt x="5226" y="2551"/>
                  </a:lnTo>
                  <a:lnTo>
                    <a:pt x="5217" y="2543"/>
                  </a:lnTo>
                  <a:lnTo>
                    <a:pt x="5208" y="2534"/>
                  </a:lnTo>
                  <a:lnTo>
                    <a:pt x="5201" y="2525"/>
                  </a:lnTo>
                  <a:lnTo>
                    <a:pt x="5195" y="2516"/>
                  </a:lnTo>
                  <a:lnTo>
                    <a:pt x="5192" y="2509"/>
                  </a:lnTo>
                  <a:lnTo>
                    <a:pt x="5192" y="2501"/>
                  </a:lnTo>
                  <a:lnTo>
                    <a:pt x="5195" y="2495"/>
                  </a:lnTo>
                  <a:lnTo>
                    <a:pt x="5201" y="2491"/>
                  </a:lnTo>
                  <a:lnTo>
                    <a:pt x="5207" y="2488"/>
                  </a:lnTo>
                  <a:lnTo>
                    <a:pt x="5211" y="2485"/>
                  </a:lnTo>
                  <a:lnTo>
                    <a:pt x="5214" y="2480"/>
                  </a:lnTo>
                  <a:lnTo>
                    <a:pt x="5216" y="2476"/>
                  </a:lnTo>
                  <a:lnTo>
                    <a:pt x="5217" y="2472"/>
                  </a:lnTo>
                  <a:lnTo>
                    <a:pt x="5216" y="2467"/>
                  </a:lnTo>
                  <a:lnTo>
                    <a:pt x="5213" y="2458"/>
                  </a:lnTo>
                  <a:lnTo>
                    <a:pt x="5210" y="2448"/>
                  </a:lnTo>
                  <a:lnTo>
                    <a:pt x="5208" y="2438"/>
                  </a:lnTo>
                  <a:lnTo>
                    <a:pt x="5210" y="2432"/>
                  </a:lnTo>
                  <a:lnTo>
                    <a:pt x="5211" y="2426"/>
                  </a:lnTo>
                  <a:lnTo>
                    <a:pt x="5214" y="2420"/>
                  </a:lnTo>
                  <a:lnTo>
                    <a:pt x="5219" y="2414"/>
                  </a:lnTo>
                  <a:lnTo>
                    <a:pt x="5224" y="2408"/>
                  </a:lnTo>
                  <a:lnTo>
                    <a:pt x="5229" y="2405"/>
                  </a:lnTo>
                  <a:lnTo>
                    <a:pt x="5233" y="2404"/>
                  </a:lnTo>
                  <a:lnTo>
                    <a:pt x="5239" y="2404"/>
                  </a:lnTo>
                  <a:lnTo>
                    <a:pt x="5248" y="2405"/>
                  </a:lnTo>
                  <a:lnTo>
                    <a:pt x="5257" y="2410"/>
                  </a:lnTo>
                  <a:lnTo>
                    <a:pt x="5267" y="2417"/>
                  </a:lnTo>
                  <a:lnTo>
                    <a:pt x="5277" y="2424"/>
                  </a:lnTo>
                  <a:lnTo>
                    <a:pt x="5288" y="2433"/>
                  </a:lnTo>
                  <a:lnTo>
                    <a:pt x="5298" y="2439"/>
                  </a:lnTo>
                  <a:lnTo>
                    <a:pt x="5309" y="2445"/>
                  </a:lnTo>
                  <a:lnTo>
                    <a:pt x="5319" y="2448"/>
                  </a:lnTo>
                  <a:lnTo>
                    <a:pt x="5326" y="2449"/>
                  </a:lnTo>
                  <a:lnTo>
                    <a:pt x="5332" y="2451"/>
                  </a:lnTo>
                  <a:lnTo>
                    <a:pt x="5338" y="2454"/>
                  </a:lnTo>
                  <a:lnTo>
                    <a:pt x="5343" y="2458"/>
                  </a:lnTo>
                  <a:lnTo>
                    <a:pt x="5353" y="2467"/>
                  </a:lnTo>
                  <a:lnTo>
                    <a:pt x="5363" y="2480"/>
                  </a:lnTo>
                  <a:lnTo>
                    <a:pt x="5374" y="2495"/>
                  </a:lnTo>
                  <a:lnTo>
                    <a:pt x="5387" y="2512"/>
                  </a:lnTo>
                  <a:lnTo>
                    <a:pt x="5403" y="2529"/>
                  </a:lnTo>
                  <a:lnTo>
                    <a:pt x="5422" y="2548"/>
                  </a:lnTo>
                  <a:lnTo>
                    <a:pt x="5437" y="2559"/>
                  </a:lnTo>
                  <a:lnTo>
                    <a:pt x="5450" y="2568"/>
                  </a:lnTo>
                  <a:lnTo>
                    <a:pt x="5461" y="2572"/>
                  </a:lnTo>
                  <a:lnTo>
                    <a:pt x="5468" y="2574"/>
                  </a:lnTo>
                  <a:lnTo>
                    <a:pt x="5475" y="2572"/>
                  </a:lnTo>
                  <a:lnTo>
                    <a:pt x="5480" y="2569"/>
                  </a:lnTo>
                  <a:lnTo>
                    <a:pt x="5484" y="2565"/>
                  </a:lnTo>
                  <a:lnTo>
                    <a:pt x="5487" y="2559"/>
                  </a:lnTo>
                  <a:lnTo>
                    <a:pt x="5493" y="2546"/>
                  </a:lnTo>
                  <a:lnTo>
                    <a:pt x="5498" y="2529"/>
                  </a:lnTo>
                  <a:lnTo>
                    <a:pt x="5500" y="2523"/>
                  </a:lnTo>
                  <a:lnTo>
                    <a:pt x="5503" y="2519"/>
                  </a:lnTo>
                  <a:lnTo>
                    <a:pt x="5508" y="2516"/>
                  </a:lnTo>
                  <a:lnTo>
                    <a:pt x="5514" y="2513"/>
                  </a:lnTo>
                  <a:lnTo>
                    <a:pt x="5526" y="2510"/>
                  </a:lnTo>
                  <a:lnTo>
                    <a:pt x="5537" y="2509"/>
                  </a:lnTo>
                  <a:lnTo>
                    <a:pt x="5551" y="2507"/>
                  </a:lnTo>
                  <a:lnTo>
                    <a:pt x="5561" y="2504"/>
                  </a:lnTo>
                  <a:lnTo>
                    <a:pt x="5564" y="2503"/>
                  </a:lnTo>
                  <a:lnTo>
                    <a:pt x="5567" y="2498"/>
                  </a:lnTo>
                  <a:lnTo>
                    <a:pt x="5570" y="2494"/>
                  </a:lnTo>
                  <a:lnTo>
                    <a:pt x="5570" y="2488"/>
                  </a:lnTo>
                  <a:lnTo>
                    <a:pt x="5570" y="2482"/>
                  </a:lnTo>
                  <a:lnTo>
                    <a:pt x="5571" y="2475"/>
                  </a:lnTo>
                  <a:lnTo>
                    <a:pt x="5573" y="2469"/>
                  </a:lnTo>
                  <a:lnTo>
                    <a:pt x="5577" y="2461"/>
                  </a:lnTo>
                  <a:lnTo>
                    <a:pt x="5586" y="2448"/>
                  </a:lnTo>
                  <a:lnTo>
                    <a:pt x="5599" y="2436"/>
                  </a:lnTo>
                  <a:lnTo>
                    <a:pt x="5614" y="2424"/>
                  </a:lnTo>
                  <a:lnTo>
                    <a:pt x="5629" y="2414"/>
                  </a:lnTo>
                  <a:lnTo>
                    <a:pt x="5645" y="2405"/>
                  </a:lnTo>
                  <a:lnTo>
                    <a:pt x="5660" y="2398"/>
                  </a:lnTo>
                  <a:lnTo>
                    <a:pt x="5666" y="2395"/>
                  </a:lnTo>
                  <a:lnTo>
                    <a:pt x="5669" y="2392"/>
                  </a:lnTo>
                  <a:lnTo>
                    <a:pt x="5670" y="2388"/>
                  </a:lnTo>
                  <a:lnTo>
                    <a:pt x="5670" y="2383"/>
                  </a:lnTo>
                  <a:lnTo>
                    <a:pt x="5669" y="2380"/>
                  </a:lnTo>
                  <a:lnTo>
                    <a:pt x="5664" y="2376"/>
                  </a:lnTo>
                  <a:lnTo>
                    <a:pt x="5654" y="2367"/>
                  </a:lnTo>
                  <a:lnTo>
                    <a:pt x="5639" y="2359"/>
                  </a:lnTo>
                  <a:lnTo>
                    <a:pt x="5623" y="2354"/>
                  </a:lnTo>
                  <a:lnTo>
                    <a:pt x="5604" y="2349"/>
                  </a:lnTo>
                  <a:lnTo>
                    <a:pt x="5585" y="2348"/>
                  </a:lnTo>
                  <a:lnTo>
                    <a:pt x="5579" y="2348"/>
                  </a:lnTo>
                  <a:lnTo>
                    <a:pt x="5573" y="2348"/>
                  </a:lnTo>
                  <a:lnTo>
                    <a:pt x="5558" y="2346"/>
                  </a:lnTo>
                  <a:lnTo>
                    <a:pt x="5545" y="2343"/>
                  </a:lnTo>
                  <a:lnTo>
                    <a:pt x="5536" y="2337"/>
                  </a:lnTo>
                  <a:lnTo>
                    <a:pt x="5529" y="2328"/>
                  </a:lnTo>
                  <a:lnTo>
                    <a:pt x="5524" y="2321"/>
                  </a:lnTo>
                  <a:lnTo>
                    <a:pt x="5521" y="2312"/>
                  </a:lnTo>
                  <a:lnTo>
                    <a:pt x="5520" y="2303"/>
                  </a:lnTo>
                  <a:lnTo>
                    <a:pt x="5520" y="2294"/>
                  </a:lnTo>
                  <a:lnTo>
                    <a:pt x="5518" y="2290"/>
                  </a:lnTo>
                  <a:lnTo>
                    <a:pt x="5515" y="2286"/>
                  </a:lnTo>
                  <a:lnTo>
                    <a:pt x="5507" y="2275"/>
                  </a:lnTo>
                  <a:lnTo>
                    <a:pt x="5492" y="2265"/>
                  </a:lnTo>
                  <a:lnTo>
                    <a:pt x="5475" y="2253"/>
                  </a:lnTo>
                  <a:lnTo>
                    <a:pt x="5456" y="2244"/>
                  </a:lnTo>
                  <a:lnTo>
                    <a:pt x="5437" y="2235"/>
                  </a:lnTo>
                  <a:lnTo>
                    <a:pt x="5418" y="2230"/>
                  </a:lnTo>
                  <a:lnTo>
                    <a:pt x="5410" y="2228"/>
                  </a:lnTo>
                  <a:lnTo>
                    <a:pt x="5403" y="2228"/>
                  </a:lnTo>
                  <a:lnTo>
                    <a:pt x="5394" y="2230"/>
                  </a:lnTo>
                  <a:lnTo>
                    <a:pt x="5385" y="2230"/>
                  </a:lnTo>
                  <a:lnTo>
                    <a:pt x="5374" y="2228"/>
                  </a:lnTo>
                  <a:lnTo>
                    <a:pt x="5359" y="2224"/>
                  </a:lnTo>
                  <a:lnTo>
                    <a:pt x="5344" y="2216"/>
                  </a:lnTo>
                  <a:lnTo>
                    <a:pt x="5329" y="2209"/>
                  </a:lnTo>
                  <a:lnTo>
                    <a:pt x="5314" y="2200"/>
                  </a:lnTo>
                  <a:lnTo>
                    <a:pt x="5298" y="2193"/>
                  </a:lnTo>
                  <a:lnTo>
                    <a:pt x="5284" y="2188"/>
                  </a:lnTo>
                  <a:lnTo>
                    <a:pt x="5269" y="2185"/>
                  </a:lnTo>
                  <a:lnTo>
                    <a:pt x="5254" y="2182"/>
                  </a:lnTo>
                  <a:lnTo>
                    <a:pt x="5236" y="2178"/>
                  </a:lnTo>
                  <a:lnTo>
                    <a:pt x="5220" y="2170"/>
                  </a:lnTo>
                  <a:lnTo>
                    <a:pt x="5205" y="2162"/>
                  </a:lnTo>
                  <a:lnTo>
                    <a:pt x="5192" y="2150"/>
                  </a:lnTo>
                  <a:lnTo>
                    <a:pt x="5186" y="2144"/>
                  </a:lnTo>
                  <a:lnTo>
                    <a:pt x="5182" y="2136"/>
                  </a:lnTo>
                  <a:lnTo>
                    <a:pt x="5179" y="2131"/>
                  </a:lnTo>
                  <a:lnTo>
                    <a:pt x="5176" y="2123"/>
                  </a:lnTo>
                  <a:lnTo>
                    <a:pt x="5174" y="2114"/>
                  </a:lnTo>
                  <a:lnTo>
                    <a:pt x="5176" y="2107"/>
                  </a:lnTo>
                  <a:lnTo>
                    <a:pt x="5179" y="2098"/>
                  </a:lnTo>
                  <a:lnTo>
                    <a:pt x="5183" y="2094"/>
                  </a:lnTo>
                  <a:lnTo>
                    <a:pt x="5189" y="2091"/>
                  </a:lnTo>
                  <a:lnTo>
                    <a:pt x="5198" y="2089"/>
                  </a:lnTo>
                  <a:lnTo>
                    <a:pt x="5210" y="2091"/>
                  </a:lnTo>
                  <a:lnTo>
                    <a:pt x="5223" y="2094"/>
                  </a:lnTo>
                  <a:lnTo>
                    <a:pt x="5238" y="2095"/>
                  </a:lnTo>
                  <a:lnTo>
                    <a:pt x="5250" y="2097"/>
                  </a:lnTo>
                  <a:lnTo>
                    <a:pt x="5257" y="2097"/>
                  </a:lnTo>
                  <a:lnTo>
                    <a:pt x="5263" y="2094"/>
                  </a:lnTo>
                  <a:lnTo>
                    <a:pt x="5269" y="2091"/>
                  </a:lnTo>
                  <a:lnTo>
                    <a:pt x="5272" y="2085"/>
                  </a:lnTo>
                  <a:lnTo>
                    <a:pt x="5275" y="2079"/>
                  </a:lnTo>
                  <a:lnTo>
                    <a:pt x="5273" y="2074"/>
                  </a:lnTo>
                  <a:lnTo>
                    <a:pt x="5270" y="2070"/>
                  </a:lnTo>
                  <a:lnTo>
                    <a:pt x="5267" y="2067"/>
                  </a:lnTo>
                  <a:lnTo>
                    <a:pt x="5261" y="2066"/>
                  </a:lnTo>
                  <a:lnTo>
                    <a:pt x="5254" y="2064"/>
                  </a:lnTo>
                  <a:lnTo>
                    <a:pt x="5239" y="2061"/>
                  </a:lnTo>
                  <a:lnTo>
                    <a:pt x="5223" y="2060"/>
                  </a:lnTo>
                  <a:lnTo>
                    <a:pt x="5207" y="2057"/>
                  </a:lnTo>
                  <a:lnTo>
                    <a:pt x="5201" y="2054"/>
                  </a:lnTo>
                  <a:lnTo>
                    <a:pt x="5196" y="2052"/>
                  </a:lnTo>
                  <a:lnTo>
                    <a:pt x="5192" y="2048"/>
                  </a:lnTo>
                  <a:lnTo>
                    <a:pt x="5190" y="2045"/>
                  </a:lnTo>
                  <a:lnTo>
                    <a:pt x="5190" y="2036"/>
                  </a:lnTo>
                  <a:lnTo>
                    <a:pt x="5193" y="2032"/>
                  </a:lnTo>
                  <a:lnTo>
                    <a:pt x="5198" y="2027"/>
                  </a:lnTo>
                  <a:lnTo>
                    <a:pt x="5204" y="2026"/>
                  </a:lnTo>
                  <a:lnTo>
                    <a:pt x="5217" y="2021"/>
                  </a:lnTo>
                  <a:lnTo>
                    <a:pt x="5224" y="2018"/>
                  </a:lnTo>
                  <a:lnTo>
                    <a:pt x="5232" y="2012"/>
                  </a:lnTo>
                  <a:lnTo>
                    <a:pt x="5235" y="2010"/>
                  </a:lnTo>
                  <a:lnTo>
                    <a:pt x="5236" y="2007"/>
                  </a:lnTo>
                  <a:lnTo>
                    <a:pt x="5238" y="2004"/>
                  </a:lnTo>
                  <a:lnTo>
                    <a:pt x="5236" y="1999"/>
                  </a:lnTo>
                  <a:lnTo>
                    <a:pt x="5233" y="1990"/>
                  </a:lnTo>
                  <a:lnTo>
                    <a:pt x="5229" y="1983"/>
                  </a:lnTo>
                  <a:lnTo>
                    <a:pt x="5220" y="1974"/>
                  </a:lnTo>
                  <a:lnTo>
                    <a:pt x="5211" y="1967"/>
                  </a:lnTo>
                  <a:lnTo>
                    <a:pt x="5202" y="1959"/>
                  </a:lnTo>
                  <a:lnTo>
                    <a:pt x="5193" y="1953"/>
                  </a:lnTo>
                  <a:lnTo>
                    <a:pt x="5189" y="1952"/>
                  </a:lnTo>
                  <a:lnTo>
                    <a:pt x="5186" y="1950"/>
                  </a:lnTo>
                  <a:lnTo>
                    <a:pt x="5180" y="1952"/>
                  </a:lnTo>
                  <a:lnTo>
                    <a:pt x="5176" y="1955"/>
                  </a:lnTo>
                  <a:lnTo>
                    <a:pt x="5165" y="1965"/>
                  </a:lnTo>
                  <a:lnTo>
                    <a:pt x="5161" y="1970"/>
                  </a:lnTo>
                  <a:lnTo>
                    <a:pt x="5156" y="1974"/>
                  </a:lnTo>
                  <a:lnTo>
                    <a:pt x="5151" y="1977"/>
                  </a:lnTo>
                  <a:lnTo>
                    <a:pt x="5145" y="1978"/>
                  </a:lnTo>
                  <a:lnTo>
                    <a:pt x="5140" y="1978"/>
                  </a:lnTo>
                  <a:lnTo>
                    <a:pt x="5137" y="1977"/>
                  </a:lnTo>
                  <a:lnTo>
                    <a:pt x="5136" y="1976"/>
                  </a:lnTo>
                  <a:lnTo>
                    <a:pt x="5134" y="1973"/>
                  </a:lnTo>
                  <a:lnTo>
                    <a:pt x="5134" y="1967"/>
                  </a:lnTo>
                  <a:lnTo>
                    <a:pt x="5136" y="1959"/>
                  </a:lnTo>
                  <a:lnTo>
                    <a:pt x="5140" y="1950"/>
                  </a:lnTo>
                  <a:lnTo>
                    <a:pt x="5145" y="1940"/>
                  </a:lnTo>
                  <a:lnTo>
                    <a:pt x="5156" y="1922"/>
                  </a:lnTo>
                  <a:lnTo>
                    <a:pt x="5158" y="1919"/>
                  </a:lnTo>
                  <a:lnTo>
                    <a:pt x="5158" y="1915"/>
                  </a:lnTo>
                  <a:lnTo>
                    <a:pt x="5156" y="1912"/>
                  </a:lnTo>
                  <a:lnTo>
                    <a:pt x="5155" y="1909"/>
                  </a:lnTo>
                  <a:lnTo>
                    <a:pt x="5146" y="1903"/>
                  </a:lnTo>
                  <a:lnTo>
                    <a:pt x="5134" y="1897"/>
                  </a:lnTo>
                  <a:lnTo>
                    <a:pt x="5121" y="1891"/>
                  </a:lnTo>
                  <a:lnTo>
                    <a:pt x="5105" y="1888"/>
                  </a:lnTo>
                  <a:lnTo>
                    <a:pt x="5089" y="1885"/>
                  </a:lnTo>
                  <a:lnTo>
                    <a:pt x="5072" y="1884"/>
                  </a:lnTo>
                  <a:lnTo>
                    <a:pt x="5059" y="1885"/>
                  </a:lnTo>
                  <a:lnTo>
                    <a:pt x="5047" y="1888"/>
                  </a:lnTo>
                  <a:lnTo>
                    <a:pt x="5037" y="1891"/>
                  </a:lnTo>
                  <a:lnTo>
                    <a:pt x="5028" y="1891"/>
                  </a:lnTo>
                  <a:lnTo>
                    <a:pt x="5019" y="1891"/>
                  </a:lnTo>
                  <a:lnTo>
                    <a:pt x="5013" y="1888"/>
                  </a:lnTo>
                  <a:lnTo>
                    <a:pt x="5007" y="1885"/>
                  </a:lnTo>
                  <a:lnTo>
                    <a:pt x="5004" y="1879"/>
                  </a:lnTo>
                  <a:lnTo>
                    <a:pt x="5001" y="1875"/>
                  </a:lnTo>
                  <a:lnTo>
                    <a:pt x="4999" y="1868"/>
                  </a:lnTo>
                  <a:lnTo>
                    <a:pt x="4997" y="1860"/>
                  </a:lnTo>
                  <a:lnTo>
                    <a:pt x="4997" y="1853"/>
                  </a:lnTo>
                  <a:lnTo>
                    <a:pt x="4996" y="1848"/>
                  </a:lnTo>
                  <a:lnTo>
                    <a:pt x="4993" y="1846"/>
                  </a:lnTo>
                  <a:lnTo>
                    <a:pt x="4988" y="1844"/>
                  </a:lnTo>
                  <a:lnTo>
                    <a:pt x="4982" y="1843"/>
                  </a:lnTo>
                  <a:lnTo>
                    <a:pt x="4973" y="1844"/>
                  </a:lnTo>
                  <a:lnTo>
                    <a:pt x="4965" y="1846"/>
                  </a:lnTo>
                  <a:lnTo>
                    <a:pt x="4942" y="1853"/>
                  </a:lnTo>
                  <a:lnTo>
                    <a:pt x="4923" y="1862"/>
                  </a:lnTo>
                  <a:lnTo>
                    <a:pt x="4907" y="1872"/>
                  </a:lnTo>
                  <a:lnTo>
                    <a:pt x="4900" y="1877"/>
                  </a:lnTo>
                  <a:lnTo>
                    <a:pt x="4891" y="1878"/>
                  </a:lnTo>
                  <a:lnTo>
                    <a:pt x="4885" y="1877"/>
                  </a:lnTo>
                  <a:lnTo>
                    <a:pt x="4877" y="1874"/>
                  </a:lnTo>
                  <a:lnTo>
                    <a:pt x="4873" y="1869"/>
                  </a:lnTo>
                  <a:lnTo>
                    <a:pt x="4870" y="1865"/>
                  </a:lnTo>
                  <a:lnTo>
                    <a:pt x="4869" y="1860"/>
                  </a:lnTo>
                  <a:lnTo>
                    <a:pt x="4870" y="1856"/>
                  </a:lnTo>
                  <a:lnTo>
                    <a:pt x="4875" y="1853"/>
                  </a:lnTo>
                  <a:lnTo>
                    <a:pt x="4882" y="1850"/>
                  </a:lnTo>
                  <a:lnTo>
                    <a:pt x="4894" y="1848"/>
                  </a:lnTo>
                  <a:lnTo>
                    <a:pt x="4906" y="1844"/>
                  </a:lnTo>
                  <a:lnTo>
                    <a:pt x="4916" y="1838"/>
                  </a:lnTo>
                  <a:lnTo>
                    <a:pt x="4926" y="1832"/>
                  </a:lnTo>
                  <a:lnTo>
                    <a:pt x="4935" y="1823"/>
                  </a:lnTo>
                  <a:lnTo>
                    <a:pt x="4939" y="1815"/>
                  </a:lnTo>
                  <a:lnTo>
                    <a:pt x="4941" y="1810"/>
                  </a:lnTo>
                  <a:lnTo>
                    <a:pt x="4942" y="1804"/>
                  </a:lnTo>
                  <a:lnTo>
                    <a:pt x="4942" y="1800"/>
                  </a:lnTo>
                  <a:lnTo>
                    <a:pt x="4941" y="1794"/>
                  </a:lnTo>
                  <a:lnTo>
                    <a:pt x="4938" y="1789"/>
                  </a:lnTo>
                  <a:lnTo>
                    <a:pt x="4933" y="1785"/>
                  </a:lnTo>
                  <a:lnTo>
                    <a:pt x="4929" y="1781"/>
                  </a:lnTo>
                  <a:lnTo>
                    <a:pt x="4922" y="1778"/>
                  </a:lnTo>
                  <a:lnTo>
                    <a:pt x="4907" y="1773"/>
                  </a:lnTo>
                  <a:lnTo>
                    <a:pt x="4891" y="1772"/>
                  </a:lnTo>
                  <a:lnTo>
                    <a:pt x="4873" y="1773"/>
                  </a:lnTo>
                  <a:lnTo>
                    <a:pt x="4864" y="1776"/>
                  </a:lnTo>
                  <a:lnTo>
                    <a:pt x="4857" y="1778"/>
                  </a:lnTo>
                  <a:lnTo>
                    <a:pt x="4849" y="1782"/>
                  </a:lnTo>
                  <a:lnTo>
                    <a:pt x="4843" y="1787"/>
                  </a:lnTo>
                  <a:lnTo>
                    <a:pt x="4838" y="1791"/>
                  </a:lnTo>
                  <a:lnTo>
                    <a:pt x="4835" y="1797"/>
                  </a:lnTo>
                  <a:lnTo>
                    <a:pt x="4832" y="1801"/>
                  </a:lnTo>
                  <a:lnTo>
                    <a:pt x="4829" y="1804"/>
                  </a:lnTo>
                  <a:lnTo>
                    <a:pt x="4826" y="1806"/>
                  </a:lnTo>
                  <a:lnTo>
                    <a:pt x="4821" y="1806"/>
                  </a:lnTo>
                  <a:lnTo>
                    <a:pt x="4817" y="1806"/>
                  </a:lnTo>
                  <a:lnTo>
                    <a:pt x="4811" y="1804"/>
                  </a:lnTo>
                  <a:lnTo>
                    <a:pt x="4801" y="1798"/>
                  </a:lnTo>
                  <a:lnTo>
                    <a:pt x="4789" y="1789"/>
                  </a:lnTo>
                  <a:lnTo>
                    <a:pt x="4778" y="1778"/>
                  </a:lnTo>
                  <a:lnTo>
                    <a:pt x="4768" y="1766"/>
                  </a:lnTo>
                  <a:lnTo>
                    <a:pt x="4761" y="1753"/>
                  </a:lnTo>
                  <a:lnTo>
                    <a:pt x="4755" y="1741"/>
                  </a:lnTo>
                  <a:lnTo>
                    <a:pt x="4753" y="1732"/>
                  </a:lnTo>
                  <a:lnTo>
                    <a:pt x="4752" y="1727"/>
                  </a:lnTo>
                  <a:lnTo>
                    <a:pt x="4749" y="1723"/>
                  </a:lnTo>
                  <a:lnTo>
                    <a:pt x="4744" y="1720"/>
                  </a:lnTo>
                  <a:lnTo>
                    <a:pt x="4737" y="1719"/>
                  </a:lnTo>
                  <a:lnTo>
                    <a:pt x="4722" y="1716"/>
                  </a:lnTo>
                  <a:lnTo>
                    <a:pt x="4705" y="1714"/>
                  </a:lnTo>
                  <a:lnTo>
                    <a:pt x="4688" y="1711"/>
                  </a:lnTo>
                  <a:lnTo>
                    <a:pt x="4681" y="1708"/>
                  </a:lnTo>
                  <a:lnTo>
                    <a:pt x="4674" y="1705"/>
                  </a:lnTo>
                  <a:lnTo>
                    <a:pt x="4669" y="1701"/>
                  </a:lnTo>
                  <a:lnTo>
                    <a:pt x="4666" y="1696"/>
                  </a:lnTo>
                  <a:lnTo>
                    <a:pt x="4665" y="1689"/>
                  </a:lnTo>
                  <a:lnTo>
                    <a:pt x="4666" y="1682"/>
                  </a:lnTo>
                  <a:lnTo>
                    <a:pt x="4666" y="1673"/>
                  </a:lnTo>
                  <a:lnTo>
                    <a:pt x="4665" y="1666"/>
                  </a:lnTo>
                  <a:lnTo>
                    <a:pt x="4659" y="1658"/>
                  </a:lnTo>
                  <a:lnTo>
                    <a:pt x="4653" y="1652"/>
                  </a:lnTo>
                  <a:lnTo>
                    <a:pt x="4643" y="1648"/>
                  </a:lnTo>
                  <a:lnTo>
                    <a:pt x="4632" y="1642"/>
                  </a:lnTo>
                  <a:lnTo>
                    <a:pt x="4609" y="1634"/>
                  </a:lnTo>
                  <a:lnTo>
                    <a:pt x="4582" y="1629"/>
                  </a:lnTo>
                  <a:lnTo>
                    <a:pt x="4556" y="1626"/>
                  </a:lnTo>
                  <a:lnTo>
                    <a:pt x="4532" y="1623"/>
                  </a:lnTo>
                  <a:lnTo>
                    <a:pt x="4516" y="1623"/>
                  </a:lnTo>
                  <a:lnTo>
                    <a:pt x="4502" y="1624"/>
                  </a:lnTo>
                  <a:lnTo>
                    <a:pt x="4488" y="1627"/>
                  </a:lnTo>
                  <a:lnTo>
                    <a:pt x="4474" y="1633"/>
                  </a:lnTo>
                  <a:lnTo>
                    <a:pt x="4461" y="1640"/>
                  </a:lnTo>
                  <a:lnTo>
                    <a:pt x="4451" y="1649"/>
                  </a:lnTo>
                  <a:lnTo>
                    <a:pt x="4442" y="1659"/>
                  </a:lnTo>
                  <a:lnTo>
                    <a:pt x="4439" y="1664"/>
                  </a:lnTo>
                  <a:lnTo>
                    <a:pt x="4437" y="1670"/>
                  </a:lnTo>
                  <a:lnTo>
                    <a:pt x="4437" y="1676"/>
                  </a:lnTo>
                  <a:lnTo>
                    <a:pt x="4437" y="1682"/>
                  </a:lnTo>
                  <a:lnTo>
                    <a:pt x="4437" y="1689"/>
                  </a:lnTo>
                  <a:lnTo>
                    <a:pt x="4436" y="1695"/>
                  </a:lnTo>
                  <a:lnTo>
                    <a:pt x="4432" y="1698"/>
                  </a:lnTo>
                  <a:lnTo>
                    <a:pt x="4427" y="1699"/>
                  </a:lnTo>
                  <a:lnTo>
                    <a:pt x="4423" y="1699"/>
                  </a:lnTo>
                  <a:lnTo>
                    <a:pt x="4417" y="1696"/>
                  </a:lnTo>
                  <a:lnTo>
                    <a:pt x="4412" y="1695"/>
                  </a:lnTo>
                  <a:lnTo>
                    <a:pt x="4406" y="1690"/>
                  </a:lnTo>
                  <a:lnTo>
                    <a:pt x="4402" y="1686"/>
                  </a:lnTo>
                  <a:lnTo>
                    <a:pt x="4399" y="1680"/>
                  </a:lnTo>
                  <a:lnTo>
                    <a:pt x="4396" y="1673"/>
                  </a:lnTo>
                  <a:lnTo>
                    <a:pt x="4393" y="1666"/>
                  </a:lnTo>
                  <a:lnTo>
                    <a:pt x="4392" y="1661"/>
                  </a:lnTo>
                  <a:lnTo>
                    <a:pt x="4390" y="1659"/>
                  </a:lnTo>
                  <a:lnTo>
                    <a:pt x="4386" y="1657"/>
                  </a:lnTo>
                  <a:lnTo>
                    <a:pt x="4383" y="1657"/>
                  </a:lnTo>
                  <a:lnTo>
                    <a:pt x="4371" y="1658"/>
                  </a:lnTo>
                  <a:lnTo>
                    <a:pt x="4358" y="1664"/>
                  </a:lnTo>
                  <a:lnTo>
                    <a:pt x="4328" y="1680"/>
                  </a:lnTo>
                  <a:lnTo>
                    <a:pt x="4299" y="1696"/>
                  </a:lnTo>
                  <a:lnTo>
                    <a:pt x="4287" y="1701"/>
                  </a:lnTo>
                  <a:lnTo>
                    <a:pt x="4278" y="1704"/>
                  </a:lnTo>
                  <a:lnTo>
                    <a:pt x="4274" y="1702"/>
                  </a:lnTo>
                  <a:lnTo>
                    <a:pt x="4272" y="1699"/>
                  </a:lnTo>
                  <a:lnTo>
                    <a:pt x="4271" y="1695"/>
                  </a:lnTo>
                  <a:lnTo>
                    <a:pt x="4269" y="1689"/>
                  </a:lnTo>
                  <a:lnTo>
                    <a:pt x="4271" y="1673"/>
                  </a:lnTo>
                  <a:lnTo>
                    <a:pt x="4275" y="1655"/>
                  </a:lnTo>
                  <a:lnTo>
                    <a:pt x="4279" y="1634"/>
                  </a:lnTo>
                  <a:lnTo>
                    <a:pt x="4282" y="1615"/>
                  </a:lnTo>
                  <a:lnTo>
                    <a:pt x="4284" y="1598"/>
                  </a:lnTo>
                  <a:lnTo>
                    <a:pt x="4282" y="1590"/>
                  </a:lnTo>
                  <a:lnTo>
                    <a:pt x="4281" y="1584"/>
                  </a:lnTo>
                  <a:lnTo>
                    <a:pt x="4277" y="1575"/>
                  </a:lnTo>
                  <a:lnTo>
                    <a:pt x="4271" y="1567"/>
                  </a:lnTo>
                  <a:lnTo>
                    <a:pt x="4259" y="1549"/>
                  </a:lnTo>
                  <a:lnTo>
                    <a:pt x="4245" y="1530"/>
                  </a:lnTo>
                  <a:lnTo>
                    <a:pt x="4238" y="1516"/>
                  </a:lnTo>
                  <a:lnTo>
                    <a:pt x="4231" y="1500"/>
                  </a:lnTo>
                  <a:lnTo>
                    <a:pt x="4228" y="1493"/>
                  </a:lnTo>
                  <a:lnTo>
                    <a:pt x="4222" y="1487"/>
                  </a:lnTo>
                  <a:lnTo>
                    <a:pt x="4216" y="1482"/>
                  </a:lnTo>
                  <a:lnTo>
                    <a:pt x="4209" y="1478"/>
                  </a:lnTo>
                  <a:lnTo>
                    <a:pt x="4201" y="1475"/>
                  </a:lnTo>
                  <a:lnTo>
                    <a:pt x="4192" y="1474"/>
                  </a:lnTo>
                  <a:lnTo>
                    <a:pt x="4175" y="1472"/>
                  </a:lnTo>
                  <a:lnTo>
                    <a:pt x="4163" y="1472"/>
                  </a:lnTo>
                  <a:lnTo>
                    <a:pt x="4151" y="1474"/>
                  </a:lnTo>
                  <a:lnTo>
                    <a:pt x="4139" y="1476"/>
                  </a:lnTo>
                  <a:lnTo>
                    <a:pt x="4127" y="1479"/>
                  </a:lnTo>
                  <a:lnTo>
                    <a:pt x="4117" y="1484"/>
                  </a:lnTo>
                  <a:lnTo>
                    <a:pt x="4108" y="1490"/>
                  </a:lnTo>
                  <a:lnTo>
                    <a:pt x="4099" y="1494"/>
                  </a:lnTo>
                  <a:lnTo>
                    <a:pt x="4093" y="1500"/>
                  </a:lnTo>
                  <a:lnTo>
                    <a:pt x="4088" y="1504"/>
                  </a:lnTo>
                  <a:lnTo>
                    <a:pt x="4081" y="1509"/>
                  </a:lnTo>
                  <a:lnTo>
                    <a:pt x="4065" y="1515"/>
                  </a:lnTo>
                  <a:lnTo>
                    <a:pt x="4046" y="1519"/>
                  </a:lnTo>
                  <a:lnTo>
                    <a:pt x="4025" y="1524"/>
                  </a:lnTo>
                  <a:lnTo>
                    <a:pt x="4003" y="1530"/>
                  </a:lnTo>
                  <a:lnTo>
                    <a:pt x="3981" y="1535"/>
                  </a:lnTo>
                  <a:lnTo>
                    <a:pt x="3971" y="1540"/>
                  </a:lnTo>
                  <a:lnTo>
                    <a:pt x="3960" y="1546"/>
                  </a:lnTo>
                  <a:lnTo>
                    <a:pt x="3952" y="1552"/>
                  </a:lnTo>
                  <a:lnTo>
                    <a:pt x="3943" y="1559"/>
                  </a:lnTo>
                  <a:lnTo>
                    <a:pt x="3935" y="1568"/>
                  </a:lnTo>
                  <a:lnTo>
                    <a:pt x="3931" y="1575"/>
                  </a:lnTo>
                  <a:lnTo>
                    <a:pt x="3928" y="1584"/>
                  </a:lnTo>
                  <a:lnTo>
                    <a:pt x="3925" y="1592"/>
                  </a:lnTo>
                  <a:lnTo>
                    <a:pt x="3925" y="1600"/>
                  </a:lnTo>
                  <a:lnTo>
                    <a:pt x="3926" y="1608"/>
                  </a:lnTo>
                  <a:lnTo>
                    <a:pt x="3928" y="1615"/>
                  </a:lnTo>
                  <a:lnTo>
                    <a:pt x="3931" y="1621"/>
                  </a:lnTo>
                  <a:lnTo>
                    <a:pt x="3938" y="1634"/>
                  </a:lnTo>
                  <a:lnTo>
                    <a:pt x="3947" y="1646"/>
                  </a:lnTo>
                  <a:lnTo>
                    <a:pt x="3957" y="1655"/>
                  </a:lnTo>
                  <a:lnTo>
                    <a:pt x="3965" y="1663"/>
                  </a:lnTo>
                  <a:lnTo>
                    <a:pt x="3968" y="1666"/>
                  </a:lnTo>
                  <a:lnTo>
                    <a:pt x="3968" y="1668"/>
                  </a:lnTo>
                  <a:lnTo>
                    <a:pt x="3966" y="1673"/>
                  </a:lnTo>
                  <a:lnTo>
                    <a:pt x="3963" y="1676"/>
                  </a:lnTo>
                  <a:lnTo>
                    <a:pt x="3955" y="1683"/>
                  </a:lnTo>
                  <a:lnTo>
                    <a:pt x="3943" y="1692"/>
                  </a:lnTo>
                  <a:lnTo>
                    <a:pt x="3932" y="1701"/>
                  </a:lnTo>
                  <a:lnTo>
                    <a:pt x="3928" y="1705"/>
                  </a:lnTo>
                  <a:lnTo>
                    <a:pt x="3924" y="1710"/>
                  </a:lnTo>
                  <a:lnTo>
                    <a:pt x="3922" y="1714"/>
                  </a:lnTo>
                  <a:lnTo>
                    <a:pt x="3922" y="1719"/>
                  </a:lnTo>
                  <a:lnTo>
                    <a:pt x="3924" y="1724"/>
                  </a:lnTo>
                  <a:lnTo>
                    <a:pt x="3928" y="1729"/>
                  </a:lnTo>
                  <a:lnTo>
                    <a:pt x="3938" y="1736"/>
                  </a:lnTo>
                  <a:lnTo>
                    <a:pt x="3950" y="1742"/>
                  </a:lnTo>
                  <a:lnTo>
                    <a:pt x="3974" y="1750"/>
                  </a:lnTo>
                  <a:lnTo>
                    <a:pt x="3986" y="1754"/>
                  </a:lnTo>
                  <a:lnTo>
                    <a:pt x="3993" y="1760"/>
                  </a:lnTo>
                  <a:lnTo>
                    <a:pt x="3997" y="1764"/>
                  </a:lnTo>
                  <a:lnTo>
                    <a:pt x="4000" y="1769"/>
                  </a:lnTo>
                  <a:lnTo>
                    <a:pt x="4002" y="1775"/>
                  </a:lnTo>
                  <a:lnTo>
                    <a:pt x="4003" y="1782"/>
                  </a:lnTo>
                  <a:lnTo>
                    <a:pt x="4002" y="1788"/>
                  </a:lnTo>
                  <a:lnTo>
                    <a:pt x="3999" y="1792"/>
                  </a:lnTo>
                  <a:lnTo>
                    <a:pt x="3994" y="1795"/>
                  </a:lnTo>
                  <a:lnTo>
                    <a:pt x="3987" y="1797"/>
                  </a:lnTo>
                  <a:lnTo>
                    <a:pt x="3974" y="1795"/>
                  </a:lnTo>
                  <a:lnTo>
                    <a:pt x="3960" y="1791"/>
                  </a:lnTo>
                  <a:lnTo>
                    <a:pt x="3944" y="1784"/>
                  </a:lnTo>
                  <a:lnTo>
                    <a:pt x="3928" y="1775"/>
                  </a:lnTo>
                  <a:lnTo>
                    <a:pt x="3913" y="1766"/>
                  </a:lnTo>
                  <a:lnTo>
                    <a:pt x="3900" y="1756"/>
                  </a:lnTo>
                  <a:lnTo>
                    <a:pt x="3890" y="1745"/>
                  </a:lnTo>
                  <a:lnTo>
                    <a:pt x="3884" y="1735"/>
                  </a:lnTo>
                  <a:lnTo>
                    <a:pt x="3879" y="1722"/>
                  </a:lnTo>
                  <a:lnTo>
                    <a:pt x="3878" y="1710"/>
                  </a:lnTo>
                  <a:lnTo>
                    <a:pt x="3878" y="1698"/>
                  </a:lnTo>
                  <a:lnTo>
                    <a:pt x="3878" y="1686"/>
                  </a:lnTo>
                  <a:lnTo>
                    <a:pt x="3879" y="1674"/>
                  </a:lnTo>
                  <a:lnTo>
                    <a:pt x="3878" y="1664"/>
                  </a:lnTo>
                  <a:lnTo>
                    <a:pt x="3875" y="1654"/>
                  </a:lnTo>
                  <a:lnTo>
                    <a:pt x="3867" y="1645"/>
                  </a:lnTo>
                  <a:lnTo>
                    <a:pt x="3862" y="1634"/>
                  </a:lnTo>
                  <a:lnTo>
                    <a:pt x="3860" y="1630"/>
                  </a:lnTo>
                  <a:lnTo>
                    <a:pt x="3859" y="1624"/>
                  </a:lnTo>
                  <a:lnTo>
                    <a:pt x="3860" y="1612"/>
                  </a:lnTo>
                  <a:lnTo>
                    <a:pt x="3863" y="1600"/>
                  </a:lnTo>
                  <a:lnTo>
                    <a:pt x="3870" y="1589"/>
                  </a:lnTo>
                  <a:lnTo>
                    <a:pt x="3879" y="1574"/>
                  </a:lnTo>
                  <a:lnTo>
                    <a:pt x="3891" y="1559"/>
                  </a:lnTo>
                  <a:lnTo>
                    <a:pt x="3906" y="1544"/>
                  </a:lnTo>
                  <a:lnTo>
                    <a:pt x="3921" y="1530"/>
                  </a:lnTo>
                  <a:lnTo>
                    <a:pt x="3934" y="1519"/>
                  </a:lnTo>
                  <a:lnTo>
                    <a:pt x="3946" y="1512"/>
                  </a:lnTo>
                  <a:lnTo>
                    <a:pt x="3957" y="1506"/>
                  </a:lnTo>
                  <a:lnTo>
                    <a:pt x="3965" y="1500"/>
                  </a:lnTo>
                  <a:lnTo>
                    <a:pt x="3972" y="1496"/>
                  </a:lnTo>
                  <a:lnTo>
                    <a:pt x="3977" y="1490"/>
                  </a:lnTo>
                  <a:lnTo>
                    <a:pt x="3978" y="1481"/>
                  </a:lnTo>
                  <a:lnTo>
                    <a:pt x="3977" y="1478"/>
                  </a:lnTo>
                  <a:lnTo>
                    <a:pt x="3974" y="1475"/>
                  </a:lnTo>
                  <a:lnTo>
                    <a:pt x="3969" y="1474"/>
                  </a:lnTo>
                  <a:lnTo>
                    <a:pt x="3963" y="1470"/>
                  </a:lnTo>
                  <a:lnTo>
                    <a:pt x="3947" y="1468"/>
                  </a:lnTo>
                  <a:close/>
                  <a:moveTo>
                    <a:pt x="4294" y="1469"/>
                  </a:moveTo>
                  <a:lnTo>
                    <a:pt x="4287" y="1470"/>
                  </a:lnTo>
                  <a:lnTo>
                    <a:pt x="4279" y="1474"/>
                  </a:lnTo>
                  <a:lnTo>
                    <a:pt x="4274" y="1478"/>
                  </a:lnTo>
                  <a:lnTo>
                    <a:pt x="4269" y="1485"/>
                  </a:lnTo>
                  <a:lnTo>
                    <a:pt x="4266" y="1491"/>
                  </a:lnTo>
                  <a:lnTo>
                    <a:pt x="4265" y="1499"/>
                  </a:lnTo>
                  <a:lnTo>
                    <a:pt x="4265" y="1503"/>
                  </a:lnTo>
                  <a:lnTo>
                    <a:pt x="4268" y="1509"/>
                  </a:lnTo>
                  <a:lnTo>
                    <a:pt x="4269" y="1513"/>
                  </a:lnTo>
                  <a:lnTo>
                    <a:pt x="4274" y="1518"/>
                  </a:lnTo>
                  <a:lnTo>
                    <a:pt x="4282" y="1527"/>
                  </a:lnTo>
                  <a:lnTo>
                    <a:pt x="4293" y="1534"/>
                  </a:lnTo>
                  <a:lnTo>
                    <a:pt x="4301" y="1544"/>
                  </a:lnTo>
                  <a:lnTo>
                    <a:pt x="4306" y="1550"/>
                  </a:lnTo>
                  <a:lnTo>
                    <a:pt x="4309" y="1556"/>
                  </a:lnTo>
                  <a:lnTo>
                    <a:pt x="4310" y="1564"/>
                  </a:lnTo>
                  <a:lnTo>
                    <a:pt x="4312" y="1572"/>
                  </a:lnTo>
                  <a:lnTo>
                    <a:pt x="4313" y="1583"/>
                  </a:lnTo>
                  <a:lnTo>
                    <a:pt x="4318" y="1593"/>
                  </a:lnTo>
                  <a:lnTo>
                    <a:pt x="4324" y="1600"/>
                  </a:lnTo>
                  <a:lnTo>
                    <a:pt x="4331" y="1608"/>
                  </a:lnTo>
                  <a:lnTo>
                    <a:pt x="4340" y="1614"/>
                  </a:lnTo>
                  <a:lnTo>
                    <a:pt x="4350" y="1617"/>
                  </a:lnTo>
                  <a:lnTo>
                    <a:pt x="4361" y="1620"/>
                  </a:lnTo>
                  <a:lnTo>
                    <a:pt x="4371" y="1621"/>
                  </a:lnTo>
                  <a:lnTo>
                    <a:pt x="4383" y="1620"/>
                  </a:lnTo>
                  <a:lnTo>
                    <a:pt x="4396" y="1617"/>
                  </a:lnTo>
                  <a:lnTo>
                    <a:pt x="4408" y="1612"/>
                  </a:lnTo>
                  <a:lnTo>
                    <a:pt x="4418" y="1606"/>
                  </a:lnTo>
                  <a:lnTo>
                    <a:pt x="4424" y="1603"/>
                  </a:lnTo>
                  <a:lnTo>
                    <a:pt x="4432" y="1600"/>
                  </a:lnTo>
                  <a:lnTo>
                    <a:pt x="4448" y="1598"/>
                  </a:lnTo>
                  <a:lnTo>
                    <a:pt x="4465" y="1596"/>
                  </a:lnTo>
                  <a:lnTo>
                    <a:pt x="4485" y="1595"/>
                  </a:lnTo>
                  <a:lnTo>
                    <a:pt x="4513" y="1596"/>
                  </a:lnTo>
                  <a:lnTo>
                    <a:pt x="4539" y="1596"/>
                  </a:lnTo>
                  <a:lnTo>
                    <a:pt x="4558" y="1595"/>
                  </a:lnTo>
                  <a:lnTo>
                    <a:pt x="4573" y="1593"/>
                  </a:lnTo>
                  <a:lnTo>
                    <a:pt x="4579" y="1590"/>
                  </a:lnTo>
                  <a:lnTo>
                    <a:pt x="4584" y="1587"/>
                  </a:lnTo>
                  <a:lnTo>
                    <a:pt x="4587" y="1583"/>
                  </a:lnTo>
                  <a:lnTo>
                    <a:pt x="4588" y="1578"/>
                  </a:lnTo>
                  <a:lnTo>
                    <a:pt x="4587" y="1572"/>
                  </a:lnTo>
                  <a:lnTo>
                    <a:pt x="4582" y="1565"/>
                  </a:lnTo>
                  <a:lnTo>
                    <a:pt x="4576" y="1558"/>
                  </a:lnTo>
                  <a:lnTo>
                    <a:pt x="4569" y="1552"/>
                  </a:lnTo>
                  <a:lnTo>
                    <a:pt x="4548" y="1537"/>
                  </a:lnTo>
                  <a:lnTo>
                    <a:pt x="4523" y="1522"/>
                  </a:lnTo>
                  <a:lnTo>
                    <a:pt x="4497" y="1509"/>
                  </a:lnTo>
                  <a:lnTo>
                    <a:pt x="4468" y="1499"/>
                  </a:lnTo>
                  <a:lnTo>
                    <a:pt x="4442" y="1493"/>
                  </a:lnTo>
                  <a:lnTo>
                    <a:pt x="4430" y="1491"/>
                  </a:lnTo>
                  <a:lnTo>
                    <a:pt x="4420" y="1490"/>
                  </a:lnTo>
                  <a:lnTo>
                    <a:pt x="4409" y="1491"/>
                  </a:lnTo>
                  <a:lnTo>
                    <a:pt x="4398" y="1491"/>
                  </a:lnTo>
                  <a:lnTo>
                    <a:pt x="4384" y="1491"/>
                  </a:lnTo>
                  <a:lnTo>
                    <a:pt x="4371" y="1488"/>
                  </a:lnTo>
                  <a:lnTo>
                    <a:pt x="4344" y="1481"/>
                  </a:lnTo>
                  <a:lnTo>
                    <a:pt x="4318" y="1474"/>
                  </a:lnTo>
                  <a:lnTo>
                    <a:pt x="4306" y="1470"/>
                  </a:lnTo>
                  <a:close/>
                  <a:moveTo>
                    <a:pt x="2530" y="1475"/>
                  </a:moveTo>
                  <a:lnTo>
                    <a:pt x="2510" y="1476"/>
                  </a:lnTo>
                  <a:lnTo>
                    <a:pt x="2491" y="1479"/>
                  </a:lnTo>
                  <a:lnTo>
                    <a:pt x="2473" y="1484"/>
                  </a:lnTo>
                  <a:lnTo>
                    <a:pt x="2457" y="1490"/>
                  </a:lnTo>
                  <a:lnTo>
                    <a:pt x="2444" y="1497"/>
                  </a:lnTo>
                  <a:lnTo>
                    <a:pt x="2435" y="1503"/>
                  </a:lnTo>
                  <a:lnTo>
                    <a:pt x="2429" y="1509"/>
                  </a:lnTo>
                  <a:lnTo>
                    <a:pt x="2429" y="1510"/>
                  </a:lnTo>
                  <a:lnTo>
                    <a:pt x="2429" y="1513"/>
                  </a:lnTo>
                  <a:lnTo>
                    <a:pt x="2437" y="1519"/>
                  </a:lnTo>
                  <a:lnTo>
                    <a:pt x="2447" y="1527"/>
                  </a:lnTo>
                  <a:lnTo>
                    <a:pt x="2477" y="1547"/>
                  </a:lnTo>
                  <a:lnTo>
                    <a:pt x="2491" y="1559"/>
                  </a:lnTo>
                  <a:lnTo>
                    <a:pt x="2505" y="1569"/>
                  </a:lnTo>
                  <a:lnTo>
                    <a:pt x="2514" y="1580"/>
                  </a:lnTo>
                  <a:lnTo>
                    <a:pt x="2516" y="1584"/>
                  </a:lnTo>
                  <a:lnTo>
                    <a:pt x="2518" y="1587"/>
                  </a:lnTo>
                  <a:lnTo>
                    <a:pt x="2516" y="1590"/>
                  </a:lnTo>
                  <a:lnTo>
                    <a:pt x="2515" y="1592"/>
                  </a:lnTo>
                  <a:lnTo>
                    <a:pt x="2509" y="1589"/>
                  </a:lnTo>
                  <a:lnTo>
                    <a:pt x="2500" y="1584"/>
                  </a:lnTo>
                  <a:lnTo>
                    <a:pt x="2477" y="1569"/>
                  </a:lnTo>
                  <a:lnTo>
                    <a:pt x="2465" y="1562"/>
                  </a:lnTo>
                  <a:lnTo>
                    <a:pt x="2451" y="1555"/>
                  </a:lnTo>
                  <a:lnTo>
                    <a:pt x="2440" y="1550"/>
                  </a:lnTo>
                  <a:lnTo>
                    <a:pt x="2429" y="1547"/>
                  </a:lnTo>
                  <a:lnTo>
                    <a:pt x="2425" y="1549"/>
                  </a:lnTo>
                  <a:lnTo>
                    <a:pt x="2420" y="1550"/>
                  </a:lnTo>
                  <a:lnTo>
                    <a:pt x="2415" y="1553"/>
                  </a:lnTo>
                  <a:lnTo>
                    <a:pt x="2409" y="1553"/>
                  </a:lnTo>
                  <a:lnTo>
                    <a:pt x="2403" y="1553"/>
                  </a:lnTo>
                  <a:lnTo>
                    <a:pt x="2397" y="1552"/>
                  </a:lnTo>
                  <a:lnTo>
                    <a:pt x="2386" y="1546"/>
                  </a:lnTo>
                  <a:lnTo>
                    <a:pt x="2375" y="1541"/>
                  </a:lnTo>
                  <a:lnTo>
                    <a:pt x="2369" y="1540"/>
                  </a:lnTo>
                  <a:lnTo>
                    <a:pt x="2363" y="1540"/>
                  </a:lnTo>
                  <a:lnTo>
                    <a:pt x="2358" y="1540"/>
                  </a:lnTo>
                  <a:lnTo>
                    <a:pt x="2354" y="1541"/>
                  </a:lnTo>
                  <a:lnTo>
                    <a:pt x="2349" y="1544"/>
                  </a:lnTo>
                  <a:lnTo>
                    <a:pt x="2345" y="1550"/>
                  </a:lnTo>
                  <a:lnTo>
                    <a:pt x="2342" y="1558"/>
                  </a:lnTo>
                  <a:lnTo>
                    <a:pt x="2341" y="1565"/>
                  </a:lnTo>
                  <a:lnTo>
                    <a:pt x="2339" y="1575"/>
                  </a:lnTo>
                  <a:lnTo>
                    <a:pt x="2341" y="1586"/>
                  </a:lnTo>
                  <a:lnTo>
                    <a:pt x="2345" y="1611"/>
                  </a:lnTo>
                  <a:lnTo>
                    <a:pt x="2354" y="1636"/>
                  </a:lnTo>
                  <a:lnTo>
                    <a:pt x="2363" y="1663"/>
                  </a:lnTo>
                  <a:lnTo>
                    <a:pt x="2373" y="1686"/>
                  </a:lnTo>
                  <a:lnTo>
                    <a:pt x="2383" y="1707"/>
                  </a:lnTo>
                  <a:lnTo>
                    <a:pt x="2392" y="1722"/>
                  </a:lnTo>
                  <a:lnTo>
                    <a:pt x="2397" y="1732"/>
                  </a:lnTo>
                  <a:lnTo>
                    <a:pt x="2397" y="1736"/>
                  </a:lnTo>
                  <a:lnTo>
                    <a:pt x="2397" y="1741"/>
                  </a:lnTo>
                  <a:lnTo>
                    <a:pt x="2395" y="1744"/>
                  </a:lnTo>
                  <a:lnTo>
                    <a:pt x="2392" y="1747"/>
                  </a:lnTo>
                  <a:lnTo>
                    <a:pt x="2386" y="1751"/>
                  </a:lnTo>
                  <a:lnTo>
                    <a:pt x="2378" y="1754"/>
                  </a:lnTo>
                  <a:lnTo>
                    <a:pt x="2369" y="1756"/>
                  </a:lnTo>
                  <a:lnTo>
                    <a:pt x="2348" y="1760"/>
                  </a:lnTo>
                  <a:lnTo>
                    <a:pt x="2347" y="1760"/>
                  </a:lnTo>
                  <a:lnTo>
                    <a:pt x="2342" y="1758"/>
                  </a:lnTo>
                  <a:lnTo>
                    <a:pt x="2338" y="1756"/>
                  </a:lnTo>
                  <a:lnTo>
                    <a:pt x="2335" y="1751"/>
                  </a:lnTo>
                  <a:lnTo>
                    <a:pt x="2332" y="1745"/>
                  </a:lnTo>
                  <a:lnTo>
                    <a:pt x="2326" y="1730"/>
                  </a:lnTo>
                  <a:lnTo>
                    <a:pt x="2321" y="1711"/>
                  </a:lnTo>
                  <a:lnTo>
                    <a:pt x="2310" y="1671"/>
                  </a:lnTo>
                  <a:lnTo>
                    <a:pt x="2304" y="1652"/>
                  </a:lnTo>
                  <a:lnTo>
                    <a:pt x="2299" y="1645"/>
                  </a:lnTo>
                  <a:lnTo>
                    <a:pt x="2295" y="1637"/>
                  </a:lnTo>
                  <a:lnTo>
                    <a:pt x="2286" y="1627"/>
                  </a:lnTo>
                  <a:lnTo>
                    <a:pt x="2273" y="1617"/>
                  </a:lnTo>
                  <a:lnTo>
                    <a:pt x="2258" y="1608"/>
                  </a:lnTo>
                  <a:lnTo>
                    <a:pt x="2242" y="1599"/>
                  </a:lnTo>
                  <a:lnTo>
                    <a:pt x="2224" y="1592"/>
                  </a:lnTo>
                  <a:lnTo>
                    <a:pt x="2208" y="1586"/>
                  </a:lnTo>
                  <a:lnTo>
                    <a:pt x="2192" y="1581"/>
                  </a:lnTo>
                  <a:lnTo>
                    <a:pt x="2180" y="1580"/>
                  </a:lnTo>
                  <a:lnTo>
                    <a:pt x="2174" y="1580"/>
                  </a:lnTo>
                  <a:lnTo>
                    <a:pt x="2169" y="1581"/>
                  </a:lnTo>
                  <a:lnTo>
                    <a:pt x="2165" y="1584"/>
                  </a:lnTo>
                  <a:lnTo>
                    <a:pt x="2163" y="1587"/>
                  </a:lnTo>
                  <a:lnTo>
                    <a:pt x="2163" y="1592"/>
                  </a:lnTo>
                  <a:lnTo>
                    <a:pt x="2165" y="1596"/>
                  </a:lnTo>
                  <a:lnTo>
                    <a:pt x="2166" y="1599"/>
                  </a:lnTo>
                  <a:lnTo>
                    <a:pt x="2171" y="1603"/>
                  </a:lnTo>
                  <a:lnTo>
                    <a:pt x="2180" y="1608"/>
                  </a:lnTo>
                  <a:lnTo>
                    <a:pt x="2192" y="1614"/>
                  </a:lnTo>
                  <a:lnTo>
                    <a:pt x="2202" y="1620"/>
                  </a:lnTo>
                  <a:lnTo>
                    <a:pt x="2212" y="1627"/>
                  </a:lnTo>
                  <a:lnTo>
                    <a:pt x="2215" y="1632"/>
                  </a:lnTo>
                  <a:lnTo>
                    <a:pt x="2217" y="1636"/>
                  </a:lnTo>
                  <a:lnTo>
                    <a:pt x="2218" y="1642"/>
                  </a:lnTo>
                  <a:lnTo>
                    <a:pt x="2217" y="1648"/>
                  </a:lnTo>
                  <a:lnTo>
                    <a:pt x="2215" y="1652"/>
                  </a:lnTo>
                  <a:lnTo>
                    <a:pt x="2212" y="1657"/>
                  </a:lnTo>
                  <a:lnTo>
                    <a:pt x="2209" y="1658"/>
                  </a:lnTo>
                  <a:lnTo>
                    <a:pt x="2205" y="1658"/>
                  </a:lnTo>
                  <a:lnTo>
                    <a:pt x="2200" y="1658"/>
                  </a:lnTo>
                  <a:lnTo>
                    <a:pt x="2196" y="1657"/>
                  </a:lnTo>
                  <a:lnTo>
                    <a:pt x="2184" y="1652"/>
                  </a:lnTo>
                  <a:lnTo>
                    <a:pt x="2171" y="1648"/>
                  </a:lnTo>
                  <a:lnTo>
                    <a:pt x="2165" y="1646"/>
                  </a:lnTo>
                  <a:lnTo>
                    <a:pt x="2158" y="1645"/>
                  </a:lnTo>
                  <a:lnTo>
                    <a:pt x="2152" y="1646"/>
                  </a:lnTo>
                  <a:lnTo>
                    <a:pt x="2147" y="1648"/>
                  </a:lnTo>
                  <a:lnTo>
                    <a:pt x="2141" y="1649"/>
                  </a:lnTo>
                  <a:lnTo>
                    <a:pt x="2135" y="1654"/>
                  </a:lnTo>
                  <a:lnTo>
                    <a:pt x="2121" y="1664"/>
                  </a:lnTo>
                  <a:lnTo>
                    <a:pt x="2116" y="1667"/>
                  </a:lnTo>
                  <a:lnTo>
                    <a:pt x="2113" y="1667"/>
                  </a:lnTo>
                  <a:lnTo>
                    <a:pt x="2110" y="1667"/>
                  </a:lnTo>
                  <a:lnTo>
                    <a:pt x="2109" y="1666"/>
                  </a:lnTo>
                  <a:lnTo>
                    <a:pt x="2109" y="1658"/>
                  </a:lnTo>
                  <a:lnTo>
                    <a:pt x="2113" y="1634"/>
                  </a:lnTo>
                  <a:lnTo>
                    <a:pt x="2115" y="1630"/>
                  </a:lnTo>
                  <a:lnTo>
                    <a:pt x="2113" y="1626"/>
                  </a:lnTo>
                  <a:lnTo>
                    <a:pt x="2112" y="1620"/>
                  </a:lnTo>
                  <a:lnTo>
                    <a:pt x="2109" y="1615"/>
                  </a:lnTo>
                  <a:lnTo>
                    <a:pt x="2100" y="1606"/>
                  </a:lnTo>
                  <a:lnTo>
                    <a:pt x="2088" y="1598"/>
                  </a:lnTo>
                  <a:lnTo>
                    <a:pt x="2073" y="1592"/>
                  </a:lnTo>
                  <a:lnTo>
                    <a:pt x="2057" y="1586"/>
                  </a:lnTo>
                  <a:lnTo>
                    <a:pt x="2038" y="1581"/>
                  </a:lnTo>
                  <a:lnTo>
                    <a:pt x="2017" y="1581"/>
                  </a:lnTo>
                  <a:lnTo>
                    <a:pt x="2001" y="1581"/>
                  </a:lnTo>
                  <a:lnTo>
                    <a:pt x="1991" y="1583"/>
                  </a:lnTo>
                  <a:lnTo>
                    <a:pt x="1982" y="1586"/>
                  </a:lnTo>
                  <a:lnTo>
                    <a:pt x="1974" y="1589"/>
                  </a:lnTo>
                  <a:lnTo>
                    <a:pt x="1970" y="1592"/>
                  </a:lnTo>
                  <a:lnTo>
                    <a:pt x="1966" y="1596"/>
                  </a:lnTo>
                  <a:lnTo>
                    <a:pt x="1964" y="1600"/>
                  </a:lnTo>
                  <a:lnTo>
                    <a:pt x="1961" y="1611"/>
                  </a:lnTo>
                  <a:lnTo>
                    <a:pt x="1961" y="1632"/>
                  </a:lnTo>
                  <a:lnTo>
                    <a:pt x="1960" y="1640"/>
                  </a:lnTo>
                  <a:lnTo>
                    <a:pt x="1957" y="1643"/>
                  </a:lnTo>
                  <a:lnTo>
                    <a:pt x="1954" y="1648"/>
                  </a:lnTo>
                  <a:lnTo>
                    <a:pt x="1951" y="1649"/>
                  </a:lnTo>
                  <a:lnTo>
                    <a:pt x="1945" y="1651"/>
                  </a:lnTo>
                  <a:lnTo>
                    <a:pt x="1933" y="1652"/>
                  </a:lnTo>
                  <a:lnTo>
                    <a:pt x="1920" y="1651"/>
                  </a:lnTo>
                  <a:lnTo>
                    <a:pt x="1908" y="1649"/>
                  </a:lnTo>
                  <a:lnTo>
                    <a:pt x="1896" y="1646"/>
                  </a:lnTo>
                  <a:lnTo>
                    <a:pt x="1887" y="1642"/>
                  </a:lnTo>
                  <a:lnTo>
                    <a:pt x="1883" y="1637"/>
                  </a:lnTo>
                  <a:lnTo>
                    <a:pt x="1882" y="1636"/>
                  </a:lnTo>
                  <a:lnTo>
                    <a:pt x="1882" y="1633"/>
                  </a:lnTo>
                  <a:lnTo>
                    <a:pt x="1884" y="1632"/>
                  </a:lnTo>
                  <a:lnTo>
                    <a:pt x="1887" y="1629"/>
                  </a:lnTo>
                  <a:lnTo>
                    <a:pt x="1901" y="1626"/>
                  </a:lnTo>
                  <a:lnTo>
                    <a:pt x="1911" y="1623"/>
                  </a:lnTo>
                  <a:lnTo>
                    <a:pt x="1920" y="1620"/>
                  </a:lnTo>
                  <a:lnTo>
                    <a:pt x="1926" y="1617"/>
                  </a:lnTo>
                  <a:lnTo>
                    <a:pt x="1932" y="1612"/>
                  </a:lnTo>
                  <a:lnTo>
                    <a:pt x="1935" y="1608"/>
                  </a:lnTo>
                  <a:lnTo>
                    <a:pt x="1938" y="1603"/>
                  </a:lnTo>
                  <a:lnTo>
                    <a:pt x="1938" y="1598"/>
                  </a:lnTo>
                  <a:lnTo>
                    <a:pt x="1938" y="1593"/>
                  </a:lnTo>
                  <a:lnTo>
                    <a:pt x="1935" y="1581"/>
                  </a:lnTo>
                  <a:lnTo>
                    <a:pt x="1929" y="1569"/>
                  </a:lnTo>
                  <a:lnTo>
                    <a:pt x="1914" y="1544"/>
                  </a:lnTo>
                  <a:lnTo>
                    <a:pt x="1908" y="1538"/>
                  </a:lnTo>
                  <a:lnTo>
                    <a:pt x="1902" y="1534"/>
                  </a:lnTo>
                  <a:lnTo>
                    <a:pt x="1896" y="1531"/>
                  </a:lnTo>
                  <a:lnTo>
                    <a:pt x="1887" y="1531"/>
                  </a:lnTo>
                  <a:lnTo>
                    <a:pt x="1876" y="1533"/>
                  </a:lnTo>
                  <a:lnTo>
                    <a:pt x="1861" y="1535"/>
                  </a:lnTo>
                  <a:lnTo>
                    <a:pt x="1845" y="1541"/>
                  </a:lnTo>
                  <a:lnTo>
                    <a:pt x="1827" y="1549"/>
                  </a:lnTo>
                  <a:lnTo>
                    <a:pt x="1785" y="1565"/>
                  </a:lnTo>
                  <a:lnTo>
                    <a:pt x="1735" y="1584"/>
                  </a:lnTo>
                  <a:lnTo>
                    <a:pt x="1701" y="1598"/>
                  </a:lnTo>
                  <a:lnTo>
                    <a:pt x="1673" y="1611"/>
                  </a:lnTo>
                  <a:lnTo>
                    <a:pt x="1648" y="1623"/>
                  </a:lnTo>
                  <a:lnTo>
                    <a:pt x="1630" y="1634"/>
                  </a:lnTo>
                  <a:lnTo>
                    <a:pt x="1617" y="1643"/>
                  </a:lnTo>
                  <a:lnTo>
                    <a:pt x="1608" y="1652"/>
                  </a:lnTo>
                  <a:lnTo>
                    <a:pt x="1605" y="1657"/>
                  </a:lnTo>
                  <a:lnTo>
                    <a:pt x="1605" y="1658"/>
                  </a:lnTo>
                  <a:lnTo>
                    <a:pt x="1607" y="1659"/>
                  </a:lnTo>
                  <a:lnTo>
                    <a:pt x="1611" y="1661"/>
                  </a:lnTo>
                  <a:lnTo>
                    <a:pt x="1614" y="1664"/>
                  </a:lnTo>
                  <a:lnTo>
                    <a:pt x="1616" y="1668"/>
                  </a:lnTo>
                  <a:lnTo>
                    <a:pt x="1614" y="1674"/>
                  </a:lnTo>
                  <a:lnTo>
                    <a:pt x="1611" y="1682"/>
                  </a:lnTo>
                  <a:lnTo>
                    <a:pt x="1607" y="1689"/>
                  </a:lnTo>
                  <a:lnTo>
                    <a:pt x="1598" y="1699"/>
                  </a:lnTo>
                  <a:lnTo>
                    <a:pt x="1585" y="1710"/>
                  </a:lnTo>
                  <a:lnTo>
                    <a:pt x="1579" y="1716"/>
                  </a:lnTo>
                  <a:lnTo>
                    <a:pt x="1574" y="1722"/>
                  </a:lnTo>
                  <a:lnTo>
                    <a:pt x="1571" y="1727"/>
                  </a:lnTo>
                  <a:lnTo>
                    <a:pt x="1570" y="1732"/>
                  </a:lnTo>
                  <a:lnTo>
                    <a:pt x="1570" y="1738"/>
                  </a:lnTo>
                  <a:lnTo>
                    <a:pt x="1570" y="1742"/>
                  </a:lnTo>
                  <a:lnTo>
                    <a:pt x="1573" y="1747"/>
                  </a:lnTo>
                  <a:lnTo>
                    <a:pt x="1576" y="1751"/>
                  </a:lnTo>
                  <a:lnTo>
                    <a:pt x="1583" y="1758"/>
                  </a:lnTo>
                  <a:lnTo>
                    <a:pt x="1595" y="1764"/>
                  </a:lnTo>
                  <a:lnTo>
                    <a:pt x="1607" y="1767"/>
                  </a:lnTo>
                  <a:lnTo>
                    <a:pt x="1620" y="1769"/>
                  </a:lnTo>
                  <a:lnTo>
                    <a:pt x="1630" y="1770"/>
                  </a:lnTo>
                  <a:lnTo>
                    <a:pt x="1633" y="1772"/>
                  </a:lnTo>
                  <a:lnTo>
                    <a:pt x="1635" y="1773"/>
                  </a:lnTo>
                  <a:lnTo>
                    <a:pt x="1638" y="1778"/>
                  </a:lnTo>
                  <a:lnTo>
                    <a:pt x="1638" y="1784"/>
                  </a:lnTo>
                  <a:lnTo>
                    <a:pt x="1638" y="1789"/>
                  </a:lnTo>
                  <a:lnTo>
                    <a:pt x="1638" y="1795"/>
                  </a:lnTo>
                  <a:lnTo>
                    <a:pt x="1641" y="1800"/>
                  </a:lnTo>
                  <a:lnTo>
                    <a:pt x="1644" y="1803"/>
                  </a:lnTo>
                  <a:lnTo>
                    <a:pt x="1648" y="1804"/>
                  </a:lnTo>
                  <a:lnTo>
                    <a:pt x="1653" y="1804"/>
                  </a:lnTo>
                  <a:lnTo>
                    <a:pt x="1664" y="1803"/>
                  </a:lnTo>
                  <a:lnTo>
                    <a:pt x="1678" y="1800"/>
                  </a:lnTo>
                  <a:lnTo>
                    <a:pt x="1715" y="1789"/>
                  </a:lnTo>
                  <a:lnTo>
                    <a:pt x="1754" y="1781"/>
                  </a:lnTo>
                  <a:lnTo>
                    <a:pt x="1772" y="1778"/>
                  </a:lnTo>
                  <a:lnTo>
                    <a:pt x="1790" y="1776"/>
                  </a:lnTo>
                  <a:lnTo>
                    <a:pt x="1803" y="1778"/>
                  </a:lnTo>
                  <a:lnTo>
                    <a:pt x="1809" y="1779"/>
                  </a:lnTo>
                  <a:lnTo>
                    <a:pt x="1814" y="1782"/>
                  </a:lnTo>
                  <a:lnTo>
                    <a:pt x="1816" y="1784"/>
                  </a:lnTo>
                  <a:lnTo>
                    <a:pt x="1816" y="1785"/>
                  </a:lnTo>
                  <a:lnTo>
                    <a:pt x="1816" y="1788"/>
                  </a:lnTo>
                  <a:lnTo>
                    <a:pt x="1815" y="1789"/>
                  </a:lnTo>
                  <a:lnTo>
                    <a:pt x="1808" y="1794"/>
                  </a:lnTo>
                  <a:lnTo>
                    <a:pt x="1797" y="1797"/>
                  </a:lnTo>
                  <a:lnTo>
                    <a:pt x="1769" y="1804"/>
                  </a:lnTo>
                  <a:lnTo>
                    <a:pt x="1732" y="1812"/>
                  </a:lnTo>
                  <a:lnTo>
                    <a:pt x="1695" y="1821"/>
                  </a:lnTo>
                  <a:lnTo>
                    <a:pt x="1663" y="1829"/>
                  </a:lnTo>
                  <a:lnTo>
                    <a:pt x="1648" y="1835"/>
                  </a:lnTo>
                  <a:lnTo>
                    <a:pt x="1638" y="1841"/>
                  </a:lnTo>
                  <a:lnTo>
                    <a:pt x="1632" y="1847"/>
                  </a:lnTo>
                  <a:lnTo>
                    <a:pt x="1629" y="1850"/>
                  </a:lnTo>
                  <a:lnTo>
                    <a:pt x="1629" y="1853"/>
                  </a:lnTo>
                  <a:lnTo>
                    <a:pt x="1630" y="1859"/>
                  </a:lnTo>
                  <a:lnTo>
                    <a:pt x="1632" y="1865"/>
                  </a:lnTo>
                  <a:lnTo>
                    <a:pt x="1636" y="1869"/>
                  </a:lnTo>
                  <a:lnTo>
                    <a:pt x="1641" y="1874"/>
                  </a:lnTo>
                  <a:lnTo>
                    <a:pt x="1656" y="1882"/>
                  </a:lnTo>
                  <a:lnTo>
                    <a:pt x="1675" y="1888"/>
                  </a:lnTo>
                  <a:lnTo>
                    <a:pt x="1695" y="1894"/>
                  </a:lnTo>
                  <a:lnTo>
                    <a:pt x="1720" y="1899"/>
                  </a:lnTo>
                  <a:lnTo>
                    <a:pt x="1747" y="1902"/>
                  </a:lnTo>
                  <a:lnTo>
                    <a:pt x="1774" y="1903"/>
                  </a:lnTo>
                  <a:lnTo>
                    <a:pt x="1805" y="1902"/>
                  </a:lnTo>
                  <a:lnTo>
                    <a:pt x="1836" y="1897"/>
                  </a:lnTo>
                  <a:lnTo>
                    <a:pt x="1864" y="1894"/>
                  </a:lnTo>
                  <a:lnTo>
                    <a:pt x="1895" y="1893"/>
                  </a:lnTo>
                  <a:lnTo>
                    <a:pt x="1927" y="1894"/>
                  </a:lnTo>
                  <a:lnTo>
                    <a:pt x="1958" y="1896"/>
                  </a:lnTo>
                  <a:lnTo>
                    <a:pt x="1989" y="1900"/>
                  </a:lnTo>
                  <a:lnTo>
                    <a:pt x="2017" y="1906"/>
                  </a:lnTo>
                  <a:lnTo>
                    <a:pt x="2041" y="1912"/>
                  </a:lnTo>
                  <a:lnTo>
                    <a:pt x="2060" y="1918"/>
                  </a:lnTo>
                  <a:lnTo>
                    <a:pt x="2066" y="1922"/>
                  </a:lnTo>
                  <a:lnTo>
                    <a:pt x="2072" y="1925"/>
                  </a:lnTo>
                  <a:lnTo>
                    <a:pt x="2075" y="1928"/>
                  </a:lnTo>
                  <a:lnTo>
                    <a:pt x="2076" y="1931"/>
                  </a:lnTo>
                  <a:lnTo>
                    <a:pt x="2075" y="1936"/>
                  </a:lnTo>
                  <a:lnTo>
                    <a:pt x="2071" y="1940"/>
                  </a:lnTo>
                  <a:lnTo>
                    <a:pt x="2063" y="1942"/>
                  </a:lnTo>
                  <a:lnTo>
                    <a:pt x="2054" y="1945"/>
                  </a:lnTo>
                  <a:lnTo>
                    <a:pt x="2029" y="1947"/>
                  </a:lnTo>
                  <a:lnTo>
                    <a:pt x="2000" y="1947"/>
                  </a:lnTo>
                  <a:lnTo>
                    <a:pt x="1948" y="1946"/>
                  </a:lnTo>
                  <a:lnTo>
                    <a:pt x="1895" y="1945"/>
                  </a:lnTo>
                  <a:lnTo>
                    <a:pt x="1882" y="1945"/>
                  </a:lnTo>
                  <a:lnTo>
                    <a:pt x="1849" y="1945"/>
                  </a:lnTo>
                  <a:lnTo>
                    <a:pt x="1816" y="1947"/>
                  </a:lnTo>
                  <a:lnTo>
                    <a:pt x="1784" y="1953"/>
                  </a:lnTo>
                  <a:lnTo>
                    <a:pt x="1753" y="1959"/>
                  </a:lnTo>
                  <a:lnTo>
                    <a:pt x="1726" y="1965"/>
                  </a:lnTo>
                  <a:lnTo>
                    <a:pt x="1704" y="1974"/>
                  </a:lnTo>
                  <a:lnTo>
                    <a:pt x="1697" y="1978"/>
                  </a:lnTo>
                  <a:lnTo>
                    <a:pt x="1693" y="1983"/>
                  </a:lnTo>
                  <a:lnTo>
                    <a:pt x="1688" y="1987"/>
                  </a:lnTo>
                  <a:lnTo>
                    <a:pt x="1688" y="1992"/>
                  </a:lnTo>
                  <a:lnTo>
                    <a:pt x="1691" y="2001"/>
                  </a:lnTo>
                  <a:lnTo>
                    <a:pt x="1695" y="2008"/>
                  </a:lnTo>
                  <a:lnTo>
                    <a:pt x="1701" y="2014"/>
                  </a:lnTo>
                  <a:lnTo>
                    <a:pt x="1709" y="2020"/>
                  </a:lnTo>
                  <a:lnTo>
                    <a:pt x="1720" y="2027"/>
                  </a:lnTo>
                  <a:lnTo>
                    <a:pt x="1737" y="2035"/>
                  </a:lnTo>
                  <a:lnTo>
                    <a:pt x="1785" y="2057"/>
                  </a:lnTo>
                  <a:lnTo>
                    <a:pt x="1803" y="2064"/>
                  </a:lnTo>
                  <a:lnTo>
                    <a:pt x="1821" y="2068"/>
                  </a:lnTo>
                  <a:lnTo>
                    <a:pt x="1839" y="2070"/>
                  </a:lnTo>
                  <a:lnTo>
                    <a:pt x="1855" y="2071"/>
                  </a:lnTo>
                  <a:lnTo>
                    <a:pt x="1874" y="2070"/>
                  </a:lnTo>
                  <a:lnTo>
                    <a:pt x="1890" y="2068"/>
                  </a:lnTo>
                  <a:lnTo>
                    <a:pt x="1920" y="2067"/>
                  </a:lnTo>
                  <a:lnTo>
                    <a:pt x="1932" y="2068"/>
                  </a:lnTo>
                  <a:lnTo>
                    <a:pt x="1938" y="2070"/>
                  </a:lnTo>
                  <a:lnTo>
                    <a:pt x="1942" y="2071"/>
                  </a:lnTo>
                  <a:lnTo>
                    <a:pt x="1945" y="2074"/>
                  </a:lnTo>
                  <a:lnTo>
                    <a:pt x="1946" y="2079"/>
                  </a:lnTo>
                  <a:lnTo>
                    <a:pt x="1948" y="2085"/>
                  </a:lnTo>
                  <a:lnTo>
                    <a:pt x="1948" y="2091"/>
                  </a:lnTo>
                  <a:lnTo>
                    <a:pt x="1948" y="2101"/>
                  </a:lnTo>
                  <a:lnTo>
                    <a:pt x="1949" y="2110"/>
                  </a:lnTo>
                  <a:lnTo>
                    <a:pt x="1952" y="2117"/>
                  </a:lnTo>
                  <a:lnTo>
                    <a:pt x="1955" y="2125"/>
                  </a:lnTo>
                  <a:lnTo>
                    <a:pt x="1960" y="2131"/>
                  </a:lnTo>
                  <a:lnTo>
                    <a:pt x="1966" y="2135"/>
                  </a:lnTo>
                  <a:lnTo>
                    <a:pt x="1973" y="2141"/>
                  </a:lnTo>
                  <a:lnTo>
                    <a:pt x="1982" y="2144"/>
                  </a:lnTo>
                  <a:lnTo>
                    <a:pt x="1992" y="2148"/>
                  </a:lnTo>
                  <a:lnTo>
                    <a:pt x="2004" y="2151"/>
                  </a:lnTo>
                  <a:lnTo>
                    <a:pt x="2031" y="2156"/>
                  </a:lnTo>
                  <a:lnTo>
                    <a:pt x="2063" y="2159"/>
                  </a:lnTo>
                  <a:lnTo>
                    <a:pt x="2102" y="2160"/>
                  </a:lnTo>
                  <a:lnTo>
                    <a:pt x="2110" y="2160"/>
                  </a:lnTo>
                  <a:lnTo>
                    <a:pt x="2128" y="2160"/>
                  </a:lnTo>
                  <a:lnTo>
                    <a:pt x="2146" y="2159"/>
                  </a:lnTo>
                  <a:lnTo>
                    <a:pt x="2162" y="2156"/>
                  </a:lnTo>
                  <a:lnTo>
                    <a:pt x="2177" y="2153"/>
                  </a:lnTo>
                  <a:lnTo>
                    <a:pt x="2205" y="2145"/>
                  </a:lnTo>
                  <a:lnTo>
                    <a:pt x="2228" y="2136"/>
                  </a:lnTo>
                  <a:lnTo>
                    <a:pt x="2271" y="2120"/>
                  </a:lnTo>
                  <a:lnTo>
                    <a:pt x="2291" y="2114"/>
                  </a:lnTo>
                  <a:lnTo>
                    <a:pt x="2299" y="2113"/>
                  </a:lnTo>
                  <a:lnTo>
                    <a:pt x="2310" y="2113"/>
                  </a:lnTo>
                  <a:lnTo>
                    <a:pt x="2314" y="2113"/>
                  </a:lnTo>
                  <a:lnTo>
                    <a:pt x="2332" y="2114"/>
                  </a:lnTo>
                  <a:lnTo>
                    <a:pt x="2347" y="2113"/>
                  </a:lnTo>
                  <a:lnTo>
                    <a:pt x="2360" y="2111"/>
                  </a:lnTo>
                  <a:lnTo>
                    <a:pt x="2370" y="2108"/>
                  </a:lnTo>
                  <a:lnTo>
                    <a:pt x="2382" y="2104"/>
                  </a:lnTo>
                  <a:lnTo>
                    <a:pt x="2391" y="2098"/>
                  </a:lnTo>
                  <a:lnTo>
                    <a:pt x="2400" y="2091"/>
                  </a:lnTo>
                  <a:lnTo>
                    <a:pt x="2409" y="2080"/>
                  </a:lnTo>
                  <a:lnTo>
                    <a:pt x="2417" y="2070"/>
                  </a:lnTo>
                  <a:lnTo>
                    <a:pt x="2425" y="2060"/>
                  </a:lnTo>
                  <a:lnTo>
                    <a:pt x="2432" y="2054"/>
                  </a:lnTo>
                  <a:lnTo>
                    <a:pt x="2438" y="2049"/>
                  </a:lnTo>
                  <a:lnTo>
                    <a:pt x="2446" y="2049"/>
                  </a:lnTo>
                  <a:lnTo>
                    <a:pt x="2450" y="2049"/>
                  </a:lnTo>
                  <a:lnTo>
                    <a:pt x="2453" y="2051"/>
                  </a:lnTo>
                  <a:lnTo>
                    <a:pt x="2460" y="2057"/>
                  </a:lnTo>
                  <a:lnTo>
                    <a:pt x="2466" y="2064"/>
                  </a:lnTo>
                  <a:lnTo>
                    <a:pt x="2471" y="2073"/>
                  </a:lnTo>
                  <a:lnTo>
                    <a:pt x="2472" y="2076"/>
                  </a:lnTo>
                  <a:lnTo>
                    <a:pt x="2475" y="2079"/>
                  </a:lnTo>
                  <a:lnTo>
                    <a:pt x="2485" y="2083"/>
                  </a:lnTo>
                  <a:lnTo>
                    <a:pt x="2497" y="2086"/>
                  </a:lnTo>
                  <a:lnTo>
                    <a:pt x="2512" y="2089"/>
                  </a:lnTo>
                  <a:lnTo>
                    <a:pt x="2541" y="2095"/>
                  </a:lnTo>
                  <a:lnTo>
                    <a:pt x="2553" y="2098"/>
                  </a:lnTo>
                  <a:lnTo>
                    <a:pt x="2558" y="2101"/>
                  </a:lnTo>
                  <a:lnTo>
                    <a:pt x="2561" y="2104"/>
                  </a:lnTo>
                  <a:lnTo>
                    <a:pt x="2570" y="2110"/>
                  </a:lnTo>
                  <a:lnTo>
                    <a:pt x="2578" y="2116"/>
                  </a:lnTo>
                  <a:lnTo>
                    <a:pt x="2589" y="2120"/>
                  </a:lnTo>
                  <a:lnTo>
                    <a:pt x="2602" y="2123"/>
                  </a:lnTo>
                  <a:lnTo>
                    <a:pt x="2615" y="2126"/>
                  </a:lnTo>
                  <a:lnTo>
                    <a:pt x="2630" y="2128"/>
                  </a:lnTo>
                  <a:lnTo>
                    <a:pt x="2660" y="2129"/>
                  </a:lnTo>
                  <a:lnTo>
                    <a:pt x="2695" y="2128"/>
                  </a:lnTo>
                  <a:lnTo>
                    <a:pt x="2729" y="2123"/>
                  </a:lnTo>
                  <a:lnTo>
                    <a:pt x="2759" y="2116"/>
                  </a:lnTo>
                  <a:lnTo>
                    <a:pt x="2772" y="2111"/>
                  </a:lnTo>
                  <a:lnTo>
                    <a:pt x="2784" y="2107"/>
                  </a:lnTo>
                  <a:lnTo>
                    <a:pt x="2790" y="2102"/>
                  </a:lnTo>
                  <a:lnTo>
                    <a:pt x="2794" y="2098"/>
                  </a:lnTo>
                  <a:lnTo>
                    <a:pt x="2798" y="2092"/>
                  </a:lnTo>
                  <a:lnTo>
                    <a:pt x="2800" y="2088"/>
                  </a:lnTo>
                  <a:lnTo>
                    <a:pt x="2800" y="2082"/>
                  </a:lnTo>
                  <a:lnTo>
                    <a:pt x="2800" y="2076"/>
                  </a:lnTo>
                  <a:lnTo>
                    <a:pt x="2797" y="2070"/>
                  </a:lnTo>
                  <a:lnTo>
                    <a:pt x="2794" y="2064"/>
                  </a:lnTo>
                  <a:lnTo>
                    <a:pt x="2787" y="2054"/>
                  </a:lnTo>
                  <a:lnTo>
                    <a:pt x="2776" y="2045"/>
                  </a:lnTo>
                  <a:lnTo>
                    <a:pt x="2764" y="2039"/>
                  </a:lnTo>
                  <a:lnTo>
                    <a:pt x="2759" y="2037"/>
                  </a:lnTo>
                  <a:lnTo>
                    <a:pt x="2753" y="2036"/>
                  </a:lnTo>
                  <a:lnTo>
                    <a:pt x="2748" y="2037"/>
                  </a:lnTo>
                  <a:lnTo>
                    <a:pt x="2744" y="2037"/>
                  </a:lnTo>
                  <a:lnTo>
                    <a:pt x="2739" y="2041"/>
                  </a:lnTo>
                  <a:lnTo>
                    <a:pt x="2736" y="2045"/>
                  </a:lnTo>
                  <a:lnTo>
                    <a:pt x="2729" y="2052"/>
                  </a:lnTo>
                  <a:lnTo>
                    <a:pt x="2722" y="2057"/>
                  </a:lnTo>
                  <a:lnTo>
                    <a:pt x="2714" y="2060"/>
                  </a:lnTo>
                  <a:lnTo>
                    <a:pt x="2708" y="2061"/>
                  </a:lnTo>
                  <a:lnTo>
                    <a:pt x="2704" y="2061"/>
                  </a:lnTo>
                  <a:lnTo>
                    <a:pt x="2700" y="2060"/>
                  </a:lnTo>
                  <a:lnTo>
                    <a:pt x="2692" y="2055"/>
                  </a:lnTo>
                  <a:lnTo>
                    <a:pt x="2686" y="2048"/>
                  </a:lnTo>
                  <a:lnTo>
                    <a:pt x="2683" y="2042"/>
                  </a:lnTo>
                  <a:lnTo>
                    <a:pt x="2682" y="2039"/>
                  </a:lnTo>
                  <a:lnTo>
                    <a:pt x="2683" y="2036"/>
                  </a:lnTo>
                  <a:lnTo>
                    <a:pt x="2688" y="2030"/>
                  </a:lnTo>
                  <a:lnTo>
                    <a:pt x="2696" y="2026"/>
                  </a:lnTo>
                  <a:lnTo>
                    <a:pt x="2708" y="2020"/>
                  </a:lnTo>
                  <a:lnTo>
                    <a:pt x="2732" y="2008"/>
                  </a:lnTo>
                  <a:lnTo>
                    <a:pt x="2744" y="2002"/>
                  </a:lnTo>
                  <a:lnTo>
                    <a:pt x="2751" y="1995"/>
                  </a:lnTo>
                  <a:lnTo>
                    <a:pt x="2757" y="1990"/>
                  </a:lnTo>
                  <a:lnTo>
                    <a:pt x="2764" y="1990"/>
                  </a:lnTo>
                  <a:lnTo>
                    <a:pt x="2772" y="1990"/>
                  </a:lnTo>
                  <a:lnTo>
                    <a:pt x="2781" y="1993"/>
                  </a:lnTo>
                  <a:lnTo>
                    <a:pt x="2800" y="1999"/>
                  </a:lnTo>
                  <a:lnTo>
                    <a:pt x="2818" y="2005"/>
                  </a:lnTo>
                  <a:lnTo>
                    <a:pt x="2826" y="2008"/>
                  </a:lnTo>
                  <a:lnTo>
                    <a:pt x="2835" y="2008"/>
                  </a:lnTo>
                  <a:lnTo>
                    <a:pt x="2841" y="2008"/>
                  </a:lnTo>
                  <a:lnTo>
                    <a:pt x="2847" y="2005"/>
                  </a:lnTo>
                  <a:lnTo>
                    <a:pt x="2850" y="1999"/>
                  </a:lnTo>
                  <a:lnTo>
                    <a:pt x="2852" y="1992"/>
                  </a:lnTo>
                  <a:lnTo>
                    <a:pt x="2852" y="1983"/>
                  </a:lnTo>
                  <a:lnTo>
                    <a:pt x="2849" y="1974"/>
                  </a:lnTo>
                  <a:lnTo>
                    <a:pt x="2844" y="1967"/>
                  </a:lnTo>
                  <a:lnTo>
                    <a:pt x="2838" y="1961"/>
                  </a:lnTo>
                  <a:lnTo>
                    <a:pt x="2832" y="1953"/>
                  </a:lnTo>
                  <a:lnTo>
                    <a:pt x="2824" y="1947"/>
                  </a:lnTo>
                  <a:lnTo>
                    <a:pt x="2804" y="1936"/>
                  </a:lnTo>
                  <a:lnTo>
                    <a:pt x="2784" y="1925"/>
                  </a:lnTo>
                  <a:lnTo>
                    <a:pt x="2763" y="1916"/>
                  </a:lnTo>
                  <a:lnTo>
                    <a:pt x="2742" y="1906"/>
                  </a:lnTo>
                  <a:lnTo>
                    <a:pt x="2726" y="1897"/>
                  </a:lnTo>
                  <a:lnTo>
                    <a:pt x="2714" y="1890"/>
                  </a:lnTo>
                  <a:lnTo>
                    <a:pt x="2701" y="1884"/>
                  </a:lnTo>
                  <a:lnTo>
                    <a:pt x="2679" y="1877"/>
                  </a:lnTo>
                  <a:lnTo>
                    <a:pt x="2666" y="1872"/>
                  </a:lnTo>
                  <a:lnTo>
                    <a:pt x="2651" y="1865"/>
                  </a:lnTo>
                  <a:lnTo>
                    <a:pt x="2635" y="1855"/>
                  </a:lnTo>
                  <a:lnTo>
                    <a:pt x="2614" y="1841"/>
                  </a:lnTo>
                  <a:lnTo>
                    <a:pt x="2605" y="1834"/>
                  </a:lnTo>
                  <a:lnTo>
                    <a:pt x="2598" y="1825"/>
                  </a:lnTo>
                  <a:lnTo>
                    <a:pt x="2593" y="1819"/>
                  </a:lnTo>
                  <a:lnTo>
                    <a:pt x="2590" y="1812"/>
                  </a:lnTo>
                  <a:lnTo>
                    <a:pt x="2590" y="1806"/>
                  </a:lnTo>
                  <a:lnTo>
                    <a:pt x="2590" y="1800"/>
                  </a:lnTo>
                  <a:lnTo>
                    <a:pt x="2595" y="1788"/>
                  </a:lnTo>
                  <a:lnTo>
                    <a:pt x="2599" y="1776"/>
                  </a:lnTo>
                  <a:lnTo>
                    <a:pt x="2601" y="1770"/>
                  </a:lnTo>
                  <a:lnTo>
                    <a:pt x="2601" y="1764"/>
                  </a:lnTo>
                  <a:lnTo>
                    <a:pt x="2599" y="1760"/>
                  </a:lnTo>
                  <a:lnTo>
                    <a:pt x="2598" y="1754"/>
                  </a:lnTo>
                  <a:lnTo>
                    <a:pt x="2593" y="1747"/>
                  </a:lnTo>
                  <a:lnTo>
                    <a:pt x="2586" y="1741"/>
                  </a:lnTo>
                  <a:lnTo>
                    <a:pt x="2578" y="1733"/>
                  </a:lnTo>
                  <a:lnTo>
                    <a:pt x="2571" y="1726"/>
                  </a:lnTo>
                  <a:lnTo>
                    <a:pt x="2565" y="1716"/>
                  </a:lnTo>
                  <a:lnTo>
                    <a:pt x="2559" y="1705"/>
                  </a:lnTo>
                  <a:lnTo>
                    <a:pt x="2553" y="1695"/>
                  </a:lnTo>
                  <a:lnTo>
                    <a:pt x="2549" y="1683"/>
                  </a:lnTo>
                  <a:lnTo>
                    <a:pt x="2544" y="1659"/>
                  </a:lnTo>
                  <a:lnTo>
                    <a:pt x="2541" y="1636"/>
                  </a:lnTo>
                  <a:lnTo>
                    <a:pt x="2541" y="1626"/>
                  </a:lnTo>
                  <a:lnTo>
                    <a:pt x="2543" y="1615"/>
                  </a:lnTo>
                  <a:lnTo>
                    <a:pt x="2544" y="1605"/>
                  </a:lnTo>
                  <a:lnTo>
                    <a:pt x="2549" y="1596"/>
                  </a:lnTo>
                  <a:lnTo>
                    <a:pt x="2552" y="1589"/>
                  </a:lnTo>
                  <a:lnTo>
                    <a:pt x="2558" y="1581"/>
                  </a:lnTo>
                  <a:lnTo>
                    <a:pt x="2570" y="1569"/>
                  </a:lnTo>
                  <a:lnTo>
                    <a:pt x="2580" y="1556"/>
                  </a:lnTo>
                  <a:lnTo>
                    <a:pt x="2589" y="1541"/>
                  </a:lnTo>
                  <a:lnTo>
                    <a:pt x="2595" y="1528"/>
                  </a:lnTo>
                  <a:lnTo>
                    <a:pt x="2598" y="1521"/>
                  </a:lnTo>
                  <a:lnTo>
                    <a:pt x="2598" y="1515"/>
                  </a:lnTo>
                  <a:lnTo>
                    <a:pt x="2596" y="1507"/>
                  </a:lnTo>
                  <a:lnTo>
                    <a:pt x="2593" y="1501"/>
                  </a:lnTo>
                  <a:lnTo>
                    <a:pt x="2590" y="1496"/>
                  </a:lnTo>
                  <a:lnTo>
                    <a:pt x="2584" y="1491"/>
                  </a:lnTo>
                  <a:lnTo>
                    <a:pt x="2577" y="1485"/>
                  </a:lnTo>
                  <a:lnTo>
                    <a:pt x="2567" y="1481"/>
                  </a:lnTo>
                  <a:lnTo>
                    <a:pt x="2558" y="1478"/>
                  </a:lnTo>
                  <a:lnTo>
                    <a:pt x="2549" y="1476"/>
                  </a:lnTo>
                  <a:close/>
                  <a:moveTo>
                    <a:pt x="4600" y="2181"/>
                  </a:moveTo>
                  <a:lnTo>
                    <a:pt x="4578" y="2182"/>
                  </a:lnTo>
                  <a:lnTo>
                    <a:pt x="4572" y="2184"/>
                  </a:lnTo>
                  <a:lnTo>
                    <a:pt x="4564" y="2185"/>
                  </a:lnTo>
                  <a:lnTo>
                    <a:pt x="4550" y="2193"/>
                  </a:lnTo>
                  <a:lnTo>
                    <a:pt x="4535" y="2204"/>
                  </a:lnTo>
                  <a:lnTo>
                    <a:pt x="4529" y="2210"/>
                  </a:lnTo>
                  <a:lnTo>
                    <a:pt x="4522" y="2218"/>
                  </a:lnTo>
                  <a:lnTo>
                    <a:pt x="4517" y="2226"/>
                  </a:lnTo>
                  <a:lnTo>
                    <a:pt x="4513" y="2234"/>
                  </a:lnTo>
                  <a:lnTo>
                    <a:pt x="4510" y="2243"/>
                  </a:lnTo>
                  <a:lnTo>
                    <a:pt x="4507" y="2252"/>
                  </a:lnTo>
                  <a:lnTo>
                    <a:pt x="4507" y="2262"/>
                  </a:lnTo>
                  <a:lnTo>
                    <a:pt x="4508" y="2272"/>
                  </a:lnTo>
                  <a:lnTo>
                    <a:pt x="4511" y="2281"/>
                  </a:lnTo>
                  <a:lnTo>
                    <a:pt x="4516" y="2291"/>
                  </a:lnTo>
                  <a:lnTo>
                    <a:pt x="4520" y="2299"/>
                  </a:lnTo>
                  <a:lnTo>
                    <a:pt x="4526" y="2305"/>
                  </a:lnTo>
                  <a:lnTo>
                    <a:pt x="4532" y="2309"/>
                  </a:lnTo>
                  <a:lnTo>
                    <a:pt x="4538" y="2312"/>
                  </a:lnTo>
                  <a:lnTo>
                    <a:pt x="4544" y="2315"/>
                  </a:lnTo>
                  <a:lnTo>
                    <a:pt x="4551" y="2317"/>
                  </a:lnTo>
                  <a:lnTo>
                    <a:pt x="4566" y="2318"/>
                  </a:lnTo>
                  <a:lnTo>
                    <a:pt x="4579" y="2318"/>
                  </a:lnTo>
                  <a:lnTo>
                    <a:pt x="4591" y="2315"/>
                  </a:lnTo>
                  <a:lnTo>
                    <a:pt x="4616" y="2309"/>
                  </a:lnTo>
                  <a:lnTo>
                    <a:pt x="4640" y="2302"/>
                  </a:lnTo>
                  <a:lnTo>
                    <a:pt x="4659" y="2297"/>
                  </a:lnTo>
                  <a:lnTo>
                    <a:pt x="4666" y="2296"/>
                  </a:lnTo>
                  <a:lnTo>
                    <a:pt x="4671" y="2293"/>
                  </a:lnTo>
                  <a:lnTo>
                    <a:pt x="4677" y="2289"/>
                  </a:lnTo>
                  <a:lnTo>
                    <a:pt x="4679" y="2284"/>
                  </a:lnTo>
                  <a:lnTo>
                    <a:pt x="4683" y="2280"/>
                  </a:lnTo>
                  <a:lnTo>
                    <a:pt x="4684" y="2274"/>
                  </a:lnTo>
                  <a:lnTo>
                    <a:pt x="4686" y="2259"/>
                  </a:lnTo>
                  <a:lnTo>
                    <a:pt x="4686" y="2244"/>
                  </a:lnTo>
                  <a:lnTo>
                    <a:pt x="4681" y="2230"/>
                  </a:lnTo>
                  <a:lnTo>
                    <a:pt x="4677" y="2216"/>
                  </a:lnTo>
                  <a:lnTo>
                    <a:pt x="4669" y="2204"/>
                  </a:lnTo>
                  <a:lnTo>
                    <a:pt x="4663" y="2199"/>
                  </a:lnTo>
                  <a:lnTo>
                    <a:pt x="4657" y="2193"/>
                  </a:lnTo>
                  <a:lnTo>
                    <a:pt x="4649" y="2190"/>
                  </a:lnTo>
                  <a:lnTo>
                    <a:pt x="4640" y="2185"/>
                  </a:lnTo>
                  <a:lnTo>
                    <a:pt x="4621" y="2182"/>
                  </a:lnTo>
                  <a:close/>
                  <a:moveTo>
                    <a:pt x="3957" y="2480"/>
                  </a:moveTo>
                  <a:lnTo>
                    <a:pt x="3947" y="2482"/>
                  </a:lnTo>
                  <a:lnTo>
                    <a:pt x="3938" y="2485"/>
                  </a:lnTo>
                  <a:lnTo>
                    <a:pt x="3928" y="2491"/>
                  </a:lnTo>
                  <a:lnTo>
                    <a:pt x="3919" y="2498"/>
                  </a:lnTo>
                  <a:lnTo>
                    <a:pt x="3910" y="2507"/>
                  </a:lnTo>
                  <a:lnTo>
                    <a:pt x="3903" y="2519"/>
                  </a:lnTo>
                  <a:lnTo>
                    <a:pt x="3899" y="2531"/>
                  </a:lnTo>
                  <a:lnTo>
                    <a:pt x="3897" y="2544"/>
                  </a:lnTo>
                  <a:lnTo>
                    <a:pt x="3894" y="2563"/>
                  </a:lnTo>
                  <a:lnTo>
                    <a:pt x="3890" y="2577"/>
                  </a:lnTo>
                  <a:lnTo>
                    <a:pt x="3885" y="2587"/>
                  </a:lnTo>
                  <a:lnTo>
                    <a:pt x="3879" y="2594"/>
                  </a:lnTo>
                  <a:lnTo>
                    <a:pt x="3876" y="2603"/>
                  </a:lnTo>
                  <a:lnTo>
                    <a:pt x="3873" y="2612"/>
                  </a:lnTo>
                  <a:lnTo>
                    <a:pt x="3873" y="2625"/>
                  </a:lnTo>
                  <a:lnTo>
                    <a:pt x="3878" y="2641"/>
                  </a:lnTo>
                  <a:lnTo>
                    <a:pt x="3879" y="2652"/>
                  </a:lnTo>
                  <a:lnTo>
                    <a:pt x="3879" y="2659"/>
                  </a:lnTo>
                  <a:lnTo>
                    <a:pt x="3878" y="2668"/>
                  </a:lnTo>
                  <a:lnTo>
                    <a:pt x="3873" y="2675"/>
                  </a:lnTo>
                  <a:lnTo>
                    <a:pt x="3869" y="2681"/>
                  </a:lnTo>
                  <a:lnTo>
                    <a:pt x="3863" y="2687"/>
                  </a:lnTo>
                  <a:lnTo>
                    <a:pt x="3850" y="2698"/>
                  </a:lnTo>
                  <a:lnTo>
                    <a:pt x="3836" y="2708"/>
                  </a:lnTo>
                  <a:lnTo>
                    <a:pt x="3826" y="2717"/>
                  </a:lnTo>
                  <a:lnTo>
                    <a:pt x="3822" y="2721"/>
                  </a:lnTo>
                  <a:lnTo>
                    <a:pt x="3819" y="2726"/>
                  </a:lnTo>
                  <a:lnTo>
                    <a:pt x="3817" y="2730"/>
                  </a:lnTo>
                  <a:lnTo>
                    <a:pt x="3819" y="2736"/>
                  </a:lnTo>
                  <a:lnTo>
                    <a:pt x="3820" y="2740"/>
                  </a:lnTo>
                  <a:lnTo>
                    <a:pt x="3825" y="2745"/>
                  </a:lnTo>
                  <a:lnTo>
                    <a:pt x="3829" y="2746"/>
                  </a:lnTo>
                  <a:lnTo>
                    <a:pt x="3835" y="2748"/>
                  </a:lnTo>
                  <a:lnTo>
                    <a:pt x="3842" y="2746"/>
                  </a:lnTo>
                  <a:lnTo>
                    <a:pt x="3850" y="2745"/>
                  </a:lnTo>
                  <a:lnTo>
                    <a:pt x="3867" y="2740"/>
                  </a:lnTo>
                  <a:lnTo>
                    <a:pt x="3887" y="2735"/>
                  </a:lnTo>
                  <a:lnTo>
                    <a:pt x="3896" y="2733"/>
                  </a:lnTo>
                  <a:lnTo>
                    <a:pt x="3906" y="2733"/>
                  </a:lnTo>
                  <a:lnTo>
                    <a:pt x="3912" y="2733"/>
                  </a:lnTo>
                  <a:lnTo>
                    <a:pt x="3916" y="2735"/>
                  </a:lnTo>
                  <a:lnTo>
                    <a:pt x="3919" y="2737"/>
                  </a:lnTo>
                  <a:lnTo>
                    <a:pt x="3921" y="2740"/>
                  </a:lnTo>
                  <a:lnTo>
                    <a:pt x="3922" y="2749"/>
                  </a:lnTo>
                  <a:lnTo>
                    <a:pt x="3921" y="2760"/>
                  </a:lnTo>
                  <a:lnTo>
                    <a:pt x="3921" y="2768"/>
                  </a:lnTo>
                  <a:lnTo>
                    <a:pt x="3921" y="2774"/>
                  </a:lnTo>
                  <a:lnTo>
                    <a:pt x="3922" y="2779"/>
                  </a:lnTo>
                  <a:lnTo>
                    <a:pt x="3925" y="2782"/>
                  </a:lnTo>
                  <a:lnTo>
                    <a:pt x="3929" y="2785"/>
                  </a:lnTo>
                  <a:lnTo>
                    <a:pt x="3935" y="2788"/>
                  </a:lnTo>
                  <a:lnTo>
                    <a:pt x="3943" y="2789"/>
                  </a:lnTo>
                  <a:lnTo>
                    <a:pt x="3947" y="2789"/>
                  </a:lnTo>
                  <a:lnTo>
                    <a:pt x="3962" y="2788"/>
                  </a:lnTo>
                  <a:lnTo>
                    <a:pt x="3980" y="2782"/>
                  </a:lnTo>
                  <a:lnTo>
                    <a:pt x="3996" y="2774"/>
                  </a:lnTo>
                  <a:lnTo>
                    <a:pt x="4014" y="2766"/>
                  </a:lnTo>
                  <a:lnTo>
                    <a:pt x="4028" y="2755"/>
                  </a:lnTo>
                  <a:lnTo>
                    <a:pt x="4043" y="2743"/>
                  </a:lnTo>
                  <a:lnTo>
                    <a:pt x="4055" y="2733"/>
                  </a:lnTo>
                  <a:lnTo>
                    <a:pt x="4062" y="2723"/>
                  </a:lnTo>
                  <a:lnTo>
                    <a:pt x="4070" y="2714"/>
                  </a:lnTo>
                  <a:lnTo>
                    <a:pt x="4079" y="2706"/>
                  </a:lnTo>
                  <a:lnTo>
                    <a:pt x="4089" y="2702"/>
                  </a:lnTo>
                  <a:lnTo>
                    <a:pt x="4102" y="2701"/>
                  </a:lnTo>
                  <a:lnTo>
                    <a:pt x="4113" y="2701"/>
                  </a:lnTo>
                  <a:lnTo>
                    <a:pt x="4126" y="2705"/>
                  </a:lnTo>
                  <a:lnTo>
                    <a:pt x="4139" y="2711"/>
                  </a:lnTo>
                  <a:lnTo>
                    <a:pt x="4152" y="2720"/>
                  </a:lnTo>
                  <a:lnTo>
                    <a:pt x="4161" y="2726"/>
                  </a:lnTo>
                  <a:lnTo>
                    <a:pt x="4172" y="2730"/>
                  </a:lnTo>
                  <a:lnTo>
                    <a:pt x="4183" y="2735"/>
                  </a:lnTo>
                  <a:lnTo>
                    <a:pt x="4195" y="2739"/>
                  </a:lnTo>
                  <a:lnTo>
                    <a:pt x="4219" y="2743"/>
                  </a:lnTo>
                  <a:lnTo>
                    <a:pt x="4243" y="2745"/>
                  </a:lnTo>
                  <a:lnTo>
                    <a:pt x="4263" y="2743"/>
                  </a:lnTo>
                  <a:lnTo>
                    <a:pt x="4272" y="2742"/>
                  </a:lnTo>
                  <a:lnTo>
                    <a:pt x="4279" y="2739"/>
                  </a:lnTo>
                  <a:lnTo>
                    <a:pt x="4285" y="2736"/>
                  </a:lnTo>
                  <a:lnTo>
                    <a:pt x="4291" y="2733"/>
                  </a:lnTo>
                  <a:lnTo>
                    <a:pt x="4294" y="2729"/>
                  </a:lnTo>
                  <a:lnTo>
                    <a:pt x="4297" y="2723"/>
                  </a:lnTo>
                  <a:lnTo>
                    <a:pt x="4297" y="2717"/>
                  </a:lnTo>
                  <a:lnTo>
                    <a:pt x="4294" y="2712"/>
                  </a:lnTo>
                  <a:lnTo>
                    <a:pt x="4290" y="2706"/>
                  </a:lnTo>
                  <a:lnTo>
                    <a:pt x="4284" y="2702"/>
                  </a:lnTo>
                  <a:lnTo>
                    <a:pt x="4268" y="2693"/>
                  </a:lnTo>
                  <a:lnTo>
                    <a:pt x="4248" y="2686"/>
                  </a:lnTo>
                  <a:lnTo>
                    <a:pt x="4229" y="2677"/>
                  </a:lnTo>
                  <a:lnTo>
                    <a:pt x="4213" y="2667"/>
                  </a:lnTo>
                  <a:lnTo>
                    <a:pt x="4207" y="2662"/>
                  </a:lnTo>
                  <a:lnTo>
                    <a:pt x="4203" y="2656"/>
                  </a:lnTo>
                  <a:lnTo>
                    <a:pt x="4200" y="2650"/>
                  </a:lnTo>
                  <a:lnTo>
                    <a:pt x="4200" y="2644"/>
                  </a:lnTo>
                  <a:lnTo>
                    <a:pt x="4200" y="2638"/>
                  </a:lnTo>
                  <a:lnTo>
                    <a:pt x="4197" y="2633"/>
                  </a:lnTo>
                  <a:lnTo>
                    <a:pt x="4192" y="2627"/>
                  </a:lnTo>
                  <a:lnTo>
                    <a:pt x="4185" y="2621"/>
                  </a:lnTo>
                  <a:lnTo>
                    <a:pt x="4178" y="2615"/>
                  </a:lnTo>
                  <a:lnTo>
                    <a:pt x="4167" y="2609"/>
                  </a:lnTo>
                  <a:lnTo>
                    <a:pt x="4146" y="2599"/>
                  </a:lnTo>
                  <a:lnTo>
                    <a:pt x="4099" y="2579"/>
                  </a:lnTo>
                  <a:lnTo>
                    <a:pt x="4079" y="2571"/>
                  </a:lnTo>
                  <a:lnTo>
                    <a:pt x="4062" y="2563"/>
                  </a:lnTo>
                  <a:lnTo>
                    <a:pt x="4049" y="2557"/>
                  </a:lnTo>
                  <a:lnTo>
                    <a:pt x="4034" y="2550"/>
                  </a:lnTo>
                  <a:lnTo>
                    <a:pt x="4020" y="2544"/>
                  </a:lnTo>
                  <a:lnTo>
                    <a:pt x="4005" y="2538"/>
                  </a:lnTo>
                  <a:lnTo>
                    <a:pt x="3993" y="2531"/>
                  </a:lnTo>
                  <a:lnTo>
                    <a:pt x="3983" y="2522"/>
                  </a:lnTo>
                  <a:lnTo>
                    <a:pt x="3980" y="2516"/>
                  </a:lnTo>
                  <a:lnTo>
                    <a:pt x="3977" y="2510"/>
                  </a:lnTo>
                  <a:lnTo>
                    <a:pt x="3975" y="2504"/>
                  </a:lnTo>
                  <a:lnTo>
                    <a:pt x="3974" y="2498"/>
                  </a:lnTo>
                  <a:lnTo>
                    <a:pt x="3974" y="2491"/>
                  </a:lnTo>
                  <a:lnTo>
                    <a:pt x="3969" y="2485"/>
                  </a:lnTo>
                  <a:lnTo>
                    <a:pt x="3963" y="2482"/>
                  </a:lnTo>
                  <a:close/>
                  <a:moveTo>
                    <a:pt x="4178" y="2811"/>
                  </a:moveTo>
                  <a:lnTo>
                    <a:pt x="4169" y="2811"/>
                  </a:lnTo>
                  <a:lnTo>
                    <a:pt x="4158" y="2814"/>
                  </a:lnTo>
                  <a:lnTo>
                    <a:pt x="4136" y="2820"/>
                  </a:lnTo>
                  <a:lnTo>
                    <a:pt x="4113" y="2829"/>
                  </a:lnTo>
                  <a:lnTo>
                    <a:pt x="4090" y="2841"/>
                  </a:lnTo>
                  <a:lnTo>
                    <a:pt x="4080" y="2848"/>
                  </a:lnTo>
                  <a:lnTo>
                    <a:pt x="4071" y="2854"/>
                  </a:lnTo>
                  <a:lnTo>
                    <a:pt x="4065" y="2861"/>
                  </a:lnTo>
                  <a:lnTo>
                    <a:pt x="4061" y="2869"/>
                  </a:lnTo>
                  <a:lnTo>
                    <a:pt x="4058" y="2875"/>
                  </a:lnTo>
                  <a:lnTo>
                    <a:pt x="4059" y="2882"/>
                  </a:lnTo>
                  <a:lnTo>
                    <a:pt x="4064" y="2888"/>
                  </a:lnTo>
                  <a:lnTo>
                    <a:pt x="4071" y="2895"/>
                  </a:lnTo>
                  <a:lnTo>
                    <a:pt x="4077" y="2898"/>
                  </a:lnTo>
                  <a:lnTo>
                    <a:pt x="4083" y="2900"/>
                  </a:lnTo>
                  <a:lnTo>
                    <a:pt x="4096" y="2901"/>
                  </a:lnTo>
                  <a:lnTo>
                    <a:pt x="4105" y="2901"/>
                  </a:lnTo>
                  <a:lnTo>
                    <a:pt x="4114" y="2898"/>
                  </a:lnTo>
                  <a:lnTo>
                    <a:pt x="4123" y="2895"/>
                  </a:lnTo>
                  <a:lnTo>
                    <a:pt x="4130" y="2891"/>
                  </a:lnTo>
                  <a:lnTo>
                    <a:pt x="4148" y="2881"/>
                  </a:lnTo>
                  <a:lnTo>
                    <a:pt x="4163" y="2867"/>
                  </a:lnTo>
                  <a:lnTo>
                    <a:pt x="4175" y="2853"/>
                  </a:lnTo>
                  <a:lnTo>
                    <a:pt x="4185" y="2839"/>
                  </a:lnTo>
                  <a:lnTo>
                    <a:pt x="4189" y="2826"/>
                  </a:lnTo>
                  <a:lnTo>
                    <a:pt x="4191" y="2822"/>
                  </a:lnTo>
                  <a:lnTo>
                    <a:pt x="4191" y="2817"/>
                  </a:lnTo>
                  <a:lnTo>
                    <a:pt x="4189" y="2814"/>
                  </a:lnTo>
                  <a:lnTo>
                    <a:pt x="4186" y="2813"/>
                  </a:lnTo>
                  <a:close/>
                  <a:moveTo>
                    <a:pt x="4359" y="2885"/>
                  </a:moveTo>
                  <a:lnTo>
                    <a:pt x="4356" y="2885"/>
                  </a:lnTo>
                  <a:lnTo>
                    <a:pt x="4346" y="2887"/>
                  </a:lnTo>
                  <a:lnTo>
                    <a:pt x="4338" y="2890"/>
                  </a:lnTo>
                  <a:lnTo>
                    <a:pt x="4333" y="2894"/>
                  </a:lnTo>
                  <a:lnTo>
                    <a:pt x="4327" y="2900"/>
                  </a:lnTo>
                  <a:lnTo>
                    <a:pt x="4322" y="2906"/>
                  </a:lnTo>
                  <a:lnTo>
                    <a:pt x="4319" y="2912"/>
                  </a:lnTo>
                  <a:lnTo>
                    <a:pt x="4318" y="2919"/>
                  </a:lnTo>
                  <a:lnTo>
                    <a:pt x="4318" y="2926"/>
                  </a:lnTo>
                  <a:lnTo>
                    <a:pt x="4318" y="2934"/>
                  </a:lnTo>
                  <a:lnTo>
                    <a:pt x="4319" y="2940"/>
                  </a:lnTo>
                  <a:lnTo>
                    <a:pt x="4321" y="2947"/>
                  </a:lnTo>
                  <a:lnTo>
                    <a:pt x="4325" y="2952"/>
                  </a:lnTo>
                  <a:lnTo>
                    <a:pt x="4328" y="2957"/>
                  </a:lnTo>
                  <a:lnTo>
                    <a:pt x="4333" y="2960"/>
                  </a:lnTo>
                  <a:lnTo>
                    <a:pt x="4338" y="2963"/>
                  </a:lnTo>
                  <a:lnTo>
                    <a:pt x="4344" y="2963"/>
                  </a:lnTo>
                  <a:lnTo>
                    <a:pt x="4347" y="2963"/>
                  </a:lnTo>
                  <a:lnTo>
                    <a:pt x="4350" y="2962"/>
                  </a:lnTo>
                  <a:lnTo>
                    <a:pt x="4355" y="2959"/>
                  </a:lnTo>
                  <a:lnTo>
                    <a:pt x="4365" y="2950"/>
                  </a:lnTo>
                  <a:lnTo>
                    <a:pt x="4374" y="2938"/>
                  </a:lnTo>
                  <a:lnTo>
                    <a:pt x="4380" y="2924"/>
                  </a:lnTo>
                  <a:lnTo>
                    <a:pt x="4383" y="2916"/>
                  </a:lnTo>
                  <a:lnTo>
                    <a:pt x="4383" y="2909"/>
                  </a:lnTo>
                  <a:lnTo>
                    <a:pt x="4383" y="2903"/>
                  </a:lnTo>
                  <a:lnTo>
                    <a:pt x="4381" y="2897"/>
                  </a:lnTo>
                  <a:lnTo>
                    <a:pt x="4378" y="2892"/>
                  </a:lnTo>
                  <a:lnTo>
                    <a:pt x="4374" y="2888"/>
                  </a:lnTo>
                  <a:lnTo>
                    <a:pt x="4368" y="2887"/>
                  </a:lnTo>
                  <a:close/>
                  <a:moveTo>
                    <a:pt x="618" y="3747"/>
                  </a:moveTo>
                  <a:lnTo>
                    <a:pt x="610" y="3747"/>
                  </a:lnTo>
                  <a:lnTo>
                    <a:pt x="601" y="3750"/>
                  </a:lnTo>
                  <a:lnTo>
                    <a:pt x="592" y="3753"/>
                  </a:lnTo>
                  <a:lnTo>
                    <a:pt x="582" y="3758"/>
                  </a:lnTo>
                  <a:lnTo>
                    <a:pt x="578" y="3761"/>
                  </a:lnTo>
                  <a:lnTo>
                    <a:pt x="573" y="3764"/>
                  </a:lnTo>
                  <a:lnTo>
                    <a:pt x="572" y="3768"/>
                  </a:lnTo>
                  <a:lnTo>
                    <a:pt x="569" y="3772"/>
                  </a:lnTo>
                  <a:lnTo>
                    <a:pt x="569" y="3783"/>
                  </a:lnTo>
                  <a:lnTo>
                    <a:pt x="570" y="3795"/>
                  </a:lnTo>
                  <a:lnTo>
                    <a:pt x="575" y="3806"/>
                  </a:lnTo>
                  <a:lnTo>
                    <a:pt x="581" y="3820"/>
                  </a:lnTo>
                  <a:lnTo>
                    <a:pt x="589" y="3833"/>
                  </a:lnTo>
                  <a:lnTo>
                    <a:pt x="598" y="3846"/>
                  </a:lnTo>
                  <a:lnTo>
                    <a:pt x="609" y="3860"/>
                  </a:lnTo>
                  <a:lnTo>
                    <a:pt x="620" y="3871"/>
                  </a:lnTo>
                  <a:lnTo>
                    <a:pt x="632" y="3883"/>
                  </a:lnTo>
                  <a:lnTo>
                    <a:pt x="644" y="3894"/>
                  </a:lnTo>
                  <a:lnTo>
                    <a:pt x="656" y="3903"/>
                  </a:lnTo>
                  <a:lnTo>
                    <a:pt x="666" y="3908"/>
                  </a:lnTo>
                  <a:lnTo>
                    <a:pt x="675" y="3913"/>
                  </a:lnTo>
                  <a:lnTo>
                    <a:pt x="683" y="3914"/>
                  </a:lnTo>
                  <a:lnTo>
                    <a:pt x="687" y="3914"/>
                  </a:lnTo>
                  <a:lnTo>
                    <a:pt x="690" y="3913"/>
                  </a:lnTo>
                  <a:lnTo>
                    <a:pt x="691" y="3910"/>
                  </a:lnTo>
                  <a:lnTo>
                    <a:pt x="693" y="3905"/>
                  </a:lnTo>
                  <a:lnTo>
                    <a:pt x="693" y="3901"/>
                  </a:lnTo>
                  <a:lnTo>
                    <a:pt x="691" y="3895"/>
                  </a:lnTo>
                  <a:lnTo>
                    <a:pt x="687" y="3882"/>
                  </a:lnTo>
                  <a:lnTo>
                    <a:pt x="680" y="3867"/>
                  </a:lnTo>
                  <a:lnTo>
                    <a:pt x="671" y="3851"/>
                  </a:lnTo>
                  <a:lnTo>
                    <a:pt x="663" y="3835"/>
                  </a:lnTo>
                  <a:lnTo>
                    <a:pt x="657" y="3818"/>
                  </a:lnTo>
                  <a:lnTo>
                    <a:pt x="656" y="3811"/>
                  </a:lnTo>
                  <a:lnTo>
                    <a:pt x="656" y="3804"/>
                  </a:lnTo>
                  <a:lnTo>
                    <a:pt x="656" y="3793"/>
                  </a:lnTo>
                  <a:lnTo>
                    <a:pt x="654" y="3783"/>
                  </a:lnTo>
                  <a:lnTo>
                    <a:pt x="652" y="3774"/>
                  </a:lnTo>
                  <a:lnTo>
                    <a:pt x="647" y="3765"/>
                  </a:lnTo>
                  <a:lnTo>
                    <a:pt x="643" y="3758"/>
                  </a:lnTo>
                  <a:lnTo>
                    <a:pt x="635" y="3752"/>
                  </a:lnTo>
                  <a:lnTo>
                    <a:pt x="626" y="3749"/>
                  </a:lnTo>
                  <a:close/>
                  <a:moveTo>
                    <a:pt x="6044" y="3987"/>
                  </a:moveTo>
                  <a:lnTo>
                    <a:pt x="6035" y="3988"/>
                  </a:lnTo>
                  <a:lnTo>
                    <a:pt x="6023" y="3991"/>
                  </a:lnTo>
                  <a:lnTo>
                    <a:pt x="6017" y="3994"/>
                  </a:lnTo>
                  <a:lnTo>
                    <a:pt x="6010" y="4000"/>
                  </a:lnTo>
                  <a:lnTo>
                    <a:pt x="5992" y="4016"/>
                  </a:lnTo>
                  <a:lnTo>
                    <a:pt x="5975" y="4038"/>
                  </a:lnTo>
                  <a:lnTo>
                    <a:pt x="5955" y="4063"/>
                  </a:lnTo>
                  <a:lnTo>
                    <a:pt x="5938" y="4089"/>
                  </a:lnTo>
                  <a:lnTo>
                    <a:pt x="5923" y="4112"/>
                  </a:lnTo>
                  <a:lnTo>
                    <a:pt x="5912" y="4134"/>
                  </a:lnTo>
                  <a:lnTo>
                    <a:pt x="5909" y="4142"/>
                  </a:lnTo>
                  <a:lnTo>
                    <a:pt x="5909" y="4149"/>
                  </a:lnTo>
                  <a:lnTo>
                    <a:pt x="5908" y="4173"/>
                  </a:lnTo>
                  <a:lnTo>
                    <a:pt x="5907" y="4183"/>
                  </a:lnTo>
                  <a:lnTo>
                    <a:pt x="5905" y="4193"/>
                  </a:lnTo>
                  <a:lnTo>
                    <a:pt x="5901" y="4202"/>
                  </a:lnTo>
                  <a:lnTo>
                    <a:pt x="5896" y="4210"/>
                  </a:lnTo>
                  <a:lnTo>
                    <a:pt x="5889" y="4214"/>
                  </a:lnTo>
                  <a:lnTo>
                    <a:pt x="5884" y="4215"/>
                  </a:lnTo>
                  <a:lnTo>
                    <a:pt x="5880" y="4215"/>
                  </a:lnTo>
                  <a:lnTo>
                    <a:pt x="5879" y="4215"/>
                  </a:lnTo>
                  <a:lnTo>
                    <a:pt x="5874" y="4215"/>
                  </a:lnTo>
                  <a:lnTo>
                    <a:pt x="5864" y="4217"/>
                  </a:lnTo>
                  <a:lnTo>
                    <a:pt x="5853" y="4220"/>
                  </a:lnTo>
                  <a:lnTo>
                    <a:pt x="5845" y="4224"/>
                  </a:lnTo>
                  <a:lnTo>
                    <a:pt x="5837" y="4230"/>
                  </a:lnTo>
                  <a:lnTo>
                    <a:pt x="5833" y="4238"/>
                  </a:lnTo>
                  <a:lnTo>
                    <a:pt x="5831" y="4244"/>
                  </a:lnTo>
                  <a:lnTo>
                    <a:pt x="5831" y="4248"/>
                  </a:lnTo>
                  <a:lnTo>
                    <a:pt x="5833" y="4251"/>
                  </a:lnTo>
                  <a:lnTo>
                    <a:pt x="5834" y="4254"/>
                  </a:lnTo>
                  <a:lnTo>
                    <a:pt x="5839" y="4257"/>
                  </a:lnTo>
                  <a:lnTo>
                    <a:pt x="5842" y="4261"/>
                  </a:lnTo>
                  <a:lnTo>
                    <a:pt x="5843" y="4266"/>
                  </a:lnTo>
                  <a:lnTo>
                    <a:pt x="5842" y="4270"/>
                  </a:lnTo>
                  <a:lnTo>
                    <a:pt x="5839" y="4275"/>
                  </a:lnTo>
                  <a:lnTo>
                    <a:pt x="5831" y="4286"/>
                  </a:lnTo>
                  <a:lnTo>
                    <a:pt x="5821" y="4298"/>
                  </a:lnTo>
                  <a:lnTo>
                    <a:pt x="5812" y="4312"/>
                  </a:lnTo>
                  <a:lnTo>
                    <a:pt x="5809" y="4317"/>
                  </a:lnTo>
                  <a:lnTo>
                    <a:pt x="5808" y="4323"/>
                  </a:lnTo>
                  <a:lnTo>
                    <a:pt x="5806" y="4329"/>
                  </a:lnTo>
                  <a:lnTo>
                    <a:pt x="5808" y="4334"/>
                  </a:lnTo>
                  <a:lnTo>
                    <a:pt x="5812" y="4338"/>
                  </a:lnTo>
                  <a:lnTo>
                    <a:pt x="5818" y="4343"/>
                  </a:lnTo>
                  <a:lnTo>
                    <a:pt x="5822" y="4346"/>
                  </a:lnTo>
                  <a:lnTo>
                    <a:pt x="5830" y="4347"/>
                  </a:lnTo>
                  <a:lnTo>
                    <a:pt x="5842" y="4348"/>
                  </a:lnTo>
                  <a:lnTo>
                    <a:pt x="5859" y="4347"/>
                  </a:lnTo>
                  <a:lnTo>
                    <a:pt x="5877" y="4344"/>
                  </a:lnTo>
                  <a:lnTo>
                    <a:pt x="5896" y="4341"/>
                  </a:lnTo>
                  <a:lnTo>
                    <a:pt x="5916" y="4341"/>
                  </a:lnTo>
                  <a:lnTo>
                    <a:pt x="5926" y="4341"/>
                  </a:lnTo>
                  <a:lnTo>
                    <a:pt x="5945" y="4343"/>
                  </a:lnTo>
                  <a:lnTo>
                    <a:pt x="5963" y="4344"/>
                  </a:lnTo>
                  <a:lnTo>
                    <a:pt x="5979" y="4343"/>
                  </a:lnTo>
                  <a:lnTo>
                    <a:pt x="5995" y="4339"/>
                  </a:lnTo>
                  <a:lnTo>
                    <a:pt x="6010" y="4334"/>
                  </a:lnTo>
                  <a:lnTo>
                    <a:pt x="6026" y="4325"/>
                  </a:lnTo>
                  <a:lnTo>
                    <a:pt x="6035" y="4319"/>
                  </a:lnTo>
                  <a:lnTo>
                    <a:pt x="6042" y="4317"/>
                  </a:lnTo>
                  <a:lnTo>
                    <a:pt x="6047" y="4319"/>
                  </a:lnTo>
                  <a:lnTo>
                    <a:pt x="6053" y="4322"/>
                  </a:lnTo>
                  <a:lnTo>
                    <a:pt x="6062" y="4329"/>
                  </a:lnTo>
                  <a:lnTo>
                    <a:pt x="6066" y="4334"/>
                  </a:lnTo>
                  <a:lnTo>
                    <a:pt x="6072" y="4338"/>
                  </a:lnTo>
                  <a:lnTo>
                    <a:pt x="6078" y="4339"/>
                  </a:lnTo>
                  <a:lnTo>
                    <a:pt x="6087" y="4341"/>
                  </a:lnTo>
                  <a:lnTo>
                    <a:pt x="6091" y="4341"/>
                  </a:lnTo>
                  <a:lnTo>
                    <a:pt x="6096" y="4341"/>
                  </a:lnTo>
                  <a:lnTo>
                    <a:pt x="6098" y="4341"/>
                  </a:lnTo>
                  <a:lnTo>
                    <a:pt x="6101" y="4341"/>
                  </a:lnTo>
                  <a:lnTo>
                    <a:pt x="6101" y="4344"/>
                  </a:lnTo>
                  <a:lnTo>
                    <a:pt x="6101" y="4346"/>
                  </a:lnTo>
                  <a:lnTo>
                    <a:pt x="6098" y="4351"/>
                  </a:lnTo>
                  <a:lnTo>
                    <a:pt x="6093" y="4357"/>
                  </a:lnTo>
                  <a:lnTo>
                    <a:pt x="6085" y="4366"/>
                  </a:lnTo>
                  <a:lnTo>
                    <a:pt x="6079" y="4373"/>
                  </a:lnTo>
                  <a:lnTo>
                    <a:pt x="6075" y="4382"/>
                  </a:lnTo>
                  <a:lnTo>
                    <a:pt x="6073" y="4387"/>
                  </a:lnTo>
                  <a:lnTo>
                    <a:pt x="6073" y="4391"/>
                  </a:lnTo>
                  <a:lnTo>
                    <a:pt x="6075" y="4394"/>
                  </a:lnTo>
                  <a:lnTo>
                    <a:pt x="6076" y="4397"/>
                  </a:lnTo>
                  <a:lnTo>
                    <a:pt x="6078" y="4399"/>
                  </a:lnTo>
                  <a:lnTo>
                    <a:pt x="6081" y="4399"/>
                  </a:lnTo>
                  <a:lnTo>
                    <a:pt x="6085" y="4397"/>
                  </a:lnTo>
                  <a:lnTo>
                    <a:pt x="6091" y="4394"/>
                  </a:lnTo>
                  <a:lnTo>
                    <a:pt x="6105" y="4385"/>
                  </a:lnTo>
                  <a:lnTo>
                    <a:pt x="6119" y="4375"/>
                  </a:lnTo>
                  <a:lnTo>
                    <a:pt x="6134" y="4366"/>
                  </a:lnTo>
                  <a:lnTo>
                    <a:pt x="6144" y="4362"/>
                  </a:lnTo>
                  <a:lnTo>
                    <a:pt x="6156" y="4360"/>
                  </a:lnTo>
                  <a:lnTo>
                    <a:pt x="6162" y="4362"/>
                  </a:lnTo>
                  <a:lnTo>
                    <a:pt x="6168" y="4363"/>
                  </a:lnTo>
                  <a:lnTo>
                    <a:pt x="6172" y="4365"/>
                  </a:lnTo>
                  <a:lnTo>
                    <a:pt x="6177" y="4368"/>
                  </a:lnTo>
                  <a:lnTo>
                    <a:pt x="6180" y="4372"/>
                  </a:lnTo>
                  <a:lnTo>
                    <a:pt x="6181" y="4376"/>
                  </a:lnTo>
                  <a:lnTo>
                    <a:pt x="6181" y="4381"/>
                  </a:lnTo>
                  <a:lnTo>
                    <a:pt x="6178" y="4387"/>
                  </a:lnTo>
                  <a:lnTo>
                    <a:pt x="6177" y="4391"/>
                  </a:lnTo>
                  <a:lnTo>
                    <a:pt x="6178" y="4396"/>
                  </a:lnTo>
                  <a:lnTo>
                    <a:pt x="6183" y="4400"/>
                  </a:lnTo>
                  <a:lnTo>
                    <a:pt x="6189" y="4404"/>
                  </a:lnTo>
                  <a:lnTo>
                    <a:pt x="6197" y="4407"/>
                  </a:lnTo>
                  <a:lnTo>
                    <a:pt x="6206" y="4410"/>
                  </a:lnTo>
                  <a:lnTo>
                    <a:pt x="6215" y="4412"/>
                  </a:lnTo>
                  <a:lnTo>
                    <a:pt x="6226" y="4412"/>
                  </a:lnTo>
                  <a:lnTo>
                    <a:pt x="6239" y="4412"/>
                  </a:lnTo>
                  <a:lnTo>
                    <a:pt x="6249" y="4409"/>
                  </a:lnTo>
                  <a:lnTo>
                    <a:pt x="6260" y="4403"/>
                  </a:lnTo>
                  <a:lnTo>
                    <a:pt x="6262" y="4400"/>
                  </a:lnTo>
                  <a:lnTo>
                    <a:pt x="6265" y="4396"/>
                  </a:lnTo>
                  <a:lnTo>
                    <a:pt x="6268" y="4390"/>
                  </a:lnTo>
                  <a:lnTo>
                    <a:pt x="6270" y="4384"/>
                  </a:lnTo>
                  <a:lnTo>
                    <a:pt x="6271" y="4372"/>
                  </a:lnTo>
                  <a:lnTo>
                    <a:pt x="6270" y="4362"/>
                  </a:lnTo>
                  <a:lnTo>
                    <a:pt x="6265" y="4350"/>
                  </a:lnTo>
                  <a:lnTo>
                    <a:pt x="6261" y="4341"/>
                  </a:lnTo>
                  <a:lnTo>
                    <a:pt x="6255" y="4334"/>
                  </a:lnTo>
                  <a:lnTo>
                    <a:pt x="6249" y="4329"/>
                  </a:lnTo>
                  <a:lnTo>
                    <a:pt x="6243" y="4326"/>
                  </a:lnTo>
                  <a:lnTo>
                    <a:pt x="6239" y="4328"/>
                  </a:lnTo>
                  <a:lnTo>
                    <a:pt x="6234" y="4332"/>
                  </a:lnTo>
                  <a:lnTo>
                    <a:pt x="6230" y="4338"/>
                  </a:lnTo>
                  <a:lnTo>
                    <a:pt x="6226" y="4339"/>
                  </a:lnTo>
                  <a:lnTo>
                    <a:pt x="6223" y="4338"/>
                  </a:lnTo>
                  <a:lnTo>
                    <a:pt x="6220" y="4335"/>
                  </a:lnTo>
                  <a:lnTo>
                    <a:pt x="6218" y="4329"/>
                  </a:lnTo>
                  <a:lnTo>
                    <a:pt x="6217" y="4323"/>
                  </a:lnTo>
                  <a:lnTo>
                    <a:pt x="6217" y="4316"/>
                  </a:lnTo>
                  <a:lnTo>
                    <a:pt x="6220" y="4309"/>
                  </a:lnTo>
                  <a:lnTo>
                    <a:pt x="6224" y="4301"/>
                  </a:lnTo>
                  <a:lnTo>
                    <a:pt x="6230" y="4295"/>
                  </a:lnTo>
                  <a:lnTo>
                    <a:pt x="6236" y="4289"/>
                  </a:lnTo>
                  <a:lnTo>
                    <a:pt x="6239" y="4285"/>
                  </a:lnTo>
                  <a:lnTo>
                    <a:pt x="6240" y="4282"/>
                  </a:lnTo>
                  <a:lnTo>
                    <a:pt x="6240" y="4279"/>
                  </a:lnTo>
                  <a:lnTo>
                    <a:pt x="6239" y="4276"/>
                  </a:lnTo>
                  <a:lnTo>
                    <a:pt x="6234" y="4275"/>
                  </a:lnTo>
                  <a:lnTo>
                    <a:pt x="6226" y="4273"/>
                  </a:lnTo>
                  <a:lnTo>
                    <a:pt x="6214" y="4275"/>
                  </a:lnTo>
                  <a:lnTo>
                    <a:pt x="6200" y="4279"/>
                  </a:lnTo>
                  <a:lnTo>
                    <a:pt x="6196" y="4281"/>
                  </a:lnTo>
                  <a:lnTo>
                    <a:pt x="6193" y="4279"/>
                  </a:lnTo>
                  <a:lnTo>
                    <a:pt x="6190" y="4278"/>
                  </a:lnTo>
                  <a:lnTo>
                    <a:pt x="6187" y="4275"/>
                  </a:lnTo>
                  <a:lnTo>
                    <a:pt x="6186" y="4270"/>
                  </a:lnTo>
                  <a:lnTo>
                    <a:pt x="6186" y="4261"/>
                  </a:lnTo>
                  <a:lnTo>
                    <a:pt x="6186" y="4249"/>
                  </a:lnTo>
                  <a:lnTo>
                    <a:pt x="6189" y="4236"/>
                  </a:lnTo>
                  <a:lnTo>
                    <a:pt x="6192" y="4226"/>
                  </a:lnTo>
                  <a:lnTo>
                    <a:pt x="6197" y="4215"/>
                  </a:lnTo>
                  <a:lnTo>
                    <a:pt x="6202" y="4213"/>
                  </a:lnTo>
                  <a:lnTo>
                    <a:pt x="6205" y="4210"/>
                  </a:lnTo>
                  <a:lnTo>
                    <a:pt x="6209" y="4205"/>
                  </a:lnTo>
                  <a:lnTo>
                    <a:pt x="6209" y="4204"/>
                  </a:lnTo>
                  <a:lnTo>
                    <a:pt x="6209" y="4202"/>
                  </a:lnTo>
                  <a:lnTo>
                    <a:pt x="6205" y="4198"/>
                  </a:lnTo>
                  <a:lnTo>
                    <a:pt x="6199" y="4195"/>
                  </a:lnTo>
                  <a:lnTo>
                    <a:pt x="6192" y="4191"/>
                  </a:lnTo>
                  <a:lnTo>
                    <a:pt x="6183" y="4187"/>
                  </a:lnTo>
                  <a:lnTo>
                    <a:pt x="6174" y="4186"/>
                  </a:lnTo>
                  <a:lnTo>
                    <a:pt x="6165" y="4186"/>
                  </a:lnTo>
                  <a:lnTo>
                    <a:pt x="6159" y="4186"/>
                  </a:lnTo>
                  <a:lnTo>
                    <a:pt x="6153" y="4187"/>
                  </a:lnTo>
                  <a:lnTo>
                    <a:pt x="6150" y="4191"/>
                  </a:lnTo>
                  <a:lnTo>
                    <a:pt x="6149" y="4195"/>
                  </a:lnTo>
                  <a:lnTo>
                    <a:pt x="6147" y="4201"/>
                  </a:lnTo>
                  <a:lnTo>
                    <a:pt x="6144" y="4204"/>
                  </a:lnTo>
                  <a:lnTo>
                    <a:pt x="6138" y="4207"/>
                  </a:lnTo>
                  <a:lnTo>
                    <a:pt x="6132" y="4207"/>
                  </a:lnTo>
                  <a:lnTo>
                    <a:pt x="6118" y="4205"/>
                  </a:lnTo>
                  <a:lnTo>
                    <a:pt x="6105" y="4199"/>
                  </a:lnTo>
                  <a:lnTo>
                    <a:pt x="6098" y="4196"/>
                  </a:lnTo>
                  <a:lnTo>
                    <a:pt x="6093" y="4192"/>
                  </a:lnTo>
                  <a:lnTo>
                    <a:pt x="6088" y="4187"/>
                  </a:lnTo>
                  <a:lnTo>
                    <a:pt x="6087" y="4183"/>
                  </a:lnTo>
                  <a:lnTo>
                    <a:pt x="6082" y="4176"/>
                  </a:lnTo>
                  <a:lnTo>
                    <a:pt x="6076" y="4170"/>
                  </a:lnTo>
                  <a:lnTo>
                    <a:pt x="6063" y="4159"/>
                  </a:lnTo>
                  <a:lnTo>
                    <a:pt x="6057" y="4155"/>
                  </a:lnTo>
                  <a:lnTo>
                    <a:pt x="6053" y="4150"/>
                  </a:lnTo>
                  <a:lnTo>
                    <a:pt x="6053" y="4148"/>
                  </a:lnTo>
                  <a:lnTo>
                    <a:pt x="6053" y="4146"/>
                  </a:lnTo>
                  <a:lnTo>
                    <a:pt x="6053" y="4143"/>
                  </a:lnTo>
                  <a:lnTo>
                    <a:pt x="6056" y="4140"/>
                  </a:lnTo>
                  <a:lnTo>
                    <a:pt x="6057" y="4137"/>
                  </a:lnTo>
                  <a:lnTo>
                    <a:pt x="6057" y="4136"/>
                  </a:lnTo>
                  <a:lnTo>
                    <a:pt x="6056" y="4133"/>
                  </a:lnTo>
                  <a:lnTo>
                    <a:pt x="6053" y="4131"/>
                  </a:lnTo>
                  <a:lnTo>
                    <a:pt x="6044" y="4128"/>
                  </a:lnTo>
                  <a:lnTo>
                    <a:pt x="6032" y="4127"/>
                  </a:lnTo>
                  <a:lnTo>
                    <a:pt x="6022" y="4128"/>
                  </a:lnTo>
                  <a:lnTo>
                    <a:pt x="6013" y="4130"/>
                  </a:lnTo>
                  <a:lnTo>
                    <a:pt x="6006" y="4136"/>
                  </a:lnTo>
                  <a:lnTo>
                    <a:pt x="6003" y="4139"/>
                  </a:lnTo>
                  <a:lnTo>
                    <a:pt x="6001" y="4143"/>
                  </a:lnTo>
                  <a:lnTo>
                    <a:pt x="5998" y="4149"/>
                  </a:lnTo>
                  <a:lnTo>
                    <a:pt x="5995" y="4150"/>
                  </a:lnTo>
                  <a:lnTo>
                    <a:pt x="5994" y="4149"/>
                  </a:lnTo>
                  <a:lnTo>
                    <a:pt x="5991" y="4145"/>
                  </a:lnTo>
                  <a:lnTo>
                    <a:pt x="5989" y="4139"/>
                  </a:lnTo>
                  <a:lnTo>
                    <a:pt x="5989" y="4131"/>
                  </a:lnTo>
                  <a:lnTo>
                    <a:pt x="5991" y="4123"/>
                  </a:lnTo>
                  <a:lnTo>
                    <a:pt x="5994" y="4112"/>
                  </a:lnTo>
                  <a:lnTo>
                    <a:pt x="6000" y="4103"/>
                  </a:lnTo>
                  <a:lnTo>
                    <a:pt x="6007" y="4093"/>
                  </a:lnTo>
                  <a:lnTo>
                    <a:pt x="6017" y="4081"/>
                  </a:lnTo>
                  <a:lnTo>
                    <a:pt x="6025" y="4069"/>
                  </a:lnTo>
                  <a:lnTo>
                    <a:pt x="6029" y="4058"/>
                  </a:lnTo>
                  <a:lnTo>
                    <a:pt x="6034" y="4047"/>
                  </a:lnTo>
                  <a:lnTo>
                    <a:pt x="6037" y="4037"/>
                  </a:lnTo>
                  <a:lnTo>
                    <a:pt x="6041" y="4028"/>
                  </a:lnTo>
                  <a:lnTo>
                    <a:pt x="6048" y="4021"/>
                  </a:lnTo>
                  <a:lnTo>
                    <a:pt x="6057" y="4013"/>
                  </a:lnTo>
                  <a:lnTo>
                    <a:pt x="6065" y="4009"/>
                  </a:lnTo>
                  <a:lnTo>
                    <a:pt x="6068" y="4004"/>
                  </a:lnTo>
                  <a:lnTo>
                    <a:pt x="6069" y="4000"/>
                  </a:lnTo>
                  <a:lnTo>
                    <a:pt x="6068" y="3995"/>
                  </a:lnTo>
                  <a:lnTo>
                    <a:pt x="6065" y="3991"/>
                  </a:lnTo>
                  <a:lnTo>
                    <a:pt x="6059" y="3990"/>
                  </a:lnTo>
                  <a:lnTo>
                    <a:pt x="6053" y="3987"/>
                  </a:lnTo>
                  <a:close/>
                  <a:moveTo>
                    <a:pt x="938" y="4053"/>
                  </a:moveTo>
                  <a:lnTo>
                    <a:pt x="932" y="4053"/>
                  </a:lnTo>
                  <a:lnTo>
                    <a:pt x="925" y="4055"/>
                  </a:lnTo>
                  <a:lnTo>
                    <a:pt x="919" y="4058"/>
                  </a:lnTo>
                  <a:lnTo>
                    <a:pt x="911" y="4062"/>
                  </a:lnTo>
                  <a:lnTo>
                    <a:pt x="906" y="4066"/>
                  </a:lnTo>
                  <a:lnTo>
                    <a:pt x="906" y="4068"/>
                  </a:lnTo>
                  <a:lnTo>
                    <a:pt x="906" y="4071"/>
                  </a:lnTo>
                  <a:lnTo>
                    <a:pt x="908" y="4074"/>
                  </a:lnTo>
                  <a:lnTo>
                    <a:pt x="914" y="4077"/>
                  </a:lnTo>
                  <a:lnTo>
                    <a:pt x="928" y="4084"/>
                  </a:lnTo>
                  <a:lnTo>
                    <a:pt x="932" y="4089"/>
                  </a:lnTo>
                  <a:lnTo>
                    <a:pt x="933" y="4092"/>
                  </a:lnTo>
                  <a:lnTo>
                    <a:pt x="933" y="4094"/>
                  </a:lnTo>
                  <a:lnTo>
                    <a:pt x="933" y="4099"/>
                  </a:lnTo>
                  <a:lnTo>
                    <a:pt x="935" y="4103"/>
                  </a:lnTo>
                  <a:lnTo>
                    <a:pt x="936" y="4108"/>
                  </a:lnTo>
                  <a:lnTo>
                    <a:pt x="939" y="4111"/>
                  </a:lnTo>
                  <a:lnTo>
                    <a:pt x="944" y="4114"/>
                  </a:lnTo>
                  <a:lnTo>
                    <a:pt x="948" y="4115"/>
                  </a:lnTo>
                  <a:lnTo>
                    <a:pt x="959" y="4117"/>
                  </a:lnTo>
                  <a:lnTo>
                    <a:pt x="966" y="4117"/>
                  </a:lnTo>
                  <a:lnTo>
                    <a:pt x="967" y="4117"/>
                  </a:lnTo>
                  <a:lnTo>
                    <a:pt x="975" y="4118"/>
                  </a:lnTo>
                  <a:lnTo>
                    <a:pt x="981" y="4121"/>
                  </a:lnTo>
                  <a:lnTo>
                    <a:pt x="985" y="4127"/>
                  </a:lnTo>
                  <a:lnTo>
                    <a:pt x="991" y="4134"/>
                  </a:lnTo>
                  <a:lnTo>
                    <a:pt x="1001" y="4148"/>
                  </a:lnTo>
                  <a:lnTo>
                    <a:pt x="1007" y="4152"/>
                  </a:lnTo>
                  <a:lnTo>
                    <a:pt x="1015" y="4154"/>
                  </a:lnTo>
                  <a:lnTo>
                    <a:pt x="1021" y="4155"/>
                  </a:lnTo>
                  <a:lnTo>
                    <a:pt x="1027" y="4159"/>
                  </a:lnTo>
                  <a:lnTo>
                    <a:pt x="1037" y="4170"/>
                  </a:lnTo>
                  <a:lnTo>
                    <a:pt x="1041" y="4176"/>
                  </a:lnTo>
                  <a:lnTo>
                    <a:pt x="1047" y="4180"/>
                  </a:lnTo>
                  <a:lnTo>
                    <a:pt x="1055" y="4183"/>
                  </a:lnTo>
                  <a:lnTo>
                    <a:pt x="1062" y="4184"/>
                  </a:lnTo>
                  <a:lnTo>
                    <a:pt x="1069" y="4186"/>
                  </a:lnTo>
                  <a:lnTo>
                    <a:pt x="1075" y="4189"/>
                  </a:lnTo>
                  <a:lnTo>
                    <a:pt x="1080" y="4193"/>
                  </a:lnTo>
                  <a:lnTo>
                    <a:pt x="1084" y="4199"/>
                  </a:lnTo>
                  <a:lnTo>
                    <a:pt x="1092" y="4213"/>
                  </a:lnTo>
                  <a:lnTo>
                    <a:pt x="1099" y="4224"/>
                  </a:lnTo>
                  <a:lnTo>
                    <a:pt x="1103" y="4229"/>
                  </a:lnTo>
                  <a:lnTo>
                    <a:pt x="1109" y="4230"/>
                  </a:lnTo>
                  <a:lnTo>
                    <a:pt x="1121" y="4232"/>
                  </a:lnTo>
                  <a:lnTo>
                    <a:pt x="1127" y="4232"/>
                  </a:lnTo>
                  <a:lnTo>
                    <a:pt x="1131" y="4233"/>
                  </a:lnTo>
                  <a:lnTo>
                    <a:pt x="1134" y="4236"/>
                  </a:lnTo>
                  <a:lnTo>
                    <a:pt x="1134" y="4239"/>
                  </a:lnTo>
                  <a:lnTo>
                    <a:pt x="1136" y="4245"/>
                  </a:lnTo>
                  <a:lnTo>
                    <a:pt x="1139" y="4249"/>
                  </a:lnTo>
                  <a:lnTo>
                    <a:pt x="1148" y="4258"/>
                  </a:lnTo>
                  <a:lnTo>
                    <a:pt x="1158" y="4269"/>
                  </a:lnTo>
                  <a:lnTo>
                    <a:pt x="1162" y="4273"/>
                  </a:lnTo>
                  <a:lnTo>
                    <a:pt x="1167" y="4279"/>
                  </a:lnTo>
                  <a:lnTo>
                    <a:pt x="1198" y="4283"/>
                  </a:lnTo>
                  <a:lnTo>
                    <a:pt x="1227" y="4285"/>
                  </a:lnTo>
                  <a:lnTo>
                    <a:pt x="1233" y="4285"/>
                  </a:lnTo>
                  <a:lnTo>
                    <a:pt x="1257" y="4283"/>
                  </a:lnTo>
                  <a:lnTo>
                    <a:pt x="1278" y="4281"/>
                  </a:lnTo>
                  <a:lnTo>
                    <a:pt x="1279" y="4264"/>
                  </a:lnTo>
                  <a:lnTo>
                    <a:pt x="1282" y="4257"/>
                  </a:lnTo>
                  <a:lnTo>
                    <a:pt x="1285" y="4251"/>
                  </a:lnTo>
                  <a:lnTo>
                    <a:pt x="1286" y="4245"/>
                  </a:lnTo>
                  <a:lnTo>
                    <a:pt x="1286" y="4242"/>
                  </a:lnTo>
                  <a:lnTo>
                    <a:pt x="1285" y="4241"/>
                  </a:lnTo>
                  <a:lnTo>
                    <a:pt x="1282" y="4239"/>
                  </a:lnTo>
                  <a:lnTo>
                    <a:pt x="1275" y="4238"/>
                  </a:lnTo>
                  <a:lnTo>
                    <a:pt x="1267" y="4236"/>
                  </a:lnTo>
                  <a:lnTo>
                    <a:pt x="1258" y="4233"/>
                  </a:lnTo>
                  <a:lnTo>
                    <a:pt x="1250" y="4229"/>
                  </a:lnTo>
                  <a:lnTo>
                    <a:pt x="1241" y="4223"/>
                  </a:lnTo>
                  <a:lnTo>
                    <a:pt x="1232" y="4215"/>
                  </a:lnTo>
                  <a:lnTo>
                    <a:pt x="1221" y="4210"/>
                  </a:lnTo>
                  <a:lnTo>
                    <a:pt x="1208" y="4207"/>
                  </a:lnTo>
                  <a:lnTo>
                    <a:pt x="1196" y="4204"/>
                  </a:lnTo>
                  <a:lnTo>
                    <a:pt x="1183" y="4201"/>
                  </a:lnTo>
                  <a:lnTo>
                    <a:pt x="1173" y="4196"/>
                  </a:lnTo>
                  <a:lnTo>
                    <a:pt x="1165" y="4192"/>
                  </a:lnTo>
                  <a:lnTo>
                    <a:pt x="1162" y="4189"/>
                  </a:lnTo>
                  <a:lnTo>
                    <a:pt x="1159" y="4184"/>
                  </a:lnTo>
                  <a:lnTo>
                    <a:pt x="1155" y="4176"/>
                  </a:lnTo>
                  <a:lnTo>
                    <a:pt x="1148" y="4162"/>
                  </a:lnTo>
                  <a:lnTo>
                    <a:pt x="1137" y="4148"/>
                  </a:lnTo>
                  <a:lnTo>
                    <a:pt x="1125" y="4131"/>
                  </a:lnTo>
                  <a:lnTo>
                    <a:pt x="1114" y="4117"/>
                  </a:lnTo>
                  <a:lnTo>
                    <a:pt x="1100" y="4105"/>
                  </a:lnTo>
                  <a:lnTo>
                    <a:pt x="1088" y="4096"/>
                  </a:lnTo>
                  <a:lnTo>
                    <a:pt x="1083" y="4093"/>
                  </a:lnTo>
                  <a:lnTo>
                    <a:pt x="1078" y="4093"/>
                  </a:lnTo>
                  <a:lnTo>
                    <a:pt x="1077" y="4093"/>
                  </a:lnTo>
                  <a:lnTo>
                    <a:pt x="1056" y="4093"/>
                  </a:lnTo>
                  <a:lnTo>
                    <a:pt x="1038" y="4093"/>
                  </a:lnTo>
                  <a:lnTo>
                    <a:pt x="1021" y="4090"/>
                  </a:lnTo>
                  <a:lnTo>
                    <a:pt x="1012" y="4087"/>
                  </a:lnTo>
                  <a:lnTo>
                    <a:pt x="1003" y="4083"/>
                  </a:lnTo>
                  <a:lnTo>
                    <a:pt x="994" y="4078"/>
                  </a:lnTo>
                  <a:lnTo>
                    <a:pt x="985" y="4072"/>
                  </a:lnTo>
                  <a:lnTo>
                    <a:pt x="972" y="4063"/>
                  </a:lnTo>
                  <a:lnTo>
                    <a:pt x="960" y="4058"/>
                  </a:lnTo>
                  <a:lnTo>
                    <a:pt x="948" y="4053"/>
                  </a:lnTo>
                  <a:close/>
                  <a:moveTo>
                    <a:pt x="5453" y="4142"/>
                  </a:moveTo>
                  <a:lnTo>
                    <a:pt x="5444" y="4142"/>
                  </a:lnTo>
                  <a:lnTo>
                    <a:pt x="5441" y="4143"/>
                  </a:lnTo>
                  <a:lnTo>
                    <a:pt x="5441" y="4146"/>
                  </a:lnTo>
                  <a:lnTo>
                    <a:pt x="5443" y="4150"/>
                  </a:lnTo>
                  <a:lnTo>
                    <a:pt x="5449" y="4155"/>
                  </a:lnTo>
                  <a:lnTo>
                    <a:pt x="5464" y="4167"/>
                  </a:lnTo>
                  <a:lnTo>
                    <a:pt x="5486" y="4179"/>
                  </a:lnTo>
                  <a:lnTo>
                    <a:pt x="5512" y="4191"/>
                  </a:lnTo>
                  <a:lnTo>
                    <a:pt x="5542" y="4202"/>
                  </a:lnTo>
                  <a:lnTo>
                    <a:pt x="5570" y="4211"/>
                  </a:lnTo>
                  <a:lnTo>
                    <a:pt x="5595" y="4218"/>
                  </a:lnTo>
                  <a:lnTo>
                    <a:pt x="5607" y="4220"/>
                  </a:lnTo>
                  <a:lnTo>
                    <a:pt x="5617" y="4220"/>
                  </a:lnTo>
                  <a:lnTo>
                    <a:pt x="5623" y="4220"/>
                  </a:lnTo>
                  <a:lnTo>
                    <a:pt x="5629" y="4218"/>
                  </a:lnTo>
                  <a:lnTo>
                    <a:pt x="5633" y="4215"/>
                  </a:lnTo>
                  <a:lnTo>
                    <a:pt x="5635" y="4211"/>
                  </a:lnTo>
                  <a:lnTo>
                    <a:pt x="5635" y="4207"/>
                  </a:lnTo>
                  <a:lnTo>
                    <a:pt x="5630" y="4201"/>
                  </a:lnTo>
                  <a:lnTo>
                    <a:pt x="5625" y="4195"/>
                  </a:lnTo>
                  <a:lnTo>
                    <a:pt x="5614" y="4189"/>
                  </a:lnTo>
                  <a:lnTo>
                    <a:pt x="5591" y="4177"/>
                  </a:lnTo>
                  <a:lnTo>
                    <a:pt x="5563" y="4165"/>
                  </a:lnTo>
                  <a:lnTo>
                    <a:pt x="5532" y="4155"/>
                  </a:lnTo>
                  <a:lnTo>
                    <a:pt x="5500" y="4148"/>
                  </a:lnTo>
                  <a:lnTo>
                    <a:pt x="5474" y="4143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64" name="Freeform: Shape 247">
              <a:extLst>
                <a:ext uri="{FF2B5EF4-FFF2-40B4-BE49-F238E27FC236}">
                  <a16:creationId xmlns:a16="http://schemas.microsoft.com/office/drawing/2014/main" id="{01BD490E-523E-4A45-85CE-940665F72B8C}"/>
                </a:ext>
              </a:extLst>
            </p:cNvPr>
            <p:cNvSpPr/>
            <p:nvPr/>
          </p:nvSpPr>
          <p:spPr>
            <a:xfrm>
              <a:off x="2059200" y="316080"/>
              <a:ext cx="792720" cy="406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03" h="1131">
                  <a:moveTo>
                    <a:pt x="1398" y="0"/>
                  </a:moveTo>
                  <a:lnTo>
                    <a:pt x="1398" y="0"/>
                  </a:lnTo>
                  <a:lnTo>
                    <a:pt x="1384" y="1"/>
                  </a:lnTo>
                  <a:lnTo>
                    <a:pt x="1370" y="4"/>
                  </a:lnTo>
                  <a:lnTo>
                    <a:pt x="1357" y="9"/>
                  </a:lnTo>
                  <a:lnTo>
                    <a:pt x="1345" y="13"/>
                  </a:lnTo>
                  <a:lnTo>
                    <a:pt x="1336" y="19"/>
                  </a:lnTo>
                  <a:lnTo>
                    <a:pt x="1329" y="25"/>
                  </a:lnTo>
                  <a:lnTo>
                    <a:pt x="1328" y="29"/>
                  </a:lnTo>
                  <a:lnTo>
                    <a:pt x="1326" y="32"/>
                  </a:lnTo>
                  <a:lnTo>
                    <a:pt x="1326" y="37"/>
                  </a:lnTo>
                  <a:lnTo>
                    <a:pt x="1328" y="40"/>
                  </a:lnTo>
                  <a:lnTo>
                    <a:pt x="1328" y="40"/>
                  </a:lnTo>
                  <a:lnTo>
                    <a:pt x="1331" y="49"/>
                  </a:lnTo>
                  <a:lnTo>
                    <a:pt x="1329" y="56"/>
                  </a:lnTo>
                  <a:lnTo>
                    <a:pt x="1329" y="57"/>
                  </a:lnTo>
                  <a:lnTo>
                    <a:pt x="1326" y="59"/>
                  </a:lnTo>
                  <a:lnTo>
                    <a:pt x="1320" y="60"/>
                  </a:lnTo>
                  <a:lnTo>
                    <a:pt x="1320" y="60"/>
                  </a:lnTo>
                  <a:lnTo>
                    <a:pt x="1311" y="59"/>
                  </a:lnTo>
                  <a:lnTo>
                    <a:pt x="1301" y="54"/>
                  </a:lnTo>
                  <a:lnTo>
                    <a:pt x="1288" y="47"/>
                  </a:lnTo>
                  <a:lnTo>
                    <a:pt x="1274" y="37"/>
                  </a:lnTo>
                  <a:lnTo>
                    <a:pt x="1274" y="37"/>
                  </a:lnTo>
                  <a:lnTo>
                    <a:pt x="1264" y="31"/>
                  </a:lnTo>
                  <a:lnTo>
                    <a:pt x="1254" y="26"/>
                  </a:lnTo>
                  <a:lnTo>
                    <a:pt x="1241" y="23"/>
                  </a:lnTo>
                  <a:lnTo>
                    <a:pt x="1227" y="23"/>
                  </a:lnTo>
                  <a:lnTo>
                    <a:pt x="1227" y="23"/>
                  </a:lnTo>
                  <a:lnTo>
                    <a:pt x="1204" y="25"/>
                  </a:lnTo>
                  <a:lnTo>
                    <a:pt x="1178" y="28"/>
                  </a:lnTo>
                  <a:lnTo>
                    <a:pt x="1178" y="28"/>
                  </a:lnTo>
                  <a:lnTo>
                    <a:pt x="1152" y="31"/>
                  </a:lnTo>
                  <a:lnTo>
                    <a:pt x="1124" y="32"/>
                  </a:lnTo>
                  <a:lnTo>
                    <a:pt x="1124" y="32"/>
                  </a:lnTo>
                  <a:lnTo>
                    <a:pt x="1112" y="32"/>
                  </a:lnTo>
                  <a:lnTo>
                    <a:pt x="1099" y="31"/>
                  </a:lnTo>
                  <a:lnTo>
                    <a:pt x="1099" y="31"/>
                  </a:lnTo>
                  <a:lnTo>
                    <a:pt x="1087" y="29"/>
                  </a:lnTo>
                  <a:lnTo>
                    <a:pt x="1087" y="29"/>
                  </a:lnTo>
                  <a:lnTo>
                    <a:pt x="1074" y="31"/>
                  </a:lnTo>
                  <a:lnTo>
                    <a:pt x="1065" y="34"/>
                  </a:lnTo>
                  <a:lnTo>
                    <a:pt x="1057" y="40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5" y="52"/>
                  </a:lnTo>
                  <a:lnTo>
                    <a:pt x="1040" y="56"/>
                  </a:lnTo>
                  <a:lnTo>
                    <a:pt x="1032" y="60"/>
                  </a:lnTo>
                  <a:lnTo>
                    <a:pt x="1023" y="60"/>
                  </a:lnTo>
                  <a:lnTo>
                    <a:pt x="1023" y="60"/>
                  </a:lnTo>
                  <a:lnTo>
                    <a:pt x="1016" y="60"/>
                  </a:lnTo>
                  <a:lnTo>
                    <a:pt x="1009" y="59"/>
                  </a:lnTo>
                  <a:lnTo>
                    <a:pt x="989" y="52"/>
                  </a:lnTo>
                  <a:lnTo>
                    <a:pt x="989" y="52"/>
                  </a:lnTo>
                  <a:lnTo>
                    <a:pt x="966" y="44"/>
                  </a:lnTo>
                  <a:lnTo>
                    <a:pt x="942" y="38"/>
                  </a:lnTo>
                  <a:lnTo>
                    <a:pt x="919" y="35"/>
                  </a:lnTo>
                  <a:lnTo>
                    <a:pt x="899" y="34"/>
                  </a:lnTo>
                  <a:lnTo>
                    <a:pt x="899" y="34"/>
                  </a:lnTo>
                  <a:lnTo>
                    <a:pt x="879" y="35"/>
                  </a:lnTo>
                  <a:lnTo>
                    <a:pt x="864" y="38"/>
                  </a:lnTo>
                  <a:lnTo>
                    <a:pt x="859" y="40"/>
                  </a:lnTo>
                  <a:lnTo>
                    <a:pt x="858" y="41"/>
                  </a:lnTo>
                  <a:lnTo>
                    <a:pt x="858" y="44"/>
                  </a:lnTo>
                  <a:lnTo>
                    <a:pt x="861" y="46"/>
                  </a:lnTo>
                  <a:lnTo>
                    <a:pt x="861" y="46"/>
                  </a:lnTo>
                  <a:lnTo>
                    <a:pt x="867" y="49"/>
                  </a:lnTo>
                  <a:lnTo>
                    <a:pt x="868" y="53"/>
                  </a:lnTo>
                  <a:lnTo>
                    <a:pt x="868" y="56"/>
                  </a:lnTo>
                  <a:lnTo>
                    <a:pt x="867" y="59"/>
                  </a:lnTo>
                  <a:lnTo>
                    <a:pt x="862" y="62"/>
                  </a:lnTo>
                  <a:lnTo>
                    <a:pt x="856" y="65"/>
                  </a:lnTo>
                  <a:lnTo>
                    <a:pt x="849" y="66"/>
                  </a:lnTo>
                  <a:lnTo>
                    <a:pt x="842" y="68"/>
                  </a:lnTo>
                  <a:lnTo>
                    <a:pt x="842" y="68"/>
                  </a:lnTo>
                  <a:lnTo>
                    <a:pt x="833" y="66"/>
                  </a:lnTo>
                  <a:lnTo>
                    <a:pt x="824" y="65"/>
                  </a:lnTo>
                  <a:lnTo>
                    <a:pt x="824" y="65"/>
                  </a:lnTo>
                  <a:lnTo>
                    <a:pt x="814" y="62"/>
                  </a:lnTo>
                  <a:lnTo>
                    <a:pt x="805" y="62"/>
                  </a:lnTo>
                  <a:lnTo>
                    <a:pt x="805" y="62"/>
                  </a:lnTo>
                  <a:lnTo>
                    <a:pt x="796" y="62"/>
                  </a:lnTo>
                  <a:lnTo>
                    <a:pt x="790" y="65"/>
                  </a:lnTo>
                  <a:lnTo>
                    <a:pt x="784" y="68"/>
                  </a:lnTo>
                  <a:lnTo>
                    <a:pt x="780" y="71"/>
                  </a:lnTo>
                  <a:lnTo>
                    <a:pt x="777" y="77"/>
                  </a:lnTo>
                  <a:lnTo>
                    <a:pt x="775" y="83"/>
                  </a:lnTo>
                  <a:lnTo>
                    <a:pt x="777" y="90"/>
                  </a:lnTo>
                  <a:lnTo>
                    <a:pt x="780" y="99"/>
                  </a:lnTo>
                  <a:lnTo>
                    <a:pt x="780" y="99"/>
                  </a:lnTo>
                  <a:lnTo>
                    <a:pt x="781" y="103"/>
                  </a:lnTo>
                  <a:lnTo>
                    <a:pt x="781" y="106"/>
                  </a:lnTo>
                  <a:lnTo>
                    <a:pt x="780" y="108"/>
                  </a:lnTo>
                  <a:lnTo>
                    <a:pt x="777" y="109"/>
                  </a:lnTo>
                  <a:lnTo>
                    <a:pt x="769" y="112"/>
                  </a:lnTo>
                  <a:lnTo>
                    <a:pt x="758" y="112"/>
                  </a:lnTo>
                  <a:lnTo>
                    <a:pt x="758" y="112"/>
                  </a:lnTo>
                  <a:lnTo>
                    <a:pt x="730" y="111"/>
                  </a:lnTo>
                  <a:lnTo>
                    <a:pt x="730" y="111"/>
                  </a:lnTo>
                  <a:lnTo>
                    <a:pt x="700" y="109"/>
                  </a:lnTo>
                  <a:lnTo>
                    <a:pt x="700" y="109"/>
                  </a:lnTo>
                  <a:lnTo>
                    <a:pt x="687" y="111"/>
                  </a:lnTo>
                  <a:lnTo>
                    <a:pt x="675" y="112"/>
                  </a:lnTo>
                  <a:lnTo>
                    <a:pt x="670" y="113"/>
                  </a:lnTo>
                  <a:lnTo>
                    <a:pt x="667" y="117"/>
                  </a:lnTo>
                  <a:lnTo>
                    <a:pt x="665" y="119"/>
                  </a:lnTo>
                  <a:lnTo>
                    <a:pt x="665" y="124"/>
                  </a:lnTo>
                  <a:lnTo>
                    <a:pt x="665" y="124"/>
                  </a:lnTo>
                  <a:lnTo>
                    <a:pt x="663" y="133"/>
                  </a:lnTo>
                  <a:lnTo>
                    <a:pt x="662" y="140"/>
                  </a:lnTo>
                  <a:lnTo>
                    <a:pt x="657" y="146"/>
                  </a:lnTo>
                  <a:lnTo>
                    <a:pt x="651" y="152"/>
                  </a:lnTo>
                  <a:lnTo>
                    <a:pt x="645" y="156"/>
                  </a:lnTo>
                  <a:lnTo>
                    <a:pt x="638" y="159"/>
                  </a:lnTo>
                  <a:lnTo>
                    <a:pt x="629" y="161"/>
                  </a:lnTo>
                  <a:lnTo>
                    <a:pt x="622" y="162"/>
                  </a:lnTo>
                  <a:lnTo>
                    <a:pt x="622" y="162"/>
                  </a:lnTo>
                  <a:lnTo>
                    <a:pt x="611" y="161"/>
                  </a:lnTo>
                  <a:lnTo>
                    <a:pt x="601" y="158"/>
                  </a:lnTo>
                  <a:lnTo>
                    <a:pt x="591" y="153"/>
                  </a:lnTo>
                  <a:lnTo>
                    <a:pt x="580" y="146"/>
                  </a:lnTo>
                  <a:lnTo>
                    <a:pt x="580" y="146"/>
                  </a:lnTo>
                  <a:lnTo>
                    <a:pt x="570" y="140"/>
                  </a:lnTo>
                  <a:lnTo>
                    <a:pt x="558" y="134"/>
                  </a:lnTo>
                  <a:lnTo>
                    <a:pt x="545" y="128"/>
                  </a:lnTo>
                  <a:lnTo>
                    <a:pt x="532" y="124"/>
                  </a:lnTo>
                  <a:lnTo>
                    <a:pt x="502" y="119"/>
                  </a:lnTo>
                  <a:lnTo>
                    <a:pt x="477" y="117"/>
                  </a:lnTo>
                  <a:lnTo>
                    <a:pt x="477" y="117"/>
                  </a:lnTo>
                  <a:lnTo>
                    <a:pt x="462" y="118"/>
                  </a:lnTo>
                  <a:lnTo>
                    <a:pt x="458" y="119"/>
                  </a:lnTo>
                  <a:lnTo>
                    <a:pt x="453" y="121"/>
                  </a:lnTo>
                  <a:lnTo>
                    <a:pt x="452" y="124"/>
                  </a:lnTo>
                  <a:lnTo>
                    <a:pt x="452" y="125"/>
                  </a:lnTo>
                  <a:lnTo>
                    <a:pt x="453" y="130"/>
                  </a:lnTo>
                  <a:lnTo>
                    <a:pt x="458" y="134"/>
                  </a:lnTo>
                  <a:lnTo>
                    <a:pt x="458" y="134"/>
                  </a:lnTo>
                  <a:lnTo>
                    <a:pt x="462" y="139"/>
                  </a:lnTo>
                  <a:lnTo>
                    <a:pt x="464" y="142"/>
                  </a:lnTo>
                  <a:lnTo>
                    <a:pt x="461" y="146"/>
                  </a:lnTo>
                  <a:lnTo>
                    <a:pt x="456" y="147"/>
                  </a:lnTo>
                  <a:lnTo>
                    <a:pt x="442" y="152"/>
                  </a:lnTo>
                  <a:lnTo>
                    <a:pt x="422" y="153"/>
                  </a:lnTo>
                  <a:lnTo>
                    <a:pt x="403" y="156"/>
                  </a:lnTo>
                  <a:lnTo>
                    <a:pt x="388" y="159"/>
                  </a:lnTo>
                  <a:lnTo>
                    <a:pt x="384" y="162"/>
                  </a:lnTo>
                  <a:lnTo>
                    <a:pt x="383" y="165"/>
                  </a:lnTo>
                  <a:lnTo>
                    <a:pt x="384" y="170"/>
                  </a:lnTo>
                  <a:lnTo>
                    <a:pt x="388" y="174"/>
                  </a:lnTo>
                  <a:lnTo>
                    <a:pt x="388" y="174"/>
                  </a:lnTo>
                  <a:lnTo>
                    <a:pt x="394" y="178"/>
                  </a:lnTo>
                  <a:lnTo>
                    <a:pt x="397" y="181"/>
                  </a:lnTo>
                  <a:lnTo>
                    <a:pt x="399" y="186"/>
                  </a:lnTo>
                  <a:lnTo>
                    <a:pt x="399" y="189"/>
                  </a:lnTo>
                  <a:lnTo>
                    <a:pt x="397" y="193"/>
                  </a:lnTo>
                  <a:lnTo>
                    <a:pt x="396" y="196"/>
                  </a:lnTo>
                  <a:lnTo>
                    <a:pt x="390" y="202"/>
                  </a:lnTo>
                  <a:lnTo>
                    <a:pt x="381" y="207"/>
                  </a:lnTo>
                  <a:lnTo>
                    <a:pt x="372" y="211"/>
                  </a:lnTo>
                  <a:lnTo>
                    <a:pt x="362" y="212"/>
                  </a:lnTo>
                  <a:lnTo>
                    <a:pt x="353" y="214"/>
                  </a:lnTo>
                  <a:lnTo>
                    <a:pt x="353" y="214"/>
                  </a:lnTo>
                  <a:lnTo>
                    <a:pt x="346" y="212"/>
                  </a:lnTo>
                  <a:lnTo>
                    <a:pt x="343" y="211"/>
                  </a:lnTo>
                  <a:lnTo>
                    <a:pt x="343" y="208"/>
                  </a:lnTo>
                  <a:lnTo>
                    <a:pt x="343" y="208"/>
                  </a:lnTo>
                  <a:lnTo>
                    <a:pt x="341" y="204"/>
                  </a:lnTo>
                  <a:lnTo>
                    <a:pt x="335" y="199"/>
                  </a:lnTo>
                  <a:lnTo>
                    <a:pt x="328" y="195"/>
                  </a:lnTo>
                  <a:lnTo>
                    <a:pt x="319" y="190"/>
                  </a:lnTo>
                  <a:lnTo>
                    <a:pt x="309" y="187"/>
                  </a:lnTo>
                  <a:lnTo>
                    <a:pt x="297" y="184"/>
                  </a:lnTo>
                  <a:lnTo>
                    <a:pt x="284" y="181"/>
                  </a:lnTo>
                  <a:lnTo>
                    <a:pt x="272" y="181"/>
                  </a:lnTo>
                  <a:lnTo>
                    <a:pt x="272" y="181"/>
                  </a:lnTo>
                  <a:lnTo>
                    <a:pt x="260" y="181"/>
                  </a:lnTo>
                  <a:lnTo>
                    <a:pt x="250" y="184"/>
                  </a:lnTo>
                  <a:lnTo>
                    <a:pt x="241" y="187"/>
                  </a:lnTo>
                  <a:lnTo>
                    <a:pt x="233" y="193"/>
                  </a:lnTo>
                  <a:lnTo>
                    <a:pt x="233" y="193"/>
                  </a:lnTo>
                  <a:lnTo>
                    <a:pt x="224" y="202"/>
                  </a:lnTo>
                  <a:lnTo>
                    <a:pt x="216" y="210"/>
                  </a:lnTo>
                  <a:lnTo>
                    <a:pt x="204" y="226"/>
                  </a:lnTo>
                  <a:lnTo>
                    <a:pt x="194" y="238"/>
                  </a:lnTo>
                  <a:lnTo>
                    <a:pt x="189" y="241"/>
                  </a:lnTo>
                  <a:lnTo>
                    <a:pt x="185" y="242"/>
                  </a:lnTo>
                  <a:lnTo>
                    <a:pt x="185" y="242"/>
                  </a:lnTo>
                  <a:lnTo>
                    <a:pt x="180" y="241"/>
                  </a:lnTo>
                  <a:lnTo>
                    <a:pt x="176" y="236"/>
                  </a:lnTo>
                  <a:lnTo>
                    <a:pt x="176" y="236"/>
                  </a:lnTo>
                  <a:lnTo>
                    <a:pt x="170" y="232"/>
                  </a:lnTo>
                  <a:lnTo>
                    <a:pt x="161" y="229"/>
                  </a:lnTo>
                  <a:lnTo>
                    <a:pt x="151" y="226"/>
                  </a:lnTo>
                  <a:lnTo>
                    <a:pt x="136" y="226"/>
                  </a:lnTo>
                  <a:lnTo>
                    <a:pt x="136" y="226"/>
                  </a:lnTo>
                  <a:lnTo>
                    <a:pt x="112" y="227"/>
                  </a:lnTo>
                  <a:lnTo>
                    <a:pt x="86" y="232"/>
                  </a:lnTo>
                  <a:lnTo>
                    <a:pt x="56" y="23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13" y="255"/>
                  </a:lnTo>
                  <a:lnTo>
                    <a:pt x="4" y="261"/>
                  </a:lnTo>
                  <a:lnTo>
                    <a:pt x="2" y="266"/>
                  </a:lnTo>
                  <a:lnTo>
                    <a:pt x="0" y="269"/>
                  </a:lnTo>
                  <a:lnTo>
                    <a:pt x="2" y="270"/>
                  </a:lnTo>
                  <a:lnTo>
                    <a:pt x="4" y="275"/>
                  </a:lnTo>
                  <a:lnTo>
                    <a:pt x="11" y="276"/>
                  </a:lnTo>
                  <a:lnTo>
                    <a:pt x="19" y="279"/>
                  </a:lnTo>
                  <a:lnTo>
                    <a:pt x="28" y="279"/>
                  </a:lnTo>
                  <a:lnTo>
                    <a:pt x="28" y="279"/>
                  </a:lnTo>
                  <a:lnTo>
                    <a:pt x="41" y="279"/>
                  </a:lnTo>
                  <a:lnTo>
                    <a:pt x="55" y="276"/>
                  </a:lnTo>
                  <a:lnTo>
                    <a:pt x="68" y="272"/>
                  </a:lnTo>
                  <a:lnTo>
                    <a:pt x="80" y="266"/>
                  </a:lnTo>
                  <a:lnTo>
                    <a:pt x="80" y="266"/>
                  </a:lnTo>
                  <a:lnTo>
                    <a:pt x="92" y="258"/>
                  </a:lnTo>
                  <a:lnTo>
                    <a:pt x="102" y="254"/>
                  </a:lnTo>
                  <a:lnTo>
                    <a:pt x="112" y="251"/>
                  </a:lnTo>
                  <a:lnTo>
                    <a:pt x="121" y="251"/>
                  </a:lnTo>
                  <a:lnTo>
                    <a:pt x="121" y="251"/>
                  </a:lnTo>
                  <a:lnTo>
                    <a:pt x="127" y="251"/>
                  </a:lnTo>
                  <a:lnTo>
                    <a:pt x="132" y="252"/>
                  </a:lnTo>
                  <a:lnTo>
                    <a:pt x="134" y="255"/>
                  </a:lnTo>
                  <a:lnTo>
                    <a:pt x="136" y="258"/>
                  </a:lnTo>
                  <a:lnTo>
                    <a:pt x="136" y="261"/>
                  </a:lnTo>
                  <a:lnTo>
                    <a:pt x="133" y="266"/>
                  </a:lnTo>
                  <a:lnTo>
                    <a:pt x="127" y="270"/>
                  </a:lnTo>
                  <a:lnTo>
                    <a:pt x="120" y="275"/>
                  </a:lnTo>
                  <a:lnTo>
                    <a:pt x="120" y="275"/>
                  </a:lnTo>
                  <a:lnTo>
                    <a:pt x="109" y="280"/>
                  </a:lnTo>
                  <a:lnTo>
                    <a:pt x="102" y="286"/>
                  </a:lnTo>
                  <a:lnTo>
                    <a:pt x="99" y="291"/>
                  </a:lnTo>
                  <a:lnTo>
                    <a:pt x="99" y="295"/>
                  </a:lnTo>
                  <a:lnTo>
                    <a:pt x="102" y="298"/>
                  </a:lnTo>
                  <a:lnTo>
                    <a:pt x="109" y="301"/>
                  </a:lnTo>
                  <a:lnTo>
                    <a:pt x="120" y="302"/>
                  </a:lnTo>
                  <a:lnTo>
                    <a:pt x="133" y="302"/>
                  </a:lnTo>
                  <a:lnTo>
                    <a:pt x="133" y="302"/>
                  </a:lnTo>
                  <a:lnTo>
                    <a:pt x="148" y="302"/>
                  </a:lnTo>
                  <a:lnTo>
                    <a:pt x="148" y="302"/>
                  </a:lnTo>
                  <a:lnTo>
                    <a:pt x="158" y="302"/>
                  </a:lnTo>
                  <a:lnTo>
                    <a:pt x="158" y="302"/>
                  </a:lnTo>
                  <a:lnTo>
                    <a:pt x="166" y="302"/>
                  </a:lnTo>
                  <a:lnTo>
                    <a:pt x="167" y="304"/>
                  </a:lnTo>
                  <a:lnTo>
                    <a:pt x="167" y="306"/>
                  </a:lnTo>
                  <a:lnTo>
                    <a:pt x="163" y="310"/>
                  </a:lnTo>
                  <a:lnTo>
                    <a:pt x="155" y="314"/>
                  </a:lnTo>
                  <a:lnTo>
                    <a:pt x="145" y="322"/>
                  </a:lnTo>
                  <a:lnTo>
                    <a:pt x="136" y="329"/>
                  </a:lnTo>
                  <a:lnTo>
                    <a:pt x="129" y="339"/>
                  </a:lnTo>
                  <a:lnTo>
                    <a:pt x="127" y="344"/>
                  </a:lnTo>
                  <a:lnTo>
                    <a:pt x="127" y="350"/>
                  </a:lnTo>
                  <a:lnTo>
                    <a:pt x="127" y="350"/>
                  </a:lnTo>
                  <a:lnTo>
                    <a:pt x="127" y="354"/>
                  </a:lnTo>
                  <a:lnTo>
                    <a:pt x="129" y="359"/>
                  </a:lnTo>
                  <a:lnTo>
                    <a:pt x="132" y="362"/>
                  </a:lnTo>
                  <a:lnTo>
                    <a:pt x="136" y="365"/>
                  </a:lnTo>
                  <a:lnTo>
                    <a:pt x="146" y="369"/>
                  </a:lnTo>
                  <a:lnTo>
                    <a:pt x="158" y="372"/>
                  </a:lnTo>
                  <a:lnTo>
                    <a:pt x="170" y="373"/>
                  </a:lnTo>
                  <a:lnTo>
                    <a:pt x="180" y="378"/>
                  </a:lnTo>
                  <a:lnTo>
                    <a:pt x="185" y="381"/>
                  </a:lnTo>
                  <a:lnTo>
                    <a:pt x="189" y="384"/>
                  </a:lnTo>
                  <a:lnTo>
                    <a:pt x="191" y="388"/>
                  </a:lnTo>
                  <a:lnTo>
                    <a:pt x="192" y="393"/>
                  </a:lnTo>
                  <a:lnTo>
                    <a:pt x="192" y="393"/>
                  </a:lnTo>
                  <a:lnTo>
                    <a:pt x="194" y="397"/>
                  </a:lnTo>
                  <a:lnTo>
                    <a:pt x="195" y="400"/>
                  </a:lnTo>
                  <a:lnTo>
                    <a:pt x="201" y="406"/>
                  </a:lnTo>
                  <a:lnTo>
                    <a:pt x="210" y="410"/>
                  </a:lnTo>
                  <a:lnTo>
                    <a:pt x="222" y="415"/>
                  </a:lnTo>
                  <a:lnTo>
                    <a:pt x="235" y="418"/>
                  </a:lnTo>
                  <a:lnTo>
                    <a:pt x="250" y="421"/>
                  </a:lnTo>
                  <a:lnTo>
                    <a:pt x="266" y="422"/>
                  </a:lnTo>
                  <a:lnTo>
                    <a:pt x="284" y="422"/>
                  </a:lnTo>
                  <a:lnTo>
                    <a:pt x="284" y="422"/>
                  </a:lnTo>
                  <a:lnTo>
                    <a:pt x="309" y="421"/>
                  </a:lnTo>
                  <a:lnTo>
                    <a:pt x="332" y="418"/>
                  </a:lnTo>
                  <a:lnTo>
                    <a:pt x="344" y="413"/>
                  </a:lnTo>
                  <a:lnTo>
                    <a:pt x="355" y="410"/>
                  </a:lnTo>
                  <a:lnTo>
                    <a:pt x="363" y="404"/>
                  </a:lnTo>
                  <a:lnTo>
                    <a:pt x="371" y="400"/>
                  </a:lnTo>
                  <a:lnTo>
                    <a:pt x="371" y="400"/>
                  </a:lnTo>
                  <a:lnTo>
                    <a:pt x="384" y="388"/>
                  </a:lnTo>
                  <a:lnTo>
                    <a:pt x="388" y="387"/>
                  </a:lnTo>
                  <a:lnTo>
                    <a:pt x="393" y="385"/>
                  </a:lnTo>
                  <a:lnTo>
                    <a:pt x="393" y="385"/>
                  </a:lnTo>
                  <a:lnTo>
                    <a:pt x="396" y="387"/>
                  </a:lnTo>
                  <a:lnTo>
                    <a:pt x="397" y="390"/>
                  </a:lnTo>
                  <a:lnTo>
                    <a:pt x="397" y="396"/>
                  </a:lnTo>
                  <a:lnTo>
                    <a:pt x="397" y="403"/>
                  </a:lnTo>
                  <a:lnTo>
                    <a:pt x="393" y="434"/>
                  </a:lnTo>
                  <a:lnTo>
                    <a:pt x="393" y="434"/>
                  </a:lnTo>
                  <a:lnTo>
                    <a:pt x="393" y="437"/>
                  </a:lnTo>
                  <a:lnTo>
                    <a:pt x="396" y="440"/>
                  </a:lnTo>
                  <a:lnTo>
                    <a:pt x="405" y="446"/>
                  </a:lnTo>
                  <a:lnTo>
                    <a:pt x="420" y="450"/>
                  </a:lnTo>
                  <a:lnTo>
                    <a:pt x="439" y="456"/>
                  </a:lnTo>
                  <a:lnTo>
                    <a:pt x="459" y="459"/>
                  </a:lnTo>
                  <a:lnTo>
                    <a:pt x="483" y="462"/>
                  </a:lnTo>
                  <a:lnTo>
                    <a:pt x="507" y="464"/>
                  </a:lnTo>
                  <a:lnTo>
                    <a:pt x="530" y="465"/>
                  </a:lnTo>
                  <a:lnTo>
                    <a:pt x="530" y="465"/>
                  </a:lnTo>
                  <a:lnTo>
                    <a:pt x="554" y="464"/>
                  </a:lnTo>
                  <a:lnTo>
                    <a:pt x="573" y="462"/>
                  </a:lnTo>
                  <a:lnTo>
                    <a:pt x="580" y="459"/>
                  </a:lnTo>
                  <a:lnTo>
                    <a:pt x="586" y="456"/>
                  </a:lnTo>
                  <a:lnTo>
                    <a:pt x="591" y="453"/>
                  </a:lnTo>
                  <a:lnTo>
                    <a:pt x="592" y="449"/>
                  </a:lnTo>
                  <a:lnTo>
                    <a:pt x="592" y="449"/>
                  </a:lnTo>
                  <a:lnTo>
                    <a:pt x="597" y="440"/>
                  </a:lnTo>
                  <a:lnTo>
                    <a:pt x="602" y="434"/>
                  </a:lnTo>
                  <a:lnTo>
                    <a:pt x="610" y="431"/>
                  </a:lnTo>
                  <a:lnTo>
                    <a:pt x="617" y="430"/>
                  </a:lnTo>
                  <a:lnTo>
                    <a:pt x="617" y="430"/>
                  </a:lnTo>
                  <a:lnTo>
                    <a:pt x="629" y="431"/>
                  </a:lnTo>
                  <a:lnTo>
                    <a:pt x="641" y="432"/>
                  </a:lnTo>
                  <a:lnTo>
                    <a:pt x="667" y="440"/>
                  </a:lnTo>
                  <a:lnTo>
                    <a:pt x="667" y="440"/>
                  </a:lnTo>
                  <a:lnTo>
                    <a:pt x="681" y="441"/>
                  </a:lnTo>
                  <a:lnTo>
                    <a:pt x="681" y="441"/>
                  </a:lnTo>
                  <a:lnTo>
                    <a:pt x="706" y="440"/>
                  </a:lnTo>
                  <a:lnTo>
                    <a:pt x="738" y="434"/>
                  </a:lnTo>
                  <a:lnTo>
                    <a:pt x="772" y="427"/>
                  </a:lnTo>
                  <a:lnTo>
                    <a:pt x="808" y="418"/>
                  </a:lnTo>
                  <a:lnTo>
                    <a:pt x="839" y="406"/>
                  </a:lnTo>
                  <a:lnTo>
                    <a:pt x="854" y="400"/>
                  </a:lnTo>
                  <a:lnTo>
                    <a:pt x="867" y="394"/>
                  </a:lnTo>
                  <a:lnTo>
                    <a:pt x="877" y="388"/>
                  </a:lnTo>
                  <a:lnTo>
                    <a:pt x="885" y="381"/>
                  </a:lnTo>
                  <a:lnTo>
                    <a:pt x="890" y="375"/>
                  </a:lnTo>
                  <a:lnTo>
                    <a:pt x="892" y="367"/>
                  </a:lnTo>
                  <a:lnTo>
                    <a:pt x="892" y="367"/>
                  </a:lnTo>
                  <a:lnTo>
                    <a:pt x="893" y="363"/>
                  </a:lnTo>
                  <a:lnTo>
                    <a:pt x="895" y="359"/>
                  </a:lnTo>
                  <a:lnTo>
                    <a:pt x="898" y="357"/>
                  </a:lnTo>
                  <a:lnTo>
                    <a:pt x="901" y="356"/>
                  </a:lnTo>
                  <a:lnTo>
                    <a:pt x="901" y="356"/>
                  </a:lnTo>
                  <a:lnTo>
                    <a:pt x="907" y="357"/>
                  </a:lnTo>
                  <a:lnTo>
                    <a:pt x="913" y="363"/>
                  </a:lnTo>
                  <a:lnTo>
                    <a:pt x="917" y="370"/>
                  </a:lnTo>
                  <a:lnTo>
                    <a:pt x="920" y="379"/>
                  </a:lnTo>
                  <a:lnTo>
                    <a:pt x="919" y="391"/>
                  </a:lnTo>
                  <a:lnTo>
                    <a:pt x="917" y="397"/>
                  </a:lnTo>
                  <a:lnTo>
                    <a:pt x="916" y="403"/>
                  </a:lnTo>
                  <a:lnTo>
                    <a:pt x="911" y="409"/>
                  </a:lnTo>
                  <a:lnTo>
                    <a:pt x="907" y="415"/>
                  </a:lnTo>
                  <a:lnTo>
                    <a:pt x="901" y="422"/>
                  </a:lnTo>
                  <a:lnTo>
                    <a:pt x="892" y="428"/>
                  </a:lnTo>
                  <a:lnTo>
                    <a:pt x="892" y="428"/>
                  </a:lnTo>
                  <a:lnTo>
                    <a:pt x="880" y="434"/>
                  </a:lnTo>
                  <a:lnTo>
                    <a:pt x="868" y="441"/>
                  </a:lnTo>
                  <a:lnTo>
                    <a:pt x="854" y="446"/>
                  </a:lnTo>
                  <a:lnTo>
                    <a:pt x="839" y="450"/>
                  </a:lnTo>
                  <a:lnTo>
                    <a:pt x="808" y="458"/>
                  </a:lnTo>
                  <a:lnTo>
                    <a:pt x="775" y="462"/>
                  </a:lnTo>
                  <a:lnTo>
                    <a:pt x="712" y="469"/>
                  </a:lnTo>
                  <a:lnTo>
                    <a:pt x="684" y="472"/>
                  </a:lnTo>
                  <a:lnTo>
                    <a:pt x="662" y="478"/>
                  </a:lnTo>
                  <a:lnTo>
                    <a:pt x="662" y="478"/>
                  </a:lnTo>
                  <a:lnTo>
                    <a:pt x="653" y="481"/>
                  </a:lnTo>
                  <a:lnTo>
                    <a:pt x="647" y="484"/>
                  </a:lnTo>
                  <a:lnTo>
                    <a:pt x="645" y="489"/>
                  </a:lnTo>
                  <a:lnTo>
                    <a:pt x="645" y="493"/>
                  </a:lnTo>
                  <a:lnTo>
                    <a:pt x="647" y="498"/>
                  </a:lnTo>
                  <a:lnTo>
                    <a:pt x="651" y="503"/>
                  </a:lnTo>
                  <a:lnTo>
                    <a:pt x="665" y="515"/>
                  </a:lnTo>
                  <a:lnTo>
                    <a:pt x="684" y="528"/>
                  </a:lnTo>
                  <a:lnTo>
                    <a:pt x="706" y="542"/>
                  </a:lnTo>
                  <a:lnTo>
                    <a:pt x="728" y="556"/>
                  </a:lnTo>
                  <a:lnTo>
                    <a:pt x="749" y="571"/>
                  </a:lnTo>
                  <a:lnTo>
                    <a:pt x="749" y="571"/>
                  </a:lnTo>
                  <a:lnTo>
                    <a:pt x="759" y="580"/>
                  </a:lnTo>
                  <a:lnTo>
                    <a:pt x="762" y="585"/>
                  </a:lnTo>
                  <a:lnTo>
                    <a:pt x="762" y="588"/>
                  </a:lnTo>
                  <a:lnTo>
                    <a:pt x="761" y="589"/>
                  </a:lnTo>
                  <a:lnTo>
                    <a:pt x="759" y="590"/>
                  </a:lnTo>
                  <a:lnTo>
                    <a:pt x="750" y="592"/>
                  </a:lnTo>
                  <a:lnTo>
                    <a:pt x="750" y="592"/>
                  </a:lnTo>
                  <a:lnTo>
                    <a:pt x="738" y="592"/>
                  </a:lnTo>
                  <a:lnTo>
                    <a:pt x="725" y="589"/>
                  </a:lnTo>
                  <a:lnTo>
                    <a:pt x="709" y="585"/>
                  </a:lnTo>
                  <a:lnTo>
                    <a:pt x="693" y="577"/>
                  </a:lnTo>
                  <a:lnTo>
                    <a:pt x="675" y="570"/>
                  </a:lnTo>
                  <a:lnTo>
                    <a:pt x="659" y="559"/>
                  </a:lnTo>
                  <a:lnTo>
                    <a:pt x="644" y="549"/>
                  </a:lnTo>
                  <a:lnTo>
                    <a:pt x="631" y="537"/>
                  </a:lnTo>
                  <a:lnTo>
                    <a:pt x="631" y="537"/>
                  </a:lnTo>
                  <a:lnTo>
                    <a:pt x="622" y="530"/>
                  </a:lnTo>
                  <a:lnTo>
                    <a:pt x="613" y="522"/>
                  </a:lnTo>
                  <a:lnTo>
                    <a:pt x="604" y="517"/>
                  </a:lnTo>
                  <a:lnTo>
                    <a:pt x="594" y="511"/>
                  </a:lnTo>
                  <a:lnTo>
                    <a:pt x="570" y="502"/>
                  </a:lnTo>
                  <a:lnTo>
                    <a:pt x="546" y="496"/>
                  </a:lnTo>
                  <a:lnTo>
                    <a:pt x="521" y="490"/>
                  </a:lnTo>
                  <a:lnTo>
                    <a:pt x="496" y="487"/>
                  </a:lnTo>
                  <a:lnTo>
                    <a:pt x="471" y="486"/>
                  </a:lnTo>
                  <a:lnTo>
                    <a:pt x="447" y="486"/>
                  </a:lnTo>
                  <a:lnTo>
                    <a:pt x="447" y="486"/>
                  </a:lnTo>
                  <a:lnTo>
                    <a:pt x="408" y="487"/>
                  </a:lnTo>
                  <a:lnTo>
                    <a:pt x="408" y="487"/>
                  </a:lnTo>
                  <a:lnTo>
                    <a:pt x="397" y="489"/>
                  </a:lnTo>
                  <a:lnTo>
                    <a:pt x="390" y="493"/>
                  </a:lnTo>
                  <a:lnTo>
                    <a:pt x="383" y="499"/>
                  </a:lnTo>
                  <a:lnTo>
                    <a:pt x="377" y="506"/>
                  </a:lnTo>
                  <a:lnTo>
                    <a:pt x="374" y="515"/>
                  </a:lnTo>
                  <a:lnTo>
                    <a:pt x="371" y="524"/>
                  </a:lnTo>
                  <a:lnTo>
                    <a:pt x="371" y="534"/>
                  </a:lnTo>
                  <a:lnTo>
                    <a:pt x="371" y="545"/>
                  </a:lnTo>
                  <a:lnTo>
                    <a:pt x="372" y="555"/>
                  </a:lnTo>
                  <a:lnTo>
                    <a:pt x="375" y="565"/>
                  </a:lnTo>
                  <a:lnTo>
                    <a:pt x="380" y="574"/>
                  </a:lnTo>
                  <a:lnTo>
                    <a:pt x="384" y="583"/>
                  </a:lnTo>
                  <a:lnTo>
                    <a:pt x="390" y="589"/>
                  </a:lnTo>
                  <a:lnTo>
                    <a:pt x="396" y="595"/>
                  </a:lnTo>
                  <a:lnTo>
                    <a:pt x="403" y="598"/>
                  </a:lnTo>
                  <a:lnTo>
                    <a:pt x="411" y="599"/>
                  </a:lnTo>
                  <a:lnTo>
                    <a:pt x="411" y="599"/>
                  </a:lnTo>
                  <a:lnTo>
                    <a:pt x="427" y="601"/>
                  </a:lnTo>
                  <a:lnTo>
                    <a:pt x="445" y="604"/>
                  </a:lnTo>
                  <a:lnTo>
                    <a:pt x="461" y="608"/>
                  </a:lnTo>
                  <a:lnTo>
                    <a:pt x="477" y="616"/>
                  </a:lnTo>
                  <a:lnTo>
                    <a:pt x="493" y="627"/>
                  </a:lnTo>
                  <a:lnTo>
                    <a:pt x="510" y="642"/>
                  </a:lnTo>
                  <a:lnTo>
                    <a:pt x="526" y="660"/>
                  </a:lnTo>
                  <a:lnTo>
                    <a:pt x="542" y="684"/>
                  </a:lnTo>
                  <a:lnTo>
                    <a:pt x="542" y="684"/>
                  </a:lnTo>
                  <a:lnTo>
                    <a:pt x="551" y="695"/>
                  </a:lnTo>
                  <a:lnTo>
                    <a:pt x="561" y="706"/>
                  </a:lnTo>
                  <a:lnTo>
                    <a:pt x="572" y="714"/>
                  </a:lnTo>
                  <a:lnTo>
                    <a:pt x="582" y="722"/>
                  </a:lnTo>
                  <a:lnTo>
                    <a:pt x="594" y="728"/>
                  </a:lnTo>
                  <a:lnTo>
                    <a:pt x="606" y="732"/>
                  </a:lnTo>
                  <a:lnTo>
                    <a:pt x="628" y="740"/>
                  </a:lnTo>
                  <a:lnTo>
                    <a:pt x="648" y="745"/>
                  </a:lnTo>
                  <a:lnTo>
                    <a:pt x="665" y="751"/>
                  </a:lnTo>
                  <a:lnTo>
                    <a:pt x="670" y="754"/>
                  </a:lnTo>
                  <a:lnTo>
                    <a:pt x="676" y="759"/>
                  </a:lnTo>
                  <a:lnTo>
                    <a:pt x="679" y="763"/>
                  </a:lnTo>
                  <a:lnTo>
                    <a:pt x="679" y="769"/>
                  </a:lnTo>
                  <a:lnTo>
                    <a:pt x="679" y="769"/>
                  </a:lnTo>
                  <a:lnTo>
                    <a:pt x="679" y="772"/>
                  </a:lnTo>
                  <a:lnTo>
                    <a:pt x="676" y="775"/>
                  </a:lnTo>
                  <a:lnTo>
                    <a:pt x="672" y="777"/>
                  </a:lnTo>
                  <a:lnTo>
                    <a:pt x="665" y="778"/>
                  </a:lnTo>
                  <a:lnTo>
                    <a:pt x="665" y="778"/>
                  </a:lnTo>
                  <a:lnTo>
                    <a:pt x="650" y="777"/>
                  </a:lnTo>
                  <a:lnTo>
                    <a:pt x="631" y="772"/>
                  </a:lnTo>
                  <a:lnTo>
                    <a:pt x="585" y="757"/>
                  </a:lnTo>
                  <a:lnTo>
                    <a:pt x="535" y="743"/>
                  </a:lnTo>
                  <a:lnTo>
                    <a:pt x="511" y="735"/>
                  </a:lnTo>
                  <a:lnTo>
                    <a:pt x="489" y="731"/>
                  </a:lnTo>
                  <a:lnTo>
                    <a:pt x="489" y="731"/>
                  </a:lnTo>
                  <a:lnTo>
                    <a:pt x="477" y="729"/>
                  </a:lnTo>
                  <a:lnTo>
                    <a:pt x="464" y="729"/>
                  </a:lnTo>
                  <a:lnTo>
                    <a:pt x="464" y="729"/>
                  </a:lnTo>
                  <a:lnTo>
                    <a:pt x="437" y="731"/>
                  </a:lnTo>
                  <a:lnTo>
                    <a:pt x="411" y="735"/>
                  </a:lnTo>
                  <a:lnTo>
                    <a:pt x="386" y="744"/>
                  </a:lnTo>
                  <a:lnTo>
                    <a:pt x="362" y="754"/>
                  </a:lnTo>
                  <a:lnTo>
                    <a:pt x="341" y="766"/>
                  </a:lnTo>
                  <a:lnTo>
                    <a:pt x="332" y="774"/>
                  </a:lnTo>
                  <a:lnTo>
                    <a:pt x="323" y="781"/>
                  </a:lnTo>
                  <a:lnTo>
                    <a:pt x="318" y="788"/>
                  </a:lnTo>
                  <a:lnTo>
                    <a:pt x="313" y="796"/>
                  </a:lnTo>
                  <a:lnTo>
                    <a:pt x="309" y="805"/>
                  </a:lnTo>
                  <a:lnTo>
                    <a:pt x="307" y="812"/>
                  </a:lnTo>
                  <a:lnTo>
                    <a:pt x="307" y="812"/>
                  </a:lnTo>
                  <a:lnTo>
                    <a:pt x="309" y="821"/>
                  </a:lnTo>
                  <a:lnTo>
                    <a:pt x="312" y="828"/>
                  </a:lnTo>
                  <a:lnTo>
                    <a:pt x="316" y="834"/>
                  </a:lnTo>
                  <a:lnTo>
                    <a:pt x="322" y="839"/>
                  </a:lnTo>
                  <a:lnTo>
                    <a:pt x="331" y="843"/>
                  </a:lnTo>
                  <a:lnTo>
                    <a:pt x="341" y="846"/>
                  </a:lnTo>
                  <a:lnTo>
                    <a:pt x="352" y="847"/>
                  </a:lnTo>
                  <a:lnTo>
                    <a:pt x="363" y="847"/>
                  </a:lnTo>
                  <a:lnTo>
                    <a:pt x="363" y="847"/>
                  </a:lnTo>
                  <a:lnTo>
                    <a:pt x="377" y="847"/>
                  </a:lnTo>
                  <a:lnTo>
                    <a:pt x="391" y="846"/>
                  </a:lnTo>
                  <a:lnTo>
                    <a:pt x="405" y="843"/>
                  </a:lnTo>
                  <a:lnTo>
                    <a:pt x="420" y="840"/>
                  </a:lnTo>
                  <a:lnTo>
                    <a:pt x="434" y="834"/>
                  </a:lnTo>
                  <a:lnTo>
                    <a:pt x="449" y="830"/>
                  </a:lnTo>
                  <a:lnTo>
                    <a:pt x="464" y="822"/>
                  </a:lnTo>
                  <a:lnTo>
                    <a:pt x="477" y="815"/>
                  </a:lnTo>
                  <a:lnTo>
                    <a:pt x="477" y="815"/>
                  </a:lnTo>
                  <a:lnTo>
                    <a:pt x="498" y="805"/>
                  </a:lnTo>
                  <a:lnTo>
                    <a:pt x="504" y="802"/>
                  </a:lnTo>
                  <a:lnTo>
                    <a:pt x="508" y="800"/>
                  </a:lnTo>
                  <a:lnTo>
                    <a:pt x="508" y="800"/>
                  </a:lnTo>
                  <a:lnTo>
                    <a:pt x="511" y="802"/>
                  </a:lnTo>
                  <a:lnTo>
                    <a:pt x="511" y="802"/>
                  </a:lnTo>
                  <a:lnTo>
                    <a:pt x="510" y="806"/>
                  </a:lnTo>
                  <a:lnTo>
                    <a:pt x="505" y="813"/>
                  </a:lnTo>
                  <a:lnTo>
                    <a:pt x="499" y="821"/>
                  </a:lnTo>
                  <a:lnTo>
                    <a:pt x="481" y="840"/>
                  </a:lnTo>
                  <a:lnTo>
                    <a:pt x="461" y="859"/>
                  </a:lnTo>
                  <a:lnTo>
                    <a:pt x="461" y="859"/>
                  </a:lnTo>
                  <a:lnTo>
                    <a:pt x="456" y="865"/>
                  </a:lnTo>
                  <a:lnTo>
                    <a:pt x="455" y="871"/>
                  </a:lnTo>
                  <a:lnTo>
                    <a:pt x="456" y="876"/>
                  </a:lnTo>
                  <a:lnTo>
                    <a:pt x="459" y="881"/>
                  </a:lnTo>
                  <a:lnTo>
                    <a:pt x="465" y="887"/>
                  </a:lnTo>
                  <a:lnTo>
                    <a:pt x="471" y="893"/>
                  </a:lnTo>
                  <a:lnTo>
                    <a:pt x="489" y="903"/>
                  </a:lnTo>
                  <a:lnTo>
                    <a:pt x="508" y="915"/>
                  </a:lnTo>
                  <a:lnTo>
                    <a:pt x="524" y="927"/>
                  </a:lnTo>
                  <a:lnTo>
                    <a:pt x="532" y="933"/>
                  </a:lnTo>
                  <a:lnTo>
                    <a:pt x="538" y="939"/>
                  </a:lnTo>
                  <a:lnTo>
                    <a:pt x="541" y="946"/>
                  </a:lnTo>
                  <a:lnTo>
                    <a:pt x="542" y="952"/>
                  </a:lnTo>
                  <a:lnTo>
                    <a:pt x="542" y="952"/>
                  </a:lnTo>
                  <a:lnTo>
                    <a:pt x="542" y="958"/>
                  </a:lnTo>
                  <a:lnTo>
                    <a:pt x="539" y="963"/>
                  </a:lnTo>
                  <a:lnTo>
                    <a:pt x="536" y="967"/>
                  </a:lnTo>
                  <a:lnTo>
                    <a:pt x="533" y="970"/>
                  </a:lnTo>
                  <a:lnTo>
                    <a:pt x="527" y="973"/>
                  </a:lnTo>
                  <a:lnTo>
                    <a:pt x="521" y="974"/>
                  </a:lnTo>
                  <a:lnTo>
                    <a:pt x="508" y="976"/>
                  </a:lnTo>
                  <a:lnTo>
                    <a:pt x="508" y="976"/>
                  </a:lnTo>
                  <a:lnTo>
                    <a:pt x="499" y="976"/>
                  </a:lnTo>
                  <a:lnTo>
                    <a:pt x="490" y="973"/>
                  </a:lnTo>
                  <a:lnTo>
                    <a:pt x="480" y="971"/>
                  </a:lnTo>
                  <a:lnTo>
                    <a:pt x="471" y="967"/>
                  </a:lnTo>
                  <a:lnTo>
                    <a:pt x="464" y="963"/>
                  </a:lnTo>
                  <a:lnTo>
                    <a:pt x="456" y="957"/>
                  </a:lnTo>
                  <a:lnTo>
                    <a:pt x="452" y="951"/>
                  </a:lnTo>
                  <a:lnTo>
                    <a:pt x="449" y="943"/>
                  </a:lnTo>
                  <a:lnTo>
                    <a:pt x="449" y="943"/>
                  </a:lnTo>
                  <a:lnTo>
                    <a:pt x="445" y="932"/>
                  </a:lnTo>
                  <a:lnTo>
                    <a:pt x="439" y="920"/>
                  </a:lnTo>
                  <a:lnTo>
                    <a:pt x="430" y="909"/>
                  </a:lnTo>
                  <a:lnTo>
                    <a:pt x="420" y="901"/>
                  </a:lnTo>
                  <a:lnTo>
                    <a:pt x="405" y="892"/>
                  </a:lnTo>
                  <a:lnTo>
                    <a:pt x="388" y="886"/>
                  </a:lnTo>
                  <a:lnTo>
                    <a:pt x="369" y="881"/>
                  </a:lnTo>
                  <a:lnTo>
                    <a:pt x="346" y="880"/>
                  </a:lnTo>
                  <a:lnTo>
                    <a:pt x="346" y="880"/>
                  </a:lnTo>
                  <a:lnTo>
                    <a:pt x="326" y="881"/>
                  </a:lnTo>
                  <a:lnTo>
                    <a:pt x="326" y="881"/>
                  </a:lnTo>
                  <a:lnTo>
                    <a:pt x="313" y="883"/>
                  </a:lnTo>
                  <a:lnTo>
                    <a:pt x="301" y="886"/>
                  </a:lnTo>
                  <a:lnTo>
                    <a:pt x="291" y="889"/>
                  </a:lnTo>
                  <a:lnTo>
                    <a:pt x="284" y="893"/>
                  </a:lnTo>
                  <a:lnTo>
                    <a:pt x="278" y="899"/>
                  </a:lnTo>
                  <a:lnTo>
                    <a:pt x="275" y="903"/>
                  </a:lnTo>
                  <a:lnTo>
                    <a:pt x="273" y="909"/>
                  </a:lnTo>
                  <a:lnTo>
                    <a:pt x="273" y="915"/>
                  </a:lnTo>
                  <a:lnTo>
                    <a:pt x="273" y="921"/>
                  </a:lnTo>
                  <a:lnTo>
                    <a:pt x="276" y="927"/>
                  </a:lnTo>
                  <a:lnTo>
                    <a:pt x="281" y="933"/>
                  </a:lnTo>
                  <a:lnTo>
                    <a:pt x="287" y="937"/>
                  </a:lnTo>
                  <a:lnTo>
                    <a:pt x="292" y="942"/>
                  </a:lnTo>
                  <a:lnTo>
                    <a:pt x="300" y="945"/>
                  </a:lnTo>
                  <a:lnTo>
                    <a:pt x="309" y="948"/>
                  </a:lnTo>
                  <a:lnTo>
                    <a:pt x="318" y="949"/>
                  </a:lnTo>
                  <a:lnTo>
                    <a:pt x="318" y="949"/>
                  </a:lnTo>
                  <a:lnTo>
                    <a:pt x="326" y="951"/>
                  </a:lnTo>
                  <a:lnTo>
                    <a:pt x="334" y="954"/>
                  </a:lnTo>
                  <a:lnTo>
                    <a:pt x="340" y="957"/>
                  </a:lnTo>
                  <a:lnTo>
                    <a:pt x="346" y="960"/>
                  </a:lnTo>
                  <a:lnTo>
                    <a:pt x="350" y="963"/>
                  </a:lnTo>
                  <a:lnTo>
                    <a:pt x="353" y="967"/>
                  </a:lnTo>
                  <a:lnTo>
                    <a:pt x="355" y="970"/>
                  </a:lnTo>
                  <a:lnTo>
                    <a:pt x="356" y="974"/>
                  </a:lnTo>
                  <a:lnTo>
                    <a:pt x="355" y="977"/>
                  </a:lnTo>
                  <a:lnTo>
                    <a:pt x="353" y="982"/>
                  </a:lnTo>
                  <a:lnTo>
                    <a:pt x="350" y="985"/>
                  </a:lnTo>
                  <a:lnTo>
                    <a:pt x="346" y="988"/>
                  </a:lnTo>
                  <a:lnTo>
                    <a:pt x="340" y="991"/>
                  </a:lnTo>
                  <a:lnTo>
                    <a:pt x="332" y="992"/>
                  </a:lnTo>
                  <a:lnTo>
                    <a:pt x="323" y="994"/>
                  </a:lnTo>
                  <a:lnTo>
                    <a:pt x="315" y="994"/>
                  </a:lnTo>
                  <a:lnTo>
                    <a:pt x="315" y="994"/>
                  </a:lnTo>
                  <a:lnTo>
                    <a:pt x="289" y="995"/>
                  </a:lnTo>
                  <a:lnTo>
                    <a:pt x="263" y="999"/>
                  </a:lnTo>
                  <a:lnTo>
                    <a:pt x="233" y="1007"/>
                  </a:lnTo>
                  <a:lnTo>
                    <a:pt x="207" y="1016"/>
                  </a:lnTo>
                  <a:lnTo>
                    <a:pt x="194" y="1022"/>
                  </a:lnTo>
                  <a:lnTo>
                    <a:pt x="183" y="1026"/>
                  </a:lnTo>
                  <a:lnTo>
                    <a:pt x="174" y="1032"/>
                  </a:lnTo>
                  <a:lnTo>
                    <a:pt x="168" y="1039"/>
                  </a:lnTo>
                  <a:lnTo>
                    <a:pt x="164" y="1045"/>
                  </a:lnTo>
                  <a:lnTo>
                    <a:pt x="163" y="1051"/>
                  </a:lnTo>
                  <a:lnTo>
                    <a:pt x="164" y="1059"/>
                  </a:lnTo>
                  <a:lnTo>
                    <a:pt x="170" y="1066"/>
                  </a:lnTo>
                  <a:lnTo>
                    <a:pt x="170" y="1066"/>
                  </a:lnTo>
                  <a:lnTo>
                    <a:pt x="177" y="1070"/>
                  </a:lnTo>
                  <a:lnTo>
                    <a:pt x="186" y="1075"/>
                  </a:lnTo>
                  <a:lnTo>
                    <a:pt x="195" y="1078"/>
                  </a:lnTo>
                  <a:lnTo>
                    <a:pt x="207" y="1081"/>
                  </a:lnTo>
                  <a:lnTo>
                    <a:pt x="231" y="1084"/>
                  </a:lnTo>
                  <a:lnTo>
                    <a:pt x="257" y="1085"/>
                  </a:lnTo>
                  <a:lnTo>
                    <a:pt x="257" y="1085"/>
                  </a:lnTo>
                  <a:lnTo>
                    <a:pt x="307" y="1084"/>
                  </a:lnTo>
                  <a:lnTo>
                    <a:pt x="307" y="1084"/>
                  </a:lnTo>
                  <a:lnTo>
                    <a:pt x="353" y="1082"/>
                  </a:lnTo>
                  <a:lnTo>
                    <a:pt x="353" y="1082"/>
                  </a:lnTo>
                  <a:lnTo>
                    <a:pt x="369" y="1082"/>
                  </a:lnTo>
                  <a:lnTo>
                    <a:pt x="383" y="1084"/>
                  </a:lnTo>
                  <a:lnTo>
                    <a:pt x="394" y="1087"/>
                  </a:lnTo>
                  <a:lnTo>
                    <a:pt x="402" y="1091"/>
                  </a:lnTo>
                  <a:lnTo>
                    <a:pt x="402" y="1091"/>
                  </a:lnTo>
                  <a:lnTo>
                    <a:pt x="409" y="1095"/>
                  </a:lnTo>
                  <a:lnTo>
                    <a:pt x="417" y="1100"/>
                  </a:lnTo>
                  <a:lnTo>
                    <a:pt x="425" y="1104"/>
                  </a:lnTo>
                  <a:lnTo>
                    <a:pt x="436" y="1107"/>
                  </a:lnTo>
                  <a:lnTo>
                    <a:pt x="456" y="1112"/>
                  </a:lnTo>
                  <a:lnTo>
                    <a:pt x="478" y="1115"/>
                  </a:lnTo>
                  <a:lnTo>
                    <a:pt x="478" y="1115"/>
                  </a:lnTo>
                  <a:lnTo>
                    <a:pt x="493" y="1113"/>
                  </a:lnTo>
                  <a:lnTo>
                    <a:pt x="508" y="1110"/>
                  </a:lnTo>
                  <a:lnTo>
                    <a:pt x="518" y="1104"/>
                  </a:lnTo>
                  <a:lnTo>
                    <a:pt x="523" y="1101"/>
                  </a:lnTo>
                  <a:lnTo>
                    <a:pt x="527" y="1097"/>
                  </a:lnTo>
                  <a:lnTo>
                    <a:pt x="527" y="1097"/>
                  </a:lnTo>
                  <a:lnTo>
                    <a:pt x="532" y="1091"/>
                  </a:lnTo>
                  <a:lnTo>
                    <a:pt x="536" y="1088"/>
                  </a:lnTo>
                  <a:lnTo>
                    <a:pt x="544" y="1085"/>
                  </a:lnTo>
                  <a:lnTo>
                    <a:pt x="549" y="1082"/>
                  </a:lnTo>
                  <a:lnTo>
                    <a:pt x="567" y="1079"/>
                  </a:lnTo>
                  <a:lnTo>
                    <a:pt x="586" y="1078"/>
                  </a:lnTo>
                  <a:lnTo>
                    <a:pt x="586" y="1078"/>
                  </a:lnTo>
                  <a:lnTo>
                    <a:pt x="628" y="1079"/>
                  </a:lnTo>
                  <a:lnTo>
                    <a:pt x="670" y="1081"/>
                  </a:lnTo>
                  <a:lnTo>
                    <a:pt x="670" y="1081"/>
                  </a:lnTo>
                  <a:lnTo>
                    <a:pt x="693" y="1082"/>
                  </a:lnTo>
                  <a:lnTo>
                    <a:pt x="710" y="1084"/>
                  </a:lnTo>
                  <a:lnTo>
                    <a:pt x="724" y="1085"/>
                  </a:lnTo>
                  <a:lnTo>
                    <a:pt x="737" y="1090"/>
                  </a:lnTo>
                  <a:lnTo>
                    <a:pt x="747" y="1094"/>
                  </a:lnTo>
                  <a:lnTo>
                    <a:pt x="758" y="1100"/>
                  </a:lnTo>
                  <a:lnTo>
                    <a:pt x="766" y="1107"/>
                  </a:lnTo>
                  <a:lnTo>
                    <a:pt x="777" y="1116"/>
                  </a:lnTo>
                  <a:lnTo>
                    <a:pt x="777" y="1116"/>
                  </a:lnTo>
                  <a:lnTo>
                    <a:pt x="786" y="1122"/>
                  </a:lnTo>
                  <a:lnTo>
                    <a:pt x="796" y="1126"/>
                  </a:lnTo>
                  <a:lnTo>
                    <a:pt x="808" y="1129"/>
                  </a:lnTo>
                  <a:lnTo>
                    <a:pt x="820" y="1131"/>
                  </a:lnTo>
                  <a:lnTo>
                    <a:pt x="820" y="1131"/>
                  </a:lnTo>
                  <a:lnTo>
                    <a:pt x="837" y="1128"/>
                  </a:lnTo>
                  <a:lnTo>
                    <a:pt x="856" y="1123"/>
                  </a:lnTo>
                  <a:lnTo>
                    <a:pt x="873" y="1116"/>
                  </a:lnTo>
                  <a:lnTo>
                    <a:pt x="889" y="1106"/>
                  </a:lnTo>
                  <a:lnTo>
                    <a:pt x="889" y="1106"/>
                  </a:lnTo>
                  <a:lnTo>
                    <a:pt x="910" y="1091"/>
                  </a:lnTo>
                  <a:lnTo>
                    <a:pt x="919" y="1087"/>
                  </a:lnTo>
                  <a:lnTo>
                    <a:pt x="924" y="1084"/>
                  </a:lnTo>
                  <a:lnTo>
                    <a:pt x="933" y="1082"/>
                  </a:lnTo>
                  <a:lnTo>
                    <a:pt x="942" y="1082"/>
                  </a:lnTo>
                  <a:lnTo>
                    <a:pt x="967" y="1081"/>
                  </a:lnTo>
                  <a:lnTo>
                    <a:pt x="967" y="1081"/>
                  </a:lnTo>
                  <a:lnTo>
                    <a:pt x="982" y="1079"/>
                  </a:lnTo>
                  <a:lnTo>
                    <a:pt x="994" y="1076"/>
                  </a:lnTo>
                  <a:lnTo>
                    <a:pt x="1003" y="1070"/>
                  </a:lnTo>
                  <a:lnTo>
                    <a:pt x="1006" y="1067"/>
                  </a:lnTo>
                  <a:lnTo>
                    <a:pt x="1009" y="1063"/>
                  </a:lnTo>
                  <a:lnTo>
                    <a:pt x="1010" y="1054"/>
                  </a:lnTo>
                  <a:lnTo>
                    <a:pt x="1010" y="1042"/>
                  </a:lnTo>
                  <a:lnTo>
                    <a:pt x="1006" y="1031"/>
                  </a:lnTo>
                  <a:lnTo>
                    <a:pt x="998" y="1019"/>
                  </a:lnTo>
                  <a:lnTo>
                    <a:pt x="998" y="1019"/>
                  </a:lnTo>
                  <a:lnTo>
                    <a:pt x="995" y="1013"/>
                  </a:lnTo>
                  <a:lnTo>
                    <a:pt x="989" y="1010"/>
                  </a:lnTo>
                  <a:lnTo>
                    <a:pt x="985" y="1008"/>
                  </a:lnTo>
                  <a:lnTo>
                    <a:pt x="979" y="1007"/>
                  </a:lnTo>
                  <a:lnTo>
                    <a:pt x="979" y="1007"/>
                  </a:lnTo>
                  <a:lnTo>
                    <a:pt x="972" y="1008"/>
                  </a:lnTo>
                  <a:lnTo>
                    <a:pt x="963" y="1010"/>
                  </a:lnTo>
                  <a:lnTo>
                    <a:pt x="948" y="1016"/>
                  </a:lnTo>
                  <a:lnTo>
                    <a:pt x="948" y="1016"/>
                  </a:lnTo>
                  <a:lnTo>
                    <a:pt x="933" y="1022"/>
                  </a:lnTo>
                  <a:lnTo>
                    <a:pt x="927" y="1025"/>
                  </a:lnTo>
                  <a:lnTo>
                    <a:pt x="923" y="1025"/>
                  </a:lnTo>
                  <a:lnTo>
                    <a:pt x="923" y="1025"/>
                  </a:lnTo>
                  <a:lnTo>
                    <a:pt x="920" y="1025"/>
                  </a:lnTo>
                  <a:lnTo>
                    <a:pt x="917" y="1023"/>
                  </a:lnTo>
                  <a:lnTo>
                    <a:pt x="916" y="1022"/>
                  </a:lnTo>
                  <a:lnTo>
                    <a:pt x="914" y="1019"/>
                  </a:lnTo>
                  <a:lnTo>
                    <a:pt x="914" y="1019"/>
                  </a:lnTo>
                  <a:lnTo>
                    <a:pt x="911" y="1011"/>
                  </a:lnTo>
                  <a:lnTo>
                    <a:pt x="907" y="1004"/>
                  </a:lnTo>
                  <a:lnTo>
                    <a:pt x="899" y="998"/>
                  </a:lnTo>
                  <a:lnTo>
                    <a:pt x="889" y="994"/>
                  </a:lnTo>
                  <a:lnTo>
                    <a:pt x="879" y="989"/>
                  </a:lnTo>
                  <a:lnTo>
                    <a:pt x="865" y="988"/>
                  </a:lnTo>
                  <a:lnTo>
                    <a:pt x="851" y="986"/>
                  </a:lnTo>
                  <a:lnTo>
                    <a:pt x="833" y="985"/>
                  </a:lnTo>
                  <a:lnTo>
                    <a:pt x="833" y="985"/>
                  </a:lnTo>
                  <a:lnTo>
                    <a:pt x="802" y="986"/>
                  </a:lnTo>
                  <a:lnTo>
                    <a:pt x="768" y="991"/>
                  </a:lnTo>
                  <a:lnTo>
                    <a:pt x="768" y="991"/>
                  </a:lnTo>
                  <a:lnTo>
                    <a:pt x="749" y="992"/>
                  </a:lnTo>
                  <a:lnTo>
                    <a:pt x="749" y="992"/>
                  </a:lnTo>
                  <a:lnTo>
                    <a:pt x="738" y="992"/>
                  </a:lnTo>
                  <a:lnTo>
                    <a:pt x="731" y="991"/>
                  </a:lnTo>
                  <a:lnTo>
                    <a:pt x="725" y="988"/>
                  </a:lnTo>
                  <a:lnTo>
                    <a:pt x="721" y="985"/>
                  </a:lnTo>
                  <a:lnTo>
                    <a:pt x="718" y="982"/>
                  </a:lnTo>
                  <a:lnTo>
                    <a:pt x="716" y="977"/>
                  </a:lnTo>
                  <a:lnTo>
                    <a:pt x="715" y="974"/>
                  </a:lnTo>
                  <a:lnTo>
                    <a:pt x="716" y="970"/>
                  </a:lnTo>
                  <a:lnTo>
                    <a:pt x="716" y="970"/>
                  </a:lnTo>
                  <a:lnTo>
                    <a:pt x="718" y="966"/>
                  </a:lnTo>
                  <a:lnTo>
                    <a:pt x="721" y="961"/>
                  </a:lnTo>
                  <a:lnTo>
                    <a:pt x="730" y="954"/>
                  </a:lnTo>
                  <a:lnTo>
                    <a:pt x="735" y="952"/>
                  </a:lnTo>
                  <a:lnTo>
                    <a:pt x="741" y="949"/>
                  </a:lnTo>
                  <a:lnTo>
                    <a:pt x="747" y="948"/>
                  </a:lnTo>
                  <a:lnTo>
                    <a:pt x="755" y="948"/>
                  </a:lnTo>
                  <a:lnTo>
                    <a:pt x="755" y="948"/>
                  </a:lnTo>
                  <a:lnTo>
                    <a:pt x="762" y="948"/>
                  </a:lnTo>
                  <a:lnTo>
                    <a:pt x="771" y="949"/>
                  </a:lnTo>
                  <a:lnTo>
                    <a:pt x="771" y="949"/>
                  </a:lnTo>
                  <a:lnTo>
                    <a:pt x="787" y="954"/>
                  </a:lnTo>
                  <a:lnTo>
                    <a:pt x="805" y="957"/>
                  </a:lnTo>
                  <a:lnTo>
                    <a:pt x="822" y="958"/>
                  </a:lnTo>
                  <a:lnTo>
                    <a:pt x="842" y="958"/>
                  </a:lnTo>
                  <a:lnTo>
                    <a:pt x="842" y="958"/>
                  </a:lnTo>
                  <a:lnTo>
                    <a:pt x="871" y="958"/>
                  </a:lnTo>
                  <a:lnTo>
                    <a:pt x="899" y="955"/>
                  </a:lnTo>
                  <a:lnTo>
                    <a:pt x="927" y="949"/>
                  </a:lnTo>
                  <a:lnTo>
                    <a:pt x="955" y="943"/>
                  </a:lnTo>
                  <a:lnTo>
                    <a:pt x="955" y="943"/>
                  </a:lnTo>
                  <a:lnTo>
                    <a:pt x="966" y="940"/>
                  </a:lnTo>
                  <a:lnTo>
                    <a:pt x="973" y="937"/>
                  </a:lnTo>
                  <a:lnTo>
                    <a:pt x="979" y="933"/>
                  </a:lnTo>
                  <a:lnTo>
                    <a:pt x="982" y="930"/>
                  </a:lnTo>
                  <a:lnTo>
                    <a:pt x="985" y="926"/>
                  </a:lnTo>
                  <a:lnTo>
                    <a:pt x="985" y="921"/>
                  </a:lnTo>
                  <a:lnTo>
                    <a:pt x="985" y="917"/>
                  </a:lnTo>
                  <a:lnTo>
                    <a:pt x="984" y="912"/>
                  </a:lnTo>
                  <a:lnTo>
                    <a:pt x="979" y="903"/>
                  </a:lnTo>
                  <a:lnTo>
                    <a:pt x="975" y="893"/>
                  </a:lnTo>
                  <a:lnTo>
                    <a:pt x="970" y="884"/>
                  </a:lnTo>
                  <a:lnTo>
                    <a:pt x="969" y="880"/>
                  </a:lnTo>
                  <a:lnTo>
                    <a:pt x="967" y="874"/>
                  </a:lnTo>
                  <a:lnTo>
                    <a:pt x="967" y="874"/>
                  </a:lnTo>
                  <a:lnTo>
                    <a:pt x="969" y="871"/>
                  </a:lnTo>
                  <a:lnTo>
                    <a:pt x="970" y="868"/>
                  </a:lnTo>
                  <a:lnTo>
                    <a:pt x="973" y="865"/>
                  </a:lnTo>
                  <a:lnTo>
                    <a:pt x="978" y="864"/>
                  </a:lnTo>
                  <a:lnTo>
                    <a:pt x="989" y="861"/>
                  </a:lnTo>
                  <a:lnTo>
                    <a:pt x="1004" y="861"/>
                  </a:lnTo>
                  <a:lnTo>
                    <a:pt x="1004" y="861"/>
                  </a:lnTo>
                  <a:lnTo>
                    <a:pt x="1026" y="861"/>
                  </a:lnTo>
                  <a:lnTo>
                    <a:pt x="1050" y="864"/>
                  </a:lnTo>
                  <a:lnTo>
                    <a:pt x="1075" y="865"/>
                  </a:lnTo>
                  <a:lnTo>
                    <a:pt x="1099" y="865"/>
                  </a:lnTo>
                  <a:lnTo>
                    <a:pt x="1099" y="865"/>
                  </a:lnTo>
                  <a:lnTo>
                    <a:pt x="1110" y="864"/>
                  </a:lnTo>
                  <a:lnTo>
                    <a:pt x="1121" y="861"/>
                  </a:lnTo>
                  <a:lnTo>
                    <a:pt x="1133" y="856"/>
                  </a:lnTo>
                  <a:lnTo>
                    <a:pt x="1144" y="850"/>
                  </a:lnTo>
                  <a:lnTo>
                    <a:pt x="1156" y="843"/>
                  </a:lnTo>
                  <a:lnTo>
                    <a:pt x="1168" y="834"/>
                  </a:lnTo>
                  <a:lnTo>
                    <a:pt x="1178" y="824"/>
                  </a:lnTo>
                  <a:lnTo>
                    <a:pt x="1189" y="813"/>
                  </a:lnTo>
                  <a:lnTo>
                    <a:pt x="1209" y="790"/>
                  </a:lnTo>
                  <a:lnTo>
                    <a:pt x="1217" y="778"/>
                  </a:lnTo>
                  <a:lnTo>
                    <a:pt x="1224" y="766"/>
                  </a:lnTo>
                  <a:lnTo>
                    <a:pt x="1230" y="754"/>
                  </a:lnTo>
                  <a:lnTo>
                    <a:pt x="1234" y="743"/>
                  </a:lnTo>
                  <a:lnTo>
                    <a:pt x="1239" y="732"/>
                  </a:lnTo>
                  <a:lnTo>
                    <a:pt x="1241" y="722"/>
                  </a:lnTo>
                  <a:lnTo>
                    <a:pt x="1241" y="722"/>
                  </a:lnTo>
                  <a:lnTo>
                    <a:pt x="1239" y="714"/>
                  </a:lnTo>
                  <a:lnTo>
                    <a:pt x="1237" y="709"/>
                  </a:lnTo>
                  <a:lnTo>
                    <a:pt x="1234" y="704"/>
                  </a:lnTo>
                  <a:lnTo>
                    <a:pt x="1232" y="700"/>
                  </a:lnTo>
                  <a:lnTo>
                    <a:pt x="1226" y="695"/>
                  </a:lnTo>
                  <a:lnTo>
                    <a:pt x="1220" y="692"/>
                  </a:lnTo>
                  <a:lnTo>
                    <a:pt x="1205" y="687"/>
                  </a:lnTo>
                  <a:lnTo>
                    <a:pt x="1187" y="684"/>
                  </a:lnTo>
                  <a:lnTo>
                    <a:pt x="1168" y="680"/>
                  </a:lnTo>
                  <a:lnTo>
                    <a:pt x="1147" y="680"/>
                  </a:lnTo>
                  <a:lnTo>
                    <a:pt x="1125" y="679"/>
                  </a:lnTo>
                  <a:lnTo>
                    <a:pt x="1125" y="679"/>
                  </a:lnTo>
                  <a:lnTo>
                    <a:pt x="1051" y="680"/>
                  </a:lnTo>
                  <a:lnTo>
                    <a:pt x="1051" y="680"/>
                  </a:lnTo>
                  <a:lnTo>
                    <a:pt x="1043" y="680"/>
                  </a:lnTo>
                  <a:lnTo>
                    <a:pt x="1037" y="679"/>
                  </a:lnTo>
                  <a:lnTo>
                    <a:pt x="1034" y="678"/>
                  </a:lnTo>
                  <a:lnTo>
                    <a:pt x="1034" y="675"/>
                  </a:lnTo>
                  <a:lnTo>
                    <a:pt x="1037" y="672"/>
                  </a:lnTo>
                  <a:lnTo>
                    <a:pt x="1041" y="667"/>
                  </a:lnTo>
                  <a:lnTo>
                    <a:pt x="1057" y="660"/>
                  </a:lnTo>
                  <a:lnTo>
                    <a:pt x="1082" y="653"/>
                  </a:lnTo>
                  <a:lnTo>
                    <a:pt x="1113" y="647"/>
                  </a:lnTo>
                  <a:lnTo>
                    <a:pt x="1150" y="641"/>
                  </a:lnTo>
                  <a:lnTo>
                    <a:pt x="1170" y="641"/>
                  </a:lnTo>
                  <a:lnTo>
                    <a:pt x="1190" y="639"/>
                  </a:lnTo>
                  <a:lnTo>
                    <a:pt x="1190" y="639"/>
                  </a:lnTo>
                  <a:lnTo>
                    <a:pt x="1211" y="641"/>
                  </a:lnTo>
                  <a:lnTo>
                    <a:pt x="1211" y="641"/>
                  </a:lnTo>
                  <a:lnTo>
                    <a:pt x="1230" y="641"/>
                  </a:lnTo>
                  <a:lnTo>
                    <a:pt x="1230" y="641"/>
                  </a:lnTo>
                  <a:lnTo>
                    <a:pt x="1246" y="641"/>
                  </a:lnTo>
                  <a:lnTo>
                    <a:pt x="1260" y="639"/>
                  </a:lnTo>
                  <a:lnTo>
                    <a:pt x="1270" y="636"/>
                  </a:lnTo>
                  <a:lnTo>
                    <a:pt x="1277" y="633"/>
                  </a:lnTo>
                  <a:lnTo>
                    <a:pt x="1283" y="629"/>
                  </a:lnTo>
                  <a:lnTo>
                    <a:pt x="1288" y="624"/>
                  </a:lnTo>
                  <a:lnTo>
                    <a:pt x="1291" y="620"/>
                  </a:lnTo>
                  <a:lnTo>
                    <a:pt x="1292" y="614"/>
                  </a:lnTo>
                  <a:lnTo>
                    <a:pt x="1294" y="604"/>
                  </a:lnTo>
                  <a:lnTo>
                    <a:pt x="1294" y="592"/>
                  </a:lnTo>
                  <a:lnTo>
                    <a:pt x="1294" y="583"/>
                  </a:lnTo>
                  <a:lnTo>
                    <a:pt x="1297" y="579"/>
                  </a:lnTo>
                  <a:lnTo>
                    <a:pt x="1299" y="574"/>
                  </a:lnTo>
                  <a:lnTo>
                    <a:pt x="1299" y="574"/>
                  </a:lnTo>
                  <a:lnTo>
                    <a:pt x="1302" y="573"/>
                  </a:lnTo>
                  <a:lnTo>
                    <a:pt x="1307" y="571"/>
                  </a:lnTo>
                  <a:lnTo>
                    <a:pt x="1316" y="570"/>
                  </a:lnTo>
                  <a:lnTo>
                    <a:pt x="1316" y="570"/>
                  </a:lnTo>
                  <a:lnTo>
                    <a:pt x="1325" y="570"/>
                  </a:lnTo>
                  <a:lnTo>
                    <a:pt x="1335" y="573"/>
                  </a:lnTo>
                  <a:lnTo>
                    <a:pt x="1359" y="577"/>
                  </a:lnTo>
                  <a:lnTo>
                    <a:pt x="1359" y="577"/>
                  </a:lnTo>
                  <a:lnTo>
                    <a:pt x="1384" y="583"/>
                  </a:lnTo>
                  <a:lnTo>
                    <a:pt x="1398" y="586"/>
                  </a:lnTo>
                  <a:lnTo>
                    <a:pt x="1413" y="586"/>
                  </a:lnTo>
                  <a:lnTo>
                    <a:pt x="1413" y="586"/>
                  </a:lnTo>
                  <a:lnTo>
                    <a:pt x="1425" y="586"/>
                  </a:lnTo>
                  <a:lnTo>
                    <a:pt x="1437" y="585"/>
                  </a:lnTo>
                  <a:lnTo>
                    <a:pt x="1437" y="585"/>
                  </a:lnTo>
                  <a:lnTo>
                    <a:pt x="1447" y="582"/>
                  </a:lnTo>
                  <a:lnTo>
                    <a:pt x="1454" y="577"/>
                  </a:lnTo>
                  <a:lnTo>
                    <a:pt x="1460" y="573"/>
                  </a:lnTo>
                  <a:lnTo>
                    <a:pt x="1465" y="568"/>
                  </a:lnTo>
                  <a:lnTo>
                    <a:pt x="1469" y="564"/>
                  </a:lnTo>
                  <a:lnTo>
                    <a:pt x="1471" y="558"/>
                  </a:lnTo>
                  <a:lnTo>
                    <a:pt x="1474" y="548"/>
                  </a:lnTo>
                  <a:lnTo>
                    <a:pt x="1475" y="537"/>
                  </a:lnTo>
                  <a:lnTo>
                    <a:pt x="1478" y="530"/>
                  </a:lnTo>
                  <a:lnTo>
                    <a:pt x="1481" y="525"/>
                  </a:lnTo>
                  <a:lnTo>
                    <a:pt x="1484" y="524"/>
                  </a:lnTo>
                  <a:lnTo>
                    <a:pt x="1490" y="522"/>
                  </a:lnTo>
                  <a:lnTo>
                    <a:pt x="1496" y="521"/>
                  </a:lnTo>
                  <a:lnTo>
                    <a:pt x="1496" y="521"/>
                  </a:lnTo>
                  <a:lnTo>
                    <a:pt x="1509" y="520"/>
                  </a:lnTo>
                  <a:lnTo>
                    <a:pt x="1525" y="514"/>
                  </a:lnTo>
                  <a:lnTo>
                    <a:pt x="1545" y="503"/>
                  </a:lnTo>
                  <a:lnTo>
                    <a:pt x="1570" y="490"/>
                  </a:lnTo>
                  <a:lnTo>
                    <a:pt x="1633" y="455"/>
                  </a:lnTo>
                  <a:lnTo>
                    <a:pt x="1719" y="406"/>
                  </a:lnTo>
                  <a:lnTo>
                    <a:pt x="1719" y="406"/>
                  </a:lnTo>
                  <a:lnTo>
                    <a:pt x="1742" y="393"/>
                  </a:lnTo>
                  <a:lnTo>
                    <a:pt x="1765" y="382"/>
                  </a:lnTo>
                  <a:lnTo>
                    <a:pt x="1787" y="373"/>
                  </a:lnTo>
                  <a:lnTo>
                    <a:pt x="1807" y="366"/>
                  </a:lnTo>
                  <a:lnTo>
                    <a:pt x="1847" y="353"/>
                  </a:lnTo>
                  <a:lnTo>
                    <a:pt x="1881" y="344"/>
                  </a:lnTo>
                  <a:lnTo>
                    <a:pt x="1909" y="336"/>
                  </a:lnTo>
                  <a:lnTo>
                    <a:pt x="1931" y="328"/>
                  </a:lnTo>
                  <a:lnTo>
                    <a:pt x="1940" y="323"/>
                  </a:lnTo>
                  <a:lnTo>
                    <a:pt x="1946" y="319"/>
                  </a:lnTo>
                  <a:lnTo>
                    <a:pt x="1951" y="313"/>
                  </a:lnTo>
                  <a:lnTo>
                    <a:pt x="1952" y="306"/>
                  </a:lnTo>
                  <a:lnTo>
                    <a:pt x="1952" y="306"/>
                  </a:lnTo>
                  <a:lnTo>
                    <a:pt x="1952" y="301"/>
                  </a:lnTo>
                  <a:lnTo>
                    <a:pt x="1951" y="297"/>
                  </a:lnTo>
                  <a:lnTo>
                    <a:pt x="1946" y="294"/>
                  </a:lnTo>
                  <a:lnTo>
                    <a:pt x="1940" y="291"/>
                  </a:lnTo>
                  <a:lnTo>
                    <a:pt x="1924" y="288"/>
                  </a:lnTo>
                  <a:lnTo>
                    <a:pt x="1903" y="286"/>
                  </a:lnTo>
                  <a:lnTo>
                    <a:pt x="1903" y="286"/>
                  </a:lnTo>
                  <a:lnTo>
                    <a:pt x="1868" y="288"/>
                  </a:lnTo>
                  <a:lnTo>
                    <a:pt x="1831" y="291"/>
                  </a:lnTo>
                  <a:lnTo>
                    <a:pt x="1831" y="291"/>
                  </a:lnTo>
                  <a:lnTo>
                    <a:pt x="1796" y="294"/>
                  </a:lnTo>
                  <a:lnTo>
                    <a:pt x="1765" y="295"/>
                  </a:lnTo>
                  <a:lnTo>
                    <a:pt x="1765" y="295"/>
                  </a:lnTo>
                  <a:lnTo>
                    <a:pt x="1753" y="295"/>
                  </a:lnTo>
                  <a:lnTo>
                    <a:pt x="1744" y="294"/>
                  </a:lnTo>
                  <a:lnTo>
                    <a:pt x="1744" y="294"/>
                  </a:lnTo>
                  <a:lnTo>
                    <a:pt x="1740" y="291"/>
                  </a:lnTo>
                  <a:lnTo>
                    <a:pt x="1740" y="288"/>
                  </a:lnTo>
                  <a:lnTo>
                    <a:pt x="1742" y="285"/>
                  </a:lnTo>
                  <a:lnTo>
                    <a:pt x="1747" y="282"/>
                  </a:lnTo>
                  <a:lnTo>
                    <a:pt x="1763" y="276"/>
                  </a:lnTo>
                  <a:lnTo>
                    <a:pt x="1787" y="270"/>
                  </a:lnTo>
                  <a:lnTo>
                    <a:pt x="1813" y="263"/>
                  </a:lnTo>
                  <a:lnTo>
                    <a:pt x="1841" y="258"/>
                  </a:lnTo>
                  <a:lnTo>
                    <a:pt x="1868" y="255"/>
                  </a:lnTo>
                  <a:lnTo>
                    <a:pt x="1892" y="254"/>
                  </a:lnTo>
                  <a:lnTo>
                    <a:pt x="1892" y="254"/>
                  </a:lnTo>
                  <a:lnTo>
                    <a:pt x="1900" y="254"/>
                  </a:lnTo>
                  <a:lnTo>
                    <a:pt x="1909" y="255"/>
                  </a:lnTo>
                  <a:lnTo>
                    <a:pt x="1909" y="255"/>
                  </a:lnTo>
                  <a:lnTo>
                    <a:pt x="1921" y="258"/>
                  </a:lnTo>
                  <a:lnTo>
                    <a:pt x="1934" y="258"/>
                  </a:lnTo>
                  <a:lnTo>
                    <a:pt x="1934" y="258"/>
                  </a:lnTo>
                  <a:lnTo>
                    <a:pt x="1949" y="258"/>
                  </a:lnTo>
                  <a:lnTo>
                    <a:pt x="1965" y="255"/>
                  </a:lnTo>
                  <a:lnTo>
                    <a:pt x="1985" y="251"/>
                  </a:lnTo>
                  <a:lnTo>
                    <a:pt x="2005" y="245"/>
                  </a:lnTo>
                  <a:lnTo>
                    <a:pt x="2030" y="236"/>
                  </a:lnTo>
                  <a:lnTo>
                    <a:pt x="2057" y="224"/>
                  </a:lnTo>
                  <a:lnTo>
                    <a:pt x="2089" y="210"/>
                  </a:lnTo>
                  <a:lnTo>
                    <a:pt x="2125" y="193"/>
                  </a:lnTo>
                  <a:lnTo>
                    <a:pt x="2125" y="193"/>
                  </a:lnTo>
                  <a:lnTo>
                    <a:pt x="2159" y="176"/>
                  </a:lnTo>
                  <a:lnTo>
                    <a:pt x="2183" y="159"/>
                  </a:lnTo>
                  <a:lnTo>
                    <a:pt x="2190" y="153"/>
                  </a:lnTo>
                  <a:lnTo>
                    <a:pt x="2196" y="147"/>
                  </a:lnTo>
                  <a:lnTo>
                    <a:pt x="2200" y="143"/>
                  </a:lnTo>
                  <a:lnTo>
                    <a:pt x="2203" y="139"/>
                  </a:lnTo>
                  <a:lnTo>
                    <a:pt x="2203" y="134"/>
                  </a:lnTo>
                  <a:lnTo>
                    <a:pt x="2202" y="131"/>
                  </a:lnTo>
                  <a:lnTo>
                    <a:pt x="2199" y="128"/>
                  </a:lnTo>
                  <a:lnTo>
                    <a:pt x="2196" y="125"/>
                  </a:lnTo>
                  <a:lnTo>
                    <a:pt x="2184" y="122"/>
                  </a:lnTo>
                  <a:lnTo>
                    <a:pt x="2171" y="122"/>
                  </a:lnTo>
                  <a:lnTo>
                    <a:pt x="2171" y="122"/>
                  </a:lnTo>
                  <a:lnTo>
                    <a:pt x="2157" y="122"/>
                  </a:lnTo>
                  <a:lnTo>
                    <a:pt x="2144" y="124"/>
                  </a:lnTo>
                  <a:lnTo>
                    <a:pt x="2144" y="124"/>
                  </a:lnTo>
                  <a:lnTo>
                    <a:pt x="2129" y="125"/>
                  </a:lnTo>
                  <a:lnTo>
                    <a:pt x="2116" y="127"/>
                  </a:lnTo>
                  <a:lnTo>
                    <a:pt x="2116" y="127"/>
                  </a:lnTo>
                  <a:lnTo>
                    <a:pt x="2100" y="125"/>
                  </a:lnTo>
                  <a:lnTo>
                    <a:pt x="2084" y="124"/>
                  </a:lnTo>
                  <a:lnTo>
                    <a:pt x="2070" y="119"/>
                  </a:lnTo>
                  <a:lnTo>
                    <a:pt x="2057" y="113"/>
                  </a:lnTo>
                  <a:lnTo>
                    <a:pt x="2047" y="108"/>
                  </a:lnTo>
                  <a:lnTo>
                    <a:pt x="2039" y="100"/>
                  </a:lnTo>
                  <a:lnTo>
                    <a:pt x="2036" y="96"/>
                  </a:lnTo>
                  <a:lnTo>
                    <a:pt x="2035" y="90"/>
                  </a:lnTo>
                  <a:lnTo>
                    <a:pt x="2035" y="86"/>
                  </a:lnTo>
                  <a:lnTo>
                    <a:pt x="2035" y="81"/>
                  </a:lnTo>
                  <a:lnTo>
                    <a:pt x="2035" y="81"/>
                  </a:lnTo>
                  <a:lnTo>
                    <a:pt x="2033" y="75"/>
                  </a:lnTo>
                  <a:lnTo>
                    <a:pt x="2032" y="72"/>
                  </a:lnTo>
                  <a:lnTo>
                    <a:pt x="2030" y="69"/>
                  </a:lnTo>
                  <a:lnTo>
                    <a:pt x="2028" y="66"/>
                  </a:lnTo>
                  <a:lnTo>
                    <a:pt x="2017" y="63"/>
                  </a:lnTo>
                  <a:lnTo>
                    <a:pt x="2007" y="63"/>
                  </a:lnTo>
                  <a:lnTo>
                    <a:pt x="2007" y="63"/>
                  </a:lnTo>
                  <a:lnTo>
                    <a:pt x="1988" y="65"/>
                  </a:lnTo>
                  <a:lnTo>
                    <a:pt x="1988" y="65"/>
                  </a:lnTo>
                  <a:lnTo>
                    <a:pt x="1970" y="65"/>
                  </a:lnTo>
                  <a:lnTo>
                    <a:pt x="1970" y="65"/>
                  </a:lnTo>
                  <a:lnTo>
                    <a:pt x="1964" y="65"/>
                  </a:lnTo>
                  <a:lnTo>
                    <a:pt x="1958" y="63"/>
                  </a:lnTo>
                  <a:lnTo>
                    <a:pt x="1955" y="62"/>
                  </a:lnTo>
                  <a:lnTo>
                    <a:pt x="1952" y="59"/>
                  </a:lnTo>
                  <a:lnTo>
                    <a:pt x="1952" y="59"/>
                  </a:lnTo>
                  <a:lnTo>
                    <a:pt x="1951" y="54"/>
                  </a:lnTo>
                  <a:lnTo>
                    <a:pt x="1945" y="52"/>
                  </a:lnTo>
                  <a:lnTo>
                    <a:pt x="1937" y="50"/>
                  </a:lnTo>
                  <a:lnTo>
                    <a:pt x="1927" y="49"/>
                  </a:lnTo>
                  <a:lnTo>
                    <a:pt x="1927" y="49"/>
                  </a:lnTo>
                  <a:lnTo>
                    <a:pt x="1900" y="52"/>
                  </a:lnTo>
                  <a:lnTo>
                    <a:pt x="1868" y="57"/>
                  </a:lnTo>
                  <a:lnTo>
                    <a:pt x="1832" y="66"/>
                  </a:lnTo>
                  <a:lnTo>
                    <a:pt x="1793" y="81"/>
                  </a:lnTo>
                  <a:lnTo>
                    <a:pt x="1793" y="81"/>
                  </a:lnTo>
                  <a:lnTo>
                    <a:pt x="1774" y="87"/>
                  </a:lnTo>
                  <a:lnTo>
                    <a:pt x="1762" y="88"/>
                  </a:lnTo>
                  <a:lnTo>
                    <a:pt x="1762" y="88"/>
                  </a:lnTo>
                  <a:lnTo>
                    <a:pt x="1759" y="88"/>
                  </a:lnTo>
                  <a:lnTo>
                    <a:pt x="1757" y="87"/>
                  </a:lnTo>
                  <a:lnTo>
                    <a:pt x="1757" y="86"/>
                  </a:lnTo>
                  <a:lnTo>
                    <a:pt x="1759" y="83"/>
                  </a:lnTo>
                  <a:lnTo>
                    <a:pt x="1763" y="75"/>
                  </a:lnTo>
                  <a:lnTo>
                    <a:pt x="1774" y="66"/>
                  </a:lnTo>
                  <a:lnTo>
                    <a:pt x="1785" y="57"/>
                  </a:lnTo>
                  <a:lnTo>
                    <a:pt x="1797" y="49"/>
                  </a:lnTo>
                  <a:lnTo>
                    <a:pt x="1810" y="41"/>
                  </a:lnTo>
                  <a:lnTo>
                    <a:pt x="1821" y="37"/>
                  </a:lnTo>
                  <a:lnTo>
                    <a:pt x="1821" y="37"/>
                  </a:lnTo>
                  <a:lnTo>
                    <a:pt x="1825" y="34"/>
                  </a:lnTo>
                  <a:lnTo>
                    <a:pt x="1822" y="32"/>
                  </a:lnTo>
                  <a:lnTo>
                    <a:pt x="1803" y="31"/>
                  </a:lnTo>
                  <a:lnTo>
                    <a:pt x="1726" y="28"/>
                  </a:lnTo>
                  <a:lnTo>
                    <a:pt x="1679" y="26"/>
                  </a:lnTo>
                  <a:lnTo>
                    <a:pt x="1635" y="23"/>
                  </a:lnTo>
                  <a:lnTo>
                    <a:pt x="1616" y="21"/>
                  </a:lnTo>
                  <a:lnTo>
                    <a:pt x="1598" y="18"/>
                  </a:lnTo>
                  <a:lnTo>
                    <a:pt x="1585" y="13"/>
                  </a:lnTo>
                  <a:lnTo>
                    <a:pt x="1574" y="9"/>
                  </a:lnTo>
                  <a:lnTo>
                    <a:pt x="1574" y="9"/>
                  </a:lnTo>
                  <a:lnTo>
                    <a:pt x="1570" y="6"/>
                  </a:lnTo>
                  <a:lnTo>
                    <a:pt x="1564" y="3"/>
                  </a:lnTo>
                  <a:lnTo>
                    <a:pt x="1553" y="1"/>
                  </a:lnTo>
                  <a:lnTo>
                    <a:pt x="1553" y="1"/>
                  </a:lnTo>
                  <a:lnTo>
                    <a:pt x="1543" y="3"/>
                  </a:lnTo>
                  <a:lnTo>
                    <a:pt x="1534" y="6"/>
                  </a:lnTo>
                  <a:lnTo>
                    <a:pt x="1514" y="15"/>
                  </a:lnTo>
                  <a:lnTo>
                    <a:pt x="1514" y="15"/>
                  </a:lnTo>
                  <a:lnTo>
                    <a:pt x="1493" y="25"/>
                  </a:lnTo>
                  <a:lnTo>
                    <a:pt x="1484" y="28"/>
                  </a:lnTo>
                  <a:lnTo>
                    <a:pt x="1474" y="28"/>
                  </a:lnTo>
                  <a:lnTo>
                    <a:pt x="1474" y="28"/>
                  </a:lnTo>
                  <a:lnTo>
                    <a:pt x="1468" y="28"/>
                  </a:lnTo>
                  <a:lnTo>
                    <a:pt x="1462" y="26"/>
                  </a:lnTo>
                  <a:lnTo>
                    <a:pt x="1454" y="23"/>
                  </a:lnTo>
                  <a:lnTo>
                    <a:pt x="1449" y="18"/>
                  </a:lnTo>
                  <a:lnTo>
                    <a:pt x="1449" y="18"/>
                  </a:lnTo>
                  <a:lnTo>
                    <a:pt x="1438" y="10"/>
                  </a:lnTo>
                  <a:lnTo>
                    <a:pt x="1427" y="4"/>
                  </a:lnTo>
                  <a:lnTo>
                    <a:pt x="1413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65" name="Freeform: Shape 248">
              <a:extLst>
                <a:ext uri="{FF2B5EF4-FFF2-40B4-BE49-F238E27FC236}">
                  <a16:creationId xmlns:a16="http://schemas.microsoft.com/office/drawing/2014/main" id="{9E517B5F-315A-AC46-8218-4160860DC555}"/>
                </a:ext>
              </a:extLst>
            </p:cNvPr>
            <p:cNvSpPr/>
            <p:nvPr/>
          </p:nvSpPr>
          <p:spPr>
            <a:xfrm>
              <a:off x="1941119" y="426240"/>
              <a:ext cx="290520" cy="193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08" h="538">
                  <a:moveTo>
                    <a:pt x="206" y="0"/>
                  </a:moveTo>
                  <a:lnTo>
                    <a:pt x="206" y="0"/>
                  </a:lnTo>
                  <a:lnTo>
                    <a:pt x="192" y="1"/>
                  </a:lnTo>
                  <a:lnTo>
                    <a:pt x="180" y="3"/>
                  </a:lnTo>
                  <a:lnTo>
                    <a:pt x="173" y="5"/>
                  </a:lnTo>
                  <a:lnTo>
                    <a:pt x="167" y="10"/>
                  </a:lnTo>
                  <a:lnTo>
                    <a:pt x="164" y="14"/>
                  </a:lnTo>
                  <a:lnTo>
                    <a:pt x="164" y="16"/>
                  </a:lnTo>
                  <a:lnTo>
                    <a:pt x="166" y="19"/>
                  </a:lnTo>
                  <a:lnTo>
                    <a:pt x="170" y="22"/>
                  </a:lnTo>
                  <a:lnTo>
                    <a:pt x="179" y="25"/>
                  </a:lnTo>
                  <a:lnTo>
                    <a:pt x="179" y="25"/>
                  </a:lnTo>
                  <a:lnTo>
                    <a:pt x="195" y="29"/>
                  </a:lnTo>
                  <a:lnTo>
                    <a:pt x="206" y="33"/>
                  </a:lnTo>
                  <a:lnTo>
                    <a:pt x="213" y="38"/>
                  </a:lnTo>
                  <a:lnTo>
                    <a:pt x="216" y="44"/>
                  </a:lnTo>
                  <a:lnTo>
                    <a:pt x="216" y="47"/>
                  </a:lnTo>
                  <a:lnTo>
                    <a:pt x="216" y="48"/>
                  </a:lnTo>
                  <a:lnTo>
                    <a:pt x="211" y="53"/>
                  </a:lnTo>
                  <a:lnTo>
                    <a:pt x="204" y="56"/>
                  </a:lnTo>
                  <a:lnTo>
                    <a:pt x="192" y="56"/>
                  </a:lnTo>
                  <a:lnTo>
                    <a:pt x="192" y="56"/>
                  </a:lnTo>
                  <a:lnTo>
                    <a:pt x="185" y="56"/>
                  </a:lnTo>
                  <a:lnTo>
                    <a:pt x="185" y="56"/>
                  </a:lnTo>
                  <a:lnTo>
                    <a:pt x="164" y="56"/>
                  </a:lnTo>
                  <a:lnTo>
                    <a:pt x="164" y="56"/>
                  </a:lnTo>
                  <a:lnTo>
                    <a:pt x="136" y="57"/>
                  </a:lnTo>
                  <a:lnTo>
                    <a:pt x="124" y="59"/>
                  </a:lnTo>
                  <a:lnTo>
                    <a:pt x="117" y="61"/>
                  </a:lnTo>
                  <a:lnTo>
                    <a:pt x="114" y="63"/>
                  </a:lnTo>
                  <a:lnTo>
                    <a:pt x="113" y="66"/>
                  </a:lnTo>
                  <a:lnTo>
                    <a:pt x="113" y="67"/>
                  </a:lnTo>
                  <a:lnTo>
                    <a:pt x="114" y="70"/>
                  </a:lnTo>
                  <a:lnTo>
                    <a:pt x="123" y="76"/>
                  </a:lnTo>
                  <a:lnTo>
                    <a:pt x="139" y="84"/>
                  </a:lnTo>
                  <a:lnTo>
                    <a:pt x="139" y="84"/>
                  </a:lnTo>
                  <a:lnTo>
                    <a:pt x="150" y="88"/>
                  </a:lnTo>
                  <a:lnTo>
                    <a:pt x="157" y="93"/>
                  </a:lnTo>
                  <a:lnTo>
                    <a:pt x="163" y="97"/>
                  </a:lnTo>
                  <a:lnTo>
                    <a:pt x="164" y="100"/>
                  </a:lnTo>
                  <a:lnTo>
                    <a:pt x="164" y="103"/>
                  </a:lnTo>
                  <a:lnTo>
                    <a:pt x="163" y="106"/>
                  </a:lnTo>
                  <a:lnTo>
                    <a:pt x="158" y="109"/>
                  </a:lnTo>
                  <a:lnTo>
                    <a:pt x="154" y="110"/>
                  </a:lnTo>
                  <a:lnTo>
                    <a:pt x="139" y="115"/>
                  </a:lnTo>
                  <a:lnTo>
                    <a:pt x="120" y="116"/>
                  </a:lnTo>
                  <a:lnTo>
                    <a:pt x="99" y="118"/>
                  </a:lnTo>
                  <a:lnTo>
                    <a:pt x="79" y="119"/>
                  </a:lnTo>
                  <a:lnTo>
                    <a:pt x="79" y="119"/>
                  </a:lnTo>
                  <a:lnTo>
                    <a:pt x="70" y="119"/>
                  </a:lnTo>
                  <a:lnTo>
                    <a:pt x="62" y="122"/>
                  </a:lnTo>
                  <a:lnTo>
                    <a:pt x="55" y="125"/>
                  </a:lnTo>
                  <a:lnTo>
                    <a:pt x="49" y="129"/>
                  </a:lnTo>
                  <a:lnTo>
                    <a:pt x="45" y="135"/>
                  </a:lnTo>
                  <a:lnTo>
                    <a:pt x="42" y="141"/>
                  </a:lnTo>
                  <a:lnTo>
                    <a:pt x="40" y="147"/>
                  </a:lnTo>
                  <a:lnTo>
                    <a:pt x="40" y="155"/>
                  </a:lnTo>
                  <a:lnTo>
                    <a:pt x="40" y="160"/>
                  </a:lnTo>
                  <a:lnTo>
                    <a:pt x="43" y="168"/>
                  </a:lnTo>
                  <a:lnTo>
                    <a:pt x="48" y="174"/>
                  </a:lnTo>
                  <a:lnTo>
                    <a:pt x="53" y="181"/>
                  </a:lnTo>
                  <a:lnTo>
                    <a:pt x="61" y="185"/>
                  </a:lnTo>
                  <a:lnTo>
                    <a:pt x="70" y="190"/>
                  </a:lnTo>
                  <a:lnTo>
                    <a:pt x="80" y="194"/>
                  </a:lnTo>
                  <a:lnTo>
                    <a:pt x="92" y="196"/>
                  </a:lnTo>
                  <a:lnTo>
                    <a:pt x="92" y="196"/>
                  </a:lnTo>
                  <a:lnTo>
                    <a:pt x="110" y="200"/>
                  </a:lnTo>
                  <a:lnTo>
                    <a:pt x="116" y="203"/>
                  </a:lnTo>
                  <a:lnTo>
                    <a:pt x="120" y="206"/>
                  </a:lnTo>
                  <a:lnTo>
                    <a:pt x="123" y="209"/>
                  </a:lnTo>
                  <a:lnTo>
                    <a:pt x="124" y="212"/>
                  </a:lnTo>
                  <a:lnTo>
                    <a:pt x="124" y="215"/>
                  </a:lnTo>
                  <a:lnTo>
                    <a:pt x="124" y="218"/>
                  </a:lnTo>
                  <a:lnTo>
                    <a:pt x="121" y="221"/>
                  </a:lnTo>
                  <a:lnTo>
                    <a:pt x="118" y="224"/>
                  </a:lnTo>
                  <a:lnTo>
                    <a:pt x="108" y="230"/>
                  </a:lnTo>
                  <a:lnTo>
                    <a:pt x="95" y="233"/>
                  </a:lnTo>
                  <a:lnTo>
                    <a:pt x="80" y="234"/>
                  </a:lnTo>
                  <a:lnTo>
                    <a:pt x="80" y="234"/>
                  </a:lnTo>
                  <a:lnTo>
                    <a:pt x="67" y="234"/>
                  </a:lnTo>
                  <a:lnTo>
                    <a:pt x="53" y="231"/>
                  </a:lnTo>
                  <a:lnTo>
                    <a:pt x="53" y="231"/>
                  </a:lnTo>
                  <a:lnTo>
                    <a:pt x="39" y="227"/>
                  </a:lnTo>
                  <a:lnTo>
                    <a:pt x="25" y="227"/>
                  </a:lnTo>
                  <a:lnTo>
                    <a:pt x="25" y="227"/>
                  </a:lnTo>
                  <a:lnTo>
                    <a:pt x="15" y="227"/>
                  </a:lnTo>
                  <a:lnTo>
                    <a:pt x="6" y="230"/>
                  </a:lnTo>
                  <a:lnTo>
                    <a:pt x="2" y="234"/>
                  </a:lnTo>
                  <a:lnTo>
                    <a:pt x="0" y="240"/>
                  </a:lnTo>
                  <a:lnTo>
                    <a:pt x="2" y="246"/>
                  </a:lnTo>
                  <a:lnTo>
                    <a:pt x="8" y="253"/>
                  </a:lnTo>
                  <a:lnTo>
                    <a:pt x="17" y="261"/>
                  </a:lnTo>
                  <a:lnTo>
                    <a:pt x="30" y="268"/>
                  </a:lnTo>
                  <a:lnTo>
                    <a:pt x="30" y="268"/>
                  </a:lnTo>
                  <a:lnTo>
                    <a:pt x="37" y="273"/>
                  </a:lnTo>
                  <a:lnTo>
                    <a:pt x="43" y="277"/>
                  </a:lnTo>
                  <a:lnTo>
                    <a:pt x="49" y="282"/>
                  </a:lnTo>
                  <a:lnTo>
                    <a:pt x="52" y="287"/>
                  </a:lnTo>
                  <a:lnTo>
                    <a:pt x="58" y="296"/>
                  </a:lnTo>
                  <a:lnTo>
                    <a:pt x="62" y="307"/>
                  </a:lnTo>
                  <a:lnTo>
                    <a:pt x="67" y="317"/>
                  </a:lnTo>
                  <a:lnTo>
                    <a:pt x="73" y="326"/>
                  </a:lnTo>
                  <a:lnTo>
                    <a:pt x="77" y="330"/>
                  </a:lnTo>
                  <a:lnTo>
                    <a:pt x="83" y="335"/>
                  </a:lnTo>
                  <a:lnTo>
                    <a:pt x="89" y="339"/>
                  </a:lnTo>
                  <a:lnTo>
                    <a:pt x="98" y="344"/>
                  </a:lnTo>
                  <a:lnTo>
                    <a:pt x="98" y="344"/>
                  </a:lnTo>
                  <a:lnTo>
                    <a:pt x="105" y="347"/>
                  </a:lnTo>
                  <a:lnTo>
                    <a:pt x="116" y="348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69" y="348"/>
                  </a:lnTo>
                  <a:lnTo>
                    <a:pt x="204" y="344"/>
                  </a:lnTo>
                  <a:lnTo>
                    <a:pt x="204" y="344"/>
                  </a:lnTo>
                  <a:lnTo>
                    <a:pt x="240" y="339"/>
                  </a:lnTo>
                  <a:lnTo>
                    <a:pt x="269" y="338"/>
                  </a:lnTo>
                  <a:lnTo>
                    <a:pt x="269" y="338"/>
                  </a:lnTo>
                  <a:lnTo>
                    <a:pt x="282" y="338"/>
                  </a:lnTo>
                  <a:lnTo>
                    <a:pt x="293" y="341"/>
                  </a:lnTo>
                  <a:lnTo>
                    <a:pt x="300" y="344"/>
                  </a:lnTo>
                  <a:lnTo>
                    <a:pt x="303" y="347"/>
                  </a:lnTo>
                  <a:lnTo>
                    <a:pt x="305" y="349"/>
                  </a:lnTo>
                  <a:lnTo>
                    <a:pt x="305" y="349"/>
                  </a:lnTo>
                  <a:lnTo>
                    <a:pt x="305" y="352"/>
                  </a:lnTo>
                  <a:lnTo>
                    <a:pt x="305" y="355"/>
                  </a:lnTo>
                  <a:lnTo>
                    <a:pt x="302" y="361"/>
                  </a:lnTo>
                  <a:lnTo>
                    <a:pt x="296" y="366"/>
                  </a:lnTo>
                  <a:lnTo>
                    <a:pt x="287" y="370"/>
                  </a:lnTo>
                  <a:lnTo>
                    <a:pt x="265" y="378"/>
                  </a:lnTo>
                  <a:lnTo>
                    <a:pt x="238" y="385"/>
                  </a:lnTo>
                  <a:lnTo>
                    <a:pt x="213" y="389"/>
                  </a:lnTo>
                  <a:lnTo>
                    <a:pt x="191" y="395"/>
                  </a:lnTo>
                  <a:lnTo>
                    <a:pt x="183" y="398"/>
                  </a:lnTo>
                  <a:lnTo>
                    <a:pt x="179" y="401"/>
                  </a:lnTo>
                  <a:lnTo>
                    <a:pt x="177" y="405"/>
                  </a:lnTo>
                  <a:lnTo>
                    <a:pt x="179" y="408"/>
                  </a:lnTo>
                  <a:lnTo>
                    <a:pt x="179" y="408"/>
                  </a:lnTo>
                  <a:lnTo>
                    <a:pt x="191" y="417"/>
                  </a:lnTo>
                  <a:lnTo>
                    <a:pt x="206" y="428"/>
                  </a:lnTo>
                  <a:lnTo>
                    <a:pt x="242" y="448"/>
                  </a:lnTo>
                  <a:lnTo>
                    <a:pt x="259" y="459"/>
                  </a:lnTo>
                  <a:lnTo>
                    <a:pt x="272" y="468"/>
                  </a:lnTo>
                  <a:lnTo>
                    <a:pt x="276" y="472"/>
                  </a:lnTo>
                  <a:lnTo>
                    <a:pt x="279" y="476"/>
                  </a:lnTo>
                  <a:lnTo>
                    <a:pt x="281" y="481"/>
                  </a:lnTo>
                  <a:lnTo>
                    <a:pt x="279" y="484"/>
                  </a:lnTo>
                  <a:lnTo>
                    <a:pt x="279" y="484"/>
                  </a:lnTo>
                  <a:lnTo>
                    <a:pt x="279" y="487"/>
                  </a:lnTo>
                  <a:lnTo>
                    <a:pt x="281" y="491"/>
                  </a:lnTo>
                  <a:lnTo>
                    <a:pt x="285" y="496"/>
                  </a:lnTo>
                  <a:lnTo>
                    <a:pt x="291" y="499"/>
                  </a:lnTo>
                  <a:lnTo>
                    <a:pt x="307" y="507"/>
                  </a:lnTo>
                  <a:lnTo>
                    <a:pt x="330" y="516"/>
                  </a:lnTo>
                  <a:lnTo>
                    <a:pt x="355" y="525"/>
                  </a:lnTo>
                  <a:lnTo>
                    <a:pt x="380" y="531"/>
                  </a:lnTo>
                  <a:lnTo>
                    <a:pt x="403" y="536"/>
                  </a:lnTo>
                  <a:lnTo>
                    <a:pt x="424" y="538"/>
                  </a:lnTo>
                  <a:lnTo>
                    <a:pt x="424" y="538"/>
                  </a:lnTo>
                  <a:lnTo>
                    <a:pt x="431" y="537"/>
                  </a:lnTo>
                  <a:lnTo>
                    <a:pt x="437" y="537"/>
                  </a:lnTo>
                  <a:lnTo>
                    <a:pt x="442" y="534"/>
                  </a:lnTo>
                  <a:lnTo>
                    <a:pt x="445" y="531"/>
                  </a:lnTo>
                  <a:lnTo>
                    <a:pt x="445" y="531"/>
                  </a:lnTo>
                  <a:lnTo>
                    <a:pt x="452" y="524"/>
                  </a:lnTo>
                  <a:lnTo>
                    <a:pt x="461" y="518"/>
                  </a:lnTo>
                  <a:lnTo>
                    <a:pt x="471" y="515"/>
                  </a:lnTo>
                  <a:lnTo>
                    <a:pt x="483" y="515"/>
                  </a:lnTo>
                  <a:lnTo>
                    <a:pt x="483" y="515"/>
                  </a:lnTo>
                  <a:lnTo>
                    <a:pt x="498" y="515"/>
                  </a:lnTo>
                  <a:lnTo>
                    <a:pt x="513" y="518"/>
                  </a:lnTo>
                  <a:lnTo>
                    <a:pt x="529" y="522"/>
                  </a:lnTo>
                  <a:lnTo>
                    <a:pt x="545" y="528"/>
                  </a:lnTo>
                  <a:lnTo>
                    <a:pt x="545" y="528"/>
                  </a:lnTo>
                  <a:lnTo>
                    <a:pt x="552" y="530"/>
                  </a:lnTo>
                  <a:lnTo>
                    <a:pt x="552" y="530"/>
                  </a:lnTo>
                  <a:lnTo>
                    <a:pt x="559" y="528"/>
                  </a:lnTo>
                  <a:lnTo>
                    <a:pt x="563" y="527"/>
                  </a:lnTo>
                  <a:lnTo>
                    <a:pt x="567" y="522"/>
                  </a:lnTo>
                  <a:lnTo>
                    <a:pt x="572" y="516"/>
                  </a:lnTo>
                  <a:lnTo>
                    <a:pt x="579" y="503"/>
                  </a:lnTo>
                  <a:lnTo>
                    <a:pt x="585" y="488"/>
                  </a:lnTo>
                  <a:lnTo>
                    <a:pt x="585" y="488"/>
                  </a:lnTo>
                  <a:lnTo>
                    <a:pt x="591" y="473"/>
                  </a:lnTo>
                  <a:lnTo>
                    <a:pt x="597" y="460"/>
                  </a:lnTo>
                  <a:lnTo>
                    <a:pt x="604" y="451"/>
                  </a:lnTo>
                  <a:lnTo>
                    <a:pt x="607" y="448"/>
                  </a:lnTo>
                  <a:lnTo>
                    <a:pt x="612" y="448"/>
                  </a:lnTo>
                  <a:lnTo>
                    <a:pt x="612" y="448"/>
                  </a:lnTo>
                  <a:lnTo>
                    <a:pt x="615" y="448"/>
                  </a:lnTo>
                  <a:lnTo>
                    <a:pt x="617" y="450"/>
                  </a:lnTo>
                  <a:lnTo>
                    <a:pt x="617" y="450"/>
                  </a:lnTo>
                  <a:lnTo>
                    <a:pt x="622" y="453"/>
                  </a:lnTo>
                  <a:lnTo>
                    <a:pt x="626" y="453"/>
                  </a:lnTo>
                  <a:lnTo>
                    <a:pt x="626" y="453"/>
                  </a:lnTo>
                  <a:lnTo>
                    <a:pt x="631" y="453"/>
                  </a:lnTo>
                  <a:lnTo>
                    <a:pt x="634" y="451"/>
                  </a:lnTo>
                  <a:lnTo>
                    <a:pt x="638" y="445"/>
                  </a:lnTo>
                  <a:lnTo>
                    <a:pt x="650" y="428"/>
                  </a:lnTo>
                  <a:lnTo>
                    <a:pt x="656" y="417"/>
                  </a:lnTo>
                  <a:lnTo>
                    <a:pt x="665" y="407"/>
                  </a:lnTo>
                  <a:lnTo>
                    <a:pt x="675" y="398"/>
                  </a:lnTo>
                  <a:lnTo>
                    <a:pt x="683" y="394"/>
                  </a:lnTo>
                  <a:lnTo>
                    <a:pt x="688" y="391"/>
                  </a:lnTo>
                  <a:lnTo>
                    <a:pt x="688" y="391"/>
                  </a:lnTo>
                  <a:lnTo>
                    <a:pt x="708" y="385"/>
                  </a:lnTo>
                  <a:lnTo>
                    <a:pt x="727" y="379"/>
                  </a:lnTo>
                  <a:lnTo>
                    <a:pt x="764" y="372"/>
                  </a:lnTo>
                  <a:lnTo>
                    <a:pt x="781" y="367"/>
                  </a:lnTo>
                  <a:lnTo>
                    <a:pt x="795" y="363"/>
                  </a:lnTo>
                  <a:lnTo>
                    <a:pt x="799" y="360"/>
                  </a:lnTo>
                  <a:lnTo>
                    <a:pt x="804" y="357"/>
                  </a:lnTo>
                  <a:lnTo>
                    <a:pt x="806" y="354"/>
                  </a:lnTo>
                  <a:lnTo>
                    <a:pt x="808" y="349"/>
                  </a:lnTo>
                  <a:lnTo>
                    <a:pt x="808" y="349"/>
                  </a:lnTo>
                  <a:lnTo>
                    <a:pt x="808" y="345"/>
                  </a:lnTo>
                  <a:lnTo>
                    <a:pt x="806" y="339"/>
                  </a:lnTo>
                  <a:lnTo>
                    <a:pt x="804" y="333"/>
                  </a:lnTo>
                  <a:lnTo>
                    <a:pt x="799" y="329"/>
                  </a:lnTo>
                  <a:lnTo>
                    <a:pt x="792" y="324"/>
                  </a:lnTo>
                  <a:lnTo>
                    <a:pt x="783" y="320"/>
                  </a:lnTo>
                  <a:lnTo>
                    <a:pt x="771" y="318"/>
                  </a:lnTo>
                  <a:lnTo>
                    <a:pt x="758" y="317"/>
                  </a:lnTo>
                  <a:lnTo>
                    <a:pt x="758" y="317"/>
                  </a:lnTo>
                  <a:lnTo>
                    <a:pt x="739" y="318"/>
                  </a:lnTo>
                  <a:lnTo>
                    <a:pt x="739" y="318"/>
                  </a:lnTo>
                  <a:lnTo>
                    <a:pt x="721" y="320"/>
                  </a:lnTo>
                  <a:lnTo>
                    <a:pt x="721" y="320"/>
                  </a:lnTo>
                  <a:lnTo>
                    <a:pt x="705" y="318"/>
                  </a:lnTo>
                  <a:lnTo>
                    <a:pt x="690" y="315"/>
                  </a:lnTo>
                  <a:lnTo>
                    <a:pt x="678" y="311"/>
                  </a:lnTo>
                  <a:lnTo>
                    <a:pt x="671" y="307"/>
                  </a:lnTo>
                  <a:lnTo>
                    <a:pt x="665" y="299"/>
                  </a:lnTo>
                  <a:lnTo>
                    <a:pt x="663" y="295"/>
                  </a:lnTo>
                  <a:lnTo>
                    <a:pt x="662" y="290"/>
                  </a:lnTo>
                  <a:lnTo>
                    <a:pt x="663" y="286"/>
                  </a:lnTo>
                  <a:lnTo>
                    <a:pt x="665" y="282"/>
                  </a:lnTo>
                  <a:lnTo>
                    <a:pt x="671" y="271"/>
                  </a:lnTo>
                  <a:lnTo>
                    <a:pt x="671" y="271"/>
                  </a:lnTo>
                  <a:lnTo>
                    <a:pt x="674" y="265"/>
                  </a:lnTo>
                  <a:lnTo>
                    <a:pt x="675" y="261"/>
                  </a:lnTo>
                  <a:lnTo>
                    <a:pt x="674" y="256"/>
                  </a:lnTo>
                  <a:lnTo>
                    <a:pt x="672" y="252"/>
                  </a:lnTo>
                  <a:lnTo>
                    <a:pt x="668" y="248"/>
                  </a:lnTo>
                  <a:lnTo>
                    <a:pt x="663" y="243"/>
                  </a:lnTo>
                  <a:lnTo>
                    <a:pt x="653" y="236"/>
                  </a:lnTo>
                  <a:lnTo>
                    <a:pt x="641" y="230"/>
                  </a:lnTo>
                  <a:lnTo>
                    <a:pt x="637" y="225"/>
                  </a:lnTo>
                  <a:lnTo>
                    <a:pt x="634" y="222"/>
                  </a:lnTo>
                  <a:lnTo>
                    <a:pt x="632" y="218"/>
                  </a:lnTo>
                  <a:lnTo>
                    <a:pt x="632" y="215"/>
                  </a:lnTo>
                  <a:lnTo>
                    <a:pt x="634" y="211"/>
                  </a:lnTo>
                  <a:lnTo>
                    <a:pt x="640" y="206"/>
                  </a:lnTo>
                  <a:lnTo>
                    <a:pt x="640" y="206"/>
                  </a:lnTo>
                  <a:lnTo>
                    <a:pt x="644" y="200"/>
                  </a:lnTo>
                  <a:lnTo>
                    <a:pt x="646" y="197"/>
                  </a:lnTo>
                  <a:lnTo>
                    <a:pt x="646" y="194"/>
                  </a:lnTo>
                  <a:lnTo>
                    <a:pt x="644" y="189"/>
                  </a:lnTo>
                  <a:lnTo>
                    <a:pt x="640" y="184"/>
                  </a:lnTo>
                  <a:lnTo>
                    <a:pt x="632" y="180"/>
                  </a:lnTo>
                  <a:lnTo>
                    <a:pt x="625" y="177"/>
                  </a:lnTo>
                  <a:lnTo>
                    <a:pt x="616" y="175"/>
                  </a:lnTo>
                  <a:lnTo>
                    <a:pt x="609" y="174"/>
                  </a:lnTo>
                  <a:lnTo>
                    <a:pt x="609" y="174"/>
                  </a:lnTo>
                  <a:lnTo>
                    <a:pt x="600" y="175"/>
                  </a:lnTo>
                  <a:lnTo>
                    <a:pt x="592" y="178"/>
                  </a:lnTo>
                  <a:lnTo>
                    <a:pt x="589" y="181"/>
                  </a:lnTo>
                  <a:lnTo>
                    <a:pt x="588" y="184"/>
                  </a:lnTo>
                  <a:lnTo>
                    <a:pt x="588" y="189"/>
                  </a:lnTo>
                  <a:lnTo>
                    <a:pt x="589" y="193"/>
                  </a:lnTo>
                  <a:lnTo>
                    <a:pt x="589" y="193"/>
                  </a:lnTo>
                  <a:lnTo>
                    <a:pt x="589" y="200"/>
                  </a:lnTo>
                  <a:lnTo>
                    <a:pt x="588" y="206"/>
                  </a:lnTo>
                  <a:lnTo>
                    <a:pt x="585" y="209"/>
                  </a:lnTo>
                  <a:lnTo>
                    <a:pt x="581" y="209"/>
                  </a:lnTo>
                  <a:lnTo>
                    <a:pt x="581" y="209"/>
                  </a:lnTo>
                  <a:lnTo>
                    <a:pt x="573" y="209"/>
                  </a:lnTo>
                  <a:lnTo>
                    <a:pt x="564" y="206"/>
                  </a:lnTo>
                  <a:lnTo>
                    <a:pt x="557" y="200"/>
                  </a:lnTo>
                  <a:lnTo>
                    <a:pt x="548" y="194"/>
                  </a:lnTo>
                  <a:lnTo>
                    <a:pt x="539" y="187"/>
                  </a:lnTo>
                  <a:lnTo>
                    <a:pt x="532" y="180"/>
                  </a:lnTo>
                  <a:lnTo>
                    <a:pt x="527" y="171"/>
                  </a:lnTo>
                  <a:lnTo>
                    <a:pt x="523" y="162"/>
                  </a:lnTo>
                  <a:lnTo>
                    <a:pt x="523" y="162"/>
                  </a:lnTo>
                  <a:lnTo>
                    <a:pt x="520" y="156"/>
                  </a:lnTo>
                  <a:lnTo>
                    <a:pt x="514" y="150"/>
                  </a:lnTo>
                  <a:lnTo>
                    <a:pt x="507" y="144"/>
                  </a:lnTo>
                  <a:lnTo>
                    <a:pt x="496" y="140"/>
                  </a:lnTo>
                  <a:lnTo>
                    <a:pt x="471" y="128"/>
                  </a:lnTo>
                  <a:lnTo>
                    <a:pt x="440" y="116"/>
                  </a:lnTo>
                  <a:lnTo>
                    <a:pt x="406" y="103"/>
                  </a:lnTo>
                  <a:lnTo>
                    <a:pt x="371" y="87"/>
                  </a:lnTo>
                  <a:lnTo>
                    <a:pt x="352" y="76"/>
                  </a:lnTo>
                  <a:lnTo>
                    <a:pt x="334" y="66"/>
                  </a:lnTo>
                  <a:lnTo>
                    <a:pt x="318" y="54"/>
                  </a:lnTo>
                  <a:lnTo>
                    <a:pt x="302" y="41"/>
                  </a:lnTo>
                  <a:lnTo>
                    <a:pt x="302" y="41"/>
                  </a:lnTo>
                  <a:lnTo>
                    <a:pt x="288" y="29"/>
                  </a:lnTo>
                  <a:lnTo>
                    <a:pt x="275" y="20"/>
                  </a:lnTo>
                  <a:lnTo>
                    <a:pt x="262" y="14"/>
                  </a:lnTo>
                  <a:lnTo>
                    <a:pt x="250" y="8"/>
                  </a:lnTo>
                  <a:lnTo>
                    <a:pt x="238" y="4"/>
                  </a:lnTo>
                  <a:lnTo>
                    <a:pt x="226" y="1"/>
                  </a:lnTo>
                  <a:lnTo>
                    <a:pt x="214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66" name="Freeform: Shape 249">
              <a:extLst>
                <a:ext uri="{FF2B5EF4-FFF2-40B4-BE49-F238E27FC236}">
                  <a16:creationId xmlns:a16="http://schemas.microsoft.com/office/drawing/2014/main" id="{AE6B0DD2-5409-AC43-9038-74F6B6F385F5}"/>
                </a:ext>
              </a:extLst>
            </p:cNvPr>
            <p:cNvSpPr/>
            <p:nvPr/>
          </p:nvSpPr>
          <p:spPr>
            <a:xfrm>
              <a:off x="1854719" y="506879"/>
              <a:ext cx="36360" cy="21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2" h="60">
                  <a:moveTo>
                    <a:pt x="14" y="0"/>
                  </a:moveTo>
                  <a:lnTo>
                    <a:pt x="14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7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22" y="26"/>
                  </a:lnTo>
                  <a:lnTo>
                    <a:pt x="39" y="43"/>
                  </a:lnTo>
                  <a:lnTo>
                    <a:pt x="50" y="49"/>
                  </a:lnTo>
                  <a:lnTo>
                    <a:pt x="60" y="55"/>
                  </a:lnTo>
                  <a:lnTo>
                    <a:pt x="70" y="59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85" y="60"/>
                  </a:lnTo>
                  <a:lnTo>
                    <a:pt x="91" y="58"/>
                  </a:lnTo>
                  <a:lnTo>
                    <a:pt x="96" y="53"/>
                  </a:lnTo>
                  <a:lnTo>
                    <a:pt x="100" y="47"/>
                  </a:lnTo>
                  <a:lnTo>
                    <a:pt x="100" y="47"/>
                  </a:lnTo>
                  <a:lnTo>
                    <a:pt x="102" y="43"/>
                  </a:lnTo>
                  <a:lnTo>
                    <a:pt x="102" y="38"/>
                  </a:lnTo>
                  <a:lnTo>
                    <a:pt x="100" y="34"/>
                  </a:lnTo>
                  <a:lnTo>
                    <a:pt x="97" y="29"/>
                  </a:lnTo>
                  <a:lnTo>
                    <a:pt x="93" y="25"/>
                  </a:lnTo>
                  <a:lnTo>
                    <a:pt x="88" y="21"/>
                  </a:lnTo>
                  <a:lnTo>
                    <a:pt x="75" y="13"/>
                  </a:lnTo>
                  <a:lnTo>
                    <a:pt x="59" y="7"/>
                  </a:lnTo>
                  <a:lnTo>
                    <a:pt x="42" y="3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67" name="Freeform: Shape 250">
              <a:extLst>
                <a:ext uri="{FF2B5EF4-FFF2-40B4-BE49-F238E27FC236}">
                  <a16:creationId xmlns:a16="http://schemas.microsoft.com/office/drawing/2014/main" id="{8CAB5FEB-BAE0-C044-A914-A90CAE6E7E2C}"/>
                </a:ext>
              </a:extLst>
            </p:cNvPr>
            <p:cNvSpPr/>
            <p:nvPr/>
          </p:nvSpPr>
          <p:spPr>
            <a:xfrm>
              <a:off x="1714319" y="546840"/>
              <a:ext cx="165960" cy="87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62" h="245">
                  <a:moveTo>
                    <a:pt x="91" y="0"/>
                  </a:moveTo>
                  <a:lnTo>
                    <a:pt x="91" y="0"/>
                  </a:lnTo>
                  <a:lnTo>
                    <a:pt x="68" y="0"/>
                  </a:lnTo>
                  <a:lnTo>
                    <a:pt x="47" y="3"/>
                  </a:lnTo>
                  <a:lnTo>
                    <a:pt x="28" y="4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9" y="12"/>
                  </a:lnTo>
                  <a:lnTo>
                    <a:pt x="4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4" y="53"/>
                  </a:lnTo>
                  <a:lnTo>
                    <a:pt x="13" y="66"/>
                  </a:lnTo>
                  <a:lnTo>
                    <a:pt x="22" y="78"/>
                  </a:lnTo>
                  <a:lnTo>
                    <a:pt x="28" y="82"/>
                  </a:lnTo>
                  <a:lnTo>
                    <a:pt x="34" y="85"/>
                  </a:lnTo>
                  <a:lnTo>
                    <a:pt x="41" y="87"/>
                  </a:lnTo>
                  <a:lnTo>
                    <a:pt x="47" y="88"/>
                  </a:lnTo>
                  <a:lnTo>
                    <a:pt x="47" y="88"/>
                  </a:lnTo>
                  <a:lnTo>
                    <a:pt x="54" y="87"/>
                  </a:lnTo>
                  <a:lnTo>
                    <a:pt x="62" y="84"/>
                  </a:lnTo>
                  <a:lnTo>
                    <a:pt x="62" y="84"/>
                  </a:lnTo>
                  <a:lnTo>
                    <a:pt x="68" y="79"/>
                  </a:lnTo>
                  <a:lnTo>
                    <a:pt x="75" y="78"/>
                  </a:lnTo>
                  <a:lnTo>
                    <a:pt x="83" y="76"/>
                  </a:lnTo>
                  <a:lnTo>
                    <a:pt x="90" y="76"/>
                  </a:lnTo>
                  <a:lnTo>
                    <a:pt x="90" y="76"/>
                  </a:lnTo>
                  <a:lnTo>
                    <a:pt x="103" y="76"/>
                  </a:lnTo>
                  <a:lnTo>
                    <a:pt x="116" y="81"/>
                  </a:lnTo>
                  <a:lnTo>
                    <a:pt x="128" y="87"/>
                  </a:lnTo>
                  <a:lnTo>
                    <a:pt x="140" y="93"/>
                  </a:lnTo>
                  <a:lnTo>
                    <a:pt x="149" y="102"/>
                  </a:lnTo>
                  <a:lnTo>
                    <a:pt x="155" y="110"/>
                  </a:lnTo>
                  <a:lnTo>
                    <a:pt x="156" y="115"/>
                  </a:lnTo>
                  <a:lnTo>
                    <a:pt x="158" y="119"/>
                  </a:lnTo>
                  <a:lnTo>
                    <a:pt x="156" y="124"/>
                  </a:lnTo>
                  <a:lnTo>
                    <a:pt x="156" y="128"/>
                  </a:lnTo>
                  <a:lnTo>
                    <a:pt x="156" y="128"/>
                  </a:lnTo>
                  <a:lnTo>
                    <a:pt x="153" y="131"/>
                  </a:lnTo>
                  <a:lnTo>
                    <a:pt x="150" y="133"/>
                  </a:lnTo>
                  <a:lnTo>
                    <a:pt x="142" y="137"/>
                  </a:lnTo>
                  <a:lnTo>
                    <a:pt x="131" y="138"/>
                  </a:lnTo>
                  <a:lnTo>
                    <a:pt x="118" y="140"/>
                  </a:lnTo>
                  <a:lnTo>
                    <a:pt x="118" y="140"/>
                  </a:lnTo>
                  <a:lnTo>
                    <a:pt x="88" y="138"/>
                  </a:lnTo>
                  <a:lnTo>
                    <a:pt x="88" y="138"/>
                  </a:lnTo>
                  <a:lnTo>
                    <a:pt x="62" y="137"/>
                  </a:lnTo>
                  <a:lnTo>
                    <a:pt x="62" y="137"/>
                  </a:lnTo>
                  <a:lnTo>
                    <a:pt x="53" y="137"/>
                  </a:lnTo>
                  <a:lnTo>
                    <a:pt x="47" y="138"/>
                  </a:lnTo>
                  <a:lnTo>
                    <a:pt x="43" y="141"/>
                  </a:lnTo>
                  <a:lnTo>
                    <a:pt x="43" y="143"/>
                  </a:lnTo>
                  <a:lnTo>
                    <a:pt x="43" y="146"/>
                  </a:lnTo>
                  <a:lnTo>
                    <a:pt x="43" y="146"/>
                  </a:lnTo>
                  <a:lnTo>
                    <a:pt x="47" y="155"/>
                  </a:lnTo>
                  <a:lnTo>
                    <a:pt x="50" y="159"/>
                  </a:lnTo>
                  <a:lnTo>
                    <a:pt x="54" y="165"/>
                  </a:lnTo>
                  <a:lnTo>
                    <a:pt x="60" y="169"/>
                  </a:lnTo>
                  <a:lnTo>
                    <a:pt x="69" y="174"/>
                  </a:lnTo>
                  <a:lnTo>
                    <a:pt x="80" y="177"/>
                  </a:lnTo>
                  <a:lnTo>
                    <a:pt x="93" y="178"/>
                  </a:lnTo>
                  <a:lnTo>
                    <a:pt x="93" y="178"/>
                  </a:lnTo>
                  <a:lnTo>
                    <a:pt x="111" y="177"/>
                  </a:lnTo>
                  <a:lnTo>
                    <a:pt x="134" y="171"/>
                  </a:lnTo>
                  <a:lnTo>
                    <a:pt x="134" y="171"/>
                  </a:lnTo>
                  <a:lnTo>
                    <a:pt x="150" y="167"/>
                  </a:lnTo>
                  <a:lnTo>
                    <a:pt x="168" y="164"/>
                  </a:lnTo>
                  <a:lnTo>
                    <a:pt x="184" y="162"/>
                  </a:lnTo>
                  <a:lnTo>
                    <a:pt x="199" y="161"/>
                  </a:lnTo>
                  <a:lnTo>
                    <a:pt x="199" y="161"/>
                  </a:lnTo>
                  <a:lnTo>
                    <a:pt x="217" y="162"/>
                  </a:lnTo>
                  <a:lnTo>
                    <a:pt x="233" y="164"/>
                  </a:lnTo>
                  <a:lnTo>
                    <a:pt x="249" y="168"/>
                  </a:lnTo>
                  <a:lnTo>
                    <a:pt x="266" y="172"/>
                  </a:lnTo>
                  <a:lnTo>
                    <a:pt x="280" y="180"/>
                  </a:lnTo>
                  <a:lnTo>
                    <a:pt x="294" y="187"/>
                  </a:lnTo>
                  <a:lnTo>
                    <a:pt x="308" y="196"/>
                  </a:lnTo>
                  <a:lnTo>
                    <a:pt x="322" y="205"/>
                  </a:lnTo>
                  <a:lnTo>
                    <a:pt x="322" y="205"/>
                  </a:lnTo>
                  <a:lnTo>
                    <a:pt x="344" y="221"/>
                  </a:lnTo>
                  <a:lnTo>
                    <a:pt x="365" y="235"/>
                  </a:lnTo>
                  <a:lnTo>
                    <a:pt x="375" y="239"/>
                  </a:lnTo>
                  <a:lnTo>
                    <a:pt x="385" y="242"/>
                  </a:lnTo>
                  <a:lnTo>
                    <a:pt x="395" y="245"/>
                  </a:lnTo>
                  <a:lnTo>
                    <a:pt x="406" y="245"/>
                  </a:lnTo>
                  <a:lnTo>
                    <a:pt x="406" y="245"/>
                  </a:lnTo>
                  <a:lnTo>
                    <a:pt x="418" y="243"/>
                  </a:lnTo>
                  <a:lnTo>
                    <a:pt x="431" y="239"/>
                  </a:lnTo>
                  <a:lnTo>
                    <a:pt x="441" y="232"/>
                  </a:lnTo>
                  <a:lnTo>
                    <a:pt x="453" y="221"/>
                  </a:lnTo>
                  <a:lnTo>
                    <a:pt x="453" y="221"/>
                  </a:lnTo>
                  <a:lnTo>
                    <a:pt x="458" y="214"/>
                  </a:lnTo>
                  <a:lnTo>
                    <a:pt x="460" y="208"/>
                  </a:lnTo>
                  <a:lnTo>
                    <a:pt x="462" y="202"/>
                  </a:lnTo>
                  <a:lnTo>
                    <a:pt x="460" y="196"/>
                  </a:lnTo>
                  <a:lnTo>
                    <a:pt x="459" y="192"/>
                  </a:lnTo>
                  <a:lnTo>
                    <a:pt x="455" y="187"/>
                  </a:lnTo>
                  <a:lnTo>
                    <a:pt x="446" y="178"/>
                  </a:lnTo>
                  <a:lnTo>
                    <a:pt x="435" y="171"/>
                  </a:lnTo>
                  <a:lnTo>
                    <a:pt x="427" y="162"/>
                  </a:lnTo>
                  <a:lnTo>
                    <a:pt x="425" y="158"/>
                  </a:lnTo>
                  <a:lnTo>
                    <a:pt x="422" y="153"/>
                  </a:lnTo>
                  <a:lnTo>
                    <a:pt x="422" y="149"/>
                  </a:lnTo>
                  <a:lnTo>
                    <a:pt x="425" y="143"/>
                  </a:lnTo>
                  <a:lnTo>
                    <a:pt x="425" y="143"/>
                  </a:lnTo>
                  <a:lnTo>
                    <a:pt x="427" y="137"/>
                  </a:lnTo>
                  <a:lnTo>
                    <a:pt x="427" y="133"/>
                  </a:lnTo>
                  <a:lnTo>
                    <a:pt x="425" y="127"/>
                  </a:lnTo>
                  <a:lnTo>
                    <a:pt x="424" y="122"/>
                  </a:lnTo>
                  <a:lnTo>
                    <a:pt x="419" y="118"/>
                  </a:lnTo>
                  <a:lnTo>
                    <a:pt x="413" y="113"/>
                  </a:lnTo>
                  <a:lnTo>
                    <a:pt x="401" y="106"/>
                  </a:lnTo>
                  <a:lnTo>
                    <a:pt x="387" y="100"/>
                  </a:lnTo>
                  <a:lnTo>
                    <a:pt x="370" y="97"/>
                  </a:lnTo>
                  <a:lnTo>
                    <a:pt x="354" y="94"/>
                  </a:lnTo>
                  <a:lnTo>
                    <a:pt x="339" y="93"/>
                  </a:lnTo>
                  <a:lnTo>
                    <a:pt x="339" y="93"/>
                  </a:lnTo>
                  <a:lnTo>
                    <a:pt x="335" y="93"/>
                  </a:lnTo>
                  <a:lnTo>
                    <a:pt x="329" y="91"/>
                  </a:lnTo>
                  <a:lnTo>
                    <a:pt x="320" y="85"/>
                  </a:lnTo>
                  <a:lnTo>
                    <a:pt x="311" y="76"/>
                  </a:lnTo>
                  <a:lnTo>
                    <a:pt x="304" y="68"/>
                  </a:lnTo>
                  <a:lnTo>
                    <a:pt x="295" y="57"/>
                  </a:lnTo>
                  <a:lnTo>
                    <a:pt x="288" y="50"/>
                  </a:lnTo>
                  <a:lnTo>
                    <a:pt x="280" y="44"/>
                  </a:lnTo>
                  <a:lnTo>
                    <a:pt x="276" y="43"/>
                  </a:lnTo>
                  <a:lnTo>
                    <a:pt x="273" y="41"/>
                  </a:lnTo>
                  <a:lnTo>
                    <a:pt x="273" y="41"/>
                  </a:lnTo>
                  <a:lnTo>
                    <a:pt x="266" y="43"/>
                  </a:lnTo>
                  <a:lnTo>
                    <a:pt x="266" y="43"/>
                  </a:lnTo>
                  <a:lnTo>
                    <a:pt x="243" y="54"/>
                  </a:lnTo>
                  <a:lnTo>
                    <a:pt x="235" y="59"/>
                  </a:lnTo>
                  <a:lnTo>
                    <a:pt x="229" y="60"/>
                  </a:lnTo>
                  <a:lnTo>
                    <a:pt x="229" y="60"/>
                  </a:lnTo>
                  <a:lnTo>
                    <a:pt x="224" y="59"/>
                  </a:lnTo>
                  <a:lnTo>
                    <a:pt x="221" y="54"/>
                  </a:lnTo>
                  <a:lnTo>
                    <a:pt x="218" y="48"/>
                  </a:lnTo>
                  <a:lnTo>
                    <a:pt x="218" y="37"/>
                  </a:lnTo>
                  <a:lnTo>
                    <a:pt x="218" y="37"/>
                  </a:lnTo>
                  <a:lnTo>
                    <a:pt x="217" y="32"/>
                  </a:lnTo>
                  <a:lnTo>
                    <a:pt x="215" y="28"/>
                  </a:lnTo>
                  <a:lnTo>
                    <a:pt x="211" y="23"/>
                  </a:lnTo>
                  <a:lnTo>
                    <a:pt x="206" y="20"/>
                  </a:lnTo>
                  <a:lnTo>
                    <a:pt x="193" y="13"/>
                  </a:lnTo>
                  <a:lnTo>
                    <a:pt x="177" y="9"/>
                  </a:lnTo>
                  <a:lnTo>
                    <a:pt x="158" y="4"/>
                  </a:lnTo>
                  <a:lnTo>
                    <a:pt x="136" y="1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68" name="Freeform: Shape 251">
              <a:extLst>
                <a:ext uri="{FF2B5EF4-FFF2-40B4-BE49-F238E27FC236}">
                  <a16:creationId xmlns:a16="http://schemas.microsoft.com/office/drawing/2014/main" id="{1FFFEFF7-EE5A-C64D-863D-2D60C401234D}"/>
                </a:ext>
              </a:extLst>
            </p:cNvPr>
            <p:cNvSpPr/>
            <p:nvPr/>
          </p:nvSpPr>
          <p:spPr>
            <a:xfrm>
              <a:off x="1904040" y="578160"/>
              <a:ext cx="83520" cy="55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3" h="156">
                  <a:moveTo>
                    <a:pt x="18" y="0"/>
                  </a:moveTo>
                  <a:lnTo>
                    <a:pt x="18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6"/>
                  </a:lnTo>
                  <a:lnTo>
                    <a:pt x="4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31"/>
                  </a:lnTo>
                  <a:lnTo>
                    <a:pt x="3" y="41"/>
                  </a:lnTo>
                  <a:lnTo>
                    <a:pt x="7" y="53"/>
                  </a:lnTo>
                  <a:lnTo>
                    <a:pt x="12" y="66"/>
                  </a:lnTo>
                  <a:lnTo>
                    <a:pt x="25" y="91"/>
                  </a:lnTo>
                  <a:lnTo>
                    <a:pt x="32" y="105"/>
                  </a:lnTo>
                  <a:lnTo>
                    <a:pt x="40" y="116"/>
                  </a:lnTo>
                  <a:lnTo>
                    <a:pt x="49" y="127"/>
                  </a:lnTo>
                  <a:lnTo>
                    <a:pt x="57" y="137"/>
                  </a:lnTo>
                  <a:lnTo>
                    <a:pt x="68" y="145"/>
                  </a:lnTo>
                  <a:lnTo>
                    <a:pt x="77" y="150"/>
                  </a:lnTo>
                  <a:lnTo>
                    <a:pt x="86" y="155"/>
                  </a:lnTo>
                  <a:lnTo>
                    <a:pt x="94" y="156"/>
                  </a:lnTo>
                  <a:lnTo>
                    <a:pt x="94" y="156"/>
                  </a:lnTo>
                  <a:lnTo>
                    <a:pt x="128" y="155"/>
                  </a:lnTo>
                  <a:lnTo>
                    <a:pt x="159" y="150"/>
                  </a:lnTo>
                  <a:lnTo>
                    <a:pt x="189" y="145"/>
                  </a:lnTo>
                  <a:lnTo>
                    <a:pt x="220" y="134"/>
                  </a:lnTo>
                  <a:lnTo>
                    <a:pt x="220" y="134"/>
                  </a:lnTo>
                  <a:lnTo>
                    <a:pt x="230" y="128"/>
                  </a:lnTo>
                  <a:lnTo>
                    <a:pt x="233" y="127"/>
                  </a:lnTo>
                  <a:lnTo>
                    <a:pt x="233" y="125"/>
                  </a:lnTo>
                  <a:lnTo>
                    <a:pt x="233" y="122"/>
                  </a:lnTo>
                  <a:lnTo>
                    <a:pt x="232" y="121"/>
                  </a:lnTo>
                  <a:lnTo>
                    <a:pt x="227" y="116"/>
                  </a:lnTo>
                  <a:lnTo>
                    <a:pt x="223" y="111"/>
                  </a:lnTo>
                  <a:lnTo>
                    <a:pt x="220" y="108"/>
                  </a:lnTo>
                  <a:lnTo>
                    <a:pt x="219" y="103"/>
                  </a:lnTo>
                  <a:lnTo>
                    <a:pt x="219" y="99"/>
                  </a:lnTo>
                  <a:lnTo>
                    <a:pt x="220" y="93"/>
                  </a:lnTo>
                  <a:lnTo>
                    <a:pt x="221" y="88"/>
                  </a:lnTo>
                  <a:lnTo>
                    <a:pt x="226" y="81"/>
                  </a:lnTo>
                  <a:lnTo>
                    <a:pt x="226" y="81"/>
                  </a:lnTo>
                  <a:lnTo>
                    <a:pt x="229" y="77"/>
                  </a:lnTo>
                  <a:lnTo>
                    <a:pt x="230" y="72"/>
                  </a:lnTo>
                  <a:lnTo>
                    <a:pt x="232" y="69"/>
                  </a:lnTo>
                  <a:lnTo>
                    <a:pt x="230" y="65"/>
                  </a:lnTo>
                  <a:lnTo>
                    <a:pt x="229" y="62"/>
                  </a:lnTo>
                  <a:lnTo>
                    <a:pt x="227" y="59"/>
                  </a:lnTo>
                  <a:lnTo>
                    <a:pt x="220" y="54"/>
                  </a:lnTo>
                  <a:lnTo>
                    <a:pt x="211" y="50"/>
                  </a:lnTo>
                  <a:lnTo>
                    <a:pt x="201" y="49"/>
                  </a:lnTo>
                  <a:lnTo>
                    <a:pt x="190" y="47"/>
                  </a:lnTo>
                  <a:lnTo>
                    <a:pt x="180" y="47"/>
                  </a:lnTo>
                  <a:lnTo>
                    <a:pt x="180" y="47"/>
                  </a:lnTo>
                  <a:lnTo>
                    <a:pt x="170" y="47"/>
                  </a:lnTo>
                  <a:lnTo>
                    <a:pt x="161" y="49"/>
                  </a:lnTo>
                  <a:lnTo>
                    <a:pt x="154" y="50"/>
                  </a:lnTo>
                  <a:lnTo>
                    <a:pt x="151" y="53"/>
                  </a:lnTo>
                  <a:lnTo>
                    <a:pt x="151" y="53"/>
                  </a:lnTo>
                  <a:lnTo>
                    <a:pt x="151" y="54"/>
                  </a:lnTo>
                  <a:lnTo>
                    <a:pt x="148" y="54"/>
                  </a:lnTo>
                  <a:lnTo>
                    <a:pt x="148" y="54"/>
                  </a:lnTo>
                  <a:lnTo>
                    <a:pt x="139" y="51"/>
                  </a:lnTo>
                  <a:lnTo>
                    <a:pt x="125" y="46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69" y="17"/>
                  </a:lnTo>
                  <a:lnTo>
                    <a:pt x="50" y="9"/>
                  </a:lnTo>
                  <a:lnTo>
                    <a:pt x="32" y="3"/>
                  </a:lnTo>
                  <a:lnTo>
                    <a:pt x="23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69" name="Freeform: Shape 252">
              <a:extLst>
                <a:ext uri="{FF2B5EF4-FFF2-40B4-BE49-F238E27FC236}">
                  <a16:creationId xmlns:a16="http://schemas.microsoft.com/office/drawing/2014/main" id="{8922B9BD-DB5B-714E-A3BE-3EE0DDE8EABE}"/>
                </a:ext>
              </a:extLst>
            </p:cNvPr>
            <p:cNvSpPr/>
            <p:nvPr/>
          </p:nvSpPr>
          <p:spPr>
            <a:xfrm>
              <a:off x="1515600" y="586080"/>
              <a:ext cx="105840" cy="28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5" h="80">
                  <a:moveTo>
                    <a:pt x="194" y="0"/>
                  </a:moveTo>
                  <a:lnTo>
                    <a:pt x="194" y="0"/>
                  </a:lnTo>
                  <a:lnTo>
                    <a:pt x="178" y="0"/>
                  </a:lnTo>
                  <a:lnTo>
                    <a:pt x="163" y="1"/>
                  </a:lnTo>
                  <a:lnTo>
                    <a:pt x="152" y="4"/>
                  </a:lnTo>
                  <a:lnTo>
                    <a:pt x="141" y="9"/>
                  </a:lnTo>
                  <a:lnTo>
                    <a:pt x="141" y="9"/>
                  </a:lnTo>
                  <a:lnTo>
                    <a:pt x="134" y="12"/>
                  </a:lnTo>
                  <a:lnTo>
                    <a:pt x="125" y="16"/>
                  </a:lnTo>
                  <a:lnTo>
                    <a:pt x="102" y="21"/>
                  </a:lnTo>
                  <a:lnTo>
                    <a:pt x="47" y="32"/>
                  </a:lnTo>
                  <a:lnTo>
                    <a:pt x="23" y="38"/>
                  </a:lnTo>
                  <a:lnTo>
                    <a:pt x="14" y="43"/>
                  </a:lnTo>
                  <a:lnTo>
                    <a:pt x="7" y="46"/>
                  </a:lnTo>
                  <a:lnTo>
                    <a:pt x="1" y="50"/>
                  </a:lnTo>
                  <a:lnTo>
                    <a:pt x="0" y="55"/>
                  </a:lnTo>
                  <a:lnTo>
                    <a:pt x="1" y="59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13" y="69"/>
                  </a:lnTo>
                  <a:lnTo>
                    <a:pt x="19" y="71"/>
                  </a:lnTo>
                  <a:lnTo>
                    <a:pt x="25" y="72"/>
                  </a:lnTo>
                  <a:lnTo>
                    <a:pt x="31" y="72"/>
                  </a:lnTo>
                  <a:lnTo>
                    <a:pt x="31" y="72"/>
                  </a:lnTo>
                  <a:lnTo>
                    <a:pt x="39" y="72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62" y="69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82" y="69"/>
                  </a:lnTo>
                  <a:lnTo>
                    <a:pt x="91" y="72"/>
                  </a:lnTo>
                  <a:lnTo>
                    <a:pt x="91" y="72"/>
                  </a:lnTo>
                  <a:lnTo>
                    <a:pt x="99" y="74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112" y="74"/>
                  </a:lnTo>
                  <a:lnTo>
                    <a:pt x="121" y="71"/>
                  </a:lnTo>
                  <a:lnTo>
                    <a:pt x="135" y="65"/>
                  </a:lnTo>
                  <a:lnTo>
                    <a:pt x="135" y="65"/>
                  </a:lnTo>
                  <a:lnTo>
                    <a:pt x="149" y="60"/>
                  </a:lnTo>
                  <a:lnTo>
                    <a:pt x="156" y="58"/>
                  </a:lnTo>
                  <a:lnTo>
                    <a:pt x="162" y="58"/>
                  </a:lnTo>
                  <a:lnTo>
                    <a:pt x="162" y="58"/>
                  </a:lnTo>
                  <a:lnTo>
                    <a:pt x="169" y="59"/>
                  </a:lnTo>
                  <a:lnTo>
                    <a:pt x="175" y="62"/>
                  </a:lnTo>
                  <a:lnTo>
                    <a:pt x="175" y="62"/>
                  </a:lnTo>
                  <a:lnTo>
                    <a:pt x="181" y="65"/>
                  </a:lnTo>
                  <a:lnTo>
                    <a:pt x="187" y="69"/>
                  </a:lnTo>
                  <a:lnTo>
                    <a:pt x="203" y="75"/>
                  </a:lnTo>
                  <a:lnTo>
                    <a:pt x="223" y="78"/>
                  </a:lnTo>
                  <a:lnTo>
                    <a:pt x="243" y="80"/>
                  </a:lnTo>
                  <a:lnTo>
                    <a:pt x="243" y="80"/>
                  </a:lnTo>
                  <a:lnTo>
                    <a:pt x="254" y="80"/>
                  </a:lnTo>
                  <a:lnTo>
                    <a:pt x="262" y="78"/>
                  </a:lnTo>
                  <a:lnTo>
                    <a:pt x="271" y="77"/>
                  </a:lnTo>
                  <a:lnTo>
                    <a:pt x="279" y="72"/>
                  </a:lnTo>
                  <a:lnTo>
                    <a:pt x="286" y="68"/>
                  </a:lnTo>
                  <a:lnTo>
                    <a:pt x="290" y="62"/>
                  </a:lnTo>
                  <a:lnTo>
                    <a:pt x="293" y="55"/>
                  </a:lnTo>
                  <a:lnTo>
                    <a:pt x="295" y="47"/>
                  </a:lnTo>
                  <a:lnTo>
                    <a:pt x="295" y="47"/>
                  </a:lnTo>
                  <a:lnTo>
                    <a:pt x="295" y="40"/>
                  </a:lnTo>
                  <a:lnTo>
                    <a:pt x="292" y="35"/>
                  </a:lnTo>
                  <a:lnTo>
                    <a:pt x="289" y="29"/>
                  </a:lnTo>
                  <a:lnTo>
                    <a:pt x="286" y="25"/>
                  </a:lnTo>
                  <a:lnTo>
                    <a:pt x="276" y="16"/>
                  </a:lnTo>
                  <a:lnTo>
                    <a:pt x="262" y="10"/>
                  </a:lnTo>
                  <a:lnTo>
                    <a:pt x="246" y="6"/>
                  </a:lnTo>
                  <a:lnTo>
                    <a:pt x="230" y="1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70" name="Freeform: Shape 253">
              <a:extLst>
                <a:ext uri="{FF2B5EF4-FFF2-40B4-BE49-F238E27FC236}">
                  <a16:creationId xmlns:a16="http://schemas.microsoft.com/office/drawing/2014/main" id="{B98EB836-596E-4F44-AF1E-26C747E358A4}"/>
                </a:ext>
              </a:extLst>
            </p:cNvPr>
            <p:cNvSpPr/>
            <p:nvPr/>
          </p:nvSpPr>
          <p:spPr>
            <a:xfrm>
              <a:off x="1523880" y="622800"/>
              <a:ext cx="86760" cy="42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2" h="119">
                  <a:moveTo>
                    <a:pt x="201" y="0"/>
                  </a:moveTo>
                  <a:lnTo>
                    <a:pt x="201" y="0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23" y="7"/>
                  </a:lnTo>
                  <a:lnTo>
                    <a:pt x="93" y="10"/>
                  </a:lnTo>
                  <a:lnTo>
                    <a:pt x="64" y="15"/>
                  </a:lnTo>
                  <a:lnTo>
                    <a:pt x="39" y="21"/>
                  </a:lnTo>
                  <a:lnTo>
                    <a:pt x="28" y="25"/>
                  </a:lnTo>
                  <a:lnTo>
                    <a:pt x="18" y="29"/>
                  </a:lnTo>
                  <a:lnTo>
                    <a:pt x="11" y="35"/>
                  </a:lnTo>
                  <a:lnTo>
                    <a:pt x="5" y="41"/>
                  </a:lnTo>
                  <a:lnTo>
                    <a:pt x="2" y="49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71"/>
                  </a:lnTo>
                  <a:lnTo>
                    <a:pt x="5" y="82"/>
                  </a:lnTo>
                  <a:lnTo>
                    <a:pt x="11" y="91"/>
                  </a:lnTo>
                  <a:lnTo>
                    <a:pt x="19" y="100"/>
                  </a:lnTo>
                  <a:lnTo>
                    <a:pt x="33" y="108"/>
                  </a:lnTo>
                  <a:lnTo>
                    <a:pt x="49" y="112"/>
                  </a:lnTo>
                  <a:lnTo>
                    <a:pt x="70" y="116"/>
                  </a:lnTo>
                  <a:lnTo>
                    <a:pt x="93" y="119"/>
                  </a:lnTo>
                  <a:lnTo>
                    <a:pt x="93" y="119"/>
                  </a:lnTo>
                  <a:lnTo>
                    <a:pt x="103" y="119"/>
                  </a:lnTo>
                  <a:lnTo>
                    <a:pt x="103" y="119"/>
                  </a:lnTo>
                  <a:lnTo>
                    <a:pt x="115" y="119"/>
                  </a:lnTo>
                  <a:lnTo>
                    <a:pt x="127" y="118"/>
                  </a:lnTo>
                  <a:lnTo>
                    <a:pt x="139" y="115"/>
                  </a:lnTo>
                  <a:lnTo>
                    <a:pt x="151" y="111"/>
                  </a:lnTo>
                  <a:lnTo>
                    <a:pt x="161" y="106"/>
                  </a:lnTo>
                  <a:lnTo>
                    <a:pt x="170" y="100"/>
                  </a:lnTo>
                  <a:lnTo>
                    <a:pt x="186" y="88"/>
                  </a:lnTo>
                  <a:lnTo>
                    <a:pt x="197" y="77"/>
                  </a:lnTo>
                  <a:lnTo>
                    <a:pt x="201" y="72"/>
                  </a:lnTo>
                  <a:lnTo>
                    <a:pt x="202" y="66"/>
                  </a:lnTo>
                  <a:lnTo>
                    <a:pt x="204" y="63"/>
                  </a:lnTo>
                  <a:lnTo>
                    <a:pt x="202" y="60"/>
                  </a:lnTo>
                  <a:lnTo>
                    <a:pt x="198" y="57"/>
                  </a:lnTo>
                  <a:lnTo>
                    <a:pt x="194" y="57"/>
                  </a:lnTo>
                  <a:lnTo>
                    <a:pt x="194" y="57"/>
                  </a:lnTo>
                  <a:lnTo>
                    <a:pt x="183" y="56"/>
                  </a:lnTo>
                  <a:lnTo>
                    <a:pt x="177" y="53"/>
                  </a:lnTo>
                  <a:lnTo>
                    <a:pt x="177" y="51"/>
                  </a:lnTo>
                  <a:lnTo>
                    <a:pt x="177" y="50"/>
                  </a:lnTo>
                  <a:lnTo>
                    <a:pt x="179" y="46"/>
                  </a:lnTo>
                  <a:lnTo>
                    <a:pt x="186" y="41"/>
                  </a:lnTo>
                  <a:lnTo>
                    <a:pt x="195" y="37"/>
                  </a:lnTo>
                  <a:lnTo>
                    <a:pt x="207" y="32"/>
                  </a:lnTo>
                  <a:lnTo>
                    <a:pt x="222" y="29"/>
                  </a:lnTo>
                  <a:lnTo>
                    <a:pt x="222" y="29"/>
                  </a:lnTo>
                  <a:lnTo>
                    <a:pt x="234" y="26"/>
                  </a:lnTo>
                  <a:lnTo>
                    <a:pt x="239" y="22"/>
                  </a:lnTo>
                  <a:lnTo>
                    <a:pt x="242" y="19"/>
                  </a:lnTo>
                  <a:lnTo>
                    <a:pt x="242" y="18"/>
                  </a:lnTo>
                  <a:lnTo>
                    <a:pt x="242" y="15"/>
                  </a:lnTo>
                  <a:lnTo>
                    <a:pt x="242" y="12"/>
                  </a:lnTo>
                  <a:lnTo>
                    <a:pt x="238" y="7"/>
                  </a:lnTo>
                  <a:lnTo>
                    <a:pt x="229" y="3"/>
                  </a:lnTo>
                  <a:lnTo>
                    <a:pt x="217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71" name="Freeform: Shape 254">
              <a:extLst>
                <a:ext uri="{FF2B5EF4-FFF2-40B4-BE49-F238E27FC236}">
                  <a16:creationId xmlns:a16="http://schemas.microsoft.com/office/drawing/2014/main" id="{E6F4C2AD-4563-5F4F-80A8-7E21F327B7BA}"/>
                </a:ext>
              </a:extLst>
            </p:cNvPr>
            <p:cNvSpPr/>
            <p:nvPr/>
          </p:nvSpPr>
          <p:spPr>
            <a:xfrm>
              <a:off x="1475999" y="628560"/>
              <a:ext cx="34200" cy="165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6" h="47">
                  <a:moveTo>
                    <a:pt x="40" y="0"/>
                  </a:moveTo>
                  <a:lnTo>
                    <a:pt x="40" y="0"/>
                  </a:lnTo>
                  <a:lnTo>
                    <a:pt x="24" y="2"/>
                  </a:lnTo>
                  <a:lnTo>
                    <a:pt x="11" y="3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8" y="16"/>
                  </a:lnTo>
                  <a:lnTo>
                    <a:pt x="15" y="24"/>
                  </a:lnTo>
                  <a:lnTo>
                    <a:pt x="23" y="30"/>
                  </a:lnTo>
                  <a:lnTo>
                    <a:pt x="31" y="35"/>
                  </a:lnTo>
                  <a:lnTo>
                    <a:pt x="40" y="40"/>
                  </a:lnTo>
                  <a:lnTo>
                    <a:pt x="49" y="43"/>
                  </a:lnTo>
                  <a:lnTo>
                    <a:pt x="59" y="46"/>
                  </a:lnTo>
                  <a:lnTo>
                    <a:pt x="68" y="47"/>
                  </a:lnTo>
                  <a:lnTo>
                    <a:pt x="68" y="47"/>
                  </a:lnTo>
                  <a:lnTo>
                    <a:pt x="76" y="46"/>
                  </a:lnTo>
                  <a:lnTo>
                    <a:pt x="84" y="43"/>
                  </a:lnTo>
                  <a:lnTo>
                    <a:pt x="90" y="37"/>
                  </a:lnTo>
                  <a:lnTo>
                    <a:pt x="95" y="28"/>
                  </a:lnTo>
                  <a:lnTo>
                    <a:pt x="95" y="28"/>
                  </a:lnTo>
                  <a:lnTo>
                    <a:pt x="96" y="25"/>
                  </a:lnTo>
                  <a:lnTo>
                    <a:pt x="96" y="21"/>
                  </a:lnTo>
                  <a:lnTo>
                    <a:pt x="95" y="15"/>
                  </a:lnTo>
                  <a:lnTo>
                    <a:pt x="89" y="10"/>
                  </a:lnTo>
                  <a:lnTo>
                    <a:pt x="81" y="6"/>
                  </a:lnTo>
                  <a:lnTo>
                    <a:pt x="73" y="3"/>
                  </a:lnTo>
                  <a:lnTo>
                    <a:pt x="62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72" name="Freeform: Shape 255">
              <a:extLst>
                <a:ext uri="{FF2B5EF4-FFF2-40B4-BE49-F238E27FC236}">
                  <a16:creationId xmlns:a16="http://schemas.microsoft.com/office/drawing/2014/main" id="{6F7B6F8B-5EC7-5E4A-B8A6-683E17A5E165}"/>
                </a:ext>
              </a:extLst>
            </p:cNvPr>
            <p:cNvSpPr/>
            <p:nvPr/>
          </p:nvSpPr>
          <p:spPr>
            <a:xfrm>
              <a:off x="1706400" y="636480"/>
              <a:ext cx="38880" cy="38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9" h="107">
                  <a:moveTo>
                    <a:pt x="13" y="0"/>
                  </a:moveTo>
                  <a:lnTo>
                    <a:pt x="13" y="0"/>
                  </a:lnTo>
                  <a:lnTo>
                    <a:pt x="8" y="2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3" y="36"/>
                  </a:lnTo>
                  <a:lnTo>
                    <a:pt x="6" y="43"/>
                  </a:lnTo>
                  <a:lnTo>
                    <a:pt x="16" y="59"/>
                  </a:lnTo>
                  <a:lnTo>
                    <a:pt x="28" y="74"/>
                  </a:lnTo>
                  <a:lnTo>
                    <a:pt x="42" y="86"/>
                  </a:lnTo>
                  <a:lnTo>
                    <a:pt x="57" y="96"/>
                  </a:lnTo>
                  <a:lnTo>
                    <a:pt x="72" y="104"/>
                  </a:lnTo>
                  <a:lnTo>
                    <a:pt x="79" y="105"/>
                  </a:lnTo>
                  <a:lnTo>
                    <a:pt x="87" y="107"/>
                  </a:lnTo>
                  <a:lnTo>
                    <a:pt x="87" y="107"/>
                  </a:lnTo>
                  <a:lnTo>
                    <a:pt x="93" y="105"/>
                  </a:lnTo>
                  <a:lnTo>
                    <a:pt x="97" y="104"/>
                  </a:lnTo>
                  <a:lnTo>
                    <a:pt x="102" y="101"/>
                  </a:lnTo>
                  <a:lnTo>
                    <a:pt x="106" y="98"/>
                  </a:lnTo>
                  <a:lnTo>
                    <a:pt x="106" y="98"/>
                  </a:lnTo>
                  <a:lnTo>
                    <a:pt x="109" y="92"/>
                  </a:lnTo>
                  <a:lnTo>
                    <a:pt x="109" y="86"/>
                  </a:lnTo>
                  <a:lnTo>
                    <a:pt x="107" y="78"/>
                  </a:lnTo>
                  <a:lnTo>
                    <a:pt x="105" y="71"/>
                  </a:lnTo>
                  <a:lnTo>
                    <a:pt x="100" y="64"/>
                  </a:lnTo>
                  <a:lnTo>
                    <a:pt x="94" y="55"/>
                  </a:lnTo>
                  <a:lnTo>
                    <a:pt x="79" y="40"/>
                  </a:lnTo>
                  <a:lnTo>
                    <a:pt x="63" y="24"/>
                  </a:lnTo>
                  <a:lnTo>
                    <a:pt x="45" y="12"/>
                  </a:lnTo>
                  <a:lnTo>
                    <a:pt x="28" y="3"/>
                  </a:lnTo>
                  <a:lnTo>
                    <a:pt x="20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73" name="Freeform: Shape 256">
              <a:extLst>
                <a:ext uri="{FF2B5EF4-FFF2-40B4-BE49-F238E27FC236}">
                  <a16:creationId xmlns:a16="http://schemas.microsoft.com/office/drawing/2014/main" id="{37C567B4-DA65-FA42-80E5-CC3F5AE534F4}"/>
                </a:ext>
              </a:extLst>
            </p:cNvPr>
            <p:cNvSpPr/>
            <p:nvPr/>
          </p:nvSpPr>
          <p:spPr>
            <a:xfrm>
              <a:off x="1954080" y="637560"/>
              <a:ext cx="74880" cy="21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09" h="61">
                  <a:moveTo>
                    <a:pt x="175" y="0"/>
                  </a:moveTo>
                  <a:lnTo>
                    <a:pt x="175" y="0"/>
                  </a:lnTo>
                  <a:lnTo>
                    <a:pt x="149" y="2"/>
                  </a:lnTo>
                  <a:lnTo>
                    <a:pt x="116" y="5"/>
                  </a:lnTo>
                  <a:lnTo>
                    <a:pt x="85" y="9"/>
                  </a:lnTo>
                  <a:lnTo>
                    <a:pt x="54" y="15"/>
                  </a:lnTo>
                  <a:lnTo>
                    <a:pt x="28" y="21"/>
                  </a:lnTo>
                  <a:lnTo>
                    <a:pt x="17" y="25"/>
                  </a:lnTo>
                  <a:lnTo>
                    <a:pt x="9" y="28"/>
                  </a:lnTo>
                  <a:lnTo>
                    <a:pt x="3" y="33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16" y="52"/>
                  </a:lnTo>
                  <a:lnTo>
                    <a:pt x="31" y="58"/>
                  </a:lnTo>
                  <a:lnTo>
                    <a:pt x="46" y="59"/>
                  </a:lnTo>
                  <a:lnTo>
                    <a:pt x="63" y="61"/>
                  </a:lnTo>
                  <a:lnTo>
                    <a:pt x="63" y="61"/>
                  </a:lnTo>
                  <a:lnTo>
                    <a:pt x="90" y="59"/>
                  </a:lnTo>
                  <a:lnTo>
                    <a:pt x="115" y="55"/>
                  </a:lnTo>
                  <a:lnTo>
                    <a:pt x="140" y="47"/>
                  </a:lnTo>
                  <a:lnTo>
                    <a:pt x="164" y="39"/>
                  </a:lnTo>
                  <a:lnTo>
                    <a:pt x="183" y="30"/>
                  </a:lnTo>
                  <a:lnTo>
                    <a:pt x="198" y="21"/>
                  </a:lnTo>
                  <a:lnTo>
                    <a:pt x="206" y="13"/>
                  </a:lnTo>
                  <a:lnTo>
                    <a:pt x="209" y="9"/>
                  </a:lnTo>
                  <a:lnTo>
                    <a:pt x="209" y="6"/>
                  </a:lnTo>
                  <a:lnTo>
                    <a:pt x="209" y="6"/>
                  </a:lnTo>
                  <a:lnTo>
                    <a:pt x="206" y="5"/>
                  </a:lnTo>
                  <a:lnTo>
                    <a:pt x="199" y="2"/>
                  </a:lnTo>
                  <a:lnTo>
                    <a:pt x="189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74" name="Freeform: Shape 257">
              <a:extLst>
                <a:ext uri="{FF2B5EF4-FFF2-40B4-BE49-F238E27FC236}">
                  <a16:creationId xmlns:a16="http://schemas.microsoft.com/office/drawing/2014/main" id="{2AED629A-84AA-9E47-B672-AE372000FBA3}"/>
                </a:ext>
              </a:extLst>
            </p:cNvPr>
            <p:cNvSpPr/>
            <p:nvPr/>
          </p:nvSpPr>
          <p:spPr>
            <a:xfrm>
              <a:off x="2081160" y="646200"/>
              <a:ext cx="39240" cy="23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0" h="65">
                  <a:moveTo>
                    <a:pt x="59" y="0"/>
                  </a:moveTo>
                  <a:lnTo>
                    <a:pt x="59" y="0"/>
                  </a:lnTo>
                  <a:lnTo>
                    <a:pt x="50" y="1"/>
                  </a:lnTo>
                  <a:lnTo>
                    <a:pt x="42" y="3"/>
                  </a:lnTo>
                  <a:lnTo>
                    <a:pt x="26" y="7"/>
                  </a:lnTo>
                  <a:lnTo>
                    <a:pt x="14" y="15"/>
                  </a:lnTo>
                  <a:lnTo>
                    <a:pt x="8" y="19"/>
                  </a:lnTo>
                  <a:lnTo>
                    <a:pt x="6" y="23"/>
                  </a:lnTo>
                  <a:lnTo>
                    <a:pt x="3" y="29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1" y="44"/>
                  </a:lnTo>
                  <a:lnTo>
                    <a:pt x="4" y="49"/>
                  </a:lnTo>
                  <a:lnTo>
                    <a:pt x="7" y="53"/>
                  </a:lnTo>
                  <a:lnTo>
                    <a:pt x="14" y="57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35" y="65"/>
                  </a:lnTo>
                  <a:lnTo>
                    <a:pt x="48" y="65"/>
                  </a:lnTo>
                  <a:lnTo>
                    <a:pt x="48" y="65"/>
                  </a:lnTo>
                  <a:lnTo>
                    <a:pt x="65" y="63"/>
                  </a:lnTo>
                  <a:lnTo>
                    <a:pt x="81" y="60"/>
                  </a:lnTo>
                  <a:lnTo>
                    <a:pt x="94" y="53"/>
                  </a:lnTo>
                  <a:lnTo>
                    <a:pt x="105" y="46"/>
                  </a:lnTo>
                  <a:lnTo>
                    <a:pt x="107" y="41"/>
                  </a:lnTo>
                  <a:lnTo>
                    <a:pt x="109" y="37"/>
                  </a:lnTo>
                  <a:lnTo>
                    <a:pt x="110" y="31"/>
                  </a:lnTo>
                  <a:lnTo>
                    <a:pt x="110" y="26"/>
                  </a:lnTo>
                  <a:lnTo>
                    <a:pt x="107" y="22"/>
                  </a:lnTo>
                  <a:lnTo>
                    <a:pt x="105" y="17"/>
                  </a:lnTo>
                  <a:lnTo>
                    <a:pt x="99" y="12"/>
                  </a:lnTo>
                  <a:lnTo>
                    <a:pt x="91" y="7"/>
                  </a:lnTo>
                  <a:lnTo>
                    <a:pt x="91" y="7"/>
                  </a:lnTo>
                  <a:lnTo>
                    <a:pt x="82" y="4"/>
                  </a:lnTo>
                  <a:lnTo>
                    <a:pt x="75" y="3"/>
                  </a:lnTo>
                  <a:lnTo>
                    <a:pt x="66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75" name="Freeform: Shape 258">
              <a:extLst>
                <a:ext uri="{FF2B5EF4-FFF2-40B4-BE49-F238E27FC236}">
                  <a16:creationId xmlns:a16="http://schemas.microsoft.com/office/drawing/2014/main" id="{335FBF01-A6B3-FF4C-865B-90A75627091F}"/>
                </a:ext>
              </a:extLst>
            </p:cNvPr>
            <p:cNvSpPr/>
            <p:nvPr/>
          </p:nvSpPr>
          <p:spPr>
            <a:xfrm>
              <a:off x="1274760" y="649800"/>
              <a:ext cx="188280" cy="94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4" h="263">
                  <a:moveTo>
                    <a:pt x="443" y="0"/>
                  </a:moveTo>
                  <a:lnTo>
                    <a:pt x="443" y="0"/>
                  </a:lnTo>
                  <a:lnTo>
                    <a:pt x="437" y="2"/>
                  </a:lnTo>
                  <a:lnTo>
                    <a:pt x="432" y="5"/>
                  </a:lnTo>
                  <a:lnTo>
                    <a:pt x="428" y="9"/>
                  </a:lnTo>
                  <a:lnTo>
                    <a:pt x="425" y="13"/>
                  </a:lnTo>
                  <a:lnTo>
                    <a:pt x="420" y="27"/>
                  </a:lnTo>
                  <a:lnTo>
                    <a:pt x="419" y="39"/>
                  </a:lnTo>
                  <a:lnTo>
                    <a:pt x="419" y="39"/>
                  </a:lnTo>
                  <a:lnTo>
                    <a:pt x="419" y="43"/>
                  </a:lnTo>
                  <a:lnTo>
                    <a:pt x="415" y="44"/>
                  </a:lnTo>
                  <a:lnTo>
                    <a:pt x="410" y="46"/>
                  </a:lnTo>
                  <a:lnTo>
                    <a:pt x="403" y="47"/>
                  </a:lnTo>
                  <a:lnTo>
                    <a:pt x="403" y="47"/>
                  </a:lnTo>
                  <a:lnTo>
                    <a:pt x="385" y="46"/>
                  </a:lnTo>
                  <a:lnTo>
                    <a:pt x="366" y="41"/>
                  </a:lnTo>
                  <a:lnTo>
                    <a:pt x="345" y="36"/>
                  </a:lnTo>
                  <a:lnTo>
                    <a:pt x="326" y="30"/>
                  </a:lnTo>
                  <a:lnTo>
                    <a:pt x="326" y="30"/>
                  </a:lnTo>
                  <a:lnTo>
                    <a:pt x="320" y="28"/>
                  </a:lnTo>
                  <a:lnTo>
                    <a:pt x="316" y="27"/>
                  </a:lnTo>
                  <a:lnTo>
                    <a:pt x="316" y="27"/>
                  </a:lnTo>
                  <a:lnTo>
                    <a:pt x="308" y="28"/>
                  </a:lnTo>
                  <a:lnTo>
                    <a:pt x="302" y="30"/>
                  </a:lnTo>
                  <a:lnTo>
                    <a:pt x="289" y="34"/>
                  </a:lnTo>
                  <a:lnTo>
                    <a:pt x="276" y="43"/>
                  </a:lnTo>
                  <a:lnTo>
                    <a:pt x="261" y="52"/>
                  </a:lnTo>
                  <a:lnTo>
                    <a:pt x="230" y="74"/>
                  </a:lnTo>
                  <a:lnTo>
                    <a:pt x="214" y="86"/>
                  </a:lnTo>
                  <a:lnTo>
                    <a:pt x="197" y="95"/>
                  </a:lnTo>
                  <a:lnTo>
                    <a:pt x="197" y="95"/>
                  </a:lnTo>
                  <a:lnTo>
                    <a:pt x="181" y="105"/>
                  </a:lnTo>
                  <a:lnTo>
                    <a:pt x="168" y="115"/>
                  </a:lnTo>
                  <a:lnTo>
                    <a:pt x="158" y="126"/>
                  </a:lnTo>
                  <a:lnTo>
                    <a:pt x="147" y="136"/>
                  </a:lnTo>
                  <a:lnTo>
                    <a:pt x="139" y="146"/>
                  </a:lnTo>
                  <a:lnTo>
                    <a:pt x="128" y="154"/>
                  </a:lnTo>
                  <a:lnTo>
                    <a:pt x="122" y="157"/>
                  </a:lnTo>
                  <a:lnTo>
                    <a:pt x="116" y="158"/>
                  </a:lnTo>
                  <a:lnTo>
                    <a:pt x="110" y="160"/>
                  </a:lnTo>
                  <a:lnTo>
                    <a:pt x="102" y="161"/>
                  </a:lnTo>
                  <a:lnTo>
                    <a:pt x="102" y="161"/>
                  </a:lnTo>
                  <a:lnTo>
                    <a:pt x="97" y="161"/>
                  </a:lnTo>
                  <a:lnTo>
                    <a:pt x="97" y="161"/>
                  </a:lnTo>
                  <a:lnTo>
                    <a:pt x="93" y="160"/>
                  </a:lnTo>
                  <a:lnTo>
                    <a:pt x="93" y="160"/>
                  </a:lnTo>
                  <a:lnTo>
                    <a:pt x="75" y="163"/>
                  </a:lnTo>
                  <a:lnTo>
                    <a:pt x="56" y="167"/>
                  </a:lnTo>
                  <a:lnTo>
                    <a:pt x="38" y="174"/>
                  </a:lnTo>
                  <a:lnTo>
                    <a:pt x="23" y="182"/>
                  </a:lnTo>
                  <a:lnTo>
                    <a:pt x="10" y="191"/>
                  </a:lnTo>
                  <a:lnTo>
                    <a:pt x="3" y="199"/>
                  </a:lnTo>
                  <a:lnTo>
                    <a:pt x="0" y="202"/>
                  </a:lnTo>
                  <a:lnTo>
                    <a:pt x="0" y="205"/>
                  </a:lnTo>
                  <a:lnTo>
                    <a:pt x="1" y="208"/>
                  </a:lnTo>
                  <a:lnTo>
                    <a:pt x="4" y="210"/>
                  </a:lnTo>
                  <a:lnTo>
                    <a:pt x="4" y="210"/>
                  </a:lnTo>
                  <a:lnTo>
                    <a:pt x="10" y="214"/>
                  </a:lnTo>
                  <a:lnTo>
                    <a:pt x="13" y="220"/>
                  </a:lnTo>
                  <a:lnTo>
                    <a:pt x="15" y="228"/>
                  </a:lnTo>
                  <a:lnTo>
                    <a:pt x="15" y="235"/>
                  </a:lnTo>
                  <a:lnTo>
                    <a:pt x="16" y="248"/>
                  </a:lnTo>
                  <a:lnTo>
                    <a:pt x="17" y="251"/>
                  </a:lnTo>
                  <a:lnTo>
                    <a:pt x="19" y="253"/>
                  </a:lnTo>
                  <a:lnTo>
                    <a:pt x="22" y="253"/>
                  </a:lnTo>
                  <a:lnTo>
                    <a:pt x="22" y="253"/>
                  </a:lnTo>
                  <a:lnTo>
                    <a:pt x="29" y="251"/>
                  </a:lnTo>
                  <a:lnTo>
                    <a:pt x="29" y="251"/>
                  </a:lnTo>
                  <a:lnTo>
                    <a:pt x="48" y="242"/>
                  </a:lnTo>
                  <a:lnTo>
                    <a:pt x="56" y="239"/>
                  </a:lnTo>
                  <a:lnTo>
                    <a:pt x="63" y="238"/>
                  </a:lnTo>
                  <a:lnTo>
                    <a:pt x="63" y="238"/>
                  </a:lnTo>
                  <a:lnTo>
                    <a:pt x="71" y="239"/>
                  </a:lnTo>
                  <a:lnTo>
                    <a:pt x="79" y="242"/>
                  </a:lnTo>
                  <a:lnTo>
                    <a:pt x="79" y="242"/>
                  </a:lnTo>
                  <a:lnTo>
                    <a:pt x="87" y="244"/>
                  </a:lnTo>
                  <a:lnTo>
                    <a:pt x="93" y="244"/>
                  </a:lnTo>
                  <a:lnTo>
                    <a:pt x="93" y="244"/>
                  </a:lnTo>
                  <a:lnTo>
                    <a:pt x="100" y="244"/>
                  </a:lnTo>
                  <a:lnTo>
                    <a:pt x="107" y="241"/>
                  </a:lnTo>
                  <a:lnTo>
                    <a:pt x="112" y="236"/>
                  </a:lnTo>
                  <a:lnTo>
                    <a:pt x="118" y="230"/>
                  </a:lnTo>
                  <a:lnTo>
                    <a:pt x="127" y="219"/>
                  </a:lnTo>
                  <a:lnTo>
                    <a:pt x="136" y="207"/>
                  </a:lnTo>
                  <a:lnTo>
                    <a:pt x="136" y="207"/>
                  </a:lnTo>
                  <a:lnTo>
                    <a:pt x="137" y="205"/>
                  </a:lnTo>
                  <a:lnTo>
                    <a:pt x="139" y="205"/>
                  </a:lnTo>
                  <a:lnTo>
                    <a:pt x="139" y="205"/>
                  </a:lnTo>
                  <a:lnTo>
                    <a:pt x="141" y="205"/>
                  </a:lnTo>
                  <a:lnTo>
                    <a:pt x="143" y="208"/>
                  </a:lnTo>
                  <a:lnTo>
                    <a:pt x="146" y="214"/>
                  </a:lnTo>
                  <a:lnTo>
                    <a:pt x="152" y="235"/>
                  </a:lnTo>
                  <a:lnTo>
                    <a:pt x="158" y="245"/>
                  </a:lnTo>
                  <a:lnTo>
                    <a:pt x="164" y="254"/>
                  </a:lnTo>
                  <a:lnTo>
                    <a:pt x="168" y="259"/>
                  </a:lnTo>
                  <a:lnTo>
                    <a:pt x="172" y="261"/>
                  </a:lnTo>
                  <a:lnTo>
                    <a:pt x="178" y="263"/>
                  </a:lnTo>
                  <a:lnTo>
                    <a:pt x="186" y="263"/>
                  </a:lnTo>
                  <a:lnTo>
                    <a:pt x="186" y="263"/>
                  </a:lnTo>
                  <a:lnTo>
                    <a:pt x="190" y="263"/>
                  </a:lnTo>
                  <a:lnTo>
                    <a:pt x="195" y="261"/>
                  </a:lnTo>
                  <a:lnTo>
                    <a:pt x="199" y="259"/>
                  </a:lnTo>
                  <a:lnTo>
                    <a:pt x="202" y="254"/>
                  </a:lnTo>
                  <a:lnTo>
                    <a:pt x="208" y="245"/>
                  </a:lnTo>
                  <a:lnTo>
                    <a:pt x="214" y="235"/>
                  </a:lnTo>
                  <a:lnTo>
                    <a:pt x="218" y="225"/>
                  </a:lnTo>
                  <a:lnTo>
                    <a:pt x="223" y="216"/>
                  </a:lnTo>
                  <a:lnTo>
                    <a:pt x="227" y="208"/>
                  </a:lnTo>
                  <a:lnTo>
                    <a:pt x="230" y="207"/>
                  </a:lnTo>
                  <a:lnTo>
                    <a:pt x="234" y="207"/>
                  </a:lnTo>
                  <a:lnTo>
                    <a:pt x="234" y="207"/>
                  </a:lnTo>
                  <a:lnTo>
                    <a:pt x="239" y="207"/>
                  </a:lnTo>
                  <a:lnTo>
                    <a:pt x="245" y="210"/>
                  </a:lnTo>
                  <a:lnTo>
                    <a:pt x="245" y="210"/>
                  </a:lnTo>
                  <a:lnTo>
                    <a:pt x="255" y="216"/>
                  </a:lnTo>
                  <a:lnTo>
                    <a:pt x="264" y="217"/>
                  </a:lnTo>
                  <a:lnTo>
                    <a:pt x="264" y="217"/>
                  </a:lnTo>
                  <a:lnTo>
                    <a:pt x="270" y="217"/>
                  </a:lnTo>
                  <a:lnTo>
                    <a:pt x="274" y="214"/>
                  </a:lnTo>
                  <a:lnTo>
                    <a:pt x="279" y="210"/>
                  </a:lnTo>
                  <a:lnTo>
                    <a:pt x="282" y="205"/>
                  </a:lnTo>
                  <a:lnTo>
                    <a:pt x="288" y="192"/>
                  </a:lnTo>
                  <a:lnTo>
                    <a:pt x="292" y="179"/>
                  </a:lnTo>
                  <a:lnTo>
                    <a:pt x="292" y="179"/>
                  </a:lnTo>
                  <a:lnTo>
                    <a:pt x="295" y="161"/>
                  </a:lnTo>
                  <a:lnTo>
                    <a:pt x="298" y="151"/>
                  </a:lnTo>
                  <a:lnTo>
                    <a:pt x="301" y="140"/>
                  </a:lnTo>
                  <a:lnTo>
                    <a:pt x="305" y="132"/>
                  </a:lnTo>
                  <a:lnTo>
                    <a:pt x="313" y="123"/>
                  </a:lnTo>
                  <a:lnTo>
                    <a:pt x="320" y="117"/>
                  </a:lnTo>
                  <a:lnTo>
                    <a:pt x="326" y="115"/>
                  </a:lnTo>
                  <a:lnTo>
                    <a:pt x="332" y="114"/>
                  </a:lnTo>
                  <a:lnTo>
                    <a:pt x="332" y="114"/>
                  </a:lnTo>
                  <a:lnTo>
                    <a:pt x="338" y="112"/>
                  </a:lnTo>
                  <a:lnTo>
                    <a:pt x="338" y="112"/>
                  </a:lnTo>
                  <a:lnTo>
                    <a:pt x="342" y="114"/>
                  </a:lnTo>
                  <a:lnTo>
                    <a:pt x="345" y="114"/>
                  </a:lnTo>
                  <a:lnTo>
                    <a:pt x="348" y="117"/>
                  </a:lnTo>
                  <a:lnTo>
                    <a:pt x="350" y="120"/>
                  </a:lnTo>
                  <a:lnTo>
                    <a:pt x="350" y="126"/>
                  </a:lnTo>
                  <a:lnTo>
                    <a:pt x="350" y="135"/>
                  </a:lnTo>
                  <a:lnTo>
                    <a:pt x="350" y="145"/>
                  </a:lnTo>
                  <a:lnTo>
                    <a:pt x="348" y="155"/>
                  </a:lnTo>
                  <a:lnTo>
                    <a:pt x="350" y="165"/>
                  </a:lnTo>
                  <a:lnTo>
                    <a:pt x="354" y="176"/>
                  </a:lnTo>
                  <a:lnTo>
                    <a:pt x="354" y="176"/>
                  </a:lnTo>
                  <a:lnTo>
                    <a:pt x="360" y="185"/>
                  </a:lnTo>
                  <a:lnTo>
                    <a:pt x="366" y="191"/>
                  </a:lnTo>
                  <a:lnTo>
                    <a:pt x="373" y="194"/>
                  </a:lnTo>
                  <a:lnTo>
                    <a:pt x="379" y="195"/>
                  </a:lnTo>
                  <a:lnTo>
                    <a:pt x="379" y="195"/>
                  </a:lnTo>
                  <a:lnTo>
                    <a:pt x="386" y="194"/>
                  </a:lnTo>
                  <a:lnTo>
                    <a:pt x="394" y="191"/>
                  </a:lnTo>
                  <a:lnTo>
                    <a:pt x="400" y="188"/>
                  </a:lnTo>
                  <a:lnTo>
                    <a:pt x="406" y="182"/>
                  </a:lnTo>
                  <a:lnTo>
                    <a:pt x="412" y="177"/>
                  </a:lnTo>
                  <a:lnTo>
                    <a:pt x="415" y="171"/>
                  </a:lnTo>
                  <a:lnTo>
                    <a:pt x="418" y="165"/>
                  </a:lnTo>
                  <a:lnTo>
                    <a:pt x="419" y="161"/>
                  </a:lnTo>
                  <a:lnTo>
                    <a:pt x="419" y="161"/>
                  </a:lnTo>
                  <a:lnTo>
                    <a:pt x="420" y="157"/>
                  </a:lnTo>
                  <a:lnTo>
                    <a:pt x="423" y="155"/>
                  </a:lnTo>
                  <a:lnTo>
                    <a:pt x="431" y="151"/>
                  </a:lnTo>
                  <a:lnTo>
                    <a:pt x="440" y="149"/>
                  </a:lnTo>
                  <a:lnTo>
                    <a:pt x="450" y="148"/>
                  </a:lnTo>
                  <a:lnTo>
                    <a:pt x="460" y="146"/>
                  </a:lnTo>
                  <a:lnTo>
                    <a:pt x="469" y="143"/>
                  </a:lnTo>
                  <a:lnTo>
                    <a:pt x="472" y="142"/>
                  </a:lnTo>
                  <a:lnTo>
                    <a:pt x="475" y="139"/>
                  </a:lnTo>
                  <a:lnTo>
                    <a:pt x="477" y="136"/>
                  </a:lnTo>
                  <a:lnTo>
                    <a:pt x="477" y="132"/>
                  </a:lnTo>
                  <a:lnTo>
                    <a:pt x="477" y="132"/>
                  </a:lnTo>
                  <a:lnTo>
                    <a:pt x="475" y="124"/>
                  </a:lnTo>
                  <a:lnTo>
                    <a:pt x="477" y="118"/>
                  </a:lnTo>
                  <a:lnTo>
                    <a:pt x="481" y="106"/>
                  </a:lnTo>
                  <a:lnTo>
                    <a:pt x="483" y="101"/>
                  </a:lnTo>
                  <a:lnTo>
                    <a:pt x="483" y="95"/>
                  </a:lnTo>
                  <a:lnTo>
                    <a:pt x="481" y="87"/>
                  </a:lnTo>
                  <a:lnTo>
                    <a:pt x="477" y="78"/>
                  </a:lnTo>
                  <a:lnTo>
                    <a:pt x="477" y="78"/>
                  </a:lnTo>
                  <a:lnTo>
                    <a:pt x="472" y="71"/>
                  </a:lnTo>
                  <a:lnTo>
                    <a:pt x="472" y="68"/>
                  </a:lnTo>
                  <a:lnTo>
                    <a:pt x="474" y="65"/>
                  </a:lnTo>
                  <a:lnTo>
                    <a:pt x="478" y="61"/>
                  </a:lnTo>
                  <a:lnTo>
                    <a:pt x="485" y="58"/>
                  </a:lnTo>
                  <a:lnTo>
                    <a:pt x="503" y="52"/>
                  </a:lnTo>
                  <a:lnTo>
                    <a:pt x="512" y="47"/>
                  </a:lnTo>
                  <a:lnTo>
                    <a:pt x="519" y="41"/>
                  </a:lnTo>
                  <a:lnTo>
                    <a:pt x="519" y="41"/>
                  </a:lnTo>
                  <a:lnTo>
                    <a:pt x="524" y="36"/>
                  </a:lnTo>
                  <a:lnTo>
                    <a:pt x="524" y="34"/>
                  </a:lnTo>
                  <a:lnTo>
                    <a:pt x="524" y="33"/>
                  </a:lnTo>
                  <a:lnTo>
                    <a:pt x="518" y="31"/>
                  </a:lnTo>
                  <a:lnTo>
                    <a:pt x="511" y="30"/>
                  </a:lnTo>
                  <a:lnTo>
                    <a:pt x="500" y="28"/>
                  </a:lnTo>
                  <a:lnTo>
                    <a:pt x="488" y="24"/>
                  </a:lnTo>
                  <a:lnTo>
                    <a:pt x="475" y="19"/>
                  </a:lnTo>
                  <a:lnTo>
                    <a:pt x="469" y="15"/>
                  </a:lnTo>
                  <a:lnTo>
                    <a:pt x="463" y="10"/>
                  </a:lnTo>
                  <a:lnTo>
                    <a:pt x="463" y="10"/>
                  </a:lnTo>
                  <a:lnTo>
                    <a:pt x="457" y="6"/>
                  </a:lnTo>
                  <a:lnTo>
                    <a:pt x="453" y="3"/>
                  </a:lnTo>
                  <a:lnTo>
                    <a:pt x="447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76" name="Freeform: Shape 259">
              <a:extLst>
                <a:ext uri="{FF2B5EF4-FFF2-40B4-BE49-F238E27FC236}">
                  <a16:creationId xmlns:a16="http://schemas.microsoft.com/office/drawing/2014/main" id="{03B785B0-AA22-B54F-8E4B-E40529150881}"/>
                </a:ext>
              </a:extLst>
            </p:cNvPr>
            <p:cNvSpPr/>
            <p:nvPr/>
          </p:nvSpPr>
          <p:spPr>
            <a:xfrm>
              <a:off x="1940040" y="678600"/>
              <a:ext cx="435600" cy="132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11" h="368">
                  <a:moveTo>
                    <a:pt x="90" y="0"/>
                  </a:moveTo>
                  <a:lnTo>
                    <a:pt x="90" y="0"/>
                  </a:lnTo>
                  <a:lnTo>
                    <a:pt x="70" y="0"/>
                  </a:lnTo>
                  <a:lnTo>
                    <a:pt x="51" y="3"/>
                  </a:lnTo>
                  <a:lnTo>
                    <a:pt x="34" y="6"/>
                  </a:lnTo>
                  <a:lnTo>
                    <a:pt x="20" y="10"/>
                  </a:lnTo>
                  <a:lnTo>
                    <a:pt x="8" y="15"/>
                  </a:lnTo>
                  <a:lnTo>
                    <a:pt x="5" y="19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9" y="44"/>
                  </a:lnTo>
                  <a:lnTo>
                    <a:pt x="15" y="50"/>
                  </a:lnTo>
                  <a:lnTo>
                    <a:pt x="34" y="62"/>
                  </a:lnTo>
                  <a:lnTo>
                    <a:pt x="59" y="74"/>
                  </a:lnTo>
                  <a:lnTo>
                    <a:pt x="89" y="85"/>
                  </a:lnTo>
                  <a:lnTo>
                    <a:pt x="119" y="97"/>
                  </a:lnTo>
                  <a:lnTo>
                    <a:pt x="150" y="106"/>
                  </a:lnTo>
                  <a:lnTo>
                    <a:pt x="177" y="112"/>
                  </a:lnTo>
                  <a:lnTo>
                    <a:pt x="189" y="114"/>
                  </a:lnTo>
                  <a:lnTo>
                    <a:pt x="201" y="114"/>
                  </a:lnTo>
                  <a:lnTo>
                    <a:pt x="201" y="114"/>
                  </a:lnTo>
                  <a:lnTo>
                    <a:pt x="210" y="114"/>
                  </a:lnTo>
                  <a:lnTo>
                    <a:pt x="217" y="112"/>
                  </a:lnTo>
                  <a:lnTo>
                    <a:pt x="222" y="109"/>
                  </a:lnTo>
                  <a:lnTo>
                    <a:pt x="226" y="105"/>
                  </a:lnTo>
                  <a:lnTo>
                    <a:pt x="226" y="105"/>
                  </a:lnTo>
                  <a:lnTo>
                    <a:pt x="229" y="102"/>
                  </a:lnTo>
                  <a:lnTo>
                    <a:pt x="232" y="99"/>
                  </a:lnTo>
                  <a:lnTo>
                    <a:pt x="235" y="97"/>
                  </a:lnTo>
                  <a:lnTo>
                    <a:pt x="238" y="97"/>
                  </a:lnTo>
                  <a:lnTo>
                    <a:pt x="238" y="97"/>
                  </a:lnTo>
                  <a:lnTo>
                    <a:pt x="243" y="97"/>
                  </a:lnTo>
                  <a:lnTo>
                    <a:pt x="247" y="100"/>
                  </a:lnTo>
                  <a:lnTo>
                    <a:pt x="257" y="106"/>
                  </a:lnTo>
                  <a:lnTo>
                    <a:pt x="268" y="115"/>
                  </a:lnTo>
                  <a:lnTo>
                    <a:pt x="279" y="127"/>
                  </a:lnTo>
                  <a:lnTo>
                    <a:pt x="300" y="153"/>
                  </a:lnTo>
                  <a:lnTo>
                    <a:pt x="319" y="177"/>
                  </a:lnTo>
                  <a:lnTo>
                    <a:pt x="319" y="177"/>
                  </a:lnTo>
                  <a:lnTo>
                    <a:pt x="324" y="183"/>
                  </a:lnTo>
                  <a:lnTo>
                    <a:pt x="327" y="189"/>
                  </a:lnTo>
                  <a:lnTo>
                    <a:pt x="328" y="195"/>
                  </a:lnTo>
                  <a:lnTo>
                    <a:pt x="330" y="201"/>
                  </a:lnTo>
                  <a:lnTo>
                    <a:pt x="328" y="211"/>
                  </a:lnTo>
                  <a:lnTo>
                    <a:pt x="324" y="221"/>
                  </a:lnTo>
                  <a:lnTo>
                    <a:pt x="319" y="233"/>
                  </a:lnTo>
                  <a:lnTo>
                    <a:pt x="318" y="248"/>
                  </a:lnTo>
                  <a:lnTo>
                    <a:pt x="316" y="257"/>
                  </a:lnTo>
                  <a:lnTo>
                    <a:pt x="318" y="266"/>
                  </a:lnTo>
                  <a:lnTo>
                    <a:pt x="319" y="276"/>
                  </a:lnTo>
                  <a:lnTo>
                    <a:pt x="322" y="286"/>
                  </a:lnTo>
                  <a:lnTo>
                    <a:pt x="322" y="286"/>
                  </a:lnTo>
                  <a:lnTo>
                    <a:pt x="327" y="297"/>
                  </a:lnTo>
                  <a:lnTo>
                    <a:pt x="331" y="305"/>
                  </a:lnTo>
                  <a:lnTo>
                    <a:pt x="335" y="311"/>
                  </a:lnTo>
                  <a:lnTo>
                    <a:pt x="340" y="316"/>
                  </a:lnTo>
                  <a:lnTo>
                    <a:pt x="344" y="320"/>
                  </a:lnTo>
                  <a:lnTo>
                    <a:pt x="349" y="322"/>
                  </a:lnTo>
                  <a:lnTo>
                    <a:pt x="359" y="323"/>
                  </a:lnTo>
                  <a:lnTo>
                    <a:pt x="359" y="323"/>
                  </a:lnTo>
                  <a:lnTo>
                    <a:pt x="368" y="322"/>
                  </a:lnTo>
                  <a:lnTo>
                    <a:pt x="368" y="322"/>
                  </a:lnTo>
                  <a:lnTo>
                    <a:pt x="377" y="322"/>
                  </a:lnTo>
                  <a:lnTo>
                    <a:pt x="377" y="322"/>
                  </a:lnTo>
                  <a:lnTo>
                    <a:pt x="383" y="322"/>
                  </a:lnTo>
                  <a:lnTo>
                    <a:pt x="390" y="323"/>
                  </a:lnTo>
                  <a:lnTo>
                    <a:pt x="398" y="326"/>
                  </a:lnTo>
                  <a:lnTo>
                    <a:pt x="405" y="331"/>
                  </a:lnTo>
                  <a:lnTo>
                    <a:pt x="405" y="331"/>
                  </a:lnTo>
                  <a:lnTo>
                    <a:pt x="423" y="342"/>
                  </a:lnTo>
                  <a:lnTo>
                    <a:pt x="442" y="351"/>
                  </a:lnTo>
                  <a:lnTo>
                    <a:pt x="463" y="357"/>
                  </a:lnTo>
                  <a:lnTo>
                    <a:pt x="473" y="359"/>
                  </a:lnTo>
                  <a:lnTo>
                    <a:pt x="482" y="359"/>
                  </a:lnTo>
                  <a:lnTo>
                    <a:pt x="482" y="359"/>
                  </a:lnTo>
                  <a:lnTo>
                    <a:pt x="494" y="359"/>
                  </a:lnTo>
                  <a:lnTo>
                    <a:pt x="502" y="356"/>
                  </a:lnTo>
                  <a:lnTo>
                    <a:pt x="511" y="351"/>
                  </a:lnTo>
                  <a:lnTo>
                    <a:pt x="520" y="347"/>
                  </a:lnTo>
                  <a:lnTo>
                    <a:pt x="520" y="347"/>
                  </a:lnTo>
                  <a:lnTo>
                    <a:pt x="544" y="323"/>
                  </a:lnTo>
                  <a:lnTo>
                    <a:pt x="553" y="317"/>
                  </a:lnTo>
                  <a:lnTo>
                    <a:pt x="557" y="316"/>
                  </a:lnTo>
                  <a:lnTo>
                    <a:pt x="560" y="314"/>
                  </a:lnTo>
                  <a:lnTo>
                    <a:pt x="560" y="314"/>
                  </a:lnTo>
                  <a:lnTo>
                    <a:pt x="563" y="316"/>
                  </a:lnTo>
                  <a:lnTo>
                    <a:pt x="566" y="317"/>
                  </a:lnTo>
                  <a:lnTo>
                    <a:pt x="570" y="325"/>
                  </a:lnTo>
                  <a:lnTo>
                    <a:pt x="570" y="325"/>
                  </a:lnTo>
                  <a:lnTo>
                    <a:pt x="573" y="331"/>
                  </a:lnTo>
                  <a:lnTo>
                    <a:pt x="578" y="337"/>
                  </a:lnTo>
                  <a:lnTo>
                    <a:pt x="585" y="341"/>
                  </a:lnTo>
                  <a:lnTo>
                    <a:pt x="592" y="345"/>
                  </a:lnTo>
                  <a:lnTo>
                    <a:pt x="601" y="350"/>
                  </a:lnTo>
                  <a:lnTo>
                    <a:pt x="612" y="353"/>
                  </a:lnTo>
                  <a:lnTo>
                    <a:pt x="637" y="359"/>
                  </a:lnTo>
                  <a:lnTo>
                    <a:pt x="668" y="362"/>
                  </a:lnTo>
                  <a:lnTo>
                    <a:pt x="706" y="365"/>
                  </a:lnTo>
                  <a:lnTo>
                    <a:pt x="805" y="368"/>
                  </a:lnTo>
                  <a:lnTo>
                    <a:pt x="805" y="368"/>
                  </a:lnTo>
                  <a:lnTo>
                    <a:pt x="815" y="368"/>
                  </a:lnTo>
                  <a:lnTo>
                    <a:pt x="815" y="368"/>
                  </a:lnTo>
                  <a:lnTo>
                    <a:pt x="835" y="368"/>
                  </a:lnTo>
                  <a:lnTo>
                    <a:pt x="852" y="366"/>
                  </a:lnTo>
                  <a:lnTo>
                    <a:pt x="869" y="365"/>
                  </a:lnTo>
                  <a:lnTo>
                    <a:pt x="880" y="362"/>
                  </a:lnTo>
                  <a:lnTo>
                    <a:pt x="892" y="359"/>
                  </a:lnTo>
                  <a:lnTo>
                    <a:pt x="901" y="354"/>
                  </a:lnTo>
                  <a:lnTo>
                    <a:pt x="916" y="347"/>
                  </a:lnTo>
                  <a:lnTo>
                    <a:pt x="916" y="347"/>
                  </a:lnTo>
                  <a:lnTo>
                    <a:pt x="926" y="338"/>
                  </a:lnTo>
                  <a:lnTo>
                    <a:pt x="932" y="332"/>
                  </a:lnTo>
                  <a:lnTo>
                    <a:pt x="938" y="326"/>
                  </a:lnTo>
                  <a:lnTo>
                    <a:pt x="941" y="325"/>
                  </a:lnTo>
                  <a:lnTo>
                    <a:pt x="945" y="325"/>
                  </a:lnTo>
                  <a:lnTo>
                    <a:pt x="945" y="325"/>
                  </a:lnTo>
                  <a:lnTo>
                    <a:pt x="951" y="326"/>
                  </a:lnTo>
                  <a:lnTo>
                    <a:pt x="962" y="331"/>
                  </a:lnTo>
                  <a:lnTo>
                    <a:pt x="962" y="331"/>
                  </a:lnTo>
                  <a:lnTo>
                    <a:pt x="972" y="337"/>
                  </a:lnTo>
                  <a:lnTo>
                    <a:pt x="985" y="341"/>
                  </a:lnTo>
                  <a:lnTo>
                    <a:pt x="998" y="344"/>
                  </a:lnTo>
                  <a:lnTo>
                    <a:pt x="1015" y="347"/>
                  </a:lnTo>
                  <a:lnTo>
                    <a:pt x="1047" y="351"/>
                  </a:lnTo>
                  <a:lnTo>
                    <a:pt x="1081" y="351"/>
                  </a:lnTo>
                  <a:lnTo>
                    <a:pt x="1081" y="351"/>
                  </a:lnTo>
                  <a:lnTo>
                    <a:pt x="1118" y="350"/>
                  </a:lnTo>
                  <a:lnTo>
                    <a:pt x="1134" y="348"/>
                  </a:lnTo>
                  <a:lnTo>
                    <a:pt x="1149" y="347"/>
                  </a:lnTo>
                  <a:lnTo>
                    <a:pt x="1149" y="347"/>
                  </a:lnTo>
                  <a:lnTo>
                    <a:pt x="1156" y="344"/>
                  </a:lnTo>
                  <a:lnTo>
                    <a:pt x="1164" y="339"/>
                  </a:lnTo>
                  <a:lnTo>
                    <a:pt x="1171" y="335"/>
                  </a:lnTo>
                  <a:lnTo>
                    <a:pt x="1177" y="329"/>
                  </a:lnTo>
                  <a:lnTo>
                    <a:pt x="1183" y="323"/>
                  </a:lnTo>
                  <a:lnTo>
                    <a:pt x="1189" y="316"/>
                  </a:lnTo>
                  <a:lnTo>
                    <a:pt x="1198" y="300"/>
                  </a:lnTo>
                  <a:lnTo>
                    <a:pt x="1204" y="282"/>
                  </a:lnTo>
                  <a:lnTo>
                    <a:pt x="1208" y="264"/>
                  </a:lnTo>
                  <a:lnTo>
                    <a:pt x="1211" y="248"/>
                  </a:lnTo>
                  <a:lnTo>
                    <a:pt x="1211" y="233"/>
                  </a:lnTo>
                  <a:lnTo>
                    <a:pt x="1211" y="233"/>
                  </a:lnTo>
                  <a:lnTo>
                    <a:pt x="1210" y="229"/>
                  </a:lnTo>
                  <a:lnTo>
                    <a:pt x="1204" y="224"/>
                  </a:lnTo>
                  <a:lnTo>
                    <a:pt x="1195" y="221"/>
                  </a:lnTo>
                  <a:lnTo>
                    <a:pt x="1185" y="217"/>
                  </a:lnTo>
                  <a:lnTo>
                    <a:pt x="1155" y="210"/>
                  </a:lnTo>
                  <a:lnTo>
                    <a:pt x="1117" y="204"/>
                  </a:lnTo>
                  <a:lnTo>
                    <a:pt x="1075" y="198"/>
                  </a:lnTo>
                  <a:lnTo>
                    <a:pt x="1030" y="193"/>
                  </a:lnTo>
                  <a:lnTo>
                    <a:pt x="982" y="190"/>
                  </a:lnTo>
                  <a:lnTo>
                    <a:pt x="937" y="190"/>
                  </a:lnTo>
                  <a:lnTo>
                    <a:pt x="937" y="190"/>
                  </a:lnTo>
                  <a:lnTo>
                    <a:pt x="897" y="190"/>
                  </a:lnTo>
                  <a:lnTo>
                    <a:pt x="861" y="193"/>
                  </a:lnTo>
                  <a:lnTo>
                    <a:pt x="846" y="196"/>
                  </a:lnTo>
                  <a:lnTo>
                    <a:pt x="833" y="198"/>
                  </a:lnTo>
                  <a:lnTo>
                    <a:pt x="823" y="202"/>
                  </a:lnTo>
                  <a:lnTo>
                    <a:pt x="814" y="205"/>
                  </a:lnTo>
                  <a:lnTo>
                    <a:pt x="814" y="205"/>
                  </a:lnTo>
                  <a:lnTo>
                    <a:pt x="801" y="211"/>
                  </a:lnTo>
                  <a:lnTo>
                    <a:pt x="787" y="215"/>
                  </a:lnTo>
                  <a:lnTo>
                    <a:pt x="774" y="217"/>
                  </a:lnTo>
                  <a:lnTo>
                    <a:pt x="759" y="218"/>
                  </a:lnTo>
                  <a:lnTo>
                    <a:pt x="759" y="218"/>
                  </a:lnTo>
                  <a:lnTo>
                    <a:pt x="731" y="217"/>
                  </a:lnTo>
                  <a:lnTo>
                    <a:pt x="703" y="213"/>
                  </a:lnTo>
                  <a:lnTo>
                    <a:pt x="703" y="213"/>
                  </a:lnTo>
                  <a:lnTo>
                    <a:pt x="675" y="210"/>
                  </a:lnTo>
                  <a:lnTo>
                    <a:pt x="650" y="208"/>
                  </a:lnTo>
                  <a:lnTo>
                    <a:pt x="650" y="208"/>
                  </a:lnTo>
                  <a:lnTo>
                    <a:pt x="640" y="208"/>
                  </a:lnTo>
                  <a:lnTo>
                    <a:pt x="631" y="210"/>
                  </a:lnTo>
                  <a:lnTo>
                    <a:pt x="622" y="211"/>
                  </a:lnTo>
                  <a:lnTo>
                    <a:pt x="613" y="215"/>
                  </a:lnTo>
                  <a:lnTo>
                    <a:pt x="613" y="215"/>
                  </a:lnTo>
                  <a:lnTo>
                    <a:pt x="603" y="220"/>
                  </a:lnTo>
                  <a:lnTo>
                    <a:pt x="594" y="221"/>
                  </a:lnTo>
                  <a:lnTo>
                    <a:pt x="594" y="221"/>
                  </a:lnTo>
                  <a:lnTo>
                    <a:pt x="589" y="221"/>
                  </a:lnTo>
                  <a:lnTo>
                    <a:pt x="585" y="220"/>
                  </a:lnTo>
                  <a:lnTo>
                    <a:pt x="578" y="215"/>
                  </a:lnTo>
                  <a:lnTo>
                    <a:pt x="563" y="202"/>
                  </a:lnTo>
                  <a:lnTo>
                    <a:pt x="553" y="195"/>
                  </a:lnTo>
                  <a:lnTo>
                    <a:pt x="539" y="187"/>
                  </a:lnTo>
                  <a:lnTo>
                    <a:pt x="522" y="183"/>
                  </a:lnTo>
                  <a:lnTo>
                    <a:pt x="510" y="181"/>
                  </a:lnTo>
                  <a:lnTo>
                    <a:pt x="498" y="180"/>
                  </a:lnTo>
                  <a:lnTo>
                    <a:pt x="498" y="180"/>
                  </a:lnTo>
                  <a:lnTo>
                    <a:pt x="485" y="180"/>
                  </a:lnTo>
                  <a:lnTo>
                    <a:pt x="474" y="177"/>
                  </a:lnTo>
                  <a:lnTo>
                    <a:pt x="467" y="176"/>
                  </a:lnTo>
                  <a:lnTo>
                    <a:pt x="464" y="171"/>
                  </a:lnTo>
                  <a:lnTo>
                    <a:pt x="463" y="168"/>
                  </a:lnTo>
                  <a:lnTo>
                    <a:pt x="464" y="164"/>
                  </a:lnTo>
                  <a:lnTo>
                    <a:pt x="467" y="158"/>
                  </a:lnTo>
                  <a:lnTo>
                    <a:pt x="471" y="153"/>
                  </a:lnTo>
                  <a:lnTo>
                    <a:pt x="483" y="143"/>
                  </a:lnTo>
                  <a:lnTo>
                    <a:pt x="498" y="133"/>
                  </a:lnTo>
                  <a:lnTo>
                    <a:pt x="511" y="122"/>
                  </a:lnTo>
                  <a:lnTo>
                    <a:pt x="520" y="115"/>
                  </a:lnTo>
                  <a:lnTo>
                    <a:pt x="520" y="115"/>
                  </a:lnTo>
                  <a:lnTo>
                    <a:pt x="522" y="112"/>
                  </a:lnTo>
                  <a:lnTo>
                    <a:pt x="520" y="108"/>
                  </a:lnTo>
                  <a:lnTo>
                    <a:pt x="516" y="103"/>
                  </a:lnTo>
                  <a:lnTo>
                    <a:pt x="510" y="99"/>
                  </a:lnTo>
                  <a:lnTo>
                    <a:pt x="492" y="88"/>
                  </a:lnTo>
                  <a:lnTo>
                    <a:pt x="467" y="80"/>
                  </a:lnTo>
                  <a:lnTo>
                    <a:pt x="440" y="71"/>
                  </a:lnTo>
                  <a:lnTo>
                    <a:pt x="411" y="63"/>
                  </a:lnTo>
                  <a:lnTo>
                    <a:pt x="381" y="59"/>
                  </a:lnTo>
                  <a:lnTo>
                    <a:pt x="355" y="56"/>
                  </a:lnTo>
                  <a:lnTo>
                    <a:pt x="355" y="56"/>
                  </a:lnTo>
                  <a:lnTo>
                    <a:pt x="343" y="58"/>
                  </a:lnTo>
                  <a:lnTo>
                    <a:pt x="333" y="59"/>
                  </a:lnTo>
                  <a:lnTo>
                    <a:pt x="333" y="59"/>
                  </a:lnTo>
                  <a:lnTo>
                    <a:pt x="319" y="60"/>
                  </a:lnTo>
                  <a:lnTo>
                    <a:pt x="306" y="62"/>
                  </a:lnTo>
                  <a:lnTo>
                    <a:pt x="306" y="62"/>
                  </a:lnTo>
                  <a:lnTo>
                    <a:pt x="290" y="60"/>
                  </a:lnTo>
                  <a:lnTo>
                    <a:pt x="275" y="58"/>
                  </a:lnTo>
                  <a:lnTo>
                    <a:pt x="260" y="52"/>
                  </a:lnTo>
                  <a:lnTo>
                    <a:pt x="245" y="46"/>
                  </a:lnTo>
                  <a:lnTo>
                    <a:pt x="216" y="31"/>
                  </a:lnTo>
                  <a:lnTo>
                    <a:pt x="182" y="15"/>
                  </a:lnTo>
                  <a:lnTo>
                    <a:pt x="182" y="15"/>
                  </a:lnTo>
                  <a:lnTo>
                    <a:pt x="163" y="9"/>
                  </a:lnTo>
                  <a:lnTo>
                    <a:pt x="141" y="4"/>
                  </a:lnTo>
                  <a:lnTo>
                    <a:pt x="116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77" name="Freeform: Shape 260">
              <a:extLst>
                <a:ext uri="{FF2B5EF4-FFF2-40B4-BE49-F238E27FC236}">
                  <a16:creationId xmlns:a16="http://schemas.microsoft.com/office/drawing/2014/main" id="{E6E7D3CD-2DC6-CE46-896D-FD7E4C76F5E6}"/>
                </a:ext>
              </a:extLst>
            </p:cNvPr>
            <p:cNvSpPr/>
            <p:nvPr/>
          </p:nvSpPr>
          <p:spPr>
            <a:xfrm>
              <a:off x="1743119" y="689040"/>
              <a:ext cx="181800" cy="99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06" h="278">
                  <a:moveTo>
                    <a:pt x="261" y="0"/>
                  </a:moveTo>
                  <a:lnTo>
                    <a:pt x="261" y="0"/>
                  </a:lnTo>
                  <a:lnTo>
                    <a:pt x="257" y="0"/>
                  </a:lnTo>
                  <a:lnTo>
                    <a:pt x="252" y="2"/>
                  </a:lnTo>
                  <a:lnTo>
                    <a:pt x="251" y="5"/>
                  </a:lnTo>
                  <a:lnTo>
                    <a:pt x="249" y="9"/>
                  </a:lnTo>
                  <a:lnTo>
                    <a:pt x="249" y="14"/>
                  </a:lnTo>
                  <a:lnTo>
                    <a:pt x="251" y="18"/>
                  </a:lnTo>
                  <a:lnTo>
                    <a:pt x="257" y="31"/>
                  </a:lnTo>
                  <a:lnTo>
                    <a:pt x="264" y="45"/>
                  </a:lnTo>
                  <a:lnTo>
                    <a:pt x="274" y="58"/>
                  </a:lnTo>
                  <a:lnTo>
                    <a:pt x="288" y="73"/>
                  </a:lnTo>
                  <a:lnTo>
                    <a:pt x="301" y="86"/>
                  </a:lnTo>
                  <a:lnTo>
                    <a:pt x="301" y="86"/>
                  </a:lnTo>
                  <a:lnTo>
                    <a:pt x="310" y="95"/>
                  </a:lnTo>
                  <a:lnTo>
                    <a:pt x="314" y="101"/>
                  </a:lnTo>
                  <a:lnTo>
                    <a:pt x="315" y="104"/>
                  </a:lnTo>
                  <a:lnTo>
                    <a:pt x="314" y="105"/>
                  </a:lnTo>
                  <a:lnTo>
                    <a:pt x="310" y="107"/>
                  </a:lnTo>
                  <a:lnTo>
                    <a:pt x="310" y="107"/>
                  </a:lnTo>
                  <a:lnTo>
                    <a:pt x="304" y="105"/>
                  </a:lnTo>
                  <a:lnTo>
                    <a:pt x="295" y="104"/>
                  </a:lnTo>
                  <a:lnTo>
                    <a:pt x="273" y="95"/>
                  </a:lnTo>
                  <a:lnTo>
                    <a:pt x="248" y="82"/>
                  </a:lnTo>
                  <a:lnTo>
                    <a:pt x="220" y="64"/>
                  </a:lnTo>
                  <a:lnTo>
                    <a:pt x="220" y="64"/>
                  </a:lnTo>
                  <a:lnTo>
                    <a:pt x="211" y="58"/>
                  </a:lnTo>
                  <a:lnTo>
                    <a:pt x="202" y="54"/>
                  </a:lnTo>
                  <a:lnTo>
                    <a:pt x="196" y="52"/>
                  </a:lnTo>
                  <a:lnTo>
                    <a:pt x="190" y="51"/>
                  </a:lnTo>
                  <a:lnTo>
                    <a:pt x="190" y="51"/>
                  </a:lnTo>
                  <a:lnTo>
                    <a:pt x="186" y="52"/>
                  </a:lnTo>
                  <a:lnTo>
                    <a:pt x="181" y="54"/>
                  </a:lnTo>
                  <a:lnTo>
                    <a:pt x="178" y="55"/>
                  </a:lnTo>
                  <a:lnTo>
                    <a:pt x="177" y="58"/>
                  </a:lnTo>
                  <a:lnTo>
                    <a:pt x="174" y="67"/>
                  </a:lnTo>
                  <a:lnTo>
                    <a:pt x="174" y="76"/>
                  </a:lnTo>
                  <a:lnTo>
                    <a:pt x="177" y="86"/>
                  </a:lnTo>
                  <a:lnTo>
                    <a:pt x="181" y="96"/>
                  </a:lnTo>
                  <a:lnTo>
                    <a:pt x="187" y="107"/>
                  </a:lnTo>
                  <a:lnTo>
                    <a:pt x="194" y="114"/>
                  </a:lnTo>
                  <a:lnTo>
                    <a:pt x="194" y="114"/>
                  </a:lnTo>
                  <a:lnTo>
                    <a:pt x="200" y="119"/>
                  </a:lnTo>
                  <a:lnTo>
                    <a:pt x="203" y="124"/>
                  </a:lnTo>
                  <a:lnTo>
                    <a:pt x="205" y="129"/>
                  </a:lnTo>
                  <a:lnTo>
                    <a:pt x="205" y="133"/>
                  </a:lnTo>
                  <a:lnTo>
                    <a:pt x="203" y="138"/>
                  </a:lnTo>
                  <a:lnTo>
                    <a:pt x="200" y="141"/>
                  </a:lnTo>
                  <a:lnTo>
                    <a:pt x="196" y="144"/>
                  </a:lnTo>
                  <a:lnTo>
                    <a:pt x="190" y="144"/>
                  </a:lnTo>
                  <a:lnTo>
                    <a:pt x="190" y="144"/>
                  </a:lnTo>
                  <a:lnTo>
                    <a:pt x="181" y="142"/>
                  </a:lnTo>
                  <a:lnTo>
                    <a:pt x="172" y="138"/>
                  </a:lnTo>
                  <a:lnTo>
                    <a:pt x="162" y="129"/>
                  </a:lnTo>
                  <a:lnTo>
                    <a:pt x="150" y="117"/>
                  </a:lnTo>
                  <a:lnTo>
                    <a:pt x="150" y="117"/>
                  </a:lnTo>
                  <a:lnTo>
                    <a:pt x="137" y="98"/>
                  </a:lnTo>
                  <a:lnTo>
                    <a:pt x="125" y="80"/>
                  </a:lnTo>
                  <a:lnTo>
                    <a:pt x="113" y="62"/>
                  </a:lnTo>
                  <a:lnTo>
                    <a:pt x="101" y="46"/>
                  </a:lnTo>
                  <a:lnTo>
                    <a:pt x="88" y="33"/>
                  </a:lnTo>
                  <a:lnTo>
                    <a:pt x="81" y="27"/>
                  </a:lnTo>
                  <a:lnTo>
                    <a:pt x="73" y="21"/>
                  </a:lnTo>
                  <a:lnTo>
                    <a:pt x="65" y="18"/>
                  </a:lnTo>
                  <a:lnTo>
                    <a:pt x="56" y="14"/>
                  </a:lnTo>
                  <a:lnTo>
                    <a:pt x="45" y="12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22" y="11"/>
                  </a:lnTo>
                  <a:lnTo>
                    <a:pt x="14" y="14"/>
                  </a:lnTo>
                  <a:lnTo>
                    <a:pt x="8" y="17"/>
                  </a:lnTo>
                  <a:lnTo>
                    <a:pt x="4" y="20"/>
                  </a:lnTo>
                  <a:lnTo>
                    <a:pt x="1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0" y="43"/>
                  </a:lnTo>
                  <a:lnTo>
                    <a:pt x="3" y="58"/>
                  </a:lnTo>
                  <a:lnTo>
                    <a:pt x="10" y="73"/>
                  </a:lnTo>
                  <a:lnTo>
                    <a:pt x="17" y="86"/>
                  </a:lnTo>
                  <a:lnTo>
                    <a:pt x="26" y="98"/>
                  </a:lnTo>
                  <a:lnTo>
                    <a:pt x="26" y="98"/>
                  </a:lnTo>
                  <a:lnTo>
                    <a:pt x="38" y="113"/>
                  </a:lnTo>
                  <a:lnTo>
                    <a:pt x="50" y="124"/>
                  </a:lnTo>
                  <a:lnTo>
                    <a:pt x="62" y="133"/>
                  </a:lnTo>
                  <a:lnTo>
                    <a:pt x="75" y="142"/>
                  </a:lnTo>
                  <a:lnTo>
                    <a:pt x="104" y="158"/>
                  </a:lnTo>
                  <a:lnTo>
                    <a:pt x="138" y="176"/>
                  </a:lnTo>
                  <a:lnTo>
                    <a:pt x="138" y="176"/>
                  </a:lnTo>
                  <a:lnTo>
                    <a:pt x="149" y="181"/>
                  </a:lnTo>
                  <a:lnTo>
                    <a:pt x="159" y="185"/>
                  </a:lnTo>
                  <a:lnTo>
                    <a:pt x="171" y="186"/>
                  </a:lnTo>
                  <a:lnTo>
                    <a:pt x="183" y="186"/>
                  </a:lnTo>
                  <a:lnTo>
                    <a:pt x="183" y="186"/>
                  </a:lnTo>
                  <a:lnTo>
                    <a:pt x="197" y="186"/>
                  </a:lnTo>
                  <a:lnTo>
                    <a:pt x="212" y="185"/>
                  </a:lnTo>
                  <a:lnTo>
                    <a:pt x="242" y="179"/>
                  </a:lnTo>
                  <a:lnTo>
                    <a:pt x="242" y="179"/>
                  </a:lnTo>
                  <a:lnTo>
                    <a:pt x="270" y="175"/>
                  </a:lnTo>
                  <a:lnTo>
                    <a:pt x="281" y="173"/>
                  </a:lnTo>
                  <a:lnTo>
                    <a:pt x="293" y="172"/>
                  </a:lnTo>
                  <a:lnTo>
                    <a:pt x="293" y="172"/>
                  </a:lnTo>
                  <a:lnTo>
                    <a:pt x="307" y="173"/>
                  </a:lnTo>
                  <a:lnTo>
                    <a:pt x="307" y="173"/>
                  </a:lnTo>
                  <a:lnTo>
                    <a:pt x="313" y="176"/>
                  </a:lnTo>
                  <a:lnTo>
                    <a:pt x="315" y="179"/>
                  </a:lnTo>
                  <a:lnTo>
                    <a:pt x="317" y="182"/>
                  </a:lnTo>
                  <a:lnTo>
                    <a:pt x="317" y="186"/>
                  </a:lnTo>
                  <a:lnTo>
                    <a:pt x="313" y="197"/>
                  </a:lnTo>
                  <a:lnTo>
                    <a:pt x="304" y="209"/>
                  </a:lnTo>
                  <a:lnTo>
                    <a:pt x="295" y="222"/>
                  </a:lnTo>
                  <a:lnTo>
                    <a:pt x="289" y="235"/>
                  </a:lnTo>
                  <a:lnTo>
                    <a:pt x="288" y="243"/>
                  </a:lnTo>
                  <a:lnTo>
                    <a:pt x="286" y="249"/>
                  </a:lnTo>
                  <a:lnTo>
                    <a:pt x="288" y="254"/>
                  </a:lnTo>
                  <a:lnTo>
                    <a:pt x="292" y="260"/>
                  </a:lnTo>
                  <a:lnTo>
                    <a:pt x="292" y="260"/>
                  </a:lnTo>
                  <a:lnTo>
                    <a:pt x="295" y="265"/>
                  </a:lnTo>
                  <a:lnTo>
                    <a:pt x="301" y="269"/>
                  </a:lnTo>
                  <a:lnTo>
                    <a:pt x="311" y="274"/>
                  </a:lnTo>
                  <a:lnTo>
                    <a:pt x="324" y="276"/>
                  </a:lnTo>
                  <a:lnTo>
                    <a:pt x="339" y="278"/>
                  </a:lnTo>
                  <a:lnTo>
                    <a:pt x="339" y="278"/>
                  </a:lnTo>
                  <a:lnTo>
                    <a:pt x="363" y="276"/>
                  </a:lnTo>
                  <a:lnTo>
                    <a:pt x="388" y="274"/>
                  </a:lnTo>
                  <a:lnTo>
                    <a:pt x="414" y="269"/>
                  </a:lnTo>
                  <a:lnTo>
                    <a:pt x="438" y="268"/>
                  </a:lnTo>
                  <a:lnTo>
                    <a:pt x="438" y="268"/>
                  </a:lnTo>
                  <a:lnTo>
                    <a:pt x="454" y="265"/>
                  </a:lnTo>
                  <a:lnTo>
                    <a:pt x="460" y="263"/>
                  </a:lnTo>
                  <a:lnTo>
                    <a:pt x="466" y="260"/>
                  </a:lnTo>
                  <a:lnTo>
                    <a:pt x="469" y="257"/>
                  </a:lnTo>
                  <a:lnTo>
                    <a:pt x="472" y="254"/>
                  </a:lnTo>
                  <a:lnTo>
                    <a:pt x="477" y="245"/>
                  </a:lnTo>
                  <a:lnTo>
                    <a:pt x="479" y="238"/>
                  </a:lnTo>
                  <a:lnTo>
                    <a:pt x="482" y="228"/>
                  </a:lnTo>
                  <a:lnTo>
                    <a:pt x="488" y="219"/>
                  </a:lnTo>
                  <a:lnTo>
                    <a:pt x="493" y="215"/>
                  </a:lnTo>
                  <a:lnTo>
                    <a:pt x="497" y="212"/>
                  </a:lnTo>
                  <a:lnTo>
                    <a:pt x="497" y="212"/>
                  </a:lnTo>
                  <a:lnTo>
                    <a:pt x="503" y="207"/>
                  </a:lnTo>
                  <a:lnTo>
                    <a:pt x="506" y="204"/>
                  </a:lnTo>
                  <a:lnTo>
                    <a:pt x="506" y="201"/>
                  </a:lnTo>
                  <a:lnTo>
                    <a:pt x="506" y="198"/>
                  </a:lnTo>
                  <a:lnTo>
                    <a:pt x="503" y="192"/>
                  </a:lnTo>
                  <a:lnTo>
                    <a:pt x="497" y="186"/>
                  </a:lnTo>
                  <a:lnTo>
                    <a:pt x="491" y="179"/>
                  </a:lnTo>
                  <a:lnTo>
                    <a:pt x="488" y="175"/>
                  </a:lnTo>
                  <a:lnTo>
                    <a:pt x="487" y="170"/>
                  </a:lnTo>
                  <a:lnTo>
                    <a:pt x="485" y="163"/>
                  </a:lnTo>
                  <a:lnTo>
                    <a:pt x="485" y="157"/>
                  </a:lnTo>
                  <a:lnTo>
                    <a:pt x="488" y="148"/>
                  </a:lnTo>
                  <a:lnTo>
                    <a:pt x="491" y="139"/>
                  </a:lnTo>
                  <a:lnTo>
                    <a:pt x="491" y="139"/>
                  </a:lnTo>
                  <a:lnTo>
                    <a:pt x="494" y="130"/>
                  </a:lnTo>
                  <a:lnTo>
                    <a:pt x="496" y="121"/>
                  </a:lnTo>
                  <a:lnTo>
                    <a:pt x="494" y="111"/>
                  </a:lnTo>
                  <a:lnTo>
                    <a:pt x="493" y="102"/>
                  </a:lnTo>
                  <a:lnTo>
                    <a:pt x="488" y="92"/>
                  </a:lnTo>
                  <a:lnTo>
                    <a:pt x="484" y="83"/>
                  </a:lnTo>
                  <a:lnTo>
                    <a:pt x="472" y="65"/>
                  </a:lnTo>
                  <a:lnTo>
                    <a:pt x="457" y="49"/>
                  </a:lnTo>
                  <a:lnTo>
                    <a:pt x="443" y="37"/>
                  </a:lnTo>
                  <a:lnTo>
                    <a:pt x="428" y="29"/>
                  </a:lnTo>
                  <a:lnTo>
                    <a:pt x="423" y="27"/>
                  </a:lnTo>
                  <a:lnTo>
                    <a:pt x="417" y="26"/>
                  </a:lnTo>
                  <a:lnTo>
                    <a:pt x="417" y="26"/>
                  </a:lnTo>
                  <a:lnTo>
                    <a:pt x="414" y="27"/>
                  </a:lnTo>
                  <a:lnTo>
                    <a:pt x="413" y="27"/>
                  </a:lnTo>
                  <a:lnTo>
                    <a:pt x="412" y="30"/>
                  </a:lnTo>
                  <a:lnTo>
                    <a:pt x="410" y="33"/>
                  </a:lnTo>
                  <a:lnTo>
                    <a:pt x="410" y="33"/>
                  </a:lnTo>
                  <a:lnTo>
                    <a:pt x="409" y="39"/>
                  </a:lnTo>
                  <a:lnTo>
                    <a:pt x="406" y="42"/>
                  </a:lnTo>
                  <a:lnTo>
                    <a:pt x="400" y="43"/>
                  </a:lnTo>
                  <a:lnTo>
                    <a:pt x="394" y="45"/>
                  </a:lnTo>
                  <a:lnTo>
                    <a:pt x="394" y="45"/>
                  </a:lnTo>
                  <a:lnTo>
                    <a:pt x="383" y="43"/>
                  </a:lnTo>
                  <a:lnTo>
                    <a:pt x="372" y="40"/>
                  </a:lnTo>
                  <a:lnTo>
                    <a:pt x="342" y="30"/>
                  </a:lnTo>
                  <a:lnTo>
                    <a:pt x="279" y="5"/>
                  </a:lnTo>
                  <a:lnTo>
                    <a:pt x="279" y="5"/>
                  </a:lnTo>
                  <a:lnTo>
                    <a:pt x="268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78" name="Freeform: Shape 261">
              <a:extLst>
                <a:ext uri="{FF2B5EF4-FFF2-40B4-BE49-F238E27FC236}">
                  <a16:creationId xmlns:a16="http://schemas.microsoft.com/office/drawing/2014/main" id="{358D3EEA-33B8-6F42-827E-AC03EC29B880}"/>
                </a:ext>
              </a:extLst>
            </p:cNvPr>
            <p:cNvSpPr/>
            <p:nvPr/>
          </p:nvSpPr>
          <p:spPr>
            <a:xfrm>
              <a:off x="1413720" y="691920"/>
              <a:ext cx="300600" cy="126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36" h="353">
                  <a:moveTo>
                    <a:pt x="606" y="0"/>
                  </a:moveTo>
                  <a:lnTo>
                    <a:pt x="606" y="0"/>
                  </a:lnTo>
                  <a:lnTo>
                    <a:pt x="600" y="0"/>
                  </a:lnTo>
                  <a:lnTo>
                    <a:pt x="600" y="0"/>
                  </a:lnTo>
                  <a:lnTo>
                    <a:pt x="591" y="1"/>
                  </a:lnTo>
                  <a:lnTo>
                    <a:pt x="582" y="4"/>
                  </a:lnTo>
                  <a:lnTo>
                    <a:pt x="563" y="13"/>
                  </a:lnTo>
                  <a:lnTo>
                    <a:pt x="544" y="25"/>
                  </a:lnTo>
                  <a:lnTo>
                    <a:pt x="528" y="38"/>
                  </a:lnTo>
                  <a:lnTo>
                    <a:pt x="520" y="46"/>
                  </a:lnTo>
                  <a:lnTo>
                    <a:pt x="514" y="51"/>
                  </a:lnTo>
                  <a:lnTo>
                    <a:pt x="510" y="57"/>
                  </a:lnTo>
                  <a:lnTo>
                    <a:pt x="508" y="63"/>
                  </a:lnTo>
                  <a:lnTo>
                    <a:pt x="508" y="69"/>
                  </a:lnTo>
                  <a:lnTo>
                    <a:pt x="511" y="72"/>
                  </a:lnTo>
                  <a:lnTo>
                    <a:pt x="516" y="77"/>
                  </a:lnTo>
                  <a:lnTo>
                    <a:pt x="525" y="78"/>
                  </a:lnTo>
                  <a:lnTo>
                    <a:pt x="525" y="78"/>
                  </a:lnTo>
                  <a:lnTo>
                    <a:pt x="541" y="81"/>
                  </a:lnTo>
                  <a:lnTo>
                    <a:pt x="547" y="84"/>
                  </a:lnTo>
                  <a:lnTo>
                    <a:pt x="553" y="85"/>
                  </a:lnTo>
                  <a:lnTo>
                    <a:pt x="556" y="88"/>
                  </a:lnTo>
                  <a:lnTo>
                    <a:pt x="557" y="91"/>
                  </a:lnTo>
                  <a:lnTo>
                    <a:pt x="559" y="96"/>
                  </a:lnTo>
                  <a:lnTo>
                    <a:pt x="559" y="99"/>
                  </a:lnTo>
                  <a:lnTo>
                    <a:pt x="556" y="106"/>
                  </a:lnTo>
                  <a:lnTo>
                    <a:pt x="550" y="113"/>
                  </a:lnTo>
                  <a:lnTo>
                    <a:pt x="541" y="119"/>
                  </a:lnTo>
                  <a:lnTo>
                    <a:pt x="531" y="125"/>
                  </a:lnTo>
                  <a:lnTo>
                    <a:pt x="531" y="125"/>
                  </a:lnTo>
                  <a:lnTo>
                    <a:pt x="528" y="127"/>
                  </a:lnTo>
                  <a:lnTo>
                    <a:pt x="526" y="130"/>
                  </a:lnTo>
                  <a:lnTo>
                    <a:pt x="526" y="133"/>
                  </a:lnTo>
                  <a:lnTo>
                    <a:pt x="529" y="136"/>
                  </a:lnTo>
                  <a:lnTo>
                    <a:pt x="538" y="142"/>
                  </a:lnTo>
                  <a:lnTo>
                    <a:pt x="551" y="149"/>
                  </a:lnTo>
                  <a:lnTo>
                    <a:pt x="566" y="156"/>
                  </a:lnTo>
                  <a:lnTo>
                    <a:pt x="576" y="164"/>
                  </a:lnTo>
                  <a:lnTo>
                    <a:pt x="581" y="167"/>
                  </a:lnTo>
                  <a:lnTo>
                    <a:pt x="584" y="171"/>
                  </a:lnTo>
                  <a:lnTo>
                    <a:pt x="585" y="174"/>
                  </a:lnTo>
                  <a:lnTo>
                    <a:pt x="584" y="178"/>
                  </a:lnTo>
                  <a:lnTo>
                    <a:pt x="584" y="178"/>
                  </a:lnTo>
                  <a:lnTo>
                    <a:pt x="579" y="181"/>
                  </a:lnTo>
                  <a:lnTo>
                    <a:pt x="571" y="184"/>
                  </a:lnTo>
                  <a:lnTo>
                    <a:pt x="559" y="186"/>
                  </a:lnTo>
                  <a:lnTo>
                    <a:pt x="545" y="186"/>
                  </a:lnTo>
                  <a:lnTo>
                    <a:pt x="545" y="186"/>
                  </a:lnTo>
                  <a:lnTo>
                    <a:pt x="526" y="186"/>
                  </a:lnTo>
                  <a:lnTo>
                    <a:pt x="507" y="183"/>
                  </a:lnTo>
                  <a:lnTo>
                    <a:pt x="486" y="180"/>
                  </a:lnTo>
                  <a:lnTo>
                    <a:pt x="467" y="176"/>
                  </a:lnTo>
                  <a:lnTo>
                    <a:pt x="451" y="171"/>
                  </a:lnTo>
                  <a:lnTo>
                    <a:pt x="436" y="165"/>
                  </a:lnTo>
                  <a:lnTo>
                    <a:pt x="426" y="158"/>
                  </a:lnTo>
                  <a:lnTo>
                    <a:pt x="423" y="153"/>
                  </a:lnTo>
                  <a:lnTo>
                    <a:pt x="421" y="150"/>
                  </a:lnTo>
                  <a:lnTo>
                    <a:pt x="421" y="150"/>
                  </a:lnTo>
                  <a:lnTo>
                    <a:pt x="420" y="144"/>
                  </a:lnTo>
                  <a:lnTo>
                    <a:pt x="416" y="139"/>
                  </a:lnTo>
                  <a:lnTo>
                    <a:pt x="409" y="133"/>
                  </a:lnTo>
                  <a:lnTo>
                    <a:pt x="404" y="125"/>
                  </a:lnTo>
                  <a:lnTo>
                    <a:pt x="386" y="113"/>
                  </a:lnTo>
                  <a:lnTo>
                    <a:pt x="364" y="100"/>
                  </a:lnTo>
                  <a:lnTo>
                    <a:pt x="340" y="90"/>
                  </a:lnTo>
                  <a:lnTo>
                    <a:pt x="317" y="81"/>
                  </a:lnTo>
                  <a:lnTo>
                    <a:pt x="293" y="75"/>
                  </a:lnTo>
                  <a:lnTo>
                    <a:pt x="281" y="74"/>
                  </a:lnTo>
                  <a:lnTo>
                    <a:pt x="271" y="74"/>
                  </a:lnTo>
                  <a:lnTo>
                    <a:pt x="271" y="74"/>
                  </a:lnTo>
                  <a:lnTo>
                    <a:pt x="263" y="74"/>
                  </a:lnTo>
                  <a:lnTo>
                    <a:pt x="256" y="75"/>
                  </a:lnTo>
                  <a:lnTo>
                    <a:pt x="256" y="75"/>
                  </a:lnTo>
                  <a:lnTo>
                    <a:pt x="243" y="77"/>
                  </a:lnTo>
                  <a:lnTo>
                    <a:pt x="243" y="77"/>
                  </a:lnTo>
                  <a:lnTo>
                    <a:pt x="237" y="77"/>
                  </a:lnTo>
                  <a:lnTo>
                    <a:pt x="232" y="75"/>
                  </a:lnTo>
                  <a:lnTo>
                    <a:pt x="226" y="71"/>
                  </a:lnTo>
                  <a:lnTo>
                    <a:pt x="221" y="63"/>
                  </a:lnTo>
                  <a:lnTo>
                    <a:pt x="216" y="56"/>
                  </a:lnTo>
                  <a:lnTo>
                    <a:pt x="210" y="48"/>
                  </a:lnTo>
                  <a:lnTo>
                    <a:pt x="204" y="41"/>
                  </a:lnTo>
                  <a:lnTo>
                    <a:pt x="200" y="40"/>
                  </a:lnTo>
                  <a:lnTo>
                    <a:pt x="194" y="37"/>
                  </a:lnTo>
                  <a:lnTo>
                    <a:pt x="188" y="35"/>
                  </a:lnTo>
                  <a:lnTo>
                    <a:pt x="181" y="34"/>
                  </a:lnTo>
                  <a:lnTo>
                    <a:pt x="181" y="34"/>
                  </a:lnTo>
                  <a:lnTo>
                    <a:pt x="176" y="34"/>
                  </a:lnTo>
                  <a:lnTo>
                    <a:pt x="176" y="34"/>
                  </a:lnTo>
                  <a:lnTo>
                    <a:pt x="169" y="34"/>
                  </a:lnTo>
                  <a:lnTo>
                    <a:pt x="163" y="35"/>
                  </a:lnTo>
                  <a:lnTo>
                    <a:pt x="159" y="38"/>
                  </a:lnTo>
                  <a:lnTo>
                    <a:pt x="154" y="40"/>
                  </a:lnTo>
                  <a:lnTo>
                    <a:pt x="147" y="47"/>
                  </a:lnTo>
                  <a:lnTo>
                    <a:pt x="141" y="54"/>
                  </a:lnTo>
                  <a:lnTo>
                    <a:pt x="135" y="63"/>
                  </a:lnTo>
                  <a:lnTo>
                    <a:pt x="129" y="69"/>
                  </a:lnTo>
                  <a:lnTo>
                    <a:pt x="125" y="72"/>
                  </a:lnTo>
                  <a:lnTo>
                    <a:pt x="119" y="75"/>
                  </a:lnTo>
                  <a:lnTo>
                    <a:pt x="113" y="77"/>
                  </a:lnTo>
                  <a:lnTo>
                    <a:pt x="105" y="78"/>
                  </a:lnTo>
                  <a:lnTo>
                    <a:pt x="105" y="78"/>
                  </a:lnTo>
                  <a:lnTo>
                    <a:pt x="98" y="79"/>
                  </a:lnTo>
                  <a:lnTo>
                    <a:pt x="92" y="81"/>
                  </a:lnTo>
                  <a:lnTo>
                    <a:pt x="86" y="84"/>
                  </a:lnTo>
                  <a:lnTo>
                    <a:pt x="82" y="87"/>
                  </a:lnTo>
                  <a:lnTo>
                    <a:pt x="79" y="90"/>
                  </a:lnTo>
                  <a:lnTo>
                    <a:pt x="76" y="94"/>
                  </a:lnTo>
                  <a:lnTo>
                    <a:pt x="74" y="99"/>
                  </a:lnTo>
                  <a:lnTo>
                    <a:pt x="76" y="102"/>
                  </a:lnTo>
                  <a:lnTo>
                    <a:pt x="76" y="106"/>
                  </a:lnTo>
                  <a:lnTo>
                    <a:pt x="79" y="111"/>
                  </a:lnTo>
                  <a:lnTo>
                    <a:pt x="82" y="115"/>
                  </a:lnTo>
                  <a:lnTo>
                    <a:pt x="86" y="118"/>
                  </a:lnTo>
                  <a:lnTo>
                    <a:pt x="92" y="121"/>
                  </a:lnTo>
                  <a:lnTo>
                    <a:pt x="98" y="122"/>
                  </a:lnTo>
                  <a:lnTo>
                    <a:pt x="107" y="124"/>
                  </a:lnTo>
                  <a:lnTo>
                    <a:pt x="116" y="125"/>
                  </a:lnTo>
                  <a:lnTo>
                    <a:pt x="116" y="125"/>
                  </a:lnTo>
                  <a:lnTo>
                    <a:pt x="130" y="125"/>
                  </a:lnTo>
                  <a:lnTo>
                    <a:pt x="144" y="127"/>
                  </a:lnTo>
                  <a:lnTo>
                    <a:pt x="153" y="128"/>
                  </a:lnTo>
                  <a:lnTo>
                    <a:pt x="157" y="131"/>
                  </a:lnTo>
                  <a:lnTo>
                    <a:pt x="157" y="133"/>
                  </a:lnTo>
                  <a:lnTo>
                    <a:pt x="157" y="134"/>
                  </a:lnTo>
                  <a:lnTo>
                    <a:pt x="153" y="136"/>
                  </a:lnTo>
                  <a:lnTo>
                    <a:pt x="142" y="137"/>
                  </a:lnTo>
                  <a:lnTo>
                    <a:pt x="126" y="137"/>
                  </a:lnTo>
                  <a:lnTo>
                    <a:pt x="126" y="137"/>
                  </a:lnTo>
                  <a:lnTo>
                    <a:pt x="108" y="137"/>
                  </a:lnTo>
                  <a:lnTo>
                    <a:pt x="108" y="137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92" y="137"/>
                  </a:lnTo>
                  <a:lnTo>
                    <a:pt x="82" y="139"/>
                  </a:lnTo>
                  <a:lnTo>
                    <a:pt x="73" y="142"/>
                  </a:lnTo>
                  <a:lnTo>
                    <a:pt x="64" y="144"/>
                  </a:lnTo>
                  <a:lnTo>
                    <a:pt x="49" y="152"/>
                  </a:lnTo>
                  <a:lnTo>
                    <a:pt x="39" y="161"/>
                  </a:lnTo>
                  <a:lnTo>
                    <a:pt x="39" y="161"/>
                  </a:lnTo>
                  <a:lnTo>
                    <a:pt x="33" y="171"/>
                  </a:lnTo>
                  <a:lnTo>
                    <a:pt x="32" y="174"/>
                  </a:lnTo>
                  <a:lnTo>
                    <a:pt x="32" y="178"/>
                  </a:lnTo>
                  <a:lnTo>
                    <a:pt x="33" y="181"/>
                  </a:lnTo>
                  <a:lnTo>
                    <a:pt x="34" y="184"/>
                  </a:lnTo>
                  <a:lnTo>
                    <a:pt x="39" y="186"/>
                  </a:lnTo>
                  <a:lnTo>
                    <a:pt x="43" y="186"/>
                  </a:lnTo>
                  <a:lnTo>
                    <a:pt x="43" y="186"/>
                  </a:lnTo>
                  <a:lnTo>
                    <a:pt x="55" y="184"/>
                  </a:lnTo>
                  <a:lnTo>
                    <a:pt x="55" y="184"/>
                  </a:lnTo>
                  <a:lnTo>
                    <a:pt x="74" y="180"/>
                  </a:lnTo>
                  <a:lnTo>
                    <a:pt x="94" y="177"/>
                  </a:lnTo>
                  <a:lnTo>
                    <a:pt x="110" y="176"/>
                  </a:lnTo>
                  <a:lnTo>
                    <a:pt x="125" y="174"/>
                  </a:lnTo>
                  <a:lnTo>
                    <a:pt x="125" y="174"/>
                  </a:lnTo>
                  <a:lnTo>
                    <a:pt x="135" y="176"/>
                  </a:lnTo>
                  <a:lnTo>
                    <a:pt x="139" y="177"/>
                  </a:lnTo>
                  <a:lnTo>
                    <a:pt x="139" y="178"/>
                  </a:lnTo>
                  <a:lnTo>
                    <a:pt x="138" y="180"/>
                  </a:lnTo>
                  <a:lnTo>
                    <a:pt x="128" y="184"/>
                  </a:lnTo>
                  <a:lnTo>
                    <a:pt x="128" y="184"/>
                  </a:lnTo>
                  <a:lnTo>
                    <a:pt x="111" y="189"/>
                  </a:lnTo>
                  <a:lnTo>
                    <a:pt x="91" y="193"/>
                  </a:lnTo>
                  <a:lnTo>
                    <a:pt x="45" y="202"/>
                  </a:lnTo>
                  <a:lnTo>
                    <a:pt x="26" y="207"/>
                  </a:lnTo>
                  <a:lnTo>
                    <a:pt x="11" y="212"/>
                  </a:lnTo>
                  <a:lnTo>
                    <a:pt x="5" y="215"/>
                  </a:lnTo>
                  <a:lnTo>
                    <a:pt x="2" y="218"/>
                  </a:lnTo>
                  <a:lnTo>
                    <a:pt x="0" y="221"/>
                  </a:lnTo>
                  <a:lnTo>
                    <a:pt x="2" y="224"/>
                  </a:lnTo>
                  <a:lnTo>
                    <a:pt x="2" y="224"/>
                  </a:lnTo>
                  <a:lnTo>
                    <a:pt x="8" y="229"/>
                  </a:lnTo>
                  <a:lnTo>
                    <a:pt x="15" y="232"/>
                  </a:lnTo>
                  <a:lnTo>
                    <a:pt x="36" y="236"/>
                  </a:lnTo>
                  <a:lnTo>
                    <a:pt x="63" y="241"/>
                  </a:lnTo>
                  <a:lnTo>
                    <a:pt x="77" y="245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122" y="260"/>
                  </a:lnTo>
                  <a:lnTo>
                    <a:pt x="133" y="263"/>
                  </a:lnTo>
                  <a:lnTo>
                    <a:pt x="145" y="264"/>
                  </a:lnTo>
                  <a:lnTo>
                    <a:pt x="145" y="264"/>
                  </a:lnTo>
                  <a:lnTo>
                    <a:pt x="157" y="263"/>
                  </a:lnTo>
                  <a:lnTo>
                    <a:pt x="167" y="258"/>
                  </a:lnTo>
                  <a:lnTo>
                    <a:pt x="179" y="251"/>
                  </a:lnTo>
                  <a:lnTo>
                    <a:pt x="190" y="241"/>
                  </a:lnTo>
                  <a:lnTo>
                    <a:pt x="190" y="241"/>
                  </a:lnTo>
                  <a:lnTo>
                    <a:pt x="206" y="224"/>
                  </a:lnTo>
                  <a:lnTo>
                    <a:pt x="221" y="210"/>
                  </a:lnTo>
                  <a:lnTo>
                    <a:pt x="235" y="199"/>
                  </a:lnTo>
                  <a:lnTo>
                    <a:pt x="240" y="196"/>
                  </a:lnTo>
                  <a:lnTo>
                    <a:pt x="244" y="196"/>
                  </a:lnTo>
                  <a:lnTo>
                    <a:pt x="244" y="196"/>
                  </a:lnTo>
                  <a:lnTo>
                    <a:pt x="249" y="198"/>
                  </a:lnTo>
                  <a:lnTo>
                    <a:pt x="250" y="201"/>
                  </a:lnTo>
                  <a:lnTo>
                    <a:pt x="249" y="208"/>
                  </a:lnTo>
                  <a:lnTo>
                    <a:pt x="246" y="218"/>
                  </a:lnTo>
                  <a:lnTo>
                    <a:pt x="246" y="218"/>
                  </a:lnTo>
                  <a:lnTo>
                    <a:pt x="244" y="224"/>
                  </a:lnTo>
                  <a:lnTo>
                    <a:pt x="244" y="230"/>
                  </a:lnTo>
                  <a:lnTo>
                    <a:pt x="244" y="235"/>
                  </a:lnTo>
                  <a:lnTo>
                    <a:pt x="246" y="237"/>
                  </a:lnTo>
                  <a:lnTo>
                    <a:pt x="249" y="241"/>
                  </a:lnTo>
                  <a:lnTo>
                    <a:pt x="253" y="242"/>
                  </a:lnTo>
                  <a:lnTo>
                    <a:pt x="262" y="243"/>
                  </a:lnTo>
                  <a:lnTo>
                    <a:pt x="262" y="243"/>
                  </a:lnTo>
                  <a:lnTo>
                    <a:pt x="284" y="241"/>
                  </a:lnTo>
                  <a:lnTo>
                    <a:pt x="312" y="236"/>
                  </a:lnTo>
                  <a:lnTo>
                    <a:pt x="345" y="232"/>
                  </a:lnTo>
                  <a:lnTo>
                    <a:pt x="362" y="229"/>
                  </a:lnTo>
                  <a:lnTo>
                    <a:pt x="382" y="229"/>
                  </a:lnTo>
                  <a:lnTo>
                    <a:pt x="382" y="229"/>
                  </a:lnTo>
                  <a:lnTo>
                    <a:pt x="387" y="227"/>
                  </a:lnTo>
                  <a:lnTo>
                    <a:pt x="387" y="227"/>
                  </a:lnTo>
                  <a:lnTo>
                    <a:pt x="399" y="229"/>
                  </a:lnTo>
                  <a:lnTo>
                    <a:pt x="407" y="230"/>
                  </a:lnTo>
                  <a:lnTo>
                    <a:pt x="411" y="233"/>
                  </a:lnTo>
                  <a:lnTo>
                    <a:pt x="412" y="236"/>
                  </a:lnTo>
                  <a:lnTo>
                    <a:pt x="411" y="239"/>
                  </a:lnTo>
                  <a:lnTo>
                    <a:pt x="407" y="243"/>
                  </a:lnTo>
                  <a:lnTo>
                    <a:pt x="401" y="249"/>
                  </a:lnTo>
                  <a:lnTo>
                    <a:pt x="392" y="254"/>
                  </a:lnTo>
                  <a:lnTo>
                    <a:pt x="368" y="264"/>
                  </a:lnTo>
                  <a:lnTo>
                    <a:pt x="340" y="273"/>
                  </a:lnTo>
                  <a:lnTo>
                    <a:pt x="309" y="280"/>
                  </a:lnTo>
                  <a:lnTo>
                    <a:pt x="294" y="283"/>
                  </a:lnTo>
                  <a:lnTo>
                    <a:pt x="278" y="285"/>
                  </a:lnTo>
                  <a:lnTo>
                    <a:pt x="278" y="285"/>
                  </a:lnTo>
                  <a:lnTo>
                    <a:pt x="262" y="286"/>
                  </a:lnTo>
                  <a:lnTo>
                    <a:pt x="250" y="288"/>
                  </a:lnTo>
                  <a:lnTo>
                    <a:pt x="238" y="291"/>
                  </a:lnTo>
                  <a:lnTo>
                    <a:pt x="231" y="295"/>
                  </a:lnTo>
                  <a:lnTo>
                    <a:pt x="225" y="300"/>
                  </a:lnTo>
                  <a:lnTo>
                    <a:pt x="221" y="304"/>
                  </a:lnTo>
                  <a:lnTo>
                    <a:pt x="218" y="308"/>
                  </a:lnTo>
                  <a:lnTo>
                    <a:pt x="218" y="313"/>
                  </a:lnTo>
                  <a:lnTo>
                    <a:pt x="219" y="319"/>
                  </a:lnTo>
                  <a:lnTo>
                    <a:pt x="222" y="323"/>
                  </a:lnTo>
                  <a:lnTo>
                    <a:pt x="226" y="329"/>
                  </a:lnTo>
                  <a:lnTo>
                    <a:pt x="234" y="334"/>
                  </a:lnTo>
                  <a:lnTo>
                    <a:pt x="241" y="338"/>
                  </a:lnTo>
                  <a:lnTo>
                    <a:pt x="252" y="342"/>
                  </a:lnTo>
                  <a:lnTo>
                    <a:pt x="262" y="347"/>
                  </a:lnTo>
                  <a:lnTo>
                    <a:pt x="275" y="350"/>
                  </a:lnTo>
                  <a:lnTo>
                    <a:pt x="275" y="350"/>
                  </a:lnTo>
                  <a:lnTo>
                    <a:pt x="287" y="351"/>
                  </a:lnTo>
                  <a:lnTo>
                    <a:pt x="300" y="353"/>
                  </a:lnTo>
                  <a:lnTo>
                    <a:pt x="300" y="353"/>
                  </a:lnTo>
                  <a:lnTo>
                    <a:pt x="315" y="351"/>
                  </a:lnTo>
                  <a:lnTo>
                    <a:pt x="330" y="350"/>
                  </a:lnTo>
                  <a:lnTo>
                    <a:pt x="362" y="344"/>
                  </a:lnTo>
                  <a:lnTo>
                    <a:pt x="396" y="335"/>
                  </a:lnTo>
                  <a:lnTo>
                    <a:pt x="429" y="323"/>
                  </a:lnTo>
                  <a:lnTo>
                    <a:pt x="460" y="311"/>
                  </a:lnTo>
                  <a:lnTo>
                    <a:pt x="488" y="297"/>
                  </a:lnTo>
                  <a:lnTo>
                    <a:pt x="510" y="283"/>
                  </a:lnTo>
                  <a:lnTo>
                    <a:pt x="517" y="277"/>
                  </a:lnTo>
                  <a:lnTo>
                    <a:pt x="525" y="271"/>
                  </a:lnTo>
                  <a:lnTo>
                    <a:pt x="525" y="271"/>
                  </a:lnTo>
                  <a:lnTo>
                    <a:pt x="531" y="266"/>
                  </a:lnTo>
                  <a:lnTo>
                    <a:pt x="538" y="263"/>
                  </a:lnTo>
                  <a:lnTo>
                    <a:pt x="544" y="260"/>
                  </a:lnTo>
                  <a:lnTo>
                    <a:pt x="551" y="260"/>
                  </a:lnTo>
                  <a:lnTo>
                    <a:pt x="551" y="260"/>
                  </a:lnTo>
                  <a:lnTo>
                    <a:pt x="557" y="260"/>
                  </a:lnTo>
                  <a:lnTo>
                    <a:pt x="565" y="261"/>
                  </a:lnTo>
                  <a:lnTo>
                    <a:pt x="578" y="266"/>
                  </a:lnTo>
                  <a:lnTo>
                    <a:pt x="578" y="266"/>
                  </a:lnTo>
                  <a:lnTo>
                    <a:pt x="591" y="270"/>
                  </a:lnTo>
                  <a:lnTo>
                    <a:pt x="597" y="271"/>
                  </a:lnTo>
                  <a:lnTo>
                    <a:pt x="605" y="273"/>
                  </a:lnTo>
                  <a:lnTo>
                    <a:pt x="605" y="273"/>
                  </a:lnTo>
                  <a:lnTo>
                    <a:pt x="615" y="271"/>
                  </a:lnTo>
                  <a:lnTo>
                    <a:pt x="619" y="268"/>
                  </a:lnTo>
                  <a:lnTo>
                    <a:pt x="625" y="266"/>
                  </a:lnTo>
                  <a:lnTo>
                    <a:pt x="625" y="266"/>
                  </a:lnTo>
                  <a:lnTo>
                    <a:pt x="634" y="260"/>
                  </a:lnTo>
                  <a:lnTo>
                    <a:pt x="644" y="257"/>
                  </a:lnTo>
                  <a:lnTo>
                    <a:pt x="656" y="255"/>
                  </a:lnTo>
                  <a:lnTo>
                    <a:pt x="668" y="255"/>
                  </a:lnTo>
                  <a:lnTo>
                    <a:pt x="668" y="255"/>
                  </a:lnTo>
                  <a:lnTo>
                    <a:pt x="687" y="255"/>
                  </a:lnTo>
                  <a:lnTo>
                    <a:pt x="706" y="257"/>
                  </a:lnTo>
                  <a:lnTo>
                    <a:pt x="706" y="257"/>
                  </a:lnTo>
                  <a:lnTo>
                    <a:pt x="727" y="258"/>
                  </a:lnTo>
                  <a:lnTo>
                    <a:pt x="748" y="260"/>
                  </a:lnTo>
                  <a:lnTo>
                    <a:pt x="748" y="260"/>
                  </a:lnTo>
                  <a:lnTo>
                    <a:pt x="767" y="258"/>
                  </a:lnTo>
                  <a:lnTo>
                    <a:pt x="785" y="257"/>
                  </a:lnTo>
                  <a:lnTo>
                    <a:pt x="785" y="257"/>
                  </a:lnTo>
                  <a:lnTo>
                    <a:pt x="795" y="252"/>
                  </a:lnTo>
                  <a:lnTo>
                    <a:pt x="804" y="246"/>
                  </a:lnTo>
                  <a:lnTo>
                    <a:pt x="813" y="241"/>
                  </a:lnTo>
                  <a:lnTo>
                    <a:pt x="820" y="232"/>
                  </a:lnTo>
                  <a:lnTo>
                    <a:pt x="824" y="221"/>
                  </a:lnTo>
                  <a:lnTo>
                    <a:pt x="830" y="210"/>
                  </a:lnTo>
                  <a:lnTo>
                    <a:pt x="833" y="199"/>
                  </a:lnTo>
                  <a:lnTo>
                    <a:pt x="835" y="186"/>
                  </a:lnTo>
                  <a:lnTo>
                    <a:pt x="836" y="174"/>
                  </a:lnTo>
                  <a:lnTo>
                    <a:pt x="836" y="162"/>
                  </a:lnTo>
                  <a:lnTo>
                    <a:pt x="835" y="152"/>
                  </a:lnTo>
                  <a:lnTo>
                    <a:pt x="832" y="142"/>
                  </a:lnTo>
                  <a:lnTo>
                    <a:pt x="829" y="131"/>
                  </a:lnTo>
                  <a:lnTo>
                    <a:pt x="823" y="124"/>
                  </a:lnTo>
                  <a:lnTo>
                    <a:pt x="817" y="116"/>
                  </a:lnTo>
                  <a:lnTo>
                    <a:pt x="810" y="112"/>
                  </a:lnTo>
                  <a:lnTo>
                    <a:pt x="810" y="112"/>
                  </a:lnTo>
                  <a:lnTo>
                    <a:pt x="798" y="109"/>
                  </a:lnTo>
                  <a:lnTo>
                    <a:pt x="789" y="108"/>
                  </a:lnTo>
                  <a:lnTo>
                    <a:pt x="789" y="108"/>
                  </a:lnTo>
                  <a:lnTo>
                    <a:pt x="780" y="109"/>
                  </a:lnTo>
                  <a:lnTo>
                    <a:pt x="773" y="112"/>
                  </a:lnTo>
                  <a:lnTo>
                    <a:pt x="767" y="116"/>
                  </a:lnTo>
                  <a:lnTo>
                    <a:pt x="761" y="122"/>
                  </a:lnTo>
                  <a:lnTo>
                    <a:pt x="755" y="128"/>
                  </a:lnTo>
                  <a:lnTo>
                    <a:pt x="749" y="133"/>
                  </a:lnTo>
                  <a:lnTo>
                    <a:pt x="740" y="137"/>
                  </a:lnTo>
                  <a:lnTo>
                    <a:pt x="731" y="140"/>
                  </a:lnTo>
                  <a:lnTo>
                    <a:pt x="731" y="140"/>
                  </a:lnTo>
                  <a:lnTo>
                    <a:pt x="724" y="142"/>
                  </a:lnTo>
                  <a:lnTo>
                    <a:pt x="724" y="142"/>
                  </a:lnTo>
                  <a:lnTo>
                    <a:pt x="720" y="140"/>
                  </a:lnTo>
                  <a:lnTo>
                    <a:pt x="714" y="139"/>
                  </a:lnTo>
                  <a:lnTo>
                    <a:pt x="703" y="134"/>
                  </a:lnTo>
                  <a:lnTo>
                    <a:pt x="695" y="127"/>
                  </a:lnTo>
                  <a:lnTo>
                    <a:pt x="686" y="118"/>
                  </a:lnTo>
                  <a:lnTo>
                    <a:pt x="668" y="96"/>
                  </a:lnTo>
                  <a:lnTo>
                    <a:pt x="659" y="85"/>
                  </a:lnTo>
                  <a:lnTo>
                    <a:pt x="650" y="75"/>
                  </a:lnTo>
                  <a:lnTo>
                    <a:pt x="650" y="75"/>
                  </a:lnTo>
                  <a:lnTo>
                    <a:pt x="646" y="69"/>
                  </a:lnTo>
                  <a:lnTo>
                    <a:pt x="641" y="63"/>
                  </a:lnTo>
                  <a:lnTo>
                    <a:pt x="637" y="51"/>
                  </a:lnTo>
                  <a:lnTo>
                    <a:pt x="632" y="40"/>
                  </a:lnTo>
                  <a:lnTo>
                    <a:pt x="630" y="26"/>
                  </a:lnTo>
                  <a:lnTo>
                    <a:pt x="627" y="16"/>
                  </a:lnTo>
                  <a:lnTo>
                    <a:pt x="622" y="7"/>
                  </a:lnTo>
                  <a:lnTo>
                    <a:pt x="619" y="4"/>
                  </a:lnTo>
                  <a:lnTo>
                    <a:pt x="616" y="1"/>
                  </a:lnTo>
                  <a:lnTo>
                    <a:pt x="612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79" name="Freeform: Shape 262">
              <a:extLst>
                <a:ext uri="{FF2B5EF4-FFF2-40B4-BE49-F238E27FC236}">
                  <a16:creationId xmlns:a16="http://schemas.microsoft.com/office/drawing/2014/main" id="{11111642-FB4D-7B4F-B2A4-61BE0B013398}"/>
                </a:ext>
              </a:extLst>
            </p:cNvPr>
            <p:cNvSpPr/>
            <p:nvPr/>
          </p:nvSpPr>
          <p:spPr>
            <a:xfrm>
              <a:off x="1368360" y="729720"/>
              <a:ext cx="40320" cy="270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3" h="76">
                  <a:moveTo>
                    <a:pt x="106" y="0"/>
                  </a:moveTo>
                  <a:lnTo>
                    <a:pt x="106" y="0"/>
                  </a:lnTo>
                  <a:lnTo>
                    <a:pt x="100" y="0"/>
                  </a:lnTo>
                  <a:lnTo>
                    <a:pt x="93" y="3"/>
                  </a:lnTo>
                  <a:lnTo>
                    <a:pt x="75" y="10"/>
                  </a:lnTo>
                  <a:lnTo>
                    <a:pt x="54" y="23"/>
                  </a:lnTo>
                  <a:lnTo>
                    <a:pt x="35" y="37"/>
                  </a:lnTo>
                  <a:lnTo>
                    <a:pt x="17" y="50"/>
                  </a:lnTo>
                  <a:lnTo>
                    <a:pt x="5" y="63"/>
                  </a:lnTo>
                  <a:lnTo>
                    <a:pt x="1" y="68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13" y="76"/>
                  </a:lnTo>
                  <a:lnTo>
                    <a:pt x="13" y="76"/>
                  </a:lnTo>
                  <a:lnTo>
                    <a:pt x="23" y="76"/>
                  </a:lnTo>
                  <a:lnTo>
                    <a:pt x="32" y="75"/>
                  </a:lnTo>
                  <a:lnTo>
                    <a:pt x="51" y="69"/>
                  </a:lnTo>
                  <a:lnTo>
                    <a:pt x="69" y="60"/>
                  </a:lnTo>
                  <a:lnTo>
                    <a:pt x="84" y="50"/>
                  </a:lnTo>
                  <a:lnTo>
                    <a:pt x="97" y="38"/>
                  </a:lnTo>
                  <a:lnTo>
                    <a:pt x="106" y="2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4"/>
                  </a:lnTo>
                  <a:lnTo>
                    <a:pt x="113" y="4"/>
                  </a:lnTo>
                  <a:lnTo>
                    <a:pt x="112" y="1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80" name="Freeform: Shape 263">
              <a:extLst>
                <a:ext uri="{FF2B5EF4-FFF2-40B4-BE49-F238E27FC236}">
                  <a16:creationId xmlns:a16="http://schemas.microsoft.com/office/drawing/2014/main" id="{09C50B1D-5945-BA41-BAB9-94C1F03BFBC8}"/>
                </a:ext>
              </a:extLst>
            </p:cNvPr>
            <p:cNvSpPr/>
            <p:nvPr/>
          </p:nvSpPr>
          <p:spPr>
            <a:xfrm>
              <a:off x="1939680" y="757080"/>
              <a:ext cx="87840" cy="47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5" h="132">
                  <a:moveTo>
                    <a:pt x="137" y="0"/>
                  </a:moveTo>
                  <a:lnTo>
                    <a:pt x="137" y="0"/>
                  </a:lnTo>
                  <a:lnTo>
                    <a:pt x="124" y="0"/>
                  </a:lnTo>
                  <a:lnTo>
                    <a:pt x="111" y="2"/>
                  </a:lnTo>
                  <a:lnTo>
                    <a:pt x="97" y="6"/>
                  </a:lnTo>
                  <a:lnTo>
                    <a:pt x="84" y="11"/>
                  </a:lnTo>
                  <a:lnTo>
                    <a:pt x="59" y="21"/>
                  </a:lnTo>
                  <a:lnTo>
                    <a:pt x="37" y="34"/>
                  </a:lnTo>
                  <a:lnTo>
                    <a:pt x="18" y="49"/>
                  </a:lnTo>
                  <a:lnTo>
                    <a:pt x="10" y="55"/>
                  </a:lnTo>
                  <a:lnTo>
                    <a:pt x="6" y="62"/>
                  </a:lnTo>
                  <a:lnTo>
                    <a:pt x="1" y="68"/>
                  </a:lnTo>
                  <a:lnTo>
                    <a:pt x="0" y="73"/>
                  </a:lnTo>
                  <a:lnTo>
                    <a:pt x="0" y="77"/>
                  </a:lnTo>
                  <a:lnTo>
                    <a:pt x="1" y="82"/>
                  </a:lnTo>
                  <a:lnTo>
                    <a:pt x="1" y="82"/>
                  </a:lnTo>
                  <a:lnTo>
                    <a:pt x="16" y="89"/>
                  </a:lnTo>
                  <a:lnTo>
                    <a:pt x="37" y="98"/>
                  </a:lnTo>
                  <a:lnTo>
                    <a:pt x="62" y="107"/>
                  </a:lnTo>
                  <a:lnTo>
                    <a:pt x="91" y="114"/>
                  </a:lnTo>
                  <a:lnTo>
                    <a:pt x="122" y="121"/>
                  </a:lnTo>
                  <a:lnTo>
                    <a:pt x="154" y="126"/>
                  </a:lnTo>
                  <a:lnTo>
                    <a:pt x="181" y="130"/>
                  </a:lnTo>
                  <a:lnTo>
                    <a:pt x="207" y="132"/>
                  </a:lnTo>
                  <a:lnTo>
                    <a:pt x="207" y="132"/>
                  </a:lnTo>
                  <a:lnTo>
                    <a:pt x="214" y="132"/>
                  </a:lnTo>
                  <a:lnTo>
                    <a:pt x="214" y="132"/>
                  </a:lnTo>
                  <a:lnTo>
                    <a:pt x="224" y="130"/>
                  </a:lnTo>
                  <a:lnTo>
                    <a:pt x="232" y="127"/>
                  </a:lnTo>
                  <a:lnTo>
                    <a:pt x="238" y="123"/>
                  </a:lnTo>
                  <a:lnTo>
                    <a:pt x="242" y="119"/>
                  </a:lnTo>
                  <a:lnTo>
                    <a:pt x="244" y="111"/>
                  </a:lnTo>
                  <a:lnTo>
                    <a:pt x="245" y="105"/>
                  </a:lnTo>
                  <a:lnTo>
                    <a:pt x="244" y="96"/>
                  </a:lnTo>
                  <a:lnTo>
                    <a:pt x="242" y="89"/>
                  </a:lnTo>
                  <a:lnTo>
                    <a:pt x="238" y="79"/>
                  </a:lnTo>
                  <a:lnTo>
                    <a:pt x="233" y="70"/>
                  </a:lnTo>
                  <a:lnTo>
                    <a:pt x="227" y="61"/>
                  </a:lnTo>
                  <a:lnTo>
                    <a:pt x="220" y="51"/>
                  </a:lnTo>
                  <a:lnTo>
                    <a:pt x="202" y="31"/>
                  </a:lnTo>
                  <a:lnTo>
                    <a:pt x="180" y="12"/>
                  </a:lnTo>
                  <a:lnTo>
                    <a:pt x="180" y="12"/>
                  </a:lnTo>
                  <a:lnTo>
                    <a:pt x="171" y="6"/>
                  </a:lnTo>
                  <a:lnTo>
                    <a:pt x="161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81" name="Freeform: Shape 264">
              <a:extLst>
                <a:ext uri="{FF2B5EF4-FFF2-40B4-BE49-F238E27FC236}">
                  <a16:creationId xmlns:a16="http://schemas.microsoft.com/office/drawing/2014/main" id="{55D90D63-EC3E-504D-AE8E-BF9AFE59DA1C}"/>
                </a:ext>
              </a:extLst>
            </p:cNvPr>
            <p:cNvSpPr/>
            <p:nvPr/>
          </p:nvSpPr>
          <p:spPr>
            <a:xfrm>
              <a:off x="1738800" y="761040"/>
              <a:ext cx="26280" cy="22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4" h="63">
                  <a:moveTo>
                    <a:pt x="28" y="0"/>
                  </a:moveTo>
                  <a:lnTo>
                    <a:pt x="28" y="0"/>
                  </a:lnTo>
                  <a:lnTo>
                    <a:pt x="20" y="1"/>
                  </a:lnTo>
                  <a:lnTo>
                    <a:pt x="13" y="4"/>
                  </a:lnTo>
                  <a:lnTo>
                    <a:pt x="7" y="10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0" y="28"/>
                  </a:lnTo>
                  <a:lnTo>
                    <a:pt x="0" y="37"/>
                  </a:lnTo>
                  <a:lnTo>
                    <a:pt x="3" y="45"/>
                  </a:lnTo>
                  <a:lnTo>
                    <a:pt x="7" y="51"/>
                  </a:lnTo>
                  <a:lnTo>
                    <a:pt x="13" y="57"/>
                  </a:lnTo>
                  <a:lnTo>
                    <a:pt x="22" y="60"/>
                  </a:lnTo>
                  <a:lnTo>
                    <a:pt x="29" y="63"/>
                  </a:lnTo>
                  <a:lnTo>
                    <a:pt x="38" y="63"/>
                  </a:lnTo>
                  <a:lnTo>
                    <a:pt x="38" y="63"/>
                  </a:lnTo>
                  <a:lnTo>
                    <a:pt x="47" y="63"/>
                  </a:lnTo>
                  <a:lnTo>
                    <a:pt x="56" y="60"/>
                  </a:lnTo>
                  <a:lnTo>
                    <a:pt x="63" y="57"/>
                  </a:lnTo>
                  <a:lnTo>
                    <a:pt x="69" y="51"/>
                  </a:lnTo>
                  <a:lnTo>
                    <a:pt x="69" y="51"/>
                  </a:lnTo>
                  <a:lnTo>
                    <a:pt x="71" y="49"/>
                  </a:lnTo>
                  <a:lnTo>
                    <a:pt x="72" y="44"/>
                  </a:lnTo>
                  <a:lnTo>
                    <a:pt x="74" y="40"/>
                  </a:lnTo>
                  <a:lnTo>
                    <a:pt x="72" y="35"/>
                  </a:lnTo>
                  <a:lnTo>
                    <a:pt x="69" y="28"/>
                  </a:lnTo>
                  <a:lnTo>
                    <a:pt x="63" y="19"/>
                  </a:lnTo>
                  <a:lnTo>
                    <a:pt x="56" y="12"/>
                  </a:lnTo>
                  <a:lnTo>
                    <a:pt x="47" y="6"/>
                  </a:lnTo>
                  <a:lnTo>
                    <a:pt x="37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82" name="Freeform: Shape 265">
              <a:extLst>
                <a:ext uri="{FF2B5EF4-FFF2-40B4-BE49-F238E27FC236}">
                  <a16:creationId xmlns:a16="http://schemas.microsoft.com/office/drawing/2014/main" id="{501F45B8-F269-1F4E-B361-8D240C80EA21}"/>
                </a:ext>
              </a:extLst>
            </p:cNvPr>
            <p:cNvSpPr/>
            <p:nvPr/>
          </p:nvSpPr>
          <p:spPr>
            <a:xfrm>
              <a:off x="1198080" y="806760"/>
              <a:ext cx="265320" cy="174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38" h="487">
                  <a:moveTo>
                    <a:pt x="304" y="0"/>
                  </a:moveTo>
                  <a:lnTo>
                    <a:pt x="304" y="0"/>
                  </a:lnTo>
                  <a:lnTo>
                    <a:pt x="284" y="1"/>
                  </a:lnTo>
                  <a:lnTo>
                    <a:pt x="258" y="6"/>
                  </a:lnTo>
                  <a:lnTo>
                    <a:pt x="196" y="19"/>
                  </a:lnTo>
                  <a:lnTo>
                    <a:pt x="136" y="31"/>
                  </a:lnTo>
                  <a:lnTo>
                    <a:pt x="112" y="35"/>
                  </a:lnTo>
                  <a:lnTo>
                    <a:pt x="95" y="37"/>
                  </a:lnTo>
                  <a:lnTo>
                    <a:pt x="95" y="37"/>
                  </a:lnTo>
                  <a:lnTo>
                    <a:pt x="89" y="38"/>
                  </a:lnTo>
                  <a:lnTo>
                    <a:pt x="83" y="40"/>
                  </a:lnTo>
                  <a:lnTo>
                    <a:pt x="80" y="41"/>
                  </a:lnTo>
                  <a:lnTo>
                    <a:pt x="78" y="44"/>
                  </a:lnTo>
                  <a:lnTo>
                    <a:pt x="78" y="48"/>
                  </a:lnTo>
                  <a:lnTo>
                    <a:pt x="80" y="51"/>
                  </a:lnTo>
                  <a:lnTo>
                    <a:pt x="84" y="62"/>
                  </a:lnTo>
                  <a:lnTo>
                    <a:pt x="93" y="72"/>
                  </a:lnTo>
                  <a:lnTo>
                    <a:pt x="103" y="84"/>
                  </a:lnTo>
                  <a:lnTo>
                    <a:pt x="126" y="103"/>
                  </a:lnTo>
                  <a:lnTo>
                    <a:pt x="126" y="103"/>
                  </a:lnTo>
                  <a:lnTo>
                    <a:pt x="130" y="107"/>
                  </a:lnTo>
                  <a:lnTo>
                    <a:pt x="131" y="113"/>
                  </a:lnTo>
                  <a:lnTo>
                    <a:pt x="130" y="119"/>
                  </a:lnTo>
                  <a:lnTo>
                    <a:pt x="127" y="127"/>
                  </a:lnTo>
                  <a:lnTo>
                    <a:pt x="118" y="141"/>
                  </a:lnTo>
                  <a:lnTo>
                    <a:pt x="105" y="158"/>
                  </a:lnTo>
                  <a:lnTo>
                    <a:pt x="92" y="174"/>
                  </a:lnTo>
                  <a:lnTo>
                    <a:pt x="80" y="189"/>
                  </a:lnTo>
                  <a:lnTo>
                    <a:pt x="75" y="195"/>
                  </a:lnTo>
                  <a:lnTo>
                    <a:pt x="74" y="201"/>
                  </a:lnTo>
                  <a:lnTo>
                    <a:pt x="74" y="205"/>
                  </a:lnTo>
                  <a:lnTo>
                    <a:pt x="75" y="209"/>
                  </a:lnTo>
                  <a:lnTo>
                    <a:pt x="75" y="209"/>
                  </a:lnTo>
                  <a:lnTo>
                    <a:pt x="78" y="212"/>
                  </a:lnTo>
                  <a:lnTo>
                    <a:pt x="80" y="217"/>
                  </a:lnTo>
                  <a:lnTo>
                    <a:pt x="81" y="220"/>
                  </a:lnTo>
                  <a:lnTo>
                    <a:pt x="80" y="226"/>
                  </a:lnTo>
                  <a:lnTo>
                    <a:pt x="75" y="236"/>
                  </a:lnTo>
                  <a:lnTo>
                    <a:pt x="68" y="249"/>
                  </a:lnTo>
                  <a:lnTo>
                    <a:pt x="58" y="264"/>
                  </a:lnTo>
                  <a:lnTo>
                    <a:pt x="44" y="280"/>
                  </a:lnTo>
                  <a:lnTo>
                    <a:pt x="13" y="316"/>
                  </a:lnTo>
                  <a:lnTo>
                    <a:pt x="13" y="316"/>
                  </a:lnTo>
                  <a:lnTo>
                    <a:pt x="6" y="325"/>
                  </a:lnTo>
                  <a:lnTo>
                    <a:pt x="3" y="332"/>
                  </a:lnTo>
                  <a:lnTo>
                    <a:pt x="0" y="338"/>
                  </a:lnTo>
                  <a:lnTo>
                    <a:pt x="0" y="344"/>
                  </a:lnTo>
                  <a:lnTo>
                    <a:pt x="3" y="348"/>
                  </a:lnTo>
                  <a:lnTo>
                    <a:pt x="8" y="353"/>
                  </a:lnTo>
                  <a:lnTo>
                    <a:pt x="13" y="357"/>
                  </a:lnTo>
                  <a:lnTo>
                    <a:pt x="19" y="359"/>
                  </a:lnTo>
                  <a:lnTo>
                    <a:pt x="37" y="364"/>
                  </a:lnTo>
                  <a:lnTo>
                    <a:pt x="58" y="367"/>
                  </a:lnTo>
                  <a:lnTo>
                    <a:pt x="80" y="370"/>
                  </a:lnTo>
                  <a:lnTo>
                    <a:pt x="100" y="375"/>
                  </a:lnTo>
                  <a:lnTo>
                    <a:pt x="100" y="375"/>
                  </a:lnTo>
                  <a:lnTo>
                    <a:pt x="111" y="378"/>
                  </a:lnTo>
                  <a:lnTo>
                    <a:pt x="120" y="384"/>
                  </a:lnTo>
                  <a:lnTo>
                    <a:pt x="129" y="390"/>
                  </a:lnTo>
                  <a:lnTo>
                    <a:pt x="134" y="398"/>
                  </a:lnTo>
                  <a:lnTo>
                    <a:pt x="142" y="406"/>
                  </a:lnTo>
                  <a:lnTo>
                    <a:pt x="148" y="416"/>
                  </a:lnTo>
                  <a:lnTo>
                    <a:pt x="158" y="435"/>
                  </a:lnTo>
                  <a:lnTo>
                    <a:pt x="168" y="455"/>
                  </a:lnTo>
                  <a:lnTo>
                    <a:pt x="177" y="472"/>
                  </a:lnTo>
                  <a:lnTo>
                    <a:pt x="183" y="478"/>
                  </a:lnTo>
                  <a:lnTo>
                    <a:pt x="189" y="483"/>
                  </a:lnTo>
                  <a:lnTo>
                    <a:pt x="195" y="487"/>
                  </a:lnTo>
                  <a:lnTo>
                    <a:pt x="201" y="487"/>
                  </a:lnTo>
                  <a:lnTo>
                    <a:pt x="201" y="487"/>
                  </a:lnTo>
                  <a:lnTo>
                    <a:pt x="208" y="485"/>
                  </a:lnTo>
                  <a:lnTo>
                    <a:pt x="213" y="483"/>
                  </a:lnTo>
                  <a:lnTo>
                    <a:pt x="216" y="478"/>
                  </a:lnTo>
                  <a:lnTo>
                    <a:pt x="219" y="472"/>
                  </a:lnTo>
                  <a:lnTo>
                    <a:pt x="221" y="466"/>
                  </a:lnTo>
                  <a:lnTo>
                    <a:pt x="228" y="460"/>
                  </a:lnTo>
                  <a:lnTo>
                    <a:pt x="235" y="458"/>
                  </a:lnTo>
                  <a:lnTo>
                    <a:pt x="248" y="456"/>
                  </a:lnTo>
                  <a:lnTo>
                    <a:pt x="248" y="456"/>
                  </a:lnTo>
                  <a:lnTo>
                    <a:pt x="260" y="456"/>
                  </a:lnTo>
                  <a:lnTo>
                    <a:pt x="270" y="453"/>
                  </a:lnTo>
                  <a:lnTo>
                    <a:pt x="276" y="450"/>
                  </a:lnTo>
                  <a:lnTo>
                    <a:pt x="282" y="447"/>
                  </a:lnTo>
                  <a:lnTo>
                    <a:pt x="288" y="443"/>
                  </a:lnTo>
                  <a:lnTo>
                    <a:pt x="292" y="440"/>
                  </a:lnTo>
                  <a:lnTo>
                    <a:pt x="300" y="438"/>
                  </a:lnTo>
                  <a:lnTo>
                    <a:pt x="310" y="437"/>
                  </a:lnTo>
                  <a:lnTo>
                    <a:pt x="310" y="437"/>
                  </a:lnTo>
                  <a:lnTo>
                    <a:pt x="318" y="437"/>
                  </a:lnTo>
                  <a:lnTo>
                    <a:pt x="318" y="437"/>
                  </a:lnTo>
                  <a:lnTo>
                    <a:pt x="328" y="438"/>
                  </a:lnTo>
                  <a:lnTo>
                    <a:pt x="328" y="438"/>
                  </a:lnTo>
                  <a:lnTo>
                    <a:pt x="340" y="437"/>
                  </a:lnTo>
                  <a:lnTo>
                    <a:pt x="350" y="435"/>
                  </a:lnTo>
                  <a:lnTo>
                    <a:pt x="360" y="431"/>
                  </a:lnTo>
                  <a:lnTo>
                    <a:pt x="369" y="426"/>
                  </a:lnTo>
                  <a:lnTo>
                    <a:pt x="375" y="419"/>
                  </a:lnTo>
                  <a:lnTo>
                    <a:pt x="381" y="409"/>
                  </a:lnTo>
                  <a:lnTo>
                    <a:pt x="384" y="398"/>
                  </a:lnTo>
                  <a:lnTo>
                    <a:pt x="385" y="384"/>
                  </a:lnTo>
                  <a:lnTo>
                    <a:pt x="385" y="384"/>
                  </a:lnTo>
                  <a:lnTo>
                    <a:pt x="387" y="369"/>
                  </a:lnTo>
                  <a:lnTo>
                    <a:pt x="391" y="357"/>
                  </a:lnTo>
                  <a:lnTo>
                    <a:pt x="396" y="345"/>
                  </a:lnTo>
                  <a:lnTo>
                    <a:pt x="405" y="336"/>
                  </a:lnTo>
                  <a:lnTo>
                    <a:pt x="413" y="330"/>
                  </a:lnTo>
                  <a:lnTo>
                    <a:pt x="425" y="325"/>
                  </a:lnTo>
                  <a:lnTo>
                    <a:pt x="437" y="319"/>
                  </a:lnTo>
                  <a:lnTo>
                    <a:pt x="452" y="316"/>
                  </a:lnTo>
                  <a:lnTo>
                    <a:pt x="452" y="316"/>
                  </a:lnTo>
                  <a:lnTo>
                    <a:pt x="458" y="313"/>
                  </a:lnTo>
                  <a:lnTo>
                    <a:pt x="462" y="310"/>
                  </a:lnTo>
                  <a:lnTo>
                    <a:pt x="465" y="307"/>
                  </a:lnTo>
                  <a:lnTo>
                    <a:pt x="468" y="303"/>
                  </a:lnTo>
                  <a:lnTo>
                    <a:pt x="471" y="294"/>
                  </a:lnTo>
                  <a:lnTo>
                    <a:pt x="474" y="282"/>
                  </a:lnTo>
                  <a:lnTo>
                    <a:pt x="477" y="271"/>
                  </a:lnTo>
                  <a:lnTo>
                    <a:pt x="478" y="266"/>
                  </a:lnTo>
                  <a:lnTo>
                    <a:pt x="481" y="261"/>
                  </a:lnTo>
                  <a:lnTo>
                    <a:pt x="486" y="257"/>
                  </a:lnTo>
                  <a:lnTo>
                    <a:pt x="492" y="252"/>
                  </a:lnTo>
                  <a:lnTo>
                    <a:pt x="499" y="249"/>
                  </a:lnTo>
                  <a:lnTo>
                    <a:pt x="508" y="246"/>
                  </a:lnTo>
                  <a:lnTo>
                    <a:pt x="508" y="246"/>
                  </a:lnTo>
                  <a:lnTo>
                    <a:pt x="532" y="240"/>
                  </a:lnTo>
                  <a:lnTo>
                    <a:pt x="561" y="230"/>
                  </a:lnTo>
                  <a:lnTo>
                    <a:pt x="631" y="202"/>
                  </a:lnTo>
                  <a:lnTo>
                    <a:pt x="694" y="174"/>
                  </a:lnTo>
                  <a:lnTo>
                    <a:pt x="718" y="162"/>
                  </a:lnTo>
                  <a:lnTo>
                    <a:pt x="732" y="153"/>
                  </a:lnTo>
                  <a:lnTo>
                    <a:pt x="732" y="153"/>
                  </a:lnTo>
                  <a:lnTo>
                    <a:pt x="737" y="149"/>
                  </a:lnTo>
                  <a:lnTo>
                    <a:pt x="738" y="146"/>
                  </a:lnTo>
                  <a:lnTo>
                    <a:pt x="738" y="141"/>
                  </a:lnTo>
                  <a:lnTo>
                    <a:pt x="737" y="137"/>
                  </a:lnTo>
                  <a:lnTo>
                    <a:pt x="735" y="133"/>
                  </a:lnTo>
                  <a:lnTo>
                    <a:pt x="731" y="128"/>
                  </a:lnTo>
                  <a:lnTo>
                    <a:pt x="719" y="119"/>
                  </a:lnTo>
                  <a:lnTo>
                    <a:pt x="704" y="109"/>
                  </a:lnTo>
                  <a:lnTo>
                    <a:pt x="687" y="99"/>
                  </a:lnTo>
                  <a:lnTo>
                    <a:pt x="645" y="75"/>
                  </a:lnTo>
                  <a:lnTo>
                    <a:pt x="645" y="75"/>
                  </a:lnTo>
                  <a:lnTo>
                    <a:pt x="620" y="60"/>
                  </a:lnTo>
                  <a:lnTo>
                    <a:pt x="598" y="51"/>
                  </a:lnTo>
                  <a:lnTo>
                    <a:pt x="586" y="47"/>
                  </a:lnTo>
                  <a:lnTo>
                    <a:pt x="576" y="44"/>
                  </a:lnTo>
                  <a:lnTo>
                    <a:pt x="566" y="43"/>
                  </a:lnTo>
                  <a:lnTo>
                    <a:pt x="555" y="43"/>
                  </a:lnTo>
                  <a:lnTo>
                    <a:pt x="555" y="43"/>
                  </a:lnTo>
                  <a:lnTo>
                    <a:pt x="542" y="44"/>
                  </a:lnTo>
                  <a:lnTo>
                    <a:pt x="527" y="47"/>
                  </a:lnTo>
                  <a:lnTo>
                    <a:pt x="514" y="51"/>
                  </a:lnTo>
                  <a:lnTo>
                    <a:pt x="502" y="59"/>
                  </a:lnTo>
                  <a:lnTo>
                    <a:pt x="502" y="59"/>
                  </a:lnTo>
                  <a:lnTo>
                    <a:pt x="490" y="65"/>
                  </a:lnTo>
                  <a:lnTo>
                    <a:pt x="483" y="66"/>
                  </a:lnTo>
                  <a:lnTo>
                    <a:pt x="483" y="66"/>
                  </a:lnTo>
                  <a:lnTo>
                    <a:pt x="480" y="66"/>
                  </a:lnTo>
                  <a:lnTo>
                    <a:pt x="477" y="63"/>
                  </a:lnTo>
                  <a:lnTo>
                    <a:pt x="475" y="54"/>
                  </a:lnTo>
                  <a:lnTo>
                    <a:pt x="475" y="54"/>
                  </a:lnTo>
                  <a:lnTo>
                    <a:pt x="475" y="48"/>
                  </a:lnTo>
                  <a:lnTo>
                    <a:pt x="474" y="46"/>
                  </a:lnTo>
                  <a:lnTo>
                    <a:pt x="471" y="43"/>
                  </a:lnTo>
                  <a:lnTo>
                    <a:pt x="467" y="41"/>
                  </a:lnTo>
                  <a:lnTo>
                    <a:pt x="467" y="41"/>
                  </a:lnTo>
                  <a:lnTo>
                    <a:pt x="464" y="41"/>
                  </a:lnTo>
                  <a:lnTo>
                    <a:pt x="458" y="44"/>
                  </a:lnTo>
                  <a:lnTo>
                    <a:pt x="458" y="44"/>
                  </a:lnTo>
                  <a:lnTo>
                    <a:pt x="449" y="46"/>
                  </a:lnTo>
                  <a:lnTo>
                    <a:pt x="437" y="47"/>
                  </a:lnTo>
                  <a:lnTo>
                    <a:pt x="437" y="47"/>
                  </a:lnTo>
                  <a:lnTo>
                    <a:pt x="421" y="46"/>
                  </a:lnTo>
                  <a:lnTo>
                    <a:pt x="403" y="43"/>
                  </a:lnTo>
                  <a:lnTo>
                    <a:pt x="384" y="37"/>
                  </a:lnTo>
                  <a:lnTo>
                    <a:pt x="365" y="29"/>
                  </a:lnTo>
                  <a:lnTo>
                    <a:pt x="349" y="22"/>
                  </a:lnTo>
                  <a:lnTo>
                    <a:pt x="334" y="15"/>
                  </a:lnTo>
                  <a:lnTo>
                    <a:pt x="323" y="9"/>
                  </a:lnTo>
                  <a:lnTo>
                    <a:pt x="318" y="3"/>
                  </a:lnTo>
                  <a:lnTo>
                    <a:pt x="318" y="3"/>
                  </a:lnTo>
                  <a:lnTo>
                    <a:pt x="312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83" name="Freeform: Shape 266">
              <a:extLst>
                <a:ext uri="{FF2B5EF4-FFF2-40B4-BE49-F238E27FC236}">
                  <a16:creationId xmlns:a16="http://schemas.microsoft.com/office/drawing/2014/main" id="{AD817B1F-740C-074D-968C-B335F41852CD}"/>
                </a:ext>
              </a:extLst>
            </p:cNvPr>
            <p:cNvSpPr/>
            <p:nvPr/>
          </p:nvSpPr>
          <p:spPr>
            <a:xfrm>
              <a:off x="1790640" y="826920"/>
              <a:ext cx="160920" cy="140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8" h="390">
                  <a:moveTo>
                    <a:pt x="330" y="0"/>
                  </a:moveTo>
                  <a:lnTo>
                    <a:pt x="330" y="0"/>
                  </a:lnTo>
                  <a:lnTo>
                    <a:pt x="315" y="1"/>
                  </a:lnTo>
                  <a:lnTo>
                    <a:pt x="299" y="3"/>
                  </a:lnTo>
                  <a:lnTo>
                    <a:pt x="282" y="7"/>
                  </a:lnTo>
                  <a:lnTo>
                    <a:pt x="268" y="12"/>
                  </a:lnTo>
                  <a:lnTo>
                    <a:pt x="256" y="18"/>
                  </a:lnTo>
                  <a:lnTo>
                    <a:pt x="251" y="21"/>
                  </a:lnTo>
                  <a:lnTo>
                    <a:pt x="248" y="24"/>
                  </a:lnTo>
                  <a:lnTo>
                    <a:pt x="247" y="26"/>
                  </a:lnTo>
                  <a:lnTo>
                    <a:pt x="248" y="29"/>
                  </a:lnTo>
                  <a:lnTo>
                    <a:pt x="251" y="32"/>
                  </a:lnTo>
                  <a:lnTo>
                    <a:pt x="256" y="34"/>
                  </a:lnTo>
                  <a:lnTo>
                    <a:pt x="256" y="34"/>
                  </a:lnTo>
                  <a:lnTo>
                    <a:pt x="266" y="40"/>
                  </a:lnTo>
                  <a:lnTo>
                    <a:pt x="272" y="44"/>
                  </a:lnTo>
                  <a:lnTo>
                    <a:pt x="277" y="49"/>
                  </a:lnTo>
                  <a:lnTo>
                    <a:pt x="277" y="53"/>
                  </a:lnTo>
                  <a:lnTo>
                    <a:pt x="275" y="56"/>
                  </a:lnTo>
                  <a:lnTo>
                    <a:pt x="271" y="59"/>
                  </a:lnTo>
                  <a:lnTo>
                    <a:pt x="265" y="60"/>
                  </a:lnTo>
                  <a:lnTo>
                    <a:pt x="257" y="62"/>
                  </a:lnTo>
                  <a:lnTo>
                    <a:pt x="257" y="62"/>
                  </a:lnTo>
                  <a:lnTo>
                    <a:pt x="248" y="60"/>
                  </a:lnTo>
                  <a:lnTo>
                    <a:pt x="238" y="59"/>
                  </a:lnTo>
                  <a:lnTo>
                    <a:pt x="226" y="53"/>
                  </a:lnTo>
                  <a:lnTo>
                    <a:pt x="216" y="47"/>
                  </a:lnTo>
                  <a:lnTo>
                    <a:pt x="216" y="47"/>
                  </a:lnTo>
                  <a:lnTo>
                    <a:pt x="209" y="43"/>
                  </a:lnTo>
                  <a:lnTo>
                    <a:pt x="200" y="40"/>
                  </a:lnTo>
                  <a:lnTo>
                    <a:pt x="189" y="38"/>
                  </a:lnTo>
                  <a:lnTo>
                    <a:pt x="179" y="37"/>
                  </a:lnTo>
                  <a:lnTo>
                    <a:pt x="179" y="37"/>
                  </a:lnTo>
                  <a:lnTo>
                    <a:pt x="160" y="38"/>
                  </a:lnTo>
                  <a:lnTo>
                    <a:pt x="139" y="44"/>
                  </a:lnTo>
                  <a:lnTo>
                    <a:pt x="120" y="50"/>
                  </a:lnTo>
                  <a:lnTo>
                    <a:pt x="104" y="60"/>
                  </a:lnTo>
                  <a:lnTo>
                    <a:pt x="98" y="65"/>
                  </a:lnTo>
                  <a:lnTo>
                    <a:pt x="92" y="71"/>
                  </a:lnTo>
                  <a:lnTo>
                    <a:pt x="88" y="75"/>
                  </a:lnTo>
                  <a:lnTo>
                    <a:pt x="86" y="81"/>
                  </a:lnTo>
                  <a:lnTo>
                    <a:pt x="85" y="87"/>
                  </a:lnTo>
                  <a:lnTo>
                    <a:pt x="86" y="93"/>
                  </a:lnTo>
                  <a:lnTo>
                    <a:pt x="89" y="97"/>
                  </a:lnTo>
                  <a:lnTo>
                    <a:pt x="93" y="103"/>
                  </a:lnTo>
                  <a:lnTo>
                    <a:pt x="93" y="103"/>
                  </a:lnTo>
                  <a:lnTo>
                    <a:pt x="101" y="108"/>
                  </a:lnTo>
                  <a:lnTo>
                    <a:pt x="110" y="111"/>
                  </a:lnTo>
                  <a:lnTo>
                    <a:pt x="119" y="112"/>
                  </a:lnTo>
                  <a:lnTo>
                    <a:pt x="129" y="114"/>
                  </a:lnTo>
                  <a:lnTo>
                    <a:pt x="149" y="114"/>
                  </a:lnTo>
                  <a:lnTo>
                    <a:pt x="169" y="115"/>
                  </a:lnTo>
                  <a:lnTo>
                    <a:pt x="176" y="115"/>
                  </a:lnTo>
                  <a:lnTo>
                    <a:pt x="182" y="118"/>
                  </a:lnTo>
                  <a:lnTo>
                    <a:pt x="186" y="121"/>
                  </a:lnTo>
                  <a:lnTo>
                    <a:pt x="189" y="125"/>
                  </a:lnTo>
                  <a:lnTo>
                    <a:pt x="189" y="133"/>
                  </a:lnTo>
                  <a:lnTo>
                    <a:pt x="186" y="140"/>
                  </a:lnTo>
                  <a:lnTo>
                    <a:pt x="181" y="152"/>
                  </a:lnTo>
                  <a:lnTo>
                    <a:pt x="172" y="165"/>
                  </a:lnTo>
                  <a:lnTo>
                    <a:pt x="172" y="165"/>
                  </a:lnTo>
                  <a:lnTo>
                    <a:pt x="160" y="180"/>
                  </a:lnTo>
                  <a:lnTo>
                    <a:pt x="148" y="190"/>
                  </a:lnTo>
                  <a:lnTo>
                    <a:pt x="138" y="195"/>
                  </a:lnTo>
                  <a:lnTo>
                    <a:pt x="127" y="198"/>
                  </a:lnTo>
                  <a:lnTo>
                    <a:pt x="127" y="198"/>
                  </a:lnTo>
                  <a:lnTo>
                    <a:pt x="122" y="196"/>
                  </a:lnTo>
                  <a:lnTo>
                    <a:pt x="117" y="195"/>
                  </a:lnTo>
                  <a:lnTo>
                    <a:pt x="107" y="190"/>
                  </a:lnTo>
                  <a:lnTo>
                    <a:pt x="96" y="183"/>
                  </a:lnTo>
                  <a:lnTo>
                    <a:pt x="85" y="174"/>
                  </a:lnTo>
                  <a:lnTo>
                    <a:pt x="85" y="174"/>
                  </a:lnTo>
                  <a:lnTo>
                    <a:pt x="74" y="167"/>
                  </a:lnTo>
                  <a:lnTo>
                    <a:pt x="64" y="159"/>
                  </a:lnTo>
                  <a:lnTo>
                    <a:pt x="52" y="155"/>
                  </a:lnTo>
                  <a:lnTo>
                    <a:pt x="45" y="153"/>
                  </a:lnTo>
                  <a:lnTo>
                    <a:pt x="39" y="152"/>
                  </a:lnTo>
                  <a:lnTo>
                    <a:pt x="39" y="152"/>
                  </a:lnTo>
                  <a:lnTo>
                    <a:pt x="31" y="153"/>
                  </a:lnTo>
                  <a:lnTo>
                    <a:pt x="31" y="153"/>
                  </a:lnTo>
                  <a:lnTo>
                    <a:pt x="21" y="155"/>
                  </a:lnTo>
                  <a:lnTo>
                    <a:pt x="14" y="159"/>
                  </a:lnTo>
                  <a:lnTo>
                    <a:pt x="8" y="164"/>
                  </a:lnTo>
                  <a:lnTo>
                    <a:pt x="3" y="170"/>
                  </a:lnTo>
                  <a:lnTo>
                    <a:pt x="2" y="176"/>
                  </a:lnTo>
                  <a:lnTo>
                    <a:pt x="0" y="183"/>
                  </a:lnTo>
                  <a:lnTo>
                    <a:pt x="2" y="190"/>
                  </a:lnTo>
                  <a:lnTo>
                    <a:pt x="5" y="199"/>
                  </a:lnTo>
                  <a:lnTo>
                    <a:pt x="9" y="207"/>
                  </a:lnTo>
                  <a:lnTo>
                    <a:pt x="15" y="215"/>
                  </a:lnTo>
                  <a:lnTo>
                    <a:pt x="23" y="223"/>
                  </a:lnTo>
                  <a:lnTo>
                    <a:pt x="33" y="232"/>
                  </a:lnTo>
                  <a:lnTo>
                    <a:pt x="43" y="239"/>
                  </a:lnTo>
                  <a:lnTo>
                    <a:pt x="55" y="245"/>
                  </a:lnTo>
                  <a:lnTo>
                    <a:pt x="70" y="251"/>
                  </a:lnTo>
                  <a:lnTo>
                    <a:pt x="85" y="257"/>
                  </a:lnTo>
                  <a:lnTo>
                    <a:pt x="85" y="257"/>
                  </a:lnTo>
                  <a:lnTo>
                    <a:pt x="99" y="261"/>
                  </a:lnTo>
                  <a:lnTo>
                    <a:pt x="113" y="267"/>
                  </a:lnTo>
                  <a:lnTo>
                    <a:pt x="123" y="273"/>
                  </a:lnTo>
                  <a:lnTo>
                    <a:pt x="133" y="279"/>
                  </a:lnTo>
                  <a:lnTo>
                    <a:pt x="141" y="285"/>
                  </a:lnTo>
                  <a:lnTo>
                    <a:pt x="149" y="292"/>
                  </a:lnTo>
                  <a:lnTo>
                    <a:pt x="163" y="307"/>
                  </a:lnTo>
                  <a:lnTo>
                    <a:pt x="175" y="323"/>
                  </a:lnTo>
                  <a:lnTo>
                    <a:pt x="188" y="341"/>
                  </a:lnTo>
                  <a:lnTo>
                    <a:pt x="206" y="357"/>
                  </a:lnTo>
                  <a:lnTo>
                    <a:pt x="216" y="366"/>
                  </a:lnTo>
                  <a:lnTo>
                    <a:pt x="228" y="375"/>
                  </a:lnTo>
                  <a:lnTo>
                    <a:pt x="228" y="375"/>
                  </a:lnTo>
                  <a:lnTo>
                    <a:pt x="238" y="382"/>
                  </a:lnTo>
                  <a:lnTo>
                    <a:pt x="248" y="387"/>
                  </a:lnTo>
                  <a:lnTo>
                    <a:pt x="256" y="388"/>
                  </a:lnTo>
                  <a:lnTo>
                    <a:pt x="262" y="390"/>
                  </a:lnTo>
                  <a:lnTo>
                    <a:pt x="262" y="390"/>
                  </a:lnTo>
                  <a:lnTo>
                    <a:pt x="268" y="388"/>
                  </a:lnTo>
                  <a:lnTo>
                    <a:pt x="272" y="387"/>
                  </a:lnTo>
                  <a:lnTo>
                    <a:pt x="280" y="382"/>
                  </a:lnTo>
                  <a:lnTo>
                    <a:pt x="287" y="373"/>
                  </a:lnTo>
                  <a:lnTo>
                    <a:pt x="296" y="365"/>
                  </a:lnTo>
                  <a:lnTo>
                    <a:pt x="296" y="365"/>
                  </a:lnTo>
                  <a:lnTo>
                    <a:pt x="305" y="356"/>
                  </a:lnTo>
                  <a:lnTo>
                    <a:pt x="315" y="348"/>
                  </a:lnTo>
                  <a:lnTo>
                    <a:pt x="322" y="345"/>
                  </a:lnTo>
                  <a:lnTo>
                    <a:pt x="330" y="342"/>
                  </a:lnTo>
                  <a:lnTo>
                    <a:pt x="338" y="341"/>
                  </a:lnTo>
                  <a:lnTo>
                    <a:pt x="349" y="341"/>
                  </a:lnTo>
                  <a:lnTo>
                    <a:pt x="349" y="341"/>
                  </a:lnTo>
                  <a:lnTo>
                    <a:pt x="353" y="341"/>
                  </a:lnTo>
                  <a:lnTo>
                    <a:pt x="353" y="341"/>
                  </a:lnTo>
                  <a:lnTo>
                    <a:pt x="356" y="341"/>
                  </a:lnTo>
                  <a:lnTo>
                    <a:pt x="356" y="341"/>
                  </a:lnTo>
                  <a:lnTo>
                    <a:pt x="370" y="339"/>
                  </a:lnTo>
                  <a:lnTo>
                    <a:pt x="381" y="335"/>
                  </a:lnTo>
                  <a:lnTo>
                    <a:pt x="392" y="329"/>
                  </a:lnTo>
                  <a:lnTo>
                    <a:pt x="401" y="320"/>
                  </a:lnTo>
                  <a:lnTo>
                    <a:pt x="408" y="310"/>
                  </a:lnTo>
                  <a:lnTo>
                    <a:pt x="415" y="298"/>
                  </a:lnTo>
                  <a:lnTo>
                    <a:pt x="420" y="286"/>
                  </a:lnTo>
                  <a:lnTo>
                    <a:pt x="426" y="271"/>
                  </a:lnTo>
                  <a:lnTo>
                    <a:pt x="433" y="244"/>
                  </a:lnTo>
                  <a:lnTo>
                    <a:pt x="439" y="215"/>
                  </a:lnTo>
                  <a:lnTo>
                    <a:pt x="443" y="189"/>
                  </a:lnTo>
                  <a:lnTo>
                    <a:pt x="448" y="168"/>
                  </a:lnTo>
                  <a:lnTo>
                    <a:pt x="448" y="168"/>
                  </a:lnTo>
                  <a:lnTo>
                    <a:pt x="448" y="161"/>
                  </a:lnTo>
                  <a:lnTo>
                    <a:pt x="448" y="153"/>
                  </a:lnTo>
                  <a:lnTo>
                    <a:pt x="446" y="148"/>
                  </a:lnTo>
                  <a:lnTo>
                    <a:pt x="442" y="142"/>
                  </a:lnTo>
                  <a:lnTo>
                    <a:pt x="437" y="139"/>
                  </a:lnTo>
                  <a:lnTo>
                    <a:pt x="433" y="136"/>
                  </a:lnTo>
                  <a:lnTo>
                    <a:pt x="427" y="134"/>
                  </a:lnTo>
                  <a:lnTo>
                    <a:pt x="421" y="134"/>
                  </a:lnTo>
                  <a:lnTo>
                    <a:pt x="421" y="134"/>
                  </a:lnTo>
                  <a:lnTo>
                    <a:pt x="415" y="134"/>
                  </a:lnTo>
                  <a:lnTo>
                    <a:pt x="411" y="136"/>
                  </a:lnTo>
                  <a:lnTo>
                    <a:pt x="406" y="137"/>
                  </a:lnTo>
                  <a:lnTo>
                    <a:pt x="404" y="140"/>
                  </a:lnTo>
                  <a:lnTo>
                    <a:pt x="401" y="145"/>
                  </a:lnTo>
                  <a:lnTo>
                    <a:pt x="401" y="149"/>
                  </a:lnTo>
                  <a:lnTo>
                    <a:pt x="401" y="153"/>
                  </a:lnTo>
                  <a:lnTo>
                    <a:pt x="404" y="159"/>
                  </a:lnTo>
                  <a:lnTo>
                    <a:pt x="404" y="159"/>
                  </a:lnTo>
                  <a:lnTo>
                    <a:pt x="408" y="168"/>
                  </a:lnTo>
                  <a:lnTo>
                    <a:pt x="409" y="177"/>
                  </a:lnTo>
                  <a:lnTo>
                    <a:pt x="411" y="184"/>
                  </a:lnTo>
                  <a:lnTo>
                    <a:pt x="411" y="192"/>
                  </a:lnTo>
                  <a:lnTo>
                    <a:pt x="409" y="198"/>
                  </a:lnTo>
                  <a:lnTo>
                    <a:pt x="408" y="202"/>
                  </a:lnTo>
                  <a:lnTo>
                    <a:pt x="405" y="205"/>
                  </a:lnTo>
                  <a:lnTo>
                    <a:pt x="404" y="207"/>
                  </a:lnTo>
                  <a:lnTo>
                    <a:pt x="404" y="207"/>
                  </a:lnTo>
                  <a:lnTo>
                    <a:pt x="401" y="205"/>
                  </a:lnTo>
                  <a:lnTo>
                    <a:pt x="398" y="202"/>
                  </a:lnTo>
                  <a:lnTo>
                    <a:pt x="396" y="196"/>
                  </a:lnTo>
                  <a:lnTo>
                    <a:pt x="395" y="187"/>
                  </a:lnTo>
                  <a:lnTo>
                    <a:pt x="395" y="187"/>
                  </a:lnTo>
                  <a:lnTo>
                    <a:pt x="392" y="181"/>
                  </a:lnTo>
                  <a:lnTo>
                    <a:pt x="390" y="177"/>
                  </a:lnTo>
                  <a:lnTo>
                    <a:pt x="387" y="173"/>
                  </a:lnTo>
                  <a:lnTo>
                    <a:pt x="383" y="170"/>
                  </a:lnTo>
                  <a:lnTo>
                    <a:pt x="372" y="167"/>
                  </a:lnTo>
                  <a:lnTo>
                    <a:pt x="361" y="167"/>
                  </a:lnTo>
                  <a:lnTo>
                    <a:pt x="361" y="167"/>
                  </a:lnTo>
                  <a:lnTo>
                    <a:pt x="352" y="167"/>
                  </a:lnTo>
                  <a:lnTo>
                    <a:pt x="352" y="167"/>
                  </a:lnTo>
                  <a:lnTo>
                    <a:pt x="343" y="167"/>
                  </a:lnTo>
                  <a:lnTo>
                    <a:pt x="343" y="167"/>
                  </a:lnTo>
                  <a:lnTo>
                    <a:pt x="333" y="167"/>
                  </a:lnTo>
                  <a:lnTo>
                    <a:pt x="322" y="165"/>
                  </a:lnTo>
                  <a:lnTo>
                    <a:pt x="314" y="161"/>
                  </a:lnTo>
                  <a:lnTo>
                    <a:pt x="311" y="158"/>
                  </a:lnTo>
                  <a:lnTo>
                    <a:pt x="306" y="153"/>
                  </a:lnTo>
                  <a:lnTo>
                    <a:pt x="306" y="153"/>
                  </a:lnTo>
                  <a:lnTo>
                    <a:pt x="303" y="148"/>
                  </a:lnTo>
                  <a:lnTo>
                    <a:pt x="303" y="143"/>
                  </a:lnTo>
                  <a:lnTo>
                    <a:pt x="305" y="139"/>
                  </a:lnTo>
                  <a:lnTo>
                    <a:pt x="308" y="134"/>
                  </a:lnTo>
                  <a:lnTo>
                    <a:pt x="314" y="130"/>
                  </a:lnTo>
                  <a:lnTo>
                    <a:pt x="319" y="127"/>
                  </a:lnTo>
                  <a:lnTo>
                    <a:pt x="336" y="119"/>
                  </a:lnTo>
                  <a:lnTo>
                    <a:pt x="353" y="112"/>
                  </a:lnTo>
                  <a:lnTo>
                    <a:pt x="371" y="103"/>
                  </a:lnTo>
                  <a:lnTo>
                    <a:pt x="379" y="97"/>
                  </a:lnTo>
                  <a:lnTo>
                    <a:pt x="386" y="91"/>
                  </a:lnTo>
                  <a:lnTo>
                    <a:pt x="392" y="85"/>
                  </a:lnTo>
                  <a:lnTo>
                    <a:pt x="398" y="78"/>
                  </a:lnTo>
                  <a:lnTo>
                    <a:pt x="398" y="78"/>
                  </a:lnTo>
                  <a:lnTo>
                    <a:pt x="401" y="71"/>
                  </a:lnTo>
                  <a:lnTo>
                    <a:pt x="401" y="65"/>
                  </a:lnTo>
                  <a:lnTo>
                    <a:pt x="399" y="59"/>
                  </a:lnTo>
                  <a:lnTo>
                    <a:pt x="396" y="55"/>
                  </a:lnTo>
                  <a:lnTo>
                    <a:pt x="390" y="51"/>
                  </a:lnTo>
                  <a:lnTo>
                    <a:pt x="386" y="47"/>
                  </a:lnTo>
                  <a:lnTo>
                    <a:pt x="372" y="41"/>
                  </a:lnTo>
                  <a:lnTo>
                    <a:pt x="359" y="37"/>
                  </a:lnTo>
                  <a:lnTo>
                    <a:pt x="349" y="31"/>
                  </a:lnTo>
                  <a:lnTo>
                    <a:pt x="346" y="26"/>
                  </a:lnTo>
                  <a:lnTo>
                    <a:pt x="345" y="22"/>
                  </a:lnTo>
                  <a:lnTo>
                    <a:pt x="345" y="18"/>
                  </a:lnTo>
                  <a:lnTo>
                    <a:pt x="347" y="12"/>
                  </a:lnTo>
                  <a:lnTo>
                    <a:pt x="347" y="12"/>
                  </a:lnTo>
                  <a:lnTo>
                    <a:pt x="349" y="9"/>
                  </a:lnTo>
                  <a:lnTo>
                    <a:pt x="349" y="7"/>
                  </a:lnTo>
                  <a:lnTo>
                    <a:pt x="349" y="4"/>
                  </a:lnTo>
                  <a:lnTo>
                    <a:pt x="346" y="3"/>
                  </a:lnTo>
                  <a:lnTo>
                    <a:pt x="340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84" name="Freeform: Shape 267">
              <a:extLst>
                <a:ext uri="{FF2B5EF4-FFF2-40B4-BE49-F238E27FC236}">
                  <a16:creationId xmlns:a16="http://schemas.microsoft.com/office/drawing/2014/main" id="{01C143DA-2EB4-734C-B3A2-804FDB037E84}"/>
                </a:ext>
              </a:extLst>
            </p:cNvPr>
            <p:cNvSpPr/>
            <p:nvPr/>
          </p:nvSpPr>
          <p:spPr>
            <a:xfrm>
              <a:off x="806760" y="827280"/>
              <a:ext cx="2183039" cy="1223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065" h="3399">
                  <a:moveTo>
                    <a:pt x="3380" y="0"/>
                  </a:moveTo>
                  <a:lnTo>
                    <a:pt x="3380" y="0"/>
                  </a:lnTo>
                  <a:lnTo>
                    <a:pt x="3361" y="0"/>
                  </a:lnTo>
                  <a:lnTo>
                    <a:pt x="3340" y="2"/>
                  </a:lnTo>
                  <a:lnTo>
                    <a:pt x="3301" y="8"/>
                  </a:lnTo>
                  <a:lnTo>
                    <a:pt x="3283" y="11"/>
                  </a:lnTo>
                  <a:lnTo>
                    <a:pt x="3268" y="15"/>
                  </a:lnTo>
                  <a:lnTo>
                    <a:pt x="3256" y="20"/>
                  </a:lnTo>
                  <a:lnTo>
                    <a:pt x="3249" y="24"/>
                  </a:lnTo>
                  <a:lnTo>
                    <a:pt x="3249" y="24"/>
                  </a:lnTo>
                  <a:lnTo>
                    <a:pt x="3247" y="27"/>
                  </a:lnTo>
                  <a:lnTo>
                    <a:pt x="3246" y="30"/>
                  </a:lnTo>
                  <a:lnTo>
                    <a:pt x="3247" y="34"/>
                  </a:lnTo>
                  <a:lnTo>
                    <a:pt x="3250" y="39"/>
                  </a:lnTo>
                  <a:lnTo>
                    <a:pt x="3255" y="45"/>
                  </a:lnTo>
                  <a:lnTo>
                    <a:pt x="3265" y="55"/>
                  </a:lnTo>
                  <a:lnTo>
                    <a:pt x="3268" y="61"/>
                  </a:lnTo>
                  <a:lnTo>
                    <a:pt x="3268" y="67"/>
                  </a:lnTo>
                  <a:lnTo>
                    <a:pt x="3268" y="67"/>
                  </a:lnTo>
                  <a:lnTo>
                    <a:pt x="3265" y="70"/>
                  </a:lnTo>
                  <a:lnTo>
                    <a:pt x="3261" y="71"/>
                  </a:lnTo>
                  <a:lnTo>
                    <a:pt x="3261" y="71"/>
                  </a:lnTo>
                  <a:lnTo>
                    <a:pt x="3253" y="70"/>
                  </a:lnTo>
                  <a:lnTo>
                    <a:pt x="3244" y="65"/>
                  </a:lnTo>
                  <a:lnTo>
                    <a:pt x="3244" y="65"/>
                  </a:lnTo>
                  <a:lnTo>
                    <a:pt x="3235" y="62"/>
                  </a:lnTo>
                  <a:lnTo>
                    <a:pt x="3227" y="61"/>
                  </a:lnTo>
                  <a:lnTo>
                    <a:pt x="3227" y="61"/>
                  </a:lnTo>
                  <a:lnTo>
                    <a:pt x="3222" y="61"/>
                  </a:lnTo>
                  <a:lnTo>
                    <a:pt x="3222" y="61"/>
                  </a:lnTo>
                  <a:lnTo>
                    <a:pt x="3219" y="64"/>
                  </a:lnTo>
                  <a:lnTo>
                    <a:pt x="3218" y="70"/>
                  </a:lnTo>
                  <a:lnTo>
                    <a:pt x="3218" y="76"/>
                  </a:lnTo>
                  <a:lnTo>
                    <a:pt x="3219" y="84"/>
                  </a:lnTo>
                  <a:lnTo>
                    <a:pt x="3222" y="108"/>
                  </a:lnTo>
                  <a:lnTo>
                    <a:pt x="3224" y="124"/>
                  </a:lnTo>
                  <a:lnTo>
                    <a:pt x="3222" y="142"/>
                  </a:lnTo>
                  <a:lnTo>
                    <a:pt x="3222" y="142"/>
                  </a:lnTo>
                  <a:lnTo>
                    <a:pt x="3222" y="161"/>
                  </a:lnTo>
                  <a:lnTo>
                    <a:pt x="3222" y="175"/>
                  </a:lnTo>
                  <a:lnTo>
                    <a:pt x="3225" y="186"/>
                  </a:lnTo>
                  <a:lnTo>
                    <a:pt x="3228" y="195"/>
                  </a:lnTo>
                  <a:lnTo>
                    <a:pt x="3233" y="201"/>
                  </a:lnTo>
                  <a:lnTo>
                    <a:pt x="3237" y="209"/>
                  </a:lnTo>
                  <a:lnTo>
                    <a:pt x="3249" y="220"/>
                  </a:lnTo>
                  <a:lnTo>
                    <a:pt x="3249" y="220"/>
                  </a:lnTo>
                  <a:lnTo>
                    <a:pt x="3255" y="229"/>
                  </a:lnTo>
                  <a:lnTo>
                    <a:pt x="3258" y="238"/>
                  </a:lnTo>
                  <a:lnTo>
                    <a:pt x="3259" y="247"/>
                  </a:lnTo>
                  <a:lnTo>
                    <a:pt x="3261" y="256"/>
                  </a:lnTo>
                  <a:lnTo>
                    <a:pt x="3262" y="278"/>
                  </a:lnTo>
                  <a:lnTo>
                    <a:pt x="3262" y="302"/>
                  </a:lnTo>
                  <a:lnTo>
                    <a:pt x="3262" y="302"/>
                  </a:lnTo>
                  <a:lnTo>
                    <a:pt x="3261" y="313"/>
                  </a:lnTo>
                  <a:lnTo>
                    <a:pt x="3256" y="322"/>
                  </a:lnTo>
                  <a:lnTo>
                    <a:pt x="3250" y="328"/>
                  </a:lnTo>
                  <a:lnTo>
                    <a:pt x="3244" y="333"/>
                  </a:lnTo>
                  <a:lnTo>
                    <a:pt x="3230" y="338"/>
                  </a:lnTo>
                  <a:lnTo>
                    <a:pt x="3222" y="340"/>
                  </a:lnTo>
                  <a:lnTo>
                    <a:pt x="3218" y="343"/>
                  </a:lnTo>
                  <a:lnTo>
                    <a:pt x="3218" y="343"/>
                  </a:lnTo>
                  <a:lnTo>
                    <a:pt x="3216" y="344"/>
                  </a:lnTo>
                  <a:lnTo>
                    <a:pt x="3216" y="346"/>
                  </a:lnTo>
                  <a:lnTo>
                    <a:pt x="3218" y="350"/>
                  </a:lnTo>
                  <a:lnTo>
                    <a:pt x="3227" y="359"/>
                  </a:lnTo>
                  <a:lnTo>
                    <a:pt x="3233" y="364"/>
                  </a:lnTo>
                  <a:lnTo>
                    <a:pt x="3237" y="371"/>
                  </a:lnTo>
                  <a:lnTo>
                    <a:pt x="3240" y="377"/>
                  </a:lnTo>
                  <a:lnTo>
                    <a:pt x="3240" y="381"/>
                  </a:lnTo>
                  <a:lnTo>
                    <a:pt x="3240" y="386"/>
                  </a:lnTo>
                  <a:lnTo>
                    <a:pt x="3240" y="386"/>
                  </a:lnTo>
                  <a:lnTo>
                    <a:pt x="3238" y="389"/>
                  </a:lnTo>
                  <a:lnTo>
                    <a:pt x="3235" y="390"/>
                  </a:lnTo>
                  <a:lnTo>
                    <a:pt x="3234" y="392"/>
                  </a:lnTo>
                  <a:lnTo>
                    <a:pt x="3231" y="393"/>
                  </a:lnTo>
                  <a:lnTo>
                    <a:pt x="3231" y="393"/>
                  </a:lnTo>
                  <a:lnTo>
                    <a:pt x="3227" y="392"/>
                  </a:lnTo>
                  <a:lnTo>
                    <a:pt x="3221" y="390"/>
                  </a:lnTo>
                  <a:lnTo>
                    <a:pt x="3210" y="386"/>
                  </a:lnTo>
                  <a:lnTo>
                    <a:pt x="3210" y="386"/>
                  </a:lnTo>
                  <a:lnTo>
                    <a:pt x="3199" y="380"/>
                  </a:lnTo>
                  <a:lnTo>
                    <a:pt x="3193" y="378"/>
                  </a:lnTo>
                  <a:lnTo>
                    <a:pt x="3187" y="378"/>
                  </a:lnTo>
                  <a:lnTo>
                    <a:pt x="3187" y="378"/>
                  </a:lnTo>
                  <a:lnTo>
                    <a:pt x="3182" y="378"/>
                  </a:lnTo>
                  <a:lnTo>
                    <a:pt x="3182" y="378"/>
                  </a:lnTo>
                  <a:lnTo>
                    <a:pt x="3178" y="381"/>
                  </a:lnTo>
                  <a:lnTo>
                    <a:pt x="3175" y="383"/>
                  </a:lnTo>
                  <a:lnTo>
                    <a:pt x="3169" y="392"/>
                  </a:lnTo>
                  <a:lnTo>
                    <a:pt x="3163" y="402"/>
                  </a:lnTo>
                  <a:lnTo>
                    <a:pt x="3160" y="414"/>
                  </a:lnTo>
                  <a:lnTo>
                    <a:pt x="3159" y="426"/>
                  </a:lnTo>
                  <a:lnTo>
                    <a:pt x="3159" y="437"/>
                  </a:lnTo>
                  <a:lnTo>
                    <a:pt x="3162" y="448"/>
                  </a:lnTo>
                  <a:lnTo>
                    <a:pt x="3165" y="452"/>
                  </a:lnTo>
                  <a:lnTo>
                    <a:pt x="3168" y="455"/>
                  </a:lnTo>
                  <a:lnTo>
                    <a:pt x="3168" y="455"/>
                  </a:lnTo>
                  <a:lnTo>
                    <a:pt x="3181" y="465"/>
                  </a:lnTo>
                  <a:lnTo>
                    <a:pt x="3185" y="468"/>
                  </a:lnTo>
                  <a:lnTo>
                    <a:pt x="3187" y="471"/>
                  </a:lnTo>
                  <a:lnTo>
                    <a:pt x="3188" y="474"/>
                  </a:lnTo>
                  <a:lnTo>
                    <a:pt x="3188" y="479"/>
                  </a:lnTo>
                  <a:lnTo>
                    <a:pt x="3181" y="491"/>
                  </a:lnTo>
                  <a:lnTo>
                    <a:pt x="3181" y="491"/>
                  </a:lnTo>
                  <a:lnTo>
                    <a:pt x="3175" y="498"/>
                  </a:lnTo>
                  <a:lnTo>
                    <a:pt x="3169" y="507"/>
                  </a:lnTo>
                  <a:lnTo>
                    <a:pt x="3165" y="516"/>
                  </a:lnTo>
                  <a:lnTo>
                    <a:pt x="3163" y="526"/>
                  </a:lnTo>
                  <a:lnTo>
                    <a:pt x="3163" y="536"/>
                  </a:lnTo>
                  <a:lnTo>
                    <a:pt x="3166" y="548"/>
                  </a:lnTo>
                  <a:lnTo>
                    <a:pt x="3173" y="558"/>
                  </a:lnTo>
                  <a:lnTo>
                    <a:pt x="3185" y="570"/>
                  </a:lnTo>
                  <a:lnTo>
                    <a:pt x="3185" y="570"/>
                  </a:lnTo>
                  <a:lnTo>
                    <a:pt x="3193" y="575"/>
                  </a:lnTo>
                  <a:lnTo>
                    <a:pt x="3200" y="579"/>
                  </a:lnTo>
                  <a:lnTo>
                    <a:pt x="3218" y="587"/>
                  </a:lnTo>
                  <a:lnTo>
                    <a:pt x="3237" y="592"/>
                  </a:lnTo>
                  <a:lnTo>
                    <a:pt x="3256" y="597"/>
                  </a:lnTo>
                  <a:lnTo>
                    <a:pt x="3294" y="606"/>
                  </a:lnTo>
                  <a:lnTo>
                    <a:pt x="3312" y="612"/>
                  </a:lnTo>
                  <a:lnTo>
                    <a:pt x="3327" y="619"/>
                  </a:lnTo>
                  <a:lnTo>
                    <a:pt x="3327" y="619"/>
                  </a:lnTo>
                  <a:lnTo>
                    <a:pt x="3337" y="626"/>
                  </a:lnTo>
                  <a:lnTo>
                    <a:pt x="3340" y="631"/>
                  </a:lnTo>
                  <a:lnTo>
                    <a:pt x="3340" y="634"/>
                  </a:lnTo>
                  <a:lnTo>
                    <a:pt x="3339" y="634"/>
                  </a:lnTo>
                  <a:lnTo>
                    <a:pt x="3334" y="637"/>
                  </a:lnTo>
                  <a:lnTo>
                    <a:pt x="3330" y="638"/>
                  </a:lnTo>
                  <a:lnTo>
                    <a:pt x="3325" y="643"/>
                  </a:lnTo>
                  <a:lnTo>
                    <a:pt x="3324" y="644"/>
                  </a:lnTo>
                  <a:lnTo>
                    <a:pt x="3323" y="647"/>
                  </a:lnTo>
                  <a:lnTo>
                    <a:pt x="3324" y="651"/>
                  </a:lnTo>
                  <a:lnTo>
                    <a:pt x="3325" y="656"/>
                  </a:lnTo>
                  <a:lnTo>
                    <a:pt x="3325" y="656"/>
                  </a:lnTo>
                  <a:lnTo>
                    <a:pt x="3327" y="660"/>
                  </a:lnTo>
                  <a:lnTo>
                    <a:pt x="3328" y="665"/>
                  </a:lnTo>
                  <a:lnTo>
                    <a:pt x="3328" y="672"/>
                  </a:lnTo>
                  <a:lnTo>
                    <a:pt x="3324" y="680"/>
                  </a:lnTo>
                  <a:lnTo>
                    <a:pt x="3320" y="685"/>
                  </a:lnTo>
                  <a:lnTo>
                    <a:pt x="3308" y="699"/>
                  </a:lnTo>
                  <a:lnTo>
                    <a:pt x="3305" y="705"/>
                  </a:lnTo>
                  <a:lnTo>
                    <a:pt x="3303" y="712"/>
                  </a:lnTo>
                  <a:lnTo>
                    <a:pt x="3303" y="712"/>
                  </a:lnTo>
                  <a:lnTo>
                    <a:pt x="3305" y="719"/>
                  </a:lnTo>
                  <a:lnTo>
                    <a:pt x="3308" y="721"/>
                  </a:lnTo>
                  <a:lnTo>
                    <a:pt x="3309" y="722"/>
                  </a:lnTo>
                  <a:lnTo>
                    <a:pt x="3309" y="722"/>
                  </a:lnTo>
                  <a:lnTo>
                    <a:pt x="3312" y="721"/>
                  </a:lnTo>
                  <a:lnTo>
                    <a:pt x="3315" y="719"/>
                  </a:lnTo>
                  <a:lnTo>
                    <a:pt x="3321" y="714"/>
                  </a:lnTo>
                  <a:lnTo>
                    <a:pt x="3328" y="702"/>
                  </a:lnTo>
                  <a:lnTo>
                    <a:pt x="3337" y="687"/>
                  </a:lnTo>
                  <a:lnTo>
                    <a:pt x="3337" y="687"/>
                  </a:lnTo>
                  <a:lnTo>
                    <a:pt x="3342" y="681"/>
                  </a:lnTo>
                  <a:lnTo>
                    <a:pt x="3345" y="677"/>
                  </a:lnTo>
                  <a:lnTo>
                    <a:pt x="3348" y="675"/>
                  </a:lnTo>
                  <a:lnTo>
                    <a:pt x="3352" y="674"/>
                  </a:lnTo>
                  <a:lnTo>
                    <a:pt x="3352" y="674"/>
                  </a:lnTo>
                  <a:lnTo>
                    <a:pt x="3355" y="675"/>
                  </a:lnTo>
                  <a:lnTo>
                    <a:pt x="3359" y="680"/>
                  </a:lnTo>
                  <a:lnTo>
                    <a:pt x="3362" y="685"/>
                  </a:lnTo>
                  <a:lnTo>
                    <a:pt x="3365" y="691"/>
                  </a:lnTo>
                  <a:lnTo>
                    <a:pt x="3368" y="709"/>
                  </a:lnTo>
                  <a:lnTo>
                    <a:pt x="3370" y="725"/>
                  </a:lnTo>
                  <a:lnTo>
                    <a:pt x="3370" y="725"/>
                  </a:lnTo>
                  <a:lnTo>
                    <a:pt x="3368" y="736"/>
                  </a:lnTo>
                  <a:lnTo>
                    <a:pt x="3364" y="742"/>
                  </a:lnTo>
                  <a:lnTo>
                    <a:pt x="3358" y="745"/>
                  </a:lnTo>
                  <a:lnTo>
                    <a:pt x="3352" y="747"/>
                  </a:lnTo>
                  <a:lnTo>
                    <a:pt x="3345" y="749"/>
                  </a:lnTo>
                  <a:lnTo>
                    <a:pt x="3337" y="753"/>
                  </a:lnTo>
                  <a:lnTo>
                    <a:pt x="3328" y="759"/>
                  </a:lnTo>
                  <a:lnTo>
                    <a:pt x="3321" y="768"/>
                  </a:lnTo>
                  <a:lnTo>
                    <a:pt x="3321" y="768"/>
                  </a:lnTo>
                  <a:lnTo>
                    <a:pt x="3309" y="783"/>
                  </a:lnTo>
                  <a:lnTo>
                    <a:pt x="3303" y="787"/>
                  </a:lnTo>
                  <a:lnTo>
                    <a:pt x="3298" y="792"/>
                  </a:lnTo>
                  <a:lnTo>
                    <a:pt x="3292" y="795"/>
                  </a:lnTo>
                  <a:lnTo>
                    <a:pt x="3286" y="798"/>
                  </a:lnTo>
                  <a:lnTo>
                    <a:pt x="3280" y="798"/>
                  </a:lnTo>
                  <a:lnTo>
                    <a:pt x="3272" y="799"/>
                  </a:lnTo>
                  <a:lnTo>
                    <a:pt x="3272" y="799"/>
                  </a:lnTo>
                  <a:lnTo>
                    <a:pt x="3262" y="798"/>
                  </a:lnTo>
                  <a:lnTo>
                    <a:pt x="3252" y="796"/>
                  </a:lnTo>
                  <a:lnTo>
                    <a:pt x="3252" y="796"/>
                  </a:lnTo>
                  <a:lnTo>
                    <a:pt x="3247" y="796"/>
                  </a:lnTo>
                  <a:lnTo>
                    <a:pt x="3247" y="796"/>
                  </a:lnTo>
                  <a:lnTo>
                    <a:pt x="3243" y="796"/>
                  </a:lnTo>
                  <a:lnTo>
                    <a:pt x="3240" y="798"/>
                  </a:lnTo>
                  <a:lnTo>
                    <a:pt x="3238" y="801"/>
                  </a:lnTo>
                  <a:lnTo>
                    <a:pt x="3237" y="804"/>
                  </a:lnTo>
                  <a:lnTo>
                    <a:pt x="3235" y="811"/>
                  </a:lnTo>
                  <a:lnTo>
                    <a:pt x="3237" y="821"/>
                  </a:lnTo>
                  <a:lnTo>
                    <a:pt x="3240" y="832"/>
                  </a:lnTo>
                  <a:lnTo>
                    <a:pt x="3243" y="843"/>
                  </a:lnTo>
                  <a:lnTo>
                    <a:pt x="3252" y="866"/>
                  </a:lnTo>
                  <a:lnTo>
                    <a:pt x="3252" y="866"/>
                  </a:lnTo>
                  <a:lnTo>
                    <a:pt x="3255" y="871"/>
                  </a:lnTo>
                  <a:lnTo>
                    <a:pt x="3256" y="879"/>
                  </a:lnTo>
                  <a:lnTo>
                    <a:pt x="3256" y="883"/>
                  </a:lnTo>
                  <a:lnTo>
                    <a:pt x="3255" y="888"/>
                  </a:lnTo>
                  <a:lnTo>
                    <a:pt x="3252" y="891"/>
                  </a:lnTo>
                  <a:lnTo>
                    <a:pt x="3249" y="894"/>
                  </a:lnTo>
                  <a:lnTo>
                    <a:pt x="3243" y="895"/>
                  </a:lnTo>
                  <a:lnTo>
                    <a:pt x="3237" y="895"/>
                  </a:lnTo>
                  <a:lnTo>
                    <a:pt x="3237" y="895"/>
                  </a:lnTo>
                  <a:lnTo>
                    <a:pt x="3227" y="894"/>
                  </a:lnTo>
                  <a:lnTo>
                    <a:pt x="3215" y="892"/>
                  </a:lnTo>
                  <a:lnTo>
                    <a:pt x="3215" y="892"/>
                  </a:lnTo>
                  <a:lnTo>
                    <a:pt x="3203" y="888"/>
                  </a:lnTo>
                  <a:lnTo>
                    <a:pt x="3191" y="882"/>
                  </a:lnTo>
                  <a:lnTo>
                    <a:pt x="3182" y="876"/>
                  </a:lnTo>
                  <a:lnTo>
                    <a:pt x="3176" y="869"/>
                  </a:lnTo>
                  <a:lnTo>
                    <a:pt x="3172" y="861"/>
                  </a:lnTo>
                  <a:lnTo>
                    <a:pt x="3170" y="852"/>
                  </a:lnTo>
                  <a:lnTo>
                    <a:pt x="3172" y="843"/>
                  </a:lnTo>
                  <a:lnTo>
                    <a:pt x="3176" y="835"/>
                  </a:lnTo>
                  <a:lnTo>
                    <a:pt x="3176" y="835"/>
                  </a:lnTo>
                  <a:lnTo>
                    <a:pt x="3188" y="814"/>
                  </a:lnTo>
                  <a:lnTo>
                    <a:pt x="3193" y="805"/>
                  </a:lnTo>
                  <a:lnTo>
                    <a:pt x="3196" y="796"/>
                  </a:lnTo>
                  <a:lnTo>
                    <a:pt x="3197" y="790"/>
                  </a:lnTo>
                  <a:lnTo>
                    <a:pt x="3197" y="784"/>
                  </a:lnTo>
                  <a:lnTo>
                    <a:pt x="3194" y="780"/>
                  </a:lnTo>
                  <a:lnTo>
                    <a:pt x="3190" y="779"/>
                  </a:lnTo>
                  <a:lnTo>
                    <a:pt x="3190" y="779"/>
                  </a:lnTo>
                  <a:lnTo>
                    <a:pt x="3187" y="779"/>
                  </a:lnTo>
                  <a:lnTo>
                    <a:pt x="3187" y="779"/>
                  </a:lnTo>
                  <a:lnTo>
                    <a:pt x="3173" y="780"/>
                  </a:lnTo>
                  <a:lnTo>
                    <a:pt x="3173" y="780"/>
                  </a:lnTo>
                  <a:lnTo>
                    <a:pt x="3154" y="779"/>
                  </a:lnTo>
                  <a:lnTo>
                    <a:pt x="3135" y="774"/>
                  </a:lnTo>
                  <a:lnTo>
                    <a:pt x="3126" y="771"/>
                  </a:lnTo>
                  <a:lnTo>
                    <a:pt x="3117" y="767"/>
                  </a:lnTo>
                  <a:lnTo>
                    <a:pt x="3110" y="762"/>
                  </a:lnTo>
                  <a:lnTo>
                    <a:pt x="3105" y="756"/>
                  </a:lnTo>
                  <a:lnTo>
                    <a:pt x="3105" y="756"/>
                  </a:lnTo>
                  <a:lnTo>
                    <a:pt x="3101" y="749"/>
                  </a:lnTo>
                  <a:lnTo>
                    <a:pt x="3101" y="745"/>
                  </a:lnTo>
                  <a:lnTo>
                    <a:pt x="3104" y="743"/>
                  </a:lnTo>
                  <a:lnTo>
                    <a:pt x="3108" y="742"/>
                  </a:lnTo>
                  <a:lnTo>
                    <a:pt x="3108" y="742"/>
                  </a:lnTo>
                  <a:lnTo>
                    <a:pt x="3128" y="745"/>
                  </a:lnTo>
                  <a:lnTo>
                    <a:pt x="3157" y="747"/>
                  </a:lnTo>
                  <a:lnTo>
                    <a:pt x="3157" y="747"/>
                  </a:lnTo>
                  <a:lnTo>
                    <a:pt x="3165" y="749"/>
                  </a:lnTo>
                  <a:lnTo>
                    <a:pt x="3165" y="749"/>
                  </a:lnTo>
                  <a:lnTo>
                    <a:pt x="3173" y="747"/>
                  </a:lnTo>
                  <a:lnTo>
                    <a:pt x="3175" y="746"/>
                  </a:lnTo>
                  <a:lnTo>
                    <a:pt x="3178" y="745"/>
                  </a:lnTo>
                  <a:lnTo>
                    <a:pt x="3179" y="739"/>
                  </a:lnTo>
                  <a:lnTo>
                    <a:pt x="3179" y="734"/>
                  </a:lnTo>
                  <a:lnTo>
                    <a:pt x="3179" y="728"/>
                  </a:lnTo>
                  <a:lnTo>
                    <a:pt x="3181" y="724"/>
                  </a:lnTo>
                  <a:lnTo>
                    <a:pt x="3184" y="722"/>
                  </a:lnTo>
                  <a:lnTo>
                    <a:pt x="3185" y="721"/>
                  </a:lnTo>
                  <a:lnTo>
                    <a:pt x="3194" y="719"/>
                  </a:lnTo>
                  <a:lnTo>
                    <a:pt x="3194" y="719"/>
                  </a:lnTo>
                  <a:lnTo>
                    <a:pt x="3207" y="721"/>
                  </a:lnTo>
                  <a:lnTo>
                    <a:pt x="3221" y="722"/>
                  </a:lnTo>
                  <a:lnTo>
                    <a:pt x="3233" y="725"/>
                  </a:lnTo>
                  <a:lnTo>
                    <a:pt x="3244" y="725"/>
                  </a:lnTo>
                  <a:lnTo>
                    <a:pt x="3244" y="725"/>
                  </a:lnTo>
                  <a:lnTo>
                    <a:pt x="3252" y="725"/>
                  </a:lnTo>
                  <a:lnTo>
                    <a:pt x="3259" y="724"/>
                  </a:lnTo>
                  <a:lnTo>
                    <a:pt x="3268" y="719"/>
                  </a:lnTo>
                  <a:lnTo>
                    <a:pt x="3275" y="714"/>
                  </a:lnTo>
                  <a:lnTo>
                    <a:pt x="3275" y="714"/>
                  </a:lnTo>
                  <a:lnTo>
                    <a:pt x="3280" y="709"/>
                  </a:lnTo>
                  <a:lnTo>
                    <a:pt x="3283" y="705"/>
                  </a:lnTo>
                  <a:lnTo>
                    <a:pt x="3284" y="700"/>
                  </a:lnTo>
                  <a:lnTo>
                    <a:pt x="3284" y="694"/>
                  </a:lnTo>
                  <a:lnTo>
                    <a:pt x="3281" y="684"/>
                  </a:lnTo>
                  <a:lnTo>
                    <a:pt x="3277" y="675"/>
                  </a:lnTo>
                  <a:lnTo>
                    <a:pt x="3269" y="665"/>
                  </a:lnTo>
                  <a:lnTo>
                    <a:pt x="3261" y="659"/>
                  </a:lnTo>
                  <a:lnTo>
                    <a:pt x="3250" y="653"/>
                  </a:lnTo>
                  <a:lnTo>
                    <a:pt x="3241" y="651"/>
                  </a:lnTo>
                  <a:lnTo>
                    <a:pt x="3241" y="651"/>
                  </a:lnTo>
                  <a:lnTo>
                    <a:pt x="3237" y="653"/>
                  </a:lnTo>
                  <a:lnTo>
                    <a:pt x="3237" y="653"/>
                  </a:lnTo>
                  <a:lnTo>
                    <a:pt x="3216" y="659"/>
                  </a:lnTo>
                  <a:lnTo>
                    <a:pt x="3207" y="660"/>
                  </a:lnTo>
                  <a:lnTo>
                    <a:pt x="3197" y="662"/>
                  </a:lnTo>
                  <a:lnTo>
                    <a:pt x="3197" y="662"/>
                  </a:lnTo>
                  <a:lnTo>
                    <a:pt x="3191" y="660"/>
                  </a:lnTo>
                  <a:lnTo>
                    <a:pt x="3185" y="659"/>
                  </a:lnTo>
                  <a:lnTo>
                    <a:pt x="3181" y="654"/>
                  </a:lnTo>
                  <a:lnTo>
                    <a:pt x="3181" y="648"/>
                  </a:lnTo>
                  <a:lnTo>
                    <a:pt x="3181" y="648"/>
                  </a:lnTo>
                  <a:lnTo>
                    <a:pt x="3181" y="641"/>
                  </a:lnTo>
                  <a:lnTo>
                    <a:pt x="3185" y="638"/>
                  </a:lnTo>
                  <a:lnTo>
                    <a:pt x="3191" y="637"/>
                  </a:lnTo>
                  <a:lnTo>
                    <a:pt x="3197" y="635"/>
                  </a:lnTo>
                  <a:lnTo>
                    <a:pt x="3197" y="635"/>
                  </a:lnTo>
                  <a:lnTo>
                    <a:pt x="3213" y="637"/>
                  </a:lnTo>
                  <a:lnTo>
                    <a:pt x="3213" y="637"/>
                  </a:lnTo>
                  <a:lnTo>
                    <a:pt x="3228" y="638"/>
                  </a:lnTo>
                  <a:lnTo>
                    <a:pt x="3228" y="638"/>
                  </a:lnTo>
                  <a:lnTo>
                    <a:pt x="3238" y="637"/>
                  </a:lnTo>
                  <a:lnTo>
                    <a:pt x="3238" y="637"/>
                  </a:lnTo>
                  <a:lnTo>
                    <a:pt x="3243" y="635"/>
                  </a:lnTo>
                  <a:lnTo>
                    <a:pt x="3244" y="631"/>
                  </a:lnTo>
                  <a:lnTo>
                    <a:pt x="3243" y="626"/>
                  </a:lnTo>
                  <a:lnTo>
                    <a:pt x="3240" y="622"/>
                  </a:lnTo>
                  <a:lnTo>
                    <a:pt x="3234" y="617"/>
                  </a:lnTo>
                  <a:lnTo>
                    <a:pt x="3225" y="615"/>
                  </a:lnTo>
                  <a:lnTo>
                    <a:pt x="3216" y="612"/>
                  </a:lnTo>
                  <a:lnTo>
                    <a:pt x="3207" y="610"/>
                  </a:lnTo>
                  <a:lnTo>
                    <a:pt x="3207" y="610"/>
                  </a:lnTo>
                  <a:lnTo>
                    <a:pt x="3196" y="612"/>
                  </a:lnTo>
                  <a:lnTo>
                    <a:pt x="3196" y="612"/>
                  </a:lnTo>
                  <a:lnTo>
                    <a:pt x="3179" y="616"/>
                  </a:lnTo>
                  <a:lnTo>
                    <a:pt x="3163" y="617"/>
                  </a:lnTo>
                  <a:lnTo>
                    <a:pt x="3163" y="617"/>
                  </a:lnTo>
                  <a:lnTo>
                    <a:pt x="3151" y="616"/>
                  </a:lnTo>
                  <a:lnTo>
                    <a:pt x="3141" y="612"/>
                  </a:lnTo>
                  <a:lnTo>
                    <a:pt x="3129" y="606"/>
                  </a:lnTo>
                  <a:lnTo>
                    <a:pt x="3117" y="595"/>
                  </a:lnTo>
                  <a:lnTo>
                    <a:pt x="3117" y="595"/>
                  </a:lnTo>
                  <a:lnTo>
                    <a:pt x="3107" y="585"/>
                  </a:lnTo>
                  <a:lnTo>
                    <a:pt x="3097" y="578"/>
                  </a:lnTo>
                  <a:lnTo>
                    <a:pt x="3085" y="573"/>
                  </a:lnTo>
                  <a:lnTo>
                    <a:pt x="3079" y="572"/>
                  </a:lnTo>
                  <a:lnTo>
                    <a:pt x="3073" y="572"/>
                  </a:lnTo>
                  <a:lnTo>
                    <a:pt x="3073" y="572"/>
                  </a:lnTo>
                  <a:lnTo>
                    <a:pt x="3067" y="572"/>
                  </a:lnTo>
                  <a:lnTo>
                    <a:pt x="3061" y="573"/>
                  </a:lnTo>
                  <a:lnTo>
                    <a:pt x="3055" y="576"/>
                  </a:lnTo>
                  <a:lnTo>
                    <a:pt x="3051" y="581"/>
                  </a:lnTo>
                  <a:lnTo>
                    <a:pt x="3047" y="587"/>
                  </a:lnTo>
                  <a:lnTo>
                    <a:pt x="3042" y="594"/>
                  </a:lnTo>
                  <a:lnTo>
                    <a:pt x="3039" y="603"/>
                  </a:lnTo>
                  <a:lnTo>
                    <a:pt x="3036" y="613"/>
                  </a:lnTo>
                  <a:lnTo>
                    <a:pt x="3036" y="613"/>
                  </a:lnTo>
                  <a:lnTo>
                    <a:pt x="3033" y="624"/>
                  </a:lnTo>
                  <a:lnTo>
                    <a:pt x="3030" y="632"/>
                  </a:lnTo>
                  <a:lnTo>
                    <a:pt x="3027" y="638"/>
                  </a:lnTo>
                  <a:lnTo>
                    <a:pt x="3023" y="644"/>
                  </a:lnTo>
                  <a:lnTo>
                    <a:pt x="3018" y="647"/>
                  </a:lnTo>
                  <a:lnTo>
                    <a:pt x="3014" y="650"/>
                  </a:lnTo>
                  <a:lnTo>
                    <a:pt x="3002" y="653"/>
                  </a:lnTo>
                  <a:lnTo>
                    <a:pt x="2981" y="654"/>
                  </a:lnTo>
                  <a:lnTo>
                    <a:pt x="2973" y="656"/>
                  </a:lnTo>
                  <a:lnTo>
                    <a:pt x="2968" y="659"/>
                  </a:lnTo>
                  <a:lnTo>
                    <a:pt x="2964" y="662"/>
                  </a:lnTo>
                  <a:lnTo>
                    <a:pt x="2964" y="662"/>
                  </a:lnTo>
                  <a:lnTo>
                    <a:pt x="2962" y="666"/>
                  </a:lnTo>
                  <a:lnTo>
                    <a:pt x="2961" y="669"/>
                  </a:lnTo>
                  <a:lnTo>
                    <a:pt x="2961" y="672"/>
                  </a:lnTo>
                  <a:lnTo>
                    <a:pt x="2961" y="675"/>
                  </a:lnTo>
                  <a:lnTo>
                    <a:pt x="2965" y="681"/>
                  </a:lnTo>
                  <a:lnTo>
                    <a:pt x="2973" y="687"/>
                  </a:lnTo>
                  <a:lnTo>
                    <a:pt x="2984" y="691"/>
                  </a:lnTo>
                  <a:lnTo>
                    <a:pt x="2996" y="694"/>
                  </a:lnTo>
                  <a:lnTo>
                    <a:pt x="3011" y="697"/>
                  </a:lnTo>
                  <a:lnTo>
                    <a:pt x="3027" y="697"/>
                  </a:lnTo>
                  <a:lnTo>
                    <a:pt x="3027" y="697"/>
                  </a:lnTo>
                  <a:lnTo>
                    <a:pt x="3042" y="700"/>
                  </a:lnTo>
                  <a:lnTo>
                    <a:pt x="3055" y="705"/>
                  </a:lnTo>
                  <a:lnTo>
                    <a:pt x="3067" y="712"/>
                  </a:lnTo>
                  <a:lnTo>
                    <a:pt x="3078" y="719"/>
                  </a:lnTo>
                  <a:lnTo>
                    <a:pt x="3083" y="725"/>
                  </a:lnTo>
                  <a:lnTo>
                    <a:pt x="3086" y="733"/>
                  </a:lnTo>
                  <a:lnTo>
                    <a:pt x="3086" y="734"/>
                  </a:lnTo>
                  <a:lnTo>
                    <a:pt x="3085" y="737"/>
                  </a:lnTo>
                  <a:lnTo>
                    <a:pt x="3083" y="739"/>
                  </a:lnTo>
                  <a:lnTo>
                    <a:pt x="3080" y="739"/>
                  </a:lnTo>
                  <a:lnTo>
                    <a:pt x="3080" y="739"/>
                  </a:lnTo>
                  <a:lnTo>
                    <a:pt x="3075" y="740"/>
                  </a:lnTo>
                  <a:lnTo>
                    <a:pt x="3070" y="742"/>
                  </a:lnTo>
                  <a:lnTo>
                    <a:pt x="3067" y="745"/>
                  </a:lnTo>
                  <a:lnTo>
                    <a:pt x="3066" y="749"/>
                  </a:lnTo>
                  <a:lnTo>
                    <a:pt x="3061" y="756"/>
                  </a:lnTo>
                  <a:lnTo>
                    <a:pt x="3060" y="759"/>
                  </a:lnTo>
                  <a:lnTo>
                    <a:pt x="3055" y="759"/>
                  </a:lnTo>
                  <a:lnTo>
                    <a:pt x="3055" y="759"/>
                  </a:lnTo>
                  <a:lnTo>
                    <a:pt x="3052" y="759"/>
                  </a:lnTo>
                  <a:lnTo>
                    <a:pt x="3048" y="758"/>
                  </a:lnTo>
                  <a:lnTo>
                    <a:pt x="3048" y="758"/>
                  </a:lnTo>
                  <a:lnTo>
                    <a:pt x="3038" y="753"/>
                  </a:lnTo>
                  <a:lnTo>
                    <a:pt x="3030" y="753"/>
                  </a:lnTo>
                  <a:lnTo>
                    <a:pt x="3030" y="753"/>
                  </a:lnTo>
                  <a:lnTo>
                    <a:pt x="3026" y="753"/>
                  </a:lnTo>
                  <a:lnTo>
                    <a:pt x="3021" y="755"/>
                  </a:lnTo>
                  <a:lnTo>
                    <a:pt x="3017" y="756"/>
                  </a:lnTo>
                  <a:lnTo>
                    <a:pt x="3015" y="759"/>
                  </a:lnTo>
                  <a:lnTo>
                    <a:pt x="3014" y="762"/>
                  </a:lnTo>
                  <a:lnTo>
                    <a:pt x="3014" y="767"/>
                  </a:lnTo>
                  <a:lnTo>
                    <a:pt x="3015" y="771"/>
                  </a:lnTo>
                  <a:lnTo>
                    <a:pt x="3018" y="776"/>
                  </a:lnTo>
                  <a:lnTo>
                    <a:pt x="3018" y="776"/>
                  </a:lnTo>
                  <a:lnTo>
                    <a:pt x="3023" y="783"/>
                  </a:lnTo>
                  <a:lnTo>
                    <a:pt x="3024" y="789"/>
                  </a:lnTo>
                  <a:lnTo>
                    <a:pt x="3024" y="793"/>
                  </a:lnTo>
                  <a:lnTo>
                    <a:pt x="3021" y="799"/>
                  </a:lnTo>
                  <a:lnTo>
                    <a:pt x="3017" y="810"/>
                  </a:lnTo>
                  <a:lnTo>
                    <a:pt x="3015" y="815"/>
                  </a:lnTo>
                  <a:lnTo>
                    <a:pt x="3014" y="821"/>
                  </a:lnTo>
                  <a:lnTo>
                    <a:pt x="3014" y="821"/>
                  </a:lnTo>
                  <a:lnTo>
                    <a:pt x="3014" y="826"/>
                  </a:lnTo>
                  <a:lnTo>
                    <a:pt x="3013" y="829"/>
                  </a:lnTo>
                  <a:lnTo>
                    <a:pt x="3010" y="830"/>
                  </a:lnTo>
                  <a:lnTo>
                    <a:pt x="3005" y="830"/>
                  </a:lnTo>
                  <a:lnTo>
                    <a:pt x="3005" y="830"/>
                  </a:lnTo>
                  <a:lnTo>
                    <a:pt x="2993" y="829"/>
                  </a:lnTo>
                  <a:lnTo>
                    <a:pt x="2980" y="826"/>
                  </a:lnTo>
                  <a:lnTo>
                    <a:pt x="2965" y="823"/>
                  </a:lnTo>
                  <a:lnTo>
                    <a:pt x="2949" y="820"/>
                  </a:lnTo>
                  <a:lnTo>
                    <a:pt x="2949" y="820"/>
                  </a:lnTo>
                  <a:lnTo>
                    <a:pt x="2936" y="820"/>
                  </a:lnTo>
                  <a:lnTo>
                    <a:pt x="2936" y="820"/>
                  </a:lnTo>
                  <a:lnTo>
                    <a:pt x="2908" y="821"/>
                  </a:lnTo>
                  <a:lnTo>
                    <a:pt x="2875" y="826"/>
                  </a:lnTo>
                  <a:lnTo>
                    <a:pt x="2843" y="830"/>
                  </a:lnTo>
                  <a:lnTo>
                    <a:pt x="2812" y="838"/>
                  </a:lnTo>
                  <a:lnTo>
                    <a:pt x="2812" y="838"/>
                  </a:lnTo>
                  <a:lnTo>
                    <a:pt x="2797" y="839"/>
                  </a:lnTo>
                  <a:lnTo>
                    <a:pt x="2784" y="840"/>
                  </a:lnTo>
                  <a:lnTo>
                    <a:pt x="2784" y="840"/>
                  </a:lnTo>
                  <a:lnTo>
                    <a:pt x="2770" y="839"/>
                  </a:lnTo>
                  <a:lnTo>
                    <a:pt x="2759" y="838"/>
                  </a:lnTo>
                  <a:lnTo>
                    <a:pt x="2745" y="835"/>
                  </a:lnTo>
                  <a:lnTo>
                    <a:pt x="2735" y="832"/>
                  </a:lnTo>
                  <a:lnTo>
                    <a:pt x="2725" y="827"/>
                  </a:lnTo>
                  <a:lnTo>
                    <a:pt x="2714" y="821"/>
                  </a:lnTo>
                  <a:lnTo>
                    <a:pt x="2707" y="817"/>
                  </a:lnTo>
                  <a:lnTo>
                    <a:pt x="2700" y="811"/>
                  </a:lnTo>
                  <a:lnTo>
                    <a:pt x="2700" y="811"/>
                  </a:lnTo>
                  <a:lnTo>
                    <a:pt x="2695" y="805"/>
                  </a:lnTo>
                  <a:lnTo>
                    <a:pt x="2689" y="801"/>
                  </a:lnTo>
                  <a:lnTo>
                    <a:pt x="2682" y="798"/>
                  </a:lnTo>
                  <a:lnTo>
                    <a:pt x="2676" y="796"/>
                  </a:lnTo>
                  <a:lnTo>
                    <a:pt x="2661" y="793"/>
                  </a:lnTo>
                  <a:lnTo>
                    <a:pt x="2646" y="793"/>
                  </a:lnTo>
                  <a:lnTo>
                    <a:pt x="2646" y="793"/>
                  </a:lnTo>
                  <a:lnTo>
                    <a:pt x="2626" y="793"/>
                  </a:lnTo>
                  <a:lnTo>
                    <a:pt x="2626" y="793"/>
                  </a:lnTo>
                  <a:lnTo>
                    <a:pt x="2615" y="792"/>
                  </a:lnTo>
                  <a:lnTo>
                    <a:pt x="2608" y="789"/>
                  </a:lnTo>
                  <a:lnTo>
                    <a:pt x="2602" y="784"/>
                  </a:lnTo>
                  <a:lnTo>
                    <a:pt x="2598" y="779"/>
                  </a:lnTo>
                  <a:lnTo>
                    <a:pt x="2592" y="773"/>
                  </a:lnTo>
                  <a:lnTo>
                    <a:pt x="2584" y="768"/>
                  </a:lnTo>
                  <a:lnTo>
                    <a:pt x="2575" y="764"/>
                  </a:lnTo>
                  <a:lnTo>
                    <a:pt x="2562" y="762"/>
                  </a:lnTo>
                  <a:lnTo>
                    <a:pt x="2562" y="762"/>
                  </a:lnTo>
                  <a:lnTo>
                    <a:pt x="2555" y="761"/>
                  </a:lnTo>
                  <a:lnTo>
                    <a:pt x="2549" y="759"/>
                  </a:lnTo>
                  <a:lnTo>
                    <a:pt x="2544" y="758"/>
                  </a:lnTo>
                  <a:lnTo>
                    <a:pt x="2540" y="755"/>
                  </a:lnTo>
                  <a:lnTo>
                    <a:pt x="2534" y="749"/>
                  </a:lnTo>
                  <a:lnTo>
                    <a:pt x="2531" y="742"/>
                  </a:lnTo>
                  <a:lnTo>
                    <a:pt x="2530" y="733"/>
                  </a:lnTo>
                  <a:lnTo>
                    <a:pt x="2528" y="722"/>
                  </a:lnTo>
                  <a:lnTo>
                    <a:pt x="2528" y="714"/>
                  </a:lnTo>
                  <a:lnTo>
                    <a:pt x="2527" y="706"/>
                  </a:lnTo>
                  <a:lnTo>
                    <a:pt x="2527" y="706"/>
                  </a:lnTo>
                  <a:lnTo>
                    <a:pt x="2525" y="703"/>
                  </a:lnTo>
                  <a:lnTo>
                    <a:pt x="2522" y="700"/>
                  </a:lnTo>
                  <a:lnTo>
                    <a:pt x="2514" y="696"/>
                  </a:lnTo>
                  <a:lnTo>
                    <a:pt x="2502" y="694"/>
                  </a:lnTo>
                  <a:lnTo>
                    <a:pt x="2488" y="693"/>
                  </a:lnTo>
                  <a:lnTo>
                    <a:pt x="2488" y="693"/>
                  </a:lnTo>
                  <a:lnTo>
                    <a:pt x="2468" y="694"/>
                  </a:lnTo>
                  <a:lnTo>
                    <a:pt x="2446" y="697"/>
                  </a:lnTo>
                  <a:lnTo>
                    <a:pt x="2426" y="703"/>
                  </a:lnTo>
                  <a:lnTo>
                    <a:pt x="2417" y="706"/>
                  </a:lnTo>
                  <a:lnTo>
                    <a:pt x="2412" y="711"/>
                  </a:lnTo>
                  <a:lnTo>
                    <a:pt x="2412" y="711"/>
                  </a:lnTo>
                  <a:lnTo>
                    <a:pt x="2398" y="716"/>
                  </a:lnTo>
                  <a:lnTo>
                    <a:pt x="2385" y="721"/>
                  </a:lnTo>
                  <a:lnTo>
                    <a:pt x="2354" y="727"/>
                  </a:lnTo>
                  <a:lnTo>
                    <a:pt x="2339" y="731"/>
                  </a:lnTo>
                  <a:lnTo>
                    <a:pt x="2326" y="737"/>
                  </a:lnTo>
                  <a:lnTo>
                    <a:pt x="2320" y="740"/>
                  </a:lnTo>
                  <a:lnTo>
                    <a:pt x="2316" y="745"/>
                  </a:lnTo>
                  <a:lnTo>
                    <a:pt x="2311" y="750"/>
                  </a:lnTo>
                  <a:lnTo>
                    <a:pt x="2308" y="756"/>
                  </a:lnTo>
                  <a:lnTo>
                    <a:pt x="2308" y="756"/>
                  </a:lnTo>
                  <a:lnTo>
                    <a:pt x="2304" y="765"/>
                  </a:lnTo>
                  <a:lnTo>
                    <a:pt x="2304" y="771"/>
                  </a:lnTo>
                  <a:lnTo>
                    <a:pt x="2304" y="777"/>
                  </a:lnTo>
                  <a:lnTo>
                    <a:pt x="2307" y="781"/>
                  </a:lnTo>
                  <a:lnTo>
                    <a:pt x="2311" y="783"/>
                  </a:lnTo>
                  <a:lnTo>
                    <a:pt x="2316" y="784"/>
                  </a:lnTo>
                  <a:lnTo>
                    <a:pt x="2327" y="786"/>
                  </a:lnTo>
                  <a:lnTo>
                    <a:pt x="2327" y="786"/>
                  </a:lnTo>
                  <a:lnTo>
                    <a:pt x="2339" y="786"/>
                  </a:lnTo>
                  <a:lnTo>
                    <a:pt x="2339" y="786"/>
                  </a:lnTo>
                  <a:lnTo>
                    <a:pt x="2347" y="784"/>
                  </a:lnTo>
                  <a:lnTo>
                    <a:pt x="2352" y="781"/>
                  </a:lnTo>
                  <a:lnTo>
                    <a:pt x="2361" y="774"/>
                  </a:lnTo>
                  <a:lnTo>
                    <a:pt x="2367" y="770"/>
                  </a:lnTo>
                  <a:lnTo>
                    <a:pt x="2375" y="767"/>
                  </a:lnTo>
                  <a:lnTo>
                    <a:pt x="2382" y="764"/>
                  </a:lnTo>
                  <a:lnTo>
                    <a:pt x="2392" y="762"/>
                  </a:lnTo>
                  <a:lnTo>
                    <a:pt x="2392" y="762"/>
                  </a:lnTo>
                  <a:lnTo>
                    <a:pt x="2404" y="764"/>
                  </a:lnTo>
                  <a:lnTo>
                    <a:pt x="2404" y="764"/>
                  </a:lnTo>
                  <a:lnTo>
                    <a:pt x="2412" y="764"/>
                  </a:lnTo>
                  <a:lnTo>
                    <a:pt x="2412" y="764"/>
                  </a:lnTo>
                  <a:lnTo>
                    <a:pt x="2425" y="762"/>
                  </a:lnTo>
                  <a:lnTo>
                    <a:pt x="2435" y="759"/>
                  </a:lnTo>
                  <a:lnTo>
                    <a:pt x="2446" y="755"/>
                  </a:lnTo>
                  <a:lnTo>
                    <a:pt x="2456" y="749"/>
                  </a:lnTo>
                  <a:lnTo>
                    <a:pt x="2456" y="749"/>
                  </a:lnTo>
                  <a:lnTo>
                    <a:pt x="2473" y="737"/>
                  </a:lnTo>
                  <a:lnTo>
                    <a:pt x="2482" y="734"/>
                  </a:lnTo>
                  <a:lnTo>
                    <a:pt x="2488" y="733"/>
                  </a:lnTo>
                  <a:lnTo>
                    <a:pt x="2488" y="733"/>
                  </a:lnTo>
                  <a:lnTo>
                    <a:pt x="2494" y="734"/>
                  </a:lnTo>
                  <a:lnTo>
                    <a:pt x="2499" y="737"/>
                  </a:lnTo>
                  <a:lnTo>
                    <a:pt x="2499" y="737"/>
                  </a:lnTo>
                  <a:lnTo>
                    <a:pt x="2500" y="740"/>
                  </a:lnTo>
                  <a:lnTo>
                    <a:pt x="2500" y="745"/>
                  </a:lnTo>
                  <a:lnTo>
                    <a:pt x="2499" y="749"/>
                  </a:lnTo>
                  <a:lnTo>
                    <a:pt x="2494" y="753"/>
                  </a:lnTo>
                  <a:lnTo>
                    <a:pt x="2481" y="762"/>
                  </a:lnTo>
                  <a:lnTo>
                    <a:pt x="2463" y="773"/>
                  </a:lnTo>
                  <a:lnTo>
                    <a:pt x="2443" y="781"/>
                  </a:lnTo>
                  <a:lnTo>
                    <a:pt x="2420" y="789"/>
                  </a:lnTo>
                  <a:lnTo>
                    <a:pt x="2400" y="795"/>
                  </a:lnTo>
                  <a:lnTo>
                    <a:pt x="2382" y="798"/>
                  </a:lnTo>
                  <a:lnTo>
                    <a:pt x="2382" y="798"/>
                  </a:lnTo>
                  <a:lnTo>
                    <a:pt x="2376" y="799"/>
                  </a:lnTo>
                  <a:lnTo>
                    <a:pt x="2370" y="802"/>
                  </a:lnTo>
                  <a:lnTo>
                    <a:pt x="2364" y="804"/>
                  </a:lnTo>
                  <a:lnTo>
                    <a:pt x="2361" y="808"/>
                  </a:lnTo>
                  <a:lnTo>
                    <a:pt x="2358" y="811"/>
                  </a:lnTo>
                  <a:lnTo>
                    <a:pt x="2357" y="815"/>
                  </a:lnTo>
                  <a:lnTo>
                    <a:pt x="2357" y="821"/>
                  </a:lnTo>
                  <a:lnTo>
                    <a:pt x="2357" y="827"/>
                  </a:lnTo>
                  <a:lnTo>
                    <a:pt x="2360" y="840"/>
                  </a:lnTo>
                  <a:lnTo>
                    <a:pt x="2367" y="857"/>
                  </a:lnTo>
                  <a:lnTo>
                    <a:pt x="2378" y="874"/>
                  </a:lnTo>
                  <a:lnTo>
                    <a:pt x="2391" y="895"/>
                  </a:lnTo>
                  <a:lnTo>
                    <a:pt x="2391" y="895"/>
                  </a:lnTo>
                  <a:lnTo>
                    <a:pt x="2401" y="913"/>
                  </a:lnTo>
                  <a:lnTo>
                    <a:pt x="2404" y="919"/>
                  </a:lnTo>
                  <a:lnTo>
                    <a:pt x="2404" y="923"/>
                  </a:lnTo>
                  <a:lnTo>
                    <a:pt x="2404" y="928"/>
                  </a:lnTo>
                  <a:lnTo>
                    <a:pt x="2403" y="929"/>
                  </a:lnTo>
                  <a:lnTo>
                    <a:pt x="2400" y="932"/>
                  </a:lnTo>
                  <a:lnTo>
                    <a:pt x="2397" y="932"/>
                  </a:lnTo>
                  <a:lnTo>
                    <a:pt x="2389" y="934"/>
                  </a:lnTo>
                  <a:lnTo>
                    <a:pt x="2382" y="936"/>
                  </a:lnTo>
                  <a:lnTo>
                    <a:pt x="2378" y="938"/>
                  </a:lnTo>
                  <a:lnTo>
                    <a:pt x="2376" y="939"/>
                  </a:lnTo>
                  <a:lnTo>
                    <a:pt x="2375" y="944"/>
                  </a:lnTo>
                  <a:lnTo>
                    <a:pt x="2373" y="948"/>
                  </a:lnTo>
                  <a:lnTo>
                    <a:pt x="2373" y="948"/>
                  </a:lnTo>
                  <a:lnTo>
                    <a:pt x="2372" y="953"/>
                  </a:lnTo>
                  <a:lnTo>
                    <a:pt x="2370" y="956"/>
                  </a:lnTo>
                  <a:lnTo>
                    <a:pt x="2366" y="957"/>
                  </a:lnTo>
                  <a:lnTo>
                    <a:pt x="2361" y="959"/>
                  </a:lnTo>
                  <a:lnTo>
                    <a:pt x="2361" y="959"/>
                  </a:lnTo>
                  <a:lnTo>
                    <a:pt x="2354" y="957"/>
                  </a:lnTo>
                  <a:lnTo>
                    <a:pt x="2345" y="954"/>
                  </a:lnTo>
                  <a:lnTo>
                    <a:pt x="2336" y="951"/>
                  </a:lnTo>
                  <a:lnTo>
                    <a:pt x="2330" y="947"/>
                  </a:lnTo>
                  <a:lnTo>
                    <a:pt x="2325" y="941"/>
                  </a:lnTo>
                  <a:lnTo>
                    <a:pt x="2323" y="936"/>
                  </a:lnTo>
                  <a:lnTo>
                    <a:pt x="2323" y="935"/>
                  </a:lnTo>
                  <a:lnTo>
                    <a:pt x="2325" y="932"/>
                  </a:lnTo>
                  <a:lnTo>
                    <a:pt x="2326" y="931"/>
                  </a:lnTo>
                  <a:lnTo>
                    <a:pt x="2329" y="929"/>
                  </a:lnTo>
                  <a:lnTo>
                    <a:pt x="2329" y="929"/>
                  </a:lnTo>
                  <a:lnTo>
                    <a:pt x="2339" y="925"/>
                  </a:lnTo>
                  <a:lnTo>
                    <a:pt x="2342" y="922"/>
                  </a:lnTo>
                  <a:lnTo>
                    <a:pt x="2344" y="919"/>
                  </a:lnTo>
                  <a:lnTo>
                    <a:pt x="2347" y="911"/>
                  </a:lnTo>
                  <a:lnTo>
                    <a:pt x="2345" y="904"/>
                  </a:lnTo>
                  <a:lnTo>
                    <a:pt x="2342" y="895"/>
                  </a:lnTo>
                  <a:lnTo>
                    <a:pt x="2338" y="888"/>
                  </a:lnTo>
                  <a:lnTo>
                    <a:pt x="2330" y="879"/>
                  </a:lnTo>
                  <a:lnTo>
                    <a:pt x="2321" y="871"/>
                  </a:lnTo>
                  <a:lnTo>
                    <a:pt x="2321" y="871"/>
                  </a:lnTo>
                  <a:lnTo>
                    <a:pt x="2313" y="866"/>
                  </a:lnTo>
                  <a:lnTo>
                    <a:pt x="2305" y="863"/>
                  </a:lnTo>
                  <a:lnTo>
                    <a:pt x="2299" y="863"/>
                  </a:lnTo>
                  <a:lnTo>
                    <a:pt x="2293" y="861"/>
                  </a:lnTo>
                  <a:lnTo>
                    <a:pt x="2289" y="861"/>
                  </a:lnTo>
                  <a:lnTo>
                    <a:pt x="2286" y="860"/>
                  </a:lnTo>
                  <a:lnTo>
                    <a:pt x="2286" y="857"/>
                  </a:lnTo>
                  <a:lnTo>
                    <a:pt x="2286" y="851"/>
                  </a:lnTo>
                  <a:lnTo>
                    <a:pt x="2286" y="851"/>
                  </a:lnTo>
                  <a:lnTo>
                    <a:pt x="2286" y="846"/>
                  </a:lnTo>
                  <a:lnTo>
                    <a:pt x="2284" y="843"/>
                  </a:lnTo>
                  <a:lnTo>
                    <a:pt x="2282" y="842"/>
                  </a:lnTo>
                  <a:lnTo>
                    <a:pt x="2277" y="842"/>
                  </a:lnTo>
                  <a:lnTo>
                    <a:pt x="2277" y="842"/>
                  </a:lnTo>
                  <a:lnTo>
                    <a:pt x="2271" y="842"/>
                  </a:lnTo>
                  <a:lnTo>
                    <a:pt x="2271" y="842"/>
                  </a:lnTo>
                  <a:lnTo>
                    <a:pt x="2262" y="842"/>
                  </a:lnTo>
                  <a:lnTo>
                    <a:pt x="2262" y="842"/>
                  </a:lnTo>
                  <a:lnTo>
                    <a:pt x="2251" y="840"/>
                  </a:lnTo>
                  <a:lnTo>
                    <a:pt x="2245" y="839"/>
                  </a:lnTo>
                  <a:lnTo>
                    <a:pt x="2239" y="836"/>
                  </a:lnTo>
                  <a:lnTo>
                    <a:pt x="2239" y="836"/>
                  </a:lnTo>
                  <a:lnTo>
                    <a:pt x="2218" y="820"/>
                  </a:lnTo>
                  <a:lnTo>
                    <a:pt x="2209" y="815"/>
                  </a:lnTo>
                  <a:lnTo>
                    <a:pt x="2205" y="814"/>
                  </a:lnTo>
                  <a:lnTo>
                    <a:pt x="2199" y="813"/>
                  </a:lnTo>
                  <a:lnTo>
                    <a:pt x="2199" y="813"/>
                  </a:lnTo>
                  <a:lnTo>
                    <a:pt x="2189" y="814"/>
                  </a:lnTo>
                  <a:lnTo>
                    <a:pt x="2177" y="820"/>
                  </a:lnTo>
                  <a:lnTo>
                    <a:pt x="2177" y="820"/>
                  </a:lnTo>
                  <a:lnTo>
                    <a:pt x="2165" y="824"/>
                  </a:lnTo>
                  <a:lnTo>
                    <a:pt x="2153" y="829"/>
                  </a:lnTo>
                  <a:lnTo>
                    <a:pt x="2140" y="830"/>
                  </a:lnTo>
                  <a:lnTo>
                    <a:pt x="2125" y="833"/>
                  </a:lnTo>
                  <a:lnTo>
                    <a:pt x="2090" y="836"/>
                  </a:lnTo>
                  <a:lnTo>
                    <a:pt x="2047" y="842"/>
                  </a:lnTo>
                  <a:lnTo>
                    <a:pt x="2047" y="842"/>
                  </a:lnTo>
                  <a:lnTo>
                    <a:pt x="2028" y="845"/>
                  </a:lnTo>
                  <a:lnTo>
                    <a:pt x="2005" y="846"/>
                  </a:lnTo>
                  <a:lnTo>
                    <a:pt x="1960" y="848"/>
                  </a:lnTo>
                  <a:lnTo>
                    <a:pt x="1960" y="848"/>
                  </a:lnTo>
                  <a:lnTo>
                    <a:pt x="1920" y="846"/>
                  </a:lnTo>
                  <a:lnTo>
                    <a:pt x="1884" y="843"/>
                  </a:lnTo>
                  <a:lnTo>
                    <a:pt x="1868" y="840"/>
                  </a:lnTo>
                  <a:lnTo>
                    <a:pt x="1856" y="836"/>
                  </a:lnTo>
                  <a:lnTo>
                    <a:pt x="1846" y="833"/>
                  </a:lnTo>
                  <a:lnTo>
                    <a:pt x="1839" y="827"/>
                  </a:lnTo>
                  <a:lnTo>
                    <a:pt x="1839" y="827"/>
                  </a:lnTo>
                  <a:lnTo>
                    <a:pt x="1836" y="824"/>
                  </a:lnTo>
                  <a:lnTo>
                    <a:pt x="1834" y="820"/>
                  </a:lnTo>
                  <a:lnTo>
                    <a:pt x="1836" y="815"/>
                  </a:lnTo>
                  <a:lnTo>
                    <a:pt x="1837" y="811"/>
                  </a:lnTo>
                  <a:lnTo>
                    <a:pt x="1846" y="801"/>
                  </a:lnTo>
                  <a:lnTo>
                    <a:pt x="1858" y="792"/>
                  </a:lnTo>
                  <a:lnTo>
                    <a:pt x="1871" y="784"/>
                  </a:lnTo>
                  <a:lnTo>
                    <a:pt x="1886" y="779"/>
                  </a:lnTo>
                  <a:lnTo>
                    <a:pt x="1901" y="774"/>
                  </a:lnTo>
                  <a:lnTo>
                    <a:pt x="1912" y="773"/>
                  </a:lnTo>
                  <a:lnTo>
                    <a:pt x="1912" y="773"/>
                  </a:lnTo>
                  <a:lnTo>
                    <a:pt x="1918" y="773"/>
                  </a:lnTo>
                  <a:lnTo>
                    <a:pt x="1918" y="773"/>
                  </a:lnTo>
                  <a:lnTo>
                    <a:pt x="1923" y="774"/>
                  </a:lnTo>
                  <a:lnTo>
                    <a:pt x="1923" y="774"/>
                  </a:lnTo>
                  <a:lnTo>
                    <a:pt x="1927" y="773"/>
                  </a:lnTo>
                  <a:lnTo>
                    <a:pt x="1929" y="768"/>
                  </a:lnTo>
                  <a:lnTo>
                    <a:pt x="1929" y="764"/>
                  </a:lnTo>
                  <a:lnTo>
                    <a:pt x="1926" y="756"/>
                  </a:lnTo>
                  <a:lnTo>
                    <a:pt x="1920" y="747"/>
                  </a:lnTo>
                  <a:lnTo>
                    <a:pt x="1912" y="739"/>
                  </a:lnTo>
                  <a:lnTo>
                    <a:pt x="1904" y="730"/>
                  </a:lnTo>
                  <a:lnTo>
                    <a:pt x="1892" y="719"/>
                  </a:lnTo>
                  <a:lnTo>
                    <a:pt x="1892" y="719"/>
                  </a:lnTo>
                  <a:lnTo>
                    <a:pt x="1882" y="712"/>
                  </a:lnTo>
                  <a:lnTo>
                    <a:pt x="1868" y="706"/>
                  </a:lnTo>
                  <a:lnTo>
                    <a:pt x="1855" y="700"/>
                  </a:lnTo>
                  <a:lnTo>
                    <a:pt x="1842" y="694"/>
                  </a:lnTo>
                  <a:lnTo>
                    <a:pt x="1815" y="687"/>
                  </a:lnTo>
                  <a:lnTo>
                    <a:pt x="1802" y="685"/>
                  </a:lnTo>
                  <a:lnTo>
                    <a:pt x="1793" y="685"/>
                  </a:lnTo>
                  <a:lnTo>
                    <a:pt x="1793" y="685"/>
                  </a:lnTo>
                  <a:lnTo>
                    <a:pt x="1785" y="685"/>
                  </a:lnTo>
                  <a:lnTo>
                    <a:pt x="1781" y="687"/>
                  </a:lnTo>
                  <a:lnTo>
                    <a:pt x="1778" y="688"/>
                  </a:lnTo>
                  <a:lnTo>
                    <a:pt x="1778" y="691"/>
                  </a:lnTo>
                  <a:lnTo>
                    <a:pt x="1778" y="691"/>
                  </a:lnTo>
                  <a:lnTo>
                    <a:pt x="1777" y="696"/>
                  </a:lnTo>
                  <a:lnTo>
                    <a:pt x="1775" y="697"/>
                  </a:lnTo>
                  <a:lnTo>
                    <a:pt x="1771" y="699"/>
                  </a:lnTo>
                  <a:lnTo>
                    <a:pt x="1765" y="699"/>
                  </a:lnTo>
                  <a:lnTo>
                    <a:pt x="1765" y="699"/>
                  </a:lnTo>
                  <a:lnTo>
                    <a:pt x="1750" y="697"/>
                  </a:lnTo>
                  <a:lnTo>
                    <a:pt x="1728" y="693"/>
                  </a:lnTo>
                  <a:lnTo>
                    <a:pt x="1675" y="682"/>
                  </a:lnTo>
                  <a:lnTo>
                    <a:pt x="1675" y="682"/>
                  </a:lnTo>
                  <a:lnTo>
                    <a:pt x="1656" y="678"/>
                  </a:lnTo>
                  <a:lnTo>
                    <a:pt x="1639" y="672"/>
                  </a:lnTo>
                  <a:lnTo>
                    <a:pt x="1616" y="662"/>
                  </a:lnTo>
                  <a:lnTo>
                    <a:pt x="1605" y="657"/>
                  </a:lnTo>
                  <a:lnTo>
                    <a:pt x="1595" y="653"/>
                  </a:lnTo>
                  <a:lnTo>
                    <a:pt x="1585" y="651"/>
                  </a:lnTo>
                  <a:lnTo>
                    <a:pt x="1571" y="650"/>
                  </a:lnTo>
                  <a:lnTo>
                    <a:pt x="1571" y="650"/>
                  </a:lnTo>
                  <a:lnTo>
                    <a:pt x="1557" y="648"/>
                  </a:lnTo>
                  <a:lnTo>
                    <a:pt x="1540" y="646"/>
                  </a:lnTo>
                  <a:lnTo>
                    <a:pt x="1523" y="643"/>
                  </a:lnTo>
                  <a:lnTo>
                    <a:pt x="1505" y="638"/>
                  </a:lnTo>
                  <a:lnTo>
                    <a:pt x="1487" y="632"/>
                  </a:lnTo>
                  <a:lnTo>
                    <a:pt x="1468" y="624"/>
                  </a:lnTo>
                  <a:lnTo>
                    <a:pt x="1450" y="615"/>
                  </a:lnTo>
                  <a:lnTo>
                    <a:pt x="1434" y="603"/>
                  </a:lnTo>
                  <a:lnTo>
                    <a:pt x="1434" y="603"/>
                  </a:lnTo>
                  <a:lnTo>
                    <a:pt x="1425" y="597"/>
                  </a:lnTo>
                  <a:lnTo>
                    <a:pt x="1416" y="592"/>
                  </a:lnTo>
                  <a:lnTo>
                    <a:pt x="1407" y="590"/>
                  </a:lnTo>
                  <a:lnTo>
                    <a:pt x="1397" y="587"/>
                  </a:lnTo>
                  <a:lnTo>
                    <a:pt x="1376" y="582"/>
                  </a:lnTo>
                  <a:lnTo>
                    <a:pt x="1354" y="581"/>
                  </a:lnTo>
                  <a:lnTo>
                    <a:pt x="1354" y="581"/>
                  </a:lnTo>
                  <a:lnTo>
                    <a:pt x="1340" y="581"/>
                  </a:lnTo>
                  <a:lnTo>
                    <a:pt x="1326" y="582"/>
                  </a:lnTo>
                  <a:lnTo>
                    <a:pt x="1315" y="585"/>
                  </a:lnTo>
                  <a:lnTo>
                    <a:pt x="1303" y="588"/>
                  </a:lnTo>
                  <a:lnTo>
                    <a:pt x="1292" y="592"/>
                  </a:lnTo>
                  <a:lnTo>
                    <a:pt x="1285" y="597"/>
                  </a:lnTo>
                  <a:lnTo>
                    <a:pt x="1278" y="603"/>
                  </a:lnTo>
                  <a:lnTo>
                    <a:pt x="1275" y="609"/>
                  </a:lnTo>
                  <a:lnTo>
                    <a:pt x="1275" y="609"/>
                  </a:lnTo>
                  <a:lnTo>
                    <a:pt x="1269" y="617"/>
                  </a:lnTo>
                  <a:lnTo>
                    <a:pt x="1263" y="625"/>
                  </a:lnTo>
                  <a:lnTo>
                    <a:pt x="1254" y="631"/>
                  </a:lnTo>
                  <a:lnTo>
                    <a:pt x="1245" y="634"/>
                  </a:lnTo>
                  <a:lnTo>
                    <a:pt x="1236" y="637"/>
                  </a:lnTo>
                  <a:lnTo>
                    <a:pt x="1224" y="638"/>
                  </a:lnTo>
                  <a:lnTo>
                    <a:pt x="1202" y="638"/>
                  </a:lnTo>
                  <a:lnTo>
                    <a:pt x="1202" y="638"/>
                  </a:lnTo>
                  <a:lnTo>
                    <a:pt x="1193" y="638"/>
                  </a:lnTo>
                  <a:lnTo>
                    <a:pt x="1193" y="638"/>
                  </a:lnTo>
                  <a:lnTo>
                    <a:pt x="1187" y="638"/>
                  </a:lnTo>
                  <a:lnTo>
                    <a:pt x="1183" y="637"/>
                  </a:lnTo>
                  <a:lnTo>
                    <a:pt x="1182" y="635"/>
                  </a:lnTo>
                  <a:lnTo>
                    <a:pt x="1180" y="632"/>
                  </a:lnTo>
                  <a:lnTo>
                    <a:pt x="1182" y="626"/>
                  </a:lnTo>
                  <a:lnTo>
                    <a:pt x="1186" y="617"/>
                  </a:lnTo>
                  <a:lnTo>
                    <a:pt x="1196" y="603"/>
                  </a:lnTo>
                  <a:lnTo>
                    <a:pt x="1198" y="597"/>
                  </a:lnTo>
                  <a:lnTo>
                    <a:pt x="1198" y="595"/>
                  </a:lnTo>
                  <a:lnTo>
                    <a:pt x="1196" y="592"/>
                  </a:lnTo>
                  <a:lnTo>
                    <a:pt x="1196" y="592"/>
                  </a:lnTo>
                  <a:lnTo>
                    <a:pt x="1193" y="591"/>
                  </a:lnTo>
                  <a:lnTo>
                    <a:pt x="1192" y="588"/>
                  </a:lnTo>
                  <a:lnTo>
                    <a:pt x="1189" y="581"/>
                  </a:lnTo>
                  <a:lnTo>
                    <a:pt x="1187" y="563"/>
                  </a:lnTo>
                  <a:lnTo>
                    <a:pt x="1186" y="554"/>
                  </a:lnTo>
                  <a:lnTo>
                    <a:pt x="1185" y="547"/>
                  </a:lnTo>
                  <a:lnTo>
                    <a:pt x="1183" y="544"/>
                  </a:lnTo>
                  <a:lnTo>
                    <a:pt x="1180" y="541"/>
                  </a:lnTo>
                  <a:lnTo>
                    <a:pt x="1177" y="539"/>
                  </a:lnTo>
                  <a:lnTo>
                    <a:pt x="1173" y="538"/>
                  </a:lnTo>
                  <a:lnTo>
                    <a:pt x="1173" y="538"/>
                  </a:lnTo>
                  <a:lnTo>
                    <a:pt x="1171" y="538"/>
                  </a:lnTo>
                  <a:lnTo>
                    <a:pt x="1171" y="538"/>
                  </a:lnTo>
                  <a:lnTo>
                    <a:pt x="1167" y="539"/>
                  </a:lnTo>
                  <a:lnTo>
                    <a:pt x="1162" y="542"/>
                  </a:lnTo>
                  <a:lnTo>
                    <a:pt x="1158" y="548"/>
                  </a:lnTo>
                  <a:lnTo>
                    <a:pt x="1153" y="554"/>
                  </a:lnTo>
                  <a:lnTo>
                    <a:pt x="1143" y="570"/>
                  </a:lnTo>
                  <a:lnTo>
                    <a:pt x="1133" y="588"/>
                  </a:lnTo>
                  <a:lnTo>
                    <a:pt x="1133" y="588"/>
                  </a:lnTo>
                  <a:lnTo>
                    <a:pt x="1121" y="607"/>
                  </a:lnTo>
                  <a:lnTo>
                    <a:pt x="1109" y="624"/>
                  </a:lnTo>
                  <a:lnTo>
                    <a:pt x="1102" y="629"/>
                  </a:lnTo>
                  <a:lnTo>
                    <a:pt x="1095" y="634"/>
                  </a:lnTo>
                  <a:lnTo>
                    <a:pt x="1087" y="637"/>
                  </a:lnTo>
                  <a:lnTo>
                    <a:pt x="1080" y="638"/>
                  </a:lnTo>
                  <a:lnTo>
                    <a:pt x="1080" y="638"/>
                  </a:lnTo>
                  <a:lnTo>
                    <a:pt x="1077" y="638"/>
                  </a:lnTo>
                  <a:lnTo>
                    <a:pt x="1077" y="638"/>
                  </a:lnTo>
                  <a:lnTo>
                    <a:pt x="1068" y="637"/>
                  </a:lnTo>
                  <a:lnTo>
                    <a:pt x="1061" y="632"/>
                  </a:lnTo>
                  <a:lnTo>
                    <a:pt x="1053" y="626"/>
                  </a:lnTo>
                  <a:lnTo>
                    <a:pt x="1046" y="619"/>
                  </a:lnTo>
                  <a:lnTo>
                    <a:pt x="1040" y="610"/>
                  </a:lnTo>
                  <a:lnTo>
                    <a:pt x="1032" y="600"/>
                  </a:lnTo>
                  <a:lnTo>
                    <a:pt x="1021" y="578"/>
                  </a:lnTo>
                  <a:lnTo>
                    <a:pt x="1009" y="554"/>
                  </a:lnTo>
                  <a:lnTo>
                    <a:pt x="997" y="530"/>
                  </a:lnTo>
                  <a:lnTo>
                    <a:pt x="985" y="511"/>
                  </a:lnTo>
                  <a:lnTo>
                    <a:pt x="978" y="504"/>
                  </a:lnTo>
                  <a:lnTo>
                    <a:pt x="970" y="498"/>
                  </a:lnTo>
                  <a:lnTo>
                    <a:pt x="970" y="498"/>
                  </a:lnTo>
                  <a:lnTo>
                    <a:pt x="957" y="489"/>
                  </a:lnTo>
                  <a:lnTo>
                    <a:pt x="945" y="483"/>
                  </a:lnTo>
                  <a:lnTo>
                    <a:pt x="933" y="479"/>
                  </a:lnTo>
                  <a:lnTo>
                    <a:pt x="925" y="477"/>
                  </a:lnTo>
                  <a:lnTo>
                    <a:pt x="925" y="477"/>
                  </a:lnTo>
                  <a:lnTo>
                    <a:pt x="922" y="477"/>
                  </a:lnTo>
                  <a:lnTo>
                    <a:pt x="919" y="479"/>
                  </a:lnTo>
                  <a:lnTo>
                    <a:pt x="916" y="482"/>
                  </a:lnTo>
                  <a:lnTo>
                    <a:pt x="916" y="485"/>
                  </a:lnTo>
                  <a:lnTo>
                    <a:pt x="916" y="491"/>
                  </a:lnTo>
                  <a:lnTo>
                    <a:pt x="919" y="495"/>
                  </a:lnTo>
                  <a:lnTo>
                    <a:pt x="929" y="510"/>
                  </a:lnTo>
                  <a:lnTo>
                    <a:pt x="929" y="510"/>
                  </a:lnTo>
                  <a:lnTo>
                    <a:pt x="936" y="523"/>
                  </a:lnTo>
                  <a:lnTo>
                    <a:pt x="938" y="527"/>
                  </a:lnTo>
                  <a:lnTo>
                    <a:pt x="938" y="530"/>
                  </a:lnTo>
                  <a:lnTo>
                    <a:pt x="936" y="533"/>
                  </a:lnTo>
                  <a:lnTo>
                    <a:pt x="933" y="535"/>
                  </a:lnTo>
                  <a:lnTo>
                    <a:pt x="928" y="536"/>
                  </a:lnTo>
                  <a:lnTo>
                    <a:pt x="919" y="536"/>
                  </a:lnTo>
                  <a:lnTo>
                    <a:pt x="911" y="539"/>
                  </a:lnTo>
                  <a:lnTo>
                    <a:pt x="907" y="541"/>
                  </a:lnTo>
                  <a:lnTo>
                    <a:pt x="906" y="542"/>
                  </a:lnTo>
                  <a:lnTo>
                    <a:pt x="904" y="547"/>
                  </a:lnTo>
                  <a:lnTo>
                    <a:pt x="904" y="551"/>
                  </a:lnTo>
                  <a:lnTo>
                    <a:pt x="904" y="551"/>
                  </a:lnTo>
                  <a:lnTo>
                    <a:pt x="902" y="560"/>
                  </a:lnTo>
                  <a:lnTo>
                    <a:pt x="899" y="569"/>
                  </a:lnTo>
                  <a:lnTo>
                    <a:pt x="894" y="576"/>
                  </a:lnTo>
                  <a:lnTo>
                    <a:pt x="885" y="584"/>
                  </a:lnTo>
                  <a:lnTo>
                    <a:pt x="877" y="591"/>
                  </a:lnTo>
                  <a:lnTo>
                    <a:pt x="869" y="595"/>
                  </a:lnTo>
                  <a:lnTo>
                    <a:pt x="861" y="598"/>
                  </a:lnTo>
                  <a:lnTo>
                    <a:pt x="855" y="600"/>
                  </a:lnTo>
                  <a:lnTo>
                    <a:pt x="855" y="600"/>
                  </a:lnTo>
                  <a:lnTo>
                    <a:pt x="852" y="600"/>
                  </a:lnTo>
                  <a:lnTo>
                    <a:pt x="852" y="597"/>
                  </a:lnTo>
                  <a:lnTo>
                    <a:pt x="852" y="597"/>
                  </a:lnTo>
                  <a:lnTo>
                    <a:pt x="851" y="590"/>
                  </a:lnTo>
                  <a:lnTo>
                    <a:pt x="846" y="585"/>
                  </a:lnTo>
                  <a:lnTo>
                    <a:pt x="839" y="581"/>
                  </a:lnTo>
                  <a:lnTo>
                    <a:pt x="830" y="579"/>
                  </a:lnTo>
                  <a:lnTo>
                    <a:pt x="830" y="579"/>
                  </a:lnTo>
                  <a:lnTo>
                    <a:pt x="820" y="581"/>
                  </a:lnTo>
                  <a:lnTo>
                    <a:pt x="808" y="585"/>
                  </a:lnTo>
                  <a:lnTo>
                    <a:pt x="796" y="594"/>
                  </a:lnTo>
                  <a:lnTo>
                    <a:pt x="783" y="607"/>
                  </a:lnTo>
                  <a:lnTo>
                    <a:pt x="783" y="607"/>
                  </a:lnTo>
                  <a:lnTo>
                    <a:pt x="768" y="624"/>
                  </a:lnTo>
                  <a:lnTo>
                    <a:pt x="753" y="634"/>
                  </a:lnTo>
                  <a:lnTo>
                    <a:pt x="742" y="640"/>
                  </a:lnTo>
                  <a:lnTo>
                    <a:pt x="731" y="641"/>
                  </a:lnTo>
                  <a:lnTo>
                    <a:pt x="731" y="641"/>
                  </a:lnTo>
                  <a:lnTo>
                    <a:pt x="725" y="640"/>
                  </a:lnTo>
                  <a:lnTo>
                    <a:pt x="721" y="637"/>
                  </a:lnTo>
                  <a:lnTo>
                    <a:pt x="718" y="634"/>
                  </a:lnTo>
                  <a:lnTo>
                    <a:pt x="717" y="629"/>
                  </a:lnTo>
                  <a:lnTo>
                    <a:pt x="717" y="629"/>
                  </a:lnTo>
                  <a:lnTo>
                    <a:pt x="713" y="626"/>
                  </a:lnTo>
                  <a:lnTo>
                    <a:pt x="710" y="626"/>
                  </a:lnTo>
                  <a:lnTo>
                    <a:pt x="710" y="626"/>
                  </a:lnTo>
                  <a:lnTo>
                    <a:pt x="699" y="628"/>
                  </a:lnTo>
                  <a:lnTo>
                    <a:pt x="684" y="634"/>
                  </a:lnTo>
                  <a:lnTo>
                    <a:pt x="666" y="641"/>
                  </a:lnTo>
                  <a:lnTo>
                    <a:pt x="649" y="651"/>
                  </a:lnTo>
                  <a:lnTo>
                    <a:pt x="631" y="662"/>
                  </a:lnTo>
                  <a:lnTo>
                    <a:pt x="618" y="672"/>
                  </a:lnTo>
                  <a:lnTo>
                    <a:pt x="609" y="681"/>
                  </a:lnTo>
                  <a:lnTo>
                    <a:pt x="607" y="685"/>
                  </a:lnTo>
                  <a:lnTo>
                    <a:pt x="606" y="688"/>
                  </a:lnTo>
                  <a:lnTo>
                    <a:pt x="606" y="688"/>
                  </a:lnTo>
                  <a:lnTo>
                    <a:pt x="607" y="694"/>
                  </a:lnTo>
                  <a:lnTo>
                    <a:pt x="606" y="700"/>
                  </a:lnTo>
                  <a:lnTo>
                    <a:pt x="603" y="706"/>
                  </a:lnTo>
                  <a:lnTo>
                    <a:pt x="597" y="711"/>
                  </a:lnTo>
                  <a:lnTo>
                    <a:pt x="591" y="715"/>
                  </a:lnTo>
                  <a:lnTo>
                    <a:pt x="582" y="718"/>
                  </a:lnTo>
                  <a:lnTo>
                    <a:pt x="573" y="719"/>
                  </a:lnTo>
                  <a:lnTo>
                    <a:pt x="564" y="719"/>
                  </a:lnTo>
                  <a:lnTo>
                    <a:pt x="564" y="719"/>
                  </a:lnTo>
                  <a:lnTo>
                    <a:pt x="560" y="719"/>
                  </a:lnTo>
                  <a:lnTo>
                    <a:pt x="560" y="719"/>
                  </a:lnTo>
                  <a:lnTo>
                    <a:pt x="551" y="718"/>
                  </a:lnTo>
                  <a:lnTo>
                    <a:pt x="548" y="716"/>
                  </a:lnTo>
                  <a:lnTo>
                    <a:pt x="547" y="715"/>
                  </a:lnTo>
                  <a:lnTo>
                    <a:pt x="545" y="712"/>
                  </a:lnTo>
                  <a:lnTo>
                    <a:pt x="545" y="711"/>
                  </a:lnTo>
                  <a:lnTo>
                    <a:pt x="548" y="705"/>
                  </a:lnTo>
                  <a:lnTo>
                    <a:pt x="553" y="699"/>
                  </a:lnTo>
                  <a:lnTo>
                    <a:pt x="560" y="691"/>
                  </a:lnTo>
                  <a:lnTo>
                    <a:pt x="567" y="685"/>
                  </a:lnTo>
                  <a:lnTo>
                    <a:pt x="576" y="681"/>
                  </a:lnTo>
                  <a:lnTo>
                    <a:pt x="576" y="681"/>
                  </a:lnTo>
                  <a:lnTo>
                    <a:pt x="604" y="663"/>
                  </a:lnTo>
                  <a:lnTo>
                    <a:pt x="641" y="638"/>
                  </a:lnTo>
                  <a:lnTo>
                    <a:pt x="660" y="626"/>
                  </a:lnTo>
                  <a:lnTo>
                    <a:pt x="680" y="616"/>
                  </a:lnTo>
                  <a:lnTo>
                    <a:pt x="697" y="607"/>
                  </a:lnTo>
                  <a:lnTo>
                    <a:pt x="712" y="603"/>
                  </a:lnTo>
                  <a:lnTo>
                    <a:pt x="712" y="603"/>
                  </a:lnTo>
                  <a:lnTo>
                    <a:pt x="728" y="598"/>
                  </a:lnTo>
                  <a:lnTo>
                    <a:pt x="746" y="594"/>
                  </a:lnTo>
                  <a:lnTo>
                    <a:pt x="764" y="588"/>
                  </a:lnTo>
                  <a:lnTo>
                    <a:pt x="781" y="581"/>
                  </a:lnTo>
                  <a:lnTo>
                    <a:pt x="798" y="572"/>
                  </a:lnTo>
                  <a:lnTo>
                    <a:pt x="811" y="564"/>
                  </a:lnTo>
                  <a:lnTo>
                    <a:pt x="820" y="557"/>
                  </a:lnTo>
                  <a:lnTo>
                    <a:pt x="823" y="553"/>
                  </a:lnTo>
                  <a:lnTo>
                    <a:pt x="824" y="550"/>
                  </a:lnTo>
                  <a:lnTo>
                    <a:pt x="824" y="550"/>
                  </a:lnTo>
                  <a:lnTo>
                    <a:pt x="823" y="545"/>
                  </a:lnTo>
                  <a:lnTo>
                    <a:pt x="820" y="542"/>
                  </a:lnTo>
                  <a:lnTo>
                    <a:pt x="815" y="541"/>
                  </a:lnTo>
                  <a:lnTo>
                    <a:pt x="809" y="541"/>
                  </a:lnTo>
                  <a:lnTo>
                    <a:pt x="809" y="541"/>
                  </a:lnTo>
                  <a:lnTo>
                    <a:pt x="793" y="542"/>
                  </a:lnTo>
                  <a:lnTo>
                    <a:pt x="793" y="542"/>
                  </a:lnTo>
                  <a:lnTo>
                    <a:pt x="775" y="542"/>
                  </a:lnTo>
                  <a:lnTo>
                    <a:pt x="775" y="542"/>
                  </a:lnTo>
                  <a:lnTo>
                    <a:pt x="762" y="541"/>
                  </a:lnTo>
                  <a:lnTo>
                    <a:pt x="762" y="541"/>
                  </a:lnTo>
                  <a:lnTo>
                    <a:pt x="756" y="541"/>
                  </a:lnTo>
                  <a:lnTo>
                    <a:pt x="756" y="541"/>
                  </a:lnTo>
                  <a:lnTo>
                    <a:pt x="746" y="542"/>
                  </a:lnTo>
                  <a:lnTo>
                    <a:pt x="736" y="545"/>
                  </a:lnTo>
                  <a:lnTo>
                    <a:pt x="722" y="550"/>
                  </a:lnTo>
                  <a:lnTo>
                    <a:pt x="709" y="556"/>
                  </a:lnTo>
                  <a:lnTo>
                    <a:pt x="681" y="570"/>
                  </a:lnTo>
                  <a:lnTo>
                    <a:pt x="652" y="584"/>
                  </a:lnTo>
                  <a:lnTo>
                    <a:pt x="652" y="584"/>
                  </a:lnTo>
                  <a:lnTo>
                    <a:pt x="635" y="590"/>
                  </a:lnTo>
                  <a:lnTo>
                    <a:pt x="620" y="594"/>
                  </a:lnTo>
                  <a:lnTo>
                    <a:pt x="592" y="600"/>
                  </a:lnTo>
                  <a:lnTo>
                    <a:pt x="582" y="603"/>
                  </a:lnTo>
                  <a:lnTo>
                    <a:pt x="575" y="607"/>
                  </a:lnTo>
                  <a:lnTo>
                    <a:pt x="573" y="610"/>
                  </a:lnTo>
                  <a:lnTo>
                    <a:pt x="572" y="613"/>
                  </a:lnTo>
                  <a:lnTo>
                    <a:pt x="572" y="617"/>
                  </a:lnTo>
                  <a:lnTo>
                    <a:pt x="573" y="622"/>
                  </a:lnTo>
                  <a:lnTo>
                    <a:pt x="573" y="622"/>
                  </a:lnTo>
                  <a:lnTo>
                    <a:pt x="575" y="626"/>
                  </a:lnTo>
                  <a:lnTo>
                    <a:pt x="575" y="629"/>
                  </a:lnTo>
                  <a:lnTo>
                    <a:pt x="572" y="632"/>
                  </a:lnTo>
                  <a:lnTo>
                    <a:pt x="567" y="632"/>
                  </a:lnTo>
                  <a:lnTo>
                    <a:pt x="567" y="632"/>
                  </a:lnTo>
                  <a:lnTo>
                    <a:pt x="554" y="631"/>
                  </a:lnTo>
                  <a:lnTo>
                    <a:pt x="554" y="631"/>
                  </a:lnTo>
                  <a:lnTo>
                    <a:pt x="539" y="629"/>
                  </a:lnTo>
                  <a:lnTo>
                    <a:pt x="539" y="629"/>
                  </a:lnTo>
                  <a:lnTo>
                    <a:pt x="530" y="631"/>
                  </a:lnTo>
                  <a:lnTo>
                    <a:pt x="526" y="632"/>
                  </a:lnTo>
                  <a:lnTo>
                    <a:pt x="523" y="635"/>
                  </a:lnTo>
                  <a:lnTo>
                    <a:pt x="523" y="635"/>
                  </a:lnTo>
                  <a:lnTo>
                    <a:pt x="521" y="638"/>
                  </a:lnTo>
                  <a:lnTo>
                    <a:pt x="519" y="641"/>
                  </a:lnTo>
                  <a:lnTo>
                    <a:pt x="513" y="643"/>
                  </a:lnTo>
                  <a:lnTo>
                    <a:pt x="513" y="643"/>
                  </a:lnTo>
                  <a:lnTo>
                    <a:pt x="510" y="641"/>
                  </a:lnTo>
                  <a:lnTo>
                    <a:pt x="507" y="641"/>
                  </a:lnTo>
                  <a:lnTo>
                    <a:pt x="504" y="638"/>
                  </a:lnTo>
                  <a:lnTo>
                    <a:pt x="502" y="635"/>
                  </a:lnTo>
                  <a:lnTo>
                    <a:pt x="502" y="632"/>
                  </a:lnTo>
                  <a:lnTo>
                    <a:pt x="502" y="629"/>
                  </a:lnTo>
                  <a:lnTo>
                    <a:pt x="504" y="626"/>
                  </a:lnTo>
                  <a:lnTo>
                    <a:pt x="508" y="625"/>
                  </a:lnTo>
                  <a:lnTo>
                    <a:pt x="508" y="625"/>
                  </a:lnTo>
                  <a:lnTo>
                    <a:pt x="511" y="622"/>
                  </a:lnTo>
                  <a:lnTo>
                    <a:pt x="510" y="619"/>
                  </a:lnTo>
                  <a:lnTo>
                    <a:pt x="507" y="615"/>
                  </a:lnTo>
                  <a:lnTo>
                    <a:pt x="502" y="612"/>
                  </a:lnTo>
                  <a:lnTo>
                    <a:pt x="489" y="607"/>
                  </a:lnTo>
                  <a:lnTo>
                    <a:pt x="477" y="606"/>
                  </a:lnTo>
                  <a:lnTo>
                    <a:pt x="477" y="606"/>
                  </a:lnTo>
                  <a:lnTo>
                    <a:pt x="473" y="606"/>
                  </a:lnTo>
                  <a:lnTo>
                    <a:pt x="471" y="607"/>
                  </a:lnTo>
                  <a:lnTo>
                    <a:pt x="470" y="609"/>
                  </a:lnTo>
                  <a:lnTo>
                    <a:pt x="470" y="609"/>
                  </a:lnTo>
                  <a:lnTo>
                    <a:pt x="470" y="613"/>
                  </a:lnTo>
                  <a:lnTo>
                    <a:pt x="468" y="617"/>
                  </a:lnTo>
                  <a:lnTo>
                    <a:pt x="465" y="622"/>
                  </a:lnTo>
                  <a:lnTo>
                    <a:pt x="461" y="625"/>
                  </a:lnTo>
                  <a:lnTo>
                    <a:pt x="455" y="629"/>
                  </a:lnTo>
                  <a:lnTo>
                    <a:pt x="446" y="631"/>
                  </a:lnTo>
                  <a:lnTo>
                    <a:pt x="436" y="634"/>
                  </a:lnTo>
                  <a:lnTo>
                    <a:pt x="424" y="634"/>
                  </a:lnTo>
                  <a:lnTo>
                    <a:pt x="424" y="634"/>
                  </a:lnTo>
                  <a:lnTo>
                    <a:pt x="409" y="635"/>
                  </a:lnTo>
                  <a:lnTo>
                    <a:pt x="396" y="638"/>
                  </a:lnTo>
                  <a:lnTo>
                    <a:pt x="384" y="643"/>
                  </a:lnTo>
                  <a:lnTo>
                    <a:pt x="375" y="650"/>
                  </a:lnTo>
                  <a:lnTo>
                    <a:pt x="368" y="656"/>
                  </a:lnTo>
                  <a:lnTo>
                    <a:pt x="366" y="660"/>
                  </a:lnTo>
                  <a:lnTo>
                    <a:pt x="365" y="665"/>
                  </a:lnTo>
                  <a:lnTo>
                    <a:pt x="365" y="668"/>
                  </a:lnTo>
                  <a:lnTo>
                    <a:pt x="366" y="672"/>
                  </a:lnTo>
                  <a:lnTo>
                    <a:pt x="369" y="675"/>
                  </a:lnTo>
                  <a:lnTo>
                    <a:pt x="374" y="680"/>
                  </a:lnTo>
                  <a:lnTo>
                    <a:pt x="374" y="680"/>
                  </a:lnTo>
                  <a:lnTo>
                    <a:pt x="390" y="691"/>
                  </a:lnTo>
                  <a:lnTo>
                    <a:pt x="402" y="702"/>
                  </a:lnTo>
                  <a:lnTo>
                    <a:pt x="405" y="706"/>
                  </a:lnTo>
                  <a:lnTo>
                    <a:pt x="406" y="711"/>
                  </a:lnTo>
                  <a:lnTo>
                    <a:pt x="405" y="715"/>
                  </a:lnTo>
                  <a:lnTo>
                    <a:pt x="402" y="719"/>
                  </a:lnTo>
                  <a:lnTo>
                    <a:pt x="402" y="719"/>
                  </a:lnTo>
                  <a:lnTo>
                    <a:pt x="399" y="721"/>
                  </a:lnTo>
                  <a:lnTo>
                    <a:pt x="396" y="722"/>
                  </a:lnTo>
                  <a:lnTo>
                    <a:pt x="396" y="722"/>
                  </a:lnTo>
                  <a:lnTo>
                    <a:pt x="389" y="721"/>
                  </a:lnTo>
                  <a:lnTo>
                    <a:pt x="381" y="716"/>
                  </a:lnTo>
                  <a:lnTo>
                    <a:pt x="361" y="706"/>
                  </a:lnTo>
                  <a:lnTo>
                    <a:pt x="361" y="706"/>
                  </a:lnTo>
                  <a:lnTo>
                    <a:pt x="347" y="700"/>
                  </a:lnTo>
                  <a:lnTo>
                    <a:pt x="334" y="696"/>
                  </a:lnTo>
                  <a:lnTo>
                    <a:pt x="319" y="693"/>
                  </a:lnTo>
                  <a:lnTo>
                    <a:pt x="303" y="691"/>
                  </a:lnTo>
                  <a:lnTo>
                    <a:pt x="303" y="691"/>
                  </a:lnTo>
                  <a:lnTo>
                    <a:pt x="296" y="691"/>
                  </a:lnTo>
                  <a:lnTo>
                    <a:pt x="296" y="691"/>
                  </a:lnTo>
                  <a:lnTo>
                    <a:pt x="290" y="691"/>
                  </a:lnTo>
                  <a:lnTo>
                    <a:pt x="290" y="691"/>
                  </a:lnTo>
                  <a:lnTo>
                    <a:pt x="278" y="691"/>
                  </a:lnTo>
                  <a:lnTo>
                    <a:pt x="266" y="690"/>
                  </a:lnTo>
                  <a:lnTo>
                    <a:pt x="241" y="682"/>
                  </a:lnTo>
                  <a:lnTo>
                    <a:pt x="214" y="672"/>
                  </a:lnTo>
                  <a:lnTo>
                    <a:pt x="189" y="659"/>
                  </a:lnTo>
                  <a:lnTo>
                    <a:pt x="166" y="646"/>
                  </a:lnTo>
                  <a:lnTo>
                    <a:pt x="148" y="634"/>
                  </a:lnTo>
                  <a:lnTo>
                    <a:pt x="136" y="622"/>
                  </a:lnTo>
                  <a:lnTo>
                    <a:pt x="132" y="619"/>
                  </a:lnTo>
                  <a:lnTo>
                    <a:pt x="132" y="615"/>
                  </a:lnTo>
                  <a:lnTo>
                    <a:pt x="132" y="615"/>
                  </a:lnTo>
                  <a:lnTo>
                    <a:pt x="130" y="613"/>
                  </a:lnTo>
                  <a:lnTo>
                    <a:pt x="127" y="612"/>
                  </a:lnTo>
                  <a:lnTo>
                    <a:pt x="119" y="609"/>
                  </a:lnTo>
                  <a:lnTo>
                    <a:pt x="104" y="607"/>
                  </a:lnTo>
                  <a:lnTo>
                    <a:pt x="86" y="607"/>
                  </a:lnTo>
                  <a:lnTo>
                    <a:pt x="43" y="607"/>
                  </a:lnTo>
                  <a:lnTo>
                    <a:pt x="21" y="606"/>
                  </a:lnTo>
                  <a:lnTo>
                    <a:pt x="0" y="604"/>
                  </a:lnTo>
                  <a:lnTo>
                    <a:pt x="0" y="1685"/>
                  </a:lnTo>
                  <a:lnTo>
                    <a:pt x="0" y="1685"/>
                  </a:lnTo>
                  <a:lnTo>
                    <a:pt x="6" y="1688"/>
                  </a:lnTo>
                  <a:lnTo>
                    <a:pt x="6" y="1688"/>
                  </a:lnTo>
                  <a:lnTo>
                    <a:pt x="17" y="1694"/>
                  </a:lnTo>
                  <a:lnTo>
                    <a:pt x="22" y="1695"/>
                  </a:lnTo>
                  <a:lnTo>
                    <a:pt x="28" y="1697"/>
                  </a:lnTo>
                  <a:lnTo>
                    <a:pt x="28" y="1697"/>
                  </a:lnTo>
                  <a:lnTo>
                    <a:pt x="34" y="1695"/>
                  </a:lnTo>
                  <a:lnTo>
                    <a:pt x="37" y="1694"/>
                  </a:lnTo>
                  <a:lnTo>
                    <a:pt x="37" y="1694"/>
                  </a:lnTo>
                  <a:lnTo>
                    <a:pt x="39" y="1693"/>
                  </a:lnTo>
                  <a:lnTo>
                    <a:pt x="39" y="1693"/>
                  </a:lnTo>
                  <a:lnTo>
                    <a:pt x="42" y="1690"/>
                  </a:lnTo>
                  <a:lnTo>
                    <a:pt x="42" y="1690"/>
                  </a:lnTo>
                  <a:lnTo>
                    <a:pt x="42" y="1690"/>
                  </a:lnTo>
                  <a:lnTo>
                    <a:pt x="42" y="1690"/>
                  </a:lnTo>
                  <a:lnTo>
                    <a:pt x="42" y="1690"/>
                  </a:lnTo>
                  <a:lnTo>
                    <a:pt x="46" y="1688"/>
                  </a:lnTo>
                  <a:lnTo>
                    <a:pt x="52" y="1688"/>
                  </a:lnTo>
                  <a:lnTo>
                    <a:pt x="52" y="1688"/>
                  </a:lnTo>
                  <a:lnTo>
                    <a:pt x="59" y="1688"/>
                  </a:lnTo>
                  <a:lnTo>
                    <a:pt x="59" y="1688"/>
                  </a:lnTo>
                  <a:lnTo>
                    <a:pt x="67" y="1688"/>
                  </a:lnTo>
                  <a:lnTo>
                    <a:pt x="67" y="1688"/>
                  </a:lnTo>
                  <a:lnTo>
                    <a:pt x="68" y="1688"/>
                  </a:lnTo>
                  <a:lnTo>
                    <a:pt x="68" y="1688"/>
                  </a:lnTo>
                  <a:lnTo>
                    <a:pt x="76" y="1688"/>
                  </a:lnTo>
                  <a:lnTo>
                    <a:pt x="83" y="1687"/>
                  </a:lnTo>
                  <a:lnTo>
                    <a:pt x="93" y="1685"/>
                  </a:lnTo>
                  <a:lnTo>
                    <a:pt x="102" y="1681"/>
                  </a:lnTo>
                  <a:lnTo>
                    <a:pt x="102" y="1681"/>
                  </a:lnTo>
                  <a:lnTo>
                    <a:pt x="112" y="1678"/>
                  </a:lnTo>
                  <a:lnTo>
                    <a:pt x="120" y="1676"/>
                  </a:lnTo>
                  <a:lnTo>
                    <a:pt x="120" y="1676"/>
                  </a:lnTo>
                  <a:lnTo>
                    <a:pt x="127" y="1678"/>
                  </a:lnTo>
                  <a:lnTo>
                    <a:pt x="135" y="1681"/>
                  </a:lnTo>
                  <a:lnTo>
                    <a:pt x="139" y="1685"/>
                  </a:lnTo>
                  <a:lnTo>
                    <a:pt x="143" y="1691"/>
                  </a:lnTo>
                  <a:lnTo>
                    <a:pt x="146" y="1697"/>
                  </a:lnTo>
                  <a:lnTo>
                    <a:pt x="149" y="1704"/>
                  </a:lnTo>
                  <a:lnTo>
                    <a:pt x="151" y="1716"/>
                  </a:lnTo>
                  <a:lnTo>
                    <a:pt x="151" y="1716"/>
                  </a:lnTo>
                  <a:lnTo>
                    <a:pt x="152" y="1721"/>
                  </a:lnTo>
                  <a:lnTo>
                    <a:pt x="155" y="1725"/>
                  </a:lnTo>
                  <a:lnTo>
                    <a:pt x="167" y="1737"/>
                  </a:lnTo>
                  <a:lnTo>
                    <a:pt x="167" y="1737"/>
                  </a:lnTo>
                  <a:lnTo>
                    <a:pt x="191" y="1758"/>
                  </a:lnTo>
                  <a:lnTo>
                    <a:pt x="204" y="1769"/>
                  </a:lnTo>
                  <a:lnTo>
                    <a:pt x="216" y="1780"/>
                  </a:lnTo>
                  <a:lnTo>
                    <a:pt x="216" y="1780"/>
                  </a:lnTo>
                  <a:lnTo>
                    <a:pt x="222" y="1787"/>
                  </a:lnTo>
                  <a:lnTo>
                    <a:pt x="222" y="1787"/>
                  </a:lnTo>
                  <a:lnTo>
                    <a:pt x="234" y="1802"/>
                  </a:lnTo>
                  <a:lnTo>
                    <a:pt x="242" y="1815"/>
                  </a:lnTo>
                  <a:lnTo>
                    <a:pt x="247" y="1819"/>
                  </a:lnTo>
                  <a:lnTo>
                    <a:pt x="253" y="1824"/>
                  </a:lnTo>
                  <a:lnTo>
                    <a:pt x="257" y="1825"/>
                  </a:lnTo>
                  <a:lnTo>
                    <a:pt x="263" y="1827"/>
                  </a:lnTo>
                  <a:lnTo>
                    <a:pt x="263" y="1827"/>
                  </a:lnTo>
                  <a:lnTo>
                    <a:pt x="269" y="1825"/>
                  </a:lnTo>
                  <a:lnTo>
                    <a:pt x="276" y="1822"/>
                  </a:lnTo>
                  <a:lnTo>
                    <a:pt x="276" y="1822"/>
                  </a:lnTo>
                  <a:lnTo>
                    <a:pt x="285" y="1816"/>
                  </a:lnTo>
                  <a:lnTo>
                    <a:pt x="296" y="1812"/>
                  </a:lnTo>
                  <a:lnTo>
                    <a:pt x="316" y="1802"/>
                  </a:lnTo>
                  <a:lnTo>
                    <a:pt x="327" y="1796"/>
                  </a:lnTo>
                  <a:lnTo>
                    <a:pt x="334" y="1790"/>
                  </a:lnTo>
                  <a:lnTo>
                    <a:pt x="338" y="1781"/>
                  </a:lnTo>
                  <a:lnTo>
                    <a:pt x="340" y="1777"/>
                  </a:lnTo>
                  <a:lnTo>
                    <a:pt x="340" y="1772"/>
                  </a:lnTo>
                  <a:lnTo>
                    <a:pt x="340" y="1772"/>
                  </a:lnTo>
                  <a:lnTo>
                    <a:pt x="341" y="1768"/>
                  </a:lnTo>
                  <a:lnTo>
                    <a:pt x="344" y="1763"/>
                  </a:lnTo>
                  <a:lnTo>
                    <a:pt x="344" y="1763"/>
                  </a:lnTo>
                  <a:lnTo>
                    <a:pt x="352" y="1758"/>
                  </a:lnTo>
                  <a:lnTo>
                    <a:pt x="362" y="1755"/>
                  </a:lnTo>
                  <a:lnTo>
                    <a:pt x="375" y="1752"/>
                  </a:lnTo>
                  <a:lnTo>
                    <a:pt x="389" y="1750"/>
                  </a:lnTo>
                  <a:lnTo>
                    <a:pt x="389" y="1750"/>
                  </a:lnTo>
                  <a:lnTo>
                    <a:pt x="396" y="1752"/>
                  </a:lnTo>
                  <a:lnTo>
                    <a:pt x="396" y="1752"/>
                  </a:lnTo>
                  <a:lnTo>
                    <a:pt x="412" y="1753"/>
                  </a:lnTo>
                  <a:lnTo>
                    <a:pt x="418" y="1756"/>
                  </a:lnTo>
                  <a:lnTo>
                    <a:pt x="424" y="1759"/>
                  </a:lnTo>
                  <a:lnTo>
                    <a:pt x="430" y="1762"/>
                  </a:lnTo>
                  <a:lnTo>
                    <a:pt x="433" y="1766"/>
                  </a:lnTo>
                  <a:lnTo>
                    <a:pt x="436" y="1771"/>
                  </a:lnTo>
                  <a:lnTo>
                    <a:pt x="436" y="1777"/>
                  </a:lnTo>
                  <a:lnTo>
                    <a:pt x="436" y="1777"/>
                  </a:lnTo>
                  <a:lnTo>
                    <a:pt x="437" y="1783"/>
                  </a:lnTo>
                  <a:lnTo>
                    <a:pt x="440" y="1789"/>
                  </a:lnTo>
                  <a:lnTo>
                    <a:pt x="445" y="1796"/>
                  </a:lnTo>
                  <a:lnTo>
                    <a:pt x="451" y="1803"/>
                  </a:lnTo>
                  <a:lnTo>
                    <a:pt x="467" y="1818"/>
                  </a:lnTo>
                  <a:lnTo>
                    <a:pt x="488" y="1836"/>
                  </a:lnTo>
                  <a:lnTo>
                    <a:pt x="488" y="1836"/>
                  </a:lnTo>
                  <a:lnTo>
                    <a:pt x="510" y="1856"/>
                  </a:lnTo>
                  <a:lnTo>
                    <a:pt x="535" y="1880"/>
                  </a:lnTo>
                  <a:lnTo>
                    <a:pt x="547" y="1892"/>
                  </a:lnTo>
                  <a:lnTo>
                    <a:pt x="558" y="1907"/>
                  </a:lnTo>
                  <a:lnTo>
                    <a:pt x="570" y="1921"/>
                  </a:lnTo>
                  <a:lnTo>
                    <a:pt x="582" y="1938"/>
                  </a:lnTo>
                  <a:lnTo>
                    <a:pt x="582" y="1938"/>
                  </a:lnTo>
                  <a:lnTo>
                    <a:pt x="588" y="1949"/>
                  </a:lnTo>
                  <a:lnTo>
                    <a:pt x="588" y="1949"/>
                  </a:lnTo>
                  <a:lnTo>
                    <a:pt x="604" y="1978"/>
                  </a:lnTo>
                  <a:lnTo>
                    <a:pt x="616" y="2003"/>
                  </a:lnTo>
                  <a:lnTo>
                    <a:pt x="626" y="2022"/>
                  </a:lnTo>
                  <a:lnTo>
                    <a:pt x="637" y="2039"/>
                  </a:lnTo>
                  <a:lnTo>
                    <a:pt x="646" y="2053"/>
                  </a:lnTo>
                  <a:lnTo>
                    <a:pt x="656" y="2065"/>
                  </a:lnTo>
                  <a:lnTo>
                    <a:pt x="669" y="2075"/>
                  </a:lnTo>
                  <a:lnTo>
                    <a:pt x="687" y="2085"/>
                  </a:lnTo>
                  <a:lnTo>
                    <a:pt x="687" y="2085"/>
                  </a:lnTo>
                  <a:lnTo>
                    <a:pt x="713" y="2097"/>
                  </a:lnTo>
                  <a:lnTo>
                    <a:pt x="713" y="2097"/>
                  </a:lnTo>
                  <a:lnTo>
                    <a:pt x="739" y="2107"/>
                  </a:lnTo>
                  <a:lnTo>
                    <a:pt x="739" y="2107"/>
                  </a:lnTo>
                  <a:lnTo>
                    <a:pt x="755" y="2116"/>
                  </a:lnTo>
                  <a:lnTo>
                    <a:pt x="768" y="2124"/>
                  </a:lnTo>
                  <a:lnTo>
                    <a:pt x="777" y="2131"/>
                  </a:lnTo>
                  <a:lnTo>
                    <a:pt x="781" y="2138"/>
                  </a:lnTo>
                  <a:lnTo>
                    <a:pt x="781" y="2138"/>
                  </a:lnTo>
                  <a:lnTo>
                    <a:pt x="786" y="2146"/>
                  </a:lnTo>
                  <a:lnTo>
                    <a:pt x="786" y="2155"/>
                  </a:lnTo>
                  <a:lnTo>
                    <a:pt x="784" y="2163"/>
                  </a:lnTo>
                  <a:lnTo>
                    <a:pt x="780" y="2172"/>
                  </a:lnTo>
                  <a:lnTo>
                    <a:pt x="780" y="2172"/>
                  </a:lnTo>
                  <a:lnTo>
                    <a:pt x="780" y="2177"/>
                  </a:lnTo>
                  <a:lnTo>
                    <a:pt x="780" y="2183"/>
                  </a:lnTo>
                  <a:lnTo>
                    <a:pt x="781" y="2187"/>
                  </a:lnTo>
                  <a:lnTo>
                    <a:pt x="783" y="2190"/>
                  </a:lnTo>
                  <a:lnTo>
                    <a:pt x="789" y="2199"/>
                  </a:lnTo>
                  <a:lnTo>
                    <a:pt x="796" y="2206"/>
                  </a:lnTo>
                  <a:lnTo>
                    <a:pt x="802" y="2214"/>
                  </a:lnTo>
                  <a:lnTo>
                    <a:pt x="805" y="2217"/>
                  </a:lnTo>
                  <a:lnTo>
                    <a:pt x="805" y="2221"/>
                  </a:lnTo>
                  <a:lnTo>
                    <a:pt x="805" y="2226"/>
                  </a:lnTo>
                  <a:lnTo>
                    <a:pt x="804" y="2228"/>
                  </a:lnTo>
                  <a:lnTo>
                    <a:pt x="801" y="2233"/>
                  </a:lnTo>
                  <a:lnTo>
                    <a:pt x="795" y="2237"/>
                  </a:lnTo>
                  <a:lnTo>
                    <a:pt x="795" y="2237"/>
                  </a:lnTo>
                  <a:lnTo>
                    <a:pt x="758" y="2264"/>
                  </a:lnTo>
                  <a:lnTo>
                    <a:pt x="758" y="2264"/>
                  </a:lnTo>
                  <a:lnTo>
                    <a:pt x="747" y="2271"/>
                  </a:lnTo>
                  <a:lnTo>
                    <a:pt x="747" y="2271"/>
                  </a:lnTo>
                  <a:lnTo>
                    <a:pt x="747" y="2271"/>
                  </a:lnTo>
                  <a:lnTo>
                    <a:pt x="747" y="2276"/>
                  </a:lnTo>
                  <a:lnTo>
                    <a:pt x="750" y="2280"/>
                  </a:lnTo>
                  <a:lnTo>
                    <a:pt x="756" y="2289"/>
                  </a:lnTo>
                  <a:lnTo>
                    <a:pt x="765" y="2298"/>
                  </a:lnTo>
                  <a:lnTo>
                    <a:pt x="777" y="2307"/>
                  </a:lnTo>
                  <a:lnTo>
                    <a:pt x="777" y="2307"/>
                  </a:lnTo>
                  <a:lnTo>
                    <a:pt x="780" y="2310"/>
                  </a:lnTo>
                  <a:lnTo>
                    <a:pt x="781" y="2313"/>
                  </a:lnTo>
                  <a:lnTo>
                    <a:pt x="781" y="2314"/>
                  </a:lnTo>
                  <a:lnTo>
                    <a:pt x="780" y="2316"/>
                  </a:lnTo>
                  <a:lnTo>
                    <a:pt x="775" y="2320"/>
                  </a:lnTo>
                  <a:lnTo>
                    <a:pt x="768" y="2323"/>
                  </a:lnTo>
                  <a:lnTo>
                    <a:pt x="762" y="2325"/>
                  </a:lnTo>
                  <a:lnTo>
                    <a:pt x="756" y="2329"/>
                  </a:lnTo>
                  <a:lnTo>
                    <a:pt x="756" y="2330"/>
                  </a:lnTo>
                  <a:lnTo>
                    <a:pt x="755" y="2332"/>
                  </a:lnTo>
                  <a:lnTo>
                    <a:pt x="756" y="2335"/>
                  </a:lnTo>
                  <a:lnTo>
                    <a:pt x="758" y="2336"/>
                  </a:lnTo>
                  <a:lnTo>
                    <a:pt x="758" y="2336"/>
                  </a:lnTo>
                  <a:lnTo>
                    <a:pt x="762" y="2342"/>
                  </a:lnTo>
                  <a:lnTo>
                    <a:pt x="764" y="2348"/>
                  </a:lnTo>
                  <a:lnTo>
                    <a:pt x="765" y="2356"/>
                  </a:lnTo>
                  <a:lnTo>
                    <a:pt x="764" y="2361"/>
                  </a:lnTo>
                  <a:lnTo>
                    <a:pt x="764" y="2369"/>
                  </a:lnTo>
                  <a:lnTo>
                    <a:pt x="764" y="2376"/>
                  </a:lnTo>
                  <a:lnTo>
                    <a:pt x="767" y="2384"/>
                  </a:lnTo>
                  <a:lnTo>
                    <a:pt x="771" y="2389"/>
                  </a:lnTo>
                  <a:lnTo>
                    <a:pt x="771" y="2389"/>
                  </a:lnTo>
                  <a:lnTo>
                    <a:pt x="775" y="2394"/>
                  </a:lnTo>
                  <a:lnTo>
                    <a:pt x="781" y="2398"/>
                  </a:lnTo>
                  <a:lnTo>
                    <a:pt x="789" y="2400"/>
                  </a:lnTo>
                  <a:lnTo>
                    <a:pt x="796" y="2400"/>
                  </a:lnTo>
                  <a:lnTo>
                    <a:pt x="796" y="2400"/>
                  </a:lnTo>
                  <a:lnTo>
                    <a:pt x="805" y="2400"/>
                  </a:lnTo>
                  <a:lnTo>
                    <a:pt x="814" y="2397"/>
                  </a:lnTo>
                  <a:lnTo>
                    <a:pt x="824" y="2392"/>
                  </a:lnTo>
                  <a:lnTo>
                    <a:pt x="832" y="2386"/>
                  </a:lnTo>
                  <a:lnTo>
                    <a:pt x="832" y="2386"/>
                  </a:lnTo>
                  <a:lnTo>
                    <a:pt x="836" y="2384"/>
                  </a:lnTo>
                  <a:lnTo>
                    <a:pt x="840" y="2384"/>
                  </a:lnTo>
                  <a:lnTo>
                    <a:pt x="840" y="2384"/>
                  </a:lnTo>
                  <a:lnTo>
                    <a:pt x="845" y="2384"/>
                  </a:lnTo>
                  <a:lnTo>
                    <a:pt x="848" y="2388"/>
                  </a:lnTo>
                  <a:lnTo>
                    <a:pt x="851" y="2392"/>
                  </a:lnTo>
                  <a:lnTo>
                    <a:pt x="852" y="2398"/>
                  </a:lnTo>
                  <a:lnTo>
                    <a:pt x="854" y="2404"/>
                  </a:lnTo>
                  <a:lnTo>
                    <a:pt x="852" y="2412"/>
                  </a:lnTo>
                  <a:lnTo>
                    <a:pt x="851" y="2420"/>
                  </a:lnTo>
                  <a:lnTo>
                    <a:pt x="848" y="2428"/>
                  </a:lnTo>
                  <a:lnTo>
                    <a:pt x="848" y="2428"/>
                  </a:lnTo>
                  <a:lnTo>
                    <a:pt x="845" y="2434"/>
                  </a:lnTo>
                  <a:lnTo>
                    <a:pt x="843" y="2440"/>
                  </a:lnTo>
                  <a:lnTo>
                    <a:pt x="845" y="2444"/>
                  </a:lnTo>
                  <a:lnTo>
                    <a:pt x="846" y="2449"/>
                  </a:lnTo>
                  <a:lnTo>
                    <a:pt x="849" y="2453"/>
                  </a:lnTo>
                  <a:lnTo>
                    <a:pt x="854" y="2456"/>
                  </a:lnTo>
                  <a:lnTo>
                    <a:pt x="858" y="2457"/>
                  </a:lnTo>
                  <a:lnTo>
                    <a:pt x="863" y="2457"/>
                  </a:lnTo>
                  <a:lnTo>
                    <a:pt x="863" y="2457"/>
                  </a:lnTo>
                  <a:lnTo>
                    <a:pt x="870" y="2456"/>
                  </a:lnTo>
                  <a:lnTo>
                    <a:pt x="873" y="2454"/>
                  </a:lnTo>
                  <a:lnTo>
                    <a:pt x="877" y="2450"/>
                  </a:lnTo>
                  <a:lnTo>
                    <a:pt x="877" y="2450"/>
                  </a:lnTo>
                  <a:lnTo>
                    <a:pt x="880" y="2449"/>
                  </a:lnTo>
                  <a:lnTo>
                    <a:pt x="885" y="2447"/>
                  </a:lnTo>
                  <a:lnTo>
                    <a:pt x="885" y="2447"/>
                  </a:lnTo>
                  <a:lnTo>
                    <a:pt x="891" y="2449"/>
                  </a:lnTo>
                  <a:lnTo>
                    <a:pt x="897" y="2451"/>
                  </a:lnTo>
                  <a:lnTo>
                    <a:pt x="911" y="2465"/>
                  </a:lnTo>
                  <a:lnTo>
                    <a:pt x="925" y="2478"/>
                  </a:lnTo>
                  <a:lnTo>
                    <a:pt x="931" y="2483"/>
                  </a:lnTo>
                  <a:lnTo>
                    <a:pt x="935" y="2487"/>
                  </a:lnTo>
                  <a:lnTo>
                    <a:pt x="935" y="2487"/>
                  </a:lnTo>
                  <a:lnTo>
                    <a:pt x="939" y="2490"/>
                  </a:lnTo>
                  <a:lnTo>
                    <a:pt x="945" y="2494"/>
                  </a:lnTo>
                  <a:lnTo>
                    <a:pt x="948" y="2500"/>
                  </a:lnTo>
                  <a:lnTo>
                    <a:pt x="951" y="2505"/>
                  </a:lnTo>
                  <a:lnTo>
                    <a:pt x="953" y="2511"/>
                  </a:lnTo>
                  <a:lnTo>
                    <a:pt x="951" y="2514"/>
                  </a:lnTo>
                  <a:lnTo>
                    <a:pt x="947" y="2516"/>
                  </a:lnTo>
                  <a:lnTo>
                    <a:pt x="939" y="2518"/>
                  </a:lnTo>
                  <a:lnTo>
                    <a:pt x="939" y="2518"/>
                  </a:lnTo>
                  <a:lnTo>
                    <a:pt x="935" y="2518"/>
                  </a:lnTo>
                  <a:lnTo>
                    <a:pt x="932" y="2519"/>
                  </a:lnTo>
                  <a:lnTo>
                    <a:pt x="926" y="2524"/>
                  </a:lnTo>
                  <a:lnTo>
                    <a:pt x="923" y="2531"/>
                  </a:lnTo>
                  <a:lnTo>
                    <a:pt x="923" y="2539"/>
                  </a:lnTo>
                  <a:lnTo>
                    <a:pt x="923" y="2546"/>
                  </a:lnTo>
                  <a:lnTo>
                    <a:pt x="926" y="2553"/>
                  </a:lnTo>
                  <a:lnTo>
                    <a:pt x="931" y="2558"/>
                  </a:lnTo>
                  <a:lnTo>
                    <a:pt x="933" y="2559"/>
                  </a:lnTo>
                  <a:lnTo>
                    <a:pt x="936" y="2561"/>
                  </a:lnTo>
                  <a:lnTo>
                    <a:pt x="936" y="2561"/>
                  </a:lnTo>
                  <a:lnTo>
                    <a:pt x="942" y="2562"/>
                  </a:lnTo>
                  <a:lnTo>
                    <a:pt x="945" y="2565"/>
                  </a:lnTo>
                  <a:lnTo>
                    <a:pt x="948" y="2570"/>
                  </a:lnTo>
                  <a:lnTo>
                    <a:pt x="951" y="2574"/>
                  </a:lnTo>
                  <a:lnTo>
                    <a:pt x="951" y="2586"/>
                  </a:lnTo>
                  <a:lnTo>
                    <a:pt x="953" y="2598"/>
                  </a:lnTo>
                  <a:lnTo>
                    <a:pt x="953" y="2598"/>
                  </a:lnTo>
                  <a:lnTo>
                    <a:pt x="954" y="2602"/>
                  </a:lnTo>
                  <a:lnTo>
                    <a:pt x="959" y="2608"/>
                  </a:lnTo>
                  <a:lnTo>
                    <a:pt x="966" y="2612"/>
                  </a:lnTo>
                  <a:lnTo>
                    <a:pt x="976" y="2617"/>
                  </a:lnTo>
                  <a:lnTo>
                    <a:pt x="987" y="2621"/>
                  </a:lnTo>
                  <a:lnTo>
                    <a:pt x="997" y="2624"/>
                  </a:lnTo>
                  <a:lnTo>
                    <a:pt x="1007" y="2626"/>
                  </a:lnTo>
                  <a:lnTo>
                    <a:pt x="1018" y="2627"/>
                  </a:lnTo>
                  <a:lnTo>
                    <a:pt x="1018" y="2627"/>
                  </a:lnTo>
                  <a:lnTo>
                    <a:pt x="1027" y="2626"/>
                  </a:lnTo>
                  <a:lnTo>
                    <a:pt x="1027" y="2626"/>
                  </a:lnTo>
                  <a:lnTo>
                    <a:pt x="1035" y="2624"/>
                  </a:lnTo>
                  <a:lnTo>
                    <a:pt x="1035" y="2624"/>
                  </a:lnTo>
                  <a:lnTo>
                    <a:pt x="1041" y="2626"/>
                  </a:lnTo>
                  <a:lnTo>
                    <a:pt x="1047" y="2627"/>
                  </a:lnTo>
                  <a:lnTo>
                    <a:pt x="1053" y="2630"/>
                  </a:lnTo>
                  <a:lnTo>
                    <a:pt x="1059" y="2635"/>
                  </a:lnTo>
                  <a:lnTo>
                    <a:pt x="1068" y="2645"/>
                  </a:lnTo>
                  <a:lnTo>
                    <a:pt x="1075" y="2655"/>
                  </a:lnTo>
                  <a:lnTo>
                    <a:pt x="1075" y="2655"/>
                  </a:lnTo>
                  <a:lnTo>
                    <a:pt x="1078" y="2660"/>
                  </a:lnTo>
                  <a:lnTo>
                    <a:pt x="1083" y="2664"/>
                  </a:lnTo>
                  <a:lnTo>
                    <a:pt x="1095" y="2672"/>
                  </a:lnTo>
                  <a:lnTo>
                    <a:pt x="1108" y="2677"/>
                  </a:lnTo>
                  <a:lnTo>
                    <a:pt x="1121" y="2679"/>
                  </a:lnTo>
                  <a:lnTo>
                    <a:pt x="1121" y="2679"/>
                  </a:lnTo>
                  <a:lnTo>
                    <a:pt x="1130" y="2677"/>
                  </a:lnTo>
                  <a:lnTo>
                    <a:pt x="1136" y="2674"/>
                  </a:lnTo>
                  <a:lnTo>
                    <a:pt x="1136" y="2674"/>
                  </a:lnTo>
                  <a:lnTo>
                    <a:pt x="1139" y="2673"/>
                  </a:lnTo>
                  <a:lnTo>
                    <a:pt x="1142" y="2672"/>
                  </a:lnTo>
                  <a:lnTo>
                    <a:pt x="1142" y="2672"/>
                  </a:lnTo>
                  <a:lnTo>
                    <a:pt x="1146" y="2673"/>
                  </a:lnTo>
                  <a:lnTo>
                    <a:pt x="1149" y="2676"/>
                  </a:lnTo>
                  <a:lnTo>
                    <a:pt x="1153" y="2682"/>
                  </a:lnTo>
                  <a:lnTo>
                    <a:pt x="1155" y="2688"/>
                  </a:lnTo>
                  <a:lnTo>
                    <a:pt x="1161" y="2701"/>
                  </a:lnTo>
                  <a:lnTo>
                    <a:pt x="1162" y="2717"/>
                  </a:lnTo>
                  <a:lnTo>
                    <a:pt x="1162" y="2717"/>
                  </a:lnTo>
                  <a:lnTo>
                    <a:pt x="1165" y="2723"/>
                  </a:lnTo>
                  <a:lnTo>
                    <a:pt x="1170" y="2726"/>
                  </a:lnTo>
                  <a:lnTo>
                    <a:pt x="1174" y="2729"/>
                  </a:lnTo>
                  <a:lnTo>
                    <a:pt x="1182" y="2729"/>
                  </a:lnTo>
                  <a:lnTo>
                    <a:pt x="1182" y="2729"/>
                  </a:lnTo>
                  <a:lnTo>
                    <a:pt x="1189" y="2729"/>
                  </a:lnTo>
                  <a:lnTo>
                    <a:pt x="1199" y="2728"/>
                  </a:lnTo>
                  <a:lnTo>
                    <a:pt x="1216" y="2725"/>
                  </a:lnTo>
                  <a:lnTo>
                    <a:pt x="1216" y="2725"/>
                  </a:lnTo>
                  <a:lnTo>
                    <a:pt x="1218" y="2725"/>
                  </a:lnTo>
                  <a:lnTo>
                    <a:pt x="1218" y="2725"/>
                  </a:lnTo>
                  <a:lnTo>
                    <a:pt x="1224" y="2725"/>
                  </a:lnTo>
                  <a:lnTo>
                    <a:pt x="1229" y="2728"/>
                  </a:lnTo>
                  <a:lnTo>
                    <a:pt x="1239" y="2735"/>
                  </a:lnTo>
                  <a:lnTo>
                    <a:pt x="1239" y="2735"/>
                  </a:lnTo>
                  <a:lnTo>
                    <a:pt x="1247" y="2742"/>
                  </a:lnTo>
                  <a:lnTo>
                    <a:pt x="1251" y="2744"/>
                  </a:lnTo>
                  <a:lnTo>
                    <a:pt x="1255" y="2745"/>
                  </a:lnTo>
                  <a:lnTo>
                    <a:pt x="1255" y="2745"/>
                  </a:lnTo>
                  <a:lnTo>
                    <a:pt x="1258" y="2745"/>
                  </a:lnTo>
                  <a:lnTo>
                    <a:pt x="1258" y="2745"/>
                  </a:lnTo>
                  <a:lnTo>
                    <a:pt x="1266" y="2744"/>
                  </a:lnTo>
                  <a:lnTo>
                    <a:pt x="1266" y="2744"/>
                  </a:lnTo>
                  <a:lnTo>
                    <a:pt x="1270" y="2744"/>
                  </a:lnTo>
                  <a:lnTo>
                    <a:pt x="1273" y="2745"/>
                  </a:lnTo>
                  <a:lnTo>
                    <a:pt x="1281" y="2750"/>
                  </a:lnTo>
                  <a:lnTo>
                    <a:pt x="1286" y="2757"/>
                  </a:lnTo>
                  <a:lnTo>
                    <a:pt x="1291" y="2767"/>
                  </a:lnTo>
                  <a:lnTo>
                    <a:pt x="1301" y="2790"/>
                  </a:lnTo>
                  <a:lnTo>
                    <a:pt x="1307" y="2800"/>
                  </a:lnTo>
                  <a:lnTo>
                    <a:pt x="1313" y="2810"/>
                  </a:lnTo>
                  <a:lnTo>
                    <a:pt x="2289" y="2806"/>
                  </a:lnTo>
                  <a:lnTo>
                    <a:pt x="3256" y="2800"/>
                  </a:lnTo>
                  <a:lnTo>
                    <a:pt x="3256" y="2800"/>
                  </a:lnTo>
                  <a:lnTo>
                    <a:pt x="3256" y="2791"/>
                  </a:lnTo>
                  <a:lnTo>
                    <a:pt x="3258" y="2782"/>
                  </a:lnTo>
                  <a:lnTo>
                    <a:pt x="3261" y="2775"/>
                  </a:lnTo>
                  <a:lnTo>
                    <a:pt x="3261" y="2775"/>
                  </a:lnTo>
                  <a:lnTo>
                    <a:pt x="3265" y="2767"/>
                  </a:lnTo>
                  <a:lnTo>
                    <a:pt x="3268" y="2766"/>
                  </a:lnTo>
                  <a:lnTo>
                    <a:pt x="3271" y="2764"/>
                  </a:lnTo>
                  <a:lnTo>
                    <a:pt x="3271" y="2764"/>
                  </a:lnTo>
                  <a:lnTo>
                    <a:pt x="3275" y="2766"/>
                  </a:lnTo>
                  <a:lnTo>
                    <a:pt x="3280" y="2769"/>
                  </a:lnTo>
                  <a:lnTo>
                    <a:pt x="3280" y="2769"/>
                  </a:lnTo>
                  <a:lnTo>
                    <a:pt x="3287" y="2775"/>
                  </a:lnTo>
                  <a:lnTo>
                    <a:pt x="3290" y="2782"/>
                  </a:lnTo>
                  <a:lnTo>
                    <a:pt x="3293" y="2791"/>
                  </a:lnTo>
                  <a:lnTo>
                    <a:pt x="3293" y="2798"/>
                  </a:lnTo>
                  <a:lnTo>
                    <a:pt x="3294" y="2806"/>
                  </a:lnTo>
                  <a:lnTo>
                    <a:pt x="3296" y="2812"/>
                  </a:lnTo>
                  <a:lnTo>
                    <a:pt x="3302" y="2818"/>
                  </a:lnTo>
                  <a:lnTo>
                    <a:pt x="3309" y="2824"/>
                  </a:lnTo>
                  <a:lnTo>
                    <a:pt x="3309" y="2824"/>
                  </a:lnTo>
                  <a:lnTo>
                    <a:pt x="3323" y="2829"/>
                  </a:lnTo>
                  <a:lnTo>
                    <a:pt x="3336" y="2835"/>
                  </a:lnTo>
                  <a:lnTo>
                    <a:pt x="3346" y="2841"/>
                  </a:lnTo>
                  <a:lnTo>
                    <a:pt x="3357" y="2844"/>
                  </a:lnTo>
                  <a:lnTo>
                    <a:pt x="3357" y="2844"/>
                  </a:lnTo>
                  <a:lnTo>
                    <a:pt x="3362" y="2846"/>
                  </a:lnTo>
                  <a:lnTo>
                    <a:pt x="3362" y="2846"/>
                  </a:lnTo>
                  <a:lnTo>
                    <a:pt x="3370" y="2844"/>
                  </a:lnTo>
                  <a:lnTo>
                    <a:pt x="3370" y="2844"/>
                  </a:lnTo>
                  <a:lnTo>
                    <a:pt x="3386" y="2835"/>
                  </a:lnTo>
                  <a:lnTo>
                    <a:pt x="3395" y="2832"/>
                  </a:lnTo>
                  <a:lnTo>
                    <a:pt x="3405" y="2831"/>
                  </a:lnTo>
                  <a:lnTo>
                    <a:pt x="3405" y="2831"/>
                  </a:lnTo>
                  <a:lnTo>
                    <a:pt x="3413" y="2831"/>
                  </a:lnTo>
                  <a:lnTo>
                    <a:pt x="3420" y="2834"/>
                  </a:lnTo>
                  <a:lnTo>
                    <a:pt x="3427" y="2838"/>
                  </a:lnTo>
                  <a:lnTo>
                    <a:pt x="3435" y="2846"/>
                  </a:lnTo>
                  <a:lnTo>
                    <a:pt x="3435" y="2846"/>
                  </a:lnTo>
                  <a:lnTo>
                    <a:pt x="3442" y="2855"/>
                  </a:lnTo>
                  <a:lnTo>
                    <a:pt x="3451" y="2859"/>
                  </a:lnTo>
                  <a:lnTo>
                    <a:pt x="3458" y="2861"/>
                  </a:lnTo>
                  <a:lnTo>
                    <a:pt x="3466" y="2861"/>
                  </a:lnTo>
                  <a:lnTo>
                    <a:pt x="3466" y="2861"/>
                  </a:lnTo>
                  <a:lnTo>
                    <a:pt x="3470" y="2861"/>
                  </a:lnTo>
                  <a:lnTo>
                    <a:pt x="3470" y="2861"/>
                  </a:lnTo>
                  <a:lnTo>
                    <a:pt x="3470" y="2861"/>
                  </a:lnTo>
                  <a:lnTo>
                    <a:pt x="3470" y="2861"/>
                  </a:lnTo>
                  <a:lnTo>
                    <a:pt x="3476" y="2861"/>
                  </a:lnTo>
                  <a:lnTo>
                    <a:pt x="3476" y="2861"/>
                  </a:lnTo>
                  <a:lnTo>
                    <a:pt x="3481" y="2861"/>
                  </a:lnTo>
                  <a:lnTo>
                    <a:pt x="3485" y="2862"/>
                  </a:lnTo>
                  <a:lnTo>
                    <a:pt x="3490" y="2865"/>
                  </a:lnTo>
                  <a:lnTo>
                    <a:pt x="3492" y="2869"/>
                  </a:lnTo>
                  <a:lnTo>
                    <a:pt x="3492" y="2869"/>
                  </a:lnTo>
                  <a:lnTo>
                    <a:pt x="3501" y="2877"/>
                  </a:lnTo>
                  <a:lnTo>
                    <a:pt x="3510" y="2884"/>
                  </a:lnTo>
                  <a:lnTo>
                    <a:pt x="3520" y="2889"/>
                  </a:lnTo>
                  <a:lnTo>
                    <a:pt x="3531" y="2892"/>
                  </a:lnTo>
                  <a:lnTo>
                    <a:pt x="3531" y="2892"/>
                  </a:lnTo>
                  <a:lnTo>
                    <a:pt x="3537" y="2890"/>
                  </a:lnTo>
                  <a:lnTo>
                    <a:pt x="3543" y="2889"/>
                  </a:lnTo>
                  <a:lnTo>
                    <a:pt x="3548" y="2884"/>
                  </a:lnTo>
                  <a:lnTo>
                    <a:pt x="3553" y="2880"/>
                  </a:lnTo>
                  <a:lnTo>
                    <a:pt x="3553" y="2880"/>
                  </a:lnTo>
                  <a:lnTo>
                    <a:pt x="3557" y="2875"/>
                  </a:lnTo>
                  <a:lnTo>
                    <a:pt x="3562" y="2874"/>
                  </a:lnTo>
                  <a:lnTo>
                    <a:pt x="3568" y="2872"/>
                  </a:lnTo>
                  <a:lnTo>
                    <a:pt x="3574" y="2872"/>
                  </a:lnTo>
                  <a:lnTo>
                    <a:pt x="3574" y="2872"/>
                  </a:lnTo>
                  <a:lnTo>
                    <a:pt x="3585" y="2872"/>
                  </a:lnTo>
                  <a:lnTo>
                    <a:pt x="3599" y="2875"/>
                  </a:lnTo>
                  <a:lnTo>
                    <a:pt x="3625" y="2883"/>
                  </a:lnTo>
                  <a:lnTo>
                    <a:pt x="3625" y="2883"/>
                  </a:lnTo>
                  <a:lnTo>
                    <a:pt x="3655" y="2893"/>
                  </a:lnTo>
                  <a:lnTo>
                    <a:pt x="3655" y="2893"/>
                  </a:lnTo>
                  <a:lnTo>
                    <a:pt x="3667" y="2881"/>
                  </a:lnTo>
                  <a:lnTo>
                    <a:pt x="3678" y="2868"/>
                  </a:lnTo>
                  <a:lnTo>
                    <a:pt x="3702" y="2840"/>
                  </a:lnTo>
                  <a:lnTo>
                    <a:pt x="3712" y="2828"/>
                  </a:lnTo>
                  <a:lnTo>
                    <a:pt x="3724" y="2816"/>
                  </a:lnTo>
                  <a:lnTo>
                    <a:pt x="3729" y="2813"/>
                  </a:lnTo>
                  <a:lnTo>
                    <a:pt x="3735" y="2810"/>
                  </a:lnTo>
                  <a:lnTo>
                    <a:pt x="3740" y="2807"/>
                  </a:lnTo>
                  <a:lnTo>
                    <a:pt x="3746" y="2807"/>
                  </a:lnTo>
                  <a:lnTo>
                    <a:pt x="3746" y="2807"/>
                  </a:lnTo>
                  <a:lnTo>
                    <a:pt x="3764" y="2807"/>
                  </a:lnTo>
                  <a:lnTo>
                    <a:pt x="3786" y="2810"/>
                  </a:lnTo>
                  <a:lnTo>
                    <a:pt x="3810" y="2813"/>
                  </a:lnTo>
                  <a:lnTo>
                    <a:pt x="3834" y="2819"/>
                  </a:lnTo>
                  <a:lnTo>
                    <a:pt x="3845" y="2822"/>
                  </a:lnTo>
                  <a:lnTo>
                    <a:pt x="3857" y="2827"/>
                  </a:lnTo>
                  <a:lnTo>
                    <a:pt x="3867" y="2832"/>
                  </a:lnTo>
                  <a:lnTo>
                    <a:pt x="3876" y="2838"/>
                  </a:lnTo>
                  <a:lnTo>
                    <a:pt x="3884" y="2844"/>
                  </a:lnTo>
                  <a:lnTo>
                    <a:pt x="3890" y="2852"/>
                  </a:lnTo>
                  <a:lnTo>
                    <a:pt x="3894" y="2861"/>
                  </a:lnTo>
                  <a:lnTo>
                    <a:pt x="3897" y="2869"/>
                  </a:lnTo>
                  <a:lnTo>
                    <a:pt x="3897" y="2869"/>
                  </a:lnTo>
                  <a:lnTo>
                    <a:pt x="3899" y="2878"/>
                  </a:lnTo>
                  <a:lnTo>
                    <a:pt x="3901" y="2886"/>
                  </a:lnTo>
                  <a:lnTo>
                    <a:pt x="3904" y="2890"/>
                  </a:lnTo>
                  <a:lnTo>
                    <a:pt x="3910" y="2893"/>
                  </a:lnTo>
                  <a:lnTo>
                    <a:pt x="3915" y="2896"/>
                  </a:lnTo>
                  <a:lnTo>
                    <a:pt x="3921" y="2897"/>
                  </a:lnTo>
                  <a:lnTo>
                    <a:pt x="3934" y="2897"/>
                  </a:lnTo>
                  <a:lnTo>
                    <a:pt x="3947" y="2899"/>
                  </a:lnTo>
                  <a:lnTo>
                    <a:pt x="3953" y="2899"/>
                  </a:lnTo>
                  <a:lnTo>
                    <a:pt x="3957" y="2900"/>
                  </a:lnTo>
                  <a:lnTo>
                    <a:pt x="3962" y="2903"/>
                  </a:lnTo>
                  <a:lnTo>
                    <a:pt x="3966" y="2909"/>
                  </a:lnTo>
                  <a:lnTo>
                    <a:pt x="3969" y="2915"/>
                  </a:lnTo>
                  <a:lnTo>
                    <a:pt x="3971" y="2923"/>
                  </a:lnTo>
                  <a:lnTo>
                    <a:pt x="3971" y="2923"/>
                  </a:lnTo>
                  <a:lnTo>
                    <a:pt x="3975" y="2939"/>
                  </a:lnTo>
                  <a:lnTo>
                    <a:pt x="3981" y="2953"/>
                  </a:lnTo>
                  <a:lnTo>
                    <a:pt x="3989" y="2967"/>
                  </a:lnTo>
                  <a:lnTo>
                    <a:pt x="3996" y="2980"/>
                  </a:lnTo>
                  <a:lnTo>
                    <a:pt x="4003" y="2992"/>
                  </a:lnTo>
                  <a:lnTo>
                    <a:pt x="4009" y="3002"/>
                  </a:lnTo>
                  <a:lnTo>
                    <a:pt x="4012" y="3013"/>
                  </a:lnTo>
                  <a:lnTo>
                    <a:pt x="4012" y="3017"/>
                  </a:lnTo>
                  <a:lnTo>
                    <a:pt x="4011" y="3021"/>
                  </a:lnTo>
                  <a:lnTo>
                    <a:pt x="4011" y="3021"/>
                  </a:lnTo>
                  <a:lnTo>
                    <a:pt x="4011" y="3021"/>
                  </a:lnTo>
                  <a:lnTo>
                    <a:pt x="4011" y="3021"/>
                  </a:lnTo>
                  <a:lnTo>
                    <a:pt x="4030" y="3035"/>
                  </a:lnTo>
                  <a:lnTo>
                    <a:pt x="4051" y="3050"/>
                  </a:lnTo>
                  <a:lnTo>
                    <a:pt x="4051" y="3050"/>
                  </a:lnTo>
                  <a:lnTo>
                    <a:pt x="4051" y="3050"/>
                  </a:lnTo>
                  <a:lnTo>
                    <a:pt x="4059" y="3048"/>
                  </a:lnTo>
                  <a:lnTo>
                    <a:pt x="4071" y="3047"/>
                  </a:lnTo>
                  <a:lnTo>
                    <a:pt x="4071" y="3047"/>
                  </a:lnTo>
                  <a:lnTo>
                    <a:pt x="4092" y="3048"/>
                  </a:lnTo>
                  <a:lnTo>
                    <a:pt x="4114" y="3052"/>
                  </a:lnTo>
                  <a:lnTo>
                    <a:pt x="4138" y="3057"/>
                  </a:lnTo>
                  <a:lnTo>
                    <a:pt x="4158" y="3064"/>
                  </a:lnTo>
                  <a:lnTo>
                    <a:pt x="4158" y="3064"/>
                  </a:lnTo>
                  <a:lnTo>
                    <a:pt x="4167" y="3066"/>
                  </a:lnTo>
                  <a:lnTo>
                    <a:pt x="4175" y="3067"/>
                  </a:lnTo>
                  <a:lnTo>
                    <a:pt x="4191" y="3069"/>
                  </a:lnTo>
                  <a:lnTo>
                    <a:pt x="4191" y="3069"/>
                  </a:lnTo>
                  <a:lnTo>
                    <a:pt x="4213" y="3067"/>
                  </a:lnTo>
                  <a:lnTo>
                    <a:pt x="4213" y="3067"/>
                  </a:lnTo>
                  <a:lnTo>
                    <a:pt x="4232" y="3067"/>
                  </a:lnTo>
                  <a:lnTo>
                    <a:pt x="4232" y="3067"/>
                  </a:lnTo>
                  <a:lnTo>
                    <a:pt x="4251" y="3069"/>
                  </a:lnTo>
                  <a:lnTo>
                    <a:pt x="4259" y="3070"/>
                  </a:lnTo>
                  <a:lnTo>
                    <a:pt x="4266" y="3073"/>
                  </a:lnTo>
                  <a:lnTo>
                    <a:pt x="4274" y="3076"/>
                  </a:lnTo>
                  <a:lnTo>
                    <a:pt x="4281" y="3082"/>
                  </a:lnTo>
                  <a:lnTo>
                    <a:pt x="4285" y="3089"/>
                  </a:lnTo>
                  <a:lnTo>
                    <a:pt x="4290" y="3098"/>
                  </a:lnTo>
                  <a:lnTo>
                    <a:pt x="4290" y="3098"/>
                  </a:lnTo>
                  <a:lnTo>
                    <a:pt x="4300" y="3117"/>
                  </a:lnTo>
                  <a:lnTo>
                    <a:pt x="4310" y="3135"/>
                  </a:lnTo>
                  <a:lnTo>
                    <a:pt x="4330" y="3165"/>
                  </a:lnTo>
                  <a:lnTo>
                    <a:pt x="4334" y="3176"/>
                  </a:lnTo>
                  <a:lnTo>
                    <a:pt x="4335" y="3181"/>
                  </a:lnTo>
                  <a:lnTo>
                    <a:pt x="4334" y="3185"/>
                  </a:lnTo>
                  <a:lnTo>
                    <a:pt x="4333" y="3190"/>
                  </a:lnTo>
                  <a:lnTo>
                    <a:pt x="4328" y="3193"/>
                  </a:lnTo>
                  <a:lnTo>
                    <a:pt x="4324" y="3194"/>
                  </a:lnTo>
                  <a:lnTo>
                    <a:pt x="4315" y="3196"/>
                  </a:lnTo>
                  <a:lnTo>
                    <a:pt x="4315" y="3196"/>
                  </a:lnTo>
                  <a:lnTo>
                    <a:pt x="4312" y="3196"/>
                  </a:lnTo>
                  <a:lnTo>
                    <a:pt x="4312" y="3196"/>
                  </a:lnTo>
                  <a:lnTo>
                    <a:pt x="4300" y="3194"/>
                  </a:lnTo>
                  <a:lnTo>
                    <a:pt x="4288" y="3190"/>
                  </a:lnTo>
                  <a:lnTo>
                    <a:pt x="4277" y="3185"/>
                  </a:lnTo>
                  <a:lnTo>
                    <a:pt x="4265" y="3179"/>
                  </a:lnTo>
                  <a:lnTo>
                    <a:pt x="4265" y="3179"/>
                  </a:lnTo>
                  <a:lnTo>
                    <a:pt x="4244" y="3169"/>
                  </a:lnTo>
                  <a:lnTo>
                    <a:pt x="4237" y="3165"/>
                  </a:lnTo>
                  <a:lnTo>
                    <a:pt x="4231" y="3163"/>
                  </a:lnTo>
                  <a:lnTo>
                    <a:pt x="4231" y="3163"/>
                  </a:lnTo>
                  <a:lnTo>
                    <a:pt x="4228" y="3165"/>
                  </a:lnTo>
                  <a:lnTo>
                    <a:pt x="4226" y="3166"/>
                  </a:lnTo>
                  <a:lnTo>
                    <a:pt x="4225" y="3169"/>
                  </a:lnTo>
                  <a:lnTo>
                    <a:pt x="4225" y="3173"/>
                  </a:lnTo>
                  <a:lnTo>
                    <a:pt x="4225" y="3173"/>
                  </a:lnTo>
                  <a:lnTo>
                    <a:pt x="4225" y="3182"/>
                  </a:lnTo>
                  <a:lnTo>
                    <a:pt x="4222" y="3190"/>
                  </a:lnTo>
                  <a:lnTo>
                    <a:pt x="4219" y="3194"/>
                  </a:lnTo>
                  <a:lnTo>
                    <a:pt x="4214" y="3199"/>
                  </a:lnTo>
                  <a:lnTo>
                    <a:pt x="4210" y="3203"/>
                  </a:lnTo>
                  <a:lnTo>
                    <a:pt x="4207" y="3210"/>
                  </a:lnTo>
                  <a:lnTo>
                    <a:pt x="4204" y="3221"/>
                  </a:lnTo>
                  <a:lnTo>
                    <a:pt x="4203" y="3236"/>
                  </a:lnTo>
                  <a:lnTo>
                    <a:pt x="4203" y="3236"/>
                  </a:lnTo>
                  <a:lnTo>
                    <a:pt x="4201" y="3253"/>
                  </a:lnTo>
                  <a:lnTo>
                    <a:pt x="4198" y="3272"/>
                  </a:lnTo>
                  <a:lnTo>
                    <a:pt x="4192" y="3290"/>
                  </a:lnTo>
                  <a:lnTo>
                    <a:pt x="4185" y="3308"/>
                  </a:lnTo>
                  <a:lnTo>
                    <a:pt x="4178" y="3323"/>
                  </a:lnTo>
                  <a:lnTo>
                    <a:pt x="4170" y="3334"/>
                  </a:lnTo>
                  <a:lnTo>
                    <a:pt x="4161" y="3342"/>
                  </a:lnTo>
                  <a:lnTo>
                    <a:pt x="4158" y="3345"/>
                  </a:lnTo>
                  <a:lnTo>
                    <a:pt x="4154" y="3345"/>
                  </a:lnTo>
                  <a:lnTo>
                    <a:pt x="4154" y="3345"/>
                  </a:lnTo>
                  <a:lnTo>
                    <a:pt x="4152" y="3345"/>
                  </a:lnTo>
                  <a:lnTo>
                    <a:pt x="4151" y="3345"/>
                  </a:lnTo>
                  <a:lnTo>
                    <a:pt x="4151" y="3345"/>
                  </a:lnTo>
                  <a:lnTo>
                    <a:pt x="4149" y="3358"/>
                  </a:lnTo>
                  <a:lnTo>
                    <a:pt x="4149" y="3373"/>
                  </a:lnTo>
                  <a:lnTo>
                    <a:pt x="4151" y="3380"/>
                  </a:lnTo>
                  <a:lnTo>
                    <a:pt x="4154" y="3388"/>
                  </a:lnTo>
                  <a:lnTo>
                    <a:pt x="4157" y="3394"/>
                  </a:lnTo>
                  <a:lnTo>
                    <a:pt x="4163" y="3399"/>
                  </a:lnTo>
                  <a:lnTo>
                    <a:pt x="4163" y="3399"/>
                  </a:lnTo>
                  <a:lnTo>
                    <a:pt x="4182" y="3386"/>
                  </a:lnTo>
                  <a:lnTo>
                    <a:pt x="4203" y="3371"/>
                  </a:lnTo>
                  <a:lnTo>
                    <a:pt x="4213" y="3364"/>
                  </a:lnTo>
                  <a:lnTo>
                    <a:pt x="4225" y="3360"/>
                  </a:lnTo>
                  <a:lnTo>
                    <a:pt x="4237" y="3355"/>
                  </a:lnTo>
                  <a:lnTo>
                    <a:pt x="4247" y="3355"/>
                  </a:lnTo>
                  <a:lnTo>
                    <a:pt x="4247" y="3355"/>
                  </a:lnTo>
                  <a:lnTo>
                    <a:pt x="4250" y="3355"/>
                  </a:lnTo>
                  <a:lnTo>
                    <a:pt x="4250" y="3355"/>
                  </a:lnTo>
                  <a:lnTo>
                    <a:pt x="4262" y="3357"/>
                  </a:lnTo>
                  <a:lnTo>
                    <a:pt x="4272" y="3358"/>
                  </a:lnTo>
                  <a:lnTo>
                    <a:pt x="4290" y="3364"/>
                  </a:lnTo>
                  <a:lnTo>
                    <a:pt x="4304" y="3370"/>
                  </a:lnTo>
                  <a:lnTo>
                    <a:pt x="4310" y="3371"/>
                  </a:lnTo>
                  <a:lnTo>
                    <a:pt x="4318" y="3373"/>
                  </a:lnTo>
                  <a:lnTo>
                    <a:pt x="4318" y="3373"/>
                  </a:lnTo>
                  <a:lnTo>
                    <a:pt x="4322" y="3371"/>
                  </a:lnTo>
                  <a:lnTo>
                    <a:pt x="4328" y="3370"/>
                  </a:lnTo>
                  <a:lnTo>
                    <a:pt x="4334" y="3368"/>
                  </a:lnTo>
                  <a:lnTo>
                    <a:pt x="4340" y="3364"/>
                  </a:lnTo>
                  <a:lnTo>
                    <a:pt x="4340" y="3364"/>
                  </a:lnTo>
                  <a:lnTo>
                    <a:pt x="4364" y="3346"/>
                  </a:lnTo>
                  <a:lnTo>
                    <a:pt x="4371" y="3342"/>
                  </a:lnTo>
                  <a:lnTo>
                    <a:pt x="4377" y="3340"/>
                  </a:lnTo>
                  <a:lnTo>
                    <a:pt x="4377" y="3340"/>
                  </a:lnTo>
                  <a:lnTo>
                    <a:pt x="4378" y="3340"/>
                  </a:lnTo>
                  <a:lnTo>
                    <a:pt x="4381" y="3342"/>
                  </a:lnTo>
                  <a:lnTo>
                    <a:pt x="4384" y="3348"/>
                  </a:lnTo>
                  <a:lnTo>
                    <a:pt x="4384" y="3348"/>
                  </a:lnTo>
                  <a:lnTo>
                    <a:pt x="4384" y="3352"/>
                  </a:lnTo>
                  <a:lnTo>
                    <a:pt x="4383" y="3355"/>
                  </a:lnTo>
                  <a:lnTo>
                    <a:pt x="4383" y="3355"/>
                  </a:lnTo>
                  <a:lnTo>
                    <a:pt x="4398" y="3346"/>
                  </a:lnTo>
                  <a:lnTo>
                    <a:pt x="4402" y="3342"/>
                  </a:lnTo>
                  <a:lnTo>
                    <a:pt x="4403" y="3338"/>
                  </a:lnTo>
                  <a:lnTo>
                    <a:pt x="4403" y="3338"/>
                  </a:lnTo>
                  <a:lnTo>
                    <a:pt x="4403" y="3327"/>
                  </a:lnTo>
                  <a:lnTo>
                    <a:pt x="4402" y="3315"/>
                  </a:lnTo>
                  <a:lnTo>
                    <a:pt x="4402" y="3315"/>
                  </a:lnTo>
                  <a:lnTo>
                    <a:pt x="4400" y="3309"/>
                  </a:lnTo>
                  <a:lnTo>
                    <a:pt x="4400" y="3309"/>
                  </a:lnTo>
                  <a:lnTo>
                    <a:pt x="4384" y="3312"/>
                  </a:lnTo>
                  <a:lnTo>
                    <a:pt x="4372" y="3312"/>
                  </a:lnTo>
                  <a:lnTo>
                    <a:pt x="4372" y="3312"/>
                  </a:lnTo>
                  <a:lnTo>
                    <a:pt x="4365" y="3312"/>
                  </a:lnTo>
                  <a:lnTo>
                    <a:pt x="4359" y="3309"/>
                  </a:lnTo>
                  <a:lnTo>
                    <a:pt x="4355" y="3304"/>
                  </a:lnTo>
                  <a:lnTo>
                    <a:pt x="4350" y="3295"/>
                  </a:lnTo>
                  <a:lnTo>
                    <a:pt x="4350" y="3295"/>
                  </a:lnTo>
                  <a:lnTo>
                    <a:pt x="4349" y="3290"/>
                  </a:lnTo>
                  <a:lnTo>
                    <a:pt x="4350" y="3284"/>
                  </a:lnTo>
                  <a:lnTo>
                    <a:pt x="4353" y="3280"/>
                  </a:lnTo>
                  <a:lnTo>
                    <a:pt x="4358" y="3274"/>
                  </a:lnTo>
                  <a:lnTo>
                    <a:pt x="4364" y="3270"/>
                  </a:lnTo>
                  <a:lnTo>
                    <a:pt x="4371" y="3265"/>
                  </a:lnTo>
                  <a:lnTo>
                    <a:pt x="4390" y="3256"/>
                  </a:lnTo>
                  <a:lnTo>
                    <a:pt x="4412" y="3249"/>
                  </a:lnTo>
                  <a:lnTo>
                    <a:pt x="4434" y="3243"/>
                  </a:lnTo>
                  <a:lnTo>
                    <a:pt x="4458" y="3240"/>
                  </a:lnTo>
                  <a:lnTo>
                    <a:pt x="4479" y="3239"/>
                  </a:lnTo>
                  <a:lnTo>
                    <a:pt x="4479" y="3239"/>
                  </a:lnTo>
                  <a:lnTo>
                    <a:pt x="4493" y="3239"/>
                  </a:lnTo>
                  <a:lnTo>
                    <a:pt x="4493" y="3239"/>
                  </a:lnTo>
                  <a:lnTo>
                    <a:pt x="4505" y="3240"/>
                  </a:lnTo>
                  <a:lnTo>
                    <a:pt x="4505" y="3240"/>
                  </a:lnTo>
                  <a:lnTo>
                    <a:pt x="4517" y="3239"/>
                  </a:lnTo>
                  <a:lnTo>
                    <a:pt x="4527" y="3237"/>
                  </a:lnTo>
                  <a:lnTo>
                    <a:pt x="4547" y="3233"/>
                  </a:lnTo>
                  <a:lnTo>
                    <a:pt x="4547" y="3233"/>
                  </a:lnTo>
                  <a:lnTo>
                    <a:pt x="4563" y="3228"/>
                  </a:lnTo>
                  <a:lnTo>
                    <a:pt x="4570" y="3225"/>
                  </a:lnTo>
                  <a:lnTo>
                    <a:pt x="4576" y="3225"/>
                  </a:lnTo>
                  <a:lnTo>
                    <a:pt x="4576" y="3225"/>
                  </a:lnTo>
                  <a:lnTo>
                    <a:pt x="4581" y="3225"/>
                  </a:lnTo>
                  <a:lnTo>
                    <a:pt x="4585" y="3227"/>
                  </a:lnTo>
                  <a:lnTo>
                    <a:pt x="4588" y="3228"/>
                  </a:lnTo>
                  <a:lnTo>
                    <a:pt x="4591" y="3233"/>
                  </a:lnTo>
                  <a:lnTo>
                    <a:pt x="4591" y="3233"/>
                  </a:lnTo>
                  <a:lnTo>
                    <a:pt x="4616" y="3209"/>
                  </a:lnTo>
                  <a:lnTo>
                    <a:pt x="4644" y="3187"/>
                  </a:lnTo>
                  <a:lnTo>
                    <a:pt x="4669" y="3168"/>
                  </a:lnTo>
                  <a:lnTo>
                    <a:pt x="4679" y="3163"/>
                  </a:lnTo>
                  <a:lnTo>
                    <a:pt x="4686" y="3160"/>
                  </a:lnTo>
                  <a:lnTo>
                    <a:pt x="4686" y="3160"/>
                  </a:lnTo>
                  <a:lnTo>
                    <a:pt x="4814" y="3160"/>
                  </a:lnTo>
                  <a:lnTo>
                    <a:pt x="4814" y="3160"/>
                  </a:lnTo>
                  <a:lnTo>
                    <a:pt x="4928" y="3159"/>
                  </a:lnTo>
                  <a:lnTo>
                    <a:pt x="4928" y="3159"/>
                  </a:lnTo>
                  <a:lnTo>
                    <a:pt x="4939" y="3150"/>
                  </a:lnTo>
                  <a:lnTo>
                    <a:pt x="4953" y="3141"/>
                  </a:lnTo>
                  <a:lnTo>
                    <a:pt x="4967" y="3129"/>
                  </a:lnTo>
                  <a:lnTo>
                    <a:pt x="4982" y="3115"/>
                  </a:lnTo>
                  <a:lnTo>
                    <a:pt x="4997" y="3100"/>
                  </a:lnTo>
                  <a:lnTo>
                    <a:pt x="5007" y="3083"/>
                  </a:lnTo>
                  <a:lnTo>
                    <a:pt x="5012" y="3075"/>
                  </a:lnTo>
                  <a:lnTo>
                    <a:pt x="5015" y="3067"/>
                  </a:lnTo>
                  <a:lnTo>
                    <a:pt x="5015" y="3067"/>
                  </a:lnTo>
                  <a:lnTo>
                    <a:pt x="5019" y="3054"/>
                  </a:lnTo>
                  <a:lnTo>
                    <a:pt x="5024" y="3038"/>
                  </a:lnTo>
                  <a:lnTo>
                    <a:pt x="5031" y="3021"/>
                  </a:lnTo>
                  <a:lnTo>
                    <a:pt x="5038" y="3004"/>
                  </a:lnTo>
                  <a:lnTo>
                    <a:pt x="5038" y="3004"/>
                  </a:lnTo>
                  <a:lnTo>
                    <a:pt x="5047" y="2987"/>
                  </a:lnTo>
                  <a:lnTo>
                    <a:pt x="5058" y="2971"/>
                  </a:lnTo>
                  <a:lnTo>
                    <a:pt x="5066" y="2958"/>
                  </a:lnTo>
                  <a:lnTo>
                    <a:pt x="5077" y="2948"/>
                  </a:lnTo>
                  <a:lnTo>
                    <a:pt x="5077" y="2948"/>
                  </a:lnTo>
                  <a:lnTo>
                    <a:pt x="5086" y="2942"/>
                  </a:lnTo>
                  <a:lnTo>
                    <a:pt x="5091" y="2939"/>
                  </a:lnTo>
                  <a:lnTo>
                    <a:pt x="5096" y="2939"/>
                  </a:lnTo>
                  <a:lnTo>
                    <a:pt x="5096" y="2939"/>
                  </a:lnTo>
                  <a:lnTo>
                    <a:pt x="5099" y="2939"/>
                  </a:lnTo>
                  <a:lnTo>
                    <a:pt x="5103" y="2940"/>
                  </a:lnTo>
                  <a:lnTo>
                    <a:pt x="5103" y="2940"/>
                  </a:lnTo>
                  <a:lnTo>
                    <a:pt x="5105" y="2942"/>
                  </a:lnTo>
                  <a:lnTo>
                    <a:pt x="5105" y="2942"/>
                  </a:lnTo>
                  <a:lnTo>
                    <a:pt x="5111" y="2946"/>
                  </a:lnTo>
                  <a:lnTo>
                    <a:pt x="5117" y="2949"/>
                  </a:lnTo>
                  <a:lnTo>
                    <a:pt x="5131" y="2952"/>
                  </a:lnTo>
                  <a:lnTo>
                    <a:pt x="5146" y="2955"/>
                  </a:lnTo>
                  <a:lnTo>
                    <a:pt x="5161" y="2956"/>
                  </a:lnTo>
                  <a:lnTo>
                    <a:pt x="5176" y="2956"/>
                  </a:lnTo>
                  <a:lnTo>
                    <a:pt x="5187" y="2960"/>
                  </a:lnTo>
                  <a:lnTo>
                    <a:pt x="5192" y="2961"/>
                  </a:lnTo>
                  <a:lnTo>
                    <a:pt x="5195" y="2962"/>
                  </a:lnTo>
                  <a:lnTo>
                    <a:pt x="5198" y="2965"/>
                  </a:lnTo>
                  <a:lnTo>
                    <a:pt x="5198" y="2968"/>
                  </a:lnTo>
                  <a:lnTo>
                    <a:pt x="5198" y="2968"/>
                  </a:lnTo>
                  <a:lnTo>
                    <a:pt x="5198" y="2979"/>
                  </a:lnTo>
                  <a:lnTo>
                    <a:pt x="5196" y="2993"/>
                  </a:lnTo>
                  <a:lnTo>
                    <a:pt x="5196" y="3013"/>
                  </a:lnTo>
                  <a:lnTo>
                    <a:pt x="5199" y="3038"/>
                  </a:lnTo>
                  <a:lnTo>
                    <a:pt x="5199" y="3038"/>
                  </a:lnTo>
                  <a:lnTo>
                    <a:pt x="5201" y="3050"/>
                  </a:lnTo>
                  <a:lnTo>
                    <a:pt x="5205" y="3064"/>
                  </a:lnTo>
                  <a:lnTo>
                    <a:pt x="5210" y="3079"/>
                  </a:lnTo>
                  <a:lnTo>
                    <a:pt x="5216" y="3094"/>
                  </a:lnTo>
                  <a:lnTo>
                    <a:pt x="5223" y="3110"/>
                  </a:lnTo>
                  <a:lnTo>
                    <a:pt x="5233" y="3128"/>
                  </a:lnTo>
                  <a:lnTo>
                    <a:pt x="5244" y="3145"/>
                  </a:lnTo>
                  <a:lnTo>
                    <a:pt x="5258" y="3165"/>
                  </a:lnTo>
                  <a:lnTo>
                    <a:pt x="5258" y="3165"/>
                  </a:lnTo>
                  <a:lnTo>
                    <a:pt x="5277" y="3153"/>
                  </a:lnTo>
                  <a:lnTo>
                    <a:pt x="5298" y="3142"/>
                  </a:lnTo>
                  <a:lnTo>
                    <a:pt x="5316" y="3137"/>
                  </a:lnTo>
                  <a:lnTo>
                    <a:pt x="5323" y="3135"/>
                  </a:lnTo>
                  <a:lnTo>
                    <a:pt x="5331" y="3134"/>
                  </a:lnTo>
                  <a:lnTo>
                    <a:pt x="5331" y="3134"/>
                  </a:lnTo>
                  <a:lnTo>
                    <a:pt x="5332" y="3134"/>
                  </a:lnTo>
                  <a:lnTo>
                    <a:pt x="5332" y="3134"/>
                  </a:lnTo>
                  <a:lnTo>
                    <a:pt x="5334" y="3134"/>
                  </a:lnTo>
                  <a:lnTo>
                    <a:pt x="5334" y="3134"/>
                  </a:lnTo>
                  <a:lnTo>
                    <a:pt x="5344" y="3132"/>
                  </a:lnTo>
                  <a:lnTo>
                    <a:pt x="5356" y="3128"/>
                  </a:lnTo>
                  <a:lnTo>
                    <a:pt x="5368" y="3122"/>
                  </a:lnTo>
                  <a:lnTo>
                    <a:pt x="5379" y="3113"/>
                  </a:lnTo>
                  <a:lnTo>
                    <a:pt x="5391" y="3104"/>
                  </a:lnTo>
                  <a:lnTo>
                    <a:pt x="5400" y="3094"/>
                  </a:lnTo>
                  <a:lnTo>
                    <a:pt x="5409" y="3083"/>
                  </a:lnTo>
                  <a:lnTo>
                    <a:pt x="5415" y="3075"/>
                  </a:lnTo>
                  <a:lnTo>
                    <a:pt x="5415" y="3075"/>
                  </a:lnTo>
                  <a:lnTo>
                    <a:pt x="5418" y="3070"/>
                  </a:lnTo>
                  <a:lnTo>
                    <a:pt x="5422" y="3069"/>
                  </a:lnTo>
                  <a:lnTo>
                    <a:pt x="5422" y="3069"/>
                  </a:lnTo>
                  <a:lnTo>
                    <a:pt x="5425" y="3069"/>
                  </a:lnTo>
                  <a:lnTo>
                    <a:pt x="5428" y="3073"/>
                  </a:lnTo>
                  <a:lnTo>
                    <a:pt x="5431" y="3078"/>
                  </a:lnTo>
                  <a:lnTo>
                    <a:pt x="5433" y="3083"/>
                  </a:lnTo>
                  <a:lnTo>
                    <a:pt x="5431" y="3091"/>
                  </a:lnTo>
                  <a:lnTo>
                    <a:pt x="5430" y="3097"/>
                  </a:lnTo>
                  <a:lnTo>
                    <a:pt x="5425" y="3101"/>
                  </a:lnTo>
                  <a:lnTo>
                    <a:pt x="5419" y="3104"/>
                  </a:lnTo>
                  <a:lnTo>
                    <a:pt x="5419" y="3104"/>
                  </a:lnTo>
                  <a:lnTo>
                    <a:pt x="5413" y="3107"/>
                  </a:lnTo>
                  <a:lnTo>
                    <a:pt x="5412" y="3110"/>
                  </a:lnTo>
                  <a:lnTo>
                    <a:pt x="5412" y="3112"/>
                  </a:lnTo>
                  <a:lnTo>
                    <a:pt x="5416" y="3116"/>
                  </a:lnTo>
                  <a:lnTo>
                    <a:pt x="5424" y="3120"/>
                  </a:lnTo>
                  <a:lnTo>
                    <a:pt x="5434" y="3123"/>
                  </a:lnTo>
                  <a:lnTo>
                    <a:pt x="5447" y="3126"/>
                  </a:lnTo>
                  <a:lnTo>
                    <a:pt x="5462" y="3129"/>
                  </a:lnTo>
                  <a:lnTo>
                    <a:pt x="5478" y="3129"/>
                  </a:lnTo>
                  <a:lnTo>
                    <a:pt x="5478" y="3129"/>
                  </a:lnTo>
                  <a:lnTo>
                    <a:pt x="5483" y="3129"/>
                  </a:lnTo>
                  <a:lnTo>
                    <a:pt x="5483" y="3129"/>
                  </a:lnTo>
                  <a:lnTo>
                    <a:pt x="5489" y="3129"/>
                  </a:lnTo>
                  <a:lnTo>
                    <a:pt x="5489" y="3129"/>
                  </a:lnTo>
                  <a:lnTo>
                    <a:pt x="5496" y="3129"/>
                  </a:lnTo>
                  <a:lnTo>
                    <a:pt x="5498" y="3131"/>
                  </a:lnTo>
                  <a:lnTo>
                    <a:pt x="5498" y="3132"/>
                  </a:lnTo>
                  <a:lnTo>
                    <a:pt x="5493" y="3134"/>
                  </a:lnTo>
                  <a:lnTo>
                    <a:pt x="5486" y="3137"/>
                  </a:lnTo>
                  <a:lnTo>
                    <a:pt x="5486" y="3137"/>
                  </a:lnTo>
                  <a:lnTo>
                    <a:pt x="5461" y="3141"/>
                  </a:lnTo>
                  <a:lnTo>
                    <a:pt x="5447" y="3142"/>
                  </a:lnTo>
                  <a:lnTo>
                    <a:pt x="5434" y="3144"/>
                  </a:lnTo>
                  <a:lnTo>
                    <a:pt x="5434" y="3144"/>
                  </a:lnTo>
                  <a:lnTo>
                    <a:pt x="5430" y="3144"/>
                  </a:lnTo>
                  <a:lnTo>
                    <a:pt x="5430" y="3144"/>
                  </a:lnTo>
                  <a:lnTo>
                    <a:pt x="5421" y="3142"/>
                  </a:lnTo>
                  <a:lnTo>
                    <a:pt x="5421" y="3142"/>
                  </a:lnTo>
                  <a:lnTo>
                    <a:pt x="5412" y="3144"/>
                  </a:lnTo>
                  <a:lnTo>
                    <a:pt x="5403" y="3145"/>
                  </a:lnTo>
                  <a:lnTo>
                    <a:pt x="5394" y="3149"/>
                  </a:lnTo>
                  <a:lnTo>
                    <a:pt x="5385" y="3151"/>
                  </a:lnTo>
                  <a:lnTo>
                    <a:pt x="5375" y="3159"/>
                  </a:lnTo>
                  <a:lnTo>
                    <a:pt x="5365" y="3166"/>
                  </a:lnTo>
                  <a:lnTo>
                    <a:pt x="5340" y="3190"/>
                  </a:lnTo>
                  <a:lnTo>
                    <a:pt x="5340" y="3190"/>
                  </a:lnTo>
                  <a:lnTo>
                    <a:pt x="5326" y="3206"/>
                  </a:lnTo>
                  <a:lnTo>
                    <a:pt x="5316" y="3218"/>
                  </a:lnTo>
                  <a:lnTo>
                    <a:pt x="5311" y="3228"/>
                  </a:lnTo>
                  <a:lnTo>
                    <a:pt x="5310" y="3237"/>
                  </a:lnTo>
                  <a:lnTo>
                    <a:pt x="5311" y="3246"/>
                  </a:lnTo>
                  <a:lnTo>
                    <a:pt x="5316" y="3253"/>
                  </a:lnTo>
                  <a:lnTo>
                    <a:pt x="5323" y="3261"/>
                  </a:lnTo>
                  <a:lnTo>
                    <a:pt x="5332" y="3268"/>
                  </a:lnTo>
                  <a:lnTo>
                    <a:pt x="5332" y="3268"/>
                  </a:lnTo>
                  <a:lnTo>
                    <a:pt x="5340" y="3274"/>
                  </a:lnTo>
                  <a:lnTo>
                    <a:pt x="5347" y="3277"/>
                  </a:lnTo>
                  <a:lnTo>
                    <a:pt x="5354" y="3280"/>
                  </a:lnTo>
                  <a:lnTo>
                    <a:pt x="5363" y="3280"/>
                  </a:lnTo>
                  <a:lnTo>
                    <a:pt x="5363" y="3280"/>
                  </a:lnTo>
                  <a:lnTo>
                    <a:pt x="5371" y="3280"/>
                  </a:lnTo>
                  <a:lnTo>
                    <a:pt x="5376" y="3278"/>
                  </a:lnTo>
                  <a:lnTo>
                    <a:pt x="5393" y="3272"/>
                  </a:lnTo>
                  <a:lnTo>
                    <a:pt x="5408" y="3264"/>
                  </a:lnTo>
                  <a:lnTo>
                    <a:pt x="5424" y="3252"/>
                  </a:lnTo>
                  <a:lnTo>
                    <a:pt x="5424" y="3252"/>
                  </a:lnTo>
                  <a:lnTo>
                    <a:pt x="5436" y="3240"/>
                  </a:lnTo>
                  <a:lnTo>
                    <a:pt x="5444" y="3230"/>
                  </a:lnTo>
                  <a:lnTo>
                    <a:pt x="5456" y="3212"/>
                  </a:lnTo>
                  <a:lnTo>
                    <a:pt x="5464" y="3205"/>
                  </a:lnTo>
                  <a:lnTo>
                    <a:pt x="5470" y="3199"/>
                  </a:lnTo>
                  <a:lnTo>
                    <a:pt x="5478" y="3194"/>
                  </a:lnTo>
                  <a:lnTo>
                    <a:pt x="5489" y="3193"/>
                  </a:lnTo>
                  <a:lnTo>
                    <a:pt x="5489" y="3193"/>
                  </a:lnTo>
                  <a:lnTo>
                    <a:pt x="5492" y="3194"/>
                  </a:lnTo>
                  <a:lnTo>
                    <a:pt x="5492" y="3194"/>
                  </a:lnTo>
                  <a:lnTo>
                    <a:pt x="5493" y="3194"/>
                  </a:lnTo>
                  <a:lnTo>
                    <a:pt x="5493" y="3194"/>
                  </a:lnTo>
                  <a:lnTo>
                    <a:pt x="5509" y="3193"/>
                  </a:lnTo>
                  <a:lnTo>
                    <a:pt x="5529" y="3188"/>
                  </a:lnTo>
                  <a:lnTo>
                    <a:pt x="5551" y="3182"/>
                  </a:lnTo>
                  <a:lnTo>
                    <a:pt x="5573" y="3176"/>
                  </a:lnTo>
                  <a:lnTo>
                    <a:pt x="5617" y="3162"/>
                  </a:lnTo>
                  <a:lnTo>
                    <a:pt x="5654" y="3150"/>
                  </a:lnTo>
                  <a:lnTo>
                    <a:pt x="5654" y="3150"/>
                  </a:lnTo>
                  <a:lnTo>
                    <a:pt x="5666" y="3145"/>
                  </a:lnTo>
                  <a:lnTo>
                    <a:pt x="5672" y="3141"/>
                  </a:lnTo>
                  <a:lnTo>
                    <a:pt x="5675" y="3137"/>
                  </a:lnTo>
                  <a:lnTo>
                    <a:pt x="5675" y="3134"/>
                  </a:lnTo>
                  <a:lnTo>
                    <a:pt x="5672" y="3125"/>
                  </a:lnTo>
                  <a:lnTo>
                    <a:pt x="5669" y="3120"/>
                  </a:lnTo>
                  <a:lnTo>
                    <a:pt x="5667" y="3113"/>
                  </a:lnTo>
                  <a:lnTo>
                    <a:pt x="5667" y="3113"/>
                  </a:lnTo>
                  <a:lnTo>
                    <a:pt x="5669" y="3110"/>
                  </a:lnTo>
                  <a:lnTo>
                    <a:pt x="5670" y="3108"/>
                  </a:lnTo>
                  <a:lnTo>
                    <a:pt x="5679" y="3104"/>
                  </a:lnTo>
                  <a:lnTo>
                    <a:pt x="5691" y="3100"/>
                  </a:lnTo>
                  <a:lnTo>
                    <a:pt x="5706" y="3097"/>
                  </a:lnTo>
                  <a:lnTo>
                    <a:pt x="5737" y="3089"/>
                  </a:lnTo>
                  <a:lnTo>
                    <a:pt x="5750" y="3085"/>
                  </a:lnTo>
                  <a:lnTo>
                    <a:pt x="5762" y="3079"/>
                  </a:lnTo>
                  <a:lnTo>
                    <a:pt x="5762" y="3079"/>
                  </a:lnTo>
                  <a:lnTo>
                    <a:pt x="5768" y="3073"/>
                  </a:lnTo>
                  <a:lnTo>
                    <a:pt x="5771" y="3069"/>
                  </a:lnTo>
                  <a:lnTo>
                    <a:pt x="5771" y="3063"/>
                  </a:lnTo>
                  <a:lnTo>
                    <a:pt x="5768" y="3060"/>
                  </a:lnTo>
                  <a:lnTo>
                    <a:pt x="5763" y="3055"/>
                  </a:lnTo>
                  <a:lnTo>
                    <a:pt x="5756" y="3052"/>
                  </a:lnTo>
                  <a:lnTo>
                    <a:pt x="5749" y="3051"/>
                  </a:lnTo>
                  <a:lnTo>
                    <a:pt x="5741" y="3051"/>
                  </a:lnTo>
                  <a:lnTo>
                    <a:pt x="5741" y="3051"/>
                  </a:lnTo>
                  <a:lnTo>
                    <a:pt x="5735" y="3051"/>
                  </a:lnTo>
                  <a:lnTo>
                    <a:pt x="5735" y="3051"/>
                  </a:lnTo>
                  <a:lnTo>
                    <a:pt x="5732" y="3051"/>
                  </a:lnTo>
                  <a:lnTo>
                    <a:pt x="5732" y="3051"/>
                  </a:lnTo>
                  <a:lnTo>
                    <a:pt x="5728" y="3050"/>
                  </a:lnTo>
                  <a:lnTo>
                    <a:pt x="5725" y="3047"/>
                  </a:lnTo>
                  <a:lnTo>
                    <a:pt x="5725" y="3041"/>
                  </a:lnTo>
                  <a:lnTo>
                    <a:pt x="5725" y="3033"/>
                  </a:lnTo>
                  <a:lnTo>
                    <a:pt x="5729" y="3017"/>
                  </a:lnTo>
                  <a:lnTo>
                    <a:pt x="5734" y="3002"/>
                  </a:lnTo>
                  <a:lnTo>
                    <a:pt x="5734" y="3002"/>
                  </a:lnTo>
                  <a:lnTo>
                    <a:pt x="5734" y="3001"/>
                  </a:lnTo>
                  <a:lnTo>
                    <a:pt x="5732" y="2998"/>
                  </a:lnTo>
                  <a:lnTo>
                    <a:pt x="5731" y="2998"/>
                  </a:lnTo>
                  <a:lnTo>
                    <a:pt x="5728" y="2996"/>
                  </a:lnTo>
                  <a:lnTo>
                    <a:pt x="5728" y="2996"/>
                  </a:lnTo>
                  <a:lnTo>
                    <a:pt x="5723" y="2998"/>
                  </a:lnTo>
                  <a:lnTo>
                    <a:pt x="5716" y="3001"/>
                  </a:lnTo>
                  <a:lnTo>
                    <a:pt x="5703" y="3008"/>
                  </a:lnTo>
                  <a:lnTo>
                    <a:pt x="5696" y="3013"/>
                  </a:lnTo>
                  <a:lnTo>
                    <a:pt x="5691" y="3018"/>
                  </a:lnTo>
                  <a:lnTo>
                    <a:pt x="5687" y="3024"/>
                  </a:lnTo>
                  <a:lnTo>
                    <a:pt x="5685" y="3030"/>
                  </a:lnTo>
                  <a:lnTo>
                    <a:pt x="5685" y="3030"/>
                  </a:lnTo>
                  <a:lnTo>
                    <a:pt x="5684" y="3038"/>
                  </a:lnTo>
                  <a:lnTo>
                    <a:pt x="5679" y="3044"/>
                  </a:lnTo>
                  <a:lnTo>
                    <a:pt x="5673" y="3050"/>
                  </a:lnTo>
                  <a:lnTo>
                    <a:pt x="5666" y="3054"/>
                  </a:lnTo>
                  <a:lnTo>
                    <a:pt x="5654" y="3063"/>
                  </a:lnTo>
                  <a:lnTo>
                    <a:pt x="5651" y="3067"/>
                  </a:lnTo>
                  <a:lnTo>
                    <a:pt x="5650" y="3072"/>
                  </a:lnTo>
                  <a:lnTo>
                    <a:pt x="5650" y="3072"/>
                  </a:lnTo>
                  <a:lnTo>
                    <a:pt x="5648" y="3083"/>
                  </a:lnTo>
                  <a:lnTo>
                    <a:pt x="5648" y="3089"/>
                  </a:lnTo>
                  <a:lnTo>
                    <a:pt x="5647" y="3094"/>
                  </a:lnTo>
                  <a:lnTo>
                    <a:pt x="5644" y="3095"/>
                  </a:lnTo>
                  <a:lnTo>
                    <a:pt x="5635" y="3097"/>
                  </a:lnTo>
                  <a:lnTo>
                    <a:pt x="5628" y="3098"/>
                  </a:lnTo>
                  <a:lnTo>
                    <a:pt x="5620" y="3101"/>
                  </a:lnTo>
                  <a:lnTo>
                    <a:pt x="5620" y="3101"/>
                  </a:lnTo>
                  <a:lnTo>
                    <a:pt x="5613" y="3104"/>
                  </a:lnTo>
                  <a:lnTo>
                    <a:pt x="5605" y="3106"/>
                  </a:lnTo>
                  <a:lnTo>
                    <a:pt x="5586" y="3106"/>
                  </a:lnTo>
                  <a:lnTo>
                    <a:pt x="5586" y="3106"/>
                  </a:lnTo>
                  <a:lnTo>
                    <a:pt x="5571" y="3106"/>
                  </a:lnTo>
                  <a:lnTo>
                    <a:pt x="5557" y="3104"/>
                  </a:lnTo>
                  <a:lnTo>
                    <a:pt x="5540" y="3101"/>
                  </a:lnTo>
                  <a:lnTo>
                    <a:pt x="5527" y="3098"/>
                  </a:lnTo>
                  <a:lnTo>
                    <a:pt x="5514" y="3095"/>
                  </a:lnTo>
                  <a:lnTo>
                    <a:pt x="5505" y="3091"/>
                  </a:lnTo>
                  <a:lnTo>
                    <a:pt x="5498" y="3085"/>
                  </a:lnTo>
                  <a:lnTo>
                    <a:pt x="5495" y="3082"/>
                  </a:lnTo>
                  <a:lnTo>
                    <a:pt x="5495" y="3079"/>
                  </a:lnTo>
                  <a:lnTo>
                    <a:pt x="5495" y="3079"/>
                  </a:lnTo>
                  <a:lnTo>
                    <a:pt x="5493" y="3076"/>
                  </a:lnTo>
                  <a:lnTo>
                    <a:pt x="5490" y="3072"/>
                  </a:lnTo>
                  <a:lnTo>
                    <a:pt x="5481" y="3064"/>
                  </a:lnTo>
                  <a:lnTo>
                    <a:pt x="5470" y="3058"/>
                  </a:lnTo>
                  <a:lnTo>
                    <a:pt x="5456" y="3051"/>
                  </a:lnTo>
                  <a:lnTo>
                    <a:pt x="5443" y="3044"/>
                  </a:lnTo>
                  <a:lnTo>
                    <a:pt x="5431" y="3036"/>
                  </a:lnTo>
                  <a:lnTo>
                    <a:pt x="5425" y="3032"/>
                  </a:lnTo>
                  <a:lnTo>
                    <a:pt x="5422" y="3027"/>
                  </a:lnTo>
                  <a:lnTo>
                    <a:pt x="5419" y="3021"/>
                  </a:lnTo>
                  <a:lnTo>
                    <a:pt x="5418" y="3017"/>
                  </a:lnTo>
                  <a:lnTo>
                    <a:pt x="5418" y="3017"/>
                  </a:lnTo>
                  <a:lnTo>
                    <a:pt x="5415" y="3007"/>
                  </a:lnTo>
                  <a:lnTo>
                    <a:pt x="5410" y="2998"/>
                  </a:lnTo>
                  <a:lnTo>
                    <a:pt x="5402" y="2982"/>
                  </a:lnTo>
                  <a:lnTo>
                    <a:pt x="5399" y="2974"/>
                  </a:lnTo>
                  <a:lnTo>
                    <a:pt x="5397" y="2965"/>
                  </a:lnTo>
                  <a:lnTo>
                    <a:pt x="5399" y="2961"/>
                  </a:lnTo>
                  <a:lnTo>
                    <a:pt x="5400" y="2956"/>
                  </a:lnTo>
                  <a:lnTo>
                    <a:pt x="5409" y="2945"/>
                  </a:lnTo>
                  <a:lnTo>
                    <a:pt x="5409" y="2945"/>
                  </a:lnTo>
                  <a:lnTo>
                    <a:pt x="5413" y="2937"/>
                  </a:lnTo>
                  <a:lnTo>
                    <a:pt x="5418" y="2930"/>
                  </a:lnTo>
                  <a:lnTo>
                    <a:pt x="5419" y="2924"/>
                  </a:lnTo>
                  <a:lnTo>
                    <a:pt x="5419" y="2919"/>
                  </a:lnTo>
                  <a:lnTo>
                    <a:pt x="5416" y="2915"/>
                  </a:lnTo>
                  <a:lnTo>
                    <a:pt x="5413" y="2912"/>
                  </a:lnTo>
                  <a:lnTo>
                    <a:pt x="5409" y="2909"/>
                  </a:lnTo>
                  <a:lnTo>
                    <a:pt x="5403" y="2909"/>
                  </a:lnTo>
                  <a:lnTo>
                    <a:pt x="5403" y="2909"/>
                  </a:lnTo>
                  <a:lnTo>
                    <a:pt x="5397" y="2909"/>
                  </a:lnTo>
                  <a:lnTo>
                    <a:pt x="5391" y="2912"/>
                  </a:lnTo>
                  <a:lnTo>
                    <a:pt x="5384" y="2917"/>
                  </a:lnTo>
                  <a:lnTo>
                    <a:pt x="5376" y="2921"/>
                  </a:lnTo>
                  <a:lnTo>
                    <a:pt x="5376" y="2921"/>
                  </a:lnTo>
                  <a:lnTo>
                    <a:pt x="5368" y="2927"/>
                  </a:lnTo>
                  <a:lnTo>
                    <a:pt x="5365" y="2928"/>
                  </a:lnTo>
                  <a:lnTo>
                    <a:pt x="5360" y="2930"/>
                  </a:lnTo>
                  <a:lnTo>
                    <a:pt x="5360" y="2930"/>
                  </a:lnTo>
                  <a:lnTo>
                    <a:pt x="5356" y="2928"/>
                  </a:lnTo>
                  <a:lnTo>
                    <a:pt x="5353" y="2926"/>
                  </a:lnTo>
                  <a:lnTo>
                    <a:pt x="5350" y="2921"/>
                  </a:lnTo>
                  <a:lnTo>
                    <a:pt x="5350" y="2915"/>
                  </a:lnTo>
                  <a:lnTo>
                    <a:pt x="5351" y="2909"/>
                  </a:lnTo>
                  <a:lnTo>
                    <a:pt x="5356" y="2903"/>
                  </a:lnTo>
                  <a:lnTo>
                    <a:pt x="5362" y="2897"/>
                  </a:lnTo>
                  <a:lnTo>
                    <a:pt x="5371" y="2893"/>
                  </a:lnTo>
                  <a:lnTo>
                    <a:pt x="5371" y="2893"/>
                  </a:lnTo>
                  <a:lnTo>
                    <a:pt x="5402" y="2883"/>
                  </a:lnTo>
                  <a:lnTo>
                    <a:pt x="5418" y="2875"/>
                  </a:lnTo>
                  <a:lnTo>
                    <a:pt x="5431" y="2866"/>
                  </a:lnTo>
                  <a:lnTo>
                    <a:pt x="5437" y="2861"/>
                  </a:lnTo>
                  <a:lnTo>
                    <a:pt x="5443" y="2855"/>
                  </a:lnTo>
                  <a:lnTo>
                    <a:pt x="5446" y="2849"/>
                  </a:lnTo>
                  <a:lnTo>
                    <a:pt x="5449" y="2841"/>
                  </a:lnTo>
                  <a:lnTo>
                    <a:pt x="5449" y="2832"/>
                  </a:lnTo>
                  <a:lnTo>
                    <a:pt x="5447" y="2824"/>
                  </a:lnTo>
                  <a:lnTo>
                    <a:pt x="5444" y="2813"/>
                  </a:lnTo>
                  <a:lnTo>
                    <a:pt x="5440" y="2803"/>
                  </a:lnTo>
                  <a:lnTo>
                    <a:pt x="5440" y="2803"/>
                  </a:lnTo>
                  <a:lnTo>
                    <a:pt x="5436" y="2797"/>
                  </a:lnTo>
                  <a:lnTo>
                    <a:pt x="5431" y="2793"/>
                  </a:lnTo>
                  <a:lnTo>
                    <a:pt x="5424" y="2788"/>
                  </a:lnTo>
                  <a:lnTo>
                    <a:pt x="5418" y="2785"/>
                  </a:lnTo>
                  <a:lnTo>
                    <a:pt x="5409" y="2782"/>
                  </a:lnTo>
                  <a:lnTo>
                    <a:pt x="5400" y="2781"/>
                  </a:lnTo>
                  <a:lnTo>
                    <a:pt x="5381" y="2779"/>
                  </a:lnTo>
                  <a:lnTo>
                    <a:pt x="5381" y="2779"/>
                  </a:lnTo>
                  <a:lnTo>
                    <a:pt x="5365" y="2781"/>
                  </a:lnTo>
                  <a:lnTo>
                    <a:pt x="5350" y="2782"/>
                  </a:lnTo>
                  <a:lnTo>
                    <a:pt x="5314" y="2788"/>
                  </a:lnTo>
                  <a:lnTo>
                    <a:pt x="5279" y="2797"/>
                  </a:lnTo>
                  <a:lnTo>
                    <a:pt x="5244" y="2807"/>
                  </a:lnTo>
                  <a:lnTo>
                    <a:pt x="5210" y="2819"/>
                  </a:lnTo>
                  <a:lnTo>
                    <a:pt x="5179" y="2831"/>
                  </a:lnTo>
                  <a:lnTo>
                    <a:pt x="5154" y="2843"/>
                  </a:lnTo>
                  <a:lnTo>
                    <a:pt x="5134" y="2853"/>
                  </a:lnTo>
                  <a:lnTo>
                    <a:pt x="5134" y="2853"/>
                  </a:lnTo>
                  <a:lnTo>
                    <a:pt x="5124" y="2859"/>
                  </a:lnTo>
                  <a:lnTo>
                    <a:pt x="5114" y="2868"/>
                  </a:lnTo>
                  <a:lnTo>
                    <a:pt x="5091" y="2886"/>
                  </a:lnTo>
                  <a:lnTo>
                    <a:pt x="5069" y="2908"/>
                  </a:lnTo>
                  <a:lnTo>
                    <a:pt x="5049" y="2930"/>
                  </a:lnTo>
                  <a:lnTo>
                    <a:pt x="5028" y="2951"/>
                  </a:lnTo>
                  <a:lnTo>
                    <a:pt x="5010" y="2968"/>
                  </a:lnTo>
                  <a:lnTo>
                    <a:pt x="5001" y="2974"/>
                  </a:lnTo>
                  <a:lnTo>
                    <a:pt x="4994" y="2980"/>
                  </a:lnTo>
                  <a:lnTo>
                    <a:pt x="4988" y="2983"/>
                  </a:lnTo>
                  <a:lnTo>
                    <a:pt x="4981" y="2984"/>
                  </a:lnTo>
                  <a:lnTo>
                    <a:pt x="4981" y="2984"/>
                  </a:lnTo>
                  <a:lnTo>
                    <a:pt x="4978" y="2983"/>
                  </a:lnTo>
                  <a:lnTo>
                    <a:pt x="4975" y="2982"/>
                  </a:lnTo>
                  <a:lnTo>
                    <a:pt x="4975" y="2979"/>
                  </a:lnTo>
                  <a:lnTo>
                    <a:pt x="4978" y="2976"/>
                  </a:lnTo>
                  <a:lnTo>
                    <a:pt x="4985" y="2965"/>
                  </a:lnTo>
                  <a:lnTo>
                    <a:pt x="4997" y="2955"/>
                  </a:lnTo>
                  <a:lnTo>
                    <a:pt x="5027" y="2930"/>
                  </a:lnTo>
                  <a:lnTo>
                    <a:pt x="5038" y="2919"/>
                  </a:lnTo>
                  <a:lnTo>
                    <a:pt x="5046" y="2911"/>
                  </a:lnTo>
                  <a:lnTo>
                    <a:pt x="5046" y="2911"/>
                  </a:lnTo>
                  <a:lnTo>
                    <a:pt x="5049" y="2903"/>
                  </a:lnTo>
                  <a:lnTo>
                    <a:pt x="5050" y="2897"/>
                  </a:lnTo>
                  <a:lnTo>
                    <a:pt x="5052" y="2887"/>
                  </a:lnTo>
                  <a:lnTo>
                    <a:pt x="5052" y="2878"/>
                  </a:lnTo>
                  <a:lnTo>
                    <a:pt x="5052" y="2877"/>
                  </a:lnTo>
                  <a:lnTo>
                    <a:pt x="5055" y="2875"/>
                  </a:lnTo>
                  <a:lnTo>
                    <a:pt x="5055" y="2875"/>
                  </a:lnTo>
                  <a:lnTo>
                    <a:pt x="5059" y="2878"/>
                  </a:lnTo>
                  <a:lnTo>
                    <a:pt x="5059" y="2878"/>
                  </a:lnTo>
                  <a:lnTo>
                    <a:pt x="5062" y="2878"/>
                  </a:lnTo>
                  <a:lnTo>
                    <a:pt x="5062" y="2878"/>
                  </a:lnTo>
                  <a:lnTo>
                    <a:pt x="5066" y="2877"/>
                  </a:lnTo>
                  <a:lnTo>
                    <a:pt x="5071" y="2875"/>
                  </a:lnTo>
                  <a:lnTo>
                    <a:pt x="5081" y="2866"/>
                  </a:lnTo>
                  <a:lnTo>
                    <a:pt x="5093" y="2855"/>
                  </a:lnTo>
                  <a:lnTo>
                    <a:pt x="5106" y="2841"/>
                  </a:lnTo>
                  <a:lnTo>
                    <a:pt x="5133" y="2810"/>
                  </a:lnTo>
                  <a:lnTo>
                    <a:pt x="5146" y="2795"/>
                  </a:lnTo>
                  <a:lnTo>
                    <a:pt x="5158" y="2785"/>
                  </a:lnTo>
                  <a:lnTo>
                    <a:pt x="5158" y="2785"/>
                  </a:lnTo>
                  <a:lnTo>
                    <a:pt x="5170" y="2779"/>
                  </a:lnTo>
                  <a:lnTo>
                    <a:pt x="5180" y="2775"/>
                  </a:lnTo>
                  <a:lnTo>
                    <a:pt x="5192" y="2773"/>
                  </a:lnTo>
                  <a:lnTo>
                    <a:pt x="5202" y="2772"/>
                  </a:lnTo>
                  <a:lnTo>
                    <a:pt x="5202" y="2772"/>
                  </a:lnTo>
                  <a:lnTo>
                    <a:pt x="5208" y="2773"/>
                  </a:lnTo>
                  <a:lnTo>
                    <a:pt x="5208" y="2773"/>
                  </a:lnTo>
                  <a:lnTo>
                    <a:pt x="5213" y="2773"/>
                  </a:lnTo>
                  <a:lnTo>
                    <a:pt x="5213" y="2773"/>
                  </a:lnTo>
                  <a:lnTo>
                    <a:pt x="5220" y="2772"/>
                  </a:lnTo>
                  <a:lnTo>
                    <a:pt x="5226" y="2772"/>
                  </a:lnTo>
                  <a:lnTo>
                    <a:pt x="5229" y="2769"/>
                  </a:lnTo>
                  <a:lnTo>
                    <a:pt x="5232" y="2763"/>
                  </a:lnTo>
                  <a:lnTo>
                    <a:pt x="5232" y="2763"/>
                  </a:lnTo>
                  <a:lnTo>
                    <a:pt x="5233" y="2756"/>
                  </a:lnTo>
                  <a:lnTo>
                    <a:pt x="5238" y="2750"/>
                  </a:lnTo>
                  <a:lnTo>
                    <a:pt x="5242" y="2742"/>
                  </a:lnTo>
                  <a:lnTo>
                    <a:pt x="5248" y="2735"/>
                  </a:lnTo>
                  <a:lnTo>
                    <a:pt x="5263" y="2720"/>
                  </a:lnTo>
                  <a:lnTo>
                    <a:pt x="5284" y="2701"/>
                  </a:lnTo>
                  <a:lnTo>
                    <a:pt x="5284" y="2701"/>
                  </a:lnTo>
                  <a:lnTo>
                    <a:pt x="5289" y="2698"/>
                  </a:lnTo>
                  <a:lnTo>
                    <a:pt x="5298" y="2695"/>
                  </a:lnTo>
                  <a:lnTo>
                    <a:pt x="5326" y="2689"/>
                  </a:lnTo>
                  <a:lnTo>
                    <a:pt x="5365" y="2685"/>
                  </a:lnTo>
                  <a:lnTo>
                    <a:pt x="5409" y="2682"/>
                  </a:lnTo>
                  <a:lnTo>
                    <a:pt x="5459" y="2680"/>
                  </a:lnTo>
                  <a:lnTo>
                    <a:pt x="5512" y="2679"/>
                  </a:lnTo>
                  <a:lnTo>
                    <a:pt x="5613" y="2677"/>
                  </a:lnTo>
                  <a:lnTo>
                    <a:pt x="5613" y="2677"/>
                  </a:lnTo>
                  <a:lnTo>
                    <a:pt x="5685" y="2679"/>
                  </a:lnTo>
                  <a:lnTo>
                    <a:pt x="5723" y="2679"/>
                  </a:lnTo>
                  <a:lnTo>
                    <a:pt x="5723" y="2679"/>
                  </a:lnTo>
                  <a:lnTo>
                    <a:pt x="5726" y="2679"/>
                  </a:lnTo>
                  <a:lnTo>
                    <a:pt x="5726" y="2679"/>
                  </a:lnTo>
                  <a:lnTo>
                    <a:pt x="5732" y="2679"/>
                  </a:lnTo>
                  <a:lnTo>
                    <a:pt x="5741" y="2677"/>
                  </a:lnTo>
                  <a:lnTo>
                    <a:pt x="5757" y="2672"/>
                  </a:lnTo>
                  <a:lnTo>
                    <a:pt x="5777" y="2663"/>
                  </a:lnTo>
                  <a:lnTo>
                    <a:pt x="5794" y="2651"/>
                  </a:lnTo>
                  <a:lnTo>
                    <a:pt x="5812" y="2639"/>
                  </a:lnTo>
                  <a:lnTo>
                    <a:pt x="5828" y="2626"/>
                  </a:lnTo>
                  <a:lnTo>
                    <a:pt x="5842" y="2612"/>
                  </a:lnTo>
                  <a:lnTo>
                    <a:pt x="5851" y="2601"/>
                  </a:lnTo>
                  <a:lnTo>
                    <a:pt x="5851" y="2601"/>
                  </a:lnTo>
                  <a:lnTo>
                    <a:pt x="5856" y="2593"/>
                  </a:lnTo>
                  <a:lnTo>
                    <a:pt x="5864" y="2586"/>
                  </a:lnTo>
                  <a:lnTo>
                    <a:pt x="5870" y="2581"/>
                  </a:lnTo>
                  <a:lnTo>
                    <a:pt x="5877" y="2577"/>
                  </a:lnTo>
                  <a:lnTo>
                    <a:pt x="5886" y="2574"/>
                  </a:lnTo>
                  <a:lnTo>
                    <a:pt x="5895" y="2573"/>
                  </a:lnTo>
                  <a:lnTo>
                    <a:pt x="5916" y="2571"/>
                  </a:lnTo>
                  <a:lnTo>
                    <a:pt x="5916" y="2571"/>
                  </a:lnTo>
                  <a:lnTo>
                    <a:pt x="5948" y="2573"/>
                  </a:lnTo>
                  <a:lnTo>
                    <a:pt x="5948" y="2573"/>
                  </a:lnTo>
                  <a:lnTo>
                    <a:pt x="5952" y="2573"/>
                  </a:lnTo>
                  <a:lnTo>
                    <a:pt x="5952" y="2573"/>
                  </a:lnTo>
                  <a:lnTo>
                    <a:pt x="5961" y="2573"/>
                  </a:lnTo>
                  <a:lnTo>
                    <a:pt x="5969" y="2571"/>
                  </a:lnTo>
                  <a:lnTo>
                    <a:pt x="5983" y="2565"/>
                  </a:lnTo>
                  <a:lnTo>
                    <a:pt x="5997" y="2558"/>
                  </a:lnTo>
                  <a:lnTo>
                    <a:pt x="6008" y="2549"/>
                  </a:lnTo>
                  <a:lnTo>
                    <a:pt x="6028" y="2530"/>
                  </a:lnTo>
                  <a:lnTo>
                    <a:pt x="6037" y="2521"/>
                  </a:lnTo>
                  <a:lnTo>
                    <a:pt x="6047" y="2514"/>
                  </a:lnTo>
                  <a:lnTo>
                    <a:pt x="6047" y="2514"/>
                  </a:lnTo>
                  <a:lnTo>
                    <a:pt x="6054" y="2508"/>
                  </a:lnTo>
                  <a:lnTo>
                    <a:pt x="6059" y="2502"/>
                  </a:lnTo>
                  <a:lnTo>
                    <a:pt x="6062" y="2497"/>
                  </a:lnTo>
                  <a:lnTo>
                    <a:pt x="6060" y="2494"/>
                  </a:lnTo>
                  <a:lnTo>
                    <a:pt x="6059" y="2490"/>
                  </a:lnTo>
                  <a:lnTo>
                    <a:pt x="6054" y="2488"/>
                  </a:lnTo>
                  <a:lnTo>
                    <a:pt x="6040" y="2484"/>
                  </a:lnTo>
                  <a:lnTo>
                    <a:pt x="6040" y="2484"/>
                  </a:lnTo>
                  <a:lnTo>
                    <a:pt x="6025" y="2478"/>
                  </a:lnTo>
                  <a:lnTo>
                    <a:pt x="6019" y="2475"/>
                  </a:lnTo>
                  <a:lnTo>
                    <a:pt x="6013" y="2472"/>
                  </a:lnTo>
                  <a:lnTo>
                    <a:pt x="6011" y="2469"/>
                  </a:lnTo>
                  <a:lnTo>
                    <a:pt x="6010" y="2466"/>
                  </a:lnTo>
                  <a:lnTo>
                    <a:pt x="6013" y="2465"/>
                  </a:lnTo>
                  <a:lnTo>
                    <a:pt x="6020" y="2463"/>
                  </a:lnTo>
                  <a:lnTo>
                    <a:pt x="6020" y="2463"/>
                  </a:lnTo>
                  <a:lnTo>
                    <a:pt x="6028" y="2462"/>
                  </a:lnTo>
                  <a:lnTo>
                    <a:pt x="6034" y="2460"/>
                  </a:lnTo>
                  <a:lnTo>
                    <a:pt x="6041" y="2456"/>
                  </a:lnTo>
                  <a:lnTo>
                    <a:pt x="6045" y="2451"/>
                  </a:lnTo>
                  <a:lnTo>
                    <a:pt x="6050" y="2447"/>
                  </a:lnTo>
                  <a:lnTo>
                    <a:pt x="6054" y="2440"/>
                  </a:lnTo>
                  <a:lnTo>
                    <a:pt x="6062" y="2420"/>
                  </a:lnTo>
                  <a:lnTo>
                    <a:pt x="6062" y="2420"/>
                  </a:lnTo>
                  <a:lnTo>
                    <a:pt x="6065" y="2412"/>
                  </a:lnTo>
                  <a:lnTo>
                    <a:pt x="6065" y="2406"/>
                  </a:lnTo>
                  <a:lnTo>
                    <a:pt x="6062" y="2401"/>
                  </a:lnTo>
                  <a:lnTo>
                    <a:pt x="6057" y="2398"/>
                  </a:lnTo>
                  <a:lnTo>
                    <a:pt x="6044" y="2388"/>
                  </a:lnTo>
                  <a:lnTo>
                    <a:pt x="6035" y="2379"/>
                  </a:lnTo>
                  <a:lnTo>
                    <a:pt x="6025" y="2366"/>
                  </a:lnTo>
                  <a:lnTo>
                    <a:pt x="6025" y="2366"/>
                  </a:lnTo>
                  <a:lnTo>
                    <a:pt x="6019" y="2360"/>
                  </a:lnTo>
                  <a:lnTo>
                    <a:pt x="6013" y="2356"/>
                  </a:lnTo>
                  <a:lnTo>
                    <a:pt x="6007" y="2352"/>
                  </a:lnTo>
                  <a:lnTo>
                    <a:pt x="6003" y="2351"/>
                  </a:lnTo>
                  <a:lnTo>
                    <a:pt x="6003" y="2351"/>
                  </a:lnTo>
                  <a:lnTo>
                    <a:pt x="5997" y="2352"/>
                  </a:lnTo>
                  <a:lnTo>
                    <a:pt x="5991" y="2356"/>
                  </a:lnTo>
                  <a:lnTo>
                    <a:pt x="5979" y="2364"/>
                  </a:lnTo>
                  <a:lnTo>
                    <a:pt x="5979" y="2364"/>
                  </a:lnTo>
                  <a:lnTo>
                    <a:pt x="5966" y="2372"/>
                  </a:lnTo>
                  <a:lnTo>
                    <a:pt x="5960" y="2375"/>
                  </a:lnTo>
                  <a:lnTo>
                    <a:pt x="5952" y="2376"/>
                  </a:lnTo>
                  <a:lnTo>
                    <a:pt x="5952" y="2376"/>
                  </a:lnTo>
                  <a:lnTo>
                    <a:pt x="5949" y="2376"/>
                  </a:lnTo>
                  <a:lnTo>
                    <a:pt x="5949" y="2376"/>
                  </a:lnTo>
                  <a:lnTo>
                    <a:pt x="5945" y="2375"/>
                  </a:lnTo>
                  <a:lnTo>
                    <a:pt x="5942" y="2373"/>
                  </a:lnTo>
                  <a:lnTo>
                    <a:pt x="5941" y="2370"/>
                  </a:lnTo>
                  <a:lnTo>
                    <a:pt x="5939" y="2367"/>
                  </a:lnTo>
                  <a:lnTo>
                    <a:pt x="5942" y="2360"/>
                  </a:lnTo>
                  <a:lnTo>
                    <a:pt x="5945" y="2352"/>
                  </a:lnTo>
                  <a:lnTo>
                    <a:pt x="5949" y="2344"/>
                  </a:lnTo>
                  <a:lnTo>
                    <a:pt x="5952" y="2335"/>
                  </a:lnTo>
                  <a:lnTo>
                    <a:pt x="5952" y="2330"/>
                  </a:lnTo>
                  <a:lnTo>
                    <a:pt x="5951" y="2326"/>
                  </a:lnTo>
                  <a:lnTo>
                    <a:pt x="5948" y="2323"/>
                  </a:lnTo>
                  <a:lnTo>
                    <a:pt x="5945" y="2320"/>
                  </a:lnTo>
                  <a:lnTo>
                    <a:pt x="5945" y="2320"/>
                  </a:lnTo>
                  <a:lnTo>
                    <a:pt x="5939" y="2316"/>
                  </a:lnTo>
                  <a:lnTo>
                    <a:pt x="5932" y="2314"/>
                  </a:lnTo>
                  <a:lnTo>
                    <a:pt x="5924" y="2313"/>
                  </a:lnTo>
                  <a:lnTo>
                    <a:pt x="5917" y="2313"/>
                  </a:lnTo>
                  <a:lnTo>
                    <a:pt x="5917" y="2313"/>
                  </a:lnTo>
                  <a:lnTo>
                    <a:pt x="5907" y="2313"/>
                  </a:lnTo>
                  <a:lnTo>
                    <a:pt x="5898" y="2314"/>
                  </a:lnTo>
                  <a:lnTo>
                    <a:pt x="5887" y="2317"/>
                  </a:lnTo>
                  <a:lnTo>
                    <a:pt x="5877" y="2322"/>
                  </a:lnTo>
                  <a:lnTo>
                    <a:pt x="5865" y="2326"/>
                  </a:lnTo>
                  <a:lnTo>
                    <a:pt x="5855" y="2332"/>
                  </a:lnTo>
                  <a:lnTo>
                    <a:pt x="5845" y="2338"/>
                  </a:lnTo>
                  <a:lnTo>
                    <a:pt x="5836" y="2347"/>
                  </a:lnTo>
                  <a:lnTo>
                    <a:pt x="5836" y="2347"/>
                  </a:lnTo>
                  <a:lnTo>
                    <a:pt x="5824" y="2354"/>
                  </a:lnTo>
                  <a:lnTo>
                    <a:pt x="5817" y="2359"/>
                  </a:lnTo>
                  <a:lnTo>
                    <a:pt x="5809" y="2360"/>
                  </a:lnTo>
                  <a:lnTo>
                    <a:pt x="5803" y="2361"/>
                  </a:lnTo>
                  <a:lnTo>
                    <a:pt x="5803" y="2361"/>
                  </a:lnTo>
                  <a:lnTo>
                    <a:pt x="5800" y="2361"/>
                  </a:lnTo>
                  <a:lnTo>
                    <a:pt x="5800" y="2361"/>
                  </a:lnTo>
                  <a:lnTo>
                    <a:pt x="5796" y="2361"/>
                  </a:lnTo>
                  <a:lnTo>
                    <a:pt x="5796" y="2361"/>
                  </a:lnTo>
                  <a:lnTo>
                    <a:pt x="5791" y="2361"/>
                  </a:lnTo>
                  <a:lnTo>
                    <a:pt x="5784" y="2363"/>
                  </a:lnTo>
                  <a:lnTo>
                    <a:pt x="5777" y="2367"/>
                  </a:lnTo>
                  <a:lnTo>
                    <a:pt x="5768" y="2376"/>
                  </a:lnTo>
                  <a:lnTo>
                    <a:pt x="5768" y="2376"/>
                  </a:lnTo>
                  <a:lnTo>
                    <a:pt x="5757" y="2384"/>
                  </a:lnTo>
                  <a:lnTo>
                    <a:pt x="5753" y="2385"/>
                  </a:lnTo>
                  <a:lnTo>
                    <a:pt x="5750" y="2386"/>
                  </a:lnTo>
                  <a:lnTo>
                    <a:pt x="5750" y="2386"/>
                  </a:lnTo>
                  <a:lnTo>
                    <a:pt x="5746" y="2385"/>
                  </a:lnTo>
                  <a:lnTo>
                    <a:pt x="5743" y="2382"/>
                  </a:lnTo>
                  <a:lnTo>
                    <a:pt x="5741" y="2376"/>
                  </a:lnTo>
                  <a:lnTo>
                    <a:pt x="5741" y="2370"/>
                  </a:lnTo>
                  <a:lnTo>
                    <a:pt x="5741" y="2364"/>
                  </a:lnTo>
                  <a:lnTo>
                    <a:pt x="5744" y="2357"/>
                  </a:lnTo>
                  <a:lnTo>
                    <a:pt x="5747" y="2352"/>
                  </a:lnTo>
                  <a:lnTo>
                    <a:pt x="5750" y="2348"/>
                  </a:lnTo>
                  <a:lnTo>
                    <a:pt x="5750" y="2348"/>
                  </a:lnTo>
                  <a:lnTo>
                    <a:pt x="5756" y="2344"/>
                  </a:lnTo>
                  <a:lnTo>
                    <a:pt x="5762" y="2342"/>
                  </a:lnTo>
                  <a:lnTo>
                    <a:pt x="5772" y="2341"/>
                  </a:lnTo>
                  <a:lnTo>
                    <a:pt x="5777" y="2341"/>
                  </a:lnTo>
                  <a:lnTo>
                    <a:pt x="5781" y="2339"/>
                  </a:lnTo>
                  <a:lnTo>
                    <a:pt x="5787" y="2336"/>
                  </a:lnTo>
                  <a:lnTo>
                    <a:pt x="5791" y="2330"/>
                  </a:lnTo>
                  <a:lnTo>
                    <a:pt x="5791" y="2330"/>
                  </a:lnTo>
                  <a:lnTo>
                    <a:pt x="5797" y="2325"/>
                  </a:lnTo>
                  <a:lnTo>
                    <a:pt x="5802" y="2322"/>
                  </a:lnTo>
                  <a:lnTo>
                    <a:pt x="5809" y="2322"/>
                  </a:lnTo>
                  <a:lnTo>
                    <a:pt x="5815" y="2320"/>
                  </a:lnTo>
                  <a:lnTo>
                    <a:pt x="5822" y="2320"/>
                  </a:lnTo>
                  <a:lnTo>
                    <a:pt x="5833" y="2317"/>
                  </a:lnTo>
                  <a:lnTo>
                    <a:pt x="5843" y="2314"/>
                  </a:lnTo>
                  <a:lnTo>
                    <a:pt x="5855" y="2307"/>
                  </a:lnTo>
                  <a:lnTo>
                    <a:pt x="5855" y="2307"/>
                  </a:lnTo>
                  <a:lnTo>
                    <a:pt x="5868" y="2299"/>
                  </a:lnTo>
                  <a:lnTo>
                    <a:pt x="5882" y="2295"/>
                  </a:lnTo>
                  <a:lnTo>
                    <a:pt x="5893" y="2292"/>
                  </a:lnTo>
                  <a:lnTo>
                    <a:pt x="5904" y="2289"/>
                  </a:lnTo>
                  <a:lnTo>
                    <a:pt x="5914" y="2288"/>
                  </a:lnTo>
                  <a:lnTo>
                    <a:pt x="5921" y="2286"/>
                  </a:lnTo>
                  <a:lnTo>
                    <a:pt x="5929" y="2283"/>
                  </a:lnTo>
                  <a:lnTo>
                    <a:pt x="5933" y="2277"/>
                  </a:lnTo>
                  <a:lnTo>
                    <a:pt x="5933" y="2277"/>
                  </a:lnTo>
                  <a:lnTo>
                    <a:pt x="5936" y="2271"/>
                  </a:lnTo>
                  <a:lnTo>
                    <a:pt x="5936" y="2265"/>
                  </a:lnTo>
                  <a:lnTo>
                    <a:pt x="5933" y="2260"/>
                  </a:lnTo>
                  <a:lnTo>
                    <a:pt x="5929" y="2255"/>
                  </a:lnTo>
                  <a:lnTo>
                    <a:pt x="5923" y="2249"/>
                  </a:lnTo>
                  <a:lnTo>
                    <a:pt x="5914" y="2246"/>
                  </a:lnTo>
                  <a:lnTo>
                    <a:pt x="5905" y="2243"/>
                  </a:lnTo>
                  <a:lnTo>
                    <a:pt x="5896" y="2243"/>
                  </a:lnTo>
                  <a:lnTo>
                    <a:pt x="5896" y="2243"/>
                  </a:lnTo>
                  <a:lnTo>
                    <a:pt x="5882" y="2245"/>
                  </a:lnTo>
                  <a:lnTo>
                    <a:pt x="5882" y="2245"/>
                  </a:lnTo>
                  <a:lnTo>
                    <a:pt x="5876" y="2245"/>
                  </a:lnTo>
                  <a:lnTo>
                    <a:pt x="5876" y="2245"/>
                  </a:lnTo>
                  <a:lnTo>
                    <a:pt x="5865" y="2243"/>
                  </a:lnTo>
                  <a:lnTo>
                    <a:pt x="5856" y="2240"/>
                  </a:lnTo>
                  <a:lnTo>
                    <a:pt x="5848" y="2234"/>
                  </a:lnTo>
                  <a:lnTo>
                    <a:pt x="5840" y="2227"/>
                  </a:lnTo>
                  <a:lnTo>
                    <a:pt x="5840" y="2227"/>
                  </a:lnTo>
                  <a:lnTo>
                    <a:pt x="5825" y="2215"/>
                  </a:lnTo>
                  <a:lnTo>
                    <a:pt x="5818" y="2212"/>
                  </a:lnTo>
                  <a:lnTo>
                    <a:pt x="5811" y="2211"/>
                  </a:lnTo>
                  <a:lnTo>
                    <a:pt x="5811" y="2211"/>
                  </a:lnTo>
                  <a:lnTo>
                    <a:pt x="5806" y="2211"/>
                  </a:lnTo>
                  <a:lnTo>
                    <a:pt x="5802" y="2214"/>
                  </a:lnTo>
                  <a:lnTo>
                    <a:pt x="5802" y="2214"/>
                  </a:lnTo>
                  <a:lnTo>
                    <a:pt x="5797" y="2217"/>
                  </a:lnTo>
                  <a:lnTo>
                    <a:pt x="5793" y="2217"/>
                  </a:lnTo>
                  <a:lnTo>
                    <a:pt x="5793" y="2217"/>
                  </a:lnTo>
                  <a:lnTo>
                    <a:pt x="5790" y="2217"/>
                  </a:lnTo>
                  <a:lnTo>
                    <a:pt x="5787" y="2214"/>
                  </a:lnTo>
                  <a:lnTo>
                    <a:pt x="5783" y="2209"/>
                  </a:lnTo>
                  <a:lnTo>
                    <a:pt x="5783" y="2209"/>
                  </a:lnTo>
                  <a:lnTo>
                    <a:pt x="5778" y="2203"/>
                  </a:lnTo>
                  <a:lnTo>
                    <a:pt x="5774" y="2202"/>
                  </a:lnTo>
                  <a:lnTo>
                    <a:pt x="5771" y="2202"/>
                  </a:lnTo>
                  <a:lnTo>
                    <a:pt x="5771" y="2202"/>
                  </a:lnTo>
                  <a:lnTo>
                    <a:pt x="5766" y="2202"/>
                  </a:lnTo>
                  <a:lnTo>
                    <a:pt x="5760" y="2205"/>
                  </a:lnTo>
                  <a:lnTo>
                    <a:pt x="5760" y="2205"/>
                  </a:lnTo>
                  <a:lnTo>
                    <a:pt x="5752" y="2209"/>
                  </a:lnTo>
                  <a:lnTo>
                    <a:pt x="5744" y="2211"/>
                  </a:lnTo>
                  <a:lnTo>
                    <a:pt x="5744" y="2211"/>
                  </a:lnTo>
                  <a:lnTo>
                    <a:pt x="5738" y="2209"/>
                  </a:lnTo>
                  <a:lnTo>
                    <a:pt x="5734" y="2208"/>
                  </a:lnTo>
                  <a:lnTo>
                    <a:pt x="5729" y="2203"/>
                  </a:lnTo>
                  <a:lnTo>
                    <a:pt x="5725" y="2199"/>
                  </a:lnTo>
                  <a:lnTo>
                    <a:pt x="5716" y="2187"/>
                  </a:lnTo>
                  <a:lnTo>
                    <a:pt x="5710" y="2171"/>
                  </a:lnTo>
                  <a:lnTo>
                    <a:pt x="5710" y="2171"/>
                  </a:lnTo>
                  <a:lnTo>
                    <a:pt x="5707" y="2165"/>
                  </a:lnTo>
                  <a:lnTo>
                    <a:pt x="5703" y="2159"/>
                  </a:lnTo>
                  <a:lnTo>
                    <a:pt x="5693" y="2146"/>
                  </a:lnTo>
                  <a:lnTo>
                    <a:pt x="5678" y="2133"/>
                  </a:lnTo>
                  <a:lnTo>
                    <a:pt x="5662" y="2119"/>
                  </a:lnTo>
                  <a:lnTo>
                    <a:pt x="5644" y="2106"/>
                  </a:lnTo>
                  <a:lnTo>
                    <a:pt x="5626" y="2096"/>
                  </a:lnTo>
                  <a:lnTo>
                    <a:pt x="5608" y="2087"/>
                  </a:lnTo>
                  <a:lnTo>
                    <a:pt x="5591" y="2081"/>
                  </a:lnTo>
                  <a:lnTo>
                    <a:pt x="5591" y="2081"/>
                  </a:lnTo>
                  <a:lnTo>
                    <a:pt x="5582" y="2076"/>
                  </a:lnTo>
                  <a:lnTo>
                    <a:pt x="5574" y="2072"/>
                  </a:lnTo>
                  <a:lnTo>
                    <a:pt x="5571" y="2069"/>
                  </a:lnTo>
                  <a:lnTo>
                    <a:pt x="5570" y="2065"/>
                  </a:lnTo>
                  <a:lnTo>
                    <a:pt x="5571" y="2062"/>
                  </a:lnTo>
                  <a:lnTo>
                    <a:pt x="5574" y="2059"/>
                  </a:lnTo>
                  <a:lnTo>
                    <a:pt x="5577" y="2057"/>
                  </a:lnTo>
                  <a:lnTo>
                    <a:pt x="5583" y="2056"/>
                  </a:lnTo>
                  <a:lnTo>
                    <a:pt x="5583" y="2056"/>
                  </a:lnTo>
                  <a:lnTo>
                    <a:pt x="5591" y="2057"/>
                  </a:lnTo>
                  <a:lnTo>
                    <a:pt x="5599" y="2062"/>
                  </a:lnTo>
                  <a:lnTo>
                    <a:pt x="5599" y="2062"/>
                  </a:lnTo>
                  <a:lnTo>
                    <a:pt x="5605" y="2065"/>
                  </a:lnTo>
                  <a:lnTo>
                    <a:pt x="5611" y="2066"/>
                  </a:lnTo>
                  <a:lnTo>
                    <a:pt x="5611" y="2066"/>
                  </a:lnTo>
                  <a:lnTo>
                    <a:pt x="5619" y="2065"/>
                  </a:lnTo>
                  <a:lnTo>
                    <a:pt x="5625" y="2062"/>
                  </a:lnTo>
                  <a:lnTo>
                    <a:pt x="5632" y="2057"/>
                  </a:lnTo>
                  <a:lnTo>
                    <a:pt x="5638" y="2053"/>
                  </a:lnTo>
                  <a:lnTo>
                    <a:pt x="5648" y="2041"/>
                  </a:lnTo>
                  <a:lnTo>
                    <a:pt x="5656" y="2031"/>
                  </a:lnTo>
                  <a:lnTo>
                    <a:pt x="5656" y="2031"/>
                  </a:lnTo>
                  <a:lnTo>
                    <a:pt x="5657" y="2025"/>
                  </a:lnTo>
                  <a:lnTo>
                    <a:pt x="5657" y="2019"/>
                  </a:lnTo>
                  <a:lnTo>
                    <a:pt x="5654" y="2014"/>
                  </a:lnTo>
                  <a:lnTo>
                    <a:pt x="5650" y="2008"/>
                  </a:lnTo>
                  <a:lnTo>
                    <a:pt x="5644" y="2006"/>
                  </a:lnTo>
                  <a:lnTo>
                    <a:pt x="5638" y="2003"/>
                  </a:lnTo>
                  <a:lnTo>
                    <a:pt x="5628" y="1998"/>
                  </a:lnTo>
                  <a:lnTo>
                    <a:pt x="5628" y="1998"/>
                  </a:lnTo>
                  <a:lnTo>
                    <a:pt x="5623" y="1997"/>
                  </a:lnTo>
                  <a:lnTo>
                    <a:pt x="5620" y="1995"/>
                  </a:lnTo>
                  <a:lnTo>
                    <a:pt x="5619" y="1991"/>
                  </a:lnTo>
                  <a:lnTo>
                    <a:pt x="5617" y="1985"/>
                  </a:lnTo>
                  <a:lnTo>
                    <a:pt x="5616" y="1973"/>
                  </a:lnTo>
                  <a:lnTo>
                    <a:pt x="5617" y="1961"/>
                  </a:lnTo>
                  <a:lnTo>
                    <a:pt x="5617" y="1961"/>
                  </a:lnTo>
                  <a:lnTo>
                    <a:pt x="5617" y="1958"/>
                  </a:lnTo>
                  <a:lnTo>
                    <a:pt x="5617" y="1955"/>
                  </a:lnTo>
                  <a:lnTo>
                    <a:pt x="5613" y="1949"/>
                  </a:lnTo>
                  <a:lnTo>
                    <a:pt x="5605" y="1942"/>
                  </a:lnTo>
                  <a:lnTo>
                    <a:pt x="5597" y="1936"/>
                  </a:lnTo>
                  <a:lnTo>
                    <a:pt x="5580" y="1923"/>
                  </a:lnTo>
                  <a:lnTo>
                    <a:pt x="5574" y="1915"/>
                  </a:lnTo>
                  <a:lnTo>
                    <a:pt x="5573" y="1910"/>
                  </a:lnTo>
                  <a:lnTo>
                    <a:pt x="5573" y="1910"/>
                  </a:lnTo>
                  <a:lnTo>
                    <a:pt x="5571" y="1904"/>
                  </a:lnTo>
                  <a:lnTo>
                    <a:pt x="5567" y="1899"/>
                  </a:lnTo>
                  <a:lnTo>
                    <a:pt x="5558" y="1889"/>
                  </a:lnTo>
                  <a:lnTo>
                    <a:pt x="5549" y="1879"/>
                  </a:lnTo>
                  <a:lnTo>
                    <a:pt x="5546" y="1874"/>
                  </a:lnTo>
                  <a:lnTo>
                    <a:pt x="5546" y="1870"/>
                  </a:lnTo>
                  <a:lnTo>
                    <a:pt x="5546" y="1870"/>
                  </a:lnTo>
                  <a:lnTo>
                    <a:pt x="5545" y="1864"/>
                  </a:lnTo>
                  <a:lnTo>
                    <a:pt x="5542" y="1858"/>
                  </a:lnTo>
                  <a:lnTo>
                    <a:pt x="5533" y="1845"/>
                  </a:lnTo>
                  <a:lnTo>
                    <a:pt x="5524" y="1830"/>
                  </a:lnTo>
                  <a:lnTo>
                    <a:pt x="5521" y="1822"/>
                  </a:lnTo>
                  <a:lnTo>
                    <a:pt x="5520" y="1816"/>
                  </a:lnTo>
                  <a:lnTo>
                    <a:pt x="5520" y="1816"/>
                  </a:lnTo>
                  <a:lnTo>
                    <a:pt x="5517" y="1808"/>
                  </a:lnTo>
                  <a:lnTo>
                    <a:pt x="5512" y="1799"/>
                  </a:lnTo>
                  <a:lnTo>
                    <a:pt x="5496" y="1778"/>
                  </a:lnTo>
                  <a:lnTo>
                    <a:pt x="5478" y="1756"/>
                  </a:lnTo>
                  <a:lnTo>
                    <a:pt x="5474" y="1747"/>
                  </a:lnTo>
                  <a:lnTo>
                    <a:pt x="5471" y="1738"/>
                  </a:lnTo>
                  <a:lnTo>
                    <a:pt x="5471" y="1738"/>
                  </a:lnTo>
                  <a:lnTo>
                    <a:pt x="5470" y="1729"/>
                  </a:lnTo>
                  <a:lnTo>
                    <a:pt x="5467" y="1722"/>
                  </a:lnTo>
                  <a:lnTo>
                    <a:pt x="5456" y="1707"/>
                  </a:lnTo>
                  <a:lnTo>
                    <a:pt x="5444" y="1691"/>
                  </a:lnTo>
                  <a:lnTo>
                    <a:pt x="5439" y="1684"/>
                  </a:lnTo>
                  <a:lnTo>
                    <a:pt x="5436" y="1673"/>
                  </a:lnTo>
                  <a:lnTo>
                    <a:pt x="5436" y="1673"/>
                  </a:lnTo>
                  <a:lnTo>
                    <a:pt x="5433" y="1667"/>
                  </a:lnTo>
                  <a:lnTo>
                    <a:pt x="5430" y="1663"/>
                  </a:lnTo>
                  <a:lnTo>
                    <a:pt x="5427" y="1660"/>
                  </a:lnTo>
                  <a:lnTo>
                    <a:pt x="5424" y="1660"/>
                  </a:lnTo>
                  <a:lnTo>
                    <a:pt x="5424" y="1660"/>
                  </a:lnTo>
                  <a:lnTo>
                    <a:pt x="5421" y="1660"/>
                  </a:lnTo>
                  <a:lnTo>
                    <a:pt x="5418" y="1661"/>
                  </a:lnTo>
                  <a:lnTo>
                    <a:pt x="5413" y="1669"/>
                  </a:lnTo>
                  <a:lnTo>
                    <a:pt x="5409" y="1681"/>
                  </a:lnTo>
                  <a:lnTo>
                    <a:pt x="5403" y="1697"/>
                  </a:lnTo>
                  <a:lnTo>
                    <a:pt x="5403" y="1697"/>
                  </a:lnTo>
                  <a:lnTo>
                    <a:pt x="5399" y="1709"/>
                  </a:lnTo>
                  <a:lnTo>
                    <a:pt x="5393" y="1719"/>
                  </a:lnTo>
                  <a:lnTo>
                    <a:pt x="5387" y="1725"/>
                  </a:lnTo>
                  <a:lnTo>
                    <a:pt x="5381" y="1731"/>
                  </a:lnTo>
                  <a:lnTo>
                    <a:pt x="5375" y="1734"/>
                  </a:lnTo>
                  <a:lnTo>
                    <a:pt x="5371" y="1738"/>
                  </a:lnTo>
                  <a:lnTo>
                    <a:pt x="5369" y="1741"/>
                  </a:lnTo>
                  <a:lnTo>
                    <a:pt x="5371" y="1746"/>
                  </a:lnTo>
                  <a:lnTo>
                    <a:pt x="5371" y="1746"/>
                  </a:lnTo>
                  <a:lnTo>
                    <a:pt x="5376" y="1755"/>
                  </a:lnTo>
                  <a:lnTo>
                    <a:pt x="5379" y="1760"/>
                  </a:lnTo>
                  <a:lnTo>
                    <a:pt x="5379" y="1766"/>
                  </a:lnTo>
                  <a:lnTo>
                    <a:pt x="5378" y="1771"/>
                  </a:lnTo>
                  <a:lnTo>
                    <a:pt x="5375" y="1774"/>
                  </a:lnTo>
                  <a:lnTo>
                    <a:pt x="5372" y="1778"/>
                  </a:lnTo>
                  <a:lnTo>
                    <a:pt x="5362" y="1787"/>
                  </a:lnTo>
                  <a:lnTo>
                    <a:pt x="5362" y="1787"/>
                  </a:lnTo>
                  <a:lnTo>
                    <a:pt x="5357" y="1794"/>
                  </a:lnTo>
                  <a:lnTo>
                    <a:pt x="5356" y="1800"/>
                  </a:lnTo>
                  <a:lnTo>
                    <a:pt x="5357" y="1808"/>
                  </a:lnTo>
                  <a:lnTo>
                    <a:pt x="5357" y="1814"/>
                  </a:lnTo>
                  <a:lnTo>
                    <a:pt x="5359" y="1818"/>
                  </a:lnTo>
                  <a:lnTo>
                    <a:pt x="5357" y="1822"/>
                  </a:lnTo>
                  <a:lnTo>
                    <a:pt x="5354" y="1825"/>
                  </a:lnTo>
                  <a:lnTo>
                    <a:pt x="5347" y="1827"/>
                  </a:lnTo>
                  <a:lnTo>
                    <a:pt x="5347" y="1827"/>
                  </a:lnTo>
                  <a:lnTo>
                    <a:pt x="5341" y="1828"/>
                  </a:lnTo>
                  <a:lnTo>
                    <a:pt x="5337" y="1831"/>
                  </a:lnTo>
                  <a:lnTo>
                    <a:pt x="5334" y="1837"/>
                  </a:lnTo>
                  <a:lnTo>
                    <a:pt x="5332" y="1843"/>
                  </a:lnTo>
                  <a:lnTo>
                    <a:pt x="5329" y="1853"/>
                  </a:lnTo>
                  <a:lnTo>
                    <a:pt x="5329" y="1858"/>
                  </a:lnTo>
                  <a:lnTo>
                    <a:pt x="5328" y="1859"/>
                  </a:lnTo>
                  <a:lnTo>
                    <a:pt x="5328" y="1859"/>
                  </a:lnTo>
                  <a:lnTo>
                    <a:pt x="5325" y="1858"/>
                  </a:lnTo>
                  <a:lnTo>
                    <a:pt x="5322" y="1853"/>
                  </a:lnTo>
                  <a:lnTo>
                    <a:pt x="5322" y="1853"/>
                  </a:lnTo>
                  <a:lnTo>
                    <a:pt x="5318" y="1848"/>
                  </a:lnTo>
                  <a:lnTo>
                    <a:pt x="5313" y="1843"/>
                  </a:lnTo>
                  <a:lnTo>
                    <a:pt x="5307" y="1840"/>
                  </a:lnTo>
                  <a:lnTo>
                    <a:pt x="5300" y="1840"/>
                  </a:lnTo>
                  <a:lnTo>
                    <a:pt x="5300" y="1840"/>
                  </a:lnTo>
                  <a:lnTo>
                    <a:pt x="5292" y="1842"/>
                  </a:lnTo>
                  <a:lnTo>
                    <a:pt x="5286" y="1845"/>
                  </a:lnTo>
                  <a:lnTo>
                    <a:pt x="5282" y="1852"/>
                  </a:lnTo>
                  <a:lnTo>
                    <a:pt x="5281" y="1855"/>
                  </a:lnTo>
                  <a:lnTo>
                    <a:pt x="5281" y="1859"/>
                  </a:lnTo>
                  <a:lnTo>
                    <a:pt x="5281" y="1859"/>
                  </a:lnTo>
                  <a:lnTo>
                    <a:pt x="5279" y="1864"/>
                  </a:lnTo>
                  <a:lnTo>
                    <a:pt x="5277" y="1867"/>
                  </a:lnTo>
                  <a:lnTo>
                    <a:pt x="5273" y="1876"/>
                  </a:lnTo>
                  <a:lnTo>
                    <a:pt x="5264" y="1882"/>
                  </a:lnTo>
                  <a:lnTo>
                    <a:pt x="5254" y="1887"/>
                  </a:lnTo>
                  <a:lnTo>
                    <a:pt x="5244" y="1893"/>
                  </a:lnTo>
                  <a:lnTo>
                    <a:pt x="5232" y="1896"/>
                  </a:lnTo>
                  <a:lnTo>
                    <a:pt x="5221" y="1899"/>
                  </a:lnTo>
                  <a:lnTo>
                    <a:pt x="5213" y="1901"/>
                  </a:lnTo>
                  <a:lnTo>
                    <a:pt x="5213" y="1901"/>
                  </a:lnTo>
                  <a:lnTo>
                    <a:pt x="5210" y="1901"/>
                  </a:lnTo>
                  <a:lnTo>
                    <a:pt x="5210" y="1901"/>
                  </a:lnTo>
                  <a:lnTo>
                    <a:pt x="5204" y="1898"/>
                  </a:lnTo>
                  <a:lnTo>
                    <a:pt x="5199" y="1895"/>
                  </a:lnTo>
                  <a:lnTo>
                    <a:pt x="5195" y="1889"/>
                  </a:lnTo>
                  <a:lnTo>
                    <a:pt x="5192" y="1883"/>
                  </a:lnTo>
                  <a:lnTo>
                    <a:pt x="5186" y="1871"/>
                  </a:lnTo>
                  <a:lnTo>
                    <a:pt x="5182" y="1868"/>
                  </a:lnTo>
                  <a:lnTo>
                    <a:pt x="5179" y="1867"/>
                  </a:lnTo>
                  <a:lnTo>
                    <a:pt x="5179" y="1867"/>
                  </a:lnTo>
                  <a:lnTo>
                    <a:pt x="5176" y="1867"/>
                  </a:lnTo>
                  <a:lnTo>
                    <a:pt x="5173" y="1870"/>
                  </a:lnTo>
                  <a:lnTo>
                    <a:pt x="5173" y="1870"/>
                  </a:lnTo>
                  <a:lnTo>
                    <a:pt x="5170" y="1871"/>
                  </a:lnTo>
                  <a:lnTo>
                    <a:pt x="5167" y="1871"/>
                  </a:lnTo>
                  <a:lnTo>
                    <a:pt x="5167" y="1871"/>
                  </a:lnTo>
                  <a:lnTo>
                    <a:pt x="5164" y="1870"/>
                  </a:lnTo>
                  <a:lnTo>
                    <a:pt x="5159" y="1865"/>
                  </a:lnTo>
                  <a:lnTo>
                    <a:pt x="5154" y="1853"/>
                  </a:lnTo>
                  <a:lnTo>
                    <a:pt x="5154" y="1853"/>
                  </a:lnTo>
                  <a:lnTo>
                    <a:pt x="5151" y="1846"/>
                  </a:lnTo>
                  <a:lnTo>
                    <a:pt x="5146" y="1840"/>
                  </a:lnTo>
                  <a:lnTo>
                    <a:pt x="5140" y="1836"/>
                  </a:lnTo>
                  <a:lnTo>
                    <a:pt x="5133" y="1834"/>
                  </a:lnTo>
                  <a:lnTo>
                    <a:pt x="5133" y="1834"/>
                  </a:lnTo>
                  <a:lnTo>
                    <a:pt x="5131" y="1834"/>
                  </a:lnTo>
                  <a:lnTo>
                    <a:pt x="5131" y="1834"/>
                  </a:lnTo>
                  <a:lnTo>
                    <a:pt x="5121" y="1836"/>
                  </a:lnTo>
                  <a:lnTo>
                    <a:pt x="5121" y="1836"/>
                  </a:lnTo>
                  <a:lnTo>
                    <a:pt x="5108" y="1834"/>
                  </a:lnTo>
                  <a:lnTo>
                    <a:pt x="5102" y="1833"/>
                  </a:lnTo>
                  <a:lnTo>
                    <a:pt x="5097" y="1830"/>
                  </a:lnTo>
                  <a:lnTo>
                    <a:pt x="5095" y="1827"/>
                  </a:lnTo>
                  <a:lnTo>
                    <a:pt x="5093" y="1822"/>
                  </a:lnTo>
                  <a:lnTo>
                    <a:pt x="5093" y="1816"/>
                  </a:lnTo>
                  <a:lnTo>
                    <a:pt x="5095" y="1809"/>
                  </a:lnTo>
                  <a:lnTo>
                    <a:pt x="5095" y="1809"/>
                  </a:lnTo>
                  <a:lnTo>
                    <a:pt x="5095" y="1805"/>
                  </a:lnTo>
                  <a:lnTo>
                    <a:pt x="5095" y="1802"/>
                  </a:lnTo>
                  <a:lnTo>
                    <a:pt x="5093" y="1797"/>
                  </a:lnTo>
                  <a:lnTo>
                    <a:pt x="5090" y="1794"/>
                  </a:lnTo>
                  <a:lnTo>
                    <a:pt x="5084" y="1787"/>
                  </a:lnTo>
                  <a:lnTo>
                    <a:pt x="5077" y="1783"/>
                  </a:lnTo>
                  <a:lnTo>
                    <a:pt x="5069" y="1777"/>
                  </a:lnTo>
                  <a:lnTo>
                    <a:pt x="5064" y="1771"/>
                  </a:lnTo>
                  <a:lnTo>
                    <a:pt x="5064" y="1769"/>
                  </a:lnTo>
                  <a:lnTo>
                    <a:pt x="5062" y="1766"/>
                  </a:lnTo>
                  <a:lnTo>
                    <a:pt x="5064" y="1763"/>
                  </a:lnTo>
                  <a:lnTo>
                    <a:pt x="5066" y="1760"/>
                  </a:lnTo>
                  <a:lnTo>
                    <a:pt x="5066" y="1760"/>
                  </a:lnTo>
                  <a:lnTo>
                    <a:pt x="5071" y="1756"/>
                  </a:lnTo>
                  <a:lnTo>
                    <a:pt x="5072" y="1749"/>
                  </a:lnTo>
                  <a:lnTo>
                    <a:pt x="5072" y="1740"/>
                  </a:lnTo>
                  <a:lnTo>
                    <a:pt x="5069" y="1731"/>
                  </a:lnTo>
                  <a:lnTo>
                    <a:pt x="5064" y="1709"/>
                  </a:lnTo>
                  <a:lnTo>
                    <a:pt x="5061" y="1695"/>
                  </a:lnTo>
                  <a:lnTo>
                    <a:pt x="5058" y="1682"/>
                  </a:lnTo>
                  <a:lnTo>
                    <a:pt x="5058" y="1682"/>
                  </a:lnTo>
                  <a:lnTo>
                    <a:pt x="5058" y="1667"/>
                  </a:lnTo>
                  <a:lnTo>
                    <a:pt x="5061" y="1657"/>
                  </a:lnTo>
                  <a:lnTo>
                    <a:pt x="5064" y="1648"/>
                  </a:lnTo>
                  <a:lnTo>
                    <a:pt x="5068" y="1642"/>
                  </a:lnTo>
                  <a:lnTo>
                    <a:pt x="5077" y="1632"/>
                  </a:lnTo>
                  <a:lnTo>
                    <a:pt x="5080" y="1627"/>
                  </a:lnTo>
                  <a:lnTo>
                    <a:pt x="5081" y="1622"/>
                  </a:lnTo>
                  <a:lnTo>
                    <a:pt x="5081" y="1622"/>
                  </a:lnTo>
                  <a:lnTo>
                    <a:pt x="5081" y="1617"/>
                  </a:lnTo>
                  <a:lnTo>
                    <a:pt x="5078" y="1613"/>
                  </a:lnTo>
                  <a:lnTo>
                    <a:pt x="5074" y="1611"/>
                  </a:lnTo>
                  <a:lnTo>
                    <a:pt x="5068" y="1610"/>
                  </a:lnTo>
                  <a:lnTo>
                    <a:pt x="5068" y="1610"/>
                  </a:lnTo>
                  <a:lnTo>
                    <a:pt x="5064" y="1610"/>
                  </a:lnTo>
                  <a:lnTo>
                    <a:pt x="5058" y="1613"/>
                  </a:lnTo>
                  <a:lnTo>
                    <a:pt x="5050" y="1614"/>
                  </a:lnTo>
                  <a:lnTo>
                    <a:pt x="5044" y="1619"/>
                  </a:lnTo>
                  <a:lnTo>
                    <a:pt x="5044" y="1619"/>
                  </a:lnTo>
                  <a:lnTo>
                    <a:pt x="5040" y="1622"/>
                  </a:lnTo>
                  <a:lnTo>
                    <a:pt x="5035" y="1622"/>
                  </a:lnTo>
                  <a:lnTo>
                    <a:pt x="5035" y="1622"/>
                  </a:lnTo>
                  <a:lnTo>
                    <a:pt x="5032" y="1622"/>
                  </a:lnTo>
                  <a:lnTo>
                    <a:pt x="5028" y="1619"/>
                  </a:lnTo>
                  <a:lnTo>
                    <a:pt x="5022" y="1613"/>
                  </a:lnTo>
                  <a:lnTo>
                    <a:pt x="5022" y="1613"/>
                  </a:lnTo>
                  <a:lnTo>
                    <a:pt x="5016" y="1605"/>
                  </a:lnTo>
                  <a:lnTo>
                    <a:pt x="5012" y="1604"/>
                  </a:lnTo>
                  <a:lnTo>
                    <a:pt x="5006" y="1603"/>
                  </a:lnTo>
                  <a:lnTo>
                    <a:pt x="5006" y="1603"/>
                  </a:lnTo>
                  <a:lnTo>
                    <a:pt x="5004" y="1604"/>
                  </a:lnTo>
                  <a:lnTo>
                    <a:pt x="5004" y="1604"/>
                  </a:lnTo>
                  <a:lnTo>
                    <a:pt x="4996" y="1604"/>
                  </a:lnTo>
                  <a:lnTo>
                    <a:pt x="4996" y="1604"/>
                  </a:lnTo>
                  <a:lnTo>
                    <a:pt x="4973" y="1603"/>
                  </a:lnTo>
                  <a:lnTo>
                    <a:pt x="4962" y="1601"/>
                  </a:lnTo>
                  <a:lnTo>
                    <a:pt x="4950" y="1598"/>
                  </a:lnTo>
                  <a:lnTo>
                    <a:pt x="4938" y="1594"/>
                  </a:lnTo>
                  <a:lnTo>
                    <a:pt x="4929" y="1589"/>
                  </a:lnTo>
                  <a:lnTo>
                    <a:pt x="4923" y="1582"/>
                  </a:lnTo>
                  <a:lnTo>
                    <a:pt x="4922" y="1577"/>
                  </a:lnTo>
                  <a:lnTo>
                    <a:pt x="4920" y="1573"/>
                  </a:lnTo>
                  <a:lnTo>
                    <a:pt x="4920" y="1573"/>
                  </a:lnTo>
                  <a:lnTo>
                    <a:pt x="4919" y="1564"/>
                  </a:lnTo>
                  <a:lnTo>
                    <a:pt x="4916" y="1560"/>
                  </a:lnTo>
                  <a:lnTo>
                    <a:pt x="4911" y="1555"/>
                  </a:lnTo>
                  <a:lnTo>
                    <a:pt x="4907" y="1552"/>
                  </a:lnTo>
                  <a:lnTo>
                    <a:pt x="4901" y="1549"/>
                  </a:lnTo>
                  <a:lnTo>
                    <a:pt x="4897" y="1546"/>
                  </a:lnTo>
                  <a:lnTo>
                    <a:pt x="4892" y="1540"/>
                  </a:lnTo>
                  <a:lnTo>
                    <a:pt x="4888" y="1533"/>
                  </a:lnTo>
                  <a:lnTo>
                    <a:pt x="4888" y="1533"/>
                  </a:lnTo>
                  <a:lnTo>
                    <a:pt x="4883" y="1524"/>
                  </a:lnTo>
                  <a:lnTo>
                    <a:pt x="4879" y="1520"/>
                  </a:lnTo>
                  <a:lnTo>
                    <a:pt x="4873" y="1518"/>
                  </a:lnTo>
                  <a:lnTo>
                    <a:pt x="4867" y="1517"/>
                  </a:lnTo>
                  <a:lnTo>
                    <a:pt x="4861" y="1517"/>
                  </a:lnTo>
                  <a:lnTo>
                    <a:pt x="4857" y="1515"/>
                  </a:lnTo>
                  <a:lnTo>
                    <a:pt x="4854" y="1514"/>
                  </a:lnTo>
                  <a:lnTo>
                    <a:pt x="4854" y="1508"/>
                  </a:lnTo>
                  <a:lnTo>
                    <a:pt x="4854" y="1508"/>
                  </a:lnTo>
                  <a:lnTo>
                    <a:pt x="4852" y="1501"/>
                  </a:lnTo>
                  <a:lnTo>
                    <a:pt x="4851" y="1496"/>
                  </a:lnTo>
                  <a:lnTo>
                    <a:pt x="4849" y="1492"/>
                  </a:lnTo>
                  <a:lnTo>
                    <a:pt x="4845" y="1487"/>
                  </a:lnTo>
                  <a:lnTo>
                    <a:pt x="4841" y="1484"/>
                  </a:lnTo>
                  <a:lnTo>
                    <a:pt x="4836" y="1481"/>
                  </a:lnTo>
                  <a:lnTo>
                    <a:pt x="4824" y="1480"/>
                  </a:lnTo>
                  <a:lnTo>
                    <a:pt x="4824" y="1480"/>
                  </a:lnTo>
                  <a:lnTo>
                    <a:pt x="4817" y="1478"/>
                  </a:lnTo>
                  <a:lnTo>
                    <a:pt x="4811" y="1475"/>
                  </a:lnTo>
                  <a:lnTo>
                    <a:pt x="4801" y="1468"/>
                  </a:lnTo>
                  <a:lnTo>
                    <a:pt x="4789" y="1459"/>
                  </a:lnTo>
                  <a:lnTo>
                    <a:pt x="4781" y="1456"/>
                  </a:lnTo>
                  <a:lnTo>
                    <a:pt x="4774" y="1455"/>
                  </a:lnTo>
                  <a:lnTo>
                    <a:pt x="4774" y="1455"/>
                  </a:lnTo>
                  <a:lnTo>
                    <a:pt x="4768" y="1455"/>
                  </a:lnTo>
                  <a:lnTo>
                    <a:pt x="4768" y="1455"/>
                  </a:lnTo>
                  <a:lnTo>
                    <a:pt x="4759" y="1455"/>
                  </a:lnTo>
                  <a:lnTo>
                    <a:pt x="4749" y="1458"/>
                  </a:lnTo>
                  <a:lnTo>
                    <a:pt x="4731" y="1464"/>
                  </a:lnTo>
                  <a:lnTo>
                    <a:pt x="4703" y="1478"/>
                  </a:lnTo>
                  <a:lnTo>
                    <a:pt x="4703" y="1478"/>
                  </a:lnTo>
                  <a:lnTo>
                    <a:pt x="4699" y="1478"/>
                  </a:lnTo>
                  <a:lnTo>
                    <a:pt x="4699" y="1478"/>
                  </a:lnTo>
                  <a:lnTo>
                    <a:pt x="4693" y="1478"/>
                  </a:lnTo>
                  <a:lnTo>
                    <a:pt x="4687" y="1477"/>
                  </a:lnTo>
                  <a:lnTo>
                    <a:pt x="4674" y="1472"/>
                  </a:lnTo>
                  <a:lnTo>
                    <a:pt x="4674" y="1472"/>
                  </a:lnTo>
                  <a:lnTo>
                    <a:pt x="4660" y="1467"/>
                  </a:lnTo>
                  <a:lnTo>
                    <a:pt x="4653" y="1465"/>
                  </a:lnTo>
                  <a:lnTo>
                    <a:pt x="4647" y="1465"/>
                  </a:lnTo>
                  <a:lnTo>
                    <a:pt x="4647" y="1465"/>
                  </a:lnTo>
                  <a:lnTo>
                    <a:pt x="4643" y="1465"/>
                  </a:lnTo>
                  <a:lnTo>
                    <a:pt x="4640" y="1467"/>
                  </a:lnTo>
                  <a:lnTo>
                    <a:pt x="4640" y="1467"/>
                  </a:lnTo>
                  <a:lnTo>
                    <a:pt x="4635" y="1470"/>
                  </a:lnTo>
                  <a:lnTo>
                    <a:pt x="4631" y="1471"/>
                  </a:lnTo>
                  <a:lnTo>
                    <a:pt x="4631" y="1471"/>
                  </a:lnTo>
                  <a:lnTo>
                    <a:pt x="4628" y="1470"/>
                  </a:lnTo>
                  <a:lnTo>
                    <a:pt x="4623" y="1468"/>
                  </a:lnTo>
                  <a:lnTo>
                    <a:pt x="4615" y="1462"/>
                  </a:lnTo>
                  <a:lnTo>
                    <a:pt x="4601" y="1455"/>
                  </a:lnTo>
                  <a:lnTo>
                    <a:pt x="4594" y="1452"/>
                  </a:lnTo>
                  <a:lnTo>
                    <a:pt x="4582" y="1449"/>
                  </a:lnTo>
                  <a:lnTo>
                    <a:pt x="4582" y="1449"/>
                  </a:lnTo>
                  <a:lnTo>
                    <a:pt x="4567" y="1444"/>
                  </a:lnTo>
                  <a:lnTo>
                    <a:pt x="4550" y="1441"/>
                  </a:lnTo>
                  <a:lnTo>
                    <a:pt x="4533" y="1440"/>
                  </a:lnTo>
                  <a:lnTo>
                    <a:pt x="4519" y="1438"/>
                  </a:lnTo>
                  <a:lnTo>
                    <a:pt x="4519" y="1438"/>
                  </a:lnTo>
                  <a:lnTo>
                    <a:pt x="4508" y="1440"/>
                  </a:lnTo>
                  <a:lnTo>
                    <a:pt x="4498" y="1441"/>
                  </a:lnTo>
                  <a:lnTo>
                    <a:pt x="4492" y="1444"/>
                  </a:lnTo>
                  <a:lnTo>
                    <a:pt x="4490" y="1446"/>
                  </a:lnTo>
                  <a:lnTo>
                    <a:pt x="4489" y="1449"/>
                  </a:lnTo>
                  <a:lnTo>
                    <a:pt x="4489" y="1449"/>
                  </a:lnTo>
                  <a:lnTo>
                    <a:pt x="4486" y="1453"/>
                  </a:lnTo>
                  <a:lnTo>
                    <a:pt x="4482" y="1458"/>
                  </a:lnTo>
                  <a:lnTo>
                    <a:pt x="4471" y="1467"/>
                  </a:lnTo>
                  <a:lnTo>
                    <a:pt x="4465" y="1472"/>
                  </a:lnTo>
                  <a:lnTo>
                    <a:pt x="4461" y="1480"/>
                  </a:lnTo>
                  <a:lnTo>
                    <a:pt x="4460" y="1489"/>
                  </a:lnTo>
                  <a:lnTo>
                    <a:pt x="4460" y="1501"/>
                  </a:lnTo>
                  <a:lnTo>
                    <a:pt x="4460" y="1501"/>
                  </a:lnTo>
                  <a:lnTo>
                    <a:pt x="4463" y="1511"/>
                  </a:lnTo>
                  <a:lnTo>
                    <a:pt x="4467" y="1518"/>
                  </a:lnTo>
                  <a:lnTo>
                    <a:pt x="4473" y="1524"/>
                  </a:lnTo>
                  <a:lnTo>
                    <a:pt x="4480" y="1529"/>
                  </a:lnTo>
                  <a:lnTo>
                    <a:pt x="4495" y="1536"/>
                  </a:lnTo>
                  <a:lnTo>
                    <a:pt x="4501" y="1542"/>
                  </a:lnTo>
                  <a:lnTo>
                    <a:pt x="4504" y="1548"/>
                  </a:lnTo>
                  <a:lnTo>
                    <a:pt x="4504" y="1548"/>
                  </a:lnTo>
                  <a:lnTo>
                    <a:pt x="4507" y="1555"/>
                  </a:lnTo>
                  <a:lnTo>
                    <a:pt x="4505" y="1560"/>
                  </a:lnTo>
                  <a:lnTo>
                    <a:pt x="4502" y="1564"/>
                  </a:lnTo>
                  <a:lnTo>
                    <a:pt x="4499" y="1567"/>
                  </a:lnTo>
                  <a:lnTo>
                    <a:pt x="4495" y="1569"/>
                  </a:lnTo>
                  <a:lnTo>
                    <a:pt x="4492" y="1571"/>
                  </a:lnTo>
                  <a:lnTo>
                    <a:pt x="4489" y="1576"/>
                  </a:lnTo>
                  <a:lnTo>
                    <a:pt x="4488" y="1583"/>
                  </a:lnTo>
                  <a:lnTo>
                    <a:pt x="4488" y="1583"/>
                  </a:lnTo>
                  <a:lnTo>
                    <a:pt x="4486" y="1589"/>
                  </a:lnTo>
                  <a:lnTo>
                    <a:pt x="4483" y="1595"/>
                  </a:lnTo>
                  <a:lnTo>
                    <a:pt x="4480" y="1598"/>
                  </a:lnTo>
                  <a:lnTo>
                    <a:pt x="4476" y="1601"/>
                  </a:lnTo>
                  <a:lnTo>
                    <a:pt x="4468" y="1607"/>
                  </a:lnTo>
                  <a:lnTo>
                    <a:pt x="4467" y="1611"/>
                  </a:lnTo>
                  <a:lnTo>
                    <a:pt x="4465" y="1616"/>
                  </a:lnTo>
                  <a:lnTo>
                    <a:pt x="4465" y="1616"/>
                  </a:lnTo>
                  <a:lnTo>
                    <a:pt x="4465" y="1620"/>
                  </a:lnTo>
                  <a:lnTo>
                    <a:pt x="4468" y="1623"/>
                  </a:lnTo>
                  <a:lnTo>
                    <a:pt x="4473" y="1630"/>
                  </a:lnTo>
                  <a:lnTo>
                    <a:pt x="4480" y="1639"/>
                  </a:lnTo>
                  <a:lnTo>
                    <a:pt x="4485" y="1645"/>
                  </a:lnTo>
                  <a:lnTo>
                    <a:pt x="4488" y="1654"/>
                  </a:lnTo>
                  <a:lnTo>
                    <a:pt x="4488" y="1654"/>
                  </a:lnTo>
                  <a:lnTo>
                    <a:pt x="4490" y="1664"/>
                  </a:lnTo>
                  <a:lnTo>
                    <a:pt x="4495" y="1672"/>
                  </a:lnTo>
                  <a:lnTo>
                    <a:pt x="4502" y="1684"/>
                  </a:lnTo>
                  <a:lnTo>
                    <a:pt x="4507" y="1690"/>
                  </a:lnTo>
                  <a:lnTo>
                    <a:pt x="4510" y="1697"/>
                  </a:lnTo>
                  <a:lnTo>
                    <a:pt x="4513" y="1707"/>
                  </a:lnTo>
                  <a:lnTo>
                    <a:pt x="4516" y="1719"/>
                  </a:lnTo>
                  <a:lnTo>
                    <a:pt x="4516" y="1719"/>
                  </a:lnTo>
                  <a:lnTo>
                    <a:pt x="4516" y="1731"/>
                  </a:lnTo>
                  <a:lnTo>
                    <a:pt x="4516" y="1740"/>
                  </a:lnTo>
                  <a:lnTo>
                    <a:pt x="4513" y="1746"/>
                  </a:lnTo>
                  <a:lnTo>
                    <a:pt x="4510" y="1749"/>
                  </a:lnTo>
                  <a:lnTo>
                    <a:pt x="4504" y="1750"/>
                  </a:lnTo>
                  <a:lnTo>
                    <a:pt x="4499" y="1752"/>
                  </a:lnTo>
                  <a:lnTo>
                    <a:pt x="4488" y="1753"/>
                  </a:lnTo>
                  <a:lnTo>
                    <a:pt x="4488" y="1753"/>
                  </a:lnTo>
                  <a:lnTo>
                    <a:pt x="4483" y="1756"/>
                  </a:lnTo>
                  <a:lnTo>
                    <a:pt x="4480" y="1759"/>
                  </a:lnTo>
                  <a:lnTo>
                    <a:pt x="4480" y="1765"/>
                  </a:lnTo>
                  <a:lnTo>
                    <a:pt x="4480" y="1769"/>
                  </a:lnTo>
                  <a:lnTo>
                    <a:pt x="4479" y="1777"/>
                  </a:lnTo>
                  <a:lnTo>
                    <a:pt x="4477" y="1784"/>
                  </a:lnTo>
                  <a:lnTo>
                    <a:pt x="4473" y="1793"/>
                  </a:lnTo>
                  <a:lnTo>
                    <a:pt x="4467" y="1802"/>
                  </a:lnTo>
                  <a:lnTo>
                    <a:pt x="4467" y="1802"/>
                  </a:lnTo>
                  <a:lnTo>
                    <a:pt x="4452" y="1821"/>
                  </a:lnTo>
                  <a:lnTo>
                    <a:pt x="4445" y="1830"/>
                  </a:lnTo>
                  <a:lnTo>
                    <a:pt x="4440" y="1839"/>
                  </a:lnTo>
                  <a:lnTo>
                    <a:pt x="4437" y="1848"/>
                  </a:lnTo>
                  <a:lnTo>
                    <a:pt x="4437" y="1855"/>
                  </a:lnTo>
                  <a:lnTo>
                    <a:pt x="4439" y="1862"/>
                  </a:lnTo>
                  <a:lnTo>
                    <a:pt x="4443" y="1870"/>
                  </a:lnTo>
                  <a:lnTo>
                    <a:pt x="4443" y="1870"/>
                  </a:lnTo>
                  <a:lnTo>
                    <a:pt x="4452" y="1876"/>
                  </a:lnTo>
                  <a:lnTo>
                    <a:pt x="4464" y="1883"/>
                  </a:lnTo>
                  <a:lnTo>
                    <a:pt x="4493" y="1901"/>
                  </a:lnTo>
                  <a:lnTo>
                    <a:pt x="4510" y="1913"/>
                  </a:lnTo>
                  <a:lnTo>
                    <a:pt x="4524" y="1924"/>
                  </a:lnTo>
                  <a:lnTo>
                    <a:pt x="4539" y="1938"/>
                  </a:lnTo>
                  <a:lnTo>
                    <a:pt x="4550" y="1954"/>
                  </a:lnTo>
                  <a:lnTo>
                    <a:pt x="4550" y="1954"/>
                  </a:lnTo>
                  <a:lnTo>
                    <a:pt x="4558" y="1970"/>
                  </a:lnTo>
                  <a:lnTo>
                    <a:pt x="4564" y="1989"/>
                  </a:lnTo>
                  <a:lnTo>
                    <a:pt x="4567" y="2008"/>
                  </a:lnTo>
                  <a:lnTo>
                    <a:pt x="4570" y="2029"/>
                  </a:lnTo>
                  <a:lnTo>
                    <a:pt x="4570" y="2050"/>
                  </a:lnTo>
                  <a:lnTo>
                    <a:pt x="4570" y="2071"/>
                  </a:lnTo>
                  <a:lnTo>
                    <a:pt x="4569" y="2090"/>
                  </a:lnTo>
                  <a:lnTo>
                    <a:pt x="4566" y="2109"/>
                  </a:lnTo>
                  <a:lnTo>
                    <a:pt x="4566" y="2109"/>
                  </a:lnTo>
                  <a:lnTo>
                    <a:pt x="4563" y="2116"/>
                  </a:lnTo>
                  <a:lnTo>
                    <a:pt x="4560" y="2124"/>
                  </a:lnTo>
                  <a:lnTo>
                    <a:pt x="4557" y="2131"/>
                  </a:lnTo>
                  <a:lnTo>
                    <a:pt x="4553" y="2138"/>
                  </a:lnTo>
                  <a:lnTo>
                    <a:pt x="4541" y="2149"/>
                  </a:lnTo>
                  <a:lnTo>
                    <a:pt x="4527" y="2161"/>
                  </a:lnTo>
                  <a:lnTo>
                    <a:pt x="4497" y="2181"/>
                  </a:lnTo>
                  <a:lnTo>
                    <a:pt x="4480" y="2193"/>
                  </a:lnTo>
                  <a:lnTo>
                    <a:pt x="4465" y="2206"/>
                  </a:lnTo>
                  <a:lnTo>
                    <a:pt x="4465" y="2206"/>
                  </a:lnTo>
                  <a:lnTo>
                    <a:pt x="4451" y="2220"/>
                  </a:lnTo>
                  <a:lnTo>
                    <a:pt x="4436" y="2230"/>
                  </a:lnTo>
                  <a:lnTo>
                    <a:pt x="4423" y="2236"/>
                  </a:lnTo>
                  <a:lnTo>
                    <a:pt x="4408" y="2239"/>
                  </a:lnTo>
                  <a:lnTo>
                    <a:pt x="4396" y="2242"/>
                  </a:lnTo>
                  <a:lnTo>
                    <a:pt x="4384" y="2242"/>
                  </a:lnTo>
                  <a:lnTo>
                    <a:pt x="4367" y="2243"/>
                  </a:lnTo>
                  <a:lnTo>
                    <a:pt x="4367" y="2243"/>
                  </a:lnTo>
                  <a:lnTo>
                    <a:pt x="4364" y="2243"/>
                  </a:lnTo>
                  <a:lnTo>
                    <a:pt x="4361" y="2245"/>
                  </a:lnTo>
                  <a:lnTo>
                    <a:pt x="4359" y="2248"/>
                  </a:lnTo>
                  <a:lnTo>
                    <a:pt x="4358" y="2251"/>
                  </a:lnTo>
                  <a:lnTo>
                    <a:pt x="4358" y="2258"/>
                  </a:lnTo>
                  <a:lnTo>
                    <a:pt x="4359" y="2267"/>
                  </a:lnTo>
                  <a:lnTo>
                    <a:pt x="4364" y="2277"/>
                  </a:lnTo>
                  <a:lnTo>
                    <a:pt x="4369" y="2289"/>
                  </a:lnTo>
                  <a:lnTo>
                    <a:pt x="4377" y="2301"/>
                  </a:lnTo>
                  <a:lnTo>
                    <a:pt x="4386" y="2311"/>
                  </a:lnTo>
                  <a:lnTo>
                    <a:pt x="4386" y="2311"/>
                  </a:lnTo>
                  <a:lnTo>
                    <a:pt x="4393" y="2322"/>
                  </a:lnTo>
                  <a:lnTo>
                    <a:pt x="4398" y="2330"/>
                  </a:lnTo>
                  <a:lnTo>
                    <a:pt x="4399" y="2339"/>
                  </a:lnTo>
                  <a:lnTo>
                    <a:pt x="4400" y="2347"/>
                  </a:lnTo>
                  <a:lnTo>
                    <a:pt x="4399" y="2361"/>
                  </a:lnTo>
                  <a:lnTo>
                    <a:pt x="4400" y="2372"/>
                  </a:lnTo>
                  <a:lnTo>
                    <a:pt x="4405" y="2382"/>
                  </a:lnTo>
                  <a:lnTo>
                    <a:pt x="4405" y="2382"/>
                  </a:lnTo>
                  <a:lnTo>
                    <a:pt x="4408" y="2394"/>
                  </a:lnTo>
                  <a:lnTo>
                    <a:pt x="4411" y="2404"/>
                  </a:lnTo>
                  <a:lnTo>
                    <a:pt x="4412" y="2425"/>
                  </a:lnTo>
                  <a:lnTo>
                    <a:pt x="4414" y="2435"/>
                  </a:lnTo>
                  <a:lnTo>
                    <a:pt x="4415" y="2446"/>
                  </a:lnTo>
                  <a:lnTo>
                    <a:pt x="4418" y="2456"/>
                  </a:lnTo>
                  <a:lnTo>
                    <a:pt x="4424" y="2466"/>
                  </a:lnTo>
                  <a:lnTo>
                    <a:pt x="4424" y="2466"/>
                  </a:lnTo>
                  <a:lnTo>
                    <a:pt x="4432" y="2477"/>
                  </a:lnTo>
                  <a:lnTo>
                    <a:pt x="4434" y="2484"/>
                  </a:lnTo>
                  <a:lnTo>
                    <a:pt x="4434" y="2493"/>
                  </a:lnTo>
                  <a:lnTo>
                    <a:pt x="4433" y="2499"/>
                  </a:lnTo>
                  <a:lnTo>
                    <a:pt x="4430" y="2506"/>
                  </a:lnTo>
                  <a:lnTo>
                    <a:pt x="4424" y="2512"/>
                  </a:lnTo>
                  <a:lnTo>
                    <a:pt x="4409" y="2525"/>
                  </a:lnTo>
                  <a:lnTo>
                    <a:pt x="4409" y="2525"/>
                  </a:lnTo>
                  <a:lnTo>
                    <a:pt x="4403" y="2533"/>
                  </a:lnTo>
                  <a:lnTo>
                    <a:pt x="4400" y="2536"/>
                  </a:lnTo>
                  <a:lnTo>
                    <a:pt x="4402" y="2539"/>
                  </a:lnTo>
                  <a:lnTo>
                    <a:pt x="4405" y="2541"/>
                  </a:lnTo>
                  <a:lnTo>
                    <a:pt x="4409" y="2545"/>
                  </a:lnTo>
                  <a:lnTo>
                    <a:pt x="4414" y="2548"/>
                  </a:lnTo>
                  <a:lnTo>
                    <a:pt x="4418" y="2553"/>
                  </a:lnTo>
                  <a:lnTo>
                    <a:pt x="4420" y="2562"/>
                  </a:lnTo>
                  <a:lnTo>
                    <a:pt x="4420" y="2562"/>
                  </a:lnTo>
                  <a:lnTo>
                    <a:pt x="4420" y="2568"/>
                  </a:lnTo>
                  <a:lnTo>
                    <a:pt x="4420" y="2573"/>
                  </a:lnTo>
                  <a:lnTo>
                    <a:pt x="4418" y="2575"/>
                  </a:lnTo>
                  <a:lnTo>
                    <a:pt x="4415" y="2575"/>
                  </a:lnTo>
                  <a:lnTo>
                    <a:pt x="4415" y="2575"/>
                  </a:lnTo>
                  <a:lnTo>
                    <a:pt x="4411" y="2574"/>
                  </a:lnTo>
                  <a:lnTo>
                    <a:pt x="4405" y="2571"/>
                  </a:lnTo>
                  <a:lnTo>
                    <a:pt x="4389" y="2559"/>
                  </a:lnTo>
                  <a:lnTo>
                    <a:pt x="4389" y="2559"/>
                  </a:lnTo>
                  <a:lnTo>
                    <a:pt x="4384" y="2556"/>
                  </a:lnTo>
                  <a:lnTo>
                    <a:pt x="4380" y="2556"/>
                  </a:lnTo>
                  <a:lnTo>
                    <a:pt x="4380" y="2556"/>
                  </a:lnTo>
                  <a:lnTo>
                    <a:pt x="4374" y="2558"/>
                  </a:lnTo>
                  <a:lnTo>
                    <a:pt x="4368" y="2561"/>
                  </a:lnTo>
                  <a:lnTo>
                    <a:pt x="4364" y="2567"/>
                  </a:lnTo>
                  <a:lnTo>
                    <a:pt x="4359" y="2574"/>
                  </a:lnTo>
                  <a:lnTo>
                    <a:pt x="4355" y="2581"/>
                  </a:lnTo>
                  <a:lnTo>
                    <a:pt x="4352" y="2589"/>
                  </a:lnTo>
                  <a:lnTo>
                    <a:pt x="4350" y="2596"/>
                  </a:lnTo>
                  <a:lnTo>
                    <a:pt x="4350" y="2602"/>
                  </a:lnTo>
                  <a:lnTo>
                    <a:pt x="4350" y="2602"/>
                  </a:lnTo>
                  <a:lnTo>
                    <a:pt x="4349" y="2605"/>
                  </a:lnTo>
                  <a:lnTo>
                    <a:pt x="4346" y="2606"/>
                  </a:lnTo>
                  <a:lnTo>
                    <a:pt x="4346" y="2606"/>
                  </a:lnTo>
                  <a:lnTo>
                    <a:pt x="4340" y="2605"/>
                  </a:lnTo>
                  <a:lnTo>
                    <a:pt x="4334" y="2602"/>
                  </a:lnTo>
                  <a:lnTo>
                    <a:pt x="4318" y="2593"/>
                  </a:lnTo>
                  <a:lnTo>
                    <a:pt x="4318" y="2593"/>
                  </a:lnTo>
                  <a:lnTo>
                    <a:pt x="4301" y="2584"/>
                  </a:lnTo>
                  <a:lnTo>
                    <a:pt x="4296" y="2581"/>
                  </a:lnTo>
                  <a:lnTo>
                    <a:pt x="4291" y="2580"/>
                  </a:lnTo>
                  <a:lnTo>
                    <a:pt x="4291" y="2580"/>
                  </a:lnTo>
                  <a:lnTo>
                    <a:pt x="4290" y="2580"/>
                  </a:lnTo>
                  <a:lnTo>
                    <a:pt x="4290" y="2580"/>
                  </a:lnTo>
                  <a:lnTo>
                    <a:pt x="4290" y="2580"/>
                  </a:lnTo>
                  <a:lnTo>
                    <a:pt x="4290" y="2580"/>
                  </a:lnTo>
                  <a:lnTo>
                    <a:pt x="4287" y="2580"/>
                  </a:lnTo>
                  <a:lnTo>
                    <a:pt x="4285" y="2575"/>
                  </a:lnTo>
                  <a:lnTo>
                    <a:pt x="4284" y="2564"/>
                  </a:lnTo>
                  <a:lnTo>
                    <a:pt x="4282" y="2556"/>
                  </a:lnTo>
                  <a:lnTo>
                    <a:pt x="4279" y="2549"/>
                  </a:lnTo>
                  <a:lnTo>
                    <a:pt x="4274" y="2540"/>
                  </a:lnTo>
                  <a:lnTo>
                    <a:pt x="4265" y="2533"/>
                  </a:lnTo>
                  <a:lnTo>
                    <a:pt x="4265" y="2533"/>
                  </a:lnTo>
                  <a:lnTo>
                    <a:pt x="4245" y="2518"/>
                  </a:lnTo>
                  <a:lnTo>
                    <a:pt x="4229" y="2508"/>
                  </a:lnTo>
                  <a:lnTo>
                    <a:pt x="4223" y="2503"/>
                  </a:lnTo>
                  <a:lnTo>
                    <a:pt x="4219" y="2497"/>
                  </a:lnTo>
                  <a:lnTo>
                    <a:pt x="4216" y="2491"/>
                  </a:lnTo>
                  <a:lnTo>
                    <a:pt x="4216" y="2484"/>
                  </a:lnTo>
                  <a:lnTo>
                    <a:pt x="4216" y="2484"/>
                  </a:lnTo>
                  <a:lnTo>
                    <a:pt x="4214" y="2480"/>
                  </a:lnTo>
                  <a:lnTo>
                    <a:pt x="4213" y="2475"/>
                  </a:lnTo>
                  <a:lnTo>
                    <a:pt x="4207" y="2468"/>
                  </a:lnTo>
                  <a:lnTo>
                    <a:pt x="4200" y="2460"/>
                  </a:lnTo>
                  <a:lnTo>
                    <a:pt x="4191" y="2453"/>
                  </a:lnTo>
                  <a:lnTo>
                    <a:pt x="4182" y="2446"/>
                  </a:lnTo>
                  <a:lnTo>
                    <a:pt x="4175" y="2438"/>
                  </a:lnTo>
                  <a:lnTo>
                    <a:pt x="4169" y="2429"/>
                  </a:lnTo>
                  <a:lnTo>
                    <a:pt x="4167" y="2425"/>
                  </a:lnTo>
                  <a:lnTo>
                    <a:pt x="4167" y="2420"/>
                  </a:lnTo>
                  <a:lnTo>
                    <a:pt x="4167" y="2420"/>
                  </a:lnTo>
                  <a:lnTo>
                    <a:pt x="4169" y="2364"/>
                  </a:lnTo>
                  <a:lnTo>
                    <a:pt x="4169" y="2350"/>
                  </a:lnTo>
                  <a:lnTo>
                    <a:pt x="4167" y="2335"/>
                  </a:lnTo>
                  <a:lnTo>
                    <a:pt x="4166" y="2322"/>
                  </a:lnTo>
                  <a:lnTo>
                    <a:pt x="4163" y="2313"/>
                  </a:lnTo>
                  <a:lnTo>
                    <a:pt x="4163" y="2313"/>
                  </a:lnTo>
                  <a:lnTo>
                    <a:pt x="4158" y="2307"/>
                  </a:lnTo>
                  <a:lnTo>
                    <a:pt x="4157" y="2299"/>
                  </a:lnTo>
                  <a:lnTo>
                    <a:pt x="4157" y="2292"/>
                  </a:lnTo>
                  <a:lnTo>
                    <a:pt x="4158" y="2285"/>
                  </a:lnTo>
                  <a:lnTo>
                    <a:pt x="4163" y="2270"/>
                  </a:lnTo>
                  <a:lnTo>
                    <a:pt x="4170" y="2257"/>
                  </a:lnTo>
                  <a:lnTo>
                    <a:pt x="4170" y="2257"/>
                  </a:lnTo>
                  <a:lnTo>
                    <a:pt x="4172" y="2251"/>
                  </a:lnTo>
                  <a:lnTo>
                    <a:pt x="4172" y="2243"/>
                  </a:lnTo>
                  <a:lnTo>
                    <a:pt x="4169" y="2236"/>
                  </a:lnTo>
                  <a:lnTo>
                    <a:pt x="4164" y="2228"/>
                  </a:lnTo>
                  <a:lnTo>
                    <a:pt x="4158" y="2223"/>
                  </a:lnTo>
                  <a:lnTo>
                    <a:pt x="4149" y="2218"/>
                  </a:lnTo>
                  <a:lnTo>
                    <a:pt x="4141" y="2214"/>
                  </a:lnTo>
                  <a:lnTo>
                    <a:pt x="4130" y="2214"/>
                  </a:lnTo>
                  <a:lnTo>
                    <a:pt x="4130" y="2214"/>
                  </a:lnTo>
                  <a:lnTo>
                    <a:pt x="4111" y="2212"/>
                  </a:lnTo>
                  <a:lnTo>
                    <a:pt x="4089" y="2209"/>
                  </a:lnTo>
                  <a:lnTo>
                    <a:pt x="4065" y="2208"/>
                  </a:lnTo>
                  <a:lnTo>
                    <a:pt x="4042" y="2206"/>
                  </a:lnTo>
                  <a:lnTo>
                    <a:pt x="4042" y="2206"/>
                  </a:lnTo>
                  <a:lnTo>
                    <a:pt x="4024" y="2206"/>
                  </a:lnTo>
                  <a:lnTo>
                    <a:pt x="4024" y="2206"/>
                  </a:lnTo>
                  <a:lnTo>
                    <a:pt x="4006" y="2208"/>
                  </a:lnTo>
                  <a:lnTo>
                    <a:pt x="4006" y="2208"/>
                  </a:lnTo>
                  <a:lnTo>
                    <a:pt x="3987" y="2206"/>
                  </a:lnTo>
                  <a:lnTo>
                    <a:pt x="3972" y="2203"/>
                  </a:lnTo>
                  <a:lnTo>
                    <a:pt x="3960" y="2199"/>
                  </a:lnTo>
                  <a:lnTo>
                    <a:pt x="3952" y="2193"/>
                  </a:lnTo>
                  <a:lnTo>
                    <a:pt x="3952" y="2193"/>
                  </a:lnTo>
                  <a:lnTo>
                    <a:pt x="3937" y="2183"/>
                  </a:lnTo>
                  <a:lnTo>
                    <a:pt x="3916" y="2170"/>
                  </a:lnTo>
                  <a:lnTo>
                    <a:pt x="3903" y="2163"/>
                  </a:lnTo>
                  <a:lnTo>
                    <a:pt x="3888" y="2156"/>
                  </a:lnTo>
                  <a:lnTo>
                    <a:pt x="3872" y="2150"/>
                  </a:lnTo>
                  <a:lnTo>
                    <a:pt x="3854" y="2146"/>
                  </a:lnTo>
                  <a:lnTo>
                    <a:pt x="3854" y="2146"/>
                  </a:lnTo>
                  <a:lnTo>
                    <a:pt x="3836" y="2140"/>
                  </a:lnTo>
                  <a:lnTo>
                    <a:pt x="3823" y="2134"/>
                  </a:lnTo>
                  <a:lnTo>
                    <a:pt x="3810" y="2128"/>
                  </a:lnTo>
                  <a:lnTo>
                    <a:pt x="3800" y="2121"/>
                  </a:lnTo>
                  <a:lnTo>
                    <a:pt x="3792" y="2113"/>
                  </a:lnTo>
                  <a:lnTo>
                    <a:pt x="3786" y="2106"/>
                  </a:lnTo>
                  <a:lnTo>
                    <a:pt x="3782" y="2100"/>
                  </a:lnTo>
                  <a:lnTo>
                    <a:pt x="3779" y="2094"/>
                  </a:lnTo>
                  <a:lnTo>
                    <a:pt x="3779" y="2094"/>
                  </a:lnTo>
                  <a:lnTo>
                    <a:pt x="3776" y="2090"/>
                  </a:lnTo>
                  <a:lnTo>
                    <a:pt x="3768" y="2084"/>
                  </a:lnTo>
                  <a:lnTo>
                    <a:pt x="3749" y="2075"/>
                  </a:lnTo>
                  <a:lnTo>
                    <a:pt x="3729" y="2065"/>
                  </a:lnTo>
                  <a:lnTo>
                    <a:pt x="3721" y="2060"/>
                  </a:lnTo>
                  <a:lnTo>
                    <a:pt x="3715" y="2056"/>
                  </a:lnTo>
                  <a:lnTo>
                    <a:pt x="3715" y="2056"/>
                  </a:lnTo>
                  <a:lnTo>
                    <a:pt x="3711" y="2051"/>
                  </a:lnTo>
                  <a:lnTo>
                    <a:pt x="3703" y="2047"/>
                  </a:lnTo>
                  <a:lnTo>
                    <a:pt x="3696" y="2044"/>
                  </a:lnTo>
                  <a:lnTo>
                    <a:pt x="3686" y="2041"/>
                  </a:lnTo>
                  <a:lnTo>
                    <a:pt x="3667" y="2037"/>
                  </a:lnTo>
                  <a:lnTo>
                    <a:pt x="3649" y="2035"/>
                  </a:lnTo>
                  <a:lnTo>
                    <a:pt x="3649" y="2035"/>
                  </a:lnTo>
                  <a:lnTo>
                    <a:pt x="3639" y="2037"/>
                  </a:lnTo>
                  <a:lnTo>
                    <a:pt x="3639" y="2037"/>
                  </a:lnTo>
                  <a:lnTo>
                    <a:pt x="3636" y="2037"/>
                  </a:lnTo>
                  <a:lnTo>
                    <a:pt x="3636" y="2037"/>
                  </a:lnTo>
                  <a:lnTo>
                    <a:pt x="3628" y="2035"/>
                  </a:lnTo>
                  <a:lnTo>
                    <a:pt x="3618" y="2031"/>
                  </a:lnTo>
                  <a:lnTo>
                    <a:pt x="3594" y="2017"/>
                  </a:lnTo>
                  <a:lnTo>
                    <a:pt x="3594" y="2017"/>
                  </a:lnTo>
                  <a:lnTo>
                    <a:pt x="3581" y="2011"/>
                  </a:lnTo>
                  <a:lnTo>
                    <a:pt x="3569" y="2004"/>
                  </a:lnTo>
                  <a:lnTo>
                    <a:pt x="3557" y="2001"/>
                  </a:lnTo>
                  <a:lnTo>
                    <a:pt x="3546" y="1998"/>
                  </a:lnTo>
                  <a:lnTo>
                    <a:pt x="3546" y="1998"/>
                  </a:lnTo>
                  <a:lnTo>
                    <a:pt x="3544" y="1998"/>
                  </a:lnTo>
                  <a:lnTo>
                    <a:pt x="3544" y="1998"/>
                  </a:lnTo>
                  <a:lnTo>
                    <a:pt x="3532" y="2001"/>
                  </a:lnTo>
                  <a:lnTo>
                    <a:pt x="3517" y="2004"/>
                  </a:lnTo>
                  <a:lnTo>
                    <a:pt x="3485" y="2014"/>
                  </a:lnTo>
                  <a:lnTo>
                    <a:pt x="3457" y="2025"/>
                  </a:lnTo>
                  <a:lnTo>
                    <a:pt x="3439" y="2031"/>
                  </a:lnTo>
                  <a:lnTo>
                    <a:pt x="3439" y="2031"/>
                  </a:lnTo>
                  <a:lnTo>
                    <a:pt x="3439" y="2031"/>
                  </a:lnTo>
                  <a:lnTo>
                    <a:pt x="3439" y="2031"/>
                  </a:lnTo>
                  <a:lnTo>
                    <a:pt x="3436" y="2029"/>
                  </a:lnTo>
                  <a:lnTo>
                    <a:pt x="3435" y="2026"/>
                  </a:lnTo>
                  <a:lnTo>
                    <a:pt x="3436" y="2022"/>
                  </a:lnTo>
                  <a:lnTo>
                    <a:pt x="3438" y="2017"/>
                  </a:lnTo>
                  <a:lnTo>
                    <a:pt x="3444" y="2006"/>
                  </a:lnTo>
                  <a:lnTo>
                    <a:pt x="3450" y="1995"/>
                  </a:lnTo>
                  <a:lnTo>
                    <a:pt x="3450" y="1995"/>
                  </a:lnTo>
                  <a:lnTo>
                    <a:pt x="3450" y="1994"/>
                  </a:lnTo>
                  <a:lnTo>
                    <a:pt x="3450" y="1989"/>
                  </a:lnTo>
                  <a:lnTo>
                    <a:pt x="3448" y="1982"/>
                  </a:lnTo>
                  <a:lnTo>
                    <a:pt x="3445" y="1972"/>
                  </a:lnTo>
                  <a:lnTo>
                    <a:pt x="3439" y="1958"/>
                  </a:lnTo>
                  <a:lnTo>
                    <a:pt x="3427" y="1932"/>
                  </a:lnTo>
                  <a:lnTo>
                    <a:pt x="3422" y="1918"/>
                  </a:lnTo>
                  <a:lnTo>
                    <a:pt x="3417" y="1907"/>
                  </a:lnTo>
                  <a:lnTo>
                    <a:pt x="3417" y="1907"/>
                  </a:lnTo>
                  <a:lnTo>
                    <a:pt x="3411" y="1884"/>
                  </a:lnTo>
                  <a:lnTo>
                    <a:pt x="3408" y="1874"/>
                  </a:lnTo>
                  <a:lnTo>
                    <a:pt x="3402" y="1865"/>
                  </a:lnTo>
                  <a:lnTo>
                    <a:pt x="3396" y="1856"/>
                  </a:lnTo>
                  <a:lnTo>
                    <a:pt x="3391" y="1850"/>
                  </a:lnTo>
                  <a:lnTo>
                    <a:pt x="3382" y="1846"/>
                  </a:lnTo>
                  <a:lnTo>
                    <a:pt x="3373" y="1845"/>
                  </a:lnTo>
                  <a:lnTo>
                    <a:pt x="3373" y="1845"/>
                  </a:lnTo>
                  <a:lnTo>
                    <a:pt x="3367" y="1846"/>
                  </a:lnTo>
                  <a:lnTo>
                    <a:pt x="3367" y="1846"/>
                  </a:lnTo>
                  <a:lnTo>
                    <a:pt x="3355" y="1846"/>
                  </a:lnTo>
                  <a:lnTo>
                    <a:pt x="3355" y="1846"/>
                  </a:lnTo>
                  <a:lnTo>
                    <a:pt x="3343" y="1846"/>
                  </a:lnTo>
                  <a:lnTo>
                    <a:pt x="3333" y="1845"/>
                  </a:lnTo>
                  <a:lnTo>
                    <a:pt x="3314" y="1839"/>
                  </a:lnTo>
                  <a:lnTo>
                    <a:pt x="3298" y="1833"/>
                  </a:lnTo>
                  <a:lnTo>
                    <a:pt x="3289" y="1827"/>
                  </a:lnTo>
                  <a:lnTo>
                    <a:pt x="3289" y="1827"/>
                  </a:lnTo>
                  <a:lnTo>
                    <a:pt x="3286" y="1825"/>
                  </a:lnTo>
                  <a:lnTo>
                    <a:pt x="3284" y="1821"/>
                  </a:lnTo>
                  <a:lnTo>
                    <a:pt x="3283" y="1809"/>
                  </a:lnTo>
                  <a:lnTo>
                    <a:pt x="3281" y="1792"/>
                  </a:lnTo>
                  <a:lnTo>
                    <a:pt x="3280" y="1772"/>
                  </a:lnTo>
                  <a:lnTo>
                    <a:pt x="3281" y="1729"/>
                  </a:lnTo>
                  <a:lnTo>
                    <a:pt x="3283" y="1710"/>
                  </a:lnTo>
                  <a:lnTo>
                    <a:pt x="3284" y="1694"/>
                  </a:lnTo>
                  <a:lnTo>
                    <a:pt x="3284" y="1694"/>
                  </a:lnTo>
                  <a:lnTo>
                    <a:pt x="3289" y="1679"/>
                  </a:lnTo>
                  <a:lnTo>
                    <a:pt x="3296" y="1663"/>
                  </a:lnTo>
                  <a:lnTo>
                    <a:pt x="3312" y="1630"/>
                  </a:lnTo>
                  <a:lnTo>
                    <a:pt x="3327" y="1599"/>
                  </a:lnTo>
                  <a:lnTo>
                    <a:pt x="3331" y="1586"/>
                  </a:lnTo>
                  <a:lnTo>
                    <a:pt x="3333" y="1577"/>
                  </a:lnTo>
                  <a:lnTo>
                    <a:pt x="3333" y="1577"/>
                  </a:lnTo>
                  <a:lnTo>
                    <a:pt x="3334" y="1569"/>
                  </a:lnTo>
                  <a:lnTo>
                    <a:pt x="3337" y="1561"/>
                  </a:lnTo>
                  <a:lnTo>
                    <a:pt x="3343" y="1555"/>
                  </a:lnTo>
                  <a:lnTo>
                    <a:pt x="3349" y="1549"/>
                  </a:lnTo>
                  <a:lnTo>
                    <a:pt x="3357" y="1545"/>
                  </a:lnTo>
                  <a:lnTo>
                    <a:pt x="3365" y="1542"/>
                  </a:lnTo>
                  <a:lnTo>
                    <a:pt x="3383" y="1536"/>
                  </a:lnTo>
                  <a:lnTo>
                    <a:pt x="3383" y="1536"/>
                  </a:lnTo>
                  <a:lnTo>
                    <a:pt x="3388" y="1535"/>
                  </a:lnTo>
                  <a:lnTo>
                    <a:pt x="3391" y="1532"/>
                  </a:lnTo>
                  <a:lnTo>
                    <a:pt x="3395" y="1526"/>
                  </a:lnTo>
                  <a:lnTo>
                    <a:pt x="3396" y="1517"/>
                  </a:lnTo>
                  <a:lnTo>
                    <a:pt x="3398" y="1508"/>
                  </a:lnTo>
                  <a:lnTo>
                    <a:pt x="3398" y="1498"/>
                  </a:lnTo>
                  <a:lnTo>
                    <a:pt x="3401" y="1490"/>
                  </a:lnTo>
                  <a:lnTo>
                    <a:pt x="3402" y="1487"/>
                  </a:lnTo>
                  <a:lnTo>
                    <a:pt x="3405" y="1484"/>
                  </a:lnTo>
                  <a:lnTo>
                    <a:pt x="3408" y="1483"/>
                  </a:lnTo>
                  <a:lnTo>
                    <a:pt x="3411" y="1481"/>
                  </a:lnTo>
                  <a:lnTo>
                    <a:pt x="3411" y="1481"/>
                  </a:lnTo>
                  <a:lnTo>
                    <a:pt x="3420" y="1480"/>
                  </a:lnTo>
                  <a:lnTo>
                    <a:pt x="3426" y="1478"/>
                  </a:lnTo>
                  <a:lnTo>
                    <a:pt x="3430" y="1475"/>
                  </a:lnTo>
                  <a:lnTo>
                    <a:pt x="3433" y="1471"/>
                  </a:lnTo>
                  <a:lnTo>
                    <a:pt x="3436" y="1467"/>
                  </a:lnTo>
                  <a:lnTo>
                    <a:pt x="3438" y="1462"/>
                  </a:lnTo>
                  <a:lnTo>
                    <a:pt x="3441" y="1450"/>
                  </a:lnTo>
                  <a:lnTo>
                    <a:pt x="3441" y="1450"/>
                  </a:lnTo>
                  <a:lnTo>
                    <a:pt x="3444" y="1444"/>
                  </a:lnTo>
                  <a:lnTo>
                    <a:pt x="3448" y="1441"/>
                  </a:lnTo>
                  <a:lnTo>
                    <a:pt x="3453" y="1438"/>
                  </a:lnTo>
                  <a:lnTo>
                    <a:pt x="3457" y="1438"/>
                  </a:lnTo>
                  <a:lnTo>
                    <a:pt x="3461" y="1437"/>
                  </a:lnTo>
                  <a:lnTo>
                    <a:pt x="3463" y="1436"/>
                  </a:lnTo>
                  <a:lnTo>
                    <a:pt x="3463" y="1433"/>
                  </a:lnTo>
                  <a:lnTo>
                    <a:pt x="3458" y="1428"/>
                  </a:lnTo>
                  <a:lnTo>
                    <a:pt x="3458" y="1428"/>
                  </a:lnTo>
                  <a:lnTo>
                    <a:pt x="3454" y="1422"/>
                  </a:lnTo>
                  <a:lnTo>
                    <a:pt x="3453" y="1418"/>
                  </a:lnTo>
                  <a:lnTo>
                    <a:pt x="3453" y="1415"/>
                  </a:lnTo>
                  <a:lnTo>
                    <a:pt x="3456" y="1412"/>
                  </a:lnTo>
                  <a:lnTo>
                    <a:pt x="3461" y="1410"/>
                  </a:lnTo>
                  <a:lnTo>
                    <a:pt x="3469" y="1409"/>
                  </a:lnTo>
                  <a:lnTo>
                    <a:pt x="3491" y="1407"/>
                  </a:lnTo>
                  <a:lnTo>
                    <a:pt x="3491" y="1407"/>
                  </a:lnTo>
                  <a:lnTo>
                    <a:pt x="3506" y="1407"/>
                  </a:lnTo>
                  <a:lnTo>
                    <a:pt x="3520" y="1405"/>
                  </a:lnTo>
                  <a:lnTo>
                    <a:pt x="3535" y="1402"/>
                  </a:lnTo>
                  <a:lnTo>
                    <a:pt x="3548" y="1397"/>
                  </a:lnTo>
                  <a:lnTo>
                    <a:pt x="3560" y="1390"/>
                  </a:lnTo>
                  <a:lnTo>
                    <a:pt x="3565" y="1387"/>
                  </a:lnTo>
                  <a:lnTo>
                    <a:pt x="3568" y="1382"/>
                  </a:lnTo>
                  <a:lnTo>
                    <a:pt x="3571" y="1377"/>
                  </a:lnTo>
                  <a:lnTo>
                    <a:pt x="3572" y="1372"/>
                  </a:lnTo>
                  <a:lnTo>
                    <a:pt x="3574" y="1366"/>
                  </a:lnTo>
                  <a:lnTo>
                    <a:pt x="3572" y="1359"/>
                  </a:lnTo>
                  <a:lnTo>
                    <a:pt x="3572" y="1359"/>
                  </a:lnTo>
                  <a:lnTo>
                    <a:pt x="3571" y="1353"/>
                  </a:lnTo>
                  <a:lnTo>
                    <a:pt x="3566" y="1348"/>
                  </a:lnTo>
                  <a:lnTo>
                    <a:pt x="3560" y="1346"/>
                  </a:lnTo>
                  <a:lnTo>
                    <a:pt x="3553" y="1343"/>
                  </a:lnTo>
                  <a:lnTo>
                    <a:pt x="3537" y="1340"/>
                  </a:lnTo>
                  <a:lnTo>
                    <a:pt x="3519" y="1338"/>
                  </a:lnTo>
                  <a:lnTo>
                    <a:pt x="3501" y="1337"/>
                  </a:lnTo>
                  <a:lnTo>
                    <a:pt x="3485" y="1334"/>
                  </a:lnTo>
                  <a:lnTo>
                    <a:pt x="3479" y="1332"/>
                  </a:lnTo>
                  <a:lnTo>
                    <a:pt x="3475" y="1329"/>
                  </a:lnTo>
                  <a:lnTo>
                    <a:pt x="3472" y="1325"/>
                  </a:lnTo>
                  <a:lnTo>
                    <a:pt x="3470" y="1320"/>
                  </a:lnTo>
                  <a:lnTo>
                    <a:pt x="3470" y="1320"/>
                  </a:lnTo>
                  <a:lnTo>
                    <a:pt x="3470" y="1315"/>
                  </a:lnTo>
                  <a:lnTo>
                    <a:pt x="3466" y="1310"/>
                  </a:lnTo>
                  <a:lnTo>
                    <a:pt x="3460" y="1306"/>
                  </a:lnTo>
                  <a:lnTo>
                    <a:pt x="3453" y="1303"/>
                  </a:lnTo>
                  <a:lnTo>
                    <a:pt x="3433" y="1297"/>
                  </a:lnTo>
                  <a:lnTo>
                    <a:pt x="3413" y="1291"/>
                  </a:lnTo>
                  <a:lnTo>
                    <a:pt x="3392" y="1286"/>
                  </a:lnTo>
                  <a:lnTo>
                    <a:pt x="3374" y="1282"/>
                  </a:lnTo>
                  <a:lnTo>
                    <a:pt x="3367" y="1281"/>
                  </a:lnTo>
                  <a:lnTo>
                    <a:pt x="3362" y="1278"/>
                  </a:lnTo>
                  <a:lnTo>
                    <a:pt x="3359" y="1275"/>
                  </a:lnTo>
                  <a:lnTo>
                    <a:pt x="3359" y="1272"/>
                  </a:lnTo>
                  <a:lnTo>
                    <a:pt x="3359" y="1272"/>
                  </a:lnTo>
                  <a:lnTo>
                    <a:pt x="3362" y="1269"/>
                  </a:lnTo>
                  <a:lnTo>
                    <a:pt x="3365" y="1267"/>
                  </a:lnTo>
                  <a:lnTo>
                    <a:pt x="3377" y="1266"/>
                  </a:lnTo>
                  <a:lnTo>
                    <a:pt x="3377" y="1266"/>
                  </a:lnTo>
                  <a:lnTo>
                    <a:pt x="3392" y="1267"/>
                  </a:lnTo>
                  <a:lnTo>
                    <a:pt x="3410" y="1270"/>
                  </a:lnTo>
                  <a:lnTo>
                    <a:pt x="3450" y="1279"/>
                  </a:lnTo>
                  <a:lnTo>
                    <a:pt x="3488" y="1289"/>
                  </a:lnTo>
                  <a:lnTo>
                    <a:pt x="3519" y="1300"/>
                  </a:lnTo>
                  <a:lnTo>
                    <a:pt x="3519" y="1300"/>
                  </a:lnTo>
                  <a:lnTo>
                    <a:pt x="3538" y="1307"/>
                  </a:lnTo>
                  <a:lnTo>
                    <a:pt x="3553" y="1310"/>
                  </a:lnTo>
                  <a:lnTo>
                    <a:pt x="3566" y="1313"/>
                  </a:lnTo>
                  <a:lnTo>
                    <a:pt x="3578" y="1313"/>
                  </a:lnTo>
                  <a:lnTo>
                    <a:pt x="3578" y="1313"/>
                  </a:lnTo>
                  <a:lnTo>
                    <a:pt x="3605" y="1313"/>
                  </a:lnTo>
                  <a:lnTo>
                    <a:pt x="3605" y="1313"/>
                  </a:lnTo>
                  <a:lnTo>
                    <a:pt x="3609" y="1312"/>
                  </a:lnTo>
                  <a:lnTo>
                    <a:pt x="3613" y="1310"/>
                  </a:lnTo>
                  <a:lnTo>
                    <a:pt x="3616" y="1307"/>
                  </a:lnTo>
                  <a:lnTo>
                    <a:pt x="3619" y="1304"/>
                  </a:lnTo>
                  <a:lnTo>
                    <a:pt x="3622" y="1297"/>
                  </a:lnTo>
                  <a:lnTo>
                    <a:pt x="3622" y="1288"/>
                  </a:lnTo>
                  <a:lnTo>
                    <a:pt x="3621" y="1267"/>
                  </a:lnTo>
                  <a:lnTo>
                    <a:pt x="3619" y="1258"/>
                  </a:lnTo>
                  <a:lnTo>
                    <a:pt x="3621" y="1251"/>
                  </a:lnTo>
                  <a:lnTo>
                    <a:pt x="3621" y="1251"/>
                  </a:lnTo>
                  <a:lnTo>
                    <a:pt x="3624" y="1248"/>
                  </a:lnTo>
                  <a:lnTo>
                    <a:pt x="3628" y="1248"/>
                  </a:lnTo>
                  <a:lnTo>
                    <a:pt x="3628" y="1248"/>
                  </a:lnTo>
                  <a:lnTo>
                    <a:pt x="3636" y="1248"/>
                  </a:lnTo>
                  <a:lnTo>
                    <a:pt x="3645" y="1251"/>
                  </a:lnTo>
                  <a:lnTo>
                    <a:pt x="3667" y="1258"/>
                  </a:lnTo>
                  <a:lnTo>
                    <a:pt x="3667" y="1258"/>
                  </a:lnTo>
                  <a:lnTo>
                    <a:pt x="3690" y="1266"/>
                  </a:lnTo>
                  <a:lnTo>
                    <a:pt x="3703" y="1269"/>
                  </a:lnTo>
                  <a:lnTo>
                    <a:pt x="3714" y="1270"/>
                  </a:lnTo>
                  <a:lnTo>
                    <a:pt x="3714" y="1270"/>
                  </a:lnTo>
                  <a:lnTo>
                    <a:pt x="3726" y="1269"/>
                  </a:lnTo>
                  <a:lnTo>
                    <a:pt x="3726" y="1269"/>
                  </a:lnTo>
                  <a:lnTo>
                    <a:pt x="3733" y="1266"/>
                  </a:lnTo>
                  <a:lnTo>
                    <a:pt x="3739" y="1263"/>
                  </a:lnTo>
                  <a:lnTo>
                    <a:pt x="3752" y="1251"/>
                  </a:lnTo>
                  <a:lnTo>
                    <a:pt x="3766" y="1238"/>
                  </a:lnTo>
                  <a:lnTo>
                    <a:pt x="3779" y="1221"/>
                  </a:lnTo>
                  <a:lnTo>
                    <a:pt x="3802" y="1189"/>
                  </a:lnTo>
                  <a:lnTo>
                    <a:pt x="3814" y="1176"/>
                  </a:lnTo>
                  <a:lnTo>
                    <a:pt x="3826" y="1165"/>
                  </a:lnTo>
                  <a:lnTo>
                    <a:pt x="3826" y="1165"/>
                  </a:lnTo>
                  <a:lnTo>
                    <a:pt x="3834" y="1158"/>
                  </a:lnTo>
                  <a:lnTo>
                    <a:pt x="3838" y="1152"/>
                  </a:lnTo>
                  <a:lnTo>
                    <a:pt x="3838" y="1149"/>
                  </a:lnTo>
                  <a:lnTo>
                    <a:pt x="3838" y="1146"/>
                  </a:lnTo>
                  <a:lnTo>
                    <a:pt x="3834" y="1140"/>
                  </a:lnTo>
                  <a:lnTo>
                    <a:pt x="3828" y="1137"/>
                  </a:lnTo>
                  <a:lnTo>
                    <a:pt x="3817" y="1133"/>
                  </a:lnTo>
                  <a:lnTo>
                    <a:pt x="3804" y="1131"/>
                  </a:lnTo>
                  <a:lnTo>
                    <a:pt x="3788" y="1130"/>
                  </a:lnTo>
                  <a:lnTo>
                    <a:pt x="3788" y="1130"/>
                  </a:lnTo>
                  <a:lnTo>
                    <a:pt x="3771" y="1131"/>
                  </a:lnTo>
                  <a:lnTo>
                    <a:pt x="3771" y="1131"/>
                  </a:lnTo>
                  <a:lnTo>
                    <a:pt x="3755" y="1131"/>
                  </a:lnTo>
                  <a:lnTo>
                    <a:pt x="3755" y="1131"/>
                  </a:lnTo>
                  <a:lnTo>
                    <a:pt x="3739" y="1131"/>
                  </a:lnTo>
                  <a:lnTo>
                    <a:pt x="3723" y="1128"/>
                  </a:lnTo>
                  <a:lnTo>
                    <a:pt x="3708" y="1124"/>
                  </a:lnTo>
                  <a:lnTo>
                    <a:pt x="3695" y="1120"/>
                  </a:lnTo>
                  <a:lnTo>
                    <a:pt x="3683" y="1112"/>
                  </a:lnTo>
                  <a:lnTo>
                    <a:pt x="3671" y="1106"/>
                  </a:lnTo>
                  <a:lnTo>
                    <a:pt x="3649" y="1090"/>
                  </a:lnTo>
                  <a:lnTo>
                    <a:pt x="3649" y="1090"/>
                  </a:lnTo>
                  <a:lnTo>
                    <a:pt x="3640" y="1083"/>
                  </a:lnTo>
                  <a:lnTo>
                    <a:pt x="3633" y="1075"/>
                  </a:lnTo>
                  <a:lnTo>
                    <a:pt x="3628" y="1068"/>
                  </a:lnTo>
                  <a:lnTo>
                    <a:pt x="3627" y="1062"/>
                  </a:lnTo>
                  <a:lnTo>
                    <a:pt x="3628" y="1058"/>
                  </a:lnTo>
                  <a:lnTo>
                    <a:pt x="3633" y="1055"/>
                  </a:lnTo>
                  <a:lnTo>
                    <a:pt x="3639" y="1052"/>
                  </a:lnTo>
                  <a:lnTo>
                    <a:pt x="3647" y="1050"/>
                  </a:lnTo>
                  <a:lnTo>
                    <a:pt x="3647" y="1050"/>
                  </a:lnTo>
                  <a:lnTo>
                    <a:pt x="3653" y="1052"/>
                  </a:lnTo>
                  <a:lnTo>
                    <a:pt x="3653" y="1052"/>
                  </a:lnTo>
                  <a:lnTo>
                    <a:pt x="3661" y="1053"/>
                  </a:lnTo>
                  <a:lnTo>
                    <a:pt x="3668" y="1055"/>
                  </a:lnTo>
                  <a:lnTo>
                    <a:pt x="3686" y="1063"/>
                  </a:lnTo>
                  <a:lnTo>
                    <a:pt x="3705" y="1074"/>
                  </a:lnTo>
                  <a:lnTo>
                    <a:pt x="3726" y="1086"/>
                  </a:lnTo>
                  <a:lnTo>
                    <a:pt x="3746" y="1099"/>
                  </a:lnTo>
                  <a:lnTo>
                    <a:pt x="3764" y="1109"/>
                  </a:lnTo>
                  <a:lnTo>
                    <a:pt x="3782" y="1117"/>
                  </a:lnTo>
                  <a:lnTo>
                    <a:pt x="3789" y="1120"/>
                  </a:lnTo>
                  <a:lnTo>
                    <a:pt x="3795" y="1120"/>
                  </a:lnTo>
                  <a:lnTo>
                    <a:pt x="3795" y="1120"/>
                  </a:lnTo>
                  <a:lnTo>
                    <a:pt x="3795" y="1120"/>
                  </a:lnTo>
                  <a:lnTo>
                    <a:pt x="3795" y="1120"/>
                  </a:lnTo>
                  <a:lnTo>
                    <a:pt x="3801" y="1120"/>
                  </a:lnTo>
                  <a:lnTo>
                    <a:pt x="3808" y="1118"/>
                  </a:lnTo>
                  <a:lnTo>
                    <a:pt x="3822" y="1111"/>
                  </a:lnTo>
                  <a:lnTo>
                    <a:pt x="3836" y="1100"/>
                  </a:lnTo>
                  <a:lnTo>
                    <a:pt x="3850" y="1089"/>
                  </a:lnTo>
                  <a:lnTo>
                    <a:pt x="3878" y="1063"/>
                  </a:lnTo>
                  <a:lnTo>
                    <a:pt x="3901" y="1043"/>
                  </a:lnTo>
                  <a:lnTo>
                    <a:pt x="3901" y="1043"/>
                  </a:lnTo>
                  <a:lnTo>
                    <a:pt x="3904" y="1040"/>
                  </a:lnTo>
                  <a:lnTo>
                    <a:pt x="3907" y="1037"/>
                  </a:lnTo>
                  <a:lnTo>
                    <a:pt x="3907" y="1034"/>
                  </a:lnTo>
                  <a:lnTo>
                    <a:pt x="3907" y="1031"/>
                  </a:lnTo>
                  <a:lnTo>
                    <a:pt x="3904" y="1027"/>
                  </a:lnTo>
                  <a:lnTo>
                    <a:pt x="3897" y="1021"/>
                  </a:lnTo>
                  <a:lnTo>
                    <a:pt x="3878" y="1012"/>
                  </a:lnTo>
                  <a:lnTo>
                    <a:pt x="3867" y="1007"/>
                  </a:lnTo>
                  <a:lnTo>
                    <a:pt x="3860" y="1003"/>
                  </a:lnTo>
                  <a:lnTo>
                    <a:pt x="3860" y="1003"/>
                  </a:lnTo>
                  <a:lnTo>
                    <a:pt x="3859" y="1000"/>
                  </a:lnTo>
                  <a:lnTo>
                    <a:pt x="3857" y="997"/>
                  </a:lnTo>
                  <a:lnTo>
                    <a:pt x="3857" y="995"/>
                  </a:lnTo>
                  <a:lnTo>
                    <a:pt x="3859" y="993"/>
                  </a:lnTo>
                  <a:lnTo>
                    <a:pt x="3863" y="990"/>
                  </a:lnTo>
                  <a:lnTo>
                    <a:pt x="3872" y="985"/>
                  </a:lnTo>
                  <a:lnTo>
                    <a:pt x="3882" y="984"/>
                  </a:lnTo>
                  <a:lnTo>
                    <a:pt x="3894" y="981"/>
                  </a:lnTo>
                  <a:lnTo>
                    <a:pt x="3915" y="979"/>
                  </a:lnTo>
                  <a:lnTo>
                    <a:pt x="3915" y="979"/>
                  </a:lnTo>
                  <a:lnTo>
                    <a:pt x="3924" y="981"/>
                  </a:lnTo>
                  <a:lnTo>
                    <a:pt x="3931" y="982"/>
                  </a:lnTo>
                  <a:lnTo>
                    <a:pt x="3938" y="987"/>
                  </a:lnTo>
                  <a:lnTo>
                    <a:pt x="3944" y="991"/>
                  </a:lnTo>
                  <a:lnTo>
                    <a:pt x="3953" y="1003"/>
                  </a:lnTo>
                  <a:lnTo>
                    <a:pt x="3960" y="1012"/>
                  </a:lnTo>
                  <a:lnTo>
                    <a:pt x="3960" y="1012"/>
                  </a:lnTo>
                  <a:lnTo>
                    <a:pt x="3965" y="1015"/>
                  </a:lnTo>
                  <a:lnTo>
                    <a:pt x="3971" y="1016"/>
                  </a:lnTo>
                  <a:lnTo>
                    <a:pt x="3971" y="1016"/>
                  </a:lnTo>
                  <a:lnTo>
                    <a:pt x="3986" y="1013"/>
                  </a:lnTo>
                  <a:lnTo>
                    <a:pt x="4003" y="1010"/>
                  </a:lnTo>
                  <a:lnTo>
                    <a:pt x="4021" y="1006"/>
                  </a:lnTo>
                  <a:lnTo>
                    <a:pt x="4036" y="1004"/>
                  </a:lnTo>
                  <a:lnTo>
                    <a:pt x="4036" y="1004"/>
                  </a:lnTo>
                  <a:lnTo>
                    <a:pt x="4039" y="1004"/>
                  </a:lnTo>
                  <a:lnTo>
                    <a:pt x="4042" y="1003"/>
                  </a:lnTo>
                  <a:lnTo>
                    <a:pt x="4043" y="1002"/>
                  </a:lnTo>
                  <a:lnTo>
                    <a:pt x="4043" y="999"/>
                  </a:lnTo>
                  <a:lnTo>
                    <a:pt x="4042" y="993"/>
                  </a:lnTo>
                  <a:lnTo>
                    <a:pt x="4037" y="985"/>
                  </a:lnTo>
                  <a:lnTo>
                    <a:pt x="4030" y="976"/>
                  </a:lnTo>
                  <a:lnTo>
                    <a:pt x="4021" y="968"/>
                  </a:lnTo>
                  <a:lnTo>
                    <a:pt x="4009" y="960"/>
                  </a:lnTo>
                  <a:lnTo>
                    <a:pt x="3996" y="954"/>
                  </a:lnTo>
                  <a:lnTo>
                    <a:pt x="3996" y="954"/>
                  </a:lnTo>
                  <a:lnTo>
                    <a:pt x="3989" y="950"/>
                  </a:lnTo>
                  <a:lnTo>
                    <a:pt x="3984" y="945"/>
                  </a:lnTo>
                  <a:lnTo>
                    <a:pt x="3981" y="941"/>
                  </a:lnTo>
                  <a:lnTo>
                    <a:pt x="3981" y="936"/>
                  </a:lnTo>
                  <a:lnTo>
                    <a:pt x="3984" y="934"/>
                  </a:lnTo>
                  <a:lnTo>
                    <a:pt x="3987" y="931"/>
                  </a:lnTo>
                  <a:lnTo>
                    <a:pt x="3991" y="928"/>
                  </a:lnTo>
                  <a:lnTo>
                    <a:pt x="3996" y="928"/>
                  </a:lnTo>
                  <a:lnTo>
                    <a:pt x="3996" y="928"/>
                  </a:lnTo>
                  <a:lnTo>
                    <a:pt x="4000" y="928"/>
                  </a:lnTo>
                  <a:lnTo>
                    <a:pt x="4003" y="929"/>
                  </a:lnTo>
                  <a:lnTo>
                    <a:pt x="4006" y="932"/>
                  </a:lnTo>
                  <a:lnTo>
                    <a:pt x="4009" y="935"/>
                  </a:lnTo>
                  <a:lnTo>
                    <a:pt x="4009" y="935"/>
                  </a:lnTo>
                  <a:lnTo>
                    <a:pt x="4014" y="942"/>
                  </a:lnTo>
                  <a:lnTo>
                    <a:pt x="4020" y="948"/>
                  </a:lnTo>
                  <a:lnTo>
                    <a:pt x="4033" y="956"/>
                  </a:lnTo>
                  <a:lnTo>
                    <a:pt x="4039" y="959"/>
                  </a:lnTo>
                  <a:lnTo>
                    <a:pt x="4046" y="963"/>
                  </a:lnTo>
                  <a:lnTo>
                    <a:pt x="4052" y="969"/>
                  </a:lnTo>
                  <a:lnTo>
                    <a:pt x="4058" y="978"/>
                  </a:lnTo>
                  <a:lnTo>
                    <a:pt x="4058" y="978"/>
                  </a:lnTo>
                  <a:lnTo>
                    <a:pt x="4062" y="987"/>
                  </a:lnTo>
                  <a:lnTo>
                    <a:pt x="4068" y="993"/>
                  </a:lnTo>
                  <a:lnTo>
                    <a:pt x="4073" y="995"/>
                  </a:lnTo>
                  <a:lnTo>
                    <a:pt x="4077" y="997"/>
                  </a:lnTo>
                  <a:lnTo>
                    <a:pt x="4077" y="997"/>
                  </a:lnTo>
                  <a:lnTo>
                    <a:pt x="4086" y="995"/>
                  </a:lnTo>
                  <a:lnTo>
                    <a:pt x="4095" y="991"/>
                  </a:lnTo>
                  <a:lnTo>
                    <a:pt x="4105" y="985"/>
                  </a:lnTo>
                  <a:lnTo>
                    <a:pt x="4118" y="979"/>
                  </a:lnTo>
                  <a:lnTo>
                    <a:pt x="4118" y="979"/>
                  </a:lnTo>
                  <a:lnTo>
                    <a:pt x="4129" y="975"/>
                  </a:lnTo>
                  <a:lnTo>
                    <a:pt x="4139" y="970"/>
                  </a:lnTo>
                  <a:lnTo>
                    <a:pt x="4148" y="965"/>
                  </a:lnTo>
                  <a:lnTo>
                    <a:pt x="4155" y="959"/>
                  </a:lnTo>
                  <a:lnTo>
                    <a:pt x="4170" y="945"/>
                  </a:lnTo>
                  <a:lnTo>
                    <a:pt x="4182" y="931"/>
                  </a:lnTo>
                  <a:lnTo>
                    <a:pt x="4182" y="931"/>
                  </a:lnTo>
                  <a:lnTo>
                    <a:pt x="4188" y="926"/>
                  </a:lnTo>
                  <a:lnTo>
                    <a:pt x="4194" y="923"/>
                  </a:lnTo>
                  <a:lnTo>
                    <a:pt x="4201" y="922"/>
                  </a:lnTo>
                  <a:lnTo>
                    <a:pt x="4206" y="920"/>
                  </a:lnTo>
                  <a:lnTo>
                    <a:pt x="4210" y="919"/>
                  </a:lnTo>
                  <a:lnTo>
                    <a:pt x="4216" y="913"/>
                  </a:lnTo>
                  <a:lnTo>
                    <a:pt x="4223" y="904"/>
                  </a:lnTo>
                  <a:lnTo>
                    <a:pt x="4223" y="904"/>
                  </a:lnTo>
                  <a:lnTo>
                    <a:pt x="4226" y="898"/>
                  </a:lnTo>
                  <a:lnTo>
                    <a:pt x="4229" y="894"/>
                  </a:lnTo>
                  <a:lnTo>
                    <a:pt x="4229" y="888"/>
                  </a:lnTo>
                  <a:lnTo>
                    <a:pt x="4229" y="882"/>
                  </a:lnTo>
                  <a:lnTo>
                    <a:pt x="4228" y="871"/>
                  </a:lnTo>
                  <a:lnTo>
                    <a:pt x="4223" y="861"/>
                  </a:lnTo>
                  <a:lnTo>
                    <a:pt x="4216" y="852"/>
                  </a:lnTo>
                  <a:lnTo>
                    <a:pt x="4207" y="843"/>
                  </a:lnTo>
                  <a:lnTo>
                    <a:pt x="4189" y="827"/>
                  </a:lnTo>
                  <a:lnTo>
                    <a:pt x="4189" y="827"/>
                  </a:lnTo>
                  <a:lnTo>
                    <a:pt x="4182" y="821"/>
                  </a:lnTo>
                  <a:lnTo>
                    <a:pt x="4178" y="814"/>
                  </a:lnTo>
                  <a:lnTo>
                    <a:pt x="4178" y="806"/>
                  </a:lnTo>
                  <a:lnTo>
                    <a:pt x="4178" y="801"/>
                  </a:lnTo>
                  <a:lnTo>
                    <a:pt x="4178" y="793"/>
                  </a:lnTo>
                  <a:lnTo>
                    <a:pt x="4176" y="787"/>
                  </a:lnTo>
                  <a:lnTo>
                    <a:pt x="4173" y="783"/>
                  </a:lnTo>
                  <a:lnTo>
                    <a:pt x="4166" y="777"/>
                  </a:lnTo>
                  <a:lnTo>
                    <a:pt x="4166" y="777"/>
                  </a:lnTo>
                  <a:lnTo>
                    <a:pt x="4158" y="773"/>
                  </a:lnTo>
                  <a:lnTo>
                    <a:pt x="4152" y="768"/>
                  </a:lnTo>
                  <a:lnTo>
                    <a:pt x="4148" y="764"/>
                  </a:lnTo>
                  <a:lnTo>
                    <a:pt x="4145" y="758"/>
                  </a:lnTo>
                  <a:lnTo>
                    <a:pt x="4145" y="753"/>
                  </a:lnTo>
                  <a:lnTo>
                    <a:pt x="4146" y="750"/>
                  </a:lnTo>
                  <a:lnTo>
                    <a:pt x="4151" y="747"/>
                  </a:lnTo>
                  <a:lnTo>
                    <a:pt x="4157" y="747"/>
                  </a:lnTo>
                  <a:lnTo>
                    <a:pt x="4157" y="747"/>
                  </a:lnTo>
                  <a:lnTo>
                    <a:pt x="4167" y="747"/>
                  </a:lnTo>
                  <a:lnTo>
                    <a:pt x="4167" y="747"/>
                  </a:lnTo>
                  <a:lnTo>
                    <a:pt x="4176" y="749"/>
                  </a:lnTo>
                  <a:lnTo>
                    <a:pt x="4185" y="750"/>
                  </a:lnTo>
                  <a:lnTo>
                    <a:pt x="4185" y="750"/>
                  </a:lnTo>
                  <a:lnTo>
                    <a:pt x="4194" y="749"/>
                  </a:lnTo>
                  <a:lnTo>
                    <a:pt x="4201" y="747"/>
                  </a:lnTo>
                  <a:lnTo>
                    <a:pt x="4209" y="746"/>
                  </a:lnTo>
                  <a:lnTo>
                    <a:pt x="4216" y="743"/>
                  </a:lnTo>
                  <a:lnTo>
                    <a:pt x="4222" y="739"/>
                  </a:lnTo>
                  <a:lnTo>
                    <a:pt x="4228" y="734"/>
                  </a:lnTo>
                  <a:lnTo>
                    <a:pt x="4232" y="728"/>
                  </a:lnTo>
                  <a:lnTo>
                    <a:pt x="4237" y="722"/>
                  </a:lnTo>
                  <a:lnTo>
                    <a:pt x="4237" y="722"/>
                  </a:lnTo>
                  <a:lnTo>
                    <a:pt x="4240" y="719"/>
                  </a:lnTo>
                  <a:lnTo>
                    <a:pt x="4240" y="715"/>
                  </a:lnTo>
                  <a:lnTo>
                    <a:pt x="4238" y="712"/>
                  </a:lnTo>
                  <a:lnTo>
                    <a:pt x="4237" y="709"/>
                  </a:lnTo>
                  <a:lnTo>
                    <a:pt x="4231" y="705"/>
                  </a:lnTo>
                  <a:lnTo>
                    <a:pt x="4222" y="699"/>
                  </a:lnTo>
                  <a:lnTo>
                    <a:pt x="4216" y="696"/>
                  </a:lnTo>
                  <a:lnTo>
                    <a:pt x="4211" y="691"/>
                  </a:lnTo>
                  <a:lnTo>
                    <a:pt x="4211" y="688"/>
                  </a:lnTo>
                  <a:lnTo>
                    <a:pt x="4211" y="685"/>
                  </a:lnTo>
                  <a:lnTo>
                    <a:pt x="4214" y="684"/>
                  </a:lnTo>
                  <a:lnTo>
                    <a:pt x="4219" y="681"/>
                  </a:lnTo>
                  <a:lnTo>
                    <a:pt x="4219" y="681"/>
                  </a:lnTo>
                  <a:lnTo>
                    <a:pt x="4226" y="675"/>
                  </a:lnTo>
                  <a:lnTo>
                    <a:pt x="4231" y="669"/>
                  </a:lnTo>
                  <a:lnTo>
                    <a:pt x="4231" y="663"/>
                  </a:lnTo>
                  <a:lnTo>
                    <a:pt x="4228" y="659"/>
                  </a:lnTo>
                  <a:lnTo>
                    <a:pt x="4222" y="654"/>
                  </a:lnTo>
                  <a:lnTo>
                    <a:pt x="4214" y="651"/>
                  </a:lnTo>
                  <a:lnTo>
                    <a:pt x="4206" y="650"/>
                  </a:lnTo>
                  <a:lnTo>
                    <a:pt x="4195" y="650"/>
                  </a:lnTo>
                  <a:lnTo>
                    <a:pt x="4195" y="650"/>
                  </a:lnTo>
                  <a:lnTo>
                    <a:pt x="4185" y="648"/>
                  </a:lnTo>
                  <a:lnTo>
                    <a:pt x="4175" y="647"/>
                  </a:lnTo>
                  <a:lnTo>
                    <a:pt x="4166" y="644"/>
                  </a:lnTo>
                  <a:lnTo>
                    <a:pt x="4158" y="640"/>
                  </a:lnTo>
                  <a:lnTo>
                    <a:pt x="4152" y="634"/>
                  </a:lnTo>
                  <a:lnTo>
                    <a:pt x="4146" y="628"/>
                  </a:lnTo>
                  <a:lnTo>
                    <a:pt x="4144" y="621"/>
                  </a:lnTo>
                  <a:lnTo>
                    <a:pt x="4142" y="612"/>
                  </a:lnTo>
                  <a:lnTo>
                    <a:pt x="4142" y="612"/>
                  </a:lnTo>
                  <a:lnTo>
                    <a:pt x="4141" y="607"/>
                  </a:lnTo>
                  <a:lnTo>
                    <a:pt x="4139" y="604"/>
                  </a:lnTo>
                  <a:lnTo>
                    <a:pt x="4136" y="603"/>
                  </a:lnTo>
                  <a:lnTo>
                    <a:pt x="4133" y="600"/>
                  </a:lnTo>
                  <a:lnTo>
                    <a:pt x="4124" y="598"/>
                  </a:lnTo>
                  <a:lnTo>
                    <a:pt x="4113" y="597"/>
                  </a:lnTo>
                  <a:lnTo>
                    <a:pt x="4088" y="595"/>
                  </a:lnTo>
                  <a:lnTo>
                    <a:pt x="4074" y="594"/>
                  </a:lnTo>
                  <a:lnTo>
                    <a:pt x="4062" y="590"/>
                  </a:lnTo>
                  <a:lnTo>
                    <a:pt x="4062" y="590"/>
                  </a:lnTo>
                  <a:lnTo>
                    <a:pt x="4055" y="587"/>
                  </a:lnTo>
                  <a:lnTo>
                    <a:pt x="4046" y="585"/>
                  </a:lnTo>
                  <a:lnTo>
                    <a:pt x="4027" y="581"/>
                  </a:lnTo>
                  <a:lnTo>
                    <a:pt x="4006" y="579"/>
                  </a:lnTo>
                  <a:lnTo>
                    <a:pt x="3987" y="579"/>
                  </a:lnTo>
                  <a:lnTo>
                    <a:pt x="3987" y="579"/>
                  </a:lnTo>
                  <a:lnTo>
                    <a:pt x="3965" y="579"/>
                  </a:lnTo>
                  <a:lnTo>
                    <a:pt x="3952" y="581"/>
                  </a:lnTo>
                  <a:lnTo>
                    <a:pt x="3952" y="581"/>
                  </a:lnTo>
                  <a:lnTo>
                    <a:pt x="3949" y="582"/>
                  </a:lnTo>
                  <a:lnTo>
                    <a:pt x="3946" y="584"/>
                  </a:lnTo>
                  <a:lnTo>
                    <a:pt x="3943" y="591"/>
                  </a:lnTo>
                  <a:lnTo>
                    <a:pt x="3940" y="603"/>
                  </a:lnTo>
                  <a:lnTo>
                    <a:pt x="3940" y="615"/>
                  </a:lnTo>
                  <a:lnTo>
                    <a:pt x="3941" y="626"/>
                  </a:lnTo>
                  <a:lnTo>
                    <a:pt x="3944" y="637"/>
                  </a:lnTo>
                  <a:lnTo>
                    <a:pt x="3947" y="641"/>
                  </a:lnTo>
                  <a:lnTo>
                    <a:pt x="3950" y="644"/>
                  </a:lnTo>
                  <a:lnTo>
                    <a:pt x="3953" y="647"/>
                  </a:lnTo>
                  <a:lnTo>
                    <a:pt x="3957" y="648"/>
                  </a:lnTo>
                  <a:lnTo>
                    <a:pt x="3957" y="648"/>
                  </a:lnTo>
                  <a:lnTo>
                    <a:pt x="3966" y="650"/>
                  </a:lnTo>
                  <a:lnTo>
                    <a:pt x="3974" y="653"/>
                  </a:lnTo>
                  <a:lnTo>
                    <a:pt x="3980" y="657"/>
                  </a:lnTo>
                  <a:lnTo>
                    <a:pt x="3984" y="663"/>
                  </a:lnTo>
                  <a:lnTo>
                    <a:pt x="3987" y="668"/>
                  </a:lnTo>
                  <a:lnTo>
                    <a:pt x="3987" y="674"/>
                  </a:lnTo>
                  <a:lnTo>
                    <a:pt x="3986" y="678"/>
                  </a:lnTo>
                  <a:lnTo>
                    <a:pt x="3980" y="682"/>
                  </a:lnTo>
                  <a:lnTo>
                    <a:pt x="3980" y="682"/>
                  </a:lnTo>
                  <a:lnTo>
                    <a:pt x="3974" y="685"/>
                  </a:lnTo>
                  <a:lnTo>
                    <a:pt x="3971" y="690"/>
                  </a:lnTo>
                  <a:lnTo>
                    <a:pt x="3971" y="696"/>
                  </a:lnTo>
                  <a:lnTo>
                    <a:pt x="3971" y="700"/>
                  </a:lnTo>
                  <a:lnTo>
                    <a:pt x="3972" y="709"/>
                  </a:lnTo>
                  <a:lnTo>
                    <a:pt x="3971" y="712"/>
                  </a:lnTo>
                  <a:lnTo>
                    <a:pt x="3968" y="714"/>
                  </a:lnTo>
                  <a:lnTo>
                    <a:pt x="3968" y="714"/>
                  </a:lnTo>
                  <a:lnTo>
                    <a:pt x="3966" y="714"/>
                  </a:lnTo>
                  <a:lnTo>
                    <a:pt x="3966" y="714"/>
                  </a:lnTo>
                  <a:lnTo>
                    <a:pt x="3950" y="712"/>
                  </a:lnTo>
                  <a:lnTo>
                    <a:pt x="3950" y="712"/>
                  </a:lnTo>
                  <a:lnTo>
                    <a:pt x="3940" y="714"/>
                  </a:lnTo>
                  <a:lnTo>
                    <a:pt x="3935" y="715"/>
                  </a:lnTo>
                  <a:lnTo>
                    <a:pt x="3932" y="718"/>
                  </a:lnTo>
                  <a:lnTo>
                    <a:pt x="3928" y="722"/>
                  </a:lnTo>
                  <a:lnTo>
                    <a:pt x="3925" y="728"/>
                  </a:lnTo>
                  <a:lnTo>
                    <a:pt x="3924" y="736"/>
                  </a:lnTo>
                  <a:lnTo>
                    <a:pt x="3921" y="745"/>
                  </a:lnTo>
                  <a:lnTo>
                    <a:pt x="3921" y="745"/>
                  </a:lnTo>
                  <a:lnTo>
                    <a:pt x="3918" y="771"/>
                  </a:lnTo>
                  <a:lnTo>
                    <a:pt x="3915" y="781"/>
                  </a:lnTo>
                  <a:lnTo>
                    <a:pt x="3912" y="790"/>
                  </a:lnTo>
                  <a:lnTo>
                    <a:pt x="3909" y="798"/>
                  </a:lnTo>
                  <a:lnTo>
                    <a:pt x="3903" y="804"/>
                  </a:lnTo>
                  <a:lnTo>
                    <a:pt x="3896" y="810"/>
                  </a:lnTo>
                  <a:lnTo>
                    <a:pt x="3887" y="815"/>
                  </a:lnTo>
                  <a:lnTo>
                    <a:pt x="3887" y="815"/>
                  </a:lnTo>
                  <a:lnTo>
                    <a:pt x="3884" y="817"/>
                  </a:lnTo>
                  <a:lnTo>
                    <a:pt x="3879" y="817"/>
                  </a:lnTo>
                  <a:lnTo>
                    <a:pt x="3879" y="817"/>
                  </a:lnTo>
                  <a:lnTo>
                    <a:pt x="3878" y="817"/>
                  </a:lnTo>
                  <a:lnTo>
                    <a:pt x="3875" y="815"/>
                  </a:lnTo>
                  <a:lnTo>
                    <a:pt x="3873" y="810"/>
                  </a:lnTo>
                  <a:lnTo>
                    <a:pt x="3872" y="802"/>
                  </a:lnTo>
                  <a:lnTo>
                    <a:pt x="3870" y="795"/>
                  </a:lnTo>
                  <a:lnTo>
                    <a:pt x="3870" y="795"/>
                  </a:lnTo>
                  <a:lnTo>
                    <a:pt x="3869" y="786"/>
                  </a:lnTo>
                  <a:lnTo>
                    <a:pt x="3867" y="779"/>
                  </a:lnTo>
                  <a:lnTo>
                    <a:pt x="3863" y="773"/>
                  </a:lnTo>
                  <a:lnTo>
                    <a:pt x="3860" y="771"/>
                  </a:lnTo>
                  <a:lnTo>
                    <a:pt x="3857" y="771"/>
                  </a:lnTo>
                  <a:lnTo>
                    <a:pt x="3857" y="771"/>
                  </a:lnTo>
                  <a:lnTo>
                    <a:pt x="3856" y="771"/>
                  </a:lnTo>
                  <a:lnTo>
                    <a:pt x="3856" y="771"/>
                  </a:lnTo>
                  <a:lnTo>
                    <a:pt x="3851" y="773"/>
                  </a:lnTo>
                  <a:lnTo>
                    <a:pt x="3847" y="774"/>
                  </a:lnTo>
                  <a:lnTo>
                    <a:pt x="3844" y="777"/>
                  </a:lnTo>
                  <a:lnTo>
                    <a:pt x="3841" y="780"/>
                  </a:lnTo>
                  <a:lnTo>
                    <a:pt x="3836" y="789"/>
                  </a:lnTo>
                  <a:lnTo>
                    <a:pt x="3835" y="798"/>
                  </a:lnTo>
                  <a:lnTo>
                    <a:pt x="3835" y="806"/>
                  </a:lnTo>
                  <a:lnTo>
                    <a:pt x="3836" y="815"/>
                  </a:lnTo>
                  <a:lnTo>
                    <a:pt x="3841" y="823"/>
                  </a:lnTo>
                  <a:lnTo>
                    <a:pt x="3842" y="824"/>
                  </a:lnTo>
                  <a:lnTo>
                    <a:pt x="3847" y="826"/>
                  </a:lnTo>
                  <a:lnTo>
                    <a:pt x="3847" y="826"/>
                  </a:lnTo>
                  <a:lnTo>
                    <a:pt x="3853" y="829"/>
                  </a:lnTo>
                  <a:lnTo>
                    <a:pt x="3857" y="832"/>
                  </a:lnTo>
                  <a:lnTo>
                    <a:pt x="3862" y="836"/>
                  </a:lnTo>
                  <a:lnTo>
                    <a:pt x="3865" y="840"/>
                  </a:lnTo>
                  <a:lnTo>
                    <a:pt x="3869" y="854"/>
                  </a:lnTo>
                  <a:lnTo>
                    <a:pt x="3873" y="870"/>
                  </a:lnTo>
                  <a:lnTo>
                    <a:pt x="3873" y="870"/>
                  </a:lnTo>
                  <a:lnTo>
                    <a:pt x="3873" y="874"/>
                  </a:lnTo>
                  <a:lnTo>
                    <a:pt x="3873" y="877"/>
                  </a:lnTo>
                  <a:lnTo>
                    <a:pt x="3872" y="879"/>
                  </a:lnTo>
                  <a:lnTo>
                    <a:pt x="3869" y="882"/>
                  </a:lnTo>
                  <a:lnTo>
                    <a:pt x="3863" y="883"/>
                  </a:lnTo>
                  <a:lnTo>
                    <a:pt x="3856" y="885"/>
                  </a:lnTo>
                  <a:lnTo>
                    <a:pt x="3847" y="888"/>
                  </a:lnTo>
                  <a:lnTo>
                    <a:pt x="3838" y="891"/>
                  </a:lnTo>
                  <a:lnTo>
                    <a:pt x="3829" y="895"/>
                  </a:lnTo>
                  <a:lnTo>
                    <a:pt x="3826" y="900"/>
                  </a:lnTo>
                  <a:lnTo>
                    <a:pt x="3823" y="904"/>
                  </a:lnTo>
                  <a:lnTo>
                    <a:pt x="3823" y="904"/>
                  </a:lnTo>
                  <a:lnTo>
                    <a:pt x="3817" y="911"/>
                  </a:lnTo>
                  <a:lnTo>
                    <a:pt x="3816" y="913"/>
                  </a:lnTo>
                  <a:lnTo>
                    <a:pt x="3813" y="914"/>
                  </a:lnTo>
                  <a:lnTo>
                    <a:pt x="3813" y="914"/>
                  </a:lnTo>
                  <a:lnTo>
                    <a:pt x="3810" y="913"/>
                  </a:lnTo>
                  <a:lnTo>
                    <a:pt x="3807" y="910"/>
                  </a:lnTo>
                  <a:lnTo>
                    <a:pt x="3801" y="898"/>
                  </a:lnTo>
                  <a:lnTo>
                    <a:pt x="3794" y="885"/>
                  </a:lnTo>
                  <a:lnTo>
                    <a:pt x="3789" y="879"/>
                  </a:lnTo>
                  <a:lnTo>
                    <a:pt x="3783" y="873"/>
                  </a:lnTo>
                  <a:lnTo>
                    <a:pt x="3783" y="873"/>
                  </a:lnTo>
                  <a:lnTo>
                    <a:pt x="3767" y="857"/>
                  </a:lnTo>
                  <a:lnTo>
                    <a:pt x="3758" y="848"/>
                  </a:lnTo>
                  <a:lnTo>
                    <a:pt x="3751" y="838"/>
                  </a:lnTo>
                  <a:lnTo>
                    <a:pt x="3745" y="829"/>
                  </a:lnTo>
                  <a:lnTo>
                    <a:pt x="3740" y="818"/>
                  </a:lnTo>
                  <a:lnTo>
                    <a:pt x="3737" y="808"/>
                  </a:lnTo>
                  <a:lnTo>
                    <a:pt x="3737" y="799"/>
                  </a:lnTo>
                  <a:lnTo>
                    <a:pt x="3737" y="799"/>
                  </a:lnTo>
                  <a:lnTo>
                    <a:pt x="3737" y="792"/>
                  </a:lnTo>
                  <a:lnTo>
                    <a:pt x="3739" y="786"/>
                  </a:lnTo>
                  <a:lnTo>
                    <a:pt x="3742" y="781"/>
                  </a:lnTo>
                  <a:lnTo>
                    <a:pt x="3746" y="777"/>
                  </a:lnTo>
                  <a:lnTo>
                    <a:pt x="3749" y="774"/>
                  </a:lnTo>
                  <a:lnTo>
                    <a:pt x="3755" y="771"/>
                  </a:lnTo>
                  <a:lnTo>
                    <a:pt x="3767" y="768"/>
                  </a:lnTo>
                  <a:lnTo>
                    <a:pt x="3767" y="768"/>
                  </a:lnTo>
                  <a:lnTo>
                    <a:pt x="3771" y="767"/>
                  </a:lnTo>
                  <a:lnTo>
                    <a:pt x="3774" y="764"/>
                  </a:lnTo>
                  <a:lnTo>
                    <a:pt x="3774" y="759"/>
                  </a:lnTo>
                  <a:lnTo>
                    <a:pt x="3773" y="755"/>
                  </a:lnTo>
                  <a:lnTo>
                    <a:pt x="3768" y="740"/>
                  </a:lnTo>
                  <a:lnTo>
                    <a:pt x="3766" y="731"/>
                  </a:lnTo>
                  <a:lnTo>
                    <a:pt x="3766" y="721"/>
                  </a:lnTo>
                  <a:lnTo>
                    <a:pt x="3766" y="721"/>
                  </a:lnTo>
                  <a:lnTo>
                    <a:pt x="3764" y="712"/>
                  </a:lnTo>
                  <a:lnTo>
                    <a:pt x="3761" y="706"/>
                  </a:lnTo>
                  <a:lnTo>
                    <a:pt x="3757" y="702"/>
                  </a:lnTo>
                  <a:lnTo>
                    <a:pt x="3751" y="697"/>
                  </a:lnTo>
                  <a:lnTo>
                    <a:pt x="3736" y="688"/>
                  </a:lnTo>
                  <a:lnTo>
                    <a:pt x="3727" y="682"/>
                  </a:lnTo>
                  <a:lnTo>
                    <a:pt x="3718" y="672"/>
                  </a:lnTo>
                  <a:lnTo>
                    <a:pt x="3718" y="672"/>
                  </a:lnTo>
                  <a:lnTo>
                    <a:pt x="3706" y="662"/>
                  </a:lnTo>
                  <a:lnTo>
                    <a:pt x="3696" y="654"/>
                  </a:lnTo>
                  <a:lnTo>
                    <a:pt x="3684" y="650"/>
                  </a:lnTo>
                  <a:lnTo>
                    <a:pt x="3676" y="648"/>
                  </a:lnTo>
                  <a:lnTo>
                    <a:pt x="3676" y="648"/>
                  </a:lnTo>
                  <a:lnTo>
                    <a:pt x="3668" y="648"/>
                  </a:lnTo>
                  <a:lnTo>
                    <a:pt x="3662" y="650"/>
                  </a:lnTo>
                  <a:lnTo>
                    <a:pt x="3658" y="653"/>
                  </a:lnTo>
                  <a:lnTo>
                    <a:pt x="3652" y="657"/>
                  </a:lnTo>
                  <a:lnTo>
                    <a:pt x="3652" y="657"/>
                  </a:lnTo>
                  <a:lnTo>
                    <a:pt x="3647" y="663"/>
                  </a:lnTo>
                  <a:lnTo>
                    <a:pt x="3646" y="669"/>
                  </a:lnTo>
                  <a:lnTo>
                    <a:pt x="3642" y="684"/>
                  </a:lnTo>
                  <a:lnTo>
                    <a:pt x="3640" y="691"/>
                  </a:lnTo>
                  <a:lnTo>
                    <a:pt x="3637" y="697"/>
                  </a:lnTo>
                  <a:lnTo>
                    <a:pt x="3633" y="703"/>
                  </a:lnTo>
                  <a:lnTo>
                    <a:pt x="3625" y="708"/>
                  </a:lnTo>
                  <a:lnTo>
                    <a:pt x="3625" y="708"/>
                  </a:lnTo>
                  <a:lnTo>
                    <a:pt x="3622" y="709"/>
                  </a:lnTo>
                  <a:lnTo>
                    <a:pt x="3619" y="712"/>
                  </a:lnTo>
                  <a:lnTo>
                    <a:pt x="3615" y="719"/>
                  </a:lnTo>
                  <a:lnTo>
                    <a:pt x="3611" y="728"/>
                  </a:lnTo>
                  <a:lnTo>
                    <a:pt x="3609" y="737"/>
                  </a:lnTo>
                  <a:lnTo>
                    <a:pt x="3608" y="747"/>
                  </a:lnTo>
                  <a:lnTo>
                    <a:pt x="3605" y="755"/>
                  </a:lnTo>
                  <a:lnTo>
                    <a:pt x="3600" y="761"/>
                  </a:lnTo>
                  <a:lnTo>
                    <a:pt x="3597" y="762"/>
                  </a:lnTo>
                  <a:lnTo>
                    <a:pt x="3594" y="764"/>
                  </a:lnTo>
                  <a:lnTo>
                    <a:pt x="3594" y="764"/>
                  </a:lnTo>
                  <a:lnTo>
                    <a:pt x="3593" y="764"/>
                  </a:lnTo>
                  <a:lnTo>
                    <a:pt x="3593" y="764"/>
                  </a:lnTo>
                  <a:lnTo>
                    <a:pt x="3590" y="762"/>
                  </a:lnTo>
                  <a:lnTo>
                    <a:pt x="3588" y="761"/>
                  </a:lnTo>
                  <a:lnTo>
                    <a:pt x="3585" y="752"/>
                  </a:lnTo>
                  <a:lnTo>
                    <a:pt x="3582" y="739"/>
                  </a:lnTo>
                  <a:lnTo>
                    <a:pt x="3581" y="724"/>
                  </a:lnTo>
                  <a:lnTo>
                    <a:pt x="3581" y="709"/>
                  </a:lnTo>
                  <a:lnTo>
                    <a:pt x="3578" y="696"/>
                  </a:lnTo>
                  <a:lnTo>
                    <a:pt x="3575" y="685"/>
                  </a:lnTo>
                  <a:lnTo>
                    <a:pt x="3574" y="681"/>
                  </a:lnTo>
                  <a:lnTo>
                    <a:pt x="3571" y="680"/>
                  </a:lnTo>
                  <a:lnTo>
                    <a:pt x="3571" y="680"/>
                  </a:lnTo>
                  <a:lnTo>
                    <a:pt x="3566" y="675"/>
                  </a:lnTo>
                  <a:lnTo>
                    <a:pt x="3563" y="672"/>
                  </a:lnTo>
                  <a:lnTo>
                    <a:pt x="3560" y="668"/>
                  </a:lnTo>
                  <a:lnTo>
                    <a:pt x="3562" y="662"/>
                  </a:lnTo>
                  <a:lnTo>
                    <a:pt x="3563" y="657"/>
                  </a:lnTo>
                  <a:lnTo>
                    <a:pt x="3566" y="654"/>
                  </a:lnTo>
                  <a:lnTo>
                    <a:pt x="3572" y="651"/>
                  </a:lnTo>
                  <a:lnTo>
                    <a:pt x="3581" y="650"/>
                  </a:lnTo>
                  <a:lnTo>
                    <a:pt x="3581" y="650"/>
                  </a:lnTo>
                  <a:lnTo>
                    <a:pt x="3588" y="647"/>
                  </a:lnTo>
                  <a:lnTo>
                    <a:pt x="3596" y="644"/>
                  </a:lnTo>
                  <a:lnTo>
                    <a:pt x="3602" y="640"/>
                  </a:lnTo>
                  <a:lnTo>
                    <a:pt x="3606" y="634"/>
                  </a:lnTo>
                  <a:lnTo>
                    <a:pt x="3608" y="629"/>
                  </a:lnTo>
                  <a:lnTo>
                    <a:pt x="3606" y="625"/>
                  </a:lnTo>
                  <a:lnTo>
                    <a:pt x="3603" y="622"/>
                  </a:lnTo>
                  <a:lnTo>
                    <a:pt x="3597" y="622"/>
                  </a:lnTo>
                  <a:lnTo>
                    <a:pt x="3597" y="622"/>
                  </a:lnTo>
                  <a:lnTo>
                    <a:pt x="3590" y="621"/>
                  </a:lnTo>
                  <a:lnTo>
                    <a:pt x="3580" y="617"/>
                  </a:lnTo>
                  <a:lnTo>
                    <a:pt x="3560" y="610"/>
                  </a:lnTo>
                  <a:lnTo>
                    <a:pt x="3528" y="592"/>
                  </a:lnTo>
                  <a:lnTo>
                    <a:pt x="3528" y="592"/>
                  </a:lnTo>
                  <a:lnTo>
                    <a:pt x="3523" y="592"/>
                  </a:lnTo>
                  <a:lnTo>
                    <a:pt x="3523" y="592"/>
                  </a:lnTo>
                  <a:lnTo>
                    <a:pt x="3519" y="592"/>
                  </a:lnTo>
                  <a:lnTo>
                    <a:pt x="3514" y="595"/>
                  </a:lnTo>
                  <a:lnTo>
                    <a:pt x="3503" y="601"/>
                  </a:lnTo>
                  <a:lnTo>
                    <a:pt x="3503" y="601"/>
                  </a:lnTo>
                  <a:lnTo>
                    <a:pt x="3492" y="607"/>
                  </a:lnTo>
                  <a:lnTo>
                    <a:pt x="3488" y="609"/>
                  </a:lnTo>
                  <a:lnTo>
                    <a:pt x="3482" y="610"/>
                  </a:lnTo>
                  <a:lnTo>
                    <a:pt x="3482" y="610"/>
                  </a:lnTo>
                  <a:lnTo>
                    <a:pt x="3478" y="609"/>
                  </a:lnTo>
                  <a:lnTo>
                    <a:pt x="3475" y="607"/>
                  </a:lnTo>
                  <a:lnTo>
                    <a:pt x="3475" y="607"/>
                  </a:lnTo>
                  <a:lnTo>
                    <a:pt x="3470" y="601"/>
                  </a:lnTo>
                  <a:lnTo>
                    <a:pt x="3467" y="595"/>
                  </a:lnTo>
                  <a:lnTo>
                    <a:pt x="3467" y="587"/>
                  </a:lnTo>
                  <a:lnTo>
                    <a:pt x="3469" y="579"/>
                  </a:lnTo>
                  <a:lnTo>
                    <a:pt x="3473" y="561"/>
                  </a:lnTo>
                  <a:lnTo>
                    <a:pt x="3478" y="547"/>
                  </a:lnTo>
                  <a:lnTo>
                    <a:pt x="3478" y="547"/>
                  </a:lnTo>
                  <a:lnTo>
                    <a:pt x="3478" y="544"/>
                  </a:lnTo>
                  <a:lnTo>
                    <a:pt x="3479" y="541"/>
                  </a:lnTo>
                  <a:lnTo>
                    <a:pt x="3481" y="539"/>
                  </a:lnTo>
                  <a:lnTo>
                    <a:pt x="3483" y="539"/>
                  </a:lnTo>
                  <a:lnTo>
                    <a:pt x="3483" y="539"/>
                  </a:lnTo>
                  <a:lnTo>
                    <a:pt x="3491" y="541"/>
                  </a:lnTo>
                  <a:lnTo>
                    <a:pt x="3491" y="541"/>
                  </a:lnTo>
                  <a:lnTo>
                    <a:pt x="3500" y="542"/>
                  </a:lnTo>
                  <a:lnTo>
                    <a:pt x="3500" y="542"/>
                  </a:lnTo>
                  <a:lnTo>
                    <a:pt x="3504" y="541"/>
                  </a:lnTo>
                  <a:lnTo>
                    <a:pt x="3509" y="539"/>
                  </a:lnTo>
                  <a:lnTo>
                    <a:pt x="3513" y="536"/>
                  </a:lnTo>
                  <a:lnTo>
                    <a:pt x="3517" y="532"/>
                  </a:lnTo>
                  <a:lnTo>
                    <a:pt x="3517" y="532"/>
                  </a:lnTo>
                  <a:lnTo>
                    <a:pt x="3520" y="529"/>
                  </a:lnTo>
                  <a:lnTo>
                    <a:pt x="3520" y="525"/>
                  </a:lnTo>
                  <a:lnTo>
                    <a:pt x="3519" y="522"/>
                  </a:lnTo>
                  <a:lnTo>
                    <a:pt x="3517" y="519"/>
                  </a:lnTo>
                  <a:lnTo>
                    <a:pt x="3512" y="514"/>
                  </a:lnTo>
                  <a:lnTo>
                    <a:pt x="3501" y="510"/>
                  </a:lnTo>
                  <a:lnTo>
                    <a:pt x="3492" y="505"/>
                  </a:lnTo>
                  <a:lnTo>
                    <a:pt x="3483" y="501"/>
                  </a:lnTo>
                  <a:lnTo>
                    <a:pt x="3476" y="495"/>
                  </a:lnTo>
                  <a:lnTo>
                    <a:pt x="3475" y="491"/>
                  </a:lnTo>
                  <a:lnTo>
                    <a:pt x="3475" y="486"/>
                  </a:lnTo>
                  <a:lnTo>
                    <a:pt x="3475" y="486"/>
                  </a:lnTo>
                  <a:lnTo>
                    <a:pt x="3473" y="483"/>
                  </a:lnTo>
                  <a:lnTo>
                    <a:pt x="3472" y="479"/>
                  </a:lnTo>
                  <a:lnTo>
                    <a:pt x="3466" y="471"/>
                  </a:lnTo>
                  <a:lnTo>
                    <a:pt x="3458" y="467"/>
                  </a:lnTo>
                  <a:lnTo>
                    <a:pt x="3448" y="462"/>
                  </a:lnTo>
                  <a:lnTo>
                    <a:pt x="3427" y="455"/>
                  </a:lnTo>
                  <a:lnTo>
                    <a:pt x="3411" y="449"/>
                  </a:lnTo>
                  <a:lnTo>
                    <a:pt x="3411" y="449"/>
                  </a:lnTo>
                  <a:lnTo>
                    <a:pt x="3410" y="448"/>
                  </a:lnTo>
                  <a:lnTo>
                    <a:pt x="3408" y="445"/>
                  </a:lnTo>
                  <a:lnTo>
                    <a:pt x="3407" y="439"/>
                  </a:lnTo>
                  <a:lnTo>
                    <a:pt x="3408" y="430"/>
                  </a:lnTo>
                  <a:lnTo>
                    <a:pt x="3410" y="421"/>
                  </a:lnTo>
                  <a:lnTo>
                    <a:pt x="3416" y="402"/>
                  </a:lnTo>
                  <a:lnTo>
                    <a:pt x="3416" y="393"/>
                  </a:lnTo>
                  <a:lnTo>
                    <a:pt x="3414" y="387"/>
                  </a:lnTo>
                  <a:lnTo>
                    <a:pt x="3414" y="387"/>
                  </a:lnTo>
                  <a:lnTo>
                    <a:pt x="3410" y="380"/>
                  </a:lnTo>
                  <a:lnTo>
                    <a:pt x="3402" y="371"/>
                  </a:lnTo>
                  <a:lnTo>
                    <a:pt x="3391" y="361"/>
                  </a:lnTo>
                  <a:lnTo>
                    <a:pt x="3379" y="350"/>
                  </a:lnTo>
                  <a:lnTo>
                    <a:pt x="3365" y="340"/>
                  </a:lnTo>
                  <a:lnTo>
                    <a:pt x="3351" y="331"/>
                  </a:lnTo>
                  <a:lnTo>
                    <a:pt x="3339" y="325"/>
                  </a:lnTo>
                  <a:lnTo>
                    <a:pt x="3333" y="324"/>
                  </a:lnTo>
                  <a:lnTo>
                    <a:pt x="3327" y="324"/>
                  </a:lnTo>
                  <a:lnTo>
                    <a:pt x="3327" y="324"/>
                  </a:lnTo>
                  <a:lnTo>
                    <a:pt x="3324" y="324"/>
                  </a:lnTo>
                  <a:lnTo>
                    <a:pt x="3324" y="324"/>
                  </a:lnTo>
                  <a:lnTo>
                    <a:pt x="3320" y="325"/>
                  </a:lnTo>
                  <a:lnTo>
                    <a:pt x="3320" y="325"/>
                  </a:lnTo>
                  <a:lnTo>
                    <a:pt x="3312" y="324"/>
                  </a:lnTo>
                  <a:lnTo>
                    <a:pt x="3306" y="319"/>
                  </a:lnTo>
                  <a:lnTo>
                    <a:pt x="3303" y="315"/>
                  </a:lnTo>
                  <a:lnTo>
                    <a:pt x="3301" y="309"/>
                  </a:lnTo>
                  <a:lnTo>
                    <a:pt x="3301" y="309"/>
                  </a:lnTo>
                  <a:lnTo>
                    <a:pt x="3299" y="303"/>
                  </a:lnTo>
                  <a:lnTo>
                    <a:pt x="3301" y="297"/>
                  </a:lnTo>
                  <a:lnTo>
                    <a:pt x="3302" y="294"/>
                  </a:lnTo>
                  <a:lnTo>
                    <a:pt x="3306" y="293"/>
                  </a:lnTo>
                  <a:lnTo>
                    <a:pt x="3306" y="293"/>
                  </a:lnTo>
                  <a:lnTo>
                    <a:pt x="3306" y="293"/>
                  </a:lnTo>
                  <a:lnTo>
                    <a:pt x="3306" y="293"/>
                  </a:lnTo>
                  <a:lnTo>
                    <a:pt x="3309" y="293"/>
                  </a:lnTo>
                  <a:lnTo>
                    <a:pt x="3309" y="293"/>
                  </a:lnTo>
                  <a:lnTo>
                    <a:pt x="3314" y="293"/>
                  </a:lnTo>
                  <a:lnTo>
                    <a:pt x="3320" y="291"/>
                  </a:lnTo>
                  <a:lnTo>
                    <a:pt x="3330" y="284"/>
                  </a:lnTo>
                  <a:lnTo>
                    <a:pt x="3342" y="273"/>
                  </a:lnTo>
                  <a:lnTo>
                    <a:pt x="3358" y="256"/>
                  </a:lnTo>
                  <a:lnTo>
                    <a:pt x="3358" y="256"/>
                  </a:lnTo>
                  <a:lnTo>
                    <a:pt x="3374" y="237"/>
                  </a:lnTo>
                  <a:lnTo>
                    <a:pt x="3379" y="229"/>
                  </a:lnTo>
                  <a:lnTo>
                    <a:pt x="3380" y="223"/>
                  </a:lnTo>
                  <a:lnTo>
                    <a:pt x="3382" y="219"/>
                  </a:lnTo>
                  <a:lnTo>
                    <a:pt x="3379" y="216"/>
                  </a:lnTo>
                  <a:lnTo>
                    <a:pt x="3376" y="213"/>
                  </a:lnTo>
                  <a:lnTo>
                    <a:pt x="3370" y="210"/>
                  </a:lnTo>
                  <a:lnTo>
                    <a:pt x="3370" y="210"/>
                  </a:lnTo>
                  <a:lnTo>
                    <a:pt x="3362" y="207"/>
                  </a:lnTo>
                  <a:lnTo>
                    <a:pt x="3358" y="204"/>
                  </a:lnTo>
                  <a:lnTo>
                    <a:pt x="3354" y="200"/>
                  </a:lnTo>
                  <a:lnTo>
                    <a:pt x="3352" y="195"/>
                  </a:lnTo>
                  <a:lnTo>
                    <a:pt x="3352" y="192"/>
                  </a:lnTo>
                  <a:lnTo>
                    <a:pt x="3355" y="189"/>
                  </a:lnTo>
                  <a:lnTo>
                    <a:pt x="3361" y="188"/>
                  </a:lnTo>
                  <a:lnTo>
                    <a:pt x="3370" y="186"/>
                  </a:lnTo>
                  <a:lnTo>
                    <a:pt x="3370" y="186"/>
                  </a:lnTo>
                  <a:lnTo>
                    <a:pt x="3374" y="186"/>
                  </a:lnTo>
                  <a:lnTo>
                    <a:pt x="3374" y="186"/>
                  </a:lnTo>
                  <a:lnTo>
                    <a:pt x="3395" y="189"/>
                  </a:lnTo>
                  <a:lnTo>
                    <a:pt x="3419" y="194"/>
                  </a:lnTo>
                  <a:lnTo>
                    <a:pt x="3442" y="198"/>
                  </a:lnTo>
                  <a:lnTo>
                    <a:pt x="3454" y="200"/>
                  </a:lnTo>
                  <a:lnTo>
                    <a:pt x="3464" y="201"/>
                  </a:lnTo>
                  <a:lnTo>
                    <a:pt x="3464" y="201"/>
                  </a:lnTo>
                  <a:lnTo>
                    <a:pt x="3475" y="200"/>
                  </a:lnTo>
                  <a:lnTo>
                    <a:pt x="3479" y="198"/>
                  </a:lnTo>
                  <a:lnTo>
                    <a:pt x="3483" y="195"/>
                  </a:lnTo>
                  <a:lnTo>
                    <a:pt x="3483" y="195"/>
                  </a:lnTo>
                  <a:lnTo>
                    <a:pt x="3492" y="188"/>
                  </a:lnTo>
                  <a:lnTo>
                    <a:pt x="3504" y="173"/>
                  </a:lnTo>
                  <a:lnTo>
                    <a:pt x="3532" y="133"/>
                  </a:lnTo>
                  <a:lnTo>
                    <a:pt x="3585" y="56"/>
                  </a:lnTo>
                  <a:lnTo>
                    <a:pt x="3585" y="56"/>
                  </a:lnTo>
                  <a:lnTo>
                    <a:pt x="3590" y="48"/>
                  </a:lnTo>
                  <a:lnTo>
                    <a:pt x="3591" y="40"/>
                  </a:lnTo>
                  <a:lnTo>
                    <a:pt x="3590" y="36"/>
                  </a:lnTo>
                  <a:lnTo>
                    <a:pt x="3587" y="31"/>
                  </a:lnTo>
                  <a:lnTo>
                    <a:pt x="3580" y="27"/>
                  </a:lnTo>
                  <a:lnTo>
                    <a:pt x="3571" y="25"/>
                  </a:lnTo>
                  <a:lnTo>
                    <a:pt x="3560" y="24"/>
                  </a:lnTo>
                  <a:lnTo>
                    <a:pt x="3547" y="24"/>
                  </a:lnTo>
                  <a:lnTo>
                    <a:pt x="3547" y="24"/>
                  </a:lnTo>
                  <a:lnTo>
                    <a:pt x="3512" y="25"/>
                  </a:lnTo>
                  <a:lnTo>
                    <a:pt x="3512" y="25"/>
                  </a:lnTo>
                  <a:lnTo>
                    <a:pt x="3498" y="25"/>
                  </a:lnTo>
                  <a:lnTo>
                    <a:pt x="3498" y="25"/>
                  </a:lnTo>
                  <a:lnTo>
                    <a:pt x="3483" y="25"/>
                  </a:lnTo>
                  <a:lnTo>
                    <a:pt x="3470" y="23"/>
                  </a:lnTo>
                  <a:lnTo>
                    <a:pt x="3457" y="18"/>
                  </a:lnTo>
                  <a:lnTo>
                    <a:pt x="3447" y="14"/>
                  </a:lnTo>
                  <a:lnTo>
                    <a:pt x="3424" y="6"/>
                  </a:lnTo>
                  <a:lnTo>
                    <a:pt x="3411" y="2"/>
                  </a:lnTo>
                  <a:lnTo>
                    <a:pt x="3396" y="0"/>
                  </a:lnTo>
                  <a:lnTo>
                    <a:pt x="3396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85" name="Freeform: Shape 268">
              <a:extLst>
                <a:ext uri="{FF2B5EF4-FFF2-40B4-BE49-F238E27FC236}">
                  <a16:creationId xmlns:a16="http://schemas.microsoft.com/office/drawing/2014/main" id="{E90BB821-040E-6142-8FCD-AF4D58A53617}"/>
                </a:ext>
              </a:extLst>
            </p:cNvPr>
            <p:cNvSpPr/>
            <p:nvPr/>
          </p:nvSpPr>
          <p:spPr>
            <a:xfrm>
              <a:off x="1230480" y="1164240"/>
              <a:ext cx="180360" cy="88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02" h="246">
                  <a:moveTo>
                    <a:pt x="49" y="108"/>
                  </a:moveTo>
                  <a:lnTo>
                    <a:pt x="49" y="108"/>
                  </a:lnTo>
                  <a:lnTo>
                    <a:pt x="39" y="108"/>
                  </a:lnTo>
                  <a:lnTo>
                    <a:pt x="27" y="107"/>
                  </a:lnTo>
                  <a:lnTo>
                    <a:pt x="15" y="102"/>
                  </a:lnTo>
                  <a:lnTo>
                    <a:pt x="2" y="98"/>
                  </a:lnTo>
                  <a:lnTo>
                    <a:pt x="2" y="98"/>
                  </a:lnTo>
                  <a:lnTo>
                    <a:pt x="0" y="96"/>
                  </a:lnTo>
                  <a:lnTo>
                    <a:pt x="3" y="95"/>
                  </a:lnTo>
                  <a:lnTo>
                    <a:pt x="19" y="91"/>
                  </a:lnTo>
                  <a:lnTo>
                    <a:pt x="77" y="79"/>
                  </a:lnTo>
                  <a:lnTo>
                    <a:pt x="111" y="71"/>
                  </a:lnTo>
                  <a:lnTo>
                    <a:pt x="145" y="63"/>
                  </a:lnTo>
                  <a:lnTo>
                    <a:pt x="171" y="54"/>
                  </a:lnTo>
                  <a:lnTo>
                    <a:pt x="182" y="49"/>
                  </a:lnTo>
                  <a:lnTo>
                    <a:pt x="189" y="43"/>
                  </a:lnTo>
                  <a:lnTo>
                    <a:pt x="189" y="43"/>
                  </a:lnTo>
                  <a:lnTo>
                    <a:pt x="199" y="36"/>
                  </a:lnTo>
                  <a:lnTo>
                    <a:pt x="214" y="29"/>
                  </a:lnTo>
                  <a:lnTo>
                    <a:pt x="233" y="21"/>
                  </a:lnTo>
                  <a:lnTo>
                    <a:pt x="253" y="15"/>
                  </a:lnTo>
                  <a:lnTo>
                    <a:pt x="275" y="9"/>
                  </a:lnTo>
                  <a:lnTo>
                    <a:pt x="295" y="5"/>
                  </a:lnTo>
                  <a:lnTo>
                    <a:pt x="316" y="2"/>
                  </a:lnTo>
                  <a:lnTo>
                    <a:pt x="334" y="0"/>
                  </a:lnTo>
                  <a:lnTo>
                    <a:pt x="334" y="0"/>
                  </a:lnTo>
                  <a:lnTo>
                    <a:pt x="344" y="2"/>
                  </a:lnTo>
                  <a:lnTo>
                    <a:pt x="353" y="3"/>
                  </a:lnTo>
                  <a:lnTo>
                    <a:pt x="359" y="6"/>
                  </a:lnTo>
                  <a:lnTo>
                    <a:pt x="363" y="11"/>
                  </a:lnTo>
                  <a:lnTo>
                    <a:pt x="363" y="11"/>
                  </a:lnTo>
                  <a:lnTo>
                    <a:pt x="363" y="15"/>
                  </a:lnTo>
                  <a:lnTo>
                    <a:pt x="362" y="20"/>
                  </a:lnTo>
                  <a:lnTo>
                    <a:pt x="360" y="23"/>
                  </a:lnTo>
                  <a:lnTo>
                    <a:pt x="356" y="27"/>
                  </a:lnTo>
                  <a:lnTo>
                    <a:pt x="347" y="36"/>
                  </a:lnTo>
                  <a:lnTo>
                    <a:pt x="335" y="43"/>
                  </a:lnTo>
                  <a:lnTo>
                    <a:pt x="327" y="51"/>
                  </a:lnTo>
                  <a:lnTo>
                    <a:pt x="322" y="54"/>
                  </a:lnTo>
                  <a:lnTo>
                    <a:pt x="320" y="58"/>
                  </a:lnTo>
                  <a:lnTo>
                    <a:pt x="319" y="61"/>
                  </a:lnTo>
                  <a:lnTo>
                    <a:pt x="320" y="66"/>
                  </a:lnTo>
                  <a:lnTo>
                    <a:pt x="325" y="70"/>
                  </a:lnTo>
                  <a:lnTo>
                    <a:pt x="331" y="73"/>
                  </a:lnTo>
                  <a:lnTo>
                    <a:pt x="331" y="73"/>
                  </a:lnTo>
                  <a:lnTo>
                    <a:pt x="341" y="79"/>
                  </a:lnTo>
                  <a:lnTo>
                    <a:pt x="353" y="82"/>
                  </a:lnTo>
                  <a:lnTo>
                    <a:pt x="365" y="85"/>
                  </a:lnTo>
                  <a:lnTo>
                    <a:pt x="378" y="85"/>
                  </a:lnTo>
                  <a:lnTo>
                    <a:pt x="378" y="85"/>
                  </a:lnTo>
                  <a:lnTo>
                    <a:pt x="390" y="85"/>
                  </a:lnTo>
                  <a:lnTo>
                    <a:pt x="400" y="83"/>
                  </a:lnTo>
                  <a:lnTo>
                    <a:pt x="412" y="80"/>
                  </a:lnTo>
                  <a:lnTo>
                    <a:pt x="422" y="77"/>
                  </a:lnTo>
                  <a:lnTo>
                    <a:pt x="431" y="73"/>
                  </a:lnTo>
                  <a:lnTo>
                    <a:pt x="439" y="68"/>
                  </a:lnTo>
                  <a:lnTo>
                    <a:pt x="445" y="63"/>
                  </a:lnTo>
                  <a:lnTo>
                    <a:pt x="451" y="58"/>
                  </a:lnTo>
                  <a:lnTo>
                    <a:pt x="451" y="58"/>
                  </a:lnTo>
                  <a:lnTo>
                    <a:pt x="455" y="51"/>
                  </a:lnTo>
                  <a:lnTo>
                    <a:pt x="462" y="48"/>
                  </a:lnTo>
                  <a:lnTo>
                    <a:pt x="471" y="45"/>
                  </a:lnTo>
                  <a:lnTo>
                    <a:pt x="480" y="43"/>
                  </a:lnTo>
                  <a:lnTo>
                    <a:pt x="480" y="43"/>
                  </a:lnTo>
                  <a:lnTo>
                    <a:pt x="486" y="43"/>
                  </a:lnTo>
                  <a:lnTo>
                    <a:pt x="493" y="46"/>
                  </a:lnTo>
                  <a:lnTo>
                    <a:pt x="498" y="49"/>
                  </a:lnTo>
                  <a:lnTo>
                    <a:pt x="501" y="54"/>
                  </a:lnTo>
                  <a:lnTo>
                    <a:pt x="502" y="59"/>
                  </a:lnTo>
                  <a:lnTo>
                    <a:pt x="501" y="68"/>
                  </a:lnTo>
                  <a:lnTo>
                    <a:pt x="496" y="77"/>
                  </a:lnTo>
                  <a:lnTo>
                    <a:pt x="489" y="89"/>
                  </a:lnTo>
                  <a:lnTo>
                    <a:pt x="489" y="89"/>
                  </a:lnTo>
                  <a:lnTo>
                    <a:pt x="467" y="114"/>
                  </a:lnTo>
                  <a:lnTo>
                    <a:pt x="458" y="123"/>
                  </a:lnTo>
                  <a:lnTo>
                    <a:pt x="449" y="130"/>
                  </a:lnTo>
                  <a:lnTo>
                    <a:pt x="440" y="136"/>
                  </a:lnTo>
                  <a:lnTo>
                    <a:pt x="433" y="139"/>
                  </a:lnTo>
                  <a:lnTo>
                    <a:pt x="424" y="141"/>
                  </a:lnTo>
                  <a:lnTo>
                    <a:pt x="415" y="142"/>
                  </a:lnTo>
                  <a:lnTo>
                    <a:pt x="415" y="142"/>
                  </a:lnTo>
                  <a:lnTo>
                    <a:pt x="403" y="141"/>
                  </a:lnTo>
                  <a:lnTo>
                    <a:pt x="391" y="139"/>
                  </a:lnTo>
                  <a:lnTo>
                    <a:pt x="391" y="139"/>
                  </a:lnTo>
                  <a:lnTo>
                    <a:pt x="374" y="138"/>
                  </a:lnTo>
                  <a:lnTo>
                    <a:pt x="374" y="138"/>
                  </a:lnTo>
                  <a:lnTo>
                    <a:pt x="363" y="139"/>
                  </a:lnTo>
                  <a:lnTo>
                    <a:pt x="353" y="141"/>
                  </a:lnTo>
                  <a:lnTo>
                    <a:pt x="346" y="144"/>
                  </a:lnTo>
                  <a:lnTo>
                    <a:pt x="341" y="148"/>
                  </a:lnTo>
                  <a:lnTo>
                    <a:pt x="337" y="153"/>
                  </a:lnTo>
                  <a:lnTo>
                    <a:pt x="337" y="158"/>
                  </a:lnTo>
                  <a:lnTo>
                    <a:pt x="338" y="163"/>
                  </a:lnTo>
                  <a:lnTo>
                    <a:pt x="344" y="167"/>
                  </a:lnTo>
                  <a:lnTo>
                    <a:pt x="344" y="167"/>
                  </a:lnTo>
                  <a:lnTo>
                    <a:pt x="352" y="173"/>
                  </a:lnTo>
                  <a:lnTo>
                    <a:pt x="356" y="179"/>
                  </a:lnTo>
                  <a:lnTo>
                    <a:pt x="357" y="184"/>
                  </a:lnTo>
                  <a:lnTo>
                    <a:pt x="357" y="188"/>
                  </a:lnTo>
                  <a:lnTo>
                    <a:pt x="354" y="192"/>
                  </a:lnTo>
                  <a:lnTo>
                    <a:pt x="347" y="197"/>
                  </a:lnTo>
                  <a:lnTo>
                    <a:pt x="337" y="201"/>
                  </a:lnTo>
                  <a:lnTo>
                    <a:pt x="323" y="206"/>
                  </a:lnTo>
                  <a:lnTo>
                    <a:pt x="323" y="206"/>
                  </a:lnTo>
                  <a:lnTo>
                    <a:pt x="309" y="210"/>
                  </a:lnTo>
                  <a:lnTo>
                    <a:pt x="294" y="216"/>
                  </a:lnTo>
                  <a:lnTo>
                    <a:pt x="282" y="222"/>
                  </a:lnTo>
                  <a:lnTo>
                    <a:pt x="270" y="229"/>
                  </a:lnTo>
                  <a:lnTo>
                    <a:pt x="251" y="241"/>
                  </a:lnTo>
                  <a:lnTo>
                    <a:pt x="244" y="244"/>
                  </a:lnTo>
                  <a:lnTo>
                    <a:pt x="236" y="246"/>
                  </a:lnTo>
                  <a:lnTo>
                    <a:pt x="236" y="246"/>
                  </a:lnTo>
                  <a:lnTo>
                    <a:pt x="233" y="246"/>
                  </a:lnTo>
                  <a:lnTo>
                    <a:pt x="233" y="246"/>
                  </a:lnTo>
                  <a:lnTo>
                    <a:pt x="232" y="244"/>
                  </a:lnTo>
                  <a:lnTo>
                    <a:pt x="232" y="241"/>
                  </a:lnTo>
                  <a:lnTo>
                    <a:pt x="238" y="232"/>
                  </a:lnTo>
                  <a:lnTo>
                    <a:pt x="262" y="207"/>
                  </a:lnTo>
                  <a:lnTo>
                    <a:pt x="275" y="192"/>
                  </a:lnTo>
                  <a:lnTo>
                    <a:pt x="284" y="179"/>
                  </a:lnTo>
                  <a:lnTo>
                    <a:pt x="287" y="172"/>
                  </a:lnTo>
                  <a:lnTo>
                    <a:pt x="288" y="167"/>
                  </a:lnTo>
                  <a:lnTo>
                    <a:pt x="288" y="161"/>
                  </a:lnTo>
                  <a:lnTo>
                    <a:pt x="285" y="158"/>
                  </a:lnTo>
                  <a:lnTo>
                    <a:pt x="285" y="158"/>
                  </a:lnTo>
                  <a:lnTo>
                    <a:pt x="279" y="156"/>
                  </a:lnTo>
                  <a:lnTo>
                    <a:pt x="272" y="154"/>
                  </a:lnTo>
                  <a:lnTo>
                    <a:pt x="272" y="154"/>
                  </a:lnTo>
                  <a:lnTo>
                    <a:pt x="262" y="156"/>
                  </a:lnTo>
                  <a:lnTo>
                    <a:pt x="250" y="160"/>
                  </a:lnTo>
                  <a:lnTo>
                    <a:pt x="238" y="167"/>
                  </a:lnTo>
                  <a:lnTo>
                    <a:pt x="226" y="175"/>
                  </a:lnTo>
                  <a:lnTo>
                    <a:pt x="217" y="184"/>
                  </a:lnTo>
                  <a:lnTo>
                    <a:pt x="208" y="192"/>
                  </a:lnTo>
                  <a:lnTo>
                    <a:pt x="204" y="201"/>
                  </a:lnTo>
                  <a:lnTo>
                    <a:pt x="201" y="209"/>
                  </a:lnTo>
                  <a:lnTo>
                    <a:pt x="201" y="209"/>
                  </a:lnTo>
                  <a:lnTo>
                    <a:pt x="199" y="215"/>
                  </a:lnTo>
                  <a:lnTo>
                    <a:pt x="196" y="221"/>
                  </a:lnTo>
                  <a:lnTo>
                    <a:pt x="191" y="223"/>
                  </a:lnTo>
                  <a:lnTo>
                    <a:pt x="183" y="226"/>
                  </a:lnTo>
                  <a:lnTo>
                    <a:pt x="176" y="228"/>
                  </a:lnTo>
                  <a:lnTo>
                    <a:pt x="167" y="229"/>
                  </a:lnTo>
                  <a:lnTo>
                    <a:pt x="151" y="231"/>
                  </a:lnTo>
                  <a:lnTo>
                    <a:pt x="151" y="231"/>
                  </a:lnTo>
                  <a:lnTo>
                    <a:pt x="138" y="231"/>
                  </a:lnTo>
                  <a:lnTo>
                    <a:pt x="138" y="231"/>
                  </a:lnTo>
                  <a:lnTo>
                    <a:pt x="129" y="229"/>
                  </a:lnTo>
                  <a:lnTo>
                    <a:pt x="120" y="226"/>
                  </a:lnTo>
                  <a:lnTo>
                    <a:pt x="111" y="222"/>
                  </a:lnTo>
                  <a:lnTo>
                    <a:pt x="105" y="218"/>
                  </a:lnTo>
                  <a:lnTo>
                    <a:pt x="101" y="213"/>
                  </a:lnTo>
                  <a:lnTo>
                    <a:pt x="98" y="209"/>
                  </a:lnTo>
                  <a:lnTo>
                    <a:pt x="99" y="207"/>
                  </a:lnTo>
                  <a:lnTo>
                    <a:pt x="101" y="206"/>
                  </a:lnTo>
                  <a:lnTo>
                    <a:pt x="106" y="204"/>
                  </a:lnTo>
                  <a:lnTo>
                    <a:pt x="106" y="204"/>
                  </a:lnTo>
                  <a:lnTo>
                    <a:pt x="114" y="203"/>
                  </a:lnTo>
                  <a:lnTo>
                    <a:pt x="118" y="198"/>
                  </a:lnTo>
                  <a:lnTo>
                    <a:pt x="121" y="194"/>
                  </a:lnTo>
                  <a:lnTo>
                    <a:pt x="123" y="188"/>
                  </a:lnTo>
                  <a:lnTo>
                    <a:pt x="126" y="181"/>
                  </a:lnTo>
                  <a:lnTo>
                    <a:pt x="130" y="175"/>
                  </a:lnTo>
                  <a:lnTo>
                    <a:pt x="136" y="169"/>
                  </a:lnTo>
                  <a:lnTo>
                    <a:pt x="146" y="163"/>
                  </a:lnTo>
                  <a:lnTo>
                    <a:pt x="146" y="163"/>
                  </a:lnTo>
                  <a:lnTo>
                    <a:pt x="155" y="158"/>
                  </a:lnTo>
                  <a:lnTo>
                    <a:pt x="158" y="156"/>
                  </a:lnTo>
                  <a:lnTo>
                    <a:pt x="160" y="153"/>
                  </a:lnTo>
                  <a:lnTo>
                    <a:pt x="160" y="147"/>
                  </a:lnTo>
                  <a:lnTo>
                    <a:pt x="157" y="141"/>
                  </a:lnTo>
                  <a:lnTo>
                    <a:pt x="149" y="129"/>
                  </a:lnTo>
                  <a:lnTo>
                    <a:pt x="148" y="123"/>
                  </a:lnTo>
                  <a:lnTo>
                    <a:pt x="149" y="122"/>
                  </a:lnTo>
                  <a:lnTo>
                    <a:pt x="151" y="119"/>
                  </a:lnTo>
                  <a:lnTo>
                    <a:pt x="151" y="119"/>
                  </a:lnTo>
                  <a:lnTo>
                    <a:pt x="152" y="116"/>
                  </a:lnTo>
                  <a:lnTo>
                    <a:pt x="155" y="116"/>
                  </a:lnTo>
                  <a:lnTo>
                    <a:pt x="164" y="114"/>
                  </a:lnTo>
                  <a:lnTo>
                    <a:pt x="164" y="114"/>
                  </a:lnTo>
                  <a:lnTo>
                    <a:pt x="186" y="116"/>
                  </a:lnTo>
                  <a:lnTo>
                    <a:pt x="186" y="116"/>
                  </a:lnTo>
                  <a:lnTo>
                    <a:pt x="208" y="119"/>
                  </a:lnTo>
                  <a:lnTo>
                    <a:pt x="208" y="119"/>
                  </a:lnTo>
                  <a:lnTo>
                    <a:pt x="216" y="117"/>
                  </a:lnTo>
                  <a:lnTo>
                    <a:pt x="222" y="116"/>
                  </a:lnTo>
                  <a:lnTo>
                    <a:pt x="226" y="113"/>
                  </a:lnTo>
                  <a:lnTo>
                    <a:pt x="228" y="107"/>
                  </a:lnTo>
                  <a:lnTo>
                    <a:pt x="228" y="107"/>
                  </a:lnTo>
                  <a:lnTo>
                    <a:pt x="228" y="104"/>
                  </a:lnTo>
                  <a:lnTo>
                    <a:pt x="226" y="99"/>
                  </a:lnTo>
                  <a:lnTo>
                    <a:pt x="222" y="93"/>
                  </a:lnTo>
                  <a:lnTo>
                    <a:pt x="214" y="88"/>
                  </a:lnTo>
                  <a:lnTo>
                    <a:pt x="205" y="82"/>
                  </a:lnTo>
                  <a:lnTo>
                    <a:pt x="194" y="77"/>
                  </a:lnTo>
                  <a:lnTo>
                    <a:pt x="183" y="74"/>
                  </a:lnTo>
                  <a:lnTo>
                    <a:pt x="171" y="71"/>
                  </a:lnTo>
                  <a:lnTo>
                    <a:pt x="160" y="71"/>
                  </a:lnTo>
                  <a:lnTo>
                    <a:pt x="160" y="71"/>
                  </a:lnTo>
                  <a:lnTo>
                    <a:pt x="148" y="73"/>
                  </a:lnTo>
                  <a:lnTo>
                    <a:pt x="143" y="74"/>
                  </a:lnTo>
                  <a:lnTo>
                    <a:pt x="139" y="76"/>
                  </a:lnTo>
                  <a:lnTo>
                    <a:pt x="139" y="76"/>
                  </a:lnTo>
                  <a:lnTo>
                    <a:pt x="124" y="86"/>
                  </a:lnTo>
                  <a:lnTo>
                    <a:pt x="104" y="96"/>
                  </a:lnTo>
                  <a:lnTo>
                    <a:pt x="92" y="101"/>
                  </a:lnTo>
                  <a:lnTo>
                    <a:pt x="78" y="105"/>
                  </a:lnTo>
                  <a:lnTo>
                    <a:pt x="64" y="108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86" name="Freeform: Shape 269">
              <a:extLst>
                <a:ext uri="{FF2B5EF4-FFF2-40B4-BE49-F238E27FC236}">
                  <a16:creationId xmlns:a16="http://schemas.microsoft.com/office/drawing/2014/main" id="{59A6D39A-F26F-0145-81BF-F1C178CA68B9}"/>
                </a:ext>
              </a:extLst>
            </p:cNvPr>
            <p:cNvSpPr/>
            <p:nvPr/>
          </p:nvSpPr>
          <p:spPr>
            <a:xfrm>
              <a:off x="1426680" y="1335600"/>
              <a:ext cx="182520" cy="75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08" h="210">
                  <a:moveTo>
                    <a:pt x="288" y="93"/>
                  </a:moveTo>
                  <a:lnTo>
                    <a:pt x="288" y="93"/>
                  </a:lnTo>
                  <a:lnTo>
                    <a:pt x="295" y="92"/>
                  </a:lnTo>
                  <a:lnTo>
                    <a:pt x="303" y="90"/>
                  </a:lnTo>
                  <a:lnTo>
                    <a:pt x="310" y="87"/>
                  </a:lnTo>
                  <a:lnTo>
                    <a:pt x="316" y="81"/>
                  </a:lnTo>
                  <a:lnTo>
                    <a:pt x="316" y="81"/>
                  </a:lnTo>
                  <a:lnTo>
                    <a:pt x="329" y="71"/>
                  </a:lnTo>
                  <a:lnTo>
                    <a:pt x="349" y="59"/>
                  </a:lnTo>
                  <a:lnTo>
                    <a:pt x="372" y="46"/>
                  </a:lnTo>
                  <a:lnTo>
                    <a:pt x="399" y="32"/>
                  </a:lnTo>
                  <a:lnTo>
                    <a:pt x="425" y="19"/>
                  </a:lnTo>
                  <a:lnTo>
                    <a:pt x="452" y="10"/>
                  </a:lnTo>
                  <a:lnTo>
                    <a:pt x="475" y="3"/>
                  </a:lnTo>
                  <a:lnTo>
                    <a:pt x="484" y="1"/>
                  </a:lnTo>
                  <a:lnTo>
                    <a:pt x="493" y="0"/>
                  </a:lnTo>
                  <a:lnTo>
                    <a:pt x="493" y="0"/>
                  </a:lnTo>
                  <a:lnTo>
                    <a:pt x="499" y="1"/>
                  </a:lnTo>
                  <a:lnTo>
                    <a:pt x="504" y="3"/>
                  </a:lnTo>
                  <a:lnTo>
                    <a:pt x="506" y="6"/>
                  </a:lnTo>
                  <a:lnTo>
                    <a:pt x="508" y="10"/>
                  </a:lnTo>
                  <a:lnTo>
                    <a:pt x="508" y="10"/>
                  </a:lnTo>
                  <a:lnTo>
                    <a:pt x="506" y="18"/>
                  </a:lnTo>
                  <a:lnTo>
                    <a:pt x="502" y="24"/>
                  </a:lnTo>
                  <a:lnTo>
                    <a:pt x="496" y="29"/>
                  </a:lnTo>
                  <a:lnTo>
                    <a:pt x="489" y="37"/>
                  </a:lnTo>
                  <a:lnTo>
                    <a:pt x="467" y="49"/>
                  </a:lnTo>
                  <a:lnTo>
                    <a:pt x="441" y="60"/>
                  </a:lnTo>
                  <a:lnTo>
                    <a:pt x="413" y="72"/>
                  </a:lnTo>
                  <a:lnTo>
                    <a:pt x="385" y="86"/>
                  </a:lnTo>
                  <a:lnTo>
                    <a:pt x="360" y="99"/>
                  </a:lnTo>
                  <a:lnTo>
                    <a:pt x="349" y="106"/>
                  </a:lnTo>
                  <a:lnTo>
                    <a:pt x="338" y="115"/>
                  </a:lnTo>
                  <a:lnTo>
                    <a:pt x="338" y="115"/>
                  </a:lnTo>
                  <a:lnTo>
                    <a:pt x="323" y="128"/>
                  </a:lnTo>
                  <a:lnTo>
                    <a:pt x="310" y="137"/>
                  </a:lnTo>
                  <a:lnTo>
                    <a:pt x="301" y="143"/>
                  </a:lnTo>
                  <a:lnTo>
                    <a:pt x="292" y="148"/>
                  </a:lnTo>
                  <a:lnTo>
                    <a:pt x="285" y="149"/>
                  </a:lnTo>
                  <a:lnTo>
                    <a:pt x="276" y="151"/>
                  </a:lnTo>
                  <a:lnTo>
                    <a:pt x="251" y="154"/>
                  </a:lnTo>
                  <a:lnTo>
                    <a:pt x="251" y="154"/>
                  </a:lnTo>
                  <a:lnTo>
                    <a:pt x="245" y="155"/>
                  </a:lnTo>
                  <a:lnTo>
                    <a:pt x="239" y="158"/>
                  </a:lnTo>
                  <a:lnTo>
                    <a:pt x="235" y="161"/>
                  </a:lnTo>
                  <a:lnTo>
                    <a:pt x="232" y="164"/>
                  </a:lnTo>
                  <a:lnTo>
                    <a:pt x="227" y="173"/>
                  </a:lnTo>
                  <a:lnTo>
                    <a:pt x="224" y="182"/>
                  </a:lnTo>
                  <a:lnTo>
                    <a:pt x="221" y="191"/>
                  </a:lnTo>
                  <a:lnTo>
                    <a:pt x="220" y="195"/>
                  </a:lnTo>
                  <a:lnTo>
                    <a:pt x="217" y="198"/>
                  </a:lnTo>
                  <a:lnTo>
                    <a:pt x="213" y="201"/>
                  </a:lnTo>
                  <a:lnTo>
                    <a:pt x="207" y="204"/>
                  </a:lnTo>
                  <a:lnTo>
                    <a:pt x="201" y="205"/>
                  </a:lnTo>
                  <a:lnTo>
                    <a:pt x="192" y="207"/>
                  </a:lnTo>
                  <a:lnTo>
                    <a:pt x="192" y="207"/>
                  </a:lnTo>
                  <a:lnTo>
                    <a:pt x="158" y="208"/>
                  </a:lnTo>
                  <a:lnTo>
                    <a:pt x="117" y="210"/>
                  </a:lnTo>
                  <a:lnTo>
                    <a:pt x="117" y="210"/>
                  </a:lnTo>
                  <a:lnTo>
                    <a:pt x="78" y="208"/>
                  </a:lnTo>
                  <a:lnTo>
                    <a:pt x="61" y="207"/>
                  </a:lnTo>
                  <a:lnTo>
                    <a:pt x="43" y="205"/>
                  </a:lnTo>
                  <a:lnTo>
                    <a:pt x="28" y="202"/>
                  </a:lnTo>
                  <a:lnTo>
                    <a:pt x="16" y="198"/>
                  </a:lnTo>
                  <a:lnTo>
                    <a:pt x="6" y="193"/>
                  </a:lnTo>
                  <a:lnTo>
                    <a:pt x="3" y="191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0" y="184"/>
                  </a:lnTo>
                  <a:lnTo>
                    <a:pt x="1" y="184"/>
                  </a:lnTo>
                  <a:lnTo>
                    <a:pt x="9" y="182"/>
                  </a:lnTo>
                  <a:lnTo>
                    <a:pt x="32" y="179"/>
                  </a:lnTo>
                  <a:lnTo>
                    <a:pt x="46" y="177"/>
                  </a:lnTo>
                  <a:lnTo>
                    <a:pt x="59" y="174"/>
                  </a:lnTo>
                  <a:lnTo>
                    <a:pt x="68" y="170"/>
                  </a:lnTo>
                  <a:lnTo>
                    <a:pt x="71" y="167"/>
                  </a:lnTo>
                  <a:lnTo>
                    <a:pt x="72" y="164"/>
                  </a:lnTo>
                  <a:lnTo>
                    <a:pt x="72" y="164"/>
                  </a:lnTo>
                  <a:lnTo>
                    <a:pt x="75" y="155"/>
                  </a:lnTo>
                  <a:lnTo>
                    <a:pt x="80" y="146"/>
                  </a:lnTo>
                  <a:lnTo>
                    <a:pt x="84" y="137"/>
                  </a:lnTo>
                  <a:lnTo>
                    <a:pt x="92" y="128"/>
                  </a:lnTo>
                  <a:lnTo>
                    <a:pt x="99" y="120"/>
                  </a:lnTo>
                  <a:lnTo>
                    <a:pt x="108" y="114"/>
                  </a:lnTo>
                  <a:lnTo>
                    <a:pt x="118" y="109"/>
                  </a:lnTo>
                  <a:lnTo>
                    <a:pt x="128" y="108"/>
                  </a:lnTo>
                  <a:lnTo>
                    <a:pt x="128" y="108"/>
                  </a:lnTo>
                  <a:lnTo>
                    <a:pt x="134" y="108"/>
                  </a:lnTo>
                  <a:lnTo>
                    <a:pt x="139" y="106"/>
                  </a:lnTo>
                  <a:lnTo>
                    <a:pt x="142" y="105"/>
                  </a:lnTo>
                  <a:lnTo>
                    <a:pt x="145" y="102"/>
                  </a:lnTo>
                  <a:lnTo>
                    <a:pt x="148" y="99"/>
                  </a:lnTo>
                  <a:lnTo>
                    <a:pt x="149" y="94"/>
                  </a:lnTo>
                  <a:lnTo>
                    <a:pt x="149" y="90"/>
                  </a:lnTo>
                  <a:lnTo>
                    <a:pt x="148" y="84"/>
                  </a:lnTo>
                  <a:lnTo>
                    <a:pt x="143" y="74"/>
                  </a:lnTo>
                  <a:lnTo>
                    <a:pt x="136" y="63"/>
                  </a:lnTo>
                  <a:lnTo>
                    <a:pt x="123" y="53"/>
                  </a:lnTo>
                  <a:lnTo>
                    <a:pt x="106" y="43"/>
                  </a:lnTo>
                  <a:lnTo>
                    <a:pt x="106" y="43"/>
                  </a:lnTo>
                  <a:lnTo>
                    <a:pt x="97" y="37"/>
                  </a:lnTo>
                  <a:lnTo>
                    <a:pt x="94" y="32"/>
                  </a:lnTo>
                  <a:lnTo>
                    <a:pt x="94" y="31"/>
                  </a:lnTo>
                  <a:lnTo>
                    <a:pt x="94" y="28"/>
                  </a:lnTo>
                  <a:lnTo>
                    <a:pt x="99" y="25"/>
                  </a:lnTo>
                  <a:lnTo>
                    <a:pt x="106" y="22"/>
                  </a:lnTo>
                  <a:lnTo>
                    <a:pt x="115" y="19"/>
                  </a:lnTo>
                  <a:lnTo>
                    <a:pt x="127" y="18"/>
                  </a:lnTo>
                  <a:lnTo>
                    <a:pt x="139" y="18"/>
                  </a:lnTo>
                  <a:lnTo>
                    <a:pt x="139" y="18"/>
                  </a:lnTo>
                  <a:lnTo>
                    <a:pt x="160" y="19"/>
                  </a:lnTo>
                  <a:lnTo>
                    <a:pt x="179" y="22"/>
                  </a:lnTo>
                  <a:lnTo>
                    <a:pt x="187" y="26"/>
                  </a:lnTo>
                  <a:lnTo>
                    <a:pt x="196" y="31"/>
                  </a:lnTo>
                  <a:lnTo>
                    <a:pt x="202" y="35"/>
                  </a:lnTo>
                  <a:lnTo>
                    <a:pt x="208" y="41"/>
                  </a:lnTo>
                  <a:lnTo>
                    <a:pt x="208" y="41"/>
                  </a:lnTo>
                  <a:lnTo>
                    <a:pt x="217" y="52"/>
                  </a:lnTo>
                  <a:lnTo>
                    <a:pt x="226" y="62"/>
                  </a:lnTo>
                  <a:lnTo>
                    <a:pt x="235" y="71"/>
                  </a:lnTo>
                  <a:lnTo>
                    <a:pt x="245" y="78"/>
                  </a:lnTo>
                  <a:lnTo>
                    <a:pt x="255" y="84"/>
                  </a:lnTo>
                  <a:lnTo>
                    <a:pt x="267" y="89"/>
                  </a:lnTo>
                  <a:lnTo>
                    <a:pt x="278" y="9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87" name="Freeform: Shape 270">
              <a:extLst>
                <a:ext uri="{FF2B5EF4-FFF2-40B4-BE49-F238E27FC236}">
                  <a16:creationId xmlns:a16="http://schemas.microsoft.com/office/drawing/2014/main" id="{B94726D0-474A-BB41-8F38-E4914E235CA9}"/>
                </a:ext>
              </a:extLst>
            </p:cNvPr>
            <p:cNvSpPr/>
            <p:nvPr/>
          </p:nvSpPr>
          <p:spPr>
            <a:xfrm>
              <a:off x="1880639" y="1668960"/>
              <a:ext cx="66960" cy="1170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87" h="326">
                  <a:moveTo>
                    <a:pt x="164" y="326"/>
                  </a:moveTo>
                  <a:lnTo>
                    <a:pt x="164" y="326"/>
                  </a:lnTo>
                  <a:lnTo>
                    <a:pt x="159" y="325"/>
                  </a:lnTo>
                  <a:lnTo>
                    <a:pt x="155" y="322"/>
                  </a:lnTo>
                  <a:lnTo>
                    <a:pt x="152" y="317"/>
                  </a:lnTo>
                  <a:lnTo>
                    <a:pt x="151" y="311"/>
                  </a:lnTo>
                  <a:lnTo>
                    <a:pt x="148" y="295"/>
                  </a:lnTo>
                  <a:lnTo>
                    <a:pt x="146" y="276"/>
                  </a:lnTo>
                  <a:lnTo>
                    <a:pt x="143" y="255"/>
                  </a:lnTo>
                  <a:lnTo>
                    <a:pt x="140" y="245"/>
                  </a:lnTo>
                  <a:lnTo>
                    <a:pt x="137" y="235"/>
                  </a:lnTo>
                  <a:lnTo>
                    <a:pt x="131" y="224"/>
                  </a:lnTo>
                  <a:lnTo>
                    <a:pt x="125" y="215"/>
                  </a:lnTo>
                  <a:lnTo>
                    <a:pt x="117" y="208"/>
                  </a:lnTo>
                  <a:lnTo>
                    <a:pt x="106" y="201"/>
                  </a:lnTo>
                  <a:lnTo>
                    <a:pt x="106" y="201"/>
                  </a:lnTo>
                  <a:lnTo>
                    <a:pt x="93" y="192"/>
                  </a:lnTo>
                  <a:lnTo>
                    <a:pt x="81" y="184"/>
                  </a:lnTo>
                  <a:lnTo>
                    <a:pt x="69" y="174"/>
                  </a:lnTo>
                  <a:lnTo>
                    <a:pt x="59" y="165"/>
                  </a:lnTo>
                  <a:lnTo>
                    <a:pt x="49" y="155"/>
                  </a:lnTo>
                  <a:lnTo>
                    <a:pt x="40" y="145"/>
                  </a:lnTo>
                  <a:lnTo>
                    <a:pt x="25" y="122"/>
                  </a:lnTo>
                  <a:lnTo>
                    <a:pt x="15" y="100"/>
                  </a:lnTo>
                  <a:lnTo>
                    <a:pt x="6" y="79"/>
                  </a:lnTo>
                  <a:lnTo>
                    <a:pt x="1" y="6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34"/>
                  </a:lnTo>
                  <a:lnTo>
                    <a:pt x="4" y="26"/>
                  </a:lnTo>
                  <a:lnTo>
                    <a:pt x="10" y="19"/>
                  </a:lnTo>
                  <a:lnTo>
                    <a:pt x="16" y="12"/>
                  </a:lnTo>
                  <a:lnTo>
                    <a:pt x="25" y="7"/>
                  </a:lnTo>
                  <a:lnTo>
                    <a:pt x="34" y="3"/>
                  </a:lnTo>
                  <a:lnTo>
                    <a:pt x="43" y="1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2" y="4"/>
                  </a:lnTo>
                  <a:lnTo>
                    <a:pt x="80" y="9"/>
                  </a:lnTo>
                  <a:lnTo>
                    <a:pt x="87" y="16"/>
                  </a:lnTo>
                  <a:lnTo>
                    <a:pt x="87" y="16"/>
                  </a:lnTo>
                  <a:lnTo>
                    <a:pt x="97" y="32"/>
                  </a:lnTo>
                  <a:lnTo>
                    <a:pt x="108" y="54"/>
                  </a:lnTo>
                  <a:lnTo>
                    <a:pt x="120" y="82"/>
                  </a:lnTo>
                  <a:lnTo>
                    <a:pt x="131" y="112"/>
                  </a:lnTo>
                  <a:lnTo>
                    <a:pt x="154" y="173"/>
                  </a:lnTo>
                  <a:lnTo>
                    <a:pt x="164" y="198"/>
                  </a:lnTo>
                  <a:lnTo>
                    <a:pt x="173" y="215"/>
                  </a:lnTo>
                  <a:lnTo>
                    <a:pt x="173" y="215"/>
                  </a:lnTo>
                  <a:lnTo>
                    <a:pt x="179" y="232"/>
                  </a:lnTo>
                  <a:lnTo>
                    <a:pt x="185" y="249"/>
                  </a:lnTo>
                  <a:lnTo>
                    <a:pt x="187" y="267"/>
                  </a:lnTo>
                  <a:lnTo>
                    <a:pt x="187" y="285"/>
                  </a:lnTo>
                  <a:lnTo>
                    <a:pt x="186" y="300"/>
                  </a:lnTo>
                  <a:lnTo>
                    <a:pt x="182" y="313"/>
                  </a:lnTo>
                  <a:lnTo>
                    <a:pt x="179" y="317"/>
                  </a:lnTo>
                  <a:lnTo>
                    <a:pt x="176" y="322"/>
                  </a:lnTo>
                  <a:lnTo>
                    <a:pt x="171" y="325"/>
                  </a:lnTo>
                  <a:lnTo>
                    <a:pt x="165" y="326"/>
                  </a:lnTo>
                  <a:lnTo>
                    <a:pt x="165" y="326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88" name="Freeform: Shape 271">
              <a:extLst>
                <a:ext uri="{FF2B5EF4-FFF2-40B4-BE49-F238E27FC236}">
                  <a16:creationId xmlns:a16="http://schemas.microsoft.com/office/drawing/2014/main" id="{A4F1AB55-9806-BD47-BC0B-BF884E45BE00}"/>
                </a:ext>
              </a:extLst>
            </p:cNvPr>
            <p:cNvSpPr/>
            <p:nvPr/>
          </p:nvSpPr>
          <p:spPr>
            <a:xfrm>
              <a:off x="2111399" y="844559"/>
              <a:ext cx="736200" cy="528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046" h="1470">
                  <a:moveTo>
                    <a:pt x="302" y="0"/>
                  </a:moveTo>
                  <a:lnTo>
                    <a:pt x="302" y="0"/>
                  </a:lnTo>
                  <a:lnTo>
                    <a:pt x="279" y="1"/>
                  </a:lnTo>
                  <a:lnTo>
                    <a:pt x="251" y="4"/>
                  </a:lnTo>
                  <a:lnTo>
                    <a:pt x="223" y="10"/>
                  </a:lnTo>
                  <a:lnTo>
                    <a:pt x="192" y="17"/>
                  </a:lnTo>
                  <a:lnTo>
                    <a:pt x="161" y="29"/>
                  </a:lnTo>
                  <a:lnTo>
                    <a:pt x="131" y="44"/>
                  </a:lnTo>
                  <a:lnTo>
                    <a:pt x="116" y="51"/>
                  </a:lnTo>
                  <a:lnTo>
                    <a:pt x="102" y="62"/>
                  </a:lnTo>
                  <a:lnTo>
                    <a:pt x="88" y="70"/>
                  </a:lnTo>
                  <a:lnTo>
                    <a:pt x="75" y="82"/>
                  </a:lnTo>
                  <a:lnTo>
                    <a:pt x="75" y="82"/>
                  </a:lnTo>
                  <a:lnTo>
                    <a:pt x="57" y="100"/>
                  </a:lnTo>
                  <a:lnTo>
                    <a:pt x="43" y="119"/>
                  </a:lnTo>
                  <a:lnTo>
                    <a:pt x="31" y="137"/>
                  </a:lnTo>
                  <a:lnTo>
                    <a:pt x="21" y="156"/>
                  </a:lnTo>
                  <a:lnTo>
                    <a:pt x="13" y="175"/>
                  </a:lnTo>
                  <a:lnTo>
                    <a:pt x="7" y="195"/>
                  </a:lnTo>
                  <a:lnTo>
                    <a:pt x="4" y="212"/>
                  </a:lnTo>
                  <a:lnTo>
                    <a:pt x="1" y="230"/>
                  </a:lnTo>
                  <a:lnTo>
                    <a:pt x="0" y="246"/>
                  </a:lnTo>
                  <a:lnTo>
                    <a:pt x="0" y="262"/>
                  </a:lnTo>
                  <a:lnTo>
                    <a:pt x="3" y="290"/>
                  </a:lnTo>
                  <a:lnTo>
                    <a:pt x="6" y="313"/>
                  </a:lnTo>
                  <a:lnTo>
                    <a:pt x="10" y="326"/>
                  </a:lnTo>
                  <a:lnTo>
                    <a:pt x="10" y="326"/>
                  </a:lnTo>
                  <a:lnTo>
                    <a:pt x="12" y="330"/>
                  </a:lnTo>
                  <a:lnTo>
                    <a:pt x="16" y="333"/>
                  </a:lnTo>
                  <a:lnTo>
                    <a:pt x="22" y="336"/>
                  </a:lnTo>
                  <a:lnTo>
                    <a:pt x="28" y="339"/>
                  </a:lnTo>
                  <a:lnTo>
                    <a:pt x="46" y="342"/>
                  </a:lnTo>
                  <a:lnTo>
                    <a:pt x="68" y="344"/>
                  </a:lnTo>
                  <a:lnTo>
                    <a:pt x="115" y="347"/>
                  </a:lnTo>
                  <a:lnTo>
                    <a:pt x="139" y="350"/>
                  </a:lnTo>
                  <a:lnTo>
                    <a:pt x="159" y="354"/>
                  </a:lnTo>
                  <a:lnTo>
                    <a:pt x="159" y="354"/>
                  </a:lnTo>
                  <a:lnTo>
                    <a:pt x="174" y="360"/>
                  </a:lnTo>
                  <a:lnTo>
                    <a:pt x="184" y="366"/>
                  </a:lnTo>
                  <a:lnTo>
                    <a:pt x="189" y="370"/>
                  </a:lnTo>
                  <a:lnTo>
                    <a:pt x="189" y="373"/>
                  </a:lnTo>
                  <a:lnTo>
                    <a:pt x="189" y="376"/>
                  </a:lnTo>
                  <a:lnTo>
                    <a:pt x="184" y="380"/>
                  </a:lnTo>
                  <a:lnTo>
                    <a:pt x="178" y="384"/>
                  </a:lnTo>
                  <a:lnTo>
                    <a:pt x="170" y="387"/>
                  </a:lnTo>
                  <a:lnTo>
                    <a:pt x="158" y="387"/>
                  </a:lnTo>
                  <a:lnTo>
                    <a:pt x="158" y="387"/>
                  </a:lnTo>
                  <a:lnTo>
                    <a:pt x="144" y="385"/>
                  </a:lnTo>
                  <a:lnTo>
                    <a:pt x="144" y="385"/>
                  </a:lnTo>
                  <a:lnTo>
                    <a:pt x="108" y="380"/>
                  </a:lnTo>
                  <a:lnTo>
                    <a:pt x="90" y="378"/>
                  </a:lnTo>
                  <a:lnTo>
                    <a:pt x="72" y="378"/>
                  </a:lnTo>
                  <a:lnTo>
                    <a:pt x="72" y="378"/>
                  </a:lnTo>
                  <a:lnTo>
                    <a:pt x="57" y="378"/>
                  </a:lnTo>
                  <a:lnTo>
                    <a:pt x="47" y="380"/>
                  </a:lnTo>
                  <a:lnTo>
                    <a:pt x="43" y="384"/>
                  </a:lnTo>
                  <a:lnTo>
                    <a:pt x="40" y="387"/>
                  </a:lnTo>
                  <a:lnTo>
                    <a:pt x="38" y="391"/>
                  </a:lnTo>
                  <a:lnTo>
                    <a:pt x="38" y="395"/>
                  </a:lnTo>
                  <a:lnTo>
                    <a:pt x="38" y="395"/>
                  </a:lnTo>
                  <a:lnTo>
                    <a:pt x="40" y="400"/>
                  </a:lnTo>
                  <a:lnTo>
                    <a:pt x="41" y="406"/>
                  </a:lnTo>
                  <a:lnTo>
                    <a:pt x="52" y="416"/>
                  </a:lnTo>
                  <a:lnTo>
                    <a:pt x="65" y="428"/>
                  </a:lnTo>
                  <a:lnTo>
                    <a:pt x="81" y="440"/>
                  </a:lnTo>
                  <a:lnTo>
                    <a:pt x="99" y="450"/>
                  </a:lnTo>
                  <a:lnTo>
                    <a:pt x="119" y="459"/>
                  </a:lnTo>
                  <a:lnTo>
                    <a:pt x="140" y="463"/>
                  </a:lnTo>
                  <a:lnTo>
                    <a:pt x="149" y="465"/>
                  </a:lnTo>
                  <a:lnTo>
                    <a:pt x="159" y="466"/>
                  </a:lnTo>
                  <a:lnTo>
                    <a:pt x="159" y="466"/>
                  </a:lnTo>
                  <a:lnTo>
                    <a:pt x="167" y="465"/>
                  </a:lnTo>
                  <a:lnTo>
                    <a:pt x="176" y="463"/>
                  </a:lnTo>
                  <a:lnTo>
                    <a:pt x="176" y="463"/>
                  </a:lnTo>
                  <a:lnTo>
                    <a:pt x="201" y="457"/>
                  </a:lnTo>
                  <a:lnTo>
                    <a:pt x="215" y="456"/>
                  </a:lnTo>
                  <a:lnTo>
                    <a:pt x="215" y="456"/>
                  </a:lnTo>
                  <a:lnTo>
                    <a:pt x="224" y="457"/>
                  </a:lnTo>
                  <a:lnTo>
                    <a:pt x="232" y="462"/>
                  </a:lnTo>
                  <a:lnTo>
                    <a:pt x="239" y="469"/>
                  </a:lnTo>
                  <a:lnTo>
                    <a:pt x="248" y="479"/>
                  </a:lnTo>
                  <a:lnTo>
                    <a:pt x="248" y="479"/>
                  </a:lnTo>
                  <a:lnTo>
                    <a:pt x="252" y="484"/>
                  </a:lnTo>
                  <a:lnTo>
                    <a:pt x="257" y="488"/>
                  </a:lnTo>
                  <a:lnTo>
                    <a:pt x="263" y="491"/>
                  </a:lnTo>
                  <a:lnTo>
                    <a:pt x="270" y="494"/>
                  </a:lnTo>
                  <a:lnTo>
                    <a:pt x="286" y="497"/>
                  </a:lnTo>
                  <a:lnTo>
                    <a:pt x="304" y="500"/>
                  </a:lnTo>
                  <a:lnTo>
                    <a:pt x="344" y="500"/>
                  </a:lnTo>
                  <a:lnTo>
                    <a:pt x="388" y="502"/>
                  </a:lnTo>
                  <a:lnTo>
                    <a:pt x="388" y="502"/>
                  </a:lnTo>
                  <a:lnTo>
                    <a:pt x="410" y="503"/>
                  </a:lnTo>
                  <a:lnTo>
                    <a:pt x="434" y="506"/>
                  </a:lnTo>
                  <a:lnTo>
                    <a:pt x="478" y="515"/>
                  </a:lnTo>
                  <a:lnTo>
                    <a:pt x="517" y="524"/>
                  </a:lnTo>
                  <a:lnTo>
                    <a:pt x="545" y="530"/>
                  </a:lnTo>
                  <a:lnTo>
                    <a:pt x="545" y="530"/>
                  </a:lnTo>
                  <a:lnTo>
                    <a:pt x="551" y="530"/>
                  </a:lnTo>
                  <a:lnTo>
                    <a:pt x="551" y="530"/>
                  </a:lnTo>
                  <a:lnTo>
                    <a:pt x="561" y="530"/>
                  </a:lnTo>
                  <a:lnTo>
                    <a:pt x="571" y="527"/>
                  </a:lnTo>
                  <a:lnTo>
                    <a:pt x="582" y="524"/>
                  </a:lnTo>
                  <a:lnTo>
                    <a:pt x="590" y="519"/>
                  </a:lnTo>
                  <a:lnTo>
                    <a:pt x="599" y="515"/>
                  </a:lnTo>
                  <a:lnTo>
                    <a:pt x="607" y="509"/>
                  </a:lnTo>
                  <a:lnTo>
                    <a:pt x="613" y="503"/>
                  </a:lnTo>
                  <a:lnTo>
                    <a:pt x="617" y="499"/>
                  </a:lnTo>
                  <a:lnTo>
                    <a:pt x="617" y="499"/>
                  </a:lnTo>
                  <a:lnTo>
                    <a:pt x="619" y="497"/>
                  </a:lnTo>
                  <a:lnTo>
                    <a:pt x="620" y="496"/>
                  </a:lnTo>
                  <a:lnTo>
                    <a:pt x="629" y="494"/>
                  </a:lnTo>
                  <a:lnTo>
                    <a:pt x="629" y="494"/>
                  </a:lnTo>
                  <a:lnTo>
                    <a:pt x="642" y="496"/>
                  </a:lnTo>
                  <a:lnTo>
                    <a:pt x="660" y="499"/>
                  </a:lnTo>
                  <a:lnTo>
                    <a:pt x="700" y="508"/>
                  </a:lnTo>
                  <a:lnTo>
                    <a:pt x="700" y="508"/>
                  </a:lnTo>
                  <a:lnTo>
                    <a:pt x="740" y="516"/>
                  </a:lnTo>
                  <a:lnTo>
                    <a:pt x="757" y="519"/>
                  </a:lnTo>
                  <a:lnTo>
                    <a:pt x="772" y="521"/>
                  </a:lnTo>
                  <a:lnTo>
                    <a:pt x="772" y="521"/>
                  </a:lnTo>
                  <a:lnTo>
                    <a:pt x="776" y="519"/>
                  </a:lnTo>
                  <a:lnTo>
                    <a:pt x="776" y="519"/>
                  </a:lnTo>
                  <a:lnTo>
                    <a:pt x="787" y="518"/>
                  </a:lnTo>
                  <a:lnTo>
                    <a:pt x="790" y="516"/>
                  </a:lnTo>
                  <a:lnTo>
                    <a:pt x="791" y="513"/>
                  </a:lnTo>
                  <a:lnTo>
                    <a:pt x="793" y="510"/>
                  </a:lnTo>
                  <a:lnTo>
                    <a:pt x="794" y="508"/>
                  </a:lnTo>
                  <a:lnTo>
                    <a:pt x="793" y="500"/>
                  </a:lnTo>
                  <a:lnTo>
                    <a:pt x="788" y="493"/>
                  </a:lnTo>
                  <a:lnTo>
                    <a:pt x="782" y="487"/>
                  </a:lnTo>
                  <a:lnTo>
                    <a:pt x="775" y="481"/>
                  </a:lnTo>
                  <a:lnTo>
                    <a:pt x="766" y="477"/>
                  </a:lnTo>
                  <a:lnTo>
                    <a:pt x="766" y="477"/>
                  </a:lnTo>
                  <a:lnTo>
                    <a:pt x="760" y="472"/>
                  </a:lnTo>
                  <a:lnTo>
                    <a:pt x="757" y="468"/>
                  </a:lnTo>
                  <a:lnTo>
                    <a:pt x="754" y="460"/>
                  </a:lnTo>
                  <a:lnTo>
                    <a:pt x="754" y="454"/>
                  </a:lnTo>
                  <a:lnTo>
                    <a:pt x="756" y="448"/>
                  </a:lnTo>
                  <a:lnTo>
                    <a:pt x="759" y="443"/>
                  </a:lnTo>
                  <a:lnTo>
                    <a:pt x="763" y="440"/>
                  </a:lnTo>
                  <a:lnTo>
                    <a:pt x="771" y="438"/>
                  </a:lnTo>
                  <a:lnTo>
                    <a:pt x="771" y="438"/>
                  </a:lnTo>
                  <a:lnTo>
                    <a:pt x="775" y="440"/>
                  </a:lnTo>
                  <a:lnTo>
                    <a:pt x="782" y="443"/>
                  </a:lnTo>
                  <a:lnTo>
                    <a:pt x="782" y="443"/>
                  </a:lnTo>
                  <a:lnTo>
                    <a:pt x="793" y="447"/>
                  </a:lnTo>
                  <a:lnTo>
                    <a:pt x="806" y="453"/>
                  </a:lnTo>
                  <a:lnTo>
                    <a:pt x="831" y="463"/>
                  </a:lnTo>
                  <a:lnTo>
                    <a:pt x="843" y="471"/>
                  </a:lnTo>
                  <a:lnTo>
                    <a:pt x="853" y="477"/>
                  </a:lnTo>
                  <a:lnTo>
                    <a:pt x="861" y="485"/>
                  </a:lnTo>
                  <a:lnTo>
                    <a:pt x="864" y="490"/>
                  </a:lnTo>
                  <a:lnTo>
                    <a:pt x="866" y="496"/>
                  </a:lnTo>
                  <a:lnTo>
                    <a:pt x="866" y="496"/>
                  </a:lnTo>
                  <a:lnTo>
                    <a:pt x="871" y="503"/>
                  </a:lnTo>
                  <a:lnTo>
                    <a:pt x="875" y="508"/>
                  </a:lnTo>
                  <a:lnTo>
                    <a:pt x="881" y="510"/>
                  </a:lnTo>
                  <a:lnTo>
                    <a:pt x="887" y="513"/>
                  </a:lnTo>
                  <a:lnTo>
                    <a:pt x="893" y="515"/>
                  </a:lnTo>
                  <a:lnTo>
                    <a:pt x="898" y="518"/>
                  </a:lnTo>
                  <a:lnTo>
                    <a:pt x="902" y="522"/>
                  </a:lnTo>
                  <a:lnTo>
                    <a:pt x="903" y="530"/>
                  </a:lnTo>
                  <a:lnTo>
                    <a:pt x="903" y="530"/>
                  </a:lnTo>
                  <a:lnTo>
                    <a:pt x="905" y="534"/>
                  </a:lnTo>
                  <a:lnTo>
                    <a:pt x="909" y="539"/>
                  </a:lnTo>
                  <a:lnTo>
                    <a:pt x="921" y="546"/>
                  </a:lnTo>
                  <a:lnTo>
                    <a:pt x="939" y="555"/>
                  </a:lnTo>
                  <a:lnTo>
                    <a:pt x="957" y="564"/>
                  </a:lnTo>
                  <a:lnTo>
                    <a:pt x="976" y="574"/>
                  </a:lnTo>
                  <a:lnTo>
                    <a:pt x="994" y="583"/>
                  </a:lnTo>
                  <a:lnTo>
                    <a:pt x="999" y="587"/>
                  </a:lnTo>
                  <a:lnTo>
                    <a:pt x="1005" y="592"/>
                  </a:lnTo>
                  <a:lnTo>
                    <a:pt x="1008" y="596"/>
                  </a:lnTo>
                  <a:lnTo>
                    <a:pt x="1010" y="602"/>
                  </a:lnTo>
                  <a:lnTo>
                    <a:pt x="1010" y="602"/>
                  </a:lnTo>
                  <a:lnTo>
                    <a:pt x="1010" y="606"/>
                  </a:lnTo>
                  <a:lnTo>
                    <a:pt x="1007" y="611"/>
                  </a:lnTo>
                  <a:lnTo>
                    <a:pt x="1002" y="614"/>
                  </a:lnTo>
                  <a:lnTo>
                    <a:pt x="997" y="618"/>
                  </a:lnTo>
                  <a:lnTo>
                    <a:pt x="983" y="626"/>
                  </a:lnTo>
                  <a:lnTo>
                    <a:pt x="967" y="632"/>
                  </a:lnTo>
                  <a:lnTo>
                    <a:pt x="952" y="639"/>
                  </a:lnTo>
                  <a:lnTo>
                    <a:pt x="940" y="646"/>
                  </a:lnTo>
                  <a:lnTo>
                    <a:pt x="937" y="649"/>
                  </a:lnTo>
                  <a:lnTo>
                    <a:pt x="936" y="654"/>
                  </a:lnTo>
                  <a:lnTo>
                    <a:pt x="937" y="657"/>
                  </a:lnTo>
                  <a:lnTo>
                    <a:pt x="942" y="661"/>
                  </a:lnTo>
                  <a:lnTo>
                    <a:pt x="942" y="661"/>
                  </a:lnTo>
                  <a:lnTo>
                    <a:pt x="949" y="666"/>
                  </a:lnTo>
                  <a:lnTo>
                    <a:pt x="958" y="667"/>
                  </a:lnTo>
                  <a:lnTo>
                    <a:pt x="958" y="667"/>
                  </a:lnTo>
                  <a:lnTo>
                    <a:pt x="968" y="666"/>
                  </a:lnTo>
                  <a:lnTo>
                    <a:pt x="980" y="661"/>
                  </a:lnTo>
                  <a:lnTo>
                    <a:pt x="1002" y="649"/>
                  </a:lnTo>
                  <a:lnTo>
                    <a:pt x="1028" y="636"/>
                  </a:lnTo>
                  <a:lnTo>
                    <a:pt x="1039" y="632"/>
                  </a:lnTo>
                  <a:lnTo>
                    <a:pt x="1051" y="630"/>
                  </a:lnTo>
                  <a:lnTo>
                    <a:pt x="1051" y="630"/>
                  </a:lnTo>
                  <a:lnTo>
                    <a:pt x="1053" y="630"/>
                  </a:lnTo>
                  <a:lnTo>
                    <a:pt x="1053" y="630"/>
                  </a:lnTo>
                  <a:lnTo>
                    <a:pt x="1059" y="630"/>
                  </a:lnTo>
                  <a:lnTo>
                    <a:pt x="1064" y="633"/>
                  </a:lnTo>
                  <a:lnTo>
                    <a:pt x="1069" y="636"/>
                  </a:lnTo>
                  <a:lnTo>
                    <a:pt x="1073" y="640"/>
                  </a:lnTo>
                  <a:lnTo>
                    <a:pt x="1081" y="652"/>
                  </a:lnTo>
                  <a:lnTo>
                    <a:pt x="1087" y="664"/>
                  </a:lnTo>
                  <a:lnTo>
                    <a:pt x="1087" y="664"/>
                  </a:lnTo>
                  <a:lnTo>
                    <a:pt x="1091" y="677"/>
                  </a:lnTo>
                  <a:lnTo>
                    <a:pt x="1097" y="689"/>
                  </a:lnTo>
                  <a:lnTo>
                    <a:pt x="1100" y="694"/>
                  </a:lnTo>
                  <a:lnTo>
                    <a:pt x="1104" y="697"/>
                  </a:lnTo>
                  <a:lnTo>
                    <a:pt x="1107" y="699"/>
                  </a:lnTo>
                  <a:lnTo>
                    <a:pt x="1112" y="699"/>
                  </a:lnTo>
                  <a:lnTo>
                    <a:pt x="1112" y="699"/>
                  </a:lnTo>
                  <a:lnTo>
                    <a:pt x="1116" y="698"/>
                  </a:lnTo>
                  <a:lnTo>
                    <a:pt x="1116" y="698"/>
                  </a:lnTo>
                  <a:lnTo>
                    <a:pt x="1126" y="695"/>
                  </a:lnTo>
                  <a:lnTo>
                    <a:pt x="1137" y="694"/>
                  </a:lnTo>
                  <a:lnTo>
                    <a:pt x="1137" y="694"/>
                  </a:lnTo>
                  <a:lnTo>
                    <a:pt x="1147" y="695"/>
                  </a:lnTo>
                  <a:lnTo>
                    <a:pt x="1159" y="699"/>
                  </a:lnTo>
                  <a:lnTo>
                    <a:pt x="1169" y="705"/>
                  </a:lnTo>
                  <a:lnTo>
                    <a:pt x="1180" y="714"/>
                  </a:lnTo>
                  <a:lnTo>
                    <a:pt x="1190" y="725"/>
                  </a:lnTo>
                  <a:lnTo>
                    <a:pt x="1200" y="738"/>
                  </a:lnTo>
                  <a:lnTo>
                    <a:pt x="1222" y="767"/>
                  </a:lnTo>
                  <a:lnTo>
                    <a:pt x="1222" y="767"/>
                  </a:lnTo>
                  <a:lnTo>
                    <a:pt x="1230" y="778"/>
                  </a:lnTo>
                  <a:lnTo>
                    <a:pt x="1234" y="787"/>
                  </a:lnTo>
                  <a:lnTo>
                    <a:pt x="1237" y="797"/>
                  </a:lnTo>
                  <a:lnTo>
                    <a:pt x="1239" y="806"/>
                  </a:lnTo>
                  <a:lnTo>
                    <a:pt x="1239" y="815"/>
                  </a:lnTo>
                  <a:lnTo>
                    <a:pt x="1239" y="823"/>
                  </a:lnTo>
                  <a:lnTo>
                    <a:pt x="1236" y="841"/>
                  </a:lnTo>
                  <a:lnTo>
                    <a:pt x="1231" y="856"/>
                  </a:lnTo>
                  <a:lnTo>
                    <a:pt x="1227" y="869"/>
                  </a:lnTo>
                  <a:lnTo>
                    <a:pt x="1224" y="881"/>
                  </a:lnTo>
                  <a:lnTo>
                    <a:pt x="1222" y="888"/>
                  </a:lnTo>
                  <a:lnTo>
                    <a:pt x="1222" y="888"/>
                  </a:lnTo>
                  <a:lnTo>
                    <a:pt x="1224" y="891"/>
                  </a:lnTo>
                  <a:lnTo>
                    <a:pt x="1225" y="894"/>
                  </a:lnTo>
                  <a:lnTo>
                    <a:pt x="1233" y="897"/>
                  </a:lnTo>
                  <a:lnTo>
                    <a:pt x="1242" y="899"/>
                  </a:lnTo>
                  <a:lnTo>
                    <a:pt x="1253" y="900"/>
                  </a:lnTo>
                  <a:lnTo>
                    <a:pt x="1253" y="900"/>
                  </a:lnTo>
                  <a:lnTo>
                    <a:pt x="1274" y="899"/>
                  </a:lnTo>
                  <a:lnTo>
                    <a:pt x="1296" y="894"/>
                  </a:lnTo>
                  <a:lnTo>
                    <a:pt x="1318" y="888"/>
                  </a:lnTo>
                  <a:lnTo>
                    <a:pt x="1339" y="880"/>
                  </a:lnTo>
                  <a:lnTo>
                    <a:pt x="1339" y="880"/>
                  </a:lnTo>
                  <a:lnTo>
                    <a:pt x="1349" y="875"/>
                  </a:lnTo>
                  <a:lnTo>
                    <a:pt x="1360" y="874"/>
                  </a:lnTo>
                  <a:lnTo>
                    <a:pt x="1360" y="874"/>
                  </a:lnTo>
                  <a:lnTo>
                    <a:pt x="1373" y="875"/>
                  </a:lnTo>
                  <a:lnTo>
                    <a:pt x="1383" y="880"/>
                  </a:lnTo>
                  <a:lnTo>
                    <a:pt x="1395" y="887"/>
                  </a:lnTo>
                  <a:lnTo>
                    <a:pt x="1407" y="894"/>
                  </a:lnTo>
                  <a:lnTo>
                    <a:pt x="1428" y="914"/>
                  </a:lnTo>
                  <a:lnTo>
                    <a:pt x="1448" y="933"/>
                  </a:lnTo>
                  <a:lnTo>
                    <a:pt x="1448" y="933"/>
                  </a:lnTo>
                  <a:lnTo>
                    <a:pt x="1451" y="937"/>
                  </a:lnTo>
                  <a:lnTo>
                    <a:pt x="1453" y="942"/>
                  </a:lnTo>
                  <a:lnTo>
                    <a:pt x="1451" y="946"/>
                  </a:lnTo>
                  <a:lnTo>
                    <a:pt x="1448" y="952"/>
                  </a:lnTo>
                  <a:lnTo>
                    <a:pt x="1444" y="956"/>
                  </a:lnTo>
                  <a:lnTo>
                    <a:pt x="1437" y="961"/>
                  </a:lnTo>
                  <a:lnTo>
                    <a:pt x="1422" y="970"/>
                  </a:lnTo>
                  <a:lnTo>
                    <a:pt x="1404" y="979"/>
                  </a:lnTo>
                  <a:lnTo>
                    <a:pt x="1385" y="984"/>
                  </a:lnTo>
                  <a:lnTo>
                    <a:pt x="1367" y="989"/>
                  </a:lnTo>
                  <a:lnTo>
                    <a:pt x="1354" y="990"/>
                  </a:lnTo>
                  <a:lnTo>
                    <a:pt x="1354" y="990"/>
                  </a:lnTo>
                  <a:lnTo>
                    <a:pt x="1349" y="989"/>
                  </a:lnTo>
                  <a:lnTo>
                    <a:pt x="1345" y="989"/>
                  </a:lnTo>
                  <a:lnTo>
                    <a:pt x="1343" y="986"/>
                  </a:lnTo>
                  <a:lnTo>
                    <a:pt x="1345" y="983"/>
                  </a:lnTo>
                  <a:lnTo>
                    <a:pt x="1345" y="983"/>
                  </a:lnTo>
                  <a:lnTo>
                    <a:pt x="1346" y="979"/>
                  </a:lnTo>
                  <a:lnTo>
                    <a:pt x="1345" y="974"/>
                  </a:lnTo>
                  <a:lnTo>
                    <a:pt x="1343" y="968"/>
                  </a:lnTo>
                  <a:lnTo>
                    <a:pt x="1339" y="962"/>
                  </a:lnTo>
                  <a:lnTo>
                    <a:pt x="1329" y="951"/>
                  </a:lnTo>
                  <a:lnTo>
                    <a:pt x="1312" y="939"/>
                  </a:lnTo>
                  <a:lnTo>
                    <a:pt x="1292" y="927"/>
                  </a:lnTo>
                  <a:lnTo>
                    <a:pt x="1268" y="917"/>
                  </a:lnTo>
                  <a:lnTo>
                    <a:pt x="1256" y="914"/>
                  </a:lnTo>
                  <a:lnTo>
                    <a:pt x="1243" y="911"/>
                  </a:lnTo>
                  <a:lnTo>
                    <a:pt x="1230" y="909"/>
                  </a:lnTo>
                  <a:lnTo>
                    <a:pt x="1217" y="908"/>
                  </a:lnTo>
                  <a:lnTo>
                    <a:pt x="1217" y="908"/>
                  </a:lnTo>
                  <a:lnTo>
                    <a:pt x="1203" y="909"/>
                  </a:lnTo>
                  <a:lnTo>
                    <a:pt x="1191" y="911"/>
                  </a:lnTo>
                  <a:lnTo>
                    <a:pt x="1180" y="914"/>
                  </a:lnTo>
                  <a:lnTo>
                    <a:pt x="1166" y="917"/>
                  </a:lnTo>
                  <a:lnTo>
                    <a:pt x="1166" y="917"/>
                  </a:lnTo>
                  <a:lnTo>
                    <a:pt x="1152" y="924"/>
                  </a:lnTo>
                  <a:lnTo>
                    <a:pt x="1140" y="931"/>
                  </a:lnTo>
                  <a:lnTo>
                    <a:pt x="1131" y="939"/>
                  </a:lnTo>
                  <a:lnTo>
                    <a:pt x="1123" y="946"/>
                  </a:lnTo>
                  <a:lnTo>
                    <a:pt x="1120" y="954"/>
                  </a:lnTo>
                  <a:lnTo>
                    <a:pt x="1119" y="962"/>
                  </a:lnTo>
                  <a:lnTo>
                    <a:pt x="1119" y="970"/>
                  </a:lnTo>
                  <a:lnTo>
                    <a:pt x="1119" y="979"/>
                  </a:lnTo>
                  <a:lnTo>
                    <a:pt x="1122" y="986"/>
                  </a:lnTo>
                  <a:lnTo>
                    <a:pt x="1126" y="993"/>
                  </a:lnTo>
                  <a:lnTo>
                    <a:pt x="1134" y="1010"/>
                  </a:lnTo>
                  <a:lnTo>
                    <a:pt x="1143" y="1023"/>
                  </a:lnTo>
                  <a:lnTo>
                    <a:pt x="1149" y="1036"/>
                  </a:lnTo>
                  <a:lnTo>
                    <a:pt x="1149" y="1036"/>
                  </a:lnTo>
                  <a:lnTo>
                    <a:pt x="1149" y="1041"/>
                  </a:lnTo>
                  <a:lnTo>
                    <a:pt x="1149" y="1045"/>
                  </a:lnTo>
                  <a:lnTo>
                    <a:pt x="1147" y="1048"/>
                  </a:lnTo>
                  <a:lnTo>
                    <a:pt x="1144" y="1052"/>
                  </a:lnTo>
                  <a:lnTo>
                    <a:pt x="1135" y="1060"/>
                  </a:lnTo>
                  <a:lnTo>
                    <a:pt x="1123" y="1067"/>
                  </a:lnTo>
                  <a:lnTo>
                    <a:pt x="1109" y="1073"/>
                  </a:lnTo>
                  <a:lnTo>
                    <a:pt x="1091" y="1078"/>
                  </a:lnTo>
                  <a:lnTo>
                    <a:pt x="1072" y="1080"/>
                  </a:lnTo>
                  <a:lnTo>
                    <a:pt x="1051" y="1082"/>
                  </a:lnTo>
                  <a:lnTo>
                    <a:pt x="1051" y="1082"/>
                  </a:lnTo>
                  <a:lnTo>
                    <a:pt x="1035" y="1080"/>
                  </a:lnTo>
                  <a:lnTo>
                    <a:pt x="1017" y="1079"/>
                  </a:lnTo>
                  <a:lnTo>
                    <a:pt x="999" y="1076"/>
                  </a:lnTo>
                  <a:lnTo>
                    <a:pt x="982" y="1070"/>
                  </a:lnTo>
                  <a:lnTo>
                    <a:pt x="982" y="1070"/>
                  </a:lnTo>
                  <a:lnTo>
                    <a:pt x="957" y="1064"/>
                  </a:lnTo>
                  <a:lnTo>
                    <a:pt x="948" y="1063"/>
                  </a:lnTo>
                  <a:lnTo>
                    <a:pt x="939" y="1061"/>
                  </a:lnTo>
                  <a:lnTo>
                    <a:pt x="939" y="1061"/>
                  </a:lnTo>
                  <a:lnTo>
                    <a:pt x="929" y="1063"/>
                  </a:lnTo>
                  <a:lnTo>
                    <a:pt x="921" y="1066"/>
                  </a:lnTo>
                  <a:lnTo>
                    <a:pt x="915" y="1070"/>
                  </a:lnTo>
                  <a:lnTo>
                    <a:pt x="911" y="1076"/>
                  </a:lnTo>
                  <a:lnTo>
                    <a:pt x="908" y="1080"/>
                  </a:lnTo>
                  <a:lnTo>
                    <a:pt x="903" y="1085"/>
                  </a:lnTo>
                  <a:lnTo>
                    <a:pt x="896" y="1088"/>
                  </a:lnTo>
                  <a:lnTo>
                    <a:pt x="889" y="1089"/>
                  </a:lnTo>
                  <a:lnTo>
                    <a:pt x="889" y="1089"/>
                  </a:lnTo>
                  <a:lnTo>
                    <a:pt x="881" y="1089"/>
                  </a:lnTo>
                  <a:lnTo>
                    <a:pt x="875" y="1092"/>
                  </a:lnTo>
                  <a:lnTo>
                    <a:pt x="869" y="1094"/>
                  </a:lnTo>
                  <a:lnTo>
                    <a:pt x="864" y="1098"/>
                  </a:lnTo>
                  <a:lnTo>
                    <a:pt x="852" y="1109"/>
                  </a:lnTo>
                  <a:lnTo>
                    <a:pt x="843" y="1120"/>
                  </a:lnTo>
                  <a:lnTo>
                    <a:pt x="840" y="1126"/>
                  </a:lnTo>
                  <a:lnTo>
                    <a:pt x="837" y="1134"/>
                  </a:lnTo>
                  <a:lnTo>
                    <a:pt x="837" y="1141"/>
                  </a:lnTo>
                  <a:lnTo>
                    <a:pt x="836" y="1148"/>
                  </a:lnTo>
                  <a:lnTo>
                    <a:pt x="837" y="1156"/>
                  </a:lnTo>
                  <a:lnTo>
                    <a:pt x="839" y="1163"/>
                  </a:lnTo>
                  <a:lnTo>
                    <a:pt x="843" y="1170"/>
                  </a:lnTo>
                  <a:lnTo>
                    <a:pt x="847" y="1176"/>
                  </a:lnTo>
                  <a:lnTo>
                    <a:pt x="847" y="1176"/>
                  </a:lnTo>
                  <a:lnTo>
                    <a:pt x="858" y="1185"/>
                  </a:lnTo>
                  <a:lnTo>
                    <a:pt x="868" y="1190"/>
                  </a:lnTo>
                  <a:lnTo>
                    <a:pt x="880" y="1193"/>
                  </a:lnTo>
                  <a:lnTo>
                    <a:pt x="895" y="1193"/>
                  </a:lnTo>
                  <a:lnTo>
                    <a:pt x="895" y="1193"/>
                  </a:lnTo>
                  <a:lnTo>
                    <a:pt x="918" y="1191"/>
                  </a:lnTo>
                  <a:lnTo>
                    <a:pt x="943" y="1188"/>
                  </a:lnTo>
                  <a:lnTo>
                    <a:pt x="943" y="1188"/>
                  </a:lnTo>
                  <a:lnTo>
                    <a:pt x="970" y="1184"/>
                  </a:lnTo>
                  <a:lnTo>
                    <a:pt x="995" y="1182"/>
                  </a:lnTo>
                  <a:lnTo>
                    <a:pt x="995" y="1182"/>
                  </a:lnTo>
                  <a:lnTo>
                    <a:pt x="1004" y="1184"/>
                  </a:lnTo>
                  <a:lnTo>
                    <a:pt x="1004" y="1184"/>
                  </a:lnTo>
                  <a:lnTo>
                    <a:pt x="1023" y="1185"/>
                  </a:lnTo>
                  <a:lnTo>
                    <a:pt x="1039" y="1187"/>
                  </a:lnTo>
                  <a:lnTo>
                    <a:pt x="1050" y="1188"/>
                  </a:lnTo>
                  <a:lnTo>
                    <a:pt x="1059" y="1190"/>
                  </a:lnTo>
                  <a:lnTo>
                    <a:pt x="1059" y="1190"/>
                  </a:lnTo>
                  <a:lnTo>
                    <a:pt x="1064" y="1188"/>
                  </a:lnTo>
                  <a:lnTo>
                    <a:pt x="1067" y="1185"/>
                  </a:lnTo>
                  <a:lnTo>
                    <a:pt x="1070" y="1179"/>
                  </a:lnTo>
                  <a:lnTo>
                    <a:pt x="1073" y="1170"/>
                  </a:lnTo>
                  <a:lnTo>
                    <a:pt x="1073" y="1170"/>
                  </a:lnTo>
                  <a:lnTo>
                    <a:pt x="1075" y="1166"/>
                  </a:lnTo>
                  <a:lnTo>
                    <a:pt x="1076" y="1162"/>
                  </a:lnTo>
                  <a:lnTo>
                    <a:pt x="1081" y="1159"/>
                  </a:lnTo>
                  <a:lnTo>
                    <a:pt x="1084" y="1156"/>
                  </a:lnTo>
                  <a:lnTo>
                    <a:pt x="1094" y="1153"/>
                  </a:lnTo>
                  <a:lnTo>
                    <a:pt x="1107" y="1151"/>
                  </a:lnTo>
                  <a:lnTo>
                    <a:pt x="1107" y="1151"/>
                  </a:lnTo>
                  <a:lnTo>
                    <a:pt x="1123" y="1153"/>
                  </a:lnTo>
                  <a:lnTo>
                    <a:pt x="1143" y="1156"/>
                  </a:lnTo>
                  <a:lnTo>
                    <a:pt x="1180" y="1165"/>
                  </a:lnTo>
                  <a:lnTo>
                    <a:pt x="1180" y="1165"/>
                  </a:lnTo>
                  <a:lnTo>
                    <a:pt x="1187" y="1166"/>
                  </a:lnTo>
                  <a:lnTo>
                    <a:pt x="1193" y="1170"/>
                  </a:lnTo>
                  <a:lnTo>
                    <a:pt x="1197" y="1173"/>
                  </a:lnTo>
                  <a:lnTo>
                    <a:pt x="1202" y="1178"/>
                  </a:lnTo>
                  <a:lnTo>
                    <a:pt x="1209" y="1190"/>
                  </a:lnTo>
                  <a:lnTo>
                    <a:pt x="1217" y="1201"/>
                  </a:lnTo>
                  <a:lnTo>
                    <a:pt x="1224" y="1213"/>
                  </a:lnTo>
                  <a:lnTo>
                    <a:pt x="1233" y="1224"/>
                  </a:lnTo>
                  <a:lnTo>
                    <a:pt x="1237" y="1228"/>
                  </a:lnTo>
                  <a:lnTo>
                    <a:pt x="1245" y="1231"/>
                  </a:lnTo>
                  <a:lnTo>
                    <a:pt x="1252" y="1234"/>
                  </a:lnTo>
                  <a:lnTo>
                    <a:pt x="1261" y="1235"/>
                  </a:lnTo>
                  <a:lnTo>
                    <a:pt x="1261" y="1235"/>
                  </a:lnTo>
                  <a:lnTo>
                    <a:pt x="1268" y="1238"/>
                  </a:lnTo>
                  <a:lnTo>
                    <a:pt x="1276" y="1240"/>
                  </a:lnTo>
                  <a:lnTo>
                    <a:pt x="1280" y="1244"/>
                  </a:lnTo>
                  <a:lnTo>
                    <a:pt x="1283" y="1249"/>
                  </a:lnTo>
                  <a:lnTo>
                    <a:pt x="1286" y="1253"/>
                  </a:lnTo>
                  <a:lnTo>
                    <a:pt x="1287" y="1259"/>
                  </a:lnTo>
                  <a:lnTo>
                    <a:pt x="1287" y="1271"/>
                  </a:lnTo>
                  <a:lnTo>
                    <a:pt x="1287" y="1284"/>
                  </a:lnTo>
                  <a:lnTo>
                    <a:pt x="1289" y="1299"/>
                  </a:lnTo>
                  <a:lnTo>
                    <a:pt x="1290" y="1306"/>
                  </a:lnTo>
                  <a:lnTo>
                    <a:pt x="1292" y="1314"/>
                  </a:lnTo>
                  <a:lnTo>
                    <a:pt x="1296" y="1320"/>
                  </a:lnTo>
                  <a:lnTo>
                    <a:pt x="1301" y="1327"/>
                  </a:lnTo>
                  <a:lnTo>
                    <a:pt x="1301" y="1327"/>
                  </a:lnTo>
                  <a:lnTo>
                    <a:pt x="1308" y="1333"/>
                  </a:lnTo>
                  <a:lnTo>
                    <a:pt x="1315" y="1337"/>
                  </a:lnTo>
                  <a:lnTo>
                    <a:pt x="1326" y="1342"/>
                  </a:lnTo>
                  <a:lnTo>
                    <a:pt x="1336" y="1345"/>
                  </a:lnTo>
                  <a:lnTo>
                    <a:pt x="1358" y="1349"/>
                  </a:lnTo>
                  <a:lnTo>
                    <a:pt x="1383" y="1352"/>
                  </a:lnTo>
                  <a:lnTo>
                    <a:pt x="1408" y="1355"/>
                  </a:lnTo>
                  <a:lnTo>
                    <a:pt x="1432" y="1361"/>
                  </a:lnTo>
                  <a:lnTo>
                    <a:pt x="1444" y="1364"/>
                  </a:lnTo>
                  <a:lnTo>
                    <a:pt x="1453" y="1368"/>
                  </a:lnTo>
                  <a:lnTo>
                    <a:pt x="1462" y="1374"/>
                  </a:lnTo>
                  <a:lnTo>
                    <a:pt x="1471" y="1380"/>
                  </a:lnTo>
                  <a:lnTo>
                    <a:pt x="1471" y="1380"/>
                  </a:lnTo>
                  <a:lnTo>
                    <a:pt x="1485" y="1393"/>
                  </a:lnTo>
                  <a:lnTo>
                    <a:pt x="1507" y="1408"/>
                  </a:lnTo>
                  <a:lnTo>
                    <a:pt x="1534" y="1423"/>
                  </a:lnTo>
                  <a:lnTo>
                    <a:pt x="1563" y="1438"/>
                  </a:lnTo>
                  <a:lnTo>
                    <a:pt x="1595" y="1451"/>
                  </a:lnTo>
                  <a:lnTo>
                    <a:pt x="1623" y="1461"/>
                  </a:lnTo>
                  <a:lnTo>
                    <a:pt x="1649" y="1467"/>
                  </a:lnTo>
                  <a:lnTo>
                    <a:pt x="1661" y="1470"/>
                  </a:lnTo>
                  <a:lnTo>
                    <a:pt x="1670" y="1470"/>
                  </a:lnTo>
                  <a:lnTo>
                    <a:pt x="1670" y="1470"/>
                  </a:lnTo>
                  <a:lnTo>
                    <a:pt x="1682" y="1469"/>
                  </a:lnTo>
                  <a:lnTo>
                    <a:pt x="1686" y="1467"/>
                  </a:lnTo>
                  <a:lnTo>
                    <a:pt x="1689" y="1464"/>
                  </a:lnTo>
                  <a:lnTo>
                    <a:pt x="1689" y="1464"/>
                  </a:lnTo>
                  <a:lnTo>
                    <a:pt x="1690" y="1461"/>
                  </a:lnTo>
                  <a:lnTo>
                    <a:pt x="1692" y="1457"/>
                  </a:lnTo>
                  <a:lnTo>
                    <a:pt x="1690" y="1448"/>
                  </a:lnTo>
                  <a:lnTo>
                    <a:pt x="1685" y="1436"/>
                  </a:lnTo>
                  <a:lnTo>
                    <a:pt x="1677" y="1423"/>
                  </a:lnTo>
                  <a:lnTo>
                    <a:pt x="1667" y="1410"/>
                  </a:lnTo>
                  <a:lnTo>
                    <a:pt x="1653" y="1395"/>
                  </a:lnTo>
                  <a:lnTo>
                    <a:pt x="1624" y="1364"/>
                  </a:lnTo>
                  <a:lnTo>
                    <a:pt x="1590" y="1333"/>
                  </a:lnTo>
                  <a:lnTo>
                    <a:pt x="1556" y="1306"/>
                  </a:lnTo>
                  <a:lnTo>
                    <a:pt x="1541" y="1296"/>
                  </a:lnTo>
                  <a:lnTo>
                    <a:pt x="1527" y="1287"/>
                  </a:lnTo>
                  <a:lnTo>
                    <a:pt x="1515" y="1281"/>
                  </a:lnTo>
                  <a:lnTo>
                    <a:pt x="1504" y="1277"/>
                  </a:lnTo>
                  <a:lnTo>
                    <a:pt x="1504" y="1277"/>
                  </a:lnTo>
                  <a:lnTo>
                    <a:pt x="1497" y="1274"/>
                  </a:lnTo>
                  <a:lnTo>
                    <a:pt x="1493" y="1272"/>
                  </a:lnTo>
                  <a:lnTo>
                    <a:pt x="1491" y="1269"/>
                  </a:lnTo>
                  <a:lnTo>
                    <a:pt x="1493" y="1268"/>
                  </a:lnTo>
                  <a:lnTo>
                    <a:pt x="1496" y="1267"/>
                  </a:lnTo>
                  <a:lnTo>
                    <a:pt x="1501" y="1265"/>
                  </a:lnTo>
                  <a:lnTo>
                    <a:pt x="1516" y="1264"/>
                  </a:lnTo>
                  <a:lnTo>
                    <a:pt x="1516" y="1264"/>
                  </a:lnTo>
                  <a:lnTo>
                    <a:pt x="1537" y="1265"/>
                  </a:lnTo>
                  <a:lnTo>
                    <a:pt x="1549" y="1268"/>
                  </a:lnTo>
                  <a:lnTo>
                    <a:pt x="1561" y="1271"/>
                  </a:lnTo>
                  <a:lnTo>
                    <a:pt x="1574" y="1275"/>
                  </a:lnTo>
                  <a:lnTo>
                    <a:pt x="1587" y="1281"/>
                  </a:lnTo>
                  <a:lnTo>
                    <a:pt x="1599" y="1287"/>
                  </a:lnTo>
                  <a:lnTo>
                    <a:pt x="1611" y="1296"/>
                  </a:lnTo>
                  <a:lnTo>
                    <a:pt x="1611" y="1296"/>
                  </a:lnTo>
                  <a:lnTo>
                    <a:pt x="1624" y="1305"/>
                  </a:lnTo>
                  <a:lnTo>
                    <a:pt x="1639" y="1314"/>
                  </a:lnTo>
                  <a:lnTo>
                    <a:pt x="1652" y="1323"/>
                  </a:lnTo>
                  <a:lnTo>
                    <a:pt x="1668" y="1329"/>
                  </a:lnTo>
                  <a:lnTo>
                    <a:pt x="1683" y="1334"/>
                  </a:lnTo>
                  <a:lnTo>
                    <a:pt x="1698" y="1339"/>
                  </a:lnTo>
                  <a:lnTo>
                    <a:pt x="1714" y="1340"/>
                  </a:lnTo>
                  <a:lnTo>
                    <a:pt x="1729" y="1342"/>
                  </a:lnTo>
                  <a:lnTo>
                    <a:pt x="1729" y="1342"/>
                  </a:lnTo>
                  <a:lnTo>
                    <a:pt x="1739" y="1342"/>
                  </a:lnTo>
                  <a:lnTo>
                    <a:pt x="1750" y="1340"/>
                  </a:lnTo>
                  <a:lnTo>
                    <a:pt x="1760" y="1337"/>
                  </a:lnTo>
                  <a:lnTo>
                    <a:pt x="1769" y="1334"/>
                  </a:lnTo>
                  <a:lnTo>
                    <a:pt x="1778" y="1329"/>
                  </a:lnTo>
                  <a:lnTo>
                    <a:pt x="1786" y="1324"/>
                  </a:lnTo>
                  <a:lnTo>
                    <a:pt x="1794" y="1317"/>
                  </a:lnTo>
                  <a:lnTo>
                    <a:pt x="1801" y="1308"/>
                  </a:lnTo>
                  <a:lnTo>
                    <a:pt x="1801" y="1308"/>
                  </a:lnTo>
                  <a:lnTo>
                    <a:pt x="1809" y="1299"/>
                  </a:lnTo>
                  <a:lnTo>
                    <a:pt x="1813" y="1290"/>
                  </a:lnTo>
                  <a:lnTo>
                    <a:pt x="1815" y="1283"/>
                  </a:lnTo>
                  <a:lnTo>
                    <a:pt x="1815" y="1277"/>
                  </a:lnTo>
                  <a:lnTo>
                    <a:pt x="1812" y="1272"/>
                  </a:lnTo>
                  <a:lnTo>
                    <a:pt x="1809" y="1268"/>
                  </a:lnTo>
                  <a:lnTo>
                    <a:pt x="1800" y="1262"/>
                  </a:lnTo>
                  <a:lnTo>
                    <a:pt x="1788" y="1256"/>
                  </a:lnTo>
                  <a:lnTo>
                    <a:pt x="1776" y="1249"/>
                  </a:lnTo>
                  <a:lnTo>
                    <a:pt x="1772" y="1244"/>
                  </a:lnTo>
                  <a:lnTo>
                    <a:pt x="1767" y="1240"/>
                  </a:lnTo>
                  <a:lnTo>
                    <a:pt x="1764" y="1234"/>
                  </a:lnTo>
                  <a:lnTo>
                    <a:pt x="1764" y="1227"/>
                  </a:lnTo>
                  <a:lnTo>
                    <a:pt x="1764" y="1227"/>
                  </a:lnTo>
                  <a:lnTo>
                    <a:pt x="1763" y="1210"/>
                  </a:lnTo>
                  <a:lnTo>
                    <a:pt x="1758" y="1194"/>
                  </a:lnTo>
                  <a:lnTo>
                    <a:pt x="1752" y="1178"/>
                  </a:lnTo>
                  <a:lnTo>
                    <a:pt x="1745" y="1163"/>
                  </a:lnTo>
                  <a:lnTo>
                    <a:pt x="1735" y="1150"/>
                  </a:lnTo>
                  <a:lnTo>
                    <a:pt x="1729" y="1144"/>
                  </a:lnTo>
                  <a:lnTo>
                    <a:pt x="1721" y="1140"/>
                  </a:lnTo>
                  <a:lnTo>
                    <a:pt x="1716" y="1135"/>
                  </a:lnTo>
                  <a:lnTo>
                    <a:pt x="1708" y="1132"/>
                  </a:lnTo>
                  <a:lnTo>
                    <a:pt x="1701" y="1131"/>
                  </a:lnTo>
                  <a:lnTo>
                    <a:pt x="1692" y="1131"/>
                  </a:lnTo>
                  <a:lnTo>
                    <a:pt x="1692" y="1131"/>
                  </a:lnTo>
                  <a:lnTo>
                    <a:pt x="1683" y="1129"/>
                  </a:lnTo>
                  <a:lnTo>
                    <a:pt x="1673" y="1126"/>
                  </a:lnTo>
                  <a:lnTo>
                    <a:pt x="1661" y="1122"/>
                  </a:lnTo>
                  <a:lnTo>
                    <a:pt x="1649" y="1116"/>
                  </a:lnTo>
                  <a:lnTo>
                    <a:pt x="1626" y="1101"/>
                  </a:lnTo>
                  <a:lnTo>
                    <a:pt x="1602" y="1083"/>
                  </a:lnTo>
                  <a:lnTo>
                    <a:pt x="1593" y="1075"/>
                  </a:lnTo>
                  <a:lnTo>
                    <a:pt x="1584" y="1066"/>
                  </a:lnTo>
                  <a:lnTo>
                    <a:pt x="1577" y="1057"/>
                  </a:lnTo>
                  <a:lnTo>
                    <a:pt x="1571" y="1048"/>
                  </a:lnTo>
                  <a:lnTo>
                    <a:pt x="1568" y="1041"/>
                  </a:lnTo>
                  <a:lnTo>
                    <a:pt x="1568" y="1033"/>
                  </a:lnTo>
                  <a:lnTo>
                    <a:pt x="1571" y="1027"/>
                  </a:lnTo>
                  <a:lnTo>
                    <a:pt x="1577" y="1023"/>
                  </a:lnTo>
                  <a:lnTo>
                    <a:pt x="1577" y="1023"/>
                  </a:lnTo>
                  <a:lnTo>
                    <a:pt x="1583" y="1020"/>
                  </a:lnTo>
                  <a:lnTo>
                    <a:pt x="1587" y="1017"/>
                  </a:lnTo>
                  <a:lnTo>
                    <a:pt x="1590" y="1012"/>
                  </a:lnTo>
                  <a:lnTo>
                    <a:pt x="1592" y="1008"/>
                  </a:lnTo>
                  <a:lnTo>
                    <a:pt x="1593" y="1004"/>
                  </a:lnTo>
                  <a:lnTo>
                    <a:pt x="1592" y="999"/>
                  </a:lnTo>
                  <a:lnTo>
                    <a:pt x="1589" y="990"/>
                  </a:lnTo>
                  <a:lnTo>
                    <a:pt x="1586" y="980"/>
                  </a:lnTo>
                  <a:lnTo>
                    <a:pt x="1584" y="970"/>
                  </a:lnTo>
                  <a:lnTo>
                    <a:pt x="1586" y="964"/>
                  </a:lnTo>
                  <a:lnTo>
                    <a:pt x="1587" y="958"/>
                  </a:lnTo>
                  <a:lnTo>
                    <a:pt x="1590" y="952"/>
                  </a:lnTo>
                  <a:lnTo>
                    <a:pt x="1595" y="946"/>
                  </a:lnTo>
                  <a:lnTo>
                    <a:pt x="1595" y="946"/>
                  </a:lnTo>
                  <a:lnTo>
                    <a:pt x="1600" y="940"/>
                  </a:lnTo>
                  <a:lnTo>
                    <a:pt x="1605" y="937"/>
                  </a:lnTo>
                  <a:lnTo>
                    <a:pt x="1609" y="936"/>
                  </a:lnTo>
                  <a:lnTo>
                    <a:pt x="1615" y="936"/>
                  </a:lnTo>
                  <a:lnTo>
                    <a:pt x="1615" y="936"/>
                  </a:lnTo>
                  <a:lnTo>
                    <a:pt x="1624" y="937"/>
                  </a:lnTo>
                  <a:lnTo>
                    <a:pt x="1633" y="942"/>
                  </a:lnTo>
                  <a:lnTo>
                    <a:pt x="1643" y="949"/>
                  </a:lnTo>
                  <a:lnTo>
                    <a:pt x="1653" y="956"/>
                  </a:lnTo>
                  <a:lnTo>
                    <a:pt x="1664" y="965"/>
                  </a:lnTo>
                  <a:lnTo>
                    <a:pt x="1674" y="971"/>
                  </a:lnTo>
                  <a:lnTo>
                    <a:pt x="1685" y="977"/>
                  </a:lnTo>
                  <a:lnTo>
                    <a:pt x="1695" y="980"/>
                  </a:lnTo>
                  <a:lnTo>
                    <a:pt x="1695" y="980"/>
                  </a:lnTo>
                  <a:lnTo>
                    <a:pt x="1702" y="981"/>
                  </a:lnTo>
                  <a:lnTo>
                    <a:pt x="1708" y="983"/>
                  </a:lnTo>
                  <a:lnTo>
                    <a:pt x="1714" y="986"/>
                  </a:lnTo>
                  <a:lnTo>
                    <a:pt x="1719" y="990"/>
                  </a:lnTo>
                  <a:lnTo>
                    <a:pt x="1729" y="999"/>
                  </a:lnTo>
                  <a:lnTo>
                    <a:pt x="1739" y="1012"/>
                  </a:lnTo>
                  <a:lnTo>
                    <a:pt x="1750" y="1027"/>
                  </a:lnTo>
                  <a:lnTo>
                    <a:pt x="1763" y="1044"/>
                  </a:lnTo>
                  <a:lnTo>
                    <a:pt x="1779" y="1061"/>
                  </a:lnTo>
                  <a:lnTo>
                    <a:pt x="1798" y="1080"/>
                  </a:lnTo>
                  <a:lnTo>
                    <a:pt x="1798" y="1080"/>
                  </a:lnTo>
                  <a:lnTo>
                    <a:pt x="1813" y="1091"/>
                  </a:lnTo>
                  <a:lnTo>
                    <a:pt x="1826" y="1100"/>
                  </a:lnTo>
                  <a:lnTo>
                    <a:pt x="1837" y="1104"/>
                  </a:lnTo>
                  <a:lnTo>
                    <a:pt x="1844" y="1106"/>
                  </a:lnTo>
                  <a:lnTo>
                    <a:pt x="1844" y="1106"/>
                  </a:lnTo>
                  <a:lnTo>
                    <a:pt x="1851" y="1104"/>
                  </a:lnTo>
                  <a:lnTo>
                    <a:pt x="1856" y="1101"/>
                  </a:lnTo>
                  <a:lnTo>
                    <a:pt x="1860" y="1097"/>
                  </a:lnTo>
                  <a:lnTo>
                    <a:pt x="1863" y="1091"/>
                  </a:lnTo>
                  <a:lnTo>
                    <a:pt x="1869" y="1078"/>
                  </a:lnTo>
                  <a:lnTo>
                    <a:pt x="1874" y="1061"/>
                  </a:lnTo>
                  <a:lnTo>
                    <a:pt x="1874" y="1061"/>
                  </a:lnTo>
                  <a:lnTo>
                    <a:pt x="1876" y="1055"/>
                  </a:lnTo>
                  <a:lnTo>
                    <a:pt x="1879" y="1051"/>
                  </a:lnTo>
                  <a:lnTo>
                    <a:pt x="1884" y="1048"/>
                  </a:lnTo>
                  <a:lnTo>
                    <a:pt x="1890" y="1045"/>
                  </a:lnTo>
                  <a:lnTo>
                    <a:pt x="1902" y="1042"/>
                  </a:lnTo>
                  <a:lnTo>
                    <a:pt x="1913" y="1041"/>
                  </a:lnTo>
                  <a:lnTo>
                    <a:pt x="1927" y="1039"/>
                  </a:lnTo>
                  <a:lnTo>
                    <a:pt x="1937" y="1036"/>
                  </a:lnTo>
                  <a:lnTo>
                    <a:pt x="1940" y="1035"/>
                  </a:lnTo>
                  <a:lnTo>
                    <a:pt x="1943" y="1030"/>
                  </a:lnTo>
                  <a:lnTo>
                    <a:pt x="1946" y="1026"/>
                  </a:lnTo>
                  <a:lnTo>
                    <a:pt x="1946" y="1020"/>
                  </a:lnTo>
                  <a:lnTo>
                    <a:pt x="1946" y="1020"/>
                  </a:lnTo>
                  <a:lnTo>
                    <a:pt x="1946" y="1014"/>
                  </a:lnTo>
                  <a:lnTo>
                    <a:pt x="1947" y="1007"/>
                  </a:lnTo>
                  <a:lnTo>
                    <a:pt x="1949" y="1001"/>
                  </a:lnTo>
                  <a:lnTo>
                    <a:pt x="1953" y="993"/>
                  </a:lnTo>
                  <a:lnTo>
                    <a:pt x="1962" y="980"/>
                  </a:lnTo>
                  <a:lnTo>
                    <a:pt x="1975" y="968"/>
                  </a:lnTo>
                  <a:lnTo>
                    <a:pt x="1990" y="956"/>
                  </a:lnTo>
                  <a:lnTo>
                    <a:pt x="2005" y="946"/>
                  </a:lnTo>
                  <a:lnTo>
                    <a:pt x="2021" y="937"/>
                  </a:lnTo>
                  <a:lnTo>
                    <a:pt x="2036" y="930"/>
                  </a:lnTo>
                  <a:lnTo>
                    <a:pt x="2036" y="930"/>
                  </a:lnTo>
                  <a:lnTo>
                    <a:pt x="2042" y="927"/>
                  </a:lnTo>
                  <a:lnTo>
                    <a:pt x="2045" y="924"/>
                  </a:lnTo>
                  <a:lnTo>
                    <a:pt x="2046" y="920"/>
                  </a:lnTo>
                  <a:lnTo>
                    <a:pt x="2046" y="915"/>
                  </a:lnTo>
                  <a:lnTo>
                    <a:pt x="2045" y="912"/>
                  </a:lnTo>
                  <a:lnTo>
                    <a:pt x="2040" y="908"/>
                  </a:lnTo>
                  <a:lnTo>
                    <a:pt x="2030" y="899"/>
                  </a:lnTo>
                  <a:lnTo>
                    <a:pt x="2015" y="891"/>
                  </a:lnTo>
                  <a:lnTo>
                    <a:pt x="1999" y="886"/>
                  </a:lnTo>
                  <a:lnTo>
                    <a:pt x="1980" y="881"/>
                  </a:lnTo>
                  <a:lnTo>
                    <a:pt x="1961" y="880"/>
                  </a:lnTo>
                  <a:lnTo>
                    <a:pt x="1961" y="880"/>
                  </a:lnTo>
                  <a:lnTo>
                    <a:pt x="1955" y="880"/>
                  </a:lnTo>
                  <a:lnTo>
                    <a:pt x="1955" y="880"/>
                  </a:lnTo>
                  <a:lnTo>
                    <a:pt x="1949" y="880"/>
                  </a:lnTo>
                  <a:lnTo>
                    <a:pt x="1949" y="880"/>
                  </a:lnTo>
                  <a:lnTo>
                    <a:pt x="1934" y="878"/>
                  </a:lnTo>
                  <a:lnTo>
                    <a:pt x="1921" y="875"/>
                  </a:lnTo>
                  <a:lnTo>
                    <a:pt x="1912" y="869"/>
                  </a:lnTo>
                  <a:lnTo>
                    <a:pt x="1905" y="860"/>
                  </a:lnTo>
                  <a:lnTo>
                    <a:pt x="1900" y="853"/>
                  </a:lnTo>
                  <a:lnTo>
                    <a:pt x="1897" y="844"/>
                  </a:lnTo>
                  <a:lnTo>
                    <a:pt x="1896" y="835"/>
                  </a:lnTo>
                  <a:lnTo>
                    <a:pt x="1896" y="826"/>
                  </a:lnTo>
                  <a:lnTo>
                    <a:pt x="1896" y="826"/>
                  </a:lnTo>
                  <a:lnTo>
                    <a:pt x="1894" y="822"/>
                  </a:lnTo>
                  <a:lnTo>
                    <a:pt x="1891" y="818"/>
                  </a:lnTo>
                  <a:lnTo>
                    <a:pt x="1883" y="807"/>
                  </a:lnTo>
                  <a:lnTo>
                    <a:pt x="1868" y="797"/>
                  </a:lnTo>
                  <a:lnTo>
                    <a:pt x="1851" y="785"/>
                  </a:lnTo>
                  <a:lnTo>
                    <a:pt x="1832" y="776"/>
                  </a:lnTo>
                  <a:lnTo>
                    <a:pt x="1813" y="767"/>
                  </a:lnTo>
                  <a:lnTo>
                    <a:pt x="1794" y="762"/>
                  </a:lnTo>
                  <a:lnTo>
                    <a:pt x="1786" y="760"/>
                  </a:lnTo>
                  <a:lnTo>
                    <a:pt x="1779" y="760"/>
                  </a:lnTo>
                  <a:lnTo>
                    <a:pt x="1779" y="760"/>
                  </a:lnTo>
                  <a:lnTo>
                    <a:pt x="1770" y="762"/>
                  </a:lnTo>
                  <a:lnTo>
                    <a:pt x="1770" y="762"/>
                  </a:lnTo>
                  <a:lnTo>
                    <a:pt x="1761" y="762"/>
                  </a:lnTo>
                  <a:lnTo>
                    <a:pt x="1761" y="762"/>
                  </a:lnTo>
                  <a:lnTo>
                    <a:pt x="1750" y="760"/>
                  </a:lnTo>
                  <a:lnTo>
                    <a:pt x="1735" y="756"/>
                  </a:lnTo>
                  <a:lnTo>
                    <a:pt x="1720" y="748"/>
                  </a:lnTo>
                  <a:lnTo>
                    <a:pt x="1705" y="741"/>
                  </a:lnTo>
                  <a:lnTo>
                    <a:pt x="1690" y="732"/>
                  </a:lnTo>
                  <a:lnTo>
                    <a:pt x="1674" y="725"/>
                  </a:lnTo>
                  <a:lnTo>
                    <a:pt x="1660" y="720"/>
                  </a:lnTo>
                  <a:lnTo>
                    <a:pt x="1645" y="717"/>
                  </a:lnTo>
                  <a:lnTo>
                    <a:pt x="1645" y="717"/>
                  </a:lnTo>
                  <a:lnTo>
                    <a:pt x="1630" y="714"/>
                  </a:lnTo>
                  <a:lnTo>
                    <a:pt x="1612" y="710"/>
                  </a:lnTo>
                  <a:lnTo>
                    <a:pt x="1596" y="702"/>
                  </a:lnTo>
                  <a:lnTo>
                    <a:pt x="1581" y="694"/>
                  </a:lnTo>
                  <a:lnTo>
                    <a:pt x="1568" y="682"/>
                  </a:lnTo>
                  <a:lnTo>
                    <a:pt x="1562" y="676"/>
                  </a:lnTo>
                  <a:lnTo>
                    <a:pt x="1558" y="668"/>
                  </a:lnTo>
                  <a:lnTo>
                    <a:pt x="1555" y="663"/>
                  </a:lnTo>
                  <a:lnTo>
                    <a:pt x="1552" y="655"/>
                  </a:lnTo>
                  <a:lnTo>
                    <a:pt x="1550" y="646"/>
                  </a:lnTo>
                  <a:lnTo>
                    <a:pt x="1552" y="639"/>
                  </a:lnTo>
                  <a:lnTo>
                    <a:pt x="1552" y="639"/>
                  </a:lnTo>
                  <a:lnTo>
                    <a:pt x="1555" y="630"/>
                  </a:lnTo>
                  <a:lnTo>
                    <a:pt x="1559" y="626"/>
                  </a:lnTo>
                  <a:lnTo>
                    <a:pt x="1565" y="623"/>
                  </a:lnTo>
                  <a:lnTo>
                    <a:pt x="1574" y="621"/>
                  </a:lnTo>
                  <a:lnTo>
                    <a:pt x="1574" y="621"/>
                  </a:lnTo>
                  <a:lnTo>
                    <a:pt x="1586" y="623"/>
                  </a:lnTo>
                  <a:lnTo>
                    <a:pt x="1599" y="626"/>
                  </a:lnTo>
                  <a:lnTo>
                    <a:pt x="1599" y="626"/>
                  </a:lnTo>
                  <a:lnTo>
                    <a:pt x="1614" y="627"/>
                  </a:lnTo>
                  <a:lnTo>
                    <a:pt x="1626" y="629"/>
                  </a:lnTo>
                  <a:lnTo>
                    <a:pt x="1626" y="629"/>
                  </a:lnTo>
                  <a:lnTo>
                    <a:pt x="1633" y="629"/>
                  </a:lnTo>
                  <a:lnTo>
                    <a:pt x="1639" y="626"/>
                  </a:lnTo>
                  <a:lnTo>
                    <a:pt x="1645" y="623"/>
                  </a:lnTo>
                  <a:lnTo>
                    <a:pt x="1648" y="617"/>
                  </a:lnTo>
                  <a:lnTo>
                    <a:pt x="1648" y="617"/>
                  </a:lnTo>
                  <a:lnTo>
                    <a:pt x="1651" y="611"/>
                  </a:lnTo>
                  <a:lnTo>
                    <a:pt x="1649" y="606"/>
                  </a:lnTo>
                  <a:lnTo>
                    <a:pt x="1646" y="602"/>
                  </a:lnTo>
                  <a:lnTo>
                    <a:pt x="1643" y="599"/>
                  </a:lnTo>
                  <a:lnTo>
                    <a:pt x="1637" y="598"/>
                  </a:lnTo>
                  <a:lnTo>
                    <a:pt x="1630" y="596"/>
                  </a:lnTo>
                  <a:lnTo>
                    <a:pt x="1615" y="593"/>
                  </a:lnTo>
                  <a:lnTo>
                    <a:pt x="1599" y="592"/>
                  </a:lnTo>
                  <a:lnTo>
                    <a:pt x="1583" y="589"/>
                  </a:lnTo>
                  <a:lnTo>
                    <a:pt x="1577" y="586"/>
                  </a:lnTo>
                  <a:lnTo>
                    <a:pt x="1572" y="584"/>
                  </a:lnTo>
                  <a:lnTo>
                    <a:pt x="1568" y="580"/>
                  </a:lnTo>
                  <a:lnTo>
                    <a:pt x="1566" y="577"/>
                  </a:lnTo>
                  <a:lnTo>
                    <a:pt x="1566" y="577"/>
                  </a:lnTo>
                  <a:lnTo>
                    <a:pt x="1566" y="568"/>
                  </a:lnTo>
                  <a:lnTo>
                    <a:pt x="1569" y="564"/>
                  </a:lnTo>
                  <a:lnTo>
                    <a:pt x="1574" y="559"/>
                  </a:lnTo>
                  <a:lnTo>
                    <a:pt x="1580" y="558"/>
                  </a:lnTo>
                  <a:lnTo>
                    <a:pt x="1593" y="553"/>
                  </a:lnTo>
                  <a:lnTo>
                    <a:pt x="1600" y="550"/>
                  </a:lnTo>
                  <a:lnTo>
                    <a:pt x="1608" y="544"/>
                  </a:lnTo>
                  <a:lnTo>
                    <a:pt x="1608" y="544"/>
                  </a:lnTo>
                  <a:lnTo>
                    <a:pt x="1611" y="542"/>
                  </a:lnTo>
                  <a:lnTo>
                    <a:pt x="1612" y="539"/>
                  </a:lnTo>
                  <a:lnTo>
                    <a:pt x="1614" y="536"/>
                  </a:lnTo>
                  <a:lnTo>
                    <a:pt x="1612" y="531"/>
                  </a:lnTo>
                  <a:lnTo>
                    <a:pt x="1609" y="522"/>
                  </a:lnTo>
                  <a:lnTo>
                    <a:pt x="1605" y="515"/>
                  </a:lnTo>
                  <a:lnTo>
                    <a:pt x="1596" y="506"/>
                  </a:lnTo>
                  <a:lnTo>
                    <a:pt x="1587" y="499"/>
                  </a:lnTo>
                  <a:lnTo>
                    <a:pt x="1578" y="491"/>
                  </a:lnTo>
                  <a:lnTo>
                    <a:pt x="1569" y="485"/>
                  </a:lnTo>
                  <a:lnTo>
                    <a:pt x="1569" y="485"/>
                  </a:lnTo>
                  <a:lnTo>
                    <a:pt x="1565" y="484"/>
                  </a:lnTo>
                  <a:lnTo>
                    <a:pt x="1562" y="482"/>
                  </a:lnTo>
                  <a:lnTo>
                    <a:pt x="1562" y="482"/>
                  </a:lnTo>
                  <a:lnTo>
                    <a:pt x="1556" y="484"/>
                  </a:lnTo>
                  <a:lnTo>
                    <a:pt x="1552" y="487"/>
                  </a:lnTo>
                  <a:lnTo>
                    <a:pt x="1541" y="497"/>
                  </a:lnTo>
                  <a:lnTo>
                    <a:pt x="1537" y="502"/>
                  </a:lnTo>
                  <a:lnTo>
                    <a:pt x="1532" y="506"/>
                  </a:lnTo>
                  <a:lnTo>
                    <a:pt x="1527" y="509"/>
                  </a:lnTo>
                  <a:lnTo>
                    <a:pt x="1521" y="510"/>
                  </a:lnTo>
                  <a:lnTo>
                    <a:pt x="1521" y="510"/>
                  </a:lnTo>
                  <a:lnTo>
                    <a:pt x="1516" y="510"/>
                  </a:lnTo>
                  <a:lnTo>
                    <a:pt x="1513" y="509"/>
                  </a:lnTo>
                  <a:lnTo>
                    <a:pt x="1512" y="508"/>
                  </a:lnTo>
                  <a:lnTo>
                    <a:pt x="1510" y="505"/>
                  </a:lnTo>
                  <a:lnTo>
                    <a:pt x="1510" y="499"/>
                  </a:lnTo>
                  <a:lnTo>
                    <a:pt x="1512" y="491"/>
                  </a:lnTo>
                  <a:lnTo>
                    <a:pt x="1516" y="482"/>
                  </a:lnTo>
                  <a:lnTo>
                    <a:pt x="1521" y="472"/>
                  </a:lnTo>
                  <a:lnTo>
                    <a:pt x="1532" y="454"/>
                  </a:lnTo>
                  <a:lnTo>
                    <a:pt x="1532" y="454"/>
                  </a:lnTo>
                  <a:lnTo>
                    <a:pt x="1534" y="451"/>
                  </a:lnTo>
                  <a:lnTo>
                    <a:pt x="1534" y="447"/>
                  </a:lnTo>
                  <a:lnTo>
                    <a:pt x="1532" y="444"/>
                  </a:lnTo>
                  <a:lnTo>
                    <a:pt x="1531" y="441"/>
                  </a:lnTo>
                  <a:lnTo>
                    <a:pt x="1522" y="435"/>
                  </a:lnTo>
                  <a:lnTo>
                    <a:pt x="1510" y="429"/>
                  </a:lnTo>
                  <a:lnTo>
                    <a:pt x="1497" y="423"/>
                  </a:lnTo>
                  <a:lnTo>
                    <a:pt x="1481" y="420"/>
                  </a:lnTo>
                  <a:lnTo>
                    <a:pt x="1465" y="417"/>
                  </a:lnTo>
                  <a:lnTo>
                    <a:pt x="1448" y="416"/>
                  </a:lnTo>
                  <a:lnTo>
                    <a:pt x="1448" y="416"/>
                  </a:lnTo>
                  <a:lnTo>
                    <a:pt x="1435" y="417"/>
                  </a:lnTo>
                  <a:lnTo>
                    <a:pt x="1423" y="420"/>
                  </a:lnTo>
                  <a:lnTo>
                    <a:pt x="1423" y="420"/>
                  </a:lnTo>
                  <a:lnTo>
                    <a:pt x="1413" y="423"/>
                  </a:lnTo>
                  <a:lnTo>
                    <a:pt x="1404" y="423"/>
                  </a:lnTo>
                  <a:lnTo>
                    <a:pt x="1404" y="423"/>
                  </a:lnTo>
                  <a:lnTo>
                    <a:pt x="1395" y="423"/>
                  </a:lnTo>
                  <a:lnTo>
                    <a:pt x="1389" y="420"/>
                  </a:lnTo>
                  <a:lnTo>
                    <a:pt x="1383" y="417"/>
                  </a:lnTo>
                  <a:lnTo>
                    <a:pt x="1380" y="411"/>
                  </a:lnTo>
                  <a:lnTo>
                    <a:pt x="1377" y="407"/>
                  </a:lnTo>
                  <a:lnTo>
                    <a:pt x="1375" y="400"/>
                  </a:lnTo>
                  <a:lnTo>
                    <a:pt x="1373" y="392"/>
                  </a:lnTo>
                  <a:lnTo>
                    <a:pt x="1373" y="385"/>
                  </a:lnTo>
                  <a:lnTo>
                    <a:pt x="1373" y="385"/>
                  </a:lnTo>
                  <a:lnTo>
                    <a:pt x="1372" y="380"/>
                  </a:lnTo>
                  <a:lnTo>
                    <a:pt x="1369" y="378"/>
                  </a:lnTo>
                  <a:lnTo>
                    <a:pt x="1364" y="376"/>
                  </a:lnTo>
                  <a:lnTo>
                    <a:pt x="1358" y="375"/>
                  </a:lnTo>
                  <a:lnTo>
                    <a:pt x="1358" y="375"/>
                  </a:lnTo>
                  <a:lnTo>
                    <a:pt x="1349" y="376"/>
                  </a:lnTo>
                  <a:lnTo>
                    <a:pt x="1341" y="378"/>
                  </a:lnTo>
                  <a:lnTo>
                    <a:pt x="1318" y="385"/>
                  </a:lnTo>
                  <a:lnTo>
                    <a:pt x="1299" y="394"/>
                  </a:lnTo>
                  <a:lnTo>
                    <a:pt x="1283" y="404"/>
                  </a:lnTo>
                  <a:lnTo>
                    <a:pt x="1283" y="404"/>
                  </a:lnTo>
                  <a:lnTo>
                    <a:pt x="1276" y="409"/>
                  </a:lnTo>
                  <a:lnTo>
                    <a:pt x="1267" y="410"/>
                  </a:lnTo>
                  <a:lnTo>
                    <a:pt x="1267" y="410"/>
                  </a:lnTo>
                  <a:lnTo>
                    <a:pt x="1261" y="409"/>
                  </a:lnTo>
                  <a:lnTo>
                    <a:pt x="1253" y="406"/>
                  </a:lnTo>
                  <a:lnTo>
                    <a:pt x="1249" y="401"/>
                  </a:lnTo>
                  <a:lnTo>
                    <a:pt x="1246" y="397"/>
                  </a:lnTo>
                  <a:lnTo>
                    <a:pt x="1245" y="392"/>
                  </a:lnTo>
                  <a:lnTo>
                    <a:pt x="1246" y="388"/>
                  </a:lnTo>
                  <a:lnTo>
                    <a:pt x="1251" y="385"/>
                  </a:lnTo>
                  <a:lnTo>
                    <a:pt x="1258" y="382"/>
                  </a:lnTo>
                  <a:lnTo>
                    <a:pt x="1258" y="382"/>
                  </a:lnTo>
                  <a:lnTo>
                    <a:pt x="1270" y="380"/>
                  </a:lnTo>
                  <a:lnTo>
                    <a:pt x="1282" y="376"/>
                  </a:lnTo>
                  <a:lnTo>
                    <a:pt x="1292" y="370"/>
                  </a:lnTo>
                  <a:lnTo>
                    <a:pt x="1302" y="364"/>
                  </a:lnTo>
                  <a:lnTo>
                    <a:pt x="1311" y="355"/>
                  </a:lnTo>
                  <a:lnTo>
                    <a:pt x="1315" y="347"/>
                  </a:lnTo>
                  <a:lnTo>
                    <a:pt x="1317" y="342"/>
                  </a:lnTo>
                  <a:lnTo>
                    <a:pt x="1318" y="336"/>
                  </a:lnTo>
                  <a:lnTo>
                    <a:pt x="1318" y="332"/>
                  </a:lnTo>
                  <a:lnTo>
                    <a:pt x="1317" y="326"/>
                  </a:lnTo>
                  <a:lnTo>
                    <a:pt x="1317" y="326"/>
                  </a:lnTo>
                  <a:lnTo>
                    <a:pt x="1314" y="321"/>
                  </a:lnTo>
                  <a:lnTo>
                    <a:pt x="1309" y="317"/>
                  </a:lnTo>
                  <a:lnTo>
                    <a:pt x="1305" y="313"/>
                  </a:lnTo>
                  <a:lnTo>
                    <a:pt x="1298" y="310"/>
                  </a:lnTo>
                  <a:lnTo>
                    <a:pt x="1283" y="305"/>
                  </a:lnTo>
                  <a:lnTo>
                    <a:pt x="1267" y="304"/>
                  </a:lnTo>
                  <a:lnTo>
                    <a:pt x="1267" y="304"/>
                  </a:lnTo>
                  <a:lnTo>
                    <a:pt x="1249" y="305"/>
                  </a:lnTo>
                  <a:lnTo>
                    <a:pt x="1240" y="308"/>
                  </a:lnTo>
                  <a:lnTo>
                    <a:pt x="1233" y="310"/>
                  </a:lnTo>
                  <a:lnTo>
                    <a:pt x="1225" y="314"/>
                  </a:lnTo>
                  <a:lnTo>
                    <a:pt x="1219" y="319"/>
                  </a:lnTo>
                  <a:lnTo>
                    <a:pt x="1214" y="323"/>
                  </a:lnTo>
                  <a:lnTo>
                    <a:pt x="1211" y="329"/>
                  </a:lnTo>
                  <a:lnTo>
                    <a:pt x="1211" y="329"/>
                  </a:lnTo>
                  <a:lnTo>
                    <a:pt x="1208" y="333"/>
                  </a:lnTo>
                  <a:lnTo>
                    <a:pt x="1205" y="336"/>
                  </a:lnTo>
                  <a:lnTo>
                    <a:pt x="1202" y="338"/>
                  </a:lnTo>
                  <a:lnTo>
                    <a:pt x="1197" y="338"/>
                  </a:lnTo>
                  <a:lnTo>
                    <a:pt x="1197" y="338"/>
                  </a:lnTo>
                  <a:lnTo>
                    <a:pt x="1193" y="338"/>
                  </a:lnTo>
                  <a:lnTo>
                    <a:pt x="1187" y="336"/>
                  </a:lnTo>
                  <a:lnTo>
                    <a:pt x="1177" y="330"/>
                  </a:lnTo>
                  <a:lnTo>
                    <a:pt x="1165" y="321"/>
                  </a:lnTo>
                  <a:lnTo>
                    <a:pt x="1154" y="310"/>
                  </a:lnTo>
                  <a:lnTo>
                    <a:pt x="1144" y="298"/>
                  </a:lnTo>
                  <a:lnTo>
                    <a:pt x="1137" y="285"/>
                  </a:lnTo>
                  <a:lnTo>
                    <a:pt x="1131" y="273"/>
                  </a:lnTo>
                  <a:lnTo>
                    <a:pt x="1129" y="264"/>
                  </a:lnTo>
                  <a:lnTo>
                    <a:pt x="1129" y="264"/>
                  </a:lnTo>
                  <a:lnTo>
                    <a:pt x="1128" y="259"/>
                  </a:lnTo>
                  <a:lnTo>
                    <a:pt x="1125" y="255"/>
                  </a:lnTo>
                  <a:lnTo>
                    <a:pt x="1120" y="252"/>
                  </a:lnTo>
                  <a:lnTo>
                    <a:pt x="1113" y="251"/>
                  </a:lnTo>
                  <a:lnTo>
                    <a:pt x="1098" y="248"/>
                  </a:lnTo>
                  <a:lnTo>
                    <a:pt x="1081" y="246"/>
                  </a:lnTo>
                  <a:lnTo>
                    <a:pt x="1064" y="243"/>
                  </a:lnTo>
                  <a:lnTo>
                    <a:pt x="1057" y="240"/>
                  </a:lnTo>
                  <a:lnTo>
                    <a:pt x="1050" y="237"/>
                  </a:lnTo>
                  <a:lnTo>
                    <a:pt x="1045" y="233"/>
                  </a:lnTo>
                  <a:lnTo>
                    <a:pt x="1042" y="228"/>
                  </a:lnTo>
                  <a:lnTo>
                    <a:pt x="1041" y="221"/>
                  </a:lnTo>
                  <a:lnTo>
                    <a:pt x="1042" y="214"/>
                  </a:lnTo>
                  <a:lnTo>
                    <a:pt x="1042" y="214"/>
                  </a:lnTo>
                  <a:lnTo>
                    <a:pt x="1042" y="205"/>
                  </a:lnTo>
                  <a:lnTo>
                    <a:pt x="1041" y="198"/>
                  </a:lnTo>
                  <a:lnTo>
                    <a:pt x="1035" y="190"/>
                  </a:lnTo>
                  <a:lnTo>
                    <a:pt x="1029" y="184"/>
                  </a:lnTo>
                  <a:lnTo>
                    <a:pt x="1019" y="180"/>
                  </a:lnTo>
                  <a:lnTo>
                    <a:pt x="1008" y="174"/>
                  </a:lnTo>
                  <a:lnTo>
                    <a:pt x="985" y="166"/>
                  </a:lnTo>
                  <a:lnTo>
                    <a:pt x="958" y="161"/>
                  </a:lnTo>
                  <a:lnTo>
                    <a:pt x="932" y="158"/>
                  </a:lnTo>
                  <a:lnTo>
                    <a:pt x="908" y="155"/>
                  </a:lnTo>
                  <a:lnTo>
                    <a:pt x="892" y="155"/>
                  </a:lnTo>
                  <a:lnTo>
                    <a:pt x="892" y="155"/>
                  </a:lnTo>
                  <a:lnTo>
                    <a:pt x="878" y="156"/>
                  </a:lnTo>
                  <a:lnTo>
                    <a:pt x="864" y="159"/>
                  </a:lnTo>
                  <a:lnTo>
                    <a:pt x="850" y="165"/>
                  </a:lnTo>
                  <a:lnTo>
                    <a:pt x="837" y="172"/>
                  </a:lnTo>
                  <a:lnTo>
                    <a:pt x="827" y="181"/>
                  </a:lnTo>
                  <a:lnTo>
                    <a:pt x="818" y="191"/>
                  </a:lnTo>
                  <a:lnTo>
                    <a:pt x="815" y="196"/>
                  </a:lnTo>
                  <a:lnTo>
                    <a:pt x="813" y="202"/>
                  </a:lnTo>
                  <a:lnTo>
                    <a:pt x="813" y="208"/>
                  </a:lnTo>
                  <a:lnTo>
                    <a:pt x="813" y="214"/>
                  </a:lnTo>
                  <a:lnTo>
                    <a:pt x="813" y="214"/>
                  </a:lnTo>
                  <a:lnTo>
                    <a:pt x="813" y="221"/>
                  </a:lnTo>
                  <a:lnTo>
                    <a:pt x="812" y="227"/>
                  </a:lnTo>
                  <a:lnTo>
                    <a:pt x="808" y="230"/>
                  </a:lnTo>
                  <a:lnTo>
                    <a:pt x="803" y="231"/>
                  </a:lnTo>
                  <a:lnTo>
                    <a:pt x="803" y="231"/>
                  </a:lnTo>
                  <a:lnTo>
                    <a:pt x="799" y="231"/>
                  </a:lnTo>
                  <a:lnTo>
                    <a:pt x="793" y="228"/>
                  </a:lnTo>
                  <a:lnTo>
                    <a:pt x="788" y="227"/>
                  </a:lnTo>
                  <a:lnTo>
                    <a:pt x="782" y="222"/>
                  </a:lnTo>
                  <a:lnTo>
                    <a:pt x="778" y="218"/>
                  </a:lnTo>
                  <a:lnTo>
                    <a:pt x="775" y="212"/>
                  </a:lnTo>
                  <a:lnTo>
                    <a:pt x="772" y="205"/>
                  </a:lnTo>
                  <a:lnTo>
                    <a:pt x="769" y="198"/>
                  </a:lnTo>
                  <a:lnTo>
                    <a:pt x="769" y="198"/>
                  </a:lnTo>
                  <a:lnTo>
                    <a:pt x="768" y="193"/>
                  </a:lnTo>
                  <a:lnTo>
                    <a:pt x="766" y="191"/>
                  </a:lnTo>
                  <a:lnTo>
                    <a:pt x="762" y="189"/>
                  </a:lnTo>
                  <a:lnTo>
                    <a:pt x="759" y="189"/>
                  </a:lnTo>
                  <a:lnTo>
                    <a:pt x="759" y="189"/>
                  </a:lnTo>
                  <a:lnTo>
                    <a:pt x="747" y="190"/>
                  </a:lnTo>
                  <a:lnTo>
                    <a:pt x="734" y="196"/>
                  </a:lnTo>
                  <a:lnTo>
                    <a:pt x="704" y="212"/>
                  </a:lnTo>
                  <a:lnTo>
                    <a:pt x="675" y="228"/>
                  </a:lnTo>
                  <a:lnTo>
                    <a:pt x="663" y="233"/>
                  </a:lnTo>
                  <a:lnTo>
                    <a:pt x="654" y="236"/>
                  </a:lnTo>
                  <a:lnTo>
                    <a:pt x="654" y="236"/>
                  </a:lnTo>
                  <a:lnTo>
                    <a:pt x="650" y="234"/>
                  </a:lnTo>
                  <a:lnTo>
                    <a:pt x="648" y="231"/>
                  </a:lnTo>
                  <a:lnTo>
                    <a:pt x="647" y="227"/>
                  </a:lnTo>
                  <a:lnTo>
                    <a:pt x="645" y="221"/>
                  </a:lnTo>
                  <a:lnTo>
                    <a:pt x="647" y="205"/>
                  </a:lnTo>
                  <a:lnTo>
                    <a:pt x="651" y="187"/>
                  </a:lnTo>
                  <a:lnTo>
                    <a:pt x="655" y="166"/>
                  </a:lnTo>
                  <a:lnTo>
                    <a:pt x="658" y="147"/>
                  </a:lnTo>
                  <a:lnTo>
                    <a:pt x="660" y="130"/>
                  </a:lnTo>
                  <a:lnTo>
                    <a:pt x="658" y="122"/>
                  </a:lnTo>
                  <a:lnTo>
                    <a:pt x="657" y="116"/>
                  </a:lnTo>
                  <a:lnTo>
                    <a:pt x="657" y="116"/>
                  </a:lnTo>
                  <a:lnTo>
                    <a:pt x="653" y="107"/>
                  </a:lnTo>
                  <a:lnTo>
                    <a:pt x="647" y="99"/>
                  </a:lnTo>
                  <a:lnTo>
                    <a:pt x="635" y="81"/>
                  </a:lnTo>
                  <a:lnTo>
                    <a:pt x="621" y="62"/>
                  </a:lnTo>
                  <a:lnTo>
                    <a:pt x="614" y="48"/>
                  </a:lnTo>
                  <a:lnTo>
                    <a:pt x="607" y="32"/>
                  </a:lnTo>
                  <a:lnTo>
                    <a:pt x="607" y="32"/>
                  </a:lnTo>
                  <a:lnTo>
                    <a:pt x="604" y="25"/>
                  </a:lnTo>
                  <a:lnTo>
                    <a:pt x="598" y="19"/>
                  </a:lnTo>
                  <a:lnTo>
                    <a:pt x="592" y="14"/>
                  </a:lnTo>
                  <a:lnTo>
                    <a:pt x="585" y="10"/>
                  </a:lnTo>
                  <a:lnTo>
                    <a:pt x="577" y="7"/>
                  </a:lnTo>
                  <a:lnTo>
                    <a:pt x="568" y="6"/>
                  </a:lnTo>
                  <a:lnTo>
                    <a:pt x="551" y="4"/>
                  </a:lnTo>
                  <a:lnTo>
                    <a:pt x="551" y="4"/>
                  </a:lnTo>
                  <a:lnTo>
                    <a:pt x="539" y="4"/>
                  </a:lnTo>
                  <a:lnTo>
                    <a:pt x="527" y="6"/>
                  </a:lnTo>
                  <a:lnTo>
                    <a:pt x="515" y="8"/>
                  </a:lnTo>
                  <a:lnTo>
                    <a:pt x="503" y="11"/>
                  </a:lnTo>
                  <a:lnTo>
                    <a:pt x="493" y="16"/>
                  </a:lnTo>
                  <a:lnTo>
                    <a:pt x="484" y="22"/>
                  </a:lnTo>
                  <a:lnTo>
                    <a:pt x="475" y="26"/>
                  </a:lnTo>
                  <a:lnTo>
                    <a:pt x="469" y="32"/>
                  </a:lnTo>
                  <a:lnTo>
                    <a:pt x="469" y="32"/>
                  </a:lnTo>
                  <a:lnTo>
                    <a:pt x="464" y="36"/>
                  </a:lnTo>
                  <a:lnTo>
                    <a:pt x="457" y="41"/>
                  </a:lnTo>
                  <a:lnTo>
                    <a:pt x="441" y="47"/>
                  </a:lnTo>
                  <a:lnTo>
                    <a:pt x="422" y="51"/>
                  </a:lnTo>
                  <a:lnTo>
                    <a:pt x="401" y="56"/>
                  </a:lnTo>
                  <a:lnTo>
                    <a:pt x="379" y="62"/>
                  </a:lnTo>
                  <a:lnTo>
                    <a:pt x="357" y="67"/>
                  </a:lnTo>
                  <a:lnTo>
                    <a:pt x="347" y="72"/>
                  </a:lnTo>
                  <a:lnTo>
                    <a:pt x="336" y="78"/>
                  </a:lnTo>
                  <a:lnTo>
                    <a:pt x="328" y="84"/>
                  </a:lnTo>
                  <a:lnTo>
                    <a:pt x="319" y="91"/>
                  </a:lnTo>
                  <a:lnTo>
                    <a:pt x="319" y="91"/>
                  </a:lnTo>
                  <a:lnTo>
                    <a:pt x="311" y="100"/>
                  </a:lnTo>
                  <a:lnTo>
                    <a:pt x="307" y="107"/>
                  </a:lnTo>
                  <a:lnTo>
                    <a:pt x="304" y="116"/>
                  </a:lnTo>
                  <a:lnTo>
                    <a:pt x="301" y="124"/>
                  </a:lnTo>
                  <a:lnTo>
                    <a:pt x="301" y="132"/>
                  </a:lnTo>
                  <a:lnTo>
                    <a:pt x="302" y="140"/>
                  </a:lnTo>
                  <a:lnTo>
                    <a:pt x="304" y="147"/>
                  </a:lnTo>
                  <a:lnTo>
                    <a:pt x="307" y="153"/>
                  </a:lnTo>
                  <a:lnTo>
                    <a:pt x="314" y="166"/>
                  </a:lnTo>
                  <a:lnTo>
                    <a:pt x="323" y="178"/>
                  </a:lnTo>
                  <a:lnTo>
                    <a:pt x="333" y="187"/>
                  </a:lnTo>
                  <a:lnTo>
                    <a:pt x="341" y="195"/>
                  </a:lnTo>
                  <a:lnTo>
                    <a:pt x="341" y="195"/>
                  </a:lnTo>
                  <a:lnTo>
                    <a:pt x="344" y="198"/>
                  </a:lnTo>
                  <a:lnTo>
                    <a:pt x="344" y="200"/>
                  </a:lnTo>
                  <a:lnTo>
                    <a:pt x="342" y="205"/>
                  </a:lnTo>
                  <a:lnTo>
                    <a:pt x="339" y="208"/>
                  </a:lnTo>
                  <a:lnTo>
                    <a:pt x="331" y="215"/>
                  </a:lnTo>
                  <a:lnTo>
                    <a:pt x="319" y="224"/>
                  </a:lnTo>
                  <a:lnTo>
                    <a:pt x="308" y="233"/>
                  </a:lnTo>
                  <a:lnTo>
                    <a:pt x="304" y="237"/>
                  </a:lnTo>
                  <a:lnTo>
                    <a:pt x="300" y="242"/>
                  </a:lnTo>
                  <a:lnTo>
                    <a:pt x="298" y="246"/>
                  </a:lnTo>
                  <a:lnTo>
                    <a:pt x="298" y="251"/>
                  </a:lnTo>
                  <a:lnTo>
                    <a:pt x="300" y="256"/>
                  </a:lnTo>
                  <a:lnTo>
                    <a:pt x="304" y="261"/>
                  </a:lnTo>
                  <a:lnTo>
                    <a:pt x="304" y="261"/>
                  </a:lnTo>
                  <a:lnTo>
                    <a:pt x="314" y="268"/>
                  </a:lnTo>
                  <a:lnTo>
                    <a:pt x="326" y="274"/>
                  </a:lnTo>
                  <a:lnTo>
                    <a:pt x="350" y="282"/>
                  </a:lnTo>
                  <a:lnTo>
                    <a:pt x="362" y="286"/>
                  </a:lnTo>
                  <a:lnTo>
                    <a:pt x="369" y="292"/>
                  </a:lnTo>
                  <a:lnTo>
                    <a:pt x="373" y="296"/>
                  </a:lnTo>
                  <a:lnTo>
                    <a:pt x="376" y="301"/>
                  </a:lnTo>
                  <a:lnTo>
                    <a:pt x="378" y="307"/>
                  </a:lnTo>
                  <a:lnTo>
                    <a:pt x="379" y="314"/>
                  </a:lnTo>
                  <a:lnTo>
                    <a:pt x="379" y="314"/>
                  </a:lnTo>
                  <a:lnTo>
                    <a:pt x="378" y="320"/>
                  </a:lnTo>
                  <a:lnTo>
                    <a:pt x="375" y="324"/>
                  </a:lnTo>
                  <a:lnTo>
                    <a:pt x="370" y="327"/>
                  </a:lnTo>
                  <a:lnTo>
                    <a:pt x="363" y="329"/>
                  </a:lnTo>
                  <a:lnTo>
                    <a:pt x="363" y="329"/>
                  </a:lnTo>
                  <a:lnTo>
                    <a:pt x="350" y="327"/>
                  </a:lnTo>
                  <a:lnTo>
                    <a:pt x="336" y="323"/>
                  </a:lnTo>
                  <a:lnTo>
                    <a:pt x="320" y="316"/>
                  </a:lnTo>
                  <a:lnTo>
                    <a:pt x="304" y="307"/>
                  </a:lnTo>
                  <a:lnTo>
                    <a:pt x="289" y="298"/>
                  </a:lnTo>
                  <a:lnTo>
                    <a:pt x="276" y="288"/>
                  </a:lnTo>
                  <a:lnTo>
                    <a:pt x="266" y="277"/>
                  </a:lnTo>
                  <a:lnTo>
                    <a:pt x="260" y="267"/>
                  </a:lnTo>
                  <a:lnTo>
                    <a:pt x="260" y="267"/>
                  </a:lnTo>
                  <a:lnTo>
                    <a:pt x="255" y="254"/>
                  </a:lnTo>
                  <a:lnTo>
                    <a:pt x="254" y="242"/>
                  </a:lnTo>
                  <a:lnTo>
                    <a:pt x="254" y="230"/>
                  </a:lnTo>
                  <a:lnTo>
                    <a:pt x="254" y="218"/>
                  </a:lnTo>
                  <a:lnTo>
                    <a:pt x="255" y="206"/>
                  </a:lnTo>
                  <a:lnTo>
                    <a:pt x="254" y="196"/>
                  </a:lnTo>
                  <a:lnTo>
                    <a:pt x="251" y="186"/>
                  </a:lnTo>
                  <a:lnTo>
                    <a:pt x="243" y="177"/>
                  </a:lnTo>
                  <a:lnTo>
                    <a:pt x="243" y="177"/>
                  </a:lnTo>
                  <a:lnTo>
                    <a:pt x="238" y="166"/>
                  </a:lnTo>
                  <a:lnTo>
                    <a:pt x="236" y="162"/>
                  </a:lnTo>
                  <a:lnTo>
                    <a:pt x="235" y="156"/>
                  </a:lnTo>
                  <a:lnTo>
                    <a:pt x="236" y="144"/>
                  </a:lnTo>
                  <a:lnTo>
                    <a:pt x="239" y="132"/>
                  </a:lnTo>
                  <a:lnTo>
                    <a:pt x="246" y="121"/>
                  </a:lnTo>
                  <a:lnTo>
                    <a:pt x="255" y="106"/>
                  </a:lnTo>
                  <a:lnTo>
                    <a:pt x="267" y="91"/>
                  </a:lnTo>
                  <a:lnTo>
                    <a:pt x="282" y="76"/>
                  </a:lnTo>
                  <a:lnTo>
                    <a:pt x="282" y="76"/>
                  </a:lnTo>
                  <a:lnTo>
                    <a:pt x="297" y="62"/>
                  </a:lnTo>
                  <a:lnTo>
                    <a:pt x="310" y="51"/>
                  </a:lnTo>
                  <a:lnTo>
                    <a:pt x="322" y="44"/>
                  </a:lnTo>
                  <a:lnTo>
                    <a:pt x="333" y="38"/>
                  </a:lnTo>
                  <a:lnTo>
                    <a:pt x="341" y="32"/>
                  </a:lnTo>
                  <a:lnTo>
                    <a:pt x="348" y="28"/>
                  </a:lnTo>
                  <a:lnTo>
                    <a:pt x="353" y="22"/>
                  </a:lnTo>
                  <a:lnTo>
                    <a:pt x="354" y="13"/>
                  </a:lnTo>
                  <a:lnTo>
                    <a:pt x="354" y="13"/>
                  </a:lnTo>
                  <a:lnTo>
                    <a:pt x="353" y="10"/>
                  </a:lnTo>
                  <a:lnTo>
                    <a:pt x="350" y="7"/>
                  </a:lnTo>
                  <a:lnTo>
                    <a:pt x="345" y="6"/>
                  </a:lnTo>
                  <a:lnTo>
                    <a:pt x="339" y="2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89" name="Freeform: Shape 272">
              <a:extLst>
                <a:ext uri="{FF2B5EF4-FFF2-40B4-BE49-F238E27FC236}">
                  <a16:creationId xmlns:a16="http://schemas.microsoft.com/office/drawing/2014/main" id="{088ADB81-D4C4-C84F-AFE6-C7413EEEEBB3}"/>
                </a:ext>
              </a:extLst>
            </p:cNvPr>
            <p:cNvSpPr/>
            <p:nvPr/>
          </p:nvSpPr>
          <p:spPr>
            <a:xfrm>
              <a:off x="2342160" y="844920"/>
              <a:ext cx="115920" cy="543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3" h="152">
                  <a:moveTo>
                    <a:pt x="29" y="0"/>
                  </a:moveTo>
                  <a:lnTo>
                    <a:pt x="29" y="0"/>
                  </a:lnTo>
                  <a:lnTo>
                    <a:pt x="22" y="1"/>
                  </a:lnTo>
                  <a:lnTo>
                    <a:pt x="14" y="5"/>
                  </a:lnTo>
                  <a:lnTo>
                    <a:pt x="9" y="9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1" y="22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3" y="40"/>
                  </a:lnTo>
                  <a:lnTo>
                    <a:pt x="4" y="44"/>
                  </a:lnTo>
                  <a:lnTo>
                    <a:pt x="9" y="49"/>
                  </a:lnTo>
                  <a:lnTo>
                    <a:pt x="17" y="58"/>
                  </a:lnTo>
                  <a:lnTo>
                    <a:pt x="28" y="65"/>
                  </a:lnTo>
                  <a:lnTo>
                    <a:pt x="36" y="75"/>
                  </a:lnTo>
                  <a:lnTo>
                    <a:pt x="41" y="81"/>
                  </a:lnTo>
                  <a:lnTo>
                    <a:pt x="44" y="87"/>
                  </a:lnTo>
                  <a:lnTo>
                    <a:pt x="45" y="95"/>
                  </a:lnTo>
                  <a:lnTo>
                    <a:pt x="47" y="103"/>
                  </a:lnTo>
                  <a:lnTo>
                    <a:pt x="47" y="103"/>
                  </a:lnTo>
                  <a:lnTo>
                    <a:pt x="48" y="114"/>
                  </a:lnTo>
                  <a:lnTo>
                    <a:pt x="53" y="124"/>
                  </a:lnTo>
                  <a:lnTo>
                    <a:pt x="59" y="131"/>
                  </a:lnTo>
                  <a:lnTo>
                    <a:pt x="66" y="139"/>
                  </a:lnTo>
                  <a:lnTo>
                    <a:pt x="75" y="145"/>
                  </a:lnTo>
                  <a:lnTo>
                    <a:pt x="85" y="148"/>
                  </a:lnTo>
                  <a:lnTo>
                    <a:pt x="96" y="151"/>
                  </a:lnTo>
                  <a:lnTo>
                    <a:pt x="106" y="152"/>
                  </a:lnTo>
                  <a:lnTo>
                    <a:pt x="106" y="152"/>
                  </a:lnTo>
                  <a:lnTo>
                    <a:pt x="118" y="151"/>
                  </a:lnTo>
                  <a:lnTo>
                    <a:pt x="131" y="148"/>
                  </a:lnTo>
                  <a:lnTo>
                    <a:pt x="143" y="143"/>
                  </a:lnTo>
                  <a:lnTo>
                    <a:pt x="153" y="137"/>
                  </a:lnTo>
                  <a:lnTo>
                    <a:pt x="153" y="137"/>
                  </a:lnTo>
                  <a:lnTo>
                    <a:pt x="159" y="134"/>
                  </a:lnTo>
                  <a:lnTo>
                    <a:pt x="167" y="131"/>
                  </a:lnTo>
                  <a:lnTo>
                    <a:pt x="183" y="129"/>
                  </a:lnTo>
                  <a:lnTo>
                    <a:pt x="200" y="127"/>
                  </a:lnTo>
                  <a:lnTo>
                    <a:pt x="220" y="126"/>
                  </a:lnTo>
                  <a:lnTo>
                    <a:pt x="220" y="126"/>
                  </a:lnTo>
                  <a:lnTo>
                    <a:pt x="248" y="127"/>
                  </a:lnTo>
                  <a:lnTo>
                    <a:pt x="248" y="127"/>
                  </a:lnTo>
                  <a:lnTo>
                    <a:pt x="274" y="127"/>
                  </a:lnTo>
                  <a:lnTo>
                    <a:pt x="274" y="127"/>
                  </a:lnTo>
                  <a:lnTo>
                    <a:pt x="293" y="126"/>
                  </a:lnTo>
                  <a:lnTo>
                    <a:pt x="308" y="124"/>
                  </a:lnTo>
                  <a:lnTo>
                    <a:pt x="314" y="121"/>
                  </a:lnTo>
                  <a:lnTo>
                    <a:pt x="319" y="118"/>
                  </a:lnTo>
                  <a:lnTo>
                    <a:pt x="322" y="114"/>
                  </a:lnTo>
                  <a:lnTo>
                    <a:pt x="323" y="109"/>
                  </a:lnTo>
                  <a:lnTo>
                    <a:pt x="323" y="109"/>
                  </a:lnTo>
                  <a:lnTo>
                    <a:pt x="322" y="103"/>
                  </a:lnTo>
                  <a:lnTo>
                    <a:pt x="317" y="96"/>
                  </a:lnTo>
                  <a:lnTo>
                    <a:pt x="311" y="89"/>
                  </a:lnTo>
                  <a:lnTo>
                    <a:pt x="304" y="83"/>
                  </a:lnTo>
                  <a:lnTo>
                    <a:pt x="283" y="68"/>
                  </a:lnTo>
                  <a:lnTo>
                    <a:pt x="258" y="53"/>
                  </a:lnTo>
                  <a:lnTo>
                    <a:pt x="232" y="40"/>
                  </a:lnTo>
                  <a:lnTo>
                    <a:pt x="203" y="30"/>
                  </a:lnTo>
                  <a:lnTo>
                    <a:pt x="177" y="24"/>
                  </a:lnTo>
                  <a:lnTo>
                    <a:pt x="165" y="22"/>
                  </a:lnTo>
                  <a:lnTo>
                    <a:pt x="155" y="21"/>
                  </a:lnTo>
                  <a:lnTo>
                    <a:pt x="155" y="21"/>
                  </a:lnTo>
                  <a:lnTo>
                    <a:pt x="144" y="22"/>
                  </a:lnTo>
                  <a:lnTo>
                    <a:pt x="144" y="22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19" y="22"/>
                  </a:lnTo>
                  <a:lnTo>
                    <a:pt x="106" y="19"/>
                  </a:lnTo>
                  <a:lnTo>
                    <a:pt x="79" y="12"/>
                  </a:lnTo>
                  <a:lnTo>
                    <a:pt x="79" y="12"/>
                  </a:lnTo>
                  <a:lnTo>
                    <a:pt x="53" y="5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90" name="Freeform: Shape 273">
              <a:extLst>
                <a:ext uri="{FF2B5EF4-FFF2-40B4-BE49-F238E27FC236}">
                  <a16:creationId xmlns:a16="http://schemas.microsoft.com/office/drawing/2014/main" id="{DD75B942-4032-8A42-B136-23F16E33D6DD}"/>
                </a:ext>
              </a:extLst>
            </p:cNvPr>
            <p:cNvSpPr/>
            <p:nvPr/>
          </p:nvSpPr>
          <p:spPr>
            <a:xfrm>
              <a:off x="1371959" y="847079"/>
              <a:ext cx="461159" cy="246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82" h="685">
                  <a:moveTo>
                    <a:pt x="960" y="0"/>
                  </a:moveTo>
                  <a:lnTo>
                    <a:pt x="960" y="0"/>
                  </a:lnTo>
                  <a:lnTo>
                    <a:pt x="940" y="1"/>
                  </a:lnTo>
                  <a:lnTo>
                    <a:pt x="921" y="4"/>
                  </a:lnTo>
                  <a:lnTo>
                    <a:pt x="903" y="9"/>
                  </a:lnTo>
                  <a:lnTo>
                    <a:pt x="887" y="15"/>
                  </a:lnTo>
                  <a:lnTo>
                    <a:pt x="874" y="22"/>
                  </a:lnTo>
                  <a:lnTo>
                    <a:pt x="865" y="28"/>
                  </a:lnTo>
                  <a:lnTo>
                    <a:pt x="859" y="34"/>
                  </a:lnTo>
                  <a:lnTo>
                    <a:pt x="859" y="35"/>
                  </a:lnTo>
                  <a:lnTo>
                    <a:pt x="859" y="38"/>
                  </a:lnTo>
                  <a:lnTo>
                    <a:pt x="859" y="38"/>
                  </a:lnTo>
                  <a:lnTo>
                    <a:pt x="867" y="44"/>
                  </a:lnTo>
                  <a:lnTo>
                    <a:pt x="877" y="52"/>
                  </a:lnTo>
                  <a:lnTo>
                    <a:pt x="907" y="72"/>
                  </a:lnTo>
                  <a:lnTo>
                    <a:pt x="921" y="84"/>
                  </a:lnTo>
                  <a:lnTo>
                    <a:pt x="935" y="94"/>
                  </a:lnTo>
                  <a:lnTo>
                    <a:pt x="944" y="105"/>
                  </a:lnTo>
                  <a:lnTo>
                    <a:pt x="946" y="109"/>
                  </a:lnTo>
                  <a:lnTo>
                    <a:pt x="948" y="112"/>
                  </a:lnTo>
                  <a:lnTo>
                    <a:pt x="948" y="112"/>
                  </a:lnTo>
                  <a:lnTo>
                    <a:pt x="946" y="115"/>
                  </a:lnTo>
                  <a:lnTo>
                    <a:pt x="945" y="117"/>
                  </a:lnTo>
                  <a:lnTo>
                    <a:pt x="945" y="117"/>
                  </a:lnTo>
                  <a:lnTo>
                    <a:pt x="939" y="114"/>
                  </a:lnTo>
                  <a:lnTo>
                    <a:pt x="930" y="109"/>
                  </a:lnTo>
                  <a:lnTo>
                    <a:pt x="907" y="94"/>
                  </a:lnTo>
                  <a:lnTo>
                    <a:pt x="907" y="94"/>
                  </a:lnTo>
                  <a:lnTo>
                    <a:pt x="895" y="87"/>
                  </a:lnTo>
                  <a:lnTo>
                    <a:pt x="881" y="80"/>
                  </a:lnTo>
                  <a:lnTo>
                    <a:pt x="870" y="75"/>
                  </a:lnTo>
                  <a:lnTo>
                    <a:pt x="859" y="72"/>
                  </a:lnTo>
                  <a:lnTo>
                    <a:pt x="859" y="72"/>
                  </a:lnTo>
                  <a:lnTo>
                    <a:pt x="855" y="74"/>
                  </a:lnTo>
                  <a:lnTo>
                    <a:pt x="850" y="75"/>
                  </a:lnTo>
                  <a:lnTo>
                    <a:pt x="850" y="75"/>
                  </a:lnTo>
                  <a:lnTo>
                    <a:pt x="845" y="78"/>
                  </a:lnTo>
                  <a:lnTo>
                    <a:pt x="839" y="78"/>
                  </a:lnTo>
                  <a:lnTo>
                    <a:pt x="839" y="78"/>
                  </a:lnTo>
                  <a:lnTo>
                    <a:pt x="833" y="78"/>
                  </a:lnTo>
                  <a:lnTo>
                    <a:pt x="827" y="77"/>
                  </a:lnTo>
                  <a:lnTo>
                    <a:pt x="816" y="71"/>
                  </a:lnTo>
                  <a:lnTo>
                    <a:pt x="816" y="71"/>
                  </a:lnTo>
                  <a:lnTo>
                    <a:pt x="805" y="66"/>
                  </a:lnTo>
                  <a:lnTo>
                    <a:pt x="799" y="65"/>
                  </a:lnTo>
                  <a:lnTo>
                    <a:pt x="793" y="65"/>
                  </a:lnTo>
                  <a:lnTo>
                    <a:pt x="793" y="65"/>
                  </a:lnTo>
                  <a:lnTo>
                    <a:pt x="788" y="65"/>
                  </a:lnTo>
                  <a:lnTo>
                    <a:pt x="784" y="66"/>
                  </a:lnTo>
                  <a:lnTo>
                    <a:pt x="779" y="69"/>
                  </a:lnTo>
                  <a:lnTo>
                    <a:pt x="775" y="75"/>
                  </a:lnTo>
                  <a:lnTo>
                    <a:pt x="775" y="75"/>
                  </a:lnTo>
                  <a:lnTo>
                    <a:pt x="772" y="83"/>
                  </a:lnTo>
                  <a:lnTo>
                    <a:pt x="771" y="90"/>
                  </a:lnTo>
                  <a:lnTo>
                    <a:pt x="769" y="100"/>
                  </a:lnTo>
                  <a:lnTo>
                    <a:pt x="771" y="111"/>
                  </a:lnTo>
                  <a:lnTo>
                    <a:pt x="775" y="136"/>
                  </a:lnTo>
                  <a:lnTo>
                    <a:pt x="784" y="161"/>
                  </a:lnTo>
                  <a:lnTo>
                    <a:pt x="793" y="188"/>
                  </a:lnTo>
                  <a:lnTo>
                    <a:pt x="803" y="211"/>
                  </a:lnTo>
                  <a:lnTo>
                    <a:pt x="813" y="232"/>
                  </a:lnTo>
                  <a:lnTo>
                    <a:pt x="822" y="247"/>
                  </a:lnTo>
                  <a:lnTo>
                    <a:pt x="822" y="247"/>
                  </a:lnTo>
                  <a:lnTo>
                    <a:pt x="827" y="257"/>
                  </a:lnTo>
                  <a:lnTo>
                    <a:pt x="827" y="261"/>
                  </a:lnTo>
                  <a:lnTo>
                    <a:pt x="827" y="266"/>
                  </a:lnTo>
                  <a:lnTo>
                    <a:pt x="825" y="269"/>
                  </a:lnTo>
                  <a:lnTo>
                    <a:pt x="822" y="272"/>
                  </a:lnTo>
                  <a:lnTo>
                    <a:pt x="816" y="276"/>
                  </a:lnTo>
                  <a:lnTo>
                    <a:pt x="808" y="279"/>
                  </a:lnTo>
                  <a:lnTo>
                    <a:pt x="799" y="281"/>
                  </a:lnTo>
                  <a:lnTo>
                    <a:pt x="778" y="285"/>
                  </a:lnTo>
                  <a:lnTo>
                    <a:pt x="778" y="285"/>
                  </a:lnTo>
                  <a:lnTo>
                    <a:pt x="777" y="285"/>
                  </a:lnTo>
                  <a:lnTo>
                    <a:pt x="777" y="285"/>
                  </a:lnTo>
                  <a:lnTo>
                    <a:pt x="772" y="283"/>
                  </a:lnTo>
                  <a:lnTo>
                    <a:pt x="768" y="281"/>
                  </a:lnTo>
                  <a:lnTo>
                    <a:pt x="765" y="276"/>
                  </a:lnTo>
                  <a:lnTo>
                    <a:pt x="762" y="270"/>
                  </a:lnTo>
                  <a:lnTo>
                    <a:pt x="756" y="255"/>
                  </a:lnTo>
                  <a:lnTo>
                    <a:pt x="751" y="236"/>
                  </a:lnTo>
                  <a:lnTo>
                    <a:pt x="740" y="196"/>
                  </a:lnTo>
                  <a:lnTo>
                    <a:pt x="734" y="177"/>
                  </a:lnTo>
                  <a:lnTo>
                    <a:pt x="729" y="170"/>
                  </a:lnTo>
                  <a:lnTo>
                    <a:pt x="725" y="162"/>
                  </a:lnTo>
                  <a:lnTo>
                    <a:pt x="725" y="162"/>
                  </a:lnTo>
                  <a:lnTo>
                    <a:pt x="716" y="152"/>
                  </a:lnTo>
                  <a:lnTo>
                    <a:pt x="703" y="142"/>
                  </a:lnTo>
                  <a:lnTo>
                    <a:pt x="688" y="133"/>
                  </a:lnTo>
                  <a:lnTo>
                    <a:pt x="672" y="124"/>
                  </a:lnTo>
                  <a:lnTo>
                    <a:pt x="654" y="117"/>
                  </a:lnTo>
                  <a:lnTo>
                    <a:pt x="638" y="111"/>
                  </a:lnTo>
                  <a:lnTo>
                    <a:pt x="622" y="106"/>
                  </a:lnTo>
                  <a:lnTo>
                    <a:pt x="610" y="105"/>
                  </a:lnTo>
                  <a:lnTo>
                    <a:pt x="610" y="105"/>
                  </a:lnTo>
                  <a:lnTo>
                    <a:pt x="604" y="105"/>
                  </a:lnTo>
                  <a:lnTo>
                    <a:pt x="599" y="106"/>
                  </a:lnTo>
                  <a:lnTo>
                    <a:pt x="595" y="109"/>
                  </a:lnTo>
                  <a:lnTo>
                    <a:pt x="593" y="112"/>
                  </a:lnTo>
                  <a:lnTo>
                    <a:pt x="593" y="112"/>
                  </a:lnTo>
                  <a:lnTo>
                    <a:pt x="593" y="117"/>
                  </a:lnTo>
                  <a:lnTo>
                    <a:pt x="595" y="121"/>
                  </a:lnTo>
                  <a:lnTo>
                    <a:pt x="596" y="124"/>
                  </a:lnTo>
                  <a:lnTo>
                    <a:pt x="601" y="128"/>
                  </a:lnTo>
                  <a:lnTo>
                    <a:pt x="610" y="133"/>
                  </a:lnTo>
                  <a:lnTo>
                    <a:pt x="622" y="139"/>
                  </a:lnTo>
                  <a:lnTo>
                    <a:pt x="632" y="145"/>
                  </a:lnTo>
                  <a:lnTo>
                    <a:pt x="642" y="152"/>
                  </a:lnTo>
                  <a:lnTo>
                    <a:pt x="645" y="157"/>
                  </a:lnTo>
                  <a:lnTo>
                    <a:pt x="647" y="161"/>
                  </a:lnTo>
                  <a:lnTo>
                    <a:pt x="648" y="167"/>
                  </a:lnTo>
                  <a:lnTo>
                    <a:pt x="647" y="173"/>
                  </a:lnTo>
                  <a:lnTo>
                    <a:pt x="647" y="173"/>
                  </a:lnTo>
                  <a:lnTo>
                    <a:pt x="645" y="177"/>
                  </a:lnTo>
                  <a:lnTo>
                    <a:pt x="642" y="182"/>
                  </a:lnTo>
                  <a:lnTo>
                    <a:pt x="639" y="183"/>
                  </a:lnTo>
                  <a:lnTo>
                    <a:pt x="635" y="183"/>
                  </a:lnTo>
                  <a:lnTo>
                    <a:pt x="635" y="183"/>
                  </a:lnTo>
                  <a:lnTo>
                    <a:pt x="630" y="183"/>
                  </a:lnTo>
                  <a:lnTo>
                    <a:pt x="626" y="182"/>
                  </a:lnTo>
                  <a:lnTo>
                    <a:pt x="614" y="177"/>
                  </a:lnTo>
                  <a:lnTo>
                    <a:pt x="614" y="177"/>
                  </a:lnTo>
                  <a:lnTo>
                    <a:pt x="601" y="173"/>
                  </a:lnTo>
                  <a:lnTo>
                    <a:pt x="595" y="171"/>
                  </a:lnTo>
                  <a:lnTo>
                    <a:pt x="588" y="170"/>
                  </a:lnTo>
                  <a:lnTo>
                    <a:pt x="588" y="170"/>
                  </a:lnTo>
                  <a:lnTo>
                    <a:pt x="582" y="171"/>
                  </a:lnTo>
                  <a:lnTo>
                    <a:pt x="577" y="173"/>
                  </a:lnTo>
                  <a:lnTo>
                    <a:pt x="571" y="174"/>
                  </a:lnTo>
                  <a:lnTo>
                    <a:pt x="565" y="179"/>
                  </a:lnTo>
                  <a:lnTo>
                    <a:pt x="565" y="179"/>
                  </a:lnTo>
                  <a:lnTo>
                    <a:pt x="551" y="189"/>
                  </a:lnTo>
                  <a:lnTo>
                    <a:pt x="546" y="192"/>
                  </a:lnTo>
                  <a:lnTo>
                    <a:pt x="543" y="192"/>
                  </a:lnTo>
                  <a:lnTo>
                    <a:pt x="543" y="192"/>
                  </a:lnTo>
                  <a:lnTo>
                    <a:pt x="540" y="192"/>
                  </a:lnTo>
                  <a:lnTo>
                    <a:pt x="539" y="191"/>
                  </a:lnTo>
                  <a:lnTo>
                    <a:pt x="539" y="183"/>
                  </a:lnTo>
                  <a:lnTo>
                    <a:pt x="543" y="159"/>
                  </a:lnTo>
                  <a:lnTo>
                    <a:pt x="543" y="159"/>
                  </a:lnTo>
                  <a:lnTo>
                    <a:pt x="545" y="155"/>
                  </a:lnTo>
                  <a:lnTo>
                    <a:pt x="543" y="151"/>
                  </a:lnTo>
                  <a:lnTo>
                    <a:pt x="542" y="145"/>
                  </a:lnTo>
                  <a:lnTo>
                    <a:pt x="539" y="140"/>
                  </a:lnTo>
                  <a:lnTo>
                    <a:pt x="530" y="131"/>
                  </a:lnTo>
                  <a:lnTo>
                    <a:pt x="518" y="123"/>
                  </a:lnTo>
                  <a:lnTo>
                    <a:pt x="503" y="117"/>
                  </a:lnTo>
                  <a:lnTo>
                    <a:pt x="487" y="111"/>
                  </a:lnTo>
                  <a:lnTo>
                    <a:pt x="468" y="106"/>
                  </a:lnTo>
                  <a:lnTo>
                    <a:pt x="447" y="106"/>
                  </a:lnTo>
                  <a:lnTo>
                    <a:pt x="447" y="106"/>
                  </a:lnTo>
                  <a:lnTo>
                    <a:pt x="431" y="106"/>
                  </a:lnTo>
                  <a:lnTo>
                    <a:pt x="431" y="106"/>
                  </a:lnTo>
                  <a:lnTo>
                    <a:pt x="421" y="108"/>
                  </a:lnTo>
                  <a:lnTo>
                    <a:pt x="412" y="111"/>
                  </a:lnTo>
                  <a:lnTo>
                    <a:pt x="404" y="114"/>
                  </a:lnTo>
                  <a:lnTo>
                    <a:pt x="400" y="117"/>
                  </a:lnTo>
                  <a:lnTo>
                    <a:pt x="396" y="121"/>
                  </a:lnTo>
                  <a:lnTo>
                    <a:pt x="394" y="125"/>
                  </a:lnTo>
                  <a:lnTo>
                    <a:pt x="391" y="136"/>
                  </a:lnTo>
                  <a:lnTo>
                    <a:pt x="391" y="157"/>
                  </a:lnTo>
                  <a:lnTo>
                    <a:pt x="390" y="165"/>
                  </a:lnTo>
                  <a:lnTo>
                    <a:pt x="387" y="168"/>
                  </a:lnTo>
                  <a:lnTo>
                    <a:pt x="384" y="173"/>
                  </a:lnTo>
                  <a:lnTo>
                    <a:pt x="384" y="173"/>
                  </a:lnTo>
                  <a:lnTo>
                    <a:pt x="381" y="174"/>
                  </a:lnTo>
                  <a:lnTo>
                    <a:pt x="375" y="176"/>
                  </a:lnTo>
                  <a:lnTo>
                    <a:pt x="363" y="177"/>
                  </a:lnTo>
                  <a:lnTo>
                    <a:pt x="363" y="177"/>
                  </a:lnTo>
                  <a:lnTo>
                    <a:pt x="350" y="176"/>
                  </a:lnTo>
                  <a:lnTo>
                    <a:pt x="338" y="174"/>
                  </a:lnTo>
                  <a:lnTo>
                    <a:pt x="326" y="171"/>
                  </a:lnTo>
                  <a:lnTo>
                    <a:pt x="317" y="167"/>
                  </a:lnTo>
                  <a:lnTo>
                    <a:pt x="313" y="162"/>
                  </a:lnTo>
                  <a:lnTo>
                    <a:pt x="312" y="161"/>
                  </a:lnTo>
                  <a:lnTo>
                    <a:pt x="312" y="158"/>
                  </a:lnTo>
                  <a:lnTo>
                    <a:pt x="314" y="157"/>
                  </a:lnTo>
                  <a:lnTo>
                    <a:pt x="317" y="154"/>
                  </a:lnTo>
                  <a:lnTo>
                    <a:pt x="331" y="151"/>
                  </a:lnTo>
                  <a:lnTo>
                    <a:pt x="331" y="151"/>
                  </a:lnTo>
                  <a:lnTo>
                    <a:pt x="341" y="148"/>
                  </a:lnTo>
                  <a:lnTo>
                    <a:pt x="350" y="145"/>
                  </a:lnTo>
                  <a:lnTo>
                    <a:pt x="356" y="142"/>
                  </a:lnTo>
                  <a:lnTo>
                    <a:pt x="362" y="137"/>
                  </a:lnTo>
                  <a:lnTo>
                    <a:pt x="365" y="133"/>
                  </a:lnTo>
                  <a:lnTo>
                    <a:pt x="368" y="128"/>
                  </a:lnTo>
                  <a:lnTo>
                    <a:pt x="368" y="123"/>
                  </a:lnTo>
                  <a:lnTo>
                    <a:pt x="368" y="118"/>
                  </a:lnTo>
                  <a:lnTo>
                    <a:pt x="365" y="106"/>
                  </a:lnTo>
                  <a:lnTo>
                    <a:pt x="359" y="94"/>
                  </a:lnTo>
                  <a:lnTo>
                    <a:pt x="344" y="69"/>
                  </a:lnTo>
                  <a:lnTo>
                    <a:pt x="344" y="69"/>
                  </a:lnTo>
                  <a:lnTo>
                    <a:pt x="338" y="63"/>
                  </a:lnTo>
                  <a:lnTo>
                    <a:pt x="332" y="59"/>
                  </a:lnTo>
                  <a:lnTo>
                    <a:pt x="326" y="56"/>
                  </a:lnTo>
                  <a:lnTo>
                    <a:pt x="317" y="56"/>
                  </a:lnTo>
                  <a:lnTo>
                    <a:pt x="317" y="56"/>
                  </a:lnTo>
                  <a:lnTo>
                    <a:pt x="306" y="58"/>
                  </a:lnTo>
                  <a:lnTo>
                    <a:pt x="291" y="60"/>
                  </a:lnTo>
                  <a:lnTo>
                    <a:pt x="275" y="66"/>
                  </a:lnTo>
                  <a:lnTo>
                    <a:pt x="257" y="74"/>
                  </a:lnTo>
                  <a:lnTo>
                    <a:pt x="215" y="90"/>
                  </a:lnTo>
                  <a:lnTo>
                    <a:pt x="165" y="109"/>
                  </a:lnTo>
                  <a:lnTo>
                    <a:pt x="165" y="109"/>
                  </a:lnTo>
                  <a:lnTo>
                    <a:pt x="131" y="123"/>
                  </a:lnTo>
                  <a:lnTo>
                    <a:pt x="103" y="136"/>
                  </a:lnTo>
                  <a:lnTo>
                    <a:pt x="78" y="148"/>
                  </a:lnTo>
                  <a:lnTo>
                    <a:pt x="60" y="159"/>
                  </a:lnTo>
                  <a:lnTo>
                    <a:pt x="47" y="168"/>
                  </a:lnTo>
                  <a:lnTo>
                    <a:pt x="38" y="177"/>
                  </a:lnTo>
                  <a:lnTo>
                    <a:pt x="35" y="182"/>
                  </a:lnTo>
                  <a:lnTo>
                    <a:pt x="35" y="183"/>
                  </a:lnTo>
                  <a:lnTo>
                    <a:pt x="37" y="184"/>
                  </a:lnTo>
                  <a:lnTo>
                    <a:pt x="37" y="184"/>
                  </a:lnTo>
                  <a:lnTo>
                    <a:pt x="41" y="186"/>
                  </a:lnTo>
                  <a:lnTo>
                    <a:pt x="44" y="189"/>
                  </a:lnTo>
                  <a:lnTo>
                    <a:pt x="46" y="193"/>
                  </a:lnTo>
                  <a:lnTo>
                    <a:pt x="44" y="199"/>
                  </a:lnTo>
                  <a:lnTo>
                    <a:pt x="41" y="207"/>
                  </a:lnTo>
                  <a:lnTo>
                    <a:pt x="37" y="214"/>
                  </a:lnTo>
                  <a:lnTo>
                    <a:pt x="28" y="224"/>
                  </a:lnTo>
                  <a:lnTo>
                    <a:pt x="15" y="235"/>
                  </a:lnTo>
                  <a:lnTo>
                    <a:pt x="15" y="235"/>
                  </a:lnTo>
                  <a:lnTo>
                    <a:pt x="9" y="241"/>
                  </a:lnTo>
                  <a:lnTo>
                    <a:pt x="4" y="247"/>
                  </a:lnTo>
                  <a:lnTo>
                    <a:pt x="1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7"/>
                  </a:lnTo>
                  <a:lnTo>
                    <a:pt x="3" y="272"/>
                  </a:lnTo>
                  <a:lnTo>
                    <a:pt x="6" y="276"/>
                  </a:lnTo>
                  <a:lnTo>
                    <a:pt x="13" y="283"/>
                  </a:lnTo>
                  <a:lnTo>
                    <a:pt x="25" y="289"/>
                  </a:lnTo>
                  <a:lnTo>
                    <a:pt x="37" y="292"/>
                  </a:lnTo>
                  <a:lnTo>
                    <a:pt x="50" y="294"/>
                  </a:lnTo>
                  <a:lnTo>
                    <a:pt x="50" y="294"/>
                  </a:lnTo>
                  <a:lnTo>
                    <a:pt x="60" y="295"/>
                  </a:lnTo>
                  <a:lnTo>
                    <a:pt x="63" y="297"/>
                  </a:lnTo>
                  <a:lnTo>
                    <a:pt x="65" y="298"/>
                  </a:lnTo>
                  <a:lnTo>
                    <a:pt x="68" y="303"/>
                  </a:lnTo>
                  <a:lnTo>
                    <a:pt x="68" y="309"/>
                  </a:lnTo>
                  <a:lnTo>
                    <a:pt x="68" y="314"/>
                  </a:lnTo>
                  <a:lnTo>
                    <a:pt x="68" y="320"/>
                  </a:lnTo>
                  <a:lnTo>
                    <a:pt x="71" y="325"/>
                  </a:lnTo>
                  <a:lnTo>
                    <a:pt x="74" y="328"/>
                  </a:lnTo>
                  <a:lnTo>
                    <a:pt x="78" y="329"/>
                  </a:lnTo>
                  <a:lnTo>
                    <a:pt x="78" y="329"/>
                  </a:lnTo>
                  <a:lnTo>
                    <a:pt x="83" y="329"/>
                  </a:lnTo>
                  <a:lnTo>
                    <a:pt x="83" y="329"/>
                  </a:lnTo>
                  <a:lnTo>
                    <a:pt x="94" y="328"/>
                  </a:lnTo>
                  <a:lnTo>
                    <a:pt x="108" y="325"/>
                  </a:lnTo>
                  <a:lnTo>
                    <a:pt x="145" y="314"/>
                  </a:lnTo>
                  <a:lnTo>
                    <a:pt x="145" y="314"/>
                  </a:lnTo>
                  <a:lnTo>
                    <a:pt x="184" y="306"/>
                  </a:lnTo>
                  <a:lnTo>
                    <a:pt x="202" y="303"/>
                  </a:lnTo>
                  <a:lnTo>
                    <a:pt x="220" y="301"/>
                  </a:lnTo>
                  <a:lnTo>
                    <a:pt x="220" y="301"/>
                  </a:lnTo>
                  <a:lnTo>
                    <a:pt x="233" y="303"/>
                  </a:lnTo>
                  <a:lnTo>
                    <a:pt x="239" y="304"/>
                  </a:lnTo>
                  <a:lnTo>
                    <a:pt x="244" y="307"/>
                  </a:lnTo>
                  <a:lnTo>
                    <a:pt x="244" y="307"/>
                  </a:lnTo>
                  <a:lnTo>
                    <a:pt x="246" y="309"/>
                  </a:lnTo>
                  <a:lnTo>
                    <a:pt x="246" y="310"/>
                  </a:lnTo>
                  <a:lnTo>
                    <a:pt x="246" y="313"/>
                  </a:lnTo>
                  <a:lnTo>
                    <a:pt x="245" y="314"/>
                  </a:lnTo>
                  <a:lnTo>
                    <a:pt x="238" y="319"/>
                  </a:lnTo>
                  <a:lnTo>
                    <a:pt x="227" y="322"/>
                  </a:lnTo>
                  <a:lnTo>
                    <a:pt x="199" y="329"/>
                  </a:lnTo>
                  <a:lnTo>
                    <a:pt x="162" y="337"/>
                  </a:lnTo>
                  <a:lnTo>
                    <a:pt x="125" y="346"/>
                  </a:lnTo>
                  <a:lnTo>
                    <a:pt x="93" y="354"/>
                  </a:lnTo>
                  <a:lnTo>
                    <a:pt x="78" y="360"/>
                  </a:lnTo>
                  <a:lnTo>
                    <a:pt x="68" y="366"/>
                  </a:lnTo>
                  <a:lnTo>
                    <a:pt x="62" y="372"/>
                  </a:lnTo>
                  <a:lnTo>
                    <a:pt x="59" y="375"/>
                  </a:lnTo>
                  <a:lnTo>
                    <a:pt x="59" y="378"/>
                  </a:lnTo>
                  <a:lnTo>
                    <a:pt x="59" y="378"/>
                  </a:lnTo>
                  <a:lnTo>
                    <a:pt x="60" y="384"/>
                  </a:lnTo>
                  <a:lnTo>
                    <a:pt x="62" y="390"/>
                  </a:lnTo>
                  <a:lnTo>
                    <a:pt x="66" y="394"/>
                  </a:lnTo>
                  <a:lnTo>
                    <a:pt x="71" y="399"/>
                  </a:lnTo>
                  <a:lnTo>
                    <a:pt x="86" y="407"/>
                  </a:lnTo>
                  <a:lnTo>
                    <a:pt x="105" y="413"/>
                  </a:lnTo>
                  <a:lnTo>
                    <a:pt x="125" y="419"/>
                  </a:lnTo>
                  <a:lnTo>
                    <a:pt x="150" y="424"/>
                  </a:lnTo>
                  <a:lnTo>
                    <a:pt x="177" y="427"/>
                  </a:lnTo>
                  <a:lnTo>
                    <a:pt x="204" y="428"/>
                  </a:lnTo>
                  <a:lnTo>
                    <a:pt x="204" y="428"/>
                  </a:lnTo>
                  <a:lnTo>
                    <a:pt x="235" y="427"/>
                  </a:lnTo>
                  <a:lnTo>
                    <a:pt x="266" y="422"/>
                  </a:lnTo>
                  <a:lnTo>
                    <a:pt x="266" y="422"/>
                  </a:lnTo>
                  <a:lnTo>
                    <a:pt x="294" y="419"/>
                  </a:lnTo>
                  <a:lnTo>
                    <a:pt x="325" y="418"/>
                  </a:lnTo>
                  <a:lnTo>
                    <a:pt x="325" y="418"/>
                  </a:lnTo>
                  <a:lnTo>
                    <a:pt x="357" y="419"/>
                  </a:lnTo>
                  <a:lnTo>
                    <a:pt x="388" y="421"/>
                  </a:lnTo>
                  <a:lnTo>
                    <a:pt x="419" y="425"/>
                  </a:lnTo>
                  <a:lnTo>
                    <a:pt x="447" y="431"/>
                  </a:lnTo>
                  <a:lnTo>
                    <a:pt x="471" y="437"/>
                  </a:lnTo>
                  <a:lnTo>
                    <a:pt x="490" y="443"/>
                  </a:lnTo>
                  <a:lnTo>
                    <a:pt x="496" y="447"/>
                  </a:lnTo>
                  <a:lnTo>
                    <a:pt x="502" y="450"/>
                  </a:lnTo>
                  <a:lnTo>
                    <a:pt x="505" y="453"/>
                  </a:lnTo>
                  <a:lnTo>
                    <a:pt x="506" y="456"/>
                  </a:lnTo>
                  <a:lnTo>
                    <a:pt x="506" y="456"/>
                  </a:lnTo>
                  <a:lnTo>
                    <a:pt x="505" y="461"/>
                  </a:lnTo>
                  <a:lnTo>
                    <a:pt x="501" y="465"/>
                  </a:lnTo>
                  <a:lnTo>
                    <a:pt x="493" y="467"/>
                  </a:lnTo>
                  <a:lnTo>
                    <a:pt x="484" y="470"/>
                  </a:lnTo>
                  <a:lnTo>
                    <a:pt x="459" y="472"/>
                  </a:lnTo>
                  <a:lnTo>
                    <a:pt x="430" y="472"/>
                  </a:lnTo>
                  <a:lnTo>
                    <a:pt x="430" y="472"/>
                  </a:lnTo>
                  <a:lnTo>
                    <a:pt x="378" y="471"/>
                  </a:lnTo>
                  <a:lnTo>
                    <a:pt x="325" y="470"/>
                  </a:lnTo>
                  <a:lnTo>
                    <a:pt x="325" y="470"/>
                  </a:lnTo>
                  <a:lnTo>
                    <a:pt x="312" y="470"/>
                  </a:lnTo>
                  <a:lnTo>
                    <a:pt x="312" y="470"/>
                  </a:lnTo>
                  <a:lnTo>
                    <a:pt x="279" y="470"/>
                  </a:lnTo>
                  <a:lnTo>
                    <a:pt x="246" y="472"/>
                  </a:lnTo>
                  <a:lnTo>
                    <a:pt x="214" y="478"/>
                  </a:lnTo>
                  <a:lnTo>
                    <a:pt x="183" y="484"/>
                  </a:lnTo>
                  <a:lnTo>
                    <a:pt x="156" y="490"/>
                  </a:lnTo>
                  <a:lnTo>
                    <a:pt x="134" y="499"/>
                  </a:lnTo>
                  <a:lnTo>
                    <a:pt x="127" y="503"/>
                  </a:lnTo>
                  <a:lnTo>
                    <a:pt x="123" y="508"/>
                  </a:lnTo>
                  <a:lnTo>
                    <a:pt x="118" y="512"/>
                  </a:lnTo>
                  <a:lnTo>
                    <a:pt x="118" y="517"/>
                  </a:lnTo>
                  <a:lnTo>
                    <a:pt x="118" y="517"/>
                  </a:lnTo>
                  <a:lnTo>
                    <a:pt x="121" y="526"/>
                  </a:lnTo>
                  <a:lnTo>
                    <a:pt x="125" y="533"/>
                  </a:lnTo>
                  <a:lnTo>
                    <a:pt x="131" y="539"/>
                  </a:lnTo>
                  <a:lnTo>
                    <a:pt x="139" y="545"/>
                  </a:lnTo>
                  <a:lnTo>
                    <a:pt x="150" y="552"/>
                  </a:lnTo>
                  <a:lnTo>
                    <a:pt x="167" y="560"/>
                  </a:lnTo>
                  <a:lnTo>
                    <a:pt x="215" y="582"/>
                  </a:lnTo>
                  <a:lnTo>
                    <a:pt x="215" y="582"/>
                  </a:lnTo>
                  <a:lnTo>
                    <a:pt x="233" y="589"/>
                  </a:lnTo>
                  <a:lnTo>
                    <a:pt x="251" y="593"/>
                  </a:lnTo>
                  <a:lnTo>
                    <a:pt x="269" y="595"/>
                  </a:lnTo>
                  <a:lnTo>
                    <a:pt x="285" y="596"/>
                  </a:lnTo>
                  <a:lnTo>
                    <a:pt x="285" y="596"/>
                  </a:lnTo>
                  <a:lnTo>
                    <a:pt x="304" y="595"/>
                  </a:lnTo>
                  <a:lnTo>
                    <a:pt x="320" y="593"/>
                  </a:lnTo>
                  <a:lnTo>
                    <a:pt x="320" y="593"/>
                  </a:lnTo>
                  <a:lnTo>
                    <a:pt x="350" y="592"/>
                  </a:lnTo>
                  <a:lnTo>
                    <a:pt x="350" y="592"/>
                  </a:lnTo>
                  <a:lnTo>
                    <a:pt x="362" y="593"/>
                  </a:lnTo>
                  <a:lnTo>
                    <a:pt x="368" y="595"/>
                  </a:lnTo>
                  <a:lnTo>
                    <a:pt x="372" y="596"/>
                  </a:lnTo>
                  <a:lnTo>
                    <a:pt x="375" y="599"/>
                  </a:lnTo>
                  <a:lnTo>
                    <a:pt x="376" y="604"/>
                  </a:lnTo>
                  <a:lnTo>
                    <a:pt x="378" y="610"/>
                  </a:lnTo>
                  <a:lnTo>
                    <a:pt x="378" y="616"/>
                  </a:lnTo>
                  <a:lnTo>
                    <a:pt x="378" y="616"/>
                  </a:lnTo>
                  <a:lnTo>
                    <a:pt x="378" y="626"/>
                  </a:lnTo>
                  <a:lnTo>
                    <a:pt x="379" y="635"/>
                  </a:lnTo>
                  <a:lnTo>
                    <a:pt x="382" y="642"/>
                  </a:lnTo>
                  <a:lnTo>
                    <a:pt x="385" y="650"/>
                  </a:lnTo>
                  <a:lnTo>
                    <a:pt x="390" y="656"/>
                  </a:lnTo>
                  <a:lnTo>
                    <a:pt x="396" y="660"/>
                  </a:lnTo>
                  <a:lnTo>
                    <a:pt x="403" y="666"/>
                  </a:lnTo>
                  <a:lnTo>
                    <a:pt x="412" y="669"/>
                  </a:lnTo>
                  <a:lnTo>
                    <a:pt x="422" y="673"/>
                  </a:lnTo>
                  <a:lnTo>
                    <a:pt x="434" y="676"/>
                  </a:lnTo>
                  <a:lnTo>
                    <a:pt x="461" y="681"/>
                  </a:lnTo>
                  <a:lnTo>
                    <a:pt x="493" y="684"/>
                  </a:lnTo>
                  <a:lnTo>
                    <a:pt x="532" y="685"/>
                  </a:lnTo>
                  <a:lnTo>
                    <a:pt x="532" y="685"/>
                  </a:lnTo>
                  <a:lnTo>
                    <a:pt x="540" y="685"/>
                  </a:lnTo>
                  <a:lnTo>
                    <a:pt x="540" y="685"/>
                  </a:lnTo>
                  <a:lnTo>
                    <a:pt x="558" y="685"/>
                  </a:lnTo>
                  <a:lnTo>
                    <a:pt x="576" y="684"/>
                  </a:lnTo>
                  <a:lnTo>
                    <a:pt x="592" y="681"/>
                  </a:lnTo>
                  <a:lnTo>
                    <a:pt x="607" y="678"/>
                  </a:lnTo>
                  <a:lnTo>
                    <a:pt x="635" y="670"/>
                  </a:lnTo>
                  <a:lnTo>
                    <a:pt x="658" y="661"/>
                  </a:lnTo>
                  <a:lnTo>
                    <a:pt x="658" y="661"/>
                  </a:lnTo>
                  <a:lnTo>
                    <a:pt x="701" y="645"/>
                  </a:lnTo>
                  <a:lnTo>
                    <a:pt x="721" y="639"/>
                  </a:lnTo>
                  <a:lnTo>
                    <a:pt x="729" y="638"/>
                  </a:lnTo>
                  <a:lnTo>
                    <a:pt x="740" y="638"/>
                  </a:lnTo>
                  <a:lnTo>
                    <a:pt x="740" y="638"/>
                  </a:lnTo>
                  <a:lnTo>
                    <a:pt x="744" y="638"/>
                  </a:lnTo>
                  <a:lnTo>
                    <a:pt x="744" y="638"/>
                  </a:lnTo>
                  <a:lnTo>
                    <a:pt x="762" y="639"/>
                  </a:lnTo>
                  <a:lnTo>
                    <a:pt x="762" y="639"/>
                  </a:lnTo>
                  <a:lnTo>
                    <a:pt x="777" y="638"/>
                  </a:lnTo>
                  <a:lnTo>
                    <a:pt x="790" y="636"/>
                  </a:lnTo>
                  <a:lnTo>
                    <a:pt x="800" y="633"/>
                  </a:lnTo>
                  <a:lnTo>
                    <a:pt x="812" y="629"/>
                  </a:lnTo>
                  <a:lnTo>
                    <a:pt x="821" y="623"/>
                  </a:lnTo>
                  <a:lnTo>
                    <a:pt x="830" y="616"/>
                  </a:lnTo>
                  <a:lnTo>
                    <a:pt x="839" y="605"/>
                  </a:lnTo>
                  <a:lnTo>
                    <a:pt x="847" y="595"/>
                  </a:lnTo>
                  <a:lnTo>
                    <a:pt x="847" y="595"/>
                  </a:lnTo>
                  <a:lnTo>
                    <a:pt x="855" y="585"/>
                  </a:lnTo>
                  <a:lnTo>
                    <a:pt x="862" y="579"/>
                  </a:lnTo>
                  <a:lnTo>
                    <a:pt x="868" y="574"/>
                  </a:lnTo>
                  <a:lnTo>
                    <a:pt x="876" y="574"/>
                  </a:lnTo>
                  <a:lnTo>
                    <a:pt x="876" y="574"/>
                  </a:lnTo>
                  <a:lnTo>
                    <a:pt x="880" y="574"/>
                  </a:lnTo>
                  <a:lnTo>
                    <a:pt x="883" y="576"/>
                  </a:lnTo>
                  <a:lnTo>
                    <a:pt x="890" y="582"/>
                  </a:lnTo>
                  <a:lnTo>
                    <a:pt x="896" y="589"/>
                  </a:lnTo>
                  <a:lnTo>
                    <a:pt x="901" y="598"/>
                  </a:lnTo>
                  <a:lnTo>
                    <a:pt x="901" y="598"/>
                  </a:lnTo>
                  <a:lnTo>
                    <a:pt x="902" y="601"/>
                  </a:lnTo>
                  <a:lnTo>
                    <a:pt x="905" y="604"/>
                  </a:lnTo>
                  <a:lnTo>
                    <a:pt x="915" y="608"/>
                  </a:lnTo>
                  <a:lnTo>
                    <a:pt x="927" y="611"/>
                  </a:lnTo>
                  <a:lnTo>
                    <a:pt x="942" y="614"/>
                  </a:lnTo>
                  <a:lnTo>
                    <a:pt x="971" y="620"/>
                  </a:lnTo>
                  <a:lnTo>
                    <a:pt x="983" y="623"/>
                  </a:lnTo>
                  <a:lnTo>
                    <a:pt x="988" y="626"/>
                  </a:lnTo>
                  <a:lnTo>
                    <a:pt x="991" y="629"/>
                  </a:lnTo>
                  <a:lnTo>
                    <a:pt x="991" y="629"/>
                  </a:lnTo>
                  <a:lnTo>
                    <a:pt x="1000" y="635"/>
                  </a:lnTo>
                  <a:lnTo>
                    <a:pt x="1008" y="641"/>
                  </a:lnTo>
                  <a:lnTo>
                    <a:pt x="1019" y="645"/>
                  </a:lnTo>
                  <a:lnTo>
                    <a:pt x="1032" y="648"/>
                  </a:lnTo>
                  <a:lnTo>
                    <a:pt x="1045" y="651"/>
                  </a:lnTo>
                  <a:lnTo>
                    <a:pt x="1060" y="653"/>
                  </a:lnTo>
                  <a:lnTo>
                    <a:pt x="1090" y="654"/>
                  </a:lnTo>
                  <a:lnTo>
                    <a:pt x="1090" y="654"/>
                  </a:lnTo>
                  <a:lnTo>
                    <a:pt x="1125" y="653"/>
                  </a:lnTo>
                  <a:lnTo>
                    <a:pt x="1159" y="648"/>
                  </a:lnTo>
                  <a:lnTo>
                    <a:pt x="1189" y="641"/>
                  </a:lnTo>
                  <a:lnTo>
                    <a:pt x="1202" y="636"/>
                  </a:lnTo>
                  <a:lnTo>
                    <a:pt x="1214" y="632"/>
                  </a:lnTo>
                  <a:lnTo>
                    <a:pt x="1214" y="632"/>
                  </a:lnTo>
                  <a:lnTo>
                    <a:pt x="1220" y="627"/>
                  </a:lnTo>
                  <a:lnTo>
                    <a:pt x="1224" y="623"/>
                  </a:lnTo>
                  <a:lnTo>
                    <a:pt x="1228" y="617"/>
                  </a:lnTo>
                  <a:lnTo>
                    <a:pt x="1230" y="613"/>
                  </a:lnTo>
                  <a:lnTo>
                    <a:pt x="1230" y="607"/>
                  </a:lnTo>
                  <a:lnTo>
                    <a:pt x="1230" y="601"/>
                  </a:lnTo>
                  <a:lnTo>
                    <a:pt x="1227" y="595"/>
                  </a:lnTo>
                  <a:lnTo>
                    <a:pt x="1224" y="589"/>
                  </a:lnTo>
                  <a:lnTo>
                    <a:pt x="1217" y="579"/>
                  </a:lnTo>
                  <a:lnTo>
                    <a:pt x="1206" y="570"/>
                  </a:lnTo>
                  <a:lnTo>
                    <a:pt x="1194" y="564"/>
                  </a:lnTo>
                  <a:lnTo>
                    <a:pt x="1189" y="562"/>
                  </a:lnTo>
                  <a:lnTo>
                    <a:pt x="1183" y="561"/>
                  </a:lnTo>
                  <a:lnTo>
                    <a:pt x="1183" y="561"/>
                  </a:lnTo>
                  <a:lnTo>
                    <a:pt x="1178" y="562"/>
                  </a:lnTo>
                  <a:lnTo>
                    <a:pt x="1174" y="562"/>
                  </a:lnTo>
                  <a:lnTo>
                    <a:pt x="1169" y="566"/>
                  </a:lnTo>
                  <a:lnTo>
                    <a:pt x="1166" y="570"/>
                  </a:lnTo>
                  <a:lnTo>
                    <a:pt x="1166" y="570"/>
                  </a:lnTo>
                  <a:lnTo>
                    <a:pt x="1159" y="577"/>
                  </a:lnTo>
                  <a:lnTo>
                    <a:pt x="1152" y="582"/>
                  </a:lnTo>
                  <a:lnTo>
                    <a:pt x="1144" y="585"/>
                  </a:lnTo>
                  <a:lnTo>
                    <a:pt x="1138" y="586"/>
                  </a:lnTo>
                  <a:lnTo>
                    <a:pt x="1138" y="586"/>
                  </a:lnTo>
                  <a:lnTo>
                    <a:pt x="1134" y="586"/>
                  </a:lnTo>
                  <a:lnTo>
                    <a:pt x="1130" y="585"/>
                  </a:lnTo>
                  <a:lnTo>
                    <a:pt x="1122" y="580"/>
                  </a:lnTo>
                  <a:lnTo>
                    <a:pt x="1116" y="573"/>
                  </a:lnTo>
                  <a:lnTo>
                    <a:pt x="1113" y="567"/>
                  </a:lnTo>
                  <a:lnTo>
                    <a:pt x="1113" y="567"/>
                  </a:lnTo>
                  <a:lnTo>
                    <a:pt x="1112" y="564"/>
                  </a:lnTo>
                  <a:lnTo>
                    <a:pt x="1113" y="561"/>
                  </a:lnTo>
                  <a:lnTo>
                    <a:pt x="1118" y="555"/>
                  </a:lnTo>
                  <a:lnTo>
                    <a:pt x="1126" y="551"/>
                  </a:lnTo>
                  <a:lnTo>
                    <a:pt x="1138" y="545"/>
                  </a:lnTo>
                  <a:lnTo>
                    <a:pt x="1162" y="533"/>
                  </a:lnTo>
                  <a:lnTo>
                    <a:pt x="1174" y="527"/>
                  </a:lnTo>
                  <a:lnTo>
                    <a:pt x="1181" y="520"/>
                  </a:lnTo>
                  <a:lnTo>
                    <a:pt x="1181" y="520"/>
                  </a:lnTo>
                  <a:lnTo>
                    <a:pt x="1187" y="515"/>
                  </a:lnTo>
                  <a:lnTo>
                    <a:pt x="1194" y="515"/>
                  </a:lnTo>
                  <a:lnTo>
                    <a:pt x="1194" y="515"/>
                  </a:lnTo>
                  <a:lnTo>
                    <a:pt x="1202" y="515"/>
                  </a:lnTo>
                  <a:lnTo>
                    <a:pt x="1211" y="518"/>
                  </a:lnTo>
                  <a:lnTo>
                    <a:pt x="1230" y="524"/>
                  </a:lnTo>
                  <a:lnTo>
                    <a:pt x="1230" y="524"/>
                  </a:lnTo>
                  <a:lnTo>
                    <a:pt x="1248" y="530"/>
                  </a:lnTo>
                  <a:lnTo>
                    <a:pt x="1256" y="533"/>
                  </a:lnTo>
                  <a:lnTo>
                    <a:pt x="1265" y="533"/>
                  </a:lnTo>
                  <a:lnTo>
                    <a:pt x="1265" y="533"/>
                  </a:lnTo>
                  <a:lnTo>
                    <a:pt x="1271" y="533"/>
                  </a:lnTo>
                  <a:lnTo>
                    <a:pt x="1277" y="530"/>
                  </a:lnTo>
                  <a:lnTo>
                    <a:pt x="1280" y="524"/>
                  </a:lnTo>
                  <a:lnTo>
                    <a:pt x="1282" y="517"/>
                  </a:lnTo>
                  <a:lnTo>
                    <a:pt x="1282" y="517"/>
                  </a:lnTo>
                  <a:lnTo>
                    <a:pt x="1282" y="508"/>
                  </a:lnTo>
                  <a:lnTo>
                    <a:pt x="1279" y="499"/>
                  </a:lnTo>
                  <a:lnTo>
                    <a:pt x="1274" y="492"/>
                  </a:lnTo>
                  <a:lnTo>
                    <a:pt x="1268" y="486"/>
                  </a:lnTo>
                  <a:lnTo>
                    <a:pt x="1262" y="478"/>
                  </a:lnTo>
                  <a:lnTo>
                    <a:pt x="1254" y="472"/>
                  </a:lnTo>
                  <a:lnTo>
                    <a:pt x="1234" y="461"/>
                  </a:lnTo>
                  <a:lnTo>
                    <a:pt x="1214" y="450"/>
                  </a:lnTo>
                  <a:lnTo>
                    <a:pt x="1193" y="441"/>
                  </a:lnTo>
                  <a:lnTo>
                    <a:pt x="1172" y="431"/>
                  </a:lnTo>
                  <a:lnTo>
                    <a:pt x="1156" y="422"/>
                  </a:lnTo>
                  <a:lnTo>
                    <a:pt x="1156" y="422"/>
                  </a:lnTo>
                  <a:lnTo>
                    <a:pt x="1144" y="415"/>
                  </a:lnTo>
                  <a:lnTo>
                    <a:pt x="1131" y="409"/>
                  </a:lnTo>
                  <a:lnTo>
                    <a:pt x="1109" y="402"/>
                  </a:lnTo>
                  <a:lnTo>
                    <a:pt x="1096" y="397"/>
                  </a:lnTo>
                  <a:lnTo>
                    <a:pt x="1081" y="390"/>
                  </a:lnTo>
                  <a:lnTo>
                    <a:pt x="1065" y="380"/>
                  </a:lnTo>
                  <a:lnTo>
                    <a:pt x="1044" y="366"/>
                  </a:lnTo>
                  <a:lnTo>
                    <a:pt x="1044" y="366"/>
                  </a:lnTo>
                  <a:lnTo>
                    <a:pt x="1035" y="359"/>
                  </a:lnTo>
                  <a:lnTo>
                    <a:pt x="1028" y="350"/>
                  </a:lnTo>
                  <a:lnTo>
                    <a:pt x="1023" y="344"/>
                  </a:lnTo>
                  <a:lnTo>
                    <a:pt x="1020" y="337"/>
                  </a:lnTo>
                  <a:lnTo>
                    <a:pt x="1020" y="331"/>
                  </a:lnTo>
                  <a:lnTo>
                    <a:pt x="1020" y="325"/>
                  </a:lnTo>
                  <a:lnTo>
                    <a:pt x="1025" y="313"/>
                  </a:lnTo>
                  <a:lnTo>
                    <a:pt x="1029" y="301"/>
                  </a:lnTo>
                  <a:lnTo>
                    <a:pt x="1031" y="295"/>
                  </a:lnTo>
                  <a:lnTo>
                    <a:pt x="1031" y="289"/>
                  </a:lnTo>
                  <a:lnTo>
                    <a:pt x="1029" y="285"/>
                  </a:lnTo>
                  <a:lnTo>
                    <a:pt x="1028" y="279"/>
                  </a:lnTo>
                  <a:lnTo>
                    <a:pt x="1023" y="272"/>
                  </a:lnTo>
                  <a:lnTo>
                    <a:pt x="1016" y="266"/>
                  </a:lnTo>
                  <a:lnTo>
                    <a:pt x="1016" y="266"/>
                  </a:lnTo>
                  <a:lnTo>
                    <a:pt x="1008" y="258"/>
                  </a:lnTo>
                  <a:lnTo>
                    <a:pt x="1001" y="251"/>
                  </a:lnTo>
                  <a:lnTo>
                    <a:pt x="995" y="241"/>
                  </a:lnTo>
                  <a:lnTo>
                    <a:pt x="989" y="230"/>
                  </a:lnTo>
                  <a:lnTo>
                    <a:pt x="983" y="220"/>
                  </a:lnTo>
                  <a:lnTo>
                    <a:pt x="979" y="208"/>
                  </a:lnTo>
                  <a:lnTo>
                    <a:pt x="974" y="184"/>
                  </a:lnTo>
                  <a:lnTo>
                    <a:pt x="971" y="161"/>
                  </a:lnTo>
                  <a:lnTo>
                    <a:pt x="971" y="151"/>
                  </a:lnTo>
                  <a:lnTo>
                    <a:pt x="973" y="140"/>
                  </a:lnTo>
                  <a:lnTo>
                    <a:pt x="974" y="130"/>
                  </a:lnTo>
                  <a:lnTo>
                    <a:pt x="979" y="121"/>
                  </a:lnTo>
                  <a:lnTo>
                    <a:pt x="982" y="114"/>
                  </a:lnTo>
                  <a:lnTo>
                    <a:pt x="988" y="106"/>
                  </a:lnTo>
                  <a:lnTo>
                    <a:pt x="988" y="106"/>
                  </a:lnTo>
                  <a:lnTo>
                    <a:pt x="1000" y="94"/>
                  </a:lnTo>
                  <a:lnTo>
                    <a:pt x="1010" y="81"/>
                  </a:lnTo>
                  <a:lnTo>
                    <a:pt x="1019" y="66"/>
                  </a:lnTo>
                  <a:lnTo>
                    <a:pt x="1025" y="53"/>
                  </a:lnTo>
                  <a:lnTo>
                    <a:pt x="1028" y="46"/>
                  </a:lnTo>
                  <a:lnTo>
                    <a:pt x="1028" y="40"/>
                  </a:lnTo>
                  <a:lnTo>
                    <a:pt x="1026" y="32"/>
                  </a:lnTo>
                  <a:lnTo>
                    <a:pt x="1023" y="26"/>
                  </a:lnTo>
                  <a:lnTo>
                    <a:pt x="1020" y="21"/>
                  </a:lnTo>
                  <a:lnTo>
                    <a:pt x="1014" y="16"/>
                  </a:lnTo>
                  <a:lnTo>
                    <a:pt x="1007" y="10"/>
                  </a:lnTo>
                  <a:lnTo>
                    <a:pt x="997" y="6"/>
                  </a:lnTo>
                  <a:lnTo>
                    <a:pt x="997" y="6"/>
                  </a:lnTo>
                  <a:lnTo>
                    <a:pt x="988" y="3"/>
                  </a:lnTo>
                  <a:lnTo>
                    <a:pt x="979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91" name="Freeform: Shape 274">
              <a:extLst>
                <a:ext uri="{FF2B5EF4-FFF2-40B4-BE49-F238E27FC236}">
                  <a16:creationId xmlns:a16="http://schemas.microsoft.com/office/drawing/2014/main" id="{6D2C5F9B-1AFC-6D4F-97E2-7F35AAADA740}"/>
                </a:ext>
              </a:extLst>
            </p:cNvPr>
            <p:cNvSpPr/>
            <p:nvPr/>
          </p:nvSpPr>
          <p:spPr>
            <a:xfrm>
              <a:off x="2429280" y="1101240"/>
              <a:ext cx="64080" cy="48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9" h="137">
                  <a:moveTo>
                    <a:pt x="93" y="0"/>
                  </a:moveTo>
                  <a:lnTo>
                    <a:pt x="93" y="0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65" y="3"/>
                  </a:lnTo>
                  <a:lnTo>
                    <a:pt x="57" y="4"/>
                  </a:lnTo>
                  <a:lnTo>
                    <a:pt x="43" y="12"/>
                  </a:lnTo>
                  <a:lnTo>
                    <a:pt x="28" y="23"/>
                  </a:lnTo>
                  <a:lnTo>
                    <a:pt x="22" y="29"/>
                  </a:lnTo>
                  <a:lnTo>
                    <a:pt x="15" y="37"/>
                  </a:lnTo>
                  <a:lnTo>
                    <a:pt x="10" y="45"/>
                  </a:lnTo>
                  <a:lnTo>
                    <a:pt x="6" y="53"/>
                  </a:lnTo>
                  <a:lnTo>
                    <a:pt x="3" y="62"/>
                  </a:lnTo>
                  <a:lnTo>
                    <a:pt x="0" y="71"/>
                  </a:lnTo>
                  <a:lnTo>
                    <a:pt x="0" y="81"/>
                  </a:lnTo>
                  <a:lnTo>
                    <a:pt x="1" y="91"/>
                  </a:lnTo>
                  <a:lnTo>
                    <a:pt x="4" y="100"/>
                  </a:lnTo>
                  <a:lnTo>
                    <a:pt x="9" y="110"/>
                  </a:lnTo>
                  <a:lnTo>
                    <a:pt x="9" y="110"/>
                  </a:lnTo>
                  <a:lnTo>
                    <a:pt x="13" y="118"/>
                  </a:lnTo>
                  <a:lnTo>
                    <a:pt x="19" y="124"/>
                  </a:lnTo>
                  <a:lnTo>
                    <a:pt x="25" y="128"/>
                  </a:lnTo>
                  <a:lnTo>
                    <a:pt x="31" y="131"/>
                  </a:lnTo>
                  <a:lnTo>
                    <a:pt x="37" y="134"/>
                  </a:lnTo>
                  <a:lnTo>
                    <a:pt x="44" y="136"/>
                  </a:lnTo>
                  <a:lnTo>
                    <a:pt x="59" y="137"/>
                  </a:lnTo>
                  <a:lnTo>
                    <a:pt x="59" y="137"/>
                  </a:lnTo>
                  <a:lnTo>
                    <a:pt x="72" y="137"/>
                  </a:lnTo>
                  <a:lnTo>
                    <a:pt x="84" y="134"/>
                  </a:lnTo>
                  <a:lnTo>
                    <a:pt x="109" y="128"/>
                  </a:lnTo>
                  <a:lnTo>
                    <a:pt x="133" y="121"/>
                  </a:lnTo>
                  <a:lnTo>
                    <a:pt x="152" y="116"/>
                  </a:lnTo>
                  <a:lnTo>
                    <a:pt x="152" y="116"/>
                  </a:lnTo>
                  <a:lnTo>
                    <a:pt x="159" y="115"/>
                  </a:lnTo>
                  <a:lnTo>
                    <a:pt x="164" y="112"/>
                  </a:lnTo>
                  <a:lnTo>
                    <a:pt x="170" y="108"/>
                  </a:lnTo>
                  <a:lnTo>
                    <a:pt x="172" y="103"/>
                  </a:lnTo>
                  <a:lnTo>
                    <a:pt x="176" y="99"/>
                  </a:lnTo>
                  <a:lnTo>
                    <a:pt x="177" y="93"/>
                  </a:lnTo>
                  <a:lnTo>
                    <a:pt x="179" y="78"/>
                  </a:lnTo>
                  <a:lnTo>
                    <a:pt x="179" y="63"/>
                  </a:lnTo>
                  <a:lnTo>
                    <a:pt x="174" y="49"/>
                  </a:lnTo>
                  <a:lnTo>
                    <a:pt x="170" y="35"/>
                  </a:lnTo>
                  <a:lnTo>
                    <a:pt x="162" y="23"/>
                  </a:lnTo>
                  <a:lnTo>
                    <a:pt x="162" y="23"/>
                  </a:lnTo>
                  <a:lnTo>
                    <a:pt x="156" y="18"/>
                  </a:lnTo>
                  <a:lnTo>
                    <a:pt x="150" y="12"/>
                  </a:lnTo>
                  <a:lnTo>
                    <a:pt x="142" y="9"/>
                  </a:lnTo>
                  <a:lnTo>
                    <a:pt x="133" y="4"/>
                  </a:lnTo>
                  <a:lnTo>
                    <a:pt x="114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92" name="Freeform: Shape 275">
              <a:extLst>
                <a:ext uri="{FF2B5EF4-FFF2-40B4-BE49-F238E27FC236}">
                  <a16:creationId xmlns:a16="http://schemas.microsoft.com/office/drawing/2014/main" id="{BA62445B-135D-EE4D-8B83-F84D73637DE4}"/>
                </a:ext>
              </a:extLst>
            </p:cNvPr>
            <p:cNvSpPr/>
            <p:nvPr/>
          </p:nvSpPr>
          <p:spPr>
            <a:xfrm>
              <a:off x="2180880" y="1208879"/>
              <a:ext cx="172440" cy="110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80" h="309">
                  <a:moveTo>
                    <a:pt x="140" y="0"/>
                  </a:moveTo>
                  <a:lnTo>
                    <a:pt x="140" y="0"/>
                  </a:lnTo>
                  <a:lnTo>
                    <a:pt x="130" y="2"/>
                  </a:lnTo>
                  <a:lnTo>
                    <a:pt x="121" y="5"/>
                  </a:lnTo>
                  <a:lnTo>
                    <a:pt x="111" y="11"/>
                  </a:lnTo>
                  <a:lnTo>
                    <a:pt x="102" y="18"/>
                  </a:lnTo>
                  <a:lnTo>
                    <a:pt x="93" y="27"/>
                  </a:lnTo>
                  <a:lnTo>
                    <a:pt x="86" y="39"/>
                  </a:lnTo>
                  <a:lnTo>
                    <a:pt x="82" y="51"/>
                  </a:lnTo>
                  <a:lnTo>
                    <a:pt x="80" y="64"/>
                  </a:lnTo>
                  <a:lnTo>
                    <a:pt x="80" y="64"/>
                  </a:lnTo>
                  <a:lnTo>
                    <a:pt x="77" y="83"/>
                  </a:lnTo>
                  <a:lnTo>
                    <a:pt x="73" y="97"/>
                  </a:lnTo>
                  <a:lnTo>
                    <a:pt x="68" y="107"/>
                  </a:lnTo>
                  <a:lnTo>
                    <a:pt x="62" y="114"/>
                  </a:lnTo>
                  <a:lnTo>
                    <a:pt x="59" y="123"/>
                  </a:lnTo>
                  <a:lnTo>
                    <a:pt x="56" y="132"/>
                  </a:lnTo>
                  <a:lnTo>
                    <a:pt x="56" y="145"/>
                  </a:lnTo>
                  <a:lnTo>
                    <a:pt x="61" y="161"/>
                  </a:lnTo>
                  <a:lnTo>
                    <a:pt x="61" y="161"/>
                  </a:lnTo>
                  <a:lnTo>
                    <a:pt x="62" y="172"/>
                  </a:lnTo>
                  <a:lnTo>
                    <a:pt x="62" y="179"/>
                  </a:lnTo>
                  <a:lnTo>
                    <a:pt x="61" y="188"/>
                  </a:lnTo>
                  <a:lnTo>
                    <a:pt x="56" y="195"/>
                  </a:lnTo>
                  <a:lnTo>
                    <a:pt x="52" y="201"/>
                  </a:lnTo>
                  <a:lnTo>
                    <a:pt x="46" y="207"/>
                  </a:lnTo>
                  <a:lnTo>
                    <a:pt x="33" y="218"/>
                  </a:lnTo>
                  <a:lnTo>
                    <a:pt x="19" y="228"/>
                  </a:lnTo>
                  <a:lnTo>
                    <a:pt x="9" y="237"/>
                  </a:lnTo>
                  <a:lnTo>
                    <a:pt x="5" y="241"/>
                  </a:lnTo>
                  <a:lnTo>
                    <a:pt x="2" y="246"/>
                  </a:lnTo>
                  <a:lnTo>
                    <a:pt x="0" y="250"/>
                  </a:lnTo>
                  <a:lnTo>
                    <a:pt x="2" y="256"/>
                  </a:lnTo>
                  <a:lnTo>
                    <a:pt x="2" y="256"/>
                  </a:lnTo>
                  <a:lnTo>
                    <a:pt x="3" y="260"/>
                  </a:lnTo>
                  <a:lnTo>
                    <a:pt x="8" y="265"/>
                  </a:lnTo>
                  <a:lnTo>
                    <a:pt x="12" y="266"/>
                  </a:lnTo>
                  <a:lnTo>
                    <a:pt x="18" y="268"/>
                  </a:lnTo>
                  <a:lnTo>
                    <a:pt x="18" y="268"/>
                  </a:lnTo>
                  <a:lnTo>
                    <a:pt x="25" y="266"/>
                  </a:lnTo>
                  <a:lnTo>
                    <a:pt x="33" y="265"/>
                  </a:lnTo>
                  <a:lnTo>
                    <a:pt x="50" y="260"/>
                  </a:lnTo>
                  <a:lnTo>
                    <a:pt x="70" y="255"/>
                  </a:lnTo>
                  <a:lnTo>
                    <a:pt x="79" y="253"/>
                  </a:lnTo>
                  <a:lnTo>
                    <a:pt x="89" y="253"/>
                  </a:lnTo>
                  <a:lnTo>
                    <a:pt x="89" y="253"/>
                  </a:lnTo>
                  <a:lnTo>
                    <a:pt x="95" y="253"/>
                  </a:lnTo>
                  <a:lnTo>
                    <a:pt x="99" y="255"/>
                  </a:lnTo>
                  <a:lnTo>
                    <a:pt x="102" y="257"/>
                  </a:lnTo>
                  <a:lnTo>
                    <a:pt x="104" y="260"/>
                  </a:lnTo>
                  <a:lnTo>
                    <a:pt x="105" y="269"/>
                  </a:lnTo>
                  <a:lnTo>
                    <a:pt x="104" y="280"/>
                  </a:lnTo>
                  <a:lnTo>
                    <a:pt x="104" y="288"/>
                  </a:lnTo>
                  <a:lnTo>
                    <a:pt x="104" y="294"/>
                  </a:lnTo>
                  <a:lnTo>
                    <a:pt x="105" y="299"/>
                  </a:lnTo>
                  <a:lnTo>
                    <a:pt x="108" y="302"/>
                  </a:lnTo>
                  <a:lnTo>
                    <a:pt x="112" y="305"/>
                  </a:lnTo>
                  <a:lnTo>
                    <a:pt x="118" y="308"/>
                  </a:lnTo>
                  <a:lnTo>
                    <a:pt x="126" y="309"/>
                  </a:lnTo>
                  <a:lnTo>
                    <a:pt x="126" y="309"/>
                  </a:lnTo>
                  <a:lnTo>
                    <a:pt x="130" y="309"/>
                  </a:lnTo>
                  <a:lnTo>
                    <a:pt x="130" y="309"/>
                  </a:lnTo>
                  <a:lnTo>
                    <a:pt x="145" y="308"/>
                  </a:lnTo>
                  <a:lnTo>
                    <a:pt x="163" y="302"/>
                  </a:lnTo>
                  <a:lnTo>
                    <a:pt x="179" y="294"/>
                  </a:lnTo>
                  <a:lnTo>
                    <a:pt x="197" y="286"/>
                  </a:lnTo>
                  <a:lnTo>
                    <a:pt x="211" y="275"/>
                  </a:lnTo>
                  <a:lnTo>
                    <a:pt x="226" y="263"/>
                  </a:lnTo>
                  <a:lnTo>
                    <a:pt x="238" y="253"/>
                  </a:lnTo>
                  <a:lnTo>
                    <a:pt x="245" y="243"/>
                  </a:lnTo>
                  <a:lnTo>
                    <a:pt x="245" y="243"/>
                  </a:lnTo>
                  <a:lnTo>
                    <a:pt x="253" y="234"/>
                  </a:lnTo>
                  <a:lnTo>
                    <a:pt x="262" y="226"/>
                  </a:lnTo>
                  <a:lnTo>
                    <a:pt x="272" y="222"/>
                  </a:lnTo>
                  <a:lnTo>
                    <a:pt x="285" y="221"/>
                  </a:lnTo>
                  <a:lnTo>
                    <a:pt x="285" y="221"/>
                  </a:lnTo>
                  <a:lnTo>
                    <a:pt x="296" y="221"/>
                  </a:lnTo>
                  <a:lnTo>
                    <a:pt x="309" y="225"/>
                  </a:lnTo>
                  <a:lnTo>
                    <a:pt x="322" y="231"/>
                  </a:lnTo>
                  <a:lnTo>
                    <a:pt x="335" y="240"/>
                  </a:lnTo>
                  <a:lnTo>
                    <a:pt x="335" y="240"/>
                  </a:lnTo>
                  <a:lnTo>
                    <a:pt x="344" y="246"/>
                  </a:lnTo>
                  <a:lnTo>
                    <a:pt x="355" y="250"/>
                  </a:lnTo>
                  <a:lnTo>
                    <a:pt x="366" y="255"/>
                  </a:lnTo>
                  <a:lnTo>
                    <a:pt x="378" y="259"/>
                  </a:lnTo>
                  <a:lnTo>
                    <a:pt x="402" y="263"/>
                  </a:lnTo>
                  <a:lnTo>
                    <a:pt x="426" y="265"/>
                  </a:lnTo>
                  <a:lnTo>
                    <a:pt x="426" y="265"/>
                  </a:lnTo>
                  <a:lnTo>
                    <a:pt x="446" y="263"/>
                  </a:lnTo>
                  <a:lnTo>
                    <a:pt x="455" y="262"/>
                  </a:lnTo>
                  <a:lnTo>
                    <a:pt x="462" y="259"/>
                  </a:lnTo>
                  <a:lnTo>
                    <a:pt x="468" y="256"/>
                  </a:lnTo>
                  <a:lnTo>
                    <a:pt x="474" y="253"/>
                  </a:lnTo>
                  <a:lnTo>
                    <a:pt x="477" y="249"/>
                  </a:lnTo>
                  <a:lnTo>
                    <a:pt x="480" y="243"/>
                  </a:lnTo>
                  <a:lnTo>
                    <a:pt x="480" y="243"/>
                  </a:lnTo>
                  <a:lnTo>
                    <a:pt x="480" y="237"/>
                  </a:lnTo>
                  <a:lnTo>
                    <a:pt x="477" y="232"/>
                  </a:lnTo>
                  <a:lnTo>
                    <a:pt x="473" y="226"/>
                  </a:lnTo>
                  <a:lnTo>
                    <a:pt x="467" y="222"/>
                  </a:lnTo>
                  <a:lnTo>
                    <a:pt x="451" y="213"/>
                  </a:lnTo>
                  <a:lnTo>
                    <a:pt x="431" y="206"/>
                  </a:lnTo>
                  <a:lnTo>
                    <a:pt x="412" y="197"/>
                  </a:lnTo>
                  <a:lnTo>
                    <a:pt x="396" y="187"/>
                  </a:lnTo>
                  <a:lnTo>
                    <a:pt x="390" y="182"/>
                  </a:lnTo>
                  <a:lnTo>
                    <a:pt x="386" y="176"/>
                  </a:lnTo>
                  <a:lnTo>
                    <a:pt x="383" y="170"/>
                  </a:lnTo>
                  <a:lnTo>
                    <a:pt x="383" y="164"/>
                  </a:lnTo>
                  <a:lnTo>
                    <a:pt x="383" y="164"/>
                  </a:lnTo>
                  <a:lnTo>
                    <a:pt x="383" y="158"/>
                  </a:lnTo>
                  <a:lnTo>
                    <a:pt x="380" y="153"/>
                  </a:lnTo>
                  <a:lnTo>
                    <a:pt x="375" y="147"/>
                  </a:lnTo>
                  <a:lnTo>
                    <a:pt x="368" y="141"/>
                  </a:lnTo>
                  <a:lnTo>
                    <a:pt x="361" y="135"/>
                  </a:lnTo>
                  <a:lnTo>
                    <a:pt x="350" y="129"/>
                  </a:lnTo>
                  <a:lnTo>
                    <a:pt x="329" y="119"/>
                  </a:lnTo>
                  <a:lnTo>
                    <a:pt x="282" y="99"/>
                  </a:lnTo>
                  <a:lnTo>
                    <a:pt x="262" y="91"/>
                  </a:lnTo>
                  <a:lnTo>
                    <a:pt x="245" y="83"/>
                  </a:lnTo>
                  <a:lnTo>
                    <a:pt x="245" y="83"/>
                  </a:lnTo>
                  <a:lnTo>
                    <a:pt x="232" y="77"/>
                  </a:lnTo>
                  <a:lnTo>
                    <a:pt x="217" y="70"/>
                  </a:lnTo>
                  <a:lnTo>
                    <a:pt x="203" y="64"/>
                  </a:lnTo>
                  <a:lnTo>
                    <a:pt x="188" y="58"/>
                  </a:lnTo>
                  <a:lnTo>
                    <a:pt x="176" y="51"/>
                  </a:lnTo>
                  <a:lnTo>
                    <a:pt x="166" y="42"/>
                  </a:lnTo>
                  <a:lnTo>
                    <a:pt x="163" y="36"/>
                  </a:lnTo>
                  <a:lnTo>
                    <a:pt x="160" y="30"/>
                  </a:lnTo>
                  <a:lnTo>
                    <a:pt x="158" y="24"/>
                  </a:lnTo>
                  <a:lnTo>
                    <a:pt x="157" y="18"/>
                  </a:lnTo>
                  <a:lnTo>
                    <a:pt x="157" y="18"/>
                  </a:lnTo>
                  <a:lnTo>
                    <a:pt x="157" y="11"/>
                  </a:lnTo>
                  <a:lnTo>
                    <a:pt x="152" y="5"/>
                  </a:lnTo>
                  <a:lnTo>
                    <a:pt x="146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93" name="Freeform: Shape 276">
              <a:extLst>
                <a:ext uri="{FF2B5EF4-FFF2-40B4-BE49-F238E27FC236}">
                  <a16:creationId xmlns:a16="http://schemas.microsoft.com/office/drawing/2014/main" id="{D9664314-2D04-7F4F-AAAC-76B370FB2C29}"/>
                </a:ext>
              </a:extLst>
            </p:cNvPr>
            <p:cNvSpPr/>
            <p:nvPr/>
          </p:nvSpPr>
          <p:spPr>
            <a:xfrm>
              <a:off x="2267640" y="1328040"/>
              <a:ext cx="47520" cy="32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3" h="90">
                  <a:moveTo>
                    <a:pt x="120" y="0"/>
                  </a:moveTo>
                  <a:lnTo>
                    <a:pt x="120" y="0"/>
                  </a:lnTo>
                  <a:lnTo>
                    <a:pt x="111" y="0"/>
                  </a:lnTo>
                  <a:lnTo>
                    <a:pt x="100" y="3"/>
                  </a:lnTo>
                  <a:lnTo>
                    <a:pt x="78" y="9"/>
                  </a:lnTo>
                  <a:lnTo>
                    <a:pt x="55" y="18"/>
                  </a:lnTo>
                  <a:lnTo>
                    <a:pt x="32" y="30"/>
                  </a:lnTo>
                  <a:lnTo>
                    <a:pt x="22" y="37"/>
                  </a:lnTo>
                  <a:lnTo>
                    <a:pt x="13" y="43"/>
                  </a:lnTo>
                  <a:lnTo>
                    <a:pt x="7" y="50"/>
                  </a:lnTo>
                  <a:lnTo>
                    <a:pt x="3" y="58"/>
                  </a:lnTo>
                  <a:lnTo>
                    <a:pt x="0" y="64"/>
                  </a:lnTo>
                  <a:lnTo>
                    <a:pt x="1" y="71"/>
                  </a:lnTo>
                  <a:lnTo>
                    <a:pt x="6" y="77"/>
                  </a:lnTo>
                  <a:lnTo>
                    <a:pt x="13" y="84"/>
                  </a:lnTo>
                  <a:lnTo>
                    <a:pt x="13" y="84"/>
                  </a:lnTo>
                  <a:lnTo>
                    <a:pt x="19" y="87"/>
                  </a:lnTo>
                  <a:lnTo>
                    <a:pt x="25" y="89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47" y="90"/>
                  </a:lnTo>
                  <a:lnTo>
                    <a:pt x="56" y="87"/>
                  </a:lnTo>
                  <a:lnTo>
                    <a:pt x="65" y="84"/>
                  </a:lnTo>
                  <a:lnTo>
                    <a:pt x="72" y="80"/>
                  </a:lnTo>
                  <a:lnTo>
                    <a:pt x="90" y="70"/>
                  </a:lnTo>
                  <a:lnTo>
                    <a:pt x="105" y="56"/>
                  </a:lnTo>
                  <a:lnTo>
                    <a:pt x="117" y="42"/>
                  </a:lnTo>
                  <a:lnTo>
                    <a:pt x="127" y="28"/>
                  </a:lnTo>
                  <a:lnTo>
                    <a:pt x="131" y="15"/>
                  </a:lnTo>
                  <a:lnTo>
                    <a:pt x="133" y="11"/>
                  </a:lnTo>
                  <a:lnTo>
                    <a:pt x="133" y="6"/>
                  </a:lnTo>
                  <a:lnTo>
                    <a:pt x="133" y="6"/>
                  </a:lnTo>
                  <a:lnTo>
                    <a:pt x="131" y="3"/>
                  </a:lnTo>
                  <a:lnTo>
                    <a:pt x="128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94" name="Freeform: Shape 277">
              <a:extLst>
                <a:ext uri="{FF2B5EF4-FFF2-40B4-BE49-F238E27FC236}">
                  <a16:creationId xmlns:a16="http://schemas.microsoft.com/office/drawing/2014/main" id="{A1452BD7-2731-5A4D-B7D7-635EA9E6B462}"/>
                </a:ext>
              </a:extLst>
            </p:cNvPr>
            <p:cNvSpPr/>
            <p:nvPr/>
          </p:nvSpPr>
          <p:spPr>
            <a:xfrm>
              <a:off x="2361240" y="1354680"/>
              <a:ext cx="23040" cy="27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" h="78">
                  <a:moveTo>
                    <a:pt x="41" y="0"/>
                  </a:moveTo>
                  <a:lnTo>
                    <a:pt x="41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28" y="2"/>
                  </a:lnTo>
                  <a:lnTo>
                    <a:pt x="20" y="5"/>
                  </a:lnTo>
                  <a:lnTo>
                    <a:pt x="15" y="9"/>
                  </a:lnTo>
                  <a:lnTo>
                    <a:pt x="9" y="15"/>
                  </a:lnTo>
                  <a:lnTo>
                    <a:pt x="4" y="21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1" y="55"/>
                  </a:lnTo>
                  <a:lnTo>
                    <a:pt x="3" y="62"/>
                  </a:lnTo>
                  <a:lnTo>
                    <a:pt x="7" y="67"/>
                  </a:lnTo>
                  <a:lnTo>
                    <a:pt x="10" y="72"/>
                  </a:lnTo>
                  <a:lnTo>
                    <a:pt x="15" y="75"/>
                  </a:lnTo>
                  <a:lnTo>
                    <a:pt x="20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9" y="78"/>
                  </a:lnTo>
                  <a:lnTo>
                    <a:pt x="29" y="78"/>
                  </a:lnTo>
                  <a:lnTo>
                    <a:pt x="32" y="77"/>
                  </a:lnTo>
                  <a:lnTo>
                    <a:pt x="37" y="74"/>
                  </a:lnTo>
                  <a:lnTo>
                    <a:pt x="47" y="65"/>
                  </a:lnTo>
                  <a:lnTo>
                    <a:pt x="56" y="53"/>
                  </a:lnTo>
                  <a:lnTo>
                    <a:pt x="62" y="39"/>
                  </a:lnTo>
                  <a:lnTo>
                    <a:pt x="65" y="31"/>
                  </a:lnTo>
                  <a:lnTo>
                    <a:pt x="65" y="24"/>
                  </a:lnTo>
                  <a:lnTo>
                    <a:pt x="65" y="18"/>
                  </a:lnTo>
                  <a:lnTo>
                    <a:pt x="63" y="12"/>
                  </a:lnTo>
                  <a:lnTo>
                    <a:pt x="60" y="7"/>
                  </a:lnTo>
                  <a:lnTo>
                    <a:pt x="56" y="3"/>
                  </a:lnTo>
                  <a:lnTo>
                    <a:pt x="50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95" name="Freeform: Shape 278">
              <a:extLst>
                <a:ext uri="{FF2B5EF4-FFF2-40B4-BE49-F238E27FC236}">
                  <a16:creationId xmlns:a16="http://schemas.microsoft.com/office/drawing/2014/main" id="{DE338E8B-A8B2-C54F-B3C0-8F2CE9DA8D72}"/>
                </a:ext>
              </a:extLst>
            </p:cNvPr>
            <p:cNvSpPr/>
            <p:nvPr/>
          </p:nvSpPr>
          <p:spPr>
            <a:xfrm>
              <a:off x="1011599" y="1664999"/>
              <a:ext cx="44280" cy="59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4" h="167">
                  <a:moveTo>
                    <a:pt x="49" y="0"/>
                  </a:moveTo>
                  <a:lnTo>
                    <a:pt x="49" y="0"/>
                  </a:lnTo>
                  <a:lnTo>
                    <a:pt x="41" y="0"/>
                  </a:lnTo>
                  <a:lnTo>
                    <a:pt x="32" y="3"/>
                  </a:lnTo>
                  <a:lnTo>
                    <a:pt x="23" y="6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9" y="14"/>
                  </a:lnTo>
                  <a:lnTo>
                    <a:pt x="4" y="17"/>
                  </a:lnTo>
                  <a:lnTo>
                    <a:pt x="3" y="21"/>
                  </a:lnTo>
                  <a:lnTo>
                    <a:pt x="0" y="25"/>
                  </a:lnTo>
                  <a:lnTo>
                    <a:pt x="0" y="36"/>
                  </a:lnTo>
                  <a:lnTo>
                    <a:pt x="1" y="48"/>
                  </a:lnTo>
                  <a:lnTo>
                    <a:pt x="6" y="59"/>
                  </a:lnTo>
                  <a:lnTo>
                    <a:pt x="12" y="73"/>
                  </a:lnTo>
                  <a:lnTo>
                    <a:pt x="20" y="86"/>
                  </a:lnTo>
                  <a:lnTo>
                    <a:pt x="29" y="99"/>
                  </a:lnTo>
                  <a:lnTo>
                    <a:pt x="40" y="113"/>
                  </a:lnTo>
                  <a:lnTo>
                    <a:pt x="51" y="124"/>
                  </a:lnTo>
                  <a:lnTo>
                    <a:pt x="63" y="136"/>
                  </a:lnTo>
                  <a:lnTo>
                    <a:pt x="75" y="147"/>
                  </a:lnTo>
                  <a:lnTo>
                    <a:pt x="87" y="156"/>
                  </a:lnTo>
                  <a:lnTo>
                    <a:pt x="97" y="161"/>
                  </a:lnTo>
                  <a:lnTo>
                    <a:pt x="106" y="166"/>
                  </a:lnTo>
                  <a:lnTo>
                    <a:pt x="114" y="167"/>
                  </a:lnTo>
                  <a:lnTo>
                    <a:pt x="114" y="167"/>
                  </a:lnTo>
                  <a:lnTo>
                    <a:pt x="118" y="167"/>
                  </a:lnTo>
                  <a:lnTo>
                    <a:pt x="121" y="166"/>
                  </a:lnTo>
                  <a:lnTo>
                    <a:pt x="121" y="166"/>
                  </a:lnTo>
                  <a:lnTo>
                    <a:pt x="122" y="163"/>
                  </a:lnTo>
                  <a:lnTo>
                    <a:pt x="124" y="158"/>
                  </a:lnTo>
                  <a:lnTo>
                    <a:pt x="124" y="154"/>
                  </a:lnTo>
                  <a:lnTo>
                    <a:pt x="122" y="148"/>
                  </a:lnTo>
                  <a:lnTo>
                    <a:pt x="118" y="135"/>
                  </a:lnTo>
                  <a:lnTo>
                    <a:pt x="111" y="120"/>
                  </a:lnTo>
                  <a:lnTo>
                    <a:pt x="102" y="104"/>
                  </a:lnTo>
                  <a:lnTo>
                    <a:pt x="94" y="88"/>
                  </a:lnTo>
                  <a:lnTo>
                    <a:pt x="88" y="71"/>
                  </a:lnTo>
                  <a:lnTo>
                    <a:pt x="87" y="64"/>
                  </a:lnTo>
                  <a:lnTo>
                    <a:pt x="87" y="57"/>
                  </a:lnTo>
                  <a:lnTo>
                    <a:pt x="87" y="57"/>
                  </a:lnTo>
                  <a:lnTo>
                    <a:pt x="87" y="46"/>
                  </a:lnTo>
                  <a:lnTo>
                    <a:pt x="85" y="36"/>
                  </a:lnTo>
                  <a:lnTo>
                    <a:pt x="83" y="27"/>
                  </a:lnTo>
                  <a:lnTo>
                    <a:pt x="78" y="18"/>
                  </a:lnTo>
                  <a:lnTo>
                    <a:pt x="74" y="11"/>
                  </a:lnTo>
                  <a:lnTo>
                    <a:pt x="66" y="5"/>
                  </a:lnTo>
                  <a:lnTo>
                    <a:pt x="57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96" name="Freeform: Shape 279">
              <a:extLst>
                <a:ext uri="{FF2B5EF4-FFF2-40B4-BE49-F238E27FC236}">
                  <a16:creationId xmlns:a16="http://schemas.microsoft.com/office/drawing/2014/main" id="{0CC9C369-3FD8-4047-B031-3DA4D638B074}"/>
                </a:ext>
              </a:extLst>
            </p:cNvPr>
            <p:cNvSpPr/>
            <p:nvPr/>
          </p:nvSpPr>
          <p:spPr>
            <a:xfrm>
              <a:off x="2896919" y="1751399"/>
              <a:ext cx="167040" cy="152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65" h="425">
                  <a:moveTo>
                    <a:pt x="238" y="0"/>
                  </a:moveTo>
                  <a:lnTo>
                    <a:pt x="238" y="0"/>
                  </a:lnTo>
                  <a:lnTo>
                    <a:pt x="229" y="1"/>
                  </a:lnTo>
                  <a:lnTo>
                    <a:pt x="217" y="4"/>
                  </a:lnTo>
                  <a:lnTo>
                    <a:pt x="217" y="4"/>
                  </a:lnTo>
                  <a:lnTo>
                    <a:pt x="211" y="7"/>
                  </a:lnTo>
                  <a:lnTo>
                    <a:pt x="204" y="13"/>
                  </a:lnTo>
                  <a:lnTo>
                    <a:pt x="186" y="29"/>
                  </a:lnTo>
                  <a:lnTo>
                    <a:pt x="169" y="51"/>
                  </a:lnTo>
                  <a:lnTo>
                    <a:pt x="149" y="76"/>
                  </a:lnTo>
                  <a:lnTo>
                    <a:pt x="132" y="102"/>
                  </a:lnTo>
                  <a:lnTo>
                    <a:pt x="117" y="125"/>
                  </a:lnTo>
                  <a:lnTo>
                    <a:pt x="106" y="147"/>
                  </a:lnTo>
                  <a:lnTo>
                    <a:pt x="103" y="155"/>
                  </a:lnTo>
                  <a:lnTo>
                    <a:pt x="103" y="162"/>
                  </a:lnTo>
                  <a:lnTo>
                    <a:pt x="103" y="162"/>
                  </a:lnTo>
                  <a:lnTo>
                    <a:pt x="102" y="186"/>
                  </a:lnTo>
                  <a:lnTo>
                    <a:pt x="101" y="196"/>
                  </a:lnTo>
                  <a:lnTo>
                    <a:pt x="99" y="206"/>
                  </a:lnTo>
                  <a:lnTo>
                    <a:pt x="95" y="215"/>
                  </a:lnTo>
                  <a:lnTo>
                    <a:pt x="90" y="223"/>
                  </a:lnTo>
                  <a:lnTo>
                    <a:pt x="83" y="227"/>
                  </a:lnTo>
                  <a:lnTo>
                    <a:pt x="78" y="228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73" y="228"/>
                  </a:lnTo>
                  <a:lnTo>
                    <a:pt x="73" y="228"/>
                  </a:lnTo>
                  <a:lnTo>
                    <a:pt x="68" y="228"/>
                  </a:lnTo>
                  <a:lnTo>
                    <a:pt x="68" y="228"/>
                  </a:lnTo>
                  <a:lnTo>
                    <a:pt x="58" y="230"/>
                  </a:lnTo>
                  <a:lnTo>
                    <a:pt x="47" y="233"/>
                  </a:lnTo>
                  <a:lnTo>
                    <a:pt x="39" y="237"/>
                  </a:lnTo>
                  <a:lnTo>
                    <a:pt x="31" y="243"/>
                  </a:lnTo>
                  <a:lnTo>
                    <a:pt x="27" y="251"/>
                  </a:lnTo>
                  <a:lnTo>
                    <a:pt x="25" y="257"/>
                  </a:lnTo>
                  <a:lnTo>
                    <a:pt x="25" y="261"/>
                  </a:lnTo>
                  <a:lnTo>
                    <a:pt x="27" y="264"/>
                  </a:lnTo>
                  <a:lnTo>
                    <a:pt x="28" y="267"/>
                  </a:lnTo>
                  <a:lnTo>
                    <a:pt x="33" y="270"/>
                  </a:lnTo>
                  <a:lnTo>
                    <a:pt x="33" y="270"/>
                  </a:lnTo>
                  <a:lnTo>
                    <a:pt x="36" y="274"/>
                  </a:lnTo>
                  <a:lnTo>
                    <a:pt x="37" y="279"/>
                  </a:lnTo>
                  <a:lnTo>
                    <a:pt x="36" y="283"/>
                  </a:lnTo>
                  <a:lnTo>
                    <a:pt x="33" y="288"/>
                  </a:lnTo>
                  <a:lnTo>
                    <a:pt x="25" y="299"/>
                  </a:lnTo>
                  <a:lnTo>
                    <a:pt x="15" y="311"/>
                  </a:lnTo>
                  <a:lnTo>
                    <a:pt x="6" y="325"/>
                  </a:lnTo>
                  <a:lnTo>
                    <a:pt x="3" y="330"/>
                  </a:lnTo>
                  <a:lnTo>
                    <a:pt x="2" y="336"/>
                  </a:lnTo>
                  <a:lnTo>
                    <a:pt x="0" y="342"/>
                  </a:lnTo>
                  <a:lnTo>
                    <a:pt x="2" y="347"/>
                  </a:lnTo>
                  <a:lnTo>
                    <a:pt x="6" y="351"/>
                  </a:lnTo>
                  <a:lnTo>
                    <a:pt x="12" y="356"/>
                  </a:lnTo>
                  <a:lnTo>
                    <a:pt x="12" y="356"/>
                  </a:lnTo>
                  <a:lnTo>
                    <a:pt x="16" y="359"/>
                  </a:lnTo>
                  <a:lnTo>
                    <a:pt x="24" y="360"/>
                  </a:lnTo>
                  <a:lnTo>
                    <a:pt x="36" y="361"/>
                  </a:lnTo>
                  <a:lnTo>
                    <a:pt x="36" y="361"/>
                  </a:lnTo>
                  <a:lnTo>
                    <a:pt x="53" y="360"/>
                  </a:lnTo>
                  <a:lnTo>
                    <a:pt x="71" y="357"/>
                  </a:lnTo>
                  <a:lnTo>
                    <a:pt x="71" y="357"/>
                  </a:lnTo>
                  <a:lnTo>
                    <a:pt x="90" y="354"/>
                  </a:lnTo>
                  <a:lnTo>
                    <a:pt x="110" y="354"/>
                  </a:lnTo>
                  <a:lnTo>
                    <a:pt x="110" y="354"/>
                  </a:lnTo>
                  <a:lnTo>
                    <a:pt x="120" y="354"/>
                  </a:lnTo>
                  <a:lnTo>
                    <a:pt x="120" y="354"/>
                  </a:lnTo>
                  <a:lnTo>
                    <a:pt x="139" y="356"/>
                  </a:lnTo>
                  <a:lnTo>
                    <a:pt x="157" y="357"/>
                  </a:lnTo>
                  <a:lnTo>
                    <a:pt x="157" y="357"/>
                  </a:lnTo>
                  <a:lnTo>
                    <a:pt x="173" y="356"/>
                  </a:lnTo>
                  <a:lnTo>
                    <a:pt x="189" y="352"/>
                  </a:lnTo>
                  <a:lnTo>
                    <a:pt x="204" y="347"/>
                  </a:lnTo>
                  <a:lnTo>
                    <a:pt x="220" y="338"/>
                  </a:lnTo>
                  <a:lnTo>
                    <a:pt x="220" y="338"/>
                  </a:lnTo>
                  <a:lnTo>
                    <a:pt x="229" y="332"/>
                  </a:lnTo>
                  <a:lnTo>
                    <a:pt x="236" y="330"/>
                  </a:lnTo>
                  <a:lnTo>
                    <a:pt x="236" y="330"/>
                  </a:lnTo>
                  <a:lnTo>
                    <a:pt x="241" y="332"/>
                  </a:lnTo>
                  <a:lnTo>
                    <a:pt x="247" y="335"/>
                  </a:lnTo>
                  <a:lnTo>
                    <a:pt x="256" y="342"/>
                  </a:lnTo>
                  <a:lnTo>
                    <a:pt x="256" y="342"/>
                  </a:lnTo>
                  <a:lnTo>
                    <a:pt x="260" y="347"/>
                  </a:lnTo>
                  <a:lnTo>
                    <a:pt x="266" y="351"/>
                  </a:lnTo>
                  <a:lnTo>
                    <a:pt x="272" y="352"/>
                  </a:lnTo>
                  <a:lnTo>
                    <a:pt x="281" y="354"/>
                  </a:lnTo>
                  <a:lnTo>
                    <a:pt x="281" y="354"/>
                  </a:lnTo>
                  <a:lnTo>
                    <a:pt x="285" y="354"/>
                  </a:lnTo>
                  <a:lnTo>
                    <a:pt x="285" y="354"/>
                  </a:lnTo>
                  <a:lnTo>
                    <a:pt x="290" y="354"/>
                  </a:lnTo>
                  <a:lnTo>
                    <a:pt x="290" y="354"/>
                  </a:lnTo>
                  <a:lnTo>
                    <a:pt x="292" y="354"/>
                  </a:lnTo>
                  <a:lnTo>
                    <a:pt x="295" y="354"/>
                  </a:lnTo>
                  <a:lnTo>
                    <a:pt x="295" y="357"/>
                  </a:lnTo>
                  <a:lnTo>
                    <a:pt x="295" y="359"/>
                  </a:lnTo>
                  <a:lnTo>
                    <a:pt x="292" y="364"/>
                  </a:lnTo>
                  <a:lnTo>
                    <a:pt x="287" y="370"/>
                  </a:lnTo>
                  <a:lnTo>
                    <a:pt x="279" y="379"/>
                  </a:lnTo>
                  <a:lnTo>
                    <a:pt x="273" y="386"/>
                  </a:lnTo>
                  <a:lnTo>
                    <a:pt x="269" y="395"/>
                  </a:lnTo>
                  <a:lnTo>
                    <a:pt x="267" y="400"/>
                  </a:lnTo>
                  <a:lnTo>
                    <a:pt x="267" y="404"/>
                  </a:lnTo>
                  <a:lnTo>
                    <a:pt x="267" y="404"/>
                  </a:lnTo>
                  <a:lnTo>
                    <a:pt x="269" y="407"/>
                  </a:lnTo>
                  <a:lnTo>
                    <a:pt x="270" y="410"/>
                  </a:lnTo>
                  <a:lnTo>
                    <a:pt x="272" y="412"/>
                  </a:lnTo>
                  <a:lnTo>
                    <a:pt x="275" y="412"/>
                  </a:lnTo>
                  <a:lnTo>
                    <a:pt x="275" y="412"/>
                  </a:lnTo>
                  <a:lnTo>
                    <a:pt x="279" y="410"/>
                  </a:lnTo>
                  <a:lnTo>
                    <a:pt x="285" y="407"/>
                  </a:lnTo>
                  <a:lnTo>
                    <a:pt x="299" y="398"/>
                  </a:lnTo>
                  <a:lnTo>
                    <a:pt x="313" y="388"/>
                  </a:lnTo>
                  <a:lnTo>
                    <a:pt x="328" y="379"/>
                  </a:lnTo>
                  <a:lnTo>
                    <a:pt x="328" y="379"/>
                  </a:lnTo>
                  <a:lnTo>
                    <a:pt x="338" y="375"/>
                  </a:lnTo>
                  <a:lnTo>
                    <a:pt x="350" y="373"/>
                  </a:lnTo>
                  <a:lnTo>
                    <a:pt x="350" y="373"/>
                  </a:lnTo>
                  <a:lnTo>
                    <a:pt x="356" y="375"/>
                  </a:lnTo>
                  <a:lnTo>
                    <a:pt x="362" y="376"/>
                  </a:lnTo>
                  <a:lnTo>
                    <a:pt x="366" y="378"/>
                  </a:lnTo>
                  <a:lnTo>
                    <a:pt x="371" y="381"/>
                  </a:lnTo>
                  <a:lnTo>
                    <a:pt x="374" y="385"/>
                  </a:lnTo>
                  <a:lnTo>
                    <a:pt x="375" y="389"/>
                  </a:lnTo>
                  <a:lnTo>
                    <a:pt x="375" y="394"/>
                  </a:lnTo>
                  <a:lnTo>
                    <a:pt x="372" y="400"/>
                  </a:lnTo>
                  <a:lnTo>
                    <a:pt x="372" y="400"/>
                  </a:lnTo>
                  <a:lnTo>
                    <a:pt x="371" y="404"/>
                  </a:lnTo>
                  <a:lnTo>
                    <a:pt x="372" y="409"/>
                  </a:lnTo>
                  <a:lnTo>
                    <a:pt x="377" y="413"/>
                  </a:lnTo>
                  <a:lnTo>
                    <a:pt x="383" y="417"/>
                  </a:lnTo>
                  <a:lnTo>
                    <a:pt x="391" y="420"/>
                  </a:lnTo>
                  <a:lnTo>
                    <a:pt x="400" y="423"/>
                  </a:lnTo>
                  <a:lnTo>
                    <a:pt x="409" y="425"/>
                  </a:lnTo>
                  <a:lnTo>
                    <a:pt x="420" y="425"/>
                  </a:lnTo>
                  <a:lnTo>
                    <a:pt x="420" y="425"/>
                  </a:lnTo>
                  <a:lnTo>
                    <a:pt x="433" y="425"/>
                  </a:lnTo>
                  <a:lnTo>
                    <a:pt x="443" y="422"/>
                  </a:lnTo>
                  <a:lnTo>
                    <a:pt x="454" y="416"/>
                  </a:lnTo>
                  <a:lnTo>
                    <a:pt x="456" y="413"/>
                  </a:lnTo>
                  <a:lnTo>
                    <a:pt x="459" y="409"/>
                  </a:lnTo>
                  <a:lnTo>
                    <a:pt x="459" y="409"/>
                  </a:lnTo>
                  <a:lnTo>
                    <a:pt x="462" y="403"/>
                  </a:lnTo>
                  <a:lnTo>
                    <a:pt x="464" y="397"/>
                  </a:lnTo>
                  <a:lnTo>
                    <a:pt x="465" y="385"/>
                  </a:lnTo>
                  <a:lnTo>
                    <a:pt x="464" y="375"/>
                  </a:lnTo>
                  <a:lnTo>
                    <a:pt x="459" y="363"/>
                  </a:lnTo>
                  <a:lnTo>
                    <a:pt x="455" y="354"/>
                  </a:lnTo>
                  <a:lnTo>
                    <a:pt x="449" y="347"/>
                  </a:lnTo>
                  <a:lnTo>
                    <a:pt x="443" y="342"/>
                  </a:lnTo>
                  <a:lnTo>
                    <a:pt x="437" y="339"/>
                  </a:lnTo>
                  <a:lnTo>
                    <a:pt x="437" y="339"/>
                  </a:lnTo>
                  <a:lnTo>
                    <a:pt x="433" y="341"/>
                  </a:lnTo>
                  <a:lnTo>
                    <a:pt x="428" y="345"/>
                  </a:lnTo>
                  <a:lnTo>
                    <a:pt x="428" y="345"/>
                  </a:lnTo>
                  <a:lnTo>
                    <a:pt x="424" y="351"/>
                  </a:lnTo>
                  <a:lnTo>
                    <a:pt x="420" y="352"/>
                  </a:lnTo>
                  <a:lnTo>
                    <a:pt x="420" y="352"/>
                  </a:lnTo>
                  <a:lnTo>
                    <a:pt x="417" y="351"/>
                  </a:lnTo>
                  <a:lnTo>
                    <a:pt x="414" y="348"/>
                  </a:lnTo>
                  <a:lnTo>
                    <a:pt x="412" y="342"/>
                  </a:lnTo>
                  <a:lnTo>
                    <a:pt x="411" y="336"/>
                  </a:lnTo>
                  <a:lnTo>
                    <a:pt x="411" y="329"/>
                  </a:lnTo>
                  <a:lnTo>
                    <a:pt x="414" y="322"/>
                  </a:lnTo>
                  <a:lnTo>
                    <a:pt x="418" y="314"/>
                  </a:lnTo>
                  <a:lnTo>
                    <a:pt x="424" y="308"/>
                  </a:lnTo>
                  <a:lnTo>
                    <a:pt x="424" y="308"/>
                  </a:lnTo>
                  <a:lnTo>
                    <a:pt x="430" y="302"/>
                  </a:lnTo>
                  <a:lnTo>
                    <a:pt x="433" y="298"/>
                  </a:lnTo>
                  <a:lnTo>
                    <a:pt x="434" y="295"/>
                  </a:lnTo>
                  <a:lnTo>
                    <a:pt x="434" y="292"/>
                  </a:lnTo>
                  <a:lnTo>
                    <a:pt x="433" y="289"/>
                  </a:lnTo>
                  <a:lnTo>
                    <a:pt x="428" y="288"/>
                  </a:lnTo>
                  <a:lnTo>
                    <a:pt x="420" y="286"/>
                  </a:lnTo>
                  <a:lnTo>
                    <a:pt x="420" y="286"/>
                  </a:lnTo>
                  <a:lnTo>
                    <a:pt x="408" y="288"/>
                  </a:lnTo>
                  <a:lnTo>
                    <a:pt x="394" y="292"/>
                  </a:lnTo>
                  <a:lnTo>
                    <a:pt x="394" y="292"/>
                  </a:lnTo>
                  <a:lnTo>
                    <a:pt x="390" y="294"/>
                  </a:lnTo>
                  <a:lnTo>
                    <a:pt x="390" y="294"/>
                  </a:lnTo>
                  <a:lnTo>
                    <a:pt x="387" y="292"/>
                  </a:lnTo>
                  <a:lnTo>
                    <a:pt x="384" y="291"/>
                  </a:lnTo>
                  <a:lnTo>
                    <a:pt x="381" y="288"/>
                  </a:lnTo>
                  <a:lnTo>
                    <a:pt x="380" y="283"/>
                  </a:lnTo>
                  <a:lnTo>
                    <a:pt x="380" y="274"/>
                  </a:lnTo>
                  <a:lnTo>
                    <a:pt x="380" y="262"/>
                  </a:lnTo>
                  <a:lnTo>
                    <a:pt x="383" y="249"/>
                  </a:lnTo>
                  <a:lnTo>
                    <a:pt x="386" y="239"/>
                  </a:lnTo>
                  <a:lnTo>
                    <a:pt x="391" y="228"/>
                  </a:lnTo>
                  <a:lnTo>
                    <a:pt x="396" y="226"/>
                  </a:lnTo>
                  <a:lnTo>
                    <a:pt x="399" y="223"/>
                  </a:lnTo>
                  <a:lnTo>
                    <a:pt x="399" y="223"/>
                  </a:lnTo>
                  <a:lnTo>
                    <a:pt x="403" y="218"/>
                  </a:lnTo>
                  <a:lnTo>
                    <a:pt x="403" y="217"/>
                  </a:lnTo>
                  <a:lnTo>
                    <a:pt x="403" y="215"/>
                  </a:lnTo>
                  <a:lnTo>
                    <a:pt x="399" y="211"/>
                  </a:lnTo>
                  <a:lnTo>
                    <a:pt x="393" y="208"/>
                  </a:lnTo>
                  <a:lnTo>
                    <a:pt x="386" y="204"/>
                  </a:lnTo>
                  <a:lnTo>
                    <a:pt x="377" y="200"/>
                  </a:lnTo>
                  <a:lnTo>
                    <a:pt x="368" y="199"/>
                  </a:lnTo>
                  <a:lnTo>
                    <a:pt x="359" y="199"/>
                  </a:lnTo>
                  <a:lnTo>
                    <a:pt x="359" y="199"/>
                  </a:lnTo>
                  <a:lnTo>
                    <a:pt x="353" y="199"/>
                  </a:lnTo>
                  <a:lnTo>
                    <a:pt x="347" y="200"/>
                  </a:lnTo>
                  <a:lnTo>
                    <a:pt x="344" y="204"/>
                  </a:lnTo>
                  <a:lnTo>
                    <a:pt x="343" y="208"/>
                  </a:lnTo>
                  <a:lnTo>
                    <a:pt x="343" y="208"/>
                  </a:lnTo>
                  <a:lnTo>
                    <a:pt x="341" y="214"/>
                  </a:lnTo>
                  <a:lnTo>
                    <a:pt x="338" y="217"/>
                  </a:lnTo>
                  <a:lnTo>
                    <a:pt x="332" y="220"/>
                  </a:lnTo>
                  <a:lnTo>
                    <a:pt x="326" y="220"/>
                  </a:lnTo>
                  <a:lnTo>
                    <a:pt x="326" y="220"/>
                  </a:lnTo>
                  <a:lnTo>
                    <a:pt x="312" y="218"/>
                  </a:lnTo>
                  <a:lnTo>
                    <a:pt x="299" y="212"/>
                  </a:lnTo>
                  <a:lnTo>
                    <a:pt x="292" y="209"/>
                  </a:lnTo>
                  <a:lnTo>
                    <a:pt x="287" y="205"/>
                  </a:lnTo>
                  <a:lnTo>
                    <a:pt x="282" y="200"/>
                  </a:lnTo>
                  <a:lnTo>
                    <a:pt x="281" y="196"/>
                  </a:lnTo>
                  <a:lnTo>
                    <a:pt x="281" y="196"/>
                  </a:lnTo>
                  <a:lnTo>
                    <a:pt x="276" y="189"/>
                  </a:lnTo>
                  <a:lnTo>
                    <a:pt x="270" y="183"/>
                  </a:lnTo>
                  <a:lnTo>
                    <a:pt x="257" y="172"/>
                  </a:lnTo>
                  <a:lnTo>
                    <a:pt x="251" y="168"/>
                  </a:lnTo>
                  <a:lnTo>
                    <a:pt x="247" y="163"/>
                  </a:lnTo>
                  <a:lnTo>
                    <a:pt x="247" y="161"/>
                  </a:lnTo>
                  <a:lnTo>
                    <a:pt x="247" y="159"/>
                  </a:lnTo>
                  <a:lnTo>
                    <a:pt x="247" y="156"/>
                  </a:lnTo>
                  <a:lnTo>
                    <a:pt x="250" y="153"/>
                  </a:lnTo>
                  <a:lnTo>
                    <a:pt x="250" y="153"/>
                  </a:lnTo>
                  <a:lnTo>
                    <a:pt x="251" y="150"/>
                  </a:lnTo>
                  <a:lnTo>
                    <a:pt x="251" y="149"/>
                  </a:lnTo>
                  <a:lnTo>
                    <a:pt x="250" y="146"/>
                  </a:lnTo>
                  <a:lnTo>
                    <a:pt x="247" y="144"/>
                  </a:lnTo>
                  <a:lnTo>
                    <a:pt x="238" y="141"/>
                  </a:lnTo>
                  <a:lnTo>
                    <a:pt x="226" y="140"/>
                  </a:lnTo>
                  <a:lnTo>
                    <a:pt x="226" y="140"/>
                  </a:lnTo>
                  <a:lnTo>
                    <a:pt x="216" y="141"/>
                  </a:lnTo>
                  <a:lnTo>
                    <a:pt x="207" y="143"/>
                  </a:lnTo>
                  <a:lnTo>
                    <a:pt x="200" y="149"/>
                  </a:lnTo>
                  <a:lnTo>
                    <a:pt x="197" y="152"/>
                  </a:lnTo>
                  <a:lnTo>
                    <a:pt x="195" y="156"/>
                  </a:lnTo>
                  <a:lnTo>
                    <a:pt x="195" y="156"/>
                  </a:lnTo>
                  <a:lnTo>
                    <a:pt x="192" y="162"/>
                  </a:lnTo>
                  <a:lnTo>
                    <a:pt x="189" y="163"/>
                  </a:lnTo>
                  <a:lnTo>
                    <a:pt x="189" y="163"/>
                  </a:lnTo>
                  <a:lnTo>
                    <a:pt x="188" y="162"/>
                  </a:lnTo>
                  <a:lnTo>
                    <a:pt x="185" y="158"/>
                  </a:lnTo>
                  <a:lnTo>
                    <a:pt x="183" y="152"/>
                  </a:lnTo>
                  <a:lnTo>
                    <a:pt x="183" y="144"/>
                  </a:lnTo>
                  <a:lnTo>
                    <a:pt x="185" y="136"/>
                  </a:lnTo>
                  <a:lnTo>
                    <a:pt x="188" y="125"/>
                  </a:lnTo>
                  <a:lnTo>
                    <a:pt x="194" y="116"/>
                  </a:lnTo>
                  <a:lnTo>
                    <a:pt x="201" y="106"/>
                  </a:lnTo>
                  <a:lnTo>
                    <a:pt x="201" y="106"/>
                  </a:lnTo>
                  <a:lnTo>
                    <a:pt x="211" y="94"/>
                  </a:lnTo>
                  <a:lnTo>
                    <a:pt x="219" y="82"/>
                  </a:lnTo>
                  <a:lnTo>
                    <a:pt x="223" y="71"/>
                  </a:lnTo>
                  <a:lnTo>
                    <a:pt x="228" y="60"/>
                  </a:lnTo>
                  <a:lnTo>
                    <a:pt x="231" y="50"/>
                  </a:lnTo>
                  <a:lnTo>
                    <a:pt x="235" y="41"/>
                  </a:lnTo>
                  <a:lnTo>
                    <a:pt x="242" y="34"/>
                  </a:lnTo>
                  <a:lnTo>
                    <a:pt x="251" y="26"/>
                  </a:lnTo>
                  <a:lnTo>
                    <a:pt x="251" y="26"/>
                  </a:lnTo>
                  <a:lnTo>
                    <a:pt x="259" y="22"/>
                  </a:lnTo>
                  <a:lnTo>
                    <a:pt x="262" y="17"/>
                  </a:lnTo>
                  <a:lnTo>
                    <a:pt x="263" y="13"/>
                  </a:lnTo>
                  <a:lnTo>
                    <a:pt x="262" y="8"/>
                  </a:lnTo>
                  <a:lnTo>
                    <a:pt x="259" y="4"/>
                  </a:lnTo>
                  <a:lnTo>
                    <a:pt x="253" y="3"/>
                  </a:lnTo>
                  <a:lnTo>
                    <a:pt x="247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97" name="Freeform: Shape 280">
              <a:extLst>
                <a:ext uri="{FF2B5EF4-FFF2-40B4-BE49-F238E27FC236}">
                  <a16:creationId xmlns:a16="http://schemas.microsoft.com/office/drawing/2014/main" id="{9ADC189A-A5BD-C048-93BA-C7B7CA9D33D4}"/>
                </a:ext>
              </a:extLst>
            </p:cNvPr>
            <p:cNvSpPr/>
            <p:nvPr/>
          </p:nvSpPr>
          <p:spPr>
            <a:xfrm>
              <a:off x="1132920" y="1775160"/>
              <a:ext cx="136440" cy="83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80" h="232">
                  <a:moveTo>
                    <a:pt x="32" y="0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19" y="2"/>
                  </a:lnTo>
                  <a:lnTo>
                    <a:pt x="13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8" y="24"/>
                  </a:lnTo>
                  <a:lnTo>
                    <a:pt x="22" y="31"/>
                  </a:lnTo>
                  <a:lnTo>
                    <a:pt x="26" y="36"/>
                  </a:lnTo>
                  <a:lnTo>
                    <a:pt x="27" y="39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7" y="46"/>
                  </a:lnTo>
                  <a:lnTo>
                    <a:pt x="29" y="50"/>
                  </a:lnTo>
                  <a:lnTo>
                    <a:pt x="30" y="55"/>
                  </a:lnTo>
                  <a:lnTo>
                    <a:pt x="33" y="58"/>
                  </a:lnTo>
                  <a:lnTo>
                    <a:pt x="38" y="61"/>
                  </a:lnTo>
                  <a:lnTo>
                    <a:pt x="42" y="62"/>
                  </a:lnTo>
                  <a:lnTo>
                    <a:pt x="53" y="64"/>
                  </a:lnTo>
                  <a:lnTo>
                    <a:pt x="53" y="64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61" y="64"/>
                  </a:lnTo>
                  <a:lnTo>
                    <a:pt x="61" y="64"/>
                  </a:lnTo>
                  <a:lnTo>
                    <a:pt x="69" y="65"/>
                  </a:lnTo>
                  <a:lnTo>
                    <a:pt x="75" y="68"/>
                  </a:lnTo>
                  <a:lnTo>
                    <a:pt x="79" y="74"/>
                  </a:lnTo>
                  <a:lnTo>
                    <a:pt x="85" y="81"/>
                  </a:lnTo>
                  <a:lnTo>
                    <a:pt x="95" y="95"/>
                  </a:lnTo>
                  <a:lnTo>
                    <a:pt x="101" y="99"/>
                  </a:lnTo>
                  <a:lnTo>
                    <a:pt x="109" y="101"/>
                  </a:lnTo>
                  <a:lnTo>
                    <a:pt x="109" y="101"/>
                  </a:lnTo>
                  <a:lnTo>
                    <a:pt x="115" y="102"/>
                  </a:lnTo>
                  <a:lnTo>
                    <a:pt x="121" y="106"/>
                  </a:lnTo>
                  <a:lnTo>
                    <a:pt x="131" y="117"/>
                  </a:lnTo>
                  <a:lnTo>
                    <a:pt x="135" y="123"/>
                  </a:lnTo>
                  <a:lnTo>
                    <a:pt x="141" y="127"/>
                  </a:lnTo>
                  <a:lnTo>
                    <a:pt x="149" y="130"/>
                  </a:lnTo>
                  <a:lnTo>
                    <a:pt x="156" y="131"/>
                  </a:lnTo>
                  <a:lnTo>
                    <a:pt x="156" y="131"/>
                  </a:lnTo>
                  <a:lnTo>
                    <a:pt x="163" y="133"/>
                  </a:lnTo>
                  <a:lnTo>
                    <a:pt x="169" y="136"/>
                  </a:lnTo>
                  <a:lnTo>
                    <a:pt x="174" y="140"/>
                  </a:lnTo>
                  <a:lnTo>
                    <a:pt x="178" y="146"/>
                  </a:lnTo>
                  <a:lnTo>
                    <a:pt x="186" y="160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7" y="176"/>
                  </a:lnTo>
                  <a:lnTo>
                    <a:pt x="203" y="177"/>
                  </a:lnTo>
                  <a:lnTo>
                    <a:pt x="215" y="179"/>
                  </a:lnTo>
                  <a:lnTo>
                    <a:pt x="221" y="179"/>
                  </a:lnTo>
                  <a:lnTo>
                    <a:pt x="225" y="180"/>
                  </a:lnTo>
                  <a:lnTo>
                    <a:pt x="228" y="183"/>
                  </a:lnTo>
                  <a:lnTo>
                    <a:pt x="228" y="186"/>
                  </a:lnTo>
                  <a:lnTo>
                    <a:pt x="228" y="186"/>
                  </a:lnTo>
                  <a:lnTo>
                    <a:pt x="230" y="192"/>
                  </a:lnTo>
                  <a:lnTo>
                    <a:pt x="233" y="196"/>
                  </a:lnTo>
                  <a:lnTo>
                    <a:pt x="242" y="205"/>
                  </a:lnTo>
                  <a:lnTo>
                    <a:pt x="252" y="216"/>
                  </a:lnTo>
                  <a:lnTo>
                    <a:pt x="256" y="220"/>
                  </a:lnTo>
                  <a:lnTo>
                    <a:pt x="261" y="226"/>
                  </a:lnTo>
                  <a:lnTo>
                    <a:pt x="261" y="226"/>
                  </a:lnTo>
                  <a:lnTo>
                    <a:pt x="292" y="230"/>
                  </a:lnTo>
                  <a:lnTo>
                    <a:pt x="321" y="232"/>
                  </a:lnTo>
                  <a:lnTo>
                    <a:pt x="321" y="232"/>
                  </a:lnTo>
                  <a:lnTo>
                    <a:pt x="327" y="232"/>
                  </a:lnTo>
                  <a:lnTo>
                    <a:pt x="327" y="232"/>
                  </a:lnTo>
                  <a:lnTo>
                    <a:pt x="351" y="230"/>
                  </a:lnTo>
                  <a:lnTo>
                    <a:pt x="372" y="228"/>
                  </a:lnTo>
                  <a:lnTo>
                    <a:pt x="372" y="228"/>
                  </a:lnTo>
                  <a:lnTo>
                    <a:pt x="373" y="211"/>
                  </a:lnTo>
                  <a:lnTo>
                    <a:pt x="376" y="204"/>
                  </a:lnTo>
                  <a:lnTo>
                    <a:pt x="379" y="198"/>
                  </a:lnTo>
                  <a:lnTo>
                    <a:pt x="379" y="198"/>
                  </a:lnTo>
                  <a:lnTo>
                    <a:pt x="380" y="192"/>
                  </a:lnTo>
                  <a:lnTo>
                    <a:pt x="380" y="189"/>
                  </a:lnTo>
                  <a:lnTo>
                    <a:pt x="379" y="188"/>
                  </a:lnTo>
                  <a:lnTo>
                    <a:pt x="376" y="186"/>
                  </a:lnTo>
                  <a:lnTo>
                    <a:pt x="369" y="185"/>
                  </a:lnTo>
                  <a:lnTo>
                    <a:pt x="361" y="183"/>
                  </a:lnTo>
                  <a:lnTo>
                    <a:pt x="352" y="180"/>
                  </a:lnTo>
                  <a:lnTo>
                    <a:pt x="344" y="176"/>
                  </a:lnTo>
                  <a:lnTo>
                    <a:pt x="335" y="170"/>
                  </a:lnTo>
                  <a:lnTo>
                    <a:pt x="335" y="170"/>
                  </a:lnTo>
                  <a:lnTo>
                    <a:pt x="326" y="162"/>
                  </a:lnTo>
                  <a:lnTo>
                    <a:pt x="315" y="157"/>
                  </a:lnTo>
                  <a:lnTo>
                    <a:pt x="302" y="154"/>
                  </a:lnTo>
                  <a:lnTo>
                    <a:pt x="290" y="151"/>
                  </a:lnTo>
                  <a:lnTo>
                    <a:pt x="277" y="148"/>
                  </a:lnTo>
                  <a:lnTo>
                    <a:pt x="267" y="143"/>
                  </a:lnTo>
                  <a:lnTo>
                    <a:pt x="259" y="139"/>
                  </a:lnTo>
                  <a:lnTo>
                    <a:pt x="256" y="136"/>
                  </a:lnTo>
                  <a:lnTo>
                    <a:pt x="253" y="131"/>
                  </a:lnTo>
                  <a:lnTo>
                    <a:pt x="253" y="131"/>
                  </a:lnTo>
                  <a:lnTo>
                    <a:pt x="249" y="123"/>
                  </a:lnTo>
                  <a:lnTo>
                    <a:pt x="242" y="109"/>
                  </a:lnTo>
                  <a:lnTo>
                    <a:pt x="231" y="95"/>
                  </a:lnTo>
                  <a:lnTo>
                    <a:pt x="219" y="78"/>
                  </a:lnTo>
                  <a:lnTo>
                    <a:pt x="208" y="64"/>
                  </a:lnTo>
                  <a:lnTo>
                    <a:pt x="194" y="52"/>
                  </a:lnTo>
                  <a:lnTo>
                    <a:pt x="182" y="43"/>
                  </a:lnTo>
                  <a:lnTo>
                    <a:pt x="177" y="40"/>
                  </a:lnTo>
                  <a:lnTo>
                    <a:pt x="172" y="40"/>
                  </a:lnTo>
                  <a:lnTo>
                    <a:pt x="172" y="40"/>
                  </a:lnTo>
                  <a:lnTo>
                    <a:pt x="171" y="40"/>
                  </a:lnTo>
                  <a:lnTo>
                    <a:pt x="171" y="40"/>
                  </a:lnTo>
                  <a:lnTo>
                    <a:pt x="150" y="40"/>
                  </a:lnTo>
                  <a:lnTo>
                    <a:pt x="150" y="40"/>
                  </a:lnTo>
                  <a:lnTo>
                    <a:pt x="132" y="40"/>
                  </a:lnTo>
                  <a:lnTo>
                    <a:pt x="115" y="37"/>
                  </a:lnTo>
                  <a:lnTo>
                    <a:pt x="106" y="34"/>
                  </a:lnTo>
                  <a:lnTo>
                    <a:pt x="97" y="30"/>
                  </a:lnTo>
                  <a:lnTo>
                    <a:pt x="88" y="25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66" y="10"/>
                  </a:lnTo>
                  <a:lnTo>
                    <a:pt x="54" y="5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98" name="Freeform: Shape 281">
              <a:extLst>
                <a:ext uri="{FF2B5EF4-FFF2-40B4-BE49-F238E27FC236}">
                  <a16:creationId xmlns:a16="http://schemas.microsoft.com/office/drawing/2014/main" id="{04C63B91-EBFD-9E4B-8803-AB0C4FB4FFC3}"/>
                </a:ext>
              </a:extLst>
            </p:cNvPr>
            <p:cNvSpPr/>
            <p:nvPr/>
          </p:nvSpPr>
          <p:spPr>
            <a:xfrm>
              <a:off x="2765520" y="1807199"/>
              <a:ext cx="69480" cy="27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4" h="78">
                  <a:moveTo>
                    <a:pt x="12" y="0"/>
                  </a:moveTo>
                  <a:lnTo>
                    <a:pt x="12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8"/>
                  </a:lnTo>
                  <a:lnTo>
                    <a:pt x="8" y="13"/>
                  </a:lnTo>
                  <a:lnTo>
                    <a:pt x="23" y="25"/>
                  </a:lnTo>
                  <a:lnTo>
                    <a:pt x="45" y="37"/>
                  </a:lnTo>
                  <a:lnTo>
                    <a:pt x="71" y="49"/>
                  </a:lnTo>
                  <a:lnTo>
                    <a:pt x="101" y="60"/>
                  </a:lnTo>
                  <a:lnTo>
                    <a:pt x="129" y="69"/>
                  </a:lnTo>
                  <a:lnTo>
                    <a:pt x="154" y="76"/>
                  </a:lnTo>
                  <a:lnTo>
                    <a:pt x="166" y="78"/>
                  </a:lnTo>
                  <a:lnTo>
                    <a:pt x="176" y="78"/>
                  </a:lnTo>
                  <a:lnTo>
                    <a:pt x="176" y="78"/>
                  </a:lnTo>
                  <a:lnTo>
                    <a:pt x="182" y="78"/>
                  </a:lnTo>
                  <a:lnTo>
                    <a:pt x="188" y="76"/>
                  </a:lnTo>
                  <a:lnTo>
                    <a:pt x="192" y="73"/>
                  </a:lnTo>
                  <a:lnTo>
                    <a:pt x="194" y="69"/>
                  </a:lnTo>
                  <a:lnTo>
                    <a:pt x="194" y="69"/>
                  </a:lnTo>
                  <a:lnTo>
                    <a:pt x="194" y="65"/>
                  </a:lnTo>
                  <a:lnTo>
                    <a:pt x="189" y="59"/>
                  </a:lnTo>
                  <a:lnTo>
                    <a:pt x="184" y="53"/>
                  </a:lnTo>
                  <a:lnTo>
                    <a:pt x="173" y="47"/>
                  </a:lnTo>
                  <a:lnTo>
                    <a:pt x="150" y="35"/>
                  </a:lnTo>
                  <a:lnTo>
                    <a:pt x="122" y="23"/>
                  </a:lnTo>
                  <a:lnTo>
                    <a:pt x="91" y="13"/>
                  </a:lnTo>
                  <a:lnTo>
                    <a:pt x="59" y="6"/>
                  </a:lnTo>
                  <a:lnTo>
                    <a:pt x="33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399" name="Freeform: Shape 282">
              <a:extLst>
                <a:ext uri="{FF2B5EF4-FFF2-40B4-BE49-F238E27FC236}">
                  <a16:creationId xmlns:a16="http://schemas.microsoft.com/office/drawing/2014/main" id="{383C92F0-7B72-1E44-B59D-E7E00F50E9BE}"/>
                </a:ext>
              </a:extLst>
            </p:cNvPr>
            <p:cNvSpPr/>
            <p:nvPr/>
          </p:nvSpPr>
          <p:spPr>
            <a:xfrm>
              <a:off x="121680" y="968400"/>
              <a:ext cx="2577599" cy="1580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161" h="4390">
                  <a:moveTo>
                    <a:pt x="802" y="0"/>
                  </a:moveTo>
                  <a:lnTo>
                    <a:pt x="796" y="1"/>
                  </a:lnTo>
                  <a:lnTo>
                    <a:pt x="789" y="4"/>
                  </a:lnTo>
                  <a:lnTo>
                    <a:pt x="781" y="9"/>
                  </a:lnTo>
                  <a:lnTo>
                    <a:pt x="772" y="13"/>
                  </a:lnTo>
                  <a:lnTo>
                    <a:pt x="755" y="28"/>
                  </a:lnTo>
                  <a:lnTo>
                    <a:pt x="732" y="47"/>
                  </a:lnTo>
                  <a:lnTo>
                    <a:pt x="724" y="53"/>
                  </a:lnTo>
                  <a:lnTo>
                    <a:pt x="715" y="59"/>
                  </a:lnTo>
                  <a:lnTo>
                    <a:pt x="704" y="63"/>
                  </a:lnTo>
                  <a:lnTo>
                    <a:pt x="695" y="66"/>
                  </a:lnTo>
                  <a:lnTo>
                    <a:pt x="675" y="70"/>
                  </a:lnTo>
                  <a:lnTo>
                    <a:pt x="654" y="72"/>
                  </a:lnTo>
                  <a:lnTo>
                    <a:pt x="636" y="70"/>
                  </a:lnTo>
                  <a:lnTo>
                    <a:pt x="622" y="69"/>
                  </a:lnTo>
                  <a:lnTo>
                    <a:pt x="607" y="69"/>
                  </a:lnTo>
                  <a:lnTo>
                    <a:pt x="588" y="70"/>
                  </a:lnTo>
                  <a:lnTo>
                    <a:pt x="579" y="72"/>
                  </a:lnTo>
                  <a:lnTo>
                    <a:pt x="571" y="73"/>
                  </a:lnTo>
                  <a:lnTo>
                    <a:pt x="566" y="76"/>
                  </a:lnTo>
                  <a:lnTo>
                    <a:pt x="560" y="81"/>
                  </a:lnTo>
                  <a:lnTo>
                    <a:pt x="557" y="85"/>
                  </a:lnTo>
                  <a:lnTo>
                    <a:pt x="557" y="90"/>
                  </a:lnTo>
                  <a:lnTo>
                    <a:pt x="558" y="96"/>
                  </a:lnTo>
                  <a:lnTo>
                    <a:pt x="563" y="100"/>
                  </a:lnTo>
                  <a:lnTo>
                    <a:pt x="573" y="107"/>
                  </a:lnTo>
                  <a:lnTo>
                    <a:pt x="577" y="110"/>
                  </a:lnTo>
                  <a:lnTo>
                    <a:pt x="579" y="115"/>
                  </a:lnTo>
                  <a:lnTo>
                    <a:pt x="577" y="121"/>
                  </a:lnTo>
                  <a:lnTo>
                    <a:pt x="571" y="128"/>
                  </a:lnTo>
                  <a:lnTo>
                    <a:pt x="567" y="133"/>
                  </a:lnTo>
                  <a:lnTo>
                    <a:pt x="561" y="133"/>
                  </a:lnTo>
                  <a:lnTo>
                    <a:pt x="557" y="133"/>
                  </a:lnTo>
                  <a:lnTo>
                    <a:pt x="554" y="131"/>
                  </a:lnTo>
                  <a:lnTo>
                    <a:pt x="546" y="124"/>
                  </a:lnTo>
                  <a:lnTo>
                    <a:pt x="539" y="118"/>
                  </a:lnTo>
                  <a:lnTo>
                    <a:pt x="536" y="116"/>
                  </a:lnTo>
                  <a:lnTo>
                    <a:pt x="532" y="115"/>
                  </a:lnTo>
                  <a:lnTo>
                    <a:pt x="526" y="116"/>
                  </a:lnTo>
                  <a:lnTo>
                    <a:pt x="520" y="121"/>
                  </a:lnTo>
                  <a:lnTo>
                    <a:pt x="514" y="127"/>
                  </a:lnTo>
                  <a:lnTo>
                    <a:pt x="505" y="131"/>
                  </a:lnTo>
                  <a:lnTo>
                    <a:pt x="496" y="135"/>
                  </a:lnTo>
                  <a:lnTo>
                    <a:pt x="486" y="138"/>
                  </a:lnTo>
                  <a:lnTo>
                    <a:pt x="464" y="141"/>
                  </a:lnTo>
                  <a:lnTo>
                    <a:pt x="443" y="141"/>
                  </a:lnTo>
                  <a:lnTo>
                    <a:pt x="428" y="141"/>
                  </a:lnTo>
                  <a:lnTo>
                    <a:pt x="418" y="140"/>
                  </a:lnTo>
                  <a:lnTo>
                    <a:pt x="416" y="140"/>
                  </a:lnTo>
                  <a:lnTo>
                    <a:pt x="412" y="140"/>
                  </a:lnTo>
                  <a:lnTo>
                    <a:pt x="407" y="143"/>
                  </a:lnTo>
                  <a:lnTo>
                    <a:pt x="399" y="149"/>
                  </a:lnTo>
                  <a:lnTo>
                    <a:pt x="387" y="158"/>
                  </a:lnTo>
                  <a:lnTo>
                    <a:pt x="375" y="169"/>
                  </a:lnTo>
                  <a:lnTo>
                    <a:pt x="351" y="192"/>
                  </a:lnTo>
                  <a:lnTo>
                    <a:pt x="334" y="209"/>
                  </a:lnTo>
                  <a:lnTo>
                    <a:pt x="331" y="215"/>
                  </a:lnTo>
                  <a:lnTo>
                    <a:pt x="329" y="221"/>
                  </a:lnTo>
                  <a:lnTo>
                    <a:pt x="329" y="236"/>
                  </a:lnTo>
                  <a:lnTo>
                    <a:pt x="328" y="245"/>
                  </a:lnTo>
                  <a:lnTo>
                    <a:pt x="325" y="255"/>
                  </a:lnTo>
                  <a:lnTo>
                    <a:pt x="317" y="268"/>
                  </a:lnTo>
                  <a:lnTo>
                    <a:pt x="304" y="285"/>
                  </a:lnTo>
                  <a:lnTo>
                    <a:pt x="298" y="289"/>
                  </a:lnTo>
                  <a:lnTo>
                    <a:pt x="292" y="295"/>
                  </a:lnTo>
                  <a:lnTo>
                    <a:pt x="276" y="304"/>
                  </a:lnTo>
                  <a:lnTo>
                    <a:pt x="260" y="310"/>
                  </a:lnTo>
                  <a:lnTo>
                    <a:pt x="241" y="314"/>
                  </a:lnTo>
                  <a:lnTo>
                    <a:pt x="221" y="317"/>
                  </a:lnTo>
                  <a:lnTo>
                    <a:pt x="202" y="320"/>
                  </a:lnTo>
                  <a:lnTo>
                    <a:pt x="165" y="320"/>
                  </a:lnTo>
                  <a:lnTo>
                    <a:pt x="127" y="320"/>
                  </a:lnTo>
                  <a:lnTo>
                    <a:pt x="120" y="322"/>
                  </a:lnTo>
                  <a:lnTo>
                    <a:pt x="115" y="324"/>
                  </a:lnTo>
                  <a:lnTo>
                    <a:pt x="114" y="329"/>
                  </a:lnTo>
                  <a:lnTo>
                    <a:pt x="112" y="335"/>
                  </a:lnTo>
                  <a:lnTo>
                    <a:pt x="112" y="350"/>
                  </a:lnTo>
                  <a:lnTo>
                    <a:pt x="111" y="357"/>
                  </a:lnTo>
                  <a:lnTo>
                    <a:pt x="108" y="364"/>
                  </a:lnTo>
                  <a:lnTo>
                    <a:pt x="105" y="370"/>
                  </a:lnTo>
                  <a:lnTo>
                    <a:pt x="105" y="373"/>
                  </a:lnTo>
                  <a:lnTo>
                    <a:pt x="105" y="376"/>
                  </a:lnTo>
                  <a:lnTo>
                    <a:pt x="109" y="382"/>
                  </a:lnTo>
                  <a:lnTo>
                    <a:pt x="118" y="389"/>
                  </a:lnTo>
                  <a:lnTo>
                    <a:pt x="130" y="395"/>
                  </a:lnTo>
                  <a:lnTo>
                    <a:pt x="145" y="401"/>
                  </a:lnTo>
                  <a:lnTo>
                    <a:pt x="164" y="407"/>
                  </a:lnTo>
                  <a:lnTo>
                    <a:pt x="186" y="413"/>
                  </a:lnTo>
                  <a:lnTo>
                    <a:pt x="198" y="418"/>
                  </a:lnTo>
                  <a:lnTo>
                    <a:pt x="208" y="423"/>
                  </a:lnTo>
                  <a:lnTo>
                    <a:pt x="220" y="429"/>
                  </a:lnTo>
                  <a:lnTo>
                    <a:pt x="230" y="437"/>
                  </a:lnTo>
                  <a:lnTo>
                    <a:pt x="239" y="446"/>
                  </a:lnTo>
                  <a:lnTo>
                    <a:pt x="248" y="454"/>
                  </a:lnTo>
                  <a:lnTo>
                    <a:pt x="264" y="474"/>
                  </a:lnTo>
                  <a:lnTo>
                    <a:pt x="279" y="493"/>
                  </a:lnTo>
                  <a:lnTo>
                    <a:pt x="289" y="511"/>
                  </a:lnTo>
                  <a:lnTo>
                    <a:pt x="297" y="525"/>
                  </a:lnTo>
                  <a:lnTo>
                    <a:pt x="301" y="536"/>
                  </a:lnTo>
                  <a:lnTo>
                    <a:pt x="304" y="540"/>
                  </a:lnTo>
                  <a:lnTo>
                    <a:pt x="310" y="543"/>
                  </a:lnTo>
                  <a:lnTo>
                    <a:pt x="319" y="544"/>
                  </a:lnTo>
                  <a:lnTo>
                    <a:pt x="328" y="544"/>
                  </a:lnTo>
                  <a:lnTo>
                    <a:pt x="349" y="543"/>
                  </a:lnTo>
                  <a:lnTo>
                    <a:pt x="369" y="542"/>
                  </a:lnTo>
                  <a:lnTo>
                    <a:pt x="391" y="539"/>
                  </a:lnTo>
                  <a:lnTo>
                    <a:pt x="409" y="539"/>
                  </a:lnTo>
                  <a:lnTo>
                    <a:pt x="421" y="539"/>
                  </a:lnTo>
                  <a:lnTo>
                    <a:pt x="425" y="540"/>
                  </a:lnTo>
                  <a:lnTo>
                    <a:pt x="430" y="543"/>
                  </a:lnTo>
                  <a:lnTo>
                    <a:pt x="431" y="544"/>
                  </a:lnTo>
                  <a:lnTo>
                    <a:pt x="434" y="549"/>
                  </a:lnTo>
                  <a:lnTo>
                    <a:pt x="434" y="556"/>
                  </a:lnTo>
                  <a:lnTo>
                    <a:pt x="434" y="567"/>
                  </a:lnTo>
                  <a:lnTo>
                    <a:pt x="433" y="577"/>
                  </a:lnTo>
                  <a:lnTo>
                    <a:pt x="433" y="586"/>
                  </a:lnTo>
                  <a:lnTo>
                    <a:pt x="434" y="590"/>
                  </a:lnTo>
                  <a:lnTo>
                    <a:pt x="437" y="593"/>
                  </a:lnTo>
                  <a:lnTo>
                    <a:pt x="440" y="598"/>
                  </a:lnTo>
                  <a:lnTo>
                    <a:pt x="444" y="599"/>
                  </a:lnTo>
                  <a:lnTo>
                    <a:pt x="450" y="602"/>
                  </a:lnTo>
                  <a:lnTo>
                    <a:pt x="458" y="603"/>
                  </a:lnTo>
                  <a:lnTo>
                    <a:pt x="471" y="605"/>
                  </a:lnTo>
                  <a:lnTo>
                    <a:pt x="483" y="605"/>
                  </a:lnTo>
                  <a:lnTo>
                    <a:pt x="493" y="603"/>
                  </a:lnTo>
                  <a:lnTo>
                    <a:pt x="502" y="605"/>
                  </a:lnTo>
                  <a:lnTo>
                    <a:pt x="509" y="607"/>
                  </a:lnTo>
                  <a:lnTo>
                    <a:pt x="515" y="610"/>
                  </a:lnTo>
                  <a:lnTo>
                    <a:pt x="518" y="615"/>
                  </a:lnTo>
                  <a:lnTo>
                    <a:pt x="520" y="620"/>
                  </a:lnTo>
                  <a:lnTo>
                    <a:pt x="518" y="621"/>
                  </a:lnTo>
                  <a:lnTo>
                    <a:pt x="517" y="624"/>
                  </a:lnTo>
                  <a:lnTo>
                    <a:pt x="514" y="626"/>
                  </a:lnTo>
                  <a:lnTo>
                    <a:pt x="504" y="626"/>
                  </a:lnTo>
                  <a:lnTo>
                    <a:pt x="492" y="627"/>
                  </a:lnTo>
                  <a:lnTo>
                    <a:pt x="477" y="627"/>
                  </a:lnTo>
                  <a:lnTo>
                    <a:pt x="462" y="629"/>
                  </a:lnTo>
                  <a:lnTo>
                    <a:pt x="447" y="632"/>
                  </a:lnTo>
                  <a:lnTo>
                    <a:pt x="440" y="635"/>
                  </a:lnTo>
                  <a:lnTo>
                    <a:pt x="434" y="639"/>
                  </a:lnTo>
                  <a:lnTo>
                    <a:pt x="421" y="649"/>
                  </a:lnTo>
                  <a:lnTo>
                    <a:pt x="407" y="658"/>
                  </a:lnTo>
                  <a:lnTo>
                    <a:pt x="397" y="663"/>
                  </a:lnTo>
                  <a:lnTo>
                    <a:pt x="390" y="664"/>
                  </a:lnTo>
                  <a:lnTo>
                    <a:pt x="385" y="664"/>
                  </a:lnTo>
                  <a:lnTo>
                    <a:pt x="381" y="663"/>
                  </a:lnTo>
                  <a:lnTo>
                    <a:pt x="378" y="660"/>
                  </a:lnTo>
                  <a:lnTo>
                    <a:pt x="375" y="657"/>
                  </a:lnTo>
                  <a:lnTo>
                    <a:pt x="371" y="652"/>
                  </a:lnTo>
                  <a:lnTo>
                    <a:pt x="363" y="649"/>
                  </a:lnTo>
                  <a:lnTo>
                    <a:pt x="354" y="648"/>
                  </a:lnTo>
                  <a:lnTo>
                    <a:pt x="344" y="646"/>
                  </a:lnTo>
                  <a:lnTo>
                    <a:pt x="328" y="648"/>
                  </a:lnTo>
                  <a:lnTo>
                    <a:pt x="313" y="649"/>
                  </a:lnTo>
                  <a:lnTo>
                    <a:pt x="285" y="652"/>
                  </a:lnTo>
                  <a:lnTo>
                    <a:pt x="281" y="654"/>
                  </a:lnTo>
                  <a:lnTo>
                    <a:pt x="278" y="652"/>
                  </a:lnTo>
                  <a:lnTo>
                    <a:pt x="275" y="652"/>
                  </a:lnTo>
                  <a:lnTo>
                    <a:pt x="273" y="649"/>
                  </a:lnTo>
                  <a:lnTo>
                    <a:pt x="273" y="648"/>
                  </a:lnTo>
                  <a:lnTo>
                    <a:pt x="272" y="642"/>
                  </a:lnTo>
                  <a:lnTo>
                    <a:pt x="275" y="635"/>
                  </a:lnTo>
                  <a:lnTo>
                    <a:pt x="281" y="618"/>
                  </a:lnTo>
                  <a:lnTo>
                    <a:pt x="283" y="611"/>
                  </a:lnTo>
                  <a:lnTo>
                    <a:pt x="285" y="605"/>
                  </a:lnTo>
                  <a:lnTo>
                    <a:pt x="283" y="602"/>
                  </a:lnTo>
                  <a:lnTo>
                    <a:pt x="283" y="599"/>
                  </a:lnTo>
                  <a:lnTo>
                    <a:pt x="278" y="593"/>
                  </a:lnTo>
                  <a:lnTo>
                    <a:pt x="269" y="590"/>
                  </a:lnTo>
                  <a:lnTo>
                    <a:pt x="257" y="589"/>
                  </a:lnTo>
                  <a:lnTo>
                    <a:pt x="244" y="590"/>
                  </a:lnTo>
                  <a:lnTo>
                    <a:pt x="230" y="593"/>
                  </a:lnTo>
                  <a:lnTo>
                    <a:pt x="214" y="599"/>
                  </a:lnTo>
                  <a:lnTo>
                    <a:pt x="196" y="608"/>
                  </a:lnTo>
                  <a:lnTo>
                    <a:pt x="170" y="623"/>
                  </a:lnTo>
                  <a:lnTo>
                    <a:pt x="164" y="627"/>
                  </a:lnTo>
                  <a:lnTo>
                    <a:pt x="160" y="632"/>
                  </a:lnTo>
                  <a:lnTo>
                    <a:pt x="160" y="635"/>
                  </a:lnTo>
                  <a:lnTo>
                    <a:pt x="160" y="637"/>
                  </a:lnTo>
                  <a:lnTo>
                    <a:pt x="160" y="642"/>
                  </a:lnTo>
                  <a:lnTo>
                    <a:pt x="158" y="649"/>
                  </a:lnTo>
                  <a:lnTo>
                    <a:pt x="157" y="654"/>
                  </a:lnTo>
                  <a:lnTo>
                    <a:pt x="155" y="657"/>
                  </a:lnTo>
                  <a:lnTo>
                    <a:pt x="152" y="658"/>
                  </a:lnTo>
                  <a:lnTo>
                    <a:pt x="149" y="658"/>
                  </a:lnTo>
                  <a:lnTo>
                    <a:pt x="143" y="657"/>
                  </a:lnTo>
                  <a:lnTo>
                    <a:pt x="136" y="654"/>
                  </a:lnTo>
                  <a:lnTo>
                    <a:pt x="127" y="651"/>
                  </a:lnTo>
                  <a:lnTo>
                    <a:pt x="118" y="649"/>
                  </a:lnTo>
                  <a:lnTo>
                    <a:pt x="108" y="651"/>
                  </a:lnTo>
                  <a:lnTo>
                    <a:pt x="96" y="657"/>
                  </a:lnTo>
                  <a:lnTo>
                    <a:pt x="84" y="664"/>
                  </a:lnTo>
                  <a:lnTo>
                    <a:pt x="69" y="670"/>
                  </a:lnTo>
                  <a:lnTo>
                    <a:pt x="40" y="683"/>
                  </a:lnTo>
                  <a:lnTo>
                    <a:pt x="27" y="691"/>
                  </a:lnTo>
                  <a:lnTo>
                    <a:pt x="16" y="697"/>
                  </a:lnTo>
                  <a:lnTo>
                    <a:pt x="7" y="704"/>
                  </a:lnTo>
                  <a:lnTo>
                    <a:pt x="2" y="711"/>
                  </a:lnTo>
                  <a:lnTo>
                    <a:pt x="0" y="714"/>
                  </a:lnTo>
                  <a:lnTo>
                    <a:pt x="2" y="719"/>
                  </a:lnTo>
                  <a:lnTo>
                    <a:pt x="4" y="722"/>
                  </a:lnTo>
                  <a:lnTo>
                    <a:pt x="9" y="725"/>
                  </a:lnTo>
                  <a:lnTo>
                    <a:pt x="21" y="731"/>
                  </a:lnTo>
                  <a:lnTo>
                    <a:pt x="37" y="736"/>
                  </a:lnTo>
                  <a:lnTo>
                    <a:pt x="72" y="745"/>
                  </a:lnTo>
                  <a:lnTo>
                    <a:pt x="103" y="751"/>
                  </a:lnTo>
                  <a:lnTo>
                    <a:pt x="108" y="753"/>
                  </a:lnTo>
                  <a:lnTo>
                    <a:pt x="111" y="754"/>
                  </a:lnTo>
                  <a:lnTo>
                    <a:pt x="111" y="756"/>
                  </a:lnTo>
                  <a:lnTo>
                    <a:pt x="111" y="759"/>
                  </a:lnTo>
                  <a:lnTo>
                    <a:pt x="106" y="763"/>
                  </a:lnTo>
                  <a:lnTo>
                    <a:pt x="99" y="767"/>
                  </a:lnTo>
                  <a:lnTo>
                    <a:pt x="92" y="773"/>
                  </a:lnTo>
                  <a:lnTo>
                    <a:pt x="86" y="778"/>
                  </a:lnTo>
                  <a:lnTo>
                    <a:pt x="86" y="781"/>
                  </a:lnTo>
                  <a:lnTo>
                    <a:pt x="86" y="782"/>
                  </a:lnTo>
                  <a:lnTo>
                    <a:pt x="87" y="784"/>
                  </a:lnTo>
                  <a:lnTo>
                    <a:pt x="90" y="785"/>
                  </a:lnTo>
                  <a:lnTo>
                    <a:pt x="99" y="790"/>
                  </a:lnTo>
                  <a:lnTo>
                    <a:pt x="103" y="794"/>
                  </a:lnTo>
                  <a:lnTo>
                    <a:pt x="108" y="800"/>
                  </a:lnTo>
                  <a:lnTo>
                    <a:pt x="112" y="807"/>
                  </a:lnTo>
                  <a:lnTo>
                    <a:pt x="117" y="815"/>
                  </a:lnTo>
                  <a:lnTo>
                    <a:pt x="123" y="822"/>
                  </a:lnTo>
                  <a:lnTo>
                    <a:pt x="131" y="829"/>
                  </a:lnTo>
                  <a:lnTo>
                    <a:pt x="143" y="837"/>
                  </a:lnTo>
                  <a:lnTo>
                    <a:pt x="154" y="841"/>
                  </a:lnTo>
                  <a:lnTo>
                    <a:pt x="167" y="844"/>
                  </a:lnTo>
                  <a:lnTo>
                    <a:pt x="180" y="846"/>
                  </a:lnTo>
                  <a:lnTo>
                    <a:pt x="195" y="847"/>
                  </a:lnTo>
                  <a:lnTo>
                    <a:pt x="225" y="846"/>
                  </a:lnTo>
                  <a:lnTo>
                    <a:pt x="252" y="841"/>
                  </a:lnTo>
                  <a:lnTo>
                    <a:pt x="278" y="838"/>
                  </a:lnTo>
                  <a:lnTo>
                    <a:pt x="294" y="837"/>
                  </a:lnTo>
                  <a:lnTo>
                    <a:pt x="300" y="838"/>
                  </a:lnTo>
                  <a:lnTo>
                    <a:pt x="307" y="840"/>
                  </a:lnTo>
                  <a:lnTo>
                    <a:pt x="319" y="846"/>
                  </a:lnTo>
                  <a:lnTo>
                    <a:pt x="331" y="850"/>
                  </a:lnTo>
                  <a:lnTo>
                    <a:pt x="337" y="852"/>
                  </a:lnTo>
                  <a:lnTo>
                    <a:pt x="343" y="853"/>
                  </a:lnTo>
                  <a:lnTo>
                    <a:pt x="347" y="852"/>
                  </a:lnTo>
                  <a:lnTo>
                    <a:pt x="350" y="852"/>
                  </a:lnTo>
                  <a:lnTo>
                    <a:pt x="354" y="849"/>
                  </a:lnTo>
                  <a:lnTo>
                    <a:pt x="357" y="846"/>
                  </a:lnTo>
                  <a:lnTo>
                    <a:pt x="373" y="829"/>
                  </a:lnTo>
                  <a:lnTo>
                    <a:pt x="385" y="821"/>
                  </a:lnTo>
                  <a:lnTo>
                    <a:pt x="399" y="812"/>
                  </a:lnTo>
                  <a:lnTo>
                    <a:pt x="412" y="804"/>
                  </a:lnTo>
                  <a:lnTo>
                    <a:pt x="427" y="797"/>
                  </a:lnTo>
                  <a:lnTo>
                    <a:pt x="441" y="792"/>
                  </a:lnTo>
                  <a:lnTo>
                    <a:pt x="455" y="791"/>
                  </a:lnTo>
                  <a:lnTo>
                    <a:pt x="464" y="792"/>
                  </a:lnTo>
                  <a:lnTo>
                    <a:pt x="470" y="794"/>
                  </a:lnTo>
                  <a:lnTo>
                    <a:pt x="477" y="797"/>
                  </a:lnTo>
                  <a:lnTo>
                    <a:pt x="483" y="801"/>
                  </a:lnTo>
                  <a:lnTo>
                    <a:pt x="489" y="807"/>
                  </a:lnTo>
                  <a:lnTo>
                    <a:pt x="492" y="812"/>
                  </a:lnTo>
                  <a:lnTo>
                    <a:pt x="493" y="816"/>
                  </a:lnTo>
                  <a:lnTo>
                    <a:pt x="492" y="821"/>
                  </a:lnTo>
                  <a:lnTo>
                    <a:pt x="490" y="824"/>
                  </a:lnTo>
                  <a:lnTo>
                    <a:pt x="487" y="826"/>
                  </a:lnTo>
                  <a:lnTo>
                    <a:pt x="480" y="831"/>
                  </a:lnTo>
                  <a:lnTo>
                    <a:pt x="470" y="834"/>
                  </a:lnTo>
                  <a:lnTo>
                    <a:pt x="462" y="838"/>
                  </a:lnTo>
                  <a:lnTo>
                    <a:pt x="461" y="841"/>
                  </a:lnTo>
                  <a:lnTo>
                    <a:pt x="459" y="843"/>
                  </a:lnTo>
                  <a:lnTo>
                    <a:pt x="461" y="847"/>
                  </a:lnTo>
                  <a:lnTo>
                    <a:pt x="462" y="850"/>
                  </a:lnTo>
                  <a:lnTo>
                    <a:pt x="470" y="859"/>
                  </a:lnTo>
                  <a:lnTo>
                    <a:pt x="477" y="869"/>
                  </a:lnTo>
                  <a:lnTo>
                    <a:pt x="483" y="883"/>
                  </a:lnTo>
                  <a:lnTo>
                    <a:pt x="486" y="894"/>
                  </a:lnTo>
                  <a:lnTo>
                    <a:pt x="487" y="909"/>
                  </a:lnTo>
                  <a:lnTo>
                    <a:pt x="487" y="915"/>
                  </a:lnTo>
                  <a:lnTo>
                    <a:pt x="486" y="921"/>
                  </a:lnTo>
                  <a:lnTo>
                    <a:pt x="484" y="927"/>
                  </a:lnTo>
                  <a:lnTo>
                    <a:pt x="481" y="933"/>
                  </a:lnTo>
                  <a:lnTo>
                    <a:pt x="475" y="939"/>
                  </a:lnTo>
                  <a:lnTo>
                    <a:pt x="471" y="943"/>
                  </a:lnTo>
                  <a:lnTo>
                    <a:pt x="459" y="951"/>
                  </a:lnTo>
                  <a:lnTo>
                    <a:pt x="449" y="955"/>
                  </a:lnTo>
                  <a:lnTo>
                    <a:pt x="439" y="956"/>
                  </a:lnTo>
                  <a:lnTo>
                    <a:pt x="430" y="958"/>
                  </a:lnTo>
                  <a:lnTo>
                    <a:pt x="416" y="956"/>
                  </a:lnTo>
                  <a:lnTo>
                    <a:pt x="405" y="954"/>
                  </a:lnTo>
                  <a:lnTo>
                    <a:pt x="394" y="952"/>
                  </a:lnTo>
                  <a:lnTo>
                    <a:pt x="384" y="951"/>
                  </a:lnTo>
                  <a:lnTo>
                    <a:pt x="381" y="951"/>
                  </a:lnTo>
                  <a:lnTo>
                    <a:pt x="378" y="952"/>
                  </a:lnTo>
                  <a:lnTo>
                    <a:pt x="375" y="956"/>
                  </a:lnTo>
                  <a:lnTo>
                    <a:pt x="372" y="962"/>
                  </a:lnTo>
                  <a:lnTo>
                    <a:pt x="369" y="970"/>
                  </a:lnTo>
                  <a:lnTo>
                    <a:pt x="366" y="980"/>
                  </a:lnTo>
                  <a:lnTo>
                    <a:pt x="362" y="989"/>
                  </a:lnTo>
                  <a:lnTo>
                    <a:pt x="356" y="999"/>
                  </a:lnTo>
                  <a:lnTo>
                    <a:pt x="347" y="1008"/>
                  </a:lnTo>
                  <a:lnTo>
                    <a:pt x="338" y="1013"/>
                  </a:lnTo>
                  <a:lnTo>
                    <a:pt x="331" y="1014"/>
                  </a:lnTo>
                  <a:lnTo>
                    <a:pt x="322" y="1013"/>
                  </a:lnTo>
                  <a:lnTo>
                    <a:pt x="315" y="1010"/>
                  </a:lnTo>
                  <a:lnTo>
                    <a:pt x="297" y="999"/>
                  </a:lnTo>
                  <a:lnTo>
                    <a:pt x="288" y="993"/>
                  </a:lnTo>
                  <a:lnTo>
                    <a:pt x="279" y="988"/>
                  </a:lnTo>
                  <a:lnTo>
                    <a:pt x="269" y="985"/>
                  </a:lnTo>
                  <a:lnTo>
                    <a:pt x="258" y="983"/>
                  </a:lnTo>
                  <a:lnTo>
                    <a:pt x="251" y="983"/>
                  </a:lnTo>
                  <a:lnTo>
                    <a:pt x="245" y="985"/>
                  </a:lnTo>
                  <a:lnTo>
                    <a:pt x="241" y="988"/>
                  </a:lnTo>
                  <a:lnTo>
                    <a:pt x="238" y="990"/>
                  </a:lnTo>
                  <a:lnTo>
                    <a:pt x="235" y="995"/>
                  </a:lnTo>
                  <a:lnTo>
                    <a:pt x="232" y="999"/>
                  </a:lnTo>
                  <a:lnTo>
                    <a:pt x="229" y="1010"/>
                  </a:lnTo>
                  <a:lnTo>
                    <a:pt x="227" y="1021"/>
                  </a:lnTo>
                  <a:lnTo>
                    <a:pt x="227" y="1033"/>
                  </a:lnTo>
                  <a:lnTo>
                    <a:pt x="229" y="1055"/>
                  </a:lnTo>
                  <a:lnTo>
                    <a:pt x="229" y="1058"/>
                  </a:lnTo>
                  <a:lnTo>
                    <a:pt x="227" y="1061"/>
                  </a:lnTo>
                  <a:lnTo>
                    <a:pt x="225" y="1063"/>
                  </a:lnTo>
                  <a:lnTo>
                    <a:pt x="221" y="1064"/>
                  </a:lnTo>
                  <a:lnTo>
                    <a:pt x="211" y="1067"/>
                  </a:lnTo>
                  <a:lnTo>
                    <a:pt x="201" y="1069"/>
                  </a:lnTo>
                  <a:lnTo>
                    <a:pt x="188" y="1072"/>
                  </a:lnTo>
                  <a:lnTo>
                    <a:pt x="182" y="1075"/>
                  </a:lnTo>
                  <a:lnTo>
                    <a:pt x="176" y="1078"/>
                  </a:lnTo>
                  <a:lnTo>
                    <a:pt x="171" y="1083"/>
                  </a:lnTo>
                  <a:lnTo>
                    <a:pt x="167" y="1089"/>
                  </a:lnTo>
                  <a:lnTo>
                    <a:pt x="162" y="1097"/>
                  </a:lnTo>
                  <a:lnTo>
                    <a:pt x="160" y="1107"/>
                  </a:lnTo>
                  <a:lnTo>
                    <a:pt x="157" y="1116"/>
                  </a:lnTo>
                  <a:lnTo>
                    <a:pt x="152" y="1123"/>
                  </a:lnTo>
                  <a:lnTo>
                    <a:pt x="148" y="1128"/>
                  </a:lnTo>
                  <a:lnTo>
                    <a:pt x="142" y="1132"/>
                  </a:lnTo>
                  <a:lnTo>
                    <a:pt x="137" y="1135"/>
                  </a:lnTo>
                  <a:lnTo>
                    <a:pt x="131" y="1137"/>
                  </a:lnTo>
                  <a:lnTo>
                    <a:pt x="123" y="1138"/>
                  </a:lnTo>
                  <a:lnTo>
                    <a:pt x="115" y="1140"/>
                  </a:lnTo>
                  <a:lnTo>
                    <a:pt x="112" y="1141"/>
                  </a:lnTo>
                  <a:lnTo>
                    <a:pt x="112" y="1144"/>
                  </a:lnTo>
                  <a:lnTo>
                    <a:pt x="112" y="1148"/>
                  </a:lnTo>
                  <a:lnTo>
                    <a:pt x="115" y="1153"/>
                  </a:lnTo>
                  <a:lnTo>
                    <a:pt x="126" y="1169"/>
                  </a:lnTo>
                  <a:lnTo>
                    <a:pt x="137" y="1185"/>
                  </a:lnTo>
                  <a:lnTo>
                    <a:pt x="148" y="1196"/>
                  </a:lnTo>
                  <a:lnTo>
                    <a:pt x="154" y="1200"/>
                  </a:lnTo>
                  <a:lnTo>
                    <a:pt x="160" y="1203"/>
                  </a:lnTo>
                  <a:lnTo>
                    <a:pt x="171" y="1203"/>
                  </a:lnTo>
                  <a:lnTo>
                    <a:pt x="179" y="1206"/>
                  </a:lnTo>
                  <a:lnTo>
                    <a:pt x="189" y="1212"/>
                  </a:lnTo>
                  <a:lnTo>
                    <a:pt x="193" y="1215"/>
                  </a:lnTo>
                  <a:lnTo>
                    <a:pt x="196" y="1221"/>
                  </a:lnTo>
                  <a:lnTo>
                    <a:pt x="198" y="1225"/>
                  </a:lnTo>
                  <a:lnTo>
                    <a:pt x="198" y="1230"/>
                  </a:lnTo>
                  <a:lnTo>
                    <a:pt x="193" y="1240"/>
                  </a:lnTo>
                  <a:lnTo>
                    <a:pt x="188" y="1250"/>
                  </a:lnTo>
                  <a:lnTo>
                    <a:pt x="182" y="1261"/>
                  </a:lnTo>
                  <a:lnTo>
                    <a:pt x="177" y="1268"/>
                  </a:lnTo>
                  <a:lnTo>
                    <a:pt x="177" y="1272"/>
                  </a:lnTo>
                  <a:lnTo>
                    <a:pt x="179" y="1275"/>
                  </a:lnTo>
                  <a:lnTo>
                    <a:pt x="182" y="1277"/>
                  </a:lnTo>
                  <a:lnTo>
                    <a:pt x="186" y="1278"/>
                  </a:lnTo>
                  <a:lnTo>
                    <a:pt x="192" y="1280"/>
                  </a:lnTo>
                  <a:lnTo>
                    <a:pt x="198" y="1283"/>
                  </a:lnTo>
                  <a:lnTo>
                    <a:pt x="210" y="1292"/>
                  </a:lnTo>
                  <a:lnTo>
                    <a:pt x="221" y="1302"/>
                  </a:lnTo>
                  <a:lnTo>
                    <a:pt x="233" y="1315"/>
                  </a:lnTo>
                  <a:lnTo>
                    <a:pt x="255" y="1340"/>
                  </a:lnTo>
                  <a:lnTo>
                    <a:pt x="264" y="1352"/>
                  </a:lnTo>
                  <a:lnTo>
                    <a:pt x="273" y="1361"/>
                  </a:lnTo>
                  <a:lnTo>
                    <a:pt x="278" y="1364"/>
                  </a:lnTo>
                  <a:lnTo>
                    <a:pt x="282" y="1367"/>
                  </a:lnTo>
                  <a:lnTo>
                    <a:pt x="291" y="1368"/>
                  </a:lnTo>
                  <a:lnTo>
                    <a:pt x="298" y="1367"/>
                  </a:lnTo>
                  <a:lnTo>
                    <a:pt x="306" y="1366"/>
                  </a:lnTo>
                  <a:lnTo>
                    <a:pt x="320" y="1360"/>
                  </a:lnTo>
                  <a:lnTo>
                    <a:pt x="338" y="1352"/>
                  </a:lnTo>
                  <a:lnTo>
                    <a:pt x="347" y="1351"/>
                  </a:lnTo>
                  <a:lnTo>
                    <a:pt x="356" y="1349"/>
                  </a:lnTo>
                  <a:lnTo>
                    <a:pt x="365" y="1346"/>
                  </a:lnTo>
                  <a:lnTo>
                    <a:pt x="371" y="1343"/>
                  </a:lnTo>
                  <a:lnTo>
                    <a:pt x="375" y="1337"/>
                  </a:lnTo>
                  <a:lnTo>
                    <a:pt x="378" y="1332"/>
                  </a:lnTo>
                  <a:lnTo>
                    <a:pt x="381" y="1320"/>
                  </a:lnTo>
                  <a:lnTo>
                    <a:pt x="382" y="1317"/>
                  </a:lnTo>
                  <a:lnTo>
                    <a:pt x="385" y="1315"/>
                  </a:lnTo>
                  <a:lnTo>
                    <a:pt x="388" y="1317"/>
                  </a:lnTo>
                  <a:lnTo>
                    <a:pt x="393" y="1320"/>
                  </a:lnTo>
                  <a:lnTo>
                    <a:pt x="400" y="1327"/>
                  </a:lnTo>
                  <a:lnTo>
                    <a:pt x="407" y="1337"/>
                  </a:lnTo>
                  <a:lnTo>
                    <a:pt x="414" y="1349"/>
                  </a:lnTo>
                  <a:lnTo>
                    <a:pt x="419" y="1361"/>
                  </a:lnTo>
                  <a:lnTo>
                    <a:pt x="424" y="1373"/>
                  </a:lnTo>
                  <a:lnTo>
                    <a:pt x="425" y="1383"/>
                  </a:lnTo>
                  <a:lnTo>
                    <a:pt x="425" y="1388"/>
                  </a:lnTo>
                  <a:lnTo>
                    <a:pt x="425" y="1392"/>
                  </a:lnTo>
                  <a:lnTo>
                    <a:pt x="424" y="1397"/>
                  </a:lnTo>
                  <a:lnTo>
                    <a:pt x="421" y="1400"/>
                  </a:lnTo>
                  <a:lnTo>
                    <a:pt x="418" y="1401"/>
                  </a:lnTo>
                  <a:lnTo>
                    <a:pt x="415" y="1405"/>
                  </a:lnTo>
                  <a:lnTo>
                    <a:pt x="412" y="1413"/>
                  </a:lnTo>
                  <a:lnTo>
                    <a:pt x="412" y="1422"/>
                  </a:lnTo>
                  <a:lnTo>
                    <a:pt x="412" y="1432"/>
                  </a:lnTo>
                  <a:lnTo>
                    <a:pt x="414" y="1453"/>
                  </a:lnTo>
                  <a:lnTo>
                    <a:pt x="415" y="1461"/>
                  </a:lnTo>
                  <a:lnTo>
                    <a:pt x="414" y="1469"/>
                  </a:lnTo>
                  <a:lnTo>
                    <a:pt x="415" y="1472"/>
                  </a:lnTo>
                  <a:lnTo>
                    <a:pt x="415" y="1475"/>
                  </a:lnTo>
                  <a:lnTo>
                    <a:pt x="421" y="1478"/>
                  </a:lnTo>
                  <a:lnTo>
                    <a:pt x="428" y="1479"/>
                  </a:lnTo>
                  <a:lnTo>
                    <a:pt x="439" y="1481"/>
                  </a:lnTo>
                  <a:lnTo>
                    <a:pt x="456" y="1479"/>
                  </a:lnTo>
                  <a:lnTo>
                    <a:pt x="472" y="1475"/>
                  </a:lnTo>
                  <a:lnTo>
                    <a:pt x="478" y="1472"/>
                  </a:lnTo>
                  <a:lnTo>
                    <a:pt x="484" y="1469"/>
                  </a:lnTo>
                  <a:lnTo>
                    <a:pt x="489" y="1464"/>
                  </a:lnTo>
                  <a:lnTo>
                    <a:pt x="490" y="1460"/>
                  </a:lnTo>
                  <a:lnTo>
                    <a:pt x="492" y="1456"/>
                  </a:lnTo>
                  <a:lnTo>
                    <a:pt x="495" y="1453"/>
                  </a:lnTo>
                  <a:lnTo>
                    <a:pt x="499" y="1450"/>
                  </a:lnTo>
                  <a:lnTo>
                    <a:pt x="504" y="1447"/>
                  </a:lnTo>
                  <a:lnTo>
                    <a:pt x="514" y="1444"/>
                  </a:lnTo>
                  <a:lnTo>
                    <a:pt x="527" y="1442"/>
                  </a:lnTo>
                  <a:lnTo>
                    <a:pt x="543" y="1444"/>
                  </a:lnTo>
                  <a:lnTo>
                    <a:pt x="560" y="1448"/>
                  </a:lnTo>
                  <a:lnTo>
                    <a:pt x="567" y="1451"/>
                  </a:lnTo>
                  <a:lnTo>
                    <a:pt x="574" y="1456"/>
                  </a:lnTo>
                  <a:lnTo>
                    <a:pt x="582" y="1461"/>
                  </a:lnTo>
                  <a:lnTo>
                    <a:pt x="588" y="1467"/>
                  </a:lnTo>
                  <a:lnTo>
                    <a:pt x="601" y="1481"/>
                  </a:lnTo>
                  <a:lnTo>
                    <a:pt x="611" y="1491"/>
                  </a:lnTo>
                  <a:lnTo>
                    <a:pt x="619" y="1497"/>
                  </a:lnTo>
                  <a:lnTo>
                    <a:pt x="625" y="1500"/>
                  </a:lnTo>
                  <a:lnTo>
                    <a:pt x="627" y="1498"/>
                  </a:lnTo>
                  <a:lnTo>
                    <a:pt x="630" y="1495"/>
                  </a:lnTo>
                  <a:lnTo>
                    <a:pt x="630" y="1490"/>
                  </a:lnTo>
                  <a:lnTo>
                    <a:pt x="632" y="1482"/>
                  </a:lnTo>
                  <a:lnTo>
                    <a:pt x="632" y="1473"/>
                  </a:lnTo>
                  <a:lnTo>
                    <a:pt x="633" y="1466"/>
                  </a:lnTo>
                  <a:lnTo>
                    <a:pt x="636" y="1458"/>
                  </a:lnTo>
                  <a:lnTo>
                    <a:pt x="641" y="1451"/>
                  </a:lnTo>
                  <a:lnTo>
                    <a:pt x="644" y="1445"/>
                  </a:lnTo>
                  <a:lnTo>
                    <a:pt x="648" y="1441"/>
                  </a:lnTo>
                  <a:lnTo>
                    <a:pt x="653" y="1438"/>
                  </a:lnTo>
                  <a:lnTo>
                    <a:pt x="656" y="1438"/>
                  </a:lnTo>
                  <a:lnTo>
                    <a:pt x="659" y="1438"/>
                  </a:lnTo>
                  <a:lnTo>
                    <a:pt x="660" y="1439"/>
                  </a:lnTo>
                  <a:lnTo>
                    <a:pt x="661" y="1445"/>
                  </a:lnTo>
                  <a:lnTo>
                    <a:pt x="661" y="1451"/>
                  </a:lnTo>
                  <a:lnTo>
                    <a:pt x="663" y="1454"/>
                  </a:lnTo>
                  <a:lnTo>
                    <a:pt x="666" y="1458"/>
                  </a:lnTo>
                  <a:lnTo>
                    <a:pt x="669" y="1461"/>
                  </a:lnTo>
                  <a:lnTo>
                    <a:pt x="672" y="1464"/>
                  </a:lnTo>
                  <a:lnTo>
                    <a:pt x="676" y="1466"/>
                  </a:lnTo>
                  <a:lnTo>
                    <a:pt x="688" y="1467"/>
                  </a:lnTo>
                  <a:lnTo>
                    <a:pt x="698" y="1466"/>
                  </a:lnTo>
                  <a:lnTo>
                    <a:pt x="710" y="1464"/>
                  </a:lnTo>
                  <a:lnTo>
                    <a:pt x="724" y="1460"/>
                  </a:lnTo>
                  <a:lnTo>
                    <a:pt x="738" y="1454"/>
                  </a:lnTo>
                  <a:lnTo>
                    <a:pt x="755" y="1447"/>
                  </a:lnTo>
                  <a:lnTo>
                    <a:pt x="763" y="1445"/>
                  </a:lnTo>
                  <a:lnTo>
                    <a:pt x="766" y="1445"/>
                  </a:lnTo>
                  <a:lnTo>
                    <a:pt x="766" y="1448"/>
                  </a:lnTo>
                  <a:lnTo>
                    <a:pt x="765" y="1453"/>
                  </a:lnTo>
                  <a:lnTo>
                    <a:pt x="762" y="1457"/>
                  </a:lnTo>
                  <a:lnTo>
                    <a:pt x="752" y="1470"/>
                  </a:lnTo>
                  <a:lnTo>
                    <a:pt x="740" y="1487"/>
                  </a:lnTo>
                  <a:lnTo>
                    <a:pt x="734" y="1495"/>
                  </a:lnTo>
                  <a:lnTo>
                    <a:pt x="729" y="1503"/>
                  </a:lnTo>
                  <a:lnTo>
                    <a:pt x="726" y="1512"/>
                  </a:lnTo>
                  <a:lnTo>
                    <a:pt x="725" y="1522"/>
                  </a:lnTo>
                  <a:lnTo>
                    <a:pt x="724" y="1540"/>
                  </a:lnTo>
                  <a:lnTo>
                    <a:pt x="724" y="1556"/>
                  </a:lnTo>
                  <a:lnTo>
                    <a:pt x="724" y="1572"/>
                  </a:lnTo>
                  <a:lnTo>
                    <a:pt x="724" y="1586"/>
                  </a:lnTo>
                  <a:lnTo>
                    <a:pt x="724" y="1590"/>
                  </a:lnTo>
                  <a:lnTo>
                    <a:pt x="721" y="1594"/>
                  </a:lnTo>
                  <a:lnTo>
                    <a:pt x="718" y="1597"/>
                  </a:lnTo>
                  <a:lnTo>
                    <a:pt x="715" y="1599"/>
                  </a:lnTo>
                  <a:lnTo>
                    <a:pt x="710" y="1600"/>
                  </a:lnTo>
                  <a:lnTo>
                    <a:pt x="706" y="1603"/>
                  </a:lnTo>
                  <a:lnTo>
                    <a:pt x="695" y="1612"/>
                  </a:lnTo>
                  <a:lnTo>
                    <a:pt x="678" y="1637"/>
                  </a:lnTo>
                  <a:lnTo>
                    <a:pt x="667" y="1650"/>
                  </a:lnTo>
                  <a:lnTo>
                    <a:pt x="656" y="1661"/>
                  </a:lnTo>
                  <a:lnTo>
                    <a:pt x="650" y="1665"/>
                  </a:lnTo>
                  <a:lnTo>
                    <a:pt x="642" y="1670"/>
                  </a:lnTo>
                  <a:lnTo>
                    <a:pt x="636" y="1673"/>
                  </a:lnTo>
                  <a:lnTo>
                    <a:pt x="629" y="1674"/>
                  </a:lnTo>
                  <a:lnTo>
                    <a:pt x="620" y="1676"/>
                  </a:lnTo>
                  <a:lnTo>
                    <a:pt x="611" y="1679"/>
                  </a:lnTo>
                  <a:lnTo>
                    <a:pt x="594" y="1689"/>
                  </a:lnTo>
                  <a:lnTo>
                    <a:pt x="576" y="1702"/>
                  </a:lnTo>
                  <a:lnTo>
                    <a:pt x="557" y="1718"/>
                  </a:lnTo>
                  <a:lnTo>
                    <a:pt x="540" y="1735"/>
                  </a:lnTo>
                  <a:lnTo>
                    <a:pt x="526" y="1748"/>
                  </a:lnTo>
                  <a:lnTo>
                    <a:pt x="509" y="1769"/>
                  </a:lnTo>
                  <a:lnTo>
                    <a:pt x="506" y="1770"/>
                  </a:lnTo>
                  <a:lnTo>
                    <a:pt x="501" y="1770"/>
                  </a:lnTo>
                  <a:lnTo>
                    <a:pt x="487" y="1770"/>
                  </a:lnTo>
                  <a:lnTo>
                    <a:pt x="470" y="1767"/>
                  </a:lnTo>
                  <a:lnTo>
                    <a:pt x="452" y="1764"/>
                  </a:lnTo>
                  <a:lnTo>
                    <a:pt x="434" y="1763"/>
                  </a:lnTo>
                  <a:lnTo>
                    <a:pt x="422" y="1764"/>
                  </a:lnTo>
                  <a:lnTo>
                    <a:pt x="412" y="1766"/>
                  </a:lnTo>
                  <a:lnTo>
                    <a:pt x="409" y="1769"/>
                  </a:lnTo>
                  <a:lnTo>
                    <a:pt x="405" y="1771"/>
                  </a:lnTo>
                  <a:lnTo>
                    <a:pt x="402" y="1775"/>
                  </a:lnTo>
                  <a:lnTo>
                    <a:pt x="400" y="1779"/>
                  </a:lnTo>
                  <a:lnTo>
                    <a:pt x="394" y="1792"/>
                  </a:lnTo>
                  <a:lnTo>
                    <a:pt x="385" y="1804"/>
                  </a:lnTo>
                  <a:lnTo>
                    <a:pt x="375" y="1816"/>
                  </a:lnTo>
                  <a:lnTo>
                    <a:pt x="365" y="1825"/>
                  </a:lnTo>
                  <a:lnTo>
                    <a:pt x="356" y="1835"/>
                  </a:lnTo>
                  <a:lnTo>
                    <a:pt x="349" y="1842"/>
                  </a:lnTo>
                  <a:lnTo>
                    <a:pt x="347" y="1847"/>
                  </a:lnTo>
                  <a:lnTo>
                    <a:pt x="346" y="1850"/>
                  </a:lnTo>
                  <a:lnTo>
                    <a:pt x="347" y="1853"/>
                  </a:lnTo>
                  <a:lnTo>
                    <a:pt x="349" y="1856"/>
                  </a:lnTo>
                  <a:lnTo>
                    <a:pt x="350" y="1857"/>
                  </a:lnTo>
                  <a:lnTo>
                    <a:pt x="354" y="1857"/>
                  </a:lnTo>
                  <a:lnTo>
                    <a:pt x="363" y="1856"/>
                  </a:lnTo>
                  <a:lnTo>
                    <a:pt x="373" y="1851"/>
                  </a:lnTo>
                  <a:lnTo>
                    <a:pt x="387" y="1847"/>
                  </a:lnTo>
                  <a:lnTo>
                    <a:pt x="400" y="1839"/>
                  </a:lnTo>
                  <a:lnTo>
                    <a:pt x="412" y="1832"/>
                  </a:lnTo>
                  <a:lnTo>
                    <a:pt x="422" y="1825"/>
                  </a:lnTo>
                  <a:lnTo>
                    <a:pt x="430" y="1817"/>
                  </a:lnTo>
                  <a:lnTo>
                    <a:pt x="431" y="1813"/>
                  </a:lnTo>
                  <a:lnTo>
                    <a:pt x="433" y="1810"/>
                  </a:lnTo>
                  <a:lnTo>
                    <a:pt x="434" y="1804"/>
                  </a:lnTo>
                  <a:lnTo>
                    <a:pt x="436" y="1800"/>
                  </a:lnTo>
                  <a:lnTo>
                    <a:pt x="439" y="1798"/>
                  </a:lnTo>
                  <a:lnTo>
                    <a:pt x="441" y="1797"/>
                  </a:lnTo>
                  <a:lnTo>
                    <a:pt x="444" y="1798"/>
                  </a:lnTo>
                  <a:lnTo>
                    <a:pt x="449" y="1800"/>
                  </a:lnTo>
                  <a:lnTo>
                    <a:pt x="458" y="1808"/>
                  </a:lnTo>
                  <a:lnTo>
                    <a:pt x="464" y="1813"/>
                  </a:lnTo>
                  <a:lnTo>
                    <a:pt x="470" y="1813"/>
                  </a:lnTo>
                  <a:lnTo>
                    <a:pt x="475" y="1813"/>
                  </a:lnTo>
                  <a:lnTo>
                    <a:pt x="481" y="1811"/>
                  </a:lnTo>
                  <a:lnTo>
                    <a:pt x="495" y="1805"/>
                  </a:lnTo>
                  <a:lnTo>
                    <a:pt x="506" y="1798"/>
                  </a:lnTo>
                  <a:lnTo>
                    <a:pt x="515" y="1789"/>
                  </a:lnTo>
                  <a:lnTo>
                    <a:pt x="521" y="1786"/>
                  </a:lnTo>
                  <a:lnTo>
                    <a:pt x="529" y="1783"/>
                  </a:lnTo>
                  <a:lnTo>
                    <a:pt x="536" y="1782"/>
                  </a:lnTo>
                  <a:lnTo>
                    <a:pt x="543" y="1782"/>
                  </a:lnTo>
                  <a:lnTo>
                    <a:pt x="557" y="1782"/>
                  </a:lnTo>
                  <a:lnTo>
                    <a:pt x="567" y="1783"/>
                  </a:lnTo>
                  <a:lnTo>
                    <a:pt x="569" y="1783"/>
                  </a:lnTo>
                  <a:lnTo>
                    <a:pt x="574" y="1783"/>
                  </a:lnTo>
                  <a:lnTo>
                    <a:pt x="579" y="1780"/>
                  </a:lnTo>
                  <a:lnTo>
                    <a:pt x="589" y="1775"/>
                  </a:lnTo>
                  <a:lnTo>
                    <a:pt x="596" y="1770"/>
                  </a:lnTo>
                  <a:lnTo>
                    <a:pt x="605" y="1766"/>
                  </a:lnTo>
                  <a:lnTo>
                    <a:pt x="616" y="1761"/>
                  </a:lnTo>
                  <a:lnTo>
                    <a:pt x="630" y="1758"/>
                  </a:lnTo>
                  <a:lnTo>
                    <a:pt x="644" y="1755"/>
                  </a:lnTo>
                  <a:lnTo>
                    <a:pt x="653" y="1752"/>
                  </a:lnTo>
                  <a:lnTo>
                    <a:pt x="660" y="1748"/>
                  </a:lnTo>
                  <a:lnTo>
                    <a:pt x="663" y="1742"/>
                  </a:lnTo>
                  <a:lnTo>
                    <a:pt x="666" y="1738"/>
                  </a:lnTo>
                  <a:lnTo>
                    <a:pt x="667" y="1732"/>
                  </a:lnTo>
                  <a:lnTo>
                    <a:pt x="669" y="1724"/>
                  </a:lnTo>
                  <a:lnTo>
                    <a:pt x="672" y="1717"/>
                  </a:lnTo>
                  <a:lnTo>
                    <a:pt x="675" y="1712"/>
                  </a:lnTo>
                  <a:lnTo>
                    <a:pt x="679" y="1707"/>
                  </a:lnTo>
                  <a:lnTo>
                    <a:pt x="694" y="1696"/>
                  </a:lnTo>
                  <a:lnTo>
                    <a:pt x="712" y="1684"/>
                  </a:lnTo>
                  <a:lnTo>
                    <a:pt x="732" y="1673"/>
                  </a:lnTo>
                  <a:lnTo>
                    <a:pt x="774" y="1653"/>
                  </a:lnTo>
                  <a:lnTo>
                    <a:pt x="790" y="1646"/>
                  </a:lnTo>
                  <a:lnTo>
                    <a:pt x="800" y="1643"/>
                  </a:lnTo>
                  <a:lnTo>
                    <a:pt x="806" y="1640"/>
                  </a:lnTo>
                  <a:lnTo>
                    <a:pt x="809" y="1636"/>
                  </a:lnTo>
                  <a:lnTo>
                    <a:pt x="812" y="1630"/>
                  </a:lnTo>
                  <a:lnTo>
                    <a:pt x="814" y="1622"/>
                  </a:lnTo>
                  <a:lnTo>
                    <a:pt x="815" y="1616"/>
                  </a:lnTo>
                  <a:lnTo>
                    <a:pt x="818" y="1611"/>
                  </a:lnTo>
                  <a:lnTo>
                    <a:pt x="822" y="1608"/>
                  </a:lnTo>
                  <a:lnTo>
                    <a:pt x="828" y="1605"/>
                  </a:lnTo>
                  <a:lnTo>
                    <a:pt x="837" y="1603"/>
                  </a:lnTo>
                  <a:lnTo>
                    <a:pt x="846" y="1600"/>
                  </a:lnTo>
                  <a:lnTo>
                    <a:pt x="855" y="1594"/>
                  </a:lnTo>
                  <a:lnTo>
                    <a:pt x="865" y="1589"/>
                  </a:lnTo>
                  <a:lnTo>
                    <a:pt x="886" y="1574"/>
                  </a:lnTo>
                  <a:lnTo>
                    <a:pt x="907" y="1557"/>
                  </a:lnTo>
                  <a:lnTo>
                    <a:pt x="915" y="1550"/>
                  </a:lnTo>
                  <a:lnTo>
                    <a:pt x="923" y="1546"/>
                  </a:lnTo>
                  <a:lnTo>
                    <a:pt x="930" y="1543"/>
                  </a:lnTo>
                  <a:lnTo>
                    <a:pt x="936" y="1541"/>
                  </a:lnTo>
                  <a:lnTo>
                    <a:pt x="947" y="1540"/>
                  </a:lnTo>
                  <a:lnTo>
                    <a:pt x="952" y="1538"/>
                  </a:lnTo>
                  <a:lnTo>
                    <a:pt x="960" y="1537"/>
                  </a:lnTo>
                  <a:lnTo>
                    <a:pt x="963" y="1535"/>
                  </a:lnTo>
                  <a:lnTo>
                    <a:pt x="966" y="1532"/>
                  </a:lnTo>
                  <a:lnTo>
                    <a:pt x="970" y="1525"/>
                  </a:lnTo>
                  <a:lnTo>
                    <a:pt x="972" y="1518"/>
                  </a:lnTo>
                  <a:lnTo>
                    <a:pt x="972" y="1509"/>
                  </a:lnTo>
                  <a:lnTo>
                    <a:pt x="973" y="1500"/>
                  </a:lnTo>
                  <a:lnTo>
                    <a:pt x="975" y="1492"/>
                  </a:lnTo>
                  <a:lnTo>
                    <a:pt x="979" y="1488"/>
                  </a:lnTo>
                  <a:lnTo>
                    <a:pt x="982" y="1487"/>
                  </a:lnTo>
                  <a:lnTo>
                    <a:pt x="985" y="1485"/>
                  </a:lnTo>
                  <a:lnTo>
                    <a:pt x="992" y="1484"/>
                  </a:lnTo>
                  <a:lnTo>
                    <a:pt x="1000" y="1481"/>
                  </a:lnTo>
                  <a:lnTo>
                    <a:pt x="1005" y="1476"/>
                  </a:lnTo>
                  <a:lnTo>
                    <a:pt x="1010" y="1472"/>
                  </a:lnTo>
                  <a:lnTo>
                    <a:pt x="1014" y="1467"/>
                  </a:lnTo>
                  <a:lnTo>
                    <a:pt x="1017" y="1461"/>
                  </a:lnTo>
                  <a:lnTo>
                    <a:pt x="1020" y="1456"/>
                  </a:lnTo>
                  <a:lnTo>
                    <a:pt x="1020" y="1448"/>
                  </a:lnTo>
                  <a:lnTo>
                    <a:pt x="1020" y="1445"/>
                  </a:lnTo>
                  <a:lnTo>
                    <a:pt x="1019" y="1444"/>
                  </a:lnTo>
                  <a:lnTo>
                    <a:pt x="1013" y="1439"/>
                  </a:lnTo>
                  <a:lnTo>
                    <a:pt x="1004" y="1435"/>
                  </a:lnTo>
                  <a:lnTo>
                    <a:pt x="994" y="1432"/>
                  </a:lnTo>
                  <a:lnTo>
                    <a:pt x="975" y="1427"/>
                  </a:lnTo>
                  <a:lnTo>
                    <a:pt x="969" y="1424"/>
                  </a:lnTo>
                  <a:lnTo>
                    <a:pt x="964" y="1420"/>
                  </a:lnTo>
                  <a:lnTo>
                    <a:pt x="964" y="1419"/>
                  </a:lnTo>
                  <a:lnTo>
                    <a:pt x="964" y="1416"/>
                  </a:lnTo>
                  <a:lnTo>
                    <a:pt x="969" y="1408"/>
                  </a:lnTo>
                  <a:lnTo>
                    <a:pt x="976" y="1400"/>
                  </a:lnTo>
                  <a:lnTo>
                    <a:pt x="985" y="1392"/>
                  </a:lnTo>
                  <a:lnTo>
                    <a:pt x="994" y="1383"/>
                  </a:lnTo>
                  <a:lnTo>
                    <a:pt x="1004" y="1377"/>
                  </a:lnTo>
                  <a:lnTo>
                    <a:pt x="1013" y="1373"/>
                  </a:lnTo>
                  <a:lnTo>
                    <a:pt x="1022" y="1370"/>
                  </a:lnTo>
                  <a:lnTo>
                    <a:pt x="1022" y="1371"/>
                  </a:lnTo>
                  <a:lnTo>
                    <a:pt x="1025" y="1371"/>
                  </a:lnTo>
                  <a:lnTo>
                    <a:pt x="1031" y="1370"/>
                  </a:lnTo>
                  <a:lnTo>
                    <a:pt x="1038" y="1367"/>
                  </a:lnTo>
                  <a:lnTo>
                    <a:pt x="1045" y="1364"/>
                  </a:lnTo>
                  <a:lnTo>
                    <a:pt x="1053" y="1358"/>
                  </a:lnTo>
                  <a:lnTo>
                    <a:pt x="1059" y="1352"/>
                  </a:lnTo>
                  <a:lnTo>
                    <a:pt x="1065" y="1345"/>
                  </a:lnTo>
                  <a:lnTo>
                    <a:pt x="1068" y="1337"/>
                  </a:lnTo>
                  <a:lnTo>
                    <a:pt x="1069" y="1329"/>
                  </a:lnTo>
                  <a:lnTo>
                    <a:pt x="1070" y="1320"/>
                  </a:lnTo>
                  <a:lnTo>
                    <a:pt x="1075" y="1312"/>
                  </a:lnTo>
                  <a:lnTo>
                    <a:pt x="1079" y="1306"/>
                  </a:lnTo>
                  <a:lnTo>
                    <a:pt x="1085" y="1302"/>
                  </a:lnTo>
                  <a:lnTo>
                    <a:pt x="1100" y="1290"/>
                  </a:lnTo>
                  <a:lnTo>
                    <a:pt x="1109" y="1284"/>
                  </a:lnTo>
                  <a:lnTo>
                    <a:pt x="1116" y="1277"/>
                  </a:lnTo>
                  <a:lnTo>
                    <a:pt x="1122" y="1269"/>
                  </a:lnTo>
                  <a:lnTo>
                    <a:pt x="1128" y="1261"/>
                  </a:lnTo>
                  <a:lnTo>
                    <a:pt x="1134" y="1249"/>
                  </a:lnTo>
                  <a:lnTo>
                    <a:pt x="1137" y="1243"/>
                  </a:lnTo>
                  <a:lnTo>
                    <a:pt x="1141" y="1238"/>
                  </a:lnTo>
                  <a:lnTo>
                    <a:pt x="1146" y="1235"/>
                  </a:lnTo>
                  <a:lnTo>
                    <a:pt x="1152" y="1234"/>
                  </a:lnTo>
                  <a:lnTo>
                    <a:pt x="1159" y="1233"/>
                  </a:lnTo>
                  <a:lnTo>
                    <a:pt x="1167" y="1230"/>
                  </a:lnTo>
                  <a:lnTo>
                    <a:pt x="1174" y="1224"/>
                  </a:lnTo>
                  <a:lnTo>
                    <a:pt x="1183" y="1218"/>
                  </a:lnTo>
                  <a:lnTo>
                    <a:pt x="1198" y="1204"/>
                  </a:lnTo>
                  <a:lnTo>
                    <a:pt x="1205" y="1197"/>
                  </a:lnTo>
                  <a:lnTo>
                    <a:pt x="1214" y="1193"/>
                  </a:lnTo>
                  <a:lnTo>
                    <a:pt x="1218" y="1190"/>
                  </a:lnTo>
                  <a:lnTo>
                    <a:pt x="1221" y="1190"/>
                  </a:lnTo>
                  <a:lnTo>
                    <a:pt x="1224" y="1190"/>
                  </a:lnTo>
                  <a:lnTo>
                    <a:pt x="1226" y="1193"/>
                  </a:lnTo>
                  <a:lnTo>
                    <a:pt x="1228" y="1199"/>
                  </a:lnTo>
                  <a:lnTo>
                    <a:pt x="1231" y="1203"/>
                  </a:lnTo>
                  <a:lnTo>
                    <a:pt x="1236" y="1206"/>
                  </a:lnTo>
                  <a:lnTo>
                    <a:pt x="1245" y="1209"/>
                  </a:lnTo>
                  <a:lnTo>
                    <a:pt x="1255" y="1209"/>
                  </a:lnTo>
                  <a:lnTo>
                    <a:pt x="1267" y="1212"/>
                  </a:lnTo>
                  <a:lnTo>
                    <a:pt x="1276" y="1215"/>
                  </a:lnTo>
                  <a:lnTo>
                    <a:pt x="1280" y="1219"/>
                  </a:lnTo>
                  <a:lnTo>
                    <a:pt x="1283" y="1225"/>
                  </a:lnTo>
                  <a:lnTo>
                    <a:pt x="1283" y="1230"/>
                  </a:lnTo>
                  <a:lnTo>
                    <a:pt x="1280" y="1235"/>
                  </a:lnTo>
                  <a:lnTo>
                    <a:pt x="1276" y="1238"/>
                  </a:lnTo>
                  <a:lnTo>
                    <a:pt x="1270" y="1240"/>
                  </a:lnTo>
                  <a:lnTo>
                    <a:pt x="1264" y="1238"/>
                  </a:lnTo>
                  <a:lnTo>
                    <a:pt x="1257" y="1235"/>
                  </a:lnTo>
                  <a:lnTo>
                    <a:pt x="1240" y="1230"/>
                  </a:lnTo>
                  <a:lnTo>
                    <a:pt x="1233" y="1228"/>
                  </a:lnTo>
                  <a:lnTo>
                    <a:pt x="1226" y="1228"/>
                  </a:lnTo>
                  <a:lnTo>
                    <a:pt x="1215" y="1228"/>
                  </a:lnTo>
                  <a:lnTo>
                    <a:pt x="1206" y="1233"/>
                  </a:lnTo>
                  <a:lnTo>
                    <a:pt x="1194" y="1240"/>
                  </a:lnTo>
                  <a:lnTo>
                    <a:pt x="1183" y="1250"/>
                  </a:lnTo>
                  <a:lnTo>
                    <a:pt x="1175" y="1259"/>
                  </a:lnTo>
                  <a:lnTo>
                    <a:pt x="1171" y="1268"/>
                  </a:lnTo>
                  <a:lnTo>
                    <a:pt x="1168" y="1274"/>
                  </a:lnTo>
                  <a:lnTo>
                    <a:pt x="1167" y="1281"/>
                  </a:lnTo>
                  <a:lnTo>
                    <a:pt x="1167" y="1289"/>
                  </a:lnTo>
                  <a:lnTo>
                    <a:pt x="1165" y="1296"/>
                  </a:lnTo>
                  <a:lnTo>
                    <a:pt x="1162" y="1305"/>
                  </a:lnTo>
                  <a:lnTo>
                    <a:pt x="1155" y="1314"/>
                  </a:lnTo>
                  <a:lnTo>
                    <a:pt x="1149" y="1326"/>
                  </a:lnTo>
                  <a:lnTo>
                    <a:pt x="1143" y="1334"/>
                  </a:lnTo>
                  <a:lnTo>
                    <a:pt x="1140" y="1343"/>
                  </a:lnTo>
                  <a:lnTo>
                    <a:pt x="1138" y="1351"/>
                  </a:lnTo>
                  <a:lnTo>
                    <a:pt x="1140" y="1357"/>
                  </a:lnTo>
                  <a:lnTo>
                    <a:pt x="1144" y="1361"/>
                  </a:lnTo>
                  <a:lnTo>
                    <a:pt x="1150" y="1364"/>
                  </a:lnTo>
                  <a:lnTo>
                    <a:pt x="1161" y="1366"/>
                  </a:lnTo>
                  <a:lnTo>
                    <a:pt x="1168" y="1368"/>
                  </a:lnTo>
                  <a:lnTo>
                    <a:pt x="1171" y="1370"/>
                  </a:lnTo>
                  <a:lnTo>
                    <a:pt x="1171" y="1371"/>
                  </a:lnTo>
                  <a:lnTo>
                    <a:pt x="1172" y="1373"/>
                  </a:lnTo>
                  <a:lnTo>
                    <a:pt x="1171" y="1376"/>
                  </a:lnTo>
                  <a:lnTo>
                    <a:pt x="1168" y="1380"/>
                  </a:lnTo>
                  <a:lnTo>
                    <a:pt x="1162" y="1385"/>
                  </a:lnTo>
                  <a:lnTo>
                    <a:pt x="1155" y="1389"/>
                  </a:lnTo>
                  <a:lnTo>
                    <a:pt x="1144" y="1393"/>
                  </a:lnTo>
                  <a:lnTo>
                    <a:pt x="1136" y="1398"/>
                  </a:lnTo>
                  <a:lnTo>
                    <a:pt x="1127" y="1401"/>
                  </a:lnTo>
                  <a:lnTo>
                    <a:pt x="1124" y="1404"/>
                  </a:lnTo>
                  <a:lnTo>
                    <a:pt x="1122" y="1408"/>
                  </a:lnTo>
                  <a:lnTo>
                    <a:pt x="1125" y="1411"/>
                  </a:lnTo>
                  <a:lnTo>
                    <a:pt x="1131" y="1416"/>
                  </a:lnTo>
                  <a:lnTo>
                    <a:pt x="1140" y="1419"/>
                  </a:lnTo>
                  <a:lnTo>
                    <a:pt x="1150" y="1420"/>
                  </a:lnTo>
                  <a:lnTo>
                    <a:pt x="1164" y="1420"/>
                  </a:lnTo>
                  <a:lnTo>
                    <a:pt x="1169" y="1420"/>
                  </a:lnTo>
                  <a:lnTo>
                    <a:pt x="1177" y="1419"/>
                  </a:lnTo>
                  <a:lnTo>
                    <a:pt x="1193" y="1413"/>
                  </a:lnTo>
                  <a:lnTo>
                    <a:pt x="1209" y="1402"/>
                  </a:lnTo>
                  <a:lnTo>
                    <a:pt x="1227" y="1392"/>
                  </a:lnTo>
                  <a:lnTo>
                    <a:pt x="1264" y="1367"/>
                  </a:lnTo>
                  <a:lnTo>
                    <a:pt x="1283" y="1355"/>
                  </a:lnTo>
                  <a:lnTo>
                    <a:pt x="1302" y="1345"/>
                  </a:lnTo>
                  <a:lnTo>
                    <a:pt x="1316" y="1339"/>
                  </a:lnTo>
                  <a:lnTo>
                    <a:pt x="1327" y="1336"/>
                  </a:lnTo>
                  <a:lnTo>
                    <a:pt x="1338" y="1333"/>
                  </a:lnTo>
                  <a:lnTo>
                    <a:pt x="1350" y="1333"/>
                  </a:lnTo>
                  <a:lnTo>
                    <a:pt x="1364" y="1334"/>
                  </a:lnTo>
                  <a:lnTo>
                    <a:pt x="1379" y="1336"/>
                  </a:lnTo>
                  <a:lnTo>
                    <a:pt x="1391" y="1339"/>
                  </a:lnTo>
                  <a:lnTo>
                    <a:pt x="1400" y="1340"/>
                  </a:lnTo>
                  <a:lnTo>
                    <a:pt x="1404" y="1339"/>
                  </a:lnTo>
                  <a:lnTo>
                    <a:pt x="1406" y="1339"/>
                  </a:lnTo>
                  <a:lnTo>
                    <a:pt x="1407" y="1337"/>
                  </a:lnTo>
                  <a:lnTo>
                    <a:pt x="1407" y="1333"/>
                  </a:lnTo>
                  <a:lnTo>
                    <a:pt x="1406" y="1329"/>
                  </a:lnTo>
                  <a:lnTo>
                    <a:pt x="1404" y="1323"/>
                  </a:lnTo>
                  <a:lnTo>
                    <a:pt x="1401" y="1317"/>
                  </a:lnTo>
                  <a:lnTo>
                    <a:pt x="1400" y="1312"/>
                  </a:lnTo>
                  <a:lnTo>
                    <a:pt x="1401" y="1306"/>
                  </a:lnTo>
                  <a:lnTo>
                    <a:pt x="1403" y="1305"/>
                  </a:lnTo>
                  <a:lnTo>
                    <a:pt x="1406" y="1303"/>
                  </a:lnTo>
                  <a:lnTo>
                    <a:pt x="1410" y="1301"/>
                  </a:lnTo>
                  <a:lnTo>
                    <a:pt x="1410" y="1299"/>
                  </a:lnTo>
                  <a:lnTo>
                    <a:pt x="1409" y="1298"/>
                  </a:lnTo>
                  <a:lnTo>
                    <a:pt x="1406" y="1295"/>
                  </a:lnTo>
                  <a:lnTo>
                    <a:pt x="1400" y="1290"/>
                  </a:lnTo>
                  <a:lnTo>
                    <a:pt x="1394" y="1286"/>
                  </a:lnTo>
                  <a:lnTo>
                    <a:pt x="1387" y="1280"/>
                  </a:lnTo>
                  <a:lnTo>
                    <a:pt x="1379" y="1271"/>
                  </a:lnTo>
                  <a:lnTo>
                    <a:pt x="1375" y="1261"/>
                  </a:lnTo>
                  <a:lnTo>
                    <a:pt x="1372" y="1252"/>
                  </a:lnTo>
                  <a:lnTo>
                    <a:pt x="1372" y="1247"/>
                  </a:lnTo>
                  <a:lnTo>
                    <a:pt x="1375" y="1243"/>
                  </a:lnTo>
                  <a:lnTo>
                    <a:pt x="1379" y="1241"/>
                  </a:lnTo>
                  <a:lnTo>
                    <a:pt x="1385" y="1240"/>
                  </a:lnTo>
                  <a:lnTo>
                    <a:pt x="1390" y="1238"/>
                  </a:lnTo>
                  <a:lnTo>
                    <a:pt x="1394" y="1234"/>
                  </a:lnTo>
                  <a:lnTo>
                    <a:pt x="1398" y="1227"/>
                  </a:lnTo>
                  <a:lnTo>
                    <a:pt x="1400" y="1221"/>
                  </a:lnTo>
                  <a:lnTo>
                    <a:pt x="1403" y="1215"/>
                  </a:lnTo>
                  <a:lnTo>
                    <a:pt x="1407" y="1213"/>
                  </a:lnTo>
                  <a:lnTo>
                    <a:pt x="1412" y="1212"/>
                  </a:lnTo>
                  <a:lnTo>
                    <a:pt x="1417" y="1213"/>
                  </a:lnTo>
                  <a:lnTo>
                    <a:pt x="1423" y="1216"/>
                  </a:lnTo>
                  <a:lnTo>
                    <a:pt x="1437" y="1224"/>
                  </a:lnTo>
                  <a:lnTo>
                    <a:pt x="1443" y="1227"/>
                  </a:lnTo>
                  <a:lnTo>
                    <a:pt x="1448" y="1227"/>
                  </a:lnTo>
                  <a:lnTo>
                    <a:pt x="1457" y="1227"/>
                  </a:lnTo>
                  <a:lnTo>
                    <a:pt x="1465" y="1227"/>
                  </a:lnTo>
                  <a:lnTo>
                    <a:pt x="1471" y="1227"/>
                  </a:lnTo>
                  <a:lnTo>
                    <a:pt x="1478" y="1230"/>
                  </a:lnTo>
                  <a:lnTo>
                    <a:pt x="1482" y="1234"/>
                  </a:lnTo>
                  <a:lnTo>
                    <a:pt x="1488" y="1243"/>
                  </a:lnTo>
                  <a:lnTo>
                    <a:pt x="1491" y="1249"/>
                  </a:lnTo>
                  <a:lnTo>
                    <a:pt x="1494" y="1252"/>
                  </a:lnTo>
                  <a:lnTo>
                    <a:pt x="1499" y="1253"/>
                  </a:lnTo>
                  <a:lnTo>
                    <a:pt x="1502" y="1255"/>
                  </a:lnTo>
                  <a:lnTo>
                    <a:pt x="1508" y="1253"/>
                  </a:lnTo>
                  <a:lnTo>
                    <a:pt x="1513" y="1252"/>
                  </a:lnTo>
                  <a:lnTo>
                    <a:pt x="1519" y="1250"/>
                  </a:lnTo>
                  <a:lnTo>
                    <a:pt x="1527" y="1249"/>
                  </a:lnTo>
                  <a:lnTo>
                    <a:pt x="1534" y="1250"/>
                  </a:lnTo>
                  <a:lnTo>
                    <a:pt x="1543" y="1255"/>
                  </a:lnTo>
                  <a:lnTo>
                    <a:pt x="1550" y="1262"/>
                  </a:lnTo>
                  <a:lnTo>
                    <a:pt x="1552" y="1267"/>
                  </a:lnTo>
                  <a:lnTo>
                    <a:pt x="1552" y="1268"/>
                  </a:lnTo>
                  <a:lnTo>
                    <a:pt x="1552" y="1269"/>
                  </a:lnTo>
                  <a:lnTo>
                    <a:pt x="1547" y="1272"/>
                  </a:lnTo>
                  <a:lnTo>
                    <a:pt x="1531" y="1275"/>
                  </a:lnTo>
                  <a:lnTo>
                    <a:pt x="1512" y="1278"/>
                  </a:lnTo>
                  <a:lnTo>
                    <a:pt x="1505" y="1281"/>
                  </a:lnTo>
                  <a:lnTo>
                    <a:pt x="1500" y="1286"/>
                  </a:lnTo>
                  <a:lnTo>
                    <a:pt x="1497" y="1290"/>
                  </a:lnTo>
                  <a:lnTo>
                    <a:pt x="1497" y="1295"/>
                  </a:lnTo>
                  <a:lnTo>
                    <a:pt x="1499" y="1301"/>
                  </a:lnTo>
                  <a:lnTo>
                    <a:pt x="1500" y="1303"/>
                  </a:lnTo>
                  <a:lnTo>
                    <a:pt x="1505" y="1306"/>
                  </a:lnTo>
                  <a:lnTo>
                    <a:pt x="1509" y="1308"/>
                  </a:lnTo>
                  <a:lnTo>
                    <a:pt x="1513" y="1306"/>
                  </a:lnTo>
                  <a:lnTo>
                    <a:pt x="1519" y="1303"/>
                  </a:lnTo>
                  <a:lnTo>
                    <a:pt x="1530" y="1296"/>
                  </a:lnTo>
                  <a:lnTo>
                    <a:pt x="1539" y="1290"/>
                  </a:lnTo>
                  <a:lnTo>
                    <a:pt x="1547" y="1286"/>
                  </a:lnTo>
                  <a:lnTo>
                    <a:pt x="1556" y="1284"/>
                  </a:lnTo>
                  <a:lnTo>
                    <a:pt x="1561" y="1284"/>
                  </a:lnTo>
                  <a:lnTo>
                    <a:pt x="1567" y="1286"/>
                  </a:lnTo>
                  <a:lnTo>
                    <a:pt x="1571" y="1289"/>
                  </a:lnTo>
                  <a:lnTo>
                    <a:pt x="1576" y="1293"/>
                  </a:lnTo>
                  <a:lnTo>
                    <a:pt x="1586" y="1301"/>
                  </a:lnTo>
                  <a:lnTo>
                    <a:pt x="1590" y="1302"/>
                  </a:lnTo>
                  <a:lnTo>
                    <a:pt x="1595" y="1302"/>
                  </a:lnTo>
                  <a:lnTo>
                    <a:pt x="1601" y="1301"/>
                  </a:lnTo>
                  <a:lnTo>
                    <a:pt x="1605" y="1298"/>
                  </a:lnTo>
                  <a:lnTo>
                    <a:pt x="1618" y="1286"/>
                  </a:lnTo>
                  <a:lnTo>
                    <a:pt x="1624" y="1281"/>
                  </a:lnTo>
                  <a:lnTo>
                    <a:pt x="1629" y="1280"/>
                  </a:lnTo>
                  <a:lnTo>
                    <a:pt x="1630" y="1280"/>
                  </a:lnTo>
                  <a:lnTo>
                    <a:pt x="1632" y="1281"/>
                  </a:lnTo>
                  <a:lnTo>
                    <a:pt x="1633" y="1287"/>
                  </a:lnTo>
                  <a:lnTo>
                    <a:pt x="1633" y="1301"/>
                  </a:lnTo>
                  <a:lnTo>
                    <a:pt x="1635" y="1305"/>
                  </a:lnTo>
                  <a:lnTo>
                    <a:pt x="1639" y="1308"/>
                  </a:lnTo>
                  <a:lnTo>
                    <a:pt x="1646" y="1312"/>
                  </a:lnTo>
                  <a:lnTo>
                    <a:pt x="1657" y="1315"/>
                  </a:lnTo>
                  <a:lnTo>
                    <a:pt x="1682" y="1320"/>
                  </a:lnTo>
                  <a:lnTo>
                    <a:pt x="1713" y="1326"/>
                  </a:lnTo>
                  <a:lnTo>
                    <a:pt x="1734" y="1327"/>
                  </a:lnTo>
                  <a:lnTo>
                    <a:pt x="1756" y="1329"/>
                  </a:lnTo>
                  <a:lnTo>
                    <a:pt x="1790" y="1327"/>
                  </a:lnTo>
                  <a:lnTo>
                    <a:pt x="1822" y="1324"/>
                  </a:lnTo>
                  <a:lnTo>
                    <a:pt x="1866" y="1321"/>
                  </a:lnTo>
                  <a:lnTo>
                    <a:pt x="1868" y="1321"/>
                  </a:lnTo>
                  <a:lnTo>
                    <a:pt x="1875" y="1323"/>
                  </a:lnTo>
                  <a:lnTo>
                    <a:pt x="1880" y="1326"/>
                  </a:lnTo>
                  <a:lnTo>
                    <a:pt x="1889" y="1339"/>
                  </a:lnTo>
                  <a:lnTo>
                    <a:pt x="1894" y="1345"/>
                  </a:lnTo>
                  <a:lnTo>
                    <a:pt x="1902" y="1352"/>
                  </a:lnTo>
                  <a:lnTo>
                    <a:pt x="1914" y="1358"/>
                  </a:lnTo>
                  <a:lnTo>
                    <a:pt x="1930" y="1363"/>
                  </a:lnTo>
                  <a:lnTo>
                    <a:pt x="1940" y="1364"/>
                  </a:lnTo>
                  <a:lnTo>
                    <a:pt x="1952" y="1363"/>
                  </a:lnTo>
                  <a:lnTo>
                    <a:pt x="1961" y="1358"/>
                  </a:lnTo>
                  <a:lnTo>
                    <a:pt x="1970" y="1354"/>
                  </a:lnTo>
                  <a:lnTo>
                    <a:pt x="1979" y="1348"/>
                  </a:lnTo>
                  <a:lnTo>
                    <a:pt x="1992" y="1336"/>
                  </a:lnTo>
                  <a:lnTo>
                    <a:pt x="1998" y="1332"/>
                  </a:lnTo>
                  <a:lnTo>
                    <a:pt x="2005" y="1330"/>
                  </a:lnTo>
                  <a:lnTo>
                    <a:pt x="2010" y="1332"/>
                  </a:lnTo>
                  <a:lnTo>
                    <a:pt x="2015" y="1334"/>
                  </a:lnTo>
                  <a:lnTo>
                    <a:pt x="2023" y="1342"/>
                  </a:lnTo>
                  <a:lnTo>
                    <a:pt x="2026" y="1348"/>
                  </a:lnTo>
                  <a:lnTo>
                    <a:pt x="2026" y="1354"/>
                  </a:lnTo>
                  <a:lnTo>
                    <a:pt x="2023" y="1358"/>
                  </a:lnTo>
                  <a:lnTo>
                    <a:pt x="2018" y="1363"/>
                  </a:lnTo>
                  <a:lnTo>
                    <a:pt x="2013" y="1368"/>
                  </a:lnTo>
                  <a:lnTo>
                    <a:pt x="2001" y="1379"/>
                  </a:lnTo>
                  <a:lnTo>
                    <a:pt x="1998" y="1383"/>
                  </a:lnTo>
                  <a:lnTo>
                    <a:pt x="1998" y="1388"/>
                  </a:lnTo>
                  <a:lnTo>
                    <a:pt x="2001" y="1391"/>
                  </a:lnTo>
                  <a:lnTo>
                    <a:pt x="2007" y="1393"/>
                  </a:lnTo>
                  <a:lnTo>
                    <a:pt x="2020" y="1398"/>
                  </a:lnTo>
                  <a:lnTo>
                    <a:pt x="2036" y="1404"/>
                  </a:lnTo>
                  <a:lnTo>
                    <a:pt x="2076" y="1419"/>
                  </a:lnTo>
                  <a:lnTo>
                    <a:pt x="2100" y="1430"/>
                  </a:lnTo>
                  <a:lnTo>
                    <a:pt x="2110" y="1436"/>
                  </a:lnTo>
                  <a:lnTo>
                    <a:pt x="2119" y="1444"/>
                  </a:lnTo>
                  <a:lnTo>
                    <a:pt x="2134" y="1460"/>
                  </a:lnTo>
                  <a:lnTo>
                    <a:pt x="2148" y="1476"/>
                  </a:lnTo>
                  <a:lnTo>
                    <a:pt x="2159" y="1485"/>
                  </a:lnTo>
                  <a:lnTo>
                    <a:pt x="2171" y="1494"/>
                  </a:lnTo>
                  <a:lnTo>
                    <a:pt x="2184" y="1503"/>
                  </a:lnTo>
                  <a:lnTo>
                    <a:pt x="2202" y="1512"/>
                  </a:lnTo>
                  <a:lnTo>
                    <a:pt x="2210" y="1515"/>
                  </a:lnTo>
                  <a:lnTo>
                    <a:pt x="2216" y="1516"/>
                  </a:lnTo>
                  <a:lnTo>
                    <a:pt x="2219" y="1516"/>
                  </a:lnTo>
                  <a:lnTo>
                    <a:pt x="2222" y="1515"/>
                  </a:lnTo>
                  <a:lnTo>
                    <a:pt x="2224" y="1512"/>
                  </a:lnTo>
                  <a:lnTo>
                    <a:pt x="2225" y="1509"/>
                  </a:lnTo>
                  <a:lnTo>
                    <a:pt x="2227" y="1501"/>
                  </a:lnTo>
                  <a:lnTo>
                    <a:pt x="2225" y="1494"/>
                  </a:lnTo>
                  <a:lnTo>
                    <a:pt x="2225" y="1478"/>
                  </a:lnTo>
                  <a:lnTo>
                    <a:pt x="2227" y="1473"/>
                  </a:lnTo>
                  <a:lnTo>
                    <a:pt x="2228" y="1472"/>
                  </a:lnTo>
                  <a:lnTo>
                    <a:pt x="2230" y="1472"/>
                  </a:lnTo>
                  <a:lnTo>
                    <a:pt x="2235" y="1473"/>
                  </a:lnTo>
                  <a:lnTo>
                    <a:pt x="2241" y="1478"/>
                  </a:lnTo>
                  <a:lnTo>
                    <a:pt x="2255" y="1485"/>
                  </a:lnTo>
                  <a:lnTo>
                    <a:pt x="2264" y="1490"/>
                  </a:lnTo>
                  <a:lnTo>
                    <a:pt x="2268" y="1491"/>
                  </a:lnTo>
                  <a:lnTo>
                    <a:pt x="2272" y="1492"/>
                  </a:lnTo>
                  <a:lnTo>
                    <a:pt x="2277" y="1492"/>
                  </a:lnTo>
                  <a:lnTo>
                    <a:pt x="2281" y="1494"/>
                  </a:lnTo>
                  <a:lnTo>
                    <a:pt x="2289" y="1498"/>
                  </a:lnTo>
                  <a:lnTo>
                    <a:pt x="2298" y="1507"/>
                  </a:lnTo>
                  <a:lnTo>
                    <a:pt x="2308" y="1513"/>
                  </a:lnTo>
                  <a:lnTo>
                    <a:pt x="2314" y="1516"/>
                  </a:lnTo>
                  <a:lnTo>
                    <a:pt x="2317" y="1515"/>
                  </a:lnTo>
                  <a:lnTo>
                    <a:pt x="2318" y="1510"/>
                  </a:lnTo>
                  <a:lnTo>
                    <a:pt x="2318" y="1504"/>
                  </a:lnTo>
                  <a:lnTo>
                    <a:pt x="2317" y="1495"/>
                  </a:lnTo>
                  <a:lnTo>
                    <a:pt x="2312" y="1473"/>
                  </a:lnTo>
                  <a:lnTo>
                    <a:pt x="2305" y="1447"/>
                  </a:lnTo>
                  <a:lnTo>
                    <a:pt x="2302" y="1436"/>
                  </a:lnTo>
                  <a:lnTo>
                    <a:pt x="2301" y="1429"/>
                  </a:lnTo>
                  <a:lnTo>
                    <a:pt x="2302" y="1424"/>
                  </a:lnTo>
                  <a:lnTo>
                    <a:pt x="2303" y="1423"/>
                  </a:lnTo>
                  <a:lnTo>
                    <a:pt x="2306" y="1423"/>
                  </a:lnTo>
                  <a:lnTo>
                    <a:pt x="2309" y="1426"/>
                  </a:lnTo>
                  <a:lnTo>
                    <a:pt x="2317" y="1433"/>
                  </a:lnTo>
                  <a:lnTo>
                    <a:pt x="2326" y="1444"/>
                  </a:lnTo>
                  <a:lnTo>
                    <a:pt x="2333" y="1454"/>
                  </a:lnTo>
                  <a:lnTo>
                    <a:pt x="2337" y="1463"/>
                  </a:lnTo>
                  <a:lnTo>
                    <a:pt x="2340" y="1473"/>
                  </a:lnTo>
                  <a:lnTo>
                    <a:pt x="2343" y="1485"/>
                  </a:lnTo>
                  <a:lnTo>
                    <a:pt x="2343" y="1497"/>
                  </a:lnTo>
                  <a:lnTo>
                    <a:pt x="2343" y="1510"/>
                  </a:lnTo>
                  <a:lnTo>
                    <a:pt x="2342" y="1522"/>
                  </a:lnTo>
                  <a:lnTo>
                    <a:pt x="2340" y="1535"/>
                  </a:lnTo>
                  <a:lnTo>
                    <a:pt x="2337" y="1546"/>
                  </a:lnTo>
                  <a:lnTo>
                    <a:pt x="2334" y="1552"/>
                  </a:lnTo>
                  <a:lnTo>
                    <a:pt x="2330" y="1556"/>
                  </a:lnTo>
                  <a:lnTo>
                    <a:pt x="2324" y="1559"/>
                  </a:lnTo>
                  <a:lnTo>
                    <a:pt x="2318" y="1559"/>
                  </a:lnTo>
                  <a:lnTo>
                    <a:pt x="2312" y="1559"/>
                  </a:lnTo>
                  <a:lnTo>
                    <a:pt x="2306" y="1556"/>
                  </a:lnTo>
                  <a:lnTo>
                    <a:pt x="2301" y="1555"/>
                  </a:lnTo>
                  <a:lnTo>
                    <a:pt x="2295" y="1552"/>
                  </a:lnTo>
                  <a:lnTo>
                    <a:pt x="2290" y="1547"/>
                  </a:lnTo>
                  <a:lnTo>
                    <a:pt x="2287" y="1543"/>
                  </a:lnTo>
                  <a:lnTo>
                    <a:pt x="2286" y="1538"/>
                  </a:lnTo>
                  <a:lnTo>
                    <a:pt x="2286" y="1535"/>
                  </a:lnTo>
                  <a:lnTo>
                    <a:pt x="2286" y="1531"/>
                  </a:lnTo>
                  <a:lnTo>
                    <a:pt x="2283" y="1528"/>
                  </a:lnTo>
                  <a:lnTo>
                    <a:pt x="2278" y="1526"/>
                  </a:lnTo>
                  <a:lnTo>
                    <a:pt x="2272" y="1526"/>
                  </a:lnTo>
                  <a:lnTo>
                    <a:pt x="2262" y="1528"/>
                  </a:lnTo>
                  <a:lnTo>
                    <a:pt x="2250" y="1532"/>
                  </a:lnTo>
                  <a:lnTo>
                    <a:pt x="2246" y="1535"/>
                  </a:lnTo>
                  <a:lnTo>
                    <a:pt x="2241" y="1538"/>
                  </a:lnTo>
                  <a:lnTo>
                    <a:pt x="2238" y="1543"/>
                  </a:lnTo>
                  <a:lnTo>
                    <a:pt x="2237" y="1547"/>
                  </a:lnTo>
                  <a:lnTo>
                    <a:pt x="2238" y="1556"/>
                  </a:lnTo>
                  <a:lnTo>
                    <a:pt x="2241" y="1566"/>
                  </a:lnTo>
                  <a:lnTo>
                    <a:pt x="2249" y="1578"/>
                  </a:lnTo>
                  <a:lnTo>
                    <a:pt x="2256" y="1589"/>
                  </a:lnTo>
                  <a:lnTo>
                    <a:pt x="2265" y="1599"/>
                  </a:lnTo>
                  <a:lnTo>
                    <a:pt x="2275" y="1606"/>
                  </a:lnTo>
                  <a:lnTo>
                    <a:pt x="2286" y="1612"/>
                  </a:lnTo>
                  <a:lnTo>
                    <a:pt x="2295" y="1616"/>
                  </a:lnTo>
                  <a:lnTo>
                    <a:pt x="2299" y="1618"/>
                  </a:lnTo>
                  <a:lnTo>
                    <a:pt x="2302" y="1619"/>
                  </a:lnTo>
                  <a:lnTo>
                    <a:pt x="2305" y="1622"/>
                  </a:lnTo>
                  <a:lnTo>
                    <a:pt x="2306" y="1625"/>
                  </a:lnTo>
                  <a:lnTo>
                    <a:pt x="2309" y="1633"/>
                  </a:lnTo>
                  <a:lnTo>
                    <a:pt x="2309" y="1640"/>
                  </a:lnTo>
                  <a:lnTo>
                    <a:pt x="2311" y="1656"/>
                  </a:lnTo>
                  <a:lnTo>
                    <a:pt x="2312" y="1661"/>
                  </a:lnTo>
                  <a:lnTo>
                    <a:pt x="2314" y="1664"/>
                  </a:lnTo>
                  <a:lnTo>
                    <a:pt x="2317" y="1665"/>
                  </a:lnTo>
                  <a:lnTo>
                    <a:pt x="2324" y="1668"/>
                  </a:lnTo>
                  <a:lnTo>
                    <a:pt x="2329" y="1674"/>
                  </a:lnTo>
                  <a:lnTo>
                    <a:pt x="2333" y="1680"/>
                  </a:lnTo>
                  <a:lnTo>
                    <a:pt x="2336" y="1687"/>
                  </a:lnTo>
                  <a:lnTo>
                    <a:pt x="2342" y="1701"/>
                  </a:lnTo>
                  <a:lnTo>
                    <a:pt x="2345" y="1705"/>
                  </a:lnTo>
                  <a:lnTo>
                    <a:pt x="2348" y="1707"/>
                  </a:lnTo>
                  <a:lnTo>
                    <a:pt x="2349" y="1705"/>
                  </a:lnTo>
                  <a:lnTo>
                    <a:pt x="2352" y="1704"/>
                  </a:lnTo>
                  <a:lnTo>
                    <a:pt x="2354" y="1701"/>
                  </a:lnTo>
                  <a:lnTo>
                    <a:pt x="2357" y="1693"/>
                  </a:lnTo>
                  <a:lnTo>
                    <a:pt x="2357" y="1684"/>
                  </a:lnTo>
                  <a:lnTo>
                    <a:pt x="2357" y="1673"/>
                  </a:lnTo>
                  <a:lnTo>
                    <a:pt x="2355" y="1661"/>
                  </a:lnTo>
                  <a:lnTo>
                    <a:pt x="2352" y="1649"/>
                  </a:lnTo>
                  <a:lnTo>
                    <a:pt x="2348" y="1639"/>
                  </a:lnTo>
                  <a:lnTo>
                    <a:pt x="2343" y="1628"/>
                  </a:lnTo>
                  <a:lnTo>
                    <a:pt x="2339" y="1621"/>
                  </a:lnTo>
                  <a:lnTo>
                    <a:pt x="2337" y="1614"/>
                  </a:lnTo>
                  <a:lnTo>
                    <a:pt x="2336" y="1605"/>
                  </a:lnTo>
                  <a:lnTo>
                    <a:pt x="2336" y="1597"/>
                  </a:lnTo>
                  <a:lnTo>
                    <a:pt x="2337" y="1591"/>
                  </a:lnTo>
                  <a:lnTo>
                    <a:pt x="2340" y="1586"/>
                  </a:lnTo>
                  <a:lnTo>
                    <a:pt x="2345" y="1582"/>
                  </a:lnTo>
                  <a:lnTo>
                    <a:pt x="2349" y="1581"/>
                  </a:lnTo>
                  <a:lnTo>
                    <a:pt x="2355" y="1582"/>
                  </a:lnTo>
                  <a:lnTo>
                    <a:pt x="2358" y="1584"/>
                  </a:lnTo>
                  <a:lnTo>
                    <a:pt x="2360" y="1586"/>
                  </a:lnTo>
                  <a:lnTo>
                    <a:pt x="2363" y="1591"/>
                  </a:lnTo>
                  <a:lnTo>
                    <a:pt x="2364" y="1597"/>
                  </a:lnTo>
                  <a:lnTo>
                    <a:pt x="2363" y="1605"/>
                  </a:lnTo>
                  <a:lnTo>
                    <a:pt x="2361" y="1621"/>
                  </a:lnTo>
                  <a:lnTo>
                    <a:pt x="2361" y="1627"/>
                  </a:lnTo>
                  <a:lnTo>
                    <a:pt x="2364" y="1631"/>
                  </a:lnTo>
                  <a:lnTo>
                    <a:pt x="2367" y="1634"/>
                  </a:lnTo>
                  <a:lnTo>
                    <a:pt x="2370" y="1634"/>
                  </a:lnTo>
                  <a:lnTo>
                    <a:pt x="2373" y="1634"/>
                  </a:lnTo>
                  <a:lnTo>
                    <a:pt x="2376" y="1633"/>
                  </a:lnTo>
                  <a:lnTo>
                    <a:pt x="2385" y="1625"/>
                  </a:lnTo>
                  <a:lnTo>
                    <a:pt x="2393" y="1616"/>
                  </a:lnTo>
                  <a:lnTo>
                    <a:pt x="2407" y="1609"/>
                  </a:lnTo>
                  <a:lnTo>
                    <a:pt x="2410" y="1606"/>
                  </a:lnTo>
                  <a:lnTo>
                    <a:pt x="2413" y="1603"/>
                  </a:lnTo>
                  <a:lnTo>
                    <a:pt x="2414" y="1599"/>
                  </a:lnTo>
                  <a:lnTo>
                    <a:pt x="2414" y="1596"/>
                  </a:lnTo>
                  <a:lnTo>
                    <a:pt x="2413" y="1587"/>
                  </a:lnTo>
                  <a:lnTo>
                    <a:pt x="2411" y="1577"/>
                  </a:lnTo>
                  <a:lnTo>
                    <a:pt x="2405" y="1557"/>
                  </a:lnTo>
                  <a:lnTo>
                    <a:pt x="2404" y="1549"/>
                  </a:lnTo>
                  <a:lnTo>
                    <a:pt x="2405" y="1541"/>
                  </a:lnTo>
                  <a:lnTo>
                    <a:pt x="2407" y="1537"/>
                  </a:lnTo>
                  <a:lnTo>
                    <a:pt x="2411" y="1535"/>
                  </a:lnTo>
                  <a:lnTo>
                    <a:pt x="2416" y="1537"/>
                  </a:lnTo>
                  <a:lnTo>
                    <a:pt x="2420" y="1541"/>
                  </a:lnTo>
                  <a:lnTo>
                    <a:pt x="2424" y="1546"/>
                  </a:lnTo>
                  <a:lnTo>
                    <a:pt x="2430" y="1553"/>
                  </a:lnTo>
                  <a:lnTo>
                    <a:pt x="2439" y="1571"/>
                  </a:lnTo>
                  <a:lnTo>
                    <a:pt x="2447" y="1590"/>
                  </a:lnTo>
                  <a:lnTo>
                    <a:pt x="2448" y="1600"/>
                  </a:lnTo>
                  <a:lnTo>
                    <a:pt x="2447" y="1609"/>
                  </a:lnTo>
                  <a:lnTo>
                    <a:pt x="2444" y="1615"/>
                  </a:lnTo>
                  <a:lnTo>
                    <a:pt x="2439" y="1619"/>
                  </a:lnTo>
                  <a:lnTo>
                    <a:pt x="2429" y="1628"/>
                  </a:lnTo>
                  <a:lnTo>
                    <a:pt x="2424" y="1633"/>
                  </a:lnTo>
                  <a:lnTo>
                    <a:pt x="2423" y="1639"/>
                  </a:lnTo>
                  <a:lnTo>
                    <a:pt x="2422" y="1643"/>
                  </a:lnTo>
                  <a:lnTo>
                    <a:pt x="2419" y="1647"/>
                  </a:lnTo>
                  <a:lnTo>
                    <a:pt x="2414" y="1649"/>
                  </a:lnTo>
                  <a:lnTo>
                    <a:pt x="2407" y="1650"/>
                  </a:lnTo>
                  <a:lnTo>
                    <a:pt x="2395" y="1652"/>
                  </a:lnTo>
                  <a:lnTo>
                    <a:pt x="2389" y="1653"/>
                  </a:lnTo>
                  <a:lnTo>
                    <a:pt x="2385" y="1656"/>
                  </a:lnTo>
                  <a:lnTo>
                    <a:pt x="2382" y="1662"/>
                  </a:lnTo>
                  <a:lnTo>
                    <a:pt x="2380" y="1673"/>
                  </a:lnTo>
                  <a:lnTo>
                    <a:pt x="2379" y="1684"/>
                  </a:lnTo>
                  <a:lnTo>
                    <a:pt x="2380" y="1696"/>
                  </a:lnTo>
                  <a:lnTo>
                    <a:pt x="2382" y="1710"/>
                  </a:lnTo>
                  <a:lnTo>
                    <a:pt x="2385" y="1720"/>
                  </a:lnTo>
                  <a:lnTo>
                    <a:pt x="2388" y="1727"/>
                  </a:lnTo>
                  <a:lnTo>
                    <a:pt x="2391" y="1729"/>
                  </a:lnTo>
                  <a:lnTo>
                    <a:pt x="2392" y="1730"/>
                  </a:lnTo>
                  <a:lnTo>
                    <a:pt x="2397" y="1729"/>
                  </a:lnTo>
                  <a:lnTo>
                    <a:pt x="2399" y="1726"/>
                  </a:lnTo>
                  <a:lnTo>
                    <a:pt x="2405" y="1714"/>
                  </a:lnTo>
                  <a:lnTo>
                    <a:pt x="2411" y="1704"/>
                  </a:lnTo>
                  <a:lnTo>
                    <a:pt x="2413" y="1699"/>
                  </a:lnTo>
                  <a:lnTo>
                    <a:pt x="2416" y="1698"/>
                  </a:lnTo>
                  <a:lnTo>
                    <a:pt x="2419" y="1699"/>
                  </a:lnTo>
                  <a:lnTo>
                    <a:pt x="2420" y="1705"/>
                  </a:lnTo>
                  <a:lnTo>
                    <a:pt x="2423" y="1711"/>
                  </a:lnTo>
                  <a:lnTo>
                    <a:pt x="2426" y="1712"/>
                  </a:lnTo>
                  <a:lnTo>
                    <a:pt x="2430" y="1711"/>
                  </a:lnTo>
                  <a:lnTo>
                    <a:pt x="2435" y="1708"/>
                  </a:lnTo>
                  <a:lnTo>
                    <a:pt x="2444" y="1701"/>
                  </a:lnTo>
                  <a:lnTo>
                    <a:pt x="2453" y="1693"/>
                  </a:lnTo>
                  <a:lnTo>
                    <a:pt x="2456" y="1690"/>
                  </a:lnTo>
                  <a:lnTo>
                    <a:pt x="2460" y="1690"/>
                  </a:lnTo>
                  <a:lnTo>
                    <a:pt x="2463" y="1692"/>
                  </a:lnTo>
                  <a:lnTo>
                    <a:pt x="2466" y="1696"/>
                  </a:lnTo>
                  <a:lnTo>
                    <a:pt x="2469" y="1705"/>
                  </a:lnTo>
                  <a:lnTo>
                    <a:pt x="2475" y="1712"/>
                  </a:lnTo>
                  <a:lnTo>
                    <a:pt x="2482" y="1721"/>
                  </a:lnTo>
                  <a:lnTo>
                    <a:pt x="2489" y="1729"/>
                  </a:lnTo>
                  <a:lnTo>
                    <a:pt x="2498" y="1735"/>
                  </a:lnTo>
                  <a:lnTo>
                    <a:pt x="2506" y="1739"/>
                  </a:lnTo>
                  <a:lnTo>
                    <a:pt x="2513" y="1742"/>
                  </a:lnTo>
                  <a:lnTo>
                    <a:pt x="2521" y="1744"/>
                  </a:lnTo>
                  <a:lnTo>
                    <a:pt x="2525" y="1744"/>
                  </a:lnTo>
                  <a:lnTo>
                    <a:pt x="2529" y="1739"/>
                  </a:lnTo>
                  <a:lnTo>
                    <a:pt x="2529" y="1735"/>
                  </a:lnTo>
                  <a:lnTo>
                    <a:pt x="2528" y="1730"/>
                  </a:lnTo>
                  <a:lnTo>
                    <a:pt x="2525" y="1724"/>
                  </a:lnTo>
                  <a:lnTo>
                    <a:pt x="2519" y="1718"/>
                  </a:lnTo>
                  <a:lnTo>
                    <a:pt x="2513" y="1714"/>
                  </a:lnTo>
                  <a:lnTo>
                    <a:pt x="2504" y="1710"/>
                  </a:lnTo>
                  <a:lnTo>
                    <a:pt x="2497" y="1708"/>
                  </a:lnTo>
                  <a:lnTo>
                    <a:pt x="2489" y="1707"/>
                  </a:lnTo>
                  <a:lnTo>
                    <a:pt x="2485" y="1702"/>
                  </a:lnTo>
                  <a:lnTo>
                    <a:pt x="2482" y="1696"/>
                  </a:lnTo>
                  <a:lnTo>
                    <a:pt x="2482" y="1689"/>
                  </a:lnTo>
                  <a:lnTo>
                    <a:pt x="2484" y="1681"/>
                  </a:lnTo>
                  <a:lnTo>
                    <a:pt x="2487" y="1676"/>
                  </a:lnTo>
                  <a:lnTo>
                    <a:pt x="2491" y="1671"/>
                  </a:lnTo>
                  <a:lnTo>
                    <a:pt x="2498" y="1670"/>
                  </a:lnTo>
                  <a:lnTo>
                    <a:pt x="2500" y="1670"/>
                  </a:lnTo>
                  <a:lnTo>
                    <a:pt x="2503" y="1670"/>
                  </a:lnTo>
                  <a:lnTo>
                    <a:pt x="2507" y="1671"/>
                  </a:lnTo>
                  <a:lnTo>
                    <a:pt x="2516" y="1677"/>
                  </a:lnTo>
                  <a:lnTo>
                    <a:pt x="2526" y="1687"/>
                  </a:lnTo>
                  <a:lnTo>
                    <a:pt x="2534" y="1698"/>
                  </a:lnTo>
                  <a:lnTo>
                    <a:pt x="2543" y="1710"/>
                  </a:lnTo>
                  <a:lnTo>
                    <a:pt x="2549" y="1721"/>
                  </a:lnTo>
                  <a:lnTo>
                    <a:pt x="2552" y="1732"/>
                  </a:lnTo>
                  <a:lnTo>
                    <a:pt x="2553" y="1739"/>
                  </a:lnTo>
                  <a:lnTo>
                    <a:pt x="2552" y="1746"/>
                  </a:lnTo>
                  <a:lnTo>
                    <a:pt x="2550" y="1751"/>
                  </a:lnTo>
                  <a:lnTo>
                    <a:pt x="2546" y="1754"/>
                  </a:lnTo>
                  <a:lnTo>
                    <a:pt x="2541" y="1758"/>
                  </a:lnTo>
                  <a:lnTo>
                    <a:pt x="2529" y="1764"/>
                  </a:lnTo>
                  <a:lnTo>
                    <a:pt x="2523" y="1770"/>
                  </a:lnTo>
                  <a:lnTo>
                    <a:pt x="2518" y="1776"/>
                  </a:lnTo>
                  <a:lnTo>
                    <a:pt x="2513" y="1779"/>
                  </a:lnTo>
                  <a:lnTo>
                    <a:pt x="2509" y="1780"/>
                  </a:lnTo>
                  <a:lnTo>
                    <a:pt x="2503" y="1779"/>
                  </a:lnTo>
                  <a:lnTo>
                    <a:pt x="2497" y="1775"/>
                  </a:lnTo>
                  <a:lnTo>
                    <a:pt x="2484" y="1763"/>
                  </a:lnTo>
                  <a:lnTo>
                    <a:pt x="2470" y="1751"/>
                  </a:lnTo>
                  <a:lnTo>
                    <a:pt x="2463" y="1748"/>
                  </a:lnTo>
                  <a:lnTo>
                    <a:pt x="2457" y="1746"/>
                  </a:lnTo>
                  <a:lnTo>
                    <a:pt x="2456" y="1746"/>
                  </a:lnTo>
                  <a:lnTo>
                    <a:pt x="2453" y="1746"/>
                  </a:lnTo>
                  <a:lnTo>
                    <a:pt x="2451" y="1748"/>
                  </a:lnTo>
                  <a:lnTo>
                    <a:pt x="2448" y="1749"/>
                  </a:lnTo>
                  <a:lnTo>
                    <a:pt x="2448" y="1752"/>
                  </a:lnTo>
                  <a:lnTo>
                    <a:pt x="2448" y="1758"/>
                  </a:lnTo>
                  <a:lnTo>
                    <a:pt x="2450" y="1766"/>
                  </a:lnTo>
                  <a:lnTo>
                    <a:pt x="2457" y="1783"/>
                  </a:lnTo>
                  <a:lnTo>
                    <a:pt x="2466" y="1801"/>
                  </a:lnTo>
                  <a:lnTo>
                    <a:pt x="2467" y="1805"/>
                  </a:lnTo>
                  <a:lnTo>
                    <a:pt x="2467" y="1810"/>
                  </a:lnTo>
                  <a:lnTo>
                    <a:pt x="2466" y="1819"/>
                  </a:lnTo>
                  <a:lnTo>
                    <a:pt x="2460" y="1836"/>
                  </a:lnTo>
                  <a:lnTo>
                    <a:pt x="2457" y="1845"/>
                  </a:lnTo>
                  <a:lnTo>
                    <a:pt x="2457" y="1854"/>
                  </a:lnTo>
                  <a:lnTo>
                    <a:pt x="2458" y="1859"/>
                  </a:lnTo>
                  <a:lnTo>
                    <a:pt x="2460" y="1863"/>
                  </a:lnTo>
                  <a:lnTo>
                    <a:pt x="2463" y="1866"/>
                  </a:lnTo>
                  <a:lnTo>
                    <a:pt x="2467" y="1869"/>
                  </a:lnTo>
                  <a:lnTo>
                    <a:pt x="2475" y="1873"/>
                  </a:lnTo>
                  <a:lnTo>
                    <a:pt x="2481" y="1875"/>
                  </a:lnTo>
                  <a:lnTo>
                    <a:pt x="2484" y="1873"/>
                  </a:lnTo>
                  <a:lnTo>
                    <a:pt x="2487" y="1872"/>
                  </a:lnTo>
                  <a:lnTo>
                    <a:pt x="2487" y="1869"/>
                  </a:lnTo>
                  <a:lnTo>
                    <a:pt x="2488" y="1865"/>
                  </a:lnTo>
                  <a:lnTo>
                    <a:pt x="2489" y="1854"/>
                  </a:lnTo>
                  <a:lnTo>
                    <a:pt x="2491" y="1845"/>
                  </a:lnTo>
                  <a:lnTo>
                    <a:pt x="2494" y="1842"/>
                  </a:lnTo>
                  <a:lnTo>
                    <a:pt x="2497" y="1841"/>
                  </a:lnTo>
                  <a:lnTo>
                    <a:pt x="2504" y="1844"/>
                  </a:lnTo>
                  <a:lnTo>
                    <a:pt x="2513" y="1848"/>
                  </a:lnTo>
                  <a:lnTo>
                    <a:pt x="2529" y="1860"/>
                  </a:lnTo>
                  <a:lnTo>
                    <a:pt x="2534" y="1862"/>
                  </a:lnTo>
                  <a:lnTo>
                    <a:pt x="2537" y="1860"/>
                  </a:lnTo>
                  <a:lnTo>
                    <a:pt x="2540" y="1857"/>
                  </a:lnTo>
                  <a:lnTo>
                    <a:pt x="2543" y="1847"/>
                  </a:lnTo>
                  <a:lnTo>
                    <a:pt x="2546" y="1832"/>
                  </a:lnTo>
                  <a:lnTo>
                    <a:pt x="2546" y="1822"/>
                  </a:lnTo>
                  <a:lnTo>
                    <a:pt x="2546" y="1817"/>
                  </a:lnTo>
                  <a:lnTo>
                    <a:pt x="2547" y="1816"/>
                  </a:lnTo>
                  <a:lnTo>
                    <a:pt x="2550" y="1814"/>
                  </a:lnTo>
                  <a:lnTo>
                    <a:pt x="2553" y="1814"/>
                  </a:lnTo>
                  <a:lnTo>
                    <a:pt x="2559" y="1816"/>
                  </a:lnTo>
                  <a:lnTo>
                    <a:pt x="2566" y="1819"/>
                  </a:lnTo>
                  <a:lnTo>
                    <a:pt x="2575" y="1825"/>
                  </a:lnTo>
                  <a:lnTo>
                    <a:pt x="2581" y="1834"/>
                  </a:lnTo>
                  <a:lnTo>
                    <a:pt x="2584" y="1838"/>
                  </a:lnTo>
                  <a:lnTo>
                    <a:pt x="2587" y="1838"/>
                  </a:lnTo>
                  <a:lnTo>
                    <a:pt x="2590" y="1838"/>
                  </a:lnTo>
                  <a:lnTo>
                    <a:pt x="2593" y="1835"/>
                  </a:lnTo>
                  <a:lnTo>
                    <a:pt x="2597" y="1828"/>
                  </a:lnTo>
                  <a:lnTo>
                    <a:pt x="2603" y="1820"/>
                  </a:lnTo>
                  <a:lnTo>
                    <a:pt x="2608" y="1817"/>
                  </a:lnTo>
                  <a:lnTo>
                    <a:pt x="2612" y="1816"/>
                  </a:lnTo>
                  <a:lnTo>
                    <a:pt x="2613" y="1816"/>
                  </a:lnTo>
                  <a:lnTo>
                    <a:pt x="2620" y="1819"/>
                  </a:lnTo>
                  <a:lnTo>
                    <a:pt x="2622" y="1823"/>
                  </a:lnTo>
                  <a:lnTo>
                    <a:pt x="2624" y="1829"/>
                  </a:lnTo>
                  <a:lnTo>
                    <a:pt x="2624" y="1836"/>
                  </a:lnTo>
                  <a:lnTo>
                    <a:pt x="2622" y="1851"/>
                  </a:lnTo>
                  <a:lnTo>
                    <a:pt x="2621" y="1866"/>
                  </a:lnTo>
                  <a:lnTo>
                    <a:pt x="2621" y="1870"/>
                  </a:lnTo>
                  <a:lnTo>
                    <a:pt x="2625" y="1872"/>
                  </a:lnTo>
                  <a:lnTo>
                    <a:pt x="2630" y="1870"/>
                  </a:lnTo>
                  <a:lnTo>
                    <a:pt x="2636" y="1869"/>
                  </a:lnTo>
                  <a:lnTo>
                    <a:pt x="2642" y="1866"/>
                  </a:lnTo>
                  <a:lnTo>
                    <a:pt x="2647" y="1865"/>
                  </a:lnTo>
                  <a:lnTo>
                    <a:pt x="2649" y="1865"/>
                  </a:lnTo>
                  <a:lnTo>
                    <a:pt x="2650" y="1866"/>
                  </a:lnTo>
                  <a:lnTo>
                    <a:pt x="2650" y="1870"/>
                  </a:lnTo>
                  <a:lnTo>
                    <a:pt x="2650" y="1879"/>
                  </a:lnTo>
                  <a:lnTo>
                    <a:pt x="2661" y="1872"/>
                  </a:lnTo>
                  <a:lnTo>
                    <a:pt x="2698" y="1845"/>
                  </a:lnTo>
                  <a:lnTo>
                    <a:pt x="2704" y="1841"/>
                  </a:lnTo>
                  <a:lnTo>
                    <a:pt x="2707" y="1836"/>
                  </a:lnTo>
                  <a:lnTo>
                    <a:pt x="2708" y="1834"/>
                  </a:lnTo>
                  <a:lnTo>
                    <a:pt x="2708" y="1829"/>
                  </a:lnTo>
                  <a:lnTo>
                    <a:pt x="2708" y="1825"/>
                  </a:lnTo>
                  <a:lnTo>
                    <a:pt x="2705" y="1822"/>
                  </a:lnTo>
                  <a:lnTo>
                    <a:pt x="2699" y="1814"/>
                  </a:lnTo>
                  <a:lnTo>
                    <a:pt x="2692" y="1807"/>
                  </a:lnTo>
                  <a:lnTo>
                    <a:pt x="2686" y="1798"/>
                  </a:lnTo>
                  <a:lnTo>
                    <a:pt x="2684" y="1795"/>
                  </a:lnTo>
                  <a:lnTo>
                    <a:pt x="2683" y="1791"/>
                  </a:lnTo>
                  <a:lnTo>
                    <a:pt x="2683" y="1785"/>
                  </a:lnTo>
                  <a:lnTo>
                    <a:pt x="2683" y="1780"/>
                  </a:lnTo>
                  <a:lnTo>
                    <a:pt x="2687" y="1771"/>
                  </a:lnTo>
                  <a:lnTo>
                    <a:pt x="2689" y="1763"/>
                  </a:lnTo>
                  <a:lnTo>
                    <a:pt x="2689" y="1754"/>
                  </a:lnTo>
                  <a:lnTo>
                    <a:pt x="2684" y="1746"/>
                  </a:lnTo>
                  <a:lnTo>
                    <a:pt x="2680" y="1739"/>
                  </a:lnTo>
                  <a:lnTo>
                    <a:pt x="2671" y="1732"/>
                  </a:lnTo>
                  <a:lnTo>
                    <a:pt x="2658" y="1724"/>
                  </a:lnTo>
                  <a:lnTo>
                    <a:pt x="2642" y="1715"/>
                  </a:lnTo>
                  <a:lnTo>
                    <a:pt x="2616" y="1705"/>
                  </a:lnTo>
                  <a:lnTo>
                    <a:pt x="2590" y="1693"/>
                  </a:lnTo>
                  <a:lnTo>
                    <a:pt x="2572" y="1683"/>
                  </a:lnTo>
                  <a:lnTo>
                    <a:pt x="2559" y="1673"/>
                  </a:lnTo>
                  <a:lnTo>
                    <a:pt x="2549" y="1661"/>
                  </a:lnTo>
                  <a:lnTo>
                    <a:pt x="2540" y="1647"/>
                  </a:lnTo>
                  <a:lnTo>
                    <a:pt x="2529" y="1630"/>
                  </a:lnTo>
                  <a:lnTo>
                    <a:pt x="2519" y="1611"/>
                  </a:lnTo>
                  <a:lnTo>
                    <a:pt x="2507" y="1586"/>
                  </a:lnTo>
                  <a:lnTo>
                    <a:pt x="2491" y="1557"/>
                  </a:lnTo>
                  <a:lnTo>
                    <a:pt x="2485" y="1546"/>
                  </a:lnTo>
                  <a:lnTo>
                    <a:pt x="2473" y="1529"/>
                  </a:lnTo>
                  <a:lnTo>
                    <a:pt x="2461" y="1515"/>
                  </a:lnTo>
                  <a:lnTo>
                    <a:pt x="2450" y="1500"/>
                  </a:lnTo>
                  <a:lnTo>
                    <a:pt x="2438" y="1488"/>
                  </a:lnTo>
                  <a:lnTo>
                    <a:pt x="2413" y="1464"/>
                  </a:lnTo>
                  <a:lnTo>
                    <a:pt x="2391" y="1444"/>
                  </a:lnTo>
                  <a:lnTo>
                    <a:pt x="2370" y="1426"/>
                  </a:lnTo>
                  <a:lnTo>
                    <a:pt x="2354" y="1411"/>
                  </a:lnTo>
                  <a:lnTo>
                    <a:pt x="2348" y="1404"/>
                  </a:lnTo>
                  <a:lnTo>
                    <a:pt x="2343" y="1397"/>
                  </a:lnTo>
                  <a:lnTo>
                    <a:pt x="2340" y="1391"/>
                  </a:lnTo>
                  <a:lnTo>
                    <a:pt x="2339" y="1385"/>
                  </a:lnTo>
                  <a:lnTo>
                    <a:pt x="2339" y="1379"/>
                  </a:lnTo>
                  <a:lnTo>
                    <a:pt x="2336" y="1374"/>
                  </a:lnTo>
                  <a:lnTo>
                    <a:pt x="2333" y="1370"/>
                  </a:lnTo>
                  <a:lnTo>
                    <a:pt x="2327" y="1367"/>
                  </a:lnTo>
                  <a:lnTo>
                    <a:pt x="2321" y="1364"/>
                  </a:lnTo>
                  <a:lnTo>
                    <a:pt x="2314" y="1361"/>
                  </a:lnTo>
                  <a:lnTo>
                    <a:pt x="2299" y="1360"/>
                  </a:lnTo>
                  <a:lnTo>
                    <a:pt x="2292" y="1358"/>
                  </a:lnTo>
                  <a:lnTo>
                    <a:pt x="2278" y="1360"/>
                  </a:lnTo>
                  <a:lnTo>
                    <a:pt x="2265" y="1363"/>
                  </a:lnTo>
                  <a:lnTo>
                    <a:pt x="2255" y="1366"/>
                  </a:lnTo>
                  <a:lnTo>
                    <a:pt x="2247" y="1371"/>
                  </a:lnTo>
                  <a:lnTo>
                    <a:pt x="2244" y="1376"/>
                  </a:lnTo>
                  <a:lnTo>
                    <a:pt x="2243" y="1380"/>
                  </a:lnTo>
                  <a:lnTo>
                    <a:pt x="2243" y="1385"/>
                  </a:lnTo>
                  <a:lnTo>
                    <a:pt x="2241" y="1389"/>
                  </a:lnTo>
                  <a:lnTo>
                    <a:pt x="2237" y="1398"/>
                  </a:lnTo>
                  <a:lnTo>
                    <a:pt x="2230" y="1404"/>
                  </a:lnTo>
                  <a:lnTo>
                    <a:pt x="2219" y="1410"/>
                  </a:lnTo>
                  <a:lnTo>
                    <a:pt x="2199" y="1420"/>
                  </a:lnTo>
                  <a:lnTo>
                    <a:pt x="2188" y="1424"/>
                  </a:lnTo>
                  <a:lnTo>
                    <a:pt x="2179" y="1430"/>
                  </a:lnTo>
                  <a:lnTo>
                    <a:pt x="2172" y="1433"/>
                  </a:lnTo>
                  <a:lnTo>
                    <a:pt x="2166" y="1435"/>
                  </a:lnTo>
                  <a:lnTo>
                    <a:pt x="2160" y="1433"/>
                  </a:lnTo>
                  <a:lnTo>
                    <a:pt x="2156" y="1432"/>
                  </a:lnTo>
                  <a:lnTo>
                    <a:pt x="2150" y="1427"/>
                  </a:lnTo>
                  <a:lnTo>
                    <a:pt x="2145" y="1423"/>
                  </a:lnTo>
                  <a:lnTo>
                    <a:pt x="2137" y="1410"/>
                  </a:lnTo>
                  <a:lnTo>
                    <a:pt x="2125" y="1395"/>
                  </a:lnTo>
                  <a:lnTo>
                    <a:pt x="2119" y="1388"/>
                  </a:lnTo>
                  <a:lnTo>
                    <a:pt x="2107" y="1377"/>
                  </a:lnTo>
                  <a:lnTo>
                    <a:pt x="2094" y="1366"/>
                  </a:lnTo>
                  <a:lnTo>
                    <a:pt x="2070" y="1345"/>
                  </a:lnTo>
                  <a:lnTo>
                    <a:pt x="2058" y="1333"/>
                  </a:lnTo>
                  <a:lnTo>
                    <a:pt x="2055" y="1329"/>
                  </a:lnTo>
                  <a:lnTo>
                    <a:pt x="2054" y="1324"/>
                  </a:lnTo>
                  <a:lnTo>
                    <a:pt x="2052" y="1312"/>
                  </a:lnTo>
                  <a:lnTo>
                    <a:pt x="2049" y="1305"/>
                  </a:lnTo>
                  <a:lnTo>
                    <a:pt x="2046" y="1299"/>
                  </a:lnTo>
                  <a:lnTo>
                    <a:pt x="2042" y="1293"/>
                  </a:lnTo>
                  <a:lnTo>
                    <a:pt x="2038" y="1289"/>
                  </a:lnTo>
                  <a:lnTo>
                    <a:pt x="2030" y="1286"/>
                  </a:lnTo>
                  <a:lnTo>
                    <a:pt x="2023" y="1284"/>
                  </a:lnTo>
                  <a:lnTo>
                    <a:pt x="2015" y="1286"/>
                  </a:lnTo>
                  <a:lnTo>
                    <a:pt x="2005" y="1289"/>
                  </a:lnTo>
                  <a:lnTo>
                    <a:pt x="1996" y="1293"/>
                  </a:lnTo>
                  <a:lnTo>
                    <a:pt x="1986" y="1295"/>
                  </a:lnTo>
                  <a:lnTo>
                    <a:pt x="1979" y="1296"/>
                  </a:lnTo>
                  <a:lnTo>
                    <a:pt x="1971" y="1296"/>
                  </a:lnTo>
                  <a:lnTo>
                    <a:pt x="1970" y="1296"/>
                  </a:lnTo>
                  <a:lnTo>
                    <a:pt x="1962" y="1296"/>
                  </a:lnTo>
                  <a:lnTo>
                    <a:pt x="1955" y="1296"/>
                  </a:lnTo>
                  <a:lnTo>
                    <a:pt x="1949" y="1296"/>
                  </a:lnTo>
                  <a:lnTo>
                    <a:pt x="1945" y="1298"/>
                  </a:lnTo>
                  <a:lnTo>
                    <a:pt x="1942" y="1301"/>
                  </a:lnTo>
                  <a:lnTo>
                    <a:pt x="1940" y="1302"/>
                  </a:lnTo>
                  <a:lnTo>
                    <a:pt x="1937" y="1303"/>
                  </a:lnTo>
                  <a:lnTo>
                    <a:pt x="1931" y="1305"/>
                  </a:lnTo>
                  <a:lnTo>
                    <a:pt x="1925" y="1303"/>
                  </a:lnTo>
                  <a:lnTo>
                    <a:pt x="1920" y="1302"/>
                  </a:lnTo>
                  <a:lnTo>
                    <a:pt x="1909" y="1296"/>
                  </a:lnTo>
                  <a:lnTo>
                    <a:pt x="1903" y="1293"/>
                  </a:lnTo>
                  <a:lnTo>
                    <a:pt x="1903" y="212"/>
                  </a:lnTo>
                  <a:lnTo>
                    <a:pt x="1886" y="209"/>
                  </a:lnTo>
                  <a:lnTo>
                    <a:pt x="1871" y="206"/>
                  </a:lnTo>
                  <a:lnTo>
                    <a:pt x="1838" y="193"/>
                  </a:lnTo>
                  <a:lnTo>
                    <a:pt x="1803" y="180"/>
                  </a:lnTo>
                  <a:lnTo>
                    <a:pt x="1784" y="172"/>
                  </a:lnTo>
                  <a:lnTo>
                    <a:pt x="1767" y="168"/>
                  </a:lnTo>
                  <a:lnTo>
                    <a:pt x="1750" y="165"/>
                  </a:lnTo>
                  <a:lnTo>
                    <a:pt x="1735" y="164"/>
                  </a:lnTo>
                  <a:lnTo>
                    <a:pt x="1723" y="165"/>
                  </a:lnTo>
                  <a:lnTo>
                    <a:pt x="1702" y="169"/>
                  </a:lnTo>
                  <a:lnTo>
                    <a:pt x="1679" y="172"/>
                  </a:lnTo>
                  <a:lnTo>
                    <a:pt x="1654" y="175"/>
                  </a:lnTo>
                  <a:lnTo>
                    <a:pt x="1630" y="175"/>
                  </a:lnTo>
                  <a:lnTo>
                    <a:pt x="1606" y="174"/>
                  </a:lnTo>
                  <a:lnTo>
                    <a:pt x="1598" y="172"/>
                  </a:lnTo>
                  <a:lnTo>
                    <a:pt x="1590" y="169"/>
                  </a:lnTo>
                  <a:lnTo>
                    <a:pt x="1574" y="164"/>
                  </a:lnTo>
                  <a:lnTo>
                    <a:pt x="1556" y="158"/>
                  </a:lnTo>
                  <a:lnTo>
                    <a:pt x="1536" y="153"/>
                  </a:lnTo>
                  <a:lnTo>
                    <a:pt x="1512" y="152"/>
                  </a:lnTo>
                  <a:lnTo>
                    <a:pt x="1496" y="152"/>
                  </a:lnTo>
                  <a:lnTo>
                    <a:pt x="1480" y="155"/>
                  </a:lnTo>
                  <a:lnTo>
                    <a:pt x="1465" y="155"/>
                  </a:lnTo>
                  <a:lnTo>
                    <a:pt x="1448" y="153"/>
                  </a:lnTo>
                  <a:lnTo>
                    <a:pt x="1434" y="150"/>
                  </a:lnTo>
                  <a:lnTo>
                    <a:pt x="1417" y="144"/>
                  </a:lnTo>
                  <a:lnTo>
                    <a:pt x="1403" y="138"/>
                  </a:lnTo>
                  <a:lnTo>
                    <a:pt x="1369" y="124"/>
                  </a:lnTo>
                  <a:lnTo>
                    <a:pt x="1350" y="116"/>
                  </a:lnTo>
                  <a:lnTo>
                    <a:pt x="1329" y="110"/>
                  </a:lnTo>
                  <a:lnTo>
                    <a:pt x="1316" y="107"/>
                  </a:lnTo>
                  <a:lnTo>
                    <a:pt x="1302" y="106"/>
                  </a:lnTo>
                  <a:lnTo>
                    <a:pt x="1273" y="104"/>
                  </a:lnTo>
                  <a:lnTo>
                    <a:pt x="1254" y="104"/>
                  </a:lnTo>
                  <a:lnTo>
                    <a:pt x="1233" y="107"/>
                  </a:lnTo>
                  <a:lnTo>
                    <a:pt x="1198" y="112"/>
                  </a:lnTo>
                  <a:lnTo>
                    <a:pt x="1168" y="118"/>
                  </a:lnTo>
                  <a:lnTo>
                    <a:pt x="1149" y="122"/>
                  </a:lnTo>
                  <a:lnTo>
                    <a:pt x="1143" y="124"/>
                  </a:lnTo>
                  <a:lnTo>
                    <a:pt x="1138" y="124"/>
                  </a:lnTo>
                  <a:lnTo>
                    <a:pt x="1134" y="121"/>
                  </a:lnTo>
                  <a:lnTo>
                    <a:pt x="1128" y="113"/>
                  </a:lnTo>
                  <a:lnTo>
                    <a:pt x="1124" y="109"/>
                  </a:lnTo>
                  <a:lnTo>
                    <a:pt x="1119" y="106"/>
                  </a:lnTo>
                  <a:lnTo>
                    <a:pt x="1115" y="103"/>
                  </a:lnTo>
                  <a:lnTo>
                    <a:pt x="1107" y="103"/>
                  </a:lnTo>
                  <a:lnTo>
                    <a:pt x="1103" y="103"/>
                  </a:lnTo>
                  <a:lnTo>
                    <a:pt x="1097" y="103"/>
                  </a:lnTo>
                  <a:lnTo>
                    <a:pt x="1093" y="103"/>
                  </a:lnTo>
                  <a:lnTo>
                    <a:pt x="1090" y="100"/>
                  </a:lnTo>
                  <a:lnTo>
                    <a:pt x="1088" y="97"/>
                  </a:lnTo>
                  <a:lnTo>
                    <a:pt x="1088" y="93"/>
                  </a:lnTo>
                  <a:lnTo>
                    <a:pt x="1088" y="81"/>
                  </a:lnTo>
                  <a:lnTo>
                    <a:pt x="1085" y="75"/>
                  </a:lnTo>
                  <a:lnTo>
                    <a:pt x="1082" y="66"/>
                  </a:lnTo>
                  <a:lnTo>
                    <a:pt x="1076" y="62"/>
                  </a:lnTo>
                  <a:lnTo>
                    <a:pt x="1069" y="59"/>
                  </a:lnTo>
                  <a:lnTo>
                    <a:pt x="1059" y="56"/>
                  </a:lnTo>
                  <a:lnTo>
                    <a:pt x="1048" y="56"/>
                  </a:lnTo>
                  <a:lnTo>
                    <a:pt x="1025" y="57"/>
                  </a:lnTo>
                  <a:lnTo>
                    <a:pt x="1000" y="62"/>
                  </a:lnTo>
                  <a:lnTo>
                    <a:pt x="960" y="67"/>
                  </a:lnTo>
                  <a:lnTo>
                    <a:pt x="954" y="69"/>
                  </a:lnTo>
                  <a:lnTo>
                    <a:pt x="945" y="67"/>
                  </a:lnTo>
                  <a:lnTo>
                    <a:pt x="939" y="66"/>
                  </a:lnTo>
                  <a:lnTo>
                    <a:pt x="935" y="63"/>
                  </a:lnTo>
                  <a:lnTo>
                    <a:pt x="930" y="59"/>
                  </a:lnTo>
                  <a:lnTo>
                    <a:pt x="927" y="54"/>
                  </a:lnTo>
                  <a:lnTo>
                    <a:pt x="926" y="50"/>
                  </a:lnTo>
                  <a:lnTo>
                    <a:pt x="926" y="40"/>
                  </a:lnTo>
                  <a:lnTo>
                    <a:pt x="926" y="36"/>
                  </a:lnTo>
                  <a:lnTo>
                    <a:pt x="923" y="34"/>
                  </a:lnTo>
                  <a:lnTo>
                    <a:pt x="920" y="32"/>
                  </a:lnTo>
                  <a:lnTo>
                    <a:pt x="917" y="32"/>
                  </a:lnTo>
                  <a:lnTo>
                    <a:pt x="910" y="34"/>
                  </a:lnTo>
                  <a:lnTo>
                    <a:pt x="902" y="36"/>
                  </a:lnTo>
                  <a:lnTo>
                    <a:pt x="895" y="43"/>
                  </a:lnTo>
                  <a:lnTo>
                    <a:pt x="889" y="50"/>
                  </a:lnTo>
                  <a:lnTo>
                    <a:pt x="883" y="57"/>
                  </a:lnTo>
                  <a:lnTo>
                    <a:pt x="876" y="62"/>
                  </a:lnTo>
                  <a:lnTo>
                    <a:pt x="865" y="65"/>
                  </a:lnTo>
                  <a:lnTo>
                    <a:pt x="856" y="66"/>
                  </a:lnTo>
                  <a:lnTo>
                    <a:pt x="850" y="66"/>
                  </a:lnTo>
                  <a:lnTo>
                    <a:pt x="845" y="65"/>
                  </a:lnTo>
                  <a:lnTo>
                    <a:pt x="839" y="62"/>
                  </a:lnTo>
                  <a:lnTo>
                    <a:pt x="834" y="59"/>
                  </a:lnTo>
                  <a:lnTo>
                    <a:pt x="833" y="57"/>
                  </a:lnTo>
                  <a:lnTo>
                    <a:pt x="833" y="54"/>
                  </a:lnTo>
                  <a:lnTo>
                    <a:pt x="834" y="51"/>
                  </a:lnTo>
                  <a:lnTo>
                    <a:pt x="837" y="47"/>
                  </a:lnTo>
                  <a:lnTo>
                    <a:pt x="843" y="44"/>
                  </a:lnTo>
                  <a:lnTo>
                    <a:pt x="856" y="36"/>
                  </a:lnTo>
                  <a:lnTo>
                    <a:pt x="861" y="32"/>
                  </a:lnTo>
                  <a:lnTo>
                    <a:pt x="862" y="28"/>
                  </a:lnTo>
                  <a:lnTo>
                    <a:pt x="862" y="25"/>
                  </a:lnTo>
                  <a:lnTo>
                    <a:pt x="861" y="23"/>
                  </a:lnTo>
                  <a:lnTo>
                    <a:pt x="856" y="19"/>
                  </a:lnTo>
                  <a:lnTo>
                    <a:pt x="850" y="14"/>
                  </a:lnTo>
                  <a:lnTo>
                    <a:pt x="842" y="11"/>
                  </a:lnTo>
                  <a:lnTo>
                    <a:pt x="822" y="6"/>
                  </a:lnTo>
                  <a:lnTo>
                    <a:pt x="806" y="1"/>
                  </a:lnTo>
                  <a:close/>
                  <a:moveTo>
                    <a:pt x="92" y="1299"/>
                  </a:moveTo>
                  <a:lnTo>
                    <a:pt x="83" y="1299"/>
                  </a:lnTo>
                  <a:lnTo>
                    <a:pt x="74" y="1302"/>
                  </a:lnTo>
                  <a:lnTo>
                    <a:pt x="66" y="1305"/>
                  </a:lnTo>
                  <a:lnTo>
                    <a:pt x="58" y="1309"/>
                  </a:lnTo>
                  <a:lnTo>
                    <a:pt x="52" y="1314"/>
                  </a:lnTo>
                  <a:lnTo>
                    <a:pt x="47" y="1320"/>
                  </a:lnTo>
                  <a:lnTo>
                    <a:pt x="44" y="1326"/>
                  </a:lnTo>
                  <a:lnTo>
                    <a:pt x="46" y="1332"/>
                  </a:lnTo>
                  <a:lnTo>
                    <a:pt x="49" y="1339"/>
                  </a:lnTo>
                  <a:lnTo>
                    <a:pt x="56" y="1345"/>
                  </a:lnTo>
                  <a:lnTo>
                    <a:pt x="65" y="1351"/>
                  </a:lnTo>
                  <a:lnTo>
                    <a:pt x="75" y="1355"/>
                  </a:lnTo>
                  <a:lnTo>
                    <a:pt x="87" y="1358"/>
                  </a:lnTo>
                  <a:lnTo>
                    <a:pt x="99" y="1361"/>
                  </a:lnTo>
                  <a:lnTo>
                    <a:pt x="112" y="1364"/>
                  </a:lnTo>
                  <a:lnTo>
                    <a:pt x="124" y="1364"/>
                  </a:lnTo>
                  <a:lnTo>
                    <a:pt x="134" y="1364"/>
                  </a:lnTo>
                  <a:lnTo>
                    <a:pt x="143" y="1361"/>
                  </a:lnTo>
                  <a:lnTo>
                    <a:pt x="152" y="1358"/>
                  </a:lnTo>
                  <a:lnTo>
                    <a:pt x="158" y="1352"/>
                  </a:lnTo>
                  <a:lnTo>
                    <a:pt x="162" y="1346"/>
                  </a:lnTo>
                  <a:lnTo>
                    <a:pt x="165" y="1340"/>
                  </a:lnTo>
                  <a:lnTo>
                    <a:pt x="167" y="1333"/>
                  </a:lnTo>
                  <a:lnTo>
                    <a:pt x="165" y="1326"/>
                  </a:lnTo>
                  <a:lnTo>
                    <a:pt x="162" y="1320"/>
                  </a:lnTo>
                  <a:lnTo>
                    <a:pt x="158" y="1312"/>
                  </a:lnTo>
                  <a:lnTo>
                    <a:pt x="152" y="1309"/>
                  </a:lnTo>
                  <a:lnTo>
                    <a:pt x="148" y="1309"/>
                  </a:lnTo>
                  <a:lnTo>
                    <a:pt x="139" y="1311"/>
                  </a:lnTo>
                  <a:lnTo>
                    <a:pt x="130" y="1314"/>
                  </a:lnTo>
                  <a:lnTo>
                    <a:pt x="121" y="1317"/>
                  </a:lnTo>
                  <a:lnTo>
                    <a:pt x="115" y="1318"/>
                  </a:lnTo>
                  <a:lnTo>
                    <a:pt x="112" y="1318"/>
                  </a:lnTo>
                  <a:lnTo>
                    <a:pt x="111" y="1317"/>
                  </a:lnTo>
                  <a:lnTo>
                    <a:pt x="109" y="1314"/>
                  </a:lnTo>
                  <a:lnTo>
                    <a:pt x="108" y="1309"/>
                  </a:lnTo>
                  <a:lnTo>
                    <a:pt x="106" y="1305"/>
                  </a:lnTo>
                  <a:lnTo>
                    <a:pt x="102" y="1302"/>
                  </a:lnTo>
                  <a:lnTo>
                    <a:pt x="97" y="1299"/>
                  </a:lnTo>
                  <a:close/>
                  <a:moveTo>
                    <a:pt x="1094" y="1484"/>
                  </a:moveTo>
                  <a:lnTo>
                    <a:pt x="1085" y="1485"/>
                  </a:lnTo>
                  <a:lnTo>
                    <a:pt x="1075" y="1491"/>
                  </a:lnTo>
                  <a:lnTo>
                    <a:pt x="1063" y="1500"/>
                  </a:lnTo>
                  <a:lnTo>
                    <a:pt x="1048" y="1515"/>
                  </a:lnTo>
                  <a:lnTo>
                    <a:pt x="1026" y="1538"/>
                  </a:lnTo>
                  <a:lnTo>
                    <a:pt x="1007" y="1557"/>
                  </a:lnTo>
                  <a:lnTo>
                    <a:pt x="994" y="1574"/>
                  </a:lnTo>
                  <a:lnTo>
                    <a:pt x="989" y="1580"/>
                  </a:lnTo>
                  <a:lnTo>
                    <a:pt x="986" y="1587"/>
                  </a:lnTo>
                  <a:lnTo>
                    <a:pt x="985" y="1590"/>
                  </a:lnTo>
                  <a:lnTo>
                    <a:pt x="980" y="1593"/>
                  </a:lnTo>
                  <a:lnTo>
                    <a:pt x="976" y="1594"/>
                  </a:lnTo>
                  <a:lnTo>
                    <a:pt x="970" y="1594"/>
                  </a:lnTo>
                  <a:lnTo>
                    <a:pt x="964" y="1594"/>
                  </a:lnTo>
                  <a:lnTo>
                    <a:pt x="960" y="1594"/>
                  </a:lnTo>
                  <a:lnTo>
                    <a:pt x="952" y="1594"/>
                  </a:lnTo>
                  <a:lnTo>
                    <a:pt x="945" y="1596"/>
                  </a:lnTo>
                  <a:lnTo>
                    <a:pt x="939" y="1599"/>
                  </a:lnTo>
                  <a:lnTo>
                    <a:pt x="935" y="1605"/>
                  </a:lnTo>
                  <a:lnTo>
                    <a:pt x="932" y="1614"/>
                  </a:lnTo>
                  <a:lnTo>
                    <a:pt x="932" y="1622"/>
                  </a:lnTo>
                  <a:lnTo>
                    <a:pt x="933" y="1631"/>
                  </a:lnTo>
                  <a:lnTo>
                    <a:pt x="935" y="1642"/>
                  </a:lnTo>
                  <a:lnTo>
                    <a:pt x="939" y="1650"/>
                  </a:lnTo>
                  <a:lnTo>
                    <a:pt x="944" y="1656"/>
                  </a:lnTo>
                  <a:lnTo>
                    <a:pt x="949" y="1661"/>
                  </a:lnTo>
                  <a:lnTo>
                    <a:pt x="955" y="1664"/>
                  </a:lnTo>
                  <a:lnTo>
                    <a:pt x="960" y="1662"/>
                  </a:lnTo>
                  <a:lnTo>
                    <a:pt x="964" y="1659"/>
                  </a:lnTo>
                  <a:lnTo>
                    <a:pt x="975" y="1655"/>
                  </a:lnTo>
                  <a:lnTo>
                    <a:pt x="980" y="1653"/>
                  </a:lnTo>
                  <a:lnTo>
                    <a:pt x="986" y="1653"/>
                  </a:lnTo>
                  <a:lnTo>
                    <a:pt x="991" y="1656"/>
                  </a:lnTo>
                  <a:lnTo>
                    <a:pt x="995" y="1659"/>
                  </a:lnTo>
                  <a:lnTo>
                    <a:pt x="1003" y="1659"/>
                  </a:lnTo>
                  <a:lnTo>
                    <a:pt x="1010" y="1658"/>
                  </a:lnTo>
                  <a:lnTo>
                    <a:pt x="1020" y="1653"/>
                  </a:lnTo>
                  <a:lnTo>
                    <a:pt x="1034" y="1645"/>
                  </a:lnTo>
                  <a:lnTo>
                    <a:pt x="1048" y="1636"/>
                  </a:lnTo>
                  <a:lnTo>
                    <a:pt x="1063" y="1625"/>
                  </a:lnTo>
                  <a:lnTo>
                    <a:pt x="1076" y="1614"/>
                  </a:lnTo>
                  <a:lnTo>
                    <a:pt x="1087" y="1603"/>
                  </a:lnTo>
                  <a:lnTo>
                    <a:pt x="1094" y="1594"/>
                  </a:lnTo>
                  <a:lnTo>
                    <a:pt x="1096" y="1590"/>
                  </a:lnTo>
                  <a:lnTo>
                    <a:pt x="1097" y="1587"/>
                  </a:lnTo>
                  <a:lnTo>
                    <a:pt x="1097" y="1584"/>
                  </a:lnTo>
                  <a:lnTo>
                    <a:pt x="1096" y="1581"/>
                  </a:lnTo>
                  <a:lnTo>
                    <a:pt x="1093" y="1575"/>
                  </a:lnTo>
                  <a:lnTo>
                    <a:pt x="1087" y="1571"/>
                  </a:lnTo>
                  <a:lnTo>
                    <a:pt x="1075" y="1562"/>
                  </a:lnTo>
                  <a:lnTo>
                    <a:pt x="1070" y="1557"/>
                  </a:lnTo>
                  <a:lnTo>
                    <a:pt x="1068" y="1552"/>
                  </a:lnTo>
                  <a:lnTo>
                    <a:pt x="1069" y="1547"/>
                  </a:lnTo>
                  <a:lnTo>
                    <a:pt x="1072" y="1544"/>
                  </a:lnTo>
                  <a:lnTo>
                    <a:pt x="1078" y="1541"/>
                  </a:lnTo>
                  <a:lnTo>
                    <a:pt x="1085" y="1538"/>
                  </a:lnTo>
                  <a:lnTo>
                    <a:pt x="1103" y="1534"/>
                  </a:lnTo>
                  <a:lnTo>
                    <a:pt x="1110" y="1532"/>
                  </a:lnTo>
                  <a:lnTo>
                    <a:pt x="1118" y="1528"/>
                  </a:lnTo>
                  <a:lnTo>
                    <a:pt x="1122" y="1525"/>
                  </a:lnTo>
                  <a:lnTo>
                    <a:pt x="1122" y="1522"/>
                  </a:lnTo>
                  <a:lnTo>
                    <a:pt x="1121" y="1518"/>
                  </a:lnTo>
                  <a:lnTo>
                    <a:pt x="1116" y="1515"/>
                  </a:lnTo>
                  <a:lnTo>
                    <a:pt x="1107" y="1506"/>
                  </a:lnTo>
                  <a:lnTo>
                    <a:pt x="1104" y="1500"/>
                  </a:lnTo>
                  <a:lnTo>
                    <a:pt x="1103" y="1494"/>
                  </a:lnTo>
                  <a:lnTo>
                    <a:pt x="1103" y="1490"/>
                  </a:lnTo>
                  <a:lnTo>
                    <a:pt x="1102" y="1487"/>
                  </a:lnTo>
                  <a:lnTo>
                    <a:pt x="1099" y="1484"/>
                  </a:lnTo>
                  <a:close/>
                  <a:moveTo>
                    <a:pt x="298" y="1860"/>
                  </a:moveTo>
                  <a:lnTo>
                    <a:pt x="291" y="1860"/>
                  </a:lnTo>
                  <a:lnTo>
                    <a:pt x="283" y="1862"/>
                  </a:lnTo>
                  <a:lnTo>
                    <a:pt x="266" y="1868"/>
                  </a:lnTo>
                  <a:lnTo>
                    <a:pt x="248" y="1875"/>
                  </a:lnTo>
                  <a:lnTo>
                    <a:pt x="233" y="1882"/>
                  </a:lnTo>
                  <a:lnTo>
                    <a:pt x="220" y="1891"/>
                  </a:lnTo>
                  <a:lnTo>
                    <a:pt x="213" y="1900"/>
                  </a:lnTo>
                  <a:lnTo>
                    <a:pt x="211" y="1903"/>
                  </a:lnTo>
                  <a:lnTo>
                    <a:pt x="211" y="1906"/>
                  </a:lnTo>
                  <a:lnTo>
                    <a:pt x="213" y="1907"/>
                  </a:lnTo>
                  <a:lnTo>
                    <a:pt x="217" y="1909"/>
                  </a:lnTo>
                  <a:lnTo>
                    <a:pt x="221" y="1909"/>
                  </a:lnTo>
                  <a:lnTo>
                    <a:pt x="227" y="1907"/>
                  </a:lnTo>
                  <a:lnTo>
                    <a:pt x="235" y="1906"/>
                  </a:lnTo>
                  <a:lnTo>
                    <a:pt x="245" y="1900"/>
                  </a:lnTo>
                  <a:lnTo>
                    <a:pt x="258" y="1893"/>
                  </a:lnTo>
                  <a:lnTo>
                    <a:pt x="266" y="1891"/>
                  </a:lnTo>
                  <a:lnTo>
                    <a:pt x="273" y="1890"/>
                  </a:lnTo>
                  <a:lnTo>
                    <a:pt x="283" y="1890"/>
                  </a:lnTo>
                  <a:lnTo>
                    <a:pt x="295" y="1887"/>
                  </a:lnTo>
                  <a:lnTo>
                    <a:pt x="306" y="1884"/>
                  </a:lnTo>
                  <a:lnTo>
                    <a:pt x="315" y="1881"/>
                  </a:lnTo>
                  <a:lnTo>
                    <a:pt x="320" y="1876"/>
                  </a:lnTo>
                  <a:lnTo>
                    <a:pt x="322" y="1873"/>
                  </a:lnTo>
                  <a:lnTo>
                    <a:pt x="323" y="1872"/>
                  </a:lnTo>
                  <a:lnTo>
                    <a:pt x="322" y="1869"/>
                  </a:lnTo>
                  <a:lnTo>
                    <a:pt x="320" y="1866"/>
                  </a:lnTo>
                  <a:lnTo>
                    <a:pt x="312" y="1862"/>
                  </a:lnTo>
                  <a:lnTo>
                    <a:pt x="306" y="1860"/>
                  </a:lnTo>
                  <a:close/>
                  <a:moveTo>
                    <a:pt x="77" y="1946"/>
                  </a:moveTo>
                  <a:lnTo>
                    <a:pt x="74" y="1947"/>
                  </a:lnTo>
                  <a:lnTo>
                    <a:pt x="69" y="1949"/>
                  </a:lnTo>
                  <a:lnTo>
                    <a:pt x="62" y="1956"/>
                  </a:lnTo>
                  <a:lnTo>
                    <a:pt x="53" y="1965"/>
                  </a:lnTo>
                  <a:lnTo>
                    <a:pt x="46" y="1975"/>
                  </a:lnTo>
                  <a:lnTo>
                    <a:pt x="40" y="1986"/>
                  </a:lnTo>
                  <a:lnTo>
                    <a:pt x="37" y="1994"/>
                  </a:lnTo>
                  <a:lnTo>
                    <a:pt x="37" y="2002"/>
                  </a:lnTo>
                  <a:lnTo>
                    <a:pt x="38" y="2003"/>
                  </a:lnTo>
                  <a:lnTo>
                    <a:pt x="40" y="2003"/>
                  </a:lnTo>
                  <a:lnTo>
                    <a:pt x="46" y="2002"/>
                  </a:lnTo>
                  <a:lnTo>
                    <a:pt x="58" y="1996"/>
                  </a:lnTo>
                  <a:lnTo>
                    <a:pt x="69" y="1990"/>
                  </a:lnTo>
                  <a:lnTo>
                    <a:pt x="78" y="1984"/>
                  </a:lnTo>
                  <a:lnTo>
                    <a:pt x="84" y="1977"/>
                  </a:lnTo>
                  <a:lnTo>
                    <a:pt x="87" y="1971"/>
                  </a:lnTo>
                  <a:lnTo>
                    <a:pt x="89" y="1964"/>
                  </a:lnTo>
                  <a:lnTo>
                    <a:pt x="87" y="1956"/>
                  </a:lnTo>
                  <a:lnTo>
                    <a:pt x="83" y="1949"/>
                  </a:lnTo>
                  <a:lnTo>
                    <a:pt x="80" y="1947"/>
                  </a:lnTo>
                  <a:close/>
                  <a:moveTo>
                    <a:pt x="5174" y="2372"/>
                  </a:moveTo>
                  <a:lnTo>
                    <a:pt x="5171" y="2374"/>
                  </a:lnTo>
                  <a:lnTo>
                    <a:pt x="5168" y="2375"/>
                  </a:lnTo>
                  <a:lnTo>
                    <a:pt x="5164" y="2383"/>
                  </a:lnTo>
                  <a:lnTo>
                    <a:pt x="5161" y="2392"/>
                  </a:lnTo>
                  <a:lnTo>
                    <a:pt x="5159" y="2399"/>
                  </a:lnTo>
                  <a:lnTo>
                    <a:pt x="5159" y="2408"/>
                  </a:lnTo>
                  <a:lnTo>
                    <a:pt x="4192" y="2414"/>
                  </a:lnTo>
                  <a:lnTo>
                    <a:pt x="3216" y="2418"/>
                  </a:lnTo>
                  <a:lnTo>
                    <a:pt x="3222" y="2427"/>
                  </a:lnTo>
                  <a:lnTo>
                    <a:pt x="3229" y="2437"/>
                  </a:lnTo>
                  <a:lnTo>
                    <a:pt x="3234" y="2446"/>
                  </a:lnTo>
                  <a:lnTo>
                    <a:pt x="3235" y="2454"/>
                  </a:lnTo>
                  <a:lnTo>
                    <a:pt x="3235" y="2463"/>
                  </a:lnTo>
                  <a:lnTo>
                    <a:pt x="3232" y="2480"/>
                  </a:lnTo>
                  <a:lnTo>
                    <a:pt x="3234" y="2491"/>
                  </a:lnTo>
                  <a:lnTo>
                    <a:pt x="3235" y="2501"/>
                  </a:lnTo>
                  <a:lnTo>
                    <a:pt x="3237" y="2513"/>
                  </a:lnTo>
                  <a:lnTo>
                    <a:pt x="3238" y="2525"/>
                  </a:lnTo>
                  <a:lnTo>
                    <a:pt x="3238" y="2536"/>
                  </a:lnTo>
                  <a:lnTo>
                    <a:pt x="3235" y="2548"/>
                  </a:lnTo>
                  <a:lnTo>
                    <a:pt x="3232" y="2559"/>
                  </a:lnTo>
                  <a:lnTo>
                    <a:pt x="3228" y="2566"/>
                  </a:lnTo>
                  <a:lnTo>
                    <a:pt x="3220" y="2572"/>
                  </a:lnTo>
                  <a:lnTo>
                    <a:pt x="3218" y="2573"/>
                  </a:lnTo>
                  <a:lnTo>
                    <a:pt x="3213" y="2573"/>
                  </a:lnTo>
                  <a:lnTo>
                    <a:pt x="3206" y="2572"/>
                  </a:lnTo>
                  <a:lnTo>
                    <a:pt x="3200" y="2569"/>
                  </a:lnTo>
                  <a:lnTo>
                    <a:pt x="3195" y="2564"/>
                  </a:lnTo>
                  <a:lnTo>
                    <a:pt x="3192" y="2559"/>
                  </a:lnTo>
                  <a:lnTo>
                    <a:pt x="3192" y="2553"/>
                  </a:lnTo>
                  <a:lnTo>
                    <a:pt x="3194" y="2547"/>
                  </a:lnTo>
                  <a:lnTo>
                    <a:pt x="3198" y="2541"/>
                  </a:lnTo>
                  <a:lnTo>
                    <a:pt x="3204" y="2538"/>
                  </a:lnTo>
                  <a:lnTo>
                    <a:pt x="3209" y="2532"/>
                  </a:lnTo>
                  <a:lnTo>
                    <a:pt x="3211" y="2526"/>
                  </a:lnTo>
                  <a:lnTo>
                    <a:pt x="3213" y="2519"/>
                  </a:lnTo>
                  <a:lnTo>
                    <a:pt x="3211" y="2511"/>
                  </a:lnTo>
                  <a:lnTo>
                    <a:pt x="3209" y="2505"/>
                  </a:lnTo>
                  <a:lnTo>
                    <a:pt x="3206" y="2500"/>
                  </a:lnTo>
                  <a:lnTo>
                    <a:pt x="3200" y="2495"/>
                  </a:lnTo>
                  <a:lnTo>
                    <a:pt x="3194" y="2494"/>
                  </a:lnTo>
                  <a:lnTo>
                    <a:pt x="3191" y="2494"/>
                  </a:lnTo>
                  <a:lnTo>
                    <a:pt x="3188" y="2491"/>
                  </a:lnTo>
                  <a:lnTo>
                    <a:pt x="3185" y="2489"/>
                  </a:lnTo>
                  <a:lnTo>
                    <a:pt x="3184" y="2486"/>
                  </a:lnTo>
                  <a:lnTo>
                    <a:pt x="3181" y="2477"/>
                  </a:lnTo>
                  <a:lnTo>
                    <a:pt x="3181" y="2469"/>
                  </a:lnTo>
                  <a:lnTo>
                    <a:pt x="3160" y="2471"/>
                  </a:lnTo>
                  <a:lnTo>
                    <a:pt x="3138" y="2473"/>
                  </a:lnTo>
                  <a:lnTo>
                    <a:pt x="3130" y="2473"/>
                  </a:lnTo>
                  <a:lnTo>
                    <a:pt x="3101" y="2471"/>
                  </a:lnTo>
                  <a:lnTo>
                    <a:pt x="3070" y="2467"/>
                  </a:lnTo>
                  <a:lnTo>
                    <a:pt x="3071" y="2473"/>
                  </a:lnTo>
                  <a:lnTo>
                    <a:pt x="3074" y="2491"/>
                  </a:lnTo>
                  <a:lnTo>
                    <a:pt x="3080" y="2514"/>
                  </a:lnTo>
                  <a:lnTo>
                    <a:pt x="3085" y="2527"/>
                  </a:lnTo>
                  <a:lnTo>
                    <a:pt x="3090" y="2541"/>
                  </a:lnTo>
                  <a:lnTo>
                    <a:pt x="3098" y="2554"/>
                  </a:lnTo>
                  <a:lnTo>
                    <a:pt x="3107" y="2568"/>
                  </a:lnTo>
                  <a:lnTo>
                    <a:pt x="3114" y="2579"/>
                  </a:lnTo>
                  <a:lnTo>
                    <a:pt x="3119" y="2590"/>
                  </a:lnTo>
                  <a:lnTo>
                    <a:pt x="3121" y="2598"/>
                  </a:lnTo>
                  <a:lnTo>
                    <a:pt x="3123" y="2607"/>
                  </a:lnTo>
                  <a:lnTo>
                    <a:pt x="3124" y="2615"/>
                  </a:lnTo>
                  <a:lnTo>
                    <a:pt x="3127" y="2622"/>
                  </a:lnTo>
                  <a:lnTo>
                    <a:pt x="3130" y="2628"/>
                  </a:lnTo>
                  <a:lnTo>
                    <a:pt x="3138" y="2632"/>
                  </a:lnTo>
                  <a:lnTo>
                    <a:pt x="3145" y="2637"/>
                  </a:lnTo>
                  <a:lnTo>
                    <a:pt x="3150" y="2641"/>
                  </a:lnTo>
                  <a:lnTo>
                    <a:pt x="3154" y="2646"/>
                  </a:lnTo>
                  <a:lnTo>
                    <a:pt x="3155" y="2649"/>
                  </a:lnTo>
                  <a:lnTo>
                    <a:pt x="3154" y="2652"/>
                  </a:lnTo>
                  <a:lnTo>
                    <a:pt x="3153" y="2655"/>
                  </a:lnTo>
                  <a:lnTo>
                    <a:pt x="3150" y="2656"/>
                  </a:lnTo>
                  <a:lnTo>
                    <a:pt x="3144" y="2656"/>
                  </a:lnTo>
                  <a:lnTo>
                    <a:pt x="3138" y="2656"/>
                  </a:lnTo>
                  <a:lnTo>
                    <a:pt x="3135" y="2656"/>
                  </a:lnTo>
                  <a:lnTo>
                    <a:pt x="3129" y="2656"/>
                  </a:lnTo>
                  <a:lnTo>
                    <a:pt x="3127" y="2659"/>
                  </a:lnTo>
                  <a:lnTo>
                    <a:pt x="3126" y="2665"/>
                  </a:lnTo>
                  <a:lnTo>
                    <a:pt x="3126" y="2672"/>
                  </a:lnTo>
                  <a:lnTo>
                    <a:pt x="3126" y="2691"/>
                  </a:lnTo>
                  <a:lnTo>
                    <a:pt x="3126" y="2705"/>
                  </a:lnTo>
                  <a:lnTo>
                    <a:pt x="3124" y="2720"/>
                  </a:lnTo>
                  <a:lnTo>
                    <a:pt x="3121" y="2740"/>
                  </a:lnTo>
                  <a:lnTo>
                    <a:pt x="3120" y="2762"/>
                  </a:lnTo>
                  <a:lnTo>
                    <a:pt x="3117" y="2814"/>
                  </a:lnTo>
                  <a:lnTo>
                    <a:pt x="3116" y="2861"/>
                  </a:lnTo>
                  <a:lnTo>
                    <a:pt x="3113" y="2894"/>
                  </a:lnTo>
                  <a:lnTo>
                    <a:pt x="3110" y="2905"/>
                  </a:lnTo>
                  <a:lnTo>
                    <a:pt x="3105" y="2919"/>
                  </a:lnTo>
                  <a:lnTo>
                    <a:pt x="3095" y="2948"/>
                  </a:lnTo>
                  <a:lnTo>
                    <a:pt x="3090" y="2963"/>
                  </a:lnTo>
                  <a:lnTo>
                    <a:pt x="3088" y="2976"/>
                  </a:lnTo>
                  <a:lnTo>
                    <a:pt x="3088" y="2984"/>
                  </a:lnTo>
                  <a:lnTo>
                    <a:pt x="3089" y="2991"/>
                  </a:lnTo>
                  <a:lnTo>
                    <a:pt x="3090" y="2997"/>
                  </a:lnTo>
                  <a:lnTo>
                    <a:pt x="3095" y="3003"/>
                  </a:lnTo>
                  <a:lnTo>
                    <a:pt x="3101" y="3015"/>
                  </a:lnTo>
                  <a:lnTo>
                    <a:pt x="3108" y="3028"/>
                  </a:lnTo>
                  <a:lnTo>
                    <a:pt x="3114" y="3043"/>
                  </a:lnTo>
                  <a:lnTo>
                    <a:pt x="3117" y="3058"/>
                  </a:lnTo>
                  <a:lnTo>
                    <a:pt x="3120" y="3072"/>
                  </a:lnTo>
                  <a:lnTo>
                    <a:pt x="3121" y="3087"/>
                  </a:lnTo>
                  <a:lnTo>
                    <a:pt x="3120" y="3102"/>
                  </a:lnTo>
                  <a:lnTo>
                    <a:pt x="3117" y="3117"/>
                  </a:lnTo>
                  <a:lnTo>
                    <a:pt x="3114" y="3131"/>
                  </a:lnTo>
                  <a:lnTo>
                    <a:pt x="3111" y="3145"/>
                  </a:lnTo>
                  <a:lnTo>
                    <a:pt x="3111" y="3157"/>
                  </a:lnTo>
                  <a:lnTo>
                    <a:pt x="3111" y="3167"/>
                  </a:lnTo>
                  <a:lnTo>
                    <a:pt x="3113" y="3177"/>
                  </a:lnTo>
                  <a:lnTo>
                    <a:pt x="3116" y="3188"/>
                  </a:lnTo>
                  <a:lnTo>
                    <a:pt x="3120" y="3199"/>
                  </a:lnTo>
                  <a:lnTo>
                    <a:pt x="3126" y="3210"/>
                  </a:lnTo>
                  <a:lnTo>
                    <a:pt x="3130" y="3222"/>
                  </a:lnTo>
                  <a:lnTo>
                    <a:pt x="3133" y="3235"/>
                  </a:lnTo>
                  <a:lnTo>
                    <a:pt x="3135" y="3250"/>
                  </a:lnTo>
                  <a:lnTo>
                    <a:pt x="3136" y="3263"/>
                  </a:lnTo>
                  <a:lnTo>
                    <a:pt x="3136" y="3276"/>
                  </a:lnTo>
                  <a:lnTo>
                    <a:pt x="3138" y="3287"/>
                  </a:lnTo>
                  <a:lnTo>
                    <a:pt x="3142" y="3295"/>
                  </a:lnTo>
                  <a:lnTo>
                    <a:pt x="3144" y="3300"/>
                  </a:lnTo>
                  <a:lnTo>
                    <a:pt x="3148" y="3301"/>
                  </a:lnTo>
                  <a:lnTo>
                    <a:pt x="3161" y="3312"/>
                  </a:lnTo>
                  <a:lnTo>
                    <a:pt x="3175" y="3326"/>
                  </a:lnTo>
                  <a:lnTo>
                    <a:pt x="3188" y="3343"/>
                  </a:lnTo>
                  <a:lnTo>
                    <a:pt x="3201" y="3363"/>
                  </a:lnTo>
                  <a:lnTo>
                    <a:pt x="3207" y="3371"/>
                  </a:lnTo>
                  <a:lnTo>
                    <a:pt x="3213" y="3377"/>
                  </a:lnTo>
                  <a:lnTo>
                    <a:pt x="3219" y="3380"/>
                  </a:lnTo>
                  <a:lnTo>
                    <a:pt x="3223" y="3382"/>
                  </a:lnTo>
                  <a:lnTo>
                    <a:pt x="3228" y="3384"/>
                  </a:lnTo>
                  <a:lnTo>
                    <a:pt x="3232" y="3388"/>
                  </a:lnTo>
                  <a:lnTo>
                    <a:pt x="3235" y="3393"/>
                  </a:lnTo>
                  <a:lnTo>
                    <a:pt x="3237" y="3402"/>
                  </a:lnTo>
                  <a:lnTo>
                    <a:pt x="3238" y="3419"/>
                  </a:lnTo>
                  <a:lnTo>
                    <a:pt x="3240" y="3425"/>
                  </a:lnTo>
                  <a:lnTo>
                    <a:pt x="3243" y="3430"/>
                  </a:lnTo>
                  <a:lnTo>
                    <a:pt x="3245" y="3434"/>
                  </a:lnTo>
                  <a:lnTo>
                    <a:pt x="3250" y="3439"/>
                  </a:lnTo>
                  <a:lnTo>
                    <a:pt x="3265" y="3446"/>
                  </a:lnTo>
                  <a:lnTo>
                    <a:pt x="3272" y="3450"/>
                  </a:lnTo>
                  <a:lnTo>
                    <a:pt x="3276" y="3456"/>
                  </a:lnTo>
                  <a:lnTo>
                    <a:pt x="3278" y="3464"/>
                  </a:lnTo>
                  <a:lnTo>
                    <a:pt x="3278" y="3471"/>
                  </a:lnTo>
                  <a:lnTo>
                    <a:pt x="3276" y="3487"/>
                  </a:lnTo>
                  <a:lnTo>
                    <a:pt x="3274" y="3501"/>
                  </a:lnTo>
                  <a:lnTo>
                    <a:pt x="3275" y="3506"/>
                  </a:lnTo>
                  <a:lnTo>
                    <a:pt x="3279" y="3514"/>
                  </a:lnTo>
                  <a:lnTo>
                    <a:pt x="3287" y="3523"/>
                  </a:lnTo>
                  <a:lnTo>
                    <a:pt x="3296" y="3533"/>
                  </a:lnTo>
                  <a:lnTo>
                    <a:pt x="3319" y="3555"/>
                  </a:lnTo>
                  <a:lnTo>
                    <a:pt x="3347" y="3580"/>
                  </a:lnTo>
                  <a:lnTo>
                    <a:pt x="3355" y="3586"/>
                  </a:lnTo>
                  <a:lnTo>
                    <a:pt x="3359" y="3594"/>
                  </a:lnTo>
                  <a:lnTo>
                    <a:pt x="3364" y="3600"/>
                  </a:lnTo>
                  <a:lnTo>
                    <a:pt x="3367" y="3605"/>
                  </a:lnTo>
                  <a:lnTo>
                    <a:pt x="3370" y="3617"/>
                  </a:lnTo>
                  <a:lnTo>
                    <a:pt x="3370" y="3626"/>
                  </a:lnTo>
                  <a:lnTo>
                    <a:pt x="3370" y="3635"/>
                  </a:lnTo>
                  <a:lnTo>
                    <a:pt x="3371" y="3641"/>
                  </a:lnTo>
                  <a:lnTo>
                    <a:pt x="3373" y="3642"/>
                  </a:lnTo>
                  <a:lnTo>
                    <a:pt x="3375" y="3644"/>
                  </a:lnTo>
                  <a:lnTo>
                    <a:pt x="3383" y="3645"/>
                  </a:lnTo>
                  <a:lnTo>
                    <a:pt x="3395" y="3647"/>
                  </a:lnTo>
                  <a:lnTo>
                    <a:pt x="3405" y="3648"/>
                  </a:lnTo>
                  <a:lnTo>
                    <a:pt x="3417" y="3653"/>
                  </a:lnTo>
                  <a:lnTo>
                    <a:pt x="3427" y="3657"/>
                  </a:lnTo>
                  <a:lnTo>
                    <a:pt x="3449" y="3669"/>
                  </a:lnTo>
                  <a:lnTo>
                    <a:pt x="3471" y="3682"/>
                  </a:lnTo>
                  <a:lnTo>
                    <a:pt x="3482" y="3688"/>
                  </a:lnTo>
                  <a:lnTo>
                    <a:pt x="3491" y="3691"/>
                  </a:lnTo>
                  <a:lnTo>
                    <a:pt x="3499" y="3693"/>
                  </a:lnTo>
                  <a:lnTo>
                    <a:pt x="3505" y="3694"/>
                  </a:lnTo>
                  <a:lnTo>
                    <a:pt x="3513" y="3693"/>
                  </a:lnTo>
                  <a:lnTo>
                    <a:pt x="3519" y="3693"/>
                  </a:lnTo>
                  <a:lnTo>
                    <a:pt x="3531" y="3694"/>
                  </a:lnTo>
                  <a:lnTo>
                    <a:pt x="3539" y="3699"/>
                  </a:lnTo>
                  <a:lnTo>
                    <a:pt x="3548" y="3704"/>
                  </a:lnTo>
                  <a:lnTo>
                    <a:pt x="3559" y="3713"/>
                  </a:lnTo>
                  <a:lnTo>
                    <a:pt x="3567" y="3724"/>
                  </a:lnTo>
                  <a:lnTo>
                    <a:pt x="3578" y="3735"/>
                  </a:lnTo>
                  <a:lnTo>
                    <a:pt x="3585" y="3749"/>
                  </a:lnTo>
                  <a:lnTo>
                    <a:pt x="3593" y="3760"/>
                  </a:lnTo>
                  <a:lnTo>
                    <a:pt x="3596" y="3772"/>
                  </a:lnTo>
                  <a:lnTo>
                    <a:pt x="3603" y="3794"/>
                  </a:lnTo>
                  <a:lnTo>
                    <a:pt x="3612" y="3817"/>
                  </a:lnTo>
                  <a:lnTo>
                    <a:pt x="3774" y="3796"/>
                  </a:lnTo>
                  <a:lnTo>
                    <a:pt x="3790" y="3806"/>
                  </a:lnTo>
                  <a:lnTo>
                    <a:pt x="3815" y="3821"/>
                  </a:lnTo>
                  <a:lnTo>
                    <a:pt x="3830" y="3828"/>
                  </a:lnTo>
                  <a:lnTo>
                    <a:pt x="3843" y="3834"/>
                  </a:lnTo>
                  <a:lnTo>
                    <a:pt x="3852" y="3837"/>
                  </a:lnTo>
                  <a:lnTo>
                    <a:pt x="3872" y="3843"/>
                  </a:lnTo>
                  <a:lnTo>
                    <a:pt x="3901" y="3854"/>
                  </a:lnTo>
                  <a:lnTo>
                    <a:pt x="3988" y="3884"/>
                  </a:lnTo>
                  <a:lnTo>
                    <a:pt x="4034" y="3901"/>
                  </a:lnTo>
                  <a:lnTo>
                    <a:pt x="4235" y="3899"/>
                  </a:lnTo>
                  <a:lnTo>
                    <a:pt x="4252" y="3877"/>
                  </a:lnTo>
                  <a:lnTo>
                    <a:pt x="4258" y="3870"/>
                  </a:lnTo>
                  <a:lnTo>
                    <a:pt x="4369" y="3870"/>
                  </a:lnTo>
                  <a:lnTo>
                    <a:pt x="4405" y="3904"/>
                  </a:lnTo>
                  <a:lnTo>
                    <a:pt x="4433" y="3929"/>
                  </a:lnTo>
                  <a:lnTo>
                    <a:pt x="4443" y="3938"/>
                  </a:lnTo>
                  <a:lnTo>
                    <a:pt x="4449" y="3941"/>
                  </a:lnTo>
                  <a:lnTo>
                    <a:pt x="4453" y="3942"/>
                  </a:lnTo>
                  <a:lnTo>
                    <a:pt x="4464" y="3952"/>
                  </a:lnTo>
                  <a:lnTo>
                    <a:pt x="4478" y="3966"/>
                  </a:lnTo>
                  <a:lnTo>
                    <a:pt x="4484" y="3973"/>
                  </a:lnTo>
                  <a:lnTo>
                    <a:pt x="4489" y="3981"/>
                  </a:lnTo>
                  <a:lnTo>
                    <a:pt x="4493" y="3988"/>
                  </a:lnTo>
                  <a:lnTo>
                    <a:pt x="4495" y="3995"/>
                  </a:lnTo>
                  <a:lnTo>
                    <a:pt x="4495" y="3997"/>
                  </a:lnTo>
                  <a:lnTo>
                    <a:pt x="4496" y="4010"/>
                  </a:lnTo>
                  <a:lnTo>
                    <a:pt x="4498" y="4017"/>
                  </a:lnTo>
                  <a:lnTo>
                    <a:pt x="4501" y="4023"/>
                  </a:lnTo>
                  <a:lnTo>
                    <a:pt x="4504" y="4029"/>
                  </a:lnTo>
                  <a:lnTo>
                    <a:pt x="4508" y="4034"/>
                  </a:lnTo>
                  <a:lnTo>
                    <a:pt x="4514" y="4038"/>
                  </a:lnTo>
                  <a:lnTo>
                    <a:pt x="4520" y="4041"/>
                  </a:lnTo>
                  <a:lnTo>
                    <a:pt x="4551" y="4059"/>
                  </a:lnTo>
                  <a:lnTo>
                    <a:pt x="4570" y="4071"/>
                  </a:lnTo>
                  <a:lnTo>
                    <a:pt x="4588" y="4080"/>
                  </a:lnTo>
                  <a:lnTo>
                    <a:pt x="4595" y="4082"/>
                  </a:lnTo>
                  <a:lnTo>
                    <a:pt x="4599" y="4084"/>
                  </a:lnTo>
                  <a:lnTo>
                    <a:pt x="4601" y="4082"/>
                  </a:lnTo>
                  <a:lnTo>
                    <a:pt x="4604" y="4080"/>
                  </a:lnTo>
                  <a:lnTo>
                    <a:pt x="4608" y="4072"/>
                  </a:lnTo>
                  <a:lnTo>
                    <a:pt x="4620" y="4050"/>
                  </a:lnTo>
                  <a:lnTo>
                    <a:pt x="4628" y="4038"/>
                  </a:lnTo>
                  <a:lnTo>
                    <a:pt x="4635" y="4028"/>
                  </a:lnTo>
                  <a:lnTo>
                    <a:pt x="4639" y="4023"/>
                  </a:lnTo>
                  <a:lnTo>
                    <a:pt x="4644" y="4020"/>
                  </a:lnTo>
                  <a:lnTo>
                    <a:pt x="4650" y="4019"/>
                  </a:lnTo>
                  <a:lnTo>
                    <a:pt x="4656" y="4017"/>
                  </a:lnTo>
                  <a:lnTo>
                    <a:pt x="4669" y="4019"/>
                  </a:lnTo>
                  <a:lnTo>
                    <a:pt x="4687" y="4023"/>
                  </a:lnTo>
                  <a:lnTo>
                    <a:pt x="4706" y="4029"/>
                  </a:lnTo>
                  <a:lnTo>
                    <a:pt x="4725" y="4037"/>
                  </a:lnTo>
                  <a:lnTo>
                    <a:pt x="4744" y="4047"/>
                  </a:lnTo>
                  <a:lnTo>
                    <a:pt x="4753" y="4053"/>
                  </a:lnTo>
                  <a:lnTo>
                    <a:pt x="4761" y="4059"/>
                  </a:lnTo>
                  <a:lnTo>
                    <a:pt x="4768" y="4066"/>
                  </a:lnTo>
                  <a:lnTo>
                    <a:pt x="4774" y="4073"/>
                  </a:lnTo>
                  <a:lnTo>
                    <a:pt x="4778" y="4081"/>
                  </a:lnTo>
                  <a:lnTo>
                    <a:pt x="4781" y="4090"/>
                  </a:lnTo>
                  <a:lnTo>
                    <a:pt x="4787" y="4107"/>
                  </a:lnTo>
                  <a:lnTo>
                    <a:pt x="4796" y="4122"/>
                  </a:lnTo>
                  <a:lnTo>
                    <a:pt x="4805" y="4137"/>
                  </a:lnTo>
                  <a:lnTo>
                    <a:pt x="4815" y="4152"/>
                  </a:lnTo>
                  <a:lnTo>
                    <a:pt x="4825" y="4162"/>
                  </a:lnTo>
                  <a:lnTo>
                    <a:pt x="4834" y="4172"/>
                  </a:lnTo>
                  <a:lnTo>
                    <a:pt x="4848" y="4184"/>
                  </a:lnTo>
                  <a:lnTo>
                    <a:pt x="4852" y="4189"/>
                  </a:lnTo>
                  <a:lnTo>
                    <a:pt x="4855" y="4193"/>
                  </a:lnTo>
                  <a:lnTo>
                    <a:pt x="4856" y="4199"/>
                  </a:lnTo>
                  <a:lnTo>
                    <a:pt x="4858" y="4212"/>
                  </a:lnTo>
                  <a:lnTo>
                    <a:pt x="4861" y="4227"/>
                  </a:lnTo>
                  <a:lnTo>
                    <a:pt x="4862" y="4233"/>
                  </a:lnTo>
                  <a:lnTo>
                    <a:pt x="4865" y="4239"/>
                  </a:lnTo>
                  <a:lnTo>
                    <a:pt x="4870" y="4248"/>
                  </a:lnTo>
                  <a:lnTo>
                    <a:pt x="4873" y="4260"/>
                  </a:lnTo>
                  <a:lnTo>
                    <a:pt x="4877" y="4274"/>
                  </a:lnTo>
                  <a:lnTo>
                    <a:pt x="4880" y="4280"/>
                  </a:lnTo>
                  <a:lnTo>
                    <a:pt x="4883" y="4282"/>
                  </a:lnTo>
                  <a:lnTo>
                    <a:pt x="4884" y="4282"/>
                  </a:lnTo>
                  <a:lnTo>
                    <a:pt x="4893" y="4283"/>
                  </a:lnTo>
                  <a:lnTo>
                    <a:pt x="4905" y="4289"/>
                  </a:lnTo>
                  <a:lnTo>
                    <a:pt x="4938" y="4304"/>
                  </a:lnTo>
                  <a:lnTo>
                    <a:pt x="4961" y="4313"/>
                  </a:lnTo>
                  <a:lnTo>
                    <a:pt x="4972" y="4316"/>
                  </a:lnTo>
                  <a:lnTo>
                    <a:pt x="4982" y="4317"/>
                  </a:lnTo>
                  <a:lnTo>
                    <a:pt x="4983" y="4317"/>
                  </a:lnTo>
                  <a:lnTo>
                    <a:pt x="4985" y="4317"/>
                  </a:lnTo>
                  <a:lnTo>
                    <a:pt x="4991" y="4317"/>
                  </a:lnTo>
                  <a:lnTo>
                    <a:pt x="4998" y="4320"/>
                  </a:lnTo>
                  <a:lnTo>
                    <a:pt x="5013" y="4328"/>
                  </a:lnTo>
                  <a:lnTo>
                    <a:pt x="5013" y="4319"/>
                  </a:lnTo>
                  <a:lnTo>
                    <a:pt x="5011" y="4308"/>
                  </a:lnTo>
                  <a:lnTo>
                    <a:pt x="5010" y="4301"/>
                  </a:lnTo>
                  <a:lnTo>
                    <a:pt x="5006" y="4294"/>
                  </a:lnTo>
                  <a:lnTo>
                    <a:pt x="4998" y="4282"/>
                  </a:lnTo>
                  <a:lnTo>
                    <a:pt x="4991" y="4271"/>
                  </a:lnTo>
                  <a:lnTo>
                    <a:pt x="4985" y="4262"/>
                  </a:lnTo>
                  <a:lnTo>
                    <a:pt x="4983" y="4258"/>
                  </a:lnTo>
                  <a:lnTo>
                    <a:pt x="4982" y="4254"/>
                  </a:lnTo>
                  <a:lnTo>
                    <a:pt x="4982" y="4251"/>
                  </a:lnTo>
                  <a:lnTo>
                    <a:pt x="4983" y="4246"/>
                  </a:lnTo>
                  <a:lnTo>
                    <a:pt x="4988" y="4242"/>
                  </a:lnTo>
                  <a:lnTo>
                    <a:pt x="4992" y="4237"/>
                  </a:lnTo>
                  <a:lnTo>
                    <a:pt x="4998" y="4232"/>
                  </a:lnTo>
                  <a:lnTo>
                    <a:pt x="5004" y="4226"/>
                  </a:lnTo>
                  <a:lnTo>
                    <a:pt x="5007" y="4221"/>
                  </a:lnTo>
                  <a:lnTo>
                    <a:pt x="5008" y="4215"/>
                  </a:lnTo>
                  <a:lnTo>
                    <a:pt x="5010" y="4211"/>
                  </a:lnTo>
                  <a:lnTo>
                    <a:pt x="5010" y="4206"/>
                  </a:lnTo>
                  <a:lnTo>
                    <a:pt x="5008" y="4198"/>
                  </a:lnTo>
                  <a:lnTo>
                    <a:pt x="5006" y="4189"/>
                  </a:lnTo>
                  <a:lnTo>
                    <a:pt x="5004" y="4181"/>
                  </a:lnTo>
                  <a:lnTo>
                    <a:pt x="5006" y="4175"/>
                  </a:lnTo>
                  <a:lnTo>
                    <a:pt x="5007" y="4172"/>
                  </a:lnTo>
                  <a:lnTo>
                    <a:pt x="5010" y="4170"/>
                  </a:lnTo>
                  <a:lnTo>
                    <a:pt x="5026" y="4161"/>
                  </a:lnTo>
                  <a:lnTo>
                    <a:pt x="5042" y="4150"/>
                  </a:lnTo>
                  <a:lnTo>
                    <a:pt x="5050" y="4144"/>
                  </a:lnTo>
                  <a:lnTo>
                    <a:pt x="5056" y="4138"/>
                  </a:lnTo>
                  <a:lnTo>
                    <a:pt x="5060" y="4133"/>
                  </a:lnTo>
                  <a:lnTo>
                    <a:pt x="5062" y="4125"/>
                  </a:lnTo>
                  <a:lnTo>
                    <a:pt x="5062" y="4121"/>
                  </a:lnTo>
                  <a:lnTo>
                    <a:pt x="5063" y="4118"/>
                  </a:lnTo>
                  <a:lnTo>
                    <a:pt x="5065" y="4115"/>
                  </a:lnTo>
                  <a:lnTo>
                    <a:pt x="5068" y="4112"/>
                  </a:lnTo>
                  <a:lnTo>
                    <a:pt x="5075" y="4109"/>
                  </a:lnTo>
                  <a:lnTo>
                    <a:pt x="5084" y="4109"/>
                  </a:lnTo>
                  <a:lnTo>
                    <a:pt x="5103" y="4110"/>
                  </a:lnTo>
                  <a:lnTo>
                    <a:pt x="5106" y="4110"/>
                  </a:lnTo>
                  <a:lnTo>
                    <a:pt x="5116" y="4109"/>
                  </a:lnTo>
                  <a:lnTo>
                    <a:pt x="5128" y="4103"/>
                  </a:lnTo>
                  <a:lnTo>
                    <a:pt x="5138" y="4097"/>
                  </a:lnTo>
                  <a:lnTo>
                    <a:pt x="5150" y="4088"/>
                  </a:lnTo>
                  <a:lnTo>
                    <a:pt x="5159" y="4078"/>
                  </a:lnTo>
                  <a:lnTo>
                    <a:pt x="5167" y="4069"/>
                  </a:lnTo>
                  <a:lnTo>
                    <a:pt x="5171" y="4060"/>
                  </a:lnTo>
                  <a:lnTo>
                    <a:pt x="5172" y="4056"/>
                  </a:lnTo>
                  <a:lnTo>
                    <a:pt x="5172" y="4053"/>
                  </a:lnTo>
                  <a:lnTo>
                    <a:pt x="5172" y="4044"/>
                  </a:lnTo>
                  <a:lnTo>
                    <a:pt x="5174" y="4040"/>
                  </a:lnTo>
                  <a:lnTo>
                    <a:pt x="5178" y="4037"/>
                  </a:lnTo>
                  <a:lnTo>
                    <a:pt x="5186" y="4035"/>
                  </a:lnTo>
                  <a:lnTo>
                    <a:pt x="5195" y="4037"/>
                  </a:lnTo>
                  <a:lnTo>
                    <a:pt x="5206" y="4038"/>
                  </a:lnTo>
                  <a:lnTo>
                    <a:pt x="5212" y="4040"/>
                  </a:lnTo>
                  <a:lnTo>
                    <a:pt x="5220" y="4038"/>
                  </a:lnTo>
                  <a:lnTo>
                    <a:pt x="5226" y="4034"/>
                  </a:lnTo>
                  <a:lnTo>
                    <a:pt x="5228" y="4029"/>
                  </a:lnTo>
                  <a:lnTo>
                    <a:pt x="5233" y="4025"/>
                  </a:lnTo>
                  <a:lnTo>
                    <a:pt x="5239" y="4015"/>
                  </a:lnTo>
                  <a:lnTo>
                    <a:pt x="5242" y="4012"/>
                  </a:lnTo>
                  <a:lnTo>
                    <a:pt x="5246" y="4010"/>
                  </a:lnTo>
                  <a:lnTo>
                    <a:pt x="5251" y="4010"/>
                  </a:lnTo>
                  <a:lnTo>
                    <a:pt x="5267" y="4016"/>
                  </a:lnTo>
                  <a:lnTo>
                    <a:pt x="5274" y="4019"/>
                  </a:lnTo>
                  <a:lnTo>
                    <a:pt x="5280" y="4020"/>
                  </a:lnTo>
                  <a:lnTo>
                    <a:pt x="5282" y="4020"/>
                  </a:lnTo>
                  <a:lnTo>
                    <a:pt x="5285" y="4019"/>
                  </a:lnTo>
                  <a:lnTo>
                    <a:pt x="5286" y="4016"/>
                  </a:lnTo>
                  <a:lnTo>
                    <a:pt x="5286" y="4013"/>
                  </a:lnTo>
                  <a:lnTo>
                    <a:pt x="5288" y="4010"/>
                  </a:lnTo>
                  <a:lnTo>
                    <a:pt x="5289" y="4007"/>
                  </a:lnTo>
                  <a:lnTo>
                    <a:pt x="5292" y="4006"/>
                  </a:lnTo>
                  <a:lnTo>
                    <a:pt x="5296" y="4004"/>
                  </a:lnTo>
                  <a:lnTo>
                    <a:pt x="5301" y="4006"/>
                  </a:lnTo>
                  <a:lnTo>
                    <a:pt x="5308" y="4009"/>
                  </a:lnTo>
                  <a:lnTo>
                    <a:pt x="5314" y="4015"/>
                  </a:lnTo>
                  <a:lnTo>
                    <a:pt x="5322" y="4020"/>
                  </a:lnTo>
                  <a:lnTo>
                    <a:pt x="5327" y="4028"/>
                  </a:lnTo>
                  <a:lnTo>
                    <a:pt x="5336" y="4034"/>
                  </a:lnTo>
                  <a:lnTo>
                    <a:pt x="5347" y="4037"/>
                  </a:lnTo>
                  <a:lnTo>
                    <a:pt x="5357" y="4037"/>
                  </a:lnTo>
                  <a:lnTo>
                    <a:pt x="5364" y="4037"/>
                  </a:lnTo>
                  <a:lnTo>
                    <a:pt x="5372" y="4034"/>
                  </a:lnTo>
                  <a:lnTo>
                    <a:pt x="5376" y="4029"/>
                  </a:lnTo>
                  <a:lnTo>
                    <a:pt x="5379" y="4023"/>
                  </a:lnTo>
                  <a:lnTo>
                    <a:pt x="5379" y="4019"/>
                  </a:lnTo>
                  <a:lnTo>
                    <a:pt x="5381" y="4016"/>
                  </a:lnTo>
                  <a:lnTo>
                    <a:pt x="5384" y="4015"/>
                  </a:lnTo>
                  <a:lnTo>
                    <a:pt x="5386" y="4013"/>
                  </a:lnTo>
                  <a:lnTo>
                    <a:pt x="5390" y="4015"/>
                  </a:lnTo>
                  <a:lnTo>
                    <a:pt x="5394" y="4016"/>
                  </a:lnTo>
                  <a:lnTo>
                    <a:pt x="5404" y="4023"/>
                  </a:lnTo>
                  <a:lnTo>
                    <a:pt x="5415" y="4034"/>
                  </a:lnTo>
                  <a:lnTo>
                    <a:pt x="5425" y="4044"/>
                  </a:lnTo>
                  <a:lnTo>
                    <a:pt x="5435" y="4054"/>
                  </a:lnTo>
                  <a:lnTo>
                    <a:pt x="5444" y="4059"/>
                  </a:lnTo>
                  <a:lnTo>
                    <a:pt x="5453" y="4062"/>
                  </a:lnTo>
                  <a:lnTo>
                    <a:pt x="5463" y="4062"/>
                  </a:lnTo>
                  <a:lnTo>
                    <a:pt x="5468" y="4062"/>
                  </a:lnTo>
                  <a:lnTo>
                    <a:pt x="5472" y="4062"/>
                  </a:lnTo>
                  <a:lnTo>
                    <a:pt x="5485" y="4062"/>
                  </a:lnTo>
                  <a:lnTo>
                    <a:pt x="5491" y="4062"/>
                  </a:lnTo>
                  <a:lnTo>
                    <a:pt x="5499" y="4062"/>
                  </a:lnTo>
                  <a:lnTo>
                    <a:pt x="5505" y="4060"/>
                  </a:lnTo>
                  <a:lnTo>
                    <a:pt x="5509" y="4059"/>
                  </a:lnTo>
                  <a:lnTo>
                    <a:pt x="5512" y="4056"/>
                  </a:lnTo>
                  <a:lnTo>
                    <a:pt x="5514" y="4053"/>
                  </a:lnTo>
                  <a:lnTo>
                    <a:pt x="5515" y="4048"/>
                  </a:lnTo>
                  <a:lnTo>
                    <a:pt x="5516" y="4037"/>
                  </a:lnTo>
                  <a:lnTo>
                    <a:pt x="5516" y="4034"/>
                  </a:lnTo>
                  <a:lnTo>
                    <a:pt x="5518" y="4034"/>
                  </a:lnTo>
                  <a:lnTo>
                    <a:pt x="5522" y="4035"/>
                  </a:lnTo>
                  <a:lnTo>
                    <a:pt x="5528" y="4040"/>
                  </a:lnTo>
                  <a:lnTo>
                    <a:pt x="5542" y="4056"/>
                  </a:lnTo>
                  <a:lnTo>
                    <a:pt x="5550" y="4065"/>
                  </a:lnTo>
                  <a:lnTo>
                    <a:pt x="5559" y="4072"/>
                  </a:lnTo>
                  <a:lnTo>
                    <a:pt x="5570" y="4078"/>
                  </a:lnTo>
                  <a:lnTo>
                    <a:pt x="5579" y="4081"/>
                  </a:lnTo>
                  <a:lnTo>
                    <a:pt x="5584" y="4081"/>
                  </a:lnTo>
                  <a:lnTo>
                    <a:pt x="5590" y="4080"/>
                  </a:lnTo>
                  <a:lnTo>
                    <a:pt x="5593" y="4078"/>
                  </a:lnTo>
                  <a:lnTo>
                    <a:pt x="5592" y="4073"/>
                  </a:lnTo>
                  <a:lnTo>
                    <a:pt x="5589" y="4069"/>
                  </a:lnTo>
                  <a:lnTo>
                    <a:pt x="5579" y="4057"/>
                  </a:lnTo>
                  <a:lnTo>
                    <a:pt x="5564" y="4044"/>
                  </a:lnTo>
                  <a:lnTo>
                    <a:pt x="5556" y="4038"/>
                  </a:lnTo>
                  <a:lnTo>
                    <a:pt x="5555" y="4034"/>
                  </a:lnTo>
                  <a:lnTo>
                    <a:pt x="5553" y="4028"/>
                  </a:lnTo>
                  <a:lnTo>
                    <a:pt x="5555" y="4023"/>
                  </a:lnTo>
                  <a:lnTo>
                    <a:pt x="5556" y="4019"/>
                  </a:lnTo>
                  <a:lnTo>
                    <a:pt x="5556" y="4015"/>
                  </a:lnTo>
                  <a:lnTo>
                    <a:pt x="5555" y="4010"/>
                  </a:lnTo>
                  <a:lnTo>
                    <a:pt x="5549" y="4006"/>
                  </a:lnTo>
                  <a:lnTo>
                    <a:pt x="5546" y="4003"/>
                  </a:lnTo>
                  <a:lnTo>
                    <a:pt x="5545" y="4000"/>
                  </a:lnTo>
                  <a:lnTo>
                    <a:pt x="5545" y="3998"/>
                  </a:lnTo>
                  <a:lnTo>
                    <a:pt x="5545" y="3995"/>
                  </a:lnTo>
                  <a:lnTo>
                    <a:pt x="5549" y="3989"/>
                  </a:lnTo>
                  <a:lnTo>
                    <a:pt x="5556" y="3985"/>
                  </a:lnTo>
                  <a:lnTo>
                    <a:pt x="5567" y="3981"/>
                  </a:lnTo>
                  <a:lnTo>
                    <a:pt x="5579" y="3978"/>
                  </a:lnTo>
                  <a:lnTo>
                    <a:pt x="5592" y="3975"/>
                  </a:lnTo>
                  <a:lnTo>
                    <a:pt x="5605" y="3975"/>
                  </a:lnTo>
                  <a:lnTo>
                    <a:pt x="5609" y="3975"/>
                  </a:lnTo>
                  <a:lnTo>
                    <a:pt x="5632" y="3976"/>
                  </a:lnTo>
                  <a:lnTo>
                    <a:pt x="5643" y="3978"/>
                  </a:lnTo>
                  <a:lnTo>
                    <a:pt x="5648" y="3978"/>
                  </a:lnTo>
                  <a:lnTo>
                    <a:pt x="5651" y="3975"/>
                  </a:lnTo>
                  <a:lnTo>
                    <a:pt x="5655" y="3970"/>
                  </a:lnTo>
                  <a:lnTo>
                    <a:pt x="5660" y="3963"/>
                  </a:lnTo>
                  <a:lnTo>
                    <a:pt x="5663" y="3958"/>
                  </a:lnTo>
                  <a:lnTo>
                    <a:pt x="5667" y="3957"/>
                  </a:lnTo>
                  <a:lnTo>
                    <a:pt x="5670" y="3954"/>
                  </a:lnTo>
                  <a:lnTo>
                    <a:pt x="5673" y="3954"/>
                  </a:lnTo>
                  <a:lnTo>
                    <a:pt x="5676" y="3955"/>
                  </a:lnTo>
                  <a:lnTo>
                    <a:pt x="5679" y="3957"/>
                  </a:lnTo>
                  <a:lnTo>
                    <a:pt x="5683" y="3963"/>
                  </a:lnTo>
                  <a:lnTo>
                    <a:pt x="5688" y="3972"/>
                  </a:lnTo>
                  <a:lnTo>
                    <a:pt x="5688" y="3982"/>
                  </a:lnTo>
                  <a:lnTo>
                    <a:pt x="5689" y="3985"/>
                  </a:lnTo>
                  <a:lnTo>
                    <a:pt x="5691" y="3986"/>
                  </a:lnTo>
                  <a:lnTo>
                    <a:pt x="5694" y="3988"/>
                  </a:lnTo>
                  <a:lnTo>
                    <a:pt x="5698" y="3988"/>
                  </a:lnTo>
                  <a:lnTo>
                    <a:pt x="5705" y="3988"/>
                  </a:lnTo>
                  <a:lnTo>
                    <a:pt x="5714" y="3985"/>
                  </a:lnTo>
                  <a:lnTo>
                    <a:pt x="5738" y="3979"/>
                  </a:lnTo>
                  <a:lnTo>
                    <a:pt x="5762" y="3973"/>
                  </a:lnTo>
                  <a:lnTo>
                    <a:pt x="5772" y="3972"/>
                  </a:lnTo>
                  <a:lnTo>
                    <a:pt x="5782" y="3972"/>
                  </a:lnTo>
                  <a:lnTo>
                    <a:pt x="5794" y="3972"/>
                  </a:lnTo>
                  <a:lnTo>
                    <a:pt x="5806" y="3976"/>
                  </a:lnTo>
                  <a:lnTo>
                    <a:pt x="5816" y="3981"/>
                  </a:lnTo>
                  <a:lnTo>
                    <a:pt x="5827" y="3988"/>
                  </a:lnTo>
                  <a:lnTo>
                    <a:pt x="5834" y="3995"/>
                  </a:lnTo>
                  <a:lnTo>
                    <a:pt x="5841" y="4003"/>
                  </a:lnTo>
                  <a:lnTo>
                    <a:pt x="5846" y="4010"/>
                  </a:lnTo>
                  <a:lnTo>
                    <a:pt x="5847" y="4017"/>
                  </a:lnTo>
                  <a:lnTo>
                    <a:pt x="5850" y="4026"/>
                  </a:lnTo>
                  <a:lnTo>
                    <a:pt x="5855" y="4032"/>
                  </a:lnTo>
                  <a:lnTo>
                    <a:pt x="5862" y="4035"/>
                  </a:lnTo>
                  <a:lnTo>
                    <a:pt x="5871" y="4037"/>
                  </a:lnTo>
                  <a:lnTo>
                    <a:pt x="5877" y="4037"/>
                  </a:lnTo>
                  <a:lnTo>
                    <a:pt x="5883" y="4035"/>
                  </a:lnTo>
                  <a:lnTo>
                    <a:pt x="5890" y="4031"/>
                  </a:lnTo>
                  <a:lnTo>
                    <a:pt x="5896" y="4026"/>
                  </a:lnTo>
                  <a:lnTo>
                    <a:pt x="5909" y="4015"/>
                  </a:lnTo>
                  <a:lnTo>
                    <a:pt x="5921" y="4006"/>
                  </a:lnTo>
                  <a:lnTo>
                    <a:pt x="5931" y="3998"/>
                  </a:lnTo>
                  <a:lnTo>
                    <a:pt x="5937" y="3995"/>
                  </a:lnTo>
                  <a:lnTo>
                    <a:pt x="5943" y="3995"/>
                  </a:lnTo>
                  <a:lnTo>
                    <a:pt x="5948" y="3995"/>
                  </a:lnTo>
                  <a:lnTo>
                    <a:pt x="5952" y="3997"/>
                  </a:lnTo>
                  <a:lnTo>
                    <a:pt x="5958" y="4000"/>
                  </a:lnTo>
                  <a:lnTo>
                    <a:pt x="5962" y="4004"/>
                  </a:lnTo>
                  <a:lnTo>
                    <a:pt x="5979" y="4022"/>
                  </a:lnTo>
                  <a:lnTo>
                    <a:pt x="5995" y="4041"/>
                  </a:lnTo>
                  <a:lnTo>
                    <a:pt x="6013" y="4062"/>
                  </a:lnTo>
                  <a:lnTo>
                    <a:pt x="6032" y="4082"/>
                  </a:lnTo>
                  <a:lnTo>
                    <a:pt x="6036" y="4087"/>
                  </a:lnTo>
                  <a:lnTo>
                    <a:pt x="6039" y="4093"/>
                  </a:lnTo>
                  <a:lnTo>
                    <a:pt x="6041" y="4097"/>
                  </a:lnTo>
                  <a:lnTo>
                    <a:pt x="6042" y="4103"/>
                  </a:lnTo>
                  <a:lnTo>
                    <a:pt x="6041" y="4114"/>
                  </a:lnTo>
                  <a:lnTo>
                    <a:pt x="6038" y="4124"/>
                  </a:lnTo>
                  <a:lnTo>
                    <a:pt x="6035" y="4134"/>
                  </a:lnTo>
                  <a:lnTo>
                    <a:pt x="6032" y="4144"/>
                  </a:lnTo>
                  <a:lnTo>
                    <a:pt x="6030" y="4153"/>
                  </a:lnTo>
                  <a:lnTo>
                    <a:pt x="6032" y="4158"/>
                  </a:lnTo>
                  <a:lnTo>
                    <a:pt x="6033" y="4162"/>
                  </a:lnTo>
                  <a:lnTo>
                    <a:pt x="6038" y="4170"/>
                  </a:lnTo>
                  <a:lnTo>
                    <a:pt x="6041" y="4178"/>
                  </a:lnTo>
                  <a:lnTo>
                    <a:pt x="6042" y="4196"/>
                  </a:lnTo>
                  <a:lnTo>
                    <a:pt x="6044" y="4206"/>
                  </a:lnTo>
                  <a:lnTo>
                    <a:pt x="6048" y="4215"/>
                  </a:lnTo>
                  <a:lnTo>
                    <a:pt x="6054" y="4224"/>
                  </a:lnTo>
                  <a:lnTo>
                    <a:pt x="6064" y="4232"/>
                  </a:lnTo>
                  <a:lnTo>
                    <a:pt x="6069" y="4236"/>
                  </a:lnTo>
                  <a:lnTo>
                    <a:pt x="6073" y="4242"/>
                  </a:lnTo>
                  <a:lnTo>
                    <a:pt x="6076" y="4246"/>
                  </a:lnTo>
                  <a:lnTo>
                    <a:pt x="6078" y="4252"/>
                  </a:lnTo>
                  <a:lnTo>
                    <a:pt x="6079" y="4264"/>
                  </a:lnTo>
                  <a:lnTo>
                    <a:pt x="6081" y="4274"/>
                  </a:lnTo>
                  <a:lnTo>
                    <a:pt x="6081" y="4286"/>
                  </a:lnTo>
                  <a:lnTo>
                    <a:pt x="6081" y="4295"/>
                  </a:lnTo>
                  <a:lnTo>
                    <a:pt x="6082" y="4298"/>
                  </a:lnTo>
                  <a:lnTo>
                    <a:pt x="6085" y="4303"/>
                  </a:lnTo>
                  <a:lnTo>
                    <a:pt x="6088" y="4304"/>
                  </a:lnTo>
                  <a:lnTo>
                    <a:pt x="6092" y="4305"/>
                  </a:lnTo>
                  <a:lnTo>
                    <a:pt x="6101" y="4310"/>
                  </a:lnTo>
                  <a:lnTo>
                    <a:pt x="6110" y="4316"/>
                  </a:lnTo>
                  <a:lnTo>
                    <a:pt x="6117" y="4323"/>
                  </a:lnTo>
                  <a:lnTo>
                    <a:pt x="6125" y="4333"/>
                  </a:lnTo>
                  <a:lnTo>
                    <a:pt x="6131" y="4342"/>
                  </a:lnTo>
                  <a:lnTo>
                    <a:pt x="6135" y="4351"/>
                  </a:lnTo>
                  <a:lnTo>
                    <a:pt x="6138" y="4360"/>
                  </a:lnTo>
                  <a:lnTo>
                    <a:pt x="6140" y="4367"/>
                  </a:lnTo>
                  <a:lnTo>
                    <a:pt x="6141" y="4370"/>
                  </a:lnTo>
                  <a:lnTo>
                    <a:pt x="6146" y="4375"/>
                  </a:lnTo>
                  <a:lnTo>
                    <a:pt x="6154" y="4382"/>
                  </a:lnTo>
                  <a:lnTo>
                    <a:pt x="6166" y="4387"/>
                  </a:lnTo>
                  <a:lnTo>
                    <a:pt x="6172" y="4388"/>
                  </a:lnTo>
                  <a:lnTo>
                    <a:pt x="6178" y="4390"/>
                  </a:lnTo>
                  <a:lnTo>
                    <a:pt x="6184" y="4388"/>
                  </a:lnTo>
                  <a:lnTo>
                    <a:pt x="6188" y="4387"/>
                  </a:lnTo>
                  <a:lnTo>
                    <a:pt x="6191" y="4382"/>
                  </a:lnTo>
                  <a:lnTo>
                    <a:pt x="6193" y="4376"/>
                  </a:lnTo>
                  <a:lnTo>
                    <a:pt x="6196" y="4366"/>
                  </a:lnTo>
                  <a:lnTo>
                    <a:pt x="6199" y="4356"/>
                  </a:lnTo>
                  <a:lnTo>
                    <a:pt x="6209" y="4333"/>
                  </a:lnTo>
                  <a:lnTo>
                    <a:pt x="6219" y="4313"/>
                  </a:lnTo>
                  <a:lnTo>
                    <a:pt x="6222" y="4303"/>
                  </a:lnTo>
                  <a:lnTo>
                    <a:pt x="6225" y="4294"/>
                  </a:lnTo>
                  <a:lnTo>
                    <a:pt x="6225" y="4282"/>
                  </a:lnTo>
                  <a:lnTo>
                    <a:pt x="6222" y="4264"/>
                  </a:lnTo>
                  <a:lnTo>
                    <a:pt x="6219" y="4245"/>
                  </a:lnTo>
                  <a:lnTo>
                    <a:pt x="6213" y="4223"/>
                  </a:lnTo>
                  <a:lnTo>
                    <a:pt x="6207" y="4202"/>
                  </a:lnTo>
                  <a:lnTo>
                    <a:pt x="6200" y="4181"/>
                  </a:lnTo>
                  <a:lnTo>
                    <a:pt x="6193" y="4164"/>
                  </a:lnTo>
                  <a:lnTo>
                    <a:pt x="6185" y="4150"/>
                  </a:lnTo>
                  <a:lnTo>
                    <a:pt x="6180" y="4141"/>
                  </a:lnTo>
                  <a:lnTo>
                    <a:pt x="6178" y="4133"/>
                  </a:lnTo>
                  <a:lnTo>
                    <a:pt x="6177" y="4125"/>
                  </a:lnTo>
                  <a:lnTo>
                    <a:pt x="6177" y="4119"/>
                  </a:lnTo>
                  <a:lnTo>
                    <a:pt x="6178" y="4112"/>
                  </a:lnTo>
                  <a:lnTo>
                    <a:pt x="6177" y="4105"/>
                  </a:lnTo>
                  <a:lnTo>
                    <a:pt x="6172" y="4094"/>
                  </a:lnTo>
                  <a:lnTo>
                    <a:pt x="6165" y="4084"/>
                  </a:lnTo>
                  <a:lnTo>
                    <a:pt x="6156" y="4071"/>
                  </a:lnTo>
                  <a:lnTo>
                    <a:pt x="6148" y="4054"/>
                  </a:lnTo>
                  <a:lnTo>
                    <a:pt x="6141" y="4038"/>
                  </a:lnTo>
                  <a:lnTo>
                    <a:pt x="6135" y="4020"/>
                  </a:lnTo>
                  <a:lnTo>
                    <a:pt x="6131" y="4001"/>
                  </a:lnTo>
                  <a:lnTo>
                    <a:pt x="6128" y="3983"/>
                  </a:lnTo>
                  <a:lnTo>
                    <a:pt x="6126" y="3964"/>
                  </a:lnTo>
                  <a:lnTo>
                    <a:pt x="6126" y="3947"/>
                  </a:lnTo>
                  <a:lnTo>
                    <a:pt x="6126" y="3936"/>
                  </a:lnTo>
                  <a:lnTo>
                    <a:pt x="6129" y="3927"/>
                  </a:lnTo>
                  <a:lnTo>
                    <a:pt x="6137" y="3907"/>
                  </a:lnTo>
                  <a:lnTo>
                    <a:pt x="6146" y="3884"/>
                  </a:lnTo>
                  <a:lnTo>
                    <a:pt x="6159" y="3864"/>
                  </a:lnTo>
                  <a:lnTo>
                    <a:pt x="6172" y="3843"/>
                  </a:lnTo>
                  <a:lnTo>
                    <a:pt x="6185" y="3826"/>
                  </a:lnTo>
                  <a:lnTo>
                    <a:pt x="6197" y="3811"/>
                  </a:lnTo>
                  <a:lnTo>
                    <a:pt x="6209" y="3799"/>
                  </a:lnTo>
                  <a:lnTo>
                    <a:pt x="6219" y="3792"/>
                  </a:lnTo>
                  <a:lnTo>
                    <a:pt x="6230" y="3787"/>
                  </a:lnTo>
                  <a:lnTo>
                    <a:pt x="6238" y="3784"/>
                  </a:lnTo>
                  <a:lnTo>
                    <a:pt x="6247" y="3781"/>
                  </a:lnTo>
                  <a:lnTo>
                    <a:pt x="6256" y="3780"/>
                  </a:lnTo>
                  <a:lnTo>
                    <a:pt x="6262" y="3777"/>
                  </a:lnTo>
                  <a:lnTo>
                    <a:pt x="6268" y="3771"/>
                  </a:lnTo>
                  <a:lnTo>
                    <a:pt x="6271" y="3763"/>
                  </a:lnTo>
                  <a:lnTo>
                    <a:pt x="6275" y="3753"/>
                  </a:lnTo>
                  <a:lnTo>
                    <a:pt x="6280" y="3744"/>
                  </a:lnTo>
                  <a:lnTo>
                    <a:pt x="6287" y="3734"/>
                  </a:lnTo>
                  <a:lnTo>
                    <a:pt x="6296" y="3725"/>
                  </a:lnTo>
                  <a:lnTo>
                    <a:pt x="6305" y="3718"/>
                  </a:lnTo>
                  <a:lnTo>
                    <a:pt x="6314" y="3712"/>
                  </a:lnTo>
                  <a:lnTo>
                    <a:pt x="6321" y="3709"/>
                  </a:lnTo>
                  <a:lnTo>
                    <a:pt x="6330" y="3707"/>
                  </a:lnTo>
                  <a:lnTo>
                    <a:pt x="6346" y="3707"/>
                  </a:lnTo>
                  <a:lnTo>
                    <a:pt x="6355" y="3707"/>
                  </a:lnTo>
                  <a:lnTo>
                    <a:pt x="6363" y="3704"/>
                  </a:lnTo>
                  <a:lnTo>
                    <a:pt x="6366" y="3703"/>
                  </a:lnTo>
                  <a:lnTo>
                    <a:pt x="6368" y="3700"/>
                  </a:lnTo>
                  <a:lnTo>
                    <a:pt x="6370" y="3695"/>
                  </a:lnTo>
                  <a:lnTo>
                    <a:pt x="6371" y="3691"/>
                  </a:lnTo>
                  <a:lnTo>
                    <a:pt x="6374" y="3684"/>
                  </a:lnTo>
                  <a:lnTo>
                    <a:pt x="6379" y="3675"/>
                  </a:lnTo>
                  <a:lnTo>
                    <a:pt x="6386" y="3668"/>
                  </a:lnTo>
                  <a:lnTo>
                    <a:pt x="6395" y="3660"/>
                  </a:lnTo>
                  <a:lnTo>
                    <a:pt x="6405" y="3653"/>
                  </a:lnTo>
                  <a:lnTo>
                    <a:pt x="6419" y="3647"/>
                  </a:lnTo>
                  <a:lnTo>
                    <a:pt x="6432" y="3642"/>
                  </a:lnTo>
                  <a:lnTo>
                    <a:pt x="6447" y="3639"/>
                  </a:lnTo>
                  <a:lnTo>
                    <a:pt x="6459" y="3637"/>
                  </a:lnTo>
                  <a:lnTo>
                    <a:pt x="6466" y="3632"/>
                  </a:lnTo>
                  <a:lnTo>
                    <a:pt x="6469" y="3629"/>
                  </a:lnTo>
                  <a:lnTo>
                    <a:pt x="6469" y="3628"/>
                  </a:lnTo>
                  <a:lnTo>
                    <a:pt x="6469" y="3620"/>
                  </a:lnTo>
                  <a:lnTo>
                    <a:pt x="6466" y="3614"/>
                  </a:lnTo>
                  <a:lnTo>
                    <a:pt x="6463" y="3607"/>
                  </a:lnTo>
                  <a:lnTo>
                    <a:pt x="6453" y="3592"/>
                  </a:lnTo>
                  <a:lnTo>
                    <a:pt x="6451" y="3588"/>
                  </a:lnTo>
                  <a:lnTo>
                    <a:pt x="6450" y="3582"/>
                  </a:lnTo>
                  <a:lnTo>
                    <a:pt x="6450" y="3577"/>
                  </a:lnTo>
                  <a:lnTo>
                    <a:pt x="6451" y="3573"/>
                  </a:lnTo>
                  <a:lnTo>
                    <a:pt x="6454" y="3569"/>
                  </a:lnTo>
                  <a:lnTo>
                    <a:pt x="6457" y="3566"/>
                  </a:lnTo>
                  <a:lnTo>
                    <a:pt x="6460" y="3564"/>
                  </a:lnTo>
                  <a:lnTo>
                    <a:pt x="6463" y="3564"/>
                  </a:lnTo>
                  <a:lnTo>
                    <a:pt x="6467" y="3564"/>
                  </a:lnTo>
                  <a:lnTo>
                    <a:pt x="6470" y="3567"/>
                  </a:lnTo>
                  <a:lnTo>
                    <a:pt x="6475" y="3571"/>
                  </a:lnTo>
                  <a:lnTo>
                    <a:pt x="6479" y="3576"/>
                  </a:lnTo>
                  <a:lnTo>
                    <a:pt x="6487" y="3577"/>
                  </a:lnTo>
                  <a:lnTo>
                    <a:pt x="6494" y="3577"/>
                  </a:lnTo>
                  <a:lnTo>
                    <a:pt x="6500" y="3577"/>
                  </a:lnTo>
                  <a:lnTo>
                    <a:pt x="6507" y="3576"/>
                  </a:lnTo>
                  <a:lnTo>
                    <a:pt x="6513" y="3574"/>
                  </a:lnTo>
                  <a:lnTo>
                    <a:pt x="6519" y="3571"/>
                  </a:lnTo>
                  <a:lnTo>
                    <a:pt x="6532" y="3560"/>
                  </a:lnTo>
                  <a:lnTo>
                    <a:pt x="6540" y="3552"/>
                  </a:lnTo>
                  <a:lnTo>
                    <a:pt x="6546" y="3546"/>
                  </a:lnTo>
                  <a:lnTo>
                    <a:pt x="6550" y="3539"/>
                  </a:lnTo>
                  <a:lnTo>
                    <a:pt x="6550" y="3538"/>
                  </a:lnTo>
                  <a:lnTo>
                    <a:pt x="6550" y="3535"/>
                  </a:lnTo>
                  <a:lnTo>
                    <a:pt x="6549" y="3532"/>
                  </a:lnTo>
                  <a:lnTo>
                    <a:pt x="6546" y="3530"/>
                  </a:lnTo>
                  <a:lnTo>
                    <a:pt x="6541" y="3529"/>
                  </a:lnTo>
                  <a:lnTo>
                    <a:pt x="6535" y="3529"/>
                  </a:lnTo>
                  <a:lnTo>
                    <a:pt x="6524" y="3527"/>
                  </a:lnTo>
                  <a:lnTo>
                    <a:pt x="6515" y="3526"/>
                  </a:lnTo>
                  <a:lnTo>
                    <a:pt x="6509" y="3523"/>
                  </a:lnTo>
                  <a:lnTo>
                    <a:pt x="6504" y="3520"/>
                  </a:lnTo>
                  <a:lnTo>
                    <a:pt x="6503" y="3515"/>
                  </a:lnTo>
                  <a:lnTo>
                    <a:pt x="6504" y="3513"/>
                  </a:lnTo>
                  <a:lnTo>
                    <a:pt x="6507" y="3508"/>
                  </a:lnTo>
                  <a:lnTo>
                    <a:pt x="6513" y="3505"/>
                  </a:lnTo>
                  <a:lnTo>
                    <a:pt x="6518" y="3504"/>
                  </a:lnTo>
                  <a:lnTo>
                    <a:pt x="6519" y="3501"/>
                  </a:lnTo>
                  <a:lnTo>
                    <a:pt x="6522" y="3498"/>
                  </a:lnTo>
                  <a:lnTo>
                    <a:pt x="6522" y="3495"/>
                  </a:lnTo>
                  <a:lnTo>
                    <a:pt x="6522" y="3487"/>
                  </a:lnTo>
                  <a:lnTo>
                    <a:pt x="6519" y="3479"/>
                  </a:lnTo>
                  <a:lnTo>
                    <a:pt x="6515" y="3471"/>
                  </a:lnTo>
                  <a:lnTo>
                    <a:pt x="6507" y="3465"/>
                  </a:lnTo>
                  <a:lnTo>
                    <a:pt x="6498" y="3459"/>
                  </a:lnTo>
                  <a:lnTo>
                    <a:pt x="6490" y="3456"/>
                  </a:lnTo>
                  <a:lnTo>
                    <a:pt x="6481" y="3455"/>
                  </a:lnTo>
                  <a:lnTo>
                    <a:pt x="6475" y="3452"/>
                  </a:lnTo>
                  <a:lnTo>
                    <a:pt x="6472" y="3449"/>
                  </a:lnTo>
                  <a:lnTo>
                    <a:pt x="6470" y="3445"/>
                  </a:lnTo>
                  <a:lnTo>
                    <a:pt x="6473" y="3440"/>
                  </a:lnTo>
                  <a:lnTo>
                    <a:pt x="6476" y="3434"/>
                  </a:lnTo>
                  <a:lnTo>
                    <a:pt x="6487" y="3422"/>
                  </a:lnTo>
                  <a:lnTo>
                    <a:pt x="6490" y="3419"/>
                  </a:lnTo>
                  <a:lnTo>
                    <a:pt x="6491" y="3415"/>
                  </a:lnTo>
                  <a:lnTo>
                    <a:pt x="6491" y="3412"/>
                  </a:lnTo>
                  <a:lnTo>
                    <a:pt x="6491" y="3408"/>
                  </a:lnTo>
                  <a:lnTo>
                    <a:pt x="6487" y="3400"/>
                  </a:lnTo>
                  <a:lnTo>
                    <a:pt x="6479" y="3391"/>
                  </a:lnTo>
                  <a:lnTo>
                    <a:pt x="6470" y="3384"/>
                  </a:lnTo>
                  <a:lnTo>
                    <a:pt x="6460" y="3375"/>
                  </a:lnTo>
                  <a:lnTo>
                    <a:pt x="6442" y="3363"/>
                  </a:lnTo>
                  <a:lnTo>
                    <a:pt x="6436" y="3357"/>
                  </a:lnTo>
                  <a:lnTo>
                    <a:pt x="6436" y="3356"/>
                  </a:lnTo>
                  <a:lnTo>
                    <a:pt x="6435" y="3353"/>
                  </a:lnTo>
                  <a:lnTo>
                    <a:pt x="6438" y="3350"/>
                  </a:lnTo>
                  <a:lnTo>
                    <a:pt x="6442" y="3346"/>
                  </a:lnTo>
                  <a:lnTo>
                    <a:pt x="6456" y="3341"/>
                  </a:lnTo>
                  <a:lnTo>
                    <a:pt x="6470" y="3338"/>
                  </a:lnTo>
                  <a:lnTo>
                    <a:pt x="6473" y="3337"/>
                  </a:lnTo>
                  <a:lnTo>
                    <a:pt x="6475" y="3334"/>
                  </a:lnTo>
                  <a:lnTo>
                    <a:pt x="6478" y="3325"/>
                  </a:lnTo>
                  <a:lnTo>
                    <a:pt x="6478" y="3312"/>
                  </a:lnTo>
                  <a:lnTo>
                    <a:pt x="6479" y="3297"/>
                  </a:lnTo>
                  <a:lnTo>
                    <a:pt x="6478" y="3267"/>
                  </a:lnTo>
                  <a:lnTo>
                    <a:pt x="6479" y="3254"/>
                  </a:lnTo>
                  <a:lnTo>
                    <a:pt x="6481" y="3245"/>
                  </a:lnTo>
                  <a:lnTo>
                    <a:pt x="6485" y="3239"/>
                  </a:lnTo>
                  <a:lnTo>
                    <a:pt x="6490" y="3236"/>
                  </a:lnTo>
                  <a:lnTo>
                    <a:pt x="6495" y="3233"/>
                  </a:lnTo>
                  <a:lnTo>
                    <a:pt x="6500" y="3233"/>
                  </a:lnTo>
                  <a:lnTo>
                    <a:pt x="6504" y="3233"/>
                  </a:lnTo>
                  <a:lnTo>
                    <a:pt x="6507" y="3236"/>
                  </a:lnTo>
                  <a:lnTo>
                    <a:pt x="6507" y="3239"/>
                  </a:lnTo>
                  <a:lnTo>
                    <a:pt x="6504" y="3245"/>
                  </a:lnTo>
                  <a:lnTo>
                    <a:pt x="6495" y="3260"/>
                  </a:lnTo>
                  <a:lnTo>
                    <a:pt x="6492" y="3269"/>
                  </a:lnTo>
                  <a:lnTo>
                    <a:pt x="6490" y="3278"/>
                  </a:lnTo>
                  <a:lnTo>
                    <a:pt x="6488" y="3287"/>
                  </a:lnTo>
                  <a:lnTo>
                    <a:pt x="6490" y="3297"/>
                  </a:lnTo>
                  <a:lnTo>
                    <a:pt x="6492" y="3306"/>
                  </a:lnTo>
                  <a:lnTo>
                    <a:pt x="6498" y="3315"/>
                  </a:lnTo>
                  <a:lnTo>
                    <a:pt x="6506" y="3324"/>
                  </a:lnTo>
                  <a:lnTo>
                    <a:pt x="6510" y="3332"/>
                  </a:lnTo>
                  <a:lnTo>
                    <a:pt x="6515" y="3341"/>
                  </a:lnTo>
                  <a:lnTo>
                    <a:pt x="6518" y="3351"/>
                  </a:lnTo>
                  <a:lnTo>
                    <a:pt x="6521" y="3362"/>
                  </a:lnTo>
                  <a:lnTo>
                    <a:pt x="6521" y="3374"/>
                  </a:lnTo>
                  <a:lnTo>
                    <a:pt x="6519" y="3385"/>
                  </a:lnTo>
                  <a:lnTo>
                    <a:pt x="6518" y="3399"/>
                  </a:lnTo>
                  <a:lnTo>
                    <a:pt x="6515" y="3409"/>
                  </a:lnTo>
                  <a:lnTo>
                    <a:pt x="6515" y="3415"/>
                  </a:lnTo>
                  <a:lnTo>
                    <a:pt x="6516" y="3419"/>
                  </a:lnTo>
                  <a:lnTo>
                    <a:pt x="6518" y="3421"/>
                  </a:lnTo>
                  <a:lnTo>
                    <a:pt x="6521" y="3419"/>
                  </a:lnTo>
                  <a:lnTo>
                    <a:pt x="6524" y="3418"/>
                  </a:lnTo>
                  <a:lnTo>
                    <a:pt x="6529" y="3411"/>
                  </a:lnTo>
                  <a:lnTo>
                    <a:pt x="6538" y="3397"/>
                  </a:lnTo>
                  <a:lnTo>
                    <a:pt x="6549" y="3378"/>
                  </a:lnTo>
                  <a:lnTo>
                    <a:pt x="6556" y="3362"/>
                  </a:lnTo>
                  <a:lnTo>
                    <a:pt x="6562" y="3346"/>
                  </a:lnTo>
                  <a:lnTo>
                    <a:pt x="6566" y="3329"/>
                  </a:lnTo>
                  <a:lnTo>
                    <a:pt x="6568" y="3316"/>
                  </a:lnTo>
                  <a:lnTo>
                    <a:pt x="6569" y="3306"/>
                  </a:lnTo>
                  <a:lnTo>
                    <a:pt x="6568" y="3295"/>
                  </a:lnTo>
                  <a:lnTo>
                    <a:pt x="6565" y="3290"/>
                  </a:lnTo>
                  <a:lnTo>
                    <a:pt x="6562" y="3288"/>
                  </a:lnTo>
                  <a:lnTo>
                    <a:pt x="6559" y="3287"/>
                  </a:lnTo>
                  <a:lnTo>
                    <a:pt x="6555" y="3284"/>
                  </a:lnTo>
                  <a:lnTo>
                    <a:pt x="6552" y="3279"/>
                  </a:lnTo>
                  <a:lnTo>
                    <a:pt x="6550" y="3273"/>
                  </a:lnTo>
                  <a:lnTo>
                    <a:pt x="6549" y="3267"/>
                  </a:lnTo>
                  <a:lnTo>
                    <a:pt x="6549" y="3261"/>
                  </a:lnTo>
                  <a:lnTo>
                    <a:pt x="6550" y="3256"/>
                  </a:lnTo>
                  <a:lnTo>
                    <a:pt x="6552" y="3253"/>
                  </a:lnTo>
                  <a:lnTo>
                    <a:pt x="6555" y="3251"/>
                  </a:lnTo>
                  <a:lnTo>
                    <a:pt x="6557" y="3253"/>
                  </a:lnTo>
                  <a:lnTo>
                    <a:pt x="6562" y="3257"/>
                  </a:lnTo>
                  <a:lnTo>
                    <a:pt x="6568" y="3264"/>
                  </a:lnTo>
                  <a:lnTo>
                    <a:pt x="6574" y="3269"/>
                  </a:lnTo>
                  <a:lnTo>
                    <a:pt x="6578" y="3273"/>
                  </a:lnTo>
                  <a:lnTo>
                    <a:pt x="6584" y="3273"/>
                  </a:lnTo>
                  <a:lnTo>
                    <a:pt x="6590" y="3273"/>
                  </a:lnTo>
                  <a:lnTo>
                    <a:pt x="6596" y="3269"/>
                  </a:lnTo>
                  <a:lnTo>
                    <a:pt x="6603" y="3263"/>
                  </a:lnTo>
                  <a:lnTo>
                    <a:pt x="6612" y="3254"/>
                  </a:lnTo>
                  <a:lnTo>
                    <a:pt x="6623" y="3242"/>
                  </a:lnTo>
                  <a:lnTo>
                    <a:pt x="6631" y="3229"/>
                  </a:lnTo>
                  <a:lnTo>
                    <a:pt x="6640" y="3216"/>
                  </a:lnTo>
                  <a:lnTo>
                    <a:pt x="6647" y="3204"/>
                  </a:lnTo>
                  <a:lnTo>
                    <a:pt x="6652" y="3191"/>
                  </a:lnTo>
                  <a:lnTo>
                    <a:pt x="6655" y="3180"/>
                  </a:lnTo>
                  <a:lnTo>
                    <a:pt x="6655" y="3176"/>
                  </a:lnTo>
                  <a:lnTo>
                    <a:pt x="6655" y="3171"/>
                  </a:lnTo>
                  <a:lnTo>
                    <a:pt x="6652" y="3168"/>
                  </a:lnTo>
                  <a:lnTo>
                    <a:pt x="6650" y="3165"/>
                  </a:lnTo>
                  <a:lnTo>
                    <a:pt x="6646" y="3162"/>
                  </a:lnTo>
                  <a:lnTo>
                    <a:pt x="6645" y="3158"/>
                  </a:lnTo>
                  <a:lnTo>
                    <a:pt x="6646" y="3155"/>
                  </a:lnTo>
                  <a:lnTo>
                    <a:pt x="6650" y="3152"/>
                  </a:lnTo>
                  <a:lnTo>
                    <a:pt x="6656" y="3149"/>
                  </a:lnTo>
                  <a:lnTo>
                    <a:pt x="6664" y="3148"/>
                  </a:lnTo>
                  <a:lnTo>
                    <a:pt x="6673" y="3146"/>
                  </a:lnTo>
                  <a:lnTo>
                    <a:pt x="6683" y="3145"/>
                  </a:lnTo>
                  <a:lnTo>
                    <a:pt x="6689" y="3145"/>
                  </a:lnTo>
                  <a:lnTo>
                    <a:pt x="6692" y="3146"/>
                  </a:lnTo>
                  <a:lnTo>
                    <a:pt x="6707" y="3145"/>
                  </a:lnTo>
                  <a:lnTo>
                    <a:pt x="6721" y="3142"/>
                  </a:lnTo>
                  <a:lnTo>
                    <a:pt x="6752" y="3135"/>
                  </a:lnTo>
                  <a:lnTo>
                    <a:pt x="6779" y="3126"/>
                  </a:lnTo>
                  <a:lnTo>
                    <a:pt x="6788" y="3121"/>
                  </a:lnTo>
                  <a:lnTo>
                    <a:pt x="6792" y="3117"/>
                  </a:lnTo>
                  <a:lnTo>
                    <a:pt x="6794" y="3112"/>
                  </a:lnTo>
                  <a:lnTo>
                    <a:pt x="6792" y="3111"/>
                  </a:lnTo>
                  <a:lnTo>
                    <a:pt x="6791" y="3109"/>
                  </a:lnTo>
                  <a:lnTo>
                    <a:pt x="6786" y="3106"/>
                  </a:lnTo>
                  <a:lnTo>
                    <a:pt x="6779" y="3106"/>
                  </a:lnTo>
                  <a:lnTo>
                    <a:pt x="6760" y="3108"/>
                  </a:lnTo>
                  <a:lnTo>
                    <a:pt x="6736" y="3112"/>
                  </a:lnTo>
                  <a:lnTo>
                    <a:pt x="6713" y="3117"/>
                  </a:lnTo>
                  <a:lnTo>
                    <a:pt x="6693" y="3118"/>
                  </a:lnTo>
                  <a:lnTo>
                    <a:pt x="6687" y="3117"/>
                  </a:lnTo>
                  <a:lnTo>
                    <a:pt x="6684" y="3117"/>
                  </a:lnTo>
                  <a:lnTo>
                    <a:pt x="6684" y="3114"/>
                  </a:lnTo>
                  <a:lnTo>
                    <a:pt x="6684" y="3111"/>
                  </a:lnTo>
                  <a:lnTo>
                    <a:pt x="6687" y="3108"/>
                  </a:lnTo>
                  <a:lnTo>
                    <a:pt x="6698" y="3102"/>
                  </a:lnTo>
                  <a:lnTo>
                    <a:pt x="6711" y="3096"/>
                  </a:lnTo>
                  <a:lnTo>
                    <a:pt x="6727" y="3090"/>
                  </a:lnTo>
                  <a:lnTo>
                    <a:pt x="6746" y="3086"/>
                  </a:lnTo>
                  <a:lnTo>
                    <a:pt x="6766" y="3083"/>
                  </a:lnTo>
                  <a:lnTo>
                    <a:pt x="6783" y="3080"/>
                  </a:lnTo>
                  <a:lnTo>
                    <a:pt x="6798" y="3078"/>
                  </a:lnTo>
                  <a:lnTo>
                    <a:pt x="6809" y="3077"/>
                  </a:lnTo>
                  <a:lnTo>
                    <a:pt x="6814" y="3072"/>
                  </a:lnTo>
                  <a:lnTo>
                    <a:pt x="6819" y="3067"/>
                  </a:lnTo>
                  <a:lnTo>
                    <a:pt x="6822" y="3061"/>
                  </a:lnTo>
                  <a:lnTo>
                    <a:pt x="6825" y="3049"/>
                  </a:lnTo>
                  <a:lnTo>
                    <a:pt x="6826" y="3044"/>
                  </a:lnTo>
                  <a:lnTo>
                    <a:pt x="6828" y="3043"/>
                  </a:lnTo>
                  <a:lnTo>
                    <a:pt x="6829" y="3044"/>
                  </a:lnTo>
                  <a:lnTo>
                    <a:pt x="6834" y="3049"/>
                  </a:lnTo>
                  <a:lnTo>
                    <a:pt x="6839" y="3055"/>
                  </a:lnTo>
                  <a:lnTo>
                    <a:pt x="6847" y="3059"/>
                  </a:lnTo>
                  <a:lnTo>
                    <a:pt x="6854" y="3062"/>
                  </a:lnTo>
                  <a:lnTo>
                    <a:pt x="6862" y="3064"/>
                  </a:lnTo>
                  <a:lnTo>
                    <a:pt x="6869" y="3062"/>
                  </a:lnTo>
                  <a:lnTo>
                    <a:pt x="6876" y="3061"/>
                  </a:lnTo>
                  <a:lnTo>
                    <a:pt x="6885" y="3058"/>
                  </a:lnTo>
                  <a:lnTo>
                    <a:pt x="6893" y="3053"/>
                  </a:lnTo>
                  <a:lnTo>
                    <a:pt x="6896" y="3050"/>
                  </a:lnTo>
                  <a:lnTo>
                    <a:pt x="6899" y="3047"/>
                  </a:lnTo>
                  <a:lnTo>
                    <a:pt x="6902" y="3040"/>
                  </a:lnTo>
                  <a:lnTo>
                    <a:pt x="6902" y="3033"/>
                  </a:lnTo>
                  <a:lnTo>
                    <a:pt x="6900" y="3024"/>
                  </a:lnTo>
                  <a:lnTo>
                    <a:pt x="6896" y="3015"/>
                  </a:lnTo>
                  <a:lnTo>
                    <a:pt x="6890" y="3007"/>
                  </a:lnTo>
                  <a:lnTo>
                    <a:pt x="6882" y="3002"/>
                  </a:lnTo>
                  <a:lnTo>
                    <a:pt x="6873" y="2999"/>
                  </a:lnTo>
                  <a:lnTo>
                    <a:pt x="6868" y="2996"/>
                  </a:lnTo>
                  <a:lnTo>
                    <a:pt x="6866" y="2994"/>
                  </a:lnTo>
                  <a:lnTo>
                    <a:pt x="6866" y="2993"/>
                  </a:lnTo>
                  <a:lnTo>
                    <a:pt x="6868" y="2988"/>
                  </a:lnTo>
                  <a:lnTo>
                    <a:pt x="6872" y="2984"/>
                  </a:lnTo>
                  <a:lnTo>
                    <a:pt x="6878" y="2978"/>
                  </a:lnTo>
                  <a:lnTo>
                    <a:pt x="6881" y="2973"/>
                  </a:lnTo>
                  <a:lnTo>
                    <a:pt x="6884" y="2968"/>
                  </a:lnTo>
                  <a:lnTo>
                    <a:pt x="6884" y="2965"/>
                  </a:lnTo>
                  <a:lnTo>
                    <a:pt x="6882" y="2963"/>
                  </a:lnTo>
                  <a:lnTo>
                    <a:pt x="6881" y="2956"/>
                  </a:lnTo>
                  <a:lnTo>
                    <a:pt x="6882" y="2946"/>
                  </a:lnTo>
                  <a:lnTo>
                    <a:pt x="6885" y="2934"/>
                  </a:lnTo>
                  <a:lnTo>
                    <a:pt x="6891" y="2922"/>
                  </a:lnTo>
                  <a:lnTo>
                    <a:pt x="6899" y="2909"/>
                  </a:lnTo>
                  <a:lnTo>
                    <a:pt x="6907" y="2898"/>
                  </a:lnTo>
                  <a:lnTo>
                    <a:pt x="6918" y="2891"/>
                  </a:lnTo>
                  <a:lnTo>
                    <a:pt x="6922" y="2888"/>
                  </a:lnTo>
                  <a:lnTo>
                    <a:pt x="6928" y="2886"/>
                  </a:lnTo>
                  <a:lnTo>
                    <a:pt x="6937" y="2883"/>
                  </a:lnTo>
                  <a:lnTo>
                    <a:pt x="6944" y="2879"/>
                  </a:lnTo>
                  <a:lnTo>
                    <a:pt x="6947" y="2875"/>
                  </a:lnTo>
                  <a:lnTo>
                    <a:pt x="6950" y="2872"/>
                  </a:lnTo>
                  <a:lnTo>
                    <a:pt x="6953" y="2867"/>
                  </a:lnTo>
                  <a:lnTo>
                    <a:pt x="6956" y="2864"/>
                  </a:lnTo>
                  <a:lnTo>
                    <a:pt x="6961" y="2861"/>
                  </a:lnTo>
                  <a:lnTo>
                    <a:pt x="6969" y="2861"/>
                  </a:lnTo>
                  <a:lnTo>
                    <a:pt x="6977" y="2860"/>
                  </a:lnTo>
                  <a:lnTo>
                    <a:pt x="6984" y="2855"/>
                  </a:lnTo>
                  <a:lnTo>
                    <a:pt x="6990" y="2851"/>
                  </a:lnTo>
                  <a:lnTo>
                    <a:pt x="6996" y="2844"/>
                  </a:lnTo>
                  <a:lnTo>
                    <a:pt x="7006" y="2827"/>
                  </a:lnTo>
                  <a:lnTo>
                    <a:pt x="7014" y="2818"/>
                  </a:lnTo>
                  <a:lnTo>
                    <a:pt x="7021" y="2810"/>
                  </a:lnTo>
                  <a:lnTo>
                    <a:pt x="7027" y="2805"/>
                  </a:lnTo>
                  <a:lnTo>
                    <a:pt x="7033" y="2804"/>
                  </a:lnTo>
                  <a:lnTo>
                    <a:pt x="7039" y="2805"/>
                  </a:lnTo>
                  <a:lnTo>
                    <a:pt x="7045" y="2807"/>
                  </a:lnTo>
                  <a:lnTo>
                    <a:pt x="7057" y="2813"/>
                  </a:lnTo>
                  <a:lnTo>
                    <a:pt x="7071" y="2820"/>
                  </a:lnTo>
                  <a:lnTo>
                    <a:pt x="7077" y="2821"/>
                  </a:lnTo>
                  <a:lnTo>
                    <a:pt x="7085" y="2821"/>
                  </a:lnTo>
                  <a:lnTo>
                    <a:pt x="7090" y="2821"/>
                  </a:lnTo>
                  <a:lnTo>
                    <a:pt x="7096" y="2820"/>
                  </a:lnTo>
                  <a:lnTo>
                    <a:pt x="7102" y="2817"/>
                  </a:lnTo>
                  <a:lnTo>
                    <a:pt x="7108" y="2813"/>
                  </a:lnTo>
                  <a:lnTo>
                    <a:pt x="7132" y="2792"/>
                  </a:lnTo>
                  <a:lnTo>
                    <a:pt x="7161" y="2773"/>
                  </a:lnTo>
                  <a:lnTo>
                    <a:pt x="7147" y="2753"/>
                  </a:lnTo>
                  <a:lnTo>
                    <a:pt x="7136" y="2736"/>
                  </a:lnTo>
                  <a:lnTo>
                    <a:pt x="7126" y="2718"/>
                  </a:lnTo>
                  <a:lnTo>
                    <a:pt x="7119" y="2702"/>
                  </a:lnTo>
                  <a:lnTo>
                    <a:pt x="7113" y="2687"/>
                  </a:lnTo>
                  <a:lnTo>
                    <a:pt x="7108" y="2672"/>
                  </a:lnTo>
                  <a:lnTo>
                    <a:pt x="7104" y="2658"/>
                  </a:lnTo>
                  <a:lnTo>
                    <a:pt x="7102" y="2646"/>
                  </a:lnTo>
                  <a:lnTo>
                    <a:pt x="7099" y="2621"/>
                  </a:lnTo>
                  <a:lnTo>
                    <a:pt x="7099" y="2601"/>
                  </a:lnTo>
                  <a:lnTo>
                    <a:pt x="7101" y="2587"/>
                  </a:lnTo>
                  <a:lnTo>
                    <a:pt x="7101" y="2576"/>
                  </a:lnTo>
                  <a:lnTo>
                    <a:pt x="7101" y="2573"/>
                  </a:lnTo>
                  <a:lnTo>
                    <a:pt x="7098" y="2570"/>
                  </a:lnTo>
                  <a:lnTo>
                    <a:pt x="7095" y="2569"/>
                  </a:lnTo>
                  <a:lnTo>
                    <a:pt x="7090" y="2568"/>
                  </a:lnTo>
                  <a:lnTo>
                    <a:pt x="7079" y="2564"/>
                  </a:lnTo>
                  <a:lnTo>
                    <a:pt x="7064" y="2564"/>
                  </a:lnTo>
                  <a:lnTo>
                    <a:pt x="7049" y="2563"/>
                  </a:lnTo>
                  <a:lnTo>
                    <a:pt x="7034" y="2560"/>
                  </a:lnTo>
                  <a:lnTo>
                    <a:pt x="7020" y="2557"/>
                  </a:lnTo>
                  <a:lnTo>
                    <a:pt x="7014" y="2554"/>
                  </a:lnTo>
                  <a:lnTo>
                    <a:pt x="7008" y="2550"/>
                  </a:lnTo>
                  <a:lnTo>
                    <a:pt x="7006" y="2548"/>
                  </a:lnTo>
                  <a:lnTo>
                    <a:pt x="7002" y="2547"/>
                  </a:lnTo>
                  <a:lnTo>
                    <a:pt x="6999" y="2547"/>
                  </a:lnTo>
                  <a:lnTo>
                    <a:pt x="6994" y="2547"/>
                  </a:lnTo>
                  <a:lnTo>
                    <a:pt x="6989" y="2550"/>
                  </a:lnTo>
                  <a:lnTo>
                    <a:pt x="6980" y="2556"/>
                  </a:lnTo>
                  <a:lnTo>
                    <a:pt x="6969" y="2566"/>
                  </a:lnTo>
                  <a:lnTo>
                    <a:pt x="6961" y="2579"/>
                  </a:lnTo>
                  <a:lnTo>
                    <a:pt x="6950" y="2595"/>
                  </a:lnTo>
                  <a:lnTo>
                    <a:pt x="6941" y="2612"/>
                  </a:lnTo>
                  <a:lnTo>
                    <a:pt x="6934" y="2629"/>
                  </a:lnTo>
                  <a:lnTo>
                    <a:pt x="6927" y="2646"/>
                  </a:lnTo>
                  <a:lnTo>
                    <a:pt x="6922" y="2662"/>
                  </a:lnTo>
                  <a:lnTo>
                    <a:pt x="6918" y="2675"/>
                  </a:lnTo>
                  <a:lnTo>
                    <a:pt x="6915" y="2683"/>
                  </a:lnTo>
                  <a:lnTo>
                    <a:pt x="6910" y="2691"/>
                  </a:lnTo>
                  <a:lnTo>
                    <a:pt x="6900" y="2708"/>
                  </a:lnTo>
                  <a:lnTo>
                    <a:pt x="6885" y="2723"/>
                  </a:lnTo>
                  <a:lnTo>
                    <a:pt x="6870" y="2737"/>
                  </a:lnTo>
                  <a:lnTo>
                    <a:pt x="6856" y="2749"/>
                  </a:lnTo>
                  <a:lnTo>
                    <a:pt x="6842" y="2758"/>
                  </a:lnTo>
                  <a:lnTo>
                    <a:pt x="6831" y="2767"/>
                  </a:lnTo>
                  <a:lnTo>
                    <a:pt x="6717" y="2768"/>
                  </a:lnTo>
                  <a:lnTo>
                    <a:pt x="6589" y="2768"/>
                  </a:lnTo>
                  <a:lnTo>
                    <a:pt x="6582" y="2771"/>
                  </a:lnTo>
                  <a:lnTo>
                    <a:pt x="6572" y="2776"/>
                  </a:lnTo>
                  <a:lnTo>
                    <a:pt x="6547" y="2795"/>
                  </a:lnTo>
                  <a:lnTo>
                    <a:pt x="6519" y="2817"/>
                  </a:lnTo>
                  <a:lnTo>
                    <a:pt x="6494" y="2841"/>
                  </a:lnTo>
                  <a:lnTo>
                    <a:pt x="6497" y="2844"/>
                  </a:lnTo>
                  <a:lnTo>
                    <a:pt x="6500" y="2851"/>
                  </a:lnTo>
                  <a:lnTo>
                    <a:pt x="6500" y="2858"/>
                  </a:lnTo>
                  <a:lnTo>
                    <a:pt x="6498" y="2864"/>
                  </a:lnTo>
                  <a:lnTo>
                    <a:pt x="6495" y="2872"/>
                  </a:lnTo>
                  <a:lnTo>
                    <a:pt x="6491" y="2878"/>
                  </a:lnTo>
                  <a:lnTo>
                    <a:pt x="6484" y="2882"/>
                  </a:lnTo>
                  <a:lnTo>
                    <a:pt x="6475" y="2888"/>
                  </a:lnTo>
                  <a:lnTo>
                    <a:pt x="6466" y="2892"/>
                  </a:lnTo>
                  <a:lnTo>
                    <a:pt x="6442" y="2900"/>
                  </a:lnTo>
                  <a:lnTo>
                    <a:pt x="6417" y="2905"/>
                  </a:lnTo>
                  <a:lnTo>
                    <a:pt x="6388" y="2910"/>
                  </a:lnTo>
                  <a:lnTo>
                    <a:pt x="6360" y="2913"/>
                  </a:lnTo>
                  <a:lnTo>
                    <a:pt x="6327" y="2914"/>
                  </a:lnTo>
                  <a:lnTo>
                    <a:pt x="6303" y="2917"/>
                  </a:lnTo>
                  <a:lnTo>
                    <a:pt x="6305" y="2923"/>
                  </a:lnTo>
                  <a:lnTo>
                    <a:pt x="6306" y="2935"/>
                  </a:lnTo>
                  <a:lnTo>
                    <a:pt x="6306" y="2946"/>
                  </a:lnTo>
                  <a:lnTo>
                    <a:pt x="6305" y="2950"/>
                  </a:lnTo>
                  <a:lnTo>
                    <a:pt x="6301" y="2954"/>
                  </a:lnTo>
                  <a:lnTo>
                    <a:pt x="6286" y="2963"/>
                  </a:lnTo>
                  <a:lnTo>
                    <a:pt x="6283" y="2968"/>
                  </a:lnTo>
                  <a:lnTo>
                    <a:pt x="6278" y="2973"/>
                  </a:lnTo>
                  <a:lnTo>
                    <a:pt x="6264" y="2985"/>
                  </a:lnTo>
                  <a:lnTo>
                    <a:pt x="6244" y="2999"/>
                  </a:lnTo>
                  <a:lnTo>
                    <a:pt x="6221" y="3012"/>
                  </a:lnTo>
                  <a:lnTo>
                    <a:pt x="6171" y="3038"/>
                  </a:lnTo>
                  <a:lnTo>
                    <a:pt x="6125" y="3062"/>
                  </a:lnTo>
                  <a:lnTo>
                    <a:pt x="6109" y="3069"/>
                  </a:lnTo>
                  <a:lnTo>
                    <a:pt x="6091" y="3075"/>
                  </a:lnTo>
                  <a:lnTo>
                    <a:pt x="6075" y="3078"/>
                  </a:lnTo>
                  <a:lnTo>
                    <a:pt x="6058" y="3078"/>
                  </a:lnTo>
                  <a:lnTo>
                    <a:pt x="6044" y="3078"/>
                  </a:lnTo>
                  <a:lnTo>
                    <a:pt x="6029" y="3075"/>
                  </a:lnTo>
                  <a:lnTo>
                    <a:pt x="6017" y="3072"/>
                  </a:lnTo>
                  <a:lnTo>
                    <a:pt x="6005" y="3067"/>
                  </a:lnTo>
                  <a:lnTo>
                    <a:pt x="5996" y="3059"/>
                  </a:lnTo>
                  <a:lnTo>
                    <a:pt x="5991" y="3052"/>
                  </a:lnTo>
                  <a:lnTo>
                    <a:pt x="5986" y="3041"/>
                  </a:lnTo>
                  <a:lnTo>
                    <a:pt x="5983" y="3031"/>
                  </a:lnTo>
                  <a:lnTo>
                    <a:pt x="5984" y="3022"/>
                  </a:lnTo>
                  <a:lnTo>
                    <a:pt x="5986" y="3016"/>
                  </a:lnTo>
                  <a:lnTo>
                    <a:pt x="5989" y="3010"/>
                  </a:lnTo>
                  <a:lnTo>
                    <a:pt x="5992" y="3006"/>
                  </a:lnTo>
                  <a:lnTo>
                    <a:pt x="5995" y="3002"/>
                  </a:lnTo>
                  <a:lnTo>
                    <a:pt x="5999" y="3000"/>
                  </a:lnTo>
                  <a:lnTo>
                    <a:pt x="6004" y="2999"/>
                  </a:lnTo>
                  <a:lnTo>
                    <a:pt x="6008" y="2997"/>
                  </a:lnTo>
                  <a:lnTo>
                    <a:pt x="6017" y="2999"/>
                  </a:lnTo>
                  <a:lnTo>
                    <a:pt x="6026" y="3003"/>
                  </a:lnTo>
                  <a:lnTo>
                    <a:pt x="6032" y="3009"/>
                  </a:lnTo>
                  <a:lnTo>
                    <a:pt x="6036" y="3016"/>
                  </a:lnTo>
                  <a:lnTo>
                    <a:pt x="6039" y="3019"/>
                  </a:lnTo>
                  <a:lnTo>
                    <a:pt x="6042" y="3019"/>
                  </a:lnTo>
                  <a:lnTo>
                    <a:pt x="6047" y="3019"/>
                  </a:lnTo>
                  <a:lnTo>
                    <a:pt x="6052" y="3016"/>
                  </a:lnTo>
                  <a:lnTo>
                    <a:pt x="6066" y="3007"/>
                  </a:lnTo>
                  <a:lnTo>
                    <a:pt x="6060" y="3002"/>
                  </a:lnTo>
                  <a:lnTo>
                    <a:pt x="6057" y="2996"/>
                  </a:lnTo>
                  <a:lnTo>
                    <a:pt x="6054" y="2988"/>
                  </a:lnTo>
                  <a:lnTo>
                    <a:pt x="6052" y="2981"/>
                  </a:lnTo>
                  <a:lnTo>
                    <a:pt x="6052" y="2966"/>
                  </a:lnTo>
                  <a:lnTo>
                    <a:pt x="6054" y="2953"/>
                  </a:lnTo>
                  <a:lnTo>
                    <a:pt x="6051" y="2950"/>
                  </a:lnTo>
                  <a:lnTo>
                    <a:pt x="6049" y="2947"/>
                  </a:lnTo>
                  <a:lnTo>
                    <a:pt x="6048" y="2937"/>
                  </a:lnTo>
                  <a:lnTo>
                    <a:pt x="6048" y="2909"/>
                  </a:lnTo>
                  <a:lnTo>
                    <a:pt x="6047" y="2894"/>
                  </a:lnTo>
                  <a:lnTo>
                    <a:pt x="6045" y="2880"/>
                  </a:lnTo>
                  <a:lnTo>
                    <a:pt x="6042" y="2875"/>
                  </a:lnTo>
                  <a:lnTo>
                    <a:pt x="6038" y="2870"/>
                  </a:lnTo>
                  <a:lnTo>
                    <a:pt x="6033" y="2866"/>
                  </a:lnTo>
                  <a:lnTo>
                    <a:pt x="6027" y="2863"/>
                  </a:lnTo>
                  <a:lnTo>
                    <a:pt x="6017" y="2861"/>
                  </a:lnTo>
                  <a:lnTo>
                    <a:pt x="6008" y="2863"/>
                  </a:lnTo>
                  <a:lnTo>
                    <a:pt x="5998" y="2866"/>
                  </a:lnTo>
                  <a:lnTo>
                    <a:pt x="5989" y="2870"/>
                  </a:lnTo>
                  <a:lnTo>
                    <a:pt x="5980" y="2875"/>
                  </a:lnTo>
                  <a:lnTo>
                    <a:pt x="5967" y="2883"/>
                  </a:lnTo>
                  <a:lnTo>
                    <a:pt x="5961" y="2888"/>
                  </a:lnTo>
                  <a:lnTo>
                    <a:pt x="5957" y="2888"/>
                  </a:lnTo>
                  <a:lnTo>
                    <a:pt x="5954" y="2888"/>
                  </a:lnTo>
                  <a:lnTo>
                    <a:pt x="5952" y="2885"/>
                  </a:lnTo>
                  <a:lnTo>
                    <a:pt x="5952" y="2880"/>
                  </a:lnTo>
                  <a:lnTo>
                    <a:pt x="5952" y="2875"/>
                  </a:lnTo>
                  <a:lnTo>
                    <a:pt x="5954" y="2867"/>
                  </a:lnTo>
                  <a:lnTo>
                    <a:pt x="5957" y="2860"/>
                  </a:lnTo>
                  <a:lnTo>
                    <a:pt x="5964" y="2845"/>
                  </a:lnTo>
                  <a:lnTo>
                    <a:pt x="5973" y="2830"/>
                  </a:lnTo>
                  <a:lnTo>
                    <a:pt x="5982" y="2815"/>
                  </a:lnTo>
                  <a:lnTo>
                    <a:pt x="5989" y="2799"/>
                  </a:lnTo>
                  <a:lnTo>
                    <a:pt x="5991" y="2792"/>
                  </a:lnTo>
                  <a:lnTo>
                    <a:pt x="5992" y="2783"/>
                  </a:lnTo>
                  <a:lnTo>
                    <a:pt x="5992" y="2774"/>
                  </a:lnTo>
                  <a:lnTo>
                    <a:pt x="5989" y="2765"/>
                  </a:lnTo>
                  <a:lnTo>
                    <a:pt x="5986" y="2757"/>
                  </a:lnTo>
                  <a:lnTo>
                    <a:pt x="5980" y="2746"/>
                  </a:lnTo>
                  <a:lnTo>
                    <a:pt x="5973" y="2737"/>
                  </a:lnTo>
                  <a:lnTo>
                    <a:pt x="5965" y="2728"/>
                  </a:lnTo>
                  <a:lnTo>
                    <a:pt x="5958" y="2721"/>
                  </a:lnTo>
                  <a:lnTo>
                    <a:pt x="5949" y="2715"/>
                  </a:lnTo>
                  <a:lnTo>
                    <a:pt x="5940" y="2711"/>
                  </a:lnTo>
                  <a:lnTo>
                    <a:pt x="5931" y="2708"/>
                  </a:lnTo>
                  <a:lnTo>
                    <a:pt x="5923" y="2706"/>
                  </a:lnTo>
                  <a:lnTo>
                    <a:pt x="5914" y="2705"/>
                  </a:lnTo>
                  <a:lnTo>
                    <a:pt x="5906" y="2706"/>
                  </a:lnTo>
                  <a:lnTo>
                    <a:pt x="5899" y="2708"/>
                  </a:lnTo>
                  <a:lnTo>
                    <a:pt x="5893" y="2709"/>
                  </a:lnTo>
                  <a:lnTo>
                    <a:pt x="5887" y="2712"/>
                  </a:lnTo>
                  <a:lnTo>
                    <a:pt x="5883" y="2716"/>
                  </a:lnTo>
                  <a:lnTo>
                    <a:pt x="5878" y="2721"/>
                  </a:lnTo>
                  <a:lnTo>
                    <a:pt x="5874" y="2727"/>
                  </a:lnTo>
                  <a:lnTo>
                    <a:pt x="5871" y="2734"/>
                  </a:lnTo>
                  <a:lnTo>
                    <a:pt x="5868" y="2742"/>
                  </a:lnTo>
                  <a:lnTo>
                    <a:pt x="5865" y="2748"/>
                  </a:lnTo>
                  <a:lnTo>
                    <a:pt x="5862" y="2752"/>
                  </a:lnTo>
                  <a:lnTo>
                    <a:pt x="5858" y="2755"/>
                  </a:lnTo>
                  <a:lnTo>
                    <a:pt x="5847" y="2761"/>
                  </a:lnTo>
                  <a:lnTo>
                    <a:pt x="5837" y="2764"/>
                  </a:lnTo>
                  <a:lnTo>
                    <a:pt x="5825" y="2768"/>
                  </a:lnTo>
                  <a:lnTo>
                    <a:pt x="5815" y="2771"/>
                  </a:lnTo>
                  <a:lnTo>
                    <a:pt x="5806" y="2777"/>
                  </a:lnTo>
                  <a:lnTo>
                    <a:pt x="5803" y="2781"/>
                  </a:lnTo>
                  <a:lnTo>
                    <a:pt x="5800" y="2787"/>
                  </a:lnTo>
                  <a:lnTo>
                    <a:pt x="5794" y="2801"/>
                  </a:lnTo>
                  <a:lnTo>
                    <a:pt x="5788" y="2817"/>
                  </a:lnTo>
                  <a:lnTo>
                    <a:pt x="5784" y="2836"/>
                  </a:lnTo>
                  <a:lnTo>
                    <a:pt x="5779" y="2855"/>
                  </a:lnTo>
                  <a:lnTo>
                    <a:pt x="5776" y="2876"/>
                  </a:lnTo>
                  <a:lnTo>
                    <a:pt x="5776" y="2897"/>
                  </a:lnTo>
                  <a:lnTo>
                    <a:pt x="5778" y="2917"/>
                  </a:lnTo>
                  <a:lnTo>
                    <a:pt x="5781" y="2938"/>
                  </a:lnTo>
                  <a:lnTo>
                    <a:pt x="5784" y="2956"/>
                  </a:lnTo>
                  <a:lnTo>
                    <a:pt x="5785" y="2971"/>
                  </a:lnTo>
                  <a:lnTo>
                    <a:pt x="5782" y="2985"/>
                  </a:lnTo>
                  <a:lnTo>
                    <a:pt x="5778" y="2997"/>
                  </a:lnTo>
                  <a:lnTo>
                    <a:pt x="5770" y="3009"/>
                  </a:lnTo>
                  <a:lnTo>
                    <a:pt x="5760" y="3019"/>
                  </a:lnTo>
                  <a:lnTo>
                    <a:pt x="5747" y="3030"/>
                  </a:lnTo>
                  <a:lnTo>
                    <a:pt x="5731" y="3041"/>
                  </a:lnTo>
                  <a:lnTo>
                    <a:pt x="5720" y="3046"/>
                  </a:lnTo>
                  <a:lnTo>
                    <a:pt x="5711" y="3047"/>
                  </a:lnTo>
                  <a:lnTo>
                    <a:pt x="5705" y="3046"/>
                  </a:lnTo>
                  <a:lnTo>
                    <a:pt x="5700" y="3044"/>
                  </a:lnTo>
                  <a:lnTo>
                    <a:pt x="5694" y="3040"/>
                  </a:lnTo>
                  <a:lnTo>
                    <a:pt x="5689" y="3036"/>
                  </a:lnTo>
                  <a:lnTo>
                    <a:pt x="5685" y="3030"/>
                  </a:lnTo>
                  <a:lnTo>
                    <a:pt x="5682" y="3022"/>
                  </a:lnTo>
                  <a:lnTo>
                    <a:pt x="5676" y="3006"/>
                  </a:lnTo>
                  <a:lnTo>
                    <a:pt x="5671" y="2985"/>
                  </a:lnTo>
                  <a:lnTo>
                    <a:pt x="5671" y="2962"/>
                  </a:lnTo>
                  <a:lnTo>
                    <a:pt x="5673" y="2935"/>
                  </a:lnTo>
                  <a:lnTo>
                    <a:pt x="5677" y="2905"/>
                  </a:lnTo>
                  <a:lnTo>
                    <a:pt x="5683" y="2883"/>
                  </a:lnTo>
                  <a:lnTo>
                    <a:pt x="5689" y="2861"/>
                  </a:lnTo>
                  <a:lnTo>
                    <a:pt x="5701" y="2821"/>
                  </a:lnTo>
                  <a:lnTo>
                    <a:pt x="5705" y="2807"/>
                  </a:lnTo>
                  <a:lnTo>
                    <a:pt x="5705" y="2799"/>
                  </a:lnTo>
                  <a:lnTo>
                    <a:pt x="5705" y="2795"/>
                  </a:lnTo>
                  <a:lnTo>
                    <a:pt x="5704" y="2790"/>
                  </a:lnTo>
                  <a:lnTo>
                    <a:pt x="5701" y="2787"/>
                  </a:lnTo>
                  <a:lnTo>
                    <a:pt x="5698" y="2784"/>
                  </a:lnTo>
                  <a:lnTo>
                    <a:pt x="5694" y="2784"/>
                  </a:lnTo>
                  <a:lnTo>
                    <a:pt x="5688" y="2783"/>
                  </a:lnTo>
                  <a:lnTo>
                    <a:pt x="5686" y="2781"/>
                  </a:lnTo>
                  <a:lnTo>
                    <a:pt x="5685" y="2777"/>
                  </a:lnTo>
                  <a:lnTo>
                    <a:pt x="5688" y="2773"/>
                  </a:lnTo>
                  <a:lnTo>
                    <a:pt x="5691" y="2767"/>
                  </a:lnTo>
                  <a:lnTo>
                    <a:pt x="5695" y="2759"/>
                  </a:lnTo>
                  <a:lnTo>
                    <a:pt x="5710" y="2745"/>
                  </a:lnTo>
                  <a:lnTo>
                    <a:pt x="5729" y="2730"/>
                  </a:lnTo>
                  <a:lnTo>
                    <a:pt x="5751" y="2714"/>
                  </a:lnTo>
                  <a:lnTo>
                    <a:pt x="5763" y="2708"/>
                  </a:lnTo>
                  <a:lnTo>
                    <a:pt x="5775" y="2702"/>
                  </a:lnTo>
                  <a:lnTo>
                    <a:pt x="5787" y="2697"/>
                  </a:lnTo>
                  <a:lnTo>
                    <a:pt x="5800" y="2693"/>
                  </a:lnTo>
                  <a:lnTo>
                    <a:pt x="5825" y="2689"/>
                  </a:lnTo>
                  <a:lnTo>
                    <a:pt x="5850" y="2686"/>
                  </a:lnTo>
                  <a:lnTo>
                    <a:pt x="5897" y="2681"/>
                  </a:lnTo>
                  <a:lnTo>
                    <a:pt x="5917" y="2678"/>
                  </a:lnTo>
                  <a:lnTo>
                    <a:pt x="5933" y="2675"/>
                  </a:lnTo>
                  <a:lnTo>
                    <a:pt x="5939" y="2674"/>
                  </a:lnTo>
                  <a:lnTo>
                    <a:pt x="5943" y="2671"/>
                  </a:lnTo>
                  <a:lnTo>
                    <a:pt x="5945" y="2669"/>
                  </a:lnTo>
                  <a:lnTo>
                    <a:pt x="5946" y="2665"/>
                  </a:lnTo>
                  <a:lnTo>
                    <a:pt x="5946" y="2663"/>
                  </a:lnTo>
                  <a:lnTo>
                    <a:pt x="5949" y="2660"/>
                  </a:lnTo>
                  <a:lnTo>
                    <a:pt x="5954" y="2658"/>
                  </a:lnTo>
                  <a:lnTo>
                    <a:pt x="5933" y="2643"/>
                  </a:lnTo>
                  <a:lnTo>
                    <a:pt x="5914" y="2629"/>
                  </a:lnTo>
                  <a:lnTo>
                    <a:pt x="5911" y="2635"/>
                  </a:lnTo>
                  <a:lnTo>
                    <a:pt x="5906" y="2640"/>
                  </a:lnTo>
                  <a:lnTo>
                    <a:pt x="5900" y="2644"/>
                  </a:lnTo>
                  <a:lnTo>
                    <a:pt x="5896" y="2644"/>
                  </a:lnTo>
                  <a:lnTo>
                    <a:pt x="5890" y="2643"/>
                  </a:lnTo>
                  <a:lnTo>
                    <a:pt x="5886" y="2640"/>
                  </a:lnTo>
                  <a:lnTo>
                    <a:pt x="5877" y="2628"/>
                  </a:lnTo>
                  <a:lnTo>
                    <a:pt x="5871" y="2622"/>
                  </a:lnTo>
                  <a:lnTo>
                    <a:pt x="5863" y="2618"/>
                  </a:lnTo>
                  <a:lnTo>
                    <a:pt x="5853" y="2613"/>
                  </a:lnTo>
                  <a:lnTo>
                    <a:pt x="5840" y="2612"/>
                  </a:lnTo>
                  <a:lnTo>
                    <a:pt x="5825" y="2613"/>
                  </a:lnTo>
                  <a:lnTo>
                    <a:pt x="5812" y="2618"/>
                  </a:lnTo>
                  <a:lnTo>
                    <a:pt x="5797" y="2622"/>
                  </a:lnTo>
                  <a:lnTo>
                    <a:pt x="5782" y="2626"/>
                  </a:lnTo>
                  <a:lnTo>
                    <a:pt x="5756" y="2637"/>
                  </a:lnTo>
                  <a:lnTo>
                    <a:pt x="5742" y="2641"/>
                  </a:lnTo>
                  <a:lnTo>
                    <a:pt x="5729" y="2641"/>
                  </a:lnTo>
                  <a:lnTo>
                    <a:pt x="5719" y="2641"/>
                  </a:lnTo>
                  <a:lnTo>
                    <a:pt x="5708" y="2637"/>
                  </a:lnTo>
                  <a:lnTo>
                    <a:pt x="5697" y="2629"/>
                  </a:lnTo>
                  <a:lnTo>
                    <a:pt x="5689" y="2622"/>
                  </a:lnTo>
                  <a:lnTo>
                    <a:pt x="5685" y="2615"/>
                  </a:lnTo>
                  <a:lnTo>
                    <a:pt x="5680" y="2609"/>
                  </a:lnTo>
                  <a:lnTo>
                    <a:pt x="5677" y="2603"/>
                  </a:lnTo>
                  <a:lnTo>
                    <a:pt x="5673" y="2598"/>
                  </a:lnTo>
                  <a:lnTo>
                    <a:pt x="5666" y="2594"/>
                  </a:lnTo>
                  <a:lnTo>
                    <a:pt x="5655" y="2594"/>
                  </a:lnTo>
                  <a:lnTo>
                    <a:pt x="5651" y="2592"/>
                  </a:lnTo>
                  <a:lnTo>
                    <a:pt x="5648" y="2591"/>
                  </a:lnTo>
                  <a:lnTo>
                    <a:pt x="5645" y="2590"/>
                  </a:lnTo>
                  <a:lnTo>
                    <a:pt x="5645" y="2587"/>
                  </a:lnTo>
                  <a:lnTo>
                    <a:pt x="5645" y="2579"/>
                  </a:lnTo>
                  <a:lnTo>
                    <a:pt x="5646" y="2572"/>
                  </a:lnTo>
                  <a:lnTo>
                    <a:pt x="5651" y="2556"/>
                  </a:lnTo>
                  <a:lnTo>
                    <a:pt x="5651" y="2551"/>
                  </a:lnTo>
                  <a:lnTo>
                    <a:pt x="5649" y="2550"/>
                  </a:lnTo>
                  <a:lnTo>
                    <a:pt x="5648" y="2548"/>
                  </a:lnTo>
                  <a:lnTo>
                    <a:pt x="5642" y="2551"/>
                  </a:lnTo>
                  <a:lnTo>
                    <a:pt x="5630" y="2556"/>
                  </a:lnTo>
                  <a:lnTo>
                    <a:pt x="5614" y="2566"/>
                  </a:lnTo>
                  <a:lnTo>
                    <a:pt x="5598" y="2578"/>
                  </a:lnTo>
                  <a:lnTo>
                    <a:pt x="5561" y="2601"/>
                  </a:lnTo>
                  <a:lnTo>
                    <a:pt x="5543" y="2612"/>
                  </a:lnTo>
                  <a:lnTo>
                    <a:pt x="5525" y="2622"/>
                  </a:lnTo>
                  <a:lnTo>
                    <a:pt x="5508" y="2628"/>
                  </a:lnTo>
                  <a:lnTo>
                    <a:pt x="5500" y="2629"/>
                  </a:lnTo>
                  <a:lnTo>
                    <a:pt x="5493" y="2629"/>
                  </a:lnTo>
                  <a:lnTo>
                    <a:pt x="5487" y="2629"/>
                  </a:lnTo>
                  <a:lnTo>
                    <a:pt x="5481" y="2628"/>
                  </a:lnTo>
                  <a:lnTo>
                    <a:pt x="5475" y="2625"/>
                  </a:lnTo>
                  <a:lnTo>
                    <a:pt x="5471" y="2622"/>
                  </a:lnTo>
                  <a:lnTo>
                    <a:pt x="5463" y="2616"/>
                  </a:lnTo>
                  <a:lnTo>
                    <a:pt x="5456" y="2612"/>
                  </a:lnTo>
                  <a:lnTo>
                    <a:pt x="5447" y="2610"/>
                  </a:lnTo>
                  <a:lnTo>
                    <a:pt x="5440" y="2609"/>
                  </a:lnTo>
                  <a:lnTo>
                    <a:pt x="5429" y="2610"/>
                  </a:lnTo>
                  <a:lnTo>
                    <a:pt x="5420" y="2612"/>
                  </a:lnTo>
                  <a:lnTo>
                    <a:pt x="5410" y="2613"/>
                  </a:lnTo>
                  <a:lnTo>
                    <a:pt x="5401" y="2615"/>
                  </a:lnTo>
                  <a:lnTo>
                    <a:pt x="5395" y="2615"/>
                  </a:lnTo>
                  <a:lnTo>
                    <a:pt x="5391" y="2613"/>
                  </a:lnTo>
                  <a:lnTo>
                    <a:pt x="5385" y="2610"/>
                  </a:lnTo>
                  <a:lnTo>
                    <a:pt x="5381" y="2606"/>
                  </a:lnTo>
                  <a:lnTo>
                    <a:pt x="5378" y="2601"/>
                  </a:lnTo>
                  <a:lnTo>
                    <a:pt x="5376" y="2595"/>
                  </a:lnTo>
                  <a:lnTo>
                    <a:pt x="5379" y="2588"/>
                  </a:lnTo>
                  <a:lnTo>
                    <a:pt x="5384" y="2582"/>
                  </a:lnTo>
                  <a:lnTo>
                    <a:pt x="5390" y="2575"/>
                  </a:lnTo>
                  <a:lnTo>
                    <a:pt x="5398" y="2566"/>
                  </a:lnTo>
                  <a:lnTo>
                    <a:pt x="5419" y="2551"/>
                  </a:lnTo>
                  <a:lnTo>
                    <a:pt x="5444" y="2538"/>
                  </a:lnTo>
                  <a:lnTo>
                    <a:pt x="5469" y="2526"/>
                  </a:lnTo>
                  <a:lnTo>
                    <a:pt x="5483" y="2522"/>
                  </a:lnTo>
                  <a:lnTo>
                    <a:pt x="5494" y="2519"/>
                  </a:lnTo>
                  <a:lnTo>
                    <a:pt x="5506" y="2516"/>
                  </a:lnTo>
                  <a:lnTo>
                    <a:pt x="5518" y="2516"/>
                  </a:lnTo>
                  <a:lnTo>
                    <a:pt x="5521" y="2516"/>
                  </a:lnTo>
                  <a:lnTo>
                    <a:pt x="5524" y="2516"/>
                  </a:lnTo>
                  <a:lnTo>
                    <a:pt x="5533" y="2514"/>
                  </a:lnTo>
                  <a:lnTo>
                    <a:pt x="5542" y="2511"/>
                  </a:lnTo>
                  <a:lnTo>
                    <a:pt x="5549" y="2507"/>
                  </a:lnTo>
                  <a:lnTo>
                    <a:pt x="5558" y="2501"/>
                  </a:lnTo>
                  <a:lnTo>
                    <a:pt x="5528" y="2491"/>
                  </a:lnTo>
                  <a:lnTo>
                    <a:pt x="5502" y="2483"/>
                  </a:lnTo>
                  <a:lnTo>
                    <a:pt x="5488" y="2480"/>
                  </a:lnTo>
                  <a:lnTo>
                    <a:pt x="5477" y="2480"/>
                  </a:lnTo>
                  <a:lnTo>
                    <a:pt x="5471" y="2480"/>
                  </a:lnTo>
                  <a:lnTo>
                    <a:pt x="5465" y="2482"/>
                  </a:lnTo>
                  <a:lnTo>
                    <a:pt x="5460" y="2483"/>
                  </a:lnTo>
                  <a:lnTo>
                    <a:pt x="5456" y="2488"/>
                  </a:lnTo>
                  <a:lnTo>
                    <a:pt x="5451" y="2492"/>
                  </a:lnTo>
                  <a:lnTo>
                    <a:pt x="5446" y="2497"/>
                  </a:lnTo>
                  <a:lnTo>
                    <a:pt x="5440" y="2498"/>
                  </a:lnTo>
                  <a:lnTo>
                    <a:pt x="5434" y="2500"/>
                  </a:lnTo>
                  <a:lnTo>
                    <a:pt x="5423" y="2497"/>
                  </a:lnTo>
                  <a:lnTo>
                    <a:pt x="5413" y="2492"/>
                  </a:lnTo>
                  <a:lnTo>
                    <a:pt x="5404" y="2485"/>
                  </a:lnTo>
                  <a:lnTo>
                    <a:pt x="5395" y="2477"/>
                  </a:lnTo>
                  <a:lnTo>
                    <a:pt x="5393" y="2473"/>
                  </a:lnTo>
                  <a:lnTo>
                    <a:pt x="5388" y="2470"/>
                  </a:lnTo>
                  <a:lnTo>
                    <a:pt x="5384" y="2469"/>
                  </a:lnTo>
                  <a:lnTo>
                    <a:pt x="5379" y="2469"/>
                  </a:lnTo>
                  <a:lnTo>
                    <a:pt x="5373" y="2469"/>
                  </a:lnTo>
                  <a:lnTo>
                    <a:pt x="5369" y="2469"/>
                  </a:lnTo>
                  <a:lnTo>
                    <a:pt x="5361" y="2469"/>
                  </a:lnTo>
                  <a:lnTo>
                    <a:pt x="5354" y="2467"/>
                  </a:lnTo>
                  <a:lnTo>
                    <a:pt x="5345" y="2463"/>
                  </a:lnTo>
                  <a:lnTo>
                    <a:pt x="5338" y="2454"/>
                  </a:lnTo>
                  <a:lnTo>
                    <a:pt x="5330" y="2446"/>
                  </a:lnTo>
                  <a:lnTo>
                    <a:pt x="5323" y="2442"/>
                  </a:lnTo>
                  <a:lnTo>
                    <a:pt x="5316" y="2439"/>
                  </a:lnTo>
                  <a:lnTo>
                    <a:pt x="5308" y="2439"/>
                  </a:lnTo>
                  <a:lnTo>
                    <a:pt x="5298" y="2440"/>
                  </a:lnTo>
                  <a:lnTo>
                    <a:pt x="5289" y="2443"/>
                  </a:lnTo>
                  <a:lnTo>
                    <a:pt x="5273" y="2452"/>
                  </a:lnTo>
                  <a:lnTo>
                    <a:pt x="5265" y="2454"/>
                  </a:lnTo>
                  <a:lnTo>
                    <a:pt x="5260" y="2452"/>
                  </a:lnTo>
                  <a:lnTo>
                    <a:pt x="5249" y="2449"/>
                  </a:lnTo>
                  <a:lnTo>
                    <a:pt x="5239" y="2443"/>
                  </a:lnTo>
                  <a:lnTo>
                    <a:pt x="5226" y="2437"/>
                  </a:lnTo>
                  <a:lnTo>
                    <a:pt x="5212" y="2432"/>
                  </a:lnTo>
                  <a:lnTo>
                    <a:pt x="5205" y="2426"/>
                  </a:lnTo>
                  <a:lnTo>
                    <a:pt x="5199" y="2420"/>
                  </a:lnTo>
                  <a:lnTo>
                    <a:pt x="5197" y="2414"/>
                  </a:lnTo>
                  <a:lnTo>
                    <a:pt x="5196" y="2406"/>
                  </a:lnTo>
                  <a:lnTo>
                    <a:pt x="5196" y="2399"/>
                  </a:lnTo>
                  <a:lnTo>
                    <a:pt x="5193" y="2390"/>
                  </a:lnTo>
                  <a:lnTo>
                    <a:pt x="5190" y="2383"/>
                  </a:lnTo>
                  <a:lnTo>
                    <a:pt x="5183" y="2377"/>
                  </a:lnTo>
                  <a:lnTo>
                    <a:pt x="5178" y="2374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00" name="Freeform: Shape 283">
              <a:extLst>
                <a:ext uri="{FF2B5EF4-FFF2-40B4-BE49-F238E27FC236}">
                  <a16:creationId xmlns:a16="http://schemas.microsoft.com/office/drawing/2014/main" id="{9E94E71B-21A4-5B4F-BAE5-366296B46437}"/>
                </a:ext>
              </a:extLst>
            </p:cNvPr>
            <p:cNvSpPr/>
            <p:nvPr/>
          </p:nvSpPr>
          <p:spPr>
            <a:xfrm>
              <a:off x="121680" y="968400"/>
              <a:ext cx="974520" cy="676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708" h="1879">
                  <a:moveTo>
                    <a:pt x="802" y="0"/>
                  </a:moveTo>
                  <a:lnTo>
                    <a:pt x="802" y="0"/>
                  </a:lnTo>
                  <a:lnTo>
                    <a:pt x="796" y="1"/>
                  </a:lnTo>
                  <a:lnTo>
                    <a:pt x="789" y="4"/>
                  </a:lnTo>
                  <a:lnTo>
                    <a:pt x="781" y="9"/>
                  </a:lnTo>
                  <a:lnTo>
                    <a:pt x="772" y="13"/>
                  </a:lnTo>
                  <a:lnTo>
                    <a:pt x="755" y="28"/>
                  </a:lnTo>
                  <a:lnTo>
                    <a:pt x="732" y="47"/>
                  </a:lnTo>
                  <a:lnTo>
                    <a:pt x="732" y="47"/>
                  </a:lnTo>
                  <a:lnTo>
                    <a:pt x="724" y="53"/>
                  </a:lnTo>
                  <a:lnTo>
                    <a:pt x="715" y="59"/>
                  </a:lnTo>
                  <a:lnTo>
                    <a:pt x="704" y="63"/>
                  </a:lnTo>
                  <a:lnTo>
                    <a:pt x="695" y="66"/>
                  </a:lnTo>
                  <a:lnTo>
                    <a:pt x="675" y="70"/>
                  </a:lnTo>
                  <a:lnTo>
                    <a:pt x="654" y="72"/>
                  </a:lnTo>
                  <a:lnTo>
                    <a:pt x="654" y="72"/>
                  </a:lnTo>
                  <a:lnTo>
                    <a:pt x="636" y="70"/>
                  </a:lnTo>
                  <a:lnTo>
                    <a:pt x="622" y="69"/>
                  </a:lnTo>
                  <a:lnTo>
                    <a:pt x="622" y="69"/>
                  </a:lnTo>
                  <a:lnTo>
                    <a:pt x="607" y="69"/>
                  </a:lnTo>
                  <a:lnTo>
                    <a:pt x="607" y="69"/>
                  </a:lnTo>
                  <a:lnTo>
                    <a:pt x="588" y="70"/>
                  </a:lnTo>
                  <a:lnTo>
                    <a:pt x="579" y="72"/>
                  </a:lnTo>
                  <a:lnTo>
                    <a:pt x="571" y="73"/>
                  </a:lnTo>
                  <a:lnTo>
                    <a:pt x="566" y="76"/>
                  </a:lnTo>
                  <a:lnTo>
                    <a:pt x="560" y="81"/>
                  </a:lnTo>
                  <a:lnTo>
                    <a:pt x="557" y="85"/>
                  </a:lnTo>
                  <a:lnTo>
                    <a:pt x="557" y="90"/>
                  </a:lnTo>
                  <a:lnTo>
                    <a:pt x="557" y="90"/>
                  </a:lnTo>
                  <a:lnTo>
                    <a:pt x="558" y="96"/>
                  </a:lnTo>
                  <a:lnTo>
                    <a:pt x="563" y="100"/>
                  </a:lnTo>
                  <a:lnTo>
                    <a:pt x="573" y="107"/>
                  </a:lnTo>
                  <a:lnTo>
                    <a:pt x="577" y="110"/>
                  </a:lnTo>
                  <a:lnTo>
                    <a:pt x="579" y="115"/>
                  </a:lnTo>
                  <a:lnTo>
                    <a:pt x="577" y="121"/>
                  </a:lnTo>
                  <a:lnTo>
                    <a:pt x="571" y="128"/>
                  </a:lnTo>
                  <a:lnTo>
                    <a:pt x="571" y="128"/>
                  </a:lnTo>
                  <a:lnTo>
                    <a:pt x="567" y="133"/>
                  </a:lnTo>
                  <a:lnTo>
                    <a:pt x="561" y="133"/>
                  </a:lnTo>
                  <a:lnTo>
                    <a:pt x="561" y="133"/>
                  </a:lnTo>
                  <a:lnTo>
                    <a:pt x="557" y="133"/>
                  </a:lnTo>
                  <a:lnTo>
                    <a:pt x="554" y="131"/>
                  </a:lnTo>
                  <a:lnTo>
                    <a:pt x="546" y="124"/>
                  </a:lnTo>
                  <a:lnTo>
                    <a:pt x="546" y="124"/>
                  </a:lnTo>
                  <a:lnTo>
                    <a:pt x="539" y="118"/>
                  </a:lnTo>
                  <a:lnTo>
                    <a:pt x="536" y="116"/>
                  </a:lnTo>
                  <a:lnTo>
                    <a:pt x="532" y="115"/>
                  </a:lnTo>
                  <a:lnTo>
                    <a:pt x="532" y="115"/>
                  </a:lnTo>
                  <a:lnTo>
                    <a:pt x="526" y="116"/>
                  </a:lnTo>
                  <a:lnTo>
                    <a:pt x="520" y="121"/>
                  </a:lnTo>
                  <a:lnTo>
                    <a:pt x="520" y="121"/>
                  </a:lnTo>
                  <a:lnTo>
                    <a:pt x="514" y="127"/>
                  </a:lnTo>
                  <a:lnTo>
                    <a:pt x="505" y="131"/>
                  </a:lnTo>
                  <a:lnTo>
                    <a:pt x="496" y="135"/>
                  </a:lnTo>
                  <a:lnTo>
                    <a:pt x="486" y="138"/>
                  </a:lnTo>
                  <a:lnTo>
                    <a:pt x="464" y="141"/>
                  </a:lnTo>
                  <a:lnTo>
                    <a:pt x="443" y="141"/>
                  </a:lnTo>
                  <a:lnTo>
                    <a:pt x="443" y="141"/>
                  </a:lnTo>
                  <a:lnTo>
                    <a:pt x="428" y="141"/>
                  </a:lnTo>
                  <a:lnTo>
                    <a:pt x="418" y="140"/>
                  </a:lnTo>
                  <a:lnTo>
                    <a:pt x="418" y="140"/>
                  </a:lnTo>
                  <a:lnTo>
                    <a:pt x="416" y="140"/>
                  </a:lnTo>
                  <a:lnTo>
                    <a:pt x="416" y="140"/>
                  </a:lnTo>
                  <a:lnTo>
                    <a:pt x="412" y="140"/>
                  </a:lnTo>
                  <a:lnTo>
                    <a:pt x="407" y="143"/>
                  </a:lnTo>
                  <a:lnTo>
                    <a:pt x="399" y="149"/>
                  </a:lnTo>
                  <a:lnTo>
                    <a:pt x="387" y="158"/>
                  </a:lnTo>
                  <a:lnTo>
                    <a:pt x="375" y="169"/>
                  </a:lnTo>
                  <a:lnTo>
                    <a:pt x="351" y="192"/>
                  </a:lnTo>
                  <a:lnTo>
                    <a:pt x="334" y="209"/>
                  </a:lnTo>
                  <a:lnTo>
                    <a:pt x="334" y="209"/>
                  </a:lnTo>
                  <a:lnTo>
                    <a:pt x="331" y="215"/>
                  </a:lnTo>
                  <a:lnTo>
                    <a:pt x="329" y="221"/>
                  </a:lnTo>
                  <a:lnTo>
                    <a:pt x="329" y="236"/>
                  </a:lnTo>
                  <a:lnTo>
                    <a:pt x="328" y="245"/>
                  </a:lnTo>
                  <a:lnTo>
                    <a:pt x="325" y="255"/>
                  </a:lnTo>
                  <a:lnTo>
                    <a:pt x="317" y="268"/>
                  </a:lnTo>
                  <a:lnTo>
                    <a:pt x="304" y="285"/>
                  </a:lnTo>
                  <a:lnTo>
                    <a:pt x="304" y="285"/>
                  </a:lnTo>
                  <a:lnTo>
                    <a:pt x="298" y="289"/>
                  </a:lnTo>
                  <a:lnTo>
                    <a:pt x="292" y="295"/>
                  </a:lnTo>
                  <a:lnTo>
                    <a:pt x="276" y="304"/>
                  </a:lnTo>
                  <a:lnTo>
                    <a:pt x="260" y="310"/>
                  </a:lnTo>
                  <a:lnTo>
                    <a:pt x="241" y="314"/>
                  </a:lnTo>
                  <a:lnTo>
                    <a:pt x="221" y="317"/>
                  </a:lnTo>
                  <a:lnTo>
                    <a:pt x="202" y="320"/>
                  </a:lnTo>
                  <a:lnTo>
                    <a:pt x="165" y="320"/>
                  </a:lnTo>
                  <a:lnTo>
                    <a:pt x="165" y="320"/>
                  </a:lnTo>
                  <a:lnTo>
                    <a:pt x="127" y="320"/>
                  </a:lnTo>
                  <a:lnTo>
                    <a:pt x="127" y="320"/>
                  </a:lnTo>
                  <a:lnTo>
                    <a:pt x="120" y="322"/>
                  </a:lnTo>
                  <a:lnTo>
                    <a:pt x="115" y="324"/>
                  </a:lnTo>
                  <a:lnTo>
                    <a:pt x="114" y="329"/>
                  </a:lnTo>
                  <a:lnTo>
                    <a:pt x="112" y="335"/>
                  </a:lnTo>
                  <a:lnTo>
                    <a:pt x="112" y="350"/>
                  </a:lnTo>
                  <a:lnTo>
                    <a:pt x="111" y="357"/>
                  </a:lnTo>
                  <a:lnTo>
                    <a:pt x="108" y="364"/>
                  </a:lnTo>
                  <a:lnTo>
                    <a:pt x="108" y="364"/>
                  </a:lnTo>
                  <a:lnTo>
                    <a:pt x="105" y="370"/>
                  </a:lnTo>
                  <a:lnTo>
                    <a:pt x="105" y="373"/>
                  </a:lnTo>
                  <a:lnTo>
                    <a:pt x="105" y="376"/>
                  </a:lnTo>
                  <a:lnTo>
                    <a:pt x="109" y="382"/>
                  </a:lnTo>
                  <a:lnTo>
                    <a:pt x="118" y="389"/>
                  </a:lnTo>
                  <a:lnTo>
                    <a:pt x="130" y="395"/>
                  </a:lnTo>
                  <a:lnTo>
                    <a:pt x="145" y="401"/>
                  </a:lnTo>
                  <a:lnTo>
                    <a:pt x="164" y="407"/>
                  </a:lnTo>
                  <a:lnTo>
                    <a:pt x="186" y="413"/>
                  </a:lnTo>
                  <a:lnTo>
                    <a:pt x="186" y="413"/>
                  </a:lnTo>
                  <a:lnTo>
                    <a:pt x="198" y="418"/>
                  </a:lnTo>
                  <a:lnTo>
                    <a:pt x="208" y="423"/>
                  </a:lnTo>
                  <a:lnTo>
                    <a:pt x="220" y="429"/>
                  </a:lnTo>
                  <a:lnTo>
                    <a:pt x="230" y="437"/>
                  </a:lnTo>
                  <a:lnTo>
                    <a:pt x="239" y="446"/>
                  </a:lnTo>
                  <a:lnTo>
                    <a:pt x="248" y="454"/>
                  </a:lnTo>
                  <a:lnTo>
                    <a:pt x="264" y="474"/>
                  </a:lnTo>
                  <a:lnTo>
                    <a:pt x="279" y="493"/>
                  </a:lnTo>
                  <a:lnTo>
                    <a:pt x="289" y="511"/>
                  </a:lnTo>
                  <a:lnTo>
                    <a:pt x="297" y="525"/>
                  </a:lnTo>
                  <a:lnTo>
                    <a:pt x="301" y="536"/>
                  </a:lnTo>
                  <a:lnTo>
                    <a:pt x="301" y="536"/>
                  </a:lnTo>
                  <a:lnTo>
                    <a:pt x="304" y="540"/>
                  </a:lnTo>
                  <a:lnTo>
                    <a:pt x="310" y="543"/>
                  </a:lnTo>
                  <a:lnTo>
                    <a:pt x="319" y="544"/>
                  </a:lnTo>
                  <a:lnTo>
                    <a:pt x="328" y="544"/>
                  </a:lnTo>
                  <a:lnTo>
                    <a:pt x="328" y="544"/>
                  </a:lnTo>
                  <a:lnTo>
                    <a:pt x="349" y="543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91" y="539"/>
                  </a:lnTo>
                  <a:lnTo>
                    <a:pt x="409" y="539"/>
                  </a:lnTo>
                  <a:lnTo>
                    <a:pt x="409" y="539"/>
                  </a:lnTo>
                  <a:lnTo>
                    <a:pt x="421" y="539"/>
                  </a:lnTo>
                  <a:lnTo>
                    <a:pt x="421" y="539"/>
                  </a:lnTo>
                  <a:lnTo>
                    <a:pt x="425" y="540"/>
                  </a:lnTo>
                  <a:lnTo>
                    <a:pt x="430" y="543"/>
                  </a:lnTo>
                  <a:lnTo>
                    <a:pt x="431" y="544"/>
                  </a:lnTo>
                  <a:lnTo>
                    <a:pt x="434" y="549"/>
                  </a:lnTo>
                  <a:lnTo>
                    <a:pt x="434" y="556"/>
                  </a:lnTo>
                  <a:lnTo>
                    <a:pt x="434" y="567"/>
                  </a:lnTo>
                  <a:lnTo>
                    <a:pt x="433" y="577"/>
                  </a:lnTo>
                  <a:lnTo>
                    <a:pt x="433" y="586"/>
                  </a:lnTo>
                  <a:lnTo>
                    <a:pt x="434" y="590"/>
                  </a:lnTo>
                  <a:lnTo>
                    <a:pt x="437" y="593"/>
                  </a:lnTo>
                  <a:lnTo>
                    <a:pt x="440" y="598"/>
                  </a:lnTo>
                  <a:lnTo>
                    <a:pt x="444" y="599"/>
                  </a:lnTo>
                  <a:lnTo>
                    <a:pt x="444" y="599"/>
                  </a:lnTo>
                  <a:lnTo>
                    <a:pt x="450" y="602"/>
                  </a:lnTo>
                  <a:lnTo>
                    <a:pt x="458" y="603"/>
                  </a:lnTo>
                  <a:lnTo>
                    <a:pt x="471" y="605"/>
                  </a:lnTo>
                  <a:lnTo>
                    <a:pt x="471" y="605"/>
                  </a:lnTo>
                  <a:lnTo>
                    <a:pt x="483" y="605"/>
                  </a:lnTo>
                  <a:lnTo>
                    <a:pt x="483" y="605"/>
                  </a:lnTo>
                  <a:lnTo>
                    <a:pt x="493" y="603"/>
                  </a:lnTo>
                  <a:lnTo>
                    <a:pt x="493" y="603"/>
                  </a:lnTo>
                  <a:lnTo>
                    <a:pt x="502" y="605"/>
                  </a:lnTo>
                  <a:lnTo>
                    <a:pt x="509" y="607"/>
                  </a:lnTo>
                  <a:lnTo>
                    <a:pt x="515" y="610"/>
                  </a:lnTo>
                  <a:lnTo>
                    <a:pt x="518" y="615"/>
                  </a:lnTo>
                  <a:lnTo>
                    <a:pt x="518" y="615"/>
                  </a:lnTo>
                  <a:lnTo>
                    <a:pt x="520" y="620"/>
                  </a:lnTo>
                  <a:lnTo>
                    <a:pt x="518" y="621"/>
                  </a:lnTo>
                  <a:lnTo>
                    <a:pt x="517" y="624"/>
                  </a:lnTo>
                  <a:lnTo>
                    <a:pt x="514" y="626"/>
                  </a:lnTo>
                  <a:lnTo>
                    <a:pt x="504" y="626"/>
                  </a:lnTo>
                  <a:lnTo>
                    <a:pt x="492" y="627"/>
                  </a:lnTo>
                  <a:lnTo>
                    <a:pt x="477" y="627"/>
                  </a:lnTo>
                  <a:lnTo>
                    <a:pt x="462" y="629"/>
                  </a:lnTo>
                  <a:lnTo>
                    <a:pt x="447" y="632"/>
                  </a:lnTo>
                  <a:lnTo>
                    <a:pt x="440" y="635"/>
                  </a:lnTo>
                  <a:lnTo>
                    <a:pt x="434" y="639"/>
                  </a:lnTo>
                  <a:lnTo>
                    <a:pt x="434" y="639"/>
                  </a:lnTo>
                  <a:lnTo>
                    <a:pt x="421" y="649"/>
                  </a:lnTo>
                  <a:lnTo>
                    <a:pt x="407" y="658"/>
                  </a:lnTo>
                  <a:lnTo>
                    <a:pt x="397" y="663"/>
                  </a:lnTo>
                  <a:lnTo>
                    <a:pt x="390" y="664"/>
                  </a:lnTo>
                  <a:lnTo>
                    <a:pt x="390" y="664"/>
                  </a:lnTo>
                  <a:lnTo>
                    <a:pt x="385" y="664"/>
                  </a:lnTo>
                  <a:lnTo>
                    <a:pt x="381" y="663"/>
                  </a:lnTo>
                  <a:lnTo>
                    <a:pt x="378" y="660"/>
                  </a:lnTo>
                  <a:lnTo>
                    <a:pt x="375" y="657"/>
                  </a:lnTo>
                  <a:lnTo>
                    <a:pt x="375" y="657"/>
                  </a:lnTo>
                  <a:lnTo>
                    <a:pt x="371" y="652"/>
                  </a:lnTo>
                  <a:lnTo>
                    <a:pt x="363" y="649"/>
                  </a:lnTo>
                  <a:lnTo>
                    <a:pt x="354" y="648"/>
                  </a:lnTo>
                  <a:lnTo>
                    <a:pt x="344" y="646"/>
                  </a:lnTo>
                  <a:lnTo>
                    <a:pt x="344" y="646"/>
                  </a:lnTo>
                  <a:lnTo>
                    <a:pt x="328" y="648"/>
                  </a:lnTo>
                  <a:lnTo>
                    <a:pt x="313" y="649"/>
                  </a:lnTo>
                  <a:lnTo>
                    <a:pt x="285" y="652"/>
                  </a:lnTo>
                  <a:lnTo>
                    <a:pt x="285" y="652"/>
                  </a:lnTo>
                  <a:lnTo>
                    <a:pt x="281" y="654"/>
                  </a:lnTo>
                  <a:lnTo>
                    <a:pt x="281" y="654"/>
                  </a:lnTo>
                  <a:lnTo>
                    <a:pt x="278" y="652"/>
                  </a:lnTo>
                  <a:lnTo>
                    <a:pt x="275" y="652"/>
                  </a:lnTo>
                  <a:lnTo>
                    <a:pt x="273" y="649"/>
                  </a:lnTo>
                  <a:lnTo>
                    <a:pt x="273" y="648"/>
                  </a:lnTo>
                  <a:lnTo>
                    <a:pt x="272" y="642"/>
                  </a:lnTo>
                  <a:lnTo>
                    <a:pt x="275" y="635"/>
                  </a:lnTo>
                  <a:lnTo>
                    <a:pt x="281" y="618"/>
                  </a:lnTo>
                  <a:lnTo>
                    <a:pt x="283" y="611"/>
                  </a:lnTo>
                  <a:lnTo>
                    <a:pt x="285" y="605"/>
                  </a:lnTo>
                  <a:lnTo>
                    <a:pt x="285" y="605"/>
                  </a:lnTo>
                  <a:lnTo>
                    <a:pt x="283" y="602"/>
                  </a:lnTo>
                  <a:lnTo>
                    <a:pt x="283" y="599"/>
                  </a:lnTo>
                  <a:lnTo>
                    <a:pt x="278" y="593"/>
                  </a:lnTo>
                  <a:lnTo>
                    <a:pt x="269" y="590"/>
                  </a:lnTo>
                  <a:lnTo>
                    <a:pt x="257" y="589"/>
                  </a:lnTo>
                  <a:lnTo>
                    <a:pt x="257" y="589"/>
                  </a:lnTo>
                  <a:lnTo>
                    <a:pt x="244" y="590"/>
                  </a:lnTo>
                  <a:lnTo>
                    <a:pt x="230" y="593"/>
                  </a:lnTo>
                  <a:lnTo>
                    <a:pt x="214" y="599"/>
                  </a:lnTo>
                  <a:lnTo>
                    <a:pt x="196" y="608"/>
                  </a:lnTo>
                  <a:lnTo>
                    <a:pt x="196" y="608"/>
                  </a:lnTo>
                  <a:lnTo>
                    <a:pt x="170" y="623"/>
                  </a:lnTo>
                  <a:lnTo>
                    <a:pt x="164" y="627"/>
                  </a:lnTo>
                  <a:lnTo>
                    <a:pt x="160" y="632"/>
                  </a:lnTo>
                  <a:lnTo>
                    <a:pt x="160" y="635"/>
                  </a:lnTo>
                  <a:lnTo>
                    <a:pt x="160" y="637"/>
                  </a:lnTo>
                  <a:lnTo>
                    <a:pt x="160" y="642"/>
                  </a:lnTo>
                  <a:lnTo>
                    <a:pt x="158" y="649"/>
                  </a:lnTo>
                  <a:lnTo>
                    <a:pt x="158" y="649"/>
                  </a:lnTo>
                  <a:lnTo>
                    <a:pt x="157" y="654"/>
                  </a:lnTo>
                  <a:lnTo>
                    <a:pt x="155" y="657"/>
                  </a:lnTo>
                  <a:lnTo>
                    <a:pt x="152" y="658"/>
                  </a:lnTo>
                  <a:lnTo>
                    <a:pt x="149" y="658"/>
                  </a:lnTo>
                  <a:lnTo>
                    <a:pt x="149" y="658"/>
                  </a:lnTo>
                  <a:lnTo>
                    <a:pt x="143" y="657"/>
                  </a:lnTo>
                  <a:lnTo>
                    <a:pt x="136" y="654"/>
                  </a:lnTo>
                  <a:lnTo>
                    <a:pt x="136" y="654"/>
                  </a:lnTo>
                  <a:lnTo>
                    <a:pt x="127" y="651"/>
                  </a:lnTo>
                  <a:lnTo>
                    <a:pt x="118" y="649"/>
                  </a:lnTo>
                  <a:lnTo>
                    <a:pt x="118" y="649"/>
                  </a:lnTo>
                  <a:lnTo>
                    <a:pt x="108" y="651"/>
                  </a:lnTo>
                  <a:lnTo>
                    <a:pt x="96" y="657"/>
                  </a:lnTo>
                  <a:lnTo>
                    <a:pt x="96" y="657"/>
                  </a:lnTo>
                  <a:lnTo>
                    <a:pt x="84" y="664"/>
                  </a:lnTo>
                  <a:lnTo>
                    <a:pt x="69" y="670"/>
                  </a:lnTo>
                  <a:lnTo>
                    <a:pt x="40" y="683"/>
                  </a:lnTo>
                  <a:lnTo>
                    <a:pt x="27" y="691"/>
                  </a:lnTo>
                  <a:lnTo>
                    <a:pt x="16" y="697"/>
                  </a:lnTo>
                  <a:lnTo>
                    <a:pt x="7" y="704"/>
                  </a:lnTo>
                  <a:lnTo>
                    <a:pt x="2" y="711"/>
                  </a:lnTo>
                  <a:lnTo>
                    <a:pt x="2" y="711"/>
                  </a:lnTo>
                  <a:lnTo>
                    <a:pt x="0" y="714"/>
                  </a:lnTo>
                  <a:lnTo>
                    <a:pt x="2" y="719"/>
                  </a:lnTo>
                  <a:lnTo>
                    <a:pt x="4" y="722"/>
                  </a:lnTo>
                  <a:lnTo>
                    <a:pt x="9" y="725"/>
                  </a:lnTo>
                  <a:lnTo>
                    <a:pt x="21" y="731"/>
                  </a:lnTo>
                  <a:lnTo>
                    <a:pt x="37" y="736"/>
                  </a:lnTo>
                  <a:lnTo>
                    <a:pt x="72" y="745"/>
                  </a:lnTo>
                  <a:lnTo>
                    <a:pt x="103" y="751"/>
                  </a:lnTo>
                  <a:lnTo>
                    <a:pt x="103" y="751"/>
                  </a:lnTo>
                  <a:lnTo>
                    <a:pt x="108" y="753"/>
                  </a:lnTo>
                  <a:lnTo>
                    <a:pt x="111" y="754"/>
                  </a:lnTo>
                  <a:lnTo>
                    <a:pt x="111" y="756"/>
                  </a:lnTo>
                  <a:lnTo>
                    <a:pt x="111" y="759"/>
                  </a:lnTo>
                  <a:lnTo>
                    <a:pt x="106" y="763"/>
                  </a:lnTo>
                  <a:lnTo>
                    <a:pt x="99" y="767"/>
                  </a:lnTo>
                  <a:lnTo>
                    <a:pt x="92" y="773"/>
                  </a:lnTo>
                  <a:lnTo>
                    <a:pt x="86" y="778"/>
                  </a:lnTo>
                  <a:lnTo>
                    <a:pt x="86" y="781"/>
                  </a:lnTo>
                  <a:lnTo>
                    <a:pt x="86" y="782"/>
                  </a:lnTo>
                  <a:lnTo>
                    <a:pt x="87" y="784"/>
                  </a:lnTo>
                  <a:lnTo>
                    <a:pt x="90" y="785"/>
                  </a:lnTo>
                  <a:lnTo>
                    <a:pt x="90" y="785"/>
                  </a:lnTo>
                  <a:lnTo>
                    <a:pt x="99" y="790"/>
                  </a:lnTo>
                  <a:lnTo>
                    <a:pt x="103" y="794"/>
                  </a:lnTo>
                  <a:lnTo>
                    <a:pt x="108" y="800"/>
                  </a:lnTo>
                  <a:lnTo>
                    <a:pt x="112" y="807"/>
                  </a:lnTo>
                  <a:lnTo>
                    <a:pt x="117" y="815"/>
                  </a:lnTo>
                  <a:lnTo>
                    <a:pt x="123" y="822"/>
                  </a:lnTo>
                  <a:lnTo>
                    <a:pt x="131" y="829"/>
                  </a:lnTo>
                  <a:lnTo>
                    <a:pt x="143" y="837"/>
                  </a:lnTo>
                  <a:lnTo>
                    <a:pt x="143" y="837"/>
                  </a:lnTo>
                  <a:lnTo>
                    <a:pt x="154" y="841"/>
                  </a:lnTo>
                  <a:lnTo>
                    <a:pt x="167" y="844"/>
                  </a:lnTo>
                  <a:lnTo>
                    <a:pt x="180" y="846"/>
                  </a:lnTo>
                  <a:lnTo>
                    <a:pt x="195" y="847"/>
                  </a:lnTo>
                  <a:lnTo>
                    <a:pt x="195" y="847"/>
                  </a:lnTo>
                  <a:lnTo>
                    <a:pt x="225" y="846"/>
                  </a:lnTo>
                  <a:lnTo>
                    <a:pt x="252" y="841"/>
                  </a:lnTo>
                  <a:lnTo>
                    <a:pt x="278" y="838"/>
                  </a:lnTo>
                  <a:lnTo>
                    <a:pt x="294" y="837"/>
                  </a:lnTo>
                  <a:lnTo>
                    <a:pt x="294" y="837"/>
                  </a:lnTo>
                  <a:lnTo>
                    <a:pt x="300" y="838"/>
                  </a:lnTo>
                  <a:lnTo>
                    <a:pt x="307" y="840"/>
                  </a:lnTo>
                  <a:lnTo>
                    <a:pt x="319" y="846"/>
                  </a:lnTo>
                  <a:lnTo>
                    <a:pt x="331" y="850"/>
                  </a:lnTo>
                  <a:lnTo>
                    <a:pt x="337" y="852"/>
                  </a:lnTo>
                  <a:lnTo>
                    <a:pt x="343" y="853"/>
                  </a:lnTo>
                  <a:lnTo>
                    <a:pt x="343" y="853"/>
                  </a:lnTo>
                  <a:lnTo>
                    <a:pt x="347" y="852"/>
                  </a:lnTo>
                  <a:lnTo>
                    <a:pt x="350" y="852"/>
                  </a:lnTo>
                  <a:lnTo>
                    <a:pt x="354" y="849"/>
                  </a:lnTo>
                  <a:lnTo>
                    <a:pt x="357" y="846"/>
                  </a:lnTo>
                  <a:lnTo>
                    <a:pt x="357" y="846"/>
                  </a:lnTo>
                  <a:lnTo>
                    <a:pt x="373" y="829"/>
                  </a:lnTo>
                  <a:lnTo>
                    <a:pt x="385" y="821"/>
                  </a:lnTo>
                  <a:lnTo>
                    <a:pt x="399" y="812"/>
                  </a:lnTo>
                  <a:lnTo>
                    <a:pt x="412" y="804"/>
                  </a:lnTo>
                  <a:lnTo>
                    <a:pt x="427" y="797"/>
                  </a:lnTo>
                  <a:lnTo>
                    <a:pt x="441" y="792"/>
                  </a:lnTo>
                  <a:lnTo>
                    <a:pt x="455" y="791"/>
                  </a:lnTo>
                  <a:lnTo>
                    <a:pt x="455" y="791"/>
                  </a:lnTo>
                  <a:lnTo>
                    <a:pt x="464" y="792"/>
                  </a:lnTo>
                  <a:lnTo>
                    <a:pt x="470" y="794"/>
                  </a:lnTo>
                  <a:lnTo>
                    <a:pt x="477" y="797"/>
                  </a:lnTo>
                  <a:lnTo>
                    <a:pt x="483" y="801"/>
                  </a:lnTo>
                  <a:lnTo>
                    <a:pt x="483" y="801"/>
                  </a:lnTo>
                  <a:lnTo>
                    <a:pt x="489" y="807"/>
                  </a:lnTo>
                  <a:lnTo>
                    <a:pt x="492" y="812"/>
                  </a:lnTo>
                  <a:lnTo>
                    <a:pt x="493" y="816"/>
                  </a:lnTo>
                  <a:lnTo>
                    <a:pt x="492" y="821"/>
                  </a:lnTo>
                  <a:lnTo>
                    <a:pt x="490" y="824"/>
                  </a:lnTo>
                  <a:lnTo>
                    <a:pt x="487" y="826"/>
                  </a:lnTo>
                  <a:lnTo>
                    <a:pt x="480" y="831"/>
                  </a:lnTo>
                  <a:lnTo>
                    <a:pt x="470" y="834"/>
                  </a:lnTo>
                  <a:lnTo>
                    <a:pt x="462" y="838"/>
                  </a:lnTo>
                  <a:lnTo>
                    <a:pt x="461" y="841"/>
                  </a:lnTo>
                  <a:lnTo>
                    <a:pt x="459" y="843"/>
                  </a:lnTo>
                  <a:lnTo>
                    <a:pt x="461" y="847"/>
                  </a:lnTo>
                  <a:lnTo>
                    <a:pt x="462" y="850"/>
                  </a:lnTo>
                  <a:lnTo>
                    <a:pt x="462" y="850"/>
                  </a:lnTo>
                  <a:lnTo>
                    <a:pt x="470" y="859"/>
                  </a:lnTo>
                  <a:lnTo>
                    <a:pt x="477" y="869"/>
                  </a:lnTo>
                  <a:lnTo>
                    <a:pt x="483" y="883"/>
                  </a:lnTo>
                  <a:lnTo>
                    <a:pt x="486" y="894"/>
                  </a:lnTo>
                  <a:lnTo>
                    <a:pt x="487" y="909"/>
                  </a:lnTo>
                  <a:lnTo>
                    <a:pt x="487" y="915"/>
                  </a:lnTo>
                  <a:lnTo>
                    <a:pt x="486" y="921"/>
                  </a:lnTo>
                  <a:lnTo>
                    <a:pt x="484" y="927"/>
                  </a:lnTo>
                  <a:lnTo>
                    <a:pt x="481" y="933"/>
                  </a:lnTo>
                  <a:lnTo>
                    <a:pt x="475" y="939"/>
                  </a:lnTo>
                  <a:lnTo>
                    <a:pt x="471" y="943"/>
                  </a:lnTo>
                  <a:lnTo>
                    <a:pt x="471" y="943"/>
                  </a:lnTo>
                  <a:lnTo>
                    <a:pt x="459" y="951"/>
                  </a:lnTo>
                  <a:lnTo>
                    <a:pt x="449" y="955"/>
                  </a:lnTo>
                  <a:lnTo>
                    <a:pt x="439" y="956"/>
                  </a:lnTo>
                  <a:lnTo>
                    <a:pt x="430" y="958"/>
                  </a:lnTo>
                  <a:lnTo>
                    <a:pt x="430" y="958"/>
                  </a:lnTo>
                  <a:lnTo>
                    <a:pt x="416" y="956"/>
                  </a:lnTo>
                  <a:lnTo>
                    <a:pt x="405" y="954"/>
                  </a:lnTo>
                  <a:lnTo>
                    <a:pt x="394" y="952"/>
                  </a:lnTo>
                  <a:lnTo>
                    <a:pt x="384" y="951"/>
                  </a:lnTo>
                  <a:lnTo>
                    <a:pt x="384" y="951"/>
                  </a:lnTo>
                  <a:lnTo>
                    <a:pt x="384" y="951"/>
                  </a:lnTo>
                  <a:lnTo>
                    <a:pt x="384" y="951"/>
                  </a:lnTo>
                  <a:lnTo>
                    <a:pt x="381" y="951"/>
                  </a:lnTo>
                  <a:lnTo>
                    <a:pt x="378" y="952"/>
                  </a:lnTo>
                  <a:lnTo>
                    <a:pt x="375" y="956"/>
                  </a:lnTo>
                  <a:lnTo>
                    <a:pt x="372" y="962"/>
                  </a:lnTo>
                  <a:lnTo>
                    <a:pt x="369" y="970"/>
                  </a:lnTo>
                  <a:lnTo>
                    <a:pt x="366" y="980"/>
                  </a:lnTo>
                  <a:lnTo>
                    <a:pt x="362" y="989"/>
                  </a:lnTo>
                  <a:lnTo>
                    <a:pt x="356" y="999"/>
                  </a:lnTo>
                  <a:lnTo>
                    <a:pt x="347" y="1008"/>
                  </a:lnTo>
                  <a:lnTo>
                    <a:pt x="347" y="1008"/>
                  </a:lnTo>
                  <a:lnTo>
                    <a:pt x="338" y="1013"/>
                  </a:lnTo>
                  <a:lnTo>
                    <a:pt x="331" y="1014"/>
                  </a:lnTo>
                  <a:lnTo>
                    <a:pt x="331" y="1014"/>
                  </a:lnTo>
                  <a:lnTo>
                    <a:pt x="322" y="1013"/>
                  </a:lnTo>
                  <a:lnTo>
                    <a:pt x="315" y="1010"/>
                  </a:lnTo>
                  <a:lnTo>
                    <a:pt x="297" y="999"/>
                  </a:lnTo>
                  <a:lnTo>
                    <a:pt x="288" y="993"/>
                  </a:lnTo>
                  <a:lnTo>
                    <a:pt x="279" y="988"/>
                  </a:lnTo>
                  <a:lnTo>
                    <a:pt x="269" y="985"/>
                  </a:lnTo>
                  <a:lnTo>
                    <a:pt x="258" y="983"/>
                  </a:lnTo>
                  <a:lnTo>
                    <a:pt x="258" y="983"/>
                  </a:lnTo>
                  <a:lnTo>
                    <a:pt x="251" y="983"/>
                  </a:lnTo>
                  <a:lnTo>
                    <a:pt x="245" y="985"/>
                  </a:lnTo>
                  <a:lnTo>
                    <a:pt x="241" y="988"/>
                  </a:lnTo>
                  <a:lnTo>
                    <a:pt x="238" y="990"/>
                  </a:lnTo>
                  <a:lnTo>
                    <a:pt x="235" y="995"/>
                  </a:lnTo>
                  <a:lnTo>
                    <a:pt x="232" y="999"/>
                  </a:lnTo>
                  <a:lnTo>
                    <a:pt x="229" y="1010"/>
                  </a:lnTo>
                  <a:lnTo>
                    <a:pt x="227" y="1021"/>
                  </a:lnTo>
                  <a:lnTo>
                    <a:pt x="227" y="1033"/>
                  </a:lnTo>
                  <a:lnTo>
                    <a:pt x="229" y="1055"/>
                  </a:lnTo>
                  <a:lnTo>
                    <a:pt x="229" y="1055"/>
                  </a:lnTo>
                  <a:lnTo>
                    <a:pt x="229" y="1058"/>
                  </a:lnTo>
                  <a:lnTo>
                    <a:pt x="227" y="1061"/>
                  </a:lnTo>
                  <a:lnTo>
                    <a:pt x="225" y="1063"/>
                  </a:lnTo>
                  <a:lnTo>
                    <a:pt x="221" y="1064"/>
                  </a:lnTo>
                  <a:lnTo>
                    <a:pt x="211" y="1067"/>
                  </a:lnTo>
                  <a:lnTo>
                    <a:pt x="201" y="1069"/>
                  </a:lnTo>
                  <a:lnTo>
                    <a:pt x="188" y="1072"/>
                  </a:lnTo>
                  <a:lnTo>
                    <a:pt x="182" y="1075"/>
                  </a:lnTo>
                  <a:lnTo>
                    <a:pt x="176" y="1078"/>
                  </a:lnTo>
                  <a:lnTo>
                    <a:pt x="171" y="1083"/>
                  </a:lnTo>
                  <a:lnTo>
                    <a:pt x="167" y="1089"/>
                  </a:lnTo>
                  <a:lnTo>
                    <a:pt x="162" y="1097"/>
                  </a:lnTo>
                  <a:lnTo>
                    <a:pt x="160" y="1107"/>
                  </a:lnTo>
                  <a:lnTo>
                    <a:pt x="160" y="1107"/>
                  </a:lnTo>
                  <a:lnTo>
                    <a:pt x="157" y="1116"/>
                  </a:lnTo>
                  <a:lnTo>
                    <a:pt x="152" y="1123"/>
                  </a:lnTo>
                  <a:lnTo>
                    <a:pt x="148" y="1128"/>
                  </a:lnTo>
                  <a:lnTo>
                    <a:pt x="142" y="1132"/>
                  </a:lnTo>
                  <a:lnTo>
                    <a:pt x="137" y="1135"/>
                  </a:lnTo>
                  <a:lnTo>
                    <a:pt x="131" y="1137"/>
                  </a:lnTo>
                  <a:lnTo>
                    <a:pt x="123" y="1138"/>
                  </a:lnTo>
                  <a:lnTo>
                    <a:pt x="115" y="1140"/>
                  </a:lnTo>
                  <a:lnTo>
                    <a:pt x="112" y="1141"/>
                  </a:lnTo>
                  <a:lnTo>
                    <a:pt x="112" y="1144"/>
                  </a:lnTo>
                  <a:lnTo>
                    <a:pt x="112" y="1148"/>
                  </a:lnTo>
                  <a:lnTo>
                    <a:pt x="115" y="1153"/>
                  </a:lnTo>
                  <a:lnTo>
                    <a:pt x="126" y="1169"/>
                  </a:lnTo>
                  <a:lnTo>
                    <a:pt x="126" y="1169"/>
                  </a:lnTo>
                  <a:lnTo>
                    <a:pt x="137" y="1185"/>
                  </a:lnTo>
                  <a:lnTo>
                    <a:pt x="148" y="1196"/>
                  </a:lnTo>
                  <a:lnTo>
                    <a:pt x="154" y="1200"/>
                  </a:lnTo>
                  <a:lnTo>
                    <a:pt x="160" y="1203"/>
                  </a:lnTo>
                  <a:lnTo>
                    <a:pt x="171" y="1203"/>
                  </a:lnTo>
                  <a:lnTo>
                    <a:pt x="179" y="1206"/>
                  </a:lnTo>
                  <a:lnTo>
                    <a:pt x="189" y="1212"/>
                  </a:lnTo>
                  <a:lnTo>
                    <a:pt x="189" y="1212"/>
                  </a:lnTo>
                  <a:lnTo>
                    <a:pt x="193" y="1215"/>
                  </a:lnTo>
                  <a:lnTo>
                    <a:pt x="196" y="1221"/>
                  </a:lnTo>
                  <a:lnTo>
                    <a:pt x="198" y="1225"/>
                  </a:lnTo>
                  <a:lnTo>
                    <a:pt x="198" y="1230"/>
                  </a:lnTo>
                  <a:lnTo>
                    <a:pt x="193" y="1240"/>
                  </a:lnTo>
                  <a:lnTo>
                    <a:pt x="188" y="1250"/>
                  </a:lnTo>
                  <a:lnTo>
                    <a:pt x="182" y="1261"/>
                  </a:lnTo>
                  <a:lnTo>
                    <a:pt x="177" y="1268"/>
                  </a:lnTo>
                  <a:lnTo>
                    <a:pt x="177" y="1272"/>
                  </a:lnTo>
                  <a:lnTo>
                    <a:pt x="179" y="1275"/>
                  </a:lnTo>
                  <a:lnTo>
                    <a:pt x="182" y="1277"/>
                  </a:lnTo>
                  <a:lnTo>
                    <a:pt x="186" y="1278"/>
                  </a:lnTo>
                  <a:lnTo>
                    <a:pt x="186" y="1278"/>
                  </a:lnTo>
                  <a:lnTo>
                    <a:pt x="192" y="1280"/>
                  </a:lnTo>
                  <a:lnTo>
                    <a:pt x="198" y="1283"/>
                  </a:lnTo>
                  <a:lnTo>
                    <a:pt x="210" y="1292"/>
                  </a:lnTo>
                  <a:lnTo>
                    <a:pt x="221" y="1302"/>
                  </a:lnTo>
                  <a:lnTo>
                    <a:pt x="233" y="1315"/>
                  </a:lnTo>
                  <a:lnTo>
                    <a:pt x="255" y="1340"/>
                  </a:lnTo>
                  <a:lnTo>
                    <a:pt x="264" y="1352"/>
                  </a:lnTo>
                  <a:lnTo>
                    <a:pt x="273" y="1361"/>
                  </a:lnTo>
                  <a:lnTo>
                    <a:pt x="273" y="1361"/>
                  </a:lnTo>
                  <a:lnTo>
                    <a:pt x="278" y="1364"/>
                  </a:lnTo>
                  <a:lnTo>
                    <a:pt x="282" y="1367"/>
                  </a:lnTo>
                  <a:lnTo>
                    <a:pt x="291" y="1368"/>
                  </a:lnTo>
                  <a:lnTo>
                    <a:pt x="291" y="1368"/>
                  </a:lnTo>
                  <a:lnTo>
                    <a:pt x="298" y="1367"/>
                  </a:lnTo>
                  <a:lnTo>
                    <a:pt x="306" y="1366"/>
                  </a:lnTo>
                  <a:lnTo>
                    <a:pt x="320" y="1360"/>
                  </a:lnTo>
                  <a:lnTo>
                    <a:pt x="338" y="1352"/>
                  </a:lnTo>
                  <a:lnTo>
                    <a:pt x="347" y="1351"/>
                  </a:lnTo>
                  <a:lnTo>
                    <a:pt x="356" y="1349"/>
                  </a:lnTo>
                  <a:lnTo>
                    <a:pt x="356" y="1349"/>
                  </a:lnTo>
                  <a:lnTo>
                    <a:pt x="365" y="1346"/>
                  </a:lnTo>
                  <a:lnTo>
                    <a:pt x="371" y="1343"/>
                  </a:lnTo>
                  <a:lnTo>
                    <a:pt x="375" y="1337"/>
                  </a:lnTo>
                  <a:lnTo>
                    <a:pt x="378" y="1332"/>
                  </a:lnTo>
                  <a:lnTo>
                    <a:pt x="381" y="1320"/>
                  </a:lnTo>
                  <a:lnTo>
                    <a:pt x="382" y="1317"/>
                  </a:lnTo>
                  <a:lnTo>
                    <a:pt x="385" y="1315"/>
                  </a:lnTo>
                  <a:lnTo>
                    <a:pt x="385" y="1315"/>
                  </a:lnTo>
                  <a:lnTo>
                    <a:pt x="388" y="1317"/>
                  </a:lnTo>
                  <a:lnTo>
                    <a:pt x="393" y="1320"/>
                  </a:lnTo>
                  <a:lnTo>
                    <a:pt x="393" y="1320"/>
                  </a:lnTo>
                  <a:lnTo>
                    <a:pt x="400" y="1327"/>
                  </a:lnTo>
                  <a:lnTo>
                    <a:pt x="407" y="1337"/>
                  </a:lnTo>
                  <a:lnTo>
                    <a:pt x="414" y="1349"/>
                  </a:lnTo>
                  <a:lnTo>
                    <a:pt x="419" y="1361"/>
                  </a:lnTo>
                  <a:lnTo>
                    <a:pt x="424" y="1373"/>
                  </a:lnTo>
                  <a:lnTo>
                    <a:pt x="425" y="1383"/>
                  </a:lnTo>
                  <a:lnTo>
                    <a:pt x="425" y="1388"/>
                  </a:lnTo>
                  <a:lnTo>
                    <a:pt x="425" y="1392"/>
                  </a:lnTo>
                  <a:lnTo>
                    <a:pt x="424" y="1397"/>
                  </a:lnTo>
                  <a:lnTo>
                    <a:pt x="421" y="1400"/>
                  </a:lnTo>
                  <a:lnTo>
                    <a:pt x="421" y="1400"/>
                  </a:lnTo>
                  <a:lnTo>
                    <a:pt x="418" y="1401"/>
                  </a:lnTo>
                  <a:lnTo>
                    <a:pt x="415" y="1405"/>
                  </a:lnTo>
                  <a:lnTo>
                    <a:pt x="412" y="1413"/>
                  </a:lnTo>
                  <a:lnTo>
                    <a:pt x="412" y="1422"/>
                  </a:lnTo>
                  <a:lnTo>
                    <a:pt x="412" y="1432"/>
                  </a:lnTo>
                  <a:lnTo>
                    <a:pt x="414" y="1453"/>
                  </a:lnTo>
                  <a:lnTo>
                    <a:pt x="415" y="1461"/>
                  </a:lnTo>
                  <a:lnTo>
                    <a:pt x="414" y="1469"/>
                  </a:lnTo>
                  <a:lnTo>
                    <a:pt x="414" y="1469"/>
                  </a:lnTo>
                  <a:lnTo>
                    <a:pt x="415" y="1472"/>
                  </a:lnTo>
                  <a:lnTo>
                    <a:pt x="415" y="1475"/>
                  </a:lnTo>
                  <a:lnTo>
                    <a:pt x="421" y="1478"/>
                  </a:lnTo>
                  <a:lnTo>
                    <a:pt x="428" y="1479"/>
                  </a:lnTo>
                  <a:lnTo>
                    <a:pt x="439" y="1481"/>
                  </a:lnTo>
                  <a:lnTo>
                    <a:pt x="439" y="1481"/>
                  </a:lnTo>
                  <a:lnTo>
                    <a:pt x="456" y="1479"/>
                  </a:lnTo>
                  <a:lnTo>
                    <a:pt x="472" y="1475"/>
                  </a:lnTo>
                  <a:lnTo>
                    <a:pt x="478" y="1472"/>
                  </a:lnTo>
                  <a:lnTo>
                    <a:pt x="484" y="1469"/>
                  </a:lnTo>
                  <a:lnTo>
                    <a:pt x="489" y="1464"/>
                  </a:lnTo>
                  <a:lnTo>
                    <a:pt x="490" y="1460"/>
                  </a:lnTo>
                  <a:lnTo>
                    <a:pt x="490" y="1460"/>
                  </a:lnTo>
                  <a:lnTo>
                    <a:pt x="492" y="1456"/>
                  </a:lnTo>
                  <a:lnTo>
                    <a:pt x="495" y="1453"/>
                  </a:lnTo>
                  <a:lnTo>
                    <a:pt x="499" y="1450"/>
                  </a:lnTo>
                  <a:lnTo>
                    <a:pt x="504" y="1447"/>
                  </a:lnTo>
                  <a:lnTo>
                    <a:pt x="514" y="1444"/>
                  </a:lnTo>
                  <a:lnTo>
                    <a:pt x="527" y="1442"/>
                  </a:lnTo>
                  <a:lnTo>
                    <a:pt x="527" y="1442"/>
                  </a:lnTo>
                  <a:lnTo>
                    <a:pt x="543" y="1444"/>
                  </a:lnTo>
                  <a:lnTo>
                    <a:pt x="560" y="1448"/>
                  </a:lnTo>
                  <a:lnTo>
                    <a:pt x="567" y="1451"/>
                  </a:lnTo>
                  <a:lnTo>
                    <a:pt x="574" y="1456"/>
                  </a:lnTo>
                  <a:lnTo>
                    <a:pt x="582" y="1461"/>
                  </a:lnTo>
                  <a:lnTo>
                    <a:pt x="588" y="1467"/>
                  </a:lnTo>
                  <a:lnTo>
                    <a:pt x="588" y="1467"/>
                  </a:lnTo>
                  <a:lnTo>
                    <a:pt x="601" y="1481"/>
                  </a:lnTo>
                  <a:lnTo>
                    <a:pt x="611" y="1491"/>
                  </a:lnTo>
                  <a:lnTo>
                    <a:pt x="619" y="1497"/>
                  </a:lnTo>
                  <a:lnTo>
                    <a:pt x="625" y="1500"/>
                  </a:lnTo>
                  <a:lnTo>
                    <a:pt x="625" y="1500"/>
                  </a:lnTo>
                  <a:lnTo>
                    <a:pt x="627" y="1498"/>
                  </a:lnTo>
                  <a:lnTo>
                    <a:pt x="630" y="1495"/>
                  </a:lnTo>
                  <a:lnTo>
                    <a:pt x="630" y="1490"/>
                  </a:lnTo>
                  <a:lnTo>
                    <a:pt x="632" y="1482"/>
                  </a:lnTo>
                  <a:lnTo>
                    <a:pt x="632" y="1482"/>
                  </a:lnTo>
                  <a:lnTo>
                    <a:pt x="632" y="1473"/>
                  </a:lnTo>
                  <a:lnTo>
                    <a:pt x="633" y="1466"/>
                  </a:lnTo>
                  <a:lnTo>
                    <a:pt x="636" y="1458"/>
                  </a:lnTo>
                  <a:lnTo>
                    <a:pt x="641" y="1451"/>
                  </a:lnTo>
                  <a:lnTo>
                    <a:pt x="644" y="1445"/>
                  </a:lnTo>
                  <a:lnTo>
                    <a:pt x="648" y="1441"/>
                  </a:lnTo>
                  <a:lnTo>
                    <a:pt x="653" y="1438"/>
                  </a:lnTo>
                  <a:lnTo>
                    <a:pt x="656" y="1438"/>
                  </a:lnTo>
                  <a:lnTo>
                    <a:pt x="656" y="1438"/>
                  </a:lnTo>
                  <a:lnTo>
                    <a:pt x="659" y="1438"/>
                  </a:lnTo>
                  <a:lnTo>
                    <a:pt x="660" y="1439"/>
                  </a:lnTo>
                  <a:lnTo>
                    <a:pt x="661" y="1445"/>
                  </a:lnTo>
                  <a:lnTo>
                    <a:pt x="661" y="1445"/>
                  </a:lnTo>
                  <a:lnTo>
                    <a:pt x="661" y="1451"/>
                  </a:lnTo>
                  <a:lnTo>
                    <a:pt x="663" y="1454"/>
                  </a:lnTo>
                  <a:lnTo>
                    <a:pt x="666" y="1458"/>
                  </a:lnTo>
                  <a:lnTo>
                    <a:pt x="669" y="1461"/>
                  </a:lnTo>
                  <a:lnTo>
                    <a:pt x="672" y="1464"/>
                  </a:lnTo>
                  <a:lnTo>
                    <a:pt x="676" y="1466"/>
                  </a:lnTo>
                  <a:lnTo>
                    <a:pt x="688" y="1467"/>
                  </a:lnTo>
                  <a:lnTo>
                    <a:pt x="688" y="1467"/>
                  </a:lnTo>
                  <a:lnTo>
                    <a:pt x="698" y="1466"/>
                  </a:lnTo>
                  <a:lnTo>
                    <a:pt x="710" y="1464"/>
                  </a:lnTo>
                  <a:lnTo>
                    <a:pt x="724" y="1460"/>
                  </a:lnTo>
                  <a:lnTo>
                    <a:pt x="738" y="1454"/>
                  </a:lnTo>
                  <a:lnTo>
                    <a:pt x="738" y="1454"/>
                  </a:lnTo>
                  <a:lnTo>
                    <a:pt x="755" y="1447"/>
                  </a:lnTo>
                  <a:lnTo>
                    <a:pt x="763" y="1445"/>
                  </a:lnTo>
                  <a:lnTo>
                    <a:pt x="763" y="1445"/>
                  </a:lnTo>
                  <a:lnTo>
                    <a:pt x="766" y="1445"/>
                  </a:lnTo>
                  <a:lnTo>
                    <a:pt x="766" y="1448"/>
                  </a:lnTo>
                  <a:lnTo>
                    <a:pt x="765" y="1453"/>
                  </a:lnTo>
                  <a:lnTo>
                    <a:pt x="762" y="1457"/>
                  </a:lnTo>
                  <a:lnTo>
                    <a:pt x="752" y="1470"/>
                  </a:lnTo>
                  <a:lnTo>
                    <a:pt x="740" y="1487"/>
                  </a:lnTo>
                  <a:lnTo>
                    <a:pt x="740" y="1487"/>
                  </a:lnTo>
                  <a:lnTo>
                    <a:pt x="734" y="1495"/>
                  </a:lnTo>
                  <a:lnTo>
                    <a:pt x="729" y="1503"/>
                  </a:lnTo>
                  <a:lnTo>
                    <a:pt x="726" y="1512"/>
                  </a:lnTo>
                  <a:lnTo>
                    <a:pt x="725" y="1522"/>
                  </a:lnTo>
                  <a:lnTo>
                    <a:pt x="724" y="1540"/>
                  </a:lnTo>
                  <a:lnTo>
                    <a:pt x="724" y="1556"/>
                  </a:lnTo>
                  <a:lnTo>
                    <a:pt x="724" y="1572"/>
                  </a:lnTo>
                  <a:lnTo>
                    <a:pt x="724" y="1586"/>
                  </a:lnTo>
                  <a:lnTo>
                    <a:pt x="724" y="1590"/>
                  </a:lnTo>
                  <a:lnTo>
                    <a:pt x="721" y="1594"/>
                  </a:lnTo>
                  <a:lnTo>
                    <a:pt x="718" y="1597"/>
                  </a:lnTo>
                  <a:lnTo>
                    <a:pt x="715" y="1599"/>
                  </a:lnTo>
                  <a:lnTo>
                    <a:pt x="715" y="1599"/>
                  </a:lnTo>
                  <a:lnTo>
                    <a:pt x="710" y="1600"/>
                  </a:lnTo>
                  <a:lnTo>
                    <a:pt x="706" y="1603"/>
                  </a:lnTo>
                  <a:lnTo>
                    <a:pt x="695" y="1612"/>
                  </a:lnTo>
                  <a:lnTo>
                    <a:pt x="678" y="1637"/>
                  </a:lnTo>
                  <a:lnTo>
                    <a:pt x="667" y="1650"/>
                  </a:lnTo>
                  <a:lnTo>
                    <a:pt x="656" y="1661"/>
                  </a:lnTo>
                  <a:lnTo>
                    <a:pt x="650" y="1665"/>
                  </a:lnTo>
                  <a:lnTo>
                    <a:pt x="642" y="1670"/>
                  </a:lnTo>
                  <a:lnTo>
                    <a:pt x="636" y="1673"/>
                  </a:lnTo>
                  <a:lnTo>
                    <a:pt x="629" y="1674"/>
                  </a:lnTo>
                  <a:lnTo>
                    <a:pt x="629" y="1674"/>
                  </a:lnTo>
                  <a:lnTo>
                    <a:pt x="620" y="1676"/>
                  </a:lnTo>
                  <a:lnTo>
                    <a:pt x="611" y="1679"/>
                  </a:lnTo>
                  <a:lnTo>
                    <a:pt x="594" y="1689"/>
                  </a:lnTo>
                  <a:lnTo>
                    <a:pt x="576" y="1702"/>
                  </a:lnTo>
                  <a:lnTo>
                    <a:pt x="557" y="1718"/>
                  </a:lnTo>
                  <a:lnTo>
                    <a:pt x="540" y="1735"/>
                  </a:lnTo>
                  <a:lnTo>
                    <a:pt x="526" y="1748"/>
                  </a:lnTo>
                  <a:lnTo>
                    <a:pt x="509" y="1769"/>
                  </a:lnTo>
                  <a:lnTo>
                    <a:pt x="509" y="1769"/>
                  </a:lnTo>
                  <a:lnTo>
                    <a:pt x="506" y="1770"/>
                  </a:lnTo>
                  <a:lnTo>
                    <a:pt x="501" y="1770"/>
                  </a:lnTo>
                  <a:lnTo>
                    <a:pt x="501" y="1770"/>
                  </a:lnTo>
                  <a:lnTo>
                    <a:pt x="487" y="1770"/>
                  </a:lnTo>
                  <a:lnTo>
                    <a:pt x="470" y="1767"/>
                  </a:lnTo>
                  <a:lnTo>
                    <a:pt x="470" y="1767"/>
                  </a:lnTo>
                  <a:lnTo>
                    <a:pt x="452" y="1764"/>
                  </a:lnTo>
                  <a:lnTo>
                    <a:pt x="434" y="1763"/>
                  </a:lnTo>
                  <a:lnTo>
                    <a:pt x="434" y="1763"/>
                  </a:lnTo>
                  <a:lnTo>
                    <a:pt x="422" y="1764"/>
                  </a:lnTo>
                  <a:lnTo>
                    <a:pt x="412" y="1766"/>
                  </a:lnTo>
                  <a:lnTo>
                    <a:pt x="409" y="1769"/>
                  </a:lnTo>
                  <a:lnTo>
                    <a:pt x="405" y="1771"/>
                  </a:lnTo>
                  <a:lnTo>
                    <a:pt x="402" y="1775"/>
                  </a:lnTo>
                  <a:lnTo>
                    <a:pt x="400" y="1779"/>
                  </a:lnTo>
                  <a:lnTo>
                    <a:pt x="400" y="1779"/>
                  </a:lnTo>
                  <a:lnTo>
                    <a:pt x="394" y="1792"/>
                  </a:lnTo>
                  <a:lnTo>
                    <a:pt x="385" y="1804"/>
                  </a:lnTo>
                  <a:lnTo>
                    <a:pt x="375" y="1816"/>
                  </a:lnTo>
                  <a:lnTo>
                    <a:pt x="365" y="1825"/>
                  </a:lnTo>
                  <a:lnTo>
                    <a:pt x="356" y="1835"/>
                  </a:lnTo>
                  <a:lnTo>
                    <a:pt x="349" y="1842"/>
                  </a:lnTo>
                  <a:lnTo>
                    <a:pt x="347" y="1847"/>
                  </a:lnTo>
                  <a:lnTo>
                    <a:pt x="346" y="1850"/>
                  </a:lnTo>
                  <a:lnTo>
                    <a:pt x="347" y="1853"/>
                  </a:lnTo>
                  <a:lnTo>
                    <a:pt x="349" y="1856"/>
                  </a:lnTo>
                  <a:lnTo>
                    <a:pt x="349" y="1856"/>
                  </a:lnTo>
                  <a:lnTo>
                    <a:pt x="350" y="1857"/>
                  </a:lnTo>
                  <a:lnTo>
                    <a:pt x="354" y="1857"/>
                  </a:lnTo>
                  <a:lnTo>
                    <a:pt x="354" y="1857"/>
                  </a:lnTo>
                  <a:lnTo>
                    <a:pt x="363" y="1856"/>
                  </a:lnTo>
                  <a:lnTo>
                    <a:pt x="373" y="1851"/>
                  </a:lnTo>
                  <a:lnTo>
                    <a:pt x="387" y="1847"/>
                  </a:lnTo>
                  <a:lnTo>
                    <a:pt x="400" y="1839"/>
                  </a:lnTo>
                  <a:lnTo>
                    <a:pt x="412" y="1832"/>
                  </a:lnTo>
                  <a:lnTo>
                    <a:pt x="422" y="1825"/>
                  </a:lnTo>
                  <a:lnTo>
                    <a:pt x="430" y="1817"/>
                  </a:lnTo>
                  <a:lnTo>
                    <a:pt x="431" y="1813"/>
                  </a:lnTo>
                  <a:lnTo>
                    <a:pt x="433" y="1810"/>
                  </a:lnTo>
                  <a:lnTo>
                    <a:pt x="433" y="1810"/>
                  </a:lnTo>
                  <a:lnTo>
                    <a:pt x="434" y="1804"/>
                  </a:lnTo>
                  <a:lnTo>
                    <a:pt x="436" y="1800"/>
                  </a:lnTo>
                  <a:lnTo>
                    <a:pt x="439" y="1798"/>
                  </a:lnTo>
                  <a:lnTo>
                    <a:pt x="441" y="1797"/>
                  </a:lnTo>
                  <a:lnTo>
                    <a:pt x="441" y="1797"/>
                  </a:lnTo>
                  <a:lnTo>
                    <a:pt x="444" y="1798"/>
                  </a:lnTo>
                  <a:lnTo>
                    <a:pt x="449" y="1800"/>
                  </a:lnTo>
                  <a:lnTo>
                    <a:pt x="458" y="1808"/>
                  </a:lnTo>
                  <a:lnTo>
                    <a:pt x="458" y="1808"/>
                  </a:lnTo>
                  <a:lnTo>
                    <a:pt x="464" y="1813"/>
                  </a:lnTo>
                  <a:lnTo>
                    <a:pt x="470" y="1813"/>
                  </a:lnTo>
                  <a:lnTo>
                    <a:pt x="470" y="1813"/>
                  </a:lnTo>
                  <a:lnTo>
                    <a:pt x="475" y="1813"/>
                  </a:lnTo>
                  <a:lnTo>
                    <a:pt x="481" y="1811"/>
                  </a:lnTo>
                  <a:lnTo>
                    <a:pt x="495" y="1805"/>
                  </a:lnTo>
                  <a:lnTo>
                    <a:pt x="506" y="1798"/>
                  </a:lnTo>
                  <a:lnTo>
                    <a:pt x="515" y="1789"/>
                  </a:lnTo>
                  <a:lnTo>
                    <a:pt x="515" y="1789"/>
                  </a:lnTo>
                  <a:lnTo>
                    <a:pt x="521" y="1786"/>
                  </a:lnTo>
                  <a:lnTo>
                    <a:pt x="529" y="1783"/>
                  </a:lnTo>
                  <a:lnTo>
                    <a:pt x="536" y="1782"/>
                  </a:lnTo>
                  <a:lnTo>
                    <a:pt x="543" y="1782"/>
                  </a:lnTo>
                  <a:lnTo>
                    <a:pt x="543" y="1782"/>
                  </a:lnTo>
                  <a:lnTo>
                    <a:pt x="557" y="1782"/>
                  </a:lnTo>
                  <a:lnTo>
                    <a:pt x="567" y="1783"/>
                  </a:lnTo>
                  <a:lnTo>
                    <a:pt x="567" y="1783"/>
                  </a:lnTo>
                  <a:lnTo>
                    <a:pt x="569" y="1783"/>
                  </a:lnTo>
                  <a:lnTo>
                    <a:pt x="569" y="1783"/>
                  </a:lnTo>
                  <a:lnTo>
                    <a:pt x="574" y="1783"/>
                  </a:lnTo>
                  <a:lnTo>
                    <a:pt x="579" y="1780"/>
                  </a:lnTo>
                  <a:lnTo>
                    <a:pt x="589" y="1775"/>
                  </a:lnTo>
                  <a:lnTo>
                    <a:pt x="596" y="1770"/>
                  </a:lnTo>
                  <a:lnTo>
                    <a:pt x="605" y="1766"/>
                  </a:lnTo>
                  <a:lnTo>
                    <a:pt x="616" y="1761"/>
                  </a:lnTo>
                  <a:lnTo>
                    <a:pt x="630" y="1758"/>
                  </a:lnTo>
                  <a:lnTo>
                    <a:pt x="630" y="1758"/>
                  </a:lnTo>
                  <a:lnTo>
                    <a:pt x="644" y="1755"/>
                  </a:lnTo>
                  <a:lnTo>
                    <a:pt x="653" y="1752"/>
                  </a:lnTo>
                  <a:lnTo>
                    <a:pt x="660" y="1748"/>
                  </a:lnTo>
                  <a:lnTo>
                    <a:pt x="663" y="1742"/>
                  </a:lnTo>
                  <a:lnTo>
                    <a:pt x="666" y="1738"/>
                  </a:lnTo>
                  <a:lnTo>
                    <a:pt x="667" y="1732"/>
                  </a:lnTo>
                  <a:lnTo>
                    <a:pt x="669" y="1724"/>
                  </a:lnTo>
                  <a:lnTo>
                    <a:pt x="672" y="1717"/>
                  </a:lnTo>
                  <a:lnTo>
                    <a:pt x="672" y="1717"/>
                  </a:lnTo>
                  <a:lnTo>
                    <a:pt x="675" y="1712"/>
                  </a:lnTo>
                  <a:lnTo>
                    <a:pt x="679" y="1707"/>
                  </a:lnTo>
                  <a:lnTo>
                    <a:pt x="694" y="1696"/>
                  </a:lnTo>
                  <a:lnTo>
                    <a:pt x="712" y="1684"/>
                  </a:lnTo>
                  <a:lnTo>
                    <a:pt x="732" y="1673"/>
                  </a:lnTo>
                  <a:lnTo>
                    <a:pt x="774" y="1653"/>
                  </a:lnTo>
                  <a:lnTo>
                    <a:pt x="790" y="1646"/>
                  </a:lnTo>
                  <a:lnTo>
                    <a:pt x="800" y="1643"/>
                  </a:lnTo>
                  <a:lnTo>
                    <a:pt x="800" y="1643"/>
                  </a:lnTo>
                  <a:lnTo>
                    <a:pt x="806" y="1640"/>
                  </a:lnTo>
                  <a:lnTo>
                    <a:pt x="809" y="1636"/>
                  </a:lnTo>
                  <a:lnTo>
                    <a:pt x="812" y="1630"/>
                  </a:lnTo>
                  <a:lnTo>
                    <a:pt x="814" y="1622"/>
                  </a:lnTo>
                  <a:lnTo>
                    <a:pt x="815" y="1616"/>
                  </a:lnTo>
                  <a:lnTo>
                    <a:pt x="818" y="1611"/>
                  </a:lnTo>
                  <a:lnTo>
                    <a:pt x="822" y="1608"/>
                  </a:lnTo>
                  <a:lnTo>
                    <a:pt x="828" y="1605"/>
                  </a:lnTo>
                  <a:lnTo>
                    <a:pt x="828" y="1605"/>
                  </a:lnTo>
                  <a:lnTo>
                    <a:pt x="837" y="1603"/>
                  </a:lnTo>
                  <a:lnTo>
                    <a:pt x="846" y="1600"/>
                  </a:lnTo>
                  <a:lnTo>
                    <a:pt x="855" y="1594"/>
                  </a:lnTo>
                  <a:lnTo>
                    <a:pt x="865" y="1589"/>
                  </a:lnTo>
                  <a:lnTo>
                    <a:pt x="886" y="1574"/>
                  </a:lnTo>
                  <a:lnTo>
                    <a:pt x="907" y="1557"/>
                  </a:lnTo>
                  <a:lnTo>
                    <a:pt x="907" y="1557"/>
                  </a:lnTo>
                  <a:lnTo>
                    <a:pt x="915" y="1550"/>
                  </a:lnTo>
                  <a:lnTo>
                    <a:pt x="923" y="1546"/>
                  </a:lnTo>
                  <a:lnTo>
                    <a:pt x="930" y="1543"/>
                  </a:lnTo>
                  <a:lnTo>
                    <a:pt x="936" y="1541"/>
                  </a:lnTo>
                  <a:lnTo>
                    <a:pt x="947" y="1540"/>
                  </a:lnTo>
                  <a:lnTo>
                    <a:pt x="952" y="1538"/>
                  </a:lnTo>
                  <a:lnTo>
                    <a:pt x="960" y="1537"/>
                  </a:lnTo>
                  <a:lnTo>
                    <a:pt x="960" y="1537"/>
                  </a:lnTo>
                  <a:lnTo>
                    <a:pt x="963" y="1535"/>
                  </a:lnTo>
                  <a:lnTo>
                    <a:pt x="966" y="1532"/>
                  </a:lnTo>
                  <a:lnTo>
                    <a:pt x="970" y="1525"/>
                  </a:lnTo>
                  <a:lnTo>
                    <a:pt x="972" y="1518"/>
                  </a:lnTo>
                  <a:lnTo>
                    <a:pt x="972" y="1509"/>
                  </a:lnTo>
                  <a:lnTo>
                    <a:pt x="973" y="1500"/>
                  </a:lnTo>
                  <a:lnTo>
                    <a:pt x="975" y="1492"/>
                  </a:lnTo>
                  <a:lnTo>
                    <a:pt x="979" y="1488"/>
                  </a:lnTo>
                  <a:lnTo>
                    <a:pt x="982" y="1487"/>
                  </a:lnTo>
                  <a:lnTo>
                    <a:pt x="985" y="1485"/>
                  </a:lnTo>
                  <a:lnTo>
                    <a:pt x="985" y="1485"/>
                  </a:lnTo>
                  <a:lnTo>
                    <a:pt x="992" y="1484"/>
                  </a:lnTo>
                  <a:lnTo>
                    <a:pt x="1000" y="1481"/>
                  </a:lnTo>
                  <a:lnTo>
                    <a:pt x="1005" y="1476"/>
                  </a:lnTo>
                  <a:lnTo>
                    <a:pt x="1010" y="1472"/>
                  </a:lnTo>
                  <a:lnTo>
                    <a:pt x="1014" y="1467"/>
                  </a:lnTo>
                  <a:lnTo>
                    <a:pt x="1017" y="1461"/>
                  </a:lnTo>
                  <a:lnTo>
                    <a:pt x="1020" y="1456"/>
                  </a:lnTo>
                  <a:lnTo>
                    <a:pt x="1020" y="1448"/>
                  </a:lnTo>
                  <a:lnTo>
                    <a:pt x="1020" y="1448"/>
                  </a:lnTo>
                  <a:lnTo>
                    <a:pt x="1020" y="1445"/>
                  </a:lnTo>
                  <a:lnTo>
                    <a:pt x="1019" y="1444"/>
                  </a:lnTo>
                  <a:lnTo>
                    <a:pt x="1013" y="1439"/>
                  </a:lnTo>
                  <a:lnTo>
                    <a:pt x="1004" y="1435"/>
                  </a:lnTo>
                  <a:lnTo>
                    <a:pt x="994" y="1432"/>
                  </a:lnTo>
                  <a:lnTo>
                    <a:pt x="975" y="1427"/>
                  </a:lnTo>
                  <a:lnTo>
                    <a:pt x="969" y="1424"/>
                  </a:lnTo>
                  <a:lnTo>
                    <a:pt x="964" y="1420"/>
                  </a:lnTo>
                  <a:lnTo>
                    <a:pt x="964" y="1420"/>
                  </a:lnTo>
                  <a:lnTo>
                    <a:pt x="964" y="1419"/>
                  </a:lnTo>
                  <a:lnTo>
                    <a:pt x="964" y="1416"/>
                  </a:lnTo>
                  <a:lnTo>
                    <a:pt x="969" y="1408"/>
                  </a:lnTo>
                  <a:lnTo>
                    <a:pt x="976" y="1400"/>
                  </a:lnTo>
                  <a:lnTo>
                    <a:pt x="985" y="1392"/>
                  </a:lnTo>
                  <a:lnTo>
                    <a:pt x="994" y="1383"/>
                  </a:lnTo>
                  <a:lnTo>
                    <a:pt x="1004" y="1377"/>
                  </a:lnTo>
                  <a:lnTo>
                    <a:pt x="1013" y="1373"/>
                  </a:lnTo>
                  <a:lnTo>
                    <a:pt x="1022" y="1370"/>
                  </a:lnTo>
                  <a:lnTo>
                    <a:pt x="1022" y="1370"/>
                  </a:lnTo>
                  <a:lnTo>
                    <a:pt x="1022" y="1371"/>
                  </a:lnTo>
                  <a:lnTo>
                    <a:pt x="1022" y="1371"/>
                  </a:lnTo>
                  <a:lnTo>
                    <a:pt x="1025" y="1371"/>
                  </a:lnTo>
                  <a:lnTo>
                    <a:pt x="1025" y="1371"/>
                  </a:lnTo>
                  <a:lnTo>
                    <a:pt x="1031" y="1370"/>
                  </a:lnTo>
                  <a:lnTo>
                    <a:pt x="1038" y="1367"/>
                  </a:lnTo>
                  <a:lnTo>
                    <a:pt x="1045" y="1364"/>
                  </a:lnTo>
                  <a:lnTo>
                    <a:pt x="1053" y="1358"/>
                  </a:lnTo>
                  <a:lnTo>
                    <a:pt x="1059" y="1352"/>
                  </a:lnTo>
                  <a:lnTo>
                    <a:pt x="1065" y="1345"/>
                  </a:lnTo>
                  <a:lnTo>
                    <a:pt x="1068" y="1337"/>
                  </a:lnTo>
                  <a:lnTo>
                    <a:pt x="1069" y="1329"/>
                  </a:lnTo>
                  <a:lnTo>
                    <a:pt x="1069" y="1329"/>
                  </a:lnTo>
                  <a:lnTo>
                    <a:pt x="1070" y="1320"/>
                  </a:lnTo>
                  <a:lnTo>
                    <a:pt x="1075" y="1312"/>
                  </a:lnTo>
                  <a:lnTo>
                    <a:pt x="1079" y="1306"/>
                  </a:lnTo>
                  <a:lnTo>
                    <a:pt x="1085" y="1302"/>
                  </a:lnTo>
                  <a:lnTo>
                    <a:pt x="1100" y="1290"/>
                  </a:lnTo>
                  <a:lnTo>
                    <a:pt x="1109" y="1284"/>
                  </a:lnTo>
                  <a:lnTo>
                    <a:pt x="1116" y="1277"/>
                  </a:lnTo>
                  <a:lnTo>
                    <a:pt x="1116" y="1277"/>
                  </a:lnTo>
                  <a:lnTo>
                    <a:pt x="1122" y="1269"/>
                  </a:lnTo>
                  <a:lnTo>
                    <a:pt x="1128" y="1261"/>
                  </a:lnTo>
                  <a:lnTo>
                    <a:pt x="1134" y="1249"/>
                  </a:lnTo>
                  <a:lnTo>
                    <a:pt x="1137" y="1243"/>
                  </a:lnTo>
                  <a:lnTo>
                    <a:pt x="1141" y="1238"/>
                  </a:lnTo>
                  <a:lnTo>
                    <a:pt x="1146" y="1235"/>
                  </a:lnTo>
                  <a:lnTo>
                    <a:pt x="1152" y="1234"/>
                  </a:lnTo>
                  <a:lnTo>
                    <a:pt x="1152" y="1234"/>
                  </a:lnTo>
                  <a:lnTo>
                    <a:pt x="1159" y="1233"/>
                  </a:lnTo>
                  <a:lnTo>
                    <a:pt x="1167" y="1230"/>
                  </a:lnTo>
                  <a:lnTo>
                    <a:pt x="1174" y="1224"/>
                  </a:lnTo>
                  <a:lnTo>
                    <a:pt x="1183" y="1218"/>
                  </a:lnTo>
                  <a:lnTo>
                    <a:pt x="1198" y="1204"/>
                  </a:lnTo>
                  <a:lnTo>
                    <a:pt x="1205" y="1197"/>
                  </a:lnTo>
                  <a:lnTo>
                    <a:pt x="1214" y="1193"/>
                  </a:lnTo>
                  <a:lnTo>
                    <a:pt x="1214" y="1193"/>
                  </a:lnTo>
                  <a:lnTo>
                    <a:pt x="1218" y="1190"/>
                  </a:lnTo>
                  <a:lnTo>
                    <a:pt x="1221" y="1190"/>
                  </a:lnTo>
                  <a:lnTo>
                    <a:pt x="1221" y="1190"/>
                  </a:lnTo>
                  <a:lnTo>
                    <a:pt x="1224" y="1190"/>
                  </a:lnTo>
                  <a:lnTo>
                    <a:pt x="1226" y="1193"/>
                  </a:lnTo>
                  <a:lnTo>
                    <a:pt x="1228" y="1199"/>
                  </a:lnTo>
                  <a:lnTo>
                    <a:pt x="1231" y="1203"/>
                  </a:lnTo>
                  <a:lnTo>
                    <a:pt x="1236" y="1206"/>
                  </a:lnTo>
                  <a:lnTo>
                    <a:pt x="1245" y="1209"/>
                  </a:lnTo>
                  <a:lnTo>
                    <a:pt x="1255" y="1209"/>
                  </a:lnTo>
                  <a:lnTo>
                    <a:pt x="1255" y="1209"/>
                  </a:lnTo>
                  <a:lnTo>
                    <a:pt x="1267" y="1212"/>
                  </a:lnTo>
                  <a:lnTo>
                    <a:pt x="1276" y="1215"/>
                  </a:lnTo>
                  <a:lnTo>
                    <a:pt x="1280" y="1219"/>
                  </a:lnTo>
                  <a:lnTo>
                    <a:pt x="1283" y="1225"/>
                  </a:lnTo>
                  <a:lnTo>
                    <a:pt x="1283" y="1230"/>
                  </a:lnTo>
                  <a:lnTo>
                    <a:pt x="1280" y="1235"/>
                  </a:lnTo>
                  <a:lnTo>
                    <a:pt x="1276" y="1238"/>
                  </a:lnTo>
                  <a:lnTo>
                    <a:pt x="1270" y="1240"/>
                  </a:lnTo>
                  <a:lnTo>
                    <a:pt x="1270" y="1240"/>
                  </a:lnTo>
                  <a:lnTo>
                    <a:pt x="1264" y="1238"/>
                  </a:lnTo>
                  <a:lnTo>
                    <a:pt x="1257" y="1235"/>
                  </a:lnTo>
                  <a:lnTo>
                    <a:pt x="1257" y="1235"/>
                  </a:lnTo>
                  <a:lnTo>
                    <a:pt x="1240" y="1230"/>
                  </a:lnTo>
                  <a:lnTo>
                    <a:pt x="1233" y="1228"/>
                  </a:lnTo>
                  <a:lnTo>
                    <a:pt x="1226" y="1228"/>
                  </a:lnTo>
                  <a:lnTo>
                    <a:pt x="1226" y="1228"/>
                  </a:lnTo>
                  <a:lnTo>
                    <a:pt x="1215" y="1228"/>
                  </a:lnTo>
                  <a:lnTo>
                    <a:pt x="1206" y="1233"/>
                  </a:lnTo>
                  <a:lnTo>
                    <a:pt x="1194" y="1240"/>
                  </a:lnTo>
                  <a:lnTo>
                    <a:pt x="1183" y="1250"/>
                  </a:lnTo>
                  <a:lnTo>
                    <a:pt x="1183" y="1250"/>
                  </a:lnTo>
                  <a:lnTo>
                    <a:pt x="1175" y="1259"/>
                  </a:lnTo>
                  <a:lnTo>
                    <a:pt x="1171" y="1268"/>
                  </a:lnTo>
                  <a:lnTo>
                    <a:pt x="1168" y="1274"/>
                  </a:lnTo>
                  <a:lnTo>
                    <a:pt x="1167" y="1281"/>
                  </a:lnTo>
                  <a:lnTo>
                    <a:pt x="1167" y="1289"/>
                  </a:lnTo>
                  <a:lnTo>
                    <a:pt x="1165" y="1296"/>
                  </a:lnTo>
                  <a:lnTo>
                    <a:pt x="1162" y="1305"/>
                  </a:lnTo>
                  <a:lnTo>
                    <a:pt x="1155" y="1314"/>
                  </a:lnTo>
                  <a:lnTo>
                    <a:pt x="1155" y="1314"/>
                  </a:lnTo>
                  <a:lnTo>
                    <a:pt x="1149" y="1326"/>
                  </a:lnTo>
                  <a:lnTo>
                    <a:pt x="1143" y="1334"/>
                  </a:lnTo>
                  <a:lnTo>
                    <a:pt x="1140" y="1343"/>
                  </a:lnTo>
                  <a:lnTo>
                    <a:pt x="1138" y="1351"/>
                  </a:lnTo>
                  <a:lnTo>
                    <a:pt x="1140" y="1357"/>
                  </a:lnTo>
                  <a:lnTo>
                    <a:pt x="1144" y="1361"/>
                  </a:lnTo>
                  <a:lnTo>
                    <a:pt x="1150" y="1364"/>
                  </a:lnTo>
                  <a:lnTo>
                    <a:pt x="1161" y="1366"/>
                  </a:lnTo>
                  <a:lnTo>
                    <a:pt x="1161" y="1366"/>
                  </a:lnTo>
                  <a:lnTo>
                    <a:pt x="1168" y="1368"/>
                  </a:lnTo>
                  <a:lnTo>
                    <a:pt x="1171" y="1370"/>
                  </a:lnTo>
                  <a:lnTo>
                    <a:pt x="1171" y="1371"/>
                  </a:lnTo>
                  <a:lnTo>
                    <a:pt x="1172" y="1373"/>
                  </a:lnTo>
                  <a:lnTo>
                    <a:pt x="1171" y="1376"/>
                  </a:lnTo>
                  <a:lnTo>
                    <a:pt x="1168" y="1380"/>
                  </a:lnTo>
                  <a:lnTo>
                    <a:pt x="1162" y="1385"/>
                  </a:lnTo>
                  <a:lnTo>
                    <a:pt x="1155" y="1389"/>
                  </a:lnTo>
                  <a:lnTo>
                    <a:pt x="1144" y="1393"/>
                  </a:lnTo>
                  <a:lnTo>
                    <a:pt x="1136" y="1398"/>
                  </a:lnTo>
                  <a:lnTo>
                    <a:pt x="1136" y="1398"/>
                  </a:lnTo>
                  <a:lnTo>
                    <a:pt x="1127" y="1401"/>
                  </a:lnTo>
                  <a:lnTo>
                    <a:pt x="1124" y="1404"/>
                  </a:lnTo>
                  <a:lnTo>
                    <a:pt x="1122" y="1408"/>
                  </a:lnTo>
                  <a:lnTo>
                    <a:pt x="1125" y="1411"/>
                  </a:lnTo>
                  <a:lnTo>
                    <a:pt x="1131" y="1416"/>
                  </a:lnTo>
                  <a:lnTo>
                    <a:pt x="1140" y="1419"/>
                  </a:lnTo>
                  <a:lnTo>
                    <a:pt x="1150" y="1420"/>
                  </a:lnTo>
                  <a:lnTo>
                    <a:pt x="1164" y="1420"/>
                  </a:lnTo>
                  <a:lnTo>
                    <a:pt x="1164" y="1420"/>
                  </a:lnTo>
                  <a:lnTo>
                    <a:pt x="1169" y="1420"/>
                  </a:lnTo>
                  <a:lnTo>
                    <a:pt x="1177" y="1419"/>
                  </a:lnTo>
                  <a:lnTo>
                    <a:pt x="1193" y="1413"/>
                  </a:lnTo>
                  <a:lnTo>
                    <a:pt x="1209" y="1402"/>
                  </a:lnTo>
                  <a:lnTo>
                    <a:pt x="1227" y="1392"/>
                  </a:lnTo>
                  <a:lnTo>
                    <a:pt x="1264" y="1367"/>
                  </a:lnTo>
                  <a:lnTo>
                    <a:pt x="1283" y="1355"/>
                  </a:lnTo>
                  <a:lnTo>
                    <a:pt x="1302" y="1345"/>
                  </a:lnTo>
                  <a:lnTo>
                    <a:pt x="1302" y="1345"/>
                  </a:lnTo>
                  <a:lnTo>
                    <a:pt x="1316" y="1339"/>
                  </a:lnTo>
                  <a:lnTo>
                    <a:pt x="1327" y="1336"/>
                  </a:lnTo>
                  <a:lnTo>
                    <a:pt x="1338" y="1333"/>
                  </a:lnTo>
                  <a:lnTo>
                    <a:pt x="1350" y="1333"/>
                  </a:lnTo>
                  <a:lnTo>
                    <a:pt x="1350" y="1333"/>
                  </a:lnTo>
                  <a:lnTo>
                    <a:pt x="1364" y="1334"/>
                  </a:lnTo>
                  <a:lnTo>
                    <a:pt x="1379" y="1336"/>
                  </a:lnTo>
                  <a:lnTo>
                    <a:pt x="1379" y="1336"/>
                  </a:lnTo>
                  <a:lnTo>
                    <a:pt x="1391" y="1339"/>
                  </a:lnTo>
                  <a:lnTo>
                    <a:pt x="1400" y="1340"/>
                  </a:lnTo>
                  <a:lnTo>
                    <a:pt x="1400" y="1340"/>
                  </a:lnTo>
                  <a:lnTo>
                    <a:pt x="1404" y="1339"/>
                  </a:lnTo>
                  <a:lnTo>
                    <a:pt x="1404" y="1339"/>
                  </a:lnTo>
                  <a:lnTo>
                    <a:pt x="1406" y="1339"/>
                  </a:lnTo>
                  <a:lnTo>
                    <a:pt x="1407" y="1337"/>
                  </a:lnTo>
                  <a:lnTo>
                    <a:pt x="1407" y="1333"/>
                  </a:lnTo>
                  <a:lnTo>
                    <a:pt x="1406" y="1329"/>
                  </a:lnTo>
                  <a:lnTo>
                    <a:pt x="1404" y="1323"/>
                  </a:lnTo>
                  <a:lnTo>
                    <a:pt x="1401" y="1317"/>
                  </a:lnTo>
                  <a:lnTo>
                    <a:pt x="1400" y="1312"/>
                  </a:lnTo>
                  <a:lnTo>
                    <a:pt x="1401" y="1306"/>
                  </a:lnTo>
                  <a:lnTo>
                    <a:pt x="1403" y="1305"/>
                  </a:lnTo>
                  <a:lnTo>
                    <a:pt x="1406" y="1303"/>
                  </a:lnTo>
                  <a:lnTo>
                    <a:pt x="1406" y="1303"/>
                  </a:lnTo>
                  <a:lnTo>
                    <a:pt x="1410" y="1301"/>
                  </a:lnTo>
                  <a:lnTo>
                    <a:pt x="1410" y="1299"/>
                  </a:lnTo>
                  <a:lnTo>
                    <a:pt x="1409" y="1298"/>
                  </a:lnTo>
                  <a:lnTo>
                    <a:pt x="1406" y="1295"/>
                  </a:lnTo>
                  <a:lnTo>
                    <a:pt x="1400" y="1290"/>
                  </a:lnTo>
                  <a:lnTo>
                    <a:pt x="1394" y="1286"/>
                  </a:lnTo>
                  <a:lnTo>
                    <a:pt x="1387" y="1280"/>
                  </a:lnTo>
                  <a:lnTo>
                    <a:pt x="1379" y="1271"/>
                  </a:lnTo>
                  <a:lnTo>
                    <a:pt x="1375" y="1261"/>
                  </a:lnTo>
                  <a:lnTo>
                    <a:pt x="1375" y="1261"/>
                  </a:lnTo>
                  <a:lnTo>
                    <a:pt x="1372" y="1252"/>
                  </a:lnTo>
                  <a:lnTo>
                    <a:pt x="1372" y="1247"/>
                  </a:lnTo>
                  <a:lnTo>
                    <a:pt x="1375" y="1243"/>
                  </a:lnTo>
                  <a:lnTo>
                    <a:pt x="1379" y="1241"/>
                  </a:lnTo>
                  <a:lnTo>
                    <a:pt x="1385" y="1240"/>
                  </a:lnTo>
                  <a:lnTo>
                    <a:pt x="1390" y="1238"/>
                  </a:lnTo>
                  <a:lnTo>
                    <a:pt x="1394" y="1234"/>
                  </a:lnTo>
                  <a:lnTo>
                    <a:pt x="1398" y="1227"/>
                  </a:lnTo>
                  <a:lnTo>
                    <a:pt x="1398" y="1227"/>
                  </a:lnTo>
                  <a:lnTo>
                    <a:pt x="1400" y="1221"/>
                  </a:lnTo>
                  <a:lnTo>
                    <a:pt x="1403" y="1215"/>
                  </a:lnTo>
                  <a:lnTo>
                    <a:pt x="1407" y="1213"/>
                  </a:lnTo>
                  <a:lnTo>
                    <a:pt x="1412" y="1212"/>
                  </a:lnTo>
                  <a:lnTo>
                    <a:pt x="1412" y="1212"/>
                  </a:lnTo>
                  <a:lnTo>
                    <a:pt x="1417" y="1213"/>
                  </a:lnTo>
                  <a:lnTo>
                    <a:pt x="1423" y="1216"/>
                  </a:lnTo>
                  <a:lnTo>
                    <a:pt x="1437" y="1224"/>
                  </a:lnTo>
                  <a:lnTo>
                    <a:pt x="1437" y="1224"/>
                  </a:lnTo>
                  <a:lnTo>
                    <a:pt x="1443" y="1227"/>
                  </a:lnTo>
                  <a:lnTo>
                    <a:pt x="1448" y="1227"/>
                  </a:lnTo>
                  <a:lnTo>
                    <a:pt x="1448" y="1227"/>
                  </a:lnTo>
                  <a:lnTo>
                    <a:pt x="1457" y="1227"/>
                  </a:lnTo>
                  <a:lnTo>
                    <a:pt x="1457" y="1227"/>
                  </a:lnTo>
                  <a:lnTo>
                    <a:pt x="1465" y="1227"/>
                  </a:lnTo>
                  <a:lnTo>
                    <a:pt x="1465" y="1227"/>
                  </a:lnTo>
                  <a:lnTo>
                    <a:pt x="1471" y="1227"/>
                  </a:lnTo>
                  <a:lnTo>
                    <a:pt x="1478" y="1230"/>
                  </a:lnTo>
                  <a:lnTo>
                    <a:pt x="1482" y="1234"/>
                  </a:lnTo>
                  <a:lnTo>
                    <a:pt x="1488" y="1243"/>
                  </a:lnTo>
                  <a:lnTo>
                    <a:pt x="1488" y="1243"/>
                  </a:lnTo>
                  <a:lnTo>
                    <a:pt x="1491" y="1249"/>
                  </a:lnTo>
                  <a:lnTo>
                    <a:pt x="1494" y="1252"/>
                  </a:lnTo>
                  <a:lnTo>
                    <a:pt x="1499" y="1253"/>
                  </a:lnTo>
                  <a:lnTo>
                    <a:pt x="1502" y="1255"/>
                  </a:lnTo>
                  <a:lnTo>
                    <a:pt x="1502" y="1255"/>
                  </a:lnTo>
                  <a:lnTo>
                    <a:pt x="1508" y="1253"/>
                  </a:lnTo>
                  <a:lnTo>
                    <a:pt x="1513" y="1252"/>
                  </a:lnTo>
                  <a:lnTo>
                    <a:pt x="1513" y="1252"/>
                  </a:lnTo>
                  <a:lnTo>
                    <a:pt x="1519" y="1250"/>
                  </a:lnTo>
                  <a:lnTo>
                    <a:pt x="1527" y="1249"/>
                  </a:lnTo>
                  <a:lnTo>
                    <a:pt x="1527" y="1249"/>
                  </a:lnTo>
                  <a:lnTo>
                    <a:pt x="1534" y="1250"/>
                  </a:lnTo>
                  <a:lnTo>
                    <a:pt x="1543" y="1255"/>
                  </a:lnTo>
                  <a:lnTo>
                    <a:pt x="1543" y="1255"/>
                  </a:lnTo>
                  <a:lnTo>
                    <a:pt x="1550" y="1262"/>
                  </a:lnTo>
                  <a:lnTo>
                    <a:pt x="1552" y="1267"/>
                  </a:lnTo>
                  <a:lnTo>
                    <a:pt x="1552" y="1268"/>
                  </a:lnTo>
                  <a:lnTo>
                    <a:pt x="1552" y="1269"/>
                  </a:lnTo>
                  <a:lnTo>
                    <a:pt x="1547" y="1272"/>
                  </a:lnTo>
                  <a:lnTo>
                    <a:pt x="1531" y="1275"/>
                  </a:lnTo>
                  <a:lnTo>
                    <a:pt x="1512" y="1278"/>
                  </a:lnTo>
                  <a:lnTo>
                    <a:pt x="1512" y="1278"/>
                  </a:lnTo>
                  <a:lnTo>
                    <a:pt x="1505" y="1281"/>
                  </a:lnTo>
                  <a:lnTo>
                    <a:pt x="1500" y="1286"/>
                  </a:lnTo>
                  <a:lnTo>
                    <a:pt x="1497" y="1290"/>
                  </a:lnTo>
                  <a:lnTo>
                    <a:pt x="1497" y="1295"/>
                  </a:lnTo>
                  <a:lnTo>
                    <a:pt x="1499" y="1301"/>
                  </a:lnTo>
                  <a:lnTo>
                    <a:pt x="1500" y="1303"/>
                  </a:lnTo>
                  <a:lnTo>
                    <a:pt x="1505" y="1306"/>
                  </a:lnTo>
                  <a:lnTo>
                    <a:pt x="1509" y="1308"/>
                  </a:lnTo>
                  <a:lnTo>
                    <a:pt x="1509" y="1308"/>
                  </a:lnTo>
                  <a:lnTo>
                    <a:pt x="1513" y="1306"/>
                  </a:lnTo>
                  <a:lnTo>
                    <a:pt x="1519" y="1303"/>
                  </a:lnTo>
                  <a:lnTo>
                    <a:pt x="1519" y="1303"/>
                  </a:lnTo>
                  <a:lnTo>
                    <a:pt x="1530" y="1296"/>
                  </a:lnTo>
                  <a:lnTo>
                    <a:pt x="1539" y="1290"/>
                  </a:lnTo>
                  <a:lnTo>
                    <a:pt x="1547" y="1286"/>
                  </a:lnTo>
                  <a:lnTo>
                    <a:pt x="1556" y="1284"/>
                  </a:lnTo>
                  <a:lnTo>
                    <a:pt x="1556" y="1284"/>
                  </a:lnTo>
                  <a:lnTo>
                    <a:pt x="1561" y="1284"/>
                  </a:lnTo>
                  <a:lnTo>
                    <a:pt x="1567" y="1286"/>
                  </a:lnTo>
                  <a:lnTo>
                    <a:pt x="1571" y="1289"/>
                  </a:lnTo>
                  <a:lnTo>
                    <a:pt x="1576" y="1293"/>
                  </a:lnTo>
                  <a:lnTo>
                    <a:pt x="1576" y="1293"/>
                  </a:lnTo>
                  <a:lnTo>
                    <a:pt x="1586" y="1301"/>
                  </a:lnTo>
                  <a:lnTo>
                    <a:pt x="1590" y="1302"/>
                  </a:lnTo>
                  <a:lnTo>
                    <a:pt x="1595" y="1302"/>
                  </a:lnTo>
                  <a:lnTo>
                    <a:pt x="1595" y="1302"/>
                  </a:lnTo>
                  <a:lnTo>
                    <a:pt x="1601" y="1301"/>
                  </a:lnTo>
                  <a:lnTo>
                    <a:pt x="1605" y="1298"/>
                  </a:lnTo>
                  <a:lnTo>
                    <a:pt x="1618" y="1286"/>
                  </a:lnTo>
                  <a:lnTo>
                    <a:pt x="1618" y="1286"/>
                  </a:lnTo>
                  <a:lnTo>
                    <a:pt x="1624" y="1281"/>
                  </a:lnTo>
                  <a:lnTo>
                    <a:pt x="1629" y="1280"/>
                  </a:lnTo>
                  <a:lnTo>
                    <a:pt x="1629" y="1280"/>
                  </a:lnTo>
                  <a:lnTo>
                    <a:pt x="1630" y="1280"/>
                  </a:lnTo>
                  <a:lnTo>
                    <a:pt x="1632" y="1281"/>
                  </a:lnTo>
                  <a:lnTo>
                    <a:pt x="1633" y="1287"/>
                  </a:lnTo>
                  <a:lnTo>
                    <a:pt x="1633" y="1301"/>
                  </a:lnTo>
                  <a:lnTo>
                    <a:pt x="1633" y="1301"/>
                  </a:lnTo>
                  <a:lnTo>
                    <a:pt x="1635" y="1305"/>
                  </a:lnTo>
                  <a:lnTo>
                    <a:pt x="1639" y="1308"/>
                  </a:lnTo>
                  <a:lnTo>
                    <a:pt x="1646" y="1312"/>
                  </a:lnTo>
                  <a:lnTo>
                    <a:pt x="1657" y="1315"/>
                  </a:lnTo>
                  <a:lnTo>
                    <a:pt x="1682" y="1320"/>
                  </a:lnTo>
                  <a:lnTo>
                    <a:pt x="1713" y="1326"/>
                  </a:lnTo>
                  <a:lnTo>
                    <a:pt x="1713" y="1326"/>
                  </a:lnTo>
                  <a:lnTo>
                    <a:pt x="1734" y="1327"/>
                  </a:lnTo>
                  <a:lnTo>
                    <a:pt x="1756" y="1329"/>
                  </a:lnTo>
                  <a:lnTo>
                    <a:pt x="1756" y="1329"/>
                  </a:lnTo>
                  <a:lnTo>
                    <a:pt x="1790" y="1327"/>
                  </a:lnTo>
                  <a:lnTo>
                    <a:pt x="1822" y="1324"/>
                  </a:lnTo>
                  <a:lnTo>
                    <a:pt x="1866" y="1321"/>
                  </a:lnTo>
                  <a:lnTo>
                    <a:pt x="1866" y="1321"/>
                  </a:lnTo>
                  <a:lnTo>
                    <a:pt x="1868" y="1321"/>
                  </a:lnTo>
                  <a:lnTo>
                    <a:pt x="1868" y="1321"/>
                  </a:lnTo>
                  <a:lnTo>
                    <a:pt x="1875" y="1323"/>
                  </a:lnTo>
                  <a:lnTo>
                    <a:pt x="1880" y="1326"/>
                  </a:lnTo>
                  <a:lnTo>
                    <a:pt x="1889" y="1339"/>
                  </a:lnTo>
                  <a:lnTo>
                    <a:pt x="1894" y="1345"/>
                  </a:lnTo>
                  <a:lnTo>
                    <a:pt x="1902" y="1352"/>
                  </a:lnTo>
                  <a:lnTo>
                    <a:pt x="1914" y="1358"/>
                  </a:lnTo>
                  <a:lnTo>
                    <a:pt x="1930" y="1363"/>
                  </a:lnTo>
                  <a:lnTo>
                    <a:pt x="1930" y="1363"/>
                  </a:lnTo>
                  <a:lnTo>
                    <a:pt x="1940" y="1364"/>
                  </a:lnTo>
                  <a:lnTo>
                    <a:pt x="1940" y="1364"/>
                  </a:lnTo>
                  <a:lnTo>
                    <a:pt x="1952" y="1363"/>
                  </a:lnTo>
                  <a:lnTo>
                    <a:pt x="1961" y="1358"/>
                  </a:lnTo>
                  <a:lnTo>
                    <a:pt x="1970" y="1354"/>
                  </a:lnTo>
                  <a:lnTo>
                    <a:pt x="1979" y="1348"/>
                  </a:lnTo>
                  <a:lnTo>
                    <a:pt x="1979" y="1348"/>
                  </a:lnTo>
                  <a:lnTo>
                    <a:pt x="1992" y="1336"/>
                  </a:lnTo>
                  <a:lnTo>
                    <a:pt x="1998" y="1332"/>
                  </a:lnTo>
                  <a:lnTo>
                    <a:pt x="2005" y="1330"/>
                  </a:lnTo>
                  <a:lnTo>
                    <a:pt x="2005" y="1330"/>
                  </a:lnTo>
                  <a:lnTo>
                    <a:pt x="2010" y="1332"/>
                  </a:lnTo>
                  <a:lnTo>
                    <a:pt x="2015" y="1334"/>
                  </a:lnTo>
                  <a:lnTo>
                    <a:pt x="2015" y="1334"/>
                  </a:lnTo>
                  <a:lnTo>
                    <a:pt x="2023" y="1342"/>
                  </a:lnTo>
                  <a:lnTo>
                    <a:pt x="2026" y="1348"/>
                  </a:lnTo>
                  <a:lnTo>
                    <a:pt x="2026" y="1354"/>
                  </a:lnTo>
                  <a:lnTo>
                    <a:pt x="2023" y="1358"/>
                  </a:lnTo>
                  <a:lnTo>
                    <a:pt x="2018" y="1363"/>
                  </a:lnTo>
                  <a:lnTo>
                    <a:pt x="2013" y="1368"/>
                  </a:lnTo>
                  <a:lnTo>
                    <a:pt x="2001" y="1379"/>
                  </a:lnTo>
                  <a:lnTo>
                    <a:pt x="2001" y="1379"/>
                  </a:lnTo>
                  <a:lnTo>
                    <a:pt x="1998" y="1383"/>
                  </a:lnTo>
                  <a:lnTo>
                    <a:pt x="1998" y="1388"/>
                  </a:lnTo>
                  <a:lnTo>
                    <a:pt x="2001" y="1391"/>
                  </a:lnTo>
                  <a:lnTo>
                    <a:pt x="2007" y="1393"/>
                  </a:lnTo>
                  <a:lnTo>
                    <a:pt x="2020" y="1398"/>
                  </a:lnTo>
                  <a:lnTo>
                    <a:pt x="2036" y="1404"/>
                  </a:lnTo>
                  <a:lnTo>
                    <a:pt x="2036" y="1404"/>
                  </a:lnTo>
                  <a:lnTo>
                    <a:pt x="2076" y="1419"/>
                  </a:lnTo>
                  <a:lnTo>
                    <a:pt x="2100" y="1430"/>
                  </a:lnTo>
                  <a:lnTo>
                    <a:pt x="2110" y="1436"/>
                  </a:lnTo>
                  <a:lnTo>
                    <a:pt x="2119" y="1444"/>
                  </a:lnTo>
                  <a:lnTo>
                    <a:pt x="2119" y="1444"/>
                  </a:lnTo>
                  <a:lnTo>
                    <a:pt x="2134" y="1460"/>
                  </a:lnTo>
                  <a:lnTo>
                    <a:pt x="2148" y="1476"/>
                  </a:lnTo>
                  <a:lnTo>
                    <a:pt x="2159" y="1485"/>
                  </a:lnTo>
                  <a:lnTo>
                    <a:pt x="2171" y="1494"/>
                  </a:lnTo>
                  <a:lnTo>
                    <a:pt x="2184" y="1503"/>
                  </a:lnTo>
                  <a:lnTo>
                    <a:pt x="2202" y="1512"/>
                  </a:lnTo>
                  <a:lnTo>
                    <a:pt x="2202" y="1512"/>
                  </a:lnTo>
                  <a:lnTo>
                    <a:pt x="2210" y="1515"/>
                  </a:lnTo>
                  <a:lnTo>
                    <a:pt x="2216" y="1516"/>
                  </a:lnTo>
                  <a:lnTo>
                    <a:pt x="2216" y="1516"/>
                  </a:lnTo>
                  <a:lnTo>
                    <a:pt x="2219" y="1516"/>
                  </a:lnTo>
                  <a:lnTo>
                    <a:pt x="2222" y="1515"/>
                  </a:lnTo>
                  <a:lnTo>
                    <a:pt x="2224" y="1512"/>
                  </a:lnTo>
                  <a:lnTo>
                    <a:pt x="2225" y="1509"/>
                  </a:lnTo>
                  <a:lnTo>
                    <a:pt x="2227" y="1501"/>
                  </a:lnTo>
                  <a:lnTo>
                    <a:pt x="2225" y="1494"/>
                  </a:lnTo>
                  <a:lnTo>
                    <a:pt x="2225" y="1494"/>
                  </a:lnTo>
                  <a:lnTo>
                    <a:pt x="2225" y="1478"/>
                  </a:lnTo>
                  <a:lnTo>
                    <a:pt x="2227" y="1473"/>
                  </a:lnTo>
                  <a:lnTo>
                    <a:pt x="2228" y="1472"/>
                  </a:lnTo>
                  <a:lnTo>
                    <a:pt x="2230" y="1472"/>
                  </a:lnTo>
                  <a:lnTo>
                    <a:pt x="2230" y="1472"/>
                  </a:lnTo>
                  <a:lnTo>
                    <a:pt x="2235" y="1473"/>
                  </a:lnTo>
                  <a:lnTo>
                    <a:pt x="2241" y="1478"/>
                  </a:lnTo>
                  <a:lnTo>
                    <a:pt x="2241" y="1478"/>
                  </a:lnTo>
                  <a:lnTo>
                    <a:pt x="2255" y="1485"/>
                  </a:lnTo>
                  <a:lnTo>
                    <a:pt x="2264" y="1490"/>
                  </a:lnTo>
                  <a:lnTo>
                    <a:pt x="2268" y="1491"/>
                  </a:lnTo>
                  <a:lnTo>
                    <a:pt x="2272" y="1492"/>
                  </a:lnTo>
                  <a:lnTo>
                    <a:pt x="2277" y="1492"/>
                  </a:lnTo>
                  <a:lnTo>
                    <a:pt x="2281" y="1494"/>
                  </a:lnTo>
                  <a:lnTo>
                    <a:pt x="2289" y="1498"/>
                  </a:lnTo>
                  <a:lnTo>
                    <a:pt x="2298" y="1507"/>
                  </a:lnTo>
                  <a:lnTo>
                    <a:pt x="2298" y="1507"/>
                  </a:lnTo>
                  <a:lnTo>
                    <a:pt x="2308" y="1513"/>
                  </a:lnTo>
                  <a:lnTo>
                    <a:pt x="2314" y="1516"/>
                  </a:lnTo>
                  <a:lnTo>
                    <a:pt x="2314" y="1516"/>
                  </a:lnTo>
                  <a:lnTo>
                    <a:pt x="2317" y="1515"/>
                  </a:lnTo>
                  <a:lnTo>
                    <a:pt x="2318" y="1510"/>
                  </a:lnTo>
                  <a:lnTo>
                    <a:pt x="2318" y="1504"/>
                  </a:lnTo>
                  <a:lnTo>
                    <a:pt x="2317" y="1495"/>
                  </a:lnTo>
                  <a:lnTo>
                    <a:pt x="2312" y="1473"/>
                  </a:lnTo>
                  <a:lnTo>
                    <a:pt x="2305" y="1447"/>
                  </a:lnTo>
                  <a:lnTo>
                    <a:pt x="2305" y="1447"/>
                  </a:lnTo>
                  <a:lnTo>
                    <a:pt x="2302" y="1436"/>
                  </a:lnTo>
                  <a:lnTo>
                    <a:pt x="2301" y="1429"/>
                  </a:lnTo>
                  <a:lnTo>
                    <a:pt x="2302" y="1424"/>
                  </a:lnTo>
                  <a:lnTo>
                    <a:pt x="2303" y="1423"/>
                  </a:lnTo>
                  <a:lnTo>
                    <a:pt x="2303" y="1423"/>
                  </a:lnTo>
                  <a:lnTo>
                    <a:pt x="2306" y="1423"/>
                  </a:lnTo>
                  <a:lnTo>
                    <a:pt x="2309" y="1426"/>
                  </a:lnTo>
                  <a:lnTo>
                    <a:pt x="2317" y="1433"/>
                  </a:lnTo>
                  <a:lnTo>
                    <a:pt x="2326" y="1444"/>
                  </a:lnTo>
                  <a:lnTo>
                    <a:pt x="2333" y="1454"/>
                  </a:lnTo>
                  <a:lnTo>
                    <a:pt x="2333" y="1454"/>
                  </a:lnTo>
                  <a:lnTo>
                    <a:pt x="2337" y="1463"/>
                  </a:lnTo>
                  <a:lnTo>
                    <a:pt x="2340" y="1473"/>
                  </a:lnTo>
                  <a:lnTo>
                    <a:pt x="2343" y="1485"/>
                  </a:lnTo>
                  <a:lnTo>
                    <a:pt x="2343" y="1497"/>
                  </a:lnTo>
                  <a:lnTo>
                    <a:pt x="2343" y="1510"/>
                  </a:lnTo>
                  <a:lnTo>
                    <a:pt x="2342" y="1522"/>
                  </a:lnTo>
                  <a:lnTo>
                    <a:pt x="2340" y="1535"/>
                  </a:lnTo>
                  <a:lnTo>
                    <a:pt x="2337" y="1546"/>
                  </a:lnTo>
                  <a:lnTo>
                    <a:pt x="2337" y="1546"/>
                  </a:lnTo>
                  <a:lnTo>
                    <a:pt x="2334" y="1552"/>
                  </a:lnTo>
                  <a:lnTo>
                    <a:pt x="2330" y="1556"/>
                  </a:lnTo>
                  <a:lnTo>
                    <a:pt x="2324" y="1559"/>
                  </a:lnTo>
                  <a:lnTo>
                    <a:pt x="2318" y="1559"/>
                  </a:lnTo>
                  <a:lnTo>
                    <a:pt x="2318" y="1559"/>
                  </a:lnTo>
                  <a:lnTo>
                    <a:pt x="2312" y="1559"/>
                  </a:lnTo>
                  <a:lnTo>
                    <a:pt x="2306" y="1556"/>
                  </a:lnTo>
                  <a:lnTo>
                    <a:pt x="2301" y="1555"/>
                  </a:lnTo>
                  <a:lnTo>
                    <a:pt x="2295" y="1552"/>
                  </a:lnTo>
                  <a:lnTo>
                    <a:pt x="2290" y="1547"/>
                  </a:lnTo>
                  <a:lnTo>
                    <a:pt x="2287" y="1543"/>
                  </a:lnTo>
                  <a:lnTo>
                    <a:pt x="2286" y="1538"/>
                  </a:lnTo>
                  <a:lnTo>
                    <a:pt x="2286" y="1535"/>
                  </a:lnTo>
                  <a:lnTo>
                    <a:pt x="2286" y="1535"/>
                  </a:lnTo>
                  <a:lnTo>
                    <a:pt x="2286" y="1531"/>
                  </a:lnTo>
                  <a:lnTo>
                    <a:pt x="2283" y="1528"/>
                  </a:lnTo>
                  <a:lnTo>
                    <a:pt x="2278" y="1526"/>
                  </a:lnTo>
                  <a:lnTo>
                    <a:pt x="2272" y="1526"/>
                  </a:lnTo>
                  <a:lnTo>
                    <a:pt x="2272" y="1526"/>
                  </a:lnTo>
                  <a:lnTo>
                    <a:pt x="2262" y="1528"/>
                  </a:lnTo>
                  <a:lnTo>
                    <a:pt x="2250" y="1532"/>
                  </a:lnTo>
                  <a:lnTo>
                    <a:pt x="2246" y="1535"/>
                  </a:lnTo>
                  <a:lnTo>
                    <a:pt x="2241" y="1538"/>
                  </a:lnTo>
                  <a:lnTo>
                    <a:pt x="2238" y="1543"/>
                  </a:lnTo>
                  <a:lnTo>
                    <a:pt x="2237" y="1547"/>
                  </a:lnTo>
                  <a:lnTo>
                    <a:pt x="2237" y="1547"/>
                  </a:lnTo>
                  <a:lnTo>
                    <a:pt x="2238" y="1556"/>
                  </a:lnTo>
                  <a:lnTo>
                    <a:pt x="2241" y="1566"/>
                  </a:lnTo>
                  <a:lnTo>
                    <a:pt x="2249" y="1578"/>
                  </a:lnTo>
                  <a:lnTo>
                    <a:pt x="2256" y="1589"/>
                  </a:lnTo>
                  <a:lnTo>
                    <a:pt x="2265" y="1599"/>
                  </a:lnTo>
                  <a:lnTo>
                    <a:pt x="2275" y="1606"/>
                  </a:lnTo>
                  <a:lnTo>
                    <a:pt x="2286" y="1612"/>
                  </a:lnTo>
                  <a:lnTo>
                    <a:pt x="2295" y="1616"/>
                  </a:lnTo>
                  <a:lnTo>
                    <a:pt x="2295" y="1616"/>
                  </a:lnTo>
                  <a:lnTo>
                    <a:pt x="2299" y="1618"/>
                  </a:lnTo>
                  <a:lnTo>
                    <a:pt x="2302" y="1619"/>
                  </a:lnTo>
                  <a:lnTo>
                    <a:pt x="2305" y="1622"/>
                  </a:lnTo>
                  <a:lnTo>
                    <a:pt x="2306" y="1625"/>
                  </a:lnTo>
                  <a:lnTo>
                    <a:pt x="2309" y="1633"/>
                  </a:lnTo>
                  <a:lnTo>
                    <a:pt x="2309" y="1640"/>
                  </a:lnTo>
                  <a:lnTo>
                    <a:pt x="2311" y="1656"/>
                  </a:lnTo>
                  <a:lnTo>
                    <a:pt x="2312" y="1661"/>
                  </a:lnTo>
                  <a:lnTo>
                    <a:pt x="2314" y="1664"/>
                  </a:lnTo>
                  <a:lnTo>
                    <a:pt x="2317" y="1665"/>
                  </a:lnTo>
                  <a:lnTo>
                    <a:pt x="2317" y="1665"/>
                  </a:lnTo>
                  <a:lnTo>
                    <a:pt x="2324" y="1668"/>
                  </a:lnTo>
                  <a:lnTo>
                    <a:pt x="2329" y="1674"/>
                  </a:lnTo>
                  <a:lnTo>
                    <a:pt x="2333" y="1680"/>
                  </a:lnTo>
                  <a:lnTo>
                    <a:pt x="2336" y="1687"/>
                  </a:lnTo>
                  <a:lnTo>
                    <a:pt x="2342" y="1701"/>
                  </a:lnTo>
                  <a:lnTo>
                    <a:pt x="2345" y="1705"/>
                  </a:lnTo>
                  <a:lnTo>
                    <a:pt x="2348" y="1707"/>
                  </a:lnTo>
                  <a:lnTo>
                    <a:pt x="2348" y="1707"/>
                  </a:lnTo>
                  <a:lnTo>
                    <a:pt x="2349" y="1705"/>
                  </a:lnTo>
                  <a:lnTo>
                    <a:pt x="2349" y="1705"/>
                  </a:lnTo>
                  <a:lnTo>
                    <a:pt x="2352" y="1704"/>
                  </a:lnTo>
                  <a:lnTo>
                    <a:pt x="2354" y="1701"/>
                  </a:lnTo>
                  <a:lnTo>
                    <a:pt x="2357" y="1693"/>
                  </a:lnTo>
                  <a:lnTo>
                    <a:pt x="2357" y="1684"/>
                  </a:lnTo>
                  <a:lnTo>
                    <a:pt x="2357" y="1673"/>
                  </a:lnTo>
                  <a:lnTo>
                    <a:pt x="2355" y="1661"/>
                  </a:lnTo>
                  <a:lnTo>
                    <a:pt x="2352" y="1649"/>
                  </a:lnTo>
                  <a:lnTo>
                    <a:pt x="2348" y="1639"/>
                  </a:lnTo>
                  <a:lnTo>
                    <a:pt x="2343" y="1628"/>
                  </a:lnTo>
                  <a:lnTo>
                    <a:pt x="2343" y="1628"/>
                  </a:lnTo>
                  <a:lnTo>
                    <a:pt x="2339" y="1621"/>
                  </a:lnTo>
                  <a:lnTo>
                    <a:pt x="2337" y="1614"/>
                  </a:lnTo>
                  <a:lnTo>
                    <a:pt x="2336" y="1605"/>
                  </a:lnTo>
                  <a:lnTo>
                    <a:pt x="2336" y="1597"/>
                  </a:lnTo>
                  <a:lnTo>
                    <a:pt x="2337" y="1591"/>
                  </a:lnTo>
                  <a:lnTo>
                    <a:pt x="2340" y="1586"/>
                  </a:lnTo>
                  <a:lnTo>
                    <a:pt x="2345" y="1582"/>
                  </a:lnTo>
                  <a:lnTo>
                    <a:pt x="2349" y="1581"/>
                  </a:lnTo>
                  <a:lnTo>
                    <a:pt x="2349" y="1581"/>
                  </a:lnTo>
                  <a:lnTo>
                    <a:pt x="2355" y="1582"/>
                  </a:lnTo>
                  <a:lnTo>
                    <a:pt x="2355" y="1582"/>
                  </a:lnTo>
                  <a:lnTo>
                    <a:pt x="2358" y="1584"/>
                  </a:lnTo>
                  <a:lnTo>
                    <a:pt x="2360" y="1586"/>
                  </a:lnTo>
                  <a:lnTo>
                    <a:pt x="2363" y="1591"/>
                  </a:lnTo>
                  <a:lnTo>
                    <a:pt x="2364" y="1597"/>
                  </a:lnTo>
                  <a:lnTo>
                    <a:pt x="2363" y="1605"/>
                  </a:lnTo>
                  <a:lnTo>
                    <a:pt x="2361" y="1621"/>
                  </a:lnTo>
                  <a:lnTo>
                    <a:pt x="2361" y="1627"/>
                  </a:lnTo>
                  <a:lnTo>
                    <a:pt x="2364" y="1631"/>
                  </a:lnTo>
                  <a:lnTo>
                    <a:pt x="2364" y="1631"/>
                  </a:lnTo>
                  <a:lnTo>
                    <a:pt x="2367" y="1634"/>
                  </a:lnTo>
                  <a:lnTo>
                    <a:pt x="2370" y="1634"/>
                  </a:lnTo>
                  <a:lnTo>
                    <a:pt x="2370" y="1634"/>
                  </a:lnTo>
                  <a:lnTo>
                    <a:pt x="2373" y="1634"/>
                  </a:lnTo>
                  <a:lnTo>
                    <a:pt x="2376" y="1633"/>
                  </a:lnTo>
                  <a:lnTo>
                    <a:pt x="2385" y="1625"/>
                  </a:lnTo>
                  <a:lnTo>
                    <a:pt x="2393" y="1616"/>
                  </a:lnTo>
                  <a:lnTo>
                    <a:pt x="2407" y="1609"/>
                  </a:lnTo>
                  <a:lnTo>
                    <a:pt x="2407" y="1609"/>
                  </a:lnTo>
                  <a:lnTo>
                    <a:pt x="2410" y="1606"/>
                  </a:lnTo>
                  <a:lnTo>
                    <a:pt x="2413" y="1603"/>
                  </a:lnTo>
                  <a:lnTo>
                    <a:pt x="2414" y="1599"/>
                  </a:lnTo>
                  <a:lnTo>
                    <a:pt x="2414" y="1596"/>
                  </a:lnTo>
                  <a:lnTo>
                    <a:pt x="2413" y="1587"/>
                  </a:lnTo>
                  <a:lnTo>
                    <a:pt x="2411" y="1577"/>
                  </a:lnTo>
                  <a:lnTo>
                    <a:pt x="2405" y="1557"/>
                  </a:lnTo>
                  <a:lnTo>
                    <a:pt x="2404" y="1549"/>
                  </a:lnTo>
                  <a:lnTo>
                    <a:pt x="2405" y="1541"/>
                  </a:lnTo>
                  <a:lnTo>
                    <a:pt x="2405" y="1541"/>
                  </a:lnTo>
                  <a:lnTo>
                    <a:pt x="2407" y="1537"/>
                  </a:lnTo>
                  <a:lnTo>
                    <a:pt x="2411" y="1535"/>
                  </a:lnTo>
                  <a:lnTo>
                    <a:pt x="2411" y="1535"/>
                  </a:lnTo>
                  <a:lnTo>
                    <a:pt x="2416" y="1537"/>
                  </a:lnTo>
                  <a:lnTo>
                    <a:pt x="2420" y="1541"/>
                  </a:lnTo>
                  <a:lnTo>
                    <a:pt x="2424" y="1546"/>
                  </a:lnTo>
                  <a:lnTo>
                    <a:pt x="2430" y="1553"/>
                  </a:lnTo>
                  <a:lnTo>
                    <a:pt x="2439" y="1571"/>
                  </a:lnTo>
                  <a:lnTo>
                    <a:pt x="2447" y="1590"/>
                  </a:lnTo>
                  <a:lnTo>
                    <a:pt x="2447" y="1590"/>
                  </a:lnTo>
                  <a:lnTo>
                    <a:pt x="2448" y="1600"/>
                  </a:lnTo>
                  <a:lnTo>
                    <a:pt x="2447" y="1609"/>
                  </a:lnTo>
                  <a:lnTo>
                    <a:pt x="2444" y="1615"/>
                  </a:lnTo>
                  <a:lnTo>
                    <a:pt x="2439" y="1619"/>
                  </a:lnTo>
                  <a:lnTo>
                    <a:pt x="2429" y="1628"/>
                  </a:lnTo>
                  <a:lnTo>
                    <a:pt x="2424" y="1633"/>
                  </a:lnTo>
                  <a:lnTo>
                    <a:pt x="2423" y="1639"/>
                  </a:lnTo>
                  <a:lnTo>
                    <a:pt x="2423" y="1639"/>
                  </a:lnTo>
                  <a:lnTo>
                    <a:pt x="2422" y="1643"/>
                  </a:lnTo>
                  <a:lnTo>
                    <a:pt x="2419" y="1647"/>
                  </a:lnTo>
                  <a:lnTo>
                    <a:pt x="2414" y="1649"/>
                  </a:lnTo>
                  <a:lnTo>
                    <a:pt x="2407" y="1650"/>
                  </a:lnTo>
                  <a:lnTo>
                    <a:pt x="2395" y="1652"/>
                  </a:lnTo>
                  <a:lnTo>
                    <a:pt x="2389" y="1653"/>
                  </a:lnTo>
                  <a:lnTo>
                    <a:pt x="2385" y="1656"/>
                  </a:lnTo>
                  <a:lnTo>
                    <a:pt x="2385" y="1656"/>
                  </a:lnTo>
                  <a:lnTo>
                    <a:pt x="2382" y="1662"/>
                  </a:lnTo>
                  <a:lnTo>
                    <a:pt x="2380" y="1673"/>
                  </a:lnTo>
                  <a:lnTo>
                    <a:pt x="2379" y="1684"/>
                  </a:lnTo>
                  <a:lnTo>
                    <a:pt x="2380" y="1696"/>
                  </a:lnTo>
                  <a:lnTo>
                    <a:pt x="2382" y="1710"/>
                  </a:lnTo>
                  <a:lnTo>
                    <a:pt x="2385" y="1720"/>
                  </a:lnTo>
                  <a:lnTo>
                    <a:pt x="2388" y="1727"/>
                  </a:lnTo>
                  <a:lnTo>
                    <a:pt x="2391" y="1729"/>
                  </a:lnTo>
                  <a:lnTo>
                    <a:pt x="2392" y="1730"/>
                  </a:lnTo>
                  <a:lnTo>
                    <a:pt x="2392" y="1730"/>
                  </a:lnTo>
                  <a:lnTo>
                    <a:pt x="2392" y="1730"/>
                  </a:lnTo>
                  <a:lnTo>
                    <a:pt x="2392" y="1730"/>
                  </a:lnTo>
                  <a:lnTo>
                    <a:pt x="2397" y="1729"/>
                  </a:lnTo>
                  <a:lnTo>
                    <a:pt x="2399" y="1726"/>
                  </a:lnTo>
                  <a:lnTo>
                    <a:pt x="2405" y="1714"/>
                  </a:lnTo>
                  <a:lnTo>
                    <a:pt x="2405" y="1714"/>
                  </a:lnTo>
                  <a:lnTo>
                    <a:pt x="2411" y="1704"/>
                  </a:lnTo>
                  <a:lnTo>
                    <a:pt x="2413" y="1699"/>
                  </a:lnTo>
                  <a:lnTo>
                    <a:pt x="2416" y="1698"/>
                  </a:lnTo>
                  <a:lnTo>
                    <a:pt x="2416" y="1698"/>
                  </a:lnTo>
                  <a:lnTo>
                    <a:pt x="2419" y="1699"/>
                  </a:lnTo>
                  <a:lnTo>
                    <a:pt x="2420" y="1705"/>
                  </a:lnTo>
                  <a:lnTo>
                    <a:pt x="2420" y="1705"/>
                  </a:lnTo>
                  <a:lnTo>
                    <a:pt x="2423" y="1711"/>
                  </a:lnTo>
                  <a:lnTo>
                    <a:pt x="2426" y="1712"/>
                  </a:lnTo>
                  <a:lnTo>
                    <a:pt x="2426" y="1712"/>
                  </a:lnTo>
                  <a:lnTo>
                    <a:pt x="2430" y="1711"/>
                  </a:lnTo>
                  <a:lnTo>
                    <a:pt x="2435" y="1708"/>
                  </a:lnTo>
                  <a:lnTo>
                    <a:pt x="2444" y="1701"/>
                  </a:lnTo>
                  <a:lnTo>
                    <a:pt x="2444" y="1701"/>
                  </a:lnTo>
                  <a:lnTo>
                    <a:pt x="2453" y="1693"/>
                  </a:lnTo>
                  <a:lnTo>
                    <a:pt x="2456" y="1690"/>
                  </a:lnTo>
                  <a:lnTo>
                    <a:pt x="2460" y="1690"/>
                  </a:lnTo>
                  <a:lnTo>
                    <a:pt x="2460" y="1690"/>
                  </a:lnTo>
                  <a:lnTo>
                    <a:pt x="2463" y="1692"/>
                  </a:lnTo>
                  <a:lnTo>
                    <a:pt x="2466" y="1696"/>
                  </a:lnTo>
                  <a:lnTo>
                    <a:pt x="2466" y="1696"/>
                  </a:lnTo>
                  <a:lnTo>
                    <a:pt x="2469" y="1705"/>
                  </a:lnTo>
                  <a:lnTo>
                    <a:pt x="2475" y="1712"/>
                  </a:lnTo>
                  <a:lnTo>
                    <a:pt x="2482" y="1721"/>
                  </a:lnTo>
                  <a:lnTo>
                    <a:pt x="2489" y="1729"/>
                  </a:lnTo>
                  <a:lnTo>
                    <a:pt x="2498" y="1735"/>
                  </a:lnTo>
                  <a:lnTo>
                    <a:pt x="2506" y="1739"/>
                  </a:lnTo>
                  <a:lnTo>
                    <a:pt x="2513" y="1742"/>
                  </a:lnTo>
                  <a:lnTo>
                    <a:pt x="2521" y="1744"/>
                  </a:lnTo>
                  <a:lnTo>
                    <a:pt x="2521" y="1744"/>
                  </a:lnTo>
                  <a:lnTo>
                    <a:pt x="2525" y="1744"/>
                  </a:lnTo>
                  <a:lnTo>
                    <a:pt x="2525" y="1744"/>
                  </a:lnTo>
                  <a:lnTo>
                    <a:pt x="2529" y="1739"/>
                  </a:lnTo>
                  <a:lnTo>
                    <a:pt x="2529" y="1735"/>
                  </a:lnTo>
                  <a:lnTo>
                    <a:pt x="2528" y="1730"/>
                  </a:lnTo>
                  <a:lnTo>
                    <a:pt x="2525" y="1724"/>
                  </a:lnTo>
                  <a:lnTo>
                    <a:pt x="2519" y="1718"/>
                  </a:lnTo>
                  <a:lnTo>
                    <a:pt x="2513" y="1714"/>
                  </a:lnTo>
                  <a:lnTo>
                    <a:pt x="2504" y="1710"/>
                  </a:lnTo>
                  <a:lnTo>
                    <a:pt x="2497" y="1708"/>
                  </a:lnTo>
                  <a:lnTo>
                    <a:pt x="2497" y="1708"/>
                  </a:lnTo>
                  <a:lnTo>
                    <a:pt x="2489" y="1707"/>
                  </a:lnTo>
                  <a:lnTo>
                    <a:pt x="2485" y="1702"/>
                  </a:lnTo>
                  <a:lnTo>
                    <a:pt x="2482" y="1696"/>
                  </a:lnTo>
                  <a:lnTo>
                    <a:pt x="2482" y="1689"/>
                  </a:lnTo>
                  <a:lnTo>
                    <a:pt x="2484" y="1681"/>
                  </a:lnTo>
                  <a:lnTo>
                    <a:pt x="2487" y="1676"/>
                  </a:lnTo>
                  <a:lnTo>
                    <a:pt x="2491" y="1671"/>
                  </a:lnTo>
                  <a:lnTo>
                    <a:pt x="2498" y="1670"/>
                  </a:lnTo>
                  <a:lnTo>
                    <a:pt x="2498" y="1670"/>
                  </a:lnTo>
                  <a:lnTo>
                    <a:pt x="2500" y="1670"/>
                  </a:lnTo>
                  <a:lnTo>
                    <a:pt x="2500" y="1670"/>
                  </a:lnTo>
                  <a:lnTo>
                    <a:pt x="2503" y="1670"/>
                  </a:lnTo>
                  <a:lnTo>
                    <a:pt x="2507" y="1671"/>
                  </a:lnTo>
                  <a:lnTo>
                    <a:pt x="2516" y="1677"/>
                  </a:lnTo>
                  <a:lnTo>
                    <a:pt x="2526" y="1687"/>
                  </a:lnTo>
                  <a:lnTo>
                    <a:pt x="2534" y="1698"/>
                  </a:lnTo>
                  <a:lnTo>
                    <a:pt x="2543" y="1710"/>
                  </a:lnTo>
                  <a:lnTo>
                    <a:pt x="2549" y="1721"/>
                  </a:lnTo>
                  <a:lnTo>
                    <a:pt x="2552" y="1732"/>
                  </a:lnTo>
                  <a:lnTo>
                    <a:pt x="2553" y="1739"/>
                  </a:lnTo>
                  <a:lnTo>
                    <a:pt x="2553" y="1739"/>
                  </a:lnTo>
                  <a:lnTo>
                    <a:pt x="2552" y="1746"/>
                  </a:lnTo>
                  <a:lnTo>
                    <a:pt x="2550" y="1751"/>
                  </a:lnTo>
                  <a:lnTo>
                    <a:pt x="2546" y="1754"/>
                  </a:lnTo>
                  <a:lnTo>
                    <a:pt x="2541" y="1758"/>
                  </a:lnTo>
                  <a:lnTo>
                    <a:pt x="2529" y="1764"/>
                  </a:lnTo>
                  <a:lnTo>
                    <a:pt x="2523" y="1770"/>
                  </a:lnTo>
                  <a:lnTo>
                    <a:pt x="2518" y="1776"/>
                  </a:lnTo>
                  <a:lnTo>
                    <a:pt x="2518" y="1776"/>
                  </a:lnTo>
                  <a:lnTo>
                    <a:pt x="2513" y="1779"/>
                  </a:lnTo>
                  <a:lnTo>
                    <a:pt x="2509" y="1780"/>
                  </a:lnTo>
                  <a:lnTo>
                    <a:pt x="2509" y="1780"/>
                  </a:lnTo>
                  <a:lnTo>
                    <a:pt x="2503" y="1779"/>
                  </a:lnTo>
                  <a:lnTo>
                    <a:pt x="2497" y="1775"/>
                  </a:lnTo>
                  <a:lnTo>
                    <a:pt x="2484" y="1763"/>
                  </a:lnTo>
                  <a:lnTo>
                    <a:pt x="2484" y="1763"/>
                  </a:lnTo>
                  <a:lnTo>
                    <a:pt x="2470" y="1751"/>
                  </a:lnTo>
                  <a:lnTo>
                    <a:pt x="2463" y="1748"/>
                  </a:lnTo>
                  <a:lnTo>
                    <a:pt x="2457" y="1746"/>
                  </a:lnTo>
                  <a:lnTo>
                    <a:pt x="2457" y="1746"/>
                  </a:lnTo>
                  <a:lnTo>
                    <a:pt x="2456" y="1746"/>
                  </a:lnTo>
                  <a:lnTo>
                    <a:pt x="2456" y="1746"/>
                  </a:lnTo>
                  <a:lnTo>
                    <a:pt x="2453" y="1746"/>
                  </a:lnTo>
                  <a:lnTo>
                    <a:pt x="2451" y="1748"/>
                  </a:lnTo>
                  <a:lnTo>
                    <a:pt x="2448" y="1749"/>
                  </a:lnTo>
                  <a:lnTo>
                    <a:pt x="2448" y="1752"/>
                  </a:lnTo>
                  <a:lnTo>
                    <a:pt x="2448" y="1758"/>
                  </a:lnTo>
                  <a:lnTo>
                    <a:pt x="2450" y="1766"/>
                  </a:lnTo>
                  <a:lnTo>
                    <a:pt x="2457" y="1783"/>
                  </a:lnTo>
                  <a:lnTo>
                    <a:pt x="2466" y="1801"/>
                  </a:lnTo>
                  <a:lnTo>
                    <a:pt x="2466" y="1801"/>
                  </a:lnTo>
                  <a:lnTo>
                    <a:pt x="2467" y="1805"/>
                  </a:lnTo>
                  <a:lnTo>
                    <a:pt x="2467" y="1810"/>
                  </a:lnTo>
                  <a:lnTo>
                    <a:pt x="2466" y="1819"/>
                  </a:lnTo>
                  <a:lnTo>
                    <a:pt x="2460" y="1836"/>
                  </a:lnTo>
                  <a:lnTo>
                    <a:pt x="2457" y="1845"/>
                  </a:lnTo>
                  <a:lnTo>
                    <a:pt x="2457" y="1854"/>
                  </a:lnTo>
                  <a:lnTo>
                    <a:pt x="2458" y="1859"/>
                  </a:lnTo>
                  <a:lnTo>
                    <a:pt x="2460" y="1863"/>
                  </a:lnTo>
                  <a:lnTo>
                    <a:pt x="2463" y="1866"/>
                  </a:lnTo>
                  <a:lnTo>
                    <a:pt x="2467" y="1869"/>
                  </a:lnTo>
                  <a:lnTo>
                    <a:pt x="2467" y="1869"/>
                  </a:lnTo>
                  <a:lnTo>
                    <a:pt x="2475" y="1873"/>
                  </a:lnTo>
                  <a:lnTo>
                    <a:pt x="2481" y="1875"/>
                  </a:lnTo>
                  <a:lnTo>
                    <a:pt x="2481" y="1875"/>
                  </a:lnTo>
                  <a:lnTo>
                    <a:pt x="2484" y="1873"/>
                  </a:lnTo>
                  <a:lnTo>
                    <a:pt x="2487" y="1872"/>
                  </a:lnTo>
                  <a:lnTo>
                    <a:pt x="2487" y="1869"/>
                  </a:lnTo>
                  <a:lnTo>
                    <a:pt x="2488" y="1865"/>
                  </a:lnTo>
                  <a:lnTo>
                    <a:pt x="2489" y="1854"/>
                  </a:lnTo>
                  <a:lnTo>
                    <a:pt x="2491" y="1845"/>
                  </a:lnTo>
                  <a:lnTo>
                    <a:pt x="2491" y="1845"/>
                  </a:lnTo>
                  <a:lnTo>
                    <a:pt x="2494" y="1842"/>
                  </a:lnTo>
                  <a:lnTo>
                    <a:pt x="2497" y="1841"/>
                  </a:lnTo>
                  <a:lnTo>
                    <a:pt x="2497" y="1841"/>
                  </a:lnTo>
                  <a:lnTo>
                    <a:pt x="2504" y="1844"/>
                  </a:lnTo>
                  <a:lnTo>
                    <a:pt x="2513" y="1848"/>
                  </a:lnTo>
                  <a:lnTo>
                    <a:pt x="2529" y="1860"/>
                  </a:lnTo>
                  <a:lnTo>
                    <a:pt x="2529" y="1860"/>
                  </a:lnTo>
                  <a:lnTo>
                    <a:pt x="2534" y="1862"/>
                  </a:lnTo>
                  <a:lnTo>
                    <a:pt x="2534" y="1862"/>
                  </a:lnTo>
                  <a:lnTo>
                    <a:pt x="2537" y="1860"/>
                  </a:lnTo>
                  <a:lnTo>
                    <a:pt x="2540" y="1857"/>
                  </a:lnTo>
                  <a:lnTo>
                    <a:pt x="2543" y="1847"/>
                  </a:lnTo>
                  <a:lnTo>
                    <a:pt x="2546" y="1832"/>
                  </a:lnTo>
                  <a:lnTo>
                    <a:pt x="2546" y="1822"/>
                  </a:lnTo>
                  <a:lnTo>
                    <a:pt x="2546" y="1822"/>
                  </a:lnTo>
                  <a:lnTo>
                    <a:pt x="2546" y="1817"/>
                  </a:lnTo>
                  <a:lnTo>
                    <a:pt x="2547" y="1816"/>
                  </a:lnTo>
                  <a:lnTo>
                    <a:pt x="2550" y="1814"/>
                  </a:lnTo>
                  <a:lnTo>
                    <a:pt x="2553" y="1814"/>
                  </a:lnTo>
                  <a:lnTo>
                    <a:pt x="2553" y="1814"/>
                  </a:lnTo>
                  <a:lnTo>
                    <a:pt x="2559" y="1816"/>
                  </a:lnTo>
                  <a:lnTo>
                    <a:pt x="2566" y="1819"/>
                  </a:lnTo>
                  <a:lnTo>
                    <a:pt x="2575" y="1825"/>
                  </a:lnTo>
                  <a:lnTo>
                    <a:pt x="2581" y="1834"/>
                  </a:lnTo>
                  <a:lnTo>
                    <a:pt x="2581" y="1834"/>
                  </a:lnTo>
                  <a:lnTo>
                    <a:pt x="2584" y="1838"/>
                  </a:lnTo>
                  <a:lnTo>
                    <a:pt x="2587" y="1838"/>
                  </a:lnTo>
                  <a:lnTo>
                    <a:pt x="2587" y="1838"/>
                  </a:lnTo>
                  <a:lnTo>
                    <a:pt x="2590" y="1838"/>
                  </a:lnTo>
                  <a:lnTo>
                    <a:pt x="2593" y="1835"/>
                  </a:lnTo>
                  <a:lnTo>
                    <a:pt x="2597" y="1828"/>
                  </a:lnTo>
                  <a:lnTo>
                    <a:pt x="2597" y="1828"/>
                  </a:lnTo>
                  <a:lnTo>
                    <a:pt x="2603" y="1820"/>
                  </a:lnTo>
                  <a:lnTo>
                    <a:pt x="2608" y="1817"/>
                  </a:lnTo>
                  <a:lnTo>
                    <a:pt x="2612" y="1816"/>
                  </a:lnTo>
                  <a:lnTo>
                    <a:pt x="2612" y="1816"/>
                  </a:lnTo>
                  <a:lnTo>
                    <a:pt x="2613" y="1816"/>
                  </a:lnTo>
                  <a:lnTo>
                    <a:pt x="2613" y="1816"/>
                  </a:lnTo>
                  <a:lnTo>
                    <a:pt x="2620" y="1819"/>
                  </a:lnTo>
                  <a:lnTo>
                    <a:pt x="2622" y="1823"/>
                  </a:lnTo>
                  <a:lnTo>
                    <a:pt x="2624" y="1829"/>
                  </a:lnTo>
                  <a:lnTo>
                    <a:pt x="2624" y="1836"/>
                  </a:lnTo>
                  <a:lnTo>
                    <a:pt x="2622" y="1851"/>
                  </a:lnTo>
                  <a:lnTo>
                    <a:pt x="2621" y="1866"/>
                  </a:lnTo>
                  <a:lnTo>
                    <a:pt x="2621" y="1866"/>
                  </a:lnTo>
                  <a:lnTo>
                    <a:pt x="2621" y="1870"/>
                  </a:lnTo>
                  <a:lnTo>
                    <a:pt x="2625" y="1872"/>
                  </a:lnTo>
                  <a:lnTo>
                    <a:pt x="2625" y="1872"/>
                  </a:lnTo>
                  <a:lnTo>
                    <a:pt x="2630" y="1870"/>
                  </a:lnTo>
                  <a:lnTo>
                    <a:pt x="2636" y="1869"/>
                  </a:lnTo>
                  <a:lnTo>
                    <a:pt x="2636" y="1869"/>
                  </a:lnTo>
                  <a:lnTo>
                    <a:pt x="2642" y="1866"/>
                  </a:lnTo>
                  <a:lnTo>
                    <a:pt x="2647" y="1865"/>
                  </a:lnTo>
                  <a:lnTo>
                    <a:pt x="2647" y="1865"/>
                  </a:lnTo>
                  <a:lnTo>
                    <a:pt x="2649" y="1865"/>
                  </a:lnTo>
                  <a:lnTo>
                    <a:pt x="2650" y="1866"/>
                  </a:lnTo>
                  <a:lnTo>
                    <a:pt x="2650" y="1870"/>
                  </a:lnTo>
                  <a:lnTo>
                    <a:pt x="2650" y="1870"/>
                  </a:lnTo>
                  <a:lnTo>
                    <a:pt x="2650" y="1879"/>
                  </a:lnTo>
                  <a:lnTo>
                    <a:pt x="2650" y="1879"/>
                  </a:lnTo>
                  <a:lnTo>
                    <a:pt x="2650" y="1879"/>
                  </a:lnTo>
                  <a:lnTo>
                    <a:pt x="2661" y="1872"/>
                  </a:lnTo>
                  <a:lnTo>
                    <a:pt x="2661" y="1872"/>
                  </a:lnTo>
                  <a:lnTo>
                    <a:pt x="2698" y="1845"/>
                  </a:lnTo>
                  <a:lnTo>
                    <a:pt x="2698" y="1845"/>
                  </a:lnTo>
                  <a:lnTo>
                    <a:pt x="2704" y="1841"/>
                  </a:lnTo>
                  <a:lnTo>
                    <a:pt x="2707" y="1836"/>
                  </a:lnTo>
                  <a:lnTo>
                    <a:pt x="2708" y="1834"/>
                  </a:lnTo>
                  <a:lnTo>
                    <a:pt x="2708" y="1829"/>
                  </a:lnTo>
                  <a:lnTo>
                    <a:pt x="2708" y="1825"/>
                  </a:lnTo>
                  <a:lnTo>
                    <a:pt x="2705" y="1822"/>
                  </a:lnTo>
                  <a:lnTo>
                    <a:pt x="2699" y="1814"/>
                  </a:lnTo>
                  <a:lnTo>
                    <a:pt x="2692" y="1807"/>
                  </a:lnTo>
                  <a:lnTo>
                    <a:pt x="2686" y="1798"/>
                  </a:lnTo>
                  <a:lnTo>
                    <a:pt x="2684" y="1795"/>
                  </a:lnTo>
                  <a:lnTo>
                    <a:pt x="2683" y="1791"/>
                  </a:lnTo>
                  <a:lnTo>
                    <a:pt x="2683" y="1785"/>
                  </a:lnTo>
                  <a:lnTo>
                    <a:pt x="2683" y="1780"/>
                  </a:lnTo>
                  <a:lnTo>
                    <a:pt x="2683" y="1780"/>
                  </a:lnTo>
                  <a:lnTo>
                    <a:pt x="2687" y="1771"/>
                  </a:lnTo>
                  <a:lnTo>
                    <a:pt x="2689" y="1763"/>
                  </a:lnTo>
                  <a:lnTo>
                    <a:pt x="2689" y="1754"/>
                  </a:lnTo>
                  <a:lnTo>
                    <a:pt x="2684" y="1746"/>
                  </a:lnTo>
                  <a:lnTo>
                    <a:pt x="2684" y="1746"/>
                  </a:lnTo>
                  <a:lnTo>
                    <a:pt x="2680" y="1739"/>
                  </a:lnTo>
                  <a:lnTo>
                    <a:pt x="2671" y="1732"/>
                  </a:lnTo>
                  <a:lnTo>
                    <a:pt x="2658" y="1724"/>
                  </a:lnTo>
                  <a:lnTo>
                    <a:pt x="2642" y="1715"/>
                  </a:lnTo>
                  <a:lnTo>
                    <a:pt x="2642" y="1715"/>
                  </a:lnTo>
                  <a:lnTo>
                    <a:pt x="2616" y="1705"/>
                  </a:lnTo>
                  <a:lnTo>
                    <a:pt x="2616" y="1705"/>
                  </a:lnTo>
                  <a:lnTo>
                    <a:pt x="2590" y="1693"/>
                  </a:lnTo>
                  <a:lnTo>
                    <a:pt x="2590" y="1693"/>
                  </a:lnTo>
                  <a:lnTo>
                    <a:pt x="2572" y="1683"/>
                  </a:lnTo>
                  <a:lnTo>
                    <a:pt x="2559" y="1673"/>
                  </a:lnTo>
                  <a:lnTo>
                    <a:pt x="2549" y="1661"/>
                  </a:lnTo>
                  <a:lnTo>
                    <a:pt x="2540" y="1647"/>
                  </a:lnTo>
                  <a:lnTo>
                    <a:pt x="2529" y="1630"/>
                  </a:lnTo>
                  <a:lnTo>
                    <a:pt x="2519" y="1611"/>
                  </a:lnTo>
                  <a:lnTo>
                    <a:pt x="2507" y="1586"/>
                  </a:lnTo>
                  <a:lnTo>
                    <a:pt x="2491" y="1557"/>
                  </a:lnTo>
                  <a:lnTo>
                    <a:pt x="2491" y="1557"/>
                  </a:lnTo>
                  <a:lnTo>
                    <a:pt x="2485" y="1546"/>
                  </a:lnTo>
                  <a:lnTo>
                    <a:pt x="2485" y="1546"/>
                  </a:lnTo>
                  <a:lnTo>
                    <a:pt x="2473" y="1529"/>
                  </a:lnTo>
                  <a:lnTo>
                    <a:pt x="2461" y="1515"/>
                  </a:lnTo>
                  <a:lnTo>
                    <a:pt x="2450" y="1500"/>
                  </a:lnTo>
                  <a:lnTo>
                    <a:pt x="2438" y="1488"/>
                  </a:lnTo>
                  <a:lnTo>
                    <a:pt x="2413" y="1464"/>
                  </a:lnTo>
                  <a:lnTo>
                    <a:pt x="2391" y="1444"/>
                  </a:lnTo>
                  <a:lnTo>
                    <a:pt x="2391" y="1444"/>
                  </a:lnTo>
                  <a:lnTo>
                    <a:pt x="2370" y="1426"/>
                  </a:lnTo>
                  <a:lnTo>
                    <a:pt x="2354" y="1411"/>
                  </a:lnTo>
                  <a:lnTo>
                    <a:pt x="2348" y="1404"/>
                  </a:lnTo>
                  <a:lnTo>
                    <a:pt x="2343" y="1397"/>
                  </a:lnTo>
                  <a:lnTo>
                    <a:pt x="2340" y="1391"/>
                  </a:lnTo>
                  <a:lnTo>
                    <a:pt x="2339" y="1385"/>
                  </a:lnTo>
                  <a:lnTo>
                    <a:pt x="2339" y="1385"/>
                  </a:lnTo>
                  <a:lnTo>
                    <a:pt x="2339" y="1379"/>
                  </a:lnTo>
                  <a:lnTo>
                    <a:pt x="2336" y="1374"/>
                  </a:lnTo>
                  <a:lnTo>
                    <a:pt x="2333" y="1370"/>
                  </a:lnTo>
                  <a:lnTo>
                    <a:pt x="2327" y="1367"/>
                  </a:lnTo>
                  <a:lnTo>
                    <a:pt x="2321" y="1364"/>
                  </a:lnTo>
                  <a:lnTo>
                    <a:pt x="2314" y="1361"/>
                  </a:lnTo>
                  <a:lnTo>
                    <a:pt x="2299" y="1360"/>
                  </a:lnTo>
                  <a:lnTo>
                    <a:pt x="2299" y="1360"/>
                  </a:lnTo>
                  <a:lnTo>
                    <a:pt x="2292" y="1358"/>
                  </a:lnTo>
                  <a:lnTo>
                    <a:pt x="2292" y="1358"/>
                  </a:lnTo>
                  <a:lnTo>
                    <a:pt x="2278" y="1360"/>
                  </a:lnTo>
                  <a:lnTo>
                    <a:pt x="2265" y="1363"/>
                  </a:lnTo>
                  <a:lnTo>
                    <a:pt x="2255" y="1366"/>
                  </a:lnTo>
                  <a:lnTo>
                    <a:pt x="2247" y="1371"/>
                  </a:lnTo>
                  <a:lnTo>
                    <a:pt x="2247" y="1371"/>
                  </a:lnTo>
                  <a:lnTo>
                    <a:pt x="2244" y="1376"/>
                  </a:lnTo>
                  <a:lnTo>
                    <a:pt x="2243" y="1380"/>
                  </a:lnTo>
                  <a:lnTo>
                    <a:pt x="2243" y="1380"/>
                  </a:lnTo>
                  <a:lnTo>
                    <a:pt x="2243" y="1385"/>
                  </a:lnTo>
                  <a:lnTo>
                    <a:pt x="2241" y="1389"/>
                  </a:lnTo>
                  <a:lnTo>
                    <a:pt x="2237" y="1398"/>
                  </a:lnTo>
                  <a:lnTo>
                    <a:pt x="2230" y="1404"/>
                  </a:lnTo>
                  <a:lnTo>
                    <a:pt x="2219" y="1410"/>
                  </a:lnTo>
                  <a:lnTo>
                    <a:pt x="2199" y="1420"/>
                  </a:lnTo>
                  <a:lnTo>
                    <a:pt x="2188" y="1424"/>
                  </a:lnTo>
                  <a:lnTo>
                    <a:pt x="2179" y="1430"/>
                  </a:lnTo>
                  <a:lnTo>
                    <a:pt x="2179" y="1430"/>
                  </a:lnTo>
                  <a:lnTo>
                    <a:pt x="2172" y="1433"/>
                  </a:lnTo>
                  <a:lnTo>
                    <a:pt x="2166" y="1435"/>
                  </a:lnTo>
                  <a:lnTo>
                    <a:pt x="2166" y="1435"/>
                  </a:lnTo>
                  <a:lnTo>
                    <a:pt x="2160" y="1433"/>
                  </a:lnTo>
                  <a:lnTo>
                    <a:pt x="2156" y="1432"/>
                  </a:lnTo>
                  <a:lnTo>
                    <a:pt x="2150" y="1427"/>
                  </a:lnTo>
                  <a:lnTo>
                    <a:pt x="2145" y="1423"/>
                  </a:lnTo>
                  <a:lnTo>
                    <a:pt x="2137" y="1410"/>
                  </a:lnTo>
                  <a:lnTo>
                    <a:pt x="2125" y="1395"/>
                  </a:lnTo>
                  <a:lnTo>
                    <a:pt x="2125" y="1395"/>
                  </a:lnTo>
                  <a:lnTo>
                    <a:pt x="2119" y="1388"/>
                  </a:lnTo>
                  <a:lnTo>
                    <a:pt x="2119" y="1388"/>
                  </a:lnTo>
                  <a:lnTo>
                    <a:pt x="2107" y="1377"/>
                  </a:lnTo>
                  <a:lnTo>
                    <a:pt x="2094" y="1366"/>
                  </a:lnTo>
                  <a:lnTo>
                    <a:pt x="2070" y="1345"/>
                  </a:lnTo>
                  <a:lnTo>
                    <a:pt x="2070" y="1345"/>
                  </a:lnTo>
                  <a:lnTo>
                    <a:pt x="2058" y="1333"/>
                  </a:lnTo>
                  <a:lnTo>
                    <a:pt x="2055" y="1329"/>
                  </a:lnTo>
                  <a:lnTo>
                    <a:pt x="2054" y="1324"/>
                  </a:lnTo>
                  <a:lnTo>
                    <a:pt x="2054" y="1324"/>
                  </a:lnTo>
                  <a:lnTo>
                    <a:pt x="2052" y="1312"/>
                  </a:lnTo>
                  <a:lnTo>
                    <a:pt x="2049" y="1305"/>
                  </a:lnTo>
                  <a:lnTo>
                    <a:pt x="2046" y="1299"/>
                  </a:lnTo>
                  <a:lnTo>
                    <a:pt x="2042" y="1293"/>
                  </a:lnTo>
                  <a:lnTo>
                    <a:pt x="2038" y="1289"/>
                  </a:lnTo>
                  <a:lnTo>
                    <a:pt x="2030" y="1286"/>
                  </a:lnTo>
                  <a:lnTo>
                    <a:pt x="2023" y="1284"/>
                  </a:lnTo>
                  <a:lnTo>
                    <a:pt x="2023" y="1284"/>
                  </a:lnTo>
                  <a:lnTo>
                    <a:pt x="2015" y="1286"/>
                  </a:lnTo>
                  <a:lnTo>
                    <a:pt x="2005" y="1289"/>
                  </a:lnTo>
                  <a:lnTo>
                    <a:pt x="2005" y="1289"/>
                  </a:lnTo>
                  <a:lnTo>
                    <a:pt x="1996" y="1293"/>
                  </a:lnTo>
                  <a:lnTo>
                    <a:pt x="1986" y="1295"/>
                  </a:lnTo>
                  <a:lnTo>
                    <a:pt x="1979" y="1296"/>
                  </a:lnTo>
                  <a:lnTo>
                    <a:pt x="1971" y="1296"/>
                  </a:lnTo>
                  <a:lnTo>
                    <a:pt x="1971" y="1296"/>
                  </a:lnTo>
                  <a:lnTo>
                    <a:pt x="1970" y="1296"/>
                  </a:lnTo>
                  <a:lnTo>
                    <a:pt x="1970" y="1296"/>
                  </a:lnTo>
                  <a:lnTo>
                    <a:pt x="1962" y="1296"/>
                  </a:lnTo>
                  <a:lnTo>
                    <a:pt x="1962" y="1296"/>
                  </a:lnTo>
                  <a:lnTo>
                    <a:pt x="1955" y="1296"/>
                  </a:lnTo>
                  <a:lnTo>
                    <a:pt x="1955" y="1296"/>
                  </a:lnTo>
                  <a:lnTo>
                    <a:pt x="1949" y="1296"/>
                  </a:lnTo>
                  <a:lnTo>
                    <a:pt x="1945" y="1298"/>
                  </a:lnTo>
                  <a:lnTo>
                    <a:pt x="1945" y="1298"/>
                  </a:lnTo>
                  <a:lnTo>
                    <a:pt x="1945" y="1298"/>
                  </a:lnTo>
                  <a:lnTo>
                    <a:pt x="1945" y="1298"/>
                  </a:lnTo>
                  <a:lnTo>
                    <a:pt x="1945" y="1298"/>
                  </a:lnTo>
                  <a:lnTo>
                    <a:pt x="1942" y="1301"/>
                  </a:lnTo>
                  <a:lnTo>
                    <a:pt x="1942" y="1301"/>
                  </a:lnTo>
                  <a:lnTo>
                    <a:pt x="1940" y="1302"/>
                  </a:lnTo>
                  <a:lnTo>
                    <a:pt x="1940" y="1302"/>
                  </a:lnTo>
                  <a:lnTo>
                    <a:pt x="1937" y="1303"/>
                  </a:lnTo>
                  <a:lnTo>
                    <a:pt x="1931" y="1305"/>
                  </a:lnTo>
                  <a:lnTo>
                    <a:pt x="1931" y="1305"/>
                  </a:lnTo>
                  <a:lnTo>
                    <a:pt x="1925" y="1303"/>
                  </a:lnTo>
                  <a:lnTo>
                    <a:pt x="1920" y="1302"/>
                  </a:lnTo>
                  <a:lnTo>
                    <a:pt x="1909" y="1296"/>
                  </a:lnTo>
                  <a:lnTo>
                    <a:pt x="1909" y="1296"/>
                  </a:lnTo>
                  <a:lnTo>
                    <a:pt x="1903" y="1293"/>
                  </a:lnTo>
                  <a:lnTo>
                    <a:pt x="1903" y="212"/>
                  </a:lnTo>
                  <a:lnTo>
                    <a:pt x="1903" y="212"/>
                  </a:lnTo>
                  <a:lnTo>
                    <a:pt x="1886" y="209"/>
                  </a:lnTo>
                  <a:lnTo>
                    <a:pt x="1871" y="206"/>
                  </a:lnTo>
                  <a:lnTo>
                    <a:pt x="1871" y="206"/>
                  </a:lnTo>
                  <a:lnTo>
                    <a:pt x="1838" y="193"/>
                  </a:lnTo>
                  <a:lnTo>
                    <a:pt x="1803" y="180"/>
                  </a:lnTo>
                  <a:lnTo>
                    <a:pt x="1784" y="172"/>
                  </a:lnTo>
                  <a:lnTo>
                    <a:pt x="1767" y="168"/>
                  </a:lnTo>
                  <a:lnTo>
                    <a:pt x="1750" y="165"/>
                  </a:lnTo>
                  <a:lnTo>
                    <a:pt x="1735" y="164"/>
                  </a:lnTo>
                  <a:lnTo>
                    <a:pt x="1735" y="164"/>
                  </a:lnTo>
                  <a:lnTo>
                    <a:pt x="1723" y="165"/>
                  </a:lnTo>
                  <a:lnTo>
                    <a:pt x="1723" y="165"/>
                  </a:lnTo>
                  <a:lnTo>
                    <a:pt x="1702" y="169"/>
                  </a:lnTo>
                  <a:lnTo>
                    <a:pt x="1679" y="172"/>
                  </a:lnTo>
                  <a:lnTo>
                    <a:pt x="1654" y="175"/>
                  </a:lnTo>
                  <a:lnTo>
                    <a:pt x="1630" y="175"/>
                  </a:lnTo>
                  <a:lnTo>
                    <a:pt x="1630" y="175"/>
                  </a:lnTo>
                  <a:lnTo>
                    <a:pt x="1606" y="174"/>
                  </a:lnTo>
                  <a:lnTo>
                    <a:pt x="1598" y="172"/>
                  </a:lnTo>
                  <a:lnTo>
                    <a:pt x="1590" y="169"/>
                  </a:lnTo>
                  <a:lnTo>
                    <a:pt x="1590" y="169"/>
                  </a:lnTo>
                  <a:lnTo>
                    <a:pt x="1574" y="164"/>
                  </a:lnTo>
                  <a:lnTo>
                    <a:pt x="1556" y="158"/>
                  </a:lnTo>
                  <a:lnTo>
                    <a:pt x="1536" y="153"/>
                  </a:lnTo>
                  <a:lnTo>
                    <a:pt x="1512" y="152"/>
                  </a:lnTo>
                  <a:lnTo>
                    <a:pt x="1512" y="152"/>
                  </a:lnTo>
                  <a:lnTo>
                    <a:pt x="1496" y="152"/>
                  </a:lnTo>
                  <a:lnTo>
                    <a:pt x="1480" y="155"/>
                  </a:lnTo>
                  <a:lnTo>
                    <a:pt x="1480" y="155"/>
                  </a:lnTo>
                  <a:lnTo>
                    <a:pt x="1465" y="155"/>
                  </a:lnTo>
                  <a:lnTo>
                    <a:pt x="1465" y="155"/>
                  </a:lnTo>
                  <a:lnTo>
                    <a:pt x="1448" y="153"/>
                  </a:lnTo>
                  <a:lnTo>
                    <a:pt x="1434" y="150"/>
                  </a:lnTo>
                  <a:lnTo>
                    <a:pt x="1417" y="144"/>
                  </a:lnTo>
                  <a:lnTo>
                    <a:pt x="1403" y="138"/>
                  </a:lnTo>
                  <a:lnTo>
                    <a:pt x="1369" y="124"/>
                  </a:lnTo>
                  <a:lnTo>
                    <a:pt x="1350" y="116"/>
                  </a:lnTo>
                  <a:lnTo>
                    <a:pt x="1329" y="110"/>
                  </a:lnTo>
                  <a:lnTo>
                    <a:pt x="1329" y="110"/>
                  </a:lnTo>
                  <a:lnTo>
                    <a:pt x="1316" y="107"/>
                  </a:lnTo>
                  <a:lnTo>
                    <a:pt x="1302" y="106"/>
                  </a:lnTo>
                  <a:lnTo>
                    <a:pt x="1273" y="104"/>
                  </a:lnTo>
                  <a:lnTo>
                    <a:pt x="1273" y="104"/>
                  </a:lnTo>
                  <a:lnTo>
                    <a:pt x="1254" y="104"/>
                  </a:lnTo>
                  <a:lnTo>
                    <a:pt x="1233" y="107"/>
                  </a:lnTo>
                  <a:lnTo>
                    <a:pt x="1198" y="112"/>
                  </a:lnTo>
                  <a:lnTo>
                    <a:pt x="1168" y="118"/>
                  </a:lnTo>
                  <a:lnTo>
                    <a:pt x="1149" y="122"/>
                  </a:lnTo>
                  <a:lnTo>
                    <a:pt x="1149" y="122"/>
                  </a:lnTo>
                  <a:lnTo>
                    <a:pt x="1143" y="124"/>
                  </a:lnTo>
                  <a:lnTo>
                    <a:pt x="1143" y="124"/>
                  </a:lnTo>
                  <a:lnTo>
                    <a:pt x="1138" y="124"/>
                  </a:lnTo>
                  <a:lnTo>
                    <a:pt x="1134" y="121"/>
                  </a:lnTo>
                  <a:lnTo>
                    <a:pt x="1128" y="113"/>
                  </a:lnTo>
                  <a:lnTo>
                    <a:pt x="1128" y="113"/>
                  </a:lnTo>
                  <a:lnTo>
                    <a:pt x="1124" y="109"/>
                  </a:lnTo>
                  <a:lnTo>
                    <a:pt x="1119" y="106"/>
                  </a:lnTo>
                  <a:lnTo>
                    <a:pt x="1115" y="103"/>
                  </a:lnTo>
                  <a:lnTo>
                    <a:pt x="1107" y="103"/>
                  </a:lnTo>
                  <a:lnTo>
                    <a:pt x="1107" y="103"/>
                  </a:lnTo>
                  <a:lnTo>
                    <a:pt x="1103" y="103"/>
                  </a:lnTo>
                  <a:lnTo>
                    <a:pt x="1103" y="103"/>
                  </a:lnTo>
                  <a:lnTo>
                    <a:pt x="1097" y="103"/>
                  </a:lnTo>
                  <a:lnTo>
                    <a:pt x="1097" y="103"/>
                  </a:lnTo>
                  <a:lnTo>
                    <a:pt x="1093" y="103"/>
                  </a:lnTo>
                  <a:lnTo>
                    <a:pt x="1090" y="100"/>
                  </a:lnTo>
                  <a:lnTo>
                    <a:pt x="1088" y="97"/>
                  </a:lnTo>
                  <a:lnTo>
                    <a:pt x="1088" y="93"/>
                  </a:lnTo>
                  <a:lnTo>
                    <a:pt x="1088" y="81"/>
                  </a:lnTo>
                  <a:lnTo>
                    <a:pt x="1085" y="75"/>
                  </a:lnTo>
                  <a:lnTo>
                    <a:pt x="1082" y="66"/>
                  </a:lnTo>
                  <a:lnTo>
                    <a:pt x="1082" y="66"/>
                  </a:lnTo>
                  <a:lnTo>
                    <a:pt x="1076" y="62"/>
                  </a:lnTo>
                  <a:lnTo>
                    <a:pt x="1069" y="59"/>
                  </a:lnTo>
                  <a:lnTo>
                    <a:pt x="1059" y="56"/>
                  </a:lnTo>
                  <a:lnTo>
                    <a:pt x="1048" y="56"/>
                  </a:lnTo>
                  <a:lnTo>
                    <a:pt x="1048" y="56"/>
                  </a:lnTo>
                  <a:lnTo>
                    <a:pt x="1025" y="57"/>
                  </a:lnTo>
                  <a:lnTo>
                    <a:pt x="1000" y="62"/>
                  </a:lnTo>
                  <a:lnTo>
                    <a:pt x="960" y="67"/>
                  </a:lnTo>
                  <a:lnTo>
                    <a:pt x="960" y="67"/>
                  </a:lnTo>
                  <a:lnTo>
                    <a:pt x="954" y="69"/>
                  </a:lnTo>
                  <a:lnTo>
                    <a:pt x="954" y="69"/>
                  </a:lnTo>
                  <a:lnTo>
                    <a:pt x="945" y="67"/>
                  </a:lnTo>
                  <a:lnTo>
                    <a:pt x="939" y="66"/>
                  </a:lnTo>
                  <a:lnTo>
                    <a:pt x="935" y="63"/>
                  </a:lnTo>
                  <a:lnTo>
                    <a:pt x="930" y="59"/>
                  </a:lnTo>
                  <a:lnTo>
                    <a:pt x="927" y="54"/>
                  </a:lnTo>
                  <a:lnTo>
                    <a:pt x="926" y="50"/>
                  </a:lnTo>
                  <a:lnTo>
                    <a:pt x="926" y="40"/>
                  </a:lnTo>
                  <a:lnTo>
                    <a:pt x="926" y="40"/>
                  </a:lnTo>
                  <a:lnTo>
                    <a:pt x="926" y="36"/>
                  </a:lnTo>
                  <a:lnTo>
                    <a:pt x="923" y="34"/>
                  </a:lnTo>
                  <a:lnTo>
                    <a:pt x="920" y="32"/>
                  </a:lnTo>
                  <a:lnTo>
                    <a:pt x="917" y="32"/>
                  </a:lnTo>
                  <a:lnTo>
                    <a:pt x="917" y="32"/>
                  </a:lnTo>
                  <a:lnTo>
                    <a:pt x="910" y="34"/>
                  </a:lnTo>
                  <a:lnTo>
                    <a:pt x="902" y="36"/>
                  </a:lnTo>
                  <a:lnTo>
                    <a:pt x="895" y="43"/>
                  </a:lnTo>
                  <a:lnTo>
                    <a:pt x="889" y="50"/>
                  </a:lnTo>
                  <a:lnTo>
                    <a:pt x="889" y="50"/>
                  </a:lnTo>
                  <a:lnTo>
                    <a:pt x="883" y="57"/>
                  </a:lnTo>
                  <a:lnTo>
                    <a:pt x="876" y="62"/>
                  </a:lnTo>
                  <a:lnTo>
                    <a:pt x="865" y="65"/>
                  </a:lnTo>
                  <a:lnTo>
                    <a:pt x="856" y="66"/>
                  </a:lnTo>
                  <a:lnTo>
                    <a:pt x="856" y="66"/>
                  </a:lnTo>
                  <a:lnTo>
                    <a:pt x="850" y="66"/>
                  </a:lnTo>
                  <a:lnTo>
                    <a:pt x="845" y="65"/>
                  </a:lnTo>
                  <a:lnTo>
                    <a:pt x="839" y="62"/>
                  </a:lnTo>
                  <a:lnTo>
                    <a:pt x="834" y="59"/>
                  </a:lnTo>
                  <a:lnTo>
                    <a:pt x="834" y="59"/>
                  </a:lnTo>
                  <a:lnTo>
                    <a:pt x="833" y="57"/>
                  </a:lnTo>
                  <a:lnTo>
                    <a:pt x="833" y="54"/>
                  </a:lnTo>
                  <a:lnTo>
                    <a:pt x="834" y="51"/>
                  </a:lnTo>
                  <a:lnTo>
                    <a:pt x="837" y="47"/>
                  </a:lnTo>
                  <a:lnTo>
                    <a:pt x="843" y="44"/>
                  </a:lnTo>
                  <a:lnTo>
                    <a:pt x="856" y="36"/>
                  </a:lnTo>
                  <a:lnTo>
                    <a:pt x="861" y="32"/>
                  </a:lnTo>
                  <a:lnTo>
                    <a:pt x="862" y="28"/>
                  </a:lnTo>
                  <a:lnTo>
                    <a:pt x="862" y="28"/>
                  </a:lnTo>
                  <a:lnTo>
                    <a:pt x="862" y="25"/>
                  </a:lnTo>
                  <a:lnTo>
                    <a:pt x="861" y="23"/>
                  </a:lnTo>
                  <a:lnTo>
                    <a:pt x="856" y="19"/>
                  </a:lnTo>
                  <a:lnTo>
                    <a:pt x="850" y="14"/>
                  </a:lnTo>
                  <a:lnTo>
                    <a:pt x="842" y="11"/>
                  </a:lnTo>
                  <a:lnTo>
                    <a:pt x="822" y="6"/>
                  </a:lnTo>
                  <a:lnTo>
                    <a:pt x="806" y="1"/>
                  </a:lnTo>
                  <a:lnTo>
                    <a:pt x="806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01" name="Freeform: Shape 284">
              <a:extLst>
                <a:ext uri="{FF2B5EF4-FFF2-40B4-BE49-F238E27FC236}">
                  <a16:creationId xmlns:a16="http://schemas.microsoft.com/office/drawing/2014/main" id="{5F5B21CC-DC9D-BA43-8E81-BC12B2BF2370}"/>
                </a:ext>
              </a:extLst>
            </p:cNvPr>
            <p:cNvSpPr/>
            <p:nvPr/>
          </p:nvSpPr>
          <p:spPr>
            <a:xfrm>
              <a:off x="137520" y="1436040"/>
              <a:ext cx="43920" cy="23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3" h="65">
                  <a:moveTo>
                    <a:pt x="48" y="0"/>
                  </a:moveTo>
                  <a:lnTo>
                    <a:pt x="48" y="0"/>
                  </a:lnTo>
                  <a:lnTo>
                    <a:pt x="39" y="0"/>
                  </a:lnTo>
                  <a:lnTo>
                    <a:pt x="30" y="3"/>
                  </a:lnTo>
                  <a:lnTo>
                    <a:pt x="22" y="6"/>
                  </a:lnTo>
                  <a:lnTo>
                    <a:pt x="14" y="10"/>
                  </a:lnTo>
                  <a:lnTo>
                    <a:pt x="8" y="15"/>
                  </a:lnTo>
                  <a:lnTo>
                    <a:pt x="3" y="21"/>
                  </a:lnTo>
                  <a:lnTo>
                    <a:pt x="0" y="27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5" y="40"/>
                  </a:lnTo>
                  <a:lnTo>
                    <a:pt x="12" y="46"/>
                  </a:lnTo>
                  <a:lnTo>
                    <a:pt x="21" y="52"/>
                  </a:lnTo>
                  <a:lnTo>
                    <a:pt x="31" y="56"/>
                  </a:lnTo>
                  <a:lnTo>
                    <a:pt x="43" y="59"/>
                  </a:lnTo>
                  <a:lnTo>
                    <a:pt x="55" y="62"/>
                  </a:lnTo>
                  <a:lnTo>
                    <a:pt x="68" y="65"/>
                  </a:lnTo>
                  <a:lnTo>
                    <a:pt x="80" y="65"/>
                  </a:lnTo>
                  <a:lnTo>
                    <a:pt x="80" y="65"/>
                  </a:lnTo>
                  <a:lnTo>
                    <a:pt x="90" y="65"/>
                  </a:lnTo>
                  <a:lnTo>
                    <a:pt x="99" y="62"/>
                  </a:lnTo>
                  <a:lnTo>
                    <a:pt x="99" y="62"/>
                  </a:lnTo>
                  <a:lnTo>
                    <a:pt x="108" y="59"/>
                  </a:lnTo>
                  <a:lnTo>
                    <a:pt x="114" y="53"/>
                  </a:lnTo>
                  <a:lnTo>
                    <a:pt x="118" y="47"/>
                  </a:lnTo>
                  <a:lnTo>
                    <a:pt x="121" y="41"/>
                  </a:lnTo>
                  <a:lnTo>
                    <a:pt x="123" y="34"/>
                  </a:lnTo>
                  <a:lnTo>
                    <a:pt x="121" y="27"/>
                  </a:lnTo>
                  <a:lnTo>
                    <a:pt x="118" y="21"/>
                  </a:lnTo>
                  <a:lnTo>
                    <a:pt x="114" y="13"/>
                  </a:lnTo>
                  <a:lnTo>
                    <a:pt x="114" y="13"/>
                  </a:lnTo>
                  <a:lnTo>
                    <a:pt x="108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95" y="12"/>
                  </a:lnTo>
                  <a:lnTo>
                    <a:pt x="86" y="15"/>
                  </a:lnTo>
                  <a:lnTo>
                    <a:pt x="86" y="15"/>
                  </a:lnTo>
                  <a:lnTo>
                    <a:pt x="77" y="18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68" y="19"/>
                  </a:lnTo>
                  <a:lnTo>
                    <a:pt x="67" y="18"/>
                  </a:lnTo>
                  <a:lnTo>
                    <a:pt x="65" y="15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2" y="6"/>
                  </a:lnTo>
                  <a:lnTo>
                    <a:pt x="58" y="3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02" name="Freeform: Shape 285">
              <a:extLst>
                <a:ext uri="{FF2B5EF4-FFF2-40B4-BE49-F238E27FC236}">
                  <a16:creationId xmlns:a16="http://schemas.microsoft.com/office/drawing/2014/main" id="{B389B661-618D-1541-BFED-1C433E64FA52}"/>
                </a:ext>
              </a:extLst>
            </p:cNvPr>
            <p:cNvSpPr/>
            <p:nvPr/>
          </p:nvSpPr>
          <p:spPr>
            <a:xfrm>
              <a:off x="457200" y="1502639"/>
              <a:ext cx="68040" cy="64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0" h="180">
                  <a:moveTo>
                    <a:pt x="162" y="0"/>
                  </a:moveTo>
                  <a:lnTo>
                    <a:pt x="162" y="0"/>
                  </a:lnTo>
                  <a:lnTo>
                    <a:pt x="153" y="1"/>
                  </a:lnTo>
                  <a:lnTo>
                    <a:pt x="143" y="7"/>
                  </a:lnTo>
                  <a:lnTo>
                    <a:pt x="131" y="16"/>
                  </a:lnTo>
                  <a:lnTo>
                    <a:pt x="116" y="31"/>
                  </a:lnTo>
                  <a:lnTo>
                    <a:pt x="116" y="31"/>
                  </a:lnTo>
                  <a:lnTo>
                    <a:pt x="94" y="54"/>
                  </a:lnTo>
                  <a:lnTo>
                    <a:pt x="75" y="73"/>
                  </a:lnTo>
                  <a:lnTo>
                    <a:pt x="62" y="90"/>
                  </a:lnTo>
                  <a:lnTo>
                    <a:pt x="57" y="96"/>
                  </a:lnTo>
                  <a:lnTo>
                    <a:pt x="54" y="103"/>
                  </a:lnTo>
                  <a:lnTo>
                    <a:pt x="54" y="103"/>
                  </a:lnTo>
                  <a:lnTo>
                    <a:pt x="53" y="106"/>
                  </a:lnTo>
                  <a:lnTo>
                    <a:pt x="48" y="109"/>
                  </a:lnTo>
                  <a:lnTo>
                    <a:pt x="44" y="110"/>
                  </a:lnTo>
                  <a:lnTo>
                    <a:pt x="38" y="110"/>
                  </a:lnTo>
                  <a:lnTo>
                    <a:pt x="38" y="110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28" y="110"/>
                  </a:lnTo>
                  <a:lnTo>
                    <a:pt x="28" y="110"/>
                  </a:lnTo>
                  <a:lnTo>
                    <a:pt x="20" y="110"/>
                  </a:lnTo>
                  <a:lnTo>
                    <a:pt x="13" y="112"/>
                  </a:lnTo>
                  <a:lnTo>
                    <a:pt x="7" y="115"/>
                  </a:lnTo>
                  <a:lnTo>
                    <a:pt x="3" y="121"/>
                  </a:lnTo>
                  <a:lnTo>
                    <a:pt x="3" y="121"/>
                  </a:lnTo>
                  <a:lnTo>
                    <a:pt x="0" y="130"/>
                  </a:lnTo>
                  <a:lnTo>
                    <a:pt x="0" y="138"/>
                  </a:lnTo>
                  <a:lnTo>
                    <a:pt x="1" y="147"/>
                  </a:lnTo>
                  <a:lnTo>
                    <a:pt x="3" y="158"/>
                  </a:lnTo>
                  <a:lnTo>
                    <a:pt x="7" y="166"/>
                  </a:lnTo>
                  <a:lnTo>
                    <a:pt x="12" y="172"/>
                  </a:lnTo>
                  <a:lnTo>
                    <a:pt x="17" y="177"/>
                  </a:lnTo>
                  <a:lnTo>
                    <a:pt x="23" y="180"/>
                  </a:lnTo>
                  <a:lnTo>
                    <a:pt x="23" y="180"/>
                  </a:lnTo>
                  <a:lnTo>
                    <a:pt x="28" y="178"/>
                  </a:lnTo>
                  <a:lnTo>
                    <a:pt x="32" y="175"/>
                  </a:lnTo>
                  <a:lnTo>
                    <a:pt x="32" y="175"/>
                  </a:lnTo>
                  <a:lnTo>
                    <a:pt x="43" y="171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54" y="169"/>
                  </a:lnTo>
                  <a:lnTo>
                    <a:pt x="59" y="172"/>
                  </a:lnTo>
                  <a:lnTo>
                    <a:pt x="63" y="175"/>
                  </a:lnTo>
                  <a:lnTo>
                    <a:pt x="71" y="175"/>
                  </a:lnTo>
                  <a:lnTo>
                    <a:pt x="71" y="175"/>
                  </a:lnTo>
                  <a:lnTo>
                    <a:pt x="78" y="174"/>
                  </a:lnTo>
                  <a:lnTo>
                    <a:pt x="88" y="169"/>
                  </a:lnTo>
                  <a:lnTo>
                    <a:pt x="102" y="161"/>
                  </a:lnTo>
                  <a:lnTo>
                    <a:pt x="116" y="152"/>
                  </a:lnTo>
                  <a:lnTo>
                    <a:pt x="131" y="141"/>
                  </a:lnTo>
                  <a:lnTo>
                    <a:pt x="144" y="130"/>
                  </a:lnTo>
                  <a:lnTo>
                    <a:pt x="155" y="119"/>
                  </a:lnTo>
                  <a:lnTo>
                    <a:pt x="162" y="110"/>
                  </a:lnTo>
                  <a:lnTo>
                    <a:pt x="162" y="110"/>
                  </a:lnTo>
                  <a:lnTo>
                    <a:pt x="164" y="106"/>
                  </a:lnTo>
                  <a:lnTo>
                    <a:pt x="165" y="103"/>
                  </a:lnTo>
                  <a:lnTo>
                    <a:pt x="165" y="100"/>
                  </a:lnTo>
                  <a:lnTo>
                    <a:pt x="164" y="97"/>
                  </a:lnTo>
                  <a:lnTo>
                    <a:pt x="161" y="91"/>
                  </a:lnTo>
                  <a:lnTo>
                    <a:pt x="155" y="87"/>
                  </a:lnTo>
                  <a:lnTo>
                    <a:pt x="143" y="78"/>
                  </a:lnTo>
                  <a:lnTo>
                    <a:pt x="138" y="73"/>
                  </a:lnTo>
                  <a:lnTo>
                    <a:pt x="136" y="68"/>
                  </a:lnTo>
                  <a:lnTo>
                    <a:pt x="136" y="68"/>
                  </a:lnTo>
                  <a:lnTo>
                    <a:pt x="137" y="63"/>
                  </a:lnTo>
                  <a:lnTo>
                    <a:pt x="140" y="60"/>
                  </a:lnTo>
                  <a:lnTo>
                    <a:pt x="146" y="57"/>
                  </a:lnTo>
                  <a:lnTo>
                    <a:pt x="153" y="54"/>
                  </a:lnTo>
                  <a:lnTo>
                    <a:pt x="171" y="50"/>
                  </a:lnTo>
                  <a:lnTo>
                    <a:pt x="178" y="48"/>
                  </a:lnTo>
                  <a:lnTo>
                    <a:pt x="186" y="44"/>
                  </a:lnTo>
                  <a:lnTo>
                    <a:pt x="186" y="44"/>
                  </a:lnTo>
                  <a:lnTo>
                    <a:pt x="190" y="41"/>
                  </a:lnTo>
                  <a:lnTo>
                    <a:pt x="190" y="38"/>
                  </a:lnTo>
                  <a:lnTo>
                    <a:pt x="189" y="34"/>
                  </a:lnTo>
                  <a:lnTo>
                    <a:pt x="184" y="31"/>
                  </a:lnTo>
                  <a:lnTo>
                    <a:pt x="175" y="22"/>
                  </a:lnTo>
                  <a:lnTo>
                    <a:pt x="172" y="16"/>
                  </a:lnTo>
                  <a:lnTo>
                    <a:pt x="171" y="10"/>
                  </a:lnTo>
                  <a:lnTo>
                    <a:pt x="171" y="10"/>
                  </a:lnTo>
                  <a:lnTo>
                    <a:pt x="171" y="6"/>
                  </a:lnTo>
                  <a:lnTo>
                    <a:pt x="170" y="3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03" name="Freeform: Shape 286">
              <a:extLst>
                <a:ext uri="{FF2B5EF4-FFF2-40B4-BE49-F238E27FC236}">
                  <a16:creationId xmlns:a16="http://schemas.microsoft.com/office/drawing/2014/main" id="{CAA8DA00-0CE8-3440-9400-18FD8A0CA3E3}"/>
                </a:ext>
              </a:extLst>
            </p:cNvPr>
            <p:cNvSpPr/>
            <p:nvPr/>
          </p:nvSpPr>
          <p:spPr>
            <a:xfrm>
              <a:off x="197640" y="1638000"/>
              <a:ext cx="39960" cy="17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" h="49">
                  <a:moveTo>
                    <a:pt x="87" y="0"/>
                  </a:moveTo>
                  <a:lnTo>
                    <a:pt x="87" y="0"/>
                  </a:lnTo>
                  <a:lnTo>
                    <a:pt x="80" y="0"/>
                  </a:lnTo>
                  <a:lnTo>
                    <a:pt x="72" y="2"/>
                  </a:lnTo>
                  <a:lnTo>
                    <a:pt x="55" y="8"/>
                  </a:lnTo>
                  <a:lnTo>
                    <a:pt x="37" y="15"/>
                  </a:lnTo>
                  <a:lnTo>
                    <a:pt x="22" y="22"/>
                  </a:lnTo>
                  <a:lnTo>
                    <a:pt x="9" y="31"/>
                  </a:lnTo>
                  <a:lnTo>
                    <a:pt x="2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2" y="47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6" y="47"/>
                  </a:lnTo>
                  <a:lnTo>
                    <a:pt x="24" y="46"/>
                  </a:lnTo>
                  <a:lnTo>
                    <a:pt x="34" y="40"/>
                  </a:lnTo>
                  <a:lnTo>
                    <a:pt x="47" y="33"/>
                  </a:lnTo>
                  <a:lnTo>
                    <a:pt x="55" y="31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72" y="30"/>
                  </a:lnTo>
                  <a:lnTo>
                    <a:pt x="84" y="27"/>
                  </a:lnTo>
                  <a:lnTo>
                    <a:pt x="95" y="24"/>
                  </a:lnTo>
                  <a:lnTo>
                    <a:pt x="104" y="21"/>
                  </a:lnTo>
                  <a:lnTo>
                    <a:pt x="109" y="16"/>
                  </a:lnTo>
                  <a:lnTo>
                    <a:pt x="111" y="13"/>
                  </a:lnTo>
                  <a:lnTo>
                    <a:pt x="112" y="12"/>
                  </a:lnTo>
                  <a:lnTo>
                    <a:pt x="111" y="9"/>
                  </a:lnTo>
                  <a:lnTo>
                    <a:pt x="109" y="6"/>
                  </a:lnTo>
                  <a:lnTo>
                    <a:pt x="101" y="2"/>
                  </a:lnTo>
                  <a:lnTo>
                    <a:pt x="101" y="2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04" name="Freeform: Shape 287">
              <a:extLst>
                <a:ext uri="{FF2B5EF4-FFF2-40B4-BE49-F238E27FC236}">
                  <a16:creationId xmlns:a16="http://schemas.microsoft.com/office/drawing/2014/main" id="{1B1D4B3F-5FD8-D74A-BC59-902D8FA8E4C4}"/>
                </a:ext>
              </a:extLst>
            </p:cNvPr>
            <p:cNvSpPr/>
            <p:nvPr/>
          </p:nvSpPr>
          <p:spPr>
            <a:xfrm>
              <a:off x="135000" y="1668960"/>
              <a:ext cx="18360" cy="20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57">
                  <a:moveTo>
                    <a:pt x="40" y="0"/>
                  </a:moveTo>
                  <a:lnTo>
                    <a:pt x="40" y="0"/>
                  </a:lnTo>
                  <a:lnTo>
                    <a:pt x="37" y="1"/>
                  </a:lnTo>
                  <a:lnTo>
                    <a:pt x="32" y="3"/>
                  </a:lnTo>
                  <a:lnTo>
                    <a:pt x="25" y="10"/>
                  </a:lnTo>
                  <a:lnTo>
                    <a:pt x="16" y="19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3" y="40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1" y="57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9" y="56"/>
                  </a:lnTo>
                  <a:lnTo>
                    <a:pt x="9" y="56"/>
                  </a:lnTo>
                  <a:lnTo>
                    <a:pt x="21" y="50"/>
                  </a:lnTo>
                  <a:lnTo>
                    <a:pt x="32" y="44"/>
                  </a:lnTo>
                  <a:lnTo>
                    <a:pt x="41" y="38"/>
                  </a:lnTo>
                  <a:lnTo>
                    <a:pt x="47" y="31"/>
                  </a:lnTo>
                  <a:lnTo>
                    <a:pt x="50" y="25"/>
                  </a:lnTo>
                  <a:lnTo>
                    <a:pt x="52" y="18"/>
                  </a:lnTo>
                  <a:lnTo>
                    <a:pt x="50" y="10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3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05" name="Freeform: Shape 288">
              <a:extLst>
                <a:ext uri="{FF2B5EF4-FFF2-40B4-BE49-F238E27FC236}">
                  <a16:creationId xmlns:a16="http://schemas.microsoft.com/office/drawing/2014/main" id="{8604E228-0519-4040-AE16-2EEE71529F9A}"/>
                </a:ext>
              </a:extLst>
            </p:cNvPr>
            <p:cNvSpPr/>
            <p:nvPr/>
          </p:nvSpPr>
          <p:spPr>
            <a:xfrm>
              <a:off x="1226880" y="1822319"/>
              <a:ext cx="1472400" cy="726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091" h="2018">
                  <a:moveTo>
                    <a:pt x="2104" y="0"/>
                  </a:moveTo>
                  <a:lnTo>
                    <a:pt x="2104" y="0"/>
                  </a:lnTo>
                  <a:lnTo>
                    <a:pt x="2101" y="2"/>
                  </a:lnTo>
                  <a:lnTo>
                    <a:pt x="2098" y="3"/>
                  </a:lnTo>
                  <a:lnTo>
                    <a:pt x="2094" y="11"/>
                  </a:lnTo>
                  <a:lnTo>
                    <a:pt x="2094" y="11"/>
                  </a:lnTo>
                  <a:lnTo>
                    <a:pt x="2091" y="20"/>
                  </a:lnTo>
                  <a:lnTo>
                    <a:pt x="2089" y="27"/>
                  </a:lnTo>
                  <a:lnTo>
                    <a:pt x="2089" y="36"/>
                  </a:lnTo>
                  <a:lnTo>
                    <a:pt x="1122" y="42"/>
                  </a:lnTo>
                  <a:lnTo>
                    <a:pt x="146" y="46"/>
                  </a:lnTo>
                  <a:lnTo>
                    <a:pt x="146" y="46"/>
                  </a:lnTo>
                  <a:lnTo>
                    <a:pt x="152" y="55"/>
                  </a:lnTo>
                  <a:lnTo>
                    <a:pt x="152" y="55"/>
                  </a:lnTo>
                  <a:lnTo>
                    <a:pt x="159" y="65"/>
                  </a:lnTo>
                  <a:lnTo>
                    <a:pt x="164" y="74"/>
                  </a:lnTo>
                  <a:lnTo>
                    <a:pt x="165" y="82"/>
                  </a:lnTo>
                  <a:lnTo>
                    <a:pt x="165" y="91"/>
                  </a:lnTo>
                  <a:lnTo>
                    <a:pt x="162" y="108"/>
                  </a:lnTo>
                  <a:lnTo>
                    <a:pt x="164" y="119"/>
                  </a:lnTo>
                  <a:lnTo>
                    <a:pt x="165" y="129"/>
                  </a:lnTo>
                  <a:lnTo>
                    <a:pt x="165" y="129"/>
                  </a:lnTo>
                  <a:lnTo>
                    <a:pt x="167" y="141"/>
                  </a:lnTo>
                  <a:lnTo>
                    <a:pt x="168" y="153"/>
                  </a:lnTo>
                  <a:lnTo>
                    <a:pt x="168" y="164"/>
                  </a:lnTo>
                  <a:lnTo>
                    <a:pt x="165" y="176"/>
                  </a:lnTo>
                  <a:lnTo>
                    <a:pt x="162" y="187"/>
                  </a:lnTo>
                  <a:lnTo>
                    <a:pt x="158" y="194"/>
                  </a:lnTo>
                  <a:lnTo>
                    <a:pt x="150" y="200"/>
                  </a:lnTo>
                  <a:lnTo>
                    <a:pt x="148" y="201"/>
                  </a:lnTo>
                  <a:lnTo>
                    <a:pt x="143" y="201"/>
                  </a:lnTo>
                  <a:lnTo>
                    <a:pt x="143" y="201"/>
                  </a:lnTo>
                  <a:lnTo>
                    <a:pt x="136" y="200"/>
                  </a:lnTo>
                  <a:lnTo>
                    <a:pt x="130" y="197"/>
                  </a:lnTo>
                  <a:lnTo>
                    <a:pt x="125" y="192"/>
                  </a:lnTo>
                  <a:lnTo>
                    <a:pt x="122" y="187"/>
                  </a:lnTo>
                  <a:lnTo>
                    <a:pt x="122" y="181"/>
                  </a:lnTo>
                  <a:lnTo>
                    <a:pt x="124" y="175"/>
                  </a:lnTo>
                  <a:lnTo>
                    <a:pt x="128" y="169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39" y="160"/>
                  </a:lnTo>
                  <a:lnTo>
                    <a:pt x="141" y="154"/>
                  </a:lnTo>
                  <a:lnTo>
                    <a:pt x="143" y="147"/>
                  </a:lnTo>
                  <a:lnTo>
                    <a:pt x="141" y="139"/>
                  </a:lnTo>
                  <a:lnTo>
                    <a:pt x="139" y="133"/>
                  </a:lnTo>
                  <a:lnTo>
                    <a:pt x="136" y="128"/>
                  </a:lnTo>
                  <a:lnTo>
                    <a:pt x="130" y="123"/>
                  </a:lnTo>
                  <a:lnTo>
                    <a:pt x="124" y="122"/>
                  </a:lnTo>
                  <a:lnTo>
                    <a:pt x="124" y="122"/>
                  </a:lnTo>
                  <a:lnTo>
                    <a:pt x="121" y="122"/>
                  </a:lnTo>
                  <a:lnTo>
                    <a:pt x="118" y="119"/>
                  </a:lnTo>
                  <a:lnTo>
                    <a:pt x="115" y="117"/>
                  </a:lnTo>
                  <a:lnTo>
                    <a:pt x="114" y="114"/>
                  </a:lnTo>
                  <a:lnTo>
                    <a:pt x="111" y="105"/>
                  </a:lnTo>
                  <a:lnTo>
                    <a:pt x="111" y="97"/>
                  </a:lnTo>
                  <a:lnTo>
                    <a:pt x="111" y="97"/>
                  </a:lnTo>
                  <a:lnTo>
                    <a:pt x="90" y="99"/>
                  </a:lnTo>
                  <a:lnTo>
                    <a:pt x="68" y="101"/>
                  </a:lnTo>
                  <a:lnTo>
                    <a:pt x="68" y="101"/>
                  </a:lnTo>
                  <a:lnTo>
                    <a:pt x="60" y="101"/>
                  </a:lnTo>
                  <a:lnTo>
                    <a:pt x="60" y="101"/>
                  </a:lnTo>
                  <a:lnTo>
                    <a:pt x="31" y="99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4" y="119"/>
                  </a:lnTo>
                  <a:lnTo>
                    <a:pt x="10" y="142"/>
                  </a:lnTo>
                  <a:lnTo>
                    <a:pt x="15" y="155"/>
                  </a:lnTo>
                  <a:lnTo>
                    <a:pt x="20" y="169"/>
                  </a:lnTo>
                  <a:lnTo>
                    <a:pt x="28" y="182"/>
                  </a:lnTo>
                  <a:lnTo>
                    <a:pt x="37" y="196"/>
                  </a:lnTo>
                  <a:lnTo>
                    <a:pt x="37" y="196"/>
                  </a:lnTo>
                  <a:lnTo>
                    <a:pt x="44" y="207"/>
                  </a:lnTo>
                  <a:lnTo>
                    <a:pt x="49" y="218"/>
                  </a:lnTo>
                  <a:lnTo>
                    <a:pt x="51" y="226"/>
                  </a:lnTo>
                  <a:lnTo>
                    <a:pt x="53" y="235"/>
                  </a:lnTo>
                  <a:lnTo>
                    <a:pt x="54" y="243"/>
                  </a:lnTo>
                  <a:lnTo>
                    <a:pt x="57" y="250"/>
                  </a:lnTo>
                  <a:lnTo>
                    <a:pt x="60" y="256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75" y="265"/>
                  </a:lnTo>
                  <a:lnTo>
                    <a:pt x="80" y="269"/>
                  </a:lnTo>
                  <a:lnTo>
                    <a:pt x="84" y="274"/>
                  </a:lnTo>
                  <a:lnTo>
                    <a:pt x="85" y="277"/>
                  </a:lnTo>
                  <a:lnTo>
                    <a:pt x="84" y="280"/>
                  </a:lnTo>
                  <a:lnTo>
                    <a:pt x="83" y="283"/>
                  </a:lnTo>
                  <a:lnTo>
                    <a:pt x="80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65" y="284"/>
                  </a:lnTo>
                  <a:lnTo>
                    <a:pt x="65" y="284"/>
                  </a:lnTo>
                  <a:lnTo>
                    <a:pt x="59" y="284"/>
                  </a:lnTo>
                  <a:lnTo>
                    <a:pt x="57" y="287"/>
                  </a:lnTo>
                  <a:lnTo>
                    <a:pt x="56" y="293"/>
                  </a:lnTo>
                  <a:lnTo>
                    <a:pt x="56" y="300"/>
                  </a:lnTo>
                  <a:lnTo>
                    <a:pt x="56" y="319"/>
                  </a:lnTo>
                  <a:lnTo>
                    <a:pt x="56" y="333"/>
                  </a:lnTo>
                  <a:lnTo>
                    <a:pt x="54" y="348"/>
                  </a:lnTo>
                  <a:lnTo>
                    <a:pt x="54" y="348"/>
                  </a:lnTo>
                  <a:lnTo>
                    <a:pt x="51" y="368"/>
                  </a:lnTo>
                  <a:lnTo>
                    <a:pt x="50" y="390"/>
                  </a:lnTo>
                  <a:lnTo>
                    <a:pt x="47" y="442"/>
                  </a:lnTo>
                  <a:lnTo>
                    <a:pt x="46" y="489"/>
                  </a:lnTo>
                  <a:lnTo>
                    <a:pt x="43" y="522"/>
                  </a:lnTo>
                  <a:lnTo>
                    <a:pt x="43" y="522"/>
                  </a:lnTo>
                  <a:lnTo>
                    <a:pt x="40" y="533"/>
                  </a:lnTo>
                  <a:lnTo>
                    <a:pt x="35" y="547"/>
                  </a:lnTo>
                  <a:lnTo>
                    <a:pt x="25" y="576"/>
                  </a:lnTo>
                  <a:lnTo>
                    <a:pt x="20" y="591"/>
                  </a:lnTo>
                  <a:lnTo>
                    <a:pt x="18" y="604"/>
                  </a:lnTo>
                  <a:lnTo>
                    <a:pt x="18" y="612"/>
                  </a:lnTo>
                  <a:lnTo>
                    <a:pt x="19" y="619"/>
                  </a:lnTo>
                  <a:lnTo>
                    <a:pt x="20" y="625"/>
                  </a:lnTo>
                  <a:lnTo>
                    <a:pt x="25" y="631"/>
                  </a:lnTo>
                  <a:lnTo>
                    <a:pt x="25" y="631"/>
                  </a:lnTo>
                  <a:lnTo>
                    <a:pt x="31" y="643"/>
                  </a:lnTo>
                  <a:lnTo>
                    <a:pt x="38" y="656"/>
                  </a:lnTo>
                  <a:lnTo>
                    <a:pt x="44" y="671"/>
                  </a:lnTo>
                  <a:lnTo>
                    <a:pt x="47" y="686"/>
                  </a:lnTo>
                  <a:lnTo>
                    <a:pt x="50" y="700"/>
                  </a:lnTo>
                  <a:lnTo>
                    <a:pt x="51" y="715"/>
                  </a:lnTo>
                  <a:lnTo>
                    <a:pt x="50" y="730"/>
                  </a:lnTo>
                  <a:lnTo>
                    <a:pt x="47" y="745"/>
                  </a:lnTo>
                  <a:lnTo>
                    <a:pt x="47" y="745"/>
                  </a:lnTo>
                  <a:lnTo>
                    <a:pt x="44" y="759"/>
                  </a:lnTo>
                  <a:lnTo>
                    <a:pt x="41" y="773"/>
                  </a:lnTo>
                  <a:lnTo>
                    <a:pt x="41" y="785"/>
                  </a:lnTo>
                  <a:lnTo>
                    <a:pt x="41" y="795"/>
                  </a:lnTo>
                  <a:lnTo>
                    <a:pt x="43" y="805"/>
                  </a:lnTo>
                  <a:lnTo>
                    <a:pt x="46" y="816"/>
                  </a:lnTo>
                  <a:lnTo>
                    <a:pt x="50" y="827"/>
                  </a:lnTo>
                  <a:lnTo>
                    <a:pt x="56" y="838"/>
                  </a:lnTo>
                  <a:lnTo>
                    <a:pt x="56" y="838"/>
                  </a:lnTo>
                  <a:lnTo>
                    <a:pt x="60" y="850"/>
                  </a:lnTo>
                  <a:lnTo>
                    <a:pt x="63" y="863"/>
                  </a:lnTo>
                  <a:lnTo>
                    <a:pt x="65" y="878"/>
                  </a:lnTo>
                  <a:lnTo>
                    <a:pt x="66" y="891"/>
                  </a:lnTo>
                  <a:lnTo>
                    <a:pt x="66" y="904"/>
                  </a:lnTo>
                  <a:lnTo>
                    <a:pt x="68" y="915"/>
                  </a:lnTo>
                  <a:lnTo>
                    <a:pt x="72" y="923"/>
                  </a:lnTo>
                  <a:lnTo>
                    <a:pt x="74" y="928"/>
                  </a:lnTo>
                  <a:lnTo>
                    <a:pt x="78" y="929"/>
                  </a:lnTo>
                  <a:lnTo>
                    <a:pt x="78" y="929"/>
                  </a:lnTo>
                  <a:lnTo>
                    <a:pt x="91" y="940"/>
                  </a:lnTo>
                  <a:lnTo>
                    <a:pt x="105" y="954"/>
                  </a:lnTo>
                  <a:lnTo>
                    <a:pt x="118" y="971"/>
                  </a:lnTo>
                  <a:lnTo>
                    <a:pt x="131" y="991"/>
                  </a:lnTo>
                  <a:lnTo>
                    <a:pt x="131" y="991"/>
                  </a:lnTo>
                  <a:lnTo>
                    <a:pt x="137" y="999"/>
                  </a:lnTo>
                  <a:lnTo>
                    <a:pt x="143" y="1005"/>
                  </a:lnTo>
                  <a:lnTo>
                    <a:pt x="149" y="1008"/>
                  </a:lnTo>
                  <a:lnTo>
                    <a:pt x="153" y="1010"/>
                  </a:lnTo>
                  <a:lnTo>
                    <a:pt x="158" y="1012"/>
                  </a:lnTo>
                  <a:lnTo>
                    <a:pt x="162" y="1016"/>
                  </a:lnTo>
                  <a:lnTo>
                    <a:pt x="165" y="1021"/>
                  </a:lnTo>
                  <a:lnTo>
                    <a:pt x="167" y="1030"/>
                  </a:lnTo>
                  <a:lnTo>
                    <a:pt x="167" y="1030"/>
                  </a:lnTo>
                  <a:lnTo>
                    <a:pt x="168" y="1047"/>
                  </a:lnTo>
                  <a:lnTo>
                    <a:pt x="170" y="1053"/>
                  </a:lnTo>
                  <a:lnTo>
                    <a:pt x="173" y="1058"/>
                  </a:lnTo>
                  <a:lnTo>
                    <a:pt x="175" y="1062"/>
                  </a:lnTo>
                  <a:lnTo>
                    <a:pt x="180" y="1067"/>
                  </a:lnTo>
                  <a:lnTo>
                    <a:pt x="195" y="1074"/>
                  </a:lnTo>
                  <a:lnTo>
                    <a:pt x="195" y="1074"/>
                  </a:lnTo>
                  <a:lnTo>
                    <a:pt x="202" y="1078"/>
                  </a:lnTo>
                  <a:lnTo>
                    <a:pt x="206" y="1084"/>
                  </a:lnTo>
                  <a:lnTo>
                    <a:pt x="208" y="1092"/>
                  </a:lnTo>
                  <a:lnTo>
                    <a:pt x="208" y="1099"/>
                  </a:lnTo>
                  <a:lnTo>
                    <a:pt x="206" y="1115"/>
                  </a:lnTo>
                  <a:lnTo>
                    <a:pt x="204" y="1129"/>
                  </a:lnTo>
                  <a:lnTo>
                    <a:pt x="204" y="1129"/>
                  </a:lnTo>
                  <a:lnTo>
                    <a:pt x="205" y="1134"/>
                  </a:lnTo>
                  <a:lnTo>
                    <a:pt x="209" y="1142"/>
                  </a:lnTo>
                  <a:lnTo>
                    <a:pt x="217" y="1151"/>
                  </a:lnTo>
                  <a:lnTo>
                    <a:pt x="226" y="1161"/>
                  </a:lnTo>
                  <a:lnTo>
                    <a:pt x="249" y="1183"/>
                  </a:lnTo>
                  <a:lnTo>
                    <a:pt x="277" y="1208"/>
                  </a:lnTo>
                  <a:lnTo>
                    <a:pt x="277" y="1208"/>
                  </a:lnTo>
                  <a:lnTo>
                    <a:pt x="285" y="1214"/>
                  </a:lnTo>
                  <a:lnTo>
                    <a:pt x="289" y="1222"/>
                  </a:lnTo>
                  <a:lnTo>
                    <a:pt x="294" y="1228"/>
                  </a:lnTo>
                  <a:lnTo>
                    <a:pt x="297" y="1233"/>
                  </a:lnTo>
                  <a:lnTo>
                    <a:pt x="300" y="1245"/>
                  </a:lnTo>
                  <a:lnTo>
                    <a:pt x="300" y="1254"/>
                  </a:lnTo>
                  <a:lnTo>
                    <a:pt x="300" y="1263"/>
                  </a:lnTo>
                  <a:lnTo>
                    <a:pt x="301" y="1269"/>
                  </a:lnTo>
                  <a:lnTo>
                    <a:pt x="303" y="1270"/>
                  </a:lnTo>
                  <a:lnTo>
                    <a:pt x="305" y="1272"/>
                  </a:lnTo>
                  <a:lnTo>
                    <a:pt x="313" y="1273"/>
                  </a:lnTo>
                  <a:lnTo>
                    <a:pt x="313" y="1273"/>
                  </a:lnTo>
                  <a:lnTo>
                    <a:pt x="325" y="1275"/>
                  </a:lnTo>
                  <a:lnTo>
                    <a:pt x="335" y="1276"/>
                  </a:lnTo>
                  <a:lnTo>
                    <a:pt x="347" y="1281"/>
                  </a:lnTo>
                  <a:lnTo>
                    <a:pt x="357" y="1285"/>
                  </a:lnTo>
                  <a:lnTo>
                    <a:pt x="379" y="1297"/>
                  </a:lnTo>
                  <a:lnTo>
                    <a:pt x="401" y="1310"/>
                  </a:lnTo>
                  <a:lnTo>
                    <a:pt x="401" y="1310"/>
                  </a:lnTo>
                  <a:lnTo>
                    <a:pt x="412" y="1316"/>
                  </a:lnTo>
                  <a:lnTo>
                    <a:pt x="421" y="1319"/>
                  </a:lnTo>
                  <a:lnTo>
                    <a:pt x="429" y="1321"/>
                  </a:lnTo>
                  <a:lnTo>
                    <a:pt x="435" y="1322"/>
                  </a:lnTo>
                  <a:lnTo>
                    <a:pt x="435" y="1322"/>
                  </a:lnTo>
                  <a:lnTo>
                    <a:pt x="443" y="1321"/>
                  </a:lnTo>
                  <a:lnTo>
                    <a:pt x="443" y="1321"/>
                  </a:lnTo>
                  <a:lnTo>
                    <a:pt x="449" y="1321"/>
                  </a:lnTo>
                  <a:lnTo>
                    <a:pt x="449" y="1321"/>
                  </a:lnTo>
                  <a:lnTo>
                    <a:pt x="461" y="1322"/>
                  </a:lnTo>
                  <a:lnTo>
                    <a:pt x="461" y="1322"/>
                  </a:lnTo>
                  <a:lnTo>
                    <a:pt x="469" y="1327"/>
                  </a:lnTo>
                  <a:lnTo>
                    <a:pt x="478" y="1332"/>
                  </a:lnTo>
                  <a:lnTo>
                    <a:pt x="489" y="1341"/>
                  </a:lnTo>
                  <a:lnTo>
                    <a:pt x="497" y="1352"/>
                  </a:lnTo>
                  <a:lnTo>
                    <a:pt x="508" y="1363"/>
                  </a:lnTo>
                  <a:lnTo>
                    <a:pt x="515" y="1377"/>
                  </a:lnTo>
                  <a:lnTo>
                    <a:pt x="523" y="1388"/>
                  </a:lnTo>
                  <a:lnTo>
                    <a:pt x="526" y="1400"/>
                  </a:lnTo>
                  <a:lnTo>
                    <a:pt x="526" y="1400"/>
                  </a:lnTo>
                  <a:lnTo>
                    <a:pt x="533" y="1422"/>
                  </a:lnTo>
                  <a:lnTo>
                    <a:pt x="542" y="1445"/>
                  </a:lnTo>
                  <a:lnTo>
                    <a:pt x="704" y="1424"/>
                  </a:lnTo>
                  <a:lnTo>
                    <a:pt x="704" y="1424"/>
                  </a:lnTo>
                  <a:lnTo>
                    <a:pt x="720" y="1434"/>
                  </a:lnTo>
                  <a:lnTo>
                    <a:pt x="720" y="1434"/>
                  </a:lnTo>
                  <a:lnTo>
                    <a:pt x="745" y="1449"/>
                  </a:lnTo>
                  <a:lnTo>
                    <a:pt x="760" y="1456"/>
                  </a:lnTo>
                  <a:lnTo>
                    <a:pt x="773" y="1462"/>
                  </a:lnTo>
                  <a:lnTo>
                    <a:pt x="773" y="1462"/>
                  </a:lnTo>
                  <a:lnTo>
                    <a:pt x="782" y="1465"/>
                  </a:lnTo>
                  <a:lnTo>
                    <a:pt x="782" y="1465"/>
                  </a:lnTo>
                  <a:lnTo>
                    <a:pt x="802" y="1471"/>
                  </a:lnTo>
                  <a:lnTo>
                    <a:pt x="831" y="1482"/>
                  </a:lnTo>
                  <a:lnTo>
                    <a:pt x="831" y="1482"/>
                  </a:lnTo>
                  <a:lnTo>
                    <a:pt x="918" y="1512"/>
                  </a:lnTo>
                  <a:lnTo>
                    <a:pt x="964" y="1529"/>
                  </a:lnTo>
                  <a:lnTo>
                    <a:pt x="964" y="1529"/>
                  </a:lnTo>
                  <a:lnTo>
                    <a:pt x="1165" y="1527"/>
                  </a:lnTo>
                  <a:lnTo>
                    <a:pt x="1182" y="1505"/>
                  </a:lnTo>
                  <a:lnTo>
                    <a:pt x="1188" y="1498"/>
                  </a:lnTo>
                  <a:lnTo>
                    <a:pt x="1299" y="1498"/>
                  </a:lnTo>
                  <a:lnTo>
                    <a:pt x="1299" y="1498"/>
                  </a:lnTo>
                  <a:lnTo>
                    <a:pt x="1335" y="1532"/>
                  </a:lnTo>
                  <a:lnTo>
                    <a:pt x="1363" y="1557"/>
                  </a:lnTo>
                  <a:lnTo>
                    <a:pt x="1373" y="1566"/>
                  </a:lnTo>
                  <a:lnTo>
                    <a:pt x="1379" y="1569"/>
                  </a:lnTo>
                  <a:lnTo>
                    <a:pt x="1379" y="1569"/>
                  </a:lnTo>
                  <a:lnTo>
                    <a:pt x="1383" y="1570"/>
                  </a:lnTo>
                  <a:lnTo>
                    <a:pt x="1383" y="1570"/>
                  </a:lnTo>
                  <a:lnTo>
                    <a:pt x="1394" y="1580"/>
                  </a:lnTo>
                  <a:lnTo>
                    <a:pt x="1408" y="1594"/>
                  </a:lnTo>
                  <a:lnTo>
                    <a:pt x="1414" y="1601"/>
                  </a:lnTo>
                  <a:lnTo>
                    <a:pt x="1419" y="1609"/>
                  </a:lnTo>
                  <a:lnTo>
                    <a:pt x="1423" y="1616"/>
                  </a:lnTo>
                  <a:lnTo>
                    <a:pt x="1425" y="1623"/>
                  </a:lnTo>
                  <a:lnTo>
                    <a:pt x="1425" y="1623"/>
                  </a:lnTo>
                  <a:lnTo>
                    <a:pt x="1425" y="1625"/>
                  </a:lnTo>
                  <a:lnTo>
                    <a:pt x="1425" y="1625"/>
                  </a:lnTo>
                  <a:lnTo>
                    <a:pt x="1426" y="1638"/>
                  </a:lnTo>
                  <a:lnTo>
                    <a:pt x="1428" y="1645"/>
                  </a:lnTo>
                  <a:lnTo>
                    <a:pt x="1431" y="1651"/>
                  </a:lnTo>
                  <a:lnTo>
                    <a:pt x="1434" y="1657"/>
                  </a:lnTo>
                  <a:lnTo>
                    <a:pt x="1438" y="1662"/>
                  </a:lnTo>
                  <a:lnTo>
                    <a:pt x="1444" y="1666"/>
                  </a:lnTo>
                  <a:lnTo>
                    <a:pt x="1450" y="1669"/>
                  </a:lnTo>
                  <a:lnTo>
                    <a:pt x="1450" y="1669"/>
                  </a:lnTo>
                  <a:lnTo>
                    <a:pt x="1481" y="1687"/>
                  </a:lnTo>
                  <a:lnTo>
                    <a:pt x="1500" y="1699"/>
                  </a:lnTo>
                  <a:lnTo>
                    <a:pt x="1518" y="1708"/>
                  </a:lnTo>
                  <a:lnTo>
                    <a:pt x="1518" y="1708"/>
                  </a:lnTo>
                  <a:lnTo>
                    <a:pt x="1525" y="1710"/>
                  </a:lnTo>
                  <a:lnTo>
                    <a:pt x="1529" y="1712"/>
                  </a:lnTo>
                  <a:lnTo>
                    <a:pt x="1529" y="1712"/>
                  </a:lnTo>
                  <a:lnTo>
                    <a:pt x="1531" y="1710"/>
                  </a:lnTo>
                  <a:lnTo>
                    <a:pt x="1531" y="1710"/>
                  </a:lnTo>
                  <a:lnTo>
                    <a:pt x="1534" y="1708"/>
                  </a:lnTo>
                  <a:lnTo>
                    <a:pt x="1538" y="1700"/>
                  </a:lnTo>
                  <a:lnTo>
                    <a:pt x="1550" y="1678"/>
                  </a:lnTo>
                  <a:lnTo>
                    <a:pt x="1558" y="1666"/>
                  </a:lnTo>
                  <a:lnTo>
                    <a:pt x="1565" y="1656"/>
                  </a:lnTo>
                  <a:lnTo>
                    <a:pt x="1569" y="1651"/>
                  </a:lnTo>
                  <a:lnTo>
                    <a:pt x="1574" y="1648"/>
                  </a:lnTo>
                  <a:lnTo>
                    <a:pt x="1580" y="1647"/>
                  </a:lnTo>
                  <a:lnTo>
                    <a:pt x="1586" y="1645"/>
                  </a:lnTo>
                  <a:lnTo>
                    <a:pt x="1586" y="1645"/>
                  </a:lnTo>
                  <a:lnTo>
                    <a:pt x="1586" y="1645"/>
                  </a:lnTo>
                  <a:lnTo>
                    <a:pt x="1586" y="1645"/>
                  </a:lnTo>
                  <a:lnTo>
                    <a:pt x="1599" y="1647"/>
                  </a:lnTo>
                  <a:lnTo>
                    <a:pt x="1617" y="1651"/>
                  </a:lnTo>
                  <a:lnTo>
                    <a:pt x="1636" y="1657"/>
                  </a:lnTo>
                  <a:lnTo>
                    <a:pt x="1655" y="1665"/>
                  </a:lnTo>
                  <a:lnTo>
                    <a:pt x="1674" y="1675"/>
                  </a:lnTo>
                  <a:lnTo>
                    <a:pt x="1683" y="1681"/>
                  </a:lnTo>
                  <a:lnTo>
                    <a:pt x="1691" y="1687"/>
                  </a:lnTo>
                  <a:lnTo>
                    <a:pt x="1698" y="1694"/>
                  </a:lnTo>
                  <a:lnTo>
                    <a:pt x="1704" y="1701"/>
                  </a:lnTo>
                  <a:lnTo>
                    <a:pt x="1708" y="1709"/>
                  </a:lnTo>
                  <a:lnTo>
                    <a:pt x="1711" y="1718"/>
                  </a:lnTo>
                  <a:lnTo>
                    <a:pt x="1711" y="1718"/>
                  </a:lnTo>
                  <a:lnTo>
                    <a:pt x="1717" y="1735"/>
                  </a:lnTo>
                  <a:lnTo>
                    <a:pt x="1726" y="1750"/>
                  </a:lnTo>
                  <a:lnTo>
                    <a:pt x="1735" y="1765"/>
                  </a:lnTo>
                  <a:lnTo>
                    <a:pt x="1745" y="1780"/>
                  </a:lnTo>
                  <a:lnTo>
                    <a:pt x="1755" y="1790"/>
                  </a:lnTo>
                  <a:lnTo>
                    <a:pt x="1764" y="1800"/>
                  </a:lnTo>
                  <a:lnTo>
                    <a:pt x="1778" y="1812"/>
                  </a:lnTo>
                  <a:lnTo>
                    <a:pt x="1778" y="1812"/>
                  </a:lnTo>
                  <a:lnTo>
                    <a:pt x="1782" y="1817"/>
                  </a:lnTo>
                  <a:lnTo>
                    <a:pt x="1782" y="1817"/>
                  </a:lnTo>
                  <a:lnTo>
                    <a:pt x="1785" y="1821"/>
                  </a:lnTo>
                  <a:lnTo>
                    <a:pt x="1786" y="1827"/>
                  </a:lnTo>
                  <a:lnTo>
                    <a:pt x="1788" y="1840"/>
                  </a:lnTo>
                  <a:lnTo>
                    <a:pt x="1791" y="1855"/>
                  </a:lnTo>
                  <a:lnTo>
                    <a:pt x="1792" y="1861"/>
                  </a:lnTo>
                  <a:lnTo>
                    <a:pt x="1795" y="1867"/>
                  </a:lnTo>
                  <a:lnTo>
                    <a:pt x="1795" y="1867"/>
                  </a:lnTo>
                  <a:lnTo>
                    <a:pt x="1800" y="1876"/>
                  </a:lnTo>
                  <a:lnTo>
                    <a:pt x="1803" y="1888"/>
                  </a:lnTo>
                  <a:lnTo>
                    <a:pt x="1803" y="1888"/>
                  </a:lnTo>
                  <a:lnTo>
                    <a:pt x="1807" y="1902"/>
                  </a:lnTo>
                  <a:lnTo>
                    <a:pt x="1810" y="1908"/>
                  </a:lnTo>
                  <a:lnTo>
                    <a:pt x="1813" y="1910"/>
                  </a:lnTo>
                  <a:lnTo>
                    <a:pt x="1814" y="1910"/>
                  </a:lnTo>
                  <a:lnTo>
                    <a:pt x="1814" y="1910"/>
                  </a:lnTo>
                  <a:lnTo>
                    <a:pt x="1823" y="1911"/>
                  </a:lnTo>
                  <a:lnTo>
                    <a:pt x="1835" y="1917"/>
                  </a:lnTo>
                  <a:lnTo>
                    <a:pt x="1868" y="1932"/>
                  </a:lnTo>
                  <a:lnTo>
                    <a:pt x="1868" y="1932"/>
                  </a:lnTo>
                  <a:lnTo>
                    <a:pt x="1891" y="1941"/>
                  </a:lnTo>
                  <a:lnTo>
                    <a:pt x="1902" y="1944"/>
                  </a:lnTo>
                  <a:lnTo>
                    <a:pt x="1912" y="1945"/>
                  </a:lnTo>
                  <a:lnTo>
                    <a:pt x="1912" y="1945"/>
                  </a:lnTo>
                  <a:lnTo>
                    <a:pt x="1912" y="1945"/>
                  </a:lnTo>
                  <a:lnTo>
                    <a:pt x="1913" y="1945"/>
                  </a:lnTo>
                  <a:lnTo>
                    <a:pt x="1913" y="1945"/>
                  </a:lnTo>
                  <a:lnTo>
                    <a:pt x="1915" y="1945"/>
                  </a:lnTo>
                  <a:lnTo>
                    <a:pt x="1915" y="1945"/>
                  </a:lnTo>
                  <a:lnTo>
                    <a:pt x="1921" y="1945"/>
                  </a:lnTo>
                  <a:lnTo>
                    <a:pt x="1928" y="1948"/>
                  </a:lnTo>
                  <a:lnTo>
                    <a:pt x="1943" y="1956"/>
                  </a:lnTo>
                  <a:lnTo>
                    <a:pt x="1943" y="1956"/>
                  </a:lnTo>
                  <a:lnTo>
                    <a:pt x="1943" y="1947"/>
                  </a:lnTo>
                  <a:lnTo>
                    <a:pt x="1941" y="1936"/>
                  </a:lnTo>
                  <a:lnTo>
                    <a:pt x="1940" y="1929"/>
                  </a:lnTo>
                  <a:lnTo>
                    <a:pt x="1936" y="1922"/>
                  </a:lnTo>
                  <a:lnTo>
                    <a:pt x="1928" y="1910"/>
                  </a:lnTo>
                  <a:lnTo>
                    <a:pt x="1921" y="1899"/>
                  </a:lnTo>
                  <a:lnTo>
                    <a:pt x="1915" y="1890"/>
                  </a:lnTo>
                  <a:lnTo>
                    <a:pt x="1913" y="1886"/>
                  </a:lnTo>
                  <a:lnTo>
                    <a:pt x="1912" y="1882"/>
                  </a:lnTo>
                  <a:lnTo>
                    <a:pt x="1912" y="1879"/>
                  </a:lnTo>
                  <a:lnTo>
                    <a:pt x="1913" y="1874"/>
                  </a:lnTo>
                  <a:lnTo>
                    <a:pt x="1918" y="1870"/>
                  </a:lnTo>
                  <a:lnTo>
                    <a:pt x="1922" y="1865"/>
                  </a:lnTo>
                  <a:lnTo>
                    <a:pt x="1922" y="1865"/>
                  </a:lnTo>
                  <a:lnTo>
                    <a:pt x="1928" y="1860"/>
                  </a:lnTo>
                  <a:lnTo>
                    <a:pt x="1934" y="1854"/>
                  </a:lnTo>
                  <a:lnTo>
                    <a:pt x="1937" y="1849"/>
                  </a:lnTo>
                  <a:lnTo>
                    <a:pt x="1938" y="1843"/>
                  </a:lnTo>
                  <a:lnTo>
                    <a:pt x="1940" y="1839"/>
                  </a:lnTo>
                  <a:lnTo>
                    <a:pt x="1940" y="1834"/>
                  </a:lnTo>
                  <a:lnTo>
                    <a:pt x="1938" y="1826"/>
                  </a:lnTo>
                  <a:lnTo>
                    <a:pt x="1936" y="1817"/>
                  </a:lnTo>
                  <a:lnTo>
                    <a:pt x="1934" y="1809"/>
                  </a:lnTo>
                  <a:lnTo>
                    <a:pt x="1936" y="1803"/>
                  </a:lnTo>
                  <a:lnTo>
                    <a:pt x="1937" y="1800"/>
                  </a:lnTo>
                  <a:lnTo>
                    <a:pt x="1940" y="1798"/>
                  </a:lnTo>
                  <a:lnTo>
                    <a:pt x="1940" y="1798"/>
                  </a:lnTo>
                  <a:lnTo>
                    <a:pt x="1956" y="1789"/>
                  </a:lnTo>
                  <a:lnTo>
                    <a:pt x="1972" y="1778"/>
                  </a:lnTo>
                  <a:lnTo>
                    <a:pt x="1980" y="1772"/>
                  </a:lnTo>
                  <a:lnTo>
                    <a:pt x="1986" y="1766"/>
                  </a:lnTo>
                  <a:lnTo>
                    <a:pt x="1990" y="1761"/>
                  </a:lnTo>
                  <a:lnTo>
                    <a:pt x="1992" y="1753"/>
                  </a:lnTo>
                  <a:lnTo>
                    <a:pt x="1992" y="1753"/>
                  </a:lnTo>
                  <a:lnTo>
                    <a:pt x="1992" y="1749"/>
                  </a:lnTo>
                  <a:lnTo>
                    <a:pt x="1993" y="1746"/>
                  </a:lnTo>
                  <a:lnTo>
                    <a:pt x="1995" y="1743"/>
                  </a:lnTo>
                  <a:lnTo>
                    <a:pt x="1998" y="1740"/>
                  </a:lnTo>
                  <a:lnTo>
                    <a:pt x="2005" y="1737"/>
                  </a:lnTo>
                  <a:lnTo>
                    <a:pt x="2014" y="1737"/>
                  </a:lnTo>
                  <a:lnTo>
                    <a:pt x="2014" y="1737"/>
                  </a:lnTo>
                  <a:lnTo>
                    <a:pt x="2033" y="1738"/>
                  </a:lnTo>
                  <a:lnTo>
                    <a:pt x="2033" y="1738"/>
                  </a:lnTo>
                  <a:lnTo>
                    <a:pt x="2036" y="1738"/>
                  </a:lnTo>
                  <a:lnTo>
                    <a:pt x="2036" y="1738"/>
                  </a:lnTo>
                  <a:lnTo>
                    <a:pt x="2046" y="1737"/>
                  </a:lnTo>
                  <a:lnTo>
                    <a:pt x="2058" y="1731"/>
                  </a:lnTo>
                  <a:lnTo>
                    <a:pt x="2068" y="1725"/>
                  </a:lnTo>
                  <a:lnTo>
                    <a:pt x="2080" y="1716"/>
                  </a:lnTo>
                  <a:lnTo>
                    <a:pt x="2089" y="1706"/>
                  </a:lnTo>
                  <a:lnTo>
                    <a:pt x="2097" y="1697"/>
                  </a:lnTo>
                  <a:lnTo>
                    <a:pt x="2101" y="1688"/>
                  </a:lnTo>
                  <a:lnTo>
                    <a:pt x="2102" y="1684"/>
                  </a:lnTo>
                  <a:lnTo>
                    <a:pt x="2102" y="1681"/>
                  </a:lnTo>
                  <a:lnTo>
                    <a:pt x="2102" y="1681"/>
                  </a:lnTo>
                  <a:lnTo>
                    <a:pt x="2102" y="1672"/>
                  </a:lnTo>
                  <a:lnTo>
                    <a:pt x="2104" y="1668"/>
                  </a:lnTo>
                  <a:lnTo>
                    <a:pt x="2108" y="1665"/>
                  </a:lnTo>
                  <a:lnTo>
                    <a:pt x="2116" y="1663"/>
                  </a:lnTo>
                  <a:lnTo>
                    <a:pt x="2116" y="1663"/>
                  </a:lnTo>
                  <a:lnTo>
                    <a:pt x="2125" y="1665"/>
                  </a:lnTo>
                  <a:lnTo>
                    <a:pt x="2136" y="1666"/>
                  </a:lnTo>
                  <a:lnTo>
                    <a:pt x="2136" y="1666"/>
                  </a:lnTo>
                  <a:lnTo>
                    <a:pt x="2142" y="1668"/>
                  </a:lnTo>
                  <a:lnTo>
                    <a:pt x="2142" y="1668"/>
                  </a:lnTo>
                  <a:lnTo>
                    <a:pt x="2150" y="1666"/>
                  </a:lnTo>
                  <a:lnTo>
                    <a:pt x="2156" y="1662"/>
                  </a:lnTo>
                  <a:lnTo>
                    <a:pt x="2158" y="1657"/>
                  </a:lnTo>
                  <a:lnTo>
                    <a:pt x="2163" y="1653"/>
                  </a:lnTo>
                  <a:lnTo>
                    <a:pt x="2163" y="1653"/>
                  </a:lnTo>
                  <a:lnTo>
                    <a:pt x="2169" y="1643"/>
                  </a:lnTo>
                  <a:lnTo>
                    <a:pt x="2172" y="1640"/>
                  </a:lnTo>
                  <a:lnTo>
                    <a:pt x="2176" y="1638"/>
                  </a:lnTo>
                  <a:lnTo>
                    <a:pt x="2176" y="1638"/>
                  </a:lnTo>
                  <a:lnTo>
                    <a:pt x="2181" y="1638"/>
                  </a:lnTo>
                  <a:lnTo>
                    <a:pt x="2181" y="1638"/>
                  </a:lnTo>
                  <a:lnTo>
                    <a:pt x="2197" y="1644"/>
                  </a:lnTo>
                  <a:lnTo>
                    <a:pt x="2204" y="1647"/>
                  </a:lnTo>
                  <a:lnTo>
                    <a:pt x="2210" y="1648"/>
                  </a:lnTo>
                  <a:lnTo>
                    <a:pt x="2210" y="1648"/>
                  </a:lnTo>
                  <a:lnTo>
                    <a:pt x="2212" y="1648"/>
                  </a:lnTo>
                  <a:lnTo>
                    <a:pt x="2215" y="1647"/>
                  </a:lnTo>
                  <a:lnTo>
                    <a:pt x="2216" y="1644"/>
                  </a:lnTo>
                  <a:lnTo>
                    <a:pt x="2216" y="1641"/>
                  </a:lnTo>
                  <a:lnTo>
                    <a:pt x="2216" y="1641"/>
                  </a:lnTo>
                  <a:lnTo>
                    <a:pt x="2218" y="1638"/>
                  </a:lnTo>
                  <a:lnTo>
                    <a:pt x="2219" y="1635"/>
                  </a:lnTo>
                  <a:lnTo>
                    <a:pt x="2222" y="1634"/>
                  </a:lnTo>
                  <a:lnTo>
                    <a:pt x="2226" y="1632"/>
                  </a:lnTo>
                  <a:lnTo>
                    <a:pt x="2226" y="1632"/>
                  </a:lnTo>
                  <a:lnTo>
                    <a:pt x="2231" y="1634"/>
                  </a:lnTo>
                  <a:lnTo>
                    <a:pt x="2238" y="1637"/>
                  </a:lnTo>
                  <a:lnTo>
                    <a:pt x="2244" y="1643"/>
                  </a:lnTo>
                  <a:lnTo>
                    <a:pt x="2252" y="1648"/>
                  </a:lnTo>
                  <a:lnTo>
                    <a:pt x="2252" y="1648"/>
                  </a:lnTo>
                  <a:lnTo>
                    <a:pt x="2257" y="1656"/>
                  </a:lnTo>
                  <a:lnTo>
                    <a:pt x="2266" y="1662"/>
                  </a:lnTo>
                  <a:lnTo>
                    <a:pt x="2277" y="1665"/>
                  </a:lnTo>
                  <a:lnTo>
                    <a:pt x="2287" y="1665"/>
                  </a:lnTo>
                  <a:lnTo>
                    <a:pt x="2287" y="1665"/>
                  </a:lnTo>
                  <a:lnTo>
                    <a:pt x="2294" y="1665"/>
                  </a:lnTo>
                  <a:lnTo>
                    <a:pt x="2302" y="1662"/>
                  </a:lnTo>
                  <a:lnTo>
                    <a:pt x="2306" y="1657"/>
                  </a:lnTo>
                  <a:lnTo>
                    <a:pt x="2309" y="1651"/>
                  </a:lnTo>
                  <a:lnTo>
                    <a:pt x="2309" y="1651"/>
                  </a:lnTo>
                  <a:lnTo>
                    <a:pt x="2309" y="1647"/>
                  </a:lnTo>
                  <a:lnTo>
                    <a:pt x="2311" y="1644"/>
                  </a:lnTo>
                  <a:lnTo>
                    <a:pt x="2314" y="1643"/>
                  </a:lnTo>
                  <a:lnTo>
                    <a:pt x="2316" y="1641"/>
                  </a:lnTo>
                  <a:lnTo>
                    <a:pt x="2316" y="1641"/>
                  </a:lnTo>
                  <a:lnTo>
                    <a:pt x="2320" y="1643"/>
                  </a:lnTo>
                  <a:lnTo>
                    <a:pt x="2324" y="1644"/>
                  </a:lnTo>
                  <a:lnTo>
                    <a:pt x="2334" y="1651"/>
                  </a:lnTo>
                  <a:lnTo>
                    <a:pt x="2345" y="1662"/>
                  </a:lnTo>
                  <a:lnTo>
                    <a:pt x="2355" y="1672"/>
                  </a:lnTo>
                  <a:lnTo>
                    <a:pt x="2355" y="1672"/>
                  </a:lnTo>
                  <a:lnTo>
                    <a:pt x="2365" y="1682"/>
                  </a:lnTo>
                  <a:lnTo>
                    <a:pt x="2374" y="1687"/>
                  </a:lnTo>
                  <a:lnTo>
                    <a:pt x="2383" y="1690"/>
                  </a:lnTo>
                  <a:lnTo>
                    <a:pt x="2393" y="1690"/>
                  </a:lnTo>
                  <a:lnTo>
                    <a:pt x="2393" y="1690"/>
                  </a:lnTo>
                  <a:lnTo>
                    <a:pt x="2398" y="1690"/>
                  </a:lnTo>
                  <a:lnTo>
                    <a:pt x="2398" y="1690"/>
                  </a:lnTo>
                  <a:lnTo>
                    <a:pt x="2402" y="1690"/>
                  </a:lnTo>
                  <a:lnTo>
                    <a:pt x="2402" y="1690"/>
                  </a:lnTo>
                  <a:lnTo>
                    <a:pt x="2415" y="1690"/>
                  </a:lnTo>
                  <a:lnTo>
                    <a:pt x="2415" y="1690"/>
                  </a:lnTo>
                  <a:lnTo>
                    <a:pt x="2421" y="1690"/>
                  </a:lnTo>
                  <a:lnTo>
                    <a:pt x="2421" y="1690"/>
                  </a:lnTo>
                  <a:lnTo>
                    <a:pt x="2429" y="1690"/>
                  </a:lnTo>
                  <a:lnTo>
                    <a:pt x="2435" y="1688"/>
                  </a:lnTo>
                  <a:lnTo>
                    <a:pt x="2439" y="1687"/>
                  </a:lnTo>
                  <a:lnTo>
                    <a:pt x="2442" y="1684"/>
                  </a:lnTo>
                  <a:lnTo>
                    <a:pt x="2444" y="1681"/>
                  </a:lnTo>
                  <a:lnTo>
                    <a:pt x="2445" y="1676"/>
                  </a:lnTo>
                  <a:lnTo>
                    <a:pt x="2446" y="1665"/>
                  </a:lnTo>
                  <a:lnTo>
                    <a:pt x="2446" y="1665"/>
                  </a:lnTo>
                  <a:lnTo>
                    <a:pt x="2446" y="1662"/>
                  </a:lnTo>
                  <a:lnTo>
                    <a:pt x="2448" y="1662"/>
                  </a:lnTo>
                  <a:lnTo>
                    <a:pt x="2448" y="1662"/>
                  </a:lnTo>
                  <a:lnTo>
                    <a:pt x="2452" y="1663"/>
                  </a:lnTo>
                  <a:lnTo>
                    <a:pt x="2458" y="1668"/>
                  </a:lnTo>
                  <a:lnTo>
                    <a:pt x="2472" y="1684"/>
                  </a:lnTo>
                  <a:lnTo>
                    <a:pt x="2480" y="1693"/>
                  </a:lnTo>
                  <a:lnTo>
                    <a:pt x="2489" y="1700"/>
                  </a:lnTo>
                  <a:lnTo>
                    <a:pt x="2500" y="1706"/>
                  </a:lnTo>
                  <a:lnTo>
                    <a:pt x="2509" y="1709"/>
                  </a:lnTo>
                  <a:lnTo>
                    <a:pt x="2509" y="1709"/>
                  </a:lnTo>
                  <a:lnTo>
                    <a:pt x="2514" y="1709"/>
                  </a:lnTo>
                  <a:lnTo>
                    <a:pt x="2514" y="1709"/>
                  </a:lnTo>
                  <a:lnTo>
                    <a:pt x="2520" y="1708"/>
                  </a:lnTo>
                  <a:lnTo>
                    <a:pt x="2523" y="1706"/>
                  </a:lnTo>
                  <a:lnTo>
                    <a:pt x="2522" y="1701"/>
                  </a:lnTo>
                  <a:lnTo>
                    <a:pt x="2519" y="1697"/>
                  </a:lnTo>
                  <a:lnTo>
                    <a:pt x="2509" y="1685"/>
                  </a:lnTo>
                  <a:lnTo>
                    <a:pt x="2494" y="1672"/>
                  </a:lnTo>
                  <a:lnTo>
                    <a:pt x="2494" y="1672"/>
                  </a:lnTo>
                  <a:lnTo>
                    <a:pt x="2486" y="1666"/>
                  </a:lnTo>
                  <a:lnTo>
                    <a:pt x="2485" y="1662"/>
                  </a:lnTo>
                  <a:lnTo>
                    <a:pt x="2483" y="1656"/>
                  </a:lnTo>
                  <a:lnTo>
                    <a:pt x="2485" y="1651"/>
                  </a:lnTo>
                  <a:lnTo>
                    <a:pt x="2486" y="1647"/>
                  </a:lnTo>
                  <a:lnTo>
                    <a:pt x="2486" y="1643"/>
                  </a:lnTo>
                  <a:lnTo>
                    <a:pt x="2485" y="1638"/>
                  </a:lnTo>
                  <a:lnTo>
                    <a:pt x="2479" y="1634"/>
                  </a:lnTo>
                  <a:lnTo>
                    <a:pt x="2479" y="1634"/>
                  </a:lnTo>
                  <a:lnTo>
                    <a:pt x="2476" y="1631"/>
                  </a:lnTo>
                  <a:lnTo>
                    <a:pt x="2475" y="1628"/>
                  </a:lnTo>
                  <a:lnTo>
                    <a:pt x="2475" y="1626"/>
                  </a:lnTo>
                  <a:lnTo>
                    <a:pt x="2475" y="1623"/>
                  </a:lnTo>
                  <a:lnTo>
                    <a:pt x="2479" y="1617"/>
                  </a:lnTo>
                  <a:lnTo>
                    <a:pt x="2486" y="1613"/>
                  </a:lnTo>
                  <a:lnTo>
                    <a:pt x="2497" y="1609"/>
                  </a:lnTo>
                  <a:lnTo>
                    <a:pt x="2509" y="1606"/>
                  </a:lnTo>
                  <a:lnTo>
                    <a:pt x="2522" y="1603"/>
                  </a:lnTo>
                  <a:lnTo>
                    <a:pt x="2535" y="1603"/>
                  </a:lnTo>
                  <a:lnTo>
                    <a:pt x="2535" y="1603"/>
                  </a:lnTo>
                  <a:lnTo>
                    <a:pt x="2539" y="1603"/>
                  </a:lnTo>
                  <a:lnTo>
                    <a:pt x="2539" y="1603"/>
                  </a:lnTo>
                  <a:lnTo>
                    <a:pt x="2562" y="1604"/>
                  </a:lnTo>
                  <a:lnTo>
                    <a:pt x="2573" y="1606"/>
                  </a:lnTo>
                  <a:lnTo>
                    <a:pt x="2573" y="1606"/>
                  </a:lnTo>
                  <a:lnTo>
                    <a:pt x="2578" y="1606"/>
                  </a:lnTo>
                  <a:lnTo>
                    <a:pt x="2581" y="1603"/>
                  </a:lnTo>
                  <a:lnTo>
                    <a:pt x="2585" y="1598"/>
                  </a:lnTo>
                  <a:lnTo>
                    <a:pt x="2590" y="1591"/>
                  </a:lnTo>
                  <a:lnTo>
                    <a:pt x="2590" y="1591"/>
                  </a:lnTo>
                  <a:lnTo>
                    <a:pt x="2593" y="1586"/>
                  </a:lnTo>
                  <a:lnTo>
                    <a:pt x="2597" y="1585"/>
                  </a:lnTo>
                  <a:lnTo>
                    <a:pt x="2600" y="1582"/>
                  </a:lnTo>
                  <a:lnTo>
                    <a:pt x="2603" y="1582"/>
                  </a:lnTo>
                  <a:lnTo>
                    <a:pt x="2603" y="1582"/>
                  </a:lnTo>
                  <a:lnTo>
                    <a:pt x="2606" y="1583"/>
                  </a:lnTo>
                  <a:lnTo>
                    <a:pt x="2609" y="1585"/>
                  </a:lnTo>
                  <a:lnTo>
                    <a:pt x="2613" y="1591"/>
                  </a:lnTo>
                  <a:lnTo>
                    <a:pt x="2618" y="1600"/>
                  </a:lnTo>
                  <a:lnTo>
                    <a:pt x="2618" y="1610"/>
                  </a:lnTo>
                  <a:lnTo>
                    <a:pt x="2618" y="1610"/>
                  </a:lnTo>
                  <a:lnTo>
                    <a:pt x="2619" y="1613"/>
                  </a:lnTo>
                  <a:lnTo>
                    <a:pt x="2621" y="1614"/>
                  </a:lnTo>
                  <a:lnTo>
                    <a:pt x="2624" y="1616"/>
                  </a:lnTo>
                  <a:lnTo>
                    <a:pt x="2628" y="1616"/>
                  </a:lnTo>
                  <a:lnTo>
                    <a:pt x="2628" y="1616"/>
                  </a:lnTo>
                  <a:lnTo>
                    <a:pt x="2635" y="1616"/>
                  </a:lnTo>
                  <a:lnTo>
                    <a:pt x="2644" y="1613"/>
                  </a:lnTo>
                  <a:lnTo>
                    <a:pt x="2668" y="1607"/>
                  </a:lnTo>
                  <a:lnTo>
                    <a:pt x="2692" y="1601"/>
                  </a:lnTo>
                  <a:lnTo>
                    <a:pt x="2702" y="1600"/>
                  </a:lnTo>
                  <a:lnTo>
                    <a:pt x="2712" y="1600"/>
                  </a:lnTo>
                  <a:lnTo>
                    <a:pt x="2712" y="1600"/>
                  </a:lnTo>
                  <a:lnTo>
                    <a:pt x="2724" y="1600"/>
                  </a:lnTo>
                  <a:lnTo>
                    <a:pt x="2736" y="1604"/>
                  </a:lnTo>
                  <a:lnTo>
                    <a:pt x="2746" y="1609"/>
                  </a:lnTo>
                  <a:lnTo>
                    <a:pt x="2757" y="1616"/>
                  </a:lnTo>
                  <a:lnTo>
                    <a:pt x="2764" y="1623"/>
                  </a:lnTo>
                  <a:lnTo>
                    <a:pt x="2771" y="1631"/>
                  </a:lnTo>
                  <a:lnTo>
                    <a:pt x="2776" y="1638"/>
                  </a:lnTo>
                  <a:lnTo>
                    <a:pt x="2777" y="1645"/>
                  </a:lnTo>
                  <a:lnTo>
                    <a:pt x="2777" y="1645"/>
                  </a:lnTo>
                  <a:lnTo>
                    <a:pt x="2780" y="1654"/>
                  </a:lnTo>
                  <a:lnTo>
                    <a:pt x="2785" y="1660"/>
                  </a:lnTo>
                  <a:lnTo>
                    <a:pt x="2792" y="1663"/>
                  </a:lnTo>
                  <a:lnTo>
                    <a:pt x="2801" y="1665"/>
                  </a:lnTo>
                  <a:lnTo>
                    <a:pt x="2801" y="1665"/>
                  </a:lnTo>
                  <a:lnTo>
                    <a:pt x="2807" y="1665"/>
                  </a:lnTo>
                  <a:lnTo>
                    <a:pt x="2813" y="1663"/>
                  </a:lnTo>
                  <a:lnTo>
                    <a:pt x="2820" y="1659"/>
                  </a:lnTo>
                  <a:lnTo>
                    <a:pt x="2826" y="1654"/>
                  </a:lnTo>
                  <a:lnTo>
                    <a:pt x="2826" y="1654"/>
                  </a:lnTo>
                  <a:lnTo>
                    <a:pt x="2839" y="1643"/>
                  </a:lnTo>
                  <a:lnTo>
                    <a:pt x="2851" y="1634"/>
                  </a:lnTo>
                  <a:lnTo>
                    <a:pt x="2861" y="1626"/>
                  </a:lnTo>
                  <a:lnTo>
                    <a:pt x="2867" y="1623"/>
                  </a:lnTo>
                  <a:lnTo>
                    <a:pt x="2873" y="1623"/>
                  </a:lnTo>
                  <a:lnTo>
                    <a:pt x="2873" y="1623"/>
                  </a:lnTo>
                  <a:lnTo>
                    <a:pt x="2878" y="1623"/>
                  </a:lnTo>
                  <a:lnTo>
                    <a:pt x="2882" y="1625"/>
                  </a:lnTo>
                  <a:lnTo>
                    <a:pt x="2888" y="1628"/>
                  </a:lnTo>
                  <a:lnTo>
                    <a:pt x="2892" y="1632"/>
                  </a:lnTo>
                  <a:lnTo>
                    <a:pt x="2892" y="1632"/>
                  </a:lnTo>
                  <a:lnTo>
                    <a:pt x="2909" y="1650"/>
                  </a:lnTo>
                  <a:lnTo>
                    <a:pt x="2925" y="1669"/>
                  </a:lnTo>
                  <a:lnTo>
                    <a:pt x="2943" y="1690"/>
                  </a:lnTo>
                  <a:lnTo>
                    <a:pt x="2962" y="1710"/>
                  </a:lnTo>
                  <a:lnTo>
                    <a:pt x="2962" y="1710"/>
                  </a:lnTo>
                  <a:lnTo>
                    <a:pt x="2966" y="1715"/>
                  </a:lnTo>
                  <a:lnTo>
                    <a:pt x="2969" y="1721"/>
                  </a:lnTo>
                  <a:lnTo>
                    <a:pt x="2971" y="1725"/>
                  </a:lnTo>
                  <a:lnTo>
                    <a:pt x="2972" y="1731"/>
                  </a:lnTo>
                  <a:lnTo>
                    <a:pt x="2971" y="1742"/>
                  </a:lnTo>
                  <a:lnTo>
                    <a:pt x="2968" y="1752"/>
                  </a:lnTo>
                  <a:lnTo>
                    <a:pt x="2965" y="1762"/>
                  </a:lnTo>
                  <a:lnTo>
                    <a:pt x="2962" y="1772"/>
                  </a:lnTo>
                  <a:lnTo>
                    <a:pt x="2960" y="1781"/>
                  </a:lnTo>
                  <a:lnTo>
                    <a:pt x="2962" y="1786"/>
                  </a:lnTo>
                  <a:lnTo>
                    <a:pt x="2963" y="1790"/>
                  </a:lnTo>
                  <a:lnTo>
                    <a:pt x="2963" y="1790"/>
                  </a:lnTo>
                  <a:lnTo>
                    <a:pt x="2968" y="1798"/>
                  </a:lnTo>
                  <a:lnTo>
                    <a:pt x="2971" y="1806"/>
                  </a:lnTo>
                  <a:lnTo>
                    <a:pt x="2972" y="1824"/>
                  </a:lnTo>
                  <a:lnTo>
                    <a:pt x="2974" y="1834"/>
                  </a:lnTo>
                  <a:lnTo>
                    <a:pt x="2978" y="1843"/>
                  </a:lnTo>
                  <a:lnTo>
                    <a:pt x="2984" y="1852"/>
                  </a:lnTo>
                  <a:lnTo>
                    <a:pt x="2994" y="1860"/>
                  </a:lnTo>
                  <a:lnTo>
                    <a:pt x="2994" y="1860"/>
                  </a:lnTo>
                  <a:lnTo>
                    <a:pt x="2999" y="1864"/>
                  </a:lnTo>
                  <a:lnTo>
                    <a:pt x="3003" y="1870"/>
                  </a:lnTo>
                  <a:lnTo>
                    <a:pt x="3006" y="1874"/>
                  </a:lnTo>
                  <a:lnTo>
                    <a:pt x="3008" y="1880"/>
                  </a:lnTo>
                  <a:lnTo>
                    <a:pt x="3009" y="1892"/>
                  </a:lnTo>
                  <a:lnTo>
                    <a:pt x="3011" y="1902"/>
                  </a:lnTo>
                  <a:lnTo>
                    <a:pt x="3011" y="1914"/>
                  </a:lnTo>
                  <a:lnTo>
                    <a:pt x="3011" y="1923"/>
                  </a:lnTo>
                  <a:lnTo>
                    <a:pt x="3012" y="1926"/>
                  </a:lnTo>
                  <a:lnTo>
                    <a:pt x="3015" y="1931"/>
                  </a:lnTo>
                  <a:lnTo>
                    <a:pt x="3018" y="1932"/>
                  </a:lnTo>
                  <a:lnTo>
                    <a:pt x="3022" y="1933"/>
                  </a:lnTo>
                  <a:lnTo>
                    <a:pt x="3022" y="1933"/>
                  </a:lnTo>
                  <a:lnTo>
                    <a:pt x="3031" y="1938"/>
                  </a:lnTo>
                  <a:lnTo>
                    <a:pt x="3040" y="1944"/>
                  </a:lnTo>
                  <a:lnTo>
                    <a:pt x="3047" y="1951"/>
                  </a:lnTo>
                  <a:lnTo>
                    <a:pt x="3055" y="1961"/>
                  </a:lnTo>
                  <a:lnTo>
                    <a:pt x="3061" y="1970"/>
                  </a:lnTo>
                  <a:lnTo>
                    <a:pt x="3065" y="1979"/>
                  </a:lnTo>
                  <a:lnTo>
                    <a:pt x="3068" y="1988"/>
                  </a:lnTo>
                  <a:lnTo>
                    <a:pt x="3070" y="1995"/>
                  </a:lnTo>
                  <a:lnTo>
                    <a:pt x="3070" y="1995"/>
                  </a:lnTo>
                  <a:lnTo>
                    <a:pt x="3071" y="1998"/>
                  </a:lnTo>
                  <a:lnTo>
                    <a:pt x="3076" y="2003"/>
                  </a:lnTo>
                  <a:lnTo>
                    <a:pt x="3084" y="2010"/>
                  </a:lnTo>
                  <a:lnTo>
                    <a:pt x="3096" y="2015"/>
                  </a:lnTo>
                  <a:lnTo>
                    <a:pt x="3102" y="2016"/>
                  </a:lnTo>
                  <a:lnTo>
                    <a:pt x="3108" y="2018"/>
                  </a:lnTo>
                  <a:lnTo>
                    <a:pt x="3108" y="2018"/>
                  </a:lnTo>
                  <a:lnTo>
                    <a:pt x="3114" y="2016"/>
                  </a:lnTo>
                  <a:lnTo>
                    <a:pt x="3118" y="2015"/>
                  </a:lnTo>
                  <a:lnTo>
                    <a:pt x="3121" y="2010"/>
                  </a:lnTo>
                  <a:lnTo>
                    <a:pt x="3123" y="2004"/>
                  </a:lnTo>
                  <a:lnTo>
                    <a:pt x="3123" y="2004"/>
                  </a:lnTo>
                  <a:lnTo>
                    <a:pt x="3126" y="1994"/>
                  </a:lnTo>
                  <a:lnTo>
                    <a:pt x="3129" y="1984"/>
                  </a:lnTo>
                  <a:lnTo>
                    <a:pt x="3139" y="1961"/>
                  </a:lnTo>
                  <a:lnTo>
                    <a:pt x="3149" y="1941"/>
                  </a:lnTo>
                  <a:lnTo>
                    <a:pt x="3152" y="1931"/>
                  </a:lnTo>
                  <a:lnTo>
                    <a:pt x="3155" y="1922"/>
                  </a:lnTo>
                  <a:lnTo>
                    <a:pt x="3155" y="1922"/>
                  </a:lnTo>
                  <a:lnTo>
                    <a:pt x="3155" y="1910"/>
                  </a:lnTo>
                  <a:lnTo>
                    <a:pt x="3152" y="1892"/>
                  </a:lnTo>
                  <a:lnTo>
                    <a:pt x="3149" y="1873"/>
                  </a:lnTo>
                  <a:lnTo>
                    <a:pt x="3143" y="1851"/>
                  </a:lnTo>
                  <a:lnTo>
                    <a:pt x="3137" y="1830"/>
                  </a:lnTo>
                  <a:lnTo>
                    <a:pt x="3130" y="1809"/>
                  </a:lnTo>
                  <a:lnTo>
                    <a:pt x="3123" y="1792"/>
                  </a:lnTo>
                  <a:lnTo>
                    <a:pt x="3115" y="1778"/>
                  </a:lnTo>
                  <a:lnTo>
                    <a:pt x="3115" y="1778"/>
                  </a:lnTo>
                  <a:lnTo>
                    <a:pt x="3110" y="1769"/>
                  </a:lnTo>
                  <a:lnTo>
                    <a:pt x="3108" y="1761"/>
                  </a:lnTo>
                  <a:lnTo>
                    <a:pt x="3107" y="1753"/>
                  </a:lnTo>
                  <a:lnTo>
                    <a:pt x="3107" y="1747"/>
                  </a:lnTo>
                  <a:lnTo>
                    <a:pt x="3108" y="1740"/>
                  </a:lnTo>
                  <a:lnTo>
                    <a:pt x="3107" y="1733"/>
                  </a:lnTo>
                  <a:lnTo>
                    <a:pt x="3102" y="1722"/>
                  </a:lnTo>
                  <a:lnTo>
                    <a:pt x="3095" y="1712"/>
                  </a:lnTo>
                  <a:lnTo>
                    <a:pt x="3095" y="1712"/>
                  </a:lnTo>
                  <a:lnTo>
                    <a:pt x="3086" y="1699"/>
                  </a:lnTo>
                  <a:lnTo>
                    <a:pt x="3078" y="1682"/>
                  </a:lnTo>
                  <a:lnTo>
                    <a:pt x="3071" y="1666"/>
                  </a:lnTo>
                  <a:lnTo>
                    <a:pt x="3065" y="1648"/>
                  </a:lnTo>
                  <a:lnTo>
                    <a:pt x="3061" y="1629"/>
                  </a:lnTo>
                  <a:lnTo>
                    <a:pt x="3058" y="1611"/>
                  </a:lnTo>
                  <a:lnTo>
                    <a:pt x="3056" y="1592"/>
                  </a:lnTo>
                  <a:lnTo>
                    <a:pt x="3056" y="1575"/>
                  </a:lnTo>
                  <a:lnTo>
                    <a:pt x="3056" y="1575"/>
                  </a:lnTo>
                  <a:lnTo>
                    <a:pt x="3056" y="1564"/>
                  </a:lnTo>
                  <a:lnTo>
                    <a:pt x="3059" y="1555"/>
                  </a:lnTo>
                  <a:lnTo>
                    <a:pt x="3067" y="1535"/>
                  </a:lnTo>
                  <a:lnTo>
                    <a:pt x="3076" y="1512"/>
                  </a:lnTo>
                  <a:lnTo>
                    <a:pt x="3089" y="1492"/>
                  </a:lnTo>
                  <a:lnTo>
                    <a:pt x="3102" y="1471"/>
                  </a:lnTo>
                  <a:lnTo>
                    <a:pt x="3115" y="1454"/>
                  </a:lnTo>
                  <a:lnTo>
                    <a:pt x="3127" y="1439"/>
                  </a:lnTo>
                  <a:lnTo>
                    <a:pt x="3139" y="1427"/>
                  </a:lnTo>
                  <a:lnTo>
                    <a:pt x="3139" y="1427"/>
                  </a:lnTo>
                  <a:lnTo>
                    <a:pt x="3149" y="1420"/>
                  </a:lnTo>
                  <a:lnTo>
                    <a:pt x="3160" y="1415"/>
                  </a:lnTo>
                  <a:lnTo>
                    <a:pt x="3168" y="1412"/>
                  </a:lnTo>
                  <a:lnTo>
                    <a:pt x="3177" y="1409"/>
                  </a:lnTo>
                  <a:lnTo>
                    <a:pt x="3186" y="1408"/>
                  </a:lnTo>
                  <a:lnTo>
                    <a:pt x="3192" y="1405"/>
                  </a:lnTo>
                  <a:lnTo>
                    <a:pt x="3198" y="1399"/>
                  </a:lnTo>
                  <a:lnTo>
                    <a:pt x="3201" y="1391"/>
                  </a:lnTo>
                  <a:lnTo>
                    <a:pt x="3201" y="1391"/>
                  </a:lnTo>
                  <a:lnTo>
                    <a:pt x="3205" y="1381"/>
                  </a:lnTo>
                  <a:lnTo>
                    <a:pt x="3210" y="1372"/>
                  </a:lnTo>
                  <a:lnTo>
                    <a:pt x="3217" y="1362"/>
                  </a:lnTo>
                  <a:lnTo>
                    <a:pt x="3226" y="1353"/>
                  </a:lnTo>
                  <a:lnTo>
                    <a:pt x="3235" y="1346"/>
                  </a:lnTo>
                  <a:lnTo>
                    <a:pt x="3244" y="1340"/>
                  </a:lnTo>
                  <a:lnTo>
                    <a:pt x="3251" y="1337"/>
                  </a:lnTo>
                  <a:lnTo>
                    <a:pt x="3260" y="1335"/>
                  </a:lnTo>
                  <a:lnTo>
                    <a:pt x="3260" y="1335"/>
                  </a:lnTo>
                  <a:lnTo>
                    <a:pt x="3276" y="1335"/>
                  </a:lnTo>
                  <a:lnTo>
                    <a:pt x="3276" y="1335"/>
                  </a:lnTo>
                  <a:lnTo>
                    <a:pt x="3285" y="1335"/>
                  </a:lnTo>
                  <a:lnTo>
                    <a:pt x="3293" y="1332"/>
                  </a:lnTo>
                  <a:lnTo>
                    <a:pt x="3296" y="1331"/>
                  </a:lnTo>
                  <a:lnTo>
                    <a:pt x="3298" y="1328"/>
                  </a:lnTo>
                  <a:lnTo>
                    <a:pt x="3300" y="1323"/>
                  </a:lnTo>
                  <a:lnTo>
                    <a:pt x="3301" y="1319"/>
                  </a:lnTo>
                  <a:lnTo>
                    <a:pt x="3301" y="1319"/>
                  </a:lnTo>
                  <a:lnTo>
                    <a:pt x="3304" y="1312"/>
                  </a:lnTo>
                  <a:lnTo>
                    <a:pt x="3309" y="1303"/>
                  </a:lnTo>
                  <a:lnTo>
                    <a:pt x="3316" y="1296"/>
                  </a:lnTo>
                  <a:lnTo>
                    <a:pt x="3325" y="1288"/>
                  </a:lnTo>
                  <a:lnTo>
                    <a:pt x="3335" y="1281"/>
                  </a:lnTo>
                  <a:lnTo>
                    <a:pt x="3349" y="1275"/>
                  </a:lnTo>
                  <a:lnTo>
                    <a:pt x="3362" y="1270"/>
                  </a:lnTo>
                  <a:lnTo>
                    <a:pt x="3377" y="1267"/>
                  </a:lnTo>
                  <a:lnTo>
                    <a:pt x="3377" y="1267"/>
                  </a:lnTo>
                  <a:lnTo>
                    <a:pt x="3389" y="1265"/>
                  </a:lnTo>
                  <a:lnTo>
                    <a:pt x="3396" y="1260"/>
                  </a:lnTo>
                  <a:lnTo>
                    <a:pt x="3399" y="1257"/>
                  </a:lnTo>
                  <a:lnTo>
                    <a:pt x="3399" y="1256"/>
                  </a:lnTo>
                  <a:lnTo>
                    <a:pt x="3399" y="1248"/>
                  </a:lnTo>
                  <a:lnTo>
                    <a:pt x="3396" y="1242"/>
                  </a:lnTo>
                  <a:lnTo>
                    <a:pt x="3393" y="1235"/>
                  </a:lnTo>
                  <a:lnTo>
                    <a:pt x="3383" y="1220"/>
                  </a:lnTo>
                  <a:lnTo>
                    <a:pt x="3383" y="1220"/>
                  </a:lnTo>
                  <a:lnTo>
                    <a:pt x="3381" y="1216"/>
                  </a:lnTo>
                  <a:lnTo>
                    <a:pt x="3380" y="1210"/>
                  </a:lnTo>
                  <a:lnTo>
                    <a:pt x="3380" y="1205"/>
                  </a:lnTo>
                  <a:lnTo>
                    <a:pt x="3381" y="1201"/>
                  </a:lnTo>
                  <a:lnTo>
                    <a:pt x="3384" y="1197"/>
                  </a:lnTo>
                  <a:lnTo>
                    <a:pt x="3387" y="1194"/>
                  </a:lnTo>
                  <a:lnTo>
                    <a:pt x="3390" y="1192"/>
                  </a:lnTo>
                  <a:lnTo>
                    <a:pt x="3393" y="1192"/>
                  </a:lnTo>
                  <a:lnTo>
                    <a:pt x="3393" y="1192"/>
                  </a:lnTo>
                  <a:lnTo>
                    <a:pt x="3397" y="1192"/>
                  </a:lnTo>
                  <a:lnTo>
                    <a:pt x="3400" y="1195"/>
                  </a:lnTo>
                  <a:lnTo>
                    <a:pt x="3400" y="1195"/>
                  </a:lnTo>
                  <a:lnTo>
                    <a:pt x="3405" y="1199"/>
                  </a:lnTo>
                  <a:lnTo>
                    <a:pt x="3409" y="1204"/>
                  </a:lnTo>
                  <a:lnTo>
                    <a:pt x="3417" y="1205"/>
                  </a:lnTo>
                  <a:lnTo>
                    <a:pt x="3424" y="1205"/>
                  </a:lnTo>
                  <a:lnTo>
                    <a:pt x="3424" y="1205"/>
                  </a:lnTo>
                  <a:lnTo>
                    <a:pt x="3430" y="1205"/>
                  </a:lnTo>
                  <a:lnTo>
                    <a:pt x="3437" y="1204"/>
                  </a:lnTo>
                  <a:lnTo>
                    <a:pt x="3443" y="1202"/>
                  </a:lnTo>
                  <a:lnTo>
                    <a:pt x="3449" y="1199"/>
                  </a:lnTo>
                  <a:lnTo>
                    <a:pt x="3449" y="1199"/>
                  </a:lnTo>
                  <a:lnTo>
                    <a:pt x="3462" y="1188"/>
                  </a:lnTo>
                  <a:lnTo>
                    <a:pt x="3470" y="1180"/>
                  </a:lnTo>
                  <a:lnTo>
                    <a:pt x="3476" y="1174"/>
                  </a:lnTo>
                  <a:lnTo>
                    <a:pt x="3480" y="1167"/>
                  </a:lnTo>
                  <a:lnTo>
                    <a:pt x="3480" y="1166"/>
                  </a:lnTo>
                  <a:lnTo>
                    <a:pt x="3480" y="1163"/>
                  </a:lnTo>
                  <a:lnTo>
                    <a:pt x="3479" y="1160"/>
                  </a:lnTo>
                  <a:lnTo>
                    <a:pt x="3476" y="1158"/>
                  </a:lnTo>
                  <a:lnTo>
                    <a:pt x="3471" y="1157"/>
                  </a:lnTo>
                  <a:lnTo>
                    <a:pt x="3465" y="1157"/>
                  </a:lnTo>
                  <a:lnTo>
                    <a:pt x="3465" y="1157"/>
                  </a:lnTo>
                  <a:lnTo>
                    <a:pt x="3454" y="1155"/>
                  </a:lnTo>
                  <a:lnTo>
                    <a:pt x="3445" y="1154"/>
                  </a:lnTo>
                  <a:lnTo>
                    <a:pt x="3439" y="1151"/>
                  </a:lnTo>
                  <a:lnTo>
                    <a:pt x="3434" y="1148"/>
                  </a:lnTo>
                  <a:lnTo>
                    <a:pt x="3433" y="1143"/>
                  </a:lnTo>
                  <a:lnTo>
                    <a:pt x="3434" y="1141"/>
                  </a:lnTo>
                  <a:lnTo>
                    <a:pt x="3437" y="1136"/>
                  </a:lnTo>
                  <a:lnTo>
                    <a:pt x="3443" y="1133"/>
                  </a:lnTo>
                  <a:lnTo>
                    <a:pt x="3443" y="1133"/>
                  </a:lnTo>
                  <a:lnTo>
                    <a:pt x="3448" y="1132"/>
                  </a:lnTo>
                  <a:lnTo>
                    <a:pt x="3449" y="1129"/>
                  </a:lnTo>
                  <a:lnTo>
                    <a:pt x="3452" y="1126"/>
                  </a:lnTo>
                  <a:lnTo>
                    <a:pt x="3452" y="1123"/>
                  </a:lnTo>
                  <a:lnTo>
                    <a:pt x="3452" y="1115"/>
                  </a:lnTo>
                  <a:lnTo>
                    <a:pt x="3449" y="1107"/>
                  </a:lnTo>
                  <a:lnTo>
                    <a:pt x="3445" y="1099"/>
                  </a:lnTo>
                  <a:lnTo>
                    <a:pt x="3437" y="1093"/>
                  </a:lnTo>
                  <a:lnTo>
                    <a:pt x="3428" y="1087"/>
                  </a:lnTo>
                  <a:lnTo>
                    <a:pt x="3420" y="1084"/>
                  </a:lnTo>
                  <a:lnTo>
                    <a:pt x="3420" y="1084"/>
                  </a:lnTo>
                  <a:lnTo>
                    <a:pt x="3411" y="1083"/>
                  </a:lnTo>
                  <a:lnTo>
                    <a:pt x="3405" y="1080"/>
                  </a:lnTo>
                  <a:lnTo>
                    <a:pt x="3402" y="1077"/>
                  </a:lnTo>
                  <a:lnTo>
                    <a:pt x="3400" y="1073"/>
                  </a:lnTo>
                  <a:lnTo>
                    <a:pt x="3403" y="1068"/>
                  </a:lnTo>
                  <a:lnTo>
                    <a:pt x="3406" y="1062"/>
                  </a:lnTo>
                  <a:lnTo>
                    <a:pt x="3417" y="1050"/>
                  </a:lnTo>
                  <a:lnTo>
                    <a:pt x="3417" y="1050"/>
                  </a:lnTo>
                  <a:lnTo>
                    <a:pt x="3420" y="1047"/>
                  </a:lnTo>
                  <a:lnTo>
                    <a:pt x="3421" y="1043"/>
                  </a:lnTo>
                  <a:lnTo>
                    <a:pt x="3421" y="1040"/>
                  </a:lnTo>
                  <a:lnTo>
                    <a:pt x="3421" y="1036"/>
                  </a:lnTo>
                  <a:lnTo>
                    <a:pt x="3417" y="1028"/>
                  </a:lnTo>
                  <a:lnTo>
                    <a:pt x="3409" y="1019"/>
                  </a:lnTo>
                  <a:lnTo>
                    <a:pt x="3400" y="1012"/>
                  </a:lnTo>
                  <a:lnTo>
                    <a:pt x="3390" y="1003"/>
                  </a:lnTo>
                  <a:lnTo>
                    <a:pt x="3372" y="991"/>
                  </a:lnTo>
                  <a:lnTo>
                    <a:pt x="3372" y="991"/>
                  </a:lnTo>
                  <a:lnTo>
                    <a:pt x="3366" y="985"/>
                  </a:lnTo>
                  <a:lnTo>
                    <a:pt x="3366" y="984"/>
                  </a:lnTo>
                  <a:lnTo>
                    <a:pt x="3365" y="981"/>
                  </a:lnTo>
                  <a:lnTo>
                    <a:pt x="3368" y="978"/>
                  </a:lnTo>
                  <a:lnTo>
                    <a:pt x="3372" y="974"/>
                  </a:lnTo>
                  <a:lnTo>
                    <a:pt x="3386" y="969"/>
                  </a:lnTo>
                  <a:lnTo>
                    <a:pt x="3400" y="966"/>
                  </a:lnTo>
                  <a:lnTo>
                    <a:pt x="3400" y="966"/>
                  </a:lnTo>
                  <a:lnTo>
                    <a:pt x="3403" y="965"/>
                  </a:lnTo>
                  <a:lnTo>
                    <a:pt x="3405" y="962"/>
                  </a:lnTo>
                  <a:lnTo>
                    <a:pt x="3408" y="953"/>
                  </a:lnTo>
                  <a:lnTo>
                    <a:pt x="3408" y="940"/>
                  </a:lnTo>
                  <a:lnTo>
                    <a:pt x="3409" y="925"/>
                  </a:lnTo>
                  <a:lnTo>
                    <a:pt x="3408" y="895"/>
                  </a:lnTo>
                  <a:lnTo>
                    <a:pt x="3409" y="882"/>
                  </a:lnTo>
                  <a:lnTo>
                    <a:pt x="3411" y="873"/>
                  </a:lnTo>
                  <a:lnTo>
                    <a:pt x="3411" y="873"/>
                  </a:lnTo>
                  <a:lnTo>
                    <a:pt x="3415" y="867"/>
                  </a:lnTo>
                  <a:lnTo>
                    <a:pt x="3420" y="864"/>
                  </a:lnTo>
                  <a:lnTo>
                    <a:pt x="3425" y="861"/>
                  </a:lnTo>
                  <a:lnTo>
                    <a:pt x="3430" y="861"/>
                  </a:lnTo>
                  <a:lnTo>
                    <a:pt x="3430" y="861"/>
                  </a:lnTo>
                  <a:lnTo>
                    <a:pt x="3434" y="861"/>
                  </a:lnTo>
                  <a:lnTo>
                    <a:pt x="3437" y="864"/>
                  </a:lnTo>
                  <a:lnTo>
                    <a:pt x="3437" y="867"/>
                  </a:lnTo>
                  <a:lnTo>
                    <a:pt x="3434" y="873"/>
                  </a:lnTo>
                  <a:lnTo>
                    <a:pt x="3434" y="873"/>
                  </a:lnTo>
                  <a:lnTo>
                    <a:pt x="3425" y="888"/>
                  </a:lnTo>
                  <a:lnTo>
                    <a:pt x="3422" y="897"/>
                  </a:lnTo>
                  <a:lnTo>
                    <a:pt x="3420" y="906"/>
                  </a:lnTo>
                  <a:lnTo>
                    <a:pt x="3418" y="915"/>
                  </a:lnTo>
                  <a:lnTo>
                    <a:pt x="3420" y="925"/>
                  </a:lnTo>
                  <a:lnTo>
                    <a:pt x="3422" y="934"/>
                  </a:lnTo>
                  <a:lnTo>
                    <a:pt x="3428" y="943"/>
                  </a:lnTo>
                  <a:lnTo>
                    <a:pt x="3428" y="943"/>
                  </a:lnTo>
                  <a:lnTo>
                    <a:pt x="3436" y="952"/>
                  </a:lnTo>
                  <a:lnTo>
                    <a:pt x="3440" y="960"/>
                  </a:lnTo>
                  <a:lnTo>
                    <a:pt x="3445" y="969"/>
                  </a:lnTo>
                  <a:lnTo>
                    <a:pt x="3448" y="979"/>
                  </a:lnTo>
                  <a:lnTo>
                    <a:pt x="3451" y="990"/>
                  </a:lnTo>
                  <a:lnTo>
                    <a:pt x="3451" y="1002"/>
                  </a:lnTo>
                  <a:lnTo>
                    <a:pt x="3449" y="1013"/>
                  </a:lnTo>
                  <a:lnTo>
                    <a:pt x="3448" y="1027"/>
                  </a:lnTo>
                  <a:lnTo>
                    <a:pt x="3448" y="1027"/>
                  </a:lnTo>
                  <a:lnTo>
                    <a:pt x="3445" y="1037"/>
                  </a:lnTo>
                  <a:lnTo>
                    <a:pt x="3445" y="1043"/>
                  </a:lnTo>
                  <a:lnTo>
                    <a:pt x="3446" y="1047"/>
                  </a:lnTo>
                  <a:lnTo>
                    <a:pt x="3448" y="1049"/>
                  </a:lnTo>
                  <a:lnTo>
                    <a:pt x="3448" y="1049"/>
                  </a:lnTo>
                  <a:lnTo>
                    <a:pt x="3451" y="1047"/>
                  </a:lnTo>
                  <a:lnTo>
                    <a:pt x="3454" y="1046"/>
                  </a:lnTo>
                  <a:lnTo>
                    <a:pt x="3459" y="1039"/>
                  </a:lnTo>
                  <a:lnTo>
                    <a:pt x="3468" y="1025"/>
                  </a:lnTo>
                  <a:lnTo>
                    <a:pt x="3479" y="1006"/>
                  </a:lnTo>
                  <a:lnTo>
                    <a:pt x="3479" y="1006"/>
                  </a:lnTo>
                  <a:lnTo>
                    <a:pt x="3486" y="990"/>
                  </a:lnTo>
                  <a:lnTo>
                    <a:pt x="3492" y="974"/>
                  </a:lnTo>
                  <a:lnTo>
                    <a:pt x="3496" y="957"/>
                  </a:lnTo>
                  <a:lnTo>
                    <a:pt x="3498" y="944"/>
                  </a:lnTo>
                  <a:lnTo>
                    <a:pt x="3499" y="934"/>
                  </a:lnTo>
                  <a:lnTo>
                    <a:pt x="3498" y="923"/>
                  </a:lnTo>
                  <a:lnTo>
                    <a:pt x="3495" y="918"/>
                  </a:lnTo>
                  <a:lnTo>
                    <a:pt x="3492" y="916"/>
                  </a:lnTo>
                  <a:lnTo>
                    <a:pt x="3489" y="915"/>
                  </a:lnTo>
                  <a:lnTo>
                    <a:pt x="3489" y="915"/>
                  </a:lnTo>
                  <a:lnTo>
                    <a:pt x="3485" y="912"/>
                  </a:lnTo>
                  <a:lnTo>
                    <a:pt x="3482" y="907"/>
                  </a:lnTo>
                  <a:lnTo>
                    <a:pt x="3480" y="901"/>
                  </a:lnTo>
                  <a:lnTo>
                    <a:pt x="3479" y="895"/>
                  </a:lnTo>
                  <a:lnTo>
                    <a:pt x="3479" y="889"/>
                  </a:lnTo>
                  <a:lnTo>
                    <a:pt x="3480" y="884"/>
                  </a:lnTo>
                  <a:lnTo>
                    <a:pt x="3482" y="881"/>
                  </a:lnTo>
                  <a:lnTo>
                    <a:pt x="3485" y="879"/>
                  </a:lnTo>
                  <a:lnTo>
                    <a:pt x="3485" y="879"/>
                  </a:lnTo>
                  <a:lnTo>
                    <a:pt x="3487" y="881"/>
                  </a:lnTo>
                  <a:lnTo>
                    <a:pt x="3492" y="885"/>
                  </a:lnTo>
                  <a:lnTo>
                    <a:pt x="3492" y="885"/>
                  </a:lnTo>
                  <a:lnTo>
                    <a:pt x="3498" y="892"/>
                  </a:lnTo>
                  <a:lnTo>
                    <a:pt x="3504" y="897"/>
                  </a:lnTo>
                  <a:lnTo>
                    <a:pt x="3508" y="901"/>
                  </a:lnTo>
                  <a:lnTo>
                    <a:pt x="3514" y="901"/>
                  </a:lnTo>
                  <a:lnTo>
                    <a:pt x="3514" y="901"/>
                  </a:lnTo>
                  <a:lnTo>
                    <a:pt x="3520" y="901"/>
                  </a:lnTo>
                  <a:lnTo>
                    <a:pt x="3526" y="897"/>
                  </a:lnTo>
                  <a:lnTo>
                    <a:pt x="3533" y="891"/>
                  </a:lnTo>
                  <a:lnTo>
                    <a:pt x="3542" y="882"/>
                  </a:lnTo>
                  <a:lnTo>
                    <a:pt x="3542" y="882"/>
                  </a:lnTo>
                  <a:lnTo>
                    <a:pt x="3553" y="870"/>
                  </a:lnTo>
                  <a:lnTo>
                    <a:pt x="3561" y="857"/>
                  </a:lnTo>
                  <a:lnTo>
                    <a:pt x="3570" y="844"/>
                  </a:lnTo>
                  <a:lnTo>
                    <a:pt x="3577" y="832"/>
                  </a:lnTo>
                  <a:lnTo>
                    <a:pt x="3582" y="819"/>
                  </a:lnTo>
                  <a:lnTo>
                    <a:pt x="3585" y="808"/>
                  </a:lnTo>
                  <a:lnTo>
                    <a:pt x="3585" y="804"/>
                  </a:lnTo>
                  <a:lnTo>
                    <a:pt x="3585" y="799"/>
                  </a:lnTo>
                  <a:lnTo>
                    <a:pt x="3582" y="796"/>
                  </a:lnTo>
                  <a:lnTo>
                    <a:pt x="3580" y="793"/>
                  </a:lnTo>
                  <a:lnTo>
                    <a:pt x="3580" y="793"/>
                  </a:lnTo>
                  <a:lnTo>
                    <a:pt x="3576" y="790"/>
                  </a:lnTo>
                  <a:lnTo>
                    <a:pt x="3575" y="786"/>
                  </a:lnTo>
                  <a:lnTo>
                    <a:pt x="3576" y="783"/>
                  </a:lnTo>
                  <a:lnTo>
                    <a:pt x="3580" y="780"/>
                  </a:lnTo>
                  <a:lnTo>
                    <a:pt x="3586" y="777"/>
                  </a:lnTo>
                  <a:lnTo>
                    <a:pt x="3594" y="776"/>
                  </a:lnTo>
                  <a:lnTo>
                    <a:pt x="3603" y="774"/>
                  </a:lnTo>
                  <a:lnTo>
                    <a:pt x="3613" y="773"/>
                  </a:lnTo>
                  <a:lnTo>
                    <a:pt x="3613" y="773"/>
                  </a:lnTo>
                  <a:lnTo>
                    <a:pt x="3619" y="773"/>
                  </a:lnTo>
                  <a:lnTo>
                    <a:pt x="3619" y="773"/>
                  </a:lnTo>
                  <a:lnTo>
                    <a:pt x="3622" y="774"/>
                  </a:lnTo>
                  <a:lnTo>
                    <a:pt x="3622" y="774"/>
                  </a:lnTo>
                  <a:lnTo>
                    <a:pt x="3637" y="773"/>
                  </a:lnTo>
                  <a:lnTo>
                    <a:pt x="3651" y="770"/>
                  </a:lnTo>
                  <a:lnTo>
                    <a:pt x="3682" y="763"/>
                  </a:lnTo>
                  <a:lnTo>
                    <a:pt x="3709" y="754"/>
                  </a:lnTo>
                  <a:lnTo>
                    <a:pt x="3718" y="749"/>
                  </a:lnTo>
                  <a:lnTo>
                    <a:pt x="3722" y="745"/>
                  </a:lnTo>
                  <a:lnTo>
                    <a:pt x="3722" y="745"/>
                  </a:lnTo>
                  <a:lnTo>
                    <a:pt x="3724" y="740"/>
                  </a:lnTo>
                  <a:lnTo>
                    <a:pt x="3722" y="739"/>
                  </a:lnTo>
                  <a:lnTo>
                    <a:pt x="3721" y="737"/>
                  </a:lnTo>
                  <a:lnTo>
                    <a:pt x="3716" y="734"/>
                  </a:lnTo>
                  <a:lnTo>
                    <a:pt x="3709" y="734"/>
                  </a:lnTo>
                  <a:lnTo>
                    <a:pt x="3709" y="734"/>
                  </a:lnTo>
                  <a:lnTo>
                    <a:pt x="3690" y="736"/>
                  </a:lnTo>
                  <a:lnTo>
                    <a:pt x="3666" y="740"/>
                  </a:lnTo>
                  <a:lnTo>
                    <a:pt x="3666" y="740"/>
                  </a:lnTo>
                  <a:lnTo>
                    <a:pt x="3643" y="745"/>
                  </a:lnTo>
                  <a:lnTo>
                    <a:pt x="3623" y="746"/>
                  </a:lnTo>
                  <a:lnTo>
                    <a:pt x="3623" y="746"/>
                  </a:lnTo>
                  <a:lnTo>
                    <a:pt x="3617" y="745"/>
                  </a:lnTo>
                  <a:lnTo>
                    <a:pt x="3614" y="745"/>
                  </a:lnTo>
                  <a:lnTo>
                    <a:pt x="3614" y="742"/>
                  </a:lnTo>
                  <a:lnTo>
                    <a:pt x="3614" y="742"/>
                  </a:lnTo>
                  <a:lnTo>
                    <a:pt x="3614" y="739"/>
                  </a:lnTo>
                  <a:lnTo>
                    <a:pt x="3617" y="736"/>
                  </a:lnTo>
                  <a:lnTo>
                    <a:pt x="3628" y="730"/>
                  </a:lnTo>
                  <a:lnTo>
                    <a:pt x="3641" y="724"/>
                  </a:lnTo>
                  <a:lnTo>
                    <a:pt x="3657" y="718"/>
                  </a:lnTo>
                  <a:lnTo>
                    <a:pt x="3676" y="714"/>
                  </a:lnTo>
                  <a:lnTo>
                    <a:pt x="3696" y="711"/>
                  </a:lnTo>
                  <a:lnTo>
                    <a:pt x="3713" y="708"/>
                  </a:lnTo>
                  <a:lnTo>
                    <a:pt x="3728" y="706"/>
                  </a:lnTo>
                  <a:lnTo>
                    <a:pt x="3728" y="706"/>
                  </a:lnTo>
                  <a:lnTo>
                    <a:pt x="3739" y="705"/>
                  </a:lnTo>
                  <a:lnTo>
                    <a:pt x="3744" y="700"/>
                  </a:lnTo>
                  <a:lnTo>
                    <a:pt x="3749" y="695"/>
                  </a:lnTo>
                  <a:lnTo>
                    <a:pt x="3752" y="689"/>
                  </a:lnTo>
                  <a:lnTo>
                    <a:pt x="3755" y="677"/>
                  </a:lnTo>
                  <a:lnTo>
                    <a:pt x="3756" y="672"/>
                  </a:lnTo>
                  <a:lnTo>
                    <a:pt x="3758" y="671"/>
                  </a:lnTo>
                  <a:lnTo>
                    <a:pt x="3758" y="671"/>
                  </a:lnTo>
                  <a:lnTo>
                    <a:pt x="3759" y="672"/>
                  </a:lnTo>
                  <a:lnTo>
                    <a:pt x="3764" y="677"/>
                  </a:lnTo>
                  <a:lnTo>
                    <a:pt x="3764" y="677"/>
                  </a:lnTo>
                  <a:lnTo>
                    <a:pt x="3769" y="683"/>
                  </a:lnTo>
                  <a:lnTo>
                    <a:pt x="3777" y="687"/>
                  </a:lnTo>
                  <a:lnTo>
                    <a:pt x="3784" y="690"/>
                  </a:lnTo>
                  <a:lnTo>
                    <a:pt x="3792" y="692"/>
                  </a:lnTo>
                  <a:lnTo>
                    <a:pt x="3792" y="692"/>
                  </a:lnTo>
                  <a:lnTo>
                    <a:pt x="3799" y="690"/>
                  </a:lnTo>
                  <a:lnTo>
                    <a:pt x="3806" y="689"/>
                  </a:lnTo>
                  <a:lnTo>
                    <a:pt x="3815" y="686"/>
                  </a:lnTo>
                  <a:lnTo>
                    <a:pt x="3823" y="681"/>
                  </a:lnTo>
                  <a:lnTo>
                    <a:pt x="3823" y="681"/>
                  </a:lnTo>
                  <a:lnTo>
                    <a:pt x="3826" y="678"/>
                  </a:lnTo>
                  <a:lnTo>
                    <a:pt x="3829" y="675"/>
                  </a:lnTo>
                  <a:lnTo>
                    <a:pt x="3832" y="668"/>
                  </a:lnTo>
                  <a:lnTo>
                    <a:pt x="3832" y="661"/>
                  </a:lnTo>
                  <a:lnTo>
                    <a:pt x="3830" y="652"/>
                  </a:lnTo>
                  <a:lnTo>
                    <a:pt x="3826" y="643"/>
                  </a:lnTo>
                  <a:lnTo>
                    <a:pt x="3820" y="635"/>
                  </a:lnTo>
                  <a:lnTo>
                    <a:pt x="3812" y="630"/>
                  </a:lnTo>
                  <a:lnTo>
                    <a:pt x="3803" y="627"/>
                  </a:lnTo>
                  <a:lnTo>
                    <a:pt x="3803" y="627"/>
                  </a:lnTo>
                  <a:lnTo>
                    <a:pt x="3798" y="624"/>
                  </a:lnTo>
                  <a:lnTo>
                    <a:pt x="3796" y="622"/>
                  </a:lnTo>
                  <a:lnTo>
                    <a:pt x="3796" y="621"/>
                  </a:lnTo>
                  <a:lnTo>
                    <a:pt x="3798" y="616"/>
                  </a:lnTo>
                  <a:lnTo>
                    <a:pt x="3802" y="612"/>
                  </a:lnTo>
                  <a:lnTo>
                    <a:pt x="3808" y="606"/>
                  </a:lnTo>
                  <a:lnTo>
                    <a:pt x="3811" y="601"/>
                  </a:lnTo>
                  <a:lnTo>
                    <a:pt x="3814" y="596"/>
                  </a:lnTo>
                  <a:lnTo>
                    <a:pt x="3814" y="593"/>
                  </a:lnTo>
                  <a:lnTo>
                    <a:pt x="3812" y="591"/>
                  </a:lnTo>
                  <a:lnTo>
                    <a:pt x="3812" y="591"/>
                  </a:lnTo>
                  <a:lnTo>
                    <a:pt x="3811" y="584"/>
                  </a:lnTo>
                  <a:lnTo>
                    <a:pt x="3812" y="574"/>
                  </a:lnTo>
                  <a:lnTo>
                    <a:pt x="3815" y="562"/>
                  </a:lnTo>
                  <a:lnTo>
                    <a:pt x="3821" y="550"/>
                  </a:lnTo>
                  <a:lnTo>
                    <a:pt x="3829" y="537"/>
                  </a:lnTo>
                  <a:lnTo>
                    <a:pt x="3837" y="526"/>
                  </a:lnTo>
                  <a:lnTo>
                    <a:pt x="3848" y="519"/>
                  </a:lnTo>
                  <a:lnTo>
                    <a:pt x="3852" y="516"/>
                  </a:lnTo>
                  <a:lnTo>
                    <a:pt x="3858" y="514"/>
                  </a:lnTo>
                  <a:lnTo>
                    <a:pt x="3858" y="514"/>
                  </a:lnTo>
                  <a:lnTo>
                    <a:pt x="3867" y="511"/>
                  </a:lnTo>
                  <a:lnTo>
                    <a:pt x="3874" y="507"/>
                  </a:lnTo>
                  <a:lnTo>
                    <a:pt x="3877" y="503"/>
                  </a:lnTo>
                  <a:lnTo>
                    <a:pt x="3880" y="500"/>
                  </a:lnTo>
                  <a:lnTo>
                    <a:pt x="3883" y="495"/>
                  </a:lnTo>
                  <a:lnTo>
                    <a:pt x="3886" y="492"/>
                  </a:lnTo>
                  <a:lnTo>
                    <a:pt x="3891" y="489"/>
                  </a:lnTo>
                  <a:lnTo>
                    <a:pt x="3899" y="489"/>
                  </a:lnTo>
                  <a:lnTo>
                    <a:pt x="3899" y="489"/>
                  </a:lnTo>
                  <a:lnTo>
                    <a:pt x="3907" y="488"/>
                  </a:lnTo>
                  <a:lnTo>
                    <a:pt x="3914" y="483"/>
                  </a:lnTo>
                  <a:lnTo>
                    <a:pt x="3920" y="479"/>
                  </a:lnTo>
                  <a:lnTo>
                    <a:pt x="3926" y="472"/>
                  </a:lnTo>
                  <a:lnTo>
                    <a:pt x="3936" y="455"/>
                  </a:lnTo>
                  <a:lnTo>
                    <a:pt x="3944" y="446"/>
                  </a:lnTo>
                  <a:lnTo>
                    <a:pt x="3951" y="438"/>
                  </a:lnTo>
                  <a:lnTo>
                    <a:pt x="3951" y="438"/>
                  </a:lnTo>
                  <a:lnTo>
                    <a:pt x="3957" y="433"/>
                  </a:lnTo>
                  <a:lnTo>
                    <a:pt x="3963" y="432"/>
                  </a:lnTo>
                  <a:lnTo>
                    <a:pt x="3963" y="432"/>
                  </a:lnTo>
                  <a:lnTo>
                    <a:pt x="3969" y="433"/>
                  </a:lnTo>
                  <a:lnTo>
                    <a:pt x="3975" y="435"/>
                  </a:lnTo>
                  <a:lnTo>
                    <a:pt x="3987" y="441"/>
                  </a:lnTo>
                  <a:lnTo>
                    <a:pt x="3987" y="441"/>
                  </a:lnTo>
                  <a:lnTo>
                    <a:pt x="4001" y="448"/>
                  </a:lnTo>
                  <a:lnTo>
                    <a:pt x="4007" y="449"/>
                  </a:lnTo>
                  <a:lnTo>
                    <a:pt x="4015" y="449"/>
                  </a:lnTo>
                  <a:lnTo>
                    <a:pt x="4015" y="449"/>
                  </a:lnTo>
                  <a:lnTo>
                    <a:pt x="4020" y="449"/>
                  </a:lnTo>
                  <a:lnTo>
                    <a:pt x="4026" y="448"/>
                  </a:lnTo>
                  <a:lnTo>
                    <a:pt x="4032" y="445"/>
                  </a:lnTo>
                  <a:lnTo>
                    <a:pt x="4038" y="441"/>
                  </a:lnTo>
                  <a:lnTo>
                    <a:pt x="4038" y="441"/>
                  </a:lnTo>
                  <a:lnTo>
                    <a:pt x="4062" y="420"/>
                  </a:lnTo>
                  <a:lnTo>
                    <a:pt x="4091" y="401"/>
                  </a:lnTo>
                  <a:lnTo>
                    <a:pt x="4091" y="401"/>
                  </a:lnTo>
                  <a:lnTo>
                    <a:pt x="4077" y="381"/>
                  </a:lnTo>
                  <a:lnTo>
                    <a:pt x="4066" y="364"/>
                  </a:lnTo>
                  <a:lnTo>
                    <a:pt x="4056" y="346"/>
                  </a:lnTo>
                  <a:lnTo>
                    <a:pt x="4049" y="330"/>
                  </a:lnTo>
                  <a:lnTo>
                    <a:pt x="4043" y="315"/>
                  </a:lnTo>
                  <a:lnTo>
                    <a:pt x="4038" y="300"/>
                  </a:lnTo>
                  <a:lnTo>
                    <a:pt x="4034" y="286"/>
                  </a:lnTo>
                  <a:lnTo>
                    <a:pt x="4032" y="274"/>
                  </a:lnTo>
                  <a:lnTo>
                    <a:pt x="4032" y="274"/>
                  </a:lnTo>
                  <a:lnTo>
                    <a:pt x="4029" y="249"/>
                  </a:lnTo>
                  <a:lnTo>
                    <a:pt x="4029" y="229"/>
                  </a:lnTo>
                  <a:lnTo>
                    <a:pt x="4031" y="215"/>
                  </a:lnTo>
                  <a:lnTo>
                    <a:pt x="4031" y="204"/>
                  </a:lnTo>
                  <a:lnTo>
                    <a:pt x="4031" y="204"/>
                  </a:lnTo>
                  <a:lnTo>
                    <a:pt x="4031" y="201"/>
                  </a:lnTo>
                  <a:lnTo>
                    <a:pt x="4028" y="198"/>
                  </a:lnTo>
                  <a:lnTo>
                    <a:pt x="4025" y="197"/>
                  </a:lnTo>
                  <a:lnTo>
                    <a:pt x="4020" y="196"/>
                  </a:lnTo>
                  <a:lnTo>
                    <a:pt x="4009" y="192"/>
                  </a:lnTo>
                  <a:lnTo>
                    <a:pt x="3994" y="192"/>
                  </a:lnTo>
                  <a:lnTo>
                    <a:pt x="3979" y="191"/>
                  </a:lnTo>
                  <a:lnTo>
                    <a:pt x="3964" y="188"/>
                  </a:lnTo>
                  <a:lnTo>
                    <a:pt x="3950" y="185"/>
                  </a:lnTo>
                  <a:lnTo>
                    <a:pt x="3944" y="182"/>
                  </a:lnTo>
                  <a:lnTo>
                    <a:pt x="3938" y="178"/>
                  </a:lnTo>
                  <a:lnTo>
                    <a:pt x="3938" y="178"/>
                  </a:lnTo>
                  <a:lnTo>
                    <a:pt x="3936" y="176"/>
                  </a:lnTo>
                  <a:lnTo>
                    <a:pt x="3936" y="176"/>
                  </a:lnTo>
                  <a:lnTo>
                    <a:pt x="3932" y="175"/>
                  </a:lnTo>
                  <a:lnTo>
                    <a:pt x="3929" y="175"/>
                  </a:lnTo>
                  <a:lnTo>
                    <a:pt x="3929" y="175"/>
                  </a:lnTo>
                  <a:lnTo>
                    <a:pt x="3924" y="175"/>
                  </a:lnTo>
                  <a:lnTo>
                    <a:pt x="3919" y="178"/>
                  </a:lnTo>
                  <a:lnTo>
                    <a:pt x="3910" y="184"/>
                  </a:lnTo>
                  <a:lnTo>
                    <a:pt x="3910" y="184"/>
                  </a:lnTo>
                  <a:lnTo>
                    <a:pt x="3899" y="194"/>
                  </a:lnTo>
                  <a:lnTo>
                    <a:pt x="3891" y="207"/>
                  </a:lnTo>
                  <a:lnTo>
                    <a:pt x="3880" y="223"/>
                  </a:lnTo>
                  <a:lnTo>
                    <a:pt x="3871" y="240"/>
                  </a:lnTo>
                  <a:lnTo>
                    <a:pt x="3871" y="240"/>
                  </a:lnTo>
                  <a:lnTo>
                    <a:pt x="3864" y="257"/>
                  </a:lnTo>
                  <a:lnTo>
                    <a:pt x="3857" y="274"/>
                  </a:lnTo>
                  <a:lnTo>
                    <a:pt x="3852" y="290"/>
                  </a:lnTo>
                  <a:lnTo>
                    <a:pt x="3848" y="303"/>
                  </a:lnTo>
                  <a:lnTo>
                    <a:pt x="3848" y="303"/>
                  </a:lnTo>
                  <a:lnTo>
                    <a:pt x="3845" y="311"/>
                  </a:lnTo>
                  <a:lnTo>
                    <a:pt x="3840" y="319"/>
                  </a:lnTo>
                  <a:lnTo>
                    <a:pt x="3830" y="336"/>
                  </a:lnTo>
                  <a:lnTo>
                    <a:pt x="3815" y="351"/>
                  </a:lnTo>
                  <a:lnTo>
                    <a:pt x="3800" y="365"/>
                  </a:lnTo>
                  <a:lnTo>
                    <a:pt x="3786" y="377"/>
                  </a:lnTo>
                  <a:lnTo>
                    <a:pt x="3772" y="386"/>
                  </a:lnTo>
                  <a:lnTo>
                    <a:pt x="3761" y="395"/>
                  </a:lnTo>
                  <a:lnTo>
                    <a:pt x="3761" y="395"/>
                  </a:lnTo>
                  <a:lnTo>
                    <a:pt x="3647" y="396"/>
                  </a:lnTo>
                  <a:lnTo>
                    <a:pt x="3647" y="396"/>
                  </a:lnTo>
                  <a:lnTo>
                    <a:pt x="3519" y="396"/>
                  </a:lnTo>
                  <a:lnTo>
                    <a:pt x="3519" y="396"/>
                  </a:lnTo>
                  <a:lnTo>
                    <a:pt x="3512" y="399"/>
                  </a:lnTo>
                  <a:lnTo>
                    <a:pt x="3502" y="404"/>
                  </a:lnTo>
                  <a:lnTo>
                    <a:pt x="3477" y="423"/>
                  </a:lnTo>
                  <a:lnTo>
                    <a:pt x="3449" y="445"/>
                  </a:lnTo>
                  <a:lnTo>
                    <a:pt x="3424" y="469"/>
                  </a:lnTo>
                  <a:lnTo>
                    <a:pt x="3427" y="472"/>
                  </a:lnTo>
                  <a:lnTo>
                    <a:pt x="3427" y="472"/>
                  </a:lnTo>
                  <a:lnTo>
                    <a:pt x="3430" y="479"/>
                  </a:lnTo>
                  <a:lnTo>
                    <a:pt x="3430" y="486"/>
                  </a:lnTo>
                  <a:lnTo>
                    <a:pt x="3428" y="492"/>
                  </a:lnTo>
                  <a:lnTo>
                    <a:pt x="3425" y="500"/>
                  </a:lnTo>
                  <a:lnTo>
                    <a:pt x="3421" y="506"/>
                  </a:lnTo>
                  <a:lnTo>
                    <a:pt x="3414" y="510"/>
                  </a:lnTo>
                  <a:lnTo>
                    <a:pt x="3405" y="516"/>
                  </a:lnTo>
                  <a:lnTo>
                    <a:pt x="3396" y="520"/>
                  </a:lnTo>
                  <a:lnTo>
                    <a:pt x="3372" y="528"/>
                  </a:lnTo>
                  <a:lnTo>
                    <a:pt x="3347" y="533"/>
                  </a:lnTo>
                  <a:lnTo>
                    <a:pt x="3318" y="538"/>
                  </a:lnTo>
                  <a:lnTo>
                    <a:pt x="3290" y="541"/>
                  </a:lnTo>
                  <a:lnTo>
                    <a:pt x="3290" y="541"/>
                  </a:lnTo>
                  <a:lnTo>
                    <a:pt x="3257" y="542"/>
                  </a:lnTo>
                  <a:lnTo>
                    <a:pt x="3233" y="545"/>
                  </a:lnTo>
                  <a:lnTo>
                    <a:pt x="3233" y="545"/>
                  </a:lnTo>
                  <a:lnTo>
                    <a:pt x="3235" y="551"/>
                  </a:lnTo>
                  <a:lnTo>
                    <a:pt x="3235" y="551"/>
                  </a:lnTo>
                  <a:lnTo>
                    <a:pt x="3236" y="563"/>
                  </a:lnTo>
                  <a:lnTo>
                    <a:pt x="3236" y="574"/>
                  </a:lnTo>
                  <a:lnTo>
                    <a:pt x="3236" y="574"/>
                  </a:lnTo>
                  <a:lnTo>
                    <a:pt x="3235" y="578"/>
                  </a:lnTo>
                  <a:lnTo>
                    <a:pt x="3231" y="582"/>
                  </a:lnTo>
                  <a:lnTo>
                    <a:pt x="3216" y="591"/>
                  </a:lnTo>
                  <a:lnTo>
                    <a:pt x="3216" y="591"/>
                  </a:lnTo>
                  <a:lnTo>
                    <a:pt x="3216" y="591"/>
                  </a:lnTo>
                  <a:lnTo>
                    <a:pt x="3213" y="596"/>
                  </a:lnTo>
                  <a:lnTo>
                    <a:pt x="3208" y="601"/>
                  </a:lnTo>
                  <a:lnTo>
                    <a:pt x="3194" y="613"/>
                  </a:lnTo>
                  <a:lnTo>
                    <a:pt x="3174" y="627"/>
                  </a:lnTo>
                  <a:lnTo>
                    <a:pt x="3151" y="640"/>
                  </a:lnTo>
                  <a:lnTo>
                    <a:pt x="3101" y="666"/>
                  </a:lnTo>
                  <a:lnTo>
                    <a:pt x="3055" y="690"/>
                  </a:lnTo>
                  <a:lnTo>
                    <a:pt x="3055" y="690"/>
                  </a:lnTo>
                  <a:lnTo>
                    <a:pt x="3039" y="697"/>
                  </a:lnTo>
                  <a:lnTo>
                    <a:pt x="3021" y="703"/>
                  </a:lnTo>
                  <a:lnTo>
                    <a:pt x="3005" y="706"/>
                  </a:lnTo>
                  <a:lnTo>
                    <a:pt x="2988" y="706"/>
                  </a:lnTo>
                  <a:lnTo>
                    <a:pt x="2988" y="706"/>
                  </a:lnTo>
                  <a:lnTo>
                    <a:pt x="2974" y="706"/>
                  </a:lnTo>
                  <a:lnTo>
                    <a:pt x="2959" y="703"/>
                  </a:lnTo>
                  <a:lnTo>
                    <a:pt x="2947" y="700"/>
                  </a:lnTo>
                  <a:lnTo>
                    <a:pt x="2935" y="695"/>
                  </a:lnTo>
                  <a:lnTo>
                    <a:pt x="2926" y="687"/>
                  </a:lnTo>
                  <a:lnTo>
                    <a:pt x="2921" y="680"/>
                  </a:lnTo>
                  <a:lnTo>
                    <a:pt x="2916" y="669"/>
                  </a:lnTo>
                  <a:lnTo>
                    <a:pt x="2913" y="659"/>
                  </a:lnTo>
                  <a:lnTo>
                    <a:pt x="2913" y="659"/>
                  </a:lnTo>
                  <a:lnTo>
                    <a:pt x="2914" y="650"/>
                  </a:lnTo>
                  <a:lnTo>
                    <a:pt x="2916" y="644"/>
                  </a:lnTo>
                  <a:lnTo>
                    <a:pt x="2919" y="638"/>
                  </a:lnTo>
                  <a:lnTo>
                    <a:pt x="2922" y="634"/>
                  </a:lnTo>
                  <a:lnTo>
                    <a:pt x="2925" y="630"/>
                  </a:lnTo>
                  <a:lnTo>
                    <a:pt x="2929" y="628"/>
                  </a:lnTo>
                  <a:lnTo>
                    <a:pt x="2934" y="627"/>
                  </a:lnTo>
                  <a:lnTo>
                    <a:pt x="2938" y="625"/>
                  </a:lnTo>
                  <a:lnTo>
                    <a:pt x="2938" y="625"/>
                  </a:lnTo>
                  <a:lnTo>
                    <a:pt x="2947" y="627"/>
                  </a:lnTo>
                  <a:lnTo>
                    <a:pt x="2956" y="631"/>
                  </a:lnTo>
                  <a:lnTo>
                    <a:pt x="2962" y="637"/>
                  </a:lnTo>
                  <a:lnTo>
                    <a:pt x="2966" y="644"/>
                  </a:lnTo>
                  <a:lnTo>
                    <a:pt x="2966" y="644"/>
                  </a:lnTo>
                  <a:lnTo>
                    <a:pt x="2969" y="647"/>
                  </a:lnTo>
                  <a:lnTo>
                    <a:pt x="2972" y="647"/>
                  </a:lnTo>
                  <a:lnTo>
                    <a:pt x="2972" y="647"/>
                  </a:lnTo>
                  <a:lnTo>
                    <a:pt x="2977" y="647"/>
                  </a:lnTo>
                  <a:lnTo>
                    <a:pt x="2982" y="644"/>
                  </a:lnTo>
                  <a:lnTo>
                    <a:pt x="2996" y="635"/>
                  </a:lnTo>
                  <a:lnTo>
                    <a:pt x="2996" y="635"/>
                  </a:lnTo>
                  <a:lnTo>
                    <a:pt x="2990" y="630"/>
                  </a:lnTo>
                  <a:lnTo>
                    <a:pt x="2987" y="624"/>
                  </a:lnTo>
                  <a:lnTo>
                    <a:pt x="2984" y="616"/>
                  </a:lnTo>
                  <a:lnTo>
                    <a:pt x="2982" y="609"/>
                  </a:lnTo>
                  <a:lnTo>
                    <a:pt x="2982" y="594"/>
                  </a:lnTo>
                  <a:lnTo>
                    <a:pt x="2984" y="581"/>
                  </a:lnTo>
                  <a:lnTo>
                    <a:pt x="2984" y="581"/>
                  </a:lnTo>
                  <a:lnTo>
                    <a:pt x="2981" y="578"/>
                  </a:lnTo>
                  <a:lnTo>
                    <a:pt x="2979" y="575"/>
                  </a:lnTo>
                  <a:lnTo>
                    <a:pt x="2978" y="565"/>
                  </a:lnTo>
                  <a:lnTo>
                    <a:pt x="2978" y="537"/>
                  </a:lnTo>
                  <a:lnTo>
                    <a:pt x="2977" y="522"/>
                  </a:lnTo>
                  <a:lnTo>
                    <a:pt x="2975" y="508"/>
                  </a:lnTo>
                  <a:lnTo>
                    <a:pt x="2972" y="503"/>
                  </a:lnTo>
                  <a:lnTo>
                    <a:pt x="2968" y="498"/>
                  </a:lnTo>
                  <a:lnTo>
                    <a:pt x="2963" y="494"/>
                  </a:lnTo>
                  <a:lnTo>
                    <a:pt x="2957" y="491"/>
                  </a:lnTo>
                  <a:lnTo>
                    <a:pt x="2957" y="491"/>
                  </a:lnTo>
                  <a:lnTo>
                    <a:pt x="2947" y="489"/>
                  </a:lnTo>
                  <a:lnTo>
                    <a:pt x="2947" y="489"/>
                  </a:lnTo>
                  <a:lnTo>
                    <a:pt x="2938" y="491"/>
                  </a:lnTo>
                  <a:lnTo>
                    <a:pt x="2928" y="494"/>
                  </a:lnTo>
                  <a:lnTo>
                    <a:pt x="2919" y="498"/>
                  </a:lnTo>
                  <a:lnTo>
                    <a:pt x="2910" y="503"/>
                  </a:lnTo>
                  <a:lnTo>
                    <a:pt x="2910" y="503"/>
                  </a:lnTo>
                  <a:lnTo>
                    <a:pt x="2897" y="511"/>
                  </a:lnTo>
                  <a:lnTo>
                    <a:pt x="2891" y="516"/>
                  </a:lnTo>
                  <a:lnTo>
                    <a:pt x="2887" y="516"/>
                  </a:lnTo>
                  <a:lnTo>
                    <a:pt x="2887" y="516"/>
                  </a:lnTo>
                  <a:lnTo>
                    <a:pt x="2884" y="516"/>
                  </a:lnTo>
                  <a:lnTo>
                    <a:pt x="2882" y="513"/>
                  </a:lnTo>
                  <a:lnTo>
                    <a:pt x="2882" y="508"/>
                  </a:lnTo>
                  <a:lnTo>
                    <a:pt x="2882" y="503"/>
                  </a:lnTo>
                  <a:lnTo>
                    <a:pt x="2882" y="503"/>
                  </a:lnTo>
                  <a:lnTo>
                    <a:pt x="2884" y="495"/>
                  </a:lnTo>
                  <a:lnTo>
                    <a:pt x="2887" y="488"/>
                  </a:lnTo>
                  <a:lnTo>
                    <a:pt x="2894" y="473"/>
                  </a:lnTo>
                  <a:lnTo>
                    <a:pt x="2903" y="458"/>
                  </a:lnTo>
                  <a:lnTo>
                    <a:pt x="2912" y="443"/>
                  </a:lnTo>
                  <a:lnTo>
                    <a:pt x="2919" y="427"/>
                  </a:lnTo>
                  <a:lnTo>
                    <a:pt x="2921" y="420"/>
                  </a:lnTo>
                  <a:lnTo>
                    <a:pt x="2922" y="411"/>
                  </a:lnTo>
                  <a:lnTo>
                    <a:pt x="2922" y="402"/>
                  </a:lnTo>
                  <a:lnTo>
                    <a:pt x="2919" y="393"/>
                  </a:lnTo>
                  <a:lnTo>
                    <a:pt x="2916" y="385"/>
                  </a:lnTo>
                  <a:lnTo>
                    <a:pt x="2910" y="374"/>
                  </a:lnTo>
                  <a:lnTo>
                    <a:pt x="2910" y="374"/>
                  </a:lnTo>
                  <a:lnTo>
                    <a:pt x="2903" y="365"/>
                  </a:lnTo>
                  <a:lnTo>
                    <a:pt x="2895" y="356"/>
                  </a:lnTo>
                  <a:lnTo>
                    <a:pt x="2888" y="349"/>
                  </a:lnTo>
                  <a:lnTo>
                    <a:pt x="2879" y="343"/>
                  </a:lnTo>
                  <a:lnTo>
                    <a:pt x="2870" y="339"/>
                  </a:lnTo>
                  <a:lnTo>
                    <a:pt x="2861" y="336"/>
                  </a:lnTo>
                  <a:lnTo>
                    <a:pt x="2853" y="334"/>
                  </a:lnTo>
                  <a:lnTo>
                    <a:pt x="2844" y="333"/>
                  </a:lnTo>
                  <a:lnTo>
                    <a:pt x="2844" y="333"/>
                  </a:lnTo>
                  <a:lnTo>
                    <a:pt x="2836" y="334"/>
                  </a:lnTo>
                  <a:lnTo>
                    <a:pt x="2829" y="336"/>
                  </a:lnTo>
                  <a:lnTo>
                    <a:pt x="2823" y="337"/>
                  </a:lnTo>
                  <a:lnTo>
                    <a:pt x="2817" y="340"/>
                  </a:lnTo>
                  <a:lnTo>
                    <a:pt x="2813" y="344"/>
                  </a:lnTo>
                  <a:lnTo>
                    <a:pt x="2808" y="349"/>
                  </a:lnTo>
                  <a:lnTo>
                    <a:pt x="2804" y="355"/>
                  </a:lnTo>
                  <a:lnTo>
                    <a:pt x="2801" y="362"/>
                  </a:lnTo>
                  <a:lnTo>
                    <a:pt x="2801" y="362"/>
                  </a:lnTo>
                  <a:lnTo>
                    <a:pt x="2798" y="370"/>
                  </a:lnTo>
                  <a:lnTo>
                    <a:pt x="2795" y="376"/>
                  </a:lnTo>
                  <a:lnTo>
                    <a:pt x="2792" y="380"/>
                  </a:lnTo>
                  <a:lnTo>
                    <a:pt x="2788" y="383"/>
                  </a:lnTo>
                  <a:lnTo>
                    <a:pt x="2777" y="389"/>
                  </a:lnTo>
                  <a:lnTo>
                    <a:pt x="2767" y="392"/>
                  </a:lnTo>
                  <a:lnTo>
                    <a:pt x="2755" y="396"/>
                  </a:lnTo>
                  <a:lnTo>
                    <a:pt x="2745" y="399"/>
                  </a:lnTo>
                  <a:lnTo>
                    <a:pt x="2736" y="405"/>
                  </a:lnTo>
                  <a:lnTo>
                    <a:pt x="2733" y="409"/>
                  </a:lnTo>
                  <a:lnTo>
                    <a:pt x="2730" y="415"/>
                  </a:lnTo>
                  <a:lnTo>
                    <a:pt x="2730" y="415"/>
                  </a:lnTo>
                  <a:lnTo>
                    <a:pt x="2724" y="429"/>
                  </a:lnTo>
                  <a:lnTo>
                    <a:pt x="2718" y="445"/>
                  </a:lnTo>
                  <a:lnTo>
                    <a:pt x="2714" y="464"/>
                  </a:lnTo>
                  <a:lnTo>
                    <a:pt x="2709" y="483"/>
                  </a:lnTo>
                  <a:lnTo>
                    <a:pt x="2706" y="504"/>
                  </a:lnTo>
                  <a:lnTo>
                    <a:pt x="2706" y="525"/>
                  </a:lnTo>
                  <a:lnTo>
                    <a:pt x="2708" y="545"/>
                  </a:lnTo>
                  <a:lnTo>
                    <a:pt x="2711" y="566"/>
                  </a:lnTo>
                  <a:lnTo>
                    <a:pt x="2711" y="566"/>
                  </a:lnTo>
                  <a:lnTo>
                    <a:pt x="2714" y="584"/>
                  </a:lnTo>
                  <a:lnTo>
                    <a:pt x="2715" y="599"/>
                  </a:lnTo>
                  <a:lnTo>
                    <a:pt x="2712" y="613"/>
                  </a:lnTo>
                  <a:lnTo>
                    <a:pt x="2708" y="625"/>
                  </a:lnTo>
                  <a:lnTo>
                    <a:pt x="2700" y="637"/>
                  </a:lnTo>
                  <a:lnTo>
                    <a:pt x="2690" y="647"/>
                  </a:lnTo>
                  <a:lnTo>
                    <a:pt x="2677" y="658"/>
                  </a:lnTo>
                  <a:lnTo>
                    <a:pt x="2661" y="669"/>
                  </a:lnTo>
                  <a:lnTo>
                    <a:pt x="2661" y="669"/>
                  </a:lnTo>
                  <a:lnTo>
                    <a:pt x="2650" y="674"/>
                  </a:lnTo>
                  <a:lnTo>
                    <a:pt x="2641" y="675"/>
                  </a:lnTo>
                  <a:lnTo>
                    <a:pt x="2641" y="675"/>
                  </a:lnTo>
                  <a:lnTo>
                    <a:pt x="2635" y="674"/>
                  </a:lnTo>
                  <a:lnTo>
                    <a:pt x="2630" y="672"/>
                  </a:lnTo>
                  <a:lnTo>
                    <a:pt x="2624" y="668"/>
                  </a:lnTo>
                  <a:lnTo>
                    <a:pt x="2619" y="664"/>
                  </a:lnTo>
                  <a:lnTo>
                    <a:pt x="2615" y="658"/>
                  </a:lnTo>
                  <a:lnTo>
                    <a:pt x="2612" y="650"/>
                  </a:lnTo>
                  <a:lnTo>
                    <a:pt x="2606" y="634"/>
                  </a:lnTo>
                  <a:lnTo>
                    <a:pt x="2601" y="613"/>
                  </a:lnTo>
                  <a:lnTo>
                    <a:pt x="2601" y="590"/>
                  </a:lnTo>
                  <a:lnTo>
                    <a:pt x="2603" y="563"/>
                  </a:lnTo>
                  <a:lnTo>
                    <a:pt x="2607" y="533"/>
                  </a:lnTo>
                  <a:lnTo>
                    <a:pt x="2607" y="533"/>
                  </a:lnTo>
                  <a:lnTo>
                    <a:pt x="2613" y="511"/>
                  </a:lnTo>
                  <a:lnTo>
                    <a:pt x="2619" y="489"/>
                  </a:lnTo>
                  <a:lnTo>
                    <a:pt x="2631" y="449"/>
                  </a:lnTo>
                  <a:lnTo>
                    <a:pt x="2635" y="435"/>
                  </a:lnTo>
                  <a:lnTo>
                    <a:pt x="2635" y="427"/>
                  </a:lnTo>
                  <a:lnTo>
                    <a:pt x="2635" y="423"/>
                  </a:lnTo>
                  <a:lnTo>
                    <a:pt x="2634" y="418"/>
                  </a:lnTo>
                  <a:lnTo>
                    <a:pt x="2631" y="415"/>
                  </a:lnTo>
                  <a:lnTo>
                    <a:pt x="2628" y="412"/>
                  </a:lnTo>
                  <a:lnTo>
                    <a:pt x="2624" y="412"/>
                  </a:lnTo>
                  <a:lnTo>
                    <a:pt x="2624" y="412"/>
                  </a:lnTo>
                  <a:lnTo>
                    <a:pt x="2618" y="411"/>
                  </a:lnTo>
                  <a:lnTo>
                    <a:pt x="2616" y="409"/>
                  </a:lnTo>
                  <a:lnTo>
                    <a:pt x="2615" y="405"/>
                  </a:lnTo>
                  <a:lnTo>
                    <a:pt x="2618" y="401"/>
                  </a:lnTo>
                  <a:lnTo>
                    <a:pt x="2621" y="395"/>
                  </a:lnTo>
                  <a:lnTo>
                    <a:pt x="2625" y="387"/>
                  </a:lnTo>
                  <a:lnTo>
                    <a:pt x="2640" y="373"/>
                  </a:lnTo>
                  <a:lnTo>
                    <a:pt x="2659" y="358"/>
                  </a:lnTo>
                  <a:lnTo>
                    <a:pt x="2681" y="342"/>
                  </a:lnTo>
                  <a:lnTo>
                    <a:pt x="2693" y="336"/>
                  </a:lnTo>
                  <a:lnTo>
                    <a:pt x="2705" y="330"/>
                  </a:lnTo>
                  <a:lnTo>
                    <a:pt x="2717" y="325"/>
                  </a:lnTo>
                  <a:lnTo>
                    <a:pt x="2730" y="321"/>
                  </a:lnTo>
                  <a:lnTo>
                    <a:pt x="2730" y="321"/>
                  </a:lnTo>
                  <a:lnTo>
                    <a:pt x="2755" y="317"/>
                  </a:lnTo>
                  <a:lnTo>
                    <a:pt x="2780" y="314"/>
                  </a:lnTo>
                  <a:lnTo>
                    <a:pt x="2827" y="309"/>
                  </a:lnTo>
                  <a:lnTo>
                    <a:pt x="2847" y="306"/>
                  </a:lnTo>
                  <a:lnTo>
                    <a:pt x="2863" y="303"/>
                  </a:lnTo>
                  <a:lnTo>
                    <a:pt x="2869" y="302"/>
                  </a:lnTo>
                  <a:lnTo>
                    <a:pt x="2873" y="299"/>
                  </a:lnTo>
                  <a:lnTo>
                    <a:pt x="2875" y="297"/>
                  </a:lnTo>
                  <a:lnTo>
                    <a:pt x="2876" y="293"/>
                  </a:lnTo>
                  <a:lnTo>
                    <a:pt x="2876" y="293"/>
                  </a:lnTo>
                  <a:lnTo>
                    <a:pt x="2876" y="291"/>
                  </a:lnTo>
                  <a:lnTo>
                    <a:pt x="2879" y="288"/>
                  </a:lnTo>
                  <a:lnTo>
                    <a:pt x="2884" y="286"/>
                  </a:lnTo>
                  <a:lnTo>
                    <a:pt x="2884" y="286"/>
                  </a:lnTo>
                  <a:lnTo>
                    <a:pt x="2884" y="286"/>
                  </a:lnTo>
                  <a:lnTo>
                    <a:pt x="2884" y="286"/>
                  </a:lnTo>
                  <a:lnTo>
                    <a:pt x="2863" y="271"/>
                  </a:lnTo>
                  <a:lnTo>
                    <a:pt x="2844" y="257"/>
                  </a:lnTo>
                  <a:lnTo>
                    <a:pt x="2844" y="257"/>
                  </a:lnTo>
                  <a:lnTo>
                    <a:pt x="2841" y="263"/>
                  </a:lnTo>
                  <a:lnTo>
                    <a:pt x="2836" y="268"/>
                  </a:lnTo>
                  <a:lnTo>
                    <a:pt x="2836" y="268"/>
                  </a:lnTo>
                  <a:lnTo>
                    <a:pt x="2830" y="272"/>
                  </a:lnTo>
                  <a:lnTo>
                    <a:pt x="2826" y="272"/>
                  </a:lnTo>
                  <a:lnTo>
                    <a:pt x="2826" y="272"/>
                  </a:lnTo>
                  <a:lnTo>
                    <a:pt x="2820" y="271"/>
                  </a:lnTo>
                  <a:lnTo>
                    <a:pt x="2816" y="268"/>
                  </a:lnTo>
                  <a:lnTo>
                    <a:pt x="2807" y="256"/>
                  </a:lnTo>
                  <a:lnTo>
                    <a:pt x="2801" y="250"/>
                  </a:lnTo>
                  <a:lnTo>
                    <a:pt x="2793" y="246"/>
                  </a:lnTo>
                  <a:lnTo>
                    <a:pt x="2783" y="241"/>
                  </a:lnTo>
                  <a:lnTo>
                    <a:pt x="2770" y="240"/>
                  </a:lnTo>
                  <a:lnTo>
                    <a:pt x="2770" y="240"/>
                  </a:lnTo>
                  <a:lnTo>
                    <a:pt x="2755" y="241"/>
                  </a:lnTo>
                  <a:lnTo>
                    <a:pt x="2742" y="246"/>
                  </a:lnTo>
                  <a:lnTo>
                    <a:pt x="2727" y="250"/>
                  </a:lnTo>
                  <a:lnTo>
                    <a:pt x="2712" y="254"/>
                  </a:lnTo>
                  <a:lnTo>
                    <a:pt x="2686" y="265"/>
                  </a:lnTo>
                  <a:lnTo>
                    <a:pt x="2672" y="269"/>
                  </a:lnTo>
                  <a:lnTo>
                    <a:pt x="2659" y="269"/>
                  </a:lnTo>
                  <a:lnTo>
                    <a:pt x="2659" y="269"/>
                  </a:lnTo>
                  <a:lnTo>
                    <a:pt x="2649" y="269"/>
                  </a:lnTo>
                  <a:lnTo>
                    <a:pt x="2638" y="265"/>
                  </a:lnTo>
                  <a:lnTo>
                    <a:pt x="2638" y="265"/>
                  </a:lnTo>
                  <a:lnTo>
                    <a:pt x="2627" y="257"/>
                  </a:lnTo>
                  <a:lnTo>
                    <a:pt x="2619" y="250"/>
                  </a:lnTo>
                  <a:lnTo>
                    <a:pt x="2615" y="243"/>
                  </a:lnTo>
                  <a:lnTo>
                    <a:pt x="2610" y="237"/>
                  </a:lnTo>
                  <a:lnTo>
                    <a:pt x="2607" y="231"/>
                  </a:lnTo>
                  <a:lnTo>
                    <a:pt x="2603" y="226"/>
                  </a:lnTo>
                  <a:lnTo>
                    <a:pt x="2596" y="222"/>
                  </a:lnTo>
                  <a:lnTo>
                    <a:pt x="2585" y="222"/>
                  </a:lnTo>
                  <a:lnTo>
                    <a:pt x="2585" y="222"/>
                  </a:lnTo>
                  <a:lnTo>
                    <a:pt x="2581" y="220"/>
                  </a:lnTo>
                  <a:lnTo>
                    <a:pt x="2578" y="219"/>
                  </a:lnTo>
                  <a:lnTo>
                    <a:pt x="2575" y="218"/>
                  </a:lnTo>
                  <a:lnTo>
                    <a:pt x="2575" y="215"/>
                  </a:lnTo>
                  <a:lnTo>
                    <a:pt x="2575" y="207"/>
                  </a:lnTo>
                  <a:lnTo>
                    <a:pt x="2576" y="200"/>
                  </a:lnTo>
                  <a:lnTo>
                    <a:pt x="2581" y="184"/>
                  </a:lnTo>
                  <a:lnTo>
                    <a:pt x="2581" y="179"/>
                  </a:lnTo>
                  <a:lnTo>
                    <a:pt x="2579" y="178"/>
                  </a:lnTo>
                  <a:lnTo>
                    <a:pt x="2578" y="176"/>
                  </a:lnTo>
                  <a:lnTo>
                    <a:pt x="2578" y="176"/>
                  </a:lnTo>
                  <a:lnTo>
                    <a:pt x="2572" y="179"/>
                  </a:lnTo>
                  <a:lnTo>
                    <a:pt x="2560" y="184"/>
                  </a:lnTo>
                  <a:lnTo>
                    <a:pt x="2560" y="184"/>
                  </a:lnTo>
                  <a:lnTo>
                    <a:pt x="2544" y="194"/>
                  </a:lnTo>
                  <a:lnTo>
                    <a:pt x="2528" y="206"/>
                  </a:lnTo>
                  <a:lnTo>
                    <a:pt x="2491" y="229"/>
                  </a:lnTo>
                  <a:lnTo>
                    <a:pt x="2473" y="240"/>
                  </a:lnTo>
                  <a:lnTo>
                    <a:pt x="2455" y="250"/>
                  </a:lnTo>
                  <a:lnTo>
                    <a:pt x="2438" y="256"/>
                  </a:lnTo>
                  <a:lnTo>
                    <a:pt x="2430" y="257"/>
                  </a:lnTo>
                  <a:lnTo>
                    <a:pt x="2423" y="257"/>
                  </a:lnTo>
                  <a:lnTo>
                    <a:pt x="2423" y="257"/>
                  </a:lnTo>
                  <a:lnTo>
                    <a:pt x="2417" y="257"/>
                  </a:lnTo>
                  <a:lnTo>
                    <a:pt x="2411" y="256"/>
                  </a:lnTo>
                  <a:lnTo>
                    <a:pt x="2405" y="253"/>
                  </a:lnTo>
                  <a:lnTo>
                    <a:pt x="2401" y="250"/>
                  </a:lnTo>
                  <a:lnTo>
                    <a:pt x="2401" y="250"/>
                  </a:lnTo>
                  <a:lnTo>
                    <a:pt x="2393" y="244"/>
                  </a:lnTo>
                  <a:lnTo>
                    <a:pt x="2386" y="240"/>
                  </a:lnTo>
                  <a:lnTo>
                    <a:pt x="2377" y="238"/>
                  </a:lnTo>
                  <a:lnTo>
                    <a:pt x="2370" y="237"/>
                  </a:lnTo>
                  <a:lnTo>
                    <a:pt x="2370" y="237"/>
                  </a:lnTo>
                  <a:lnTo>
                    <a:pt x="2359" y="238"/>
                  </a:lnTo>
                  <a:lnTo>
                    <a:pt x="2350" y="240"/>
                  </a:lnTo>
                  <a:lnTo>
                    <a:pt x="2350" y="240"/>
                  </a:lnTo>
                  <a:lnTo>
                    <a:pt x="2340" y="241"/>
                  </a:lnTo>
                  <a:lnTo>
                    <a:pt x="2331" y="243"/>
                  </a:lnTo>
                  <a:lnTo>
                    <a:pt x="2331" y="243"/>
                  </a:lnTo>
                  <a:lnTo>
                    <a:pt x="2325" y="243"/>
                  </a:lnTo>
                  <a:lnTo>
                    <a:pt x="2321" y="241"/>
                  </a:lnTo>
                  <a:lnTo>
                    <a:pt x="2315" y="238"/>
                  </a:lnTo>
                  <a:lnTo>
                    <a:pt x="2311" y="234"/>
                  </a:lnTo>
                  <a:lnTo>
                    <a:pt x="2311" y="234"/>
                  </a:lnTo>
                  <a:lnTo>
                    <a:pt x="2308" y="229"/>
                  </a:lnTo>
                  <a:lnTo>
                    <a:pt x="2306" y="223"/>
                  </a:lnTo>
                  <a:lnTo>
                    <a:pt x="2309" y="216"/>
                  </a:lnTo>
                  <a:lnTo>
                    <a:pt x="2314" y="210"/>
                  </a:lnTo>
                  <a:lnTo>
                    <a:pt x="2320" y="203"/>
                  </a:lnTo>
                  <a:lnTo>
                    <a:pt x="2328" y="194"/>
                  </a:lnTo>
                  <a:lnTo>
                    <a:pt x="2349" y="179"/>
                  </a:lnTo>
                  <a:lnTo>
                    <a:pt x="2374" y="166"/>
                  </a:lnTo>
                  <a:lnTo>
                    <a:pt x="2399" y="154"/>
                  </a:lnTo>
                  <a:lnTo>
                    <a:pt x="2413" y="150"/>
                  </a:lnTo>
                  <a:lnTo>
                    <a:pt x="2424" y="147"/>
                  </a:lnTo>
                  <a:lnTo>
                    <a:pt x="2436" y="144"/>
                  </a:lnTo>
                  <a:lnTo>
                    <a:pt x="2448" y="144"/>
                  </a:lnTo>
                  <a:lnTo>
                    <a:pt x="2448" y="144"/>
                  </a:lnTo>
                  <a:lnTo>
                    <a:pt x="2451" y="144"/>
                  </a:lnTo>
                  <a:lnTo>
                    <a:pt x="2451" y="144"/>
                  </a:lnTo>
                  <a:lnTo>
                    <a:pt x="2454" y="144"/>
                  </a:lnTo>
                  <a:lnTo>
                    <a:pt x="2454" y="144"/>
                  </a:lnTo>
                  <a:lnTo>
                    <a:pt x="2463" y="142"/>
                  </a:lnTo>
                  <a:lnTo>
                    <a:pt x="2472" y="139"/>
                  </a:lnTo>
                  <a:lnTo>
                    <a:pt x="2479" y="135"/>
                  </a:lnTo>
                  <a:lnTo>
                    <a:pt x="2488" y="129"/>
                  </a:lnTo>
                  <a:lnTo>
                    <a:pt x="2488" y="129"/>
                  </a:lnTo>
                  <a:lnTo>
                    <a:pt x="2458" y="119"/>
                  </a:lnTo>
                  <a:lnTo>
                    <a:pt x="2458" y="119"/>
                  </a:lnTo>
                  <a:lnTo>
                    <a:pt x="2432" y="111"/>
                  </a:lnTo>
                  <a:lnTo>
                    <a:pt x="2418" y="108"/>
                  </a:lnTo>
                  <a:lnTo>
                    <a:pt x="2407" y="108"/>
                  </a:lnTo>
                  <a:lnTo>
                    <a:pt x="2407" y="108"/>
                  </a:lnTo>
                  <a:lnTo>
                    <a:pt x="2401" y="108"/>
                  </a:lnTo>
                  <a:lnTo>
                    <a:pt x="2395" y="110"/>
                  </a:lnTo>
                  <a:lnTo>
                    <a:pt x="2390" y="111"/>
                  </a:lnTo>
                  <a:lnTo>
                    <a:pt x="2386" y="116"/>
                  </a:lnTo>
                  <a:lnTo>
                    <a:pt x="2386" y="116"/>
                  </a:lnTo>
                  <a:lnTo>
                    <a:pt x="2381" y="120"/>
                  </a:lnTo>
                  <a:lnTo>
                    <a:pt x="2376" y="125"/>
                  </a:lnTo>
                  <a:lnTo>
                    <a:pt x="2370" y="126"/>
                  </a:lnTo>
                  <a:lnTo>
                    <a:pt x="2364" y="128"/>
                  </a:lnTo>
                  <a:lnTo>
                    <a:pt x="2364" y="128"/>
                  </a:lnTo>
                  <a:lnTo>
                    <a:pt x="2353" y="125"/>
                  </a:lnTo>
                  <a:lnTo>
                    <a:pt x="2343" y="120"/>
                  </a:lnTo>
                  <a:lnTo>
                    <a:pt x="2334" y="113"/>
                  </a:lnTo>
                  <a:lnTo>
                    <a:pt x="2325" y="105"/>
                  </a:lnTo>
                  <a:lnTo>
                    <a:pt x="2325" y="105"/>
                  </a:lnTo>
                  <a:lnTo>
                    <a:pt x="2323" y="101"/>
                  </a:lnTo>
                  <a:lnTo>
                    <a:pt x="2318" y="98"/>
                  </a:lnTo>
                  <a:lnTo>
                    <a:pt x="2314" y="97"/>
                  </a:lnTo>
                  <a:lnTo>
                    <a:pt x="2309" y="97"/>
                  </a:lnTo>
                  <a:lnTo>
                    <a:pt x="2309" y="97"/>
                  </a:lnTo>
                  <a:lnTo>
                    <a:pt x="2303" y="97"/>
                  </a:lnTo>
                  <a:lnTo>
                    <a:pt x="2303" y="97"/>
                  </a:lnTo>
                  <a:lnTo>
                    <a:pt x="2303" y="97"/>
                  </a:lnTo>
                  <a:lnTo>
                    <a:pt x="2303" y="97"/>
                  </a:lnTo>
                  <a:lnTo>
                    <a:pt x="2299" y="97"/>
                  </a:lnTo>
                  <a:lnTo>
                    <a:pt x="2299" y="97"/>
                  </a:lnTo>
                  <a:lnTo>
                    <a:pt x="2291" y="97"/>
                  </a:lnTo>
                  <a:lnTo>
                    <a:pt x="2284" y="95"/>
                  </a:lnTo>
                  <a:lnTo>
                    <a:pt x="2275" y="91"/>
                  </a:lnTo>
                  <a:lnTo>
                    <a:pt x="2268" y="82"/>
                  </a:lnTo>
                  <a:lnTo>
                    <a:pt x="2268" y="82"/>
                  </a:lnTo>
                  <a:lnTo>
                    <a:pt x="2260" y="74"/>
                  </a:lnTo>
                  <a:lnTo>
                    <a:pt x="2253" y="70"/>
                  </a:lnTo>
                  <a:lnTo>
                    <a:pt x="2246" y="67"/>
                  </a:lnTo>
                  <a:lnTo>
                    <a:pt x="2238" y="67"/>
                  </a:lnTo>
                  <a:lnTo>
                    <a:pt x="2238" y="67"/>
                  </a:lnTo>
                  <a:lnTo>
                    <a:pt x="2228" y="68"/>
                  </a:lnTo>
                  <a:lnTo>
                    <a:pt x="2219" y="71"/>
                  </a:lnTo>
                  <a:lnTo>
                    <a:pt x="2203" y="80"/>
                  </a:lnTo>
                  <a:lnTo>
                    <a:pt x="2203" y="80"/>
                  </a:lnTo>
                  <a:lnTo>
                    <a:pt x="2195" y="82"/>
                  </a:lnTo>
                  <a:lnTo>
                    <a:pt x="2195" y="82"/>
                  </a:lnTo>
                  <a:lnTo>
                    <a:pt x="2190" y="80"/>
                  </a:lnTo>
                  <a:lnTo>
                    <a:pt x="2190" y="80"/>
                  </a:lnTo>
                  <a:lnTo>
                    <a:pt x="2179" y="77"/>
                  </a:lnTo>
                  <a:lnTo>
                    <a:pt x="2169" y="71"/>
                  </a:lnTo>
                  <a:lnTo>
                    <a:pt x="2156" y="65"/>
                  </a:lnTo>
                  <a:lnTo>
                    <a:pt x="2142" y="60"/>
                  </a:lnTo>
                  <a:lnTo>
                    <a:pt x="2142" y="60"/>
                  </a:lnTo>
                  <a:lnTo>
                    <a:pt x="2135" y="54"/>
                  </a:lnTo>
                  <a:lnTo>
                    <a:pt x="2129" y="48"/>
                  </a:lnTo>
                  <a:lnTo>
                    <a:pt x="2127" y="42"/>
                  </a:lnTo>
                  <a:lnTo>
                    <a:pt x="2126" y="34"/>
                  </a:lnTo>
                  <a:lnTo>
                    <a:pt x="2126" y="27"/>
                  </a:lnTo>
                  <a:lnTo>
                    <a:pt x="2123" y="18"/>
                  </a:lnTo>
                  <a:lnTo>
                    <a:pt x="2120" y="11"/>
                  </a:lnTo>
                  <a:lnTo>
                    <a:pt x="2113" y="5"/>
                  </a:lnTo>
                  <a:lnTo>
                    <a:pt x="2113" y="5"/>
                  </a:lnTo>
                  <a:lnTo>
                    <a:pt x="2108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06" name="Freeform: Shape 289">
              <a:extLst>
                <a:ext uri="{FF2B5EF4-FFF2-40B4-BE49-F238E27FC236}">
                  <a16:creationId xmlns:a16="http://schemas.microsoft.com/office/drawing/2014/main" id="{160E6A77-0FBD-E749-AA3B-24FACAC6DFE8}"/>
                </a:ext>
              </a:extLst>
            </p:cNvPr>
            <p:cNvSpPr/>
            <p:nvPr/>
          </p:nvSpPr>
          <p:spPr>
            <a:xfrm>
              <a:off x="4178519" y="2003760"/>
              <a:ext cx="321480" cy="230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4" h="641">
                  <a:moveTo>
                    <a:pt x="93" y="0"/>
                  </a:moveTo>
                  <a:lnTo>
                    <a:pt x="89" y="0"/>
                  </a:lnTo>
                  <a:lnTo>
                    <a:pt x="84" y="2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70" y="18"/>
                  </a:lnTo>
                  <a:lnTo>
                    <a:pt x="65" y="25"/>
                  </a:lnTo>
                  <a:lnTo>
                    <a:pt x="58" y="31"/>
                  </a:lnTo>
                  <a:lnTo>
                    <a:pt x="49" y="34"/>
                  </a:lnTo>
                  <a:lnTo>
                    <a:pt x="43" y="36"/>
                  </a:lnTo>
                  <a:lnTo>
                    <a:pt x="36" y="37"/>
                  </a:lnTo>
                  <a:lnTo>
                    <a:pt x="21" y="38"/>
                  </a:lnTo>
                  <a:lnTo>
                    <a:pt x="11" y="41"/>
                  </a:lnTo>
                  <a:lnTo>
                    <a:pt x="5" y="47"/>
                  </a:lnTo>
                  <a:lnTo>
                    <a:pt x="2" y="50"/>
                  </a:lnTo>
                  <a:lnTo>
                    <a:pt x="0" y="53"/>
                  </a:lnTo>
                  <a:lnTo>
                    <a:pt x="0" y="61"/>
                  </a:lnTo>
                  <a:lnTo>
                    <a:pt x="3" y="70"/>
                  </a:lnTo>
                  <a:lnTo>
                    <a:pt x="11" y="78"/>
                  </a:lnTo>
                  <a:lnTo>
                    <a:pt x="19" y="87"/>
                  </a:lnTo>
                  <a:lnTo>
                    <a:pt x="25" y="93"/>
                  </a:lnTo>
                  <a:lnTo>
                    <a:pt x="30" y="100"/>
                  </a:lnTo>
                  <a:lnTo>
                    <a:pt x="33" y="108"/>
                  </a:lnTo>
                  <a:lnTo>
                    <a:pt x="34" y="117"/>
                  </a:lnTo>
                  <a:lnTo>
                    <a:pt x="34" y="136"/>
                  </a:lnTo>
                  <a:lnTo>
                    <a:pt x="33" y="157"/>
                  </a:lnTo>
                  <a:lnTo>
                    <a:pt x="36" y="157"/>
                  </a:lnTo>
                  <a:lnTo>
                    <a:pt x="42" y="154"/>
                  </a:lnTo>
                  <a:lnTo>
                    <a:pt x="47" y="152"/>
                  </a:lnTo>
                  <a:lnTo>
                    <a:pt x="52" y="149"/>
                  </a:lnTo>
                  <a:lnTo>
                    <a:pt x="55" y="143"/>
                  </a:lnTo>
                  <a:lnTo>
                    <a:pt x="59" y="140"/>
                  </a:lnTo>
                  <a:lnTo>
                    <a:pt x="64" y="139"/>
                  </a:lnTo>
                  <a:lnTo>
                    <a:pt x="68" y="139"/>
                  </a:lnTo>
                  <a:lnTo>
                    <a:pt x="71" y="139"/>
                  </a:lnTo>
                  <a:lnTo>
                    <a:pt x="74" y="142"/>
                  </a:lnTo>
                  <a:lnTo>
                    <a:pt x="76" y="146"/>
                  </a:lnTo>
                  <a:lnTo>
                    <a:pt x="77" y="151"/>
                  </a:lnTo>
                  <a:lnTo>
                    <a:pt x="77" y="154"/>
                  </a:lnTo>
                  <a:lnTo>
                    <a:pt x="78" y="157"/>
                  </a:lnTo>
                  <a:lnTo>
                    <a:pt x="83" y="160"/>
                  </a:lnTo>
                  <a:lnTo>
                    <a:pt x="90" y="161"/>
                  </a:lnTo>
                  <a:lnTo>
                    <a:pt x="98" y="162"/>
                  </a:lnTo>
                  <a:lnTo>
                    <a:pt x="111" y="161"/>
                  </a:lnTo>
                  <a:lnTo>
                    <a:pt x="120" y="161"/>
                  </a:lnTo>
                  <a:lnTo>
                    <a:pt x="126" y="162"/>
                  </a:lnTo>
                  <a:lnTo>
                    <a:pt x="129" y="164"/>
                  </a:lnTo>
                  <a:lnTo>
                    <a:pt x="132" y="165"/>
                  </a:lnTo>
                  <a:lnTo>
                    <a:pt x="136" y="167"/>
                  </a:lnTo>
                  <a:lnTo>
                    <a:pt x="141" y="165"/>
                  </a:lnTo>
                  <a:lnTo>
                    <a:pt x="148" y="161"/>
                  </a:lnTo>
                  <a:lnTo>
                    <a:pt x="152" y="158"/>
                  </a:lnTo>
                  <a:lnTo>
                    <a:pt x="158" y="157"/>
                  </a:lnTo>
                  <a:lnTo>
                    <a:pt x="164" y="155"/>
                  </a:lnTo>
                  <a:lnTo>
                    <a:pt x="170" y="154"/>
                  </a:lnTo>
                  <a:lnTo>
                    <a:pt x="177" y="155"/>
                  </a:lnTo>
                  <a:lnTo>
                    <a:pt x="185" y="158"/>
                  </a:lnTo>
                  <a:lnTo>
                    <a:pt x="189" y="162"/>
                  </a:lnTo>
                  <a:lnTo>
                    <a:pt x="191" y="165"/>
                  </a:lnTo>
                  <a:lnTo>
                    <a:pt x="191" y="168"/>
                  </a:lnTo>
                  <a:lnTo>
                    <a:pt x="191" y="171"/>
                  </a:lnTo>
                  <a:lnTo>
                    <a:pt x="192" y="174"/>
                  </a:lnTo>
                  <a:lnTo>
                    <a:pt x="197" y="177"/>
                  </a:lnTo>
                  <a:lnTo>
                    <a:pt x="207" y="180"/>
                  </a:lnTo>
                  <a:lnTo>
                    <a:pt x="211" y="183"/>
                  </a:lnTo>
                  <a:lnTo>
                    <a:pt x="214" y="186"/>
                  </a:lnTo>
                  <a:lnTo>
                    <a:pt x="214" y="188"/>
                  </a:lnTo>
                  <a:lnTo>
                    <a:pt x="213" y="191"/>
                  </a:lnTo>
                  <a:lnTo>
                    <a:pt x="208" y="196"/>
                  </a:lnTo>
                  <a:lnTo>
                    <a:pt x="201" y="204"/>
                  </a:lnTo>
                  <a:lnTo>
                    <a:pt x="192" y="210"/>
                  </a:lnTo>
                  <a:lnTo>
                    <a:pt x="177" y="219"/>
                  </a:lnTo>
                  <a:lnTo>
                    <a:pt x="171" y="223"/>
                  </a:lnTo>
                  <a:lnTo>
                    <a:pt x="167" y="227"/>
                  </a:lnTo>
                  <a:lnTo>
                    <a:pt x="164" y="232"/>
                  </a:lnTo>
                  <a:lnTo>
                    <a:pt x="163" y="238"/>
                  </a:lnTo>
                  <a:lnTo>
                    <a:pt x="164" y="247"/>
                  </a:lnTo>
                  <a:lnTo>
                    <a:pt x="168" y="257"/>
                  </a:lnTo>
                  <a:lnTo>
                    <a:pt x="171" y="270"/>
                  </a:lnTo>
                  <a:lnTo>
                    <a:pt x="174" y="282"/>
                  </a:lnTo>
                  <a:lnTo>
                    <a:pt x="174" y="288"/>
                  </a:lnTo>
                  <a:lnTo>
                    <a:pt x="173" y="294"/>
                  </a:lnTo>
                  <a:lnTo>
                    <a:pt x="171" y="298"/>
                  </a:lnTo>
                  <a:lnTo>
                    <a:pt x="168" y="303"/>
                  </a:lnTo>
                  <a:lnTo>
                    <a:pt x="164" y="307"/>
                  </a:lnTo>
                  <a:lnTo>
                    <a:pt x="163" y="312"/>
                  </a:lnTo>
                  <a:lnTo>
                    <a:pt x="161" y="320"/>
                  </a:lnTo>
                  <a:lnTo>
                    <a:pt x="161" y="329"/>
                  </a:lnTo>
                  <a:lnTo>
                    <a:pt x="163" y="338"/>
                  </a:lnTo>
                  <a:lnTo>
                    <a:pt x="163" y="346"/>
                  </a:lnTo>
                  <a:lnTo>
                    <a:pt x="161" y="349"/>
                  </a:lnTo>
                  <a:lnTo>
                    <a:pt x="160" y="350"/>
                  </a:lnTo>
                  <a:lnTo>
                    <a:pt x="155" y="351"/>
                  </a:lnTo>
                  <a:lnTo>
                    <a:pt x="142" y="353"/>
                  </a:lnTo>
                  <a:lnTo>
                    <a:pt x="136" y="354"/>
                  </a:lnTo>
                  <a:lnTo>
                    <a:pt x="132" y="357"/>
                  </a:lnTo>
                  <a:lnTo>
                    <a:pt x="130" y="362"/>
                  </a:lnTo>
                  <a:lnTo>
                    <a:pt x="129" y="366"/>
                  </a:lnTo>
                  <a:lnTo>
                    <a:pt x="132" y="372"/>
                  </a:lnTo>
                  <a:lnTo>
                    <a:pt x="137" y="380"/>
                  </a:lnTo>
                  <a:lnTo>
                    <a:pt x="145" y="387"/>
                  </a:lnTo>
                  <a:lnTo>
                    <a:pt x="154" y="397"/>
                  </a:lnTo>
                  <a:lnTo>
                    <a:pt x="161" y="406"/>
                  </a:lnTo>
                  <a:lnTo>
                    <a:pt x="164" y="414"/>
                  </a:lnTo>
                  <a:lnTo>
                    <a:pt x="164" y="415"/>
                  </a:lnTo>
                  <a:lnTo>
                    <a:pt x="161" y="416"/>
                  </a:lnTo>
                  <a:lnTo>
                    <a:pt x="158" y="418"/>
                  </a:lnTo>
                  <a:lnTo>
                    <a:pt x="152" y="418"/>
                  </a:lnTo>
                  <a:lnTo>
                    <a:pt x="149" y="421"/>
                  </a:lnTo>
                  <a:lnTo>
                    <a:pt x="145" y="425"/>
                  </a:lnTo>
                  <a:lnTo>
                    <a:pt x="141" y="434"/>
                  </a:lnTo>
                  <a:lnTo>
                    <a:pt x="137" y="444"/>
                  </a:lnTo>
                  <a:lnTo>
                    <a:pt x="137" y="450"/>
                  </a:lnTo>
                  <a:lnTo>
                    <a:pt x="139" y="453"/>
                  </a:lnTo>
                  <a:lnTo>
                    <a:pt x="141" y="455"/>
                  </a:lnTo>
                  <a:lnTo>
                    <a:pt x="149" y="464"/>
                  </a:lnTo>
                  <a:lnTo>
                    <a:pt x="161" y="474"/>
                  </a:lnTo>
                  <a:lnTo>
                    <a:pt x="164" y="480"/>
                  </a:lnTo>
                  <a:lnTo>
                    <a:pt x="166" y="484"/>
                  </a:lnTo>
                  <a:lnTo>
                    <a:pt x="164" y="486"/>
                  </a:lnTo>
                  <a:lnTo>
                    <a:pt x="163" y="489"/>
                  </a:lnTo>
                  <a:lnTo>
                    <a:pt x="155" y="490"/>
                  </a:lnTo>
                  <a:lnTo>
                    <a:pt x="149" y="493"/>
                  </a:lnTo>
                  <a:lnTo>
                    <a:pt x="143" y="495"/>
                  </a:lnTo>
                  <a:lnTo>
                    <a:pt x="139" y="498"/>
                  </a:lnTo>
                  <a:lnTo>
                    <a:pt x="135" y="502"/>
                  </a:lnTo>
                  <a:lnTo>
                    <a:pt x="132" y="508"/>
                  </a:lnTo>
                  <a:lnTo>
                    <a:pt x="129" y="512"/>
                  </a:lnTo>
                  <a:lnTo>
                    <a:pt x="127" y="524"/>
                  </a:lnTo>
                  <a:lnTo>
                    <a:pt x="127" y="535"/>
                  </a:lnTo>
                  <a:lnTo>
                    <a:pt x="129" y="539"/>
                  </a:lnTo>
                  <a:lnTo>
                    <a:pt x="130" y="545"/>
                  </a:lnTo>
                  <a:lnTo>
                    <a:pt x="137" y="557"/>
                  </a:lnTo>
                  <a:lnTo>
                    <a:pt x="154" y="555"/>
                  </a:lnTo>
                  <a:lnTo>
                    <a:pt x="164" y="557"/>
                  </a:lnTo>
                  <a:lnTo>
                    <a:pt x="174" y="560"/>
                  </a:lnTo>
                  <a:lnTo>
                    <a:pt x="180" y="563"/>
                  </a:lnTo>
                  <a:lnTo>
                    <a:pt x="185" y="567"/>
                  </a:lnTo>
                  <a:lnTo>
                    <a:pt x="195" y="577"/>
                  </a:lnTo>
                  <a:lnTo>
                    <a:pt x="213" y="605"/>
                  </a:lnTo>
                  <a:lnTo>
                    <a:pt x="222" y="619"/>
                  </a:lnTo>
                  <a:lnTo>
                    <a:pt x="232" y="630"/>
                  </a:lnTo>
                  <a:lnTo>
                    <a:pt x="238" y="635"/>
                  </a:lnTo>
                  <a:lnTo>
                    <a:pt x="244" y="638"/>
                  </a:lnTo>
                  <a:lnTo>
                    <a:pt x="250" y="641"/>
                  </a:lnTo>
                  <a:lnTo>
                    <a:pt x="257" y="641"/>
                  </a:lnTo>
                  <a:lnTo>
                    <a:pt x="260" y="641"/>
                  </a:lnTo>
                  <a:lnTo>
                    <a:pt x="266" y="639"/>
                  </a:lnTo>
                  <a:lnTo>
                    <a:pt x="269" y="638"/>
                  </a:lnTo>
                  <a:lnTo>
                    <a:pt x="270" y="635"/>
                  </a:lnTo>
                  <a:lnTo>
                    <a:pt x="272" y="632"/>
                  </a:lnTo>
                  <a:lnTo>
                    <a:pt x="273" y="625"/>
                  </a:lnTo>
                  <a:lnTo>
                    <a:pt x="275" y="622"/>
                  </a:lnTo>
                  <a:lnTo>
                    <a:pt x="278" y="619"/>
                  </a:lnTo>
                  <a:lnTo>
                    <a:pt x="279" y="616"/>
                  </a:lnTo>
                  <a:lnTo>
                    <a:pt x="284" y="614"/>
                  </a:lnTo>
                  <a:lnTo>
                    <a:pt x="290" y="614"/>
                  </a:lnTo>
                  <a:lnTo>
                    <a:pt x="303" y="614"/>
                  </a:lnTo>
                  <a:lnTo>
                    <a:pt x="318" y="616"/>
                  </a:lnTo>
                  <a:lnTo>
                    <a:pt x="324" y="616"/>
                  </a:lnTo>
                  <a:lnTo>
                    <a:pt x="330" y="613"/>
                  </a:lnTo>
                  <a:lnTo>
                    <a:pt x="341" y="604"/>
                  </a:lnTo>
                  <a:lnTo>
                    <a:pt x="349" y="600"/>
                  </a:lnTo>
                  <a:lnTo>
                    <a:pt x="357" y="595"/>
                  </a:lnTo>
                  <a:lnTo>
                    <a:pt x="369" y="592"/>
                  </a:lnTo>
                  <a:lnTo>
                    <a:pt x="383" y="591"/>
                  </a:lnTo>
                  <a:lnTo>
                    <a:pt x="427" y="589"/>
                  </a:lnTo>
                  <a:lnTo>
                    <a:pt x="461" y="588"/>
                  </a:lnTo>
                  <a:lnTo>
                    <a:pt x="473" y="588"/>
                  </a:lnTo>
                  <a:lnTo>
                    <a:pt x="476" y="588"/>
                  </a:lnTo>
                  <a:lnTo>
                    <a:pt x="492" y="586"/>
                  </a:lnTo>
                  <a:lnTo>
                    <a:pt x="499" y="585"/>
                  </a:lnTo>
                  <a:lnTo>
                    <a:pt x="507" y="582"/>
                  </a:lnTo>
                  <a:lnTo>
                    <a:pt x="511" y="579"/>
                  </a:lnTo>
                  <a:lnTo>
                    <a:pt x="517" y="574"/>
                  </a:lnTo>
                  <a:lnTo>
                    <a:pt x="520" y="569"/>
                  </a:lnTo>
                  <a:lnTo>
                    <a:pt x="523" y="563"/>
                  </a:lnTo>
                  <a:lnTo>
                    <a:pt x="526" y="557"/>
                  </a:lnTo>
                  <a:lnTo>
                    <a:pt x="530" y="551"/>
                  </a:lnTo>
                  <a:lnTo>
                    <a:pt x="536" y="545"/>
                  </a:lnTo>
                  <a:lnTo>
                    <a:pt x="542" y="539"/>
                  </a:lnTo>
                  <a:lnTo>
                    <a:pt x="551" y="535"/>
                  </a:lnTo>
                  <a:lnTo>
                    <a:pt x="558" y="530"/>
                  </a:lnTo>
                  <a:lnTo>
                    <a:pt x="569" y="527"/>
                  </a:lnTo>
                  <a:lnTo>
                    <a:pt x="579" y="526"/>
                  </a:lnTo>
                  <a:lnTo>
                    <a:pt x="588" y="523"/>
                  </a:lnTo>
                  <a:lnTo>
                    <a:pt x="594" y="518"/>
                  </a:lnTo>
                  <a:lnTo>
                    <a:pt x="598" y="512"/>
                  </a:lnTo>
                  <a:lnTo>
                    <a:pt x="601" y="505"/>
                  </a:lnTo>
                  <a:lnTo>
                    <a:pt x="603" y="498"/>
                  </a:lnTo>
                  <a:lnTo>
                    <a:pt x="604" y="490"/>
                  </a:lnTo>
                  <a:lnTo>
                    <a:pt x="604" y="475"/>
                  </a:lnTo>
                  <a:lnTo>
                    <a:pt x="607" y="468"/>
                  </a:lnTo>
                  <a:lnTo>
                    <a:pt x="613" y="462"/>
                  </a:lnTo>
                  <a:lnTo>
                    <a:pt x="631" y="446"/>
                  </a:lnTo>
                  <a:lnTo>
                    <a:pt x="647" y="433"/>
                  </a:lnTo>
                  <a:lnTo>
                    <a:pt x="654" y="427"/>
                  </a:lnTo>
                  <a:lnTo>
                    <a:pt x="657" y="421"/>
                  </a:lnTo>
                  <a:lnTo>
                    <a:pt x="656" y="415"/>
                  </a:lnTo>
                  <a:lnTo>
                    <a:pt x="654" y="406"/>
                  </a:lnTo>
                  <a:lnTo>
                    <a:pt x="648" y="381"/>
                  </a:lnTo>
                  <a:lnTo>
                    <a:pt x="645" y="366"/>
                  </a:lnTo>
                  <a:lnTo>
                    <a:pt x="645" y="350"/>
                  </a:lnTo>
                  <a:lnTo>
                    <a:pt x="647" y="343"/>
                  </a:lnTo>
                  <a:lnTo>
                    <a:pt x="650" y="334"/>
                  </a:lnTo>
                  <a:lnTo>
                    <a:pt x="653" y="326"/>
                  </a:lnTo>
                  <a:lnTo>
                    <a:pt x="657" y="317"/>
                  </a:lnTo>
                  <a:lnTo>
                    <a:pt x="668" y="304"/>
                  </a:lnTo>
                  <a:lnTo>
                    <a:pt x="678" y="292"/>
                  </a:lnTo>
                  <a:lnTo>
                    <a:pt x="697" y="276"/>
                  </a:lnTo>
                  <a:lnTo>
                    <a:pt x="705" y="270"/>
                  </a:lnTo>
                  <a:lnTo>
                    <a:pt x="710" y="264"/>
                  </a:lnTo>
                  <a:lnTo>
                    <a:pt x="715" y="257"/>
                  </a:lnTo>
                  <a:lnTo>
                    <a:pt x="716" y="250"/>
                  </a:lnTo>
                  <a:lnTo>
                    <a:pt x="718" y="242"/>
                  </a:lnTo>
                  <a:lnTo>
                    <a:pt x="721" y="235"/>
                  </a:lnTo>
                  <a:lnTo>
                    <a:pt x="727" y="230"/>
                  </a:lnTo>
                  <a:lnTo>
                    <a:pt x="735" y="226"/>
                  </a:lnTo>
                  <a:lnTo>
                    <a:pt x="744" y="222"/>
                  </a:lnTo>
                  <a:lnTo>
                    <a:pt x="756" y="219"/>
                  </a:lnTo>
                  <a:lnTo>
                    <a:pt x="781" y="214"/>
                  </a:lnTo>
                  <a:lnTo>
                    <a:pt x="793" y="213"/>
                  </a:lnTo>
                  <a:lnTo>
                    <a:pt x="803" y="208"/>
                  </a:lnTo>
                  <a:lnTo>
                    <a:pt x="812" y="204"/>
                  </a:lnTo>
                  <a:lnTo>
                    <a:pt x="821" y="198"/>
                  </a:lnTo>
                  <a:lnTo>
                    <a:pt x="837" y="185"/>
                  </a:lnTo>
                  <a:lnTo>
                    <a:pt x="848" y="179"/>
                  </a:lnTo>
                  <a:lnTo>
                    <a:pt x="858" y="174"/>
                  </a:lnTo>
                  <a:lnTo>
                    <a:pt x="867" y="170"/>
                  </a:lnTo>
                  <a:lnTo>
                    <a:pt x="874" y="164"/>
                  </a:lnTo>
                  <a:lnTo>
                    <a:pt x="880" y="158"/>
                  </a:lnTo>
                  <a:lnTo>
                    <a:pt x="885" y="152"/>
                  </a:lnTo>
                  <a:lnTo>
                    <a:pt x="886" y="145"/>
                  </a:lnTo>
                  <a:lnTo>
                    <a:pt x="888" y="136"/>
                  </a:lnTo>
                  <a:lnTo>
                    <a:pt x="889" y="126"/>
                  </a:lnTo>
                  <a:lnTo>
                    <a:pt x="888" y="115"/>
                  </a:lnTo>
                  <a:lnTo>
                    <a:pt x="880" y="115"/>
                  </a:lnTo>
                  <a:lnTo>
                    <a:pt x="867" y="115"/>
                  </a:lnTo>
                  <a:lnTo>
                    <a:pt x="863" y="115"/>
                  </a:lnTo>
                  <a:lnTo>
                    <a:pt x="846" y="115"/>
                  </a:lnTo>
                  <a:lnTo>
                    <a:pt x="821" y="114"/>
                  </a:lnTo>
                  <a:lnTo>
                    <a:pt x="815" y="114"/>
                  </a:lnTo>
                  <a:lnTo>
                    <a:pt x="806" y="111"/>
                  </a:lnTo>
                  <a:lnTo>
                    <a:pt x="772" y="106"/>
                  </a:lnTo>
                  <a:lnTo>
                    <a:pt x="755" y="103"/>
                  </a:lnTo>
                  <a:lnTo>
                    <a:pt x="740" y="99"/>
                  </a:lnTo>
                  <a:lnTo>
                    <a:pt x="735" y="96"/>
                  </a:lnTo>
                  <a:lnTo>
                    <a:pt x="731" y="93"/>
                  </a:lnTo>
                  <a:lnTo>
                    <a:pt x="724" y="87"/>
                  </a:lnTo>
                  <a:lnTo>
                    <a:pt x="718" y="83"/>
                  </a:lnTo>
                  <a:lnTo>
                    <a:pt x="710" y="78"/>
                  </a:lnTo>
                  <a:lnTo>
                    <a:pt x="705" y="77"/>
                  </a:lnTo>
                  <a:lnTo>
                    <a:pt x="700" y="78"/>
                  </a:lnTo>
                  <a:lnTo>
                    <a:pt x="699" y="81"/>
                  </a:lnTo>
                  <a:lnTo>
                    <a:pt x="699" y="86"/>
                  </a:lnTo>
                  <a:lnTo>
                    <a:pt x="697" y="89"/>
                  </a:lnTo>
                  <a:lnTo>
                    <a:pt x="696" y="92"/>
                  </a:lnTo>
                  <a:lnTo>
                    <a:pt x="690" y="95"/>
                  </a:lnTo>
                  <a:lnTo>
                    <a:pt x="682" y="97"/>
                  </a:lnTo>
                  <a:lnTo>
                    <a:pt x="674" y="99"/>
                  </a:lnTo>
                  <a:lnTo>
                    <a:pt x="659" y="96"/>
                  </a:lnTo>
                  <a:lnTo>
                    <a:pt x="651" y="95"/>
                  </a:lnTo>
                  <a:lnTo>
                    <a:pt x="644" y="92"/>
                  </a:lnTo>
                  <a:lnTo>
                    <a:pt x="643" y="90"/>
                  </a:lnTo>
                  <a:lnTo>
                    <a:pt x="638" y="87"/>
                  </a:lnTo>
                  <a:lnTo>
                    <a:pt x="622" y="80"/>
                  </a:lnTo>
                  <a:lnTo>
                    <a:pt x="604" y="71"/>
                  </a:lnTo>
                  <a:lnTo>
                    <a:pt x="586" y="65"/>
                  </a:lnTo>
                  <a:lnTo>
                    <a:pt x="573" y="58"/>
                  </a:lnTo>
                  <a:lnTo>
                    <a:pt x="566" y="53"/>
                  </a:lnTo>
                  <a:lnTo>
                    <a:pt x="558" y="49"/>
                  </a:lnTo>
                  <a:lnTo>
                    <a:pt x="533" y="37"/>
                  </a:lnTo>
                  <a:lnTo>
                    <a:pt x="527" y="38"/>
                  </a:lnTo>
                  <a:lnTo>
                    <a:pt x="519" y="37"/>
                  </a:lnTo>
                  <a:lnTo>
                    <a:pt x="507" y="36"/>
                  </a:lnTo>
                  <a:lnTo>
                    <a:pt x="480" y="31"/>
                  </a:lnTo>
                  <a:lnTo>
                    <a:pt x="452" y="25"/>
                  </a:lnTo>
                  <a:lnTo>
                    <a:pt x="437" y="24"/>
                  </a:lnTo>
                  <a:lnTo>
                    <a:pt x="424" y="24"/>
                  </a:lnTo>
                  <a:lnTo>
                    <a:pt x="412" y="24"/>
                  </a:lnTo>
                  <a:lnTo>
                    <a:pt x="397" y="25"/>
                  </a:lnTo>
                  <a:lnTo>
                    <a:pt x="378" y="25"/>
                  </a:lnTo>
                  <a:lnTo>
                    <a:pt x="338" y="25"/>
                  </a:lnTo>
                  <a:lnTo>
                    <a:pt x="296" y="24"/>
                  </a:lnTo>
                  <a:lnTo>
                    <a:pt x="250" y="22"/>
                  </a:lnTo>
                  <a:lnTo>
                    <a:pt x="210" y="21"/>
                  </a:lnTo>
                  <a:lnTo>
                    <a:pt x="179" y="22"/>
                  </a:lnTo>
                  <a:lnTo>
                    <a:pt x="168" y="22"/>
                  </a:lnTo>
                  <a:lnTo>
                    <a:pt x="154" y="21"/>
                  </a:lnTo>
                  <a:lnTo>
                    <a:pt x="142" y="19"/>
                  </a:lnTo>
                  <a:lnTo>
                    <a:pt x="133" y="15"/>
                  </a:lnTo>
                  <a:lnTo>
                    <a:pt x="126" y="12"/>
                  </a:lnTo>
                  <a:lnTo>
                    <a:pt x="111" y="3"/>
                  </a:lnTo>
                  <a:lnTo>
                    <a:pt x="104" y="2"/>
                  </a:lnTo>
                  <a:close/>
                  <a:moveTo>
                    <a:pt x="877" y="329"/>
                  </a:moveTo>
                  <a:lnTo>
                    <a:pt x="868" y="331"/>
                  </a:lnTo>
                  <a:lnTo>
                    <a:pt x="860" y="334"/>
                  </a:lnTo>
                  <a:lnTo>
                    <a:pt x="851" y="338"/>
                  </a:lnTo>
                  <a:lnTo>
                    <a:pt x="842" y="344"/>
                  </a:lnTo>
                  <a:lnTo>
                    <a:pt x="836" y="350"/>
                  </a:lnTo>
                  <a:lnTo>
                    <a:pt x="832" y="356"/>
                  </a:lnTo>
                  <a:lnTo>
                    <a:pt x="830" y="360"/>
                  </a:lnTo>
                  <a:lnTo>
                    <a:pt x="830" y="362"/>
                  </a:lnTo>
                  <a:lnTo>
                    <a:pt x="832" y="363"/>
                  </a:lnTo>
                  <a:lnTo>
                    <a:pt x="840" y="369"/>
                  </a:lnTo>
                  <a:lnTo>
                    <a:pt x="849" y="372"/>
                  </a:lnTo>
                  <a:lnTo>
                    <a:pt x="858" y="375"/>
                  </a:lnTo>
                  <a:lnTo>
                    <a:pt x="867" y="375"/>
                  </a:lnTo>
                  <a:lnTo>
                    <a:pt x="873" y="375"/>
                  </a:lnTo>
                  <a:lnTo>
                    <a:pt x="879" y="374"/>
                  </a:lnTo>
                  <a:lnTo>
                    <a:pt x="883" y="371"/>
                  </a:lnTo>
                  <a:lnTo>
                    <a:pt x="888" y="368"/>
                  </a:lnTo>
                  <a:lnTo>
                    <a:pt x="891" y="363"/>
                  </a:lnTo>
                  <a:lnTo>
                    <a:pt x="894" y="357"/>
                  </a:lnTo>
                  <a:lnTo>
                    <a:pt x="894" y="350"/>
                  </a:lnTo>
                  <a:lnTo>
                    <a:pt x="894" y="343"/>
                  </a:lnTo>
                  <a:lnTo>
                    <a:pt x="892" y="337"/>
                  </a:lnTo>
                  <a:lnTo>
                    <a:pt x="888" y="332"/>
                  </a:lnTo>
                  <a:lnTo>
                    <a:pt x="883" y="33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07" name="Freeform: Shape 290">
              <a:extLst>
                <a:ext uri="{FF2B5EF4-FFF2-40B4-BE49-F238E27FC236}">
                  <a16:creationId xmlns:a16="http://schemas.microsoft.com/office/drawing/2014/main" id="{9ABF8B77-78AE-CD43-85F1-635836131DCE}"/>
                </a:ext>
              </a:extLst>
            </p:cNvPr>
            <p:cNvSpPr/>
            <p:nvPr/>
          </p:nvSpPr>
          <p:spPr>
            <a:xfrm>
              <a:off x="4178519" y="2003760"/>
              <a:ext cx="319680" cy="230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9" h="641">
                  <a:moveTo>
                    <a:pt x="93" y="0"/>
                  </a:moveTo>
                  <a:lnTo>
                    <a:pt x="93" y="0"/>
                  </a:lnTo>
                  <a:lnTo>
                    <a:pt x="89" y="0"/>
                  </a:lnTo>
                  <a:lnTo>
                    <a:pt x="84" y="2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70" y="18"/>
                  </a:lnTo>
                  <a:lnTo>
                    <a:pt x="65" y="25"/>
                  </a:lnTo>
                  <a:lnTo>
                    <a:pt x="58" y="31"/>
                  </a:lnTo>
                  <a:lnTo>
                    <a:pt x="49" y="34"/>
                  </a:lnTo>
                  <a:lnTo>
                    <a:pt x="43" y="36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21" y="38"/>
                  </a:lnTo>
                  <a:lnTo>
                    <a:pt x="11" y="41"/>
                  </a:lnTo>
                  <a:lnTo>
                    <a:pt x="5" y="47"/>
                  </a:lnTo>
                  <a:lnTo>
                    <a:pt x="2" y="50"/>
                  </a:lnTo>
                  <a:lnTo>
                    <a:pt x="0" y="53"/>
                  </a:lnTo>
                  <a:lnTo>
                    <a:pt x="0" y="61"/>
                  </a:lnTo>
                  <a:lnTo>
                    <a:pt x="3" y="70"/>
                  </a:lnTo>
                  <a:lnTo>
                    <a:pt x="11" y="78"/>
                  </a:lnTo>
                  <a:lnTo>
                    <a:pt x="19" y="87"/>
                  </a:lnTo>
                  <a:lnTo>
                    <a:pt x="19" y="87"/>
                  </a:lnTo>
                  <a:lnTo>
                    <a:pt x="25" y="93"/>
                  </a:lnTo>
                  <a:lnTo>
                    <a:pt x="30" y="100"/>
                  </a:lnTo>
                  <a:lnTo>
                    <a:pt x="33" y="108"/>
                  </a:lnTo>
                  <a:lnTo>
                    <a:pt x="34" y="117"/>
                  </a:lnTo>
                  <a:lnTo>
                    <a:pt x="34" y="136"/>
                  </a:lnTo>
                  <a:lnTo>
                    <a:pt x="33" y="157"/>
                  </a:lnTo>
                  <a:lnTo>
                    <a:pt x="33" y="157"/>
                  </a:lnTo>
                  <a:lnTo>
                    <a:pt x="36" y="157"/>
                  </a:lnTo>
                  <a:lnTo>
                    <a:pt x="36" y="157"/>
                  </a:lnTo>
                  <a:lnTo>
                    <a:pt x="42" y="154"/>
                  </a:lnTo>
                  <a:lnTo>
                    <a:pt x="47" y="152"/>
                  </a:lnTo>
                  <a:lnTo>
                    <a:pt x="47" y="152"/>
                  </a:lnTo>
                  <a:lnTo>
                    <a:pt x="52" y="149"/>
                  </a:lnTo>
                  <a:lnTo>
                    <a:pt x="52" y="149"/>
                  </a:lnTo>
                  <a:lnTo>
                    <a:pt x="55" y="143"/>
                  </a:lnTo>
                  <a:lnTo>
                    <a:pt x="59" y="140"/>
                  </a:lnTo>
                  <a:lnTo>
                    <a:pt x="64" y="139"/>
                  </a:lnTo>
                  <a:lnTo>
                    <a:pt x="68" y="139"/>
                  </a:lnTo>
                  <a:lnTo>
                    <a:pt x="68" y="139"/>
                  </a:lnTo>
                  <a:lnTo>
                    <a:pt x="71" y="139"/>
                  </a:lnTo>
                  <a:lnTo>
                    <a:pt x="74" y="142"/>
                  </a:lnTo>
                  <a:lnTo>
                    <a:pt x="76" y="146"/>
                  </a:lnTo>
                  <a:lnTo>
                    <a:pt x="77" y="151"/>
                  </a:lnTo>
                  <a:lnTo>
                    <a:pt x="77" y="151"/>
                  </a:lnTo>
                  <a:lnTo>
                    <a:pt x="77" y="154"/>
                  </a:lnTo>
                  <a:lnTo>
                    <a:pt x="78" y="157"/>
                  </a:lnTo>
                  <a:lnTo>
                    <a:pt x="83" y="160"/>
                  </a:lnTo>
                  <a:lnTo>
                    <a:pt x="90" y="161"/>
                  </a:lnTo>
                  <a:lnTo>
                    <a:pt x="98" y="162"/>
                  </a:lnTo>
                  <a:lnTo>
                    <a:pt x="98" y="162"/>
                  </a:lnTo>
                  <a:lnTo>
                    <a:pt x="111" y="161"/>
                  </a:lnTo>
                  <a:lnTo>
                    <a:pt x="111" y="161"/>
                  </a:lnTo>
                  <a:lnTo>
                    <a:pt x="120" y="161"/>
                  </a:lnTo>
                  <a:lnTo>
                    <a:pt x="120" y="161"/>
                  </a:lnTo>
                  <a:lnTo>
                    <a:pt x="126" y="162"/>
                  </a:lnTo>
                  <a:lnTo>
                    <a:pt x="129" y="164"/>
                  </a:lnTo>
                  <a:lnTo>
                    <a:pt x="129" y="164"/>
                  </a:lnTo>
                  <a:lnTo>
                    <a:pt x="132" y="165"/>
                  </a:lnTo>
                  <a:lnTo>
                    <a:pt x="136" y="167"/>
                  </a:lnTo>
                  <a:lnTo>
                    <a:pt x="136" y="167"/>
                  </a:lnTo>
                  <a:lnTo>
                    <a:pt x="141" y="165"/>
                  </a:lnTo>
                  <a:lnTo>
                    <a:pt x="148" y="161"/>
                  </a:lnTo>
                  <a:lnTo>
                    <a:pt x="148" y="161"/>
                  </a:lnTo>
                  <a:lnTo>
                    <a:pt x="152" y="158"/>
                  </a:lnTo>
                  <a:lnTo>
                    <a:pt x="158" y="157"/>
                  </a:lnTo>
                  <a:lnTo>
                    <a:pt x="158" y="157"/>
                  </a:lnTo>
                  <a:lnTo>
                    <a:pt x="164" y="155"/>
                  </a:lnTo>
                  <a:lnTo>
                    <a:pt x="170" y="154"/>
                  </a:lnTo>
                  <a:lnTo>
                    <a:pt x="170" y="154"/>
                  </a:lnTo>
                  <a:lnTo>
                    <a:pt x="177" y="155"/>
                  </a:lnTo>
                  <a:lnTo>
                    <a:pt x="185" y="158"/>
                  </a:lnTo>
                  <a:lnTo>
                    <a:pt x="189" y="162"/>
                  </a:lnTo>
                  <a:lnTo>
                    <a:pt x="191" y="165"/>
                  </a:lnTo>
                  <a:lnTo>
                    <a:pt x="191" y="168"/>
                  </a:lnTo>
                  <a:lnTo>
                    <a:pt x="191" y="168"/>
                  </a:lnTo>
                  <a:lnTo>
                    <a:pt x="191" y="171"/>
                  </a:lnTo>
                  <a:lnTo>
                    <a:pt x="192" y="174"/>
                  </a:lnTo>
                  <a:lnTo>
                    <a:pt x="197" y="177"/>
                  </a:lnTo>
                  <a:lnTo>
                    <a:pt x="207" y="180"/>
                  </a:lnTo>
                  <a:lnTo>
                    <a:pt x="211" y="183"/>
                  </a:lnTo>
                  <a:lnTo>
                    <a:pt x="214" y="186"/>
                  </a:lnTo>
                  <a:lnTo>
                    <a:pt x="214" y="188"/>
                  </a:lnTo>
                  <a:lnTo>
                    <a:pt x="213" y="191"/>
                  </a:lnTo>
                  <a:lnTo>
                    <a:pt x="208" y="196"/>
                  </a:lnTo>
                  <a:lnTo>
                    <a:pt x="208" y="196"/>
                  </a:lnTo>
                  <a:lnTo>
                    <a:pt x="201" y="204"/>
                  </a:lnTo>
                  <a:lnTo>
                    <a:pt x="192" y="210"/>
                  </a:lnTo>
                  <a:lnTo>
                    <a:pt x="177" y="219"/>
                  </a:lnTo>
                  <a:lnTo>
                    <a:pt x="171" y="223"/>
                  </a:lnTo>
                  <a:lnTo>
                    <a:pt x="167" y="227"/>
                  </a:lnTo>
                  <a:lnTo>
                    <a:pt x="164" y="232"/>
                  </a:lnTo>
                  <a:lnTo>
                    <a:pt x="163" y="238"/>
                  </a:lnTo>
                  <a:lnTo>
                    <a:pt x="163" y="238"/>
                  </a:lnTo>
                  <a:lnTo>
                    <a:pt x="164" y="247"/>
                  </a:lnTo>
                  <a:lnTo>
                    <a:pt x="168" y="257"/>
                  </a:lnTo>
                  <a:lnTo>
                    <a:pt x="171" y="270"/>
                  </a:lnTo>
                  <a:lnTo>
                    <a:pt x="174" y="282"/>
                  </a:lnTo>
                  <a:lnTo>
                    <a:pt x="174" y="282"/>
                  </a:lnTo>
                  <a:lnTo>
                    <a:pt x="174" y="288"/>
                  </a:lnTo>
                  <a:lnTo>
                    <a:pt x="173" y="294"/>
                  </a:lnTo>
                  <a:lnTo>
                    <a:pt x="171" y="298"/>
                  </a:lnTo>
                  <a:lnTo>
                    <a:pt x="168" y="303"/>
                  </a:lnTo>
                  <a:lnTo>
                    <a:pt x="168" y="303"/>
                  </a:lnTo>
                  <a:lnTo>
                    <a:pt x="164" y="307"/>
                  </a:lnTo>
                  <a:lnTo>
                    <a:pt x="163" y="312"/>
                  </a:lnTo>
                  <a:lnTo>
                    <a:pt x="161" y="320"/>
                  </a:lnTo>
                  <a:lnTo>
                    <a:pt x="161" y="320"/>
                  </a:lnTo>
                  <a:lnTo>
                    <a:pt x="161" y="329"/>
                  </a:lnTo>
                  <a:lnTo>
                    <a:pt x="163" y="338"/>
                  </a:lnTo>
                  <a:lnTo>
                    <a:pt x="163" y="346"/>
                  </a:lnTo>
                  <a:lnTo>
                    <a:pt x="161" y="349"/>
                  </a:lnTo>
                  <a:lnTo>
                    <a:pt x="160" y="350"/>
                  </a:lnTo>
                  <a:lnTo>
                    <a:pt x="160" y="350"/>
                  </a:lnTo>
                  <a:lnTo>
                    <a:pt x="155" y="351"/>
                  </a:lnTo>
                  <a:lnTo>
                    <a:pt x="155" y="351"/>
                  </a:lnTo>
                  <a:lnTo>
                    <a:pt x="142" y="353"/>
                  </a:lnTo>
                  <a:lnTo>
                    <a:pt x="136" y="354"/>
                  </a:lnTo>
                  <a:lnTo>
                    <a:pt x="132" y="357"/>
                  </a:lnTo>
                  <a:lnTo>
                    <a:pt x="130" y="362"/>
                  </a:lnTo>
                  <a:lnTo>
                    <a:pt x="129" y="366"/>
                  </a:lnTo>
                  <a:lnTo>
                    <a:pt x="132" y="372"/>
                  </a:lnTo>
                  <a:lnTo>
                    <a:pt x="137" y="380"/>
                  </a:lnTo>
                  <a:lnTo>
                    <a:pt x="137" y="380"/>
                  </a:lnTo>
                  <a:lnTo>
                    <a:pt x="145" y="387"/>
                  </a:lnTo>
                  <a:lnTo>
                    <a:pt x="145" y="387"/>
                  </a:lnTo>
                  <a:lnTo>
                    <a:pt x="154" y="397"/>
                  </a:lnTo>
                  <a:lnTo>
                    <a:pt x="161" y="406"/>
                  </a:lnTo>
                  <a:lnTo>
                    <a:pt x="164" y="414"/>
                  </a:lnTo>
                  <a:lnTo>
                    <a:pt x="164" y="415"/>
                  </a:lnTo>
                  <a:lnTo>
                    <a:pt x="161" y="416"/>
                  </a:lnTo>
                  <a:lnTo>
                    <a:pt x="161" y="416"/>
                  </a:lnTo>
                  <a:lnTo>
                    <a:pt x="158" y="418"/>
                  </a:lnTo>
                  <a:lnTo>
                    <a:pt x="158" y="418"/>
                  </a:lnTo>
                  <a:lnTo>
                    <a:pt x="152" y="418"/>
                  </a:lnTo>
                  <a:lnTo>
                    <a:pt x="152" y="418"/>
                  </a:lnTo>
                  <a:lnTo>
                    <a:pt x="149" y="421"/>
                  </a:lnTo>
                  <a:lnTo>
                    <a:pt x="145" y="425"/>
                  </a:lnTo>
                  <a:lnTo>
                    <a:pt x="141" y="434"/>
                  </a:lnTo>
                  <a:lnTo>
                    <a:pt x="137" y="444"/>
                  </a:lnTo>
                  <a:lnTo>
                    <a:pt x="137" y="450"/>
                  </a:lnTo>
                  <a:lnTo>
                    <a:pt x="139" y="453"/>
                  </a:lnTo>
                  <a:lnTo>
                    <a:pt x="139" y="453"/>
                  </a:lnTo>
                  <a:lnTo>
                    <a:pt x="141" y="455"/>
                  </a:lnTo>
                  <a:lnTo>
                    <a:pt x="141" y="455"/>
                  </a:lnTo>
                  <a:lnTo>
                    <a:pt x="149" y="464"/>
                  </a:lnTo>
                  <a:lnTo>
                    <a:pt x="161" y="474"/>
                  </a:lnTo>
                  <a:lnTo>
                    <a:pt x="164" y="480"/>
                  </a:lnTo>
                  <a:lnTo>
                    <a:pt x="166" y="484"/>
                  </a:lnTo>
                  <a:lnTo>
                    <a:pt x="164" y="486"/>
                  </a:lnTo>
                  <a:lnTo>
                    <a:pt x="163" y="489"/>
                  </a:lnTo>
                  <a:lnTo>
                    <a:pt x="155" y="490"/>
                  </a:lnTo>
                  <a:lnTo>
                    <a:pt x="155" y="490"/>
                  </a:lnTo>
                  <a:lnTo>
                    <a:pt x="149" y="493"/>
                  </a:lnTo>
                  <a:lnTo>
                    <a:pt x="143" y="495"/>
                  </a:lnTo>
                  <a:lnTo>
                    <a:pt x="143" y="495"/>
                  </a:lnTo>
                  <a:lnTo>
                    <a:pt x="139" y="498"/>
                  </a:lnTo>
                  <a:lnTo>
                    <a:pt x="135" y="502"/>
                  </a:lnTo>
                  <a:lnTo>
                    <a:pt x="132" y="508"/>
                  </a:lnTo>
                  <a:lnTo>
                    <a:pt x="129" y="512"/>
                  </a:lnTo>
                  <a:lnTo>
                    <a:pt x="127" y="524"/>
                  </a:lnTo>
                  <a:lnTo>
                    <a:pt x="127" y="535"/>
                  </a:lnTo>
                  <a:lnTo>
                    <a:pt x="127" y="535"/>
                  </a:lnTo>
                  <a:lnTo>
                    <a:pt x="129" y="539"/>
                  </a:lnTo>
                  <a:lnTo>
                    <a:pt x="130" y="545"/>
                  </a:lnTo>
                  <a:lnTo>
                    <a:pt x="137" y="557"/>
                  </a:lnTo>
                  <a:lnTo>
                    <a:pt x="137" y="557"/>
                  </a:lnTo>
                  <a:lnTo>
                    <a:pt x="154" y="555"/>
                  </a:lnTo>
                  <a:lnTo>
                    <a:pt x="154" y="555"/>
                  </a:lnTo>
                  <a:lnTo>
                    <a:pt x="164" y="557"/>
                  </a:lnTo>
                  <a:lnTo>
                    <a:pt x="174" y="560"/>
                  </a:lnTo>
                  <a:lnTo>
                    <a:pt x="174" y="560"/>
                  </a:lnTo>
                  <a:lnTo>
                    <a:pt x="180" y="563"/>
                  </a:lnTo>
                  <a:lnTo>
                    <a:pt x="185" y="567"/>
                  </a:lnTo>
                  <a:lnTo>
                    <a:pt x="195" y="577"/>
                  </a:lnTo>
                  <a:lnTo>
                    <a:pt x="213" y="605"/>
                  </a:lnTo>
                  <a:lnTo>
                    <a:pt x="222" y="619"/>
                  </a:lnTo>
                  <a:lnTo>
                    <a:pt x="232" y="630"/>
                  </a:lnTo>
                  <a:lnTo>
                    <a:pt x="238" y="635"/>
                  </a:lnTo>
                  <a:lnTo>
                    <a:pt x="244" y="638"/>
                  </a:lnTo>
                  <a:lnTo>
                    <a:pt x="250" y="641"/>
                  </a:lnTo>
                  <a:lnTo>
                    <a:pt x="257" y="641"/>
                  </a:lnTo>
                  <a:lnTo>
                    <a:pt x="257" y="641"/>
                  </a:lnTo>
                  <a:lnTo>
                    <a:pt x="260" y="641"/>
                  </a:lnTo>
                  <a:lnTo>
                    <a:pt x="260" y="641"/>
                  </a:lnTo>
                  <a:lnTo>
                    <a:pt x="266" y="639"/>
                  </a:lnTo>
                  <a:lnTo>
                    <a:pt x="269" y="638"/>
                  </a:lnTo>
                  <a:lnTo>
                    <a:pt x="270" y="635"/>
                  </a:lnTo>
                  <a:lnTo>
                    <a:pt x="272" y="632"/>
                  </a:lnTo>
                  <a:lnTo>
                    <a:pt x="273" y="625"/>
                  </a:lnTo>
                  <a:lnTo>
                    <a:pt x="275" y="622"/>
                  </a:lnTo>
                  <a:lnTo>
                    <a:pt x="278" y="619"/>
                  </a:lnTo>
                  <a:lnTo>
                    <a:pt x="278" y="619"/>
                  </a:lnTo>
                  <a:lnTo>
                    <a:pt x="279" y="616"/>
                  </a:lnTo>
                  <a:lnTo>
                    <a:pt x="284" y="614"/>
                  </a:lnTo>
                  <a:lnTo>
                    <a:pt x="290" y="614"/>
                  </a:lnTo>
                  <a:lnTo>
                    <a:pt x="290" y="614"/>
                  </a:lnTo>
                  <a:lnTo>
                    <a:pt x="303" y="614"/>
                  </a:lnTo>
                  <a:lnTo>
                    <a:pt x="318" y="616"/>
                  </a:lnTo>
                  <a:lnTo>
                    <a:pt x="318" y="616"/>
                  </a:lnTo>
                  <a:lnTo>
                    <a:pt x="324" y="616"/>
                  </a:lnTo>
                  <a:lnTo>
                    <a:pt x="330" y="613"/>
                  </a:lnTo>
                  <a:lnTo>
                    <a:pt x="341" y="604"/>
                  </a:lnTo>
                  <a:lnTo>
                    <a:pt x="349" y="600"/>
                  </a:lnTo>
                  <a:lnTo>
                    <a:pt x="357" y="595"/>
                  </a:lnTo>
                  <a:lnTo>
                    <a:pt x="369" y="592"/>
                  </a:lnTo>
                  <a:lnTo>
                    <a:pt x="383" y="591"/>
                  </a:lnTo>
                  <a:lnTo>
                    <a:pt x="383" y="591"/>
                  </a:lnTo>
                  <a:lnTo>
                    <a:pt x="427" y="589"/>
                  </a:lnTo>
                  <a:lnTo>
                    <a:pt x="461" y="588"/>
                  </a:lnTo>
                  <a:lnTo>
                    <a:pt x="461" y="588"/>
                  </a:lnTo>
                  <a:lnTo>
                    <a:pt x="473" y="588"/>
                  </a:lnTo>
                  <a:lnTo>
                    <a:pt x="473" y="588"/>
                  </a:lnTo>
                  <a:lnTo>
                    <a:pt x="476" y="588"/>
                  </a:lnTo>
                  <a:lnTo>
                    <a:pt x="476" y="588"/>
                  </a:lnTo>
                  <a:lnTo>
                    <a:pt x="492" y="586"/>
                  </a:lnTo>
                  <a:lnTo>
                    <a:pt x="499" y="585"/>
                  </a:lnTo>
                  <a:lnTo>
                    <a:pt x="507" y="582"/>
                  </a:lnTo>
                  <a:lnTo>
                    <a:pt x="511" y="579"/>
                  </a:lnTo>
                  <a:lnTo>
                    <a:pt x="517" y="574"/>
                  </a:lnTo>
                  <a:lnTo>
                    <a:pt x="520" y="569"/>
                  </a:lnTo>
                  <a:lnTo>
                    <a:pt x="523" y="563"/>
                  </a:lnTo>
                  <a:lnTo>
                    <a:pt x="523" y="563"/>
                  </a:lnTo>
                  <a:lnTo>
                    <a:pt x="526" y="557"/>
                  </a:lnTo>
                  <a:lnTo>
                    <a:pt x="530" y="551"/>
                  </a:lnTo>
                  <a:lnTo>
                    <a:pt x="536" y="545"/>
                  </a:lnTo>
                  <a:lnTo>
                    <a:pt x="542" y="539"/>
                  </a:lnTo>
                  <a:lnTo>
                    <a:pt x="551" y="535"/>
                  </a:lnTo>
                  <a:lnTo>
                    <a:pt x="558" y="530"/>
                  </a:lnTo>
                  <a:lnTo>
                    <a:pt x="569" y="527"/>
                  </a:lnTo>
                  <a:lnTo>
                    <a:pt x="579" y="526"/>
                  </a:lnTo>
                  <a:lnTo>
                    <a:pt x="579" y="526"/>
                  </a:lnTo>
                  <a:lnTo>
                    <a:pt x="588" y="523"/>
                  </a:lnTo>
                  <a:lnTo>
                    <a:pt x="594" y="518"/>
                  </a:lnTo>
                  <a:lnTo>
                    <a:pt x="598" y="512"/>
                  </a:lnTo>
                  <a:lnTo>
                    <a:pt x="601" y="505"/>
                  </a:lnTo>
                  <a:lnTo>
                    <a:pt x="603" y="498"/>
                  </a:lnTo>
                  <a:lnTo>
                    <a:pt x="604" y="490"/>
                  </a:lnTo>
                  <a:lnTo>
                    <a:pt x="604" y="475"/>
                  </a:lnTo>
                  <a:lnTo>
                    <a:pt x="604" y="475"/>
                  </a:lnTo>
                  <a:lnTo>
                    <a:pt x="607" y="468"/>
                  </a:lnTo>
                  <a:lnTo>
                    <a:pt x="613" y="462"/>
                  </a:lnTo>
                  <a:lnTo>
                    <a:pt x="631" y="446"/>
                  </a:lnTo>
                  <a:lnTo>
                    <a:pt x="647" y="433"/>
                  </a:lnTo>
                  <a:lnTo>
                    <a:pt x="654" y="427"/>
                  </a:lnTo>
                  <a:lnTo>
                    <a:pt x="657" y="421"/>
                  </a:lnTo>
                  <a:lnTo>
                    <a:pt x="657" y="421"/>
                  </a:lnTo>
                  <a:lnTo>
                    <a:pt x="656" y="415"/>
                  </a:lnTo>
                  <a:lnTo>
                    <a:pt x="654" y="406"/>
                  </a:lnTo>
                  <a:lnTo>
                    <a:pt x="648" y="381"/>
                  </a:lnTo>
                  <a:lnTo>
                    <a:pt x="645" y="366"/>
                  </a:lnTo>
                  <a:lnTo>
                    <a:pt x="645" y="350"/>
                  </a:lnTo>
                  <a:lnTo>
                    <a:pt x="647" y="343"/>
                  </a:lnTo>
                  <a:lnTo>
                    <a:pt x="650" y="334"/>
                  </a:lnTo>
                  <a:lnTo>
                    <a:pt x="653" y="326"/>
                  </a:lnTo>
                  <a:lnTo>
                    <a:pt x="657" y="317"/>
                  </a:lnTo>
                  <a:lnTo>
                    <a:pt x="657" y="317"/>
                  </a:lnTo>
                  <a:lnTo>
                    <a:pt x="668" y="304"/>
                  </a:lnTo>
                  <a:lnTo>
                    <a:pt x="678" y="292"/>
                  </a:lnTo>
                  <a:lnTo>
                    <a:pt x="697" y="276"/>
                  </a:lnTo>
                  <a:lnTo>
                    <a:pt x="705" y="270"/>
                  </a:lnTo>
                  <a:lnTo>
                    <a:pt x="710" y="264"/>
                  </a:lnTo>
                  <a:lnTo>
                    <a:pt x="715" y="257"/>
                  </a:lnTo>
                  <a:lnTo>
                    <a:pt x="716" y="250"/>
                  </a:lnTo>
                  <a:lnTo>
                    <a:pt x="716" y="250"/>
                  </a:lnTo>
                  <a:lnTo>
                    <a:pt x="718" y="242"/>
                  </a:lnTo>
                  <a:lnTo>
                    <a:pt x="721" y="235"/>
                  </a:lnTo>
                  <a:lnTo>
                    <a:pt x="727" y="230"/>
                  </a:lnTo>
                  <a:lnTo>
                    <a:pt x="735" y="226"/>
                  </a:lnTo>
                  <a:lnTo>
                    <a:pt x="744" y="222"/>
                  </a:lnTo>
                  <a:lnTo>
                    <a:pt x="756" y="219"/>
                  </a:lnTo>
                  <a:lnTo>
                    <a:pt x="781" y="214"/>
                  </a:lnTo>
                  <a:lnTo>
                    <a:pt x="781" y="214"/>
                  </a:lnTo>
                  <a:lnTo>
                    <a:pt x="793" y="213"/>
                  </a:lnTo>
                  <a:lnTo>
                    <a:pt x="803" y="208"/>
                  </a:lnTo>
                  <a:lnTo>
                    <a:pt x="812" y="204"/>
                  </a:lnTo>
                  <a:lnTo>
                    <a:pt x="821" y="198"/>
                  </a:lnTo>
                  <a:lnTo>
                    <a:pt x="837" y="185"/>
                  </a:lnTo>
                  <a:lnTo>
                    <a:pt x="848" y="179"/>
                  </a:lnTo>
                  <a:lnTo>
                    <a:pt x="858" y="174"/>
                  </a:lnTo>
                  <a:lnTo>
                    <a:pt x="858" y="174"/>
                  </a:lnTo>
                  <a:lnTo>
                    <a:pt x="867" y="170"/>
                  </a:lnTo>
                  <a:lnTo>
                    <a:pt x="874" y="164"/>
                  </a:lnTo>
                  <a:lnTo>
                    <a:pt x="880" y="158"/>
                  </a:lnTo>
                  <a:lnTo>
                    <a:pt x="885" y="152"/>
                  </a:lnTo>
                  <a:lnTo>
                    <a:pt x="886" y="145"/>
                  </a:lnTo>
                  <a:lnTo>
                    <a:pt x="888" y="136"/>
                  </a:lnTo>
                  <a:lnTo>
                    <a:pt x="889" y="126"/>
                  </a:lnTo>
                  <a:lnTo>
                    <a:pt x="888" y="115"/>
                  </a:lnTo>
                  <a:lnTo>
                    <a:pt x="888" y="115"/>
                  </a:lnTo>
                  <a:lnTo>
                    <a:pt x="880" y="115"/>
                  </a:lnTo>
                  <a:lnTo>
                    <a:pt x="880" y="115"/>
                  </a:lnTo>
                  <a:lnTo>
                    <a:pt x="867" y="115"/>
                  </a:lnTo>
                  <a:lnTo>
                    <a:pt x="867" y="115"/>
                  </a:lnTo>
                  <a:lnTo>
                    <a:pt x="863" y="115"/>
                  </a:lnTo>
                  <a:lnTo>
                    <a:pt x="863" y="115"/>
                  </a:lnTo>
                  <a:lnTo>
                    <a:pt x="846" y="115"/>
                  </a:lnTo>
                  <a:lnTo>
                    <a:pt x="846" y="115"/>
                  </a:lnTo>
                  <a:lnTo>
                    <a:pt x="821" y="114"/>
                  </a:lnTo>
                  <a:lnTo>
                    <a:pt x="821" y="114"/>
                  </a:lnTo>
                  <a:lnTo>
                    <a:pt x="815" y="114"/>
                  </a:lnTo>
                  <a:lnTo>
                    <a:pt x="815" y="114"/>
                  </a:lnTo>
                  <a:lnTo>
                    <a:pt x="806" y="111"/>
                  </a:lnTo>
                  <a:lnTo>
                    <a:pt x="806" y="111"/>
                  </a:lnTo>
                  <a:lnTo>
                    <a:pt x="772" y="106"/>
                  </a:lnTo>
                  <a:lnTo>
                    <a:pt x="755" y="103"/>
                  </a:lnTo>
                  <a:lnTo>
                    <a:pt x="740" y="99"/>
                  </a:lnTo>
                  <a:lnTo>
                    <a:pt x="740" y="99"/>
                  </a:lnTo>
                  <a:lnTo>
                    <a:pt x="735" y="96"/>
                  </a:lnTo>
                  <a:lnTo>
                    <a:pt x="731" y="93"/>
                  </a:lnTo>
                  <a:lnTo>
                    <a:pt x="731" y="93"/>
                  </a:lnTo>
                  <a:lnTo>
                    <a:pt x="724" y="87"/>
                  </a:lnTo>
                  <a:lnTo>
                    <a:pt x="718" y="83"/>
                  </a:lnTo>
                  <a:lnTo>
                    <a:pt x="710" y="78"/>
                  </a:lnTo>
                  <a:lnTo>
                    <a:pt x="705" y="77"/>
                  </a:lnTo>
                  <a:lnTo>
                    <a:pt x="705" y="77"/>
                  </a:lnTo>
                  <a:lnTo>
                    <a:pt x="700" y="78"/>
                  </a:lnTo>
                  <a:lnTo>
                    <a:pt x="700" y="78"/>
                  </a:lnTo>
                  <a:lnTo>
                    <a:pt x="699" y="81"/>
                  </a:lnTo>
                  <a:lnTo>
                    <a:pt x="699" y="86"/>
                  </a:lnTo>
                  <a:lnTo>
                    <a:pt x="699" y="86"/>
                  </a:lnTo>
                  <a:lnTo>
                    <a:pt x="697" y="89"/>
                  </a:lnTo>
                  <a:lnTo>
                    <a:pt x="696" y="92"/>
                  </a:lnTo>
                  <a:lnTo>
                    <a:pt x="690" y="95"/>
                  </a:lnTo>
                  <a:lnTo>
                    <a:pt x="690" y="95"/>
                  </a:lnTo>
                  <a:lnTo>
                    <a:pt x="682" y="97"/>
                  </a:lnTo>
                  <a:lnTo>
                    <a:pt x="674" y="99"/>
                  </a:lnTo>
                  <a:lnTo>
                    <a:pt x="674" y="99"/>
                  </a:lnTo>
                  <a:lnTo>
                    <a:pt x="659" y="96"/>
                  </a:lnTo>
                  <a:lnTo>
                    <a:pt x="651" y="95"/>
                  </a:lnTo>
                  <a:lnTo>
                    <a:pt x="644" y="92"/>
                  </a:lnTo>
                  <a:lnTo>
                    <a:pt x="644" y="92"/>
                  </a:lnTo>
                  <a:lnTo>
                    <a:pt x="643" y="90"/>
                  </a:lnTo>
                  <a:lnTo>
                    <a:pt x="643" y="90"/>
                  </a:lnTo>
                  <a:lnTo>
                    <a:pt x="638" y="87"/>
                  </a:lnTo>
                  <a:lnTo>
                    <a:pt x="638" y="87"/>
                  </a:lnTo>
                  <a:lnTo>
                    <a:pt x="622" y="80"/>
                  </a:lnTo>
                  <a:lnTo>
                    <a:pt x="604" y="71"/>
                  </a:lnTo>
                  <a:lnTo>
                    <a:pt x="586" y="65"/>
                  </a:lnTo>
                  <a:lnTo>
                    <a:pt x="573" y="58"/>
                  </a:lnTo>
                  <a:lnTo>
                    <a:pt x="573" y="58"/>
                  </a:lnTo>
                  <a:lnTo>
                    <a:pt x="566" y="53"/>
                  </a:lnTo>
                  <a:lnTo>
                    <a:pt x="566" y="53"/>
                  </a:lnTo>
                  <a:lnTo>
                    <a:pt x="558" y="49"/>
                  </a:lnTo>
                  <a:lnTo>
                    <a:pt x="558" y="49"/>
                  </a:lnTo>
                  <a:lnTo>
                    <a:pt x="533" y="37"/>
                  </a:lnTo>
                  <a:lnTo>
                    <a:pt x="533" y="37"/>
                  </a:lnTo>
                  <a:lnTo>
                    <a:pt x="533" y="37"/>
                  </a:lnTo>
                  <a:lnTo>
                    <a:pt x="527" y="38"/>
                  </a:lnTo>
                  <a:lnTo>
                    <a:pt x="527" y="38"/>
                  </a:lnTo>
                  <a:lnTo>
                    <a:pt x="519" y="37"/>
                  </a:lnTo>
                  <a:lnTo>
                    <a:pt x="507" y="36"/>
                  </a:lnTo>
                  <a:lnTo>
                    <a:pt x="480" y="31"/>
                  </a:lnTo>
                  <a:lnTo>
                    <a:pt x="480" y="31"/>
                  </a:lnTo>
                  <a:lnTo>
                    <a:pt x="452" y="25"/>
                  </a:lnTo>
                  <a:lnTo>
                    <a:pt x="437" y="24"/>
                  </a:lnTo>
                  <a:lnTo>
                    <a:pt x="424" y="24"/>
                  </a:lnTo>
                  <a:lnTo>
                    <a:pt x="424" y="24"/>
                  </a:lnTo>
                  <a:lnTo>
                    <a:pt x="412" y="24"/>
                  </a:lnTo>
                  <a:lnTo>
                    <a:pt x="412" y="24"/>
                  </a:lnTo>
                  <a:lnTo>
                    <a:pt x="397" y="25"/>
                  </a:lnTo>
                  <a:lnTo>
                    <a:pt x="378" y="25"/>
                  </a:lnTo>
                  <a:lnTo>
                    <a:pt x="378" y="25"/>
                  </a:lnTo>
                  <a:lnTo>
                    <a:pt x="338" y="25"/>
                  </a:lnTo>
                  <a:lnTo>
                    <a:pt x="296" y="24"/>
                  </a:lnTo>
                  <a:lnTo>
                    <a:pt x="296" y="24"/>
                  </a:lnTo>
                  <a:lnTo>
                    <a:pt x="250" y="22"/>
                  </a:lnTo>
                  <a:lnTo>
                    <a:pt x="210" y="21"/>
                  </a:lnTo>
                  <a:lnTo>
                    <a:pt x="210" y="21"/>
                  </a:lnTo>
                  <a:lnTo>
                    <a:pt x="179" y="22"/>
                  </a:lnTo>
                  <a:lnTo>
                    <a:pt x="179" y="22"/>
                  </a:lnTo>
                  <a:lnTo>
                    <a:pt x="168" y="22"/>
                  </a:lnTo>
                  <a:lnTo>
                    <a:pt x="168" y="22"/>
                  </a:lnTo>
                  <a:lnTo>
                    <a:pt x="154" y="21"/>
                  </a:lnTo>
                  <a:lnTo>
                    <a:pt x="142" y="19"/>
                  </a:lnTo>
                  <a:lnTo>
                    <a:pt x="133" y="15"/>
                  </a:lnTo>
                  <a:lnTo>
                    <a:pt x="126" y="12"/>
                  </a:lnTo>
                  <a:lnTo>
                    <a:pt x="111" y="3"/>
                  </a:lnTo>
                  <a:lnTo>
                    <a:pt x="104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08" name="Freeform: Shape 291">
              <a:extLst>
                <a:ext uri="{FF2B5EF4-FFF2-40B4-BE49-F238E27FC236}">
                  <a16:creationId xmlns:a16="http://schemas.microsoft.com/office/drawing/2014/main" id="{7C820B98-937C-C74B-ADE2-E90A2516EEA7}"/>
                </a:ext>
              </a:extLst>
            </p:cNvPr>
            <p:cNvSpPr/>
            <p:nvPr/>
          </p:nvSpPr>
          <p:spPr>
            <a:xfrm>
              <a:off x="4477320" y="2122200"/>
              <a:ext cx="22680" cy="16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46">
                  <a:moveTo>
                    <a:pt x="47" y="0"/>
                  </a:moveTo>
                  <a:lnTo>
                    <a:pt x="47" y="0"/>
                  </a:lnTo>
                  <a:lnTo>
                    <a:pt x="38" y="2"/>
                  </a:lnTo>
                  <a:lnTo>
                    <a:pt x="30" y="5"/>
                  </a:lnTo>
                  <a:lnTo>
                    <a:pt x="21" y="9"/>
                  </a:lnTo>
                  <a:lnTo>
                    <a:pt x="12" y="15"/>
                  </a:lnTo>
                  <a:lnTo>
                    <a:pt x="6" y="21"/>
                  </a:lnTo>
                  <a:lnTo>
                    <a:pt x="2" y="27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10" y="40"/>
                  </a:lnTo>
                  <a:lnTo>
                    <a:pt x="19" y="43"/>
                  </a:lnTo>
                  <a:lnTo>
                    <a:pt x="28" y="46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43" y="46"/>
                  </a:lnTo>
                  <a:lnTo>
                    <a:pt x="49" y="45"/>
                  </a:lnTo>
                  <a:lnTo>
                    <a:pt x="53" y="42"/>
                  </a:lnTo>
                  <a:lnTo>
                    <a:pt x="58" y="39"/>
                  </a:lnTo>
                  <a:lnTo>
                    <a:pt x="61" y="34"/>
                  </a:lnTo>
                  <a:lnTo>
                    <a:pt x="64" y="28"/>
                  </a:lnTo>
                  <a:lnTo>
                    <a:pt x="64" y="21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2" y="8"/>
                  </a:lnTo>
                  <a:lnTo>
                    <a:pt x="58" y="3"/>
                  </a:lnTo>
                  <a:lnTo>
                    <a:pt x="53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09" name="Freeform: Shape 292">
              <a:extLst>
                <a:ext uri="{FF2B5EF4-FFF2-40B4-BE49-F238E27FC236}">
                  <a16:creationId xmlns:a16="http://schemas.microsoft.com/office/drawing/2014/main" id="{42F5E93D-53AA-7C49-89B3-91449A360F99}"/>
                </a:ext>
              </a:extLst>
            </p:cNvPr>
            <p:cNvSpPr/>
            <p:nvPr/>
          </p:nvSpPr>
          <p:spPr>
            <a:xfrm>
              <a:off x="4585679" y="1897920"/>
              <a:ext cx="289440" cy="318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05" h="885">
                  <a:moveTo>
                    <a:pt x="390" y="0"/>
                  </a:moveTo>
                  <a:lnTo>
                    <a:pt x="387" y="0"/>
                  </a:lnTo>
                  <a:lnTo>
                    <a:pt x="359" y="2"/>
                  </a:lnTo>
                  <a:lnTo>
                    <a:pt x="343" y="5"/>
                  </a:lnTo>
                  <a:lnTo>
                    <a:pt x="338" y="6"/>
                  </a:lnTo>
                  <a:lnTo>
                    <a:pt x="334" y="9"/>
                  </a:lnTo>
                  <a:lnTo>
                    <a:pt x="328" y="13"/>
                  </a:lnTo>
                  <a:lnTo>
                    <a:pt x="319" y="19"/>
                  </a:lnTo>
                  <a:lnTo>
                    <a:pt x="309" y="22"/>
                  </a:lnTo>
                  <a:lnTo>
                    <a:pt x="299" y="25"/>
                  </a:lnTo>
                  <a:lnTo>
                    <a:pt x="294" y="24"/>
                  </a:lnTo>
                  <a:lnTo>
                    <a:pt x="290" y="22"/>
                  </a:lnTo>
                  <a:lnTo>
                    <a:pt x="281" y="18"/>
                  </a:lnTo>
                  <a:lnTo>
                    <a:pt x="270" y="27"/>
                  </a:lnTo>
                  <a:lnTo>
                    <a:pt x="267" y="30"/>
                  </a:lnTo>
                  <a:lnTo>
                    <a:pt x="266" y="39"/>
                  </a:lnTo>
                  <a:lnTo>
                    <a:pt x="263" y="44"/>
                  </a:lnTo>
                  <a:lnTo>
                    <a:pt x="260" y="46"/>
                  </a:lnTo>
                  <a:lnTo>
                    <a:pt x="257" y="47"/>
                  </a:lnTo>
                  <a:lnTo>
                    <a:pt x="245" y="46"/>
                  </a:lnTo>
                  <a:lnTo>
                    <a:pt x="239" y="47"/>
                  </a:lnTo>
                  <a:lnTo>
                    <a:pt x="238" y="50"/>
                  </a:lnTo>
                  <a:lnTo>
                    <a:pt x="236" y="55"/>
                  </a:lnTo>
                  <a:lnTo>
                    <a:pt x="235" y="61"/>
                  </a:lnTo>
                  <a:lnTo>
                    <a:pt x="232" y="64"/>
                  </a:lnTo>
                  <a:lnTo>
                    <a:pt x="226" y="65"/>
                  </a:lnTo>
                  <a:lnTo>
                    <a:pt x="220" y="65"/>
                  </a:lnTo>
                  <a:lnTo>
                    <a:pt x="211" y="65"/>
                  </a:lnTo>
                  <a:lnTo>
                    <a:pt x="202" y="64"/>
                  </a:lnTo>
                  <a:lnTo>
                    <a:pt x="198" y="64"/>
                  </a:lnTo>
                  <a:lnTo>
                    <a:pt x="192" y="64"/>
                  </a:lnTo>
                  <a:lnTo>
                    <a:pt x="186" y="65"/>
                  </a:lnTo>
                  <a:lnTo>
                    <a:pt x="183" y="68"/>
                  </a:lnTo>
                  <a:lnTo>
                    <a:pt x="180" y="71"/>
                  </a:lnTo>
                  <a:lnTo>
                    <a:pt x="179" y="74"/>
                  </a:lnTo>
                  <a:lnTo>
                    <a:pt x="179" y="78"/>
                  </a:lnTo>
                  <a:lnTo>
                    <a:pt x="177" y="87"/>
                  </a:lnTo>
                  <a:lnTo>
                    <a:pt x="176" y="96"/>
                  </a:lnTo>
                  <a:lnTo>
                    <a:pt x="173" y="104"/>
                  </a:lnTo>
                  <a:lnTo>
                    <a:pt x="172" y="107"/>
                  </a:lnTo>
                  <a:lnTo>
                    <a:pt x="169" y="108"/>
                  </a:lnTo>
                  <a:lnTo>
                    <a:pt x="164" y="107"/>
                  </a:lnTo>
                  <a:lnTo>
                    <a:pt x="160" y="104"/>
                  </a:lnTo>
                  <a:lnTo>
                    <a:pt x="154" y="98"/>
                  </a:lnTo>
                  <a:lnTo>
                    <a:pt x="148" y="90"/>
                  </a:lnTo>
                  <a:lnTo>
                    <a:pt x="138" y="74"/>
                  </a:lnTo>
                  <a:lnTo>
                    <a:pt x="127" y="61"/>
                  </a:lnTo>
                  <a:lnTo>
                    <a:pt x="124" y="56"/>
                  </a:lnTo>
                  <a:lnTo>
                    <a:pt x="121" y="55"/>
                  </a:lnTo>
                  <a:lnTo>
                    <a:pt x="120" y="55"/>
                  </a:lnTo>
                  <a:lnTo>
                    <a:pt x="117" y="59"/>
                  </a:lnTo>
                  <a:lnTo>
                    <a:pt x="112" y="67"/>
                  </a:lnTo>
                  <a:lnTo>
                    <a:pt x="104" y="86"/>
                  </a:lnTo>
                  <a:lnTo>
                    <a:pt x="99" y="93"/>
                  </a:lnTo>
                  <a:lnTo>
                    <a:pt x="95" y="99"/>
                  </a:lnTo>
                  <a:lnTo>
                    <a:pt x="89" y="104"/>
                  </a:lnTo>
                  <a:lnTo>
                    <a:pt x="84" y="105"/>
                  </a:lnTo>
                  <a:lnTo>
                    <a:pt x="59" y="107"/>
                  </a:lnTo>
                  <a:lnTo>
                    <a:pt x="24" y="109"/>
                  </a:lnTo>
                  <a:lnTo>
                    <a:pt x="22" y="121"/>
                  </a:lnTo>
                  <a:lnTo>
                    <a:pt x="22" y="130"/>
                  </a:lnTo>
                  <a:lnTo>
                    <a:pt x="27" y="138"/>
                  </a:lnTo>
                  <a:lnTo>
                    <a:pt x="31" y="142"/>
                  </a:lnTo>
                  <a:lnTo>
                    <a:pt x="33" y="143"/>
                  </a:lnTo>
                  <a:lnTo>
                    <a:pt x="34" y="145"/>
                  </a:lnTo>
                  <a:lnTo>
                    <a:pt x="34" y="148"/>
                  </a:lnTo>
                  <a:lnTo>
                    <a:pt x="33" y="155"/>
                  </a:lnTo>
                  <a:lnTo>
                    <a:pt x="25" y="164"/>
                  </a:lnTo>
                  <a:lnTo>
                    <a:pt x="22" y="168"/>
                  </a:lnTo>
                  <a:lnTo>
                    <a:pt x="18" y="171"/>
                  </a:lnTo>
                  <a:lnTo>
                    <a:pt x="13" y="173"/>
                  </a:lnTo>
                  <a:lnTo>
                    <a:pt x="9" y="173"/>
                  </a:lnTo>
                  <a:lnTo>
                    <a:pt x="5" y="175"/>
                  </a:lnTo>
                  <a:lnTo>
                    <a:pt x="2" y="176"/>
                  </a:lnTo>
                  <a:lnTo>
                    <a:pt x="0" y="177"/>
                  </a:lnTo>
                  <a:lnTo>
                    <a:pt x="0" y="180"/>
                  </a:lnTo>
                  <a:lnTo>
                    <a:pt x="5" y="188"/>
                  </a:lnTo>
                  <a:lnTo>
                    <a:pt x="5" y="189"/>
                  </a:lnTo>
                  <a:lnTo>
                    <a:pt x="13" y="198"/>
                  </a:lnTo>
                  <a:lnTo>
                    <a:pt x="21" y="204"/>
                  </a:lnTo>
                  <a:lnTo>
                    <a:pt x="27" y="211"/>
                  </a:lnTo>
                  <a:lnTo>
                    <a:pt x="27" y="214"/>
                  </a:lnTo>
                  <a:lnTo>
                    <a:pt x="27" y="219"/>
                  </a:lnTo>
                  <a:lnTo>
                    <a:pt x="24" y="225"/>
                  </a:lnTo>
                  <a:lnTo>
                    <a:pt x="21" y="232"/>
                  </a:lnTo>
                  <a:lnTo>
                    <a:pt x="20" y="238"/>
                  </a:lnTo>
                  <a:lnTo>
                    <a:pt x="20" y="239"/>
                  </a:lnTo>
                  <a:lnTo>
                    <a:pt x="22" y="247"/>
                  </a:lnTo>
                  <a:lnTo>
                    <a:pt x="27" y="253"/>
                  </a:lnTo>
                  <a:lnTo>
                    <a:pt x="33" y="257"/>
                  </a:lnTo>
                  <a:lnTo>
                    <a:pt x="40" y="259"/>
                  </a:lnTo>
                  <a:lnTo>
                    <a:pt x="52" y="259"/>
                  </a:lnTo>
                  <a:lnTo>
                    <a:pt x="62" y="260"/>
                  </a:lnTo>
                  <a:lnTo>
                    <a:pt x="70" y="262"/>
                  </a:lnTo>
                  <a:lnTo>
                    <a:pt x="73" y="265"/>
                  </a:lnTo>
                  <a:lnTo>
                    <a:pt x="73" y="269"/>
                  </a:lnTo>
                  <a:lnTo>
                    <a:pt x="68" y="284"/>
                  </a:lnTo>
                  <a:lnTo>
                    <a:pt x="65" y="294"/>
                  </a:lnTo>
                  <a:lnTo>
                    <a:pt x="83" y="290"/>
                  </a:lnTo>
                  <a:lnTo>
                    <a:pt x="90" y="287"/>
                  </a:lnTo>
                  <a:lnTo>
                    <a:pt x="99" y="284"/>
                  </a:lnTo>
                  <a:lnTo>
                    <a:pt x="107" y="279"/>
                  </a:lnTo>
                  <a:lnTo>
                    <a:pt x="111" y="273"/>
                  </a:lnTo>
                  <a:lnTo>
                    <a:pt x="118" y="263"/>
                  </a:lnTo>
                  <a:lnTo>
                    <a:pt x="123" y="257"/>
                  </a:lnTo>
                  <a:lnTo>
                    <a:pt x="129" y="251"/>
                  </a:lnTo>
                  <a:lnTo>
                    <a:pt x="136" y="247"/>
                  </a:lnTo>
                  <a:lnTo>
                    <a:pt x="148" y="242"/>
                  </a:lnTo>
                  <a:lnTo>
                    <a:pt x="155" y="241"/>
                  </a:lnTo>
                  <a:lnTo>
                    <a:pt x="164" y="239"/>
                  </a:lnTo>
                  <a:lnTo>
                    <a:pt x="176" y="241"/>
                  </a:lnTo>
                  <a:lnTo>
                    <a:pt x="189" y="244"/>
                  </a:lnTo>
                  <a:lnTo>
                    <a:pt x="201" y="248"/>
                  </a:lnTo>
                  <a:lnTo>
                    <a:pt x="213" y="254"/>
                  </a:lnTo>
                  <a:lnTo>
                    <a:pt x="225" y="262"/>
                  </a:lnTo>
                  <a:lnTo>
                    <a:pt x="234" y="269"/>
                  </a:lnTo>
                  <a:lnTo>
                    <a:pt x="241" y="276"/>
                  </a:lnTo>
                  <a:lnTo>
                    <a:pt x="247" y="284"/>
                  </a:lnTo>
                  <a:lnTo>
                    <a:pt x="262" y="306"/>
                  </a:lnTo>
                  <a:lnTo>
                    <a:pt x="266" y="315"/>
                  </a:lnTo>
                  <a:lnTo>
                    <a:pt x="269" y="325"/>
                  </a:lnTo>
                  <a:lnTo>
                    <a:pt x="270" y="332"/>
                  </a:lnTo>
                  <a:lnTo>
                    <a:pt x="273" y="341"/>
                  </a:lnTo>
                  <a:lnTo>
                    <a:pt x="278" y="352"/>
                  </a:lnTo>
                  <a:lnTo>
                    <a:pt x="285" y="362"/>
                  </a:lnTo>
                  <a:lnTo>
                    <a:pt x="293" y="374"/>
                  </a:lnTo>
                  <a:lnTo>
                    <a:pt x="304" y="386"/>
                  </a:lnTo>
                  <a:lnTo>
                    <a:pt x="319" y="399"/>
                  </a:lnTo>
                  <a:lnTo>
                    <a:pt x="335" y="411"/>
                  </a:lnTo>
                  <a:lnTo>
                    <a:pt x="353" y="422"/>
                  </a:lnTo>
                  <a:lnTo>
                    <a:pt x="368" y="436"/>
                  </a:lnTo>
                  <a:lnTo>
                    <a:pt x="393" y="459"/>
                  </a:lnTo>
                  <a:lnTo>
                    <a:pt x="412" y="479"/>
                  </a:lnTo>
                  <a:lnTo>
                    <a:pt x="423" y="487"/>
                  </a:lnTo>
                  <a:lnTo>
                    <a:pt x="431" y="493"/>
                  </a:lnTo>
                  <a:lnTo>
                    <a:pt x="442" y="498"/>
                  </a:lnTo>
                  <a:lnTo>
                    <a:pt x="451" y="501"/>
                  </a:lnTo>
                  <a:lnTo>
                    <a:pt x="470" y="505"/>
                  </a:lnTo>
                  <a:lnTo>
                    <a:pt x="477" y="508"/>
                  </a:lnTo>
                  <a:lnTo>
                    <a:pt x="486" y="511"/>
                  </a:lnTo>
                  <a:lnTo>
                    <a:pt x="493" y="516"/>
                  </a:lnTo>
                  <a:lnTo>
                    <a:pt x="499" y="523"/>
                  </a:lnTo>
                  <a:lnTo>
                    <a:pt x="513" y="535"/>
                  </a:lnTo>
                  <a:lnTo>
                    <a:pt x="526" y="545"/>
                  </a:lnTo>
                  <a:lnTo>
                    <a:pt x="542" y="554"/>
                  </a:lnTo>
                  <a:lnTo>
                    <a:pt x="561" y="563"/>
                  </a:lnTo>
                  <a:lnTo>
                    <a:pt x="569" y="567"/>
                  </a:lnTo>
                  <a:lnTo>
                    <a:pt x="576" y="575"/>
                  </a:lnTo>
                  <a:lnTo>
                    <a:pt x="587" y="586"/>
                  </a:lnTo>
                  <a:lnTo>
                    <a:pt x="591" y="594"/>
                  </a:lnTo>
                  <a:lnTo>
                    <a:pt x="597" y="598"/>
                  </a:lnTo>
                  <a:lnTo>
                    <a:pt x="603" y="603"/>
                  </a:lnTo>
                  <a:lnTo>
                    <a:pt x="612" y="604"/>
                  </a:lnTo>
                  <a:lnTo>
                    <a:pt x="617" y="607"/>
                  </a:lnTo>
                  <a:lnTo>
                    <a:pt x="622" y="610"/>
                  </a:lnTo>
                  <a:lnTo>
                    <a:pt x="625" y="614"/>
                  </a:lnTo>
                  <a:lnTo>
                    <a:pt x="626" y="620"/>
                  </a:lnTo>
                  <a:lnTo>
                    <a:pt x="628" y="632"/>
                  </a:lnTo>
                  <a:lnTo>
                    <a:pt x="629" y="640"/>
                  </a:lnTo>
                  <a:lnTo>
                    <a:pt x="634" y="647"/>
                  </a:lnTo>
                  <a:lnTo>
                    <a:pt x="638" y="654"/>
                  </a:lnTo>
                  <a:lnTo>
                    <a:pt x="643" y="663"/>
                  </a:lnTo>
                  <a:lnTo>
                    <a:pt x="645" y="672"/>
                  </a:lnTo>
                  <a:lnTo>
                    <a:pt x="647" y="684"/>
                  </a:lnTo>
                  <a:lnTo>
                    <a:pt x="647" y="694"/>
                  </a:lnTo>
                  <a:lnTo>
                    <a:pt x="645" y="705"/>
                  </a:lnTo>
                  <a:lnTo>
                    <a:pt x="643" y="713"/>
                  </a:lnTo>
                  <a:lnTo>
                    <a:pt x="637" y="722"/>
                  </a:lnTo>
                  <a:lnTo>
                    <a:pt x="632" y="731"/>
                  </a:lnTo>
                  <a:lnTo>
                    <a:pt x="629" y="740"/>
                  </a:lnTo>
                  <a:lnTo>
                    <a:pt x="628" y="749"/>
                  </a:lnTo>
                  <a:lnTo>
                    <a:pt x="629" y="758"/>
                  </a:lnTo>
                  <a:lnTo>
                    <a:pt x="631" y="767"/>
                  </a:lnTo>
                  <a:lnTo>
                    <a:pt x="632" y="772"/>
                  </a:lnTo>
                  <a:lnTo>
                    <a:pt x="637" y="777"/>
                  </a:lnTo>
                  <a:lnTo>
                    <a:pt x="640" y="778"/>
                  </a:lnTo>
                  <a:lnTo>
                    <a:pt x="644" y="777"/>
                  </a:lnTo>
                  <a:lnTo>
                    <a:pt x="650" y="772"/>
                  </a:lnTo>
                  <a:lnTo>
                    <a:pt x="654" y="765"/>
                  </a:lnTo>
                  <a:lnTo>
                    <a:pt x="660" y="758"/>
                  </a:lnTo>
                  <a:lnTo>
                    <a:pt x="671" y="738"/>
                  </a:lnTo>
                  <a:lnTo>
                    <a:pt x="674" y="728"/>
                  </a:lnTo>
                  <a:lnTo>
                    <a:pt x="675" y="721"/>
                  </a:lnTo>
                  <a:lnTo>
                    <a:pt x="678" y="713"/>
                  </a:lnTo>
                  <a:lnTo>
                    <a:pt x="681" y="708"/>
                  </a:lnTo>
                  <a:lnTo>
                    <a:pt x="685" y="703"/>
                  </a:lnTo>
                  <a:lnTo>
                    <a:pt x="691" y="700"/>
                  </a:lnTo>
                  <a:lnTo>
                    <a:pt x="703" y="691"/>
                  </a:lnTo>
                  <a:lnTo>
                    <a:pt x="709" y="685"/>
                  </a:lnTo>
                  <a:lnTo>
                    <a:pt x="716" y="678"/>
                  </a:lnTo>
                  <a:lnTo>
                    <a:pt x="718" y="675"/>
                  </a:lnTo>
                  <a:lnTo>
                    <a:pt x="719" y="671"/>
                  </a:lnTo>
                  <a:lnTo>
                    <a:pt x="719" y="668"/>
                  </a:lnTo>
                  <a:lnTo>
                    <a:pt x="719" y="665"/>
                  </a:lnTo>
                  <a:lnTo>
                    <a:pt x="715" y="659"/>
                  </a:lnTo>
                  <a:lnTo>
                    <a:pt x="709" y="653"/>
                  </a:lnTo>
                  <a:lnTo>
                    <a:pt x="702" y="647"/>
                  </a:lnTo>
                  <a:lnTo>
                    <a:pt x="694" y="641"/>
                  </a:lnTo>
                  <a:lnTo>
                    <a:pt x="688" y="634"/>
                  </a:lnTo>
                  <a:lnTo>
                    <a:pt x="684" y="623"/>
                  </a:lnTo>
                  <a:lnTo>
                    <a:pt x="682" y="616"/>
                  </a:lnTo>
                  <a:lnTo>
                    <a:pt x="684" y="609"/>
                  </a:lnTo>
                  <a:lnTo>
                    <a:pt x="687" y="603"/>
                  </a:lnTo>
                  <a:lnTo>
                    <a:pt x="691" y="597"/>
                  </a:lnTo>
                  <a:lnTo>
                    <a:pt x="697" y="591"/>
                  </a:lnTo>
                  <a:lnTo>
                    <a:pt x="705" y="588"/>
                  </a:lnTo>
                  <a:lnTo>
                    <a:pt x="713" y="585"/>
                  </a:lnTo>
                  <a:lnTo>
                    <a:pt x="722" y="585"/>
                  </a:lnTo>
                  <a:lnTo>
                    <a:pt x="730" y="585"/>
                  </a:lnTo>
                  <a:lnTo>
                    <a:pt x="737" y="586"/>
                  </a:lnTo>
                  <a:lnTo>
                    <a:pt x="744" y="589"/>
                  </a:lnTo>
                  <a:lnTo>
                    <a:pt x="752" y="594"/>
                  </a:lnTo>
                  <a:lnTo>
                    <a:pt x="778" y="610"/>
                  </a:lnTo>
                  <a:lnTo>
                    <a:pt x="787" y="616"/>
                  </a:lnTo>
                  <a:lnTo>
                    <a:pt x="795" y="617"/>
                  </a:lnTo>
                  <a:lnTo>
                    <a:pt x="799" y="616"/>
                  </a:lnTo>
                  <a:lnTo>
                    <a:pt x="802" y="613"/>
                  </a:lnTo>
                  <a:lnTo>
                    <a:pt x="803" y="606"/>
                  </a:lnTo>
                  <a:lnTo>
                    <a:pt x="805" y="597"/>
                  </a:lnTo>
                  <a:lnTo>
                    <a:pt x="803" y="589"/>
                  </a:lnTo>
                  <a:lnTo>
                    <a:pt x="800" y="582"/>
                  </a:lnTo>
                  <a:lnTo>
                    <a:pt x="795" y="576"/>
                  </a:lnTo>
                  <a:lnTo>
                    <a:pt x="787" y="569"/>
                  </a:lnTo>
                  <a:lnTo>
                    <a:pt x="768" y="554"/>
                  </a:lnTo>
                  <a:lnTo>
                    <a:pt x="746" y="539"/>
                  </a:lnTo>
                  <a:lnTo>
                    <a:pt x="722" y="527"/>
                  </a:lnTo>
                  <a:lnTo>
                    <a:pt x="699" y="516"/>
                  </a:lnTo>
                  <a:lnTo>
                    <a:pt x="665" y="498"/>
                  </a:lnTo>
                  <a:lnTo>
                    <a:pt x="657" y="490"/>
                  </a:lnTo>
                  <a:lnTo>
                    <a:pt x="651" y="485"/>
                  </a:lnTo>
                  <a:lnTo>
                    <a:pt x="645" y="470"/>
                  </a:lnTo>
                  <a:lnTo>
                    <a:pt x="643" y="464"/>
                  </a:lnTo>
                  <a:lnTo>
                    <a:pt x="637" y="459"/>
                  </a:lnTo>
                  <a:lnTo>
                    <a:pt x="629" y="456"/>
                  </a:lnTo>
                  <a:lnTo>
                    <a:pt x="617" y="455"/>
                  </a:lnTo>
                  <a:lnTo>
                    <a:pt x="613" y="455"/>
                  </a:lnTo>
                  <a:lnTo>
                    <a:pt x="610" y="455"/>
                  </a:lnTo>
                  <a:lnTo>
                    <a:pt x="603" y="455"/>
                  </a:lnTo>
                  <a:lnTo>
                    <a:pt x="594" y="454"/>
                  </a:lnTo>
                  <a:lnTo>
                    <a:pt x="587" y="451"/>
                  </a:lnTo>
                  <a:lnTo>
                    <a:pt x="578" y="446"/>
                  </a:lnTo>
                  <a:lnTo>
                    <a:pt x="561" y="436"/>
                  </a:lnTo>
                  <a:lnTo>
                    <a:pt x="547" y="422"/>
                  </a:lnTo>
                  <a:lnTo>
                    <a:pt x="533" y="405"/>
                  </a:lnTo>
                  <a:lnTo>
                    <a:pt x="520" y="386"/>
                  </a:lnTo>
                  <a:lnTo>
                    <a:pt x="511" y="365"/>
                  </a:lnTo>
                  <a:lnTo>
                    <a:pt x="504" y="343"/>
                  </a:lnTo>
                  <a:lnTo>
                    <a:pt x="499" y="332"/>
                  </a:lnTo>
                  <a:lnTo>
                    <a:pt x="495" y="322"/>
                  </a:lnTo>
                  <a:lnTo>
                    <a:pt x="490" y="315"/>
                  </a:lnTo>
                  <a:lnTo>
                    <a:pt x="483" y="306"/>
                  </a:lnTo>
                  <a:lnTo>
                    <a:pt x="477" y="300"/>
                  </a:lnTo>
                  <a:lnTo>
                    <a:pt x="470" y="294"/>
                  </a:lnTo>
                  <a:lnTo>
                    <a:pt x="455" y="284"/>
                  </a:lnTo>
                  <a:lnTo>
                    <a:pt x="439" y="273"/>
                  </a:lnTo>
                  <a:lnTo>
                    <a:pt x="424" y="265"/>
                  </a:lnTo>
                  <a:lnTo>
                    <a:pt x="412" y="254"/>
                  </a:lnTo>
                  <a:lnTo>
                    <a:pt x="408" y="248"/>
                  </a:lnTo>
                  <a:lnTo>
                    <a:pt x="405" y="242"/>
                  </a:lnTo>
                  <a:lnTo>
                    <a:pt x="400" y="229"/>
                  </a:lnTo>
                  <a:lnTo>
                    <a:pt x="399" y="220"/>
                  </a:lnTo>
                  <a:lnTo>
                    <a:pt x="402" y="211"/>
                  </a:lnTo>
                  <a:lnTo>
                    <a:pt x="405" y="204"/>
                  </a:lnTo>
                  <a:lnTo>
                    <a:pt x="408" y="197"/>
                  </a:lnTo>
                  <a:lnTo>
                    <a:pt x="409" y="189"/>
                  </a:lnTo>
                  <a:lnTo>
                    <a:pt x="409" y="182"/>
                  </a:lnTo>
                  <a:lnTo>
                    <a:pt x="405" y="171"/>
                  </a:lnTo>
                  <a:lnTo>
                    <a:pt x="403" y="166"/>
                  </a:lnTo>
                  <a:lnTo>
                    <a:pt x="403" y="161"/>
                  </a:lnTo>
                  <a:lnTo>
                    <a:pt x="405" y="157"/>
                  </a:lnTo>
                  <a:lnTo>
                    <a:pt x="406" y="152"/>
                  </a:lnTo>
                  <a:lnTo>
                    <a:pt x="414" y="145"/>
                  </a:lnTo>
                  <a:lnTo>
                    <a:pt x="423" y="138"/>
                  </a:lnTo>
                  <a:lnTo>
                    <a:pt x="434" y="132"/>
                  </a:lnTo>
                  <a:lnTo>
                    <a:pt x="448" y="127"/>
                  </a:lnTo>
                  <a:lnTo>
                    <a:pt x="459" y="124"/>
                  </a:lnTo>
                  <a:lnTo>
                    <a:pt x="471" y="123"/>
                  </a:lnTo>
                  <a:lnTo>
                    <a:pt x="477" y="124"/>
                  </a:lnTo>
                  <a:lnTo>
                    <a:pt x="482" y="126"/>
                  </a:lnTo>
                  <a:lnTo>
                    <a:pt x="486" y="129"/>
                  </a:lnTo>
                  <a:lnTo>
                    <a:pt x="490" y="133"/>
                  </a:lnTo>
                  <a:lnTo>
                    <a:pt x="492" y="139"/>
                  </a:lnTo>
                  <a:lnTo>
                    <a:pt x="493" y="146"/>
                  </a:lnTo>
                  <a:lnTo>
                    <a:pt x="521" y="142"/>
                  </a:lnTo>
                  <a:lnTo>
                    <a:pt x="535" y="139"/>
                  </a:lnTo>
                  <a:lnTo>
                    <a:pt x="544" y="136"/>
                  </a:lnTo>
                  <a:lnTo>
                    <a:pt x="550" y="136"/>
                  </a:lnTo>
                  <a:lnTo>
                    <a:pt x="557" y="136"/>
                  </a:lnTo>
                  <a:lnTo>
                    <a:pt x="566" y="139"/>
                  </a:lnTo>
                  <a:lnTo>
                    <a:pt x="575" y="141"/>
                  </a:lnTo>
                  <a:lnTo>
                    <a:pt x="582" y="142"/>
                  </a:lnTo>
                  <a:lnTo>
                    <a:pt x="585" y="141"/>
                  </a:lnTo>
                  <a:lnTo>
                    <a:pt x="588" y="138"/>
                  </a:lnTo>
                  <a:lnTo>
                    <a:pt x="591" y="129"/>
                  </a:lnTo>
                  <a:lnTo>
                    <a:pt x="597" y="118"/>
                  </a:lnTo>
                  <a:lnTo>
                    <a:pt x="600" y="114"/>
                  </a:lnTo>
                  <a:lnTo>
                    <a:pt x="604" y="111"/>
                  </a:lnTo>
                  <a:lnTo>
                    <a:pt x="607" y="108"/>
                  </a:lnTo>
                  <a:lnTo>
                    <a:pt x="613" y="107"/>
                  </a:lnTo>
                  <a:lnTo>
                    <a:pt x="614" y="107"/>
                  </a:lnTo>
                  <a:lnTo>
                    <a:pt x="617" y="104"/>
                  </a:lnTo>
                  <a:lnTo>
                    <a:pt x="620" y="95"/>
                  </a:lnTo>
                  <a:lnTo>
                    <a:pt x="622" y="86"/>
                  </a:lnTo>
                  <a:lnTo>
                    <a:pt x="625" y="77"/>
                  </a:lnTo>
                  <a:lnTo>
                    <a:pt x="626" y="74"/>
                  </a:lnTo>
                  <a:lnTo>
                    <a:pt x="629" y="73"/>
                  </a:lnTo>
                  <a:lnTo>
                    <a:pt x="635" y="71"/>
                  </a:lnTo>
                  <a:lnTo>
                    <a:pt x="641" y="67"/>
                  </a:lnTo>
                  <a:lnTo>
                    <a:pt x="656" y="58"/>
                  </a:lnTo>
                  <a:lnTo>
                    <a:pt x="674" y="43"/>
                  </a:lnTo>
                  <a:lnTo>
                    <a:pt x="666" y="31"/>
                  </a:lnTo>
                  <a:lnTo>
                    <a:pt x="662" y="21"/>
                  </a:lnTo>
                  <a:lnTo>
                    <a:pt x="656" y="16"/>
                  </a:lnTo>
                  <a:lnTo>
                    <a:pt x="651" y="16"/>
                  </a:lnTo>
                  <a:lnTo>
                    <a:pt x="647" y="19"/>
                  </a:lnTo>
                  <a:lnTo>
                    <a:pt x="641" y="24"/>
                  </a:lnTo>
                  <a:lnTo>
                    <a:pt x="632" y="27"/>
                  </a:lnTo>
                  <a:lnTo>
                    <a:pt x="620" y="31"/>
                  </a:lnTo>
                  <a:lnTo>
                    <a:pt x="607" y="31"/>
                  </a:lnTo>
                  <a:lnTo>
                    <a:pt x="597" y="33"/>
                  </a:lnTo>
                  <a:lnTo>
                    <a:pt x="588" y="36"/>
                  </a:lnTo>
                  <a:lnTo>
                    <a:pt x="579" y="39"/>
                  </a:lnTo>
                  <a:lnTo>
                    <a:pt x="572" y="43"/>
                  </a:lnTo>
                  <a:lnTo>
                    <a:pt x="557" y="50"/>
                  </a:lnTo>
                  <a:lnTo>
                    <a:pt x="553" y="53"/>
                  </a:lnTo>
                  <a:lnTo>
                    <a:pt x="547" y="53"/>
                  </a:lnTo>
                  <a:lnTo>
                    <a:pt x="533" y="52"/>
                  </a:lnTo>
                  <a:lnTo>
                    <a:pt x="513" y="47"/>
                  </a:lnTo>
                  <a:lnTo>
                    <a:pt x="490" y="43"/>
                  </a:lnTo>
                  <a:lnTo>
                    <a:pt x="468" y="40"/>
                  </a:lnTo>
                  <a:lnTo>
                    <a:pt x="430" y="36"/>
                  </a:lnTo>
                  <a:lnTo>
                    <a:pt x="414" y="34"/>
                  </a:lnTo>
                  <a:lnTo>
                    <a:pt x="405" y="30"/>
                  </a:lnTo>
                  <a:lnTo>
                    <a:pt x="402" y="28"/>
                  </a:lnTo>
                  <a:lnTo>
                    <a:pt x="399" y="24"/>
                  </a:lnTo>
                  <a:lnTo>
                    <a:pt x="396" y="13"/>
                  </a:lnTo>
                  <a:lnTo>
                    <a:pt x="393" y="5"/>
                  </a:lnTo>
                  <a:lnTo>
                    <a:pt x="391" y="2"/>
                  </a:lnTo>
                  <a:close/>
                  <a:moveTo>
                    <a:pt x="182" y="521"/>
                  </a:moveTo>
                  <a:lnTo>
                    <a:pt x="175" y="521"/>
                  </a:lnTo>
                  <a:lnTo>
                    <a:pt x="167" y="524"/>
                  </a:lnTo>
                  <a:lnTo>
                    <a:pt x="160" y="527"/>
                  </a:lnTo>
                  <a:lnTo>
                    <a:pt x="154" y="530"/>
                  </a:lnTo>
                  <a:lnTo>
                    <a:pt x="148" y="535"/>
                  </a:lnTo>
                  <a:lnTo>
                    <a:pt x="144" y="538"/>
                  </a:lnTo>
                  <a:lnTo>
                    <a:pt x="138" y="539"/>
                  </a:lnTo>
                  <a:lnTo>
                    <a:pt x="132" y="539"/>
                  </a:lnTo>
                  <a:lnTo>
                    <a:pt x="123" y="538"/>
                  </a:lnTo>
                  <a:lnTo>
                    <a:pt x="114" y="538"/>
                  </a:lnTo>
                  <a:lnTo>
                    <a:pt x="108" y="538"/>
                  </a:lnTo>
                  <a:lnTo>
                    <a:pt x="105" y="541"/>
                  </a:lnTo>
                  <a:lnTo>
                    <a:pt x="104" y="544"/>
                  </a:lnTo>
                  <a:lnTo>
                    <a:pt x="102" y="546"/>
                  </a:lnTo>
                  <a:lnTo>
                    <a:pt x="101" y="551"/>
                  </a:lnTo>
                  <a:lnTo>
                    <a:pt x="104" y="560"/>
                  </a:lnTo>
                  <a:lnTo>
                    <a:pt x="110" y="570"/>
                  </a:lnTo>
                  <a:lnTo>
                    <a:pt x="115" y="580"/>
                  </a:lnTo>
                  <a:lnTo>
                    <a:pt x="123" y="592"/>
                  </a:lnTo>
                  <a:lnTo>
                    <a:pt x="127" y="606"/>
                  </a:lnTo>
                  <a:lnTo>
                    <a:pt x="129" y="611"/>
                  </a:lnTo>
                  <a:lnTo>
                    <a:pt x="130" y="619"/>
                  </a:lnTo>
                  <a:lnTo>
                    <a:pt x="130" y="626"/>
                  </a:lnTo>
                  <a:lnTo>
                    <a:pt x="129" y="634"/>
                  </a:lnTo>
                  <a:lnTo>
                    <a:pt x="127" y="647"/>
                  </a:lnTo>
                  <a:lnTo>
                    <a:pt x="126" y="659"/>
                  </a:lnTo>
                  <a:lnTo>
                    <a:pt x="127" y="672"/>
                  </a:lnTo>
                  <a:lnTo>
                    <a:pt x="129" y="684"/>
                  </a:lnTo>
                  <a:lnTo>
                    <a:pt x="132" y="693"/>
                  </a:lnTo>
                  <a:lnTo>
                    <a:pt x="136" y="702"/>
                  </a:lnTo>
                  <a:lnTo>
                    <a:pt x="141" y="706"/>
                  </a:lnTo>
                  <a:lnTo>
                    <a:pt x="144" y="708"/>
                  </a:lnTo>
                  <a:lnTo>
                    <a:pt x="146" y="708"/>
                  </a:lnTo>
                  <a:lnTo>
                    <a:pt x="152" y="706"/>
                  </a:lnTo>
                  <a:lnTo>
                    <a:pt x="158" y="702"/>
                  </a:lnTo>
                  <a:lnTo>
                    <a:pt x="167" y="694"/>
                  </a:lnTo>
                  <a:lnTo>
                    <a:pt x="175" y="690"/>
                  </a:lnTo>
                  <a:lnTo>
                    <a:pt x="180" y="687"/>
                  </a:lnTo>
                  <a:lnTo>
                    <a:pt x="186" y="684"/>
                  </a:lnTo>
                  <a:lnTo>
                    <a:pt x="198" y="681"/>
                  </a:lnTo>
                  <a:lnTo>
                    <a:pt x="202" y="676"/>
                  </a:lnTo>
                  <a:lnTo>
                    <a:pt x="207" y="672"/>
                  </a:lnTo>
                  <a:lnTo>
                    <a:pt x="210" y="668"/>
                  </a:lnTo>
                  <a:lnTo>
                    <a:pt x="211" y="663"/>
                  </a:lnTo>
                  <a:lnTo>
                    <a:pt x="213" y="650"/>
                  </a:lnTo>
                  <a:lnTo>
                    <a:pt x="214" y="635"/>
                  </a:lnTo>
                  <a:lnTo>
                    <a:pt x="214" y="619"/>
                  </a:lnTo>
                  <a:lnTo>
                    <a:pt x="214" y="585"/>
                  </a:lnTo>
                  <a:lnTo>
                    <a:pt x="216" y="570"/>
                  </a:lnTo>
                  <a:lnTo>
                    <a:pt x="219" y="557"/>
                  </a:lnTo>
                  <a:lnTo>
                    <a:pt x="220" y="549"/>
                  </a:lnTo>
                  <a:lnTo>
                    <a:pt x="219" y="542"/>
                  </a:lnTo>
                  <a:lnTo>
                    <a:pt x="216" y="536"/>
                  </a:lnTo>
                  <a:lnTo>
                    <a:pt x="211" y="532"/>
                  </a:lnTo>
                  <a:lnTo>
                    <a:pt x="204" y="527"/>
                  </a:lnTo>
                  <a:lnTo>
                    <a:pt x="197" y="524"/>
                  </a:lnTo>
                  <a:lnTo>
                    <a:pt x="189" y="523"/>
                  </a:lnTo>
                  <a:close/>
                  <a:moveTo>
                    <a:pt x="591" y="764"/>
                  </a:moveTo>
                  <a:lnTo>
                    <a:pt x="576" y="764"/>
                  </a:lnTo>
                  <a:lnTo>
                    <a:pt x="557" y="768"/>
                  </a:lnTo>
                  <a:lnTo>
                    <a:pt x="527" y="774"/>
                  </a:lnTo>
                  <a:lnTo>
                    <a:pt x="516" y="775"/>
                  </a:lnTo>
                  <a:lnTo>
                    <a:pt x="505" y="775"/>
                  </a:lnTo>
                  <a:lnTo>
                    <a:pt x="496" y="775"/>
                  </a:lnTo>
                  <a:lnTo>
                    <a:pt x="489" y="774"/>
                  </a:lnTo>
                  <a:lnTo>
                    <a:pt x="480" y="771"/>
                  </a:lnTo>
                  <a:lnTo>
                    <a:pt x="473" y="768"/>
                  </a:lnTo>
                  <a:lnTo>
                    <a:pt x="464" y="765"/>
                  </a:lnTo>
                  <a:lnTo>
                    <a:pt x="456" y="764"/>
                  </a:lnTo>
                  <a:lnTo>
                    <a:pt x="448" y="765"/>
                  </a:lnTo>
                  <a:lnTo>
                    <a:pt x="439" y="767"/>
                  </a:lnTo>
                  <a:lnTo>
                    <a:pt x="431" y="769"/>
                  </a:lnTo>
                  <a:lnTo>
                    <a:pt x="424" y="774"/>
                  </a:lnTo>
                  <a:lnTo>
                    <a:pt x="418" y="780"/>
                  </a:lnTo>
                  <a:lnTo>
                    <a:pt x="414" y="784"/>
                  </a:lnTo>
                  <a:lnTo>
                    <a:pt x="412" y="790"/>
                  </a:lnTo>
                  <a:lnTo>
                    <a:pt x="412" y="796"/>
                  </a:lnTo>
                  <a:lnTo>
                    <a:pt x="415" y="800"/>
                  </a:lnTo>
                  <a:lnTo>
                    <a:pt x="418" y="805"/>
                  </a:lnTo>
                  <a:lnTo>
                    <a:pt x="424" y="809"/>
                  </a:lnTo>
                  <a:lnTo>
                    <a:pt x="431" y="814"/>
                  </a:lnTo>
                  <a:lnTo>
                    <a:pt x="440" y="820"/>
                  </a:lnTo>
                  <a:lnTo>
                    <a:pt x="454" y="824"/>
                  </a:lnTo>
                  <a:lnTo>
                    <a:pt x="468" y="830"/>
                  </a:lnTo>
                  <a:lnTo>
                    <a:pt x="486" y="834"/>
                  </a:lnTo>
                  <a:lnTo>
                    <a:pt x="504" y="840"/>
                  </a:lnTo>
                  <a:lnTo>
                    <a:pt x="517" y="848"/>
                  </a:lnTo>
                  <a:lnTo>
                    <a:pt x="529" y="857"/>
                  </a:lnTo>
                  <a:lnTo>
                    <a:pt x="538" y="866"/>
                  </a:lnTo>
                  <a:lnTo>
                    <a:pt x="551" y="879"/>
                  </a:lnTo>
                  <a:lnTo>
                    <a:pt x="558" y="883"/>
                  </a:lnTo>
                  <a:lnTo>
                    <a:pt x="566" y="885"/>
                  </a:lnTo>
                  <a:lnTo>
                    <a:pt x="567" y="885"/>
                  </a:lnTo>
                  <a:lnTo>
                    <a:pt x="575" y="885"/>
                  </a:lnTo>
                  <a:lnTo>
                    <a:pt x="579" y="882"/>
                  </a:lnTo>
                  <a:lnTo>
                    <a:pt x="584" y="877"/>
                  </a:lnTo>
                  <a:lnTo>
                    <a:pt x="587" y="871"/>
                  </a:lnTo>
                  <a:lnTo>
                    <a:pt x="587" y="864"/>
                  </a:lnTo>
                  <a:lnTo>
                    <a:pt x="587" y="857"/>
                  </a:lnTo>
                  <a:lnTo>
                    <a:pt x="585" y="837"/>
                  </a:lnTo>
                  <a:lnTo>
                    <a:pt x="585" y="827"/>
                  </a:lnTo>
                  <a:lnTo>
                    <a:pt x="587" y="815"/>
                  </a:lnTo>
                  <a:lnTo>
                    <a:pt x="591" y="805"/>
                  </a:lnTo>
                  <a:lnTo>
                    <a:pt x="597" y="796"/>
                  </a:lnTo>
                  <a:lnTo>
                    <a:pt x="607" y="780"/>
                  </a:lnTo>
                  <a:lnTo>
                    <a:pt x="614" y="771"/>
                  </a:lnTo>
                  <a:lnTo>
                    <a:pt x="614" y="768"/>
                  </a:lnTo>
                  <a:lnTo>
                    <a:pt x="610" y="767"/>
                  </a:lnTo>
                  <a:lnTo>
                    <a:pt x="603" y="764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10" name="Freeform: Shape 293">
              <a:extLst>
                <a:ext uri="{FF2B5EF4-FFF2-40B4-BE49-F238E27FC236}">
                  <a16:creationId xmlns:a16="http://schemas.microsoft.com/office/drawing/2014/main" id="{4480F7C3-ED5A-8645-8DF5-1C4F2EDCFC6E}"/>
                </a:ext>
              </a:extLst>
            </p:cNvPr>
            <p:cNvSpPr/>
            <p:nvPr/>
          </p:nvSpPr>
          <p:spPr>
            <a:xfrm>
              <a:off x="4585679" y="1897920"/>
              <a:ext cx="289440" cy="279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05" h="778">
                  <a:moveTo>
                    <a:pt x="390" y="0"/>
                  </a:moveTo>
                  <a:lnTo>
                    <a:pt x="390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59" y="2"/>
                  </a:lnTo>
                  <a:lnTo>
                    <a:pt x="343" y="5"/>
                  </a:lnTo>
                  <a:lnTo>
                    <a:pt x="338" y="6"/>
                  </a:lnTo>
                  <a:lnTo>
                    <a:pt x="334" y="9"/>
                  </a:lnTo>
                  <a:lnTo>
                    <a:pt x="334" y="9"/>
                  </a:lnTo>
                  <a:lnTo>
                    <a:pt x="328" y="13"/>
                  </a:lnTo>
                  <a:lnTo>
                    <a:pt x="319" y="19"/>
                  </a:lnTo>
                  <a:lnTo>
                    <a:pt x="309" y="22"/>
                  </a:lnTo>
                  <a:lnTo>
                    <a:pt x="299" y="25"/>
                  </a:lnTo>
                  <a:lnTo>
                    <a:pt x="299" y="25"/>
                  </a:lnTo>
                  <a:lnTo>
                    <a:pt x="294" y="24"/>
                  </a:lnTo>
                  <a:lnTo>
                    <a:pt x="290" y="22"/>
                  </a:lnTo>
                  <a:lnTo>
                    <a:pt x="290" y="22"/>
                  </a:lnTo>
                  <a:lnTo>
                    <a:pt x="281" y="18"/>
                  </a:lnTo>
                  <a:lnTo>
                    <a:pt x="270" y="27"/>
                  </a:lnTo>
                  <a:lnTo>
                    <a:pt x="267" y="30"/>
                  </a:lnTo>
                  <a:lnTo>
                    <a:pt x="267" y="30"/>
                  </a:lnTo>
                  <a:lnTo>
                    <a:pt x="266" y="39"/>
                  </a:lnTo>
                  <a:lnTo>
                    <a:pt x="263" y="44"/>
                  </a:lnTo>
                  <a:lnTo>
                    <a:pt x="260" y="46"/>
                  </a:lnTo>
                  <a:lnTo>
                    <a:pt x="257" y="47"/>
                  </a:lnTo>
                  <a:lnTo>
                    <a:pt x="257" y="47"/>
                  </a:lnTo>
                  <a:lnTo>
                    <a:pt x="245" y="46"/>
                  </a:lnTo>
                  <a:lnTo>
                    <a:pt x="245" y="46"/>
                  </a:lnTo>
                  <a:lnTo>
                    <a:pt x="239" y="47"/>
                  </a:lnTo>
                  <a:lnTo>
                    <a:pt x="239" y="47"/>
                  </a:lnTo>
                  <a:lnTo>
                    <a:pt x="238" y="50"/>
                  </a:lnTo>
                  <a:lnTo>
                    <a:pt x="236" y="55"/>
                  </a:lnTo>
                  <a:lnTo>
                    <a:pt x="236" y="55"/>
                  </a:lnTo>
                  <a:lnTo>
                    <a:pt x="235" y="61"/>
                  </a:lnTo>
                  <a:lnTo>
                    <a:pt x="232" y="64"/>
                  </a:lnTo>
                  <a:lnTo>
                    <a:pt x="226" y="65"/>
                  </a:lnTo>
                  <a:lnTo>
                    <a:pt x="220" y="65"/>
                  </a:lnTo>
                  <a:lnTo>
                    <a:pt x="220" y="65"/>
                  </a:lnTo>
                  <a:lnTo>
                    <a:pt x="211" y="65"/>
                  </a:lnTo>
                  <a:lnTo>
                    <a:pt x="202" y="64"/>
                  </a:lnTo>
                  <a:lnTo>
                    <a:pt x="202" y="64"/>
                  </a:lnTo>
                  <a:lnTo>
                    <a:pt x="198" y="64"/>
                  </a:lnTo>
                  <a:lnTo>
                    <a:pt x="198" y="64"/>
                  </a:lnTo>
                  <a:lnTo>
                    <a:pt x="192" y="64"/>
                  </a:lnTo>
                  <a:lnTo>
                    <a:pt x="186" y="65"/>
                  </a:lnTo>
                  <a:lnTo>
                    <a:pt x="186" y="65"/>
                  </a:lnTo>
                  <a:lnTo>
                    <a:pt x="183" y="68"/>
                  </a:lnTo>
                  <a:lnTo>
                    <a:pt x="180" y="71"/>
                  </a:lnTo>
                  <a:lnTo>
                    <a:pt x="179" y="74"/>
                  </a:lnTo>
                  <a:lnTo>
                    <a:pt x="179" y="78"/>
                  </a:lnTo>
                  <a:lnTo>
                    <a:pt x="179" y="78"/>
                  </a:lnTo>
                  <a:lnTo>
                    <a:pt x="177" y="87"/>
                  </a:lnTo>
                  <a:lnTo>
                    <a:pt x="176" y="96"/>
                  </a:lnTo>
                  <a:lnTo>
                    <a:pt x="173" y="104"/>
                  </a:lnTo>
                  <a:lnTo>
                    <a:pt x="172" y="107"/>
                  </a:lnTo>
                  <a:lnTo>
                    <a:pt x="169" y="108"/>
                  </a:lnTo>
                  <a:lnTo>
                    <a:pt x="169" y="108"/>
                  </a:lnTo>
                  <a:lnTo>
                    <a:pt x="164" y="107"/>
                  </a:lnTo>
                  <a:lnTo>
                    <a:pt x="160" y="104"/>
                  </a:lnTo>
                  <a:lnTo>
                    <a:pt x="160" y="104"/>
                  </a:lnTo>
                  <a:lnTo>
                    <a:pt x="154" y="98"/>
                  </a:lnTo>
                  <a:lnTo>
                    <a:pt x="148" y="90"/>
                  </a:lnTo>
                  <a:lnTo>
                    <a:pt x="138" y="74"/>
                  </a:lnTo>
                  <a:lnTo>
                    <a:pt x="127" y="61"/>
                  </a:lnTo>
                  <a:lnTo>
                    <a:pt x="124" y="56"/>
                  </a:lnTo>
                  <a:lnTo>
                    <a:pt x="121" y="55"/>
                  </a:lnTo>
                  <a:lnTo>
                    <a:pt x="121" y="55"/>
                  </a:lnTo>
                  <a:lnTo>
                    <a:pt x="120" y="55"/>
                  </a:lnTo>
                  <a:lnTo>
                    <a:pt x="120" y="55"/>
                  </a:lnTo>
                  <a:lnTo>
                    <a:pt x="117" y="59"/>
                  </a:lnTo>
                  <a:lnTo>
                    <a:pt x="112" y="67"/>
                  </a:lnTo>
                  <a:lnTo>
                    <a:pt x="104" y="86"/>
                  </a:lnTo>
                  <a:lnTo>
                    <a:pt x="104" y="86"/>
                  </a:lnTo>
                  <a:lnTo>
                    <a:pt x="99" y="93"/>
                  </a:lnTo>
                  <a:lnTo>
                    <a:pt x="95" y="99"/>
                  </a:lnTo>
                  <a:lnTo>
                    <a:pt x="89" y="104"/>
                  </a:lnTo>
                  <a:lnTo>
                    <a:pt x="84" y="105"/>
                  </a:lnTo>
                  <a:lnTo>
                    <a:pt x="84" y="105"/>
                  </a:lnTo>
                  <a:lnTo>
                    <a:pt x="59" y="107"/>
                  </a:lnTo>
                  <a:lnTo>
                    <a:pt x="24" y="109"/>
                  </a:lnTo>
                  <a:lnTo>
                    <a:pt x="24" y="109"/>
                  </a:lnTo>
                  <a:lnTo>
                    <a:pt x="22" y="121"/>
                  </a:lnTo>
                  <a:lnTo>
                    <a:pt x="22" y="130"/>
                  </a:lnTo>
                  <a:lnTo>
                    <a:pt x="27" y="138"/>
                  </a:lnTo>
                  <a:lnTo>
                    <a:pt x="31" y="142"/>
                  </a:lnTo>
                  <a:lnTo>
                    <a:pt x="31" y="142"/>
                  </a:lnTo>
                  <a:lnTo>
                    <a:pt x="33" y="143"/>
                  </a:lnTo>
                  <a:lnTo>
                    <a:pt x="33" y="143"/>
                  </a:lnTo>
                  <a:lnTo>
                    <a:pt x="34" y="145"/>
                  </a:lnTo>
                  <a:lnTo>
                    <a:pt x="34" y="148"/>
                  </a:lnTo>
                  <a:lnTo>
                    <a:pt x="33" y="155"/>
                  </a:lnTo>
                  <a:lnTo>
                    <a:pt x="33" y="155"/>
                  </a:lnTo>
                  <a:lnTo>
                    <a:pt x="25" y="164"/>
                  </a:lnTo>
                  <a:lnTo>
                    <a:pt x="22" y="168"/>
                  </a:lnTo>
                  <a:lnTo>
                    <a:pt x="18" y="171"/>
                  </a:lnTo>
                  <a:lnTo>
                    <a:pt x="18" y="171"/>
                  </a:lnTo>
                  <a:lnTo>
                    <a:pt x="13" y="173"/>
                  </a:lnTo>
                  <a:lnTo>
                    <a:pt x="9" y="173"/>
                  </a:lnTo>
                  <a:lnTo>
                    <a:pt x="5" y="175"/>
                  </a:lnTo>
                  <a:lnTo>
                    <a:pt x="2" y="176"/>
                  </a:lnTo>
                  <a:lnTo>
                    <a:pt x="2" y="176"/>
                  </a:lnTo>
                  <a:lnTo>
                    <a:pt x="0" y="177"/>
                  </a:lnTo>
                  <a:lnTo>
                    <a:pt x="0" y="180"/>
                  </a:lnTo>
                  <a:lnTo>
                    <a:pt x="5" y="188"/>
                  </a:lnTo>
                  <a:lnTo>
                    <a:pt x="5" y="188"/>
                  </a:lnTo>
                  <a:lnTo>
                    <a:pt x="5" y="189"/>
                  </a:lnTo>
                  <a:lnTo>
                    <a:pt x="5" y="189"/>
                  </a:lnTo>
                  <a:lnTo>
                    <a:pt x="13" y="198"/>
                  </a:lnTo>
                  <a:lnTo>
                    <a:pt x="21" y="204"/>
                  </a:lnTo>
                  <a:lnTo>
                    <a:pt x="27" y="211"/>
                  </a:lnTo>
                  <a:lnTo>
                    <a:pt x="27" y="214"/>
                  </a:lnTo>
                  <a:lnTo>
                    <a:pt x="27" y="219"/>
                  </a:lnTo>
                  <a:lnTo>
                    <a:pt x="27" y="219"/>
                  </a:lnTo>
                  <a:lnTo>
                    <a:pt x="24" y="225"/>
                  </a:lnTo>
                  <a:lnTo>
                    <a:pt x="24" y="225"/>
                  </a:lnTo>
                  <a:lnTo>
                    <a:pt x="21" y="232"/>
                  </a:lnTo>
                  <a:lnTo>
                    <a:pt x="20" y="238"/>
                  </a:lnTo>
                  <a:lnTo>
                    <a:pt x="20" y="238"/>
                  </a:lnTo>
                  <a:lnTo>
                    <a:pt x="20" y="239"/>
                  </a:lnTo>
                  <a:lnTo>
                    <a:pt x="20" y="239"/>
                  </a:lnTo>
                  <a:lnTo>
                    <a:pt x="22" y="247"/>
                  </a:lnTo>
                  <a:lnTo>
                    <a:pt x="27" y="253"/>
                  </a:lnTo>
                  <a:lnTo>
                    <a:pt x="33" y="257"/>
                  </a:lnTo>
                  <a:lnTo>
                    <a:pt x="40" y="259"/>
                  </a:lnTo>
                  <a:lnTo>
                    <a:pt x="40" y="259"/>
                  </a:lnTo>
                  <a:lnTo>
                    <a:pt x="52" y="259"/>
                  </a:lnTo>
                  <a:lnTo>
                    <a:pt x="52" y="259"/>
                  </a:lnTo>
                  <a:lnTo>
                    <a:pt x="62" y="260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3" y="265"/>
                  </a:lnTo>
                  <a:lnTo>
                    <a:pt x="73" y="269"/>
                  </a:lnTo>
                  <a:lnTo>
                    <a:pt x="73" y="269"/>
                  </a:lnTo>
                  <a:lnTo>
                    <a:pt x="73" y="269"/>
                  </a:lnTo>
                  <a:lnTo>
                    <a:pt x="73" y="269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65" y="294"/>
                  </a:lnTo>
                  <a:lnTo>
                    <a:pt x="65" y="294"/>
                  </a:lnTo>
                  <a:lnTo>
                    <a:pt x="83" y="290"/>
                  </a:lnTo>
                  <a:lnTo>
                    <a:pt x="90" y="287"/>
                  </a:lnTo>
                  <a:lnTo>
                    <a:pt x="99" y="284"/>
                  </a:lnTo>
                  <a:lnTo>
                    <a:pt x="99" y="284"/>
                  </a:lnTo>
                  <a:lnTo>
                    <a:pt x="107" y="279"/>
                  </a:lnTo>
                  <a:lnTo>
                    <a:pt x="111" y="273"/>
                  </a:lnTo>
                  <a:lnTo>
                    <a:pt x="118" y="263"/>
                  </a:lnTo>
                  <a:lnTo>
                    <a:pt x="123" y="257"/>
                  </a:lnTo>
                  <a:lnTo>
                    <a:pt x="129" y="251"/>
                  </a:lnTo>
                  <a:lnTo>
                    <a:pt x="136" y="247"/>
                  </a:lnTo>
                  <a:lnTo>
                    <a:pt x="148" y="242"/>
                  </a:lnTo>
                  <a:lnTo>
                    <a:pt x="148" y="242"/>
                  </a:lnTo>
                  <a:lnTo>
                    <a:pt x="155" y="241"/>
                  </a:lnTo>
                  <a:lnTo>
                    <a:pt x="164" y="239"/>
                  </a:lnTo>
                  <a:lnTo>
                    <a:pt x="164" y="239"/>
                  </a:lnTo>
                  <a:lnTo>
                    <a:pt x="176" y="241"/>
                  </a:lnTo>
                  <a:lnTo>
                    <a:pt x="189" y="244"/>
                  </a:lnTo>
                  <a:lnTo>
                    <a:pt x="201" y="248"/>
                  </a:lnTo>
                  <a:lnTo>
                    <a:pt x="213" y="254"/>
                  </a:lnTo>
                  <a:lnTo>
                    <a:pt x="225" y="262"/>
                  </a:lnTo>
                  <a:lnTo>
                    <a:pt x="234" y="269"/>
                  </a:lnTo>
                  <a:lnTo>
                    <a:pt x="241" y="276"/>
                  </a:lnTo>
                  <a:lnTo>
                    <a:pt x="247" y="284"/>
                  </a:lnTo>
                  <a:lnTo>
                    <a:pt x="247" y="284"/>
                  </a:lnTo>
                  <a:lnTo>
                    <a:pt x="262" y="306"/>
                  </a:lnTo>
                  <a:lnTo>
                    <a:pt x="266" y="315"/>
                  </a:lnTo>
                  <a:lnTo>
                    <a:pt x="269" y="325"/>
                  </a:lnTo>
                  <a:lnTo>
                    <a:pt x="269" y="325"/>
                  </a:lnTo>
                  <a:lnTo>
                    <a:pt x="270" y="332"/>
                  </a:lnTo>
                  <a:lnTo>
                    <a:pt x="273" y="341"/>
                  </a:lnTo>
                  <a:lnTo>
                    <a:pt x="278" y="352"/>
                  </a:lnTo>
                  <a:lnTo>
                    <a:pt x="285" y="362"/>
                  </a:lnTo>
                  <a:lnTo>
                    <a:pt x="293" y="374"/>
                  </a:lnTo>
                  <a:lnTo>
                    <a:pt x="304" y="386"/>
                  </a:lnTo>
                  <a:lnTo>
                    <a:pt x="319" y="399"/>
                  </a:lnTo>
                  <a:lnTo>
                    <a:pt x="335" y="411"/>
                  </a:lnTo>
                  <a:lnTo>
                    <a:pt x="335" y="411"/>
                  </a:lnTo>
                  <a:lnTo>
                    <a:pt x="353" y="422"/>
                  </a:lnTo>
                  <a:lnTo>
                    <a:pt x="368" y="436"/>
                  </a:lnTo>
                  <a:lnTo>
                    <a:pt x="393" y="459"/>
                  </a:lnTo>
                  <a:lnTo>
                    <a:pt x="412" y="479"/>
                  </a:lnTo>
                  <a:lnTo>
                    <a:pt x="423" y="487"/>
                  </a:lnTo>
                  <a:lnTo>
                    <a:pt x="431" y="493"/>
                  </a:lnTo>
                  <a:lnTo>
                    <a:pt x="431" y="493"/>
                  </a:lnTo>
                  <a:lnTo>
                    <a:pt x="442" y="498"/>
                  </a:lnTo>
                  <a:lnTo>
                    <a:pt x="451" y="501"/>
                  </a:lnTo>
                  <a:lnTo>
                    <a:pt x="470" y="505"/>
                  </a:lnTo>
                  <a:lnTo>
                    <a:pt x="477" y="508"/>
                  </a:lnTo>
                  <a:lnTo>
                    <a:pt x="486" y="511"/>
                  </a:lnTo>
                  <a:lnTo>
                    <a:pt x="493" y="516"/>
                  </a:lnTo>
                  <a:lnTo>
                    <a:pt x="499" y="523"/>
                  </a:lnTo>
                  <a:lnTo>
                    <a:pt x="499" y="523"/>
                  </a:lnTo>
                  <a:lnTo>
                    <a:pt x="513" y="535"/>
                  </a:lnTo>
                  <a:lnTo>
                    <a:pt x="526" y="545"/>
                  </a:lnTo>
                  <a:lnTo>
                    <a:pt x="542" y="554"/>
                  </a:lnTo>
                  <a:lnTo>
                    <a:pt x="561" y="563"/>
                  </a:lnTo>
                  <a:lnTo>
                    <a:pt x="561" y="563"/>
                  </a:lnTo>
                  <a:lnTo>
                    <a:pt x="569" y="567"/>
                  </a:lnTo>
                  <a:lnTo>
                    <a:pt x="576" y="575"/>
                  </a:lnTo>
                  <a:lnTo>
                    <a:pt x="587" y="586"/>
                  </a:lnTo>
                  <a:lnTo>
                    <a:pt x="591" y="594"/>
                  </a:lnTo>
                  <a:lnTo>
                    <a:pt x="597" y="598"/>
                  </a:lnTo>
                  <a:lnTo>
                    <a:pt x="603" y="603"/>
                  </a:lnTo>
                  <a:lnTo>
                    <a:pt x="612" y="604"/>
                  </a:lnTo>
                  <a:lnTo>
                    <a:pt x="612" y="604"/>
                  </a:lnTo>
                  <a:lnTo>
                    <a:pt x="617" y="607"/>
                  </a:lnTo>
                  <a:lnTo>
                    <a:pt x="622" y="610"/>
                  </a:lnTo>
                  <a:lnTo>
                    <a:pt x="625" y="614"/>
                  </a:lnTo>
                  <a:lnTo>
                    <a:pt x="626" y="620"/>
                  </a:lnTo>
                  <a:lnTo>
                    <a:pt x="628" y="632"/>
                  </a:lnTo>
                  <a:lnTo>
                    <a:pt x="629" y="640"/>
                  </a:lnTo>
                  <a:lnTo>
                    <a:pt x="634" y="647"/>
                  </a:lnTo>
                  <a:lnTo>
                    <a:pt x="634" y="647"/>
                  </a:lnTo>
                  <a:lnTo>
                    <a:pt x="638" y="654"/>
                  </a:lnTo>
                  <a:lnTo>
                    <a:pt x="643" y="663"/>
                  </a:lnTo>
                  <a:lnTo>
                    <a:pt x="645" y="672"/>
                  </a:lnTo>
                  <a:lnTo>
                    <a:pt x="647" y="684"/>
                  </a:lnTo>
                  <a:lnTo>
                    <a:pt x="647" y="694"/>
                  </a:lnTo>
                  <a:lnTo>
                    <a:pt x="645" y="705"/>
                  </a:lnTo>
                  <a:lnTo>
                    <a:pt x="643" y="713"/>
                  </a:lnTo>
                  <a:lnTo>
                    <a:pt x="637" y="722"/>
                  </a:lnTo>
                  <a:lnTo>
                    <a:pt x="637" y="722"/>
                  </a:lnTo>
                  <a:lnTo>
                    <a:pt x="632" y="731"/>
                  </a:lnTo>
                  <a:lnTo>
                    <a:pt x="629" y="740"/>
                  </a:lnTo>
                  <a:lnTo>
                    <a:pt x="628" y="749"/>
                  </a:lnTo>
                  <a:lnTo>
                    <a:pt x="629" y="758"/>
                  </a:lnTo>
                  <a:lnTo>
                    <a:pt x="631" y="767"/>
                  </a:lnTo>
                  <a:lnTo>
                    <a:pt x="632" y="772"/>
                  </a:lnTo>
                  <a:lnTo>
                    <a:pt x="637" y="777"/>
                  </a:lnTo>
                  <a:lnTo>
                    <a:pt x="640" y="778"/>
                  </a:lnTo>
                  <a:lnTo>
                    <a:pt x="640" y="778"/>
                  </a:lnTo>
                  <a:lnTo>
                    <a:pt x="644" y="777"/>
                  </a:lnTo>
                  <a:lnTo>
                    <a:pt x="650" y="772"/>
                  </a:lnTo>
                  <a:lnTo>
                    <a:pt x="654" y="765"/>
                  </a:lnTo>
                  <a:lnTo>
                    <a:pt x="660" y="758"/>
                  </a:lnTo>
                  <a:lnTo>
                    <a:pt x="671" y="738"/>
                  </a:lnTo>
                  <a:lnTo>
                    <a:pt x="674" y="728"/>
                  </a:lnTo>
                  <a:lnTo>
                    <a:pt x="675" y="721"/>
                  </a:lnTo>
                  <a:lnTo>
                    <a:pt x="675" y="721"/>
                  </a:lnTo>
                  <a:lnTo>
                    <a:pt x="678" y="713"/>
                  </a:lnTo>
                  <a:lnTo>
                    <a:pt x="681" y="708"/>
                  </a:lnTo>
                  <a:lnTo>
                    <a:pt x="685" y="703"/>
                  </a:lnTo>
                  <a:lnTo>
                    <a:pt x="691" y="700"/>
                  </a:lnTo>
                  <a:lnTo>
                    <a:pt x="703" y="691"/>
                  </a:lnTo>
                  <a:lnTo>
                    <a:pt x="709" y="685"/>
                  </a:lnTo>
                  <a:lnTo>
                    <a:pt x="716" y="678"/>
                  </a:lnTo>
                  <a:lnTo>
                    <a:pt x="716" y="678"/>
                  </a:lnTo>
                  <a:lnTo>
                    <a:pt x="718" y="675"/>
                  </a:lnTo>
                  <a:lnTo>
                    <a:pt x="719" y="671"/>
                  </a:lnTo>
                  <a:lnTo>
                    <a:pt x="719" y="668"/>
                  </a:lnTo>
                  <a:lnTo>
                    <a:pt x="719" y="665"/>
                  </a:lnTo>
                  <a:lnTo>
                    <a:pt x="715" y="659"/>
                  </a:lnTo>
                  <a:lnTo>
                    <a:pt x="709" y="653"/>
                  </a:lnTo>
                  <a:lnTo>
                    <a:pt x="702" y="647"/>
                  </a:lnTo>
                  <a:lnTo>
                    <a:pt x="694" y="641"/>
                  </a:lnTo>
                  <a:lnTo>
                    <a:pt x="688" y="634"/>
                  </a:lnTo>
                  <a:lnTo>
                    <a:pt x="684" y="623"/>
                  </a:lnTo>
                  <a:lnTo>
                    <a:pt x="684" y="623"/>
                  </a:lnTo>
                  <a:lnTo>
                    <a:pt x="682" y="616"/>
                  </a:lnTo>
                  <a:lnTo>
                    <a:pt x="684" y="609"/>
                  </a:lnTo>
                  <a:lnTo>
                    <a:pt x="687" y="603"/>
                  </a:lnTo>
                  <a:lnTo>
                    <a:pt x="691" y="597"/>
                  </a:lnTo>
                  <a:lnTo>
                    <a:pt x="697" y="591"/>
                  </a:lnTo>
                  <a:lnTo>
                    <a:pt x="705" y="588"/>
                  </a:lnTo>
                  <a:lnTo>
                    <a:pt x="713" y="585"/>
                  </a:lnTo>
                  <a:lnTo>
                    <a:pt x="722" y="585"/>
                  </a:lnTo>
                  <a:lnTo>
                    <a:pt x="722" y="585"/>
                  </a:lnTo>
                  <a:lnTo>
                    <a:pt x="730" y="585"/>
                  </a:lnTo>
                  <a:lnTo>
                    <a:pt x="737" y="586"/>
                  </a:lnTo>
                  <a:lnTo>
                    <a:pt x="744" y="589"/>
                  </a:lnTo>
                  <a:lnTo>
                    <a:pt x="752" y="594"/>
                  </a:lnTo>
                  <a:lnTo>
                    <a:pt x="752" y="594"/>
                  </a:lnTo>
                  <a:lnTo>
                    <a:pt x="778" y="610"/>
                  </a:lnTo>
                  <a:lnTo>
                    <a:pt x="787" y="616"/>
                  </a:lnTo>
                  <a:lnTo>
                    <a:pt x="795" y="617"/>
                  </a:lnTo>
                  <a:lnTo>
                    <a:pt x="795" y="617"/>
                  </a:lnTo>
                  <a:lnTo>
                    <a:pt x="799" y="616"/>
                  </a:lnTo>
                  <a:lnTo>
                    <a:pt x="802" y="613"/>
                  </a:lnTo>
                  <a:lnTo>
                    <a:pt x="803" y="606"/>
                  </a:lnTo>
                  <a:lnTo>
                    <a:pt x="805" y="597"/>
                  </a:lnTo>
                  <a:lnTo>
                    <a:pt x="805" y="597"/>
                  </a:lnTo>
                  <a:lnTo>
                    <a:pt x="803" y="589"/>
                  </a:lnTo>
                  <a:lnTo>
                    <a:pt x="800" y="582"/>
                  </a:lnTo>
                  <a:lnTo>
                    <a:pt x="795" y="576"/>
                  </a:lnTo>
                  <a:lnTo>
                    <a:pt x="787" y="569"/>
                  </a:lnTo>
                  <a:lnTo>
                    <a:pt x="768" y="554"/>
                  </a:lnTo>
                  <a:lnTo>
                    <a:pt x="746" y="539"/>
                  </a:lnTo>
                  <a:lnTo>
                    <a:pt x="722" y="527"/>
                  </a:lnTo>
                  <a:lnTo>
                    <a:pt x="699" y="516"/>
                  </a:lnTo>
                  <a:lnTo>
                    <a:pt x="665" y="498"/>
                  </a:lnTo>
                  <a:lnTo>
                    <a:pt x="665" y="498"/>
                  </a:lnTo>
                  <a:lnTo>
                    <a:pt x="657" y="490"/>
                  </a:lnTo>
                  <a:lnTo>
                    <a:pt x="651" y="485"/>
                  </a:lnTo>
                  <a:lnTo>
                    <a:pt x="645" y="470"/>
                  </a:lnTo>
                  <a:lnTo>
                    <a:pt x="643" y="464"/>
                  </a:lnTo>
                  <a:lnTo>
                    <a:pt x="637" y="459"/>
                  </a:lnTo>
                  <a:lnTo>
                    <a:pt x="629" y="456"/>
                  </a:lnTo>
                  <a:lnTo>
                    <a:pt x="617" y="455"/>
                  </a:lnTo>
                  <a:lnTo>
                    <a:pt x="617" y="455"/>
                  </a:lnTo>
                  <a:lnTo>
                    <a:pt x="613" y="455"/>
                  </a:lnTo>
                  <a:lnTo>
                    <a:pt x="613" y="455"/>
                  </a:lnTo>
                  <a:lnTo>
                    <a:pt x="610" y="455"/>
                  </a:lnTo>
                  <a:lnTo>
                    <a:pt x="610" y="455"/>
                  </a:lnTo>
                  <a:lnTo>
                    <a:pt x="603" y="455"/>
                  </a:lnTo>
                  <a:lnTo>
                    <a:pt x="594" y="454"/>
                  </a:lnTo>
                  <a:lnTo>
                    <a:pt x="587" y="451"/>
                  </a:lnTo>
                  <a:lnTo>
                    <a:pt x="578" y="446"/>
                  </a:lnTo>
                  <a:lnTo>
                    <a:pt x="561" y="436"/>
                  </a:lnTo>
                  <a:lnTo>
                    <a:pt x="547" y="422"/>
                  </a:lnTo>
                  <a:lnTo>
                    <a:pt x="533" y="405"/>
                  </a:lnTo>
                  <a:lnTo>
                    <a:pt x="520" y="386"/>
                  </a:lnTo>
                  <a:lnTo>
                    <a:pt x="511" y="365"/>
                  </a:lnTo>
                  <a:lnTo>
                    <a:pt x="504" y="343"/>
                  </a:lnTo>
                  <a:lnTo>
                    <a:pt x="504" y="343"/>
                  </a:lnTo>
                  <a:lnTo>
                    <a:pt x="499" y="332"/>
                  </a:lnTo>
                  <a:lnTo>
                    <a:pt x="495" y="322"/>
                  </a:lnTo>
                  <a:lnTo>
                    <a:pt x="490" y="315"/>
                  </a:lnTo>
                  <a:lnTo>
                    <a:pt x="483" y="306"/>
                  </a:lnTo>
                  <a:lnTo>
                    <a:pt x="477" y="300"/>
                  </a:lnTo>
                  <a:lnTo>
                    <a:pt x="470" y="294"/>
                  </a:lnTo>
                  <a:lnTo>
                    <a:pt x="455" y="284"/>
                  </a:lnTo>
                  <a:lnTo>
                    <a:pt x="439" y="273"/>
                  </a:lnTo>
                  <a:lnTo>
                    <a:pt x="424" y="265"/>
                  </a:lnTo>
                  <a:lnTo>
                    <a:pt x="412" y="254"/>
                  </a:lnTo>
                  <a:lnTo>
                    <a:pt x="408" y="248"/>
                  </a:lnTo>
                  <a:lnTo>
                    <a:pt x="405" y="242"/>
                  </a:lnTo>
                  <a:lnTo>
                    <a:pt x="405" y="242"/>
                  </a:lnTo>
                  <a:lnTo>
                    <a:pt x="400" y="229"/>
                  </a:lnTo>
                  <a:lnTo>
                    <a:pt x="399" y="220"/>
                  </a:lnTo>
                  <a:lnTo>
                    <a:pt x="402" y="211"/>
                  </a:lnTo>
                  <a:lnTo>
                    <a:pt x="405" y="204"/>
                  </a:lnTo>
                  <a:lnTo>
                    <a:pt x="408" y="197"/>
                  </a:lnTo>
                  <a:lnTo>
                    <a:pt x="409" y="189"/>
                  </a:lnTo>
                  <a:lnTo>
                    <a:pt x="409" y="182"/>
                  </a:lnTo>
                  <a:lnTo>
                    <a:pt x="405" y="171"/>
                  </a:lnTo>
                  <a:lnTo>
                    <a:pt x="405" y="171"/>
                  </a:lnTo>
                  <a:lnTo>
                    <a:pt x="403" y="166"/>
                  </a:lnTo>
                  <a:lnTo>
                    <a:pt x="403" y="161"/>
                  </a:lnTo>
                  <a:lnTo>
                    <a:pt x="405" y="157"/>
                  </a:lnTo>
                  <a:lnTo>
                    <a:pt x="406" y="152"/>
                  </a:lnTo>
                  <a:lnTo>
                    <a:pt x="414" y="145"/>
                  </a:lnTo>
                  <a:lnTo>
                    <a:pt x="423" y="138"/>
                  </a:lnTo>
                  <a:lnTo>
                    <a:pt x="434" y="132"/>
                  </a:lnTo>
                  <a:lnTo>
                    <a:pt x="448" y="127"/>
                  </a:lnTo>
                  <a:lnTo>
                    <a:pt x="459" y="124"/>
                  </a:lnTo>
                  <a:lnTo>
                    <a:pt x="471" y="123"/>
                  </a:lnTo>
                  <a:lnTo>
                    <a:pt x="471" y="123"/>
                  </a:lnTo>
                  <a:lnTo>
                    <a:pt x="477" y="124"/>
                  </a:lnTo>
                  <a:lnTo>
                    <a:pt x="482" y="126"/>
                  </a:lnTo>
                  <a:lnTo>
                    <a:pt x="482" y="126"/>
                  </a:lnTo>
                  <a:lnTo>
                    <a:pt x="486" y="129"/>
                  </a:lnTo>
                  <a:lnTo>
                    <a:pt x="490" y="133"/>
                  </a:lnTo>
                  <a:lnTo>
                    <a:pt x="492" y="139"/>
                  </a:lnTo>
                  <a:lnTo>
                    <a:pt x="493" y="146"/>
                  </a:lnTo>
                  <a:lnTo>
                    <a:pt x="493" y="146"/>
                  </a:lnTo>
                  <a:lnTo>
                    <a:pt x="521" y="142"/>
                  </a:lnTo>
                  <a:lnTo>
                    <a:pt x="535" y="139"/>
                  </a:lnTo>
                  <a:lnTo>
                    <a:pt x="544" y="136"/>
                  </a:lnTo>
                  <a:lnTo>
                    <a:pt x="544" y="136"/>
                  </a:lnTo>
                  <a:lnTo>
                    <a:pt x="550" y="136"/>
                  </a:lnTo>
                  <a:lnTo>
                    <a:pt x="550" y="136"/>
                  </a:lnTo>
                  <a:lnTo>
                    <a:pt x="557" y="136"/>
                  </a:lnTo>
                  <a:lnTo>
                    <a:pt x="566" y="139"/>
                  </a:lnTo>
                  <a:lnTo>
                    <a:pt x="566" y="139"/>
                  </a:lnTo>
                  <a:lnTo>
                    <a:pt x="575" y="141"/>
                  </a:lnTo>
                  <a:lnTo>
                    <a:pt x="582" y="142"/>
                  </a:lnTo>
                  <a:lnTo>
                    <a:pt x="582" y="142"/>
                  </a:lnTo>
                  <a:lnTo>
                    <a:pt x="585" y="141"/>
                  </a:lnTo>
                  <a:lnTo>
                    <a:pt x="588" y="138"/>
                  </a:lnTo>
                  <a:lnTo>
                    <a:pt x="588" y="138"/>
                  </a:lnTo>
                  <a:lnTo>
                    <a:pt x="591" y="129"/>
                  </a:lnTo>
                  <a:lnTo>
                    <a:pt x="597" y="118"/>
                  </a:lnTo>
                  <a:lnTo>
                    <a:pt x="600" y="114"/>
                  </a:lnTo>
                  <a:lnTo>
                    <a:pt x="604" y="111"/>
                  </a:lnTo>
                  <a:lnTo>
                    <a:pt x="607" y="108"/>
                  </a:lnTo>
                  <a:lnTo>
                    <a:pt x="613" y="107"/>
                  </a:lnTo>
                  <a:lnTo>
                    <a:pt x="613" y="107"/>
                  </a:lnTo>
                  <a:lnTo>
                    <a:pt x="614" y="107"/>
                  </a:lnTo>
                  <a:lnTo>
                    <a:pt x="614" y="107"/>
                  </a:lnTo>
                  <a:lnTo>
                    <a:pt x="614" y="107"/>
                  </a:lnTo>
                  <a:lnTo>
                    <a:pt x="614" y="107"/>
                  </a:lnTo>
                  <a:lnTo>
                    <a:pt x="614" y="107"/>
                  </a:lnTo>
                  <a:lnTo>
                    <a:pt x="614" y="107"/>
                  </a:lnTo>
                  <a:lnTo>
                    <a:pt x="617" y="104"/>
                  </a:lnTo>
                  <a:lnTo>
                    <a:pt x="617" y="104"/>
                  </a:lnTo>
                  <a:lnTo>
                    <a:pt x="617" y="104"/>
                  </a:lnTo>
                  <a:lnTo>
                    <a:pt x="620" y="95"/>
                  </a:lnTo>
                  <a:lnTo>
                    <a:pt x="622" y="86"/>
                  </a:lnTo>
                  <a:lnTo>
                    <a:pt x="625" y="77"/>
                  </a:lnTo>
                  <a:lnTo>
                    <a:pt x="626" y="74"/>
                  </a:lnTo>
                  <a:lnTo>
                    <a:pt x="629" y="73"/>
                  </a:lnTo>
                  <a:lnTo>
                    <a:pt x="629" y="73"/>
                  </a:lnTo>
                  <a:lnTo>
                    <a:pt x="635" y="71"/>
                  </a:lnTo>
                  <a:lnTo>
                    <a:pt x="641" y="67"/>
                  </a:lnTo>
                  <a:lnTo>
                    <a:pt x="656" y="58"/>
                  </a:lnTo>
                  <a:lnTo>
                    <a:pt x="674" y="43"/>
                  </a:lnTo>
                  <a:lnTo>
                    <a:pt x="674" y="43"/>
                  </a:lnTo>
                  <a:lnTo>
                    <a:pt x="666" y="31"/>
                  </a:lnTo>
                  <a:lnTo>
                    <a:pt x="662" y="21"/>
                  </a:lnTo>
                  <a:lnTo>
                    <a:pt x="656" y="16"/>
                  </a:lnTo>
                  <a:lnTo>
                    <a:pt x="656" y="16"/>
                  </a:lnTo>
                  <a:lnTo>
                    <a:pt x="656" y="16"/>
                  </a:lnTo>
                  <a:lnTo>
                    <a:pt x="656" y="16"/>
                  </a:lnTo>
                  <a:lnTo>
                    <a:pt x="656" y="16"/>
                  </a:lnTo>
                  <a:lnTo>
                    <a:pt x="656" y="16"/>
                  </a:lnTo>
                  <a:lnTo>
                    <a:pt x="656" y="16"/>
                  </a:lnTo>
                  <a:lnTo>
                    <a:pt x="656" y="16"/>
                  </a:lnTo>
                  <a:lnTo>
                    <a:pt x="651" y="16"/>
                  </a:lnTo>
                  <a:lnTo>
                    <a:pt x="647" y="19"/>
                  </a:lnTo>
                  <a:lnTo>
                    <a:pt x="641" y="24"/>
                  </a:lnTo>
                  <a:lnTo>
                    <a:pt x="632" y="27"/>
                  </a:lnTo>
                  <a:lnTo>
                    <a:pt x="632" y="27"/>
                  </a:lnTo>
                  <a:lnTo>
                    <a:pt x="620" y="31"/>
                  </a:lnTo>
                  <a:lnTo>
                    <a:pt x="607" y="31"/>
                  </a:lnTo>
                  <a:lnTo>
                    <a:pt x="607" y="31"/>
                  </a:lnTo>
                  <a:lnTo>
                    <a:pt x="597" y="33"/>
                  </a:lnTo>
                  <a:lnTo>
                    <a:pt x="588" y="36"/>
                  </a:lnTo>
                  <a:lnTo>
                    <a:pt x="579" y="39"/>
                  </a:lnTo>
                  <a:lnTo>
                    <a:pt x="572" y="43"/>
                  </a:lnTo>
                  <a:lnTo>
                    <a:pt x="557" y="50"/>
                  </a:lnTo>
                  <a:lnTo>
                    <a:pt x="553" y="53"/>
                  </a:lnTo>
                  <a:lnTo>
                    <a:pt x="547" y="53"/>
                  </a:lnTo>
                  <a:lnTo>
                    <a:pt x="547" y="53"/>
                  </a:lnTo>
                  <a:lnTo>
                    <a:pt x="533" y="52"/>
                  </a:lnTo>
                  <a:lnTo>
                    <a:pt x="513" y="47"/>
                  </a:lnTo>
                  <a:lnTo>
                    <a:pt x="490" y="43"/>
                  </a:lnTo>
                  <a:lnTo>
                    <a:pt x="468" y="40"/>
                  </a:lnTo>
                  <a:lnTo>
                    <a:pt x="468" y="40"/>
                  </a:lnTo>
                  <a:lnTo>
                    <a:pt x="430" y="36"/>
                  </a:lnTo>
                  <a:lnTo>
                    <a:pt x="414" y="34"/>
                  </a:lnTo>
                  <a:lnTo>
                    <a:pt x="405" y="30"/>
                  </a:lnTo>
                  <a:lnTo>
                    <a:pt x="405" y="30"/>
                  </a:lnTo>
                  <a:lnTo>
                    <a:pt x="402" y="28"/>
                  </a:lnTo>
                  <a:lnTo>
                    <a:pt x="399" y="24"/>
                  </a:lnTo>
                  <a:lnTo>
                    <a:pt x="396" y="13"/>
                  </a:lnTo>
                  <a:lnTo>
                    <a:pt x="393" y="5"/>
                  </a:lnTo>
                  <a:lnTo>
                    <a:pt x="391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11" name="Freeform: Shape 294">
              <a:extLst>
                <a:ext uri="{FF2B5EF4-FFF2-40B4-BE49-F238E27FC236}">
                  <a16:creationId xmlns:a16="http://schemas.microsoft.com/office/drawing/2014/main" id="{C008870D-893E-5F4C-BC16-5AA08528BF62}"/>
                </a:ext>
              </a:extLst>
            </p:cNvPr>
            <p:cNvSpPr/>
            <p:nvPr/>
          </p:nvSpPr>
          <p:spPr>
            <a:xfrm>
              <a:off x="4622040" y="2085480"/>
              <a:ext cx="42480" cy="66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9" h="187">
                  <a:moveTo>
                    <a:pt x="81" y="0"/>
                  </a:moveTo>
                  <a:lnTo>
                    <a:pt x="81" y="0"/>
                  </a:lnTo>
                  <a:lnTo>
                    <a:pt x="74" y="0"/>
                  </a:lnTo>
                  <a:lnTo>
                    <a:pt x="66" y="3"/>
                  </a:lnTo>
                  <a:lnTo>
                    <a:pt x="59" y="6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47" y="14"/>
                  </a:lnTo>
                  <a:lnTo>
                    <a:pt x="43" y="17"/>
                  </a:lnTo>
                  <a:lnTo>
                    <a:pt x="37" y="18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7" y="17"/>
                  </a:lnTo>
                  <a:lnTo>
                    <a:pt x="4" y="20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1" y="25"/>
                  </a:lnTo>
                  <a:lnTo>
                    <a:pt x="0" y="30"/>
                  </a:lnTo>
                  <a:lnTo>
                    <a:pt x="3" y="39"/>
                  </a:lnTo>
                  <a:lnTo>
                    <a:pt x="9" y="49"/>
                  </a:lnTo>
                  <a:lnTo>
                    <a:pt x="14" y="59"/>
                  </a:lnTo>
                  <a:lnTo>
                    <a:pt x="22" y="71"/>
                  </a:lnTo>
                  <a:lnTo>
                    <a:pt x="26" y="85"/>
                  </a:lnTo>
                  <a:lnTo>
                    <a:pt x="28" y="90"/>
                  </a:lnTo>
                  <a:lnTo>
                    <a:pt x="29" y="98"/>
                  </a:lnTo>
                  <a:lnTo>
                    <a:pt x="29" y="105"/>
                  </a:lnTo>
                  <a:lnTo>
                    <a:pt x="28" y="113"/>
                  </a:lnTo>
                  <a:lnTo>
                    <a:pt x="28" y="113"/>
                  </a:lnTo>
                  <a:lnTo>
                    <a:pt x="26" y="126"/>
                  </a:lnTo>
                  <a:lnTo>
                    <a:pt x="25" y="138"/>
                  </a:lnTo>
                  <a:lnTo>
                    <a:pt x="26" y="151"/>
                  </a:lnTo>
                  <a:lnTo>
                    <a:pt x="28" y="163"/>
                  </a:lnTo>
                  <a:lnTo>
                    <a:pt x="31" y="172"/>
                  </a:lnTo>
                  <a:lnTo>
                    <a:pt x="35" y="181"/>
                  </a:lnTo>
                  <a:lnTo>
                    <a:pt x="40" y="185"/>
                  </a:lnTo>
                  <a:lnTo>
                    <a:pt x="43" y="187"/>
                  </a:lnTo>
                  <a:lnTo>
                    <a:pt x="45" y="187"/>
                  </a:lnTo>
                  <a:lnTo>
                    <a:pt x="45" y="187"/>
                  </a:lnTo>
                  <a:lnTo>
                    <a:pt x="51" y="185"/>
                  </a:lnTo>
                  <a:lnTo>
                    <a:pt x="57" y="181"/>
                  </a:lnTo>
                  <a:lnTo>
                    <a:pt x="57" y="181"/>
                  </a:lnTo>
                  <a:lnTo>
                    <a:pt x="66" y="173"/>
                  </a:lnTo>
                  <a:lnTo>
                    <a:pt x="74" y="169"/>
                  </a:lnTo>
                  <a:lnTo>
                    <a:pt x="79" y="166"/>
                  </a:lnTo>
                  <a:lnTo>
                    <a:pt x="85" y="163"/>
                  </a:lnTo>
                  <a:lnTo>
                    <a:pt x="97" y="160"/>
                  </a:lnTo>
                  <a:lnTo>
                    <a:pt x="101" y="155"/>
                  </a:lnTo>
                  <a:lnTo>
                    <a:pt x="106" y="151"/>
                  </a:lnTo>
                  <a:lnTo>
                    <a:pt x="106" y="151"/>
                  </a:lnTo>
                  <a:lnTo>
                    <a:pt x="109" y="147"/>
                  </a:lnTo>
                  <a:lnTo>
                    <a:pt x="110" y="142"/>
                  </a:lnTo>
                  <a:lnTo>
                    <a:pt x="112" y="129"/>
                  </a:lnTo>
                  <a:lnTo>
                    <a:pt x="113" y="114"/>
                  </a:lnTo>
                  <a:lnTo>
                    <a:pt x="113" y="98"/>
                  </a:lnTo>
                  <a:lnTo>
                    <a:pt x="113" y="64"/>
                  </a:lnTo>
                  <a:lnTo>
                    <a:pt x="115" y="49"/>
                  </a:lnTo>
                  <a:lnTo>
                    <a:pt x="118" y="36"/>
                  </a:lnTo>
                  <a:lnTo>
                    <a:pt x="118" y="36"/>
                  </a:lnTo>
                  <a:lnTo>
                    <a:pt x="119" y="28"/>
                  </a:lnTo>
                  <a:lnTo>
                    <a:pt x="118" y="21"/>
                  </a:lnTo>
                  <a:lnTo>
                    <a:pt x="115" y="15"/>
                  </a:lnTo>
                  <a:lnTo>
                    <a:pt x="110" y="11"/>
                  </a:lnTo>
                  <a:lnTo>
                    <a:pt x="103" y="6"/>
                  </a:lnTo>
                  <a:lnTo>
                    <a:pt x="96" y="3"/>
                  </a:lnTo>
                  <a:lnTo>
                    <a:pt x="88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12" name="Freeform: Shape 295">
              <a:extLst>
                <a:ext uri="{FF2B5EF4-FFF2-40B4-BE49-F238E27FC236}">
                  <a16:creationId xmlns:a16="http://schemas.microsoft.com/office/drawing/2014/main" id="{6193B44C-E611-9E47-800E-AECD158ADF89}"/>
                </a:ext>
              </a:extLst>
            </p:cNvPr>
            <p:cNvSpPr/>
            <p:nvPr/>
          </p:nvSpPr>
          <p:spPr>
            <a:xfrm>
              <a:off x="4733640" y="2172960"/>
              <a:ext cx="72360" cy="43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02" h="121">
                  <a:moveTo>
                    <a:pt x="179" y="0"/>
                  </a:moveTo>
                  <a:lnTo>
                    <a:pt x="179" y="0"/>
                  </a:lnTo>
                  <a:lnTo>
                    <a:pt x="164" y="0"/>
                  </a:lnTo>
                  <a:lnTo>
                    <a:pt x="145" y="4"/>
                  </a:lnTo>
                  <a:lnTo>
                    <a:pt x="145" y="4"/>
                  </a:lnTo>
                  <a:lnTo>
                    <a:pt x="115" y="10"/>
                  </a:lnTo>
                  <a:lnTo>
                    <a:pt x="104" y="11"/>
                  </a:lnTo>
                  <a:lnTo>
                    <a:pt x="93" y="11"/>
                  </a:lnTo>
                  <a:lnTo>
                    <a:pt x="93" y="11"/>
                  </a:lnTo>
                  <a:lnTo>
                    <a:pt x="84" y="11"/>
                  </a:lnTo>
                  <a:lnTo>
                    <a:pt x="77" y="10"/>
                  </a:lnTo>
                  <a:lnTo>
                    <a:pt x="68" y="7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52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1"/>
                  </a:lnTo>
                  <a:lnTo>
                    <a:pt x="27" y="3"/>
                  </a:lnTo>
                  <a:lnTo>
                    <a:pt x="19" y="5"/>
                  </a:lnTo>
                  <a:lnTo>
                    <a:pt x="12" y="10"/>
                  </a:lnTo>
                  <a:lnTo>
                    <a:pt x="6" y="16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3" y="36"/>
                  </a:lnTo>
                  <a:lnTo>
                    <a:pt x="6" y="41"/>
                  </a:lnTo>
                  <a:lnTo>
                    <a:pt x="12" y="45"/>
                  </a:lnTo>
                  <a:lnTo>
                    <a:pt x="19" y="50"/>
                  </a:lnTo>
                  <a:lnTo>
                    <a:pt x="28" y="56"/>
                  </a:lnTo>
                  <a:lnTo>
                    <a:pt x="42" y="60"/>
                  </a:lnTo>
                  <a:lnTo>
                    <a:pt x="56" y="66"/>
                  </a:lnTo>
                  <a:lnTo>
                    <a:pt x="74" y="70"/>
                  </a:lnTo>
                  <a:lnTo>
                    <a:pt x="74" y="70"/>
                  </a:lnTo>
                  <a:lnTo>
                    <a:pt x="92" y="76"/>
                  </a:lnTo>
                  <a:lnTo>
                    <a:pt x="105" y="84"/>
                  </a:lnTo>
                  <a:lnTo>
                    <a:pt x="117" y="93"/>
                  </a:lnTo>
                  <a:lnTo>
                    <a:pt x="126" y="102"/>
                  </a:lnTo>
                  <a:lnTo>
                    <a:pt x="139" y="115"/>
                  </a:lnTo>
                  <a:lnTo>
                    <a:pt x="146" y="119"/>
                  </a:lnTo>
                  <a:lnTo>
                    <a:pt x="154" y="121"/>
                  </a:lnTo>
                  <a:lnTo>
                    <a:pt x="154" y="121"/>
                  </a:lnTo>
                  <a:lnTo>
                    <a:pt x="155" y="121"/>
                  </a:lnTo>
                  <a:lnTo>
                    <a:pt x="155" y="121"/>
                  </a:lnTo>
                  <a:lnTo>
                    <a:pt x="163" y="121"/>
                  </a:lnTo>
                  <a:lnTo>
                    <a:pt x="167" y="118"/>
                  </a:lnTo>
                  <a:lnTo>
                    <a:pt x="172" y="113"/>
                  </a:lnTo>
                  <a:lnTo>
                    <a:pt x="175" y="107"/>
                  </a:lnTo>
                  <a:lnTo>
                    <a:pt x="175" y="100"/>
                  </a:lnTo>
                  <a:lnTo>
                    <a:pt x="175" y="93"/>
                  </a:lnTo>
                  <a:lnTo>
                    <a:pt x="173" y="73"/>
                  </a:lnTo>
                  <a:lnTo>
                    <a:pt x="173" y="73"/>
                  </a:lnTo>
                  <a:lnTo>
                    <a:pt x="173" y="63"/>
                  </a:lnTo>
                  <a:lnTo>
                    <a:pt x="175" y="51"/>
                  </a:lnTo>
                  <a:lnTo>
                    <a:pt x="179" y="41"/>
                  </a:lnTo>
                  <a:lnTo>
                    <a:pt x="185" y="32"/>
                  </a:lnTo>
                  <a:lnTo>
                    <a:pt x="195" y="16"/>
                  </a:lnTo>
                  <a:lnTo>
                    <a:pt x="202" y="7"/>
                  </a:lnTo>
                  <a:lnTo>
                    <a:pt x="202" y="7"/>
                  </a:lnTo>
                  <a:lnTo>
                    <a:pt x="202" y="4"/>
                  </a:lnTo>
                  <a:lnTo>
                    <a:pt x="198" y="3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13" name="Freeform: Shape 296">
              <a:extLst>
                <a:ext uri="{FF2B5EF4-FFF2-40B4-BE49-F238E27FC236}">
                  <a16:creationId xmlns:a16="http://schemas.microsoft.com/office/drawing/2014/main" id="{8C121746-61E8-5D43-869F-C776AF08D8F7}"/>
                </a:ext>
              </a:extLst>
            </p:cNvPr>
            <p:cNvSpPr/>
            <p:nvPr/>
          </p:nvSpPr>
          <p:spPr>
            <a:xfrm>
              <a:off x="4917600" y="2064240"/>
              <a:ext cx="160920" cy="200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8" h="559">
                  <a:moveTo>
                    <a:pt x="442" y="0"/>
                  </a:moveTo>
                  <a:lnTo>
                    <a:pt x="427" y="3"/>
                  </a:lnTo>
                  <a:lnTo>
                    <a:pt x="415" y="8"/>
                  </a:lnTo>
                  <a:lnTo>
                    <a:pt x="409" y="12"/>
                  </a:lnTo>
                  <a:lnTo>
                    <a:pt x="408" y="14"/>
                  </a:lnTo>
                  <a:lnTo>
                    <a:pt x="408" y="17"/>
                  </a:lnTo>
                  <a:lnTo>
                    <a:pt x="409" y="21"/>
                  </a:lnTo>
                  <a:lnTo>
                    <a:pt x="408" y="24"/>
                  </a:lnTo>
                  <a:lnTo>
                    <a:pt x="405" y="27"/>
                  </a:lnTo>
                  <a:lnTo>
                    <a:pt x="400" y="30"/>
                  </a:lnTo>
                  <a:lnTo>
                    <a:pt x="391" y="33"/>
                  </a:lnTo>
                  <a:lnTo>
                    <a:pt x="381" y="33"/>
                  </a:lnTo>
                  <a:lnTo>
                    <a:pt x="378" y="33"/>
                  </a:lnTo>
                  <a:lnTo>
                    <a:pt x="352" y="30"/>
                  </a:lnTo>
                  <a:lnTo>
                    <a:pt x="334" y="28"/>
                  </a:lnTo>
                  <a:lnTo>
                    <a:pt x="318" y="24"/>
                  </a:lnTo>
                  <a:lnTo>
                    <a:pt x="306" y="21"/>
                  </a:lnTo>
                  <a:lnTo>
                    <a:pt x="300" y="20"/>
                  </a:lnTo>
                  <a:lnTo>
                    <a:pt x="292" y="18"/>
                  </a:lnTo>
                  <a:lnTo>
                    <a:pt x="270" y="17"/>
                  </a:lnTo>
                  <a:lnTo>
                    <a:pt x="241" y="18"/>
                  </a:lnTo>
                  <a:lnTo>
                    <a:pt x="214" y="20"/>
                  </a:lnTo>
                  <a:lnTo>
                    <a:pt x="211" y="20"/>
                  </a:lnTo>
                  <a:lnTo>
                    <a:pt x="210" y="23"/>
                  </a:lnTo>
                  <a:lnTo>
                    <a:pt x="207" y="27"/>
                  </a:lnTo>
                  <a:lnTo>
                    <a:pt x="199" y="31"/>
                  </a:lnTo>
                  <a:lnTo>
                    <a:pt x="182" y="42"/>
                  </a:lnTo>
                  <a:lnTo>
                    <a:pt x="163" y="51"/>
                  </a:lnTo>
                  <a:lnTo>
                    <a:pt x="154" y="52"/>
                  </a:lnTo>
                  <a:lnTo>
                    <a:pt x="148" y="54"/>
                  </a:lnTo>
                  <a:lnTo>
                    <a:pt x="145" y="54"/>
                  </a:lnTo>
                  <a:lnTo>
                    <a:pt x="142" y="52"/>
                  </a:lnTo>
                  <a:lnTo>
                    <a:pt x="137" y="54"/>
                  </a:lnTo>
                  <a:lnTo>
                    <a:pt x="132" y="59"/>
                  </a:lnTo>
                  <a:lnTo>
                    <a:pt x="123" y="68"/>
                  </a:lnTo>
                  <a:lnTo>
                    <a:pt x="117" y="71"/>
                  </a:lnTo>
                  <a:lnTo>
                    <a:pt x="111" y="73"/>
                  </a:lnTo>
                  <a:lnTo>
                    <a:pt x="105" y="74"/>
                  </a:lnTo>
                  <a:lnTo>
                    <a:pt x="90" y="76"/>
                  </a:lnTo>
                  <a:lnTo>
                    <a:pt x="89" y="76"/>
                  </a:lnTo>
                  <a:lnTo>
                    <a:pt x="84" y="76"/>
                  </a:lnTo>
                  <a:lnTo>
                    <a:pt x="81" y="76"/>
                  </a:lnTo>
                  <a:lnTo>
                    <a:pt x="71" y="76"/>
                  </a:lnTo>
                  <a:lnTo>
                    <a:pt x="65" y="77"/>
                  </a:lnTo>
                  <a:lnTo>
                    <a:pt x="64" y="80"/>
                  </a:lnTo>
                  <a:lnTo>
                    <a:pt x="61" y="87"/>
                  </a:lnTo>
                  <a:lnTo>
                    <a:pt x="50" y="105"/>
                  </a:lnTo>
                  <a:lnTo>
                    <a:pt x="44" y="113"/>
                  </a:lnTo>
                  <a:lnTo>
                    <a:pt x="39" y="120"/>
                  </a:lnTo>
                  <a:lnTo>
                    <a:pt x="36" y="124"/>
                  </a:lnTo>
                  <a:lnTo>
                    <a:pt x="33" y="129"/>
                  </a:lnTo>
                  <a:lnTo>
                    <a:pt x="31" y="136"/>
                  </a:lnTo>
                  <a:lnTo>
                    <a:pt x="30" y="141"/>
                  </a:lnTo>
                  <a:lnTo>
                    <a:pt x="28" y="144"/>
                  </a:lnTo>
                  <a:lnTo>
                    <a:pt x="25" y="145"/>
                  </a:lnTo>
                  <a:lnTo>
                    <a:pt x="21" y="147"/>
                  </a:lnTo>
                  <a:lnTo>
                    <a:pt x="16" y="149"/>
                  </a:lnTo>
                  <a:lnTo>
                    <a:pt x="12" y="154"/>
                  </a:lnTo>
                  <a:lnTo>
                    <a:pt x="12" y="155"/>
                  </a:lnTo>
                  <a:lnTo>
                    <a:pt x="10" y="157"/>
                  </a:lnTo>
                  <a:lnTo>
                    <a:pt x="6" y="170"/>
                  </a:lnTo>
                  <a:lnTo>
                    <a:pt x="0" y="185"/>
                  </a:lnTo>
                  <a:lnTo>
                    <a:pt x="3" y="186"/>
                  </a:lnTo>
                  <a:lnTo>
                    <a:pt x="12" y="189"/>
                  </a:lnTo>
                  <a:lnTo>
                    <a:pt x="19" y="195"/>
                  </a:lnTo>
                  <a:lnTo>
                    <a:pt x="27" y="201"/>
                  </a:lnTo>
                  <a:lnTo>
                    <a:pt x="33" y="210"/>
                  </a:lnTo>
                  <a:lnTo>
                    <a:pt x="37" y="219"/>
                  </a:lnTo>
                  <a:lnTo>
                    <a:pt x="40" y="228"/>
                  </a:lnTo>
                  <a:lnTo>
                    <a:pt x="41" y="237"/>
                  </a:lnTo>
                  <a:lnTo>
                    <a:pt x="41" y="247"/>
                  </a:lnTo>
                  <a:lnTo>
                    <a:pt x="41" y="253"/>
                  </a:lnTo>
                  <a:lnTo>
                    <a:pt x="43" y="259"/>
                  </a:lnTo>
                  <a:lnTo>
                    <a:pt x="44" y="263"/>
                  </a:lnTo>
                  <a:lnTo>
                    <a:pt x="49" y="266"/>
                  </a:lnTo>
                  <a:lnTo>
                    <a:pt x="53" y="269"/>
                  </a:lnTo>
                  <a:lnTo>
                    <a:pt x="58" y="272"/>
                  </a:lnTo>
                  <a:lnTo>
                    <a:pt x="62" y="273"/>
                  </a:lnTo>
                  <a:lnTo>
                    <a:pt x="68" y="273"/>
                  </a:lnTo>
                  <a:lnTo>
                    <a:pt x="74" y="273"/>
                  </a:lnTo>
                  <a:lnTo>
                    <a:pt x="81" y="271"/>
                  </a:lnTo>
                  <a:lnTo>
                    <a:pt x="86" y="268"/>
                  </a:lnTo>
                  <a:lnTo>
                    <a:pt x="92" y="263"/>
                  </a:lnTo>
                  <a:lnTo>
                    <a:pt x="95" y="260"/>
                  </a:lnTo>
                  <a:lnTo>
                    <a:pt x="98" y="259"/>
                  </a:lnTo>
                  <a:lnTo>
                    <a:pt x="107" y="257"/>
                  </a:lnTo>
                  <a:lnTo>
                    <a:pt x="115" y="259"/>
                  </a:lnTo>
                  <a:lnTo>
                    <a:pt x="123" y="260"/>
                  </a:lnTo>
                  <a:lnTo>
                    <a:pt x="132" y="265"/>
                  </a:lnTo>
                  <a:lnTo>
                    <a:pt x="139" y="269"/>
                  </a:lnTo>
                  <a:lnTo>
                    <a:pt x="145" y="273"/>
                  </a:lnTo>
                  <a:lnTo>
                    <a:pt x="151" y="278"/>
                  </a:lnTo>
                  <a:lnTo>
                    <a:pt x="154" y="282"/>
                  </a:lnTo>
                  <a:lnTo>
                    <a:pt x="155" y="287"/>
                  </a:lnTo>
                  <a:lnTo>
                    <a:pt x="155" y="288"/>
                  </a:lnTo>
                  <a:lnTo>
                    <a:pt x="154" y="290"/>
                  </a:lnTo>
                  <a:lnTo>
                    <a:pt x="149" y="290"/>
                  </a:lnTo>
                  <a:lnTo>
                    <a:pt x="142" y="290"/>
                  </a:lnTo>
                  <a:lnTo>
                    <a:pt x="132" y="287"/>
                  </a:lnTo>
                  <a:lnTo>
                    <a:pt x="120" y="285"/>
                  </a:lnTo>
                  <a:lnTo>
                    <a:pt x="108" y="285"/>
                  </a:lnTo>
                  <a:lnTo>
                    <a:pt x="100" y="285"/>
                  </a:lnTo>
                  <a:lnTo>
                    <a:pt x="93" y="287"/>
                  </a:lnTo>
                  <a:lnTo>
                    <a:pt x="86" y="290"/>
                  </a:lnTo>
                  <a:lnTo>
                    <a:pt x="80" y="293"/>
                  </a:lnTo>
                  <a:lnTo>
                    <a:pt x="75" y="297"/>
                  </a:lnTo>
                  <a:lnTo>
                    <a:pt x="73" y="300"/>
                  </a:lnTo>
                  <a:lnTo>
                    <a:pt x="71" y="305"/>
                  </a:lnTo>
                  <a:lnTo>
                    <a:pt x="71" y="307"/>
                  </a:lnTo>
                  <a:lnTo>
                    <a:pt x="74" y="315"/>
                  </a:lnTo>
                  <a:lnTo>
                    <a:pt x="80" y="322"/>
                  </a:lnTo>
                  <a:lnTo>
                    <a:pt x="90" y="337"/>
                  </a:lnTo>
                  <a:lnTo>
                    <a:pt x="95" y="344"/>
                  </a:lnTo>
                  <a:lnTo>
                    <a:pt x="95" y="349"/>
                  </a:lnTo>
                  <a:lnTo>
                    <a:pt x="95" y="352"/>
                  </a:lnTo>
                  <a:lnTo>
                    <a:pt x="93" y="361"/>
                  </a:lnTo>
                  <a:lnTo>
                    <a:pt x="95" y="368"/>
                  </a:lnTo>
                  <a:lnTo>
                    <a:pt x="96" y="377"/>
                  </a:lnTo>
                  <a:lnTo>
                    <a:pt x="100" y="384"/>
                  </a:lnTo>
                  <a:lnTo>
                    <a:pt x="107" y="392"/>
                  </a:lnTo>
                  <a:lnTo>
                    <a:pt x="114" y="396"/>
                  </a:lnTo>
                  <a:lnTo>
                    <a:pt x="121" y="401"/>
                  </a:lnTo>
                  <a:lnTo>
                    <a:pt x="130" y="401"/>
                  </a:lnTo>
                  <a:lnTo>
                    <a:pt x="132" y="401"/>
                  </a:lnTo>
                  <a:lnTo>
                    <a:pt x="140" y="402"/>
                  </a:lnTo>
                  <a:lnTo>
                    <a:pt x="148" y="406"/>
                  </a:lnTo>
                  <a:lnTo>
                    <a:pt x="157" y="411"/>
                  </a:lnTo>
                  <a:lnTo>
                    <a:pt x="164" y="417"/>
                  </a:lnTo>
                  <a:lnTo>
                    <a:pt x="180" y="429"/>
                  </a:lnTo>
                  <a:lnTo>
                    <a:pt x="186" y="432"/>
                  </a:lnTo>
                  <a:lnTo>
                    <a:pt x="192" y="433"/>
                  </a:lnTo>
                  <a:lnTo>
                    <a:pt x="197" y="433"/>
                  </a:lnTo>
                  <a:lnTo>
                    <a:pt x="199" y="430"/>
                  </a:lnTo>
                  <a:lnTo>
                    <a:pt x="199" y="427"/>
                  </a:lnTo>
                  <a:lnTo>
                    <a:pt x="199" y="420"/>
                  </a:lnTo>
                  <a:lnTo>
                    <a:pt x="198" y="409"/>
                  </a:lnTo>
                  <a:lnTo>
                    <a:pt x="194" y="398"/>
                  </a:lnTo>
                  <a:lnTo>
                    <a:pt x="186" y="375"/>
                  </a:lnTo>
                  <a:lnTo>
                    <a:pt x="183" y="367"/>
                  </a:lnTo>
                  <a:lnTo>
                    <a:pt x="185" y="362"/>
                  </a:lnTo>
                  <a:lnTo>
                    <a:pt x="186" y="361"/>
                  </a:lnTo>
                  <a:lnTo>
                    <a:pt x="188" y="359"/>
                  </a:lnTo>
                  <a:lnTo>
                    <a:pt x="194" y="361"/>
                  </a:lnTo>
                  <a:lnTo>
                    <a:pt x="201" y="362"/>
                  </a:lnTo>
                  <a:lnTo>
                    <a:pt x="210" y="365"/>
                  </a:lnTo>
                  <a:lnTo>
                    <a:pt x="219" y="365"/>
                  </a:lnTo>
                  <a:lnTo>
                    <a:pt x="226" y="365"/>
                  </a:lnTo>
                  <a:lnTo>
                    <a:pt x="229" y="362"/>
                  </a:lnTo>
                  <a:lnTo>
                    <a:pt x="233" y="359"/>
                  </a:lnTo>
                  <a:lnTo>
                    <a:pt x="236" y="353"/>
                  </a:lnTo>
                  <a:lnTo>
                    <a:pt x="238" y="349"/>
                  </a:lnTo>
                  <a:lnTo>
                    <a:pt x="235" y="343"/>
                  </a:lnTo>
                  <a:lnTo>
                    <a:pt x="232" y="340"/>
                  </a:lnTo>
                  <a:lnTo>
                    <a:pt x="226" y="336"/>
                  </a:lnTo>
                  <a:lnTo>
                    <a:pt x="219" y="334"/>
                  </a:lnTo>
                  <a:lnTo>
                    <a:pt x="211" y="331"/>
                  </a:lnTo>
                  <a:lnTo>
                    <a:pt x="204" y="331"/>
                  </a:lnTo>
                  <a:lnTo>
                    <a:pt x="201" y="331"/>
                  </a:lnTo>
                  <a:lnTo>
                    <a:pt x="199" y="331"/>
                  </a:lnTo>
                  <a:lnTo>
                    <a:pt x="195" y="331"/>
                  </a:lnTo>
                  <a:lnTo>
                    <a:pt x="192" y="328"/>
                  </a:lnTo>
                  <a:lnTo>
                    <a:pt x="192" y="325"/>
                  </a:lnTo>
                  <a:lnTo>
                    <a:pt x="192" y="322"/>
                  </a:lnTo>
                  <a:lnTo>
                    <a:pt x="195" y="319"/>
                  </a:lnTo>
                  <a:lnTo>
                    <a:pt x="199" y="316"/>
                  </a:lnTo>
                  <a:lnTo>
                    <a:pt x="204" y="313"/>
                  </a:lnTo>
                  <a:lnTo>
                    <a:pt x="211" y="313"/>
                  </a:lnTo>
                  <a:lnTo>
                    <a:pt x="217" y="315"/>
                  </a:lnTo>
                  <a:lnTo>
                    <a:pt x="226" y="318"/>
                  </a:lnTo>
                  <a:lnTo>
                    <a:pt x="236" y="322"/>
                  </a:lnTo>
                  <a:lnTo>
                    <a:pt x="245" y="324"/>
                  </a:lnTo>
                  <a:lnTo>
                    <a:pt x="250" y="324"/>
                  </a:lnTo>
                  <a:lnTo>
                    <a:pt x="254" y="322"/>
                  </a:lnTo>
                  <a:lnTo>
                    <a:pt x="263" y="318"/>
                  </a:lnTo>
                  <a:lnTo>
                    <a:pt x="270" y="313"/>
                  </a:lnTo>
                  <a:lnTo>
                    <a:pt x="276" y="312"/>
                  </a:lnTo>
                  <a:lnTo>
                    <a:pt x="279" y="310"/>
                  </a:lnTo>
                  <a:lnTo>
                    <a:pt x="281" y="309"/>
                  </a:lnTo>
                  <a:lnTo>
                    <a:pt x="284" y="303"/>
                  </a:lnTo>
                  <a:lnTo>
                    <a:pt x="285" y="296"/>
                  </a:lnTo>
                  <a:lnTo>
                    <a:pt x="285" y="285"/>
                  </a:lnTo>
                  <a:lnTo>
                    <a:pt x="281" y="276"/>
                  </a:lnTo>
                  <a:lnTo>
                    <a:pt x="275" y="268"/>
                  </a:lnTo>
                  <a:lnTo>
                    <a:pt x="272" y="263"/>
                  </a:lnTo>
                  <a:lnTo>
                    <a:pt x="266" y="260"/>
                  </a:lnTo>
                  <a:lnTo>
                    <a:pt x="260" y="256"/>
                  </a:lnTo>
                  <a:lnTo>
                    <a:pt x="254" y="254"/>
                  </a:lnTo>
                  <a:lnTo>
                    <a:pt x="247" y="253"/>
                  </a:lnTo>
                  <a:lnTo>
                    <a:pt x="241" y="253"/>
                  </a:lnTo>
                  <a:lnTo>
                    <a:pt x="235" y="253"/>
                  </a:lnTo>
                  <a:lnTo>
                    <a:pt x="230" y="254"/>
                  </a:lnTo>
                  <a:lnTo>
                    <a:pt x="223" y="259"/>
                  </a:lnTo>
                  <a:lnTo>
                    <a:pt x="216" y="263"/>
                  </a:lnTo>
                  <a:lnTo>
                    <a:pt x="213" y="265"/>
                  </a:lnTo>
                  <a:lnTo>
                    <a:pt x="210" y="266"/>
                  </a:lnTo>
                  <a:lnTo>
                    <a:pt x="207" y="265"/>
                  </a:lnTo>
                  <a:lnTo>
                    <a:pt x="204" y="263"/>
                  </a:lnTo>
                  <a:lnTo>
                    <a:pt x="195" y="256"/>
                  </a:lnTo>
                  <a:lnTo>
                    <a:pt x="189" y="248"/>
                  </a:lnTo>
                  <a:lnTo>
                    <a:pt x="188" y="246"/>
                  </a:lnTo>
                  <a:lnTo>
                    <a:pt x="189" y="243"/>
                  </a:lnTo>
                  <a:lnTo>
                    <a:pt x="189" y="241"/>
                  </a:lnTo>
                  <a:lnTo>
                    <a:pt x="192" y="238"/>
                  </a:lnTo>
                  <a:lnTo>
                    <a:pt x="198" y="237"/>
                  </a:lnTo>
                  <a:lnTo>
                    <a:pt x="204" y="234"/>
                  </a:lnTo>
                  <a:lnTo>
                    <a:pt x="211" y="231"/>
                  </a:lnTo>
                  <a:lnTo>
                    <a:pt x="216" y="226"/>
                  </a:lnTo>
                  <a:lnTo>
                    <a:pt x="217" y="222"/>
                  </a:lnTo>
                  <a:lnTo>
                    <a:pt x="219" y="219"/>
                  </a:lnTo>
                  <a:lnTo>
                    <a:pt x="217" y="210"/>
                  </a:lnTo>
                  <a:lnTo>
                    <a:pt x="213" y="201"/>
                  </a:lnTo>
                  <a:lnTo>
                    <a:pt x="205" y="191"/>
                  </a:lnTo>
                  <a:lnTo>
                    <a:pt x="197" y="181"/>
                  </a:lnTo>
                  <a:lnTo>
                    <a:pt x="177" y="160"/>
                  </a:lnTo>
                  <a:lnTo>
                    <a:pt x="161" y="139"/>
                  </a:lnTo>
                  <a:lnTo>
                    <a:pt x="158" y="133"/>
                  </a:lnTo>
                  <a:lnTo>
                    <a:pt x="157" y="127"/>
                  </a:lnTo>
                  <a:lnTo>
                    <a:pt x="158" y="123"/>
                  </a:lnTo>
                  <a:lnTo>
                    <a:pt x="160" y="118"/>
                  </a:lnTo>
                  <a:lnTo>
                    <a:pt x="164" y="116"/>
                  </a:lnTo>
                  <a:lnTo>
                    <a:pt x="168" y="113"/>
                  </a:lnTo>
                  <a:lnTo>
                    <a:pt x="174" y="111"/>
                  </a:lnTo>
                  <a:lnTo>
                    <a:pt x="179" y="111"/>
                  </a:lnTo>
                  <a:lnTo>
                    <a:pt x="185" y="111"/>
                  </a:lnTo>
                  <a:lnTo>
                    <a:pt x="191" y="113"/>
                  </a:lnTo>
                  <a:lnTo>
                    <a:pt x="195" y="116"/>
                  </a:lnTo>
                  <a:lnTo>
                    <a:pt x="198" y="120"/>
                  </a:lnTo>
                  <a:lnTo>
                    <a:pt x="202" y="126"/>
                  </a:lnTo>
                  <a:lnTo>
                    <a:pt x="210" y="130"/>
                  </a:lnTo>
                  <a:lnTo>
                    <a:pt x="217" y="133"/>
                  </a:lnTo>
                  <a:lnTo>
                    <a:pt x="226" y="133"/>
                  </a:lnTo>
                  <a:lnTo>
                    <a:pt x="241" y="132"/>
                  </a:lnTo>
                  <a:lnTo>
                    <a:pt x="254" y="127"/>
                  </a:lnTo>
                  <a:lnTo>
                    <a:pt x="257" y="126"/>
                  </a:lnTo>
                  <a:lnTo>
                    <a:pt x="259" y="124"/>
                  </a:lnTo>
                  <a:lnTo>
                    <a:pt x="259" y="118"/>
                  </a:lnTo>
                  <a:lnTo>
                    <a:pt x="257" y="111"/>
                  </a:lnTo>
                  <a:lnTo>
                    <a:pt x="255" y="104"/>
                  </a:lnTo>
                  <a:lnTo>
                    <a:pt x="254" y="95"/>
                  </a:lnTo>
                  <a:lnTo>
                    <a:pt x="254" y="87"/>
                  </a:lnTo>
                  <a:lnTo>
                    <a:pt x="255" y="84"/>
                  </a:lnTo>
                  <a:lnTo>
                    <a:pt x="259" y="80"/>
                  </a:lnTo>
                  <a:lnTo>
                    <a:pt x="262" y="77"/>
                  </a:lnTo>
                  <a:lnTo>
                    <a:pt x="267" y="74"/>
                  </a:lnTo>
                  <a:lnTo>
                    <a:pt x="276" y="71"/>
                  </a:lnTo>
                  <a:lnTo>
                    <a:pt x="285" y="71"/>
                  </a:lnTo>
                  <a:lnTo>
                    <a:pt x="289" y="71"/>
                  </a:lnTo>
                  <a:lnTo>
                    <a:pt x="294" y="73"/>
                  </a:lnTo>
                  <a:lnTo>
                    <a:pt x="300" y="79"/>
                  </a:lnTo>
                  <a:lnTo>
                    <a:pt x="304" y="84"/>
                  </a:lnTo>
                  <a:lnTo>
                    <a:pt x="307" y="87"/>
                  </a:lnTo>
                  <a:lnTo>
                    <a:pt x="310" y="89"/>
                  </a:lnTo>
                  <a:lnTo>
                    <a:pt x="312" y="89"/>
                  </a:lnTo>
                  <a:lnTo>
                    <a:pt x="316" y="87"/>
                  </a:lnTo>
                  <a:lnTo>
                    <a:pt x="320" y="84"/>
                  </a:lnTo>
                  <a:lnTo>
                    <a:pt x="329" y="76"/>
                  </a:lnTo>
                  <a:lnTo>
                    <a:pt x="335" y="71"/>
                  </a:lnTo>
                  <a:lnTo>
                    <a:pt x="344" y="67"/>
                  </a:lnTo>
                  <a:lnTo>
                    <a:pt x="353" y="64"/>
                  </a:lnTo>
                  <a:lnTo>
                    <a:pt x="363" y="62"/>
                  </a:lnTo>
                  <a:lnTo>
                    <a:pt x="369" y="62"/>
                  </a:lnTo>
                  <a:lnTo>
                    <a:pt x="377" y="64"/>
                  </a:lnTo>
                  <a:lnTo>
                    <a:pt x="388" y="70"/>
                  </a:lnTo>
                  <a:lnTo>
                    <a:pt x="400" y="77"/>
                  </a:lnTo>
                  <a:lnTo>
                    <a:pt x="411" y="84"/>
                  </a:lnTo>
                  <a:lnTo>
                    <a:pt x="422" y="73"/>
                  </a:lnTo>
                  <a:lnTo>
                    <a:pt x="425" y="67"/>
                  </a:lnTo>
                  <a:lnTo>
                    <a:pt x="427" y="61"/>
                  </a:lnTo>
                  <a:lnTo>
                    <a:pt x="428" y="58"/>
                  </a:lnTo>
                  <a:lnTo>
                    <a:pt x="430" y="55"/>
                  </a:lnTo>
                  <a:lnTo>
                    <a:pt x="434" y="51"/>
                  </a:lnTo>
                  <a:lnTo>
                    <a:pt x="439" y="45"/>
                  </a:lnTo>
                  <a:lnTo>
                    <a:pt x="445" y="39"/>
                  </a:lnTo>
                  <a:lnTo>
                    <a:pt x="446" y="34"/>
                  </a:lnTo>
                  <a:lnTo>
                    <a:pt x="448" y="28"/>
                  </a:lnTo>
                  <a:lnTo>
                    <a:pt x="446" y="15"/>
                  </a:lnTo>
                  <a:close/>
                  <a:moveTo>
                    <a:pt x="257" y="508"/>
                  </a:moveTo>
                  <a:lnTo>
                    <a:pt x="250" y="508"/>
                  </a:lnTo>
                  <a:lnTo>
                    <a:pt x="242" y="511"/>
                  </a:lnTo>
                  <a:lnTo>
                    <a:pt x="235" y="514"/>
                  </a:lnTo>
                  <a:lnTo>
                    <a:pt x="230" y="519"/>
                  </a:lnTo>
                  <a:lnTo>
                    <a:pt x="226" y="523"/>
                  </a:lnTo>
                  <a:lnTo>
                    <a:pt x="225" y="527"/>
                  </a:lnTo>
                  <a:lnTo>
                    <a:pt x="226" y="530"/>
                  </a:lnTo>
                  <a:lnTo>
                    <a:pt x="229" y="532"/>
                  </a:lnTo>
                  <a:lnTo>
                    <a:pt x="239" y="533"/>
                  </a:lnTo>
                  <a:lnTo>
                    <a:pt x="250" y="538"/>
                  </a:lnTo>
                  <a:lnTo>
                    <a:pt x="275" y="547"/>
                  </a:lnTo>
                  <a:lnTo>
                    <a:pt x="303" y="554"/>
                  </a:lnTo>
                  <a:lnTo>
                    <a:pt x="318" y="557"/>
                  </a:lnTo>
                  <a:lnTo>
                    <a:pt x="332" y="559"/>
                  </a:lnTo>
                  <a:lnTo>
                    <a:pt x="335" y="559"/>
                  </a:lnTo>
                  <a:lnTo>
                    <a:pt x="350" y="559"/>
                  </a:lnTo>
                  <a:lnTo>
                    <a:pt x="366" y="556"/>
                  </a:lnTo>
                  <a:lnTo>
                    <a:pt x="383" y="553"/>
                  </a:lnTo>
                  <a:lnTo>
                    <a:pt x="396" y="548"/>
                  </a:lnTo>
                  <a:lnTo>
                    <a:pt x="409" y="544"/>
                  </a:lnTo>
                  <a:lnTo>
                    <a:pt x="418" y="538"/>
                  </a:lnTo>
                  <a:lnTo>
                    <a:pt x="425" y="533"/>
                  </a:lnTo>
                  <a:lnTo>
                    <a:pt x="427" y="532"/>
                  </a:lnTo>
                  <a:lnTo>
                    <a:pt x="427" y="529"/>
                  </a:lnTo>
                  <a:lnTo>
                    <a:pt x="425" y="526"/>
                  </a:lnTo>
                  <a:lnTo>
                    <a:pt x="422" y="526"/>
                  </a:lnTo>
                  <a:lnTo>
                    <a:pt x="411" y="527"/>
                  </a:lnTo>
                  <a:lnTo>
                    <a:pt x="396" y="529"/>
                  </a:lnTo>
                  <a:lnTo>
                    <a:pt x="390" y="529"/>
                  </a:lnTo>
                  <a:lnTo>
                    <a:pt x="383" y="526"/>
                  </a:lnTo>
                  <a:lnTo>
                    <a:pt x="378" y="525"/>
                  </a:lnTo>
                  <a:lnTo>
                    <a:pt x="374" y="523"/>
                  </a:lnTo>
                  <a:lnTo>
                    <a:pt x="357" y="523"/>
                  </a:lnTo>
                  <a:lnTo>
                    <a:pt x="340" y="523"/>
                  </a:lnTo>
                  <a:lnTo>
                    <a:pt x="320" y="523"/>
                  </a:lnTo>
                  <a:lnTo>
                    <a:pt x="306" y="523"/>
                  </a:lnTo>
                  <a:lnTo>
                    <a:pt x="291" y="522"/>
                  </a:lnTo>
                  <a:lnTo>
                    <a:pt x="281" y="519"/>
                  </a:lnTo>
                  <a:lnTo>
                    <a:pt x="275" y="517"/>
                  </a:lnTo>
                  <a:lnTo>
                    <a:pt x="272" y="514"/>
                  </a:lnTo>
                  <a:lnTo>
                    <a:pt x="269" y="511"/>
                  </a:lnTo>
                  <a:lnTo>
                    <a:pt x="264" y="51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14" name="Freeform: Shape 297">
              <a:extLst>
                <a:ext uri="{FF2B5EF4-FFF2-40B4-BE49-F238E27FC236}">
                  <a16:creationId xmlns:a16="http://schemas.microsoft.com/office/drawing/2014/main" id="{3127A919-DD83-084D-BDFA-F8887184E004}"/>
                </a:ext>
              </a:extLst>
            </p:cNvPr>
            <p:cNvSpPr/>
            <p:nvPr/>
          </p:nvSpPr>
          <p:spPr>
            <a:xfrm>
              <a:off x="4917600" y="2064240"/>
              <a:ext cx="160920" cy="155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8" h="433">
                  <a:moveTo>
                    <a:pt x="442" y="0"/>
                  </a:moveTo>
                  <a:lnTo>
                    <a:pt x="442" y="0"/>
                  </a:lnTo>
                  <a:lnTo>
                    <a:pt x="427" y="3"/>
                  </a:lnTo>
                  <a:lnTo>
                    <a:pt x="415" y="8"/>
                  </a:lnTo>
                  <a:lnTo>
                    <a:pt x="415" y="8"/>
                  </a:lnTo>
                  <a:lnTo>
                    <a:pt x="409" y="12"/>
                  </a:lnTo>
                  <a:lnTo>
                    <a:pt x="408" y="14"/>
                  </a:lnTo>
                  <a:lnTo>
                    <a:pt x="408" y="17"/>
                  </a:lnTo>
                  <a:lnTo>
                    <a:pt x="408" y="17"/>
                  </a:lnTo>
                  <a:lnTo>
                    <a:pt x="409" y="21"/>
                  </a:lnTo>
                  <a:lnTo>
                    <a:pt x="408" y="24"/>
                  </a:lnTo>
                  <a:lnTo>
                    <a:pt x="408" y="24"/>
                  </a:lnTo>
                  <a:lnTo>
                    <a:pt x="405" y="27"/>
                  </a:lnTo>
                  <a:lnTo>
                    <a:pt x="400" y="30"/>
                  </a:lnTo>
                  <a:lnTo>
                    <a:pt x="400" y="30"/>
                  </a:lnTo>
                  <a:lnTo>
                    <a:pt x="400" y="30"/>
                  </a:lnTo>
                  <a:lnTo>
                    <a:pt x="400" y="30"/>
                  </a:lnTo>
                  <a:lnTo>
                    <a:pt x="400" y="30"/>
                  </a:lnTo>
                  <a:lnTo>
                    <a:pt x="391" y="33"/>
                  </a:lnTo>
                  <a:lnTo>
                    <a:pt x="381" y="33"/>
                  </a:lnTo>
                  <a:lnTo>
                    <a:pt x="381" y="33"/>
                  </a:lnTo>
                  <a:lnTo>
                    <a:pt x="378" y="33"/>
                  </a:lnTo>
                  <a:lnTo>
                    <a:pt x="378" y="33"/>
                  </a:lnTo>
                  <a:lnTo>
                    <a:pt x="352" y="30"/>
                  </a:lnTo>
                  <a:lnTo>
                    <a:pt x="334" y="28"/>
                  </a:lnTo>
                  <a:lnTo>
                    <a:pt x="318" y="24"/>
                  </a:lnTo>
                  <a:lnTo>
                    <a:pt x="318" y="24"/>
                  </a:lnTo>
                  <a:lnTo>
                    <a:pt x="306" y="21"/>
                  </a:lnTo>
                  <a:lnTo>
                    <a:pt x="306" y="21"/>
                  </a:lnTo>
                  <a:lnTo>
                    <a:pt x="300" y="20"/>
                  </a:lnTo>
                  <a:lnTo>
                    <a:pt x="292" y="18"/>
                  </a:lnTo>
                  <a:lnTo>
                    <a:pt x="270" y="17"/>
                  </a:lnTo>
                  <a:lnTo>
                    <a:pt x="270" y="17"/>
                  </a:lnTo>
                  <a:lnTo>
                    <a:pt x="241" y="18"/>
                  </a:lnTo>
                  <a:lnTo>
                    <a:pt x="214" y="20"/>
                  </a:lnTo>
                  <a:lnTo>
                    <a:pt x="214" y="20"/>
                  </a:lnTo>
                  <a:lnTo>
                    <a:pt x="211" y="20"/>
                  </a:lnTo>
                  <a:lnTo>
                    <a:pt x="210" y="23"/>
                  </a:lnTo>
                  <a:lnTo>
                    <a:pt x="210" y="23"/>
                  </a:lnTo>
                  <a:lnTo>
                    <a:pt x="207" y="27"/>
                  </a:lnTo>
                  <a:lnTo>
                    <a:pt x="199" y="31"/>
                  </a:lnTo>
                  <a:lnTo>
                    <a:pt x="182" y="42"/>
                  </a:lnTo>
                  <a:lnTo>
                    <a:pt x="163" y="51"/>
                  </a:lnTo>
                  <a:lnTo>
                    <a:pt x="154" y="52"/>
                  </a:lnTo>
                  <a:lnTo>
                    <a:pt x="148" y="54"/>
                  </a:lnTo>
                  <a:lnTo>
                    <a:pt x="148" y="54"/>
                  </a:lnTo>
                  <a:lnTo>
                    <a:pt x="145" y="54"/>
                  </a:lnTo>
                  <a:lnTo>
                    <a:pt x="145" y="54"/>
                  </a:lnTo>
                  <a:lnTo>
                    <a:pt x="142" y="52"/>
                  </a:lnTo>
                  <a:lnTo>
                    <a:pt x="142" y="52"/>
                  </a:lnTo>
                  <a:lnTo>
                    <a:pt x="137" y="54"/>
                  </a:lnTo>
                  <a:lnTo>
                    <a:pt x="137" y="54"/>
                  </a:lnTo>
                  <a:lnTo>
                    <a:pt x="132" y="59"/>
                  </a:lnTo>
                  <a:lnTo>
                    <a:pt x="123" y="68"/>
                  </a:lnTo>
                  <a:lnTo>
                    <a:pt x="123" y="68"/>
                  </a:lnTo>
                  <a:lnTo>
                    <a:pt x="117" y="71"/>
                  </a:lnTo>
                  <a:lnTo>
                    <a:pt x="111" y="73"/>
                  </a:lnTo>
                  <a:lnTo>
                    <a:pt x="111" y="73"/>
                  </a:lnTo>
                  <a:lnTo>
                    <a:pt x="105" y="74"/>
                  </a:lnTo>
                  <a:lnTo>
                    <a:pt x="105" y="74"/>
                  </a:lnTo>
                  <a:lnTo>
                    <a:pt x="90" y="76"/>
                  </a:lnTo>
                  <a:lnTo>
                    <a:pt x="90" y="76"/>
                  </a:lnTo>
                  <a:lnTo>
                    <a:pt x="89" y="76"/>
                  </a:lnTo>
                  <a:lnTo>
                    <a:pt x="89" y="76"/>
                  </a:lnTo>
                  <a:lnTo>
                    <a:pt x="84" y="76"/>
                  </a:lnTo>
                  <a:lnTo>
                    <a:pt x="84" y="76"/>
                  </a:lnTo>
                  <a:lnTo>
                    <a:pt x="81" y="76"/>
                  </a:lnTo>
                  <a:lnTo>
                    <a:pt x="81" y="76"/>
                  </a:lnTo>
                  <a:lnTo>
                    <a:pt x="71" y="76"/>
                  </a:lnTo>
                  <a:lnTo>
                    <a:pt x="65" y="77"/>
                  </a:lnTo>
                  <a:lnTo>
                    <a:pt x="65" y="77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1" y="87"/>
                  </a:lnTo>
                  <a:lnTo>
                    <a:pt x="61" y="87"/>
                  </a:lnTo>
                  <a:lnTo>
                    <a:pt x="50" y="105"/>
                  </a:lnTo>
                  <a:lnTo>
                    <a:pt x="44" y="113"/>
                  </a:lnTo>
                  <a:lnTo>
                    <a:pt x="39" y="120"/>
                  </a:lnTo>
                  <a:lnTo>
                    <a:pt x="39" y="120"/>
                  </a:lnTo>
                  <a:lnTo>
                    <a:pt x="36" y="124"/>
                  </a:lnTo>
                  <a:lnTo>
                    <a:pt x="33" y="129"/>
                  </a:lnTo>
                  <a:lnTo>
                    <a:pt x="31" y="136"/>
                  </a:lnTo>
                  <a:lnTo>
                    <a:pt x="31" y="136"/>
                  </a:lnTo>
                  <a:lnTo>
                    <a:pt x="30" y="141"/>
                  </a:lnTo>
                  <a:lnTo>
                    <a:pt x="28" y="144"/>
                  </a:lnTo>
                  <a:lnTo>
                    <a:pt x="25" y="145"/>
                  </a:lnTo>
                  <a:lnTo>
                    <a:pt x="21" y="147"/>
                  </a:lnTo>
                  <a:lnTo>
                    <a:pt x="21" y="147"/>
                  </a:lnTo>
                  <a:lnTo>
                    <a:pt x="16" y="149"/>
                  </a:lnTo>
                  <a:lnTo>
                    <a:pt x="12" y="154"/>
                  </a:lnTo>
                  <a:lnTo>
                    <a:pt x="12" y="154"/>
                  </a:lnTo>
                  <a:lnTo>
                    <a:pt x="12" y="155"/>
                  </a:lnTo>
                  <a:lnTo>
                    <a:pt x="12" y="155"/>
                  </a:lnTo>
                  <a:lnTo>
                    <a:pt x="12" y="155"/>
                  </a:lnTo>
                  <a:lnTo>
                    <a:pt x="10" y="157"/>
                  </a:lnTo>
                  <a:lnTo>
                    <a:pt x="10" y="157"/>
                  </a:lnTo>
                  <a:lnTo>
                    <a:pt x="10" y="157"/>
                  </a:lnTo>
                  <a:lnTo>
                    <a:pt x="10" y="157"/>
                  </a:lnTo>
                  <a:lnTo>
                    <a:pt x="10" y="157"/>
                  </a:lnTo>
                  <a:lnTo>
                    <a:pt x="6" y="170"/>
                  </a:lnTo>
                  <a:lnTo>
                    <a:pt x="0" y="185"/>
                  </a:lnTo>
                  <a:lnTo>
                    <a:pt x="3" y="186"/>
                  </a:lnTo>
                  <a:lnTo>
                    <a:pt x="3" y="186"/>
                  </a:lnTo>
                  <a:lnTo>
                    <a:pt x="12" y="189"/>
                  </a:lnTo>
                  <a:lnTo>
                    <a:pt x="19" y="195"/>
                  </a:lnTo>
                  <a:lnTo>
                    <a:pt x="27" y="201"/>
                  </a:lnTo>
                  <a:lnTo>
                    <a:pt x="33" y="210"/>
                  </a:lnTo>
                  <a:lnTo>
                    <a:pt x="37" y="219"/>
                  </a:lnTo>
                  <a:lnTo>
                    <a:pt x="40" y="228"/>
                  </a:lnTo>
                  <a:lnTo>
                    <a:pt x="41" y="237"/>
                  </a:lnTo>
                  <a:lnTo>
                    <a:pt x="41" y="247"/>
                  </a:lnTo>
                  <a:lnTo>
                    <a:pt x="41" y="247"/>
                  </a:lnTo>
                  <a:lnTo>
                    <a:pt x="41" y="253"/>
                  </a:lnTo>
                  <a:lnTo>
                    <a:pt x="43" y="259"/>
                  </a:lnTo>
                  <a:lnTo>
                    <a:pt x="44" y="263"/>
                  </a:lnTo>
                  <a:lnTo>
                    <a:pt x="49" y="266"/>
                  </a:lnTo>
                  <a:lnTo>
                    <a:pt x="53" y="269"/>
                  </a:lnTo>
                  <a:lnTo>
                    <a:pt x="58" y="272"/>
                  </a:lnTo>
                  <a:lnTo>
                    <a:pt x="62" y="273"/>
                  </a:lnTo>
                  <a:lnTo>
                    <a:pt x="68" y="273"/>
                  </a:lnTo>
                  <a:lnTo>
                    <a:pt x="68" y="273"/>
                  </a:lnTo>
                  <a:lnTo>
                    <a:pt x="74" y="273"/>
                  </a:lnTo>
                  <a:lnTo>
                    <a:pt x="81" y="271"/>
                  </a:lnTo>
                  <a:lnTo>
                    <a:pt x="86" y="268"/>
                  </a:lnTo>
                  <a:lnTo>
                    <a:pt x="92" y="263"/>
                  </a:lnTo>
                  <a:lnTo>
                    <a:pt x="92" y="263"/>
                  </a:lnTo>
                  <a:lnTo>
                    <a:pt x="95" y="260"/>
                  </a:lnTo>
                  <a:lnTo>
                    <a:pt x="98" y="259"/>
                  </a:lnTo>
                  <a:lnTo>
                    <a:pt x="107" y="257"/>
                  </a:lnTo>
                  <a:lnTo>
                    <a:pt x="107" y="257"/>
                  </a:lnTo>
                  <a:lnTo>
                    <a:pt x="115" y="259"/>
                  </a:lnTo>
                  <a:lnTo>
                    <a:pt x="123" y="260"/>
                  </a:lnTo>
                  <a:lnTo>
                    <a:pt x="132" y="265"/>
                  </a:lnTo>
                  <a:lnTo>
                    <a:pt x="139" y="269"/>
                  </a:lnTo>
                  <a:lnTo>
                    <a:pt x="145" y="273"/>
                  </a:lnTo>
                  <a:lnTo>
                    <a:pt x="151" y="278"/>
                  </a:lnTo>
                  <a:lnTo>
                    <a:pt x="154" y="282"/>
                  </a:lnTo>
                  <a:lnTo>
                    <a:pt x="155" y="287"/>
                  </a:lnTo>
                  <a:lnTo>
                    <a:pt x="155" y="287"/>
                  </a:lnTo>
                  <a:lnTo>
                    <a:pt x="155" y="288"/>
                  </a:lnTo>
                  <a:lnTo>
                    <a:pt x="154" y="290"/>
                  </a:lnTo>
                  <a:lnTo>
                    <a:pt x="149" y="290"/>
                  </a:lnTo>
                  <a:lnTo>
                    <a:pt x="149" y="290"/>
                  </a:lnTo>
                  <a:lnTo>
                    <a:pt x="142" y="290"/>
                  </a:lnTo>
                  <a:lnTo>
                    <a:pt x="132" y="287"/>
                  </a:lnTo>
                  <a:lnTo>
                    <a:pt x="132" y="287"/>
                  </a:lnTo>
                  <a:lnTo>
                    <a:pt x="120" y="285"/>
                  </a:lnTo>
                  <a:lnTo>
                    <a:pt x="108" y="285"/>
                  </a:lnTo>
                  <a:lnTo>
                    <a:pt x="108" y="285"/>
                  </a:lnTo>
                  <a:lnTo>
                    <a:pt x="100" y="285"/>
                  </a:lnTo>
                  <a:lnTo>
                    <a:pt x="93" y="287"/>
                  </a:lnTo>
                  <a:lnTo>
                    <a:pt x="86" y="290"/>
                  </a:lnTo>
                  <a:lnTo>
                    <a:pt x="80" y="293"/>
                  </a:lnTo>
                  <a:lnTo>
                    <a:pt x="80" y="293"/>
                  </a:lnTo>
                  <a:lnTo>
                    <a:pt x="75" y="297"/>
                  </a:lnTo>
                  <a:lnTo>
                    <a:pt x="73" y="300"/>
                  </a:lnTo>
                  <a:lnTo>
                    <a:pt x="71" y="305"/>
                  </a:lnTo>
                  <a:lnTo>
                    <a:pt x="71" y="307"/>
                  </a:lnTo>
                  <a:lnTo>
                    <a:pt x="74" y="315"/>
                  </a:lnTo>
                  <a:lnTo>
                    <a:pt x="80" y="322"/>
                  </a:lnTo>
                  <a:lnTo>
                    <a:pt x="90" y="337"/>
                  </a:lnTo>
                  <a:lnTo>
                    <a:pt x="95" y="344"/>
                  </a:lnTo>
                  <a:lnTo>
                    <a:pt x="95" y="349"/>
                  </a:lnTo>
                  <a:lnTo>
                    <a:pt x="95" y="352"/>
                  </a:lnTo>
                  <a:lnTo>
                    <a:pt x="95" y="352"/>
                  </a:lnTo>
                  <a:lnTo>
                    <a:pt x="93" y="361"/>
                  </a:lnTo>
                  <a:lnTo>
                    <a:pt x="95" y="368"/>
                  </a:lnTo>
                  <a:lnTo>
                    <a:pt x="96" y="377"/>
                  </a:lnTo>
                  <a:lnTo>
                    <a:pt x="100" y="384"/>
                  </a:lnTo>
                  <a:lnTo>
                    <a:pt x="107" y="392"/>
                  </a:lnTo>
                  <a:lnTo>
                    <a:pt x="114" y="396"/>
                  </a:lnTo>
                  <a:lnTo>
                    <a:pt x="121" y="401"/>
                  </a:lnTo>
                  <a:lnTo>
                    <a:pt x="130" y="401"/>
                  </a:lnTo>
                  <a:lnTo>
                    <a:pt x="130" y="401"/>
                  </a:lnTo>
                  <a:lnTo>
                    <a:pt x="132" y="401"/>
                  </a:lnTo>
                  <a:lnTo>
                    <a:pt x="132" y="401"/>
                  </a:lnTo>
                  <a:lnTo>
                    <a:pt x="132" y="401"/>
                  </a:lnTo>
                  <a:lnTo>
                    <a:pt x="132" y="401"/>
                  </a:lnTo>
                  <a:lnTo>
                    <a:pt x="140" y="402"/>
                  </a:lnTo>
                  <a:lnTo>
                    <a:pt x="148" y="406"/>
                  </a:lnTo>
                  <a:lnTo>
                    <a:pt x="157" y="411"/>
                  </a:lnTo>
                  <a:lnTo>
                    <a:pt x="164" y="417"/>
                  </a:lnTo>
                  <a:lnTo>
                    <a:pt x="164" y="417"/>
                  </a:lnTo>
                  <a:lnTo>
                    <a:pt x="180" y="429"/>
                  </a:lnTo>
                  <a:lnTo>
                    <a:pt x="186" y="432"/>
                  </a:lnTo>
                  <a:lnTo>
                    <a:pt x="192" y="433"/>
                  </a:lnTo>
                  <a:lnTo>
                    <a:pt x="192" y="433"/>
                  </a:lnTo>
                  <a:lnTo>
                    <a:pt x="197" y="433"/>
                  </a:lnTo>
                  <a:lnTo>
                    <a:pt x="197" y="433"/>
                  </a:lnTo>
                  <a:lnTo>
                    <a:pt x="199" y="430"/>
                  </a:lnTo>
                  <a:lnTo>
                    <a:pt x="199" y="427"/>
                  </a:lnTo>
                  <a:lnTo>
                    <a:pt x="199" y="420"/>
                  </a:lnTo>
                  <a:lnTo>
                    <a:pt x="198" y="409"/>
                  </a:lnTo>
                  <a:lnTo>
                    <a:pt x="194" y="398"/>
                  </a:lnTo>
                  <a:lnTo>
                    <a:pt x="186" y="375"/>
                  </a:lnTo>
                  <a:lnTo>
                    <a:pt x="183" y="367"/>
                  </a:lnTo>
                  <a:lnTo>
                    <a:pt x="185" y="362"/>
                  </a:lnTo>
                  <a:lnTo>
                    <a:pt x="185" y="362"/>
                  </a:lnTo>
                  <a:lnTo>
                    <a:pt x="186" y="361"/>
                  </a:lnTo>
                  <a:lnTo>
                    <a:pt x="188" y="359"/>
                  </a:lnTo>
                  <a:lnTo>
                    <a:pt x="188" y="359"/>
                  </a:lnTo>
                  <a:lnTo>
                    <a:pt x="194" y="361"/>
                  </a:lnTo>
                  <a:lnTo>
                    <a:pt x="201" y="362"/>
                  </a:lnTo>
                  <a:lnTo>
                    <a:pt x="201" y="362"/>
                  </a:lnTo>
                  <a:lnTo>
                    <a:pt x="210" y="365"/>
                  </a:lnTo>
                  <a:lnTo>
                    <a:pt x="219" y="365"/>
                  </a:lnTo>
                  <a:lnTo>
                    <a:pt x="219" y="365"/>
                  </a:lnTo>
                  <a:lnTo>
                    <a:pt x="226" y="365"/>
                  </a:lnTo>
                  <a:lnTo>
                    <a:pt x="229" y="362"/>
                  </a:lnTo>
                  <a:lnTo>
                    <a:pt x="233" y="359"/>
                  </a:lnTo>
                  <a:lnTo>
                    <a:pt x="233" y="359"/>
                  </a:lnTo>
                  <a:lnTo>
                    <a:pt x="236" y="353"/>
                  </a:lnTo>
                  <a:lnTo>
                    <a:pt x="238" y="349"/>
                  </a:lnTo>
                  <a:lnTo>
                    <a:pt x="235" y="343"/>
                  </a:lnTo>
                  <a:lnTo>
                    <a:pt x="232" y="340"/>
                  </a:lnTo>
                  <a:lnTo>
                    <a:pt x="226" y="336"/>
                  </a:lnTo>
                  <a:lnTo>
                    <a:pt x="219" y="334"/>
                  </a:lnTo>
                  <a:lnTo>
                    <a:pt x="211" y="331"/>
                  </a:lnTo>
                  <a:lnTo>
                    <a:pt x="204" y="331"/>
                  </a:lnTo>
                  <a:lnTo>
                    <a:pt x="204" y="331"/>
                  </a:lnTo>
                  <a:lnTo>
                    <a:pt x="201" y="331"/>
                  </a:lnTo>
                  <a:lnTo>
                    <a:pt x="201" y="331"/>
                  </a:lnTo>
                  <a:lnTo>
                    <a:pt x="199" y="331"/>
                  </a:lnTo>
                  <a:lnTo>
                    <a:pt x="199" y="331"/>
                  </a:lnTo>
                  <a:lnTo>
                    <a:pt x="195" y="331"/>
                  </a:lnTo>
                  <a:lnTo>
                    <a:pt x="192" y="328"/>
                  </a:lnTo>
                  <a:lnTo>
                    <a:pt x="192" y="325"/>
                  </a:lnTo>
                  <a:lnTo>
                    <a:pt x="192" y="322"/>
                  </a:lnTo>
                  <a:lnTo>
                    <a:pt x="192" y="322"/>
                  </a:lnTo>
                  <a:lnTo>
                    <a:pt x="195" y="319"/>
                  </a:lnTo>
                  <a:lnTo>
                    <a:pt x="199" y="316"/>
                  </a:lnTo>
                  <a:lnTo>
                    <a:pt x="204" y="313"/>
                  </a:lnTo>
                  <a:lnTo>
                    <a:pt x="211" y="313"/>
                  </a:lnTo>
                  <a:lnTo>
                    <a:pt x="211" y="313"/>
                  </a:lnTo>
                  <a:lnTo>
                    <a:pt x="217" y="315"/>
                  </a:lnTo>
                  <a:lnTo>
                    <a:pt x="226" y="318"/>
                  </a:lnTo>
                  <a:lnTo>
                    <a:pt x="226" y="318"/>
                  </a:lnTo>
                  <a:lnTo>
                    <a:pt x="236" y="322"/>
                  </a:lnTo>
                  <a:lnTo>
                    <a:pt x="245" y="324"/>
                  </a:lnTo>
                  <a:lnTo>
                    <a:pt x="245" y="324"/>
                  </a:lnTo>
                  <a:lnTo>
                    <a:pt x="250" y="324"/>
                  </a:lnTo>
                  <a:lnTo>
                    <a:pt x="254" y="322"/>
                  </a:lnTo>
                  <a:lnTo>
                    <a:pt x="263" y="318"/>
                  </a:lnTo>
                  <a:lnTo>
                    <a:pt x="270" y="313"/>
                  </a:lnTo>
                  <a:lnTo>
                    <a:pt x="276" y="312"/>
                  </a:lnTo>
                  <a:lnTo>
                    <a:pt x="276" y="312"/>
                  </a:lnTo>
                  <a:lnTo>
                    <a:pt x="279" y="310"/>
                  </a:lnTo>
                  <a:lnTo>
                    <a:pt x="281" y="309"/>
                  </a:lnTo>
                  <a:lnTo>
                    <a:pt x="284" y="303"/>
                  </a:lnTo>
                  <a:lnTo>
                    <a:pt x="285" y="296"/>
                  </a:lnTo>
                  <a:lnTo>
                    <a:pt x="285" y="285"/>
                  </a:lnTo>
                  <a:lnTo>
                    <a:pt x="281" y="276"/>
                  </a:lnTo>
                  <a:lnTo>
                    <a:pt x="275" y="268"/>
                  </a:lnTo>
                  <a:lnTo>
                    <a:pt x="272" y="263"/>
                  </a:lnTo>
                  <a:lnTo>
                    <a:pt x="266" y="260"/>
                  </a:lnTo>
                  <a:lnTo>
                    <a:pt x="260" y="256"/>
                  </a:lnTo>
                  <a:lnTo>
                    <a:pt x="254" y="254"/>
                  </a:lnTo>
                  <a:lnTo>
                    <a:pt x="254" y="254"/>
                  </a:lnTo>
                  <a:lnTo>
                    <a:pt x="247" y="253"/>
                  </a:lnTo>
                  <a:lnTo>
                    <a:pt x="241" y="253"/>
                  </a:lnTo>
                  <a:lnTo>
                    <a:pt x="241" y="253"/>
                  </a:lnTo>
                  <a:lnTo>
                    <a:pt x="235" y="253"/>
                  </a:lnTo>
                  <a:lnTo>
                    <a:pt x="230" y="254"/>
                  </a:lnTo>
                  <a:lnTo>
                    <a:pt x="223" y="259"/>
                  </a:lnTo>
                  <a:lnTo>
                    <a:pt x="223" y="259"/>
                  </a:lnTo>
                  <a:lnTo>
                    <a:pt x="216" y="263"/>
                  </a:lnTo>
                  <a:lnTo>
                    <a:pt x="213" y="265"/>
                  </a:lnTo>
                  <a:lnTo>
                    <a:pt x="210" y="266"/>
                  </a:lnTo>
                  <a:lnTo>
                    <a:pt x="210" y="266"/>
                  </a:lnTo>
                  <a:lnTo>
                    <a:pt x="207" y="265"/>
                  </a:lnTo>
                  <a:lnTo>
                    <a:pt x="204" y="263"/>
                  </a:lnTo>
                  <a:lnTo>
                    <a:pt x="195" y="256"/>
                  </a:lnTo>
                  <a:lnTo>
                    <a:pt x="195" y="256"/>
                  </a:lnTo>
                  <a:lnTo>
                    <a:pt x="189" y="248"/>
                  </a:lnTo>
                  <a:lnTo>
                    <a:pt x="188" y="246"/>
                  </a:lnTo>
                  <a:lnTo>
                    <a:pt x="189" y="243"/>
                  </a:lnTo>
                  <a:lnTo>
                    <a:pt x="189" y="241"/>
                  </a:lnTo>
                  <a:lnTo>
                    <a:pt x="192" y="238"/>
                  </a:lnTo>
                  <a:lnTo>
                    <a:pt x="198" y="237"/>
                  </a:lnTo>
                  <a:lnTo>
                    <a:pt x="204" y="234"/>
                  </a:lnTo>
                  <a:lnTo>
                    <a:pt x="211" y="231"/>
                  </a:lnTo>
                  <a:lnTo>
                    <a:pt x="216" y="226"/>
                  </a:lnTo>
                  <a:lnTo>
                    <a:pt x="217" y="222"/>
                  </a:lnTo>
                  <a:lnTo>
                    <a:pt x="219" y="219"/>
                  </a:lnTo>
                  <a:lnTo>
                    <a:pt x="219" y="219"/>
                  </a:lnTo>
                  <a:lnTo>
                    <a:pt x="217" y="210"/>
                  </a:lnTo>
                  <a:lnTo>
                    <a:pt x="213" y="201"/>
                  </a:lnTo>
                  <a:lnTo>
                    <a:pt x="205" y="191"/>
                  </a:lnTo>
                  <a:lnTo>
                    <a:pt x="197" y="181"/>
                  </a:lnTo>
                  <a:lnTo>
                    <a:pt x="177" y="160"/>
                  </a:lnTo>
                  <a:lnTo>
                    <a:pt x="161" y="139"/>
                  </a:lnTo>
                  <a:lnTo>
                    <a:pt x="161" y="139"/>
                  </a:lnTo>
                  <a:lnTo>
                    <a:pt x="158" y="133"/>
                  </a:lnTo>
                  <a:lnTo>
                    <a:pt x="157" y="127"/>
                  </a:lnTo>
                  <a:lnTo>
                    <a:pt x="158" y="123"/>
                  </a:lnTo>
                  <a:lnTo>
                    <a:pt x="160" y="118"/>
                  </a:lnTo>
                  <a:lnTo>
                    <a:pt x="164" y="116"/>
                  </a:lnTo>
                  <a:lnTo>
                    <a:pt x="168" y="113"/>
                  </a:lnTo>
                  <a:lnTo>
                    <a:pt x="174" y="111"/>
                  </a:lnTo>
                  <a:lnTo>
                    <a:pt x="179" y="111"/>
                  </a:lnTo>
                  <a:lnTo>
                    <a:pt x="179" y="111"/>
                  </a:lnTo>
                  <a:lnTo>
                    <a:pt x="185" y="111"/>
                  </a:lnTo>
                  <a:lnTo>
                    <a:pt x="191" y="113"/>
                  </a:lnTo>
                  <a:lnTo>
                    <a:pt x="195" y="116"/>
                  </a:lnTo>
                  <a:lnTo>
                    <a:pt x="198" y="120"/>
                  </a:lnTo>
                  <a:lnTo>
                    <a:pt x="198" y="120"/>
                  </a:lnTo>
                  <a:lnTo>
                    <a:pt x="202" y="126"/>
                  </a:lnTo>
                  <a:lnTo>
                    <a:pt x="210" y="130"/>
                  </a:lnTo>
                  <a:lnTo>
                    <a:pt x="217" y="133"/>
                  </a:lnTo>
                  <a:lnTo>
                    <a:pt x="226" y="133"/>
                  </a:lnTo>
                  <a:lnTo>
                    <a:pt x="226" y="133"/>
                  </a:lnTo>
                  <a:lnTo>
                    <a:pt x="241" y="132"/>
                  </a:lnTo>
                  <a:lnTo>
                    <a:pt x="254" y="127"/>
                  </a:lnTo>
                  <a:lnTo>
                    <a:pt x="254" y="127"/>
                  </a:lnTo>
                  <a:lnTo>
                    <a:pt x="257" y="126"/>
                  </a:lnTo>
                  <a:lnTo>
                    <a:pt x="259" y="124"/>
                  </a:lnTo>
                  <a:lnTo>
                    <a:pt x="259" y="118"/>
                  </a:lnTo>
                  <a:lnTo>
                    <a:pt x="257" y="111"/>
                  </a:lnTo>
                  <a:lnTo>
                    <a:pt x="255" y="104"/>
                  </a:lnTo>
                  <a:lnTo>
                    <a:pt x="254" y="95"/>
                  </a:lnTo>
                  <a:lnTo>
                    <a:pt x="254" y="87"/>
                  </a:lnTo>
                  <a:lnTo>
                    <a:pt x="255" y="84"/>
                  </a:lnTo>
                  <a:lnTo>
                    <a:pt x="259" y="80"/>
                  </a:lnTo>
                  <a:lnTo>
                    <a:pt x="262" y="77"/>
                  </a:lnTo>
                  <a:lnTo>
                    <a:pt x="267" y="74"/>
                  </a:lnTo>
                  <a:lnTo>
                    <a:pt x="267" y="74"/>
                  </a:lnTo>
                  <a:lnTo>
                    <a:pt x="276" y="71"/>
                  </a:lnTo>
                  <a:lnTo>
                    <a:pt x="285" y="71"/>
                  </a:lnTo>
                  <a:lnTo>
                    <a:pt x="285" y="71"/>
                  </a:lnTo>
                  <a:lnTo>
                    <a:pt x="289" y="71"/>
                  </a:lnTo>
                  <a:lnTo>
                    <a:pt x="294" y="73"/>
                  </a:lnTo>
                  <a:lnTo>
                    <a:pt x="300" y="79"/>
                  </a:lnTo>
                  <a:lnTo>
                    <a:pt x="304" y="84"/>
                  </a:lnTo>
                  <a:lnTo>
                    <a:pt x="307" y="87"/>
                  </a:lnTo>
                  <a:lnTo>
                    <a:pt x="310" y="89"/>
                  </a:lnTo>
                  <a:lnTo>
                    <a:pt x="310" y="89"/>
                  </a:lnTo>
                  <a:lnTo>
                    <a:pt x="312" y="89"/>
                  </a:lnTo>
                  <a:lnTo>
                    <a:pt x="312" y="89"/>
                  </a:lnTo>
                  <a:lnTo>
                    <a:pt x="316" y="87"/>
                  </a:lnTo>
                  <a:lnTo>
                    <a:pt x="320" y="84"/>
                  </a:lnTo>
                  <a:lnTo>
                    <a:pt x="329" y="76"/>
                  </a:lnTo>
                  <a:lnTo>
                    <a:pt x="335" y="71"/>
                  </a:lnTo>
                  <a:lnTo>
                    <a:pt x="344" y="67"/>
                  </a:lnTo>
                  <a:lnTo>
                    <a:pt x="353" y="64"/>
                  </a:lnTo>
                  <a:lnTo>
                    <a:pt x="363" y="62"/>
                  </a:lnTo>
                  <a:lnTo>
                    <a:pt x="363" y="62"/>
                  </a:lnTo>
                  <a:lnTo>
                    <a:pt x="369" y="62"/>
                  </a:lnTo>
                  <a:lnTo>
                    <a:pt x="377" y="64"/>
                  </a:lnTo>
                  <a:lnTo>
                    <a:pt x="388" y="70"/>
                  </a:lnTo>
                  <a:lnTo>
                    <a:pt x="400" y="77"/>
                  </a:lnTo>
                  <a:lnTo>
                    <a:pt x="411" y="84"/>
                  </a:lnTo>
                  <a:lnTo>
                    <a:pt x="411" y="84"/>
                  </a:lnTo>
                  <a:lnTo>
                    <a:pt x="422" y="73"/>
                  </a:lnTo>
                  <a:lnTo>
                    <a:pt x="422" y="73"/>
                  </a:lnTo>
                  <a:lnTo>
                    <a:pt x="425" y="67"/>
                  </a:lnTo>
                  <a:lnTo>
                    <a:pt x="427" y="61"/>
                  </a:lnTo>
                  <a:lnTo>
                    <a:pt x="427" y="61"/>
                  </a:lnTo>
                  <a:lnTo>
                    <a:pt x="428" y="58"/>
                  </a:lnTo>
                  <a:lnTo>
                    <a:pt x="430" y="55"/>
                  </a:lnTo>
                  <a:lnTo>
                    <a:pt x="434" y="51"/>
                  </a:lnTo>
                  <a:lnTo>
                    <a:pt x="439" y="45"/>
                  </a:lnTo>
                  <a:lnTo>
                    <a:pt x="445" y="39"/>
                  </a:lnTo>
                  <a:lnTo>
                    <a:pt x="445" y="39"/>
                  </a:lnTo>
                  <a:lnTo>
                    <a:pt x="446" y="34"/>
                  </a:lnTo>
                  <a:lnTo>
                    <a:pt x="448" y="28"/>
                  </a:lnTo>
                  <a:lnTo>
                    <a:pt x="448" y="28"/>
                  </a:lnTo>
                  <a:lnTo>
                    <a:pt x="446" y="15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15" name="Freeform: Shape 298">
              <a:extLst>
                <a:ext uri="{FF2B5EF4-FFF2-40B4-BE49-F238E27FC236}">
                  <a16:creationId xmlns:a16="http://schemas.microsoft.com/office/drawing/2014/main" id="{6B032D83-06D1-D44D-9958-2A228195FEB7}"/>
                </a:ext>
              </a:extLst>
            </p:cNvPr>
            <p:cNvSpPr/>
            <p:nvPr/>
          </p:nvSpPr>
          <p:spPr>
            <a:xfrm>
              <a:off x="4998600" y="2247120"/>
              <a:ext cx="72360" cy="180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02" h="51">
                  <a:moveTo>
                    <a:pt x="32" y="0"/>
                  </a:moveTo>
                  <a:lnTo>
                    <a:pt x="32" y="0"/>
                  </a:lnTo>
                  <a:lnTo>
                    <a:pt x="25" y="0"/>
                  </a:lnTo>
                  <a:lnTo>
                    <a:pt x="17" y="3"/>
                  </a:lnTo>
                  <a:lnTo>
                    <a:pt x="10" y="6"/>
                  </a:lnTo>
                  <a:lnTo>
                    <a:pt x="5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14" y="25"/>
                  </a:lnTo>
                  <a:lnTo>
                    <a:pt x="25" y="30"/>
                  </a:lnTo>
                  <a:lnTo>
                    <a:pt x="50" y="39"/>
                  </a:lnTo>
                  <a:lnTo>
                    <a:pt x="78" y="46"/>
                  </a:lnTo>
                  <a:lnTo>
                    <a:pt x="93" y="49"/>
                  </a:lnTo>
                  <a:lnTo>
                    <a:pt x="107" y="51"/>
                  </a:lnTo>
                  <a:lnTo>
                    <a:pt x="107" y="51"/>
                  </a:lnTo>
                  <a:lnTo>
                    <a:pt x="110" y="51"/>
                  </a:lnTo>
                  <a:lnTo>
                    <a:pt x="110" y="51"/>
                  </a:lnTo>
                  <a:lnTo>
                    <a:pt x="125" y="51"/>
                  </a:lnTo>
                  <a:lnTo>
                    <a:pt x="141" y="48"/>
                  </a:lnTo>
                  <a:lnTo>
                    <a:pt x="158" y="45"/>
                  </a:lnTo>
                  <a:lnTo>
                    <a:pt x="171" y="40"/>
                  </a:lnTo>
                  <a:lnTo>
                    <a:pt x="184" y="36"/>
                  </a:lnTo>
                  <a:lnTo>
                    <a:pt x="193" y="30"/>
                  </a:lnTo>
                  <a:lnTo>
                    <a:pt x="200" y="25"/>
                  </a:lnTo>
                  <a:lnTo>
                    <a:pt x="202" y="24"/>
                  </a:lnTo>
                  <a:lnTo>
                    <a:pt x="202" y="21"/>
                  </a:lnTo>
                  <a:lnTo>
                    <a:pt x="202" y="21"/>
                  </a:lnTo>
                  <a:lnTo>
                    <a:pt x="200" y="18"/>
                  </a:lnTo>
                  <a:lnTo>
                    <a:pt x="197" y="18"/>
                  </a:lnTo>
                  <a:lnTo>
                    <a:pt x="197" y="18"/>
                  </a:lnTo>
                  <a:lnTo>
                    <a:pt x="186" y="19"/>
                  </a:lnTo>
                  <a:lnTo>
                    <a:pt x="186" y="19"/>
                  </a:lnTo>
                  <a:lnTo>
                    <a:pt x="171" y="21"/>
                  </a:lnTo>
                  <a:lnTo>
                    <a:pt x="171" y="21"/>
                  </a:lnTo>
                  <a:lnTo>
                    <a:pt x="165" y="21"/>
                  </a:lnTo>
                  <a:lnTo>
                    <a:pt x="158" y="18"/>
                  </a:lnTo>
                  <a:lnTo>
                    <a:pt x="158" y="18"/>
                  </a:lnTo>
                  <a:lnTo>
                    <a:pt x="153" y="17"/>
                  </a:lnTo>
                  <a:lnTo>
                    <a:pt x="149" y="15"/>
                  </a:lnTo>
                  <a:lnTo>
                    <a:pt x="132" y="15"/>
                  </a:lnTo>
                  <a:lnTo>
                    <a:pt x="132" y="15"/>
                  </a:lnTo>
                  <a:lnTo>
                    <a:pt x="115" y="15"/>
                  </a:lnTo>
                  <a:lnTo>
                    <a:pt x="115" y="15"/>
                  </a:lnTo>
                  <a:lnTo>
                    <a:pt x="95" y="15"/>
                  </a:lnTo>
                  <a:lnTo>
                    <a:pt x="95" y="15"/>
                  </a:lnTo>
                  <a:lnTo>
                    <a:pt x="81" y="15"/>
                  </a:lnTo>
                  <a:lnTo>
                    <a:pt x="66" y="14"/>
                  </a:lnTo>
                  <a:lnTo>
                    <a:pt x="56" y="11"/>
                  </a:lnTo>
                  <a:lnTo>
                    <a:pt x="50" y="9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4" y="3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16" name="Freeform: Shape 299">
              <a:extLst>
                <a:ext uri="{FF2B5EF4-FFF2-40B4-BE49-F238E27FC236}">
                  <a16:creationId xmlns:a16="http://schemas.microsoft.com/office/drawing/2014/main" id="{82A406A4-6D81-A344-A5E8-D82327067206}"/>
                </a:ext>
              </a:extLst>
            </p:cNvPr>
            <p:cNvSpPr/>
            <p:nvPr/>
          </p:nvSpPr>
          <p:spPr>
            <a:xfrm>
              <a:off x="5221800" y="2241360"/>
              <a:ext cx="57960" cy="33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2" h="93">
                  <a:moveTo>
                    <a:pt x="158" y="0"/>
                  </a:moveTo>
                  <a:lnTo>
                    <a:pt x="158" y="0"/>
                  </a:lnTo>
                  <a:lnTo>
                    <a:pt x="153" y="2"/>
                  </a:lnTo>
                  <a:lnTo>
                    <a:pt x="147" y="4"/>
                  </a:lnTo>
                  <a:lnTo>
                    <a:pt x="147" y="4"/>
                  </a:lnTo>
                  <a:lnTo>
                    <a:pt x="140" y="10"/>
                  </a:lnTo>
                  <a:lnTo>
                    <a:pt x="131" y="15"/>
                  </a:lnTo>
                  <a:lnTo>
                    <a:pt x="121" y="21"/>
                  </a:lnTo>
                  <a:lnTo>
                    <a:pt x="109" y="25"/>
                  </a:lnTo>
                  <a:lnTo>
                    <a:pt x="96" y="28"/>
                  </a:lnTo>
                  <a:lnTo>
                    <a:pt x="79" y="31"/>
                  </a:lnTo>
                  <a:lnTo>
                    <a:pt x="65" y="34"/>
                  </a:lnTo>
                  <a:lnTo>
                    <a:pt x="47" y="35"/>
                  </a:lnTo>
                  <a:lnTo>
                    <a:pt x="47" y="35"/>
                  </a:lnTo>
                  <a:lnTo>
                    <a:pt x="31" y="37"/>
                  </a:lnTo>
                  <a:lnTo>
                    <a:pt x="17" y="41"/>
                  </a:lnTo>
                  <a:lnTo>
                    <a:pt x="8" y="47"/>
                  </a:lnTo>
                  <a:lnTo>
                    <a:pt x="3" y="55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1" y="71"/>
                  </a:lnTo>
                  <a:lnTo>
                    <a:pt x="3" y="74"/>
                  </a:lnTo>
                  <a:lnTo>
                    <a:pt x="6" y="78"/>
                  </a:lnTo>
                  <a:lnTo>
                    <a:pt x="15" y="86"/>
                  </a:lnTo>
                  <a:lnTo>
                    <a:pt x="15" y="86"/>
                  </a:lnTo>
                  <a:lnTo>
                    <a:pt x="22" y="89"/>
                  </a:lnTo>
                  <a:lnTo>
                    <a:pt x="29" y="92"/>
                  </a:lnTo>
                  <a:lnTo>
                    <a:pt x="37" y="93"/>
                  </a:lnTo>
                  <a:lnTo>
                    <a:pt x="44" y="93"/>
                  </a:lnTo>
                  <a:lnTo>
                    <a:pt x="44" y="93"/>
                  </a:lnTo>
                  <a:lnTo>
                    <a:pt x="57" y="92"/>
                  </a:lnTo>
                  <a:lnTo>
                    <a:pt x="69" y="90"/>
                  </a:lnTo>
                  <a:lnTo>
                    <a:pt x="81" y="86"/>
                  </a:lnTo>
                  <a:lnTo>
                    <a:pt x="91" y="81"/>
                  </a:lnTo>
                  <a:lnTo>
                    <a:pt x="99" y="77"/>
                  </a:lnTo>
                  <a:lnTo>
                    <a:pt x="106" y="72"/>
                  </a:lnTo>
                  <a:lnTo>
                    <a:pt x="109" y="67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110" y="59"/>
                  </a:lnTo>
                  <a:lnTo>
                    <a:pt x="112" y="53"/>
                  </a:lnTo>
                  <a:lnTo>
                    <a:pt x="115" y="47"/>
                  </a:lnTo>
                  <a:lnTo>
                    <a:pt x="119" y="40"/>
                  </a:lnTo>
                  <a:lnTo>
                    <a:pt x="125" y="34"/>
                  </a:lnTo>
                  <a:lnTo>
                    <a:pt x="131" y="28"/>
                  </a:lnTo>
                  <a:lnTo>
                    <a:pt x="140" y="22"/>
                  </a:lnTo>
                  <a:lnTo>
                    <a:pt x="147" y="19"/>
                  </a:lnTo>
                  <a:lnTo>
                    <a:pt x="147" y="19"/>
                  </a:lnTo>
                  <a:lnTo>
                    <a:pt x="153" y="16"/>
                  </a:lnTo>
                  <a:lnTo>
                    <a:pt x="158" y="13"/>
                  </a:lnTo>
                  <a:lnTo>
                    <a:pt x="161" y="10"/>
                  </a:lnTo>
                  <a:lnTo>
                    <a:pt x="162" y="7"/>
                  </a:lnTo>
                  <a:lnTo>
                    <a:pt x="162" y="4"/>
                  </a:lnTo>
                  <a:lnTo>
                    <a:pt x="162" y="2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17" name="Freeform: Shape 300">
              <a:extLst>
                <a:ext uri="{FF2B5EF4-FFF2-40B4-BE49-F238E27FC236}">
                  <a16:creationId xmlns:a16="http://schemas.microsoft.com/office/drawing/2014/main" id="{1E581CED-0601-EE49-9CBD-1F36F3CCCA8C}"/>
                </a:ext>
              </a:extLst>
            </p:cNvPr>
            <p:cNvSpPr/>
            <p:nvPr/>
          </p:nvSpPr>
          <p:spPr>
            <a:xfrm>
              <a:off x="5221800" y="2241360"/>
              <a:ext cx="57960" cy="33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2" h="93">
                  <a:moveTo>
                    <a:pt x="158" y="0"/>
                  </a:moveTo>
                  <a:lnTo>
                    <a:pt x="158" y="0"/>
                  </a:lnTo>
                  <a:lnTo>
                    <a:pt x="153" y="2"/>
                  </a:lnTo>
                  <a:lnTo>
                    <a:pt x="147" y="4"/>
                  </a:lnTo>
                  <a:lnTo>
                    <a:pt x="147" y="4"/>
                  </a:lnTo>
                  <a:lnTo>
                    <a:pt x="140" y="10"/>
                  </a:lnTo>
                  <a:lnTo>
                    <a:pt x="131" y="15"/>
                  </a:lnTo>
                  <a:lnTo>
                    <a:pt x="121" y="21"/>
                  </a:lnTo>
                  <a:lnTo>
                    <a:pt x="109" y="25"/>
                  </a:lnTo>
                  <a:lnTo>
                    <a:pt x="96" y="28"/>
                  </a:lnTo>
                  <a:lnTo>
                    <a:pt x="79" y="31"/>
                  </a:lnTo>
                  <a:lnTo>
                    <a:pt x="65" y="34"/>
                  </a:lnTo>
                  <a:lnTo>
                    <a:pt x="47" y="35"/>
                  </a:lnTo>
                  <a:lnTo>
                    <a:pt x="47" y="35"/>
                  </a:lnTo>
                  <a:lnTo>
                    <a:pt x="31" y="37"/>
                  </a:lnTo>
                  <a:lnTo>
                    <a:pt x="17" y="41"/>
                  </a:lnTo>
                  <a:lnTo>
                    <a:pt x="8" y="47"/>
                  </a:lnTo>
                  <a:lnTo>
                    <a:pt x="3" y="55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1" y="71"/>
                  </a:lnTo>
                  <a:lnTo>
                    <a:pt x="3" y="74"/>
                  </a:lnTo>
                  <a:lnTo>
                    <a:pt x="6" y="78"/>
                  </a:lnTo>
                  <a:lnTo>
                    <a:pt x="15" y="86"/>
                  </a:lnTo>
                  <a:lnTo>
                    <a:pt x="15" y="86"/>
                  </a:lnTo>
                  <a:lnTo>
                    <a:pt x="22" y="89"/>
                  </a:lnTo>
                  <a:lnTo>
                    <a:pt x="29" y="92"/>
                  </a:lnTo>
                  <a:lnTo>
                    <a:pt x="37" y="93"/>
                  </a:lnTo>
                  <a:lnTo>
                    <a:pt x="44" y="93"/>
                  </a:lnTo>
                  <a:lnTo>
                    <a:pt x="44" y="93"/>
                  </a:lnTo>
                  <a:lnTo>
                    <a:pt x="57" y="92"/>
                  </a:lnTo>
                  <a:lnTo>
                    <a:pt x="69" y="90"/>
                  </a:lnTo>
                  <a:lnTo>
                    <a:pt x="81" y="86"/>
                  </a:lnTo>
                  <a:lnTo>
                    <a:pt x="91" y="81"/>
                  </a:lnTo>
                  <a:lnTo>
                    <a:pt x="99" y="77"/>
                  </a:lnTo>
                  <a:lnTo>
                    <a:pt x="106" y="72"/>
                  </a:lnTo>
                  <a:lnTo>
                    <a:pt x="109" y="67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110" y="59"/>
                  </a:lnTo>
                  <a:lnTo>
                    <a:pt x="112" y="53"/>
                  </a:lnTo>
                  <a:lnTo>
                    <a:pt x="115" y="47"/>
                  </a:lnTo>
                  <a:lnTo>
                    <a:pt x="119" y="40"/>
                  </a:lnTo>
                  <a:lnTo>
                    <a:pt x="125" y="34"/>
                  </a:lnTo>
                  <a:lnTo>
                    <a:pt x="131" y="28"/>
                  </a:lnTo>
                  <a:lnTo>
                    <a:pt x="140" y="22"/>
                  </a:lnTo>
                  <a:lnTo>
                    <a:pt x="147" y="19"/>
                  </a:lnTo>
                  <a:lnTo>
                    <a:pt x="147" y="19"/>
                  </a:lnTo>
                  <a:lnTo>
                    <a:pt x="153" y="16"/>
                  </a:lnTo>
                  <a:lnTo>
                    <a:pt x="158" y="13"/>
                  </a:lnTo>
                  <a:lnTo>
                    <a:pt x="161" y="10"/>
                  </a:lnTo>
                  <a:lnTo>
                    <a:pt x="162" y="7"/>
                  </a:lnTo>
                  <a:lnTo>
                    <a:pt x="162" y="4"/>
                  </a:lnTo>
                  <a:lnTo>
                    <a:pt x="162" y="2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18" name="Freeform: Shape 301">
              <a:extLst>
                <a:ext uri="{FF2B5EF4-FFF2-40B4-BE49-F238E27FC236}">
                  <a16:creationId xmlns:a16="http://schemas.microsoft.com/office/drawing/2014/main" id="{170DD063-78FE-594A-8997-1319DB021600}"/>
                </a:ext>
              </a:extLst>
            </p:cNvPr>
            <p:cNvSpPr/>
            <p:nvPr/>
          </p:nvSpPr>
          <p:spPr>
            <a:xfrm>
              <a:off x="3798720" y="1180800"/>
              <a:ext cx="268560" cy="130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47" h="364">
                  <a:moveTo>
                    <a:pt x="546" y="0"/>
                  </a:moveTo>
                  <a:lnTo>
                    <a:pt x="546" y="0"/>
                  </a:lnTo>
                  <a:lnTo>
                    <a:pt x="541" y="2"/>
                  </a:lnTo>
                  <a:lnTo>
                    <a:pt x="541" y="2"/>
                  </a:lnTo>
                  <a:lnTo>
                    <a:pt x="537" y="6"/>
                  </a:lnTo>
                  <a:lnTo>
                    <a:pt x="534" y="11"/>
                  </a:lnTo>
                  <a:lnTo>
                    <a:pt x="533" y="17"/>
                  </a:lnTo>
                  <a:lnTo>
                    <a:pt x="533" y="22"/>
                  </a:lnTo>
                  <a:lnTo>
                    <a:pt x="534" y="34"/>
                  </a:lnTo>
                  <a:lnTo>
                    <a:pt x="534" y="40"/>
                  </a:lnTo>
                  <a:lnTo>
                    <a:pt x="533" y="45"/>
                  </a:lnTo>
                  <a:lnTo>
                    <a:pt x="533" y="45"/>
                  </a:lnTo>
                  <a:lnTo>
                    <a:pt x="530" y="47"/>
                  </a:lnTo>
                  <a:lnTo>
                    <a:pt x="525" y="49"/>
                  </a:lnTo>
                  <a:lnTo>
                    <a:pt x="525" y="49"/>
                  </a:lnTo>
                  <a:lnTo>
                    <a:pt x="519" y="47"/>
                  </a:lnTo>
                  <a:lnTo>
                    <a:pt x="512" y="46"/>
                  </a:lnTo>
                  <a:lnTo>
                    <a:pt x="512" y="46"/>
                  </a:lnTo>
                  <a:lnTo>
                    <a:pt x="503" y="45"/>
                  </a:lnTo>
                  <a:lnTo>
                    <a:pt x="497" y="43"/>
                  </a:lnTo>
                  <a:lnTo>
                    <a:pt x="497" y="43"/>
                  </a:lnTo>
                  <a:lnTo>
                    <a:pt x="493" y="45"/>
                  </a:lnTo>
                  <a:lnTo>
                    <a:pt x="491" y="46"/>
                  </a:lnTo>
                  <a:lnTo>
                    <a:pt x="491" y="47"/>
                  </a:lnTo>
                  <a:lnTo>
                    <a:pt x="491" y="47"/>
                  </a:lnTo>
                  <a:lnTo>
                    <a:pt x="490" y="53"/>
                  </a:lnTo>
                  <a:lnTo>
                    <a:pt x="488" y="56"/>
                  </a:lnTo>
                  <a:lnTo>
                    <a:pt x="485" y="59"/>
                  </a:lnTo>
                  <a:lnTo>
                    <a:pt x="481" y="59"/>
                  </a:lnTo>
                  <a:lnTo>
                    <a:pt x="481" y="59"/>
                  </a:lnTo>
                  <a:lnTo>
                    <a:pt x="476" y="59"/>
                  </a:lnTo>
                  <a:lnTo>
                    <a:pt x="472" y="56"/>
                  </a:lnTo>
                  <a:lnTo>
                    <a:pt x="468" y="53"/>
                  </a:lnTo>
                  <a:lnTo>
                    <a:pt x="463" y="49"/>
                  </a:lnTo>
                  <a:lnTo>
                    <a:pt x="463" y="49"/>
                  </a:lnTo>
                  <a:lnTo>
                    <a:pt x="459" y="45"/>
                  </a:lnTo>
                  <a:lnTo>
                    <a:pt x="454" y="43"/>
                  </a:lnTo>
                  <a:lnTo>
                    <a:pt x="450" y="42"/>
                  </a:lnTo>
                  <a:lnTo>
                    <a:pt x="444" y="40"/>
                  </a:lnTo>
                  <a:lnTo>
                    <a:pt x="444" y="40"/>
                  </a:lnTo>
                  <a:lnTo>
                    <a:pt x="436" y="42"/>
                  </a:lnTo>
                  <a:lnTo>
                    <a:pt x="429" y="45"/>
                  </a:lnTo>
                  <a:lnTo>
                    <a:pt x="423" y="49"/>
                  </a:lnTo>
                  <a:lnTo>
                    <a:pt x="422" y="52"/>
                  </a:lnTo>
                  <a:lnTo>
                    <a:pt x="422" y="55"/>
                  </a:lnTo>
                  <a:lnTo>
                    <a:pt x="422" y="55"/>
                  </a:lnTo>
                  <a:lnTo>
                    <a:pt x="422" y="59"/>
                  </a:lnTo>
                  <a:lnTo>
                    <a:pt x="419" y="61"/>
                  </a:lnTo>
                  <a:lnTo>
                    <a:pt x="419" y="61"/>
                  </a:lnTo>
                  <a:lnTo>
                    <a:pt x="414" y="59"/>
                  </a:lnTo>
                  <a:lnTo>
                    <a:pt x="407" y="55"/>
                  </a:lnTo>
                  <a:lnTo>
                    <a:pt x="386" y="43"/>
                  </a:lnTo>
                  <a:lnTo>
                    <a:pt x="386" y="43"/>
                  </a:lnTo>
                  <a:lnTo>
                    <a:pt x="379" y="40"/>
                  </a:lnTo>
                  <a:lnTo>
                    <a:pt x="373" y="39"/>
                  </a:lnTo>
                  <a:lnTo>
                    <a:pt x="373" y="39"/>
                  </a:lnTo>
                  <a:lnTo>
                    <a:pt x="366" y="40"/>
                  </a:lnTo>
                  <a:lnTo>
                    <a:pt x="360" y="43"/>
                  </a:lnTo>
                  <a:lnTo>
                    <a:pt x="352" y="47"/>
                  </a:lnTo>
                  <a:lnTo>
                    <a:pt x="348" y="52"/>
                  </a:lnTo>
                  <a:lnTo>
                    <a:pt x="344" y="58"/>
                  </a:lnTo>
                  <a:lnTo>
                    <a:pt x="341" y="64"/>
                  </a:lnTo>
                  <a:lnTo>
                    <a:pt x="339" y="70"/>
                  </a:lnTo>
                  <a:lnTo>
                    <a:pt x="339" y="76"/>
                  </a:lnTo>
                  <a:lnTo>
                    <a:pt x="339" y="76"/>
                  </a:lnTo>
                  <a:lnTo>
                    <a:pt x="339" y="80"/>
                  </a:lnTo>
                  <a:lnTo>
                    <a:pt x="339" y="83"/>
                  </a:lnTo>
                  <a:lnTo>
                    <a:pt x="336" y="86"/>
                  </a:lnTo>
                  <a:lnTo>
                    <a:pt x="335" y="86"/>
                  </a:lnTo>
                  <a:lnTo>
                    <a:pt x="335" y="86"/>
                  </a:lnTo>
                  <a:lnTo>
                    <a:pt x="330" y="86"/>
                  </a:lnTo>
                  <a:lnTo>
                    <a:pt x="324" y="80"/>
                  </a:lnTo>
                  <a:lnTo>
                    <a:pt x="318" y="73"/>
                  </a:lnTo>
                  <a:lnTo>
                    <a:pt x="311" y="61"/>
                  </a:lnTo>
                  <a:lnTo>
                    <a:pt x="311" y="61"/>
                  </a:lnTo>
                  <a:lnTo>
                    <a:pt x="307" y="53"/>
                  </a:lnTo>
                  <a:lnTo>
                    <a:pt x="302" y="49"/>
                  </a:lnTo>
                  <a:lnTo>
                    <a:pt x="298" y="47"/>
                  </a:lnTo>
                  <a:lnTo>
                    <a:pt x="293" y="46"/>
                  </a:lnTo>
                  <a:lnTo>
                    <a:pt x="293" y="46"/>
                  </a:lnTo>
                  <a:lnTo>
                    <a:pt x="289" y="47"/>
                  </a:lnTo>
                  <a:lnTo>
                    <a:pt x="284" y="50"/>
                  </a:lnTo>
                  <a:lnTo>
                    <a:pt x="281" y="55"/>
                  </a:lnTo>
                  <a:lnTo>
                    <a:pt x="279" y="59"/>
                  </a:lnTo>
                  <a:lnTo>
                    <a:pt x="277" y="65"/>
                  </a:lnTo>
                  <a:lnTo>
                    <a:pt x="276" y="71"/>
                  </a:lnTo>
                  <a:lnTo>
                    <a:pt x="276" y="77"/>
                  </a:lnTo>
                  <a:lnTo>
                    <a:pt x="279" y="83"/>
                  </a:lnTo>
                  <a:lnTo>
                    <a:pt x="279" y="83"/>
                  </a:lnTo>
                  <a:lnTo>
                    <a:pt x="281" y="89"/>
                  </a:lnTo>
                  <a:lnTo>
                    <a:pt x="283" y="95"/>
                  </a:lnTo>
                  <a:lnTo>
                    <a:pt x="284" y="105"/>
                  </a:lnTo>
                  <a:lnTo>
                    <a:pt x="283" y="110"/>
                  </a:lnTo>
                  <a:lnTo>
                    <a:pt x="281" y="114"/>
                  </a:lnTo>
                  <a:lnTo>
                    <a:pt x="279" y="115"/>
                  </a:lnTo>
                  <a:lnTo>
                    <a:pt x="276" y="117"/>
                  </a:lnTo>
                  <a:lnTo>
                    <a:pt x="276" y="117"/>
                  </a:lnTo>
                  <a:lnTo>
                    <a:pt x="273" y="117"/>
                  </a:lnTo>
                  <a:lnTo>
                    <a:pt x="270" y="114"/>
                  </a:lnTo>
                  <a:lnTo>
                    <a:pt x="270" y="114"/>
                  </a:lnTo>
                  <a:lnTo>
                    <a:pt x="264" y="112"/>
                  </a:lnTo>
                  <a:lnTo>
                    <a:pt x="258" y="112"/>
                  </a:lnTo>
                  <a:lnTo>
                    <a:pt x="258" y="112"/>
                  </a:lnTo>
                  <a:lnTo>
                    <a:pt x="253" y="112"/>
                  </a:lnTo>
                  <a:lnTo>
                    <a:pt x="249" y="114"/>
                  </a:lnTo>
                  <a:lnTo>
                    <a:pt x="239" y="120"/>
                  </a:lnTo>
                  <a:lnTo>
                    <a:pt x="230" y="127"/>
                  </a:lnTo>
                  <a:lnTo>
                    <a:pt x="222" y="136"/>
                  </a:lnTo>
                  <a:lnTo>
                    <a:pt x="222" y="136"/>
                  </a:lnTo>
                  <a:lnTo>
                    <a:pt x="221" y="138"/>
                  </a:lnTo>
                  <a:lnTo>
                    <a:pt x="219" y="138"/>
                  </a:lnTo>
                  <a:lnTo>
                    <a:pt x="219" y="138"/>
                  </a:lnTo>
                  <a:lnTo>
                    <a:pt x="214" y="136"/>
                  </a:lnTo>
                  <a:lnTo>
                    <a:pt x="209" y="130"/>
                  </a:lnTo>
                  <a:lnTo>
                    <a:pt x="203" y="123"/>
                  </a:lnTo>
                  <a:lnTo>
                    <a:pt x="199" y="112"/>
                  </a:lnTo>
                  <a:lnTo>
                    <a:pt x="196" y="104"/>
                  </a:lnTo>
                  <a:lnTo>
                    <a:pt x="196" y="93"/>
                  </a:lnTo>
                  <a:lnTo>
                    <a:pt x="197" y="89"/>
                  </a:lnTo>
                  <a:lnTo>
                    <a:pt x="199" y="84"/>
                  </a:lnTo>
                  <a:lnTo>
                    <a:pt x="200" y="81"/>
                  </a:lnTo>
                  <a:lnTo>
                    <a:pt x="205" y="78"/>
                  </a:lnTo>
                  <a:lnTo>
                    <a:pt x="205" y="78"/>
                  </a:lnTo>
                  <a:lnTo>
                    <a:pt x="208" y="76"/>
                  </a:lnTo>
                  <a:lnTo>
                    <a:pt x="208" y="73"/>
                  </a:lnTo>
                  <a:lnTo>
                    <a:pt x="206" y="68"/>
                  </a:lnTo>
                  <a:lnTo>
                    <a:pt x="202" y="62"/>
                  </a:lnTo>
                  <a:lnTo>
                    <a:pt x="189" y="50"/>
                  </a:lnTo>
                  <a:lnTo>
                    <a:pt x="171" y="39"/>
                  </a:lnTo>
                  <a:lnTo>
                    <a:pt x="152" y="27"/>
                  </a:lnTo>
                  <a:lnTo>
                    <a:pt x="131" y="18"/>
                  </a:lnTo>
                  <a:lnTo>
                    <a:pt x="112" y="11"/>
                  </a:lnTo>
                  <a:lnTo>
                    <a:pt x="103" y="9"/>
                  </a:lnTo>
                  <a:lnTo>
                    <a:pt x="97" y="8"/>
                  </a:lnTo>
                  <a:lnTo>
                    <a:pt x="97" y="8"/>
                  </a:lnTo>
                  <a:lnTo>
                    <a:pt x="88" y="9"/>
                  </a:lnTo>
                  <a:lnTo>
                    <a:pt x="82" y="12"/>
                  </a:lnTo>
                  <a:lnTo>
                    <a:pt x="81" y="13"/>
                  </a:lnTo>
                  <a:lnTo>
                    <a:pt x="81" y="17"/>
                  </a:lnTo>
                  <a:lnTo>
                    <a:pt x="82" y="22"/>
                  </a:lnTo>
                  <a:lnTo>
                    <a:pt x="87" y="28"/>
                  </a:lnTo>
                  <a:lnTo>
                    <a:pt x="92" y="34"/>
                  </a:lnTo>
                  <a:lnTo>
                    <a:pt x="107" y="47"/>
                  </a:lnTo>
                  <a:lnTo>
                    <a:pt x="107" y="47"/>
                  </a:lnTo>
                  <a:lnTo>
                    <a:pt x="112" y="53"/>
                  </a:lnTo>
                  <a:lnTo>
                    <a:pt x="113" y="56"/>
                  </a:lnTo>
                  <a:lnTo>
                    <a:pt x="112" y="58"/>
                  </a:lnTo>
                  <a:lnTo>
                    <a:pt x="109" y="59"/>
                  </a:lnTo>
                  <a:lnTo>
                    <a:pt x="109" y="59"/>
                  </a:lnTo>
                  <a:lnTo>
                    <a:pt x="101" y="58"/>
                  </a:lnTo>
                  <a:lnTo>
                    <a:pt x="94" y="55"/>
                  </a:lnTo>
                  <a:lnTo>
                    <a:pt x="87" y="50"/>
                  </a:lnTo>
                  <a:lnTo>
                    <a:pt x="81" y="46"/>
                  </a:lnTo>
                  <a:lnTo>
                    <a:pt x="81" y="46"/>
                  </a:lnTo>
                  <a:lnTo>
                    <a:pt x="78" y="43"/>
                  </a:lnTo>
                  <a:lnTo>
                    <a:pt x="75" y="40"/>
                  </a:lnTo>
                  <a:lnTo>
                    <a:pt x="69" y="39"/>
                  </a:lnTo>
                  <a:lnTo>
                    <a:pt x="69" y="39"/>
                  </a:lnTo>
                  <a:lnTo>
                    <a:pt x="60" y="42"/>
                  </a:lnTo>
                  <a:lnTo>
                    <a:pt x="51" y="46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5" y="64"/>
                  </a:lnTo>
                  <a:lnTo>
                    <a:pt x="30" y="71"/>
                  </a:lnTo>
                  <a:lnTo>
                    <a:pt x="25" y="77"/>
                  </a:lnTo>
                  <a:lnTo>
                    <a:pt x="14" y="89"/>
                  </a:lnTo>
                  <a:lnTo>
                    <a:pt x="5" y="99"/>
                  </a:lnTo>
                  <a:lnTo>
                    <a:pt x="1" y="105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8"/>
                  </a:lnTo>
                  <a:lnTo>
                    <a:pt x="7" y="121"/>
                  </a:lnTo>
                  <a:lnTo>
                    <a:pt x="11" y="126"/>
                  </a:lnTo>
                  <a:lnTo>
                    <a:pt x="17" y="129"/>
                  </a:lnTo>
                  <a:lnTo>
                    <a:pt x="25" y="130"/>
                  </a:lnTo>
                  <a:lnTo>
                    <a:pt x="33" y="132"/>
                  </a:lnTo>
                  <a:lnTo>
                    <a:pt x="41" y="132"/>
                  </a:lnTo>
                  <a:lnTo>
                    <a:pt x="41" y="132"/>
                  </a:lnTo>
                  <a:lnTo>
                    <a:pt x="54" y="132"/>
                  </a:lnTo>
                  <a:lnTo>
                    <a:pt x="67" y="127"/>
                  </a:lnTo>
                  <a:lnTo>
                    <a:pt x="67" y="127"/>
                  </a:lnTo>
                  <a:lnTo>
                    <a:pt x="81" y="123"/>
                  </a:lnTo>
                  <a:lnTo>
                    <a:pt x="94" y="118"/>
                  </a:lnTo>
                  <a:lnTo>
                    <a:pt x="106" y="117"/>
                  </a:lnTo>
                  <a:lnTo>
                    <a:pt x="118" y="115"/>
                  </a:lnTo>
                  <a:lnTo>
                    <a:pt x="118" y="115"/>
                  </a:lnTo>
                  <a:lnTo>
                    <a:pt x="128" y="117"/>
                  </a:lnTo>
                  <a:lnTo>
                    <a:pt x="138" y="118"/>
                  </a:lnTo>
                  <a:lnTo>
                    <a:pt x="146" y="123"/>
                  </a:lnTo>
                  <a:lnTo>
                    <a:pt x="153" y="127"/>
                  </a:lnTo>
                  <a:lnTo>
                    <a:pt x="153" y="127"/>
                  </a:lnTo>
                  <a:lnTo>
                    <a:pt x="156" y="130"/>
                  </a:lnTo>
                  <a:lnTo>
                    <a:pt x="157" y="133"/>
                  </a:lnTo>
                  <a:lnTo>
                    <a:pt x="157" y="135"/>
                  </a:lnTo>
                  <a:lnTo>
                    <a:pt x="156" y="138"/>
                  </a:lnTo>
                  <a:lnTo>
                    <a:pt x="152" y="142"/>
                  </a:lnTo>
                  <a:lnTo>
                    <a:pt x="147" y="145"/>
                  </a:lnTo>
                  <a:lnTo>
                    <a:pt x="141" y="149"/>
                  </a:lnTo>
                  <a:lnTo>
                    <a:pt x="137" y="152"/>
                  </a:lnTo>
                  <a:lnTo>
                    <a:pt x="137" y="155"/>
                  </a:lnTo>
                  <a:lnTo>
                    <a:pt x="137" y="157"/>
                  </a:lnTo>
                  <a:lnTo>
                    <a:pt x="137" y="160"/>
                  </a:lnTo>
                  <a:lnTo>
                    <a:pt x="140" y="161"/>
                  </a:lnTo>
                  <a:lnTo>
                    <a:pt x="140" y="161"/>
                  </a:lnTo>
                  <a:lnTo>
                    <a:pt x="144" y="166"/>
                  </a:lnTo>
                  <a:lnTo>
                    <a:pt x="146" y="169"/>
                  </a:lnTo>
                  <a:lnTo>
                    <a:pt x="147" y="173"/>
                  </a:lnTo>
                  <a:lnTo>
                    <a:pt x="144" y="176"/>
                  </a:lnTo>
                  <a:lnTo>
                    <a:pt x="141" y="179"/>
                  </a:lnTo>
                  <a:lnTo>
                    <a:pt x="134" y="180"/>
                  </a:lnTo>
                  <a:lnTo>
                    <a:pt x="126" y="182"/>
                  </a:lnTo>
                  <a:lnTo>
                    <a:pt x="116" y="182"/>
                  </a:lnTo>
                  <a:lnTo>
                    <a:pt x="116" y="182"/>
                  </a:lnTo>
                  <a:lnTo>
                    <a:pt x="103" y="182"/>
                  </a:lnTo>
                  <a:lnTo>
                    <a:pt x="103" y="182"/>
                  </a:lnTo>
                  <a:lnTo>
                    <a:pt x="90" y="180"/>
                  </a:lnTo>
                  <a:lnTo>
                    <a:pt x="90" y="180"/>
                  </a:lnTo>
                  <a:lnTo>
                    <a:pt x="76" y="182"/>
                  </a:lnTo>
                  <a:lnTo>
                    <a:pt x="63" y="182"/>
                  </a:lnTo>
                  <a:lnTo>
                    <a:pt x="51" y="185"/>
                  </a:lnTo>
                  <a:lnTo>
                    <a:pt x="41" y="188"/>
                  </a:lnTo>
                  <a:lnTo>
                    <a:pt x="32" y="191"/>
                  </a:lnTo>
                  <a:lnTo>
                    <a:pt x="26" y="195"/>
                  </a:lnTo>
                  <a:lnTo>
                    <a:pt x="23" y="198"/>
                  </a:lnTo>
                  <a:lnTo>
                    <a:pt x="22" y="201"/>
                  </a:lnTo>
                  <a:lnTo>
                    <a:pt x="23" y="202"/>
                  </a:lnTo>
                  <a:lnTo>
                    <a:pt x="23" y="202"/>
                  </a:lnTo>
                  <a:lnTo>
                    <a:pt x="25" y="206"/>
                  </a:lnTo>
                  <a:lnTo>
                    <a:pt x="29" y="207"/>
                  </a:lnTo>
                  <a:lnTo>
                    <a:pt x="39" y="207"/>
                  </a:lnTo>
                  <a:lnTo>
                    <a:pt x="39" y="207"/>
                  </a:lnTo>
                  <a:lnTo>
                    <a:pt x="57" y="207"/>
                  </a:lnTo>
                  <a:lnTo>
                    <a:pt x="76" y="204"/>
                  </a:lnTo>
                  <a:lnTo>
                    <a:pt x="76" y="204"/>
                  </a:lnTo>
                  <a:lnTo>
                    <a:pt x="95" y="202"/>
                  </a:lnTo>
                  <a:lnTo>
                    <a:pt x="112" y="201"/>
                  </a:lnTo>
                  <a:lnTo>
                    <a:pt x="112" y="201"/>
                  </a:lnTo>
                  <a:lnTo>
                    <a:pt x="122" y="202"/>
                  </a:lnTo>
                  <a:lnTo>
                    <a:pt x="124" y="204"/>
                  </a:lnTo>
                  <a:lnTo>
                    <a:pt x="125" y="206"/>
                  </a:lnTo>
                  <a:lnTo>
                    <a:pt x="125" y="206"/>
                  </a:lnTo>
                  <a:lnTo>
                    <a:pt x="125" y="214"/>
                  </a:lnTo>
                  <a:lnTo>
                    <a:pt x="128" y="223"/>
                  </a:lnTo>
                  <a:lnTo>
                    <a:pt x="129" y="228"/>
                  </a:lnTo>
                  <a:lnTo>
                    <a:pt x="131" y="231"/>
                  </a:lnTo>
                  <a:lnTo>
                    <a:pt x="135" y="234"/>
                  </a:lnTo>
                  <a:lnTo>
                    <a:pt x="140" y="234"/>
                  </a:lnTo>
                  <a:lnTo>
                    <a:pt x="140" y="234"/>
                  </a:lnTo>
                  <a:lnTo>
                    <a:pt x="144" y="234"/>
                  </a:lnTo>
                  <a:lnTo>
                    <a:pt x="150" y="232"/>
                  </a:lnTo>
                  <a:lnTo>
                    <a:pt x="150" y="232"/>
                  </a:lnTo>
                  <a:lnTo>
                    <a:pt x="159" y="229"/>
                  </a:lnTo>
                  <a:lnTo>
                    <a:pt x="159" y="229"/>
                  </a:lnTo>
                  <a:lnTo>
                    <a:pt x="162" y="231"/>
                  </a:lnTo>
                  <a:lnTo>
                    <a:pt x="165" y="232"/>
                  </a:lnTo>
                  <a:lnTo>
                    <a:pt x="165" y="241"/>
                  </a:lnTo>
                  <a:lnTo>
                    <a:pt x="166" y="250"/>
                  </a:lnTo>
                  <a:lnTo>
                    <a:pt x="168" y="253"/>
                  </a:lnTo>
                  <a:lnTo>
                    <a:pt x="171" y="256"/>
                  </a:lnTo>
                  <a:lnTo>
                    <a:pt x="171" y="256"/>
                  </a:lnTo>
                  <a:lnTo>
                    <a:pt x="175" y="259"/>
                  </a:lnTo>
                  <a:lnTo>
                    <a:pt x="177" y="262"/>
                  </a:lnTo>
                  <a:lnTo>
                    <a:pt x="178" y="267"/>
                  </a:lnTo>
                  <a:lnTo>
                    <a:pt x="177" y="272"/>
                  </a:lnTo>
                  <a:lnTo>
                    <a:pt x="172" y="278"/>
                  </a:lnTo>
                  <a:lnTo>
                    <a:pt x="166" y="282"/>
                  </a:lnTo>
                  <a:lnTo>
                    <a:pt x="157" y="285"/>
                  </a:lnTo>
                  <a:lnTo>
                    <a:pt x="147" y="288"/>
                  </a:lnTo>
                  <a:lnTo>
                    <a:pt x="147" y="288"/>
                  </a:lnTo>
                  <a:lnTo>
                    <a:pt x="125" y="290"/>
                  </a:lnTo>
                  <a:lnTo>
                    <a:pt x="118" y="293"/>
                  </a:lnTo>
                  <a:lnTo>
                    <a:pt x="112" y="294"/>
                  </a:lnTo>
                  <a:lnTo>
                    <a:pt x="107" y="297"/>
                  </a:lnTo>
                  <a:lnTo>
                    <a:pt x="106" y="301"/>
                  </a:lnTo>
                  <a:lnTo>
                    <a:pt x="107" y="306"/>
                  </a:lnTo>
                  <a:lnTo>
                    <a:pt x="112" y="310"/>
                  </a:lnTo>
                  <a:lnTo>
                    <a:pt x="112" y="310"/>
                  </a:lnTo>
                  <a:lnTo>
                    <a:pt x="118" y="315"/>
                  </a:lnTo>
                  <a:lnTo>
                    <a:pt x="124" y="318"/>
                  </a:lnTo>
                  <a:lnTo>
                    <a:pt x="131" y="319"/>
                  </a:lnTo>
                  <a:lnTo>
                    <a:pt x="138" y="319"/>
                  </a:lnTo>
                  <a:lnTo>
                    <a:pt x="138" y="319"/>
                  </a:lnTo>
                  <a:lnTo>
                    <a:pt x="153" y="318"/>
                  </a:lnTo>
                  <a:lnTo>
                    <a:pt x="168" y="315"/>
                  </a:lnTo>
                  <a:lnTo>
                    <a:pt x="202" y="307"/>
                  </a:lnTo>
                  <a:lnTo>
                    <a:pt x="202" y="307"/>
                  </a:lnTo>
                  <a:lnTo>
                    <a:pt x="211" y="306"/>
                  </a:lnTo>
                  <a:lnTo>
                    <a:pt x="211" y="306"/>
                  </a:lnTo>
                  <a:lnTo>
                    <a:pt x="224" y="307"/>
                  </a:lnTo>
                  <a:lnTo>
                    <a:pt x="239" y="312"/>
                  </a:lnTo>
                  <a:lnTo>
                    <a:pt x="253" y="319"/>
                  </a:lnTo>
                  <a:lnTo>
                    <a:pt x="268" y="327"/>
                  </a:lnTo>
                  <a:lnTo>
                    <a:pt x="299" y="344"/>
                  </a:lnTo>
                  <a:lnTo>
                    <a:pt x="315" y="352"/>
                  </a:lnTo>
                  <a:lnTo>
                    <a:pt x="329" y="359"/>
                  </a:lnTo>
                  <a:lnTo>
                    <a:pt x="329" y="359"/>
                  </a:lnTo>
                  <a:lnTo>
                    <a:pt x="338" y="361"/>
                  </a:lnTo>
                  <a:lnTo>
                    <a:pt x="345" y="364"/>
                  </a:lnTo>
                  <a:lnTo>
                    <a:pt x="363" y="364"/>
                  </a:lnTo>
                  <a:lnTo>
                    <a:pt x="363" y="364"/>
                  </a:lnTo>
                  <a:lnTo>
                    <a:pt x="378" y="364"/>
                  </a:lnTo>
                  <a:lnTo>
                    <a:pt x="392" y="361"/>
                  </a:lnTo>
                  <a:lnTo>
                    <a:pt x="407" y="358"/>
                  </a:lnTo>
                  <a:lnTo>
                    <a:pt x="419" y="353"/>
                  </a:lnTo>
                  <a:lnTo>
                    <a:pt x="431" y="349"/>
                  </a:lnTo>
                  <a:lnTo>
                    <a:pt x="441" y="343"/>
                  </a:lnTo>
                  <a:lnTo>
                    <a:pt x="447" y="337"/>
                  </a:lnTo>
                  <a:lnTo>
                    <a:pt x="451" y="331"/>
                  </a:lnTo>
                  <a:lnTo>
                    <a:pt x="451" y="331"/>
                  </a:lnTo>
                  <a:lnTo>
                    <a:pt x="453" y="327"/>
                  </a:lnTo>
                  <a:lnTo>
                    <a:pt x="457" y="324"/>
                  </a:lnTo>
                  <a:lnTo>
                    <a:pt x="466" y="319"/>
                  </a:lnTo>
                  <a:lnTo>
                    <a:pt x="476" y="316"/>
                  </a:lnTo>
                  <a:lnTo>
                    <a:pt x="490" y="313"/>
                  </a:lnTo>
                  <a:lnTo>
                    <a:pt x="516" y="309"/>
                  </a:lnTo>
                  <a:lnTo>
                    <a:pt x="530" y="306"/>
                  </a:lnTo>
                  <a:lnTo>
                    <a:pt x="538" y="301"/>
                  </a:lnTo>
                  <a:lnTo>
                    <a:pt x="538" y="301"/>
                  </a:lnTo>
                  <a:lnTo>
                    <a:pt x="558" y="290"/>
                  </a:lnTo>
                  <a:lnTo>
                    <a:pt x="580" y="278"/>
                  </a:lnTo>
                  <a:lnTo>
                    <a:pt x="591" y="273"/>
                  </a:lnTo>
                  <a:lnTo>
                    <a:pt x="605" y="269"/>
                  </a:lnTo>
                  <a:lnTo>
                    <a:pt x="620" y="266"/>
                  </a:lnTo>
                  <a:lnTo>
                    <a:pt x="634" y="265"/>
                  </a:lnTo>
                  <a:lnTo>
                    <a:pt x="634" y="265"/>
                  </a:lnTo>
                  <a:lnTo>
                    <a:pt x="640" y="265"/>
                  </a:lnTo>
                  <a:lnTo>
                    <a:pt x="646" y="262"/>
                  </a:lnTo>
                  <a:lnTo>
                    <a:pt x="652" y="260"/>
                  </a:lnTo>
                  <a:lnTo>
                    <a:pt x="657" y="257"/>
                  </a:lnTo>
                  <a:lnTo>
                    <a:pt x="664" y="250"/>
                  </a:lnTo>
                  <a:lnTo>
                    <a:pt x="670" y="241"/>
                  </a:lnTo>
                  <a:lnTo>
                    <a:pt x="679" y="226"/>
                  </a:lnTo>
                  <a:lnTo>
                    <a:pt x="683" y="222"/>
                  </a:lnTo>
                  <a:lnTo>
                    <a:pt x="686" y="220"/>
                  </a:lnTo>
                  <a:lnTo>
                    <a:pt x="689" y="220"/>
                  </a:lnTo>
                  <a:lnTo>
                    <a:pt x="689" y="220"/>
                  </a:lnTo>
                  <a:lnTo>
                    <a:pt x="690" y="220"/>
                  </a:lnTo>
                  <a:lnTo>
                    <a:pt x="690" y="220"/>
                  </a:lnTo>
                  <a:lnTo>
                    <a:pt x="692" y="220"/>
                  </a:lnTo>
                  <a:lnTo>
                    <a:pt x="692" y="220"/>
                  </a:lnTo>
                  <a:lnTo>
                    <a:pt x="698" y="219"/>
                  </a:lnTo>
                  <a:lnTo>
                    <a:pt x="705" y="214"/>
                  </a:lnTo>
                  <a:lnTo>
                    <a:pt x="713" y="209"/>
                  </a:lnTo>
                  <a:lnTo>
                    <a:pt x="720" y="201"/>
                  </a:lnTo>
                  <a:lnTo>
                    <a:pt x="735" y="185"/>
                  </a:lnTo>
                  <a:lnTo>
                    <a:pt x="744" y="167"/>
                  </a:lnTo>
                  <a:lnTo>
                    <a:pt x="744" y="167"/>
                  </a:lnTo>
                  <a:lnTo>
                    <a:pt x="747" y="160"/>
                  </a:lnTo>
                  <a:lnTo>
                    <a:pt x="747" y="149"/>
                  </a:lnTo>
                  <a:lnTo>
                    <a:pt x="744" y="141"/>
                  </a:lnTo>
                  <a:lnTo>
                    <a:pt x="739" y="130"/>
                  </a:lnTo>
                  <a:lnTo>
                    <a:pt x="733" y="123"/>
                  </a:lnTo>
                  <a:lnTo>
                    <a:pt x="726" y="115"/>
                  </a:lnTo>
                  <a:lnTo>
                    <a:pt x="717" y="111"/>
                  </a:lnTo>
                  <a:lnTo>
                    <a:pt x="708" y="110"/>
                  </a:lnTo>
                  <a:lnTo>
                    <a:pt x="708" y="110"/>
                  </a:lnTo>
                  <a:lnTo>
                    <a:pt x="699" y="108"/>
                  </a:lnTo>
                  <a:lnTo>
                    <a:pt x="690" y="107"/>
                  </a:lnTo>
                  <a:lnTo>
                    <a:pt x="683" y="102"/>
                  </a:lnTo>
                  <a:lnTo>
                    <a:pt x="677" y="98"/>
                  </a:lnTo>
                  <a:lnTo>
                    <a:pt x="673" y="92"/>
                  </a:lnTo>
                  <a:lnTo>
                    <a:pt x="670" y="86"/>
                  </a:lnTo>
                  <a:lnTo>
                    <a:pt x="668" y="80"/>
                  </a:lnTo>
                  <a:lnTo>
                    <a:pt x="670" y="76"/>
                  </a:lnTo>
                  <a:lnTo>
                    <a:pt x="670" y="76"/>
                  </a:lnTo>
                  <a:lnTo>
                    <a:pt x="670" y="70"/>
                  </a:lnTo>
                  <a:lnTo>
                    <a:pt x="670" y="64"/>
                  </a:lnTo>
                  <a:lnTo>
                    <a:pt x="664" y="52"/>
                  </a:lnTo>
                  <a:lnTo>
                    <a:pt x="659" y="40"/>
                  </a:lnTo>
                  <a:lnTo>
                    <a:pt x="657" y="36"/>
                  </a:lnTo>
                  <a:lnTo>
                    <a:pt x="657" y="31"/>
                  </a:lnTo>
                  <a:lnTo>
                    <a:pt x="657" y="31"/>
                  </a:lnTo>
                  <a:lnTo>
                    <a:pt x="657" y="28"/>
                  </a:lnTo>
                  <a:lnTo>
                    <a:pt x="655" y="27"/>
                  </a:lnTo>
                  <a:lnTo>
                    <a:pt x="649" y="27"/>
                  </a:lnTo>
                  <a:lnTo>
                    <a:pt x="649" y="27"/>
                  </a:lnTo>
                  <a:lnTo>
                    <a:pt x="639" y="27"/>
                  </a:lnTo>
                  <a:lnTo>
                    <a:pt x="628" y="30"/>
                  </a:lnTo>
                  <a:lnTo>
                    <a:pt x="609" y="34"/>
                  </a:lnTo>
                  <a:lnTo>
                    <a:pt x="609" y="34"/>
                  </a:lnTo>
                  <a:lnTo>
                    <a:pt x="606" y="34"/>
                  </a:lnTo>
                  <a:lnTo>
                    <a:pt x="606" y="34"/>
                  </a:lnTo>
                  <a:lnTo>
                    <a:pt x="600" y="33"/>
                  </a:lnTo>
                  <a:lnTo>
                    <a:pt x="593" y="30"/>
                  </a:lnTo>
                  <a:lnTo>
                    <a:pt x="577" y="18"/>
                  </a:lnTo>
                  <a:lnTo>
                    <a:pt x="577" y="18"/>
                  </a:lnTo>
                  <a:lnTo>
                    <a:pt x="559" y="6"/>
                  </a:lnTo>
                  <a:lnTo>
                    <a:pt x="552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19" name="Freeform: Shape 302">
              <a:extLst>
                <a:ext uri="{FF2B5EF4-FFF2-40B4-BE49-F238E27FC236}">
                  <a16:creationId xmlns:a16="http://schemas.microsoft.com/office/drawing/2014/main" id="{9E8E8E98-7C5B-594D-8648-C67B8C4D48C1}"/>
                </a:ext>
              </a:extLst>
            </p:cNvPr>
            <p:cNvSpPr/>
            <p:nvPr/>
          </p:nvSpPr>
          <p:spPr>
            <a:xfrm>
              <a:off x="3798720" y="1180800"/>
              <a:ext cx="268560" cy="130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47" h="364">
                  <a:moveTo>
                    <a:pt x="546" y="0"/>
                  </a:moveTo>
                  <a:lnTo>
                    <a:pt x="546" y="0"/>
                  </a:lnTo>
                  <a:lnTo>
                    <a:pt x="541" y="2"/>
                  </a:lnTo>
                  <a:lnTo>
                    <a:pt x="541" y="2"/>
                  </a:lnTo>
                  <a:lnTo>
                    <a:pt x="537" y="6"/>
                  </a:lnTo>
                  <a:lnTo>
                    <a:pt x="534" y="11"/>
                  </a:lnTo>
                  <a:lnTo>
                    <a:pt x="533" y="17"/>
                  </a:lnTo>
                  <a:lnTo>
                    <a:pt x="533" y="22"/>
                  </a:lnTo>
                  <a:lnTo>
                    <a:pt x="534" y="34"/>
                  </a:lnTo>
                  <a:lnTo>
                    <a:pt x="534" y="40"/>
                  </a:lnTo>
                  <a:lnTo>
                    <a:pt x="533" y="45"/>
                  </a:lnTo>
                  <a:lnTo>
                    <a:pt x="533" y="45"/>
                  </a:lnTo>
                  <a:lnTo>
                    <a:pt x="530" y="47"/>
                  </a:lnTo>
                  <a:lnTo>
                    <a:pt x="525" y="49"/>
                  </a:lnTo>
                  <a:lnTo>
                    <a:pt x="525" y="49"/>
                  </a:lnTo>
                  <a:lnTo>
                    <a:pt x="519" y="47"/>
                  </a:lnTo>
                  <a:lnTo>
                    <a:pt x="512" y="46"/>
                  </a:lnTo>
                  <a:lnTo>
                    <a:pt x="512" y="46"/>
                  </a:lnTo>
                  <a:lnTo>
                    <a:pt x="503" y="45"/>
                  </a:lnTo>
                  <a:lnTo>
                    <a:pt x="497" y="43"/>
                  </a:lnTo>
                  <a:lnTo>
                    <a:pt x="497" y="43"/>
                  </a:lnTo>
                  <a:lnTo>
                    <a:pt x="493" y="45"/>
                  </a:lnTo>
                  <a:lnTo>
                    <a:pt x="491" y="46"/>
                  </a:lnTo>
                  <a:lnTo>
                    <a:pt x="491" y="47"/>
                  </a:lnTo>
                  <a:lnTo>
                    <a:pt x="491" y="47"/>
                  </a:lnTo>
                  <a:lnTo>
                    <a:pt x="490" y="53"/>
                  </a:lnTo>
                  <a:lnTo>
                    <a:pt x="488" y="56"/>
                  </a:lnTo>
                  <a:lnTo>
                    <a:pt x="485" y="59"/>
                  </a:lnTo>
                  <a:lnTo>
                    <a:pt x="481" y="59"/>
                  </a:lnTo>
                  <a:lnTo>
                    <a:pt x="481" y="59"/>
                  </a:lnTo>
                  <a:lnTo>
                    <a:pt x="476" y="59"/>
                  </a:lnTo>
                  <a:lnTo>
                    <a:pt x="472" y="56"/>
                  </a:lnTo>
                  <a:lnTo>
                    <a:pt x="468" y="53"/>
                  </a:lnTo>
                  <a:lnTo>
                    <a:pt x="463" y="49"/>
                  </a:lnTo>
                  <a:lnTo>
                    <a:pt x="463" y="49"/>
                  </a:lnTo>
                  <a:lnTo>
                    <a:pt x="459" y="45"/>
                  </a:lnTo>
                  <a:lnTo>
                    <a:pt x="454" y="43"/>
                  </a:lnTo>
                  <a:lnTo>
                    <a:pt x="450" y="42"/>
                  </a:lnTo>
                  <a:lnTo>
                    <a:pt x="444" y="40"/>
                  </a:lnTo>
                  <a:lnTo>
                    <a:pt x="444" y="40"/>
                  </a:lnTo>
                  <a:lnTo>
                    <a:pt x="436" y="42"/>
                  </a:lnTo>
                  <a:lnTo>
                    <a:pt x="429" y="45"/>
                  </a:lnTo>
                  <a:lnTo>
                    <a:pt x="423" y="49"/>
                  </a:lnTo>
                  <a:lnTo>
                    <a:pt x="422" y="52"/>
                  </a:lnTo>
                  <a:lnTo>
                    <a:pt x="422" y="55"/>
                  </a:lnTo>
                  <a:lnTo>
                    <a:pt x="422" y="55"/>
                  </a:lnTo>
                  <a:lnTo>
                    <a:pt x="422" y="59"/>
                  </a:lnTo>
                  <a:lnTo>
                    <a:pt x="419" y="61"/>
                  </a:lnTo>
                  <a:lnTo>
                    <a:pt x="419" y="61"/>
                  </a:lnTo>
                  <a:lnTo>
                    <a:pt x="414" y="59"/>
                  </a:lnTo>
                  <a:lnTo>
                    <a:pt x="407" y="55"/>
                  </a:lnTo>
                  <a:lnTo>
                    <a:pt x="386" y="43"/>
                  </a:lnTo>
                  <a:lnTo>
                    <a:pt x="386" y="43"/>
                  </a:lnTo>
                  <a:lnTo>
                    <a:pt x="379" y="40"/>
                  </a:lnTo>
                  <a:lnTo>
                    <a:pt x="373" y="39"/>
                  </a:lnTo>
                  <a:lnTo>
                    <a:pt x="373" y="39"/>
                  </a:lnTo>
                  <a:lnTo>
                    <a:pt x="366" y="40"/>
                  </a:lnTo>
                  <a:lnTo>
                    <a:pt x="360" y="43"/>
                  </a:lnTo>
                  <a:lnTo>
                    <a:pt x="352" y="47"/>
                  </a:lnTo>
                  <a:lnTo>
                    <a:pt x="348" y="52"/>
                  </a:lnTo>
                  <a:lnTo>
                    <a:pt x="344" y="58"/>
                  </a:lnTo>
                  <a:lnTo>
                    <a:pt x="341" y="64"/>
                  </a:lnTo>
                  <a:lnTo>
                    <a:pt x="339" y="70"/>
                  </a:lnTo>
                  <a:lnTo>
                    <a:pt x="339" y="76"/>
                  </a:lnTo>
                  <a:lnTo>
                    <a:pt x="339" y="76"/>
                  </a:lnTo>
                  <a:lnTo>
                    <a:pt x="339" y="80"/>
                  </a:lnTo>
                  <a:lnTo>
                    <a:pt x="339" y="83"/>
                  </a:lnTo>
                  <a:lnTo>
                    <a:pt x="336" y="86"/>
                  </a:lnTo>
                  <a:lnTo>
                    <a:pt x="335" y="86"/>
                  </a:lnTo>
                  <a:lnTo>
                    <a:pt x="335" y="86"/>
                  </a:lnTo>
                  <a:lnTo>
                    <a:pt x="330" y="86"/>
                  </a:lnTo>
                  <a:lnTo>
                    <a:pt x="324" y="80"/>
                  </a:lnTo>
                  <a:lnTo>
                    <a:pt x="318" y="73"/>
                  </a:lnTo>
                  <a:lnTo>
                    <a:pt x="311" y="61"/>
                  </a:lnTo>
                  <a:lnTo>
                    <a:pt x="311" y="61"/>
                  </a:lnTo>
                  <a:lnTo>
                    <a:pt x="307" y="53"/>
                  </a:lnTo>
                  <a:lnTo>
                    <a:pt x="302" y="49"/>
                  </a:lnTo>
                  <a:lnTo>
                    <a:pt x="298" y="47"/>
                  </a:lnTo>
                  <a:lnTo>
                    <a:pt x="293" y="46"/>
                  </a:lnTo>
                  <a:lnTo>
                    <a:pt x="293" y="46"/>
                  </a:lnTo>
                  <a:lnTo>
                    <a:pt x="289" y="47"/>
                  </a:lnTo>
                  <a:lnTo>
                    <a:pt x="284" y="50"/>
                  </a:lnTo>
                  <a:lnTo>
                    <a:pt x="281" y="55"/>
                  </a:lnTo>
                  <a:lnTo>
                    <a:pt x="279" y="59"/>
                  </a:lnTo>
                  <a:lnTo>
                    <a:pt x="277" y="65"/>
                  </a:lnTo>
                  <a:lnTo>
                    <a:pt x="276" y="71"/>
                  </a:lnTo>
                  <a:lnTo>
                    <a:pt x="276" y="77"/>
                  </a:lnTo>
                  <a:lnTo>
                    <a:pt x="279" y="83"/>
                  </a:lnTo>
                  <a:lnTo>
                    <a:pt x="279" y="83"/>
                  </a:lnTo>
                  <a:lnTo>
                    <a:pt x="281" y="89"/>
                  </a:lnTo>
                  <a:lnTo>
                    <a:pt x="283" y="95"/>
                  </a:lnTo>
                  <a:lnTo>
                    <a:pt x="284" y="105"/>
                  </a:lnTo>
                  <a:lnTo>
                    <a:pt x="283" y="110"/>
                  </a:lnTo>
                  <a:lnTo>
                    <a:pt x="281" y="114"/>
                  </a:lnTo>
                  <a:lnTo>
                    <a:pt x="279" y="115"/>
                  </a:lnTo>
                  <a:lnTo>
                    <a:pt x="276" y="117"/>
                  </a:lnTo>
                  <a:lnTo>
                    <a:pt x="276" y="117"/>
                  </a:lnTo>
                  <a:lnTo>
                    <a:pt x="273" y="117"/>
                  </a:lnTo>
                  <a:lnTo>
                    <a:pt x="270" y="114"/>
                  </a:lnTo>
                  <a:lnTo>
                    <a:pt x="270" y="114"/>
                  </a:lnTo>
                  <a:lnTo>
                    <a:pt x="264" y="112"/>
                  </a:lnTo>
                  <a:lnTo>
                    <a:pt x="258" y="112"/>
                  </a:lnTo>
                  <a:lnTo>
                    <a:pt x="258" y="112"/>
                  </a:lnTo>
                  <a:lnTo>
                    <a:pt x="253" y="112"/>
                  </a:lnTo>
                  <a:lnTo>
                    <a:pt x="249" y="114"/>
                  </a:lnTo>
                  <a:lnTo>
                    <a:pt x="239" y="120"/>
                  </a:lnTo>
                  <a:lnTo>
                    <a:pt x="230" y="127"/>
                  </a:lnTo>
                  <a:lnTo>
                    <a:pt x="222" y="136"/>
                  </a:lnTo>
                  <a:lnTo>
                    <a:pt x="222" y="136"/>
                  </a:lnTo>
                  <a:lnTo>
                    <a:pt x="221" y="138"/>
                  </a:lnTo>
                  <a:lnTo>
                    <a:pt x="219" y="138"/>
                  </a:lnTo>
                  <a:lnTo>
                    <a:pt x="219" y="138"/>
                  </a:lnTo>
                  <a:lnTo>
                    <a:pt x="214" y="136"/>
                  </a:lnTo>
                  <a:lnTo>
                    <a:pt x="209" y="130"/>
                  </a:lnTo>
                  <a:lnTo>
                    <a:pt x="203" y="123"/>
                  </a:lnTo>
                  <a:lnTo>
                    <a:pt x="199" y="112"/>
                  </a:lnTo>
                  <a:lnTo>
                    <a:pt x="196" y="104"/>
                  </a:lnTo>
                  <a:lnTo>
                    <a:pt x="196" y="93"/>
                  </a:lnTo>
                  <a:lnTo>
                    <a:pt x="197" y="89"/>
                  </a:lnTo>
                  <a:lnTo>
                    <a:pt x="199" y="84"/>
                  </a:lnTo>
                  <a:lnTo>
                    <a:pt x="200" y="81"/>
                  </a:lnTo>
                  <a:lnTo>
                    <a:pt x="205" y="78"/>
                  </a:lnTo>
                  <a:lnTo>
                    <a:pt x="205" y="78"/>
                  </a:lnTo>
                  <a:lnTo>
                    <a:pt x="208" y="76"/>
                  </a:lnTo>
                  <a:lnTo>
                    <a:pt x="208" y="73"/>
                  </a:lnTo>
                  <a:lnTo>
                    <a:pt x="206" y="68"/>
                  </a:lnTo>
                  <a:lnTo>
                    <a:pt x="202" y="62"/>
                  </a:lnTo>
                  <a:lnTo>
                    <a:pt x="189" y="50"/>
                  </a:lnTo>
                  <a:lnTo>
                    <a:pt x="171" y="39"/>
                  </a:lnTo>
                  <a:lnTo>
                    <a:pt x="152" y="27"/>
                  </a:lnTo>
                  <a:lnTo>
                    <a:pt x="131" y="18"/>
                  </a:lnTo>
                  <a:lnTo>
                    <a:pt x="112" y="11"/>
                  </a:lnTo>
                  <a:lnTo>
                    <a:pt x="103" y="9"/>
                  </a:lnTo>
                  <a:lnTo>
                    <a:pt x="97" y="8"/>
                  </a:lnTo>
                  <a:lnTo>
                    <a:pt x="97" y="8"/>
                  </a:lnTo>
                  <a:lnTo>
                    <a:pt x="88" y="9"/>
                  </a:lnTo>
                  <a:lnTo>
                    <a:pt x="82" y="12"/>
                  </a:lnTo>
                  <a:lnTo>
                    <a:pt x="81" y="13"/>
                  </a:lnTo>
                  <a:lnTo>
                    <a:pt x="81" y="17"/>
                  </a:lnTo>
                  <a:lnTo>
                    <a:pt x="82" y="22"/>
                  </a:lnTo>
                  <a:lnTo>
                    <a:pt x="87" y="28"/>
                  </a:lnTo>
                  <a:lnTo>
                    <a:pt x="92" y="34"/>
                  </a:lnTo>
                  <a:lnTo>
                    <a:pt x="107" y="47"/>
                  </a:lnTo>
                  <a:lnTo>
                    <a:pt x="107" y="47"/>
                  </a:lnTo>
                  <a:lnTo>
                    <a:pt x="112" y="53"/>
                  </a:lnTo>
                  <a:lnTo>
                    <a:pt x="113" y="56"/>
                  </a:lnTo>
                  <a:lnTo>
                    <a:pt x="112" y="58"/>
                  </a:lnTo>
                  <a:lnTo>
                    <a:pt x="109" y="59"/>
                  </a:lnTo>
                  <a:lnTo>
                    <a:pt x="109" y="59"/>
                  </a:lnTo>
                  <a:lnTo>
                    <a:pt x="101" y="58"/>
                  </a:lnTo>
                  <a:lnTo>
                    <a:pt x="94" y="55"/>
                  </a:lnTo>
                  <a:lnTo>
                    <a:pt x="87" y="50"/>
                  </a:lnTo>
                  <a:lnTo>
                    <a:pt x="81" y="46"/>
                  </a:lnTo>
                  <a:lnTo>
                    <a:pt x="81" y="46"/>
                  </a:lnTo>
                  <a:lnTo>
                    <a:pt x="78" y="43"/>
                  </a:lnTo>
                  <a:lnTo>
                    <a:pt x="75" y="40"/>
                  </a:lnTo>
                  <a:lnTo>
                    <a:pt x="69" y="39"/>
                  </a:lnTo>
                  <a:lnTo>
                    <a:pt x="69" y="39"/>
                  </a:lnTo>
                  <a:lnTo>
                    <a:pt x="60" y="42"/>
                  </a:lnTo>
                  <a:lnTo>
                    <a:pt x="51" y="46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5" y="64"/>
                  </a:lnTo>
                  <a:lnTo>
                    <a:pt x="30" y="71"/>
                  </a:lnTo>
                  <a:lnTo>
                    <a:pt x="25" y="77"/>
                  </a:lnTo>
                  <a:lnTo>
                    <a:pt x="14" y="89"/>
                  </a:lnTo>
                  <a:lnTo>
                    <a:pt x="5" y="99"/>
                  </a:lnTo>
                  <a:lnTo>
                    <a:pt x="1" y="105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8"/>
                  </a:lnTo>
                  <a:lnTo>
                    <a:pt x="7" y="121"/>
                  </a:lnTo>
                  <a:lnTo>
                    <a:pt x="11" y="126"/>
                  </a:lnTo>
                  <a:lnTo>
                    <a:pt x="17" y="129"/>
                  </a:lnTo>
                  <a:lnTo>
                    <a:pt x="25" y="130"/>
                  </a:lnTo>
                  <a:lnTo>
                    <a:pt x="33" y="132"/>
                  </a:lnTo>
                  <a:lnTo>
                    <a:pt x="41" y="132"/>
                  </a:lnTo>
                  <a:lnTo>
                    <a:pt x="41" y="132"/>
                  </a:lnTo>
                  <a:lnTo>
                    <a:pt x="54" y="132"/>
                  </a:lnTo>
                  <a:lnTo>
                    <a:pt x="67" y="127"/>
                  </a:lnTo>
                  <a:lnTo>
                    <a:pt x="67" y="127"/>
                  </a:lnTo>
                  <a:lnTo>
                    <a:pt x="81" y="123"/>
                  </a:lnTo>
                  <a:lnTo>
                    <a:pt x="94" y="118"/>
                  </a:lnTo>
                  <a:lnTo>
                    <a:pt x="106" y="117"/>
                  </a:lnTo>
                  <a:lnTo>
                    <a:pt x="118" y="115"/>
                  </a:lnTo>
                  <a:lnTo>
                    <a:pt x="118" y="115"/>
                  </a:lnTo>
                  <a:lnTo>
                    <a:pt x="128" y="117"/>
                  </a:lnTo>
                  <a:lnTo>
                    <a:pt x="138" y="118"/>
                  </a:lnTo>
                  <a:lnTo>
                    <a:pt x="146" y="123"/>
                  </a:lnTo>
                  <a:lnTo>
                    <a:pt x="153" y="127"/>
                  </a:lnTo>
                  <a:lnTo>
                    <a:pt x="153" y="127"/>
                  </a:lnTo>
                  <a:lnTo>
                    <a:pt x="156" y="130"/>
                  </a:lnTo>
                  <a:lnTo>
                    <a:pt x="157" y="133"/>
                  </a:lnTo>
                  <a:lnTo>
                    <a:pt x="157" y="135"/>
                  </a:lnTo>
                  <a:lnTo>
                    <a:pt x="156" y="138"/>
                  </a:lnTo>
                  <a:lnTo>
                    <a:pt x="152" y="142"/>
                  </a:lnTo>
                  <a:lnTo>
                    <a:pt x="147" y="145"/>
                  </a:lnTo>
                  <a:lnTo>
                    <a:pt x="141" y="149"/>
                  </a:lnTo>
                  <a:lnTo>
                    <a:pt x="137" y="152"/>
                  </a:lnTo>
                  <a:lnTo>
                    <a:pt x="137" y="155"/>
                  </a:lnTo>
                  <a:lnTo>
                    <a:pt x="137" y="157"/>
                  </a:lnTo>
                  <a:lnTo>
                    <a:pt x="137" y="160"/>
                  </a:lnTo>
                  <a:lnTo>
                    <a:pt x="140" y="161"/>
                  </a:lnTo>
                  <a:lnTo>
                    <a:pt x="140" y="161"/>
                  </a:lnTo>
                  <a:lnTo>
                    <a:pt x="144" y="166"/>
                  </a:lnTo>
                  <a:lnTo>
                    <a:pt x="146" y="169"/>
                  </a:lnTo>
                  <a:lnTo>
                    <a:pt x="147" y="173"/>
                  </a:lnTo>
                  <a:lnTo>
                    <a:pt x="144" y="176"/>
                  </a:lnTo>
                  <a:lnTo>
                    <a:pt x="141" y="179"/>
                  </a:lnTo>
                  <a:lnTo>
                    <a:pt x="134" y="180"/>
                  </a:lnTo>
                  <a:lnTo>
                    <a:pt x="126" y="182"/>
                  </a:lnTo>
                  <a:lnTo>
                    <a:pt x="116" y="182"/>
                  </a:lnTo>
                  <a:lnTo>
                    <a:pt x="116" y="182"/>
                  </a:lnTo>
                  <a:lnTo>
                    <a:pt x="103" y="182"/>
                  </a:lnTo>
                  <a:lnTo>
                    <a:pt x="103" y="182"/>
                  </a:lnTo>
                  <a:lnTo>
                    <a:pt x="90" y="180"/>
                  </a:lnTo>
                  <a:lnTo>
                    <a:pt x="90" y="180"/>
                  </a:lnTo>
                  <a:lnTo>
                    <a:pt x="76" y="182"/>
                  </a:lnTo>
                  <a:lnTo>
                    <a:pt x="63" y="182"/>
                  </a:lnTo>
                  <a:lnTo>
                    <a:pt x="51" y="185"/>
                  </a:lnTo>
                  <a:lnTo>
                    <a:pt x="41" y="188"/>
                  </a:lnTo>
                  <a:lnTo>
                    <a:pt x="32" y="191"/>
                  </a:lnTo>
                  <a:lnTo>
                    <a:pt x="26" y="195"/>
                  </a:lnTo>
                  <a:lnTo>
                    <a:pt x="23" y="198"/>
                  </a:lnTo>
                  <a:lnTo>
                    <a:pt x="22" y="201"/>
                  </a:lnTo>
                  <a:lnTo>
                    <a:pt x="23" y="202"/>
                  </a:lnTo>
                  <a:lnTo>
                    <a:pt x="23" y="202"/>
                  </a:lnTo>
                  <a:lnTo>
                    <a:pt x="25" y="206"/>
                  </a:lnTo>
                  <a:lnTo>
                    <a:pt x="29" y="207"/>
                  </a:lnTo>
                  <a:lnTo>
                    <a:pt x="39" y="207"/>
                  </a:lnTo>
                  <a:lnTo>
                    <a:pt x="39" y="207"/>
                  </a:lnTo>
                  <a:lnTo>
                    <a:pt x="57" y="207"/>
                  </a:lnTo>
                  <a:lnTo>
                    <a:pt x="76" y="204"/>
                  </a:lnTo>
                  <a:lnTo>
                    <a:pt x="76" y="204"/>
                  </a:lnTo>
                  <a:lnTo>
                    <a:pt x="95" y="202"/>
                  </a:lnTo>
                  <a:lnTo>
                    <a:pt x="112" y="201"/>
                  </a:lnTo>
                  <a:lnTo>
                    <a:pt x="112" y="201"/>
                  </a:lnTo>
                  <a:lnTo>
                    <a:pt x="122" y="202"/>
                  </a:lnTo>
                  <a:lnTo>
                    <a:pt x="124" y="204"/>
                  </a:lnTo>
                  <a:lnTo>
                    <a:pt x="125" y="206"/>
                  </a:lnTo>
                  <a:lnTo>
                    <a:pt x="125" y="206"/>
                  </a:lnTo>
                  <a:lnTo>
                    <a:pt x="125" y="214"/>
                  </a:lnTo>
                  <a:lnTo>
                    <a:pt x="128" y="223"/>
                  </a:lnTo>
                  <a:lnTo>
                    <a:pt x="129" y="228"/>
                  </a:lnTo>
                  <a:lnTo>
                    <a:pt x="131" y="231"/>
                  </a:lnTo>
                  <a:lnTo>
                    <a:pt x="135" y="234"/>
                  </a:lnTo>
                  <a:lnTo>
                    <a:pt x="140" y="234"/>
                  </a:lnTo>
                  <a:lnTo>
                    <a:pt x="140" y="234"/>
                  </a:lnTo>
                  <a:lnTo>
                    <a:pt x="144" y="234"/>
                  </a:lnTo>
                  <a:lnTo>
                    <a:pt x="150" y="232"/>
                  </a:lnTo>
                  <a:lnTo>
                    <a:pt x="150" y="232"/>
                  </a:lnTo>
                  <a:lnTo>
                    <a:pt x="159" y="229"/>
                  </a:lnTo>
                  <a:lnTo>
                    <a:pt x="159" y="229"/>
                  </a:lnTo>
                  <a:lnTo>
                    <a:pt x="162" y="231"/>
                  </a:lnTo>
                  <a:lnTo>
                    <a:pt x="165" y="232"/>
                  </a:lnTo>
                  <a:lnTo>
                    <a:pt x="165" y="241"/>
                  </a:lnTo>
                  <a:lnTo>
                    <a:pt x="166" y="250"/>
                  </a:lnTo>
                  <a:lnTo>
                    <a:pt x="168" y="253"/>
                  </a:lnTo>
                  <a:lnTo>
                    <a:pt x="171" y="256"/>
                  </a:lnTo>
                  <a:lnTo>
                    <a:pt x="171" y="256"/>
                  </a:lnTo>
                  <a:lnTo>
                    <a:pt x="175" y="259"/>
                  </a:lnTo>
                  <a:lnTo>
                    <a:pt x="177" y="262"/>
                  </a:lnTo>
                  <a:lnTo>
                    <a:pt x="178" y="267"/>
                  </a:lnTo>
                  <a:lnTo>
                    <a:pt x="177" y="272"/>
                  </a:lnTo>
                  <a:lnTo>
                    <a:pt x="172" y="278"/>
                  </a:lnTo>
                  <a:lnTo>
                    <a:pt x="166" y="282"/>
                  </a:lnTo>
                  <a:lnTo>
                    <a:pt x="157" y="285"/>
                  </a:lnTo>
                  <a:lnTo>
                    <a:pt x="147" y="288"/>
                  </a:lnTo>
                  <a:lnTo>
                    <a:pt x="147" y="288"/>
                  </a:lnTo>
                  <a:lnTo>
                    <a:pt x="125" y="290"/>
                  </a:lnTo>
                  <a:lnTo>
                    <a:pt x="118" y="293"/>
                  </a:lnTo>
                  <a:lnTo>
                    <a:pt x="112" y="294"/>
                  </a:lnTo>
                  <a:lnTo>
                    <a:pt x="107" y="297"/>
                  </a:lnTo>
                  <a:lnTo>
                    <a:pt x="106" y="301"/>
                  </a:lnTo>
                  <a:lnTo>
                    <a:pt x="107" y="306"/>
                  </a:lnTo>
                  <a:lnTo>
                    <a:pt x="112" y="310"/>
                  </a:lnTo>
                  <a:lnTo>
                    <a:pt x="112" y="310"/>
                  </a:lnTo>
                  <a:lnTo>
                    <a:pt x="118" y="315"/>
                  </a:lnTo>
                  <a:lnTo>
                    <a:pt x="124" y="318"/>
                  </a:lnTo>
                  <a:lnTo>
                    <a:pt x="131" y="319"/>
                  </a:lnTo>
                  <a:lnTo>
                    <a:pt x="138" y="319"/>
                  </a:lnTo>
                  <a:lnTo>
                    <a:pt x="138" y="319"/>
                  </a:lnTo>
                  <a:lnTo>
                    <a:pt x="153" y="318"/>
                  </a:lnTo>
                  <a:lnTo>
                    <a:pt x="168" y="315"/>
                  </a:lnTo>
                  <a:lnTo>
                    <a:pt x="202" y="307"/>
                  </a:lnTo>
                  <a:lnTo>
                    <a:pt x="202" y="307"/>
                  </a:lnTo>
                  <a:lnTo>
                    <a:pt x="211" y="306"/>
                  </a:lnTo>
                  <a:lnTo>
                    <a:pt x="211" y="306"/>
                  </a:lnTo>
                  <a:lnTo>
                    <a:pt x="224" y="307"/>
                  </a:lnTo>
                  <a:lnTo>
                    <a:pt x="239" y="312"/>
                  </a:lnTo>
                  <a:lnTo>
                    <a:pt x="253" y="319"/>
                  </a:lnTo>
                  <a:lnTo>
                    <a:pt x="268" y="327"/>
                  </a:lnTo>
                  <a:lnTo>
                    <a:pt x="299" y="344"/>
                  </a:lnTo>
                  <a:lnTo>
                    <a:pt x="315" y="352"/>
                  </a:lnTo>
                  <a:lnTo>
                    <a:pt x="329" y="359"/>
                  </a:lnTo>
                  <a:lnTo>
                    <a:pt x="329" y="359"/>
                  </a:lnTo>
                  <a:lnTo>
                    <a:pt x="338" y="361"/>
                  </a:lnTo>
                  <a:lnTo>
                    <a:pt x="345" y="364"/>
                  </a:lnTo>
                  <a:lnTo>
                    <a:pt x="363" y="364"/>
                  </a:lnTo>
                  <a:lnTo>
                    <a:pt x="363" y="364"/>
                  </a:lnTo>
                  <a:lnTo>
                    <a:pt x="378" y="364"/>
                  </a:lnTo>
                  <a:lnTo>
                    <a:pt x="392" y="361"/>
                  </a:lnTo>
                  <a:lnTo>
                    <a:pt x="407" y="358"/>
                  </a:lnTo>
                  <a:lnTo>
                    <a:pt x="419" y="353"/>
                  </a:lnTo>
                  <a:lnTo>
                    <a:pt x="431" y="349"/>
                  </a:lnTo>
                  <a:lnTo>
                    <a:pt x="441" y="343"/>
                  </a:lnTo>
                  <a:lnTo>
                    <a:pt x="447" y="337"/>
                  </a:lnTo>
                  <a:lnTo>
                    <a:pt x="451" y="331"/>
                  </a:lnTo>
                  <a:lnTo>
                    <a:pt x="451" y="331"/>
                  </a:lnTo>
                  <a:lnTo>
                    <a:pt x="453" y="327"/>
                  </a:lnTo>
                  <a:lnTo>
                    <a:pt x="457" y="324"/>
                  </a:lnTo>
                  <a:lnTo>
                    <a:pt x="466" y="319"/>
                  </a:lnTo>
                  <a:lnTo>
                    <a:pt x="476" y="316"/>
                  </a:lnTo>
                  <a:lnTo>
                    <a:pt x="490" y="313"/>
                  </a:lnTo>
                  <a:lnTo>
                    <a:pt x="516" y="309"/>
                  </a:lnTo>
                  <a:lnTo>
                    <a:pt x="530" y="306"/>
                  </a:lnTo>
                  <a:lnTo>
                    <a:pt x="538" y="301"/>
                  </a:lnTo>
                  <a:lnTo>
                    <a:pt x="538" y="301"/>
                  </a:lnTo>
                  <a:lnTo>
                    <a:pt x="558" y="290"/>
                  </a:lnTo>
                  <a:lnTo>
                    <a:pt x="580" y="278"/>
                  </a:lnTo>
                  <a:lnTo>
                    <a:pt x="591" y="273"/>
                  </a:lnTo>
                  <a:lnTo>
                    <a:pt x="605" y="269"/>
                  </a:lnTo>
                  <a:lnTo>
                    <a:pt x="620" y="266"/>
                  </a:lnTo>
                  <a:lnTo>
                    <a:pt x="634" y="265"/>
                  </a:lnTo>
                  <a:lnTo>
                    <a:pt x="634" y="265"/>
                  </a:lnTo>
                  <a:lnTo>
                    <a:pt x="640" y="265"/>
                  </a:lnTo>
                  <a:lnTo>
                    <a:pt x="646" y="262"/>
                  </a:lnTo>
                  <a:lnTo>
                    <a:pt x="652" y="260"/>
                  </a:lnTo>
                  <a:lnTo>
                    <a:pt x="657" y="257"/>
                  </a:lnTo>
                  <a:lnTo>
                    <a:pt x="664" y="250"/>
                  </a:lnTo>
                  <a:lnTo>
                    <a:pt x="670" y="241"/>
                  </a:lnTo>
                  <a:lnTo>
                    <a:pt x="679" y="226"/>
                  </a:lnTo>
                  <a:lnTo>
                    <a:pt x="683" y="222"/>
                  </a:lnTo>
                  <a:lnTo>
                    <a:pt x="686" y="220"/>
                  </a:lnTo>
                  <a:lnTo>
                    <a:pt x="689" y="220"/>
                  </a:lnTo>
                  <a:lnTo>
                    <a:pt x="689" y="220"/>
                  </a:lnTo>
                  <a:lnTo>
                    <a:pt x="690" y="220"/>
                  </a:lnTo>
                  <a:lnTo>
                    <a:pt x="690" y="220"/>
                  </a:lnTo>
                  <a:lnTo>
                    <a:pt x="692" y="220"/>
                  </a:lnTo>
                  <a:lnTo>
                    <a:pt x="692" y="220"/>
                  </a:lnTo>
                  <a:lnTo>
                    <a:pt x="698" y="219"/>
                  </a:lnTo>
                  <a:lnTo>
                    <a:pt x="705" y="214"/>
                  </a:lnTo>
                  <a:lnTo>
                    <a:pt x="713" y="209"/>
                  </a:lnTo>
                  <a:lnTo>
                    <a:pt x="720" y="201"/>
                  </a:lnTo>
                  <a:lnTo>
                    <a:pt x="735" y="185"/>
                  </a:lnTo>
                  <a:lnTo>
                    <a:pt x="744" y="167"/>
                  </a:lnTo>
                  <a:lnTo>
                    <a:pt x="744" y="167"/>
                  </a:lnTo>
                  <a:lnTo>
                    <a:pt x="747" y="160"/>
                  </a:lnTo>
                  <a:lnTo>
                    <a:pt x="747" y="149"/>
                  </a:lnTo>
                  <a:lnTo>
                    <a:pt x="744" y="141"/>
                  </a:lnTo>
                  <a:lnTo>
                    <a:pt x="739" y="130"/>
                  </a:lnTo>
                  <a:lnTo>
                    <a:pt x="733" y="123"/>
                  </a:lnTo>
                  <a:lnTo>
                    <a:pt x="726" y="115"/>
                  </a:lnTo>
                  <a:lnTo>
                    <a:pt x="717" y="111"/>
                  </a:lnTo>
                  <a:lnTo>
                    <a:pt x="708" y="110"/>
                  </a:lnTo>
                  <a:lnTo>
                    <a:pt x="708" y="110"/>
                  </a:lnTo>
                  <a:lnTo>
                    <a:pt x="699" y="108"/>
                  </a:lnTo>
                  <a:lnTo>
                    <a:pt x="690" y="107"/>
                  </a:lnTo>
                  <a:lnTo>
                    <a:pt x="683" y="102"/>
                  </a:lnTo>
                  <a:lnTo>
                    <a:pt x="677" y="98"/>
                  </a:lnTo>
                  <a:lnTo>
                    <a:pt x="673" y="92"/>
                  </a:lnTo>
                  <a:lnTo>
                    <a:pt x="670" y="86"/>
                  </a:lnTo>
                  <a:lnTo>
                    <a:pt x="668" y="80"/>
                  </a:lnTo>
                  <a:lnTo>
                    <a:pt x="670" y="76"/>
                  </a:lnTo>
                  <a:lnTo>
                    <a:pt x="670" y="76"/>
                  </a:lnTo>
                  <a:lnTo>
                    <a:pt x="670" y="70"/>
                  </a:lnTo>
                  <a:lnTo>
                    <a:pt x="670" y="64"/>
                  </a:lnTo>
                  <a:lnTo>
                    <a:pt x="664" y="52"/>
                  </a:lnTo>
                  <a:lnTo>
                    <a:pt x="659" y="40"/>
                  </a:lnTo>
                  <a:lnTo>
                    <a:pt x="657" y="36"/>
                  </a:lnTo>
                  <a:lnTo>
                    <a:pt x="657" y="31"/>
                  </a:lnTo>
                  <a:lnTo>
                    <a:pt x="657" y="31"/>
                  </a:lnTo>
                  <a:lnTo>
                    <a:pt x="657" y="28"/>
                  </a:lnTo>
                  <a:lnTo>
                    <a:pt x="655" y="27"/>
                  </a:lnTo>
                  <a:lnTo>
                    <a:pt x="649" y="27"/>
                  </a:lnTo>
                  <a:lnTo>
                    <a:pt x="649" y="27"/>
                  </a:lnTo>
                  <a:lnTo>
                    <a:pt x="639" y="27"/>
                  </a:lnTo>
                  <a:lnTo>
                    <a:pt x="628" y="30"/>
                  </a:lnTo>
                  <a:lnTo>
                    <a:pt x="609" y="34"/>
                  </a:lnTo>
                  <a:lnTo>
                    <a:pt x="609" y="34"/>
                  </a:lnTo>
                  <a:lnTo>
                    <a:pt x="606" y="34"/>
                  </a:lnTo>
                  <a:lnTo>
                    <a:pt x="606" y="34"/>
                  </a:lnTo>
                  <a:lnTo>
                    <a:pt x="600" y="33"/>
                  </a:lnTo>
                  <a:lnTo>
                    <a:pt x="593" y="30"/>
                  </a:lnTo>
                  <a:lnTo>
                    <a:pt x="577" y="18"/>
                  </a:lnTo>
                  <a:lnTo>
                    <a:pt x="577" y="18"/>
                  </a:lnTo>
                  <a:lnTo>
                    <a:pt x="559" y="6"/>
                  </a:lnTo>
                  <a:lnTo>
                    <a:pt x="552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20" name="Freeform: Shape 303">
              <a:extLst>
                <a:ext uri="{FF2B5EF4-FFF2-40B4-BE49-F238E27FC236}">
                  <a16:creationId xmlns:a16="http://schemas.microsoft.com/office/drawing/2014/main" id="{2483D6BC-2C08-1749-80A9-989C586F705C}"/>
                </a:ext>
              </a:extLst>
            </p:cNvPr>
            <p:cNvSpPr/>
            <p:nvPr/>
          </p:nvSpPr>
          <p:spPr>
            <a:xfrm>
              <a:off x="4150440" y="1624319"/>
              <a:ext cx="106560" cy="125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7" h="350">
                  <a:moveTo>
                    <a:pt x="158" y="0"/>
                  </a:moveTo>
                  <a:lnTo>
                    <a:pt x="158" y="0"/>
                  </a:lnTo>
                  <a:lnTo>
                    <a:pt x="146" y="1"/>
                  </a:lnTo>
                  <a:lnTo>
                    <a:pt x="140" y="3"/>
                  </a:lnTo>
                  <a:lnTo>
                    <a:pt x="136" y="6"/>
                  </a:lnTo>
                  <a:lnTo>
                    <a:pt x="131" y="9"/>
                  </a:lnTo>
                  <a:lnTo>
                    <a:pt x="128" y="12"/>
                  </a:lnTo>
                  <a:lnTo>
                    <a:pt x="125" y="16"/>
                  </a:lnTo>
                  <a:lnTo>
                    <a:pt x="125" y="22"/>
                  </a:lnTo>
                  <a:lnTo>
                    <a:pt x="125" y="22"/>
                  </a:lnTo>
                  <a:lnTo>
                    <a:pt x="125" y="31"/>
                  </a:lnTo>
                  <a:lnTo>
                    <a:pt x="130" y="35"/>
                  </a:lnTo>
                  <a:lnTo>
                    <a:pt x="134" y="40"/>
                  </a:lnTo>
                  <a:lnTo>
                    <a:pt x="140" y="43"/>
                  </a:lnTo>
                  <a:lnTo>
                    <a:pt x="152" y="47"/>
                  </a:lnTo>
                  <a:lnTo>
                    <a:pt x="156" y="50"/>
                  </a:lnTo>
                  <a:lnTo>
                    <a:pt x="158" y="56"/>
                  </a:lnTo>
                  <a:lnTo>
                    <a:pt x="158" y="56"/>
                  </a:lnTo>
                  <a:lnTo>
                    <a:pt x="156" y="60"/>
                  </a:lnTo>
                  <a:lnTo>
                    <a:pt x="154" y="65"/>
                  </a:lnTo>
                  <a:lnTo>
                    <a:pt x="146" y="68"/>
                  </a:lnTo>
                  <a:lnTo>
                    <a:pt x="139" y="71"/>
                  </a:lnTo>
                  <a:lnTo>
                    <a:pt x="120" y="75"/>
                  </a:lnTo>
                  <a:lnTo>
                    <a:pt x="111" y="79"/>
                  </a:lnTo>
                  <a:lnTo>
                    <a:pt x="100" y="84"/>
                  </a:lnTo>
                  <a:lnTo>
                    <a:pt x="100" y="84"/>
                  </a:lnTo>
                  <a:lnTo>
                    <a:pt x="91" y="88"/>
                  </a:lnTo>
                  <a:lnTo>
                    <a:pt x="83" y="90"/>
                  </a:lnTo>
                  <a:lnTo>
                    <a:pt x="83" y="90"/>
                  </a:lnTo>
                  <a:lnTo>
                    <a:pt x="72" y="88"/>
                  </a:lnTo>
                  <a:lnTo>
                    <a:pt x="62" y="85"/>
                  </a:lnTo>
                  <a:lnTo>
                    <a:pt x="62" y="85"/>
                  </a:lnTo>
                  <a:lnTo>
                    <a:pt x="52" y="84"/>
                  </a:lnTo>
                  <a:lnTo>
                    <a:pt x="40" y="82"/>
                  </a:lnTo>
                  <a:lnTo>
                    <a:pt x="40" y="82"/>
                  </a:lnTo>
                  <a:lnTo>
                    <a:pt x="33" y="82"/>
                  </a:lnTo>
                  <a:lnTo>
                    <a:pt x="25" y="85"/>
                  </a:lnTo>
                  <a:lnTo>
                    <a:pt x="25" y="85"/>
                  </a:lnTo>
                  <a:lnTo>
                    <a:pt x="22" y="88"/>
                  </a:lnTo>
                  <a:lnTo>
                    <a:pt x="19" y="90"/>
                  </a:lnTo>
                  <a:lnTo>
                    <a:pt x="19" y="93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8" y="108"/>
                  </a:lnTo>
                  <a:lnTo>
                    <a:pt x="33" y="113"/>
                  </a:lnTo>
                  <a:lnTo>
                    <a:pt x="37" y="121"/>
                  </a:lnTo>
                  <a:lnTo>
                    <a:pt x="38" y="125"/>
                  </a:lnTo>
                  <a:lnTo>
                    <a:pt x="38" y="130"/>
                  </a:lnTo>
                  <a:lnTo>
                    <a:pt x="37" y="134"/>
                  </a:lnTo>
                  <a:lnTo>
                    <a:pt x="34" y="138"/>
                  </a:lnTo>
                  <a:lnTo>
                    <a:pt x="34" y="138"/>
                  </a:lnTo>
                  <a:lnTo>
                    <a:pt x="29" y="147"/>
                  </a:lnTo>
                  <a:lnTo>
                    <a:pt x="26" y="153"/>
                  </a:lnTo>
                  <a:lnTo>
                    <a:pt x="28" y="159"/>
                  </a:lnTo>
                  <a:lnTo>
                    <a:pt x="31" y="164"/>
                  </a:lnTo>
                  <a:lnTo>
                    <a:pt x="37" y="170"/>
                  </a:lnTo>
                  <a:lnTo>
                    <a:pt x="46" y="174"/>
                  </a:lnTo>
                  <a:lnTo>
                    <a:pt x="55" y="180"/>
                  </a:lnTo>
                  <a:lnTo>
                    <a:pt x="66" y="189"/>
                  </a:lnTo>
                  <a:lnTo>
                    <a:pt x="66" y="189"/>
                  </a:lnTo>
                  <a:lnTo>
                    <a:pt x="71" y="193"/>
                  </a:lnTo>
                  <a:lnTo>
                    <a:pt x="75" y="198"/>
                  </a:lnTo>
                  <a:lnTo>
                    <a:pt x="77" y="201"/>
                  </a:lnTo>
                  <a:lnTo>
                    <a:pt x="77" y="205"/>
                  </a:lnTo>
                  <a:lnTo>
                    <a:pt x="75" y="208"/>
                  </a:lnTo>
                  <a:lnTo>
                    <a:pt x="74" y="211"/>
                  </a:lnTo>
                  <a:lnTo>
                    <a:pt x="69" y="217"/>
                  </a:lnTo>
                  <a:lnTo>
                    <a:pt x="62" y="224"/>
                  </a:lnTo>
                  <a:lnTo>
                    <a:pt x="55" y="230"/>
                  </a:lnTo>
                  <a:lnTo>
                    <a:pt x="50" y="239"/>
                  </a:lnTo>
                  <a:lnTo>
                    <a:pt x="49" y="243"/>
                  </a:lnTo>
                  <a:lnTo>
                    <a:pt x="47" y="248"/>
                  </a:lnTo>
                  <a:lnTo>
                    <a:pt x="47" y="248"/>
                  </a:lnTo>
                  <a:lnTo>
                    <a:pt x="47" y="254"/>
                  </a:lnTo>
                  <a:lnTo>
                    <a:pt x="46" y="258"/>
                  </a:lnTo>
                  <a:lnTo>
                    <a:pt x="41" y="264"/>
                  </a:lnTo>
                  <a:lnTo>
                    <a:pt x="35" y="270"/>
                  </a:lnTo>
                  <a:lnTo>
                    <a:pt x="28" y="274"/>
                  </a:lnTo>
                  <a:lnTo>
                    <a:pt x="12" y="283"/>
                  </a:lnTo>
                  <a:lnTo>
                    <a:pt x="6" y="288"/>
                  </a:lnTo>
                  <a:lnTo>
                    <a:pt x="1" y="294"/>
                  </a:lnTo>
                  <a:lnTo>
                    <a:pt x="1" y="294"/>
                  </a:lnTo>
                  <a:lnTo>
                    <a:pt x="0" y="298"/>
                  </a:lnTo>
                  <a:lnTo>
                    <a:pt x="0" y="302"/>
                  </a:lnTo>
                  <a:lnTo>
                    <a:pt x="3" y="311"/>
                  </a:lnTo>
                  <a:lnTo>
                    <a:pt x="10" y="320"/>
                  </a:lnTo>
                  <a:lnTo>
                    <a:pt x="19" y="329"/>
                  </a:lnTo>
                  <a:lnTo>
                    <a:pt x="31" y="338"/>
                  </a:lnTo>
                  <a:lnTo>
                    <a:pt x="43" y="344"/>
                  </a:lnTo>
                  <a:lnTo>
                    <a:pt x="57" y="348"/>
                  </a:lnTo>
                  <a:lnTo>
                    <a:pt x="71" y="350"/>
                  </a:lnTo>
                  <a:lnTo>
                    <a:pt x="71" y="350"/>
                  </a:lnTo>
                  <a:lnTo>
                    <a:pt x="81" y="350"/>
                  </a:lnTo>
                  <a:lnTo>
                    <a:pt x="96" y="347"/>
                  </a:lnTo>
                  <a:lnTo>
                    <a:pt x="111" y="344"/>
                  </a:lnTo>
                  <a:lnTo>
                    <a:pt x="128" y="338"/>
                  </a:lnTo>
                  <a:lnTo>
                    <a:pt x="145" y="331"/>
                  </a:lnTo>
                  <a:lnTo>
                    <a:pt x="162" y="322"/>
                  </a:lnTo>
                  <a:lnTo>
                    <a:pt x="179" y="313"/>
                  </a:lnTo>
                  <a:lnTo>
                    <a:pt x="192" y="301"/>
                  </a:lnTo>
                  <a:lnTo>
                    <a:pt x="192" y="301"/>
                  </a:lnTo>
                  <a:lnTo>
                    <a:pt x="202" y="292"/>
                  </a:lnTo>
                  <a:lnTo>
                    <a:pt x="211" y="288"/>
                  </a:lnTo>
                  <a:lnTo>
                    <a:pt x="220" y="285"/>
                  </a:lnTo>
                  <a:lnTo>
                    <a:pt x="227" y="285"/>
                  </a:lnTo>
                  <a:lnTo>
                    <a:pt x="227" y="285"/>
                  </a:lnTo>
                  <a:lnTo>
                    <a:pt x="242" y="286"/>
                  </a:lnTo>
                  <a:lnTo>
                    <a:pt x="242" y="286"/>
                  </a:lnTo>
                  <a:lnTo>
                    <a:pt x="258" y="288"/>
                  </a:lnTo>
                  <a:lnTo>
                    <a:pt x="258" y="288"/>
                  </a:lnTo>
                  <a:lnTo>
                    <a:pt x="269" y="286"/>
                  </a:lnTo>
                  <a:lnTo>
                    <a:pt x="279" y="283"/>
                  </a:lnTo>
                  <a:lnTo>
                    <a:pt x="279" y="283"/>
                  </a:lnTo>
                  <a:lnTo>
                    <a:pt x="285" y="279"/>
                  </a:lnTo>
                  <a:lnTo>
                    <a:pt x="289" y="271"/>
                  </a:lnTo>
                  <a:lnTo>
                    <a:pt x="292" y="264"/>
                  </a:lnTo>
                  <a:lnTo>
                    <a:pt x="294" y="254"/>
                  </a:lnTo>
                  <a:lnTo>
                    <a:pt x="295" y="242"/>
                  </a:lnTo>
                  <a:lnTo>
                    <a:pt x="297" y="230"/>
                  </a:lnTo>
                  <a:lnTo>
                    <a:pt x="295" y="203"/>
                  </a:lnTo>
                  <a:lnTo>
                    <a:pt x="294" y="177"/>
                  </a:lnTo>
                  <a:lnTo>
                    <a:pt x="289" y="153"/>
                  </a:lnTo>
                  <a:lnTo>
                    <a:pt x="283" y="133"/>
                  </a:lnTo>
                  <a:lnTo>
                    <a:pt x="279" y="119"/>
                  </a:lnTo>
                  <a:lnTo>
                    <a:pt x="279" y="119"/>
                  </a:lnTo>
                  <a:lnTo>
                    <a:pt x="278" y="113"/>
                  </a:lnTo>
                  <a:lnTo>
                    <a:pt x="278" y="108"/>
                  </a:lnTo>
                  <a:lnTo>
                    <a:pt x="278" y="108"/>
                  </a:lnTo>
                  <a:lnTo>
                    <a:pt x="278" y="108"/>
                  </a:lnTo>
                  <a:lnTo>
                    <a:pt x="266" y="97"/>
                  </a:lnTo>
                  <a:lnTo>
                    <a:pt x="254" y="87"/>
                  </a:lnTo>
                  <a:lnTo>
                    <a:pt x="254" y="87"/>
                  </a:lnTo>
                  <a:lnTo>
                    <a:pt x="251" y="82"/>
                  </a:lnTo>
                  <a:lnTo>
                    <a:pt x="251" y="82"/>
                  </a:lnTo>
                  <a:lnTo>
                    <a:pt x="245" y="78"/>
                  </a:lnTo>
                  <a:lnTo>
                    <a:pt x="241" y="75"/>
                  </a:lnTo>
                  <a:lnTo>
                    <a:pt x="236" y="72"/>
                  </a:lnTo>
                  <a:lnTo>
                    <a:pt x="232" y="72"/>
                  </a:lnTo>
                  <a:lnTo>
                    <a:pt x="232" y="72"/>
                  </a:lnTo>
                  <a:lnTo>
                    <a:pt x="227" y="74"/>
                  </a:lnTo>
                  <a:lnTo>
                    <a:pt x="223" y="77"/>
                  </a:lnTo>
                  <a:lnTo>
                    <a:pt x="223" y="77"/>
                  </a:lnTo>
                  <a:lnTo>
                    <a:pt x="220" y="81"/>
                  </a:lnTo>
                  <a:lnTo>
                    <a:pt x="217" y="87"/>
                  </a:lnTo>
                  <a:lnTo>
                    <a:pt x="214" y="100"/>
                  </a:lnTo>
                  <a:lnTo>
                    <a:pt x="214" y="100"/>
                  </a:lnTo>
                  <a:lnTo>
                    <a:pt x="213" y="103"/>
                  </a:lnTo>
                  <a:lnTo>
                    <a:pt x="210" y="106"/>
                  </a:lnTo>
                  <a:lnTo>
                    <a:pt x="210" y="106"/>
                  </a:lnTo>
                  <a:lnTo>
                    <a:pt x="207" y="106"/>
                  </a:lnTo>
                  <a:lnTo>
                    <a:pt x="207" y="106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192" y="102"/>
                  </a:lnTo>
                  <a:lnTo>
                    <a:pt x="183" y="96"/>
                  </a:lnTo>
                  <a:lnTo>
                    <a:pt x="183" y="96"/>
                  </a:lnTo>
                  <a:lnTo>
                    <a:pt x="176" y="93"/>
                  </a:lnTo>
                  <a:lnTo>
                    <a:pt x="170" y="90"/>
                  </a:lnTo>
                  <a:lnTo>
                    <a:pt x="170" y="90"/>
                  </a:lnTo>
                  <a:lnTo>
                    <a:pt x="167" y="90"/>
                  </a:lnTo>
                  <a:lnTo>
                    <a:pt x="165" y="88"/>
                  </a:lnTo>
                  <a:lnTo>
                    <a:pt x="164" y="84"/>
                  </a:lnTo>
                  <a:lnTo>
                    <a:pt x="165" y="78"/>
                  </a:lnTo>
                  <a:lnTo>
                    <a:pt x="167" y="71"/>
                  </a:lnTo>
                  <a:lnTo>
                    <a:pt x="176" y="59"/>
                  </a:lnTo>
                  <a:lnTo>
                    <a:pt x="186" y="48"/>
                  </a:lnTo>
                  <a:lnTo>
                    <a:pt x="186" y="48"/>
                  </a:lnTo>
                  <a:lnTo>
                    <a:pt x="189" y="46"/>
                  </a:lnTo>
                  <a:lnTo>
                    <a:pt x="189" y="46"/>
                  </a:lnTo>
                  <a:lnTo>
                    <a:pt x="193" y="40"/>
                  </a:lnTo>
                  <a:lnTo>
                    <a:pt x="198" y="31"/>
                  </a:lnTo>
                  <a:lnTo>
                    <a:pt x="201" y="20"/>
                  </a:lnTo>
                  <a:lnTo>
                    <a:pt x="205" y="9"/>
                  </a:lnTo>
                  <a:lnTo>
                    <a:pt x="205" y="9"/>
                  </a:lnTo>
                  <a:lnTo>
                    <a:pt x="205" y="9"/>
                  </a:lnTo>
                  <a:lnTo>
                    <a:pt x="201" y="9"/>
                  </a:lnTo>
                  <a:lnTo>
                    <a:pt x="196" y="7"/>
                  </a:lnTo>
                  <a:lnTo>
                    <a:pt x="196" y="7"/>
                  </a:lnTo>
                  <a:lnTo>
                    <a:pt x="177" y="3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21" name="Freeform: Shape 304">
              <a:extLst>
                <a:ext uri="{FF2B5EF4-FFF2-40B4-BE49-F238E27FC236}">
                  <a16:creationId xmlns:a16="http://schemas.microsoft.com/office/drawing/2014/main" id="{732A6362-ED51-174A-9E1F-87558617B952}"/>
                </a:ext>
              </a:extLst>
            </p:cNvPr>
            <p:cNvSpPr/>
            <p:nvPr/>
          </p:nvSpPr>
          <p:spPr>
            <a:xfrm>
              <a:off x="4150440" y="1624319"/>
              <a:ext cx="106560" cy="125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7" h="350">
                  <a:moveTo>
                    <a:pt x="158" y="0"/>
                  </a:moveTo>
                  <a:lnTo>
                    <a:pt x="158" y="0"/>
                  </a:lnTo>
                  <a:lnTo>
                    <a:pt x="146" y="1"/>
                  </a:lnTo>
                  <a:lnTo>
                    <a:pt x="140" y="3"/>
                  </a:lnTo>
                  <a:lnTo>
                    <a:pt x="136" y="6"/>
                  </a:lnTo>
                  <a:lnTo>
                    <a:pt x="131" y="9"/>
                  </a:lnTo>
                  <a:lnTo>
                    <a:pt x="128" y="12"/>
                  </a:lnTo>
                  <a:lnTo>
                    <a:pt x="125" y="16"/>
                  </a:lnTo>
                  <a:lnTo>
                    <a:pt x="125" y="22"/>
                  </a:lnTo>
                  <a:lnTo>
                    <a:pt x="125" y="22"/>
                  </a:lnTo>
                  <a:lnTo>
                    <a:pt x="125" y="31"/>
                  </a:lnTo>
                  <a:lnTo>
                    <a:pt x="130" y="35"/>
                  </a:lnTo>
                  <a:lnTo>
                    <a:pt x="134" y="40"/>
                  </a:lnTo>
                  <a:lnTo>
                    <a:pt x="140" y="43"/>
                  </a:lnTo>
                  <a:lnTo>
                    <a:pt x="152" y="47"/>
                  </a:lnTo>
                  <a:lnTo>
                    <a:pt x="156" y="50"/>
                  </a:lnTo>
                  <a:lnTo>
                    <a:pt x="158" y="56"/>
                  </a:lnTo>
                  <a:lnTo>
                    <a:pt x="158" y="56"/>
                  </a:lnTo>
                  <a:lnTo>
                    <a:pt x="156" y="60"/>
                  </a:lnTo>
                  <a:lnTo>
                    <a:pt x="154" y="65"/>
                  </a:lnTo>
                  <a:lnTo>
                    <a:pt x="146" y="68"/>
                  </a:lnTo>
                  <a:lnTo>
                    <a:pt x="139" y="71"/>
                  </a:lnTo>
                  <a:lnTo>
                    <a:pt x="120" y="75"/>
                  </a:lnTo>
                  <a:lnTo>
                    <a:pt x="111" y="79"/>
                  </a:lnTo>
                  <a:lnTo>
                    <a:pt x="100" y="84"/>
                  </a:lnTo>
                  <a:lnTo>
                    <a:pt x="100" y="84"/>
                  </a:lnTo>
                  <a:lnTo>
                    <a:pt x="91" y="88"/>
                  </a:lnTo>
                  <a:lnTo>
                    <a:pt x="83" y="90"/>
                  </a:lnTo>
                  <a:lnTo>
                    <a:pt x="83" y="90"/>
                  </a:lnTo>
                  <a:lnTo>
                    <a:pt x="72" y="88"/>
                  </a:lnTo>
                  <a:lnTo>
                    <a:pt x="62" y="85"/>
                  </a:lnTo>
                  <a:lnTo>
                    <a:pt x="62" y="85"/>
                  </a:lnTo>
                  <a:lnTo>
                    <a:pt x="52" y="84"/>
                  </a:lnTo>
                  <a:lnTo>
                    <a:pt x="40" y="82"/>
                  </a:lnTo>
                  <a:lnTo>
                    <a:pt x="40" y="82"/>
                  </a:lnTo>
                  <a:lnTo>
                    <a:pt x="33" y="82"/>
                  </a:lnTo>
                  <a:lnTo>
                    <a:pt x="25" y="85"/>
                  </a:lnTo>
                  <a:lnTo>
                    <a:pt x="25" y="85"/>
                  </a:lnTo>
                  <a:lnTo>
                    <a:pt x="22" y="88"/>
                  </a:lnTo>
                  <a:lnTo>
                    <a:pt x="19" y="90"/>
                  </a:lnTo>
                  <a:lnTo>
                    <a:pt x="19" y="93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8" y="108"/>
                  </a:lnTo>
                  <a:lnTo>
                    <a:pt x="33" y="113"/>
                  </a:lnTo>
                  <a:lnTo>
                    <a:pt x="37" y="121"/>
                  </a:lnTo>
                  <a:lnTo>
                    <a:pt x="38" y="125"/>
                  </a:lnTo>
                  <a:lnTo>
                    <a:pt x="38" y="130"/>
                  </a:lnTo>
                  <a:lnTo>
                    <a:pt x="37" y="134"/>
                  </a:lnTo>
                  <a:lnTo>
                    <a:pt x="34" y="138"/>
                  </a:lnTo>
                  <a:lnTo>
                    <a:pt x="34" y="138"/>
                  </a:lnTo>
                  <a:lnTo>
                    <a:pt x="29" y="147"/>
                  </a:lnTo>
                  <a:lnTo>
                    <a:pt x="26" y="153"/>
                  </a:lnTo>
                  <a:lnTo>
                    <a:pt x="28" y="159"/>
                  </a:lnTo>
                  <a:lnTo>
                    <a:pt x="31" y="164"/>
                  </a:lnTo>
                  <a:lnTo>
                    <a:pt x="37" y="170"/>
                  </a:lnTo>
                  <a:lnTo>
                    <a:pt x="46" y="174"/>
                  </a:lnTo>
                  <a:lnTo>
                    <a:pt x="55" y="180"/>
                  </a:lnTo>
                  <a:lnTo>
                    <a:pt x="66" y="189"/>
                  </a:lnTo>
                  <a:lnTo>
                    <a:pt x="66" y="189"/>
                  </a:lnTo>
                  <a:lnTo>
                    <a:pt x="71" y="193"/>
                  </a:lnTo>
                  <a:lnTo>
                    <a:pt x="75" y="198"/>
                  </a:lnTo>
                  <a:lnTo>
                    <a:pt x="77" y="201"/>
                  </a:lnTo>
                  <a:lnTo>
                    <a:pt x="77" y="205"/>
                  </a:lnTo>
                  <a:lnTo>
                    <a:pt x="75" y="208"/>
                  </a:lnTo>
                  <a:lnTo>
                    <a:pt x="74" y="211"/>
                  </a:lnTo>
                  <a:lnTo>
                    <a:pt x="69" y="217"/>
                  </a:lnTo>
                  <a:lnTo>
                    <a:pt x="62" y="224"/>
                  </a:lnTo>
                  <a:lnTo>
                    <a:pt x="55" y="230"/>
                  </a:lnTo>
                  <a:lnTo>
                    <a:pt x="50" y="239"/>
                  </a:lnTo>
                  <a:lnTo>
                    <a:pt x="49" y="243"/>
                  </a:lnTo>
                  <a:lnTo>
                    <a:pt x="47" y="248"/>
                  </a:lnTo>
                  <a:lnTo>
                    <a:pt x="47" y="248"/>
                  </a:lnTo>
                  <a:lnTo>
                    <a:pt x="47" y="254"/>
                  </a:lnTo>
                  <a:lnTo>
                    <a:pt x="46" y="258"/>
                  </a:lnTo>
                  <a:lnTo>
                    <a:pt x="41" y="264"/>
                  </a:lnTo>
                  <a:lnTo>
                    <a:pt x="35" y="270"/>
                  </a:lnTo>
                  <a:lnTo>
                    <a:pt x="28" y="274"/>
                  </a:lnTo>
                  <a:lnTo>
                    <a:pt x="12" y="283"/>
                  </a:lnTo>
                  <a:lnTo>
                    <a:pt x="6" y="288"/>
                  </a:lnTo>
                  <a:lnTo>
                    <a:pt x="1" y="294"/>
                  </a:lnTo>
                  <a:lnTo>
                    <a:pt x="1" y="294"/>
                  </a:lnTo>
                  <a:lnTo>
                    <a:pt x="0" y="298"/>
                  </a:lnTo>
                  <a:lnTo>
                    <a:pt x="0" y="302"/>
                  </a:lnTo>
                  <a:lnTo>
                    <a:pt x="3" y="311"/>
                  </a:lnTo>
                  <a:lnTo>
                    <a:pt x="10" y="320"/>
                  </a:lnTo>
                  <a:lnTo>
                    <a:pt x="19" y="329"/>
                  </a:lnTo>
                  <a:lnTo>
                    <a:pt x="31" y="338"/>
                  </a:lnTo>
                  <a:lnTo>
                    <a:pt x="43" y="344"/>
                  </a:lnTo>
                  <a:lnTo>
                    <a:pt x="57" y="348"/>
                  </a:lnTo>
                  <a:lnTo>
                    <a:pt x="71" y="350"/>
                  </a:lnTo>
                  <a:lnTo>
                    <a:pt x="71" y="350"/>
                  </a:lnTo>
                  <a:lnTo>
                    <a:pt x="81" y="350"/>
                  </a:lnTo>
                  <a:lnTo>
                    <a:pt x="96" y="347"/>
                  </a:lnTo>
                  <a:lnTo>
                    <a:pt x="111" y="344"/>
                  </a:lnTo>
                  <a:lnTo>
                    <a:pt x="128" y="338"/>
                  </a:lnTo>
                  <a:lnTo>
                    <a:pt x="145" y="331"/>
                  </a:lnTo>
                  <a:lnTo>
                    <a:pt x="162" y="322"/>
                  </a:lnTo>
                  <a:lnTo>
                    <a:pt x="179" y="313"/>
                  </a:lnTo>
                  <a:lnTo>
                    <a:pt x="192" y="301"/>
                  </a:lnTo>
                  <a:lnTo>
                    <a:pt x="192" y="301"/>
                  </a:lnTo>
                  <a:lnTo>
                    <a:pt x="202" y="292"/>
                  </a:lnTo>
                  <a:lnTo>
                    <a:pt x="211" y="288"/>
                  </a:lnTo>
                  <a:lnTo>
                    <a:pt x="220" y="285"/>
                  </a:lnTo>
                  <a:lnTo>
                    <a:pt x="227" y="285"/>
                  </a:lnTo>
                  <a:lnTo>
                    <a:pt x="227" y="285"/>
                  </a:lnTo>
                  <a:lnTo>
                    <a:pt x="242" y="286"/>
                  </a:lnTo>
                  <a:lnTo>
                    <a:pt x="242" y="286"/>
                  </a:lnTo>
                  <a:lnTo>
                    <a:pt x="258" y="288"/>
                  </a:lnTo>
                  <a:lnTo>
                    <a:pt x="258" y="288"/>
                  </a:lnTo>
                  <a:lnTo>
                    <a:pt x="269" y="286"/>
                  </a:lnTo>
                  <a:lnTo>
                    <a:pt x="279" y="283"/>
                  </a:lnTo>
                  <a:lnTo>
                    <a:pt x="279" y="283"/>
                  </a:lnTo>
                  <a:lnTo>
                    <a:pt x="285" y="279"/>
                  </a:lnTo>
                  <a:lnTo>
                    <a:pt x="289" y="271"/>
                  </a:lnTo>
                  <a:lnTo>
                    <a:pt x="292" y="264"/>
                  </a:lnTo>
                  <a:lnTo>
                    <a:pt x="294" y="254"/>
                  </a:lnTo>
                  <a:lnTo>
                    <a:pt x="295" y="242"/>
                  </a:lnTo>
                  <a:lnTo>
                    <a:pt x="297" y="230"/>
                  </a:lnTo>
                  <a:lnTo>
                    <a:pt x="295" y="203"/>
                  </a:lnTo>
                  <a:lnTo>
                    <a:pt x="294" y="177"/>
                  </a:lnTo>
                  <a:lnTo>
                    <a:pt x="289" y="153"/>
                  </a:lnTo>
                  <a:lnTo>
                    <a:pt x="283" y="133"/>
                  </a:lnTo>
                  <a:lnTo>
                    <a:pt x="279" y="119"/>
                  </a:lnTo>
                  <a:lnTo>
                    <a:pt x="279" y="119"/>
                  </a:lnTo>
                  <a:lnTo>
                    <a:pt x="278" y="113"/>
                  </a:lnTo>
                  <a:lnTo>
                    <a:pt x="278" y="108"/>
                  </a:lnTo>
                  <a:lnTo>
                    <a:pt x="278" y="108"/>
                  </a:lnTo>
                  <a:lnTo>
                    <a:pt x="278" y="108"/>
                  </a:lnTo>
                  <a:lnTo>
                    <a:pt x="266" y="97"/>
                  </a:lnTo>
                  <a:lnTo>
                    <a:pt x="254" y="87"/>
                  </a:lnTo>
                  <a:lnTo>
                    <a:pt x="254" y="87"/>
                  </a:lnTo>
                  <a:lnTo>
                    <a:pt x="251" y="82"/>
                  </a:lnTo>
                  <a:lnTo>
                    <a:pt x="251" y="82"/>
                  </a:lnTo>
                  <a:lnTo>
                    <a:pt x="245" y="78"/>
                  </a:lnTo>
                  <a:lnTo>
                    <a:pt x="241" y="75"/>
                  </a:lnTo>
                  <a:lnTo>
                    <a:pt x="236" y="72"/>
                  </a:lnTo>
                  <a:lnTo>
                    <a:pt x="232" y="72"/>
                  </a:lnTo>
                  <a:lnTo>
                    <a:pt x="232" y="72"/>
                  </a:lnTo>
                  <a:lnTo>
                    <a:pt x="227" y="74"/>
                  </a:lnTo>
                  <a:lnTo>
                    <a:pt x="223" y="77"/>
                  </a:lnTo>
                  <a:lnTo>
                    <a:pt x="223" y="77"/>
                  </a:lnTo>
                  <a:lnTo>
                    <a:pt x="220" y="81"/>
                  </a:lnTo>
                  <a:lnTo>
                    <a:pt x="217" y="87"/>
                  </a:lnTo>
                  <a:lnTo>
                    <a:pt x="214" y="100"/>
                  </a:lnTo>
                  <a:lnTo>
                    <a:pt x="214" y="100"/>
                  </a:lnTo>
                  <a:lnTo>
                    <a:pt x="213" y="103"/>
                  </a:lnTo>
                  <a:lnTo>
                    <a:pt x="210" y="106"/>
                  </a:lnTo>
                  <a:lnTo>
                    <a:pt x="210" y="106"/>
                  </a:lnTo>
                  <a:lnTo>
                    <a:pt x="207" y="106"/>
                  </a:lnTo>
                  <a:lnTo>
                    <a:pt x="207" y="106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192" y="102"/>
                  </a:lnTo>
                  <a:lnTo>
                    <a:pt x="183" y="96"/>
                  </a:lnTo>
                  <a:lnTo>
                    <a:pt x="183" y="96"/>
                  </a:lnTo>
                  <a:lnTo>
                    <a:pt x="176" y="93"/>
                  </a:lnTo>
                  <a:lnTo>
                    <a:pt x="170" y="90"/>
                  </a:lnTo>
                  <a:lnTo>
                    <a:pt x="170" y="90"/>
                  </a:lnTo>
                  <a:lnTo>
                    <a:pt x="167" y="90"/>
                  </a:lnTo>
                  <a:lnTo>
                    <a:pt x="165" y="88"/>
                  </a:lnTo>
                  <a:lnTo>
                    <a:pt x="164" y="84"/>
                  </a:lnTo>
                  <a:lnTo>
                    <a:pt x="165" y="78"/>
                  </a:lnTo>
                  <a:lnTo>
                    <a:pt x="167" y="71"/>
                  </a:lnTo>
                  <a:lnTo>
                    <a:pt x="176" y="59"/>
                  </a:lnTo>
                  <a:lnTo>
                    <a:pt x="186" y="48"/>
                  </a:lnTo>
                  <a:lnTo>
                    <a:pt x="186" y="48"/>
                  </a:lnTo>
                  <a:lnTo>
                    <a:pt x="189" y="46"/>
                  </a:lnTo>
                  <a:lnTo>
                    <a:pt x="189" y="46"/>
                  </a:lnTo>
                  <a:lnTo>
                    <a:pt x="193" y="40"/>
                  </a:lnTo>
                  <a:lnTo>
                    <a:pt x="198" y="31"/>
                  </a:lnTo>
                  <a:lnTo>
                    <a:pt x="201" y="20"/>
                  </a:lnTo>
                  <a:lnTo>
                    <a:pt x="205" y="9"/>
                  </a:lnTo>
                  <a:lnTo>
                    <a:pt x="205" y="9"/>
                  </a:lnTo>
                  <a:lnTo>
                    <a:pt x="205" y="9"/>
                  </a:lnTo>
                  <a:lnTo>
                    <a:pt x="201" y="9"/>
                  </a:lnTo>
                  <a:lnTo>
                    <a:pt x="196" y="7"/>
                  </a:lnTo>
                  <a:lnTo>
                    <a:pt x="196" y="7"/>
                  </a:lnTo>
                  <a:lnTo>
                    <a:pt x="177" y="3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22" name="Freeform: Shape 305">
              <a:extLst>
                <a:ext uri="{FF2B5EF4-FFF2-40B4-BE49-F238E27FC236}">
                  <a16:creationId xmlns:a16="http://schemas.microsoft.com/office/drawing/2014/main" id="{0BA11923-E7EB-5D4B-B851-FAA47D1BEDB7}"/>
                </a:ext>
              </a:extLst>
            </p:cNvPr>
            <p:cNvSpPr/>
            <p:nvPr/>
          </p:nvSpPr>
          <p:spPr>
            <a:xfrm>
              <a:off x="4209480" y="1417320"/>
              <a:ext cx="250920" cy="384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98" h="1069">
                  <a:moveTo>
                    <a:pt x="492" y="0"/>
                  </a:moveTo>
                  <a:lnTo>
                    <a:pt x="487" y="0"/>
                  </a:lnTo>
                  <a:lnTo>
                    <a:pt x="483" y="3"/>
                  </a:lnTo>
                  <a:lnTo>
                    <a:pt x="480" y="6"/>
                  </a:lnTo>
                  <a:lnTo>
                    <a:pt x="475" y="11"/>
                  </a:lnTo>
                  <a:lnTo>
                    <a:pt x="474" y="17"/>
                  </a:lnTo>
                  <a:lnTo>
                    <a:pt x="469" y="28"/>
                  </a:lnTo>
                  <a:lnTo>
                    <a:pt x="468" y="43"/>
                  </a:lnTo>
                  <a:lnTo>
                    <a:pt x="469" y="56"/>
                  </a:lnTo>
                  <a:lnTo>
                    <a:pt x="469" y="68"/>
                  </a:lnTo>
                  <a:lnTo>
                    <a:pt x="472" y="76"/>
                  </a:lnTo>
                  <a:lnTo>
                    <a:pt x="474" y="79"/>
                  </a:lnTo>
                  <a:lnTo>
                    <a:pt x="475" y="80"/>
                  </a:lnTo>
                  <a:lnTo>
                    <a:pt x="475" y="79"/>
                  </a:lnTo>
                  <a:lnTo>
                    <a:pt x="483" y="71"/>
                  </a:lnTo>
                  <a:lnTo>
                    <a:pt x="489" y="59"/>
                  </a:lnTo>
                  <a:lnTo>
                    <a:pt x="493" y="46"/>
                  </a:lnTo>
                  <a:lnTo>
                    <a:pt x="497" y="33"/>
                  </a:lnTo>
                  <a:lnTo>
                    <a:pt x="500" y="21"/>
                  </a:lnTo>
                  <a:lnTo>
                    <a:pt x="500" y="11"/>
                  </a:lnTo>
                  <a:lnTo>
                    <a:pt x="499" y="6"/>
                  </a:lnTo>
                  <a:lnTo>
                    <a:pt x="497" y="3"/>
                  </a:lnTo>
                  <a:lnTo>
                    <a:pt x="494" y="0"/>
                  </a:lnTo>
                  <a:close/>
                  <a:moveTo>
                    <a:pt x="338" y="192"/>
                  </a:moveTo>
                  <a:lnTo>
                    <a:pt x="334" y="194"/>
                  </a:lnTo>
                  <a:lnTo>
                    <a:pt x="331" y="197"/>
                  </a:lnTo>
                  <a:lnTo>
                    <a:pt x="326" y="204"/>
                  </a:lnTo>
                  <a:lnTo>
                    <a:pt x="320" y="216"/>
                  </a:lnTo>
                  <a:lnTo>
                    <a:pt x="317" y="220"/>
                  </a:lnTo>
                  <a:lnTo>
                    <a:pt x="313" y="223"/>
                  </a:lnTo>
                  <a:lnTo>
                    <a:pt x="308" y="226"/>
                  </a:lnTo>
                  <a:lnTo>
                    <a:pt x="301" y="229"/>
                  </a:lnTo>
                  <a:lnTo>
                    <a:pt x="294" y="231"/>
                  </a:lnTo>
                  <a:lnTo>
                    <a:pt x="285" y="231"/>
                  </a:lnTo>
                  <a:lnTo>
                    <a:pt x="263" y="229"/>
                  </a:lnTo>
                  <a:lnTo>
                    <a:pt x="238" y="225"/>
                  </a:lnTo>
                  <a:lnTo>
                    <a:pt x="232" y="225"/>
                  </a:lnTo>
                  <a:lnTo>
                    <a:pt x="226" y="225"/>
                  </a:lnTo>
                  <a:lnTo>
                    <a:pt x="221" y="226"/>
                  </a:lnTo>
                  <a:lnTo>
                    <a:pt x="214" y="231"/>
                  </a:lnTo>
                  <a:lnTo>
                    <a:pt x="207" y="238"/>
                  </a:lnTo>
                  <a:lnTo>
                    <a:pt x="202" y="247"/>
                  </a:lnTo>
                  <a:lnTo>
                    <a:pt x="198" y="257"/>
                  </a:lnTo>
                  <a:lnTo>
                    <a:pt x="195" y="268"/>
                  </a:lnTo>
                  <a:lnTo>
                    <a:pt x="193" y="276"/>
                  </a:lnTo>
                  <a:lnTo>
                    <a:pt x="193" y="284"/>
                  </a:lnTo>
                  <a:lnTo>
                    <a:pt x="192" y="291"/>
                  </a:lnTo>
                  <a:lnTo>
                    <a:pt x="187" y="297"/>
                  </a:lnTo>
                  <a:lnTo>
                    <a:pt x="181" y="303"/>
                  </a:lnTo>
                  <a:lnTo>
                    <a:pt x="176" y="309"/>
                  </a:lnTo>
                  <a:lnTo>
                    <a:pt x="170" y="315"/>
                  </a:lnTo>
                  <a:lnTo>
                    <a:pt x="164" y="321"/>
                  </a:lnTo>
                  <a:lnTo>
                    <a:pt x="162" y="327"/>
                  </a:lnTo>
                  <a:lnTo>
                    <a:pt x="161" y="330"/>
                  </a:lnTo>
                  <a:lnTo>
                    <a:pt x="162" y="333"/>
                  </a:lnTo>
                  <a:lnTo>
                    <a:pt x="164" y="337"/>
                  </a:lnTo>
                  <a:lnTo>
                    <a:pt x="164" y="342"/>
                  </a:lnTo>
                  <a:lnTo>
                    <a:pt x="162" y="349"/>
                  </a:lnTo>
                  <a:lnTo>
                    <a:pt x="158" y="353"/>
                  </a:lnTo>
                  <a:lnTo>
                    <a:pt x="155" y="355"/>
                  </a:lnTo>
                  <a:lnTo>
                    <a:pt x="152" y="355"/>
                  </a:lnTo>
                  <a:lnTo>
                    <a:pt x="148" y="355"/>
                  </a:lnTo>
                  <a:lnTo>
                    <a:pt x="145" y="352"/>
                  </a:lnTo>
                  <a:lnTo>
                    <a:pt x="131" y="339"/>
                  </a:lnTo>
                  <a:lnTo>
                    <a:pt x="124" y="333"/>
                  </a:lnTo>
                  <a:lnTo>
                    <a:pt x="121" y="331"/>
                  </a:lnTo>
                  <a:lnTo>
                    <a:pt x="116" y="331"/>
                  </a:lnTo>
                  <a:lnTo>
                    <a:pt x="109" y="331"/>
                  </a:lnTo>
                  <a:lnTo>
                    <a:pt x="102" y="337"/>
                  </a:lnTo>
                  <a:lnTo>
                    <a:pt x="99" y="340"/>
                  </a:lnTo>
                  <a:lnTo>
                    <a:pt x="97" y="343"/>
                  </a:lnTo>
                  <a:lnTo>
                    <a:pt x="96" y="346"/>
                  </a:lnTo>
                  <a:lnTo>
                    <a:pt x="97" y="349"/>
                  </a:lnTo>
                  <a:lnTo>
                    <a:pt x="102" y="356"/>
                  </a:lnTo>
                  <a:lnTo>
                    <a:pt x="109" y="362"/>
                  </a:lnTo>
                  <a:lnTo>
                    <a:pt x="119" y="368"/>
                  </a:lnTo>
                  <a:lnTo>
                    <a:pt x="130" y="372"/>
                  </a:lnTo>
                  <a:lnTo>
                    <a:pt x="142" y="375"/>
                  </a:lnTo>
                  <a:lnTo>
                    <a:pt x="152" y="378"/>
                  </a:lnTo>
                  <a:lnTo>
                    <a:pt x="159" y="380"/>
                  </a:lnTo>
                  <a:lnTo>
                    <a:pt x="161" y="381"/>
                  </a:lnTo>
                  <a:lnTo>
                    <a:pt x="161" y="383"/>
                  </a:lnTo>
                  <a:lnTo>
                    <a:pt x="158" y="389"/>
                  </a:lnTo>
                  <a:lnTo>
                    <a:pt x="152" y="395"/>
                  </a:lnTo>
                  <a:lnTo>
                    <a:pt x="145" y="402"/>
                  </a:lnTo>
                  <a:lnTo>
                    <a:pt x="137" y="411"/>
                  </a:lnTo>
                  <a:lnTo>
                    <a:pt x="130" y="420"/>
                  </a:lnTo>
                  <a:lnTo>
                    <a:pt x="128" y="424"/>
                  </a:lnTo>
                  <a:lnTo>
                    <a:pt x="127" y="430"/>
                  </a:lnTo>
                  <a:lnTo>
                    <a:pt x="127" y="434"/>
                  </a:lnTo>
                  <a:lnTo>
                    <a:pt x="127" y="439"/>
                  </a:lnTo>
                  <a:lnTo>
                    <a:pt x="128" y="443"/>
                  </a:lnTo>
                  <a:lnTo>
                    <a:pt x="130" y="445"/>
                  </a:lnTo>
                  <a:lnTo>
                    <a:pt x="136" y="449"/>
                  </a:lnTo>
                  <a:lnTo>
                    <a:pt x="143" y="452"/>
                  </a:lnTo>
                  <a:lnTo>
                    <a:pt x="150" y="454"/>
                  </a:lnTo>
                  <a:lnTo>
                    <a:pt x="156" y="457"/>
                  </a:lnTo>
                  <a:lnTo>
                    <a:pt x="162" y="461"/>
                  </a:lnTo>
                  <a:lnTo>
                    <a:pt x="164" y="464"/>
                  </a:lnTo>
                  <a:lnTo>
                    <a:pt x="164" y="468"/>
                  </a:lnTo>
                  <a:lnTo>
                    <a:pt x="164" y="471"/>
                  </a:lnTo>
                  <a:lnTo>
                    <a:pt x="162" y="474"/>
                  </a:lnTo>
                  <a:lnTo>
                    <a:pt x="156" y="480"/>
                  </a:lnTo>
                  <a:lnTo>
                    <a:pt x="146" y="486"/>
                  </a:lnTo>
                  <a:lnTo>
                    <a:pt x="136" y="491"/>
                  </a:lnTo>
                  <a:lnTo>
                    <a:pt x="125" y="495"/>
                  </a:lnTo>
                  <a:lnTo>
                    <a:pt x="115" y="499"/>
                  </a:lnTo>
                  <a:lnTo>
                    <a:pt x="108" y="505"/>
                  </a:lnTo>
                  <a:lnTo>
                    <a:pt x="106" y="508"/>
                  </a:lnTo>
                  <a:lnTo>
                    <a:pt x="106" y="511"/>
                  </a:lnTo>
                  <a:lnTo>
                    <a:pt x="106" y="514"/>
                  </a:lnTo>
                  <a:lnTo>
                    <a:pt x="108" y="517"/>
                  </a:lnTo>
                  <a:lnTo>
                    <a:pt x="109" y="517"/>
                  </a:lnTo>
                  <a:lnTo>
                    <a:pt x="111" y="519"/>
                  </a:lnTo>
                  <a:lnTo>
                    <a:pt x="115" y="517"/>
                  </a:lnTo>
                  <a:lnTo>
                    <a:pt x="121" y="516"/>
                  </a:lnTo>
                  <a:lnTo>
                    <a:pt x="133" y="508"/>
                  </a:lnTo>
                  <a:lnTo>
                    <a:pt x="156" y="494"/>
                  </a:lnTo>
                  <a:lnTo>
                    <a:pt x="158" y="494"/>
                  </a:lnTo>
                  <a:lnTo>
                    <a:pt x="159" y="494"/>
                  </a:lnTo>
                  <a:lnTo>
                    <a:pt x="161" y="495"/>
                  </a:lnTo>
                  <a:lnTo>
                    <a:pt x="162" y="499"/>
                  </a:lnTo>
                  <a:lnTo>
                    <a:pt x="162" y="516"/>
                  </a:lnTo>
                  <a:lnTo>
                    <a:pt x="164" y="523"/>
                  </a:lnTo>
                  <a:lnTo>
                    <a:pt x="165" y="531"/>
                  </a:lnTo>
                  <a:lnTo>
                    <a:pt x="168" y="533"/>
                  </a:lnTo>
                  <a:lnTo>
                    <a:pt x="171" y="535"/>
                  </a:lnTo>
                  <a:lnTo>
                    <a:pt x="176" y="536"/>
                  </a:lnTo>
                  <a:lnTo>
                    <a:pt x="180" y="536"/>
                  </a:lnTo>
                  <a:lnTo>
                    <a:pt x="184" y="536"/>
                  </a:lnTo>
                  <a:lnTo>
                    <a:pt x="192" y="535"/>
                  </a:lnTo>
                  <a:lnTo>
                    <a:pt x="196" y="532"/>
                  </a:lnTo>
                  <a:lnTo>
                    <a:pt x="201" y="529"/>
                  </a:lnTo>
                  <a:lnTo>
                    <a:pt x="205" y="526"/>
                  </a:lnTo>
                  <a:lnTo>
                    <a:pt x="211" y="516"/>
                  </a:lnTo>
                  <a:lnTo>
                    <a:pt x="214" y="507"/>
                  </a:lnTo>
                  <a:lnTo>
                    <a:pt x="218" y="489"/>
                  </a:lnTo>
                  <a:lnTo>
                    <a:pt x="221" y="483"/>
                  </a:lnTo>
                  <a:lnTo>
                    <a:pt x="223" y="482"/>
                  </a:lnTo>
                  <a:lnTo>
                    <a:pt x="224" y="482"/>
                  </a:lnTo>
                  <a:lnTo>
                    <a:pt x="226" y="482"/>
                  </a:lnTo>
                  <a:lnTo>
                    <a:pt x="229" y="483"/>
                  </a:lnTo>
                  <a:lnTo>
                    <a:pt x="230" y="486"/>
                  </a:lnTo>
                  <a:lnTo>
                    <a:pt x="230" y="492"/>
                  </a:lnTo>
                  <a:lnTo>
                    <a:pt x="229" y="498"/>
                  </a:lnTo>
                  <a:lnTo>
                    <a:pt x="227" y="505"/>
                  </a:lnTo>
                  <a:lnTo>
                    <a:pt x="227" y="514"/>
                  </a:lnTo>
                  <a:lnTo>
                    <a:pt x="227" y="522"/>
                  </a:lnTo>
                  <a:lnTo>
                    <a:pt x="230" y="531"/>
                  </a:lnTo>
                  <a:lnTo>
                    <a:pt x="233" y="535"/>
                  </a:lnTo>
                  <a:lnTo>
                    <a:pt x="233" y="539"/>
                  </a:lnTo>
                  <a:lnTo>
                    <a:pt x="232" y="548"/>
                  </a:lnTo>
                  <a:lnTo>
                    <a:pt x="227" y="558"/>
                  </a:lnTo>
                  <a:lnTo>
                    <a:pt x="221" y="567"/>
                  </a:lnTo>
                  <a:lnTo>
                    <a:pt x="211" y="587"/>
                  </a:lnTo>
                  <a:lnTo>
                    <a:pt x="207" y="594"/>
                  </a:lnTo>
                  <a:lnTo>
                    <a:pt x="205" y="601"/>
                  </a:lnTo>
                  <a:lnTo>
                    <a:pt x="207" y="604"/>
                  </a:lnTo>
                  <a:lnTo>
                    <a:pt x="210" y="606"/>
                  </a:lnTo>
                  <a:lnTo>
                    <a:pt x="217" y="609"/>
                  </a:lnTo>
                  <a:lnTo>
                    <a:pt x="227" y="612"/>
                  </a:lnTo>
                  <a:lnTo>
                    <a:pt x="240" y="612"/>
                  </a:lnTo>
                  <a:lnTo>
                    <a:pt x="260" y="610"/>
                  </a:lnTo>
                  <a:lnTo>
                    <a:pt x="277" y="607"/>
                  </a:lnTo>
                  <a:lnTo>
                    <a:pt x="286" y="604"/>
                  </a:lnTo>
                  <a:lnTo>
                    <a:pt x="294" y="601"/>
                  </a:lnTo>
                  <a:lnTo>
                    <a:pt x="301" y="597"/>
                  </a:lnTo>
                  <a:lnTo>
                    <a:pt x="307" y="592"/>
                  </a:lnTo>
                  <a:lnTo>
                    <a:pt x="311" y="587"/>
                  </a:lnTo>
                  <a:lnTo>
                    <a:pt x="316" y="584"/>
                  </a:lnTo>
                  <a:lnTo>
                    <a:pt x="320" y="582"/>
                  </a:lnTo>
                  <a:lnTo>
                    <a:pt x="325" y="582"/>
                  </a:lnTo>
                  <a:lnTo>
                    <a:pt x="328" y="582"/>
                  </a:lnTo>
                  <a:lnTo>
                    <a:pt x="331" y="585"/>
                  </a:lnTo>
                  <a:lnTo>
                    <a:pt x="332" y="588"/>
                  </a:lnTo>
                  <a:lnTo>
                    <a:pt x="334" y="592"/>
                  </a:lnTo>
                  <a:lnTo>
                    <a:pt x="334" y="597"/>
                  </a:lnTo>
                  <a:lnTo>
                    <a:pt x="332" y="603"/>
                  </a:lnTo>
                  <a:lnTo>
                    <a:pt x="329" y="607"/>
                  </a:lnTo>
                  <a:lnTo>
                    <a:pt x="326" y="613"/>
                  </a:lnTo>
                  <a:lnTo>
                    <a:pt x="320" y="619"/>
                  </a:lnTo>
                  <a:lnTo>
                    <a:pt x="317" y="626"/>
                  </a:lnTo>
                  <a:lnTo>
                    <a:pt x="316" y="632"/>
                  </a:lnTo>
                  <a:lnTo>
                    <a:pt x="317" y="638"/>
                  </a:lnTo>
                  <a:lnTo>
                    <a:pt x="320" y="644"/>
                  </a:lnTo>
                  <a:lnTo>
                    <a:pt x="325" y="649"/>
                  </a:lnTo>
                  <a:lnTo>
                    <a:pt x="331" y="653"/>
                  </a:lnTo>
                  <a:lnTo>
                    <a:pt x="336" y="656"/>
                  </a:lnTo>
                  <a:lnTo>
                    <a:pt x="350" y="662"/>
                  </a:lnTo>
                  <a:lnTo>
                    <a:pt x="354" y="663"/>
                  </a:lnTo>
                  <a:lnTo>
                    <a:pt x="357" y="666"/>
                  </a:lnTo>
                  <a:lnTo>
                    <a:pt x="360" y="669"/>
                  </a:lnTo>
                  <a:lnTo>
                    <a:pt x="360" y="672"/>
                  </a:lnTo>
                  <a:lnTo>
                    <a:pt x="359" y="677"/>
                  </a:lnTo>
                  <a:lnTo>
                    <a:pt x="356" y="683"/>
                  </a:lnTo>
                  <a:lnTo>
                    <a:pt x="353" y="690"/>
                  </a:lnTo>
                  <a:lnTo>
                    <a:pt x="351" y="697"/>
                  </a:lnTo>
                  <a:lnTo>
                    <a:pt x="351" y="715"/>
                  </a:lnTo>
                  <a:lnTo>
                    <a:pt x="351" y="731"/>
                  </a:lnTo>
                  <a:lnTo>
                    <a:pt x="351" y="740"/>
                  </a:lnTo>
                  <a:lnTo>
                    <a:pt x="350" y="746"/>
                  </a:lnTo>
                  <a:lnTo>
                    <a:pt x="348" y="749"/>
                  </a:lnTo>
                  <a:lnTo>
                    <a:pt x="345" y="750"/>
                  </a:lnTo>
                  <a:lnTo>
                    <a:pt x="336" y="755"/>
                  </a:lnTo>
                  <a:lnTo>
                    <a:pt x="325" y="756"/>
                  </a:lnTo>
                  <a:lnTo>
                    <a:pt x="311" y="758"/>
                  </a:lnTo>
                  <a:lnTo>
                    <a:pt x="300" y="756"/>
                  </a:lnTo>
                  <a:lnTo>
                    <a:pt x="289" y="755"/>
                  </a:lnTo>
                  <a:lnTo>
                    <a:pt x="280" y="752"/>
                  </a:lnTo>
                  <a:lnTo>
                    <a:pt x="279" y="750"/>
                  </a:lnTo>
                  <a:lnTo>
                    <a:pt x="277" y="749"/>
                  </a:lnTo>
                  <a:lnTo>
                    <a:pt x="277" y="747"/>
                  </a:lnTo>
                  <a:lnTo>
                    <a:pt x="274" y="746"/>
                  </a:lnTo>
                  <a:lnTo>
                    <a:pt x="270" y="745"/>
                  </a:lnTo>
                  <a:lnTo>
                    <a:pt x="264" y="746"/>
                  </a:lnTo>
                  <a:lnTo>
                    <a:pt x="258" y="749"/>
                  </a:lnTo>
                  <a:lnTo>
                    <a:pt x="255" y="750"/>
                  </a:lnTo>
                  <a:lnTo>
                    <a:pt x="255" y="753"/>
                  </a:lnTo>
                  <a:lnTo>
                    <a:pt x="255" y="758"/>
                  </a:lnTo>
                  <a:lnTo>
                    <a:pt x="255" y="761"/>
                  </a:lnTo>
                  <a:lnTo>
                    <a:pt x="257" y="767"/>
                  </a:lnTo>
                  <a:lnTo>
                    <a:pt x="255" y="771"/>
                  </a:lnTo>
                  <a:lnTo>
                    <a:pt x="252" y="777"/>
                  </a:lnTo>
                  <a:lnTo>
                    <a:pt x="248" y="783"/>
                  </a:lnTo>
                  <a:lnTo>
                    <a:pt x="239" y="793"/>
                  </a:lnTo>
                  <a:lnTo>
                    <a:pt x="236" y="799"/>
                  </a:lnTo>
                  <a:lnTo>
                    <a:pt x="235" y="805"/>
                  </a:lnTo>
                  <a:lnTo>
                    <a:pt x="238" y="810"/>
                  </a:lnTo>
                  <a:lnTo>
                    <a:pt x="242" y="812"/>
                  </a:lnTo>
                  <a:lnTo>
                    <a:pt x="257" y="817"/>
                  </a:lnTo>
                  <a:lnTo>
                    <a:pt x="264" y="820"/>
                  </a:lnTo>
                  <a:lnTo>
                    <a:pt x="270" y="823"/>
                  </a:lnTo>
                  <a:lnTo>
                    <a:pt x="274" y="826"/>
                  </a:lnTo>
                  <a:lnTo>
                    <a:pt x="276" y="829"/>
                  </a:lnTo>
                  <a:lnTo>
                    <a:pt x="277" y="832"/>
                  </a:lnTo>
                  <a:lnTo>
                    <a:pt x="276" y="838"/>
                  </a:lnTo>
                  <a:lnTo>
                    <a:pt x="271" y="845"/>
                  </a:lnTo>
                  <a:lnTo>
                    <a:pt x="266" y="851"/>
                  </a:lnTo>
                  <a:lnTo>
                    <a:pt x="258" y="857"/>
                  </a:lnTo>
                  <a:lnTo>
                    <a:pt x="248" y="864"/>
                  </a:lnTo>
                  <a:lnTo>
                    <a:pt x="236" y="870"/>
                  </a:lnTo>
                  <a:lnTo>
                    <a:pt x="223" y="875"/>
                  </a:lnTo>
                  <a:lnTo>
                    <a:pt x="210" y="879"/>
                  </a:lnTo>
                  <a:lnTo>
                    <a:pt x="199" y="883"/>
                  </a:lnTo>
                  <a:lnTo>
                    <a:pt x="196" y="886"/>
                  </a:lnTo>
                  <a:lnTo>
                    <a:pt x="195" y="889"/>
                  </a:lnTo>
                  <a:lnTo>
                    <a:pt x="193" y="891"/>
                  </a:lnTo>
                  <a:lnTo>
                    <a:pt x="193" y="894"/>
                  </a:lnTo>
                  <a:lnTo>
                    <a:pt x="196" y="900"/>
                  </a:lnTo>
                  <a:lnTo>
                    <a:pt x="202" y="904"/>
                  </a:lnTo>
                  <a:lnTo>
                    <a:pt x="208" y="909"/>
                  </a:lnTo>
                  <a:lnTo>
                    <a:pt x="217" y="911"/>
                  </a:lnTo>
                  <a:lnTo>
                    <a:pt x="224" y="911"/>
                  </a:lnTo>
                  <a:lnTo>
                    <a:pt x="230" y="911"/>
                  </a:lnTo>
                  <a:lnTo>
                    <a:pt x="236" y="909"/>
                  </a:lnTo>
                  <a:lnTo>
                    <a:pt x="242" y="906"/>
                  </a:lnTo>
                  <a:lnTo>
                    <a:pt x="246" y="904"/>
                  </a:lnTo>
                  <a:lnTo>
                    <a:pt x="249" y="906"/>
                  </a:lnTo>
                  <a:lnTo>
                    <a:pt x="251" y="907"/>
                  </a:lnTo>
                  <a:lnTo>
                    <a:pt x="257" y="911"/>
                  </a:lnTo>
                  <a:lnTo>
                    <a:pt x="266" y="916"/>
                  </a:lnTo>
                  <a:lnTo>
                    <a:pt x="270" y="917"/>
                  </a:lnTo>
                  <a:lnTo>
                    <a:pt x="277" y="917"/>
                  </a:lnTo>
                  <a:lnTo>
                    <a:pt x="285" y="919"/>
                  </a:lnTo>
                  <a:lnTo>
                    <a:pt x="292" y="920"/>
                  </a:lnTo>
                  <a:lnTo>
                    <a:pt x="307" y="925"/>
                  </a:lnTo>
                  <a:lnTo>
                    <a:pt x="320" y="929"/>
                  </a:lnTo>
                  <a:lnTo>
                    <a:pt x="328" y="931"/>
                  </a:lnTo>
                  <a:lnTo>
                    <a:pt x="335" y="932"/>
                  </a:lnTo>
                  <a:lnTo>
                    <a:pt x="342" y="931"/>
                  </a:lnTo>
                  <a:lnTo>
                    <a:pt x="351" y="929"/>
                  </a:lnTo>
                  <a:lnTo>
                    <a:pt x="363" y="925"/>
                  </a:lnTo>
                  <a:lnTo>
                    <a:pt x="370" y="923"/>
                  </a:lnTo>
                  <a:lnTo>
                    <a:pt x="373" y="925"/>
                  </a:lnTo>
                  <a:lnTo>
                    <a:pt x="375" y="926"/>
                  </a:lnTo>
                  <a:lnTo>
                    <a:pt x="375" y="928"/>
                  </a:lnTo>
                  <a:lnTo>
                    <a:pt x="373" y="931"/>
                  </a:lnTo>
                  <a:lnTo>
                    <a:pt x="368" y="938"/>
                  </a:lnTo>
                  <a:lnTo>
                    <a:pt x="359" y="947"/>
                  </a:lnTo>
                  <a:lnTo>
                    <a:pt x="351" y="950"/>
                  </a:lnTo>
                  <a:lnTo>
                    <a:pt x="344" y="953"/>
                  </a:lnTo>
                  <a:lnTo>
                    <a:pt x="336" y="954"/>
                  </a:lnTo>
                  <a:lnTo>
                    <a:pt x="329" y="954"/>
                  </a:lnTo>
                  <a:lnTo>
                    <a:pt x="314" y="953"/>
                  </a:lnTo>
                  <a:lnTo>
                    <a:pt x="300" y="953"/>
                  </a:lnTo>
                  <a:lnTo>
                    <a:pt x="289" y="953"/>
                  </a:lnTo>
                  <a:lnTo>
                    <a:pt x="280" y="957"/>
                  </a:lnTo>
                  <a:lnTo>
                    <a:pt x="270" y="965"/>
                  </a:lnTo>
                  <a:lnTo>
                    <a:pt x="255" y="976"/>
                  </a:lnTo>
                  <a:lnTo>
                    <a:pt x="238" y="991"/>
                  </a:lnTo>
                  <a:lnTo>
                    <a:pt x="221" y="1009"/>
                  </a:lnTo>
                  <a:lnTo>
                    <a:pt x="207" y="1027"/>
                  </a:lnTo>
                  <a:lnTo>
                    <a:pt x="195" y="1043"/>
                  </a:lnTo>
                  <a:lnTo>
                    <a:pt x="190" y="1050"/>
                  </a:lnTo>
                  <a:lnTo>
                    <a:pt x="189" y="1058"/>
                  </a:lnTo>
                  <a:lnTo>
                    <a:pt x="189" y="1064"/>
                  </a:lnTo>
                  <a:lnTo>
                    <a:pt x="190" y="1066"/>
                  </a:lnTo>
                  <a:lnTo>
                    <a:pt x="192" y="1069"/>
                  </a:lnTo>
                  <a:lnTo>
                    <a:pt x="195" y="1069"/>
                  </a:lnTo>
                  <a:lnTo>
                    <a:pt x="199" y="1069"/>
                  </a:lnTo>
                  <a:lnTo>
                    <a:pt x="202" y="1066"/>
                  </a:lnTo>
                  <a:lnTo>
                    <a:pt x="213" y="1058"/>
                  </a:lnTo>
                  <a:lnTo>
                    <a:pt x="226" y="1047"/>
                  </a:lnTo>
                  <a:lnTo>
                    <a:pt x="233" y="1043"/>
                  </a:lnTo>
                  <a:lnTo>
                    <a:pt x="242" y="1038"/>
                  </a:lnTo>
                  <a:lnTo>
                    <a:pt x="252" y="1035"/>
                  </a:lnTo>
                  <a:lnTo>
                    <a:pt x="260" y="1034"/>
                  </a:lnTo>
                  <a:lnTo>
                    <a:pt x="266" y="1034"/>
                  </a:lnTo>
                  <a:lnTo>
                    <a:pt x="270" y="1035"/>
                  </a:lnTo>
                  <a:lnTo>
                    <a:pt x="277" y="1040"/>
                  </a:lnTo>
                  <a:lnTo>
                    <a:pt x="286" y="1046"/>
                  </a:lnTo>
                  <a:lnTo>
                    <a:pt x="289" y="1047"/>
                  </a:lnTo>
                  <a:lnTo>
                    <a:pt x="295" y="1049"/>
                  </a:lnTo>
                  <a:lnTo>
                    <a:pt x="301" y="1047"/>
                  </a:lnTo>
                  <a:lnTo>
                    <a:pt x="304" y="1043"/>
                  </a:lnTo>
                  <a:lnTo>
                    <a:pt x="308" y="1038"/>
                  </a:lnTo>
                  <a:lnTo>
                    <a:pt x="311" y="1033"/>
                  </a:lnTo>
                  <a:lnTo>
                    <a:pt x="317" y="1022"/>
                  </a:lnTo>
                  <a:lnTo>
                    <a:pt x="320" y="1018"/>
                  </a:lnTo>
                  <a:lnTo>
                    <a:pt x="325" y="1016"/>
                  </a:lnTo>
                  <a:lnTo>
                    <a:pt x="326" y="1018"/>
                  </a:lnTo>
                  <a:lnTo>
                    <a:pt x="329" y="1018"/>
                  </a:lnTo>
                  <a:lnTo>
                    <a:pt x="338" y="1016"/>
                  </a:lnTo>
                  <a:lnTo>
                    <a:pt x="347" y="1013"/>
                  </a:lnTo>
                  <a:lnTo>
                    <a:pt x="356" y="1010"/>
                  </a:lnTo>
                  <a:lnTo>
                    <a:pt x="368" y="1009"/>
                  </a:lnTo>
                  <a:lnTo>
                    <a:pt x="376" y="1010"/>
                  </a:lnTo>
                  <a:lnTo>
                    <a:pt x="388" y="1010"/>
                  </a:lnTo>
                  <a:lnTo>
                    <a:pt x="402" y="1009"/>
                  </a:lnTo>
                  <a:lnTo>
                    <a:pt x="413" y="1006"/>
                  </a:lnTo>
                  <a:lnTo>
                    <a:pt x="424" y="1000"/>
                  </a:lnTo>
                  <a:lnTo>
                    <a:pt x="433" y="994"/>
                  </a:lnTo>
                  <a:lnTo>
                    <a:pt x="435" y="993"/>
                  </a:lnTo>
                  <a:lnTo>
                    <a:pt x="438" y="993"/>
                  </a:lnTo>
                  <a:lnTo>
                    <a:pt x="444" y="993"/>
                  </a:lnTo>
                  <a:lnTo>
                    <a:pt x="450" y="994"/>
                  </a:lnTo>
                  <a:lnTo>
                    <a:pt x="462" y="1000"/>
                  </a:lnTo>
                  <a:lnTo>
                    <a:pt x="474" y="1006"/>
                  </a:lnTo>
                  <a:lnTo>
                    <a:pt x="480" y="1007"/>
                  </a:lnTo>
                  <a:lnTo>
                    <a:pt x="484" y="1009"/>
                  </a:lnTo>
                  <a:lnTo>
                    <a:pt x="489" y="1007"/>
                  </a:lnTo>
                  <a:lnTo>
                    <a:pt x="493" y="1004"/>
                  </a:lnTo>
                  <a:lnTo>
                    <a:pt x="500" y="1003"/>
                  </a:lnTo>
                  <a:lnTo>
                    <a:pt x="521" y="999"/>
                  </a:lnTo>
                  <a:lnTo>
                    <a:pt x="543" y="994"/>
                  </a:lnTo>
                  <a:lnTo>
                    <a:pt x="564" y="993"/>
                  </a:lnTo>
                  <a:lnTo>
                    <a:pt x="567" y="993"/>
                  </a:lnTo>
                  <a:lnTo>
                    <a:pt x="568" y="993"/>
                  </a:lnTo>
                  <a:lnTo>
                    <a:pt x="579" y="993"/>
                  </a:lnTo>
                  <a:lnTo>
                    <a:pt x="592" y="988"/>
                  </a:lnTo>
                  <a:lnTo>
                    <a:pt x="605" y="984"/>
                  </a:lnTo>
                  <a:lnTo>
                    <a:pt x="620" y="978"/>
                  </a:lnTo>
                  <a:lnTo>
                    <a:pt x="647" y="965"/>
                  </a:lnTo>
                  <a:lnTo>
                    <a:pt x="658" y="959"/>
                  </a:lnTo>
                  <a:lnTo>
                    <a:pt x="666" y="953"/>
                  </a:lnTo>
                  <a:lnTo>
                    <a:pt x="669" y="948"/>
                  </a:lnTo>
                  <a:lnTo>
                    <a:pt x="670" y="945"/>
                  </a:lnTo>
                  <a:lnTo>
                    <a:pt x="670" y="942"/>
                  </a:lnTo>
                  <a:lnTo>
                    <a:pt x="669" y="941"/>
                  </a:lnTo>
                  <a:lnTo>
                    <a:pt x="660" y="938"/>
                  </a:lnTo>
                  <a:lnTo>
                    <a:pt x="649" y="936"/>
                  </a:lnTo>
                  <a:lnTo>
                    <a:pt x="635" y="938"/>
                  </a:lnTo>
                  <a:lnTo>
                    <a:pt x="632" y="938"/>
                  </a:lnTo>
                  <a:lnTo>
                    <a:pt x="626" y="936"/>
                  </a:lnTo>
                  <a:lnTo>
                    <a:pt x="623" y="935"/>
                  </a:lnTo>
                  <a:lnTo>
                    <a:pt x="622" y="931"/>
                  </a:lnTo>
                  <a:lnTo>
                    <a:pt x="622" y="925"/>
                  </a:lnTo>
                  <a:lnTo>
                    <a:pt x="624" y="919"/>
                  </a:lnTo>
                  <a:lnTo>
                    <a:pt x="627" y="911"/>
                  </a:lnTo>
                  <a:lnTo>
                    <a:pt x="633" y="904"/>
                  </a:lnTo>
                  <a:lnTo>
                    <a:pt x="641" y="897"/>
                  </a:lnTo>
                  <a:lnTo>
                    <a:pt x="658" y="882"/>
                  </a:lnTo>
                  <a:lnTo>
                    <a:pt x="678" y="866"/>
                  </a:lnTo>
                  <a:lnTo>
                    <a:pt x="685" y="858"/>
                  </a:lnTo>
                  <a:lnTo>
                    <a:pt x="692" y="849"/>
                  </a:lnTo>
                  <a:lnTo>
                    <a:pt x="697" y="839"/>
                  </a:lnTo>
                  <a:lnTo>
                    <a:pt x="698" y="829"/>
                  </a:lnTo>
                  <a:lnTo>
                    <a:pt x="698" y="824"/>
                  </a:lnTo>
                  <a:lnTo>
                    <a:pt x="698" y="820"/>
                  </a:lnTo>
                  <a:lnTo>
                    <a:pt x="694" y="812"/>
                  </a:lnTo>
                  <a:lnTo>
                    <a:pt x="686" y="805"/>
                  </a:lnTo>
                  <a:lnTo>
                    <a:pt x="678" y="798"/>
                  </a:lnTo>
                  <a:lnTo>
                    <a:pt x="667" y="793"/>
                  </a:lnTo>
                  <a:lnTo>
                    <a:pt x="658" y="789"/>
                  </a:lnTo>
                  <a:lnTo>
                    <a:pt x="648" y="787"/>
                  </a:lnTo>
                  <a:lnTo>
                    <a:pt x="639" y="786"/>
                  </a:lnTo>
                  <a:lnTo>
                    <a:pt x="630" y="787"/>
                  </a:lnTo>
                  <a:lnTo>
                    <a:pt x="627" y="789"/>
                  </a:lnTo>
                  <a:lnTo>
                    <a:pt x="624" y="792"/>
                  </a:lnTo>
                  <a:lnTo>
                    <a:pt x="622" y="796"/>
                  </a:lnTo>
                  <a:lnTo>
                    <a:pt x="619" y="801"/>
                  </a:lnTo>
                  <a:lnTo>
                    <a:pt x="615" y="802"/>
                  </a:lnTo>
                  <a:lnTo>
                    <a:pt x="611" y="804"/>
                  </a:lnTo>
                  <a:lnTo>
                    <a:pt x="605" y="802"/>
                  </a:lnTo>
                  <a:lnTo>
                    <a:pt x="601" y="799"/>
                  </a:lnTo>
                  <a:lnTo>
                    <a:pt x="595" y="795"/>
                  </a:lnTo>
                  <a:lnTo>
                    <a:pt x="590" y="787"/>
                  </a:lnTo>
                  <a:lnTo>
                    <a:pt x="588" y="781"/>
                  </a:lnTo>
                  <a:lnTo>
                    <a:pt x="588" y="774"/>
                  </a:lnTo>
                  <a:lnTo>
                    <a:pt x="588" y="768"/>
                  </a:lnTo>
                  <a:lnTo>
                    <a:pt x="590" y="762"/>
                  </a:lnTo>
                  <a:lnTo>
                    <a:pt x="593" y="753"/>
                  </a:lnTo>
                  <a:lnTo>
                    <a:pt x="592" y="750"/>
                  </a:lnTo>
                  <a:lnTo>
                    <a:pt x="589" y="749"/>
                  </a:lnTo>
                  <a:lnTo>
                    <a:pt x="585" y="747"/>
                  </a:lnTo>
                  <a:lnTo>
                    <a:pt x="580" y="743"/>
                  </a:lnTo>
                  <a:lnTo>
                    <a:pt x="576" y="739"/>
                  </a:lnTo>
                  <a:lnTo>
                    <a:pt x="573" y="733"/>
                  </a:lnTo>
                  <a:lnTo>
                    <a:pt x="567" y="721"/>
                  </a:lnTo>
                  <a:lnTo>
                    <a:pt x="567" y="715"/>
                  </a:lnTo>
                  <a:lnTo>
                    <a:pt x="567" y="711"/>
                  </a:lnTo>
                  <a:lnTo>
                    <a:pt x="567" y="705"/>
                  </a:lnTo>
                  <a:lnTo>
                    <a:pt x="564" y="694"/>
                  </a:lnTo>
                  <a:lnTo>
                    <a:pt x="561" y="681"/>
                  </a:lnTo>
                  <a:lnTo>
                    <a:pt x="555" y="668"/>
                  </a:lnTo>
                  <a:lnTo>
                    <a:pt x="546" y="653"/>
                  </a:lnTo>
                  <a:lnTo>
                    <a:pt x="537" y="641"/>
                  </a:lnTo>
                  <a:lnTo>
                    <a:pt x="531" y="635"/>
                  </a:lnTo>
                  <a:lnTo>
                    <a:pt x="525" y="631"/>
                  </a:lnTo>
                  <a:lnTo>
                    <a:pt x="520" y="628"/>
                  </a:lnTo>
                  <a:lnTo>
                    <a:pt x="514" y="625"/>
                  </a:lnTo>
                  <a:lnTo>
                    <a:pt x="508" y="623"/>
                  </a:lnTo>
                  <a:lnTo>
                    <a:pt x="502" y="621"/>
                  </a:lnTo>
                  <a:lnTo>
                    <a:pt x="496" y="616"/>
                  </a:lnTo>
                  <a:lnTo>
                    <a:pt x="492" y="612"/>
                  </a:lnTo>
                  <a:lnTo>
                    <a:pt x="484" y="601"/>
                  </a:lnTo>
                  <a:lnTo>
                    <a:pt x="478" y="589"/>
                  </a:lnTo>
                  <a:lnTo>
                    <a:pt x="475" y="576"/>
                  </a:lnTo>
                  <a:lnTo>
                    <a:pt x="471" y="563"/>
                  </a:lnTo>
                  <a:lnTo>
                    <a:pt x="467" y="539"/>
                  </a:lnTo>
                  <a:lnTo>
                    <a:pt x="463" y="532"/>
                  </a:lnTo>
                  <a:lnTo>
                    <a:pt x="459" y="526"/>
                  </a:lnTo>
                  <a:lnTo>
                    <a:pt x="453" y="523"/>
                  </a:lnTo>
                  <a:lnTo>
                    <a:pt x="447" y="520"/>
                  </a:lnTo>
                  <a:lnTo>
                    <a:pt x="440" y="519"/>
                  </a:lnTo>
                  <a:lnTo>
                    <a:pt x="434" y="516"/>
                  </a:lnTo>
                  <a:lnTo>
                    <a:pt x="426" y="511"/>
                  </a:lnTo>
                  <a:lnTo>
                    <a:pt x="419" y="504"/>
                  </a:lnTo>
                  <a:lnTo>
                    <a:pt x="412" y="498"/>
                  </a:lnTo>
                  <a:lnTo>
                    <a:pt x="404" y="494"/>
                  </a:lnTo>
                  <a:lnTo>
                    <a:pt x="396" y="491"/>
                  </a:lnTo>
                  <a:lnTo>
                    <a:pt x="388" y="491"/>
                  </a:lnTo>
                  <a:lnTo>
                    <a:pt x="370" y="492"/>
                  </a:lnTo>
                  <a:lnTo>
                    <a:pt x="356" y="494"/>
                  </a:lnTo>
                  <a:lnTo>
                    <a:pt x="351" y="492"/>
                  </a:lnTo>
                  <a:lnTo>
                    <a:pt x="350" y="489"/>
                  </a:lnTo>
                  <a:lnTo>
                    <a:pt x="350" y="483"/>
                  </a:lnTo>
                  <a:lnTo>
                    <a:pt x="353" y="477"/>
                  </a:lnTo>
                  <a:lnTo>
                    <a:pt x="359" y="470"/>
                  </a:lnTo>
                  <a:lnTo>
                    <a:pt x="365" y="463"/>
                  </a:lnTo>
                  <a:lnTo>
                    <a:pt x="372" y="455"/>
                  </a:lnTo>
                  <a:lnTo>
                    <a:pt x="381" y="448"/>
                  </a:lnTo>
                  <a:lnTo>
                    <a:pt x="385" y="443"/>
                  </a:lnTo>
                  <a:lnTo>
                    <a:pt x="391" y="439"/>
                  </a:lnTo>
                  <a:lnTo>
                    <a:pt x="400" y="424"/>
                  </a:lnTo>
                  <a:lnTo>
                    <a:pt x="409" y="406"/>
                  </a:lnTo>
                  <a:lnTo>
                    <a:pt x="418" y="387"/>
                  </a:lnTo>
                  <a:lnTo>
                    <a:pt x="425" y="367"/>
                  </a:lnTo>
                  <a:lnTo>
                    <a:pt x="430" y="349"/>
                  </a:lnTo>
                  <a:lnTo>
                    <a:pt x="434" y="334"/>
                  </a:lnTo>
                  <a:lnTo>
                    <a:pt x="435" y="325"/>
                  </a:lnTo>
                  <a:lnTo>
                    <a:pt x="434" y="322"/>
                  </a:lnTo>
                  <a:lnTo>
                    <a:pt x="430" y="319"/>
                  </a:lnTo>
                  <a:lnTo>
                    <a:pt x="424" y="316"/>
                  </a:lnTo>
                  <a:lnTo>
                    <a:pt x="415" y="315"/>
                  </a:lnTo>
                  <a:lnTo>
                    <a:pt x="394" y="312"/>
                  </a:lnTo>
                  <a:lnTo>
                    <a:pt x="369" y="310"/>
                  </a:lnTo>
                  <a:lnTo>
                    <a:pt x="350" y="312"/>
                  </a:lnTo>
                  <a:lnTo>
                    <a:pt x="331" y="313"/>
                  </a:lnTo>
                  <a:lnTo>
                    <a:pt x="314" y="315"/>
                  </a:lnTo>
                  <a:lnTo>
                    <a:pt x="305" y="319"/>
                  </a:lnTo>
                  <a:lnTo>
                    <a:pt x="300" y="321"/>
                  </a:lnTo>
                  <a:lnTo>
                    <a:pt x="295" y="321"/>
                  </a:lnTo>
                  <a:lnTo>
                    <a:pt x="289" y="321"/>
                  </a:lnTo>
                  <a:lnTo>
                    <a:pt x="283" y="318"/>
                  </a:lnTo>
                  <a:lnTo>
                    <a:pt x="279" y="315"/>
                  </a:lnTo>
                  <a:lnTo>
                    <a:pt x="276" y="310"/>
                  </a:lnTo>
                  <a:lnTo>
                    <a:pt x="274" y="306"/>
                  </a:lnTo>
                  <a:lnTo>
                    <a:pt x="274" y="302"/>
                  </a:lnTo>
                  <a:lnTo>
                    <a:pt x="276" y="299"/>
                  </a:lnTo>
                  <a:lnTo>
                    <a:pt x="280" y="296"/>
                  </a:lnTo>
                  <a:lnTo>
                    <a:pt x="288" y="291"/>
                  </a:lnTo>
                  <a:lnTo>
                    <a:pt x="297" y="285"/>
                  </a:lnTo>
                  <a:lnTo>
                    <a:pt x="314" y="269"/>
                  </a:lnTo>
                  <a:lnTo>
                    <a:pt x="323" y="260"/>
                  </a:lnTo>
                  <a:lnTo>
                    <a:pt x="329" y="251"/>
                  </a:lnTo>
                  <a:lnTo>
                    <a:pt x="334" y="244"/>
                  </a:lnTo>
                  <a:lnTo>
                    <a:pt x="334" y="237"/>
                  </a:lnTo>
                  <a:lnTo>
                    <a:pt x="335" y="232"/>
                  </a:lnTo>
                  <a:lnTo>
                    <a:pt x="336" y="226"/>
                  </a:lnTo>
                  <a:lnTo>
                    <a:pt x="344" y="216"/>
                  </a:lnTo>
                  <a:lnTo>
                    <a:pt x="347" y="211"/>
                  </a:lnTo>
                  <a:lnTo>
                    <a:pt x="350" y="206"/>
                  </a:lnTo>
                  <a:lnTo>
                    <a:pt x="348" y="201"/>
                  </a:lnTo>
                  <a:lnTo>
                    <a:pt x="344" y="195"/>
                  </a:lnTo>
                  <a:lnTo>
                    <a:pt x="341" y="194"/>
                  </a:lnTo>
                  <a:close/>
                  <a:moveTo>
                    <a:pt x="115" y="241"/>
                  </a:moveTo>
                  <a:lnTo>
                    <a:pt x="112" y="241"/>
                  </a:lnTo>
                  <a:lnTo>
                    <a:pt x="108" y="244"/>
                  </a:lnTo>
                  <a:lnTo>
                    <a:pt x="99" y="251"/>
                  </a:lnTo>
                  <a:lnTo>
                    <a:pt x="88" y="262"/>
                  </a:lnTo>
                  <a:lnTo>
                    <a:pt x="80" y="274"/>
                  </a:lnTo>
                  <a:lnTo>
                    <a:pt x="74" y="285"/>
                  </a:lnTo>
                  <a:lnTo>
                    <a:pt x="69" y="296"/>
                  </a:lnTo>
                  <a:lnTo>
                    <a:pt x="68" y="299"/>
                  </a:lnTo>
                  <a:lnTo>
                    <a:pt x="68" y="303"/>
                  </a:lnTo>
                  <a:lnTo>
                    <a:pt x="69" y="305"/>
                  </a:lnTo>
                  <a:lnTo>
                    <a:pt x="72" y="305"/>
                  </a:lnTo>
                  <a:lnTo>
                    <a:pt x="78" y="305"/>
                  </a:lnTo>
                  <a:lnTo>
                    <a:pt x="82" y="303"/>
                  </a:lnTo>
                  <a:lnTo>
                    <a:pt x="93" y="297"/>
                  </a:lnTo>
                  <a:lnTo>
                    <a:pt x="103" y="288"/>
                  </a:lnTo>
                  <a:lnTo>
                    <a:pt x="112" y="278"/>
                  </a:lnTo>
                  <a:lnTo>
                    <a:pt x="118" y="268"/>
                  </a:lnTo>
                  <a:lnTo>
                    <a:pt x="121" y="257"/>
                  </a:lnTo>
                  <a:lnTo>
                    <a:pt x="122" y="248"/>
                  </a:lnTo>
                  <a:lnTo>
                    <a:pt x="121" y="245"/>
                  </a:lnTo>
                  <a:lnTo>
                    <a:pt x="119" y="243"/>
                  </a:lnTo>
                  <a:lnTo>
                    <a:pt x="118" y="241"/>
                  </a:lnTo>
                  <a:close/>
                  <a:moveTo>
                    <a:pt x="109" y="561"/>
                  </a:moveTo>
                  <a:lnTo>
                    <a:pt x="100" y="563"/>
                  </a:lnTo>
                  <a:lnTo>
                    <a:pt x="91" y="564"/>
                  </a:lnTo>
                  <a:lnTo>
                    <a:pt x="74" y="573"/>
                  </a:lnTo>
                  <a:lnTo>
                    <a:pt x="57" y="581"/>
                  </a:lnTo>
                  <a:lnTo>
                    <a:pt x="49" y="584"/>
                  </a:lnTo>
                  <a:lnTo>
                    <a:pt x="41" y="584"/>
                  </a:lnTo>
                  <a:lnTo>
                    <a:pt x="37" y="595"/>
                  </a:lnTo>
                  <a:lnTo>
                    <a:pt x="34" y="606"/>
                  </a:lnTo>
                  <a:lnTo>
                    <a:pt x="29" y="615"/>
                  </a:lnTo>
                  <a:lnTo>
                    <a:pt x="25" y="621"/>
                  </a:lnTo>
                  <a:lnTo>
                    <a:pt x="21" y="623"/>
                  </a:lnTo>
                  <a:lnTo>
                    <a:pt x="12" y="634"/>
                  </a:lnTo>
                  <a:lnTo>
                    <a:pt x="3" y="646"/>
                  </a:lnTo>
                  <a:lnTo>
                    <a:pt x="1" y="653"/>
                  </a:lnTo>
                  <a:lnTo>
                    <a:pt x="0" y="659"/>
                  </a:lnTo>
                  <a:lnTo>
                    <a:pt x="1" y="663"/>
                  </a:lnTo>
                  <a:lnTo>
                    <a:pt x="3" y="665"/>
                  </a:lnTo>
                  <a:lnTo>
                    <a:pt x="6" y="665"/>
                  </a:lnTo>
                  <a:lnTo>
                    <a:pt x="12" y="668"/>
                  </a:lnTo>
                  <a:lnTo>
                    <a:pt x="19" y="671"/>
                  </a:lnTo>
                  <a:lnTo>
                    <a:pt x="28" y="677"/>
                  </a:lnTo>
                  <a:lnTo>
                    <a:pt x="37" y="680"/>
                  </a:lnTo>
                  <a:lnTo>
                    <a:pt x="43" y="681"/>
                  </a:lnTo>
                  <a:lnTo>
                    <a:pt x="46" y="681"/>
                  </a:lnTo>
                  <a:lnTo>
                    <a:pt x="49" y="678"/>
                  </a:lnTo>
                  <a:lnTo>
                    <a:pt x="50" y="675"/>
                  </a:lnTo>
                  <a:lnTo>
                    <a:pt x="53" y="662"/>
                  </a:lnTo>
                  <a:lnTo>
                    <a:pt x="56" y="656"/>
                  </a:lnTo>
                  <a:lnTo>
                    <a:pt x="59" y="652"/>
                  </a:lnTo>
                  <a:lnTo>
                    <a:pt x="63" y="649"/>
                  </a:lnTo>
                  <a:lnTo>
                    <a:pt x="68" y="647"/>
                  </a:lnTo>
                  <a:lnTo>
                    <a:pt x="72" y="647"/>
                  </a:lnTo>
                  <a:lnTo>
                    <a:pt x="77" y="650"/>
                  </a:lnTo>
                  <a:lnTo>
                    <a:pt x="81" y="653"/>
                  </a:lnTo>
                  <a:lnTo>
                    <a:pt x="87" y="657"/>
                  </a:lnTo>
                  <a:lnTo>
                    <a:pt x="90" y="662"/>
                  </a:lnTo>
                  <a:lnTo>
                    <a:pt x="102" y="672"/>
                  </a:lnTo>
                  <a:lnTo>
                    <a:pt x="114" y="683"/>
                  </a:lnTo>
                  <a:lnTo>
                    <a:pt x="116" y="678"/>
                  </a:lnTo>
                  <a:lnTo>
                    <a:pt x="122" y="674"/>
                  </a:lnTo>
                  <a:lnTo>
                    <a:pt x="136" y="668"/>
                  </a:lnTo>
                  <a:lnTo>
                    <a:pt x="153" y="660"/>
                  </a:lnTo>
                  <a:lnTo>
                    <a:pt x="161" y="654"/>
                  </a:lnTo>
                  <a:lnTo>
                    <a:pt x="168" y="649"/>
                  </a:lnTo>
                  <a:lnTo>
                    <a:pt x="171" y="646"/>
                  </a:lnTo>
                  <a:lnTo>
                    <a:pt x="174" y="641"/>
                  </a:lnTo>
                  <a:lnTo>
                    <a:pt x="176" y="637"/>
                  </a:lnTo>
                  <a:lnTo>
                    <a:pt x="176" y="632"/>
                  </a:lnTo>
                  <a:lnTo>
                    <a:pt x="173" y="622"/>
                  </a:lnTo>
                  <a:lnTo>
                    <a:pt x="167" y="612"/>
                  </a:lnTo>
                  <a:lnTo>
                    <a:pt x="159" y="601"/>
                  </a:lnTo>
                  <a:lnTo>
                    <a:pt x="150" y="591"/>
                  </a:lnTo>
                  <a:lnTo>
                    <a:pt x="128" y="570"/>
                  </a:lnTo>
                  <a:lnTo>
                    <a:pt x="124" y="566"/>
                  </a:lnTo>
                  <a:lnTo>
                    <a:pt x="119" y="563"/>
                  </a:lnTo>
                  <a:lnTo>
                    <a:pt x="114" y="56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23" name="Freeform: Shape 306">
              <a:extLst>
                <a:ext uri="{FF2B5EF4-FFF2-40B4-BE49-F238E27FC236}">
                  <a16:creationId xmlns:a16="http://schemas.microsoft.com/office/drawing/2014/main" id="{DD18FA13-32C6-A944-91F6-9C73EF9C8A26}"/>
                </a:ext>
              </a:extLst>
            </p:cNvPr>
            <p:cNvSpPr/>
            <p:nvPr/>
          </p:nvSpPr>
          <p:spPr>
            <a:xfrm>
              <a:off x="4377960" y="1417320"/>
              <a:ext cx="11160" cy="28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" h="80">
                  <a:moveTo>
                    <a:pt x="24" y="0"/>
                  </a:moveTo>
                  <a:lnTo>
                    <a:pt x="24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3"/>
                  </a:lnTo>
                  <a:lnTo>
                    <a:pt x="12" y="6"/>
                  </a:lnTo>
                  <a:lnTo>
                    <a:pt x="7" y="11"/>
                  </a:lnTo>
                  <a:lnTo>
                    <a:pt x="6" y="17"/>
                  </a:lnTo>
                  <a:lnTo>
                    <a:pt x="1" y="28"/>
                  </a:lnTo>
                  <a:lnTo>
                    <a:pt x="0" y="43"/>
                  </a:lnTo>
                  <a:lnTo>
                    <a:pt x="1" y="56"/>
                  </a:lnTo>
                  <a:lnTo>
                    <a:pt x="1" y="68"/>
                  </a:lnTo>
                  <a:lnTo>
                    <a:pt x="4" y="76"/>
                  </a:lnTo>
                  <a:lnTo>
                    <a:pt x="6" y="79"/>
                  </a:lnTo>
                  <a:lnTo>
                    <a:pt x="7" y="80"/>
                  </a:lnTo>
                  <a:lnTo>
                    <a:pt x="7" y="80"/>
                  </a:lnTo>
                  <a:lnTo>
                    <a:pt x="7" y="79"/>
                  </a:lnTo>
                  <a:lnTo>
                    <a:pt x="7" y="79"/>
                  </a:lnTo>
                  <a:lnTo>
                    <a:pt x="15" y="71"/>
                  </a:lnTo>
                  <a:lnTo>
                    <a:pt x="21" y="59"/>
                  </a:lnTo>
                  <a:lnTo>
                    <a:pt x="25" y="46"/>
                  </a:lnTo>
                  <a:lnTo>
                    <a:pt x="29" y="33"/>
                  </a:lnTo>
                  <a:lnTo>
                    <a:pt x="32" y="21"/>
                  </a:lnTo>
                  <a:lnTo>
                    <a:pt x="32" y="11"/>
                  </a:lnTo>
                  <a:lnTo>
                    <a:pt x="31" y="6"/>
                  </a:lnTo>
                  <a:lnTo>
                    <a:pt x="29" y="3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24" name="Freeform: Shape 307">
              <a:extLst>
                <a:ext uri="{FF2B5EF4-FFF2-40B4-BE49-F238E27FC236}">
                  <a16:creationId xmlns:a16="http://schemas.microsoft.com/office/drawing/2014/main" id="{6F85F23A-DBD8-A347-A6ED-29C1D1F174CE}"/>
                </a:ext>
              </a:extLst>
            </p:cNvPr>
            <p:cNvSpPr/>
            <p:nvPr/>
          </p:nvSpPr>
          <p:spPr>
            <a:xfrm>
              <a:off x="4244040" y="1486439"/>
              <a:ext cx="216360" cy="3153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02" h="877">
                  <a:moveTo>
                    <a:pt x="242" y="0"/>
                  </a:moveTo>
                  <a:lnTo>
                    <a:pt x="242" y="0"/>
                  </a:lnTo>
                  <a:lnTo>
                    <a:pt x="238" y="2"/>
                  </a:lnTo>
                  <a:lnTo>
                    <a:pt x="235" y="5"/>
                  </a:lnTo>
                  <a:lnTo>
                    <a:pt x="230" y="12"/>
                  </a:lnTo>
                  <a:lnTo>
                    <a:pt x="224" y="24"/>
                  </a:lnTo>
                  <a:lnTo>
                    <a:pt x="221" y="28"/>
                  </a:lnTo>
                  <a:lnTo>
                    <a:pt x="217" y="31"/>
                  </a:lnTo>
                  <a:lnTo>
                    <a:pt x="217" y="31"/>
                  </a:lnTo>
                  <a:lnTo>
                    <a:pt x="212" y="34"/>
                  </a:lnTo>
                  <a:lnTo>
                    <a:pt x="205" y="37"/>
                  </a:lnTo>
                  <a:lnTo>
                    <a:pt x="198" y="39"/>
                  </a:lnTo>
                  <a:lnTo>
                    <a:pt x="189" y="39"/>
                  </a:lnTo>
                  <a:lnTo>
                    <a:pt x="189" y="39"/>
                  </a:lnTo>
                  <a:lnTo>
                    <a:pt x="167" y="37"/>
                  </a:lnTo>
                  <a:lnTo>
                    <a:pt x="142" y="33"/>
                  </a:lnTo>
                  <a:lnTo>
                    <a:pt x="142" y="33"/>
                  </a:lnTo>
                  <a:lnTo>
                    <a:pt x="136" y="33"/>
                  </a:lnTo>
                  <a:lnTo>
                    <a:pt x="136" y="33"/>
                  </a:lnTo>
                  <a:lnTo>
                    <a:pt x="130" y="33"/>
                  </a:lnTo>
                  <a:lnTo>
                    <a:pt x="125" y="34"/>
                  </a:lnTo>
                  <a:lnTo>
                    <a:pt x="118" y="39"/>
                  </a:lnTo>
                  <a:lnTo>
                    <a:pt x="111" y="46"/>
                  </a:lnTo>
                  <a:lnTo>
                    <a:pt x="106" y="55"/>
                  </a:lnTo>
                  <a:lnTo>
                    <a:pt x="102" y="65"/>
                  </a:lnTo>
                  <a:lnTo>
                    <a:pt x="99" y="76"/>
                  </a:lnTo>
                  <a:lnTo>
                    <a:pt x="97" y="84"/>
                  </a:lnTo>
                  <a:lnTo>
                    <a:pt x="97" y="92"/>
                  </a:lnTo>
                  <a:lnTo>
                    <a:pt x="97" y="92"/>
                  </a:lnTo>
                  <a:lnTo>
                    <a:pt x="96" y="99"/>
                  </a:lnTo>
                  <a:lnTo>
                    <a:pt x="91" y="105"/>
                  </a:lnTo>
                  <a:lnTo>
                    <a:pt x="85" y="111"/>
                  </a:lnTo>
                  <a:lnTo>
                    <a:pt x="80" y="117"/>
                  </a:lnTo>
                  <a:lnTo>
                    <a:pt x="74" y="123"/>
                  </a:lnTo>
                  <a:lnTo>
                    <a:pt x="68" y="129"/>
                  </a:lnTo>
                  <a:lnTo>
                    <a:pt x="66" y="135"/>
                  </a:lnTo>
                  <a:lnTo>
                    <a:pt x="65" y="138"/>
                  </a:lnTo>
                  <a:lnTo>
                    <a:pt x="66" y="141"/>
                  </a:lnTo>
                  <a:lnTo>
                    <a:pt x="66" y="141"/>
                  </a:lnTo>
                  <a:lnTo>
                    <a:pt x="68" y="145"/>
                  </a:lnTo>
                  <a:lnTo>
                    <a:pt x="68" y="150"/>
                  </a:lnTo>
                  <a:lnTo>
                    <a:pt x="66" y="157"/>
                  </a:lnTo>
                  <a:lnTo>
                    <a:pt x="62" y="161"/>
                  </a:lnTo>
                  <a:lnTo>
                    <a:pt x="59" y="163"/>
                  </a:lnTo>
                  <a:lnTo>
                    <a:pt x="56" y="163"/>
                  </a:lnTo>
                  <a:lnTo>
                    <a:pt x="56" y="163"/>
                  </a:lnTo>
                  <a:lnTo>
                    <a:pt x="52" y="163"/>
                  </a:lnTo>
                  <a:lnTo>
                    <a:pt x="49" y="160"/>
                  </a:lnTo>
                  <a:lnTo>
                    <a:pt x="49" y="160"/>
                  </a:lnTo>
                  <a:lnTo>
                    <a:pt x="35" y="147"/>
                  </a:lnTo>
                  <a:lnTo>
                    <a:pt x="28" y="141"/>
                  </a:lnTo>
                  <a:lnTo>
                    <a:pt x="25" y="139"/>
                  </a:lnTo>
                  <a:lnTo>
                    <a:pt x="20" y="139"/>
                  </a:lnTo>
                  <a:lnTo>
                    <a:pt x="20" y="139"/>
                  </a:lnTo>
                  <a:lnTo>
                    <a:pt x="13" y="139"/>
                  </a:lnTo>
                  <a:lnTo>
                    <a:pt x="6" y="145"/>
                  </a:lnTo>
                  <a:lnTo>
                    <a:pt x="6" y="145"/>
                  </a:lnTo>
                  <a:lnTo>
                    <a:pt x="3" y="148"/>
                  </a:lnTo>
                  <a:lnTo>
                    <a:pt x="1" y="151"/>
                  </a:lnTo>
                  <a:lnTo>
                    <a:pt x="0" y="154"/>
                  </a:lnTo>
                  <a:lnTo>
                    <a:pt x="1" y="157"/>
                  </a:lnTo>
                  <a:lnTo>
                    <a:pt x="6" y="164"/>
                  </a:lnTo>
                  <a:lnTo>
                    <a:pt x="13" y="170"/>
                  </a:lnTo>
                  <a:lnTo>
                    <a:pt x="23" y="176"/>
                  </a:lnTo>
                  <a:lnTo>
                    <a:pt x="34" y="180"/>
                  </a:lnTo>
                  <a:lnTo>
                    <a:pt x="46" y="183"/>
                  </a:lnTo>
                  <a:lnTo>
                    <a:pt x="56" y="186"/>
                  </a:lnTo>
                  <a:lnTo>
                    <a:pt x="56" y="186"/>
                  </a:lnTo>
                  <a:lnTo>
                    <a:pt x="63" y="188"/>
                  </a:lnTo>
                  <a:lnTo>
                    <a:pt x="65" y="189"/>
                  </a:lnTo>
                  <a:lnTo>
                    <a:pt x="65" y="191"/>
                  </a:lnTo>
                  <a:lnTo>
                    <a:pt x="62" y="197"/>
                  </a:lnTo>
                  <a:lnTo>
                    <a:pt x="56" y="203"/>
                  </a:lnTo>
                  <a:lnTo>
                    <a:pt x="49" y="210"/>
                  </a:lnTo>
                  <a:lnTo>
                    <a:pt x="41" y="219"/>
                  </a:lnTo>
                  <a:lnTo>
                    <a:pt x="34" y="228"/>
                  </a:lnTo>
                  <a:lnTo>
                    <a:pt x="32" y="232"/>
                  </a:lnTo>
                  <a:lnTo>
                    <a:pt x="31" y="238"/>
                  </a:lnTo>
                  <a:lnTo>
                    <a:pt x="31" y="238"/>
                  </a:lnTo>
                  <a:lnTo>
                    <a:pt x="31" y="242"/>
                  </a:lnTo>
                  <a:lnTo>
                    <a:pt x="31" y="247"/>
                  </a:lnTo>
                  <a:lnTo>
                    <a:pt x="32" y="251"/>
                  </a:lnTo>
                  <a:lnTo>
                    <a:pt x="34" y="253"/>
                  </a:lnTo>
                  <a:lnTo>
                    <a:pt x="40" y="257"/>
                  </a:lnTo>
                  <a:lnTo>
                    <a:pt x="47" y="260"/>
                  </a:lnTo>
                  <a:lnTo>
                    <a:pt x="54" y="262"/>
                  </a:lnTo>
                  <a:lnTo>
                    <a:pt x="60" y="265"/>
                  </a:lnTo>
                  <a:lnTo>
                    <a:pt x="66" y="269"/>
                  </a:lnTo>
                  <a:lnTo>
                    <a:pt x="68" y="272"/>
                  </a:lnTo>
                  <a:lnTo>
                    <a:pt x="68" y="276"/>
                  </a:lnTo>
                  <a:lnTo>
                    <a:pt x="68" y="276"/>
                  </a:lnTo>
                  <a:lnTo>
                    <a:pt x="68" y="279"/>
                  </a:lnTo>
                  <a:lnTo>
                    <a:pt x="66" y="282"/>
                  </a:lnTo>
                  <a:lnTo>
                    <a:pt x="60" y="288"/>
                  </a:lnTo>
                  <a:lnTo>
                    <a:pt x="50" y="294"/>
                  </a:lnTo>
                  <a:lnTo>
                    <a:pt x="40" y="299"/>
                  </a:lnTo>
                  <a:lnTo>
                    <a:pt x="29" y="303"/>
                  </a:lnTo>
                  <a:lnTo>
                    <a:pt x="19" y="307"/>
                  </a:lnTo>
                  <a:lnTo>
                    <a:pt x="12" y="313"/>
                  </a:lnTo>
                  <a:lnTo>
                    <a:pt x="10" y="316"/>
                  </a:lnTo>
                  <a:lnTo>
                    <a:pt x="10" y="319"/>
                  </a:lnTo>
                  <a:lnTo>
                    <a:pt x="10" y="319"/>
                  </a:lnTo>
                  <a:lnTo>
                    <a:pt x="10" y="322"/>
                  </a:lnTo>
                  <a:lnTo>
                    <a:pt x="12" y="325"/>
                  </a:lnTo>
                  <a:lnTo>
                    <a:pt x="13" y="325"/>
                  </a:lnTo>
                  <a:lnTo>
                    <a:pt x="15" y="327"/>
                  </a:lnTo>
                  <a:lnTo>
                    <a:pt x="15" y="327"/>
                  </a:lnTo>
                  <a:lnTo>
                    <a:pt x="19" y="325"/>
                  </a:lnTo>
                  <a:lnTo>
                    <a:pt x="25" y="324"/>
                  </a:lnTo>
                  <a:lnTo>
                    <a:pt x="37" y="316"/>
                  </a:lnTo>
                  <a:lnTo>
                    <a:pt x="60" y="302"/>
                  </a:lnTo>
                  <a:lnTo>
                    <a:pt x="60" y="302"/>
                  </a:lnTo>
                  <a:lnTo>
                    <a:pt x="62" y="302"/>
                  </a:lnTo>
                  <a:lnTo>
                    <a:pt x="62" y="302"/>
                  </a:lnTo>
                  <a:lnTo>
                    <a:pt x="63" y="302"/>
                  </a:lnTo>
                  <a:lnTo>
                    <a:pt x="65" y="303"/>
                  </a:lnTo>
                  <a:lnTo>
                    <a:pt x="66" y="307"/>
                  </a:lnTo>
                  <a:lnTo>
                    <a:pt x="66" y="324"/>
                  </a:lnTo>
                  <a:lnTo>
                    <a:pt x="66" y="324"/>
                  </a:lnTo>
                  <a:lnTo>
                    <a:pt x="68" y="331"/>
                  </a:lnTo>
                  <a:lnTo>
                    <a:pt x="69" y="339"/>
                  </a:lnTo>
                  <a:lnTo>
                    <a:pt x="72" y="341"/>
                  </a:lnTo>
                  <a:lnTo>
                    <a:pt x="75" y="343"/>
                  </a:lnTo>
                  <a:lnTo>
                    <a:pt x="80" y="344"/>
                  </a:lnTo>
                  <a:lnTo>
                    <a:pt x="84" y="344"/>
                  </a:lnTo>
                  <a:lnTo>
                    <a:pt x="84" y="344"/>
                  </a:lnTo>
                  <a:lnTo>
                    <a:pt x="88" y="344"/>
                  </a:lnTo>
                  <a:lnTo>
                    <a:pt x="88" y="344"/>
                  </a:lnTo>
                  <a:lnTo>
                    <a:pt x="96" y="343"/>
                  </a:lnTo>
                  <a:lnTo>
                    <a:pt x="100" y="340"/>
                  </a:lnTo>
                  <a:lnTo>
                    <a:pt x="105" y="337"/>
                  </a:lnTo>
                  <a:lnTo>
                    <a:pt x="109" y="334"/>
                  </a:lnTo>
                  <a:lnTo>
                    <a:pt x="115" y="324"/>
                  </a:lnTo>
                  <a:lnTo>
                    <a:pt x="118" y="315"/>
                  </a:lnTo>
                  <a:lnTo>
                    <a:pt x="122" y="297"/>
                  </a:lnTo>
                  <a:lnTo>
                    <a:pt x="125" y="291"/>
                  </a:lnTo>
                  <a:lnTo>
                    <a:pt x="127" y="290"/>
                  </a:lnTo>
                  <a:lnTo>
                    <a:pt x="128" y="290"/>
                  </a:lnTo>
                  <a:lnTo>
                    <a:pt x="128" y="290"/>
                  </a:lnTo>
                  <a:lnTo>
                    <a:pt x="130" y="290"/>
                  </a:lnTo>
                  <a:lnTo>
                    <a:pt x="130" y="290"/>
                  </a:lnTo>
                  <a:lnTo>
                    <a:pt x="133" y="291"/>
                  </a:lnTo>
                  <a:lnTo>
                    <a:pt x="134" y="294"/>
                  </a:lnTo>
                  <a:lnTo>
                    <a:pt x="134" y="300"/>
                  </a:lnTo>
                  <a:lnTo>
                    <a:pt x="133" y="306"/>
                  </a:lnTo>
                  <a:lnTo>
                    <a:pt x="131" y="313"/>
                  </a:lnTo>
                  <a:lnTo>
                    <a:pt x="131" y="322"/>
                  </a:lnTo>
                  <a:lnTo>
                    <a:pt x="131" y="330"/>
                  </a:lnTo>
                  <a:lnTo>
                    <a:pt x="134" y="339"/>
                  </a:lnTo>
                  <a:lnTo>
                    <a:pt x="134" y="339"/>
                  </a:lnTo>
                  <a:lnTo>
                    <a:pt x="137" y="343"/>
                  </a:lnTo>
                  <a:lnTo>
                    <a:pt x="137" y="347"/>
                  </a:lnTo>
                  <a:lnTo>
                    <a:pt x="136" y="356"/>
                  </a:lnTo>
                  <a:lnTo>
                    <a:pt x="131" y="366"/>
                  </a:lnTo>
                  <a:lnTo>
                    <a:pt x="125" y="375"/>
                  </a:lnTo>
                  <a:lnTo>
                    <a:pt x="115" y="395"/>
                  </a:lnTo>
                  <a:lnTo>
                    <a:pt x="111" y="402"/>
                  </a:lnTo>
                  <a:lnTo>
                    <a:pt x="109" y="409"/>
                  </a:lnTo>
                  <a:lnTo>
                    <a:pt x="109" y="409"/>
                  </a:lnTo>
                  <a:lnTo>
                    <a:pt x="111" y="412"/>
                  </a:lnTo>
                  <a:lnTo>
                    <a:pt x="114" y="414"/>
                  </a:lnTo>
                  <a:lnTo>
                    <a:pt x="121" y="417"/>
                  </a:lnTo>
                  <a:lnTo>
                    <a:pt x="131" y="420"/>
                  </a:lnTo>
                  <a:lnTo>
                    <a:pt x="144" y="420"/>
                  </a:lnTo>
                  <a:lnTo>
                    <a:pt x="144" y="420"/>
                  </a:lnTo>
                  <a:lnTo>
                    <a:pt x="164" y="418"/>
                  </a:lnTo>
                  <a:lnTo>
                    <a:pt x="181" y="415"/>
                  </a:lnTo>
                  <a:lnTo>
                    <a:pt x="190" y="412"/>
                  </a:lnTo>
                  <a:lnTo>
                    <a:pt x="198" y="409"/>
                  </a:lnTo>
                  <a:lnTo>
                    <a:pt x="205" y="405"/>
                  </a:lnTo>
                  <a:lnTo>
                    <a:pt x="211" y="400"/>
                  </a:lnTo>
                  <a:lnTo>
                    <a:pt x="211" y="400"/>
                  </a:lnTo>
                  <a:lnTo>
                    <a:pt x="215" y="395"/>
                  </a:lnTo>
                  <a:lnTo>
                    <a:pt x="220" y="392"/>
                  </a:lnTo>
                  <a:lnTo>
                    <a:pt x="224" y="390"/>
                  </a:lnTo>
                  <a:lnTo>
                    <a:pt x="229" y="390"/>
                  </a:lnTo>
                  <a:lnTo>
                    <a:pt x="229" y="390"/>
                  </a:lnTo>
                  <a:lnTo>
                    <a:pt x="232" y="390"/>
                  </a:lnTo>
                  <a:lnTo>
                    <a:pt x="235" y="393"/>
                  </a:lnTo>
                  <a:lnTo>
                    <a:pt x="236" y="396"/>
                  </a:lnTo>
                  <a:lnTo>
                    <a:pt x="238" y="400"/>
                  </a:lnTo>
                  <a:lnTo>
                    <a:pt x="238" y="405"/>
                  </a:lnTo>
                  <a:lnTo>
                    <a:pt x="236" y="411"/>
                  </a:lnTo>
                  <a:lnTo>
                    <a:pt x="233" y="415"/>
                  </a:lnTo>
                  <a:lnTo>
                    <a:pt x="230" y="421"/>
                  </a:lnTo>
                  <a:lnTo>
                    <a:pt x="230" y="421"/>
                  </a:lnTo>
                  <a:lnTo>
                    <a:pt x="224" y="427"/>
                  </a:lnTo>
                  <a:lnTo>
                    <a:pt x="221" y="434"/>
                  </a:lnTo>
                  <a:lnTo>
                    <a:pt x="220" y="440"/>
                  </a:lnTo>
                  <a:lnTo>
                    <a:pt x="221" y="446"/>
                  </a:lnTo>
                  <a:lnTo>
                    <a:pt x="224" y="452"/>
                  </a:lnTo>
                  <a:lnTo>
                    <a:pt x="229" y="457"/>
                  </a:lnTo>
                  <a:lnTo>
                    <a:pt x="235" y="461"/>
                  </a:lnTo>
                  <a:lnTo>
                    <a:pt x="240" y="464"/>
                  </a:lnTo>
                  <a:lnTo>
                    <a:pt x="240" y="464"/>
                  </a:lnTo>
                  <a:lnTo>
                    <a:pt x="254" y="470"/>
                  </a:lnTo>
                  <a:lnTo>
                    <a:pt x="258" y="471"/>
                  </a:lnTo>
                  <a:lnTo>
                    <a:pt x="261" y="474"/>
                  </a:lnTo>
                  <a:lnTo>
                    <a:pt x="264" y="477"/>
                  </a:lnTo>
                  <a:lnTo>
                    <a:pt x="264" y="480"/>
                  </a:lnTo>
                  <a:lnTo>
                    <a:pt x="263" y="485"/>
                  </a:lnTo>
                  <a:lnTo>
                    <a:pt x="260" y="491"/>
                  </a:lnTo>
                  <a:lnTo>
                    <a:pt x="260" y="491"/>
                  </a:lnTo>
                  <a:lnTo>
                    <a:pt x="257" y="498"/>
                  </a:lnTo>
                  <a:lnTo>
                    <a:pt x="255" y="505"/>
                  </a:lnTo>
                  <a:lnTo>
                    <a:pt x="255" y="523"/>
                  </a:lnTo>
                  <a:lnTo>
                    <a:pt x="255" y="539"/>
                  </a:lnTo>
                  <a:lnTo>
                    <a:pt x="255" y="548"/>
                  </a:lnTo>
                  <a:lnTo>
                    <a:pt x="254" y="554"/>
                  </a:lnTo>
                  <a:lnTo>
                    <a:pt x="254" y="554"/>
                  </a:lnTo>
                  <a:lnTo>
                    <a:pt x="252" y="557"/>
                  </a:lnTo>
                  <a:lnTo>
                    <a:pt x="249" y="558"/>
                  </a:lnTo>
                  <a:lnTo>
                    <a:pt x="240" y="563"/>
                  </a:lnTo>
                  <a:lnTo>
                    <a:pt x="229" y="564"/>
                  </a:lnTo>
                  <a:lnTo>
                    <a:pt x="215" y="566"/>
                  </a:lnTo>
                  <a:lnTo>
                    <a:pt x="215" y="566"/>
                  </a:lnTo>
                  <a:lnTo>
                    <a:pt x="204" y="564"/>
                  </a:lnTo>
                  <a:lnTo>
                    <a:pt x="193" y="563"/>
                  </a:lnTo>
                  <a:lnTo>
                    <a:pt x="184" y="560"/>
                  </a:lnTo>
                  <a:lnTo>
                    <a:pt x="183" y="558"/>
                  </a:lnTo>
                  <a:lnTo>
                    <a:pt x="181" y="557"/>
                  </a:lnTo>
                  <a:lnTo>
                    <a:pt x="181" y="557"/>
                  </a:lnTo>
                  <a:lnTo>
                    <a:pt x="181" y="555"/>
                  </a:lnTo>
                  <a:lnTo>
                    <a:pt x="178" y="554"/>
                  </a:lnTo>
                  <a:lnTo>
                    <a:pt x="174" y="553"/>
                  </a:lnTo>
                  <a:lnTo>
                    <a:pt x="174" y="553"/>
                  </a:lnTo>
                  <a:lnTo>
                    <a:pt x="168" y="554"/>
                  </a:lnTo>
                  <a:lnTo>
                    <a:pt x="162" y="557"/>
                  </a:lnTo>
                  <a:lnTo>
                    <a:pt x="159" y="558"/>
                  </a:lnTo>
                  <a:lnTo>
                    <a:pt x="159" y="561"/>
                  </a:lnTo>
                  <a:lnTo>
                    <a:pt x="159" y="566"/>
                  </a:lnTo>
                  <a:lnTo>
                    <a:pt x="159" y="569"/>
                  </a:lnTo>
                  <a:lnTo>
                    <a:pt x="159" y="569"/>
                  </a:lnTo>
                  <a:lnTo>
                    <a:pt x="161" y="575"/>
                  </a:lnTo>
                  <a:lnTo>
                    <a:pt x="159" y="579"/>
                  </a:lnTo>
                  <a:lnTo>
                    <a:pt x="156" y="585"/>
                  </a:lnTo>
                  <a:lnTo>
                    <a:pt x="152" y="591"/>
                  </a:lnTo>
                  <a:lnTo>
                    <a:pt x="143" y="601"/>
                  </a:lnTo>
                  <a:lnTo>
                    <a:pt x="140" y="607"/>
                  </a:lnTo>
                  <a:lnTo>
                    <a:pt x="139" y="613"/>
                  </a:lnTo>
                  <a:lnTo>
                    <a:pt x="139" y="613"/>
                  </a:lnTo>
                  <a:lnTo>
                    <a:pt x="142" y="618"/>
                  </a:lnTo>
                  <a:lnTo>
                    <a:pt x="146" y="620"/>
                  </a:lnTo>
                  <a:lnTo>
                    <a:pt x="161" y="625"/>
                  </a:lnTo>
                  <a:lnTo>
                    <a:pt x="168" y="628"/>
                  </a:lnTo>
                  <a:lnTo>
                    <a:pt x="174" y="631"/>
                  </a:lnTo>
                  <a:lnTo>
                    <a:pt x="178" y="634"/>
                  </a:lnTo>
                  <a:lnTo>
                    <a:pt x="180" y="637"/>
                  </a:lnTo>
                  <a:lnTo>
                    <a:pt x="181" y="640"/>
                  </a:lnTo>
                  <a:lnTo>
                    <a:pt x="181" y="640"/>
                  </a:lnTo>
                  <a:lnTo>
                    <a:pt x="180" y="646"/>
                  </a:lnTo>
                  <a:lnTo>
                    <a:pt x="175" y="653"/>
                  </a:lnTo>
                  <a:lnTo>
                    <a:pt x="170" y="659"/>
                  </a:lnTo>
                  <a:lnTo>
                    <a:pt x="162" y="665"/>
                  </a:lnTo>
                  <a:lnTo>
                    <a:pt x="152" y="672"/>
                  </a:lnTo>
                  <a:lnTo>
                    <a:pt x="140" y="678"/>
                  </a:lnTo>
                  <a:lnTo>
                    <a:pt x="127" y="683"/>
                  </a:lnTo>
                  <a:lnTo>
                    <a:pt x="114" y="687"/>
                  </a:lnTo>
                  <a:lnTo>
                    <a:pt x="114" y="687"/>
                  </a:lnTo>
                  <a:lnTo>
                    <a:pt x="103" y="691"/>
                  </a:lnTo>
                  <a:lnTo>
                    <a:pt x="100" y="694"/>
                  </a:lnTo>
                  <a:lnTo>
                    <a:pt x="99" y="697"/>
                  </a:lnTo>
                  <a:lnTo>
                    <a:pt x="97" y="699"/>
                  </a:lnTo>
                  <a:lnTo>
                    <a:pt x="97" y="702"/>
                  </a:lnTo>
                  <a:lnTo>
                    <a:pt x="100" y="708"/>
                  </a:lnTo>
                  <a:lnTo>
                    <a:pt x="106" y="712"/>
                  </a:lnTo>
                  <a:lnTo>
                    <a:pt x="112" y="717"/>
                  </a:lnTo>
                  <a:lnTo>
                    <a:pt x="121" y="719"/>
                  </a:lnTo>
                  <a:lnTo>
                    <a:pt x="128" y="719"/>
                  </a:lnTo>
                  <a:lnTo>
                    <a:pt x="128" y="719"/>
                  </a:lnTo>
                  <a:lnTo>
                    <a:pt x="134" y="719"/>
                  </a:lnTo>
                  <a:lnTo>
                    <a:pt x="140" y="717"/>
                  </a:lnTo>
                  <a:lnTo>
                    <a:pt x="140" y="717"/>
                  </a:lnTo>
                  <a:lnTo>
                    <a:pt x="146" y="714"/>
                  </a:lnTo>
                  <a:lnTo>
                    <a:pt x="150" y="712"/>
                  </a:lnTo>
                  <a:lnTo>
                    <a:pt x="150" y="712"/>
                  </a:lnTo>
                  <a:lnTo>
                    <a:pt x="153" y="714"/>
                  </a:lnTo>
                  <a:lnTo>
                    <a:pt x="155" y="715"/>
                  </a:lnTo>
                  <a:lnTo>
                    <a:pt x="161" y="719"/>
                  </a:lnTo>
                  <a:lnTo>
                    <a:pt x="170" y="724"/>
                  </a:lnTo>
                  <a:lnTo>
                    <a:pt x="174" y="725"/>
                  </a:lnTo>
                  <a:lnTo>
                    <a:pt x="181" y="725"/>
                  </a:lnTo>
                  <a:lnTo>
                    <a:pt x="181" y="725"/>
                  </a:lnTo>
                  <a:lnTo>
                    <a:pt x="189" y="727"/>
                  </a:lnTo>
                  <a:lnTo>
                    <a:pt x="196" y="728"/>
                  </a:lnTo>
                  <a:lnTo>
                    <a:pt x="211" y="733"/>
                  </a:lnTo>
                  <a:lnTo>
                    <a:pt x="224" y="737"/>
                  </a:lnTo>
                  <a:lnTo>
                    <a:pt x="232" y="739"/>
                  </a:lnTo>
                  <a:lnTo>
                    <a:pt x="239" y="740"/>
                  </a:lnTo>
                  <a:lnTo>
                    <a:pt x="239" y="740"/>
                  </a:lnTo>
                  <a:lnTo>
                    <a:pt x="246" y="739"/>
                  </a:lnTo>
                  <a:lnTo>
                    <a:pt x="255" y="737"/>
                  </a:lnTo>
                  <a:lnTo>
                    <a:pt x="255" y="737"/>
                  </a:lnTo>
                  <a:lnTo>
                    <a:pt x="267" y="733"/>
                  </a:lnTo>
                  <a:lnTo>
                    <a:pt x="274" y="731"/>
                  </a:lnTo>
                  <a:lnTo>
                    <a:pt x="274" y="731"/>
                  </a:lnTo>
                  <a:lnTo>
                    <a:pt x="277" y="733"/>
                  </a:lnTo>
                  <a:lnTo>
                    <a:pt x="279" y="734"/>
                  </a:lnTo>
                  <a:lnTo>
                    <a:pt x="279" y="736"/>
                  </a:lnTo>
                  <a:lnTo>
                    <a:pt x="277" y="739"/>
                  </a:lnTo>
                  <a:lnTo>
                    <a:pt x="272" y="746"/>
                  </a:lnTo>
                  <a:lnTo>
                    <a:pt x="263" y="755"/>
                  </a:lnTo>
                  <a:lnTo>
                    <a:pt x="263" y="755"/>
                  </a:lnTo>
                  <a:lnTo>
                    <a:pt x="255" y="758"/>
                  </a:lnTo>
                  <a:lnTo>
                    <a:pt x="248" y="761"/>
                  </a:lnTo>
                  <a:lnTo>
                    <a:pt x="240" y="762"/>
                  </a:lnTo>
                  <a:lnTo>
                    <a:pt x="233" y="762"/>
                  </a:lnTo>
                  <a:lnTo>
                    <a:pt x="233" y="762"/>
                  </a:lnTo>
                  <a:lnTo>
                    <a:pt x="218" y="761"/>
                  </a:lnTo>
                  <a:lnTo>
                    <a:pt x="218" y="761"/>
                  </a:lnTo>
                  <a:lnTo>
                    <a:pt x="204" y="761"/>
                  </a:lnTo>
                  <a:lnTo>
                    <a:pt x="204" y="761"/>
                  </a:lnTo>
                  <a:lnTo>
                    <a:pt x="193" y="761"/>
                  </a:lnTo>
                  <a:lnTo>
                    <a:pt x="184" y="765"/>
                  </a:lnTo>
                  <a:lnTo>
                    <a:pt x="184" y="765"/>
                  </a:lnTo>
                  <a:lnTo>
                    <a:pt x="174" y="773"/>
                  </a:lnTo>
                  <a:lnTo>
                    <a:pt x="159" y="784"/>
                  </a:lnTo>
                  <a:lnTo>
                    <a:pt x="142" y="799"/>
                  </a:lnTo>
                  <a:lnTo>
                    <a:pt x="125" y="817"/>
                  </a:lnTo>
                  <a:lnTo>
                    <a:pt x="111" y="835"/>
                  </a:lnTo>
                  <a:lnTo>
                    <a:pt x="99" y="851"/>
                  </a:lnTo>
                  <a:lnTo>
                    <a:pt x="94" y="858"/>
                  </a:lnTo>
                  <a:lnTo>
                    <a:pt x="93" y="866"/>
                  </a:lnTo>
                  <a:lnTo>
                    <a:pt x="93" y="872"/>
                  </a:lnTo>
                  <a:lnTo>
                    <a:pt x="94" y="874"/>
                  </a:lnTo>
                  <a:lnTo>
                    <a:pt x="94" y="874"/>
                  </a:lnTo>
                  <a:lnTo>
                    <a:pt x="96" y="877"/>
                  </a:lnTo>
                  <a:lnTo>
                    <a:pt x="99" y="877"/>
                  </a:lnTo>
                  <a:lnTo>
                    <a:pt x="99" y="877"/>
                  </a:lnTo>
                  <a:lnTo>
                    <a:pt x="103" y="877"/>
                  </a:lnTo>
                  <a:lnTo>
                    <a:pt x="106" y="874"/>
                  </a:lnTo>
                  <a:lnTo>
                    <a:pt x="117" y="866"/>
                  </a:lnTo>
                  <a:lnTo>
                    <a:pt x="130" y="855"/>
                  </a:lnTo>
                  <a:lnTo>
                    <a:pt x="137" y="851"/>
                  </a:lnTo>
                  <a:lnTo>
                    <a:pt x="146" y="846"/>
                  </a:lnTo>
                  <a:lnTo>
                    <a:pt x="146" y="846"/>
                  </a:lnTo>
                  <a:lnTo>
                    <a:pt x="156" y="843"/>
                  </a:lnTo>
                  <a:lnTo>
                    <a:pt x="164" y="842"/>
                  </a:lnTo>
                  <a:lnTo>
                    <a:pt x="164" y="842"/>
                  </a:lnTo>
                  <a:lnTo>
                    <a:pt x="170" y="842"/>
                  </a:lnTo>
                  <a:lnTo>
                    <a:pt x="174" y="843"/>
                  </a:lnTo>
                  <a:lnTo>
                    <a:pt x="181" y="848"/>
                  </a:lnTo>
                  <a:lnTo>
                    <a:pt x="190" y="854"/>
                  </a:lnTo>
                  <a:lnTo>
                    <a:pt x="193" y="855"/>
                  </a:lnTo>
                  <a:lnTo>
                    <a:pt x="199" y="857"/>
                  </a:lnTo>
                  <a:lnTo>
                    <a:pt x="199" y="857"/>
                  </a:lnTo>
                  <a:lnTo>
                    <a:pt x="199" y="857"/>
                  </a:lnTo>
                  <a:lnTo>
                    <a:pt x="199" y="857"/>
                  </a:lnTo>
                  <a:lnTo>
                    <a:pt x="205" y="855"/>
                  </a:lnTo>
                  <a:lnTo>
                    <a:pt x="208" y="851"/>
                  </a:lnTo>
                  <a:lnTo>
                    <a:pt x="212" y="846"/>
                  </a:lnTo>
                  <a:lnTo>
                    <a:pt x="215" y="841"/>
                  </a:lnTo>
                  <a:lnTo>
                    <a:pt x="215" y="841"/>
                  </a:lnTo>
                  <a:lnTo>
                    <a:pt x="221" y="830"/>
                  </a:lnTo>
                  <a:lnTo>
                    <a:pt x="224" y="826"/>
                  </a:lnTo>
                  <a:lnTo>
                    <a:pt x="229" y="824"/>
                  </a:lnTo>
                  <a:lnTo>
                    <a:pt x="229" y="824"/>
                  </a:lnTo>
                  <a:lnTo>
                    <a:pt x="230" y="826"/>
                  </a:lnTo>
                  <a:lnTo>
                    <a:pt x="230" y="826"/>
                  </a:lnTo>
                  <a:lnTo>
                    <a:pt x="233" y="826"/>
                  </a:lnTo>
                  <a:lnTo>
                    <a:pt x="233" y="826"/>
                  </a:lnTo>
                  <a:lnTo>
                    <a:pt x="242" y="824"/>
                  </a:lnTo>
                  <a:lnTo>
                    <a:pt x="251" y="821"/>
                  </a:lnTo>
                  <a:lnTo>
                    <a:pt x="251" y="821"/>
                  </a:lnTo>
                  <a:lnTo>
                    <a:pt x="260" y="818"/>
                  </a:lnTo>
                  <a:lnTo>
                    <a:pt x="272" y="817"/>
                  </a:lnTo>
                  <a:lnTo>
                    <a:pt x="272" y="817"/>
                  </a:lnTo>
                  <a:lnTo>
                    <a:pt x="280" y="818"/>
                  </a:lnTo>
                  <a:lnTo>
                    <a:pt x="280" y="818"/>
                  </a:lnTo>
                  <a:lnTo>
                    <a:pt x="292" y="818"/>
                  </a:lnTo>
                  <a:lnTo>
                    <a:pt x="292" y="818"/>
                  </a:lnTo>
                  <a:lnTo>
                    <a:pt x="306" y="817"/>
                  </a:lnTo>
                  <a:lnTo>
                    <a:pt x="317" y="814"/>
                  </a:lnTo>
                  <a:lnTo>
                    <a:pt x="328" y="808"/>
                  </a:lnTo>
                  <a:lnTo>
                    <a:pt x="337" y="802"/>
                  </a:lnTo>
                  <a:lnTo>
                    <a:pt x="337" y="802"/>
                  </a:lnTo>
                  <a:lnTo>
                    <a:pt x="339" y="801"/>
                  </a:lnTo>
                  <a:lnTo>
                    <a:pt x="342" y="801"/>
                  </a:lnTo>
                  <a:lnTo>
                    <a:pt x="342" y="801"/>
                  </a:lnTo>
                  <a:lnTo>
                    <a:pt x="348" y="801"/>
                  </a:lnTo>
                  <a:lnTo>
                    <a:pt x="354" y="802"/>
                  </a:lnTo>
                  <a:lnTo>
                    <a:pt x="366" y="808"/>
                  </a:lnTo>
                  <a:lnTo>
                    <a:pt x="366" y="808"/>
                  </a:lnTo>
                  <a:lnTo>
                    <a:pt x="378" y="814"/>
                  </a:lnTo>
                  <a:lnTo>
                    <a:pt x="384" y="815"/>
                  </a:lnTo>
                  <a:lnTo>
                    <a:pt x="388" y="817"/>
                  </a:lnTo>
                  <a:lnTo>
                    <a:pt x="388" y="817"/>
                  </a:lnTo>
                  <a:lnTo>
                    <a:pt x="393" y="815"/>
                  </a:lnTo>
                  <a:lnTo>
                    <a:pt x="393" y="815"/>
                  </a:lnTo>
                  <a:lnTo>
                    <a:pt x="397" y="812"/>
                  </a:lnTo>
                  <a:lnTo>
                    <a:pt x="404" y="811"/>
                  </a:lnTo>
                  <a:lnTo>
                    <a:pt x="425" y="807"/>
                  </a:lnTo>
                  <a:lnTo>
                    <a:pt x="447" y="802"/>
                  </a:lnTo>
                  <a:lnTo>
                    <a:pt x="468" y="801"/>
                  </a:lnTo>
                  <a:lnTo>
                    <a:pt x="468" y="801"/>
                  </a:lnTo>
                  <a:lnTo>
                    <a:pt x="471" y="801"/>
                  </a:lnTo>
                  <a:lnTo>
                    <a:pt x="471" y="801"/>
                  </a:lnTo>
                  <a:lnTo>
                    <a:pt x="472" y="801"/>
                  </a:lnTo>
                  <a:lnTo>
                    <a:pt x="472" y="801"/>
                  </a:lnTo>
                  <a:lnTo>
                    <a:pt x="483" y="801"/>
                  </a:lnTo>
                  <a:lnTo>
                    <a:pt x="496" y="796"/>
                  </a:lnTo>
                  <a:lnTo>
                    <a:pt x="509" y="792"/>
                  </a:lnTo>
                  <a:lnTo>
                    <a:pt x="524" y="786"/>
                  </a:lnTo>
                  <a:lnTo>
                    <a:pt x="551" y="773"/>
                  </a:lnTo>
                  <a:lnTo>
                    <a:pt x="562" y="767"/>
                  </a:lnTo>
                  <a:lnTo>
                    <a:pt x="570" y="761"/>
                  </a:lnTo>
                  <a:lnTo>
                    <a:pt x="570" y="761"/>
                  </a:lnTo>
                  <a:lnTo>
                    <a:pt x="573" y="756"/>
                  </a:lnTo>
                  <a:lnTo>
                    <a:pt x="574" y="753"/>
                  </a:lnTo>
                  <a:lnTo>
                    <a:pt x="574" y="750"/>
                  </a:lnTo>
                  <a:lnTo>
                    <a:pt x="573" y="749"/>
                  </a:lnTo>
                  <a:lnTo>
                    <a:pt x="564" y="746"/>
                  </a:lnTo>
                  <a:lnTo>
                    <a:pt x="553" y="744"/>
                  </a:lnTo>
                  <a:lnTo>
                    <a:pt x="553" y="744"/>
                  </a:lnTo>
                  <a:lnTo>
                    <a:pt x="539" y="746"/>
                  </a:lnTo>
                  <a:lnTo>
                    <a:pt x="539" y="746"/>
                  </a:lnTo>
                  <a:lnTo>
                    <a:pt x="536" y="746"/>
                  </a:lnTo>
                  <a:lnTo>
                    <a:pt x="536" y="746"/>
                  </a:lnTo>
                  <a:lnTo>
                    <a:pt x="530" y="744"/>
                  </a:lnTo>
                  <a:lnTo>
                    <a:pt x="527" y="743"/>
                  </a:lnTo>
                  <a:lnTo>
                    <a:pt x="526" y="739"/>
                  </a:lnTo>
                  <a:lnTo>
                    <a:pt x="526" y="733"/>
                  </a:lnTo>
                  <a:lnTo>
                    <a:pt x="528" y="727"/>
                  </a:lnTo>
                  <a:lnTo>
                    <a:pt x="531" y="719"/>
                  </a:lnTo>
                  <a:lnTo>
                    <a:pt x="537" y="712"/>
                  </a:lnTo>
                  <a:lnTo>
                    <a:pt x="545" y="705"/>
                  </a:lnTo>
                  <a:lnTo>
                    <a:pt x="545" y="705"/>
                  </a:lnTo>
                  <a:lnTo>
                    <a:pt x="562" y="690"/>
                  </a:lnTo>
                  <a:lnTo>
                    <a:pt x="582" y="674"/>
                  </a:lnTo>
                  <a:lnTo>
                    <a:pt x="589" y="666"/>
                  </a:lnTo>
                  <a:lnTo>
                    <a:pt x="596" y="657"/>
                  </a:lnTo>
                  <a:lnTo>
                    <a:pt x="601" y="647"/>
                  </a:lnTo>
                  <a:lnTo>
                    <a:pt x="602" y="637"/>
                  </a:lnTo>
                  <a:lnTo>
                    <a:pt x="602" y="637"/>
                  </a:lnTo>
                  <a:lnTo>
                    <a:pt x="602" y="632"/>
                  </a:lnTo>
                  <a:lnTo>
                    <a:pt x="602" y="628"/>
                  </a:lnTo>
                  <a:lnTo>
                    <a:pt x="598" y="620"/>
                  </a:lnTo>
                  <a:lnTo>
                    <a:pt x="590" y="613"/>
                  </a:lnTo>
                  <a:lnTo>
                    <a:pt x="582" y="606"/>
                  </a:lnTo>
                  <a:lnTo>
                    <a:pt x="571" y="601"/>
                  </a:lnTo>
                  <a:lnTo>
                    <a:pt x="562" y="597"/>
                  </a:lnTo>
                  <a:lnTo>
                    <a:pt x="552" y="595"/>
                  </a:lnTo>
                  <a:lnTo>
                    <a:pt x="543" y="594"/>
                  </a:lnTo>
                  <a:lnTo>
                    <a:pt x="543" y="594"/>
                  </a:lnTo>
                  <a:lnTo>
                    <a:pt x="534" y="595"/>
                  </a:lnTo>
                  <a:lnTo>
                    <a:pt x="531" y="597"/>
                  </a:lnTo>
                  <a:lnTo>
                    <a:pt x="528" y="600"/>
                  </a:lnTo>
                  <a:lnTo>
                    <a:pt x="528" y="600"/>
                  </a:lnTo>
                  <a:lnTo>
                    <a:pt x="526" y="604"/>
                  </a:lnTo>
                  <a:lnTo>
                    <a:pt x="523" y="609"/>
                  </a:lnTo>
                  <a:lnTo>
                    <a:pt x="519" y="610"/>
                  </a:lnTo>
                  <a:lnTo>
                    <a:pt x="515" y="612"/>
                  </a:lnTo>
                  <a:lnTo>
                    <a:pt x="515" y="612"/>
                  </a:lnTo>
                  <a:lnTo>
                    <a:pt x="509" y="610"/>
                  </a:lnTo>
                  <a:lnTo>
                    <a:pt x="505" y="607"/>
                  </a:lnTo>
                  <a:lnTo>
                    <a:pt x="499" y="603"/>
                  </a:lnTo>
                  <a:lnTo>
                    <a:pt x="494" y="595"/>
                  </a:lnTo>
                  <a:lnTo>
                    <a:pt x="494" y="595"/>
                  </a:lnTo>
                  <a:lnTo>
                    <a:pt x="492" y="589"/>
                  </a:lnTo>
                  <a:lnTo>
                    <a:pt x="492" y="582"/>
                  </a:lnTo>
                  <a:lnTo>
                    <a:pt x="492" y="576"/>
                  </a:lnTo>
                  <a:lnTo>
                    <a:pt x="494" y="570"/>
                  </a:lnTo>
                  <a:lnTo>
                    <a:pt x="497" y="561"/>
                  </a:lnTo>
                  <a:lnTo>
                    <a:pt x="496" y="558"/>
                  </a:lnTo>
                  <a:lnTo>
                    <a:pt x="493" y="557"/>
                  </a:lnTo>
                  <a:lnTo>
                    <a:pt x="493" y="557"/>
                  </a:lnTo>
                  <a:lnTo>
                    <a:pt x="489" y="555"/>
                  </a:lnTo>
                  <a:lnTo>
                    <a:pt x="484" y="551"/>
                  </a:lnTo>
                  <a:lnTo>
                    <a:pt x="480" y="547"/>
                  </a:lnTo>
                  <a:lnTo>
                    <a:pt x="477" y="541"/>
                  </a:lnTo>
                  <a:lnTo>
                    <a:pt x="471" y="529"/>
                  </a:lnTo>
                  <a:lnTo>
                    <a:pt x="471" y="523"/>
                  </a:lnTo>
                  <a:lnTo>
                    <a:pt x="471" y="519"/>
                  </a:lnTo>
                  <a:lnTo>
                    <a:pt x="471" y="519"/>
                  </a:lnTo>
                  <a:lnTo>
                    <a:pt x="471" y="513"/>
                  </a:lnTo>
                  <a:lnTo>
                    <a:pt x="468" y="502"/>
                  </a:lnTo>
                  <a:lnTo>
                    <a:pt x="465" y="489"/>
                  </a:lnTo>
                  <a:lnTo>
                    <a:pt x="459" y="476"/>
                  </a:lnTo>
                  <a:lnTo>
                    <a:pt x="450" y="461"/>
                  </a:lnTo>
                  <a:lnTo>
                    <a:pt x="441" y="449"/>
                  </a:lnTo>
                  <a:lnTo>
                    <a:pt x="435" y="443"/>
                  </a:lnTo>
                  <a:lnTo>
                    <a:pt x="429" y="439"/>
                  </a:lnTo>
                  <a:lnTo>
                    <a:pt x="424" y="436"/>
                  </a:lnTo>
                  <a:lnTo>
                    <a:pt x="418" y="433"/>
                  </a:lnTo>
                  <a:lnTo>
                    <a:pt x="418" y="433"/>
                  </a:lnTo>
                  <a:lnTo>
                    <a:pt x="412" y="431"/>
                  </a:lnTo>
                  <a:lnTo>
                    <a:pt x="406" y="429"/>
                  </a:lnTo>
                  <a:lnTo>
                    <a:pt x="400" y="424"/>
                  </a:lnTo>
                  <a:lnTo>
                    <a:pt x="396" y="420"/>
                  </a:lnTo>
                  <a:lnTo>
                    <a:pt x="388" y="409"/>
                  </a:lnTo>
                  <a:lnTo>
                    <a:pt x="382" y="397"/>
                  </a:lnTo>
                  <a:lnTo>
                    <a:pt x="379" y="384"/>
                  </a:lnTo>
                  <a:lnTo>
                    <a:pt x="375" y="371"/>
                  </a:lnTo>
                  <a:lnTo>
                    <a:pt x="371" y="347"/>
                  </a:lnTo>
                  <a:lnTo>
                    <a:pt x="371" y="347"/>
                  </a:lnTo>
                  <a:lnTo>
                    <a:pt x="367" y="340"/>
                  </a:lnTo>
                  <a:lnTo>
                    <a:pt x="363" y="334"/>
                  </a:lnTo>
                  <a:lnTo>
                    <a:pt x="357" y="331"/>
                  </a:lnTo>
                  <a:lnTo>
                    <a:pt x="351" y="328"/>
                  </a:lnTo>
                  <a:lnTo>
                    <a:pt x="344" y="327"/>
                  </a:lnTo>
                  <a:lnTo>
                    <a:pt x="338" y="324"/>
                  </a:lnTo>
                  <a:lnTo>
                    <a:pt x="330" y="319"/>
                  </a:lnTo>
                  <a:lnTo>
                    <a:pt x="323" y="312"/>
                  </a:lnTo>
                  <a:lnTo>
                    <a:pt x="323" y="312"/>
                  </a:lnTo>
                  <a:lnTo>
                    <a:pt x="316" y="306"/>
                  </a:lnTo>
                  <a:lnTo>
                    <a:pt x="308" y="302"/>
                  </a:lnTo>
                  <a:lnTo>
                    <a:pt x="300" y="299"/>
                  </a:lnTo>
                  <a:lnTo>
                    <a:pt x="292" y="299"/>
                  </a:lnTo>
                  <a:lnTo>
                    <a:pt x="292" y="299"/>
                  </a:lnTo>
                  <a:lnTo>
                    <a:pt x="274" y="300"/>
                  </a:lnTo>
                  <a:lnTo>
                    <a:pt x="260" y="302"/>
                  </a:lnTo>
                  <a:lnTo>
                    <a:pt x="260" y="302"/>
                  </a:lnTo>
                  <a:lnTo>
                    <a:pt x="260" y="302"/>
                  </a:lnTo>
                  <a:lnTo>
                    <a:pt x="260" y="302"/>
                  </a:lnTo>
                  <a:lnTo>
                    <a:pt x="255" y="300"/>
                  </a:lnTo>
                  <a:lnTo>
                    <a:pt x="254" y="297"/>
                  </a:lnTo>
                  <a:lnTo>
                    <a:pt x="254" y="291"/>
                  </a:lnTo>
                  <a:lnTo>
                    <a:pt x="257" y="285"/>
                  </a:lnTo>
                  <a:lnTo>
                    <a:pt x="263" y="278"/>
                  </a:lnTo>
                  <a:lnTo>
                    <a:pt x="269" y="271"/>
                  </a:lnTo>
                  <a:lnTo>
                    <a:pt x="276" y="263"/>
                  </a:lnTo>
                  <a:lnTo>
                    <a:pt x="285" y="256"/>
                  </a:lnTo>
                  <a:lnTo>
                    <a:pt x="285" y="256"/>
                  </a:lnTo>
                  <a:lnTo>
                    <a:pt x="289" y="251"/>
                  </a:lnTo>
                  <a:lnTo>
                    <a:pt x="295" y="247"/>
                  </a:lnTo>
                  <a:lnTo>
                    <a:pt x="304" y="232"/>
                  </a:lnTo>
                  <a:lnTo>
                    <a:pt x="313" y="214"/>
                  </a:lnTo>
                  <a:lnTo>
                    <a:pt x="322" y="195"/>
                  </a:lnTo>
                  <a:lnTo>
                    <a:pt x="329" y="175"/>
                  </a:lnTo>
                  <a:lnTo>
                    <a:pt x="334" y="157"/>
                  </a:lnTo>
                  <a:lnTo>
                    <a:pt x="338" y="142"/>
                  </a:lnTo>
                  <a:lnTo>
                    <a:pt x="339" y="133"/>
                  </a:lnTo>
                  <a:lnTo>
                    <a:pt x="339" y="133"/>
                  </a:lnTo>
                  <a:lnTo>
                    <a:pt x="338" y="130"/>
                  </a:lnTo>
                  <a:lnTo>
                    <a:pt x="334" y="127"/>
                  </a:lnTo>
                  <a:lnTo>
                    <a:pt x="328" y="124"/>
                  </a:lnTo>
                  <a:lnTo>
                    <a:pt x="319" y="123"/>
                  </a:lnTo>
                  <a:lnTo>
                    <a:pt x="298" y="120"/>
                  </a:lnTo>
                  <a:lnTo>
                    <a:pt x="273" y="118"/>
                  </a:lnTo>
                  <a:lnTo>
                    <a:pt x="273" y="118"/>
                  </a:lnTo>
                  <a:lnTo>
                    <a:pt x="254" y="120"/>
                  </a:lnTo>
                  <a:lnTo>
                    <a:pt x="235" y="121"/>
                  </a:lnTo>
                  <a:lnTo>
                    <a:pt x="218" y="123"/>
                  </a:lnTo>
                  <a:lnTo>
                    <a:pt x="209" y="127"/>
                  </a:lnTo>
                  <a:lnTo>
                    <a:pt x="209" y="127"/>
                  </a:lnTo>
                  <a:lnTo>
                    <a:pt x="204" y="129"/>
                  </a:lnTo>
                  <a:lnTo>
                    <a:pt x="199" y="129"/>
                  </a:lnTo>
                  <a:lnTo>
                    <a:pt x="199" y="129"/>
                  </a:lnTo>
                  <a:lnTo>
                    <a:pt x="193" y="129"/>
                  </a:lnTo>
                  <a:lnTo>
                    <a:pt x="187" y="126"/>
                  </a:lnTo>
                  <a:lnTo>
                    <a:pt x="183" y="123"/>
                  </a:lnTo>
                  <a:lnTo>
                    <a:pt x="180" y="118"/>
                  </a:lnTo>
                  <a:lnTo>
                    <a:pt x="178" y="114"/>
                  </a:lnTo>
                  <a:lnTo>
                    <a:pt x="178" y="110"/>
                  </a:lnTo>
                  <a:lnTo>
                    <a:pt x="180" y="107"/>
                  </a:lnTo>
                  <a:lnTo>
                    <a:pt x="184" y="104"/>
                  </a:lnTo>
                  <a:lnTo>
                    <a:pt x="184" y="104"/>
                  </a:lnTo>
                  <a:lnTo>
                    <a:pt x="192" y="99"/>
                  </a:lnTo>
                  <a:lnTo>
                    <a:pt x="201" y="93"/>
                  </a:lnTo>
                  <a:lnTo>
                    <a:pt x="218" y="77"/>
                  </a:lnTo>
                  <a:lnTo>
                    <a:pt x="227" y="68"/>
                  </a:lnTo>
                  <a:lnTo>
                    <a:pt x="233" y="59"/>
                  </a:lnTo>
                  <a:lnTo>
                    <a:pt x="238" y="52"/>
                  </a:lnTo>
                  <a:lnTo>
                    <a:pt x="238" y="45"/>
                  </a:lnTo>
                  <a:lnTo>
                    <a:pt x="238" y="45"/>
                  </a:lnTo>
                  <a:lnTo>
                    <a:pt x="239" y="40"/>
                  </a:lnTo>
                  <a:lnTo>
                    <a:pt x="240" y="34"/>
                  </a:lnTo>
                  <a:lnTo>
                    <a:pt x="248" y="24"/>
                  </a:lnTo>
                  <a:lnTo>
                    <a:pt x="251" y="19"/>
                  </a:lnTo>
                  <a:lnTo>
                    <a:pt x="254" y="14"/>
                  </a:lnTo>
                  <a:lnTo>
                    <a:pt x="252" y="9"/>
                  </a:lnTo>
                  <a:lnTo>
                    <a:pt x="248" y="3"/>
                  </a:lnTo>
                  <a:lnTo>
                    <a:pt x="248" y="3"/>
                  </a:lnTo>
                  <a:lnTo>
                    <a:pt x="245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25" name="Freeform: Shape 308">
              <a:extLst>
                <a:ext uri="{FF2B5EF4-FFF2-40B4-BE49-F238E27FC236}">
                  <a16:creationId xmlns:a16="http://schemas.microsoft.com/office/drawing/2014/main" id="{3C3F3703-4BB4-F243-8DDB-E8ADD58ED593}"/>
                </a:ext>
              </a:extLst>
            </p:cNvPr>
            <p:cNvSpPr/>
            <p:nvPr/>
          </p:nvSpPr>
          <p:spPr>
            <a:xfrm>
              <a:off x="4233960" y="1504080"/>
              <a:ext cx="19080" cy="22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4" h="64">
                  <a:moveTo>
                    <a:pt x="47" y="0"/>
                  </a:moveTo>
                  <a:lnTo>
                    <a:pt x="47" y="0"/>
                  </a:lnTo>
                  <a:lnTo>
                    <a:pt x="44" y="0"/>
                  </a:lnTo>
                  <a:lnTo>
                    <a:pt x="40" y="3"/>
                  </a:lnTo>
                  <a:lnTo>
                    <a:pt x="31" y="10"/>
                  </a:lnTo>
                  <a:lnTo>
                    <a:pt x="20" y="21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6" y="44"/>
                  </a:lnTo>
                  <a:lnTo>
                    <a:pt x="1" y="55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1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10" y="64"/>
                  </a:lnTo>
                  <a:lnTo>
                    <a:pt x="14" y="62"/>
                  </a:lnTo>
                  <a:lnTo>
                    <a:pt x="25" y="56"/>
                  </a:lnTo>
                  <a:lnTo>
                    <a:pt x="35" y="47"/>
                  </a:lnTo>
                  <a:lnTo>
                    <a:pt x="44" y="37"/>
                  </a:lnTo>
                  <a:lnTo>
                    <a:pt x="50" y="27"/>
                  </a:lnTo>
                  <a:lnTo>
                    <a:pt x="53" y="16"/>
                  </a:lnTo>
                  <a:lnTo>
                    <a:pt x="54" y="7"/>
                  </a:lnTo>
                  <a:lnTo>
                    <a:pt x="53" y="4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26" name="Freeform: Shape 309">
              <a:extLst>
                <a:ext uri="{FF2B5EF4-FFF2-40B4-BE49-F238E27FC236}">
                  <a16:creationId xmlns:a16="http://schemas.microsoft.com/office/drawing/2014/main" id="{2AE6E153-1051-6443-8167-AEFF68C6D976}"/>
                </a:ext>
              </a:extLst>
            </p:cNvPr>
            <p:cNvSpPr/>
            <p:nvPr/>
          </p:nvSpPr>
          <p:spPr>
            <a:xfrm>
              <a:off x="4209480" y="1619280"/>
              <a:ext cx="63000" cy="435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6" h="122">
                  <a:moveTo>
                    <a:pt x="109" y="0"/>
                  </a:moveTo>
                  <a:lnTo>
                    <a:pt x="109" y="0"/>
                  </a:lnTo>
                  <a:lnTo>
                    <a:pt x="100" y="2"/>
                  </a:lnTo>
                  <a:lnTo>
                    <a:pt x="91" y="3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57" y="20"/>
                  </a:lnTo>
                  <a:lnTo>
                    <a:pt x="49" y="23"/>
                  </a:lnTo>
                  <a:lnTo>
                    <a:pt x="41" y="23"/>
                  </a:lnTo>
                  <a:lnTo>
                    <a:pt x="41" y="23"/>
                  </a:lnTo>
                  <a:lnTo>
                    <a:pt x="41" y="23"/>
                  </a:lnTo>
                  <a:lnTo>
                    <a:pt x="41" y="23"/>
                  </a:lnTo>
                  <a:lnTo>
                    <a:pt x="37" y="34"/>
                  </a:lnTo>
                  <a:lnTo>
                    <a:pt x="34" y="45"/>
                  </a:lnTo>
                  <a:lnTo>
                    <a:pt x="29" y="54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1" y="62"/>
                  </a:lnTo>
                  <a:lnTo>
                    <a:pt x="21" y="62"/>
                  </a:lnTo>
                  <a:lnTo>
                    <a:pt x="12" y="73"/>
                  </a:lnTo>
                  <a:lnTo>
                    <a:pt x="3" y="85"/>
                  </a:lnTo>
                  <a:lnTo>
                    <a:pt x="1" y="92"/>
                  </a:lnTo>
                  <a:lnTo>
                    <a:pt x="0" y="98"/>
                  </a:lnTo>
                  <a:lnTo>
                    <a:pt x="1" y="102"/>
                  </a:lnTo>
                  <a:lnTo>
                    <a:pt x="3" y="104"/>
                  </a:lnTo>
                  <a:lnTo>
                    <a:pt x="6" y="104"/>
                  </a:lnTo>
                  <a:lnTo>
                    <a:pt x="6" y="104"/>
                  </a:lnTo>
                  <a:lnTo>
                    <a:pt x="12" y="107"/>
                  </a:lnTo>
                  <a:lnTo>
                    <a:pt x="19" y="110"/>
                  </a:lnTo>
                  <a:lnTo>
                    <a:pt x="19" y="110"/>
                  </a:lnTo>
                  <a:lnTo>
                    <a:pt x="28" y="116"/>
                  </a:lnTo>
                  <a:lnTo>
                    <a:pt x="37" y="119"/>
                  </a:lnTo>
                  <a:lnTo>
                    <a:pt x="37" y="119"/>
                  </a:lnTo>
                  <a:lnTo>
                    <a:pt x="43" y="120"/>
                  </a:lnTo>
                  <a:lnTo>
                    <a:pt x="43" y="120"/>
                  </a:lnTo>
                  <a:lnTo>
                    <a:pt x="46" y="120"/>
                  </a:lnTo>
                  <a:lnTo>
                    <a:pt x="46" y="120"/>
                  </a:lnTo>
                  <a:lnTo>
                    <a:pt x="49" y="117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3" y="101"/>
                  </a:lnTo>
                  <a:lnTo>
                    <a:pt x="56" y="95"/>
                  </a:lnTo>
                  <a:lnTo>
                    <a:pt x="59" y="91"/>
                  </a:lnTo>
                  <a:lnTo>
                    <a:pt x="59" y="91"/>
                  </a:lnTo>
                  <a:lnTo>
                    <a:pt x="63" y="88"/>
                  </a:lnTo>
                  <a:lnTo>
                    <a:pt x="68" y="86"/>
                  </a:lnTo>
                  <a:lnTo>
                    <a:pt x="68" y="86"/>
                  </a:lnTo>
                  <a:lnTo>
                    <a:pt x="72" y="86"/>
                  </a:lnTo>
                  <a:lnTo>
                    <a:pt x="77" y="89"/>
                  </a:lnTo>
                  <a:lnTo>
                    <a:pt x="81" y="92"/>
                  </a:lnTo>
                  <a:lnTo>
                    <a:pt x="87" y="96"/>
                  </a:lnTo>
                  <a:lnTo>
                    <a:pt x="87" y="96"/>
                  </a:lnTo>
                  <a:lnTo>
                    <a:pt x="90" y="101"/>
                  </a:lnTo>
                  <a:lnTo>
                    <a:pt x="90" y="101"/>
                  </a:lnTo>
                  <a:lnTo>
                    <a:pt x="102" y="111"/>
                  </a:lnTo>
                  <a:lnTo>
                    <a:pt x="114" y="122"/>
                  </a:lnTo>
                  <a:lnTo>
                    <a:pt x="114" y="122"/>
                  </a:lnTo>
                  <a:lnTo>
                    <a:pt x="116" y="117"/>
                  </a:lnTo>
                  <a:lnTo>
                    <a:pt x="122" y="113"/>
                  </a:lnTo>
                  <a:lnTo>
                    <a:pt x="136" y="107"/>
                  </a:lnTo>
                  <a:lnTo>
                    <a:pt x="153" y="99"/>
                  </a:lnTo>
                  <a:lnTo>
                    <a:pt x="161" y="93"/>
                  </a:lnTo>
                  <a:lnTo>
                    <a:pt x="168" y="88"/>
                  </a:lnTo>
                  <a:lnTo>
                    <a:pt x="168" y="88"/>
                  </a:lnTo>
                  <a:lnTo>
                    <a:pt x="171" y="85"/>
                  </a:lnTo>
                  <a:lnTo>
                    <a:pt x="174" y="80"/>
                  </a:lnTo>
                  <a:lnTo>
                    <a:pt x="176" y="76"/>
                  </a:lnTo>
                  <a:lnTo>
                    <a:pt x="176" y="71"/>
                  </a:lnTo>
                  <a:lnTo>
                    <a:pt x="173" y="61"/>
                  </a:lnTo>
                  <a:lnTo>
                    <a:pt x="167" y="51"/>
                  </a:lnTo>
                  <a:lnTo>
                    <a:pt x="159" y="40"/>
                  </a:lnTo>
                  <a:lnTo>
                    <a:pt x="150" y="30"/>
                  </a:lnTo>
                  <a:lnTo>
                    <a:pt x="128" y="9"/>
                  </a:lnTo>
                  <a:lnTo>
                    <a:pt x="128" y="9"/>
                  </a:lnTo>
                  <a:lnTo>
                    <a:pt x="124" y="5"/>
                  </a:lnTo>
                  <a:lnTo>
                    <a:pt x="119" y="2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27" name="Freeform: Shape 310">
              <a:extLst>
                <a:ext uri="{FF2B5EF4-FFF2-40B4-BE49-F238E27FC236}">
                  <a16:creationId xmlns:a16="http://schemas.microsoft.com/office/drawing/2014/main" id="{06041958-811D-FA4A-8C51-28081713B537}"/>
                </a:ext>
              </a:extLst>
            </p:cNvPr>
            <p:cNvSpPr/>
            <p:nvPr/>
          </p:nvSpPr>
          <p:spPr>
            <a:xfrm>
              <a:off x="4620960" y="1530000"/>
              <a:ext cx="116640" cy="111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5" h="312">
                  <a:moveTo>
                    <a:pt x="159" y="0"/>
                  </a:moveTo>
                  <a:lnTo>
                    <a:pt x="153" y="2"/>
                  </a:lnTo>
                  <a:lnTo>
                    <a:pt x="146" y="3"/>
                  </a:lnTo>
                  <a:lnTo>
                    <a:pt x="140" y="5"/>
                  </a:lnTo>
                  <a:lnTo>
                    <a:pt x="134" y="9"/>
                  </a:lnTo>
                  <a:lnTo>
                    <a:pt x="130" y="14"/>
                  </a:lnTo>
                  <a:lnTo>
                    <a:pt x="125" y="20"/>
                  </a:lnTo>
                  <a:lnTo>
                    <a:pt x="122" y="26"/>
                  </a:lnTo>
                  <a:lnTo>
                    <a:pt x="119" y="33"/>
                  </a:lnTo>
                  <a:lnTo>
                    <a:pt x="118" y="42"/>
                  </a:lnTo>
                  <a:lnTo>
                    <a:pt x="113" y="48"/>
                  </a:lnTo>
                  <a:lnTo>
                    <a:pt x="107" y="51"/>
                  </a:lnTo>
                  <a:lnTo>
                    <a:pt x="102" y="52"/>
                  </a:lnTo>
                  <a:lnTo>
                    <a:pt x="88" y="52"/>
                  </a:lnTo>
                  <a:lnTo>
                    <a:pt x="82" y="54"/>
                  </a:lnTo>
                  <a:lnTo>
                    <a:pt x="78" y="55"/>
                  </a:lnTo>
                  <a:lnTo>
                    <a:pt x="77" y="58"/>
                  </a:lnTo>
                  <a:lnTo>
                    <a:pt x="77" y="61"/>
                  </a:lnTo>
                  <a:lnTo>
                    <a:pt x="81" y="68"/>
                  </a:lnTo>
                  <a:lnTo>
                    <a:pt x="84" y="73"/>
                  </a:lnTo>
                  <a:lnTo>
                    <a:pt x="85" y="77"/>
                  </a:lnTo>
                  <a:lnTo>
                    <a:pt x="85" y="82"/>
                  </a:lnTo>
                  <a:lnTo>
                    <a:pt x="81" y="86"/>
                  </a:lnTo>
                  <a:lnTo>
                    <a:pt x="78" y="87"/>
                  </a:lnTo>
                  <a:lnTo>
                    <a:pt x="75" y="89"/>
                  </a:lnTo>
                  <a:lnTo>
                    <a:pt x="72" y="87"/>
                  </a:lnTo>
                  <a:lnTo>
                    <a:pt x="68" y="86"/>
                  </a:lnTo>
                  <a:lnTo>
                    <a:pt x="62" y="77"/>
                  </a:lnTo>
                  <a:lnTo>
                    <a:pt x="53" y="70"/>
                  </a:lnTo>
                  <a:lnTo>
                    <a:pt x="47" y="67"/>
                  </a:lnTo>
                  <a:lnTo>
                    <a:pt x="41" y="65"/>
                  </a:lnTo>
                  <a:lnTo>
                    <a:pt x="38" y="65"/>
                  </a:lnTo>
                  <a:lnTo>
                    <a:pt x="32" y="67"/>
                  </a:lnTo>
                  <a:lnTo>
                    <a:pt x="26" y="71"/>
                  </a:lnTo>
                  <a:lnTo>
                    <a:pt x="22" y="77"/>
                  </a:lnTo>
                  <a:lnTo>
                    <a:pt x="19" y="85"/>
                  </a:lnTo>
                  <a:lnTo>
                    <a:pt x="13" y="101"/>
                  </a:lnTo>
                  <a:lnTo>
                    <a:pt x="9" y="110"/>
                  </a:lnTo>
                  <a:lnTo>
                    <a:pt x="6" y="116"/>
                  </a:lnTo>
                  <a:lnTo>
                    <a:pt x="1" y="123"/>
                  </a:lnTo>
                  <a:lnTo>
                    <a:pt x="0" y="133"/>
                  </a:lnTo>
                  <a:lnTo>
                    <a:pt x="0" y="142"/>
                  </a:lnTo>
                  <a:lnTo>
                    <a:pt x="0" y="154"/>
                  </a:lnTo>
                  <a:lnTo>
                    <a:pt x="1" y="176"/>
                  </a:lnTo>
                  <a:lnTo>
                    <a:pt x="6" y="197"/>
                  </a:lnTo>
                  <a:lnTo>
                    <a:pt x="7" y="206"/>
                  </a:lnTo>
                  <a:lnTo>
                    <a:pt x="12" y="213"/>
                  </a:lnTo>
                  <a:lnTo>
                    <a:pt x="23" y="229"/>
                  </a:lnTo>
                  <a:lnTo>
                    <a:pt x="28" y="235"/>
                  </a:lnTo>
                  <a:lnTo>
                    <a:pt x="32" y="243"/>
                  </a:lnTo>
                  <a:lnTo>
                    <a:pt x="34" y="250"/>
                  </a:lnTo>
                  <a:lnTo>
                    <a:pt x="32" y="257"/>
                  </a:lnTo>
                  <a:lnTo>
                    <a:pt x="31" y="262"/>
                  </a:lnTo>
                  <a:lnTo>
                    <a:pt x="31" y="265"/>
                  </a:lnTo>
                  <a:lnTo>
                    <a:pt x="34" y="274"/>
                  </a:lnTo>
                  <a:lnTo>
                    <a:pt x="38" y="281"/>
                  </a:lnTo>
                  <a:lnTo>
                    <a:pt x="43" y="290"/>
                  </a:lnTo>
                  <a:lnTo>
                    <a:pt x="72" y="290"/>
                  </a:lnTo>
                  <a:lnTo>
                    <a:pt x="96" y="293"/>
                  </a:lnTo>
                  <a:lnTo>
                    <a:pt x="107" y="296"/>
                  </a:lnTo>
                  <a:lnTo>
                    <a:pt x="113" y="296"/>
                  </a:lnTo>
                  <a:lnTo>
                    <a:pt x="115" y="296"/>
                  </a:lnTo>
                  <a:lnTo>
                    <a:pt x="134" y="294"/>
                  </a:lnTo>
                  <a:lnTo>
                    <a:pt x="125" y="284"/>
                  </a:lnTo>
                  <a:lnTo>
                    <a:pt x="115" y="275"/>
                  </a:lnTo>
                  <a:lnTo>
                    <a:pt x="107" y="265"/>
                  </a:lnTo>
                  <a:lnTo>
                    <a:pt x="106" y="262"/>
                  </a:lnTo>
                  <a:lnTo>
                    <a:pt x="104" y="257"/>
                  </a:lnTo>
                  <a:lnTo>
                    <a:pt x="106" y="253"/>
                  </a:lnTo>
                  <a:lnTo>
                    <a:pt x="107" y="251"/>
                  </a:lnTo>
                  <a:lnTo>
                    <a:pt x="111" y="250"/>
                  </a:lnTo>
                  <a:lnTo>
                    <a:pt x="113" y="250"/>
                  </a:lnTo>
                  <a:lnTo>
                    <a:pt x="119" y="250"/>
                  </a:lnTo>
                  <a:lnTo>
                    <a:pt x="127" y="254"/>
                  </a:lnTo>
                  <a:lnTo>
                    <a:pt x="134" y="259"/>
                  </a:lnTo>
                  <a:lnTo>
                    <a:pt x="141" y="265"/>
                  </a:lnTo>
                  <a:lnTo>
                    <a:pt x="147" y="269"/>
                  </a:lnTo>
                  <a:lnTo>
                    <a:pt x="156" y="272"/>
                  </a:lnTo>
                  <a:lnTo>
                    <a:pt x="164" y="274"/>
                  </a:lnTo>
                  <a:lnTo>
                    <a:pt x="171" y="274"/>
                  </a:lnTo>
                  <a:lnTo>
                    <a:pt x="178" y="274"/>
                  </a:lnTo>
                  <a:lnTo>
                    <a:pt x="184" y="272"/>
                  </a:lnTo>
                  <a:lnTo>
                    <a:pt x="189" y="268"/>
                  </a:lnTo>
                  <a:lnTo>
                    <a:pt x="192" y="263"/>
                  </a:lnTo>
                  <a:lnTo>
                    <a:pt x="192" y="253"/>
                  </a:lnTo>
                  <a:lnTo>
                    <a:pt x="189" y="237"/>
                  </a:lnTo>
                  <a:lnTo>
                    <a:pt x="186" y="229"/>
                  </a:lnTo>
                  <a:lnTo>
                    <a:pt x="183" y="223"/>
                  </a:lnTo>
                  <a:lnTo>
                    <a:pt x="178" y="219"/>
                  </a:lnTo>
                  <a:lnTo>
                    <a:pt x="172" y="218"/>
                  </a:lnTo>
                  <a:lnTo>
                    <a:pt x="167" y="219"/>
                  </a:lnTo>
                  <a:lnTo>
                    <a:pt x="156" y="223"/>
                  </a:lnTo>
                  <a:lnTo>
                    <a:pt x="149" y="225"/>
                  </a:lnTo>
                  <a:lnTo>
                    <a:pt x="144" y="225"/>
                  </a:lnTo>
                  <a:lnTo>
                    <a:pt x="141" y="223"/>
                  </a:lnTo>
                  <a:lnTo>
                    <a:pt x="134" y="215"/>
                  </a:lnTo>
                  <a:lnTo>
                    <a:pt x="133" y="211"/>
                  </a:lnTo>
                  <a:lnTo>
                    <a:pt x="134" y="206"/>
                  </a:lnTo>
                  <a:lnTo>
                    <a:pt x="136" y="201"/>
                  </a:lnTo>
                  <a:lnTo>
                    <a:pt x="140" y="195"/>
                  </a:lnTo>
                  <a:lnTo>
                    <a:pt x="147" y="184"/>
                  </a:lnTo>
                  <a:lnTo>
                    <a:pt x="152" y="178"/>
                  </a:lnTo>
                  <a:lnTo>
                    <a:pt x="155" y="172"/>
                  </a:lnTo>
                  <a:lnTo>
                    <a:pt x="158" y="166"/>
                  </a:lnTo>
                  <a:lnTo>
                    <a:pt x="162" y="163"/>
                  </a:lnTo>
                  <a:lnTo>
                    <a:pt x="169" y="160"/>
                  </a:lnTo>
                  <a:lnTo>
                    <a:pt x="177" y="158"/>
                  </a:lnTo>
                  <a:lnTo>
                    <a:pt x="190" y="154"/>
                  </a:lnTo>
                  <a:lnTo>
                    <a:pt x="196" y="151"/>
                  </a:lnTo>
                  <a:lnTo>
                    <a:pt x="199" y="148"/>
                  </a:lnTo>
                  <a:lnTo>
                    <a:pt x="199" y="142"/>
                  </a:lnTo>
                  <a:lnTo>
                    <a:pt x="198" y="138"/>
                  </a:lnTo>
                  <a:lnTo>
                    <a:pt x="193" y="132"/>
                  </a:lnTo>
                  <a:lnTo>
                    <a:pt x="189" y="127"/>
                  </a:lnTo>
                  <a:lnTo>
                    <a:pt x="175" y="120"/>
                  </a:lnTo>
                  <a:lnTo>
                    <a:pt x="165" y="114"/>
                  </a:lnTo>
                  <a:lnTo>
                    <a:pt x="162" y="111"/>
                  </a:lnTo>
                  <a:lnTo>
                    <a:pt x="159" y="105"/>
                  </a:lnTo>
                  <a:lnTo>
                    <a:pt x="158" y="99"/>
                  </a:lnTo>
                  <a:lnTo>
                    <a:pt x="156" y="92"/>
                  </a:lnTo>
                  <a:lnTo>
                    <a:pt x="156" y="83"/>
                  </a:lnTo>
                  <a:lnTo>
                    <a:pt x="158" y="76"/>
                  </a:lnTo>
                  <a:lnTo>
                    <a:pt x="159" y="70"/>
                  </a:lnTo>
                  <a:lnTo>
                    <a:pt x="164" y="65"/>
                  </a:lnTo>
                  <a:lnTo>
                    <a:pt x="168" y="59"/>
                  </a:lnTo>
                  <a:lnTo>
                    <a:pt x="171" y="52"/>
                  </a:lnTo>
                  <a:lnTo>
                    <a:pt x="174" y="45"/>
                  </a:lnTo>
                  <a:lnTo>
                    <a:pt x="175" y="34"/>
                  </a:lnTo>
                  <a:lnTo>
                    <a:pt x="177" y="26"/>
                  </a:lnTo>
                  <a:lnTo>
                    <a:pt x="175" y="17"/>
                  </a:lnTo>
                  <a:lnTo>
                    <a:pt x="174" y="9"/>
                  </a:lnTo>
                  <a:lnTo>
                    <a:pt x="171" y="5"/>
                  </a:lnTo>
                  <a:lnTo>
                    <a:pt x="165" y="2"/>
                  </a:lnTo>
                  <a:close/>
                  <a:moveTo>
                    <a:pt x="279" y="170"/>
                  </a:moveTo>
                  <a:lnTo>
                    <a:pt x="277" y="172"/>
                  </a:lnTo>
                  <a:lnTo>
                    <a:pt x="276" y="178"/>
                  </a:lnTo>
                  <a:lnTo>
                    <a:pt x="274" y="182"/>
                  </a:lnTo>
                  <a:lnTo>
                    <a:pt x="271" y="185"/>
                  </a:lnTo>
                  <a:lnTo>
                    <a:pt x="270" y="186"/>
                  </a:lnTo>
                  <a:lnTo>
                    <a:pt x="267" y="186"/>
                  </a:lnTo>
                  <a:lnTo>
                    <a:pt x="260" y="185"/>
                  </a:lnTo>
                  <a:lnTo>
                    <a:pt x="251" y="185"/>
                  </a:lnTo>
                  <a:lnTo>
                    <a:pt x="246" y="185"/>
                  </a:lnTo>
                  <a:lnTo>
                    <a:pt x="240" y="186"/>
                  </a:lnTo>
                  <a:lnTo>
                    <a:pt x="235" y="191"/>
                  </a:lnTo>
                  <a:lnTo>
                    <a:pt x="229" y="197"/>
                  </a:lnTo>
                  <a:lnTo>
                    <a:pt x="226" y="203"/>
                  </a:lnTo>
                  <a:lnTo>
                    <a:pt x="224" y="209"/>
                  </a:lnTo>
                  <a:lnTo>
                    <a:pt x="223" y="213"/>
                  </a:lnTo>
                  <a:lnTo>
                    <a:pt x="223" y="219"/>
                  </a:lnTo>
                  <a:lnTo>
                    <a:pt x="224" y="228"/>
                  </a:lnTo>
                  <a:lnTo>
                    <a:pt x="230" y="237"/>
                  </a:lnTo>
                  <a:lnTo>
                    <a:pt x="236" y="245"/>
                  </a:lnTo>
                  <a:lnTo>
                    <a:pt x="243" y="251"/>
                  </a:lnTo>
                  <a:lnTo>
                    <a:pt x="257" y="262"/>
                  </a:lnTo>
                  <a:lnTo>
                    <a:pt x="260" y="265"/>
                  </a:lnTo>
                  <a:lnTo>
                    <a:pt x="263" y="269"/>
                  </a:lnTo>
                  <a:lnTo>
                    <a:pt x="263" y="272"/>
                  </a:lnTo>
                  <a:lnTo>
                    <a:pt x="261" y="275"/>
                  </a:lnTo>
                  <a:lnTo>
                    <a:pt x="258" y="278"/>
                  </a:lnTo>
                  <a:lnTo>
                    <a:pt x="254" y="279"/>
                  </a:lnTo>
                  <a:lnTo>
                    <a:pt x="249" y="281"/>
                  </a:lnTo>
                  <a:lnTo>
                    <a:pt x="243" y="281"/>
                  </a:lnTo>
                  <a:lnTo>
                    <a:pt x="236" y="281"/>
                  </a:lnTo>
                  <a:lnTo>
                    <a:pt x="233" y="281"/>
                  </a:lnTo>
                  <a:lnTo>
                    <a:pt x="229" y="281"/>
                  </a:lnTo>
                  <a:lnTo>
                    <a:pt x="227" y="285"/>
                  </a:lnTo>
                  <a:lnTo>
                    <a:pt x="227" y="290"/>
                  </a:lnTo>
                  <a:lnTo>
                    <a:pt x="230" y="294"/>
                  </a:lnTo>
                  <a:lnTo>
                    <a:pt x="235" y="300"/>
                  </a:lnTo>
                  <a:lnTo>
                    <a:pt x="239" y="306"/>
                  </a:lnTo>
                  <a:lnTo>
                    <a:pt x="246" y="309"/>
                  </a:lnTo>
                  <a:lnTo>
                    <a:pt x="255" y="312"/>
                  </a:lnTo>
                  <a:lnTo>
                    <a:pt x="258" y="312"/>
                  </a:lnTo>
                  <a:lnTo>
                    <a:pt x="263" y="312"/>
                  </a:lnTo>
                  <a:lnTo>
                    <a:pt x="268" y="310"/>
                  </a:lnTo>
                  <a:lnTo>
                    <a:pt x="277" y="305"/>
                  </a:lnTo>
                  <a:lnTo>
                    <a:pt x="286" y="297"/>
                  </a:lnTo>
                  <a:lnTo>
                    <a:pt x="293" y="288"/>
                  </a:lnTo>
                  <a:lnTo>
                    <a:pt x="300" y="278"/>
                  </a:lnTo>
                  <a:lnTo>
                    <a:pt x="304" y="268"/>
                  </a:lnTo>
                  <a:lnTo>
                    <a:pt x="307" y="260"/>
                  </a:lnTo>
                  <a:lnTo>
                    <a:pt x="307" y="254"/>
                  </a:lnTo>
                  <a:lnTo>
                    <a:pt x="307" y="247"/>
                  </a:lnTo>
                  <a:lnTo>
                    <a:pt x="310" y="238"/>
                  </a:lnTo>
                  <a:lnTo>
                    <a:pt x="317" y="213"/>
                  </a:lnTo>
                  <a:lnTo>
                    <a:pt x="325" y="191"/>
                  </a:lnTo>
                  <a:lnTo>
                    <a:pt x="325" y="182"/>
                  </a:lnTo>
                  <a:lnTo>
                    <a:pt x="325" y="179"/>
                  </a:lnTo>
                  <a:lnTo>
                    <a:pt x="323" y="178"/>
                  </a:lnTo>
                  <a:lnTo>
                    <a:pt x="320" y="176"/>
                  </a:lnTo>
                  <a:lnTo>
                    <a:pt x="317" y="178"/>
                  </a:lnTo>
                  <a:lnTo>
                    <a:pt x="316" y="179"/>
                  </a:lnTo>
                  <a:lnTo>
                    <a:pt x="310" y="185"/>
                  </a:lnTo>
                  <a:lnTo>
                    <a:pt x="305" y="191"/>
                  </a:lnTo>
                  <a:lnTo>
                    <a:pt x="302" y="194"/>
                  </a:lnTo>
                  <a:lnTo>
                    <a:pt x="300" y="194"/>
                  </a:lnTo>
                  <a:lnTo>
                    <a:pt x="298" y="194"/>
                  </a:lnTo>
                  <a:lnTo>
                    <a:pt x="295" y="194"/>
                  </a:lnTo>
                  <a:lnTo>
                    <a:pt x="293" y="191"/>
                  </a:lnTo>
                  <a:lnTo>
                    <a:pt x="288" y="182"/>
                  </a:lnTo>
                  <a:lnTo>
                    <a:pt x="283" y="175"/>
                  </a:lnTo>
                  <a:lnTo>
                    <a:pt x="280" y="17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28" name="Freeform: Shape 311">
              <a:extLst>
                <a:ext uri="{FF2B5EF4-FFF2-40B4-BE49-F238E27FC236}">
                  <a16:creationId xmlns:a16="http://schemas.microsoft.com/office/drawing/2014/main" id="{6BB2F0AD-110A-0D41-BF7F-F56E2A754DD1}"/>
                </a:ext>
              </a:extLst>
            </p:cNvPr>
            <p:cNvSpPr/>
            <p:nvPr/>
          </p:nvSpPr>
          <p:spPr>
            <a:xfrm>
              <a:off x="4620960" y="1530000"/>
              <a:ext cx="71280" cy="106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9" h="296">
                  <a:moveTo>
                    <a:pt x="159" y="0"/>
                  </a:moveTo>
                  <a:lnTo>
                    <a:pt x="159" y="0"/>
                  </a:lnTo>
                  <a:lnTo>
                    <a:pt x="153" y="2"/>
                  </a:lnTo>
                  <a:lnTo>
                    <a:pt x="146" y="3"/>
                  </a:lnTo>
                  <a:lnTo>
                    <a:pt x="140" y="5"/>
                  </a:lnTo>
                  <a:lnTo>
                    <a:pt x="134" y="9"/>
                  </a:lnTo>
                  <a:lnTo>
                    <a:pt x="130" y="14"/>
                  </a:lnTo>
                  <a:lnTo>
                    <a:pt x="125" y="20"/>
                  </a:lnTo>
                  <a:lnTo>
                    <a:pt x="122" y="26"/>
                  </a:lnTo>
                  <a:lnTo>
                    <a:pt x="119" y="33"/>
                  </a:lnTo>
                  <a:lnTo>
                    <a:pt x="119" y="33"/>
                  </a:lnTo>
                  <a:lnTo>
                    <a:pt x="118" y="42"/>
                  </a:lnTo>
                  <a:lnTo>
                    <a:pt x="113" y="48"/>
                  </a:lnTo>
                  <a:lnTo>
                    <a:pt x="107" y="51"/>
                  </a:lnTo>
                  <a:lnTo>
                    <a:pt x="102" y="52"/>
                  </a:lnTo>
                  <a:lnTo>
                    <a:pt x="88" y="52"/>
                  </a:lnTo>
                  <a:lnTo>
                    <a:pt x="82" y="54"/>
                  </a:lnTo>
                  <a:lnTo>
                    <a:pt x="78" y="55"/>
                  </a:lnTo>
                  <a:lnTo>
                    <a:pt x="78" y="55"/>
                  </a:lnTo>
                  <a:lnTo>
                    <a:pt x="77" y="58"/>
                  </a:lnTo>
                  <a:lnTo>
                    <a:pt x="77" y="61"/>
                  </a:lnTo>
                  <a:lnTo>
                    <a:pt x="81" y="68"/>
                  </a:lnTo>
                  <a:lnTo>
                    <a:pt x="84" y="73"/>
                  </a:lnTo>
                  <a:lnTo>
                    <a:pt x="85" y="77"/>
                  </a:lnTo>
                  <a:lnTo>
                    <a:pt x="85" y="82"/>
                  </a:lnTo>
                  <a:lnTo>
                    <a:pt x="81" y="86"/>
                  </a:lnTo>
                  <a:lnTo>
                    <a:pt x="81" y="86"/>
                  </a:lnTo>
                  <a:lnTo>
                    <a:pt x="78" y="87"/>
                  </a:lnTo>
                  <a:lnTo>
                    <a:pt x="75" y="89"/>
                  </a:lnTo>
                  <a:lnTo>
                    <a:pt x="75" y="89"/>
                  </a:lnTo>
                  <a:lnTo>
                    <a:pt x="72" y="87"/>
                  </a:lnTo>
                  <a:lnTo>
                    <a:pt x="68" y="86"/>
                  </a:lnTo>
                  <a:lnTo>
                    <a:pt x="62" y="77"/>
                  </a:lnTo>
                  <a:lnTo>
                    <a:pt x="53" y="70"/>
                  </a:lnTo>
                  <a:lnTo>
                    <a:pt x="47" y="67"/>
                  </a:lnTo>
                  <a:lnTo>
                    <a:pt x="41" y="65"/>
                  </a:lnTo>
                  <a:lnTo>
                    <a:pt x="41" y="65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32" y="67"/>
                  </a:lnTo>
                  <a:lnTo>
                    <a:pt x="26" y="71"/>
                  </a:lnTo>
                  <a:lnTo>
                    <a:pt x="22" y="77"/>
                  </a:lnTo>
                  <a:lnTo>
                    <a:pt x="19" y="85"/>
                  </a:lnTo>
                  <a:lnTo>
                    <a:pt x="13" y="101"/>
                  </a:lnTo>
                  <a:lnTo>
                    <a:pt x="9" y="110"/>
                  </a:lnTo>
                  <a:lnTo>
                    <a:pt x="6" y="116"/>
                  </a:lnTo>
                  <a:lnTo>
                    <a:pt x="6" y="116"/>
                  </a:lnTo>
                  <a:lnTo>
                    <a:pt x="1" y="123"/>
                  </a:lnTo>
                  <a:lnTo>
                    <a:pt x="0" y="133"/>
                  </a:lnTo>
                  <a:lnTo>
                    <a:pt x="0" y="142"/>
                  </a:lnTo>
                  <a:lnTo>
                    <a:pt x="0" y="154"/>
                  </a:lnTo>
                  <a:lnTo>
                    <a:pt x="1" y="176"/>
                  </a:lnTo>
                  <a:lnTo>
                    <a:pt x="6" y="197"/>
                  </a:lnTo>
                  <a:lnTo>
                    <a:pt x="6" y="197"/>
                  </a:lnTo>
                  <a:lnTo>
                    <a:pt x="7" y="206"/>
                  </a:lnTo>
                  <a:lnTo>
                    <a:pt x="12" y="213"/>
                  </a:lnTo>
                  <a:lnTo>
                    <a:pt x="23" y="229"/>
                  </a:lnTo>
                  <a:lnTo>
                    <a:pt x="28" y="235"/>
                  </a:lnTo>
                  <a:lnTo>
                    <a:pt x="32" y="243"/>
                  </a:lnTo>
                  <a:lnTo>
                    <a:pt x="34" y="250"/>
                  </a:lnTo>
                  <a:lnTo>
                    <a:pt x="32" y="257"/>
                  </a:lnTo>
                  <a:lnTo>
                    <a:pt x="32" y="257"/>
                  </a:lnTo>
                  <a:lnTo>
                    <a:pt x="31" y="262"/>
                  </a:lnTo>
                  <a:lnTo>
                    <a:pt x="31" y="265"/>
                  </a:lnTo>
                  <a:lnTo>
                    <a:pt x="34" y="274"/>
                  </a:lnTo>
                  <a:lnTo>
                    <a:pt x="38" y="281"/>
                  </a:lnTo>
                  <a:lnTo>
                    <a:pt x="43" y="290"/>
                  </a:lnTo>
                  <a:lnTo>
                    <a:pt x="43" y="290"/>
                  </a:lnTo>
                  <a:lnTo>
                    <a:pt x="43" y="290"/>
                  </a:lnTo>
                  <a:lnTo>
                    <a:pt x="72" y="290"/>
                  </a:lnTo>
                  <a:lnTo>
                    <a:pt x="96" y="293"/>
                  </a:lnTo>
                  <a:lnTo>
                    <a:pt x="96" y="293"/>
                  </a:lnTo>
                  <a:lnTo>
                    <a:pt x="107" y="296"/>
                  </a:lnTo>
                  <a:lnTo>
                    <a:pt x="107" y="296"/>
                  </a:lnTo>
                  <a:lnTo>
                    <a:pt x="113" y="296"/>
                  </a:lnTo>
                  <a:lnTo>
                    <a:pt x="113" y="296"/>
                  </a:lnTo>
                  <a:lnTo>
                    <a:pt x="115" y="296"/>
                  </a:lnTo>
                  <a:lnTo>
                    <a:pt x="115" y="296"/>
                  </a:lnTo>
                  <a:lnTo>
                    <a:pt x="134" y="294"/>
                  </a:lnTo>
                  <a:lnTo>
                    <a:pt x="134" y="294"/>
                  </a:lnTo>
                  <a:lnTo>
                    <a:pt x="125" y="284"/>
                  </a:lnTo>
                  <a:lnTo>
                    <a:pt x="115" y="275"/>
                  </a:lnTo>
                  <a:lnTo>
                    <a:pt x="107" y="265"/>
                  </a:lnTo>
                  <a:lnTo>
                    <a:pt x="106" y="262"/>
                  </a:lnTo>
                  <a:lnTo>
                    <a:pt x="104" y="257"/>
                  </a:lnTo>
                  <a:lnTo>
                    <a:pt x="104" y="257"/>
                  </a:lnTo>
                  <a:lnTo>
                    <a:pt x="106" y="253"/>
                  </a:lnTo>
                  <a:lnTo>
                    <a:pt x="107" y="251"/>
                  </a:lnTo>
                  <a:lnTo>
                    <a:pt x="111" y="250"/>
                  </a:lnTo>
                  <a:lnTo>
                    <a:pt x="113" y="250"/>
                  </a:lnTo>
                  <a:lnTo>
                    <a:pt x="113" y="250"/>
                  </a:lnTo>
                  <a:lnTo>
                    <a:pt x="119" y="250"/>
                  </a:lnTo>
                  <a:lnTo>
                    <a:pt x="127" y="254"/>
                  </a:lnTo>
                  <a:lnTo>
                    <a:pt x="134" y="259"/>
                  </a:lnTo>
                  <a:lnTo>
                    <a:pt x="141" y="265"/>
                  </a:lnTo>
                  <a:lnTo>
                    <a:pt x="141" y="265"/>
                  </a:lnTo>
                  <a:lnTo>
                    <a:pt x="147" y="269"/>
                  </a:lnTo>
                  <a:lnTo>
                    <a:pt x="156" y="272"/>
                  </a:lnTo>
                  <a:lnTo>
                    <a:pt x="164" y="274"/>
                  </a:lnTo>
                  <a:lnTo>
                    <a:pt x="171" y="274"/>
                  </a:lnTo>
                  <a:lnTo>
                    <a:pt x="171" y="274"/>
                  </a:lnTo>
                  <a:lnTo>
                    <a:pt x="178" y="274"/>
                  </a:lnTo>
                  <a:lnTo>
                    <a:pt x="184" y="272"/>
                  </a:lnTo>
                  <a:lnTo>
                    <a:pt x="189" y="268"/>
                  </a:lnTo>
                  <a:lnTo>
                    <a:pt x="192" y="263"/>
                  </a:lnTo>
                  <a:lnTo>
                    <a:pt x="192" y="263"/>
                  </a:lnTo>
                  <a:lnTo>
                    <a:pt x="192" y="253"/>
                  </a:lnTo>
                  <a:lnTo>
                    <a:pt x="189" y="237"/>
                  </a:lnTo>
                  <a:lnTo>
                    <a:pt x="186" y="229"/>
                  </a:lnTo>
                  <a:lnTo>
                    <a:pt x="183" y="223"/>
                  </a:lnTo>
                  <a:lnTo>
                    <a:pt x="178" y="219"/>
                  </a:lnTo>
                  <a:lnTo>
                    <a:pt x="172" y="218"/>
                  </a:lnTo>
                  <a:lnTo>
                    <a:pt x="172" y="218"/>
                  </a:lnTo>
                  <a:lnTo>
                    <a:pt x="167" y="219"/>
                  </a:lnTo>
                  <a:lnTo>
                    <a:pt x="167" y="219"/>
                  </a:lnTo>
                  <a:lnTo>
                    <a:pt x="156" y="223"/>
                  </a:lnTo>
                  <a:lnTo>
                    <a:pt x="149" y="225"/>
                  </a:lnTo>
                  <a:lnTo>
                    <a:pt x="149" y="225"/>
                  </a:lnTo>
                  <a:lnTo>
                    <a:pt x="144" y="225"/>
                  </a:lnTo>
                  <a:lnTo>
                    <a:pt x="141" y="223"/>
                  </a:lnTo>
                  <a:lnTo>
                    <a:pt x="134" y="215"/>
                  </a:lnTo>
                  <a:lnTo>
                    <a:pt x="134" y="215"/>
                  </a:lnTo>
                  <a:lnTo>
                    <a:pt x="133" y="211"/>
                  </a:lnTo>
                  <a:lnTo>
                    <a:pt x="134" y="206"/>
                  </a:lnTo>
                  <a:lnTo>
                    <a:pt x="136" y="201"/>
                  </a:lnTo>
                  <a:lnTo>
                    <a:pt x="140" y="195"/>
                  </a:lnTo>
                  <a:lnTo>
                    <a:pt x="147" y="184"/>
                  </a:lnTo>
                  <a:lnTo>
                    <a:pt x="152" y="178"/>
                  </a:lnTo>
                  <a:lnTo>
                    <a:pt x="155" y="172"/>
                  </a:lnTo>
                  <a:lnTo>
                    <a:pt x="155" y="172"/>
                  </a:lnTo>
                  <a:lnTo>
                    <a:pt x="158" y="166"/>
                  </a:lnTo>
                  <a:lnTo>
                    <a:pt x="162" y="163"/>
                  </a:lnTo>
                  <a:lnTo>
                    <a:pt x="169" y="160"/>
                  </a:lnTo>
                  <a:lnTo>
                    <a:pt x="177" y="158"/>
                  </a:lnTo>
                  <a:lnTo>
                    <a:pt x="190" y="154"/>
                  </a:lnTo>
                  <a:lnTo>
                    <a:pt x="196" y="151"/>
                  </a:lnTo>
                  <a:lnTo>
                    <a:pt x="199" y="148"/>
                  </a:lnTo>
                  <a:lnTo>
                    <a:pt x="199" y="148"/>
                  </a:lnTo>
                  <a:lnTo>
                    <a:pt x="199" y="142"/>
                  </a:lnTo>
                  <a:lnTo>
                    <a:pt x="198" y="138"/>
                  </a:lnTo>
                  <a:lnTo>
                    <a:pt x="193" y="132"/>
                  </a:lnTo>
                  <a:lnTo>
                    <a:pt x="189" y="127"/>
                  </a:lnTo>
                  <a:lnTo>
                    <a:pt x="175" y="120"/>
                  </a:lnTo>
                  <a:lnTo>
                    <a:pt x="165" y="114"/>
                  </a:lnTo>
                  <a:lnTo>
                    <a:pt x="165" y="114"/>
                  </a:lnTo>
                  <a:lnTo>
                    <a:pt x="162" y="111"/>
                  </a:lnTo>
                  <a:lnTo>
                    <a:pt x="159" y="105"/>
                  </a:lnTo>
                  <a:lnTo>
                    <a:pt x="158" y="99"/>
                  </a:lnTo>
                  <a:lnTo>
                    <a:pt x="156" y="92"/>
                  </a:lnTo>
                  <a:lnTo>
                    <a:pt x="156" y="83"/>
                  </a:lnTo>
                  <a:lnTo>
                    <a:pt x="158" y="76"/>
                  </a:lnTo>
                  <a:lnTo>
                    <a:pt x="159" y="70"/>
                  </a:lnTo>
                  <a:lnTo>
                    <a:pt x="164" y="65"/>
                  </a:lnTo>
                  <a:lnTo>
                    <a:pt x="164" y="65"/>
                  </a:lnTo>
                  <a:lnTo>
                    <a:pt x="168" y="59"/>
                  </a:lnTo>
                  <a:lnTo>
                    <a:pt x="171" y="52"/>
                  </a:lnTo>
                  <a:lnTo>
                    <a:pt x="174" y="45"/>
                  </a:lnTo>
                  <a:lnTo>
                    <a:pt x="175" y="34"/>
                  </a:lnTo>
                  <a:lnTo>
                    <a:pt x="177" y="26"/>
                  </a:lnTo>
                  <a:lnTo>
                    <a:pt x="175" y="17"/>
                  </a:lnTo>
                  <a:lnTo>
                    <a:pt x="174" y="9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65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29" name="Freeform: Shape 312">
              <a:extLst>
                <a:ext uri="{FF2B5EF4-FFF2-40B4-BE49-F238E27FC236}">
                  <a16:creationId xmlns:a16="http://schemas.microsoft.com/office/drawing/2014/main" id="{EFA7DAC4-B9BE-0645-8B2B-EC4613BB1FAF}"/>
                </a:ext>
              </a:extLst>
            </p:cNvPr>
            <p:cNvSpPr/>
            <p:nvPr/>
          </p:nvSpPr>
          <p:spPr>
            <a:xfrm>
              <a:off x="4700880" y="1591200"/>
              <a:ext cx="36360" cy="50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2" h="142">
                  <a:moveTo>
                    <a:pt x="56" y="0"/>
                  </a:moveTo>
                  <a:lnTo>
                    <a:pt x="56" y="0"/>
                  </a:lnTo>
                  <a:lnTo>
                    <a:pt x="54" y="2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1" y="12"/>
                  </a:lnTo>
                  <a:lnTo>
                    <a:pt x="48" y="15"/>
                  </a:lnTo>
                  <a:lnTo>
                    <a:pt x="47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3" y="15"/>
                  </a:lnTo>
                  <a:lnTo>
                    <a:pt x="17" y="16"/>
                  </a:lnTo>
                  <a:lnTo>
                    <a:pt x="12" y="21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3" y="33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1" y="58"/>
                  </a:lnTo>
                  <a:lnTo>
                    <a:pt x="7" y="67"/>
                  </a:lnTo>
                  <a:lnTo>
                    <a:pt x="13" y="75"/>
                  </a:lnTo>
                  <a:lnTo>
                    <a:pt x="20" y="81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37" y="95"/>
                  </a:lnTo>
                  <a:lnTo>
                    <a:pt x="40" y="99"/>
                  </a:lnTo>
                  <a:lnTo>
                    <a:pt x="40" y="102"/>
                  </a:lnTo>
                  <a:lnTo>
                    <a:pt x="38" y="105"/>
                  </a:lnTo>
                  <a:lnTo>
                    <a:pt x="35" y="108"/>
                  </a:lnTo>
                  <a:lnTo>
                    <a:pt x="31" y="109"/>
                  </a:lnTo>
                  <a:lnTo>
                    <a:pt x="26" y="111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3" y="111"/>
                  </a:lnTo>
                  <a:lnTo>
                    <a:pt x="13" y="111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6" y="111"/>
                  </a:lnTo>
                  <a:lnTo>
                    <a:pt x="4" y="115"/>
                  </a:lnTo>
                  <a:lnTo>
                    <a:pt x="4" y="120"/>
                  </a:lnTo>
                  <a:lnTo>
                    <a:pt x="7" y="124"/>
                  </a:lnTo>
                  <a:lnTo>
                    <a:pt x="12" y="130"/>
                  </a:lnTo>
                  <a:lnTo>
                    <a:pt x="16" y="136"/>
                  </a:lnTo>
                  <a:lnTo>
                    <a:pt x="23" y="139"/>
                  </a:lnTo>
                  <a:lnTo>
                    <a:pt x="32" y="142"/>
                  </a:lnTo>
                  <a:lnTo>
                    <a:pt x="32" y="142"/>
                  </a:lnTo>
                  <a:lnTo>
                    <a:pt x="35" y="142"/>
                  </a:lnTo>
                  <a:lnTo>
                    <a:pt x="35" y="142"/>
                  </a:lnTo>
                  <a:lnTo>
                    <a:pt x="40" y="142"/>
                  </a:lnTo>
                  <a:lnTo>
                    <a:pt x="45" y="140"/>
                  </a:lnTo>
                  <a:lnTo>
                    <a:pt x="54" y="135"/>
                  </a:lnTo>
                  <a:lnTo>
                    <a:pt x="63" y="127"/>
                  </a:lnTo>
                  <a:lnTo>
                    <a:pt x="70" y="118"/>
                  </a:lnTo>
                  <a:lnTo>
                    <a:pt x="77" y="108"/>
                  </a:lnTo>
                  <a:lnTo>
                    <a:pt x="81" y="98"/>
                  </a:lnTo>
                  <a:lnTo>
                    <a:pt x="84" y="90"/>
                  </a:lnTo>
                  <a:lnTo>
                    <a:pt x="84" y="84"/>
                  </a:lnTo>
                  <a:lnTo>
                    <a:pt x="84" y="84"/>
                  </a:lnTo>
                  <a:lnTo>
                    <a:pt x="84" y="77"/>
                  </a:lnTo>
                  <a:lnTo>
                    <a:pt x="87" y="68"/>
                  </a:lnTo>
                  <a:lnTo>
                    <a:pt x="94" y="43"/>
                  </a:lnTo>
                  <a:lnTo>
                    <a:pt x="102" y="21"/>
                  </a:lnTo>
                  <a:lnTo>
                    <a:pt x="102" y="12"/>
                  </a:lnTo>
                  <a:lnTo>
                    <a:pt x="102" y="9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94" y="8"/>
                  </a:lnTo>
                  <a:lnTo>
                    <a:pt x="93" y="9"/>
                  </a:lnTo>
                  <a:lnTo>
                    <a:pt x="87" y="15"/>
                  </a:lnTo>
                  <a:lnTo>
                    <a:pt x="82" y="21"/>
                  </a:lnTo>
                  <a:lnTo>
                    <a:pt x="79" y="24"/>
                  </a:lnTo>
                  <a:lnTo>
                    <a:pt x="77" y="24"/>
                  </a:lnTo>
                  <a:lnTo>
                    <a:pt x="77" y="24"/>
                  </a:lnTo>
                  <a:lnTo>
                    <a:pt x="75" y="24"/>
                  </a:lnTo>
                  <a:lnTo>
                    <a:pt x="75" y="24"/>
                  </a:lnTo>
                  <a:lnTo>
                    <a:pt x="72" y="24"/>
                  </a:lnTo>
                  <a:lnTo>
                    <a:pt x="70" y="21"/>
                  </a:lnTo>
                  <a:lnTo>
                    <a:pt x="65" y="12"/>
                  </a:lnTo>
                  <a:lnTo>
                    <a:pt x="65" y="12"/>
                  </a:lnTo>
                  <a:lnTo>
                    <a:pt x="60" y="5"/>
                  </a:lnTo>
                  <a:lnTo>
                    <a:pt x="57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30" name="Freeform: Shape 313">
              <a:extLst>
                <a:ext uri="{FF2B5EF4-FFF2-40B4-BE49-F238E27FC236}">
                  <a16:creationId xmlns:a16="http://schemas.microsoft.com/office/drawing/2014/main" id="{52DD4B70-FDBB-A44C-B8DB-C036060999CD}"/>
                </a:ext>
              </a:extLst>
            </p:cNvPr>
            <p:cNvSpPr/>
            <p:nvPr/>
          </p:nvSpPr>
          <p:spPr>
            <a:xfrm>
              <a:off x="4701960" y="1068120"/>
              <a:ext cx="315720" cy="547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78" h="1521">
                  <a:moveTo>
                    <a:pt x="642" y="0"/>
                  </a:moveTo>
                  <a:lnTo>
                    <a:pt x="635" y="2"/>
                  </a:lnTo>
                  <a:lnTo>
                    <a:pt x="629" y="6"/>
                  </a:lnTo>
                  <a:lnTo>
                    <a:pt x="624" y="12"/>
                  </a:lnTo>
                  <a:lnTo>
                    <a:pt x="620" y="19"/>
                  </a:lnTo>
                  <a:lnTo>
                    <a:pt x="617" y="28"/>
                  </a:lnTo>
                  <a:lnTo>
                    <a:pt x="615" y="39"/>
                  </a:lnTo>
                  <a:lnTo>
                    <a:pt x="614" y="56"/>
                  </a:lnTo>
                  <a:lnTo>
                    <a:pt x="614" y="62"/>
                  </a:lnTo>
                  <a:lnTo>
                    <a:pt x="612" y="68"/>
                  </a:lnTo>
                  <a:lnTo>
                    <a:pt x="611" y="71"/>
                  </a:lnTo>
                  <a:lnTo>
                    <a:pt x="608" y="76"/>
                  </a:lnTo>
                  <a:lnTo>
                    <a:pt x="605" y="77"/>
                  </a:lnTo>
                  <a:lnTo>
                    <a:pt x="601" y="80"/>
                  </a:lnTo>
                  <a:lnTo>
                    <a:pt x="592" y="80"/>
                  </a:lnTo>
                  <a:lnTo>
                    <a:pt x="586" y="80"/>
                  </a:lnTo>
                  <a:lnTo>
                    <a:pt x="580" y="78"/>
                  </a:lnTo>
                  <a:lnTo>
                    <a:pt x="574" y="76"/>
                  </a:lnTo>
                  <a:lnTo>
                    <a:pt x="567" y="71"/>
                  </a:lnTo>
                  <a:lnTo>
                    <a:pt x="565" y="70"/>
                  </a:lnTo>
                  <a:lnTo>
                    <a:pt x="559" y="65"/>
                  </a:lnTo>
                  <a:lnTo>
                    <a:pt x="553" y="64"/>
                  </a:lnTo>
                  <a:lnTo>
                    <a:pt x="547" y="62"/>
                  </a:lnTo>
                  <a:lnTo>
                    <a:pt x="540" y="62"/>
                  </a:lnTo>
                  <a:lnTo>
                    <a:pt x="533" y="62"/>
                  </a:lnTo>
                  <a:lnTo>
                    <a:pt x="528" y="62"/>
                  </a:lnTo>
                  <a:lnTo>
                    <a:pt x="524" y="62"/>
                  </a:lnTo>
                  <a:lnTo>
                    <a:pt x="509" y="62"/>
                  </a:lnTo>
                  <a:lnTo>
                    <a:pt x="502" y="59"/>
                  </a:lnTo>
                  <a:lnTo>
                    <a:pt x="493" y="56"/>
                  </a:lnTo>
                  <a:lnTo>
                    <a:pt x="488" y="55"/>
                  </a:lnTo>
                  <a:lnTo>
                    <a:pt x="484" y="55"/>
                  </a:lnTo>
                  <a:lnTo>
                    <a:pt x="481" y="55"/>
                  </a:lnTo>
                  <a:lnTo>
                    <a:pt x="478" y="56"/>
                  </a:lnTo>
                  <a:lnTo>
                    <a:pt x="475" y="59"/>
                  </a:lnTo>
                  <a:lnTo>
                    <a:pt x="474" y="65"/>
                  </a:lnTo>
                  <a:lnTo>
                    <a:pt x="474" y="78"/>
                  </a:lnTo>
                  <a:lnTo>
                    <a:pt x="475" y="93"/>
                  </a:lnTo>
                  <a:lnTo>
                    <a:pt x="476" y="108"/>
                  </a:lnTo>
                  <a:lnTo>
                    <a:pt x="475" y="112"/>
                  </a:lnTo>
                  <a:lnTo>
                    <a:pt x="474" y="117"/>
                  </a:lnTo>
                  <a:lnTo>
                    <a:pt x="469" y="120"/>
                  </a:lnTo>
                  <a:lnTo>
                    <a:pt x="465" y="123"/>
                  </a:lnTo>
                  <a:lnTo>
                    <a:pt x="456" y="126"/>
                  </a:lnTo>
                  <a:lnTo>
                    <a:pt x="444" y="127"/>
                  </a:lnTo>
                  <a:lnTo>
                    <a:pt x="423" y="127"/>
                  </a:lnTo>
                  <a:lnTo>
                    <a:pt x="412" y="129"/>
                  </a:lnTo>
                  <a:lnTo>
                    <a:pt x="400" y="133"/>
                  </a:lnTo>
                  <a:lnTo>
                    <a:pt x="388" y="139"/>
                  </a:lnTo>
                  <a:lnTo>
                    <a:pt x="379" y="146"/>
                  </a:lnTo>
                  <a:lnTo>
                    <a:pt x="375" y="152"/>
                  </a:lnTo>
                  <a:lnTo>
                    <a:pt x="372" y="157"/>
                  </a:lnTo>
                  <a:lnTo>
                    <a:pt x="370" y="163"/>
                  </a:lnTo>
                  <a:lnTo>
                    <a:pt x="369" y="167"/>
                  </a:lnTo>
                  <a:lnTo>
                    <a:pt x="369" y="174"/>
                  </a:lnTo>
                  <a:lnTo>
                    <a:pt x="367" y="180"/>
                  </a:lnTo>
                  <a:lnTo>
                    <a:pt x="360" y="191"/>
                  </a:lnTo>
                  <a:lnTo>
                    <a:pt x="353" y="201"/>
                  </a:lnTo>
                  <a:lnTo>
                    <a:pt x="350" y="204"/>
                  </a:lnTo>
                  <a:lnTo>
                    <a:pt x="348" y="208"/>
                  </a:lnTo>
                  <a:lnTo>
                    <a:pt x="348" y="213"/>
                  </a:lnTo>
                  <a:lnTo>
                    <a:pt x="350" y="217"/>
                  </a:lnTo>
                  <a:lnTo>
                    <a:pt x="353" y="223"/>
                  </a:lnTo>
                  <a:lnTo>
                    <a:pt x="353" y="229"/>
                  </a:lnTo>
                  <a:lnTo>
                    <a:pt x="351" y="234"/>
                  </a:lnTo>
                  <a:lnTo>
                    <a:pt x="350" y="239"/>
                  </a:lnTo>
                  <a:lnTo>
                    <a:pt x="342" y="247"/>
                  </a:lnTo>
                  <a:lnTo>
                    <a:pt x="333" y="254"/>
                  </a:lnTo>
                  <a:lnTo>
                    <a:pt x="326" y="260"/>
                  </a:lnTo>
                  <a:lnTo>
                    <a:pt x="320" y="269"/>
                  </a:lnTo>
                  <a:lnTo>
                    <a:pt x="301" y="301"/>
                  </a:lnTo>
                  <a:lnTo>
                    <a:pt x="296" y="309"/>
                  </a:lnTo>
                  <a:lnTo>
                    <a:pt x="293" y="313"/>
                  </a:lnTo>
                  <a:lnTo>
                    <a:pt x="292" y="319"/>
                  </a:lnTo>
                  <a:lnTo>
                    <a:pt x="293" y="331"/>
                  </a:lnTo>
                  <a:lnTo>
                    <a:pt x="292" y="335"/>
                  </a:lnTo>
                  <a:lnTo>
                    <a:pt x="290" y="340"/>
                  </a:lnTo>
                  <a:lnTo>
                    <a:pt x="288" y="344"/>
                  </a:lnTo>
                  <a:lnTo>
                    <a:pt x="283" y="349"/>
                  </a:lnTo>
                  <a:lnTo>
                    <a:pt x="274" y="353"/>
                  </a:lnTo>
                  <a:lnTo>
                    <a:pt x="265" y="355"/>
                  </a:lnTo>
                  <a:lnTo>
                    <a:pt x="256" y="356"/>
                  </a:lnTo>
                  <a:lnTo>
                    <a:pt x="242" y="358"/>
                  </a:lnTo>
                  <a:lnTo>
                    <a:pt x="236" y="358"/>
                  </a:lnTo>
                  <a:lnTo>
                    <a:pt x="230" y="360"/>
                  </a:lnTo>
                  <a:lnTo>
                    <a:pt x="229" y="362"/>
                  </a:lnTo>
                  <a:lnTo>
                    <a:pt x="226" y="366"/>
                  </a:lnTo>
                  <a:lnTo>
                    <a:pt x="224" y="371"/>
                  </a:lnTo>
                  <a:lnTo>
                    <a:pt x="224" y="383"/>
                  </a:lnTo>
                  <a:lnTo>
                    <a:pt x="226" y="399"/>
                  </a:lnTo>
                  <a:lnTo>
                    <a:pt x="226" y="417"/>
                  </a:lnTo>
                  <a:lnTo>
                    <a:pt x="226" y="425"/>
                  </a:lnTo>
                  <a:lnTo>
                    <a:pt x="223" y="442"/>
                  </a:lnTo>
                  <a:lnTo>
                    <a:pt x="215" y="458"/>
                  </a:lnTo>
                  <a:lnTo>
                    <a:pt x="206" y="476"/>
                  </a:lnTo>
                  <a:lnTo>
                    <a:pt x="196" y="492"/>
                  </a:lnTo>
                  <a:lnTo>
                    <a:pt x="184" y="508"/>
                  </a:lnTo>
                  <a:lnTo>
                    <a:pt x="178" y="515"/>
                  </a:lnTo>
                  <a:lnTo>
                    <a:pt x="172" y="524"/>
                  </a:lnTo>
                  <a:lnTo>
                    <a:pt x="171" y="532"/>
                  </a:lnTo>
                  <a:lnTo>
                    <a:pt x="172" y="538"/>
                  </a:lnTo>
                  <a:lnTo>
                    <a:pt x="174" y="542"/>
                  </a:lnTo>
                  <a:lnTo>
                    <a:pt x="178" y="545"/>
                  </a:lnTo>
                  <a:lnTo>
                    <a:pt x="187" y="549"/>
                  </a:lnTo>
                  <a:lnTo>
                    <a:pt x="196" y="552"/>
                  </a:lnTo>
                  <a:lnTo>
                    <a:pt x="199" y="555"/>
                  </a:lnTo>
                  <a:lnTo>
                    <a:pt x="202" y="561"/>
                  </a:lnTo>
                  <a:lnTo>
                    <a:pt x="203" y="566"/>
                  </a:lnTo>
                  <a:lnTo>
                    <a:pt x="202" y="572"/>
                  </a:lnTo>
                  <a:lnTo>
                    <a:pt x="200" y="582"/>
                  </a:lnTo>
                  <a:lnTo>
                    <a:pt x="196" y="592"/>
                  </a:lnTo>
                  <a:lnTo>
                    <a:pt x="192" y="598"/>
                  </a:lnTo>
                  <a:lnTo>
                    <a:pt x="187" y="601"/>
                  </a:lnTo>
                  <a:lnTo>
                    <a:pt x="183" y="603"/>
                  </a:lnTo>
                  <a:lnTo>
                    <a:pt x="178" y="604"/>
                  </a:lnTo>
                  <a:lnTo>
                    <a:pt x="169" y="603"/>
                  </a:lnTo>
                  <a:lnTo>
                    <a:pt x="162" y="601"/>
                  </a:lnTo>
                  <a:lnTo>
                    <a:pt x="149" y="597"/>
                  </a:lnTo>
                  <a:lnTo>
                    <a:pt x="144" y="595"/>
                  </a:lnTo>
                  <a:lnTo>
                    <a:pt x="138" y="597"/>
                  </a:lnTo>
                  <a:lnTo>
                    <a:pt x="132" y="598"/>
                  </a:lnTo>
                  <a:lnTo>
                    <a:pt x="118" y="604"/>
                  </a:lnTo>
                  <a:lnTo>
                    <a:pt x="107" y="612"/>
                  </a:lnTo>
                  <a:lnTo>
                    <a:pt x="97" y="620"/>
                  </a:lnTo>
                  <a:lnTo>
                    <a:pt x="87" y="631"/>
                  </a:lnTo>
                  <a:lnTo>
                    <a:pt x="78" y="643"/>
                  </a:lnTo>
                  <a:lnTo>
                    <a:pt x="72" y="654"/>
                  </a:lnTo>
                  <a:lnTo>
                    <a:pt x="67" y="665"/>
                  </a:lnTo>
                  <a:lnTo>
                    <a:pt x="66" y="675"/>
                  </a:lnTo>
                  <a:lnTo>
                    <a:pt x="65" y="685"/>
                  </a:lnTo>
                  <a:lnTo>
                    <a:pt x="66" y="694"/>
                  </a:lnTo>
                  <a:lnTo>
                    <a:pt x="67" y="703"/>
                  </a:lnTo>
                  <a:lnTo>
                    <a:pt x="72" y="713"/>
                  </a:lnTo>
                  <a:lnTo>
                    <a:pt x="72" y="719"/>
                  </a:lnTo>
                  <a:lnTo>
                    <a:pt x="72" y="727"/>
                  </a:lnTo>
                  <a:lnTo>
                    <a:pt x="67" y="743"/>
                  </a:lnTo>
                  <a:lnTo>
                    <a:pt x="66" y="752"/>
                  </a:lnTo>
                  <a:lnTo>
                    <a:pt x="65" y="761"/>
                  </a:lnTo>
                  <a:lnTo>
                    <a:pt x="67" y="772"/>
                  </a:lnTo>
                  <a:lnTo>
                    <a:pt x="72" y="784"/>
                  </a:lnTo>
                  <a:lnTo>
                    <a:pt x="75" y="792"/>
                  </a:lnTo>
                  <a:lnTo>
                    <a:pt x="76" y="799"/>
                  </a:lnTo>
                  <a:lnTo>
                    <a:pt x="78" y="806"/>
                  </a:lnTo>
                  <a:lnTo>
                    <a:pt x="76" y="812"/>
                  </a:lnTo>
                  <a:lnTo>
                    <a:pt x="74" y="823"/>
                  </a:lnTo>
                  <a:lnTo>
                    <a:pt x="71" y="832"/>
                  </a:lnTo>
                  <a:lnTo>
                    <a:pt x="67" y="840"/>
                  </a:lnTo>
                  <a:lnTo>
                    <a:pt x="67" y="851"/>
                  </a:lnTo>
                  <a:lnTo>
                    <a:pt x="69" y="855"/>
                  </a:lnTo>
                  <a:lnTo>
                    <a:pt x="71" y="860"/>
                  </a:lnTo>
                  <a:lnTo>
                    <a:pt x="76" y="866"/>
                  </a:lnTo>
                  <a:lnTo>
                    <a:pt x="84" y="871"/>
                  </a:lnTo>
                  <a:lnTo>
                    <a:pt x="91" y="876"/>
                  </a:lnTo>
                  <a:lnTo>
                    <a:pt x="100" y="880"/>
                  </a:lnTo>
                  <a:lnTo>
                    <a:pt x="106" y="886"/>
                  </a:lnTo>
                  <a:lnTo>
                    <a:pt x="112" y="892"/>
                  </a:lnTo>
                  <a:lnTo>
                    <a:pt x="113" y="897"/>
                  </a:lnTo>
                  <a:lnTo>
                    <a:pt x="115" y="901"/>
                  </a:lnTo>
                  <a:lnTo>
                    <a:pt x="115" y="910"/>
                  </a:lnTo>
                  <a:lnTo>
                    <a:pt x="115" y="917"/>
                  </a:lnTo>
                  <a:lnTo>
                    <a:pt x="112" y="923"/>
                  </a:lnTo>
                  <a:lnTo>
                    <a:pt x="107" y="930"/>
                  </a:lnTo>
                  <a:lnTo>
                    <a:pt x="101" y="935"/>
                  </a:lnTo>
                  <a:lnTo>
                    <a:pt x="96" y="936"/>
                  </a:lnTo>
                  <a:lnTo>
                    <a:pt x="88" y="938"/>
                  </a:lnTo>
                  <a:lnTo>
                    <a:pt x="85" y="938"/>
                  </a:lnTo>
                  <a:lnTo>
                    <a:pt x="82" y="941"/>
                  </a:lnTo>
                  <a:lnTo>
                    <a:pt x="81" y="942"/>
                  </a:lnTo>
                  <a:lnTo>
                    <a:pt x="79" y="945"/>
                  </a:lnTo>
                  <a:lnTo>
                    <a:pt x="79" y="953"/>
                  </a:lnTo>
                  <a:lnTo>
                    <a:pt x="82" y="960"/>
                  </a:lnTo>
                  <a:lnTo>
                    <a:pt x="85" y="967"/>
                  </a:lnTo>
                  <a:lnTo>
                    <a:pt x="91" y="972"/>
                  </a:lnTo>
                  <a:lnTo>
                    <a:pt x="96" y="975"/>
                  </a:lnTo>
                  <a:lnTo>
                    <a:pt x="99" y="981"/>
                  </a:lnTo>
                  <a:lnTo>
                    <a:pt x="100" y="988"/>
                  </a:lnTo>
                  <a:lnTo>
                    <a:pt x="100" y="997"/>
                  </a:lnTo>
                  <a:lnTo>
                    <a:pt x="100" y="1007"/>
                  </a:lnTo>
                  <a:lnTo>
                    <a:pt x="99" y="1025"/>
                  </a:lnTo>
                  <a:lnTo>
                    <a:pt x="97" y="1032"/>
                  </a:lnTo>
                  <a:lnTo>
                    <a:pt x="94" y="1038"/>
                  </a:lnTo>
                  <a:lnTo>
                    <a:pt x="93" y="1041"/>
                  </a:lnTo>
                  <a:lnTo>
                    <a:pt x="90" y="1043"/>
                  </a:lnTo>
                  <a:lnTo>
                    <a:pt x="81" y="1044"/>
                  </a:lnTo>
                  <a:lnTo>
                    <a:pt x="62" y="1046"/>
                  </a:lnTo>
                  <a:lnTo>
                    <a:pt x="53" y="1047"/>
                  </a:lnTo>
                  <a:lnTo>
                    <a:pt x="50" y="1049"/>
                  </a:lnTo>
                  <a:lnTo>
                    <a:pt x="48" y="1050"/>
                  </a:lnTo>
                  <a:lnTo>
                    <a:pt x="48" y="1055"/>
                  </a:lnTo>
                  <a:lnTo>
                    <a:pt x="48" y="1060"/>
                  </a:lnTo>
                  <a:lnTo>
                    <a:pt x="48" y="1068"/>
                  </a:lnTo>
                  <a:lnTo>
                    <a:pt x="47" y="1077"/>
                  </a:lnTo>
                  <a:lnTo>
                    <a:pt x="41" y="1096"/>
                  </a:lnTo>
                  <a:lnTo>
                    <a:pt x="40" y="1105"/>
                  </a:lnTo>
                  <a:lnTo>
                    <a:pt x="38" y="1112"/>
                  </a:lnTo>
                  <a:lnTo>
                    <a:pt x="37" y="1131"/>
                  </a:lnTo>
                  <a:lnTo>
                    <a:pt x="35" y="1143"/>
                  </a:lnTo>
                  <a:lnTo>
                    <a:pt x="32" y="1153"/>
                  </a:lnTo>
                  <a:lnTo>
                    <a:pt x="29" y="1159"/>
                  </a:lnTo>
                  <a:lnTo>
                    <a:pt x="26" y="1159"/>
                  </a:lnTo>
                  <a:lnTo>
                    <a:pt x="25" y="1161"/>
                  </a:lnTo>
                  <a:lnTo>
                    <a:pt x="22" y="1159"/>
                  </a:lnTo>
                  <a:lnTo>
                    <a:pt x="17" y="1156"/>
                  </a:lnTo>
                  <a:lnTo>
                    <a:pt x="16" y="1156"/>
                  </a:lnTo>
                  <a:lnTo>
                    <a:pt x="7" y="1155"/>
                  </a:lnTo>
                  <a:lnTo>
                    <a:pt x="0" y="1156"/>
                  </a:lnTo>
                  <a:lnTo>
                    <a:pt x="0" y="1162"/>
                  </a:lnTo>
                  <a:lnTo>
                    <a:pt x="0" y="1173"/>
                  </a:lnTo>
                  <a:lnTo>
                    <a:pt x="0" y="1181"/>
                  </a:lnTo>
                  <a:lnTo>
                    <a:pt x="3" y="1192"/>
                  </a:lnTo>
                  <a:lnTo>
                    <a:pt x="6" y="1201"/>
                  </a:lnTo>
                  <a:lnTo>
                    <a:pt x="10" y="1210"/>
                  </a:lnTo>
                  <a:lnTo>
                    <a:pt x="16" y="1218"/>
                  </a:lnTo>
                  <a:lnTo>
                    <a:pt x="22" y="1226"/>
                  </a:lnTo>
                  <a:lnTo>
                    <a:pt x="31" y="1233"/>
                  </a:lnTo>
                  <a:lnTo>
                    <a:pt x="37" y="1241"/>
                  </a:lnTo>
                  <a:lnTo>
                    <a:pt x="41" y="1249"/>
                  </a:lnTo>
                  <a:lnTo>
                    <a:pt x="42" y="1258"/>
                  </a:lnTo>
                  <a:lnTo>
                    <a:pt x="44" y="1267"/>
                  </a:lnTo>
                  <a:lnTo>
                    <a:pt x="45" y="1278"/>
                  </a:lnTo>
                  <a:lnTo>
                    <a:pt x="47" y="1286"/>
                  </a:lnTo>
                  <a:lnTo>
                    <a:pt x="50" y="1297"/>
                  </a:lnTo>
                  <a:lnTo>
                    <a:pt x="56" y="1307"/>
                  </a:lnTo>
                  <a:lnTo>
                    <a:pt x="62" y="1316"/>
                  </a:lnTo>
                  <a:lnTo>
                    <a:pt x="66" y="1325"/>
                  </a:lnTo>
                  <a:lnTo>
                    <a:pt x="72" y="1341"/>
                  </a:lnTo>
                  <a:lnTo>
                    <a:pt x="75" y="1348"/>
                  </a:lnTo>
                  <a:lnTo>
                    <a:pt x="79" y="1356"/>
                  </a:lnTo>
                  <a:lnTo>
                    <a:pt x="84" y="1363"/>
                  </a:lnTo>
                  <a:lnTo>
                    <a:pt x="91" y="1370"/>
                  </a:lnTo>
                  <a:lnTo>
                    <a:pt x="99" y="1376"/>
                  </a:lnTo>
                  <a:lnTo>
                    <a:pt x="103" y="1382"/>
                  </a:lnTo>
                  <a:lnTo>
                    <a:pt x="107" y="1388"/>
                  </a:lnTo>
                  <a:lnTo>
                    <a:pt x="110" y="1394"/>
                  </a:lnTo>
                  <a:lnTo>
                    <a:pt x="110" y="1400"/>
                  </a:lnTo>
                  <a:lnTo>
                    <a:pt x="110" y="1407"/>
                  </a:lnTo>
                  <a:lnTo>
                    <a:pt x="109" y="1415"/>
                  </a:lnTo>
                  <a:lnTo>
                    <a:pt x="106" y="1424"/>
                  </a:lnTo>
                  <a:lnTo>
                    <a:pt x="103" y="1431"/>
                  </a:lnTo>
                  <a:lnTo>
                    <a:pt x="104" y="1437"/>
                  </a:lnTo>
                  <a:lnTo>
                    <a:pt x="107" y="1440"/>
                  </a:lnTo>
                  <a:lnTo>
                    <a:pt x="112" y="1443"/>
                  </a:lnTo>
                  <a:lnTo>
                    <a:pt x="121" y="1447"/>
                  </a:lnTo>
                  <a:lnTo>
                    <a:pt x="124" y="1450"/>
                  </a:lnTo>
                  <a:lnTo>
                    <a:pt x="125" y="1456"/>
                  </a:lnTo>
                  <a:lnTo>
                    <a:pt x="125" y="1469"/>
                  </a:lnTo>
                  <a:lnTo>
                    <a:pt x="124" y="1486"/>
                  </a:lnTo>
                  <a:lnTo>
                    <a:pt x="124" y="1502"/>
                  </a:lnTo>
                  <a:lnTo>
                    <a:pt x="124" y="1509"/>
                  </a:lnTo>
                  <a:lnTo>
                    <a:pt x="127" y="1515"/>
                  </a:lnTo>
                  <a:lnTo>
                    <a:pt x="128" y="1518"/>
                  </a:lnTo>
                  <a:lnTo>
                    <a:pt x="131" y="1520"/>
                  </a:lnTo>
                  <a:lnTo>
                    <a:pt x="137" y="1521"/>
                  </a:lnTo>
                  <a:lnTo>
                    <a:pt x="144" y="1520"/>
                  </a:lnTo>
                  <a:lnTo>
                    <a:pt x="153" y="1518"/>
                  </a:lnTo>
                  <a:lnTo>
                    <a:pt x="166" y="1515"/>
                  </a:lnTo>
                  <a:lnTo>
                    <a:pt x="181" y="1514"/>
                  </a:lnTo>
                  <a:lnTo>
                    <a:pt x="192" y="1512"/>
                  </a:lnTo>
                  <a:lnTo>
                    <a:pt x="199" y="1509"/>
                  </a:lnTo>
                  <a:lnTo>
                    <a:pt x="205" y="1505"/>
                  </a:lnTo>
                  <a:lnTo>
                    <a:pt x="206" y="1501"/>
                  </a:lnTo>
                  <a:lnTo>
                    <a:pt x="208" y="1493"/>
                  </a:lnTo>
                  <a:lnTo>
                    <a:pt x="208" y="1487"/>
                  </a:lnTo>
                  <a:lnTo>
                    <a:pt x="208" y="1472"/>
                  </a:lnTo>
                  <a:lnTo>
                    <a:pt x="209" y="1467"/>
                  </a:lnTo>
                  <a:lnTo>
                    <a:pt x="211" y="1462"/>
                  </a:lnTo>
                  <a:lnTo>
                    <a:pt x="214" y="1459"/>
                  </a:lnTo>
                  <a:lnTo>
                    <a:pt x="217" y="1458"/>
                  </a:lnTo>
                  <a:lnTo>
                    <a:pt x="224" y="1455"/>
                  </a:lnTo>
                  <a:lnTo>
                    <a:pt x="227" y="1453"/>
                  </a:lnTo>
                  <a:lnTo>
                    <a:pt x="230" y="1449"/>
                  </a:lnTo>
                  <a:lnTo>
                    <a:pt x="233" y="1444"/>
                  </a:lnTo>
                  <a:lnTo>
                    <a:pt x="239" y="1441"/>
                  </a:lnTo>
                  <a:lnTo>
                    <a:pt x="248" y="1438"/>
                  </a:lnTo>
                  <a:lnTo>
                    <a:pt x="258" y="1438"/>
                  </a:lnTo>
                  <a:lnTo>
                    <a:pt x="273" y="1440"/>
                  </a:lnTo>
                  <a:lnTo>
                    <a:pt x="288" y="1444"/>
                  </a:lnTo>
                  <a:lnTo>
                    <a:pt x="295" y="1446"/>
                  </a:lnTo>
                  <a:lnTo>
                    <a:pt x="301" y="1447"/>
                  </a:lnTo>
                  <a:lnTo>
                    <a:pt x="307" y="1446"/>
                  </a:lnTo>
                  <a:lnTo>
                    <a:pt x="311" y="1444"/>
                  </a:lnTo>
                  <a:lnTo>
                    <a:pt x="316" y="1441"/>
                  </a:lnTo>
                  <a:lnTo>
                    <a:pt x="320" y="1437"/>
                  </a:lnTo>
                  <a:lnTo>
                    <a:pt x="324" y="1425"/>
                  </a:lnTo>
                  <a:lnTo>
                    <a:pt x="329" y="1412"/>
                  </a:lnTo>
                  <a:lnTo>
                    <a:pt x="330" y="1404"/>
                  </a:lnTo>
                  <a:lnTo>
                    <a:pt x="332" y="1403"/>
                  </a:lnTo>
                  <a:lnTo>
                    <a:pt x="333" y="1402"/>
                  </a:lnTo>
                  <a:lnTo>
                    <a:pt x="336" y="1403"/>
                  </a:lnTo>
                  <a:lnTo>
                    <a:pt x="339" y="1404"/>
                  </a:lnTo>
                  <a:lnTo>
                    <a:pt x="344" y="1410"/>
                  </a:lnTo>
                  <a:lnTo>
                    <a:pt x="350" y="1418"/>
                  </a:lnTo>
                  <a:lnTo>
                    <a:pt x="354" y="1422"/>
                  </a:lnTo>
                  <a:lnTo>
                    <a:pt x="355" y="1422"/>
                  </a:lnTo>
                  <a:lnTo>
                    <a:pt x="358" y="1421"/>
                  </a:lnTo>
                  <a:lnTo>
                    <a:pt x="363" y="1416"/>
                  </a:lnTo>
                  <a:lnTo>
                    <a:pt x="373" y="1399"/>
                  </a:lnTo>
                  <a:lnTo>
                    <a:pt x="384" y="1376"/>
                  </a:lnTo>
                  <a:lnTo>
                    <a:pt x="392" y="1356"/>
                  </a:lnTo>
                  <a:lnTo>
                    <a:pt x="395" y="1347"/>
                  </a:lnTo>
                  <a:lnTo>
                    <a:pt x="397" y="1341"/>
                  </a:lnTo>
                  <a:lnTo>
                    <a:pt x="397" y="1338"/>
                  </a:lnTo>
                  <a:lnTo>
                    <a:pt x="394" y="1337"/>
                  </a:lnTo>
                  <a:lnTo>
                    <a:pt x="391" y="1338"/>
                  </a:lnTo>
                  <a:lnTo>
                    <a:pt x="385" y="1342"/>
                  </a:lnTo>
                  <a:lnTo>
                    <a:pt x="369" y="1360"/>
                  </a:lnTo>
                  <a:lnTo>
                    <a:pt x="363" y="1365"/>
                  </a:lnTo>
                  <a:lnTo>
                    <a:pt x="358" y="1368"/>
                  </a:lnTo>
                  <a:lnTo>
                    <a:pt x="357" y="1366"/>
                  </a:lnTo>
                  <a:lnTo>
                    <a:pt x="355" y="1365"/>
                  </a:lnTo>
                  <a:lnTo>
                    <a:pt x="354" y="1360"/>
                  </a:lnTo>
                  <a:lnTo>
                    <a:pt x="355" y="1354"/>
                  </a:lnTo>
                  <a:lnTo>
                    <a:pt x="357" y="1345"/>
                  </a:lnTo>
                  <a:lnTo>
                    <a:pt x="361" y="1326"/>
                  </a:lnTo>
                  <a:lnTo>
                    <a:pt x="367" y="1310"/>
                  </a:lnTo>
                  <a:lnTo>
                    <a:pt x="370" y="1301"/>
                  </a:lnTo>
                  <a:lnTo>
                    <a:pt x="372" y="1288"/>
                  </a:lnTo>
                  <a:lnTo>
                    <a:pt x="375" y="1258"/>
                  </a:lnTo>
                  <a:lnTo>
                    <a:pt x="376" y="1229"/>
                  </a:lnTo>
                  <a:lnTo>
                    <a:pt x="379" y="1211"/>
                  </a:lnTo>
                  <a:lnTo>
                    <a:pt x="382" y="1199"/>
                  </a:lnTo>
                  <a:lnTo>
                    <a:pt x="385" y="1192"/>
                  </a:lnTo>
                  <a:lnTo>
                    <a:pt x="388" y="1186"/>
                  </a:lnTo>
                  <a:lnTo>
                    <a:pt x="394" y="1180"/>
                  </a:lnTo>
                  <a:lnTo>
                    <a:pt x="400" y="1176"/>
                  </a:lnTo>
                  <a:lnTo>
                    <a:pt x="409" y="1171"/>
                  </a:lnTo>
                  <a:lnTo>
                    <a:pt x="418" y="1168"/>
                  </a:lnTo>
                  <a:lnTo>
                    <a:pt x="429" y="1164"/>
                  </a:lnTo>
                  <a:lnTo>
                    <a:pt x="441" y="1158"/>
                  </a:lnTo>
                  <a:lnTo>
                    <a:pt x="453" y="1150"/>
                  </a:lnTo>
                  <a:lnTo>
                    <a:pt x="463" y="1142"/>
                  </a:lnTo>
                  <a:lnTo>
                    <a:pt x="472" y="1133"/>
                  </a:lnTo>
                  <a:lnTo>
                    <a:pt x="478" y="1124"/>
                  </a:lnTo>
                  <a:lnTo>
                    <a:pt x="483" y="1115"/>
                  </a:lnTo>
                  <a:lnTo>
                    <a:pt x="483" y="1112"/>
                  </a:lnTo>
                  <a:lnTo>
                    <a:pt x="483" y="1108"/>
                  </a:lnTo>
                  <a:lnTo>
                    <a:pt x="481" y="1105"/>
                  </a:lnTo>
                  <a:lnTo>
                    <a:pt x="483" y="1102"/>
                  </a:lnTo>
                  <a:lnTo>
                    <a:pt x="485" y="1094"/>
                  </a:lnTo>
                  <a:lnTo>
                    <a:pt x="493" y="1087"/>
                  </a:lnTo>
                  <a:lnTo>
                    <a:pt x="500" y="1080"/>
                  </a:lnTo>
                  <a:lnTo>
                    <a:pt x="516" y="1065"/>
                  </a:lnTo>
                  <a:lnTo>
                    <a:pt x="521" y="1057"/>
                  </a:lnTo>
                  <a:lnTo>
                    <a:pt x="522" y="1055"/>
                  </a:lnTo>
                  <a:lnTo>
                    <a:pt x="524" y="1052"/>
                  </a:lnTo>
                  <a:lnTo>
                    <a:pt x="521" y="1044"/>
                  </a:lnTo>
                  <a:lnTo>
                    <a:pt x="515" y="1034"/>
                  </a:lnTo>
                  <a:lnTo>
                    <a:pt x="506" y="1024"/>
                  </a:lnTo>
                  <a:lnTo>
                    <a:pt x="496" y="1012"/>
                  </a:lnTo>
                  <a:lnTo>
                    <a:pt x="474" y="991"/>
                  </a:lnTo>
                  <a:lnTo>
                    <a:pt x="457" y="976"/>
                  </a:lnTo>
                  <a:lnTo>
                    <a:pt x="450" y="973"/>
                  </a:lnTo>
                  <a:lnTo>
                    <a:pt x="441" y="972"/>
                  </a:lnTo>
                  <a:lnTo>
                    <a:pt x="425" y="970"/>
                  </a:lnTo>
                  <a:lnTo>
                    <a:pt x="412" y="969"/>
                  </a:lnTo>
                  <a:lnTo>
                    <a:pt x="407" y="967"/>
                  </a:lnTo>
                  <a:lnTo>
                    <a:pt x="407" y="966"/>
                  </a:lnTo>
                  <a:lnTo>
                    <a:pt x="407" y="963"/>
                  </a:lnTo>
                  <a:lnTo>
                    <a:pt x="407" y="957"/>
                  </a:lnTo>
                  <a:lnTo>
                    <a:pt x="407" y="950"/>
                  </a:lnTo>
                  <a:lnTo>
                    <a:pt x="406" y="927"/>
                  </a:lnTo>
                  <a:lnTo>
                    <a:pt x="398" y="885"/>
                  </a:lnTo>
                  <a:lnTo>
                    <a:pt x="398" y="876"/>
                  </a:lnTo>
                  <a:lnTo>
                    <a:pt x="401" y="867"/>
                  </a:lnTo>
                  <a:lnTo>
                    <a:pt x="404" y="858"/>
                  </a:lnTo>
                  <a:lnTo>
                    <a:pt x="410" y="849"/>
                  </a:lnTo>
                  <a:lnTo>
                    <a:pt x="420" y="832"/>
                  </a:lnTo>
                  <a:lnTo>
                    <a:pt x="423" y="824"/>
                  </a:lnTo>
                  <a:lnTo>
                    <a:pt x="425" y="815"/>
                  </a:lnTo>
                  <a:lnTo>
                    <a:pt x="425" y="799"/>
                  </a:lnTo>
                  <a:lnTo>
                    <a:pt x="426" y="783"/>
                  </a:lnTo>
                  <a:lnTo>
                    <a:pt x="428" y="775"/>
                  </a:lnTo>
                  <a:lnTo>
                    <a:pt x="432" y="769"/>
                  </a:lnTo>
                  <a:lnTo>
                    <a:pt x="437" y="765"/>
                  </a:lnTo>
                  <a:lnTo>
                    <a:pt x="443" y="761"/>
                  </a:lnTo>
                  <a:lnTo>
                    <a:pt x="449" y="758"/>
                  </a:lnTo>
                  <a:lnTo>
                    <a:pt x="453" y="753"/>
                  </a:lnTo>
                  <a:lnTo>
                    <a:pt x="457" y="744"/>
                  </a:lnTo>
                  <a:lnTo>
                    <a:pt x="460" y="740"/>
                  </a:lnTo>
                  <a:lnTo>
                    <a:pt x="463" y="736"/>
                  </a:lnTo>
                  <a:lnTo>
                    <a:pt x="469" y="731"/>
                  </a:lnTo>
                  <a:lnTo>
                    <a:pt x="476" y="728"/>
                  </a:lnTo>
                  <a:lnTo>
                    <a:pt x="481" y="727"/>
                  </a:lnTo>
                  <a:lnTo>
                    <a:pt x="485" y="725"/>
                  </a:lnTo>
                  <a:lnTo>
                    <a:pt x="491" y="719"/>
                  </a:lnTo>
                  <a:lnTo>
                    <a:pt x="496" y="712"/>
                  </a:lnTo>
                  <a:lnTo>
                    <a:pt x="500" y="703"/>
                  </a:lnTo>
                  <a:lnTo>
                    <a:pt x="505" y="694"/>
                  </a:lnTo>
                  <a:lnTo>
                    <a:pt x="509" y="687"/>
                  </a:lnTo>
                  <a:lnTo>
                    <a:pt x="516" y="679"/>
                  </a:lnTo>
                  <a:lnTo>
                    <a:pt x="525" y="674"/>
                  </a:lnTo>
                  <a:lnTo>
                    <a:pt x="543" y="665"/>
                  </a:lnTo>
                  <a:lnTo>
                    <a:pt x="556" y="657"/>
                  </a:lnTo>
                  <a:lnTo>
                    <a:pt x="571" y="647"/>
                  </a:lnTo>
                  <a:lnTo>
                    <a:pt x="592" y="635"/>
                  </a:lnTo>
                  <a:lnTo>
                    <a:pt x="623" y="617"/>
                  </a:lnTo>
                  <a:lnTo>
                    <a:pt x="657" y="595"/>
                  </a:lnTo>
                  <a:lnTo>
                    <a:pt x="672" y="585"/>
                  </a:lnTo>
                  <a:lnTo>
                    <a:pt x="685" y="573"/>
                  </a:lnTo>
                  <a:lnTo>
                    <a:pt x="695" y="563"/>
                  </a:lnTo>
                  <a:lnTo>
                    <a:pt x="701" y="554"/>
                  </a:lnTo>
                  <a:lnTo>
                    <a:pt x="702" y="549"/>
                  </a:lnTo>
                  <a:lnTo>
                    <a:pt x="702" y="545"/>
                  </a:lnTo>
                  <a:lnTo>
                    <a:pt x="699" y="538"/>
                  </a:lnTo>
                  <a:lnTo>
                    <a:pt x="695" y="529"/>
                  </a:lnTo>
                  <a:lnTo>
                    <a:pt x="689" y="520"/>
                  </a:lnTo>
                  <a:lnTo>
                    <a:pt x="685" y="511"/>
                  </a:lnTo>
                  <a:lnTo>
                    <a:pt x="683" y="504"/>
                  </a:lnTo>
                  <a:lnTo>
                    <a:pt x="683" y="499"/>
                  </a:lnTo>
                  <a:lnTo>
                    <a:pt x="685" y="495"/>
                  </a:lnTo>
                  <a:lnTo>
                    <a:pt x="689" y="490"/>
                  </a:lnTo>
                  <a:lnTo>
                    <a:pt x="694" y="486"/>
                  </a:lnTo>
                  <a:lnTo>
                    <a:pt x="702" y="477"/>
                  </a:lnTo>
                  <a:lnTo>
                    <a:pt x="707" y="468"/>
                  </a:lnTo>
                  <a:lnTo>
                    <a:pt x="710" y="459"/>
                  </a:lnTo>
                  <a:lnTo>
                    <a:pt x="710" y="452"/>
                  </a:lnTo>
                  <a:lnTo>
                    <a:pt x="710" y="445"/>
                  </a:lnTo>
                  <a:lnTo>
                    <a:pt x="711" y="437"/>
                  </a:lnTo>
                  <a:lnTo>
                    <a:pt x="714" y="433"/>
                  </a:lnTo>
                  <a:lnTo>
                    <a:pt x="720" y="428"/>
                  </a:lnTo>
                  <a:lnTo>
                    <a:pt x="735" y="421"/>
                  </a:lnTo>
                  <a:lnTo>
                    <a:pt x="745" y="414"/>
                  </a:lnTo>
                  <a:lnTo>
                    <a:pt x="756" y="403"/>
                  </a:lnTo>
                  <a:lnTo>
                    <a:pt x="766" y="391"/>
                  </a:lnTo>
                  <a:lnTo>
                    <a:pt x="770" y="389"/>
                  </a:lnTo>
                  <a:lnTo>
                    <a:pt x="776" y="386"/>
                  </a:lnTo>
                  <a:lnTo>
                    <a:pt x="781" y="384"/>
                  </a:lnTo>
                  <a:lnTo>
                    <a:pt x="787" y="384"/>
                  </a:lnTo>
                  <a:lnTo>
                    <a:pt x="803" y="386"/>
                  </a:lnTo>
                  <a:lnTo>
                    <a:pt x="821" y="387"/>
                  </a:lnTo>
                  <a:lnTo>
                    <a:pt x="831" y="386"/>
                  </a:lnTo>
                  <a:lnTo>
                    <a:pt x="840" y="384"/>
                  </a:lnTo>
                  <a:lnTo>
                    <a:pt x="854" y="384"/>
                  </a:lnTo>
                  <a:lnTo>
                    <a:pt x="866" y="384"/>
                  </a:lnTo>
                  <a:lnTo>
                    <a:pt x="878" y="387"/>
                  </a:lnTo>
                  <a:lnTo>
                    <a:pt x="877" y="374"/>
                  </a:lnTo>
                  <a:lnTo>
                    <a:pt x="874" y="363"/>
                  </a:lnTo>
                  <a:lnTo>
                    <a:pt x="872" y="358"/>
                  </a:lnTo>
                  <a:lnTo>
                    <a:pt x="868" y="352"/>
                  </a:lnTo>
                  <a:lnTo>
                    <a:pt x="862" y="344"/>
                  </a:lnTo>
                  <a:lnTo>
                    <a:pt x="854" y="335"/>
                  </a:lnTo>
                  <a:lnTo>
                    <a:pt x="850" y="325"/>
                  </a:lnTo>
                  <a:lnTo>
                    <a:pt x="849" y="321"/>
                  </a:lnTo>
                  <a:lnTo>
                    <a:pt x="849" y="318"/>
                  </a:lnTo>
                  <a:lnTo>
                    <a:pt x="852" y="316"/>
                  </a:lnTo>
                  <a:lnTo>
                    <a:pt x="854" y="315"/>
                  </a:lnTo>
                  <a:lnTo>
                    <a:pt x="861" y="313"/>
                  </a:lnTo>
                  <a:lnTo>
                    <a:pt x="863" y="309"/>
                  </a:lnTo>
                  <a:lnTo>
                    <a:pt x="868" y="303"/>
                  </a:lnTo>
                  <a:lnTo>
                    <a:pt x="869" y="296"/>
                  </a:lnTo>
                  <a:lnTo>
                    <a:pt x="871" y="287"/>
                  </a:lnTo>
                  <a:lnTo>
                    <a:pt x="871" y="278"/>
                  </a:lnTo>
                  <a:lnTo>
                    <a:pt x="869" y="270"/>
                  </a:lnTo>
                  <a:lnTo>
                    <a:pt x="866" y="263"/>
                  </a:lnTo>
                  <a:lnTo>
                    <a:pt x="862" y="257"/>
                  </a:lnTo>
                  <a:lnTo>
                    <a:pt x="859" y="254"/>
                  </a:lnTo>
                  <a:lnTo>
                    <a:pt x="858" y="254"/>
                  </a:lnTo>
                  <a:lnTo>
                    <a:pt x="853" y="251"/>
                  </a:lnTo>
                  <a:lnTo>
                    <a:pt x="852" y="247"/>
                  </a:lnTo>
                  <a:lnTo>
                    <a:pt x="849" y="236"/>
                  </a:lnTo>
                  <a:lnTo>
                    <a:pt x="849" y="225"/>
                  </a:lnTo>
                  <a:lnTo>
                    <a:pt x="849" y="213"/>
                  </a:lnTo>
                  <a:lnTo>
                    <a:pt x="849" y="205"/>
                  </a:lnTo>
                  <a:lnTo>
                    <a:pt x="847" y="200"/>
                  </a:lnTo>
                  <a:lnTo>
                    <a:pt x="846" y="195"/>
                  </a:lnTo>
                  <a:lnTo>
                    <a:pt x="841" y="191"/>
                  </a:lnTo>
                  <a:lnTo>
                    <a:pt x="838" y="188"/>
                  </a:lnTo>
                  <a:lnTo>
                    <a:pt x="835" y="183"/>
                  </a:lnTo>
                  <a:lnTo>
                    <a:pt x="834" y="177"/>
                  </a:lnTo>
                  <a:lnTo>
                    <a:pt x="832" y="171"/>
                  </a:lnTo>
                  <a:lnTo>
                    <a:pt x="832" y="160"/>
                  </a:lnTo>
                  <a:lnTo>
                    <a:pt x="834" y="148"/>
                  </a:lnTo>
                  <a:lnTo>
                    <a:pt x="838" y="124"/>
                  </a:lnTo>
                  <a:lnTo>
                    <a:pt x="838" y="120"/>
                  </a:lnTo>
                  <a:lnTo>
                    <a:pt x="834" y="112"/>
                  </a:lnTo>
                  <a:lnTo>
                    <a:pt x="828" y="107"/>
                  </a:lnTo>
                  <a:lnTo>
                    <a:pt x="818" y="99"/>
                  </a:lnTo>
                  <a:lnTo>
                    <a:pt x="807" y="93"/>
                  </a:lnTo>
                  <a:lnTo>
                    <a:pt x="790" y="86"/>
                  </a:lnTo>
                  <a:lnTo>
                    <a:pt x="772" y="78"/>
                  </a:lnTo>
                  <a:lnTo>
                    <a:pt x="738" y="64"/>
                  </a:lnTo>
                  <a:lnTo>
                    <a:pt x="728" y="58"/>
                  </a:lnTo>
                  <a:lnTo>
                    <a:pt x="708" y="46"/>
                  </a:lnTo>
                  <a:lnTo>
                    <a:pt x="692" y="33"/>
                  </a:lnTo>
                  <a:lnTo>
                    <a:pt x="677" y="19"/>
                  </a:lnTo>
                  <a:lnTo>
                    <a:pt x="661" y="8"/>
                  </a:lnTo>
                  <a:lnTo>
                    <a:pt x="655" y="3"/>
                  </a:lnTo>
                  <a:lnTo>
                    <a:pt x="654" y="3"/>
                  </a:lnTo>
                  <a:lnTo>
                    <a:pt x="648" y="0"/>
                  </a:lnTo>
                  <a:close/>
                  <a:moveTo>
                    <a:pt x="516" y="1269"/>
                  </a:moveTo>
                  <a:lnTo>
                    <a:pt x="509" y="1270"/>
                  </a:lnTo>
                  <a:lnTo>
                    <a:pt x="502" y="1273"/>
                  </a:lnTo>
                  <a:lnTo>
                    <a:pt x="496" y="1276"/>
                  </a:lnTo>
                  <a:lnTo>
                    <a:pt x="490" y="1282"/>
                  </a:lnTo>
                  <a:lnTo>
                    <a:pt x="485" y="1288"/>
                  </a:lnTo>
                  <a:lnTo>
                    <a:pt x="481" y="1295"/>
                  </a:lnTo>
                  <a:lnTo>
                    <a:pt x="474" y="1310"/>
                  </a:lnTo>
                  <a:lnTo>
                    <a:pt x="469" y="1326"/>
                  </a:lnTo>
                  <a:lnTo>
                    <a:pt x="466" y="1341"/>
                  </a:lnTo>
                  <a:lnTo>
                    <a:pt x="466" y="1353"/>
                  </a:lnTo>
                  <a:lnTo>
                    <a:pt x="466" y="1357"/>
                  </a:lnTo>
                  <a:lnTo>
                    <a:pt x="468" y="1360"/>
                  </a:lnTo>
                  <a:lnTo>
                    <a:pt x="469" y="1362"/>
                  </a:lnTo>
                  <a:lnTo>
                    <a:pt x="474" y="1360"/>
                  </a:lnTo>
                  <a:lnTo>
                    <a:pt x="478" y="1357"/>
                  </a:lnTo>
                  <a:lnTo>
                    <a:pt x="488" y="1347"/>
                  </a:lnTo>
                  <a:lnTo>
                    <a:pt x="500" y="1332"/>
                  </a:lnTo>
                  <a:lnTo>
                    <a:pt x="512" y="1314"/>
                  </a:lnTo>
                  <a:lnTo>
                    <a:pt x="521" y="1298"/>
                  </a:lnTo>
                  <a:lnTo>
                    <a:pt x="525" y="1291"/>
                  </a:lnTo>
                  <a:lnTo>
                    <a:pt x="527" y="1283"/>
                  </a:lnTo>
                  <a:lnTo>
                    <a:pt x="527" y="1278"/>
                  </a:lnTo>
                  <a:lnTo>
                    <a:pt x="525" y="1273"/>
                  </a:lnTo>
                  <a:lnTo>
                    <a:pt x="522" y="127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31" name="Freeform: Shape 314">
              <a:extLst>
                <a:ext uri="{FF2B5EF4-FFF2-40B4-BE49-F238E27FC236}">
                  <a16:creationId xmlns:a16="http://schemas.microsoft.com/office/drawing/2014/main" id="{47A68A0A-EBA3-E948-98A0-A2E9D75B4657}"/>
                </a:ext>
              </a:extLst>
            </p:cNvPr>
            <p:cNvSpPr/>
            <p:nvPr/>
          </p:nvSpPr>
          <p:spPr>
            <a:xfrm>
              <a:off x="4701960" y="1068120"/>
              <a:ext cx="315720" cy="547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78" h="1521">
                  <a:moveTo>
                    <a:pt x="642" y="0"/>
                  </a:moveTo>
                  <a:lnTo>
                    <a:pt x="642" y="0"/>
                  </a:lnTo>
                  <a:lnTo>
                    <a:pt x="635" y="2"/>
                  </a:lnTo>
                  <a:lnTo>
                    <a:pt x="629" y="6"/>
                  </a:lnTo>
                  <a:lnTo>
                    <a:pt x="624" y="12"/>
                  </a:lnTo>
                  <a:lnTo>
                    <a:pt x="620" y="19"/>
                  </a:lnTo>
                  <a:lnTo>
                    <a:pt x="617" y="28"/>
                  </a:lnTo>
                  <a:lnTo>
                    <a:pt x="615" y="39"/>
                  </a:lnTo>
                  <a:lnTo>
                    <a:pt x="614" y="56"/>
                  </a:lnTo>
                  <a:lnTo>
                    <a:pt x="614" y="56"/>
                  </a:lnTo>
                  <a:lnTo>
                    <a:pt x="614" y="62"/>
                  </a:lnTo>
                  <a:lnTo>
                    <a:pt x="612" y="68"/>
                  </a:lnTo>
                  <a:lnTo>
                    <a:pt x="611" y="71"/>
                  </a:lnTo>
                  <a:lnTo>
                    <a:pt x="608" y="76"/>
                  </a:lnTo>
                  <a:lnTo>
                    <a:pt x="605" y="77"/>
                  </a:lnTo>
                  <a:lnTo>
                    <a:pt x="601" y="80"/>
                  </a:lnTo>
                  <a:lnTo>
                    <a:pt x="592" y="80"/>
                  </a:lnTo>
                  <a:lnTo>
                    <a:pt x="592" y="80"/>
                  </a:lnTo>
                  <a:lnTo>
                    <a:pt x="586" y="80"/>
                  </a:lnTo>
                  <a:lnTo>
                    <a:pt x="580" y="78"/>
                  </a:lnTo>
                  <a:lnTo>
                    <a:pt x="574" y="76"/>
                  </a:lnTo>
                  <a:lnTo>
                    <a:pt x="567" y="71"/>
                  </a:lnTo>
                  <a:lnTo>
                    <a:pt x="567" y="71"/>
                  </a:lnTo>
                  <a:lnTo>
                    <a:pt x="565" y="70"/>
                  </a:lnTo>
                  <a:lnTo>
                    <a:pt x="565" y="70"/>
                  </a:lnTo>
                  <a:lnTo>
                    <a:pt x="559" y="65"/>
                  </a:lnTo>
                  <a:lnTo>
                    <a:pt x="553" y="64"/>
                  </a:lnTo>
                  <a:lnTo>
                    <a:pt x="547" y="62"/>
                  </a:lnTo>
                  <a:lnTo>
                    <a:pt x="540" y="62"/>
                  </a:lnTo>
                  <a:lnTo>
                    <a:pt x="540" y="62"/>
                  </a:lnTo>
                  <a:lnTo>
                    <a:pt x="533" y="62"/>
                  </a:lnTo>
                  <a:lnTo>
                    <a:pt x="533" y="62"/>
                  </a:lnTo>
                  <a:lnTo>
                    <a:pt x="528" y="62"/>
                  </a:lnTo>
                  <a:lnTo>
                    <a:pt x="528" y="62"/>
                  </a:lnTo>
                  <a:lnTo>
                    <a:pt x="524" y="62"/>
                  </a:lnTo>
                  <a:lnTo>
                    <a:pt x="524" y="62"/>
                  </a:lnTo>
                  <a:lnTo>
                    <a:pt x="509" y="62"/>
                  </a:lnTo>
                  <a:lnTo>
                    <a:pt x="502" y="59"/>
                  </a:lnTo>
                  <a:lnTo>
                    <a:pt x="493" y="56"/>
                  </a:lnTo>
                  <a:lnTo>
                    <a:pt x="493" y="56"/>
                  </a:lnTo>
                  <a:lnTo>
                    <a:pt x="488" y="55"/>
                  </a:lnTo>
                  <a:lnTo>
                    <a:pt x="484" y="55"/>
                  </a:lnTo>
                  <a:lnTo>
                    <a:pt x="484" y="55"/>
                  </a:lnTo>
                  <a:lnTo>
                    <a:pt x="481" y="55"/>
                  </a:lnTo>
                  <a:lnTo>
                    <a:pt x="478" y="56"/>
                  </a:lnTo>
                  <a:lnTo>
                    <a:pt x="478" y="56"/>
                  </a:lnTo>
                  <a:lnTo>
                    <a:pt x="475" y="59"/>
                  </a:lnTo>
                  <a:lnTo>
                    <a:pt x="474" y="65"/>
                  </a:lnTo>
                  <a:lnTo>
                    <a:pt x="474" y="78"/>
                  </a:lnTo>
                  <a:lnTo>
                    <a:pt x="475" y="93"/>
                  </a:lnTo>
                  <a:lnTo>
                    <a:pt x="476" y="108"/>
                  </a:lnTo>
                  <a:lnTo>
                    <a:pt x="476" y="108"/>
                  </a:lnTo>
                  <a:lnTo>
                    <a:pt x="475" y="112"/>
                  </a:lnTo>
                  <a:lnTo>
                    <a:pt x="474" y="117"/>
                  </a:lnTo>
                  <a:lnTo>
                    <a:pt x="469" y="120"/>
                  </a:lnTo>
                  <a:lnTo>
                    <a:pt x="465" y="123"/>
                  </a:lnTo>
                  <a:lnTo>
                    <a:pt x="465" y="123"/>
                  </a:lnTo>
                  <a:lnTo>
                    <a:pt x="456" y="126"/>
                  </a:lnTo>
                  <a:lnTo>
                    <a:pt x="444" y="127"/>
                  </a:lnTo>
                  <a:lnTo>
                    <a:pt x="423" y="127"/>
                  </a:lnTo>
                  <a:lnTo>
                    <a:pt x="423" y="127"/>
                  </a:lnTo>
                  <a:lnTo>
                    <a:pt x="412" y="129"/>
                  </a:lnTo>
                  <a:lnTo>
                    <a:pt x="400" y="133"/>
                  </a:lnTo>
                  <a:lnTo>
                    <a:pt x="400" y="133"/>
                  </a:lnTo>
                  <a:lnTo>
                    <a:pt x="388" y="139"/>
                  </a:lnTo>
                  <a:lnTo>
                    <a:pt x="379" y="146"/>
                  </a:lnTo>
                  <a:lnTo>
                    <a:pt x="375" y="152"/>
                  </a:lnTo>
                  <a:lnTo>
                    <a:pt x="372" y="157"/>
                  </a:lnTo>
                  <a:lnTo>
                    <a:pt x="370" y="163"/>
                  </a:lnTo>
                  <a:lnTo>
                    <a:pt x="369" y="167"/>
                  </a:lnTo>
                  <a:lnTo>
                    <a:pt x="369" y="167"/>
                  </a:lnTo>
                  <a:lnTo>
                    <a:pt x="369" y="174"/>
                  </a:lnTo>
                  <a:lnTo>
                    <a:pt x="367" y="180"/>
                  </a:lnTo>
                  <a:lnTo>
                    <a:pt x="360" y="191"/>
                  </a:lnTo>
                  <a:lnTo>
                    <a:pt x="353" y="201"/>
                  </a:lnTo>
                  <a:lnTo>
                    <a:pt x="350" y="204"/>
                  </a:lnTo>
                  <a:lnTo>
                    <a:pt x="348" y="208"/>
                  </a:lnTo>
                  <a:lnTo>
                    <a:pt x="348" y="208"/>
                  </a:lnTo>
                  <a:lnTo>
                    <a:pt x="348" y="213"/>
                  </a:lnTo>
                  <a:lnTo>
                    <a:pt x="350" y="217"/>
                  </a:lnTo>
                  <a:lnTo>
                    <a:pt x="350" y="217"/>
                  </a:lnTo>
                  <a:lnTo>
                    <a:pt x="353" y="223"/>
                  </a:lnTo>
                  <a:lnTo>
                    <a:pt x="353" y="229"/>
                  </a:lnTo>
                  <a:lnTo>
                    <a:pt x="351" y="234"/>
                  </a:lnTo>
                  <a:lnTo>
                    <a:pt x="350" y="239"/>
                  </a:lnTo>
                  <a:lnTo>
                    <a:pt x="350" y="239"/>
                  </a:lnTo>
                  <a:lnTo>
                    <a:pt x="342" y="247"/>
                  </a:lnTo>
                  <a:lnTo>
                    <a:pt x="333" y="254"/>
                  </a:lnTo>
                  <a:lnTo>
                    <a:pt x="333" y="254"/>
                  </a:lnTo>
                  <a:lnTo>
                    <a:pt x="326" y="260"/>
                  </a:lnTo>
                  <a:lnTo>
                    <a:pt x="320" y="269"/>
                  </a:lnTo>
                  <a:lnTo>
                    <a:pt x="320" y="269"/>
                  </a:lnTo>
                  <a:lnTo>
                    <a:pt x="301" y="301"/>
                  </a:lnTo>
                  <a:lnTo>
                    <a:pt x="301" y="301"/>
                  </a:lnTo>
                  <a:lnTo>
                    <a:pt x="301" y="301"/>
                  </a:lnTo>
                  <a:lnTo>
                    <a:pt x="301" y="301"/>
                  </a:lnTo>
                  <a:lnTo>
                    <a:pt x="296" y="309"/>
                  </a:lnTo>
                  <a:lnTo>
                    <a:pt x="296" y="309"/>
                  </a:lnTo>
                  <a:lnTo>
                    <a:pt x="293" y="313"/>
                  </a:lnTo>
                  <a:lnTo>
                    <a:pt x="292" y="319"/>
                  </a:lnTo>
                  <a:lnTo>
                    <a:pt x="293" y="331"/>
                  </a:lnTo>
                  <a:lnTo>
                    <a:pt x="293" y="331"/>
                  </a:lnTo>
                  <a:lnTo>
                    <a:pt x="292" y="335"/>
                  </a:lnTo>
                  <a:lnTo>
                    <a:pt x="290" y="340"/>
                  </a:lnTo>
                  <a:lnTo>
                    <a:pt x="288" y="344"/>
                  </a:lnTo>
                  <a:lnTo>
                    <a:pt x="283" y="349"/>
                  </a:lnTo>
                  <a:lnTo>
                    <a:pt x="283" y="349"/>
                  </a:lnTo>
                  <a:lnTo>
                    <a:pt x="274" y="353"/>
                  </a:lnTo>
                  <a:lnTo>
                    <a:pt x="274" y="353"/>
                  </a:lnTo>
                  <a:lnTo>
                    <a:pt x="274" y="353"/>
                  </a:lnTo>
                  <a:lnTo>
                    <a:pt x="265" y="355"/>
                  </a:lnTo>
                  <a:lnTo>
                    <a:pt x="256" y="356"/>
                  </a:lnTo>
                  <a:lnTo>
                    <a:pt x="256" y="356"/>
                  </a:lnTo>
                  <a:lnTo>
                    <a:pt x="242" y="358"/>
                  </a:lnTo>
                  <a:lnTo>
                    <a:pt x="236" y="358"/>
                  </a:lnTo>
                  <a:lnTo>
                    <a:pt x="230" y="360"/>
                  </a:lnTo>
                  <a:lnTo>
                    <a:pt x="230" y="360"/>
                  </a:lnTo>
                  <a:lnTo>
                    <a:pt x="229" y="362"/>
                  </a:lnTo>
                  <a:lnTo>
                    <a:pt x="229" y="362"/>
                  </a:lnTo>
                  <a:lnTo>
                    <a:pt x="226" y="366"/>
                  </a:lnTo>
                  <a:lnTo>
                    <a:pt x="224" y="371"/>
                  </a:lnTo>
                  <a:lnTo>
                    <a:pt x="224" y="383"/>
                  </a:lnTo>
                  <a:lnTo>
                    <a:pt x="226" y="399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25"/>
                  </a:lnTo>
                  <a:lnTo>
                    <a:pt x="226" y="425"/>
                  </a:lnTo>
                  <a:lnTo>
                    <a:pt x="223" y="442"/>
                  </a:lnTo>
                  <a:lnTo>
                    <a:pt x="223" y="442"/>
                  </a:lnTo>
                  <a:lnTo>
                    <a:pt x="215" y="458"/>
                  </a:lnTo>
                  <a:lnTo>
                    <a:pt x="206" y="476"/>
                  </a:lnTo>
                  <a:lnTo>
                    <a:pt x="196" y="492"/>
                  </a:lnTo>
                  <a:lnTo>
                    <a:pt x="184" y="508"/>
                  </a:lnTo>
                  <a:lnTo>
                    <a:pt x="184" y="508"/>
                  </a:lnTo>
                  <a:lnTo>
                    <a:pt x="178" y="515"/>
                  </a:lnTo>
                  <a:lnTo>
                    <a:pt x="178" y="515"/>
                  </a:lnTo>
                  <a:lnTo>
                    <a:pt x="172" y="524"/>
                  </a:lnTo>
                  <a:lnTo>
                    <a:pt x="172" y="524"/>
                  </a:lnTo>
                  <a:lnTo>
                    <a:pt x="171" y="532"/>
                  </a:lnTo>
                  <a:lnTo>
                    <a:pt x="172" y="538"/>
                  </a:lnTo>
                  <a:lnTo>
                    <a:pt x="174" y="542"/>
                  </a:lnTo>
                  <a:lnTo>
                    <a:pt x="178" y="545"/>
                  </a:lnTo>
                  <a:lnTo>
                    <a:pt x="187" y="549"/>
                  </a:lnTo>
                  <a:lnTo>
                    <a:pt x="196" y="552"/>
                  </a:lnTo>
                  <a:lnTo>
                    <a:pt x="196" y="552"/>
                  </a:lnTo>
                  <a:lnTo>
                    <a:pt x="199" y="555"/>
                  </a:lnTo>
                  <a:lnTo>
                    <a:pt x="202" y="561"/>
                  </a:lnTo>
                  <a:lnTo>
                    <a:pt x="202" y="561"/>
                  </a:lnTo>
                  <a:lnTo>
                    <a:pt x="203" y="566"/>
                  </a:lnTo>
                  <a:lnTo>
                    <a:pt x="202" y="572"/>
                  </a:lnTo>
                  <a:lnTo>
                    <a:pt x="202" y="572"/>
                  </a:lnTo>
                  <a:lnTo>
                    <a:pt x="200" y="582"/>
                  </a:lnTo>
                  <a:lnTo>
                    <a:pt x="196" y="592"/>
                  </a:lnTo>
                  <a:lnTo>
                    <a:pt x="196" y="592"/>
                  </a:lnTo>
                  <a:lnTo>
                    <a:pt x="192" y="598"/>
                  </a:lnTo>
                  <a:lnTo>
                    <a:pt x="187" y="601"/>
                  </a:lnTo>
                  <a:lnTo>
                    <a:pt x="183" y="603"/>
                  </a:lnTo>
                  <a:lnTo>
                    <a:pt x="178" y="604"/>
                  </a:lnTo>
                  <a:lnTo>
                    <a:pt x="178" y="604"/>
                  </a:lnTo>
                  <a:lnTo>
                    <a:pt x="169" y="603"/>
                  </a:lnTo>
                  <a:lnTo>
                    <a:pt x="162" y="601"/>
                  </a:lnTo>
                  <a:lnTo>
                    <a:pt x="149" y="597"/>
                  </a:lnTo>
                  <a:lnTo>
                    <a:pt x="149" y="597"/>
                  </a:lnTo>
                  <a:lnTo>
                    <a:pt x="144" y="595"/>
                  </a:lnTo>
                  <a:lnTo>
                    <a:pt x="144" y="595"/>
                  </a:lnTo>
                  <a:lnTo>
                    <a:pt x="138" y="597"/>
                  </a:lnTo>
                  <a:lnTo>
                    <a:pt x="132" y="598"/>
                  </a:lnTo>
                  <a:lnTo>
                    <a:pt x="118" y="604"/>
                  </a:lnTo>
                  <a:lnTo>
                    <a:pt x="118" y="604"/>
                  </a:lnTo>
                  <a:lnTo>
                    <a:pt x="107" y="612"/>
                  </a:lnTo>
                  <a:lnTo>
                    <a:pt x="97" y="620"/>
                  </a:lnTo>
                  <a:lnTo>
                    <a:pt x="87" y="631"/>
                  </a:lnTo>
                  <a:lnTo>
                    <a:pt x="78" y="643"/>
                  </a:lnTo>
                  <a:lnTo>
                    <a:pt x="78" y="643"/>
                  </a:lnTo>
                  <a:lnTo>
                    <a:pt x="72" y="654"/>
                  </a:lnTo>
                  <a:lnTo>
                    <a:pt x="67" y="665"/>
                  </a:lnTo>
                  <a:lnTo>
                    <a:pt x="67" y="665"/>
                  </a:lnTo>
                  <a:lnTo>
                    <a:pt x="66" y="675"/>
                  </a:lnTo>
                  <a:lnTo>
                    <a:pt x="65" y="685"/>
                  </a:lnTo>
                  <a:lnTo>
                    <a:pt x="66" y="694"/>
                  </a:lnTo>
                  <a:lnTo>
                    <a:pt x="67" y="703"/>
                  </a:lnTo>
                  <a:lnTo>
                    <a:pt x="67" y="703"/>
                  </a:lnTo>
                  <a:lnTo>
                    <a:pt x="72" y="713"/>
                  </a:lnTo>
                  <a:lnTo>
                    <a:pt x="72" y="713"/>
                  </a:lnTo>
                  <a:lnTo>
                    <a:pt x="72" y="719"/>
                  </a:lnTo>
                  <a:lnTo>
                    <a:pt x="72" y="727"/>
                  </a:lnTo>
                  <a:lnTo>
                    <a:pt x="67" y="743"/>
                  </a:lnTo>
                  <a:lnTo>
                    <a:pt x="66" y="752"/>
                  </a:lnTo>
                  <a:lnTo>
                    <a:pt x="65" y="761"/>
                  </a:lnTo>
                  <a:lnTo>
                    <a:pt x="67" y="772"/>
                  </a:lnTo>
                  <a:lnTo>
                    <a:pt x="72" y="784"/>
                  </a:lnTo>
                  <a:lnTo>
                    <a:pt x="72" y="784"/>
                  </a:lnTo>
                  <a:lnTo>
                    <a:pt x="72" y="784"/>
                  </a:lnTo>
                  <a:lnTo>
                    <a:pt x="72" y="784"/>
                  </a:lnTo>
                  <a:lnTo>
                    <a:pt x="75" y="792"/>
                  </a:lnTo>
                  <a:lnTo>
                    <a:pt x="76" y="799"/>
                  </a:lnTo>
                  <a:lnTo>
                    <a:pt x="78" y="806"/>
                  </a:lnTo>
                  <a:lnTo>
                    <a:pt x="76" y="812"/>
                  </a:lnTo>
                  <a:lnTo>
                    <a:pt x="74" y="823"/>
                  </a:lnTo>
                  <a:lnTo>
                    <a:pt x="71" y="832"/>
                  </a:lnTo>
                  <a:lnTo>
                    <a:pt x="71" y="832"/>
                  </a:lnTo>
                  <a:lnTo>
                    <a:pt x="67" y="840"/>
                  </a:lnTo>
                  <a:lnTo>
                    <a:pt x="67" y="851"/>
                  </a:lnTo>
                  <a:lnTo>
                    <a:pt x="67" y="851"/>
                  </a:lnTo>
                  <a:lnTo>
                    <a:pt x="69" y="855"/>
                  </a:lnTo>
                  <a:lnTo>
                    <a:pt x="71" y="860"/>
                  </a:lnTo>
                  <a:lnTo>
                    <a:pt x="76" y="866"/>
                  </a:lnTo>
                  <a:lnTo>
                    <a:pt x="84" y="871"/>
                  </a:lnTo>
                  <a:lnTo>
                    <a:pt x="91" y="876"/>
                  </a:lnTo>
                  <a:lnTo>
                    <a:pt x="100" y="880"/>
                  </a:lnTo>
                  <a:lnTo>
                    <a:pt x="106" y="886"/>
                  </a:lnTo>
                  <a:lnTo>
                    <a:pt x="112" y="892"/>
                  </a:lnTo>
                  <a:lnTo>
                    <a:pt x="113" y="897"/>
                  </a:lnTo>
                  <a:lnTo>
                    <a:pt x="115" y="901"/>
                  </a:lnTo>
                  <a:lnTo>
                    <a:pt x="115" y="901"/>
                  </a:lnTo>
                  <a:lnTo>
                    <a:pt x="115" y="910"/>
                  </a:lnTo>
                  <a:lnTo>
                    <a:pt x="115" y="910"/>
                  </a:lnTo>
                  <a:lnTo>
                    <a:pt x="115" y="910"/>
                  </a:lnTo>
                  <a:lnTo>
                    <a:pt x="115" y="910"/>
                  </a:lnTo>
                  <a:lnTo>
                    <a:pt x="115" y="910"/>
                  </a:lnTo>
                  <a:lnTo>
                    <a:pt x="115" y="910"/>
                  </a:lnTo>
                  <a:lnTo>
                    <a:pt x="115" y="917"/>
                  </a:lnTo>
                  <a:lnTo>
                    <a:pt x="112" y="923"/>
                  </a:lnTo>
                  <a:lnTo>
                    <a:pt x="112" y="923"/>
                  </a:lnTo>
                  <a:lnTo>
                    <a:pt x="112" y="923"/>
                  </a:lnTo>
                  <a:lnTo>
                    <a:pt x="112" y="923"/>
                  </a:lnTo>
                  <a:lnTo>
                    <a:pt x="112" y="923"/>
                  </a:lnTo>
                  <a:lnTo>
                    <a:pt x="112" y="923"/>
                  </a:lnTo>
                  <a:lnTo>
                    <a:pt x="107" y="930"/>
                  </a:lnTo>
                  <a:lnTo>
                    <a:pt x="101" y="935"/>
                  </a:lnTo>
                  <a:lnTo>
                    <a:pt x="96" y="936"/>
                  </a:lnTo>
                  <a:lnTo>
                    <a:pt x="88" y="938"/>
                  </a:lnTo>
                  <a:lnTo>
                    <a:pt x="88" y="938"/>
                  </a:lnTo>
                  <a:lnTo>
                    <a:pt x="85" y="938"/>
                  </a:lnTo>
                  <a:lnTo>
                    <a:pt x="82" y="941"/>
                  </a:lnTo>
                  <a:lnTo>
                    <a:pt x="81" y="942"/>
                  </a:lnTo>
                  <a:lnTo>
                    <a:pt x="79" y="945"/>
                  </a:lnTo>
                  <a:lnTo>
                    <a:pt x="79" y="953"/>
                  </a:lnTo>
                  <a:lnTo>
                    <a:pt x="82" y="960"/>
                  </a:lnTo>
                  <a:lnTo>
                    <a:pt x="82" y="960"/>
                  </a:lnTo>
                  <a:lnTo>
                    <a:pt x="85" y="967"/>
                  </a:lnTo>
                  <a:lnTo>
                    <a:pt x="91" y="972"/>
                  </a:lnTo>
                  <a:lnTo>
                    <a:pt x="91" y="972"/>
                  </a:lnTo>
                  <a:lnTo>
                    <a:pt x="96" y="975"/>
                  </a:lnTo>
                  <a:lnTo>
                    <a:pt x="96" y="975"/>
                  </a:lnTo>
                  <a:lnTo>
                    <a:pt x="99" y="981"/>
                  </a:lnTo>
                  <a:lnTo>
                    <a:pt x="100" y="988"/>
                  </a:lnTo>
                  <a:lnTo>
                    <a:pt x="100" y="997"/>
                  </a:lnTo>
                  <a:lnTo>
                    <a:pt x="100" y="1007"/>
                  </a:lnTo>
                  <a:lnTo>
                    <a:pt x="99" y="1025"/>
                  </a:lnTo>
                  <a:lnTo>
                    <a:pt x="97" y="1032"/>
                  </a:lnTo>
                  <a:lnTo>
                    <a:pt x="94" y="1038"/>
                  </a:lnTo>
                  <a:lnTo>
                    <a:pt x="94" y="1038"/>
                  </a:lnTo>
                  <a:lnTo>
                    <a:pt x="93" y="1041"/>
                  </a:lnTo>
                  <a:lnTo>
                    <a:pt x="90" y="1043"/>
                  </a:lnTo>
                  <a:lnTo>
                    <a:pt x="81" y="1044"/>
                  </a:lnTo>
                  <a:lnTo>
                    <a:pt x="81" y="1044"/>
                  </a:lnTo>
                  <a:lnTo>
                    <a:pt x="81" y="1044"/>
                  </a:lnTo>
                  <a:lnTo>
                    <a:pt x="81" y="1044"/>
                  </a:lnTo>
                  <a:lnTo>
                    <a:pt x="81" y="1044"/>
                  </a:lnTo>
                  <a:lnTo>
                    <a:pt x="81" y="1044"/>
                  </a:lnTo>
                  <a:lnTo>
                    <a:pt x="62" y="1046"/>
                  </a:lnTo>
                  <a:lnTo>
                    <a:pt x="53" y="1047"/>
                  </a:lnTo>
                  <a:lnTo>
                    <a:pt x="50" y="1049"/>
                  </a:lnTo>
                  <a:lnTo>
                    <a:pt x="48" y="1050"/>
                  </a:lnTo>
                  <a:lnTo>
                    <a:pt x="48" y="1050"/>
                  </a:lnTo>
                  <a:lnTo>
                    <a:pt x="48" y="1050"/>
                  </a:lnTo>
                  <a:lnTo>
                    <a:pt x="48" y="1050"/>
                  </a:lnTo>
                  <a:lnTo>
                    <a:pt x="48" y="1050"/>
                  </a:lnTo>
                  <a:lnTo>
                    <a:pt x="48" y="1055"/>
                  </a:lnTo>
                  <a:lnTo>
                    <a:pt x="48" y="1055"/>
                  </a:lnTo>
                  <a:lnTo>
                    <a:pt x="48" y="1060"/>
                  </a:lnTo>
                  <a:lnTo>
                    <a:pt x="48" y="1060"/>
                  </a:lnTo>
                  <a:lnTo>
                    <a:pt x="48" y="1068"/>
                  </a:lnTo>
                  <a:lnTo>
                    <a:pt x="47" y="1077"/>
                  </a:lnTo>
                  <a:lnTo>
                    <a:pt x="41" y="1096"/>
                  </a:lnTo>
                  <a:lnTo>
                    <a:pt x="41" y="1096"/>
                  </a:lnTo>
                  <a:lnTo>
                    <a:pt x="40" y="1105"/>
                  </a:lnTo>
                  <a:lnTo>
                    <a:pt x="38" y="1112"/>
                  </a:lnTo>
                  <a:lnTo>
                    <a:pt x="38" y="1112"/>
                  </a:lnTo>
                  <a:lnTo>
                    <a:pt x="37" y="1131"/>
                  </a:lnTo>
                  <a:lnTo>
                    <a:pt x="35" y="1143"/>
                  </a:lnTo>
                  <a:lnTo>
                    <a:pt x="32" y="1153"/>
                  </a:lnTo>
                  <a:lnTo>
                    <a:pt x="32" y="1153"/>
                  </a:lnTo>
                  <a:lnTo>
                    <a:pt x="29" y="1159"/>
                  </a:lnTo>
                  <a:lnTo>
                    <a:pt x="26" y="1159"/>
                  </a:lnTo>
                  <a:lnTo>
                    <a:pt x="25" y="1161"/>
                  </a:lnTo>
                  <a:lnTo>
                    <a:pt x="25" y="1161"/>
                  </a:lnTo>
                  <a:lnTo>
                    <a:pt x="22" y="1159"/>
                  </a:lnTo>
                  <a:lnTo>
                    <a:pt x="22" y="1159"/>
                  </a:lnTo>
                  <a:lnTo>
                    <a:pt x="22" y="1159"/>
                  </a:lnTo>
                  <a:lnTo>
                    <a:pt x="22" y="1159"/>
                  </a:lnTo>
                  <a:lnTo>
                    <a:pt x="17" y="1156"/>
                  </a:lnTo>
                  <a:lnTo>
                    <a:pt x="17" y="1156"/>
                  </a:lnTo>
                  <a:lnTo>
                    <a:pt x="17" y="1156"/>
                  </a:lnTo>
                  <a:lnTo>
                    <a:pt x="17" y="1156"/>
                  </a:lnTo>
                  <a:lnTo>
                    <a:pt x="17" y="1156"/>
                  </a:lnTo>
                  <a:lnTo>
                    <a:pt x="17" y="1156"/>
                  </a:lnTo>
                  <a:lnTo>
                    <a:pt x="16" y="1156"/>
                  </a:lnTo>
                  <a:lnTo>
                    <a:pt x="16" y="1156"/>
                  </a:lnTo>
                  <a:lnTo>
                    <a:pt x="16" y="1156"/>
                  </a:lnTo>
                  <a:lnTo>
                    <a:pt x="16" y="1156"/>
                  </a:lnTo>
                  <a:lnTo>
                    <a:pt x="7" y="1155"/>
                  </a:lnTo>
                  <a:lnTo>
                    <a:pt x="7" y="1155"/>
                  </a:lnTo>
                  <a:lnTo>
                    <a:pt x="0" y="1156"/>
                  </a:lnTo>
                  <a:lnTo>
                    <a:pt x="0" y="1156"/>
                  </a:lnTo>
                  <a:lnTo>
                    <a:pt x="0" y="1162"/>
                  </a:lnTo>
                  <a:lnTo>
                    <a:pt x="0" y="1162"/>
                  </a:lnTo>
                  <a:lnTo>
                    <a:pt x="0" y="1173"/>
                  </a:lnTo>
                  <a:lnTo>
                    <a:pt x="0" y="1181"/>
                  </a:lnTo>
                  <a:lnTo>
                    <a:pt x="3" y="1192"/>
                  </a:lnTo>
                  <a:lnTo>
                    <a:pt x="6" y="1201"/>
                  </a:lnTo>
                  <a:lnTo>
                    <a:pt x="10" y="1210"/>
                  </a:lnTo>
                  <a:lnTo>
                    <a:pt x="16" y="1218"/>
                  </a:lnTo>
                  <a:lnTo>
                    <a:pt x="22" y="1226"/>
                  </a:lnTo>
                  <a:lnTo>
                    <a:pt x="31" y="1233"/>
                  </a:lnTo>
                  <a:lnTo>
                    <a:pt x="31" y="1233"/>
                  </a:lnTo>
                  <a:lnTo>
                    <a:pt x="37" y="1241"/>
                  </a:lnTo>
                  <a:lnTo>
                    <a:pt x="41" y="1249"/>
                  </a:lnTo>
                  <a:lnTo>
                    <a:pt x="42" y="1258"/>
                  </a:lnTo>
                  <a:lnTo>
                    <a:pt x="44" y="1267"/>
                  </a:lnTo>
                  <a:lnTo>
                    <a:pt x="45" y="1278"/>
                  </a:lnTo>
                  <a:lnTo>
                    <a:pt x="47" y="1286"/>
                  </a:lnTo>
                  <a:lnTo>
                    <a:pt x="50" y="1297"/>
                  </a:lnTo>
                  <a:lnTo>
                    <a:pt x="56" y="1307"/>
                  </a:lnTo>
                  <a:lnTo>
                    <a:pt x="56" y="1307"/>
                  </a:lnTo>
                  <a:lnTo>
                    <a:pt x="62" y="1316"/>
                  </a:lnTo>
                  <a:lnTo>
                    <a:pt x="66" y="1325"/>
                  </a:lnTo>
                  <a:lnTo>
                    <a:pt x="72" y="1341"/>
                  </a:lnTo>
                  <a:lnTo>
                    <a:pt x="75" y="1348"/>
                  </a:lnTo>
                  <a:lnTo>
                    <a:pt x="79" y="1356"/>
                  </a:lnTo>
                  <a:lnTo>
                    <a:pt x="84" y="1363"/>
                  </a:lnTo>
                  <a:lnTo>
                    <a:pt x="91" y="1370"/>
                  </a:lnTo>
                  <a:lnTo>
                    <a:pt x="91" y="1370"/>
                  </a:lnTo>
                  <a:lnTo>
                    <a:pt x="99" y="1376"/>
                  </a:lnTo>
                  <a:lnTo>
                    <a:pt x="103" y="1382"/>
                  </a:lnTo>
                  <a:lnTo>
                    <a:pt x="107" y="1388"/>
                  </a:lnTo>
                  <a:lnTo>
                    <a:pt x="110" y="1394"/>
                  </a:lnTo>
                  <a:lnTo>
                    <a:pt x="110" y="1400"/>
                  </a:lnTo>
                  <a:lnTo>
                    <a:pt x="110" y="1407"/>
                  </a:lnTo>
                  <a:lnTo>
                    <a:pt x="109" y="1415"/>
                  </a:lnTo>
                  <a:lnTo>
                    <a:pt x="106" y="1424"/>
                  </a:lnTo>
                  <a:lnTo>
                    <a:pt x="106" y="1424"/>
                  </a:lnTo>
                  <a:lnTo>
                    <a:pt x="103" y="1431"/>
                  </a:lnTo>
                  <a:lnTo>
                    <a:pt x="104" y="1437"/>
                  </a:lnTo>
                  <a:lnTo>
                    <a:pt x="107" y="1440"/>
                  </a:lnTo>
                  <a:lnTo>
                    <a:pt x="112" y="1443"/>
                  </a:lnTo>
                  <a:lnTo>
                    <a:pt x="121" y="1447"/>
                  </a:lnTo>
                  <a:lnTo>
                    <a:pt x="124" y="1450"/>
                  </a:lnTo>
                  <a:lnTo>
                    <a:pt x="125" y="1456"/>
                  </a:lnTo>
                  <a:lnTo>
                    <a:pt x="125" y="1456"/>
                  </a:lnTo>
                  <a:lnTo>
                    <a:pt x="125" y="1469"/>
                  </a:lnTo>
                  <a:lnTo>
                    <a:pt x="124" y="1486"/>
                  </a:lnTo>
                  <a:lnTo>
                    <a:pt x="124" y="1502"/>
                  </a:lnTo>
                  <a:lnTo>
                    <a:pt x="124" y="1509"/>
                  </a:lnTo>
                  <a:lnTo>
                    <a:pt x="127" y="1515"/>
                  </a:lnTo>
                  <a:lnTo>
                    <a:pt x="127" y="1515"/>
                  </a:lnTo>
                  <a:lnTo>
                    <a:pt x="128" y="1518"/>
                  </a:lnTo>
                  <a:lnTo>
                    <a:pt x="131" y="1520"/>
                  </a:lnTo>
                  <a:lnTo>
                    <a:pt x="137" y="1521"/>
                  </a:lnTo>
                  <a:lnTo>
                    <a:pt x="137" y="1521"/>
                  </a:lnTo>
                  <a:lnTo>
                    <a:pt x="144" y="1520"/>
                  </a:lnTo>
                  <a:lnTo>
                    <a:pt x="153" y="1518"/>
                  </a:lnTo>
                  <a:lnTo>
                    <a:pt x="166" y="1515"/>
                  </a:lnTo>
                  <a:lnTo>
                    <a:pt x="181" y="1514"/>
                  </a:lnTo>
                  <a:lnTo>
                    <a:pt x="181" y="1514"/>
                  </a:lnTo>
                  <a:lnTo>
                    <a:pt x="192" y="1512"/>
                  </a:lnTo>
                  <a:lnTo>
                    <a:pt x="199" y="1509"/>
                  </a:lnTo>
                  <a:lnTo>
                    <a:pt x="205" y="1505"/>
                  </a:lnTo>
                  <a:lnTo>
                    <a:pt x="206" y="1501"/>
                  </a:lnTo>
                  <a:lnTo>
                    <a:pt x="208" y="1493"/>
                  </a:lnTo>
                  <a:lnTo>
                    <a:pt x="208" y="1487"/>
                  </a:lnTo>
                  <a:lnTo>
                    <a:pt x="208" y="1472"/>
                  </a:lnTo>
                  <a:lnTo>
                    <a:pt x="208" y="1472"/>
                  </a:lnTo>
                  <a:lnTo>
                    <a:pt x="209" y="1467"/>
                  </a:lnTo>
                  <a:lnTo>
                    <a:pt x="211" y="1462"/>
                  </a:lnTo>
                  <a:lnTo>
                    <a:pt x="214" y="1459"/>
                  </a:lnTo>
                  <a:lnTo>
                    <a:pt x="217" y="1458"/>
                  </a:lnTo>
                  <a:lnTo>
                    <a:pt x="224" y="1455"/>
                  </a:lnTo>
                  <a:lnTo>
                    <a:pt x="227" y="1453"/>
                  </a:lnTo>
                  <a:lnTo>
                    <a:pt x="230" y="1449"/>
                  </a:lnTo>
                  <a:lnTo>
                    <a:pt x="230" y="1449"/>
                  </a:lnTo>
                  <a:lnTo>
                    <a:pt x="233" y="1444"/>
                  </a:lnTo>
                  <a:lnTo>
                    <a:pt x="239" y="1441"/>
                  </a:lnTo>
                  <a:lnTo>
                    <a:pt x="248" y="1438"/>
                  </a:lnTo>
                  <a:lnTo>
                    <a:pt x="258" y="1438"/>
                  </a:lnTo>
                  <a:lnTo>
                    <a:pt x="258" y="1438"/>
                  </a:lnTo>
                  <a:lnTo>
                    <a:pt x="273" y="1440"/>
                  </a:lnTo>
                  <a:lnTo>
                    <a:pt x="288" y="1444"/>
                  </a:lnTo>
                  <a:lnTo>
                    <a:pt x="288" y="1444"/>
                  </a:lnTo>
                  <a:lnTo>
                    <a:pt x="295" y="1446"/>
                  </a:lnTo>
                  <a:lnTo>
                    <a:pt x="301" y="1447"/>
                  </a:lnTo>
                  <a:lnTo>
                    <a:pt x="301" y="1447"/>
                  </a:lnTo>
                  <a:lnTo>
                    <a:pt x="307" y="1446"/>
                  </a:lnTo>
                  <a:lnTo>
                    <a:pt x="311" y="1444"/>
                  </a:lnTo>
                  <a:lnTo>
                    <a:pt x="316" y="1441"/>
                  </a:lnTo>
                  <a:lnTo>
                    <a:pt x="320" y="1437"/>
                  </a:lnTo>
                  <a:lnTo>
                    <a:pt x="324" y="1425"/>
                  </a:lnTo>
                  <a:lnTo>
                    <a:pt x="329" y="1412"/>
                  </a:lnTo>
                  <a:lnTo>
                    <a:pt x="329" y="1412"/>
                  </a:lnTo>
                  <a:lnTo>
                    <a:pt x="330" y="1404"/>
                  </a:lnTo>
                  <a:lnTo>
                    <a:pt x="332" y="1403"/>
                  </a:lnTo>
                  <a:lnTo>
                    <a:pt x="333" y="1402"/>
                  </a:lnTo>
                  <a:lnTo>
                    <a:pt x="333" y="1402"/>
                  </a:lnTo>
                  <a:lnTo>
                    <a:pt x="336" y="1403"/>
                  </a:lnTo>
                  <a:lnTo>
                    <a:pt x="339" y="1404"/>
                  </a:lnTo>
                  <a:lnTo>
                    <a:pt x="344" y="1410"/>
                  </a:lnTo>
                  <a:lnTo>
                    <a:pt x="350" y="1418"/>
                  </a:lnTo>
                  <a:lnTo>
                    <a:pt x="354" y="1422"/>
                  </a:lnTo>
                  <a:lnTo>
                    <a:pt x="354" y="1422"/>
                  </a:lnTo>
                  <a:lnTo>
                    <a:pt x="355" y="1422"/>
                  </a:lnTo>
                  <a:lnTo>
                    <a:pt x="355" y="1422"/>
                  </a:lnTo>
                  <a:lnTo>
                    <a:pt x="358" y="1421"/>
                  </a:lnTo>
                  <a:lnTo>
                    <a:pt x="363" y="1416"/>
                  </a:lnTo>
                  <a:lnTo>
                    <a:pt x="373" y="1399"/>
                  </a:lnTo>
                  <a:lnTo>
                    <a:pt x="384" y="1376"/>
                  </a:lnTo>
                  <a:lnTo>
                    <a:pt x="392" y="1356"/>
                  </a:lnTo>
                  <a:lnTo>
                    <a:pt x="392" y="1356"/>
                  </a:lnTo>
                  <a:lnTo>
                    <a:pt x="395" y="1347"/>
                  </a:lnTo>
                  <a:lnTo>
                    <a:pt x="397" y="1341"/>
                  </a:lnTo>
                  <a:lnTo>
                    <a:pt x="397" y="1338"/>
                  </a:lnTo>
                  <a:lnTo>
                    <a:pt x="394" y="1337"/>
                  </a:lnTo>
                  <a:lnTo>
                    <a:pt x="394" y="1337"/>
                  </a:lnTo>
                  <a:lnTo>
                    <a:pt x="391" y="1338"/>
                  </a:lnTo>
                  <a:lnTo>
                    <a:pt x="385" y="1342"/>
                  </a:lnTo>
                  <a:lnTo>
                    <a:pt x="369" y="1360"/>
                  </a:lnTo>
                  <a:lnTo>
                    <a:pt x="369" y="1360"/>
                  </a:lnTo>
                  <a:lnTo>
                    <a:pt x="363" y="1365"/>
                  </a:lnTo>
                  <a:lnTo>
                    <a:pt x="358" y="1368"/>
                  </a:lnTo>
                  <a:lnTo>
                    <a:pt x="358" y="1368"/>
                  </a:lnTo>
                  <a:lnTo>
                    <a:pt x="357" y="1366"/>
                  </a:lnTo>
                  <a:lnTo>
                    <a:pt x="355" y="1365"/>
                  </a:lnTo>
                  <a:lnTo>
                    <a:pt x="354" y="1360"/>
                  </a:lnTo>
                  <a:lnTo>
                    <a:pt x="355" y="1354"/>
                  </a:lnTo>
                  <a:lnTo>
                    <a:pt x="357" y="1345"/>
                  </a:lnTo>
                  <a:lnTo>
                    <a:pt x="361" y="1326"/>
                  </a:lnTo>
                  <a:lnTo>
                    <a:pt x="367" y="1310"/>
                  </a:lnTo>
                  <a:lnTo>
                    <a:pt x="367" y="1310"/>
                  </a:lnTo>
                  <a:lnTo>
                    <a:pt x="370" y="1301"/>
                  </a:lnTo>
                  <a:lnTo>
                    <a:pt x="372" y="1288"/>
                  </a:lnTo>
                  <a:lnTo>
                    <a:pt x="375" y="1258"/>
                  </a:lnTo>
                  <a:lnTo>
                    <a:pt x="376" y="1229"/>
                  </a:lnTo>
                  <a:lnTo>
                    <a:pt x="379" y="1211"/>
                  </a:lnTo>
                  <a:lnTo>
                    <a:pt x="379" y="1211"/>
                  </a:lnTo>
                  <a:lnTo>
                    <a:pt x="382" y="1199"/>
                  </a:lnTo>
                  <a:lnTo>
                    <a:pt x="385" y="1192"/>
                  </a:lnTo>
                  <a:lnTo>
                    <a:pt x="388" y="1186"/>
                  </a:lnTo>
                  <a:lnTo>
                    <a:pt x="394" y="1180"/>
                  </a:lnTo>
                  <a:lnTo>
                    <a:pt x="400" y="1176"/>
                  </a:lnTo>
                  <a:lnTo>
                    <a:pt x="409" y="1171"/>
                  </a:lnTo>
                  <a:lnTo>
                    <a:pt x="418" y="1168"/>
                  </a:lnTo>
                  <a:lnTo>
                    <a:pt x="418" y="1168"/>
                  </a:lnTo>
                  <a:lnTo>
                    <a:pt x="429" y="1164"/>
                  </a:lnTo>
                  <a:lnTo>
                    <a:pt x="441" y="1158"/>
                  </a:lnTo>
                  <a:lnTo>
                    <a:pt x="453" y="1150"/>
                  </a:lnTo>
                  <a:lnTo>
                    <a:pt x="463" y="1142"/>
                  </a:lnTo>
                  <a:lnTo>
                    <a:pt x="472" y="1133"/>
                  </a:lnTo>
                  <a:lnTo>
                    <a:pt x="478" y="1124"/>
                  </a:lnTo>
                  <a:lnTo>
                    <a:pt x="483" y="1115"/>
                  </a:lnTo>
                  <a:lnTo>
                    <a:pt x="483" y="1112"/>
                  </a:lnTo>
                  <a:lnTo>
                    <a:pt x="483" y="1108"/>
                  </a:lnTo>
                  <a:lnTo>
                    <a:pt x="483" y="1108"/>
                  </a:lnTo>
                  <a:lnTo>
                    <a:pt x="481" y="1105"/>
                  </a:lnTo>
                  <a:lnTo>
                    <a:pt x="483" y="1102"/>
                  </a:lnTo>
                  <a:lnTo>
                    <a:pt x="485" y="1094"/>
                  </a:lnTo>
                  <a:lnTo>
                    <a:pt x="493" y="1087"/>
                  </a:lnTo>
                  <a:lnTo>
                    <a:pt x="500" y="1080"/>
                  </a:lnTo>
                  <a:lnTo>
                    <a:pt x="516" y="1065"/>
                  </a:lnTo>
                  <a:lnTo>
                    <a:pt x="521" y="1057"/>
                  </a:lnTo>
                  <a:lnTo>
                    <a:pt x="522" y="1055"/>
                  </a:lnTo>
                  <a:lnTo>
                    <a:pt x="524" y="1052"/>
                  </a:lnTo>
                  <a:lnTo>
                    <a:pt x="524" y="1052"/>
                  </a:lnTo>
                  <a:lnTo>
                    <a:pt x="521" y="1044"/>
                  </a:lnTo>
                  <a:lnTo>
                    <a:pt x="515" y="1034"/>
                  </a:lnTo>
                  <a:lnTo>
                    <a:pt x="506" y="1024"/>
                  </a:lnTo>
                  <a:lnTo>
                    <a:pt x="496" y="1012"/>
                  </a:lnTo>
                  <a:lnTo>
                    <a:pt x="474" y="991"/>
                  </a:lnTo>
                  <a:lnTo>
                    <a:pt x="457" y="976"/>
                  </a:lnTo>
                  <a:lnTo>
                    <a:pt x="457" y="976"/>
                  </a:lnTo>
                  <a:lnTo>
                    <a:pt x="450" y="973"/>
                  </a:lnTo>
                  <a:lnTo>
                    <a:pt x="441" y="972"/>
                  </a:lnTo>
                  <a:lnTo>
                    <a:pt x="425" y="970"/>
                  </a:lnTo>
                  <a:lnTo>
                    <a:pt x="412" y="969"/>
                  </a:lnTo>
                  <a:lnTo>
                    <a:pt x="407" y="967"/>
                  </a:lnTo>
                  <a:lnTo>
                    <a:pt x="407" y="966"/>
                  </a:lnTo>
                  <a:lnTo>
                    <a:pt x="407" y="963"/>
                  </a:lnTo>
                  <a:lnTo>
                    <a:pt x="407" y="963"/>
                  </a:lnTo>
                  <a:lnTo>
                    <a:pt x="407" y="957"/>
                  </a:lnTo>
                  <a:lnTo>
                    <a:pt x="407" y="950"/>
                  </a:lnTo>
                  <a:lnTo>
                    <a:pt x="406" y="927"/>
                  </a:lnTo>
                  <a:lnTo>
                    <a:pt x="398" y="885"/>
                  </a:lnTo>
                  <a:lnTo>
                    <a:pt x="398" y="885"/>
                  </a:lnTo>
                  <a:lnTo>
                    <a:pt x="398" y="876"/>
                  </a:lnTo>
                  <a:lnTo>
                    <a:pt x="401" y="867"/>
                  </a:lnTo>
                  <a:lnTo>
                    <a:pt x="404" y="858"/>
                  </a:lnTo>
                  <a:lnTo>
                    <a:pt x="410" y="849"/>
                  </a:lnTo>
                  <a:lnTo>
                    <a:pt x="420" y="832"/>
                  </a:lnTo>
                  <a:lnTo>
                    <a:pt x="423" y="824"/>
                  </a:lnTo>
                  <a:lnTo>
                    <a:pt x="425" y="815"/>
                  </a:lnTo>
                  <a:lnTo>
                    <a:pt x="425" y="815"/>
                  </a:lnTo>
                  <a:lnTo>
                    <a:pt x="425" y="799"/>
                  </a:lnTo>
                  <a:lnTo>
                    <a:pt x="426" y="783"/>
                  </a:lnTo>
                  <a:lnTo>
                    <a:pt x="428" y="775"/>
                  </a:lnTo>
                  <a:lnTo>
                    <a:pt x="432" y="769"/>
                  </a:lnTo>
                  <a:lnTo>
                    <a:pt x="437" y="765"/>
                  </a:lnTo>
                  <a:lnTo>
                    <a:pt x="443" y="761"/>
                  </a:lnTo>
                  <a:lnTo>
                    <a:pt x="443" y="761"/>
                  </a:lnTo>
                  <a:lnTo>
                    <a:pt x="449" y="758"/>
                  </a:lnTo>
                  <a:lnTo>
                    <a:pt x="453" y="753"/>
                  </a:lnTo>
                  <a:lnTo>
                    <a:pt x="457" y="744"/>
                  </a:lnTo>
                  <a:lnTo>
                    <a:pt x="460" y="740"/>
                  </a:lnTo>
                  <a:lnTo>
                    <a:pt x="463" y="736"/>
                  </a:lnTo>
                  <a:lnTo>
                    <a:pt x="469" y="731"/>
                  </a:lnTo>
                  <a:lnTo>
                    <a:pt x="476" y="728"/>
                  </a:lnTo>
                  <a:lnTo>
                    <a:pt x="476" y="728"/>
                  </a:lnTo>
                  <a:lnTo>
                    <a:pt x="481" y="727"/>
                  </a:lnTo>
                  <a:lnTo>
                    <a:pt x="485" y="725"/>
                  </a:lnTo>
                  <a:lnTo>
                    <a:pt x="491" y="719"/>
                  </a:lnTo>
                  <a:lnTo>
                    <a:pt x="496" y="712"/>
                  </a:lnTo>
                  <a:lnTo>
                    <a:pt x="500" y="703"/>
                  </a:lnTo>
                  <a:lnTo>
                    <a:pt x="505" y="694"/>
                  </a:lnTo>
                  <a:lnTo>
                    <a:pt x="509" y="687"/>
                  </a:lnTo>
                  <a:lnTo>
                    <a:pt x="516" y="679"/>
                  </a:lnTo>
                  <a:lnTo>
                    <a:pt x="525" y="674"/>
                  </a:lnTo>
                  <a:lnTo>
                    <a:pt x="525" y="674"/>
                  </a:lnTo>
                  <a:lnTo>
                    <a:pt x="543" y="665"/>
                  </a:lnTo>
                  <a:lnTo>
                    <a:pt x="556" y="657"/>
                  </a:lnTo>
                  <a:lnTo>
                    <a:pt x="571" y="647"/>
                  </a:lnTo>
                  <a:lnTo>
                    <a:pt x="592" y="635"/>
                  </a:lnTo>
                  <a:lnTo>
                    <a:pt x="592" y="635"/>
                  </a:lnTo>
                  <a:lnTo>
                    <a:pt x="623" y="617"/>
                  </a:lnTo>
                  <a:lnTo>
                    <a:pt x="657" y="595"/>
                  </a:lnTo>
                  <a:lnTo>
                    <a:pt x="672" y="585"/>
                  </a:lnTo>
                  <a:lnTo>
                    <a:pt x="685" y="573"/>
                  </a:lnTo>
                  <a:lnTo>
                    <a:pt x="695" y="563"/>
                  </a:lnTo>
                  <a:lnTo>
                    <a:pt x="701" y="554"/>
                  </a:lnTo>
                  <a:lnTo>
                    <a:pt x="701" y="554"/>
                  </a:lnTo>
                  <a:lnTo>
                    <a:pt x="702" y="549"/>
                  </a:lnTo>
                  <a:lnTo>
                    <a:pt x="702" y="545"/>
                  </a:lnTo>
                  <a:lnTo>
                    <a:pt x="699" y="538"/>
                  </a:lnTo>
                  <a:lnTo>
                    <a:pt x="695" y="529"/>
                  </a:lnTo>
                  <a:lnTo>
                    <a:pt x="689" y="520"/>
                  </a:lnTo>
                  <a:lnTo>
                    <a:pt x="685" y="511"/>
                  </a:lnTo>
                  <a:lnTo>
                    <a:pt x="683" y="504"/>
                  </a:lnTo>
                  <a:lnTo>
                    <a:pt x="683" y="499"/>
                  </a:lnTo>
                  <a:lnTo>
                    <a:pt x="685" y="495"/>
                  </a:lnTo>
                  <a:lnTo>
                    <a:pt x="689" y="490"/>
                  </a:lnTo>
                  <a:lnTo>
                    <a:pt x="694" y="486"/>
                  </a:lnTo>
                  <a:lnTo>
                    <a:pt x="694" y="486"/>
                  </a:lnTo>
                  <a:lnTo>
                    <a:pt x="702" y="477"/>
                  </a:lnTo>
                  <a:lnTo>
                    <a:pt x="707" y="468"/>
                  </a:lnTo>
                  <a:lnTo>
                    <a:pt x="710" y="459"/>
                  </a:lnTo>
                  <a:lnTo>
                    <a:pt x="710" y="452"/>
                  </a:lnTo>
                  <a:lnTo>
                    <a:pt x="710" y="445"/>
                  </a:lnTo>
                  <a:lnTo>
                    <a:pt x="711" y="437"/>
                  </a:lnTo>
                  <a:lnTo>
                    <a:pt x="714" y="433"/>
                  </a:lnTo>
                  <a:lnTo>
                    <a:pt x="720" y="428"/>
                  </a:lnTo>
                  <a:lnTo>
                    <a:pt x="720" y="428"/>
                  </a:lnTo>
                  <a:lnTo>
                    <a:pt x="735" y="421"/>
                  </a:lnTo>
                  <a:lnTo>
                    <a:pt x="745" y="414"/>
                  </a:lnTo>
                  <a:lnTo>
                    <a:pt x="756" y="403"/>
                  </a:lnTo>
                  <a:lnTo>
                    <a:pt x="766" y="391"/>
                  </a:lnTo>
                  <a:lnTo>
                    <a:pt x="766" y="391"/>
                  </a:lnTo>
                  <a:lnTo>
                    <a:pt x="770" y="389"/>
                  </a:lnTo>
                  <a:lnTo>
                    <a:pt x="776" y="386"/>
                  </a:lnTo>
                  <a:lnTo>
                    <a:pt x="781" y="384"/>
                  </a:lnTo>
                  <a:lnTo>
                    <a:pt x="787" y="384"/>
                  </a:lnTo>
                  <a:lnTo>
                    <a:pt x="787" y="384"/>
                  </a:lnTo>
                  <a:lnTo>
                    <a:pt x="803" y="386"/>
                  </a:lnTo>
                  <a:lnTo>
                    <a:pt x="803" y="386"/>
                  </a:lnTo>
                  <a:lnTo>
                    <a:pt x="821" y="387"/>
                  </a:lnTo>
                  <a:lnTo>
                    <a:pt x="821" y="387"/>
                  </a:lnTo>
                  <a:lnTo>
                    <a:pt x="831" y="386"/>
                  </a:lnTo>
                  <a:lnTo>
                    <a:pt x="840" y="384"/>
                  </a:lnTo>
                  <a:lnTo>
                    <a:pt x="840" y="384"/>
                  </a:lnTo>
                  <a:lnTo>
                    <a:pt x="854" y="384"/>
                  </a:lnTo>
                  <a:lnTo>
                    <a:pt x="854" y="384"/>
                  </a:lnTo>
                  <a:lnTo>
                    <a:pt x="866" y="384"/>
                  </a:lnTo>
                  <a:lnTo>
                    <a:pt x="878" y="387"/>
                  </a:lnTo>
                  <a:lnTo>
                    <a:pt x="878" y="387"/>
                  </a:lnTo>
                  <a:lnTo>
                    <a:pt x="877" y="374"/>
                  </a:lnTo>
                  <a:lnTo>
                    <a:pt x="874" y="363"/>
                  </a:lnTo>
                  <a:lnTo>
                    <a:pt x="874" y="363"/>
                  </a:lnTo>
                  <a:lnTo>
                    <a:pt x="872" y="358"/>
                  </a:lnTo>
                  <a:lnTo>
                    <a:pt x="872" y="358"/>
                  </a:lnTo>
                  <a:lnTo>
                    <a:pt x="868" y="352"/>
                  </a:lnTo>
                  <a:lnTo>
                    <a:pt x="868" y="352"/>
                  </a:lnTo>
                  <a:lnTo>
                    <a:pt x="862" y="344"/>
                  </a:lnTo>
                  <a:lnTo>
                    <a:pt x="854" y="335"/>
                  </a:lnTo>
                  <a:lnTo>
                    <a:pt x="850" y="325"/>
                  </a:lnTo>
                  <a:lnTo>
                    <a:pt x="849" y="321"/>
                  </a:lnTo>
                  <a:lnTo>
                    <a:pt x="849" y="318"/>
                  </a:lnTo>
                  <a:lnTo>
                    <a:pt x="849" y="318"/>
                  </a:lnTo>
                  <a:lnTo>
                    <a:pt x="852" y="316"/>
                  </a:lnTo>
                  <a:lnTo>
                    <a:pt x="854" y="315"/>
                  </a:lnTo>
                  <a:lnTo>
                    <a:pt x="854" y="315"/>
                  </a:lnTo>
                  <a:lnTo>
                    <a:pt x="861" y="313"/>
                  </a:lnTo>
                  <a:lnTo>
                    <a:pt x="863" y="309"/>
                  </a:lnTo>
                  <a:lnTo>
                    <a:pt x="868" y="303"/>
                  </a:lnTo>
                  <a:lnTo>
                    <a:pt x="869" y="296"/>
                  </a:lnTo>
                  <a:lnTo>
                    <a:pt x="871" y="287"/>
                  </a:lnTo>
                  <a:lnTo>
                    <a:pt x="871" y="278"/>
                  </a:lnTo>
                  <a:lnTo>
                    <a:pt x="869" y="270"/>
                  </a:lnTo>
                  <a:lnTo>
                    <a:pt x="866" y="263"/>
                  </a:lnTo>
                  <a:lnTo>
                    <a:pt x="866" y="263"/>
                  </a:lnTo>
                  <a:lnTo>
                    <a:pt x="862" y="257"/>
                  </a:lnTo>
                  <a:lnTo>
                    <a:pt x="862" y="257"/>
                  </a:lnTo>
                  <a:lnTo>
                    <a:pt x="859" y="254"/>
                  </a:lnTo>
                  <a:lnTo>
                    <a:pt x="859" y="254"/>
                  </a:lnTo>
                  <a:lnTo>
                    <a:pt x="858" y="254"/>
                  </a:lnTo>
                  <a:lnTo>
                    <a:pt x="858" y="254"/>
                  </a:lnTo>
                  <a:lnTo>
                    <a:pt x="853" y="251"/>
                  </a:lnTo>
                  <a:lnTo>
                    <a:pt x="852" y="247"/>
                  </a:lnTo>
                  <a:lnTo>
                    <a:pt x="849" y="236"/>
                  </a:lnTo>
                  <a:lnTo>
                    <a:pt x="849" y="225"/>
                  </a:lnTo>
                  <a:lnTo>
                    <a:pt x="849" y="213"/>
                  </a:lnTo>
                  <a:lnTo>
                    <a:pt x="849" y="213"/>
                  </a:lnTo>
                  <a:lnTo>
                    <a:pt x="849" y="205"/>
                  </a:lnTo>
                  <a:lnTo>
                    <a:pt x="847" y="200"/>
                  </a:lnTo>
                  <a:lnTo>
                    <a:pt x="846" y="195"/>
                  </a:lnTo>
                  <a:lnTo>
                    <a:pt x="841" y="191"/>
                  </a:lnTo>
                  <a:lnTo>
                    <a:pt x="841" y="191"/>
                  </a:lnTo>
                  <a:lnTo>
                    <a:pt x="838" y="188"/>
                  </a:lnTo>
                  <a:lnTo>
                    <a:pt x="835" y="183"/>
                  </a:lnTo>
                  <a:lnTo>
                    <a:pt x="834" y="177"/>
                  </a:lnTo>
                  <a:lnTo>
                    <a:pt x="832" y="171"/>
                  </a:lnTo>
                  <a:lnTo>
                    <a:pt x="832" y="171"/>
                  </a:lnTo>
                  <a:lnTo>
                    <a:pt x="832" y="160"/>
                  </a:lnTo>
                  <a:lnTo>
                    <a:pt x="834" y="148"/>
                  </a:lnTo>
                  <a:lnTo>
                    <a:pt x="838" y="124"/>
                  </a:lnTo>
                  <a:lnTo>
                    <a:pt x="838" y="124"/>
                  </a:lnTo>
                  <a:lnTo>
                    <a:pt x="838" y="120"/>
                  </a:lnTo>
                  <a:lnTo>
                    <a:pt x="838" y="120"/>
                  </a:lnTo>
                  <a:lnTo>
                    <a:pt x="834" y="112"/>
                  </a:lnTo>
                  <a:lnTo>
                    <a:pt x="828" y="107"/>
                  </a:lnTo>
                  <a:lnTo>
                    <a:pt x="818" y="99"/>
                  </a:lnTo>
                  <a:lnTo>
                    <a:pt x="807" y="93"/>
                  </a:lnTo>
                  <a:lnTo>
                    <a:pt x="807" y="93"/>
                  </a:lnTo>
                  <a:lnTo>
                    <a:pt x="790" y="86"/>
                  </a:lnTo>
                  <a:lnTo>
                    <a:pt x="772" y="78"/>
                  </a:lnTo>
                  <a:lnTo>
                    <a:pt x="738" y="64"/>
                  </a:lnTo>
                  <a:lnTo>
                    <a:pt x="738" y="64"/>
                  </a:lnTo>
                  <a:lnTo>
                    <a:pt x="728" y="58"/>
                  </a:lnTo>
                  <a:lnTo>
                    <a:pt x="728" y="58"/>
                  </a:lnTo>
                  <a:lnTo>
                    <a:pt x="708" y="46"/>
                  </a:lnTo>
                  <a:lnTo>
                    <a:pt x="692" y="33"/>
                  </a:lnTo>
                  <a:lnTo>
                    <a:pt x="677" y="19"/>
                  </a:lnTo>
                  <a:lnTo>
                    <a:pt x="661" y="8"/>
                  </a:lnTo>
                  <a:lnTo>
                    <a:pt x="661" y="8"/>
                  </a:lnTo>
                  <a:lnTo>
                    <a:pt x="661" y="8"/>
                  </a:lnTo>
                  <a:lnTo>
                    <a:pt x="661" y="8"/>
                  </a:lnTo>
                  <a:lnTo>
                    <a:pt x="655" y="3"/>
                  </a:lnTo>
                  <a:lnTo>
                    <a:pt x="655" y="3"/>
                  </a:lnTo>
                  <a:lnTo>
                    <a:pt x="654" y="3"/>
                  </a:lnTo>
                  <a:lnTo>
                    <a:pt x="654" y="3"/>
                  </a:lnTo>
                  <a:lnTo>
                    <a:pt x="648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32" name="Freeform: Shape 315">
              <a:extLst>
                <a:ext uri="{FF2B5EF4-FFF2-40B4-BE49-F238E27FC236}">
                  <a16:creationId xmlns:a16="http://schemas.microsoft.com/office/drawing/2014/main" id="{2B486CB2-6C82-E94E-9B9B-5115AD2347F2}"/>
                </a:ext>
              </a:extLst>
            </p:cNvPr>
            <p:cNvSpPr/>
            <p:nvPr/>
          </p:nvSpPr>
          <p:spPr>
            <a:xfrm>
              <a:off x="4869720" y="1524960"/>
              <a:ext cx="21600" cy="33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1" h="93">
                  <a:moveTo>
                    <a:pt x="50" y="0"/>
                  </a:move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3" y="1"/>
                  </a:lnTo>
                  <a:lnTo>
                    <a:pt x="36" y="4"/>
                  </a:lnTo>
                  <a:lnTo>
                    <a:pt x="30" y="7"/>
                  </a:lnTo>
                  <a:lnTo>
                    <a:pt x="24" y="13"/>
                  </a:lnTo>
                  <a:lnTo>
                    <a:pt x="19" y="19"/>
                  </a:lnTo>
                  <a:lnTo>
                    <a:pt x="15" y="26"/>
                  </a:lnTo>
                  <a:lnTo>
                    <a:pt x="8" y="41"/>
                  </a:lnTo>
                  <a:lnTo>
                    <a:pt x="3" y="57"/>
                  </a:lnTo>
                  <a:lnTo>
                    <a:pt x="0" y="72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2" y="91"/>
                  </a:lnTo>
                  <a:lnTo>
                    <a:pt x="2" y="91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8" y="91"/>
                  </a:lnTo>
                  <a:lnTo>
                    <a:pt x="12" y="88"/>
                  </a:lnTo>
                  <a:lnTo>
                    <a:pt x="22" y="78"/>
                  </a:lnTo>
                  <a:lnTo>
                    <a:pt x="34" y="63"/>
                  </a:lnTo>
                  <a:lnTo>
                    <a:pt x="46" y="45"/>
                  </a:lnTo>
                  <a:lnTo>
                    <a:pt x="46" y="45"/>
                  </a:lnTo>
                  <a:lnTo>
                    <a:pt x="55" y="29"/>
                  </a:lnTo>
                  <a:lnTo>
                    <a:pt x="59" y="22"/>
                  </a:lnTo>
                  <a:lnTo>
                    <a:pt x="61" y="14"/>
                  </a:lnTo>
                  <a:lnTo>
                    <a:pt x="61" y="9"/>
                  </a:lnTo>
                  <a:lnTo>
                    <a:pt x="59" y="4"/>
                  </a:lnTo>
                  <a:lnTo>
                    <a:pt x="56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33" name="Freeform: Shape 316">
              <a:extLst>
                <a:ext uri="{FF2B5EF4-FFF2-40B4-BE49-F238E27FC236}">
                  <a16:creationId xmlns:a16="http://schemas.microsoft.com/office/drawing/2014/main" id="{E3448BA6-D801-DD40-A3CF-8D7C8229DB3D}"/>
                </a:ext>
              </a:extLst>
            </p:cNvPr>
            <p:cNvSpPr/>
            <p:nvPr/>
          </p:nvSpPr>
          <p:spPr>
            <a:xfrm>
              <a:off x="4964400" y="1458000"/>
              <a:ext cx="152640" cy="75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25" h="211">
                  <a:moveTo>
                    <a:pt x="285" y="0"/>
                  </a:moveTo>
                  <a:lnTo>
                    <a:pt x="270" y="0"/>
                  </a:lnTo>
                  <a:lnTo>
                    <a:pt x="236" y="6"/>
                  </a:lnTo>
                  <a:lnTo>
                    <a:pt x="198" y="8"/>
                  </a:lnTo>
                  <a:lnTo>
                    <a:pt x="179" y="11"/>
                  </a:lnTo>
                  <a:lnTo>
                    <a:pt x="162" y="16"/>
                  </a:lnTo>
                  <a:lnTo>
                    <a:pt x="149" y="20"/>
                  </a:lnTo>
                  <a:lnTo>
                    <a:pt x="143" y="23"/>
                  </a:lnTo>
                  <a:lnTo>
                    <a:pt x="139" y="26"/>
                  </a:lnTo>
                  <a:lnTo>
                    <a:pt x="132" y="32"/>
                  </a:lnTo>
                  <a:lnTo>
                    <a:pt x="123" y="38"/>
                  </a:lnTo>
                  <a:lnTo>
                    <a:pt x="103" y="47"/>
                  </a:lnTo>
                  <a:lnTo>
                    <a:pt x="98" y="51"/>
                  </a:lnTo>
                  <a:lnTo>
                    <a:pt x="93" y="56"/>
                  </a:lnTo>
                  <a:lnTo>
                    <a:pt x="92" y="59"/>
                  </a:lnTo>
                  <a:lnTo>
                    <a:pt x="92" y="62"/>
                  </a:lnTo>
                  <a:lnTo>
                    <a:pt x="93" y="64"/>
                  </a:lnTo>
                  <a:lnTo>
                    <a:pt x="96" y="67"/>
                  </a:lnTo>
                  <a:lnTo>
                    <a:pt x="102" y="73"/>
                  </a:lnTo>
                  <a:lnTo>
                    <a:pt x="105" y="78"/>
                  </a:lnTo>
                  <a:lnTo>
                    <a:pt x="106" y="84"/>
                  </a:lnTo>
                  <a:lnTo>
                    <a:pt x="106" y="88"/>
                  </a:lnTo>
                  <a:lnTo>
                    <a:pt x="105" y="93"/>
                  </a:lnTo>
                  <a:lnTo>
                    <a:pt x="106" y="98"/>
                  </a:lnTo>
                  <a:lnTo>
                    <a:pt x="108" y="104"/>
                  </a:lnTo>
                  <a:lnTo>
                    <a:pt x="111" y="112"/>
                  </a:lnTo>
                  <a:lnTo>
                    <a:pt x="120" y="122"/>
                  </a:lnTo>
                  <a:lnTo>
                    <a:pt x="127" y="131"/>
                  </a:lnTo>
                  <a:lnTo>
                    <a:pt x="134" y="135"/>
                  </a:lnTo>
                  <a:lnTo>
                    <a:pt x="145" y="137"/>
                  </a:lnTo>
                  <a:lnTo>
                    <a:pt x="154" y="135"/>
                  </a:lnTo>
                  <a:lnTo>
                    <a:pt x="161" y="135"/>
                  </a:lnTo>
                  <a:lnTo>
                    <a:pt x="167" y="135"/>
                  </a:lnTo>
                  <a:lnTo>
                    <a:pt x="171" y="137"/>
                  </a:lnTo>
                  <a:lnTo>
                    <a:pt x="174" y="140"/>
                  </a:lnTo>
                  <a:lnTo>
                    <a:pt x="177" y="143"/>
                  </a:lnTo>
                  <a:lnTo>
                    <a:pt x="177" y="147"/>
                  </a:lnTo>
                  <a:lnTo>
                    <a:pt x="176" y="152"/>
                  </a:lnTo>
                  <a:lnTo>
                    <a:pt x="173" y="158"/>
                  </a:lnTo>
                  <a:lnTo>
                    <a:pt x="167" y="163"/>
                  </a:lnTo>
                  <a:lnTo>
                    <a:pt x="167" y="165"/>
                  </a:lnTo>
                  <a:lnTo>
                    <a:pt x="196" y="163"/>
                  </a:lnTo>
                  <a:lnTo>
                    <a:pt x="222" y="162"/>
                  </a:lnTo>
                  <a:lnTo>
                    <a:pt x="223" y="162"/>
                  </a:lnTo>
                  <a:lnTo>
                    <a:pt x="227" y="162"/>
                  </a:lnTo>
                  <a:lnTo>
                    <a:pt x="238" y="162"/>
                  </a:lnTo>
                  <a:lnTo>
                    <a:pt x="242" y="163"/>
                  </a:lnTo>
                  <a:lnTo>
                    <a:pt x="261" y="178"/>
                  </a:lnTo>
                  <a:lnTo>
                    <a:pt x="276" y="189"/>
                  </a:lnTo>
                  <a:lnTo>
                    <a:pt x="291" y="197"/>
                  </a:lnTo>
                  <a:lnTo>
                    <a:pt x="303" y="203"/>
                  </a:lnTo>
                  <a:lnTo>
                    <a:pt x="312" y="206"/>
                  </a:lnTo>
                  <a:lnTo>
                    <a:pt x="313" y="206"/>
                  </a:lnTo>
                  <a:lnTo>
                    <a:pt x="323" y="205"/>
                  </a:lnTo>
                  <a:lnTo>
                    <a:pt x="343" y="206"/>
                  </a:lnTo>
                  <a:lnTo>
                    <a:pt x="366" y="208"/>
                  </a:lnTo>
                  <a:lnTo>
                    <a:pt x="381" y="211"/>
                  </a:lnTo>
                  <a:lnTo>
                    <a:pt x="379" y="205"/>
                  </a:lnTo>
                  <a:lnTo>
                    <a:pt x="379" y="199"/>
                  </a:lnTo>
                  <a:lnTo>
                    <a:pt x="381" y="195"/>
                  </a:lnTo>
                  <a:lnTo>
                    <a:pt x="384" y="190"/>
                  </a:lnTo>
                  <a:lnTo>
                    <a:pt x="391" y="186"/>
                  </a:lnTo>
                  <a:lnTo>
                    <a:pt x="400" y="181"/>
                  </a:lnTo>
                  <a:lnTo>
                    <a:pt x="403" y="180"/>
                  </a:lnTo>
                  <a:lnTo>
                    <a:pt x="405" y="177"/>
                  </a:lnTo>
                  <a:lnTo>
                    <a:pt x="405" y="172"/>
                  </a:lnTo>
                  <a:lnTo>
                    <a:pt x="402" y="166"/>
                  </a:lnTo>
                  <a:lnTo>
                    <a:pt x="393" y="153"/>
                  </a:lnTo>
                  <a:lnTo>
                    <a:pt x="390" y="147"/>
                  </a:lnTo>
                  <a:lnTo>
                    <a:pt x="388" y="141"/>
                  </a:lnTo>
                  <a:lnTo>
                    <a:pt x="387" y="130"/>
                  </a:lnTo>
                  <a:lnTo>
                    <a:pt x="385" y="116"/>
                  </a:lnTo>
                  <a:lnTo>
                    <a:pt x="382" y="101"/>
                  </a:lnTo>
                  <a:lnTo>
                    <a:pt x="381" y="96"/>
                  </a:lnTo>
                  <a:lnTo>
                    <a:pt x="382" y="88"/>
                  </a:lnTo>
                  <a:lnTo>
                    <a:pt x="382" y="84"/>
                  </a:lnTo>
                  <a:lnTo>
                    <a:pt x="385" y="79"/>
                  </a:lnTo>
                  <a:lnTo>
                    <a:pt x="394" y="69"/>
                  </a:lnTo>
                  <a:lnTo>
                    <a:pt x="400" y="62"/>
                  </a:lnTo>
                  <a:lnTo>
                    <a:pt x="405" y="53"/>
                  </a:lnTo>
                  <a:lnTo>
                    <a:pt x="406" y="51"/>
                  </a:lnTo>
                  <a:lnTo>
                    <a:pt x="411" y="44"/>
                  </a:lnTo>
                  <a:lnTo>
                    <a:pt x="416" y="38"/>
                  </a:lnTo>
                  <a:lnTo>
                    <a:pt x="421" y="33"/>
                  </a:lnTo>
                  <a:lnTo>
                    <a:pt x="424" y="28"/>
                  </a:lnTo>
                  <a:lnTo>
                    <a:pt x="425" y="23"/>
                  </a:lnTo>
                  <a:lnTo>
                    <a:pt x="425" y="19"/>
                  </a:lnTo>
                  <a:lnTo>
                    <a:pt x="424" y="14"/>
                  </a:lnTo>
                  <a:lnTo>
                    <a:pt x="421" y="8"/>
                  </a:lnTo>
                  <a:lnTo>
                    <a:pt x="419" y="7"/>
                  </a:lnTo>
                  <a:lnTo>
                    <a:pt x="413" y="10"/>
                  </a:lnTo>
                  <a:lnTo>
                    <a:pt x="405" y="14"/>
                  </a:lnTo>
                  <a:lnTo>
                    <a:pt x="399" y="14"/>
                  </a:lnTo>
                  <a:lnTo>
                    <a:pt x="391" y="16"/>
                  </a:lnTo>
                  <a:lnTo>
                    <a:pt x="379" y="14"/>
                  </a:lnTo>
                  <a:lnTo>
                    <a:pt x="366" y="13"/>
                  </a:lnTo>
                  <a:lnTo>
                    <a:pt x="340" y="7"/>
                  </a:lnTo>
                  <a:lnTo>
                    <a:pt x="312" y="1"/>
                  </a:lnTo>
                  <a:lnTo>
                    <a:pt x="297" y="0"/>
                  </a:lnTo>
                  <a:close/>
                  <a:moveTo>
                    <a:pt x="50" y="64"/>
                  </a:moveTo>
                  <a:lnTo>
                    <a:pt x="38" y="66"/>
                  </a:lnTo>
                  <a:lnTo>
                    <a:pt x="27" y="69"/>
                  </a:lnTo>
                  <a:lnTo>
                    <a:pt x="24" y="70"/>
                  </a:lnTo>
                  <a:lnTo>
                    <a:pt x="21" y="73"/>
                  </a:lnTo>
                  <a:lnTo>
                    <a:pt x="21" y="75"/>
                  </a:lnTo>
                  <a:lnTo>
                    <a:pt x="22" y="78"/>
                  </a:lnTo>
                  <a:lnTo>
                    <a:pt x="27" y="82"/>
                  </a:lnTo>
                  <a:lnTo>
                    <a:pt x="33" y="84"/>
                  </a:lnTo>
                  <a:lnTo>
                    <a:pt x="38" y="85"/>
                  </a:lnTo>
                  <a:lnTo>
                    <a:pt x="44" y="85"/>
                  </a:lnTo>
                  <a:lnTo>
                    <a:pt x="50" y="85"/>
                  </a:lnTo>
                  <a:lnTo>
                    <a:pt x="58" y="82"/>
                  </a:lnTo>
                  <a:lnTo>
                    <a:pt x="64" y="79"/>
                  </a:lnTo>
                  <a:lnTo>
                    <a:pt x="68" y="73"/>
                  </a:lnTo>
                  <a:lnTo>
                    <a:pt x="68" y="70"/>
                  </a:lnTo>
                  <a:lnTo>
                    <a:pt x="68" y="69"/>
                  </a:lnTo>
                  <a:lnTo>
                    <a:pt x="65" y="66"/>
                  </a:lnTo>
                  <a:lnTo>
                    <a:pt x="59" y="64"/>
                  </a:lnTo>
                  <a:close/>
                  <a:moveTo>
                    <a:pt x="62" y="100"/>
                  </a:moveTo>
                  <a:lnTo>
                    <a:pt x="50" y="100"/>
                  </a:lnTo>
                  <a:lnTo>
                    <a:pt x="37" y="103"/>
                  </a:lnTo>
                  <a:lnTo>
                    <a:pt x="30" y="106"/>
                  </a:lnTo>
                  <a:lnTo>
                    <a:pt x="24" y="109"/>
                  </a:lnTo>
                  <a:lnTo>
                    <a:pt x="19" y="113"/>
                  </a:lnTo>
                  <a:lnTo>
                    <a:pt x="15" y="118"/>
                  </a:lnTo>
                  <a:lnTo>
                    <a:pt x="7" y="128"/>
                  </a:lnTo>
                  <a:lnTo>
                    <a:pt x="3" y="138"/>
                  </a:lnTo>
                  <a:lnTo>
                    <a:pt x="0" y="149"/>
                  </a:lnTo>
                  <a:lnTo>
                    <a:pt x="2" y="158"/>
                  </a:lnTo>
                  <a:lnTo>
                    <a:pt x="3" y="163"/>
                  </a:lnTo>
                  <a:lnTo>
                    <a:pt x="6" y="165"/>
                  </a:lnTo>
                  <a:lnTo>
                    <a:pt x="7" y="165"/>
                  </a:lnTo>
                  <a:lnTo>
                    <a:pt x="16" y="163"/>
                  </a:lnTo>
                  <a:lnTo>
                    <a:pt x="25" y="159"/>
                  </a:lnTo>
                  <a:lnTo>
                    <a:pt x="37" y="152"/>
                  </a:lnTo>
                  <a:lnTo>
                    <a:pt x="47" y="144"/>
                  </a:lnTo>
                  <a:lnTo>
                    <a:pt x="68" y="130"/>
                  </a:lnTo>
                  <a:lnTo>
                    <a:pt x="81" y="118"/>
                  </a:lnTo>
                  <a:lnTo>
                    <a:pt x="84" y="113"/>
                  </a:lnTo>
                  <a:lnTo>
                    <a:pt x="84" y="110"/>
                  </a:lnTo>
                  <a:lnTo>
                    <a:pt x="84" y="107"/>
                  </a:lnTo>
                  <a:lnTo>
                    <a:pt x="83" y="106"/>
                  </a:lnTo>
                  <a:lnTo>
                    <a:pt x="78" y="103"/>
                  </a:lnTo>
                  <a:lnTo>
                    <a:pt x="74" y="101"/>
                  </a:lnTo>
                  <a:lnTo>
                    <a:pt x="69" y="10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34" name="Freeform: Shape 317">
              <a:extLst>
                <a:ext uri="{FF2B5EF4-FFF2-40B4-BE49-F238E27FC236}">
                  <a16:creationId xmlns:a16="http://schemas.microsoft.com/office/drawing/2014/main" id="{A9E3ACE5-F628-4248-8F90-48027EA684F6}"/>
                </a:ext>
              </a:extLst>
            </p:cNvPr>
            <p:cNvSpPr/>
            <p:nvPr/>
          </p:nvSpPr>
          <p:spPr>
            <a:xfrm>
              <a:off x="4997520" y="1458000"/>
              <a:ext cx="119520" cy="75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33" h="211">
                  <a:moveTo>
                    <a:pt x="193" y="0"/>
                  </a:moveTo>
                  <a:lnTo>
                    <a:pt x="193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44" y="6"/>
                  </a:lnTo>
                  <a:lnTo>
                    <a:pt x="106" y="8"/>
                  </a:lnTo>
                  <a:lnTo>
                    <a:pt x="87" y="11"/>
                  </a:lnTo>
                  <a:lnTo>
                    <a:pt x="70" y="16"/>
                  </a:lnTo>
                  <a:lnTo>
                    <a:pt x="57" y="20"/>
                  </a:lnTo>
                  <a:lnTo>
                    <a:pt x="51" y="23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40" y="32"/>
                  </a:lnTo>
                  <a:lnTo>
                    <a:pt x="31" y="38"/>
                  </a:lnTo>
                  <a:lnTo>
                    <a:pt x="11" y="47"/>
                  </a:lnTo>
                  <a:lnTo>
                    <a:pt x="6" y="51"/>
                  </a:lnTo>
                  <a:lnTo>
                    <a:pt x="1" y="56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1" y="64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10" y="73"/>
                  </a:lnTo>
                  <a:lnTo>
                    <a:pt x="13" y="78"/>
                  </a:lnTo>
                  <a:lnTo>
                    <a:pt x="14" y="84"/>
                  </a:lnTo>
                  <a:lnTo>
                    <a:pt x="14" y="88"/>
                  </a:lnTo>
                  <a:lnTo>
                    <a:pt x="13" y="93"/>
                  </a:lnTo>
                  <a:lnTo>
                    <a:pt x="14" y="98"/>
                  </a:lnTo>
                  <a:lnTo>
                    <a:pt x="16" y="104"/>
                  </a:lnTo>
                  <a:lnTo>
                    <a:pt x="19" y="112"/>
                  </a:lnTo>
                  <a:lnTo>
                    <a:pt x="19" y="112"/>
                  </a:lnTo>
                  <a:lnTo>
                    <a:pt x="28" y="122"/>
                  </a:lnTo>
                  <a:lnTo>
                    <a:pt x="35" y="131"/>
                  </a:lnTo>
                  <a:lnTo>
                    <a:pt x="42" y="135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62" y="135"/>
                  </a:lnTo>
                  <a:lnTo>
                    <a:pt x="62" y="135"/>
                  </a:lnTo>
                  <a:lnTo>
                    <a:pt x="69" y="135"/>
                  </a:lnTo>
                  <a:lnTo>
                    <a:pt x="69" y="135"/>
                  </a:lnTo>
                  <a:lnTo>
                    <a:pt x="75" y="135"/>
                  </a:lnTo>
                  <a:lnTo>
                    <a:pt x="79" y="137"/>
                  </a:lnTo>
                  <a:lnTo>
                    <a:pt x="82" y="140"/>
                  </a:lnTo>
                  <a:lnTo>
                    <a:pt x="85" y="143"/>
                  </a:lnTo>
                  <a:lnTo>
                    <a:pt x="85" y="147"/>
                  </a:lnTo>
                  <a:lnTo>
                    <a:pt x="84" y="152"/>
                  </a:lnTo>
                  <a:lnTo>
                    <a:pt x="81" y="158"/>
                  </a:lnTo>
                  <a:lnTo>
                    <a:pt x="75" y="163"/>
                  </a:lnTo>
                  <a:lnTo>
                    <a:pt x="75" y="165"/>
                  </a:lnTo>
                  <a:lnTo>
                    <a:pt x="75" y="165"/>
                  </a:lnTo>
                  <a:lnTo>
                    <a:pt x="104" y="163"/>
                  </a:lnTo>
                  <a:lnTo>
                    <a:pt x="130" y="162"/>
                  </a:lnTo>
                  <a:lnTo>
                    <a:pt x="130" y="162"/>
                  </a:lnTo>
                  <a:lnTo>
                    <a:pt x="131" y="162"/>
                  </a:lnTo>
                  <a:lnTo>
                    <a:pt x="131" y="162"/>
                  </a:lnTo>
                  <a:lnTo>
                    <a:pt x="135" y="162"/>
                  </a:lnTo>
                  <a:lnTo>
                    <a:pt x="135" y="162"/>
                  </a:lnTo>
                  <a:lnTo>
                    <a:pt x="146" y="162"/>
                  </a:lnTo>
                  <a:lnTo>
                    <a:pt x="150" y="163"/>
                  </a:lnTo>
                  <a:lnTo>
                    <a:pt x="150" y="163"/>
                  </a:lnTo>
                  <a:lnTo>
                    <a:pt x="169" y="178"/>
                  </a:lnTo>
                  <a:lnTo>
                    <a:pt x="184" y="189"/>
                  </a:lnTo>
                  <a:lnTo>
                    <a:pt x="199" y="197"/>
                  </a:lnTo>
                  <a:lnTo>
                    <a:pt x="199" y="197"/>
                  </a:lnTo>
                  <a:lnTo>
                    <a:pt x="211" y="203"/>
                  </a:lnTo>
                  <a:lnTo>
                    <a:pt x="220" y="206"/>
                  </a:lnTo>
                  <a:lnTo>
                    <a:pt x="220" y="206"/>
                  </a:lnTo>
                  <a:lnTo>
                    <a:pt x="221" y="206"/>
                  </a:lnTo>
                  <a:lnTo>
                    <a:pt x="221" y="206"/>
                  </a:lnTo>
                  <a:lnTo>
                    <a:pt x="231" y="205"/>
                  </a:lnTo>
                  <a:lnTo>
                    <a:pt x="231" y="205"/>
                  </a:lnTo>
                  <a:lnTo>
                    <a:pt x="251" y="206"/>
                  </a:lnTo>
                  <a:lnTo>
                    <a:pt x="274" y="208"/>
                  </a:lnTo>
                  <a:lnTo>
                    <a:pt x="274" y="208"/>
                  </a:lnTo>
                  <a:lnTo>
                    <a:pt x="289" y="211"/>
                  </a:lnTo>
                  <a:lnTo>
                    <a:pt x="289" y="211"/>
                  </a:lnTo>
                  <a:lnTo>
                    <a:pt x="287" y="205"/>
                  </a:lnTo>
                  <a:lnTo>
                    <a:pt x="287" y="199"/>
                  </a:lnTo>
                  <a:lnTo>
                    <a:pt x="289" y="195"/>
                  </a:lnTo>
                  <a:lnTo>
                    <a:pt x="292" y="190"/>
                  </a:lnTo>
                  <a:lnTo>
                    <a:pt x="292" y="190"/>
                  </a:lnTo>
                  <a:lnTo>
                    <a:pt x="299" y="186"/>
                  </a:lnTo>
                  <a:lnTo>
                    <a:pt x="308" y="181"/>
                  </a:lnTo>
                  <a:lnTo>
                    <a:pt x="311" y="180"/>
                  </a:lnTo>
                  <a:lnTo>
                    <a:pt x="313" y="177"/>
                  </a:lnTo>
                  <a:lnTo>
                    <a:pt x="313" y="172"/>
                  </a:lnTo>
                  <a:lnTo>
                    <a:pt x="310" y="166"/>
                  </a:lnTo>
                  <a:lnTo>
                    <a:pt x="310" y="166"/>
                  </a:lnTo>
                  <a:lnTo>
                    <a:pt x="301" y="153"/>
                  </a:lnTo>
                  <a:lnTo>
                    <a:pt x="298" y="147"/>
                  </a:lnTo>
                  <a:lnTo>
                    <a:pt x="296" y="141"/>
                  </a:lnTo>
                  <a:lnTo>
                    <a:pt x="296" y="141"/>
                  </a:lnTo>
                  <a:lnTo>
                    <a:pt x="295" y="130"/>
                  </a:lnTo>
                  <a:lnTo>
                    <a:pt x="295" y="130"/>
                  </a:lnTo>
                  <a:lnTo>
                    <a:pt x="293" y="116"/>
                  </a:lnTo>
                  <a:lnTo>
                    <a:pt x="293" y="116"/>
                  </a:lnTo>
                  <a:lnTo>
                    <a:pt x="290" y="101"/>
                  </a:lnTo>
                  <a:lnTo>
                    <a:pt x="289" y="96"/>
                  </a:lnTo>
                  <a:lnTo>
                    <a:pt x="290" y="88"/>
                  </a:lnTo>
                  <a:lnTo>
                    <a:pt x="290" y="88"/>
                  </a:lnTo>
                  <a:lnTo>
                    <a:pt x="290" y="84"/>
                  </a:lnTo>
                  <a:lnTo>
                    <a:pt x="293" y="79"/>
                  </a:lnTo>
                  <a:lnTo>
                    <a:pt x="293" y="79"/>
                  </a:lnTo>
                  <a:lnTo>
                    <a:pt x="302" y="69"/>
                  </a:lnTo>
                  <a:lnTo>
                    <a:pt x="302" y="69"/>
                  </a:lnTo>
                  <a:lnTo>
                    <a:pt x="308" y="62"/>
                  </a:lnTo>
                  <a:lnTo>
                    <a:pt x="313" y="53"/>
                  </a:lnTo>
                  <a:lnTo>
                    <a:pt x="313" y="53"/>
                  </a:lnTo>
                  <a:lnTo>
                    <a:pt x="314" y="51"/>
                  </a:lnTo>
                  <a:lnTo>
                    <a:pt x="314" y="51"/>
                  </a:lnTo>
                  <a:lnTo>
                    <a:pt x="319" y="44"/>
                  </a:lnTo>
                  <a:lnTo>
                    <a:pt x="324" y="38"/>
                  </a:lnTo>
                  <a:lnTo>
                    <a:pt x="329" y="33"/>
                  </a:lnTo>
                  <a:lnTo>
                    <a:pt x="332" y="28"/>
                  </a:lnTo>
                  <a:lnTo>
                    <a:pt x="332" y="28"/>
                  </a:lnTo>
                  <a:lnTo>
                    <a:pt x="333" y="23"/>
                  </a:lnTo>
                  <a:lnTo>
                    <a:pt x="333" y="19"/>
                  </a:lnTo>
                  <a:lnTo>
                    <a:pt x="332" y="14"/>
                  </a:lnTo>
                  <a:lnTo>
                    <a:pt x="329" y="8"/>
                  </a:lnTo>
                  <a:lnTo>
                    <a:pt x="329" y="8"/>
                  </a:lnTo>
                  <a:lnTo>
                    <a:pt x="327" y="7"/>
                  </a:lnTo>
                  <a:lnTo>
                    <a:pt x="327" y="7"/>
                  </a:lnTo>
                  <a:lnTo>
                    <a:pt x="321" y="10"/>
                  </a:lnTo>
                  <a:lnTo>
                    <a:pt x="313" y="14"/>
                  </a:lnTo>
                  <a:lnTo>
                    <a:pt x="313" y="14"/>
                  </a:lnTo>
                  <a:lnTo>
                    <a:pt x="307" y="14"/>
                  </a:lnTo>
                  <a:lnTo>
                    <a:pt x="299" y="16"/>
                  </a:lnTo>
                  <a:lnTo>
                    <a:pt x="299" y="16"/>
                  </a:lnTo>
                  <a:lnTo>
                    <a:pt x="287" y="14"/>
                  </a:lnTo>
                  <a:lnTo>
                    <a:pt x="274" y="13"/>
                  </a:lnTo>
                  <a:lnTo>
                    <a:pt x="248" y="7"/>
                  </a:lnTo>
                  <a:lnTo>
                    <a:pt x="248" y="7"/>
                  </a:lnTo>
                  <a:lnTo>
                    <a:pt x="220" y="1"/>
                  </a:lnTo>
                  <a:lnTo>
                    <a:pt x="205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35" name="Freeform: Shape 318">
              <a:extLst>
                <a:ext uri="{FF2B5EF4-FFF2-40B4-BE49-F238E27FC236}">
                  <a16:creationId xmlns:a16="http://schemas.microsoft.com/office/drawing/2014/main" id="{F7ED23E5-6535-9449-BB3C-7DB5A5B9B986}"/>
                </a:ext>
              </a:extLst>
            </p:cNvPr>
            <p:cNvSpPr/>
            <p:nvPr/>
          </p:nvSpPr>
          <p:spPr>
            <a:xfrm>
              <a:off x="4971960" y="1481039"/>
              <a:ext cx="16560" cy="7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" h="21">
                  <a:moveTo>
                    <a:pt x="29" y="0"/>
                  </a:moveTo>
                  <a:lnTo>
                    <a:pt x="29" y="0"/>
                  </a:lnTo>
                  <a:lnTo>
                    <a:pt x="17" y="2"/>
                  </a:lnTo>
                  <a:lnTo>
                    <a:pt x="6" y="5"/>
                  </a:lnTo>
                  <a:lnTo>
                    <a:pt x="3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7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9" y="21"/>
                  </a:lnTo>
                  <a:lnTo>
                    <a:pt x="37" y="18"/>
                  </a:lnTo>
                  <a:lnTo>
                    <a:pt x="43" y="15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6"/>
                  </a:lnTo>
                  <a:lnTo>
                    <a:pt x="47" y="5"/>
                  </a:lnTo>
                  <a:lnTo>
                    <a:pt x="44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36" name="Freeform: Shape 319">
              <a:extLst>
                <a:ext uri="{FF2B5EF4-FFF2-40B4-BE49-F238E27FC236}">
                  <a16:creationId xmlns:a16="http://schemas.microsoft.com/office/drawing/2014/main" id="{AC570566-8BDA-2340-BD34-637B558AFF65}"/>
                </a:ext>
              </a:extLst>
            </p:cNvPr>
            <p:cNvSpPr/>
            <p:nvPr/>
          </p:nvSpPr>
          <p:spPr>
            <a:xfrm>
              <a:off x="4964400" y="1493999"/>
              <a:ext cx="29880" cy="23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4" h="65">
                  <a:moveTo>
                    <a:pt x="62" y="0"/>
                  </a:moveTo>
                  <a:lnTo>
                    <a:pt x="62" y="0"/>
                  </a:lnTo>
                  <a:lnTo>
                    <a:pt x="50" y="0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0" y="6"/>
                  </a:lnTo>
                  <a:lnTo>
                    <a:pt x="24" y="9"/>
                  </a:lnTo>
                  <a:lnTo>
                    <a:pt x="19" y="13"/>
                  </a:lnTo>
                  <a:lnTo>
                    <a:pt x="15" y="18"/>
                  </a:lnTo>
                  <a:lnTo>
                    <a:pt x="7" y="28"/>
                  </a:lnTo>
                  <a:lnTo>
                    <a:pt x="3" y="38"/>
                  </a:lnTo>
                  <a:lnTo>
                    <a:pt x="0" y="49"/>
                  </a:lnTo>
                  <a:lnTo>
                    <a:pt x="2" y="58"/>
                  </a:lnTo>
                  <a:lnTo>
                    <a:pt x="3" y="63"/>
                  </a:lnTo>
                  <a:lnTo>
                    <a:pt x="6" y="65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16" y="63"/>
                  </a:lnTo>
                  <a:lnTo>
                    <a:pt x="25" y="59"/>
                  </a:lnTo>
                  <a:lnTo>
                    <a:pt x="37" y="52"/>
                  </a:lnTo>
                  <a:lnTo>
                    <a:pt x="47" y="44"/>
                  </a:lnTo>
                  <a:lnTo>
                    <a:pt x="68" y="30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84" y="13"/>
                  </a:lnTo>
                  <a:lnTo>
                    <a:pt x="84" y="10"/>
                  </a:lnTo>
                  <a:lnTo>
                    <a:pt x="84" y="7"/>
                  </a:lnTo>
                  <a:lnTo>
                    <a:pt x="83" y="6"/>
                  </a:lnTo>
                  <a:lnTo>
                    <a:pt x="78" y="3"/>
                  </a:lnTo>
                  <a:lnTo>
                    <a:pt x="74" y="1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37" name="Freeform: Shape 320">
              <a:extLst>
                <a:ext uri="{FF2B5EF4-FFF2-40B4-BE49-F238E27FC236}">
                  <a16:creationId xmlns:a16="http://schemas.microsoft.com/office/drawing/2014/main" id="{3AEF6BF4-9BDD-0240-823E-3E9BF9666C4C}"/>
                </a:ext>
              </a:extLst>
            </p:cNvPr>
            <p:cNvSpPr/>
            <p:nvPr/>
          </p:nvSpPr>
          <p:spPr>
            <a:xfrm>
              <a:off x="5256360" y="3073679"/>
              <a:ext cx="203760" cy="247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67" h="688">
                  <a:moveTo>
                    <a:pt x="93" y="0"/>
                  </a:moveTo>
                  <a:lnTo>
                    <a:pt x="93" y="0"/>
                  </a:lnTo>
                  <a:lnTo>
                    <a:pt x="82" y="0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63" y="4"/>
                  </a:lnTo>
                  <a:lnTo>
                    <a:pt x="53" y="8"/>
                  </a:lnTo>
                  <a:lnTo>
                    <a:pt x="41" y="16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20" y="30"/>
                  </a:lnTo>
                  <a:lnTo>
                    <a:pt x="17" y="35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3" y="44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6" y="51"/>
                  </a:lnTo>
                  <a:lnTo>
                    <a:pt x="6" y="51"/>
                  </a:lnTo>
                  <a:lnTo>
                    <a:pt x="17" y="61"/>
                  </a:lnTo>
                  <a:lnTo>
                    <a:pt x="38" y="81"/>
                  </a:lnTo>
                  <a:lnTo>
                    <a:pt x="45" y="131"/>
                  </a:lnTo>
                  <a:lnTo>
                    <a:pt x="74" y="156"/>
                  </a:lnTo>
                  <a:lnTo>
                    <a:pt x="74" y="156"/>
                  </a:lnTo>
                  <a:lnTo>
                    <a:pt x="74" y="168"/>
                  </a:lnTo>
                  <a:lnTo>
                    <a:pt x="72" y="196"/>
                  </a:lnTo>
                  <a:lnTo>
                    <a:pt x="72" y="196"/>
                  </a:lnTo>
                  <a:lnTo>
                    <a:pt x="71" y="214"/>
                  </a:lnTo>
                  <a:lnTo>
                    <a:pt x="71" y="214"/>
                  </a:lnTo>
                  <a:lnTo>
                    <a:pt x="69" y="222"/>
                  </a:lnTo>
                  <a:lnTo>
                    <a:pt x="66" y="231"/>
                  </a:lnTo>
                  <a:lnTo>
                    <a:pt x="57" y="250"/>
                  </a:lnTo>
                  <a:lnTo>
                    <a:pt x="57" y="250"/>
                  </a:lnTo>
                  <a:lnTo>
                    <a:pt x="50" y="264"/>
                  </a:lnTo>
                  <a:lnTo>
                    <a:pt x="41" y="277"/>
                  </a:lnTo>
                  <a:lnTo>
                    <a:pt x="32" y="287"/>
                  </a:lnTo>
                  <a:lnTo>
                    <a:pt x="23" y="296"/>
                  </a:lnTo>
                  <a:lnTo>
                    <a:pt x="23" y="296"/>
                  </a:lnTo>
                  <a:lnTo>
                    <a:pt x="17" y="307"/>
                  </a:lnTo>
                  <a:lnTo>
                    <a:pt x="17" y="307"/>
                  </a:lnTo>
                  <a:lnTo>
                    <a:pt x="10" y="320"/>
                  </a:lnTo>
                  <a:lnTo>
                    <a:pt x="10" y="320"/>
                  </a:lnTo>
                  <a:lnTo>
                    <a:pt x="3" y="341"/>
                  </a:lnTo>
                  <a:lnTo>
                    <a:pt x="3" y="341"/>
                  </a:lnTo>
                  <a:lnTo>
                    <a:pt x="22" y="346"/>
                  </a:lnTo>
                  <a:lnTo>
                    <a:pt x="37" y="352"/>
                  </a:lnTo>
                  <a:lnTo>
                    <a:pt x="43" y="355"/>
                  </a:lnTo>
                  <a:lnTo>
                    <a:pt x="47" y="360"/>
                  </a:lnTo>
                  <a:lnTo>
                    <a:pt x="48" y="363"/>
                  </a:lnTo>
                  <a:lnTo>
                    <a:pt x="50" y="366"/>
                  </a:lnTo>
                  <a:lnTo>
                    <a:pt x="50" y="366"/>
                  </a:lnTo>
                  <a:lnTo>
                    <a:pt x="48" y="369"/>
                  </a:lnTo>
                  <a:lnTo>
                    <a:pt x="47" y="371"/>
                  </a:lnTo>
                  <a:lnTo>
                    <a:pt x="40" y="376"/>
                  </a:lnTo>
                  <a:lnTo>
                    <a:pt x="23" y="382"/>
                  </a:lnTo>
                  <a:lnTo>
                    <a:pt x="14" y="386"/>
                  </a:lnTo>
                  <a:lnTo>
                    <a:pt x="7" y="392"/>
                  </a:lnTo>
                  <a:lnTo>
                    <a:pt x="4" y="395"/>
                  </a:lnTo>
                  <a:lnTo>
                    <a:pt x="1" y="400"/>
                  </a:lnTo>
                  <a:lnTo>
                    <a:pt x="0" y="405"/>
                  </a:lnTo>
                  <a:lnTo>
                    <a:pt x="0" y="411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144" y="496"/>
                  </a:lnTo>
                  <a:lnTo>
                    <a:pt x="265" y="560"/>
                  </a:lnTo>
                  <a:lnTo>
                    <a:pt x="261" y="603"/>
                  </a:lnTo>
                  <a:lnTo>
                    <a:pt x="261" y="603"/>
                  </a:lnTo>
                  <a:lnTo>
                    <a:pt x="353" y="668"/>
                  </a:lnTo>
                  <a:lnTo>
                    <a:pt x="353" y="668"/>
                  </a:lnTo>
                  <a:lnTo>
                    <a:pt x="381" y="688"/>
                  </a:lnTo>
                  <a:lnTo>
                    <a:pt x="381" y="688"/>
                  </a:lnTo>
                  <a:lnTo>
                    <a:pt x="400" y="637"/>
                  </a:lnTo>
                  <a:lnTo>
                    <a:pt x="421" y="592"/>
                  </a:lnTo>
                  <a:lnTo>
                    <a:pt x="438" y="555"/>
                  </a:lnTo>
                  <a:lnTo>
                    <a:pt x="449" y="534"/>
                  </a:lnTo>
                  <a:lnTo>
                    <a:pt x="449" y="534"/>
                  </a:lnTo>
                  <a:lnTo>
                    <a:pt x="454" y="526"/>
                  </a:lnTo>
                  <a:lnTo>
                    <a:pt x="460" y="521"/>
                  </a:lnTo>
                  <a:lnTo>
                    <a:pt x="466" y="516"/>
                  </a:lnTo>
                  <a:lnTo>
                    <a:pt x="472" y="513"/>
                  </a:lnTo>
                  <a:lnTo>
                    <a:pt x="484" y="507"/>
                  </a:lnTo>
                  <a:lnTo>
                    <a:pt x="488" y="503"/>
                  </a:lnTo>
                  <a:lnTo>
                    <a:pt x="494" y="497"/>
                  </a:lnTo>
                  <a:lnTo>
                    <a:pt x="494" y="497"/>
                  </a:lnTo>
                  <a:lnTo>
                    <a:pt x="497" y="494"/>
                  </a:lnTo>
                  <a:lnTo>
                    <a:pt x="500" y="493"/>
                  </a:lnTo>
                  <a:lnTo>
                    <a:pt x="505" y="491"/>
                  </a:lnTo>
                  <a:lnTo>
                    <a:pt x="505" y="491"/>
                  </a:lnTo>
                  <a:lnTo>
                    <a:pt x="508" y="491"/>
                  </a:lnTo>
                  <a:lnTo>
                    <a:pt x="508" y="491"/>
                  </a:lnTo>
                  <a:lnTo>
                    <a:pt x="511" y="491"/>
                  </a:lnTo>
                  <a:lnTo>
                    <a:pt x="511" y="491"/>
                  </a:lnTo>
                  <a:lnTo>
                    <a:pt x="515" y="491"/>
                  </a:lnTo>
                  <a:lnTo>
                    <a:pt x="519" y="488"/>
                  </a:lnTo>
                  <a:lnTo>
                    <a:pt x="525" y="482"/>
                  </a:lnTo>
                  <a:lnTo>
                    <a:pt x="533" y="472"/>
                  </a:lnTo>
                  <a:lnTo>
                    <a:pt x="533" y="472"/>
                  </a:lnTo>
                  <a:lnTo>
                    <a:pt x="539" y="463"/>
                  </a:lnTo>
                  <a:lnTo>
                    <a:pt x="503" y="408"/>
                  </a:lnTo>
                  <a:lnTo>
                    <a:pt x="500" y="156"/>
                  </a:lnTo>
                  <a:lnTo>
                    <a:pt x="533" y="106"/>
                  </a:lnTo>
                  <a:lnTo>
                    <a:pt x="546" y="85"/>
                  </a:lnTo>
                  <a:lnTo>
                    <a:pt x="567" y="56"/>
                  </a:lnTo>
                  <a:lnTo>
                    <a:pt x="567" y="56"/>
                  </a:lnTo>
                  <a:lnTo>
                    <a:pt x="567" y="56"/>
                  </a:lnTo>
                  <a:lnTo>
                    <a:pt x="544" y="61"/>
                  </a:lnTo>
                  <a:lnTo>
                    <a:pt x="531" y="66"/>
                  </a:lnTo>
                  <a:lnTo>
                    <a:pt x="531" y="66"/>
                  </a:lnTo>
                  <a:lnTo>
                    <a:pt x="527" y="67"/>
                  </a:lnTo>
                  <a:lnTo>
                    <a:pt x="522" y="67"/>
                  </a:lnTo>
                  <a:lnTo>
                    <a:pt x="522" y="67"/>
                  </a:lnTo>
                  <a:lnTo>
                    <a:pt x="517" y="67"/>
                  </a:lnTo>
                  <a:lnTo>
                    <a:pt x="512" y="66"/>
                  </a:lnTo>
                  <a:lnTo>
                    <a:pt x="512" y="66"/>
                  </a:lnTo>
                  <a:lnTo>
                    <a:pt x="508" y="63"/>
                  </a:lnTo>
                  <a:lnTo>
                    <a:pt x="503" y="60"/>
                  </a:lnTo>
                  <a:lnTo>
                    <a:pt x="499" y="56"/>
                  </a:lnTo>
                  <a:lnTo>
                    <a:pt x="496" y="51"/>
                  </a:lnTo>
                  <a:lnTo>
                    <a:pt x="496" y="51"/>
                  </a:lnTo>
                  <a:lnTo>
                    <a:pt x="496" y="50"/>
                  </a:lnTo>
                  <a:lnTo>
                    <a:pt x="496" y="50"/>
                  </a:lnTo>
                  <a:lnTo>
                    <a:pt x="491" y="48"/>
                  </a:lnTo>
                  <a:lnTo>
                    <a:pt x="486" y="47"/>
                  </a:lnTo>
                  <a:lnTo>
                    <a:pt x="486" y="47"/>
                  </a:lnTo>
                  <a:lnTo>
                    <a:pt x="475" y="48"/>
                  </a:lnTo>
                  <a:lnTo>
                    <a:pt x="462" y="53"/>
                  </a:lnTo>
                  <a:lnTo>
                    <a:pt x="449" y="57"/>
                  </a:lnTo>
                  <a:lnTo>
                    <a:pt x="435" y="64"/>
                  </a:lnTo>
                  <a:lnTo>
                    <a:pt x="435" y="64"/>
                  </a:lnTo>
                  <a:lnTo>
                    <a:pt x="423" y="73"/>
                  </a:lnTo>
                  <a:lnTo>
                    <a:pt x="413" y="82"/>
                  </a:lnTo>
                  <a:lnTo>
                    <a:pt x="398" y="98"/>
                  </a:lnTo>
                  <a:lnTo>
                    <a:pt x="398" y="98"/>
                  </a:lnTo>
                  <a:lnTo>
                    <a:pt x="395" y="101"/>
                  </a:lnTo>
                  <a:lnTo>
                    <a:pt x="391" y="103"/>
                  </a:lnTo>
                  <a:lnTo>
                    <a:pt x="391" y="103"/>
                  </a:lnTo>
                  <a:lnTo>
                    <a:pt x="388" y="101"/>
                  </a:lnTo>
                  <a:lnTo>
                    <a:pt x="388" y="101"/>
                  </a:lnTo>
                  <a:lnTo>
                    <a:pt x="379" y="98"/>
                  </a:lnTo>
                  <a:lnTo>
                    <a:pt x="363" y="94"/>
                  </a:lnTo>
                  <a:lnTo>
                    <a:pt x="363" y="94"/>
                  </a:lnTo>
                  <a:lnTo>
                    <a:pt x="331" y="90"/>
                  </a:lnTo>
                  <a:lnTo>
                    <a:pt x="307" y="88"/>
                  </a:lnTo>
                  <a:lnTo>
                    <a:pt x="307" y="88"/>
                  </a:lnTo>
                  <a:lnTo>
                    <a:pt x="299" y="87"/>
                  </a:lnTo>
                  <a:lnTo>
                    <a:pt x="291" y="82"/>
                  </a:lnTo>
                  <a:lnTo>
                    <a:pt x="267" y="69"/>
                  </a:lnTo>
                  <a:lnTo>
                    <a:pt x="243" y="54"/>
                  </a:lnTo>
                  <a:lnTo>
                    <a:pt x="226" y="41"/>
                  </a:lnTo>
                  <a:lnTo>
                    <a:pt x="226" y="41"/>
                  </a:lnTo>
                  <a:lnTo>
                    <a:pt x="218" y="36"/>
                  </a:lnTo>
                  <a:lnTo>
                    <a:pt x="209" y="33"/>
                  </a:lnTo>
                  <a:lnTo>
                    <a:pt x="199" y="32"/>
                  </a:lnTo>
                  <a:lnTo>
                    <a:pt x="189" y="30"/>
                  </a:lnTo>
                  <a:lnTo>
                    <a:pt x="168" y="29"/>
                  </a:lnTo>
                  <a:lnTo>
                    <a:pt x="159" y="29"/>
                  </a:lnTo>
                  <a:lnTo>
                    <a:pt x="155" y="26"/>
                  </a:lnTo>
                  <a:lnTo>
                    <a:pt x="155" y="26"/>
                  </a:lnTo>
                  <a:lnTo>
                    <a:pt x="144" y="22"/>
                  </a:lnTo>
                  <a:lnTo>
                    <a:pt x="133" y="17"/>
                  </a:lnTo>
                  <a:lnTo>
                    <a:pt x="122" y="13"/>
                  </a:lnTo>
                  <a:lnTo>
                    <a:pt x="116" y="10"/>
                  </a:lnTo>
                  <a:lnTo>
                    <a:pt x="113" y="7"/>
                  </a:lnTo>
                  <a:lnTo>
                    <a:pt x="113" y="7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38" name="Freeform: Shape 321">
              <a:extLst>
                <a:ext uri="{FF2B5EF4-FFF2-40B4-BE49-F238E27FC236}">
                  <a16:creationId xmlns:a16="http://schemas.microsoft.com/office/drawing/2014/main" id="{C3E5D95F-3FBF-6244-A18B-C4C9B6D40B23}"/>
                </a:ext>
              </a:extLst>
            </p:cNvPr>
            <p:cNvSpPr/>
            <p:nvPr/>
          </p:nvSpPr>
          <p:spPr>
            <a:xfrm>
              <a:off x="5256360" y="3073679"/>
              <a:ext cx="203760" cy="247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67" h="688">
                  <a:moveTo>
                    <a:pt x="93" y="0"/>
                  </a:moveTo>
                  <a:lnTo>
                    <a:pt x="93" y="0"/>
                  </a:lnTo>
                  <a:lnTo>
                    <a:pt x="82" y="0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63" y="4"/>
                  </a:lnTo>
                  <a:lnTo>
                    <a:pt x="53" y="8"/>
                  </a:lnTo>
                  <a:lnTo>
                    <a:pt x="41" y="16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20" y="30"/>
                  </a:lnTo>
                  <a:lnTo>
                    <a:pt x="17" y="35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3" y="44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6" y="51"/>
                  </a:lnTo>
                  <a:lnTo>
                    <a:pt x="6" y="51"/>
                  </a:lnTo>
                  <a:lnTo>
                    <a:pt x="17" y="61"/>
                  </a:lnTo>
                  <a:lnTo>
                    <a:pt x="38" y="81"/>
                  </a:lnTo>
                  <a:lnTo>
                    <a:pt x="45" y="131"/>
                  </a:lnTo>
                  <a:lnTo>
                    <a:pt x="74" y="156"/>
                  </a:lnTo>
                  <a:lnTo>
                    <a:pt x="74" y="156"/>
                  </a:lnTo>
                  <a:lnTo>
                    <a:pt x="74" y="168"/>
                  </a:lnTo>
                  <a:lnTo>
                    <a:pt x="72" y="196"/>
                  </a:lnTo>
                  <a:lnTo>
                    <a:pt x="72" y="196"/>
                  </a:lnTo>
                  <a:lnTo>
                    <a:pt x="71" y="214"/>
                  </a:lnTo>
                  <a:lnTo>
                    <a:pt x="71" y="214"/>
                  </a:lnTo>
                  <a:lnTo>
                    <a:pt x="69" y="222"/>
                  </a:lnTo>
                  <a:lnTo>
                    <a:pt x="66" y="231"/>
                  </a:lnTo>
                  <a:lnTo>
                    <a:pt x="57" y="250"/>
                  </a:lnTo>
                  <a:lnTo>
                    <a:pt x="57" y="250"/>
                  </a:lnTo>
                  <a:lnTo>
                    <a:pt x="50" y="264"/>
                  </a:lnTo>
                  <a:lnTo>
                    <a:pt x="41" y="277"/>
                  </a:lnTo>
                  <a:lnTo>
                    <a:pt x="32" y="287"/>
                  </a:lnTo>
                  <a:lnTo>
                    <a:pt x="23" y="296"/>
                  </a:lnTo>
                  <a:lnTo>
                    <a:pt x="23" y="296"/>
                  </a:lnTo>
                  <a:lnTo>
                    <a:pt x="17" y="307"/>
                  </a:lnTo>
                  <a:lnTo>
                    <a:pt x="17" y="307"/>
                  </a:lnTo>
                  <a:lnTo>
                    <a:pt x="10" y="320"/>
                  </a:lnTo>
                  <a:lnTo>
                    <a:pt x="10" y="320"/>
                  </a:lnTo>
                  <a:lnTo>
                    <a:pt x="3" y="341"/>
                  </a:lnTo>
                  <a:lnTo>
                    <a:pt x="3" y="341"/>
                  </a:lnTo>
                  <a:lnTo>
                    <a:pt x="22" y="346"/>
                  </a:lnTo>
                  <a:lnTo>
                    <a:pt x="37" y="352"/>
                  </a:lnTo>
                  <a:lnTo>
                    <a:pt x="43" y="355"/>
                  </a:lnTo>
                  <a:lnTo>
                    <a:pt x="47" y="360"/>
                  </a:lnTo>
                  <a:lnTo>
                    <a:pt x="48" y="363"/>
                  </a:lnTo>
                  <a:lnTo>
                    <a:pt x="50" y="366"/>
                  </a:lnTo>
                  <a:lnTo>
                    <a:pt x="50" y="366"/>
                  </a:lnTo>
                  <a:lnTo>
                    <a:pt x="48" y="369"/>
                  </a:lnTo>
                  <a:lnTo>
                    <a:pt x="47" y="371"/>
                  </a:lnTo>
                  <a:lnTo>
                    <a:pt x="40" y="376"/>
                  </a:lnTo>
                  <a:lnTo>
                    <a:pt x="23" y="382"/>
                  </a:lnTo>
                  <a:lnTo>
                    <a:pt x="14" y="386"/>
                  </a:lnTo>
                  <a:lnTo>
                    <a:pt x="7" y="392"/>
                  </a:lnTo>
                  <a:lnTo>
                    <a:pt x="4" y="395"/>
                  </a:lnTo>
                  <a:lnTo>
                    <a:pt x="1" y="400"/>
                  </a:lnTo>
                  <a:lnTo>
                    <a:pt x="0" y="405"/>
                  </a:lnTo>
                  <a:lnTo>
                    <a:pt x="0" y="411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144" y="496"/>
                  </a:lnTo>
                  <a:lnTo>
                    <a:pt x="265" y="560"/>
                  </a:lnTo>
                  <a:lnTo>
                    <a:pt x="261" y="603"/>
                  </a:lnTo>
                  <a:lnTo>
                    <a:pt x="261" y="603"/>
                  </a:lnTo>
                  <a:lnTo>
                    <a:pt x="353" y="668"/>
                  </a:lnTo>
                  <a:lnTo>
                    <a:pt x="353" y="668"/>
                  </a:lnTo>
                  <a:lnTo>
                    <a:pt x="381" y="688"/>
                  </a:lnTo>
                  <a:lnTo>
                    <a:pt x="381" y="688"/>
                  </a:lnTo>
                  <a:lnTo>
                    <a:pt x="400" y="637"/>
                  </a:lnTo>
                  <a:lnTo>
                    <a:pt x="421" y="592"/>
                  </a:lnTo>
                  <a:lnTo>
                    <a:pt x="438" y="555"/>
                  </a:lnTo>
                  <a:lnTo>
                    <a:pt x="449" y="534"/>
                  </a:lnTo>
                  <a:lnTo>
                    <a:pt x="449" y="534"/>
                  </a:lnTo>
                  <a:lnTo>
                    <a:pt x="454" y="526"/>
                  </a:lnTo>
                  <a:lnTo>
                    <a:pt x="460" y="521"/>
                  </a:lnTo>
                  <a:lnTo>
                    <a:pt x="466" y="516"/>
                  </a:lnTo>
                  <a:lnTo>
                    <a:pt x="472" y="513"/>
                  </a:lnTo>
                  <a:lnTo>
                    <a:pt x="484" y="507"/>
                  </a:lnTo>
                  <a:lnTo>
                    <a:pt x="488" y="503"/>
                  </a:lnTo>
                  <a:lnTo>
                    <a:pt x="494" y="497"/>
                  </a:lnTo>
                  <a:lnTo>
                    <a:pt x="494" y="497"/>
                  </a:lnTo>
                  <a:lnTo>
                    <a:pt x="497" y="494"/>
                  </a:lnTo>
                  <a:lnTo>
                    <a:pt x="500" y="493"/>
                  </a:lnTo>
                  <a:lnTo>
                    <a:pt x="505" y="491"/>
                  </a:lnTo>
                  <a:lnTo>
                    <a:pt x="505" y="491"/>
                  </a:lnTo>
                  <a:lnTo>
                    <a:pt x="508" y="491"/>
                  </a:lnTo>
                  <a:lnTo>
                    <a:pt x="508" y="491"/>
                  </a:lnTo>
                  <a:lnTo>
                    <a:pt x="511" y="491"/>
                  </a:lnTo>
                  <a:lnTo>
                    <a:pt x="511" y="491"/>
                  </a:lnTo>
                  <a:lnTo>
                    <a:pt x="515" y="491"/>
                  </a:lnTo>
                  <a:lnTo>
                    <a:pt x="519" y="488"/>
                  </a:lnTo>
                  <a:lnTo>
                    <a:pt x="525" y="482"/>
                  </a:lnTo>
                  <a:lnTo>
                    <a:pt x="533" y="472"/>
                  </a:lnTo>
                  <a:lnTo>
                    <a:pt x="533" y="472"/>
                  </a:lnTo>
                  <a:lnTo>
                    <a:pt x="539" y="463"/>
                  </a:lnTo>
                  <a:lnTo>
                    <a:pt x="503" y="408"/>
                  </a:lnTo>
                  <a:lnTo>
                    <a:pt x="500" y="156"/>
                  </a:lnTo>
                  <a:lnTo>
                    <a:pt x="533" y="106"/>
                  </a:lnTo>
                  <a:lnTo>
                    <a:pt x="546" y="85"/>
                  </a:lnTo>
                  <a:lnTo>
                    <a:pt x="567" y="56"/>
                  </a:lnTo>
                  <a:lnTo>
                    <a:pt x="567" y="56"/>
                  </a:lnTo>
                  <a:lnTo>
                    <a:pt x="567" y="56"/>
                  </a:lnTo>
                  <a:lnTo>
                    <a:pt x="544" y="61"/>
                  </a:lnTo>
                  <a:lnTo>
                    <a:pt x="531" y="66"/>
                  </a:lnTo>
                  <a:lnTo>
                    <a:pt x="531" y="66"/>
                  </a:lnTo>
                  <a:lnTo>
                    <a:pt x="527" y="67"/>
                  </a:lnTo>
                  <a:lnTo>
                    <a:pt x="522" y="67"/>
                  </a:lnTo>
                  <a:lnTo>
                    <a:pt x="522" y="67"/>
                  </a:lnTo>
                  <a:lnTo>
                    <a:pt x="517" y="67"/>
                  </a:lnTo>
                  <a:lnTo>
                    <a:pt x="512" y="66"/>
                  </a:lnTo>
                  <a:lnTo>
                    <a:pt x="512" y="66"/>
                  </a:lnTo>
                  <a:lnTo>
                    <a:pt x="508" y="63"/>
                  </a:lnTo>
                  <a:lnTo>
                    <a:pt x="503" y="60"/>
                  </a:lnTo>
                  <a:lnTo>
                    <a:pt x="499" y="56"/>
                  </a:lnTo>
                  <a:lnTo>
                    <a:pt x="496" y="51"/>
                  </a:lnTo>
                  <a:lnTo>
                    <a:pt x="496" y="51"/>
                  </a:lnTo>
                  <a:lnTo>
                    <a:pt x="496" y="50"/>
                  </a:lnTo>
                  <a:lnTo>
                    <a:pt x="496" y="50"/>
                  </a:lnTo>
                  <a:lnTo>
                    <a:pt x="491" y="48"/>
                  </a:lnTo>
                  <a:lnTo>
                    <a:pt x="486" y="47"/>
                  </a:lnTo>
                  <a:lnTo>
                    <a:pt x="486" y="47"/>
                  </a:lnTo>
                  <a:lnTo>
                    <a:pt x="475" y="48"/>
                  </a:lnTo>
                  <a:lnTo>
                    <a:pt x="462" y="53"/>
                  </a:lnTo>
                  <a:lnTo>
                    <a:pt x="449" y="57"/>
                  </a:lnTo>
                  <a:lnTo>
                    <a:pt x="435" y="64"/>
                  </a:lnTo>
                  <a:lnTo>
                    <a:pt x="435" y="64"/>
                  </a:lnTo>
                  <a:lnTo>
                    <a:pt x="423" y="73"/>
                  </a:lnTo>
                  <a:lnTo>
                    <a:pt x="413" y="82"/>
                  </a:lnTo>
                  <a:lnTo>
                    <a:pt x="398" y="98"/>
                  </a:lnTo>
                  <a:lnTo>
                    <a:pt x="398" y="98"/>
                  </a:lnTo>
                  <a:lnTo>
                    <a:pt x="395" y="101"/>
                  </a:lnTo>
                  <a:lnTo>
                    <a:pt x="391" y="103"/>
                  </a:lnTo>
                  <a:lnTo>
                    <a:pt x="391" y="103"/>
                  </a:lnTo>
                  <a:lnTo>
                    <a:pt x="388" y="101"/>
                  </a:lnTo>
                  <a:lnTo>
                    <a:pt x="388" y="101"/>
                  </a:lnTo>
                  <a:lnTo>
                    <a:pt x="379" y="98"/>
                  </a:lnTo>
                  <a:lnTo>
                    <a:pt x="363" y="94"/>
                  </a:lnTo>
                  <a:lnTo>
                    <a:pt x="363" y="94"/>
                  </a:lnTo>
                  <a:lnTo>
                    <a:pt x="331" y="90"/>
                  </a:lnTo>
                  <a:lnTo>
                    <a:pt x="307" y="88"/>
                  </a:lnTo>
                  <a:lnTo>
                    <a:pt x="307" y="88"/>
                  </a:lnTo>
                  <a:lnTo>
                    <a:pt x="299" y="87"/>
                  </a:lnTo>
                  <a:lnTo>
                    <a:pt x="291" y="82"/>
                  </a:lnTo>
                  <a:lnTo>
                    <a:pt x="267" y="69"/>
                  </a:lnTo>
                  <a:lnTo>
                    <a:pt x="243" y="54"/>
                  </a:lnTo>
                  <a:lnTo>
                    <a:pt x="226" y="41"/>
                  </a:lnTo>
                  <a:lnTo>
                    <a:pt x="226" y="41"/>
                  </a:lnTo>
                  <a:lnTo>
                    <a:pt x="218" y="36"/>
                  </a:lnTo>
                  <a:lnTo>
                    <a:pt x="209" y="33"/>
                  </a:lnTo>
                  <a:lnTo>
                    <a:pt x="199" y="32"/>
                  </a:lnTo>
                  <a:lnTo>
                    <a:pt x="189" y="30"/>
                  </a:lnTo>
                  <a:lnTo>
                    <a:pt x="168" y="29"/>
                  </a:lnTo>
                  <a:lnTo>
                    <a:pt x="159" y="29"/>
                  </a:lnTo>
                  <a:lnTo>
                    <a:pt x="155" y="26"/>
                  </a:lnTo>
                  <a:lnTo>
                    <a:pt x="155" y="26"/>
                  </a:lnTo>
                  <a:lnTo>
                    <a:pt x="144" y="22"/>
                  </a:lnTo>
                  <a:lnTo>
                    <a:pt x="133" y="17"/>
                  </a:lnTo>
                  <a:lnTo>
                    <a:pt x="122" y="13"/>
                  </a:lnTo>
                  <a:lnTo>
                    <a:pt x="116" y="10"/>
                  </a:lnTo>
                  <a:lnTo>
                    <a:pt x="113" y="7"/>
                  </a:lnTo>
                  <a:lnTo>
                    <a:pt x="113" y="7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39" name="Freeform: Shape 322">
              <a:extLst>
                <a:ext uri="{FF2B5EF4-FFF2-40B4-BE49-F238E27FC236}">
                  <a16:creationId xmlns:a16="http://schemas.microsoft.com/office/drawing/2014/main" id="{F9674B1C-1443-CB4F-809B-489EEBE20303}"/>
                </a:ext>
              </a:extLst>
            </p:cNvPr>
            <p:cNvSpPr/>
            <p:nvPr/>
          </p:nvSpPr>
          <p:spPr>
            <a:xfrm>
              <a:off x="5144759" y="3092040"/>
              <a:ext cx="137880" cy="142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84" h="396">
                  <a:moveTo>
                    <a:pt x="316" y="0"/>
                  </a:moveTo>
                  <a:lnTo>
                    <a:pt x="316" y="0"/>
                  </a:lnTo>
                  <a:lnTo>
                    <a:pt x="316" y="0"/>
                  </a:lnTo>
                  <a:lnTo>
                    <a:pt x="301" y="10"/>
                  </a:lnTo>
                  <a:lnTo>
                    <a:pt x="301" y="10"/>
                  </a:lnTo>
                  <a:lnTo>
                    <a:pt x="301" y="12"/>
                  </a:lnTo>
                  <a:lnTo>
                    <a:pt x="301" y="12"/>
                  </a:lnTo>
                  <a:lnTo>
                    <a:pt x="295" y="16"/>
                  </a:lnTo>
                  <a:lnTo>
                    <a:pt x="293" y="19"/>
                  </a:lnTo>
                  <a:lnTo>
                    <a:pt x="292" y="22"/>
                  </a:lnTo>
                  <a:lnTo>
                    <a:pt x="292" y="22"/>
                  </a:lnTo>
                  <a:lnTo>
                    <a:pt x="290" y="25"/>
                  </a:lnTo>
                  <a:lnTo>
                    <a:pt x="290" y="25"/>
                  </a:lnTo>
                  <a:lnTo>
                    <a:pt x="288" y="28"/>
                  </a:lnTo>
                  <a:lnTo>
                    <a:pt x="283" y="30"/>
                  </a:lnTo>
                  <a:lnTo>
                    <a:pt x="273" y="31"/>
                  </a:lnTo>
                  <a:lnTo>
                    <a:pt x="273" y="31"/>
                  </a:lnTo>
                  <a:lnTo>
                    <a:pt x="259" y="30"/>
                  </a:lnTo>
                  <a:lnTo>
                    <a:pt x="248" y="25"/>
                  </a:lnTo>
                  <a:lnTo>
                    <a:pt x="248" y="25"/>
                  </a:lnTo>
                  <a:lnTo>
                    <a:pt x="245" y="25"/>
                  </a:lnTo>
                  <a:lnTo>
                    <a:pt x="240" y="24"/>
                  </a:lnTo>
                  <a:lnTo>
                    <a:pt x="240" y="24"/>
                  </a:lnTo>
                  <a:lnTo>
                    <a:pt x="230" y="25"/>
                  </a:lnTo>
                  <a:lnTo>
                    <a:pt x="230" y="25"/>
                  </a:lnTo>
                  <a:lnTo>
                    <a:pt x="230" y="25"/>
                  </a:lnTo>
                  <a:lnTo>
                    <a:pt x="230" y="25"/>
                  </a:lnTo>
                  <a:lnTo>
                    <a:pt x="230" y="25"/>
                  </a:lnTo>
                  <a:lnTo>
                    <a:pt x="220" y="28"/>
                  </a:lnTo>
                  <a:lnTo>
                    <a:pt x="220" y="28"/>
                  </a:lnTo>
                  <a:lnTo>
                    <a:pt x="220" y="28"/>
                  </a:lnTo>
                  <a:lnTo>
                    <a:pt x="220" y="28"/>
                  </a:lnTo>
                  <a:lnTo>
                    <a:pt x="220" y="28"/>
                  </a:lnTo>
                  <a:lnTo>
                    <a:pt x="220" y="28"/>
                  </a:lnTo>
                  <a:lnTo>
                    <a:pt x="205" y="36"/>
                  </a:lnTo>
                  <a:lnTo>
                    <a:pt x="200" y="39"/>
                  </a:lnTo>
                  <a:lnTo>
                    <a:pt x="196" y="43"/>
                  </a:lnTo>
                  <a:lnTo>
                    <a:pt x="196" y="43"/>
                  </a:lnTo>
                  <a:lnTo>
                    <a:pt x="196" y="43"/>
                  </a:lnTo>
                  <a:lnTo>
                    <a:pt x="196" y="43"/>
                  </a:lnTo>
                  <a:lnTo>
                    <a:pt x="193" y="44"/>
                  </a:lnTo>
                  <a:lnTo>
                    <a:pt x="193" y="44"/>
                  </a:lnTo>
                  <a:lnTo>
                    <a:pt x="193" y="44"/>
                  </a:lnTo>
                  <a:lnTo>
                    <a:pt x="193" y="44"/>
                  </a:lnTo>
                  <a:lnTo>
                    <a:pt x="189" y="44"/>
                  </a:lnTo>
                  <a:lnTo>
                    <a:pt x="186" y="41"/>
                  </a:lnTo>
                  <a:lnTo>
                    <a:pt x="175" y="36"/>
                  </a:lnTo>
                  <a:lnTo>
                    <a:pt x="175" y="36"/>
                  </a:lnTo>
                  <a:lnTo>
                    <a:pt x="168" y="31"/>
                  </a:lnTo>
                  <a:lnTo>
                    <a:pt x="161" y="28"/>
                  </a:lnTo>
                  <a:lnTo>
                    <a:pt x="161" y="28"/>
                  </a:lnTo>
                  <a:lnTo>
                    <a:pt x="155" y="27"/>
                  </a:lnTo>
                  <a:lnTo>
                    <a:pt x="155" y="27"/>
                  </a:lnTo>
                  <a:lnTo>
                    <a:pt x="153" y="27"/>
                  </a:lnTo>
                  <a:lnTo>
                    <a:pt x="153" y="27"/>
                  </a:lnTo>
                  <a:lnTo>
                    <a:pt x="137" y="31"/>
                  </a:lnTo>
                  <a:lnTo>
                    <a:pt x="118" y="37"/>
                  </a:lnTo>
                  <a:lnTo>
                    <a:pt x="118" y="37"/>
                  </a:lnTo>
                  <a:lnTo>
                    <a:pt x="101" y="43"/>
                  </a:lnTo>
                  <a:lnTo>
                    <a:pt x="100" y="43"/>
                  </a:lnTo>
                  <a:lnTo>
                    <a:pt x="100" y="43"/>
                  </a:lnTo>
                  <a:lnTo>
                    <a:pt x="97" y="67"/>
                  </a:lnTo>
                  <a:lnTo>
                    <a:pt x="97" y="67"/>
                  </a:lnTo>
                  <a:lnTo>
                    <a:pt x="94" y="87"/>
                  </a:lnTo>
                  <a:lnTo>
                    <a:pt x="94" y="104"/>
                  </a:lnTo>
                  <a:lnTo>
                    <a:pt x="94" y="104"/>
                  </a:lnTo>
                  <a:lnTo>
                    <a:pt x="94" y="109"/>
                  </a:lnTo>
                  <a:lnTo>
                    <a:pt x="97" y="114"/>
                  </a:lnTo>
                  <a:lnTo>
                    <a:pt x="101" y="118"/>
                  </a:lnTo>
                  <a:lnTo>
                    <a:pt x="106" y="123"/>
                  </a:lnTo>
                  <a:lnTo>
                    <a:pt x="113" y="130"/>
                  </a:lnTo>
                  <a:lnTo>
                    <a:pt x="116" y="133"/>
                  </a:lnTo>
                  <a:lnTo>
                    <a:pt x="116" y="139"/>
                  </a:lnTo>
                  <a:lnTo>
                    <a:pt x="116" y="139"/>
                  </a:lnTo>
                  <a:lnTo>
                    <a:pt x="115" y="146"/>
                  </a:lnTo>
                  <a:lnTo>
                    <a:pt x="110" y="154"/>
                  </a:lnTo>
                  <a:lnTo>
                    <a:pt x="100" y="167"/>
                  </a:lnTo>
                  <a:lnTo>
                    <a:pt x="100" y="167"/>
                  </a:lnTo>
                  <a:lnTo>
                    <a:pt x="99" y="170"/>
                  </a:lnTo>
                  <a:lnTo>
                    <a:pt x="97" y="174"/>
                  </a:lnTo>
                  <a:lnTo>
                    <a:pt x="97" y="174"/>
                  </a:lnTo>
                  <a:lnTo>
                    <a:pt x="96" y="177"/>
                  </a:lnTo>
                  <a:lnTo>
                    <a:pt x="94" y="180"/>
                  </a:lnTo>
                  <a:lnTo>
                    <a:pt x="94" y="180"/>
                  </a:lnTo>
                  <a:lnTo>
                    <a:pt x="90" y="185"/>
                  </a:lnTo>
                  <a:lnTo>
                    <a:pt x="82" y="189"/>
                  </a:lnTo>
                  <a:lnTo>
                    <a:pt x="67" y="195"/>
                  </a:lnTo>
                  <a:lnTo>
                    <a:pt x="67" y="195"/>
                  </a:lnTo>
                  <a:lnTo>
                    <a:pt x="63" y="196"/>
                  </a:lnTo>
                  <a:lnTo>
                    <a:pt x="63" y="196"/>
                  </a:lnTo>
                  <a:lnTo>
                    <a:pt x="59" y="199"/>
                  </a:lnTo>
                  <a:lnTo>
                    <a:pt x="56" y="204"/>
                  </a:lnTo>
                  <a:lnTo>
                    <a:pt x="51" y="214"/>
                  </a:lnTo>
                  <a:lnTo>
                    <a:pt x="47" y="225"/>
                  </a:lnTo>
                  <a:lnTo>
                    <a:pt x="44" y="230"/>
                  </a:lnTo>
                  <a:lnTo>
                    <a:pt x="41" y="233"/>
                  </a:lnTo>
                  <a:lnTo>
                    <a:pt x="41" y="233"/>
                  </a:lnTo>
                  <a:lnTo>
                    <a:pt x="36" y="238"/>
                  </a:lnTo>
                  <a:lnTo>
                    <a:pt x="34" y="242"/>
                  </a:lnTo>
                  <a:lnTo>
                    <a:pt x="34" y="242"/>
                  </a:lnTo>
                  <a:lnTo>
                    <a:pt x="31" y="253"/>
                  </a:lnTo>
                  <a:lnTo>
                    <a:pt x="29" y="263"/>
                  </a:lnTo>
                  <a:lnTo>
                    <a:pt x="26" y="273"/>
                  </a:lnTo>
                  <a:lnTo>
                    <a:pt x="23" y="284"/>
                  </a:lnTo>
                  <a:lnTo>
                    <a:pt x="23" y="284"/>
                  </a:lnTo>
                  <a:lnTo>
                    <a:pt x="19" y="295"/>
                  </a:lnTo>
                  <a:lnTo>
                    <a:pt x="14" y="309"/>
                  </a:lnTo>
                  <a:lnTo>
                    <a:pt x="14" y="309"/>
                  </a:lnTo>
                  <a:lnTo>
                    <a:pt x="11" y="327"/>
                  </a:lnTo>
                  <a:lnTo>
                    <a:pt x="10" y="344"/>
                  </a:lnTo>
                  <a:lnTo>
                    <a:pt x="10" y="344"/>
                  </a:lnTo>
                  <a:lnTo>
                    <a:pt x="10" y="357"/>
                  </a:lnTo>
                  <a:lnTo>
                    <a:pt x="9" y="371"/>
                  </a:lnTo>
                  <a:lnTo>
                    <a:pt x="6" y="384"/>
                  </a:lnTo>
                  <a:lnTo>
                    <a:pt x="3" y="390"/>
                  </a:lnTo>
                  <a:lnTo>
                    <a:pt x="0" y="396"/>
                  </a:lnTo>
                  <a:lnTo>
                    <a:pt x="0" y="396"/>
                  </a:lnTo>
                  <a:lnTo>
                    <a:pt x="0" y="396"/>
                  </a:lnTo>
                  <a:lnTo>
                    <a:pt x="0" y="396"/>
                  </a:lnTo>
                  <a:lnTo>
                    <a:pt x="6" y="396"/>
                  </a:lnTo>
                  <a:lnTo>
                    <a:pt x="6" y="396"/>
                  </a:lnTo>
                  <a:lnTo>
                    <a:pt x="10" y="396"/>
                  </a:lnTo>
                  <a:lnTo>
                    <a:pt x="10" y="396"/>
                  </a:lnTo>
                  <a:lnTo>
                    <a:pt x="17" y="396"/>
                  </a:lnTo>
                  <a:lnTo>
                    <a:pt x="23" y="394"/>
                  </a:lnTo>
                  <a:lnTo>
                    <a:pt x="23" y="394"/>
                  </a:lnTo>
                  <a:lnTo>
                    <a:pt x="34" y="390"/>
                  </a:lnTo>
                  <a:lnTo>
                    <a:pt x="34" y="390"/>
                  </a:lnTo>
                  <a:lnTo>
                    <a:pt x="36" y="388"/>
                  </a:lnTo>
                  <a:lnTo>
                    <a:pt x="36" y="388"/>
                  </a:lnTo>
                  <a:lnTo>
                    <a:pt x="54" y="383"/>
                  </a:lnTo>
                  <a:lnTo>
                    <a:pt x="78" y="375"/>
                  </a:lnTo>
                  <a:lnTo>
                    <a:pt x="106" y="368"/>
                  </a:lnTo>
                  <a:lnTo>
                    <a:pt x="165" y="363"/>
                  </a:lnTo>
                  <a:lnTo>
                    <a:pt x="165" y="363"/>
                  </a:lnTo>
                  <a:lnTo>
                    <a:pt x="175" y="337"/>
                  </a:lnTo>
                  <a:lnTo>
                    <a:pt x="183" y="325"/>
                  </a:lnTo>
                  <a:lnTo>
                    <a:pt x="189" y="313"/>
                  </a:lnTo>
                  <a:lnTo>
                    <a:pt x="196" y="304"/>
                  </a:lnTo>
                  <a:lnTo>
                    <a:pt x="203" y="297"/>
                  </a:lnTo>
                  <a:lnTo>
                    <a:pt x="211" y="291"/>
                  </a:lnTo>
                  <a:lnTo>
                    <a:pt x="218" y="286"/>
                  </a:lnTo>
                  <a:lnTo>
                    <a:pt x="218" y="286"/>
                  </a:lnTo>
                  <a:lnTo>
                    <a:pt x="237" y="284"/>
                  </a:lnTo>
                  <a:lnTo>
                    <a:pt x="256" y="282"/>
                  </a:lnTo>
                  <a:lnTo>
                    <a:pt x="256" y="282"/>
                  </a:lnTo>
                  <a:lnTo>
                    <a:pt x="271" y="282"/>
                  </a:lnTo>
                  <a:lnTo>
                    <a:pt x="285" y="284"/>
                  </a:lnTo>
                  <a:lnTo>
                    <a:pt x="313" y="290"/>
                  </a:lnTo>
                  <a:lnTo>
                    <a:pt x="313" y="290"/>
                  </a:lnTo>
                  <a:lnTo>
                    <a:pt x="320" y="269"/>
                  </a:lnTo>
                  <a:lnTo>
                    <a:pt x="320" y="269"/>
                  </a:lnTo>
                  <a:lnTo>
                    <a:pt x="327" y="256"/>
                  </a:lnTo>
                  <a:lnTo>
                    <a:pt x="327" y="256"/>
                  </a:lnTo>
                  <a:lnTo>
                    <a:pt x="333" y="245"/>
                  </a:lnTo>
                  <a:lnTo>
                    <a:pt x="333" y="245"/>
                  </a:lnTo>
                  <a:lnTo>
                    <a:pt x="342" y="236"/>
                  </a:lnTo>
                  <a:lnTo>
                    <a:pt x="351" y="226"/>
                  </a:lnTo>
                  <a:lnTo>
                    <a:pt x="360" y="213"/>
                  </a:lnTo>
                  <a:lnTo>
                    <a:pt x="367" y="199"/>
                  </a:lnTo>
                  <a:lnTo>
                    <a:pt x="367" y="199"/>
                  </a:lnTo>
                  <a:lnTo>
                    <a:pt x="376" y="180"/>
                  </a:lnTo>
                  <a:lnTo>
                    <a:pt x="379" y="171"/>
                  </a:lnTo>
                  <a:lnTo>
                    <a:pt x="381" y="163"/>
                  </a:lnTo>
                  <a:lnTo>
                    <a:pt x="381" y="163"/>
                  </a:lnTo>
                  <a:lnTo>
                    <a:pt x="382" y="145"/>
                  </a:lnTo>
                  <a:lnTo>
                    <a:pt x="382" y="145"/>
                  </a:lnTo>
                  <a:lnTo>
                    <a:pt x="384" y="117"/>
                  </a:lnTo>
                  <a:lnTo>
                    <a:pt x="384" y="105"/>
                  </a:lnTo>
                  <a:lnTo>
                    <a:pt x="355" y="80"/>
                  </a:lnTo>
                  <a:lnTo>
                    <a:pt x="348" y="30"/>
                  </a:lnTo>
                  <a:lnTo>
                    <a:pt x="327" y="1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40" name="Freeform: Shape 323">
              <a:extLst>
                <a:ext uri="{FF2B5EF4-FFF2-40B4-BE49-F238E27FC236}">
                  <a16:creationId xmlns:a16="http://schemas.microsoft.com/office/drawing/2014/main" id="{E3611196-2D8E-B848-B5FD-B200C7989B33}"/>
                </a:ext>
              </a:extLst>
            </p:cNvPr>
            <p:cNvSpPr/>
            <p:nvPr/>
          </p:nvSpPr>
          <p:spPr>
            <a:xfrm>
              <a:off x="5828040" y="1947600"/>
              <a:ext cx="440999" cy="262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26" h="729">
                  <a:moveTo>
                    <a:pt x="188" y="0"/>
                  </a:moveTo>
                  <a:lnTo>
                    <a:pt x="188" y="0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9" y="48"/>
                  </a:lnTo>
                  <a:lnTo>
                    <a:pt x="0" y="360"/>
                  </a:lnTo>
                  <a:lnTo>
                    <a:pt x="0" y="360"/>
                  </a:lnTo>
                  <a:lnTo>
                    <a:pt x="0" y="360"/>
                  </a:lnTo>
                  <a:lnTo>
                    <a:pt x="0" y="360"/>
                  </a:lnTo>
                  <a:lnTo>
                    <a:pt x="12" y="366"/>
                  </a:lnTo>
                  <a:lnTo>
                    <a:pt x="26" y="369"/>
                  </a:lnTo>
                  <a:lnTo>
                    <a:pt x="39" y="370"/>
                  </a:lnTo>
                  <a:lnTo>
                    <a:pt x="49" y="372"/>
                  </a:lnTo>
                  <a:lnTo>
                    <a:pt x="49" y="372"/>
                  </a:lnTo>
                  <a:lnTo>
                    <a:pt x="54" y="372"/>
                  </a:lnTo>
                  <a:lnTo>
                    <a:pt x="54" y="372"/>
                  </a:lnTo>
                  <a:lnTo>
                    <a:pt x="61" y="372"/>
                  </a:lnTo>
                  <a:lnTo>
                    <a:pt x="67" y="369"/>
                  </a:lnTo>
                  <a:lnTo>
                    <a:pt x="70" y="366"/>
                  </a:lnTo>
                  <a:lnTo>
                    <a:pt x="73" y="360"/>
                  </a:lnTo>
                  <a:lnTo>
                    <a:pt x="74" y="355"/>
                  </a:lnTo>
                  <a:lnTo>
                    <a:pt x="74" y="349"/>
                  </a:lnTo>
                  <a:lnTo>
                    <a:pt x="74" y="339"/>
                  </a:lnTo>
                  <a:lnTo>
                    <a:pt x="74" y="339"/>
                  </a:lnTo>
                  <a:lnTo>
                    <a:pt x="76" y="333"/>
                  </a:lnTo>
                  <a:lnTo>
                    <a:pt x="79" y="327"/>
                  </a:lnTo>
                  <a:lnTo>
                    <a:pt x="85" y="320"/>
                  </a:lnTo>
                  <a:lnTo>
                    <a:pt x="91" y="314"/>
                  </a:lnTo>
                  <a:lnTo>
                    <a:pt x="98" y="310"/>
                  </a:lnTo>
                  <a:lnTo>
                    <a:pt x="105" y="305"/>
                  </a:lnTo>
                  <a:lnTo>
                    <a:pt x="114" y="302"/>
                  </a:lnTo>
                  <a:lnTo>
                    <a:pt x="122" y="301"/>
                  </a:lnTo>
                  <a:lnTo>
                    <a:pt x="122" y="301"/>
                  </a:lnTo>
                  <a:lnTo>
                    <a:pt x="125" y="301"/>
                  </a:lnTo>
                  <a:lnTo>
                    <a:pt x="125" y="301"/>
                  </a:lnTo>
                  <a:lnTo>
                    <a:pt x="126" y="301"/>
                  </a:lnTo>
                  <a:lnTo>
                    <a:pt x="126" y="301"/>
                  </a:lnTo>
                  <a:lnTo>
                    <a:pt x="133" y="299"/>
                  </a:lnTo>
                  <a:lnTo>
                    <a:pt x="138" y="296"/>
                  </a:lnTo>
                  <a:lnTo>
                    <a:pt x="141" y="292"/>
                  </a:lnTo>
                  <a:lnTo>
                    <a:pt x="142" y="287"/>
                  </a:lnTo>
                  <a:lnTo>
                    <a:pt x="147" y="279"/>
                  </a:lnTo>
                  <a:lnTo>
                    <a:pt x="148" y="276"/>
                  </a:lnTo>
                  <a:lnTo>
                    <a:pt x="150" y="274"/>
                  </a:lnTo>
                  <a:lnTo>
                    <a:pt x="150" y="274"/>
                  </a:lnTo>
                  <a:lnTo>
                    <a:pt x="155" y="273"/>
                  </a:lnTo>
                  <a:lnTo>
                    <a:pt x="164" y="270"/>
                  </a:lnTo>
                  <a:lnTo>
                    <a:pt x="172" y="265"/>
                  </a:lnTo>
                  <a:lnTo>
                    <a:pt x="176" y="262"/>
                  </a:lnTo>
                  <a:lnTo>
                    <a:pt x="179" y="259"/>
                  </a:lnTo>
                  <a:lnTo>
                    <a:pt x="179" y="259"/>
                  </a:lnTo>
                  <a:lnTo>
                    <a:pt x="182" y="256"/>
                  </a:lnTo>
                  <a:lnTo>
                    <a:pt x="188" y="255"/>
                  </a:lnTo>
                  <a:lnTo>
                    <a:pt x="188" y="255"/>
                  </a:lnTo>
                  <a:lnTo>
                    <a:pt x="198" y="256"/>
                  </a:lnTo>
                  <a:lnTo>
                    <a:pt x="210" y="261"/>
                  </a:lnTo>
                  <a:lnTo>
                    <a:pt x="220" y="265"/>
                  </a:lnTo>
                  <a:lnTo>
                    <a:pt x="229" y="271"/>
                  </a:lnTo>
                  <a:lnTo>
                    <a:pt x="229" y="271"/>
                  </a:lnTo>
                  <a:lnTo>
                    <a:pt x="231" y="274"/>
                  </a:lnTo>
                  <a:lnTo>
                    <a:pt x="231" y="274"/>
                  </a:lnTo>
                  <a:lnTo>
                    <a:pt x="243" y="280"/>
                  </a:lnTo>
                  <a:lnTo>
                    <a:pt x="254" y="284"/>
                  </a:lnTo>
                  <a:lnTo>
                    <a:pt x="283" y="290"/>
                  </a:lnTo>
                  <a:lnTo>
                    <a:pt x="283" y="290"/>
                  </a:lnTo>
                  <a:lnTo>
                    <a:pt x="287" y="292"/>
                  </a:lnTo>
                  <a:lnTo>
                    <a:pt x="290" y="295"/>
                  </a:lnTo>
                  <a:lnTo>
                    <a:pt x="294" y="302"/>
                  </a:lnTo>
                  <a:lnTo>
                    <a:pt x="299" y="313"/>
                  </a:lnTo>
                  <a:lnTo>
                    <a:pt x="303" y="324"/>
                  </a:lnTo>
                  <a:lnTo>
                    <a:pt x="306" y="349"/>
                  </a:lnTo>
                  <a:lnTo>
                    <a:pt x="308" y="366"/>
                  </a:lnTo>
                  <a:lnTo>
                    <a:pt x="308" y="366"/>
                  </a:lnTo>
                  <a:lnTo>
                    <a:pt x="309" y="367"/>
                  </a:lnTo>
                  <a:lnTo>
                    <a:pt x="312" y="370"/>
                  </a:lnTo>
                  <a:lnTo>
                    <a:pt x="325" y="373"/>
                  </a:lnTo>
                  <a:lnTo>
                    <a:pt x="325" y="373"/>
                  </a:lnTo>
                  <a:lnTo>
                    <a:pt x="348" y="375"/>
                  </a:lnTo>
                  <a:lnTo>
                    <a:pt x="374" y="376"/>
                  </a:lnTo>
                  <a:lnTo>
                    <a:pt x="412" y="378"/>
                  </a:lnTo>
                  <a:lnTo>
                    <a:pt x="412" y="378"/>
                  </a:lnTo>
                  <a:lnTo>
                    <a:pt x="417" y="379"/>
                  </a:lnTo>
                  <a:lnTo>
                    <a:pt x="417" y="379"/>
                  </a:lnTo>
                  <a:lnTo>
                    <a:pt x="420" y="382"/>
                  </a:lnTo>
                  <a:lnTo>
                    <a:pt x="423" y="386"/>
                  </a:lnTo>
                  <a:lnTo>
                    <a:pt x="429" y="398"/>
                  </a:lnTo>
                  <a:lnTo>
                    <a:pt x="433" y="411"/>
                  </a:lnTo>
                  <a:lnTo>
                    <a:pt x="438" y="417"/>
                  </a:lnTo>
                  <a:lnTo>
                    <a:pt x="442" y="423"/>
                  </a:lnTo>
                  <a:lnTo>
                    <a:pt x="442" y="423"/>
                  </a:lnTo>
                  <a:lnTo>
                    <a:pt x="452" y="440"/>
                  </a:lnTo>
                  <a:lnTo>
                    <a:pt x="460" y="454"/>
                  </a:lnTo>
                  <a:lnTo>
                    <a:pt x="473" y="482"/>
                  </a:lnTo>
                  <a:lnTo>
                    <a:pt x="473" y="482"/>
                  </a:lnTo>
                  <a:lnTo>
                    <a:pt x="477" y="488"/>
                  </a:lnTo>
                  <a:lnTo>
                    <a:pt x="485" y="494"/>
                  </a:lnTo>
                  <a:lnTo>
                    <a:pt x="506" y="507"/>
                  </a:lnTo>
                  <a:lnTo>
                    <a:pt x="528" y="521"/>
                  </a:lnTo>
                  <a:lnTo>
                    <a:pt x="538" y="527"/>
                  </a:lnTo>
                  <a:lnTo>
                    <a:pt x="544" y="534"/>
                  </a:lnTo>
                  <a:lnTo>
                    <a:pt x="544" y="534"/>
                  </a:lnTo>
                  <a:lnTo>
                    <a:pt x="550" y="541"/>
                  </a:lnTo>
                  <a:lnTo>
                    <a:pt x="557" y="549"/>
                  </a:lnTo>
                  <a:lnTo>
                    <a:pt x="567" y="555"/>
                  </a:lnTo>
                  <a:lnTo>
                    <a:pt x="578" y="562"/>
                  </a:lnTo>
                  <a:lnTo>
                    <a:pt x="601" y="572"/>
                  </a:lnTo>
                  <a:lnTo>
                    <a:pt x="625" y="583"/>
                  </a:lnTo>
                  <a:lnTo>
                    <a:pt x="625" y="583"/>
                  </a:lnTo>
                  <a:lnTo>
                    <a:pt x="632" y="586"/>
                  </a:lnTo>
                  <a:lnTo>
                    <a:pt x="641" y="590"/>
                  </a:lnTo>
                  <a:lnTo>
                    <a:pt x="656" y="602"/>
                  </a:lnTo>
                  <a:lnTo>
                    <a:pt x="669" y="614"/>
                  </a:lnTo>
                  <a:lnTo>
                    <a:pt x="683" y="624"/>
                  </a:lnTo>
                  <a:lnTo>
                    <a:pt x="683" y="624"/>
                  </a:lnTo>
                  <a:lnTo>
                    <a:pt x="690" y="629"/>
                  </a:lnTo>
                  <a:lnTo>
                    <a:pt x="696" y="630"/>
                  </a:lnTo>
                  <a:lnTo>
                    <a:pt x="696" y="630"/>
                  </a:lnTo>
                  <a:lnTo>
                    <a:pt x="697" y="630"/>
                  </a:lnTo>
                  <a:lnTo>
                    <a:pt x="697" y="630"/>
                  </a:lnTo>
                  <a:lnTo>
                    <a:pt x="700" y="630"/>
                  </a:lnTo>
                  <a:lnTo>
                    <a:pt x="700" y="630"/>
                  </a:lnTo>
                  <a:lnTo>
                    <a:pt x="708" y="631"/>
                  </a:lnTo>
                  <a:lnTo>
                    <a:pt x="715" y="633"/>
                  </a:lnTo>
                  <a:lnTo>
                    <a:pt x="734" y="639"/>
                  </a:lnTo>
                  <a:lnTo>
                    <a:pt x="734" y="639"/>
                  </a:lnTo>
                  <a:lnTo>
                    <a:pt x="752" y="648"/>
                  </a:lnTo>
                  <a:lnTo>
                    <a:pt x="761" y="651"/>
                  </a:lnTo>
                  <a:lnTo>
                    <a:pt x="765" y="698"/>
                  </a:lnTo>
                  <a:lnTo>
                    <a:pt x="771" y="696"/>
                  </a:lnTo>
                  <a:lnTo>
                    <a:pt x="771" y="696"/>
                  </a:lnTo>
                  <a:lnTo>
                    <a:pt x="782" y="695"/>
                  </a:lnTo>
                  <a:lnTo>
                    <a:pt x="782" y="695"/>
                  </a:lnTo>
                  <a:lnTo>
                    <a:pt x="787" y="695"/>
                  </a:lnTo>
                  <a:lnTo>
                    <a:pt x="795" y="698"/>
                  </a:lnTo>
                  <a:lnTo>
                    <a:pt x="807" y="705"/>
                  </a:lnTo>
                  <a:lnTo>
                    <a:pt x="818" y="713"/>
                  </a:lnTo>
                  <a:lnTo>
                    <a:pt x="824" y="714"/>
                  </a:lnTo>
                  <a:lnTo>
                    <a:pt x="830" y="716"/>
                  </a:lnTo>
                  <a:lnTo>
                    <a:pt x="830" y="716"/>
                  </a:lnTo>
                  <a:lnTo>
                    <a:pt x="835" y="716"/>
                  </a:lnTo>
                  <a:lnTo>
                    <a:pt x="841" y="719"/>
                  </a:lnTo>
                  <a:lnTo>
                    <a:pt x="841" y="719"/>
                  </a:lnTo>
                  <a:lnTo>
                    <a:pt x="850" y="723"/>
                  </a:lnTo>
                  <a:lnTo>
                    <a:pt x="858" y="729"/>
                  </a:lnTo>
                  <a:lnTo>
                    <a:pt x="858" y="729"/>
                  </a:lnTo>
                  <a:lnTo>
                    <a:pt x="858" y="714"/>
                  </a:lnTo>
                  <a:lnTo>
                    <a:pt x="860" y="702"/>
                  </a:lnTo>
                  <a:lnTo>
                    <a:pt x="863" y="691"/>
                  </a:lnTo>
                  <a:lnTo>
                    <a:pt x="867" y="682"/>
                  </a:lnTo>
                  <a:lnTo>
                    <a:pt x="872" y="673"/>
                  </a:lnTo>
                  <a:lnTo>
                    <a:pt x="876" y="667"/>
                  </a:lnTo>
                  <a:lnTo>
                    <a:pt x="882" y="661"/>
                  </a:lnTo>
                  <a:lnTo>
                    <a:pt x="888" y="655"/>
                  </a:lnTo>
                  <a:lnTo>
                    <a:pt x="888" y="655"/>
                  </a:lnTo>
                  <a:lnTo>
                    <a:pt x="891" y="652"/>
                  </a:lnTo>
                  <a:lnTo>
                    <a:pt x="892" y="649"/>
                  </a:lnTo>
                  <a:lnTo>
                    <a:pt x="892" y="649"/>
                  </a:lnTo>
                  <a:lnTo>
                    <a:pt x="894" y="645"/>
                  </a:lnTo>
                  <a:lnTo>
                    <a:pt x="894" y="639"/>
                  </a:lnTo>
                  <a:lnTo>
                    <a:pt x="894" y="639"/>
                  </a:lnTo>
                  <a:lnTo>
                    <a:pt x="889" y="629"/>
                  </a:lnTo>
                  <a:lnTo>
                    <a:pt x="883" y="617"/>
                  </a:lnTo>
                  <a:lnTo>
                    <a:pt x="881" y="605"/>
                  </a:lnTo>
                  <a:lnTo>
                    <a:pt x="879" y="599"/>
                  </a:lnTo>
                  <a:lnTo>
                    <a:pt x="879" y="593"/>
                  </a:lnTo>
                  <a:lnTo>
                    <a:pt x="879" y="593"/>
                  </a:lnTo>
                  <a:lnTo>
                    <a:pt x="879" y="589"/>
                  </a:lnTo>
                  <a:lnTo>
                    <a:pt x="879" y="584"/>
                  </a:lnTo>
                  <a:lnTo>
                    <a:pt x="873" y="577"/>
                  </a:lnTo>
                  <a:lnTo>
                    <a:pt x="866" y="571"/>
                  </a:lnTo>
                  <a:lnTo>
                    <a:pt x="857" y="564"/>
                  </a:lnTo>
                  <a:lnTo>
                    <a:pt x="848" y="558"/>
                  </a:lnTo>
                  <a:lnTo>
                    <a:pt x="841" y="552"/>
                  </a:lnTo>
                  <a:lnTo>
                    <a:pt x="836" y="546"/>
                  </a:lnTo>
                  <a:lnTo>
                    <a:pt x="835" y="541"/>
                  </a:lnTo>
                  <a:lnTo>
                    <a:pt x="836" y="538"/>
                  </a:lnTo>
                  <a:lnTo>
                    <a:pt x="836" y="538"/>
                  </a:lnTo>
                  <a:lnTo>
                    <a:pt x="838" y="534"/>
                  </a:lnTo>
                  <a:lnTo>
                    <a:pt x="841" y="531"/>
                  </a:lnTo>
                  <a:lnTo>
                    <a:pt x="845" y="528"/>
                  </a:lnTo>
                  <a:lnTo>
                    <a:pt x="851" y="525"/>
                  </a:lnTo>
                  <a:lnTo>
                    <a:pt x="851" y="525"/>
                  </a:lnTo>
                  <a:lnTo>
                    <a:pt x="864" y="522"/>
                  </a:lnTo>
                  <a:lnTo>
                    <a:pt x="878" y="519"/>
                  </a:lnTo>
                  <a:lnTo>
                    <a:pt x="891" y="516"/>
                  </a:lnTo>
                  <a:lnTo>
                    <a:pt x="903" y="513"/>
                  </a:lnTo>
                  <a:lnTo>
                    <a:pt x="903" y="513"/>
                  </a:lnTo>
                  <a:lnTo>
                    <a:pt x="907" y="509"/>
                  </a:lnTo>
                  <a:lnTo>
                    <a:pt x="912" y="505"/>
                  </a:lnTo>
                  <a:lnTo>
                    <a:pt x="913" y="497"/>
                  </a:lnTo>
                  <a:lnTo>
                    <a:pt x="913" y="491"/>
                  </a:lnTo>
                  <a:lnTo>
                    <a:pt x="915" y="484"/>
                  </a:lnTo>
                  <a:lnTo>
                    <a:pt x="916" y="479"/>
                  </a:lnTo>
                  <a:lnTo>
                    <a:pt x="919" y="475"/>
                  </a:lnTo>
                  <a:lnTo>
                    <a:pt x="925" y="473"/>
                  </a:lnTo>
                  <a:lnTo>
                    <a:pt x="925" y="473"/>
                  </a:lnTo>
                  <a:lnTo>
                    <a:pt x="931" y="473"/>
                  </a:lnTo>
                  <a:lnTo>
                    <a:pt x="937" y="471"/>
                  </a:lnTo>
                  <a:lnTo>
                    <a:pt x="941" y="468"/>
                  </a:lnTo>
                  <a:lnTo>
                    <a:pt x="946" y="463"/>
                  </a:lnTo>
                  <a:lnTo>
                    <a:pt x="951" y="453"/>
                  </a:lnTo>
                  <a:lnTo>
                    <a:pt x="957" y="440"/>
                  </a:lnTo>
                  <a:lnTo>
                    <a:pt x="957" y="440"/>
                  </a:lnTo>
                  <a:lnTo>
                    <a:pt x="959" y="437"/>
                  </a:lnTo>
                  <a:lnTo>
                    <a:pt x="959" y="437"/>
                  </a:lnTo>
                  <a:lnTo>
                    <a:pt x="960" y="432"/>
                  </a:lnTo>
                  <a:lnTo>
                    <a:pt x="960" y="432"/>
                  </a:lnTo>
                  <a:lnTo>
                    <a:pt x="963" y="429"/>
                  </a:lnTo>
                  <a:lnTo>
                    <a:pt x="966" y="428"/>
                  </a:lnTo>
                  <a:lnTo>
                    <a:pt x="975" y="428"/>
                  </a:lnTo>
                  <a:lnTo>
                    <a:pt x="975" y="428"/>
                  </a:lnTo>
                  <a:lnTo>
                    <a:pt x="984" y="428"/>
                  </a:lnTo>
                  <a:lnTo>
                    <a:pt x="984" y="428"/>
                  </a:lnTo>
                  <a:lnTo>
                    <a:pt x="994" y="429"/>
                  </a:lnTo>
                  <a:lnTo>
                    <a:pt x="994" y="429"/>
                  </a:lnTo>
                  <a:lnTo>
                    <a:pt x="994" y="429"/>
                  </a:lnTo>
                  <a:lnTo>
                    <a:pt x="994" y="429"/>
                  </a:lnTo>
                  <a:lnTo>
                    <a:pt x="994" y="429"/>
                  </a:lnTo>
                  <a:lnTo>
                    <a:pt x="994" y="429"/>
                  </a:lnTo>
                  <a:lnTo>
                    <a:pt x="994" y="429"/>
                  </a:lnTo>
                  <a:lnTo>
                    <a:pt x="994" y="429"/>
                  </a:lnTo>
                  <a:lnTo>
                    <a:pt x="1005" y="428"/>
                  </a:lnTo>
                  <a:lnTo>
                    <a:pt x="1009" y="426"/>
                  </a:lnTo>
                  <a:lnTo>
                    <a:pt x="1012" y="423"/>
                  </a:lnTo>
                  <a:lnTo>
                    <a:pt x="1012" y="423"/>
                  </a:lnTo>
                  <a:lnTo>
                    <a:pt x="1024" y="417"/>
                  </a:lnTo>
                  <a:lnTo>
                    <a:pt x="1036" y="411"/>
                  </a:lnTo>
                  <a:lnTo>
                    <a:pt x="1036" y="411"/>
                  </a:lnTo>
                  <a:lnTo>
                    <a:pt x="1043" y="410"/>
                  </a:lnTo>
                  <a:lnTo>
                    <a:pt x="1050" y="408"/>
                  </a:lnTo>
                  <a:lnTo>
                    <a:pt x="1050" y="408"/>
                  </a:lnTo>
                  <a:lnTo>
                    <a:pt x="1056" y="410"/>
                  </a:lnTo>
                  <a:lnTo>
                    <a:pt x="1059" y="411"/>
                  </a:lnTo>
                  <a:lnTo>
                    <a:pt x="1061" y="413"/>
                  </a:lnTo>
                  <a:lnTo>
                    <a:pt x="1061" y="413"/>
                  </a:lnTo>
                  <a:lnTo>
                    <a:pt x="1061" y="416"/>
                  </a:lnTo>
                  <a:lnTo>
                    <a:pt x="1061" y="416"/>
                  </a:lnTo>
                  <a:lnTo>
                    <a:pt x="1061" y="422"/>
                  </a:lnTo>
                  <a:lnTo>
                    <a:pt x="1059" y="428"/>
                  </a:lnTo>
                  <a:lnTo>
                    <a:pt x="1052" y="442"/>
                  </a:lnTo>
                  <a:lnTo>
                    <a:pt x="1037" y="469"/>
                  </a:lnTo>
                  <a:lnTo>
                    <a:pt x="1037" y="469"/>
                  </a:lnTo>
                  <a:lnTo>
                    <a:pt x="1036" y="472"/>
                  </a:lnTo>
                  <a:lnTo>
                    <a:pt x="1036" y="472"/>
                  </a:lnTo>
                  <a:lnTo>
                    <a:pt x="1036" y="472"/>
                  </a:lnTo>
                  <a:lnTo>
                    <a:pt x="1062" y="469"/>
                  </a:lnTo>
                  <a:lnTo>
                    <a:pt x="1089" y="466"/>
                  </a:lnTo>
                  <a:lnTo>
                    <a:pt x="1089" y="466"/>
                  </a:lnTo>
                  <a:lnTo>
                    <a:pt x="1106" y="462"/>
                  </a:lnTo>
                  <a:lnTo>
                    <a:pt x="1112" y="460"/>
                  </a:lnTo>
                  <a:lnTo>
                    <a:pt x="1117" y="457"/>
                  </a:lnTo>
                  <a:lnTo>
                    <a:pt x="1117" y="457"/>
                  </a:lnTo>
                  <a:lnTo>
                    <a:pt x="1121" y="454"/>
                  </a:lnTo>
                  <a:lnTo>
                    <a:pt x="1126" y="454"/>
                  </a:lnTo>
                  <a:lnTo>
                    <a:pt x="1126" y="454"/>
                  </a:lnTo>
                  <a:lnTo>
                    <a:pt x="1140" y="456"/>
                  </a:lnTo>
                  <a:lnTo>
                    <a:pt x="1140" y="456"/>
                  </a:lnTo>
                  <a:lnTo>
                    <a:pt x="1140" y="456"/>
                  </a:lnTo>
                  <a:lnTo>
                    <a:pt x="1140" y="456"/>
                  </a:lnTo>
                  <a:lnTo>
                    <a:pt x="1142" y="456"/>
                  </a:lnTo>
                  <a:lnTo>
                    <a:pt x="1142" y="456"/>
                  </a:lnTo>
                  <a:lnTo>
                    <a:pt x="1142" y="456"/>
                  </a:lnTo>
                  <a:lnTo>
                    <a:pt x="1142" y="456"/>
                  </a:lnTo>
                  <a:lnTo>
                    <a:pt x="1152" y="457"/>
                  </a:lnTo>
                  <a:lnTo>
                    <a:pt x="1161" y="459"/>
                  </a:lnTo>
                  <a:lnTo>
                    <a:pt x="1161" y="459"/>
                  </a:lnTo>
                  <a:lnTo>
                    <a:pt x="1168" y="457"/>
                  </a:lnTo>
                  <a:lnTo>
                    <a:pt x="1174" y="456"/>
                  </a:lnTo>
                  <a:lnTo>
                    <a:pt x="1174" y="456"/>
                  </a:lnTo>
                  <a:lnTo>
                    <a:pt x="1180" y="451"/>
                  </a:lnTo>
                  <a:lnTo>
                    <a:pt x="1183" y="445"/>
                  </a:lnTo>
                  <a:lnTo>
                    <a:pt x="1183" y="445"/>
                  </a:lnTo>
                  <a:lnTo>
                    <a:pt x="1188" y="440"/>
                  </a:lnTo>
                  <a:lnTo>
                    <a:pt x="1194" y="435"/>
                  </a:lnTo>
                  <a:lnTo>
                    <a:pt x="1201" y="432"/>
                  </a:lnTo>
                  <a:lnTo>
                    <a:pt x="1207" y="429"/>
                  </a:lnTo>
                  <a:lnTo>
                    <a:pt x="1219" y="428"/>
                  </a:lnTo>
                  <a:lnTo>
                    <a:pt x="1223" y="426"/>
                  </a:lnTo>
                  <a:lnTo>
                    <a:pt x="1226" y="425"/>
                  </a:lnTo>
                  <a:lnTo>
                    <a:pt x="1226" y="425"/>
                  </a:lnTo>
                  <a:lnTo>
                    <a:pt x="1226" y="425"/>
                  </a:lnTo>
                  <a:lnTo>
                    <a:pt x="1226" y="425"/>
                  </a:lnTo>
                  <a:lnTo>
                    <a:pt x="1226" y="425"/>
                  </a:lnTo>
                  <a:lnTo>
                    <a:pt x="1226" y="425"/>
                  </a:lnTo>
                  <a:lnTo>
                    <a:pt x="1226" y="425"/>
                  </a:lnTo>
                  <a:lnTo>
                    <a:pt x="1226" y="422"/>
                  </a:lnTo>
                  <a:lnTo>
                    <a:pt x="1222" y="416"/>
                  </a:lnTo>
                  <a:lnTo>
                    <a:pt x="1222" y="416"/>
                  </a:lnTo>
                  <a:lnTo>
                    <a:pt x="1214" y="410"/>
                  </a:lnTo>
                  <a:lnTo>
                    <a:pt x="1214" y="410"/>
                  </a:lnTo>
                  <a:lnTo>
                    <a:pt x="1199" y="398"/>
                  </a:lnTo>
                  <a:lnTo>
                    <a:pt x="1183" y="386"/>
                  </a:lnTo>
                  <a:lnTo>
                    <a:pt x="1167" y="378"/>
                  </a:lnTo>
                  <a:lnTo>
                    <a:pt x="1151" y="369"/>
                  </a:lnTo>
                  <a:lnTo>
                    <a:pt x="1151" y="369"/>
                  </a:lnTo>
                  <a:lnTo>
                    <a:pt x="1136" y="363"/>
                  </a:lnTo>
                  <a:lnTo>
                    <a:pt x="1126" y="360"/>
                  </a:lnTo>
                  <a:lnTo>
                    <a:pt x="1126" y="360"/>
                  </a:lnTo>
                  <a:lnTo>
                    <a:pt x="1120" y="361"/>
                  </a:lnTo>
                  <a:lnTo>
                    <a:pt x="1118" y="363"/>
                  </a:lnTo>
                  <a:lnTo>
                    <a:pt x="1117" y="366"/>
                  </a:lnTo>
                  <a:lnTo>
                    <a:pt x="1117" y="366"/>
                  </a:lnTo>
                  <a:lnTo>
                    <a:pt x="1114" y="370"/>
                  </a:lnTo>
                  <a:lnTo>
                    <a:pt x="1109" y="373"/>
                  </a:lnTo>
                  <a:lnTo>
                    <a:pt x="1105" y="376"/>
                  </a:lnTo>
                  <a:lnTo>
                    <a:pt x="1098" y="378"/>
                  </a:lnTo>
                  <a:lnTo>
                    <a:pt x="1098" y="378"/>
                  </a:lnTo>
                  <a:lnTo>
                    <a:pt x="1090" y="379"/>
                  </a:lnTo>
                  <a:lnTo>
                    <a:pt x="1090" y="379"/>
                  </a:lnTo>
                  <a:lnTo>
                    <a:pt x="1081" y="379"/>
                  </a:lnTo>
                  <a:lnTo>
                    <a:pt x="1074" y="376"/>
                  </a:lnTo>
                  <a:lnTo>
                    <a:pt x="1067" y="373"/>
                  </a:lnTo>
                  <a:lnTo>
                    <a:pt x="1061" y="367"/>
                  </a:lnTo>
                  <a:lnTo>
                    <a:pt x="1061" y="367"/>
                  </a:lnTo>
                  <a:lnTo>
                    <a:pt x="1050" y="354"/>
                  </a:lnTo>
                  <a:lnTo>
                    <a:pt x="1043" y="348"/>
                  </a:lnTo>
                  <a:lnTo>
                    <a:pt x="1036" y="344"/>
                  </a:lnTo>
                  <a:lnTo>
                    <a:pt x="1036" y="344"/>
                  </a:lnTo>
                  <a:lnTo>
                    <a:pt x="1036" y="345"/>
                  </a:lnTo>
                  <a:lnTo>
                    <a:pt x="1036" y="345"/>
                  </a:lnTo>
                  <a:lnTo>
                    <a:pt x="1030" y="342"/>
                  </a:lnTo>
                  <a:lnTo>
                    <a:pt x="1022" y="342"/>
                  </a:lnTo>
                  <a:lnTo>
                    <a:pt x="1022" y="342"/>
                  </a:lnTo>
                  <a:lnTo>
                    <a:pt x="1012" y="344"/>
                  </a:lnTo>
                  <a:lnTo>
                    <a:pt x="1002" y="347"/>
                  </a:lnTo>
                  <a:lnTo>
                    <a:pt x="1002" y="347"/>
                  </a:lnTo>
                  <a:lnTo>
                    <a:pt x="994" y="348"/>
                  </a:lnTo>
                  <a:lnTo>
                    <a:pt x="994" y="348"/>
                  </a:lnTo>
                  <a:lnTo>
                    <a:pt x="979" y="355"/>
                  </a:lnTo>
                  <a:lnTo>
                    <a:pt x="965" y="363"/>
                  </a:lnTo>
                  <a:lnTo>
                    <a:pt x="965" y="363"/>
                  </a:lnTo>
                  <a:lnTo>
                    <a:pt x="949" y="373"/>
                  </a:lnTo>
                  <a:lnTo>
                    <a:pt x="935" y="383"/>
                  </a:lnTo>
                  <a:lnTo>
                    <a:pt x="926" y="394"/>
                  </a:lnTo>
                  <a:lnTo>
                    <a:pt x="923" y="400"/>
                  </a:lnTo>
                  <a:lnTo>
                    <a:pt x="922" y="404"/>
                  </a:lnTo>
                  <a:lnTo>
                    <a:pt x="922" y="404"/>
                  </a:lnTo>
                  <a:lnTo>
                    <a:pt x="919" y="411"/>
                  </a:lnTo>
                  <a:lnTo>
                    <a:pt x="915" y="417"/>
                  </a:lnTo>
                  <a:lnTo>
                    <a:pt x="915" y="417"/>
                  </a:lnTo>
                  <a:lnTo>
                    <a:pt x="907" y="423"/>
                  </a:lnTo>
                  <a:lnTo>
                    <a:pt x="903" y="425"/>
                  </a:lnTo>
                  <a:lnTo>
                    <a:pt x="898" y="426"/>
                  </a:lnTo>
                  <a:lnTo>
                    <a:pt x="898" y="426"/>
                  </a:lnTo>
                  <a:lnTo>
                    <a:pt x="894" y="425"/>
                  </a:lnTo>
                  <a:lnTo>
                    <a:pt x="894" y="425"/>
                  </a:lnTo>
                  <a:lnTo>
                    <a:pt x="891" y="420"/>
                  </a:lnTo>
                  <a:lnTo>
                    <a:pt x="889" y="415"/>
                  </a:lnTo>
                  <a:lnTo>
                    <a:pt x="889" y="415"/>
                  </a:lnTo>
                  <a:lnTo>
                    <a:pt x="886" y="408"/>
                  </a:lnTo>
                  <a:lnTo>
                    <a:pt x="883" y="403"/>
                  </a:lnTo>
                  <a:lnTo>
                    <a:pt x="878" y="398"/>
                  </a:lnTo>
                  <a:lnTo>
                    <a:pt x="872" y="394"/>
                  </a:lnTo>
                  <a:lnTo>
                    <a:pt x="857" y="386"/>
                  </a:lnTo>
                  <a:lnTo>
                    <a:pt x="841" y="382"/>
                  </a:lnTo>
                  <a:lnTo>
                    <a:pt x="841" y="382"/>
                  </a:lnTo>
                  <a:lnTo>
                    <a:pt x="830" y="379"/>
                  </a:lnTo>
                  <a:lnTo>
                    <a:pt x="830" y="379"/>
                  </a:lnTo>
                  <a:lnTo>
                    <a:pt x="820" y="378"/>
                  </a:lnTo>
                  <a:lnTo>
                    <a:pt x="820" y="378"/>
                  </a:lnTo>
                  <a:lnTo>
                    <a:pt x="805" y="378"/>
                  </a:lnTo>
                  <a:lnTo>
                    <a:pt x="804" y="378"/>
                  </a:lnTo>
                  <a:lnTo>
                    <a:pt x="804" y="378"/>
                  </a:lnTo>
                  <a:lnTo>
                    <a:pt x="792" y="376"/>
                  </a:lnTo>
                  <a:lnTo>
                    <a:pt x="780" y="375"/>
                  </a:lnTo>
                  <a:lnTo>
                    <a:pt x="776" y="373"/>
                  </a:lnTo>
                  <a:lnTo>
                    <a:pt x="773" y="370"/>
                  </a:lnTo>
                  <a:lnTo>
                    <a:pt x="770" y="367"/>
                  </a:lnTo>
                  <a:lnTo>
                    <a:pt x="768" y="363"/>
                  </a:lnTo>
                  <a:lnTo>
                    <a:pt x="768" y="363"/>
                  </a:lnTo>
                  <a:lnTo>
                    <a:pt x="767" y="354"/>
                  </a:lnTo>
                  <a:lnTo>
                    <a:pt x="762" y="345"/>
                  </a:lnTo>
                  <a:lnTo>
                    <a:pt x="749" y="327"/>
                  </a:lnTo>
                  <a:lnTo>
                    <a:pt x="737" y="308"/>
                  </a:lnTo>
                  <a:lnTo>
                    <a:pt x="733" y="299"/>
                  </a:lnTo>
                  <a:lnTo>
                    <a:pt x="730" y="290"/>
                  </a:lnTo>
                  <a:lnTo>
                    <a:pt x="730" y="290"/>
                  </a:lnTo>
                  <a:lnTo>
                    <a:pt x="730" y="277"/>
                  </a:lnTo>
                  <a:lnTo>
                    <a:pt x="730" y="277"/>
                  </a:lnTo>
                  <a:lnTo>
                    <a:pt x="730" y="259"/>
                  </a:lnTo>
                  <a:lnTo>
                    <a:pt x="728" y="243"/>
                  </a:lnTo>
                  <a:lnTo>
                    <a:pt x="727" y="236"/>
                  </a:lnTo>
                  <a:lnTo>
                    <a:pt x="724" y="230"/>
                  </a:lnTo>
                  <a:lnTo>
                    <a:pt x="719" y="226"/>
                  </a:lnTo>
                  <a:lnTo>
                    <a:pt x="714" y="222"/>
                  </a:lnTo>
                  <a:lnTo>
                    <a:pt x="714" y="222"/>
                  </a:lnTo>
                  <a:lnTo>
                    <a:pt x="706" y="219"/>
                  </a:lnTo>
                  <a:lnTo>
                    <a:pt x="706" y="219"/>
                  </a:lnTo>
                  <a:lnTo>
                    <a:pt x="699" y="215"/>
                  </a:lnTo>
                  <a:lnTo>
                    <a:pt x="693" y="209"/>
                  </a:lnTo>
                  <a:lnTo>
                    <a:pt x="693" y="209"/>
                  </a:lnTo>
                  <a:lnTo>
                    <a:pt x="675" y="190"/>
                  </a:lnTo>
                  <a:lnTo>
                    <a:pt x="666" y="184"/>
                  </a:lnTo>
                  <a:lnTo>
                    <a:pt x="662" y="183"/>
                  </a:lnTo>
                  <a:lnTo>
                    <a:pt x="658" y="181"/>
                  </a:lnTo>
                  <a:lnTo>
                    <a:pt x="658" y="181"/>
                  </a:lnTo>
                  <a:lnTo>
                    <a:pt x="603" y="181"/>
                  </a:lnTo>
                  <a:lnTo>
                    <a:pt x="566" y="180"/>
                  </a:lnTo>
                  <a:lnTo>
                    <a:pt x="534" y="178"/>
                  </a:lnTo>
                  <a:lnTo>
                    <a:pt x="534" y="178"/>
                  </a:lnTo>
                  <a:lnTo>
                    <a:pt x="523" y="177"/>
                  </a:lnTo>
                  <a:lnTo>
                    <a:pt x="516" y="175"/>
                  </a:lnTo>
                  <a:lnTo>
                    <a:pt x="516" y="175"/>
                  </a:lnTo>
                  <a:lnTo>
                    <a:pt x="510" y="175"/>
                  </a:lnTo>
                  <a:lnTo>
                    <a:pt x="510" y="175"/>
                  </a:lnTo>
                  <a:lnTo>
                    <a:pt x="495" y="177"/>
                  </a:lnTo>
                  <a:lnTo>
                    <a:pt x="476" y="181"/>
                  </a:lnTo>
                  <a:lnTo>
                    <a:pt x="476" y="181"/>
                  </a:lnTo>
                  <a:lnTo>
                    <a:pt x="455" y="184"/>
                  </a:lnTo>
                  <a:lnTo>
                    <a:pt x="438" y="187"/>
                  </a:lnTo>
                  <a:lnTo>
                    <a:pt x="438" y="187"/>
                  </a:lnTo>
                  <a:lnTo>
                    <a:pt x="433" y="187"/>
                  </a:lnTo>
                  <a:lnTo>
                    <a:pt x="433" y="187"/>
                  </a:lnTo>
                  <a:lnTo>
                    <a:pt x="429" y="185"/>
                  </a:lnTo>
                  <a:lnTo>
                    <a:pt x="426" y="183"/>
                  </a:lnTo>
                  <a:lnTo>
                    <a:pt x="426" y="183"/>
                  </a:lnTo>
                  <a:lnTo>
                    <a:pt x="424" y="181"/>
                  </a:lnTo>
                  <a:lnTo>
                    <a:pt x="424" y="181"/>
                  </a:lnTo>
                  <a:lnTo>
                    <a:pt x="420" y="174"/>
                  </a:lnTo>
                  <a:lnTo>
                    <a:pt x="412" y="165"/>
                  </a:lnTo>
                  <a:lnTo>
                    <a:pt x="392" y="140"/>
                  </a:lnTo>
                  <a:lnTo>
                    <a:pt x="365" y="113"/>
                  </a:lnTo>
                  <a:lnTo>
                    <a:pt x="342" y="91"/>
                  </a:lnTo>
                  <a:lnTo>
                    <a:pt x="342" y="91"/>
                  </a:lnTo>
                  <a:lnTo>
                    <a:pt x="339" y="100"/>
                  </a:lnTo>
                  <a:lnTo>
                    <a:pt x="334" y="107"/>
                  </a:lnTo>
                  <a:lnTo>
                    <a:pt x="328" y="115"/>
                  </a:lnTo>
                  <a:lnTo>
                    <a:pt x="321" y="122"/>
                  </a:lnTo>
                  <a:lnTo>
                    <a:pt x="321" y="122"/>
                  </a:lnTo>
                  <a:lnTo>
                    <a:pt x="303" y="132"/>
                  </a:lnTo>
                  <a:lnTo>
                    <a:pt x="287" y="140"/>
                  </a:lnTo>
                  <a:lnTo>
                    <a:pt x="272" y="144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2" y="146"/>
                  </a:lnTo>
                  <a:lnTo>
                    <a:pt x="244" y="144"/>
                  </a:lnTo>
                  <a:lnTo>
                    <a:pt x="240" y="140"/>
                  </a:lnTo>
                  <a:lnTo>
                    <a:pt x="235" y="137"/>
                  </a:lnTo>
                  <a:lnTo>
                    <a:pt x="232" y="131"/>
                  </a:lnTo>
                  <a:lnTo>
                    <a:pt x="232" y="124"/>
                  </a:lnTo>
                  <a:lnTo>
                    <a:pt x="232" y="116"/>
                  </a:lnTo>
                  <a:lnTo>
                    <a:pt x="235" y="107"/>
                  </a:lnTo>
                  <a:lnTo>
                    <a:pt x="235" y="107"/>
                  </a:lnTo>
                  <a:lnTo>
                    <a:pt x="241" y="90"/>
                  </a:lnTo>
                  <a:lnTo>
                    <a:pt x="244" y="72"/>
                  </a:lnTo>
                  <a:lnTo>
                    <a:pt x="247" y="56"/>
                  </a:lnTo>
                  <a:lnTo>
                    <a:pt x="247" y="39"/>
                  </a:lnTo>
                  <a:lnTo>
                    <a:pt x="246" y="26"/>
                  </a:lnTo>
                  <a:lnTo>
                    <a:pt x="241" y="16"/>
                  </a:lnTo>
                  <a:lnTo>
                    <a:pt x="240" y="13"/>
                  </a:lnTo>
                  <a:lnTo>
                    <a:pt x="235" y="10"/>
                  </a:lnTo>
                  <a:lnTo>
                    <a:pt x="231" y="7"/>
                  </a:lnTo>
                  <a:lnTo>
                    <a:pt x="226" y="7"/>
                  </a:lnTo>
                  <a:lnTo>
                    <a:pt x="226" y="7"/>
                  </a:lnTo>
                  <a:lnTo>
                    <a:pt x="222" y="8"/>
                  </a:lnTo>
                  <a:lnTo>
                    <a:pt x="219" y="11"/>
                  </a:lnTo>
                  <a:lnTo>
                    <a:pt x="216" y="16"/>
                  </a:lnTo>
                  <a:lnTo>
                    <a:pt x="213" y="22"/>
                  </a:lnTo>
                  <a:lnTo>
                    <a:pt x="212" y="38"/>
                  </a:lnTo>
                  <a:lnTo>
                    <a:pt x="210" y="56"/>
                  </a:lnTo>
                  <a:lnTo>
                    <a:pt x="209" y="73"/>
                  </a:lnTo>
                  <a:lnTo>
                    <a:pt x="207" y="91"/>
                  </a:lnTo>
                  <a:lnTo>
                    <a:pt x="206" y="97"/>
                  </a:lnTo>
                  <a:lnTo>
                    <a:pt x="204" y="103"/>
                  </a:lnTo>
                  <a:lnTo>
                    <a:pt x="201" y="107"/>
                  </a:lnTo>
                  <a:lnTo>
                    <a:pt x="197" y="109"/>
                  </a:lnTo>
                  <a:lnTo>
                    <a:pt x="197" y="109"/>
                  </a:lnTo>
                  <a:lnTo>
                    <a:pt x="195" y="109"/>
                  </a:lnTo>
                  <a:lnTo>
                    <a:pt x="195" y="109"/>
                  </a:lnTo>
                  <a:lnTo>
                    <a:pt x="192" y="109"/>
                  </a:lnTo>
                  <a:lnTo>
                    <a:pt x="189" y="106"/>
                  </a:lnTo>
                  <a:lnTo>
                    <a:pt x="185" y="97"/>
                  </a:lnTo>
                  <a:lnTo>
                    <a:pt x="182" y="85"/>
                  </a:lnTo>
                  <a:lnTo>
                    <a:pt x="179" y="69"/>
                  </a:lnTo>
                  <a:lnTo>
                    <a:pt x="179" y="51"/>
                  </a:lnTo>
                  <a:lnTo>
                    <a:pt x="181" y="33"/>
                  </a:lnTo>
                  <a:lnTo>
                    <a:pt x="182" y="16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41" name="Freeform: Shape 324">
              <a:extLst>
                <a:ext uri="{FF2B5EF4-FFF2-40B4-BE49-F238E27FC236}">
                  <a16:creationId xmlns:a16="http://schemas.microsoft.com/office/drawing/2014/main" id="{BB8DF4D6-F371-3848-AE7A-DB861C524A48}"/>
                </a:ext>
              </a:extLst>
            </p:cNvPr>
            <p:cNvSpPr/>
            <p:nvPr/>
          </p:nvSpPr>
          <p:spPr>
            <a:xfrm>
              <a:off x="5828040" y="1947600"/>
              <a:ext cx="440999" cy="262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26" h="729">
                  <a:moveTo>
                    <a:pt x="188" y="0"/>
                  </a:moveTo>
                  <a:lnTo>
                    <a:pt x="188" y="0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9" y="48"/>
                  </a:lnTo>
                  <a:lnTo>
                    <a:pt x="0" y="360"/>
                  </a:lnTo>
                  <a:lnTo>
                    <a:pt x="0" y="360"/>
                  </a:lnTo>
                  <a:lnTo>
                    <a:pt x="0" y="360"/>
                  </a:lnTo>
                  <a:lnTo>
                    <a:pt x="0" y="360"/>
                  </a:lnTo>
                  <a:lnTo>
                    <a:pt x="12" y="366"/>
                  </a:lnTo>
                  <a:lnTo>
                    <a:pt x="26" y="369"/>
                  </a:lnTo>
                  <a:lnTo>
                    <a:pt x="39" y="370"/>
                  </a:lnTo>
                  <a:lnTo>
                    <a:pt x="49" y="372"/>
                  </a:lnTo>
                  <a:lnTo>
                    <a:pt x="49" y="372"/>
                  </a:lnTo>
                  <a:lnTo>
                    <a:pt x="54" y="372"/>
                  </a:lnTo>
                  <a:lnTo>
                    <a:pt x="54" y="372"/>
                  </a:lnTo>
                  <a:lnTo>
                    <a:pt x="61" y="372"/>
                  </a:lnTo>
                  <a:lnTo>
                    <a:pt x="67" y="369"/>
                  </a:lnTo>
                  <a:lnTo>
                    <a:pt x="70" y="366"/>
                  </a:lnTo>
                  <a:lnTo>
                    <a:pt x="73" y="360"/>
                  </a:lnTo>
                  <a:lnTo>
                    <a:pt x="74" y="355"/>
                  </a:lnTo>
                  <a:lnTo>
                    <a:pt x="74" y="349"/>
                  </a:lnTo>
                  <a:lnTo>
                    <a:pt x="74" y="339"/>
                  </a:lnTo>
                  <a:lnTo>
                    <a:pt x="74" y="339"/>
                  </a:lnTo>
                  <a:lnTo>
                    <a:pt x="76" y="333"/>
                  </a:lnTo>
                  <a:lnTo>
                    <a:pt x="79" y="327"/>
                  </a:lnTo>
                  <a:lnTo>
                    <a:pt x="85" y="320"/>
                  </a:lnTo>
                  <a:lnTo>
                    <a:pt x="91" y="314"/>
                  </a:lnTo>
                  <a:lnTo>
                    <a:pt x="98" y="310"/>
                  </a:lnTo>
                  <a:lnTo>
                    <a:pt x="105" y="305"/>
                  </a:lnTo>
                  <a:lnTo>
                    <a:pt x="114" y="302"/>
                  </a:lnTo>
                  <a:lnTo>
                    <a:pt x="122" y="301"/>
                  </a:lnTo>
                  <a:lnTo>
                    <a:pt x="122" y="301"/>
                  </a:lnTo>
                  <a:lnTo>
                    <a:pt x="125" y="301"/>
                  </a:lnTo>
                  <a:lnTo>
                    <a:pt x="125" y="301"/>
                  </a:lnTo>
                  <a:lnTo>
                    <a:pt x="126" y="301"/>
                  </a:lnTo>
                  <a:lnTo>
                    <a:pt x="126" y="301"/>
                  </a:lnTo>
                  <a:lnTo>
                    <a:pt x="133" y="299"/>
                  </a:lnTo>
                  <a:lnTo>
                    <a:pt x="138" y="296"/>
                  </a:lnTo>
                  <a:lnTo>
                    <a:pt x="141" y="292"/>
                  </a:lnTo>
                  <a:lnTo>
                    <a:pt x="142" y="287"/>
                  </a:lnTo>
                  <a:lnTo>
                    <a:pt x="147" y="279"/>
                  </a:lnTo>
                  <a:lnTo>
                    <a:pt x="148" y="276"/>
                  </a:lnTo>
                  <a:lnTo>
                    <a:pt x="150" y="274"/>
                  </a:lnTo>
                  <a:lnTo>
                    <a:pt x="150" y="274"/>
                  </a:lnTo>
                  <a:lnTo>
                    <a:pt x="155" y="273"/>
                  </a:lnTo>
                  <a:lnTo>
                    <a:pt x="164" y="270"/>
                  </a:lnTo>
                  <a:lnTo>
                    <a:pt x="172" y="265"/>
                  </a:lnTo>
                  <a:lnTo>
                    <a:pt x="176" y="262"/>
                  </a:lnTo>
                  <a:lnTo>
                    <a:pt x="179" y="259"/>
                  </a:lnTo>
                  <a:lnTo>
                    <a:pt x="179" y="259"/>
                  </a:lnTo>
                  <a:lnTo>
                    <a:pt x="182" y="256"/>
                  </a:lnTo>
                  <a:lnTo>
                    <a:pt x="188" y="255"/>
                  </a:lnTo>
                  <a:lnTo>
                    <a:pt x="188" y="255"/>
                  </a:lnTo>
                  <a:lnTo>
                    <a:pt x="198" y="256"/>
                  </a:lnTo>
                  <a:lnTo>
                    <a:pt x="210" y="261"/>
                  </a:lnTo>
                  <a:lnTo>
                    <a:pt x="220" y="265"/>
                  </a:lnTo>
                  <a:lnTo>
                    <a:pt x="229" y="271"/>
                  </a:lnTo>
                  <a:lnTo>
                    <a:pt x="229" y="271"/>
                  </a:lnTo>
                  <a:lnTo>
                    <a:pt x="231" y="274"/>
                  </a:lnTo>
                  <a:lnTo>
                    <a:pt x="231" y="274"/>
                  </a:lnTo>
                  <a:lnTo>
                    <a:pt x="243" y="280"/>
                  </a:lnTo>
                  <a:lnTo>
                    <a:pt x="254" y="284"/>
                  </a:lnTo>
                  <a:lnTo>
                    <a:pt x="283" y="290"/>
                  </a:lnTo>
                  <a:lnTo>
                    <a:pt x="283" y="290"/>
                  </a:lnTo>
                  <a:lnTo>
                    <a:pt x="287" y="292"/>
                  </a:lnTo>
                  <a:lnTo>
                    <a:pt x="290" y="295"/>
                  </a:lnTo>
                  <a:lnTo>
                    <a:pt x="294" y="302"/>
                  </a:lnTo>
                  <a:lnTo>
                    <a:pt x="299" y="313"/>
                  </a:lnTo>
                  <a:lnTo>
                    <a:pt x="303" y="324"/>
                  </a:lnTo>
                  <a:lnTo>
                    <a:pt x="306" y="349"/>
                  </a:lnTo>
                  <a:lnTo>
                    <a:pt x="308" y="366"/>
                  </a:lnTo>
                  <a:lnTo>
                    <a:pt x="308" y="366"/>
                  </a:lnTo>
                  <a:lnTo>
                    <a:pt x="309" y="367"/>
                  </a:lnTo>
                  <a:lnTo>
                    <a:pt x="312" y="370"/>
                  </a:lnTo>
                  <a:lnTo>
                    <a:pt x="325" y="373"/>
                  </a:lnTo>
                  <a:lnTo>
                    <a:pt x="325" y="373"/>
                  </a:lnTo>
                  <a:lnTo>
                    <a:pt x="348" y="375"/>
                  </a:lnTo>
                  <a:lnTo>
                    <a:pt x="374" y="376"/>
                  </a:lnTo>
                  <a:lnTo>
                    <a:pt x="412" y="378"/>
                  </a:lnTo>
                  <a:lnTo>
                    <a:pt x="412" y="378"/>
                  </a:lnTo>
                  <a:lnTo>
                    <a:pt x="417" y="379"/>
                  </a:lnTo>
                  <a:lnTo>
                    <a:pt x="417" y="379"/>
                  </a:lnTo>
                  <a:lnTo>
                    <a:pt x="420" y="382"/>
                  </a:lnTo>
                  <a:lnTo>
                    <a:pt x="423" y="386"/>
                  </a:lnTo>
                  <a:lnTo>
                    <a:pt x="429" y="398"/>
                  </a:lnTo>
                  <a:lnTo>
                    <a:pt x="433" y="411"/>
                  </a:lnTo>
                  <a:lnTo>
                    <a:pt x="438" y="417"/>
                  </a:lnTo>
                  <a:lnTo>
                    <a:pt x="442" y="423"/>
                  </a:lnTo>
                  <a:lnTo>
                    <a:pt x="442" y="423"/>
                  </a:lnTo>
                  <a:lnTo>
                    <a:pt x="452" y="440"/>
                  </a:lnTo>
                  <a:lnTo>
                    <a:pt x="460" y="454"/>
                  </a:lnTo>
                  <a:lnTo>
                    <a:pt x="473" y="482"/>
                  </a:lnTo>
                  <a:lnTo>
                    <a:pt x="473" y="482"/>
                  </a:lnTo>
                  <a:lnTo>
                    <a:pt x="477" y="488"/>
                  </a:lnTo>
                  <a:lnTo>
                    <a:pt x="485" y="494"/>
                  </a:lnTo>
                  <a:lnTo>
                    <a:pt x="506" y="507"/>
                  </a:lnTo>
                  <a:lnTo>
                    <a:pt x="528" y="521"/>
                  </a:lnTo>
                  <a:lnTo>
                    <a:pt x="538" y="527"/>
                  </a:lnTo>
                  <a:lnTo>
                    <a:pt x="544" y="534"/>
                  </a:lnTo>
                  <a:lnTo>
                    <a:pt x="544" y="534"/>
                  </a:lnTo>
                  <a:lnTo>
                    <a:pt x="550" y="541"/>
                  </a:lnTo>
                  <a:lnTo>
                    <a:pt x="557" y="549"/>
                  </a:lnTo>
                  <a:lnTo>
                    <a:pt x="567" y="555"/>
                  </a:lnTo>
                  <a:lnTo>
                    <a:pt x="578" y="562"/>
                  </a:lnTo>
                  <a:lnTo>
                    <a:pt x="601" y="572"/>
                  </a:lnTo>
                  <a:lnTo>
                    <a:pt x="625" y="583"/>
                  </a:lnTo>
                  <a:lnTo>
                    <a:pt x="625" y="583"/>
                  </a:lnTo>
                  <a:lnTo>
                    <a:pt x="632" y="586"/>
                  </a:lnTo>
                  <a:lnTo>
                    <a:pt x="641" y="590"/>
                  </a:lnTo>
                  <a:lnTo>
                    <a:pt x="656" y="602"/>
                  </a:lnTo>
                  <a:lnTo>
                    <a:pt x="669" y="614"/>
                  </a:lnTo>
                  <a:lnTo>
                    <a:pt x="683" y="624"/>
                  </a:lnTo>
                  <a:lnTo>
                    <a:pt x="683" y="624"/>
                  </a:lnTo>
                  <a:lnTo>
                    <a:pt x="690" y="629"/>
                  </a:lnTo>
                  <a:lnTo>
                    <a:pt x="696" y="630"/>
                  </a:lnTo>
                  <a:lnTo>
                    <a:pt x="696" y="630"/>
                  </a:lnTo>
                  <a:lnTo>
                    <a:pt x="697" y="630"/>
                  </a:lnTo>
                  <a:lnTo>
                    <a:pt x="697" y="630"/>
                  </a:lnTo>
                  <a:lnTo>
                    <a:pt x="700" y="630"/>
                  </a:lnTo>
                  <a:lnTo>
                    <a:pt x="700" y="630"/>
                  </a:lnTo>
                  <a:lnTo>
                    <a:pt x="708" y="631"/>
                  </a:lnTo>
                  <a:lnTo>
                    <a:pt x="715" y="633"/>
                  </a:lnTo>
                  <a:lnTo>
                    <a:pt x="734" y="639"/>
                  </a:lnTo>
                  <a:lnTo>
                    <a:pt x="734" y="639"/>
                  </a:lnTo>
                  <a:lnTo>
                    <a:pt x="752" y="648"/>
                  </a:lnTo>
                  <a:lnTo>
                    <a:pt x="761" y="651"/>
                  </a:lnTo>
                  <a:lnTo>
                    <a:pt x="765" y="698"/>
                  </a:lnTo>
                  <a:lnTo>
                    <a:pt x="771" y="696"/>
                  </a:lnTo>
                  <a:lnTo>
                    <a:pt x="771" y="696"/>
                  </a:lnTo>
                  <a:lnTo>
                    <a:pt x="782" y="695"/>
                  </a:lnTo>
                  <a:lnTo>
                    <a:pt x="782" y="695"/>
                  </a:lnTo>
                  <a:lnTo>
                    <a:pt x="787" y="695"/>
                  </a:lnTo>
                  <a:lnTo>
                    <a:pt x="795" y="698"/>
                  </a:lnTo>
                  <a:lnTo>
                    <a:pt x="807" y="705"/>
                  </a:lnTo>
                  <a:lnTo>
                    <a:pt x="818" y="713"/>
                  </a:lnTo>
                  <a:lnTo>
                    <a:pt x="824" y="714"/>
                  </a:lnTo>
                  <a:lnTo>
                    <a:pt x="830" y="716"/>
                  </a:lnTo>
                  <a:lnTo>
                    <a:pt x="830" y="716"/>
                  </a:lnTo>
                  <a:lnTo>
                    <a:pt x="835" y="716"/>
                  </a:lnTo>
                  <a:lnTo>
                    <a:pt x="841" y="719"/>
                  </a:lnTo>
                  <a:lnTo>
                    <a:pt x="841" y="719"/>
                  </a:lnTo>
                  <a:lnTo>
                    <a:pt x="850" y="723"/>
                  </a:lnTo>
                  <a:lnTo>
                    <a:pt x="858" y="729"/>
                  </a:lnTo>
                  <a:lnTo>
                    <a:pt x="858" y="729"/>
                  </a:lnTo>
                  <a:lnTo>
                    <a:pt x="858" y="714"/>
                  </a:lnTo>
                  <a:lnTo>
                    <a:pt x="860" y="702"/>
                  </a:lnTo>
                  <a:lnTo>
                    <a:pt x="863" y="691"/>
                  </a:lnTo>
                  <a:lnTo>
                    <a:pt x="867" y="682"/>
                  </a:lnTo>
                  <a:lnTo>
                    <a:pt x="872" y="673"/>
                  </a:lnTo>
                  <a:lnTo>
                    <a:pt x="876" y="667"/>
                  </a:lnTo>
                  <a:lnTo>
                    <a:pt x="882" y="661"/>
                  </a:lnTo>
                  <a:lnTo>
                    <a:pt x="888" y="655"/>
                  </a:lnTo>
                  <a:lnTo>
                    <a:pt x="888" y="655"/>
                  </a:lnTo>
                  <a:lnTo>
                    <a:pt x="891" y="652"/>
                  </a:lnTo>
                  <a:lnTo>
                    <a:pt x="892" y="649"/>
                  </a:lnTo>
                  <a:lnTo>
                    <a:pt x="892" y="649"/>
                  </a:lnTo>
                  <a:lnTo>
                    <a:pt x="894" y="645"/>
                  </a:lnTo>
                  <a:lnTo>
                    <a:pt x="894" y="639"/>
                  </a:lnTo>
                  <a:lnTo>
                    <a:pt x="894" y="639"/>
                  </a:lnTo>
                  <a:lnTo>
                    <a:pt x="889" y="629"/>
                  </a:lnTo>
                  <a:lnTo>
                    <a:pt x="883" y="617"/>
                  </a:lnTo>
                  <a:lnTo>
                    <a:pt x="881" y="605"/>
                  </a:lnTo>
                  <a:lnTo>
                    <a:pt x="879" y="599"/>
                  </a:lnTo>
                  <a:lnTo>
                    <a:pt x="879" y="593"/>
                  </a:lnTo>
                  <a:lnTo>
                    <a:pt x="879" y="593"/>
                  </a:lnTo>
                  <a:lnTo>
                    <a:pt x="879" y="589"/>
                  </a:lnTo>
                  <a:lnTo>
                    <a:pt x="879" y="584"/>
                  </a:lnTo>
                  <a:lnTo>
                    <a:pt x="873" y="577"/>
                  </a:lnTo>
                  <a:lnTo>
                    <a:pt x="866" y="571"/>
                  </a:lnTo>
                  <a:lnTo>
                    <a:pt x="857" y="564"/>
                  </a:lnTo>
                  <a:lnTo>
                    <a:pt x="848" y="558"/>
                  </a:lnTo>
                  <a:lnTo>
                    <a:pt x="841" y="552"/>
                  </a:lnTo>
                  <a:lnTo>
                    <a:pt x="836" y="546"/>
                  </a:lnTo>
                  <a:lnTo>
                    <a:pt x="835" y="541"/>
                  </a:lnTo>
                  <a:lnTo>
                    <a:pt x="836" y="538"/>
                  </a:lnTo>
                  <a:lnTo>
                    <a:pt x="836" y="538"/>
                  </a:lnTo>
                  <a:lnTo>
                    <a:pt x="838" y="534"/>
                  </a:lnTo>
                  <a:lnTo>
                    <a:pt x="841" y="531"/>
                  </a:lnTo>
                  <a:lnTo>
                    <a:pt x="845" y="528"/>
                  </a:lnTo>
                  <a:lnTo>
                    <a:pt x="851" y="525"/>
                  </a:lnTo>
                  <a:lnTo>
                    <a:pt x="851" y="525"/>
                  </a:lnTo>
                  <a:lnTo>
                    <a:pt x="864" y="522"/>
                  </a:lnTo>
                  <a:lnTo>
                    <a:pt x="878" y="519"/>
                  </a:lnTo>
                  <a:lnTo>
                    <a:pt x="891" y="516"/>
                  </a:lnTo>
                  <a:lnTo>
                    <a:pt x="903" y="513"/>
                  </a:lnTo>
                  <a:lnTo>
                    <a:pt x="903" y="513"/>
                  </a:lnTo>
                  <a:lnTo>
                    <a:pt x="907" y="509"/>
                  </a:lnTo>
                  <a:lnTo>
                    <a:pt x="912" y="505"/>
                  </a:lnTo>
                  <a:lnTo>
                    <a:pt x="913" y="497"/>
                  </a:lnTo>
                  <a:lnTo>
                    <a:pt x="913" y="491"/>
                  </a:lnTo>
                  <a:lnTo>
                    <a:pt x="915" y="484"/>
                  </a:lnTo>
                  <a:lnTo>
                    <a:pt x="916" y="479"/>
                  </a:lnTo>
                  <a:lnTo>
                    <a:pt x="919" y="475"/>
                  </a:lnTo>
                  <a:lnTo>
                    <a:pt x="925" y="473"/>
                  </a:lnTo>
                  <a:lnTo>
                    <a:pt x="925" y="473"/>
                  </a:lnTo>
                  <a:lnTo>
                    <a:pt x="931" y="473"/>
                  </a:lnTo>
                  <a:lnTo>
                    <a:pt x="937" y="471"/>
                  </a:lnTo>
                  <a:lnTo>
                    <a:pt x="941" y="468"/>
                  </a:lnTo>
                  <a:lnTo>
                    <a:pt x="946" y="463"/>
                  </a:lnTo>
                  <a:lnTo>
                    <a:pt x="951" y="453"/>
                  </a:lnTo>
                  <a:lnTo>
                    <a:pt x="957" y="440"/>
                  </a:lnTo>
                  <a:lnTo>
                    <a:pt x="957" y="440"/>
                  </a:lnTo>
                  <a:lnTo>
                    <a:pt x="959" y="437"/>
                  </a:lnTo>
                  <a:lnTo>
                    <a:pt x="959" y="437"/>
                  </a:lnTo>
                  <a:lnTo>
                    <a:pt x="960" y="432"/>
                  </a:lnTo>
                  <a:lnTo>
                    <a:pt x="960" y="432"/>
                  </a:lnTo>
                  <a:lnTo>
                    <a:pt x="963" y="429"/>
                  </a:lnTo>
                  <a:lnTo>
                    <a:pt x="966" y="428"/>
                  </a:lnTo>
                  <a:lnTo>
                    <a:pt x="975" y="428"/>
                  </a:lnTo>
                  <a:lnTo>
                    <a:pt x="975" y="428"/>
                  </a:lnTo>
                  <a:lnTo>
                    <a:pt x="984" y="428"/>
                  </a:lnTo>
                  <a:lnTo>
                    <a:pt x="984" y="428"/>
                  </a:lnTo>
                  <a:lnTo>
                    <a:pt x="994" y="429"/>
                  </a:lnTo>
                  <a:lnTo>
                    <a:pt x="994" y="429"/>
                  </a:lnTo>
                  <a:lnTo>
                    <a:pt x="994" y="429"/>
                  </a:lnTo>
                  <a:lnTo>
                    <a:pt x="994" y="429"/>
                  </a:lnTo>
                  <a:lnTo>
                    <a:pt x="994" y="429"/>
                  </a:lnTo>
                  <a:lnTo>
                    <a:pt x="994" y="429"/>
                  </a:lnTo>
                  <a:lnTo>
                    <a:pt x="994" y="429"/>
                  </a:lnTo>
                  <a:lnTo>
                    <a:pt x="994" y="429"/>
                  </a:lnTo>
                  <a:lnTo>
                    <a:pt x="1005" y="428"/>
                  </a:lnTo>
                  <a:lnTo>
                    <a:pt x="1009" y="426"/>
                  </a:lnTo>
                  <a:lnTo>
                    <a:pt x="1012" y="423"/>
                  </a:lnTo>
                  <a:lnTo>
                    <a:pt x="1012" y="423"/>
                  </a:lnTo>
                  <a:lnTo>
                    <a:pt x="1024" y="417"/>
                  </a:lnTo>
                  <a:lnTo>
                    <a:pt x="1036" y="411"/>
                  </a:lnTo>
                  <a:lnTo>
                    <a:pt x="1036" y="411"/>
                  </a:lnTo>
                  <a:lnTo>
                    <a:pt x="1043" y="410"/>
                  </a:lnTo>
                  <a:lnTo>
                    <a:pt x="1050" y="408"/>
                  </a:lnTo>
                  <a:lnTo>
                    <a:pt x="1050" y="408"/>
                  </a:lnTo>
                  <a:lnTo>
                    <a:pt x="1056" y="410"/>
                  </a:lnTo>
                  <a:lnTo>
                    <a:pt x="1059" y="411"/>
                  </a:lnTo>
                  <a:lnTo>
                    <a:pt x="1061" y="413"/>
                  </a:lnTo>
                  <a:lnTo>
                    <a:pt x="1061" y="413"/>
                  </a:lnTo>
                  <a:lnTo>
                    <a:pt x="1061" y="416"/>
                  </a:lnTo>
                  <a:lnTo>
                    <a:pt x="1061" y="416"/>
                  </a:lnTo>
                  <a:lnTo>
                    <a:pt x="1061" y="422"/>
                  </a:lnTo>
                  <a:lnTo>
                    <a:pt x="1059" y="428"/>
                  </a:lnTo>
                  <a:lnTo>
                    <a:pt x="1052" y="442"/>
                  </a:lnTo>
                  <a:lnTo>
                    <a:pt x="1037" y="469"/>
                  </a:lnTo>
                  <a:lnTo>
                    <a:pt x="1037" y="469"/>
                  </a:lnTo>
                  <a:lnTo>
                    <a:pt x="1036" y="472"/>
                  </a:lnTo>
                  <a:lnTo>
                    <a:pt x="1036" y="472"/>
                  </a:lnTo>
                  <a:lnTo>
                    <a:pt x="1036" y="472"/>
                  </a:lnTo>
                  <a:lnTo>
                    <a:pt x="1062" y="469"/>
                  </a:lnTo>
                  <a:lnTo>
                    <a:pt x="1089" y="466"/>
                  </a:lnTo>
                  <a:lnTo>
                    <a:pt x="1089" y="466"/>
                  </a:lnTo>
                  <a:lnTo>
                    <a:pt x="1106" y="462"/>
                  </a:lnTo>
                  <a:lnTo>
                    <a:pt x="1112" y="460"/>
                  </a:lnTo>
                  <a:lnTo>
                    <a:pt x="1117" y="457"/>
                  </a:lnTo>
                  <a:lnTo>
                    <a:pt x="1117" y="457"/>
                  </a:lnTo>
                  <a:lnTo>
                    <a:pt x="1121" y="454"/>
                  </a:lnTo>
                  <a:lnTo>
                    <a:pt x="1126" y="454"/>
                  </a:lnTo>
                  <a:lnTo>
                    <a:pt x="1126" y="454"/>
                  </a:lnTo>
                  <a:lnTo>
                    <a:pt x="1140" y="456"/>
                  </a:lnTo>
                  <a:lnTo>
                    <a:pt x="1140" y="456"/>
                  </a:lnTo>
                  <a:lnTo>
                    <a:pt x="1140" y="456"/>
                  </a:lnTo>
                  <a:lnTo>
                    <a:pt x="1140" y="456"/>
                  </a:lnTo>
                  <a:lnTo>
                    <a:pt x="1142" y="456"/>
                  </a:lnTo>
                  <a:lnTo>
                    <a:pt x="1142" y="456"/>
                  </a:lnTo>
                  <a:lnTo>
                    <a:pt x="1142" y="456"/>
                  </a:lnTo>
                  <a:lnTo>
                    <a:pt x="1142" y="456"/>
                  </a:lnTo>
                  <a:lnTo>
                    <a:pt x="1152" y="457"/>
                  </a:lnTo>
                  <a:lnTo>
                    <a:pt x="1161" y="459"/>
                  </a:lnTo>
                  <a:lnTo>
                    <a:pt x="1161" y="459"/>
                  </a:lnTo>
                  <a:lnTo>
                    <a:pt x="1168" y="457"/>
                  </a:lnTo>
                  <a:lnTo>
                    <a:pt x="1174" y="456"/>
                  </a:lnTo>
                  <a:lnTo>
                    <a:pt x="1174" y="456"/>
                  </a:lnTo>
                  <a:lnTo>
                    <a:pt x="1180" y="451"/>
                  </a:lnTo>
                  <a:lnTo>
                    <a:pt x="1183" y="445"/>
                  </a:lnTo>
                  <a:lnTo>
                    <a:pt x="1183" y="445"/>
                  </a:lnTo>
                  <a:lnTo>
                    <a:pt x="1188" y="440"/>
                  </a:lnTo>
                  <a:lnTo>
                    <a:pt x="1194" y="435"/>
                  </a:lnTo>
                  <a:lnTo>
                    <a:pt x="1201" y="432"/>
                  </a:lnTo>
                  <a:lnTo>
                    <a:pt x="1207" y="429"/>
                  </a:lnTo>
                  <a:lnTo>
                    <a:pt x="1219" y="428"/>
                  </a:lnTo>
                  <a:lnTo>
                    <a:pt x="1223" y="426"/>
                  </a:lnTo>
                  <a:lnTo>
                    <a:pt x="1226" y="425"/>
                  </a:lnTo>
                  <a:lnTo>
                    <a:pt x="1226" y="425"/>
                  </a:lnTo>
                  <a:lnTo>
                    <a:pt x="1226" y="425"/>
                  </a:lnTo>
                  <a:lnTo>
                    <a:pt x="1226" y="425"/>
                  </a:lnTo>
                  <a:lnTo>
                    <a:pt x="1226" y="425"/>
                  </a:lnTo>
                  <a:lnTo>
                    <a:pt x="1226" y="425"/>
                  </a:lnTo>
                  <a:lnTo>
                    <a:pt x="1226" y="425"/>
                  </a:lnTo>
                  <a:lnTo>
                    <a:pt x="1226" y="422"/>
                  </a:lnTo>
                  <a:lnTo>
                    <a:pt x="1222" y="416"/>
                  </a:lnTo>
                  <a:lnTo>
                    <a:pt x="1222" y="416"/>
                  </a:lnTo>
                  <a:lnTo>
                    <a:pt x="1214" y="410"/>
                  </a:lnTo>
                  <a:lnTo>
                    <a:pt x="1214" y="410"/>
                  </a:lnTo>
                  <a:lnTo>
                    <a:pt x="1199" y="398"/>
                  </a:lnTo>
                  <a:lnTo>
                    <a:pt x="1183" y="386"/>
                  </a:lnTo>
                  <a:lnTo>
                    <a:pt x="1167" y="378"/>
                  </a:lnTo>
                  <a:lnTo>
                    <a:pt x="1151" y="369"/>
                  </a:lnTo>
                  <a:lnTo>
                    <a:pt x="1151" y="369"/>
                  </a:lnTo>
                  <a:lnTo>
                    <a:pt x="1136" y="363"/>
                  </a:lnTo>
                  <a:lnTo>
                    <a:pt x="1126" y="360"/>
                  </a:lnTo>
                  <a:lnTo>
                    <a:pt x="1126" y="360"/>
                  </a:lnTo>
                  <a:lnTo>
                    <a:pt x="1120" y="361"/>
                  </a:lnTo>
                  <a:lnTo>
                    <a:pt x="1118" y="363"/>
                  </a:lnTo>
                  <a:lnTo>
                    <a:pt x="1117" y="366"/>
                  </a:lnTo>
                  <a:lnTo>
                    <a:pt x="1117" y="366"/>
                  </a:lnTo>
                  <a:lnTo>
                    <a:pt x="1114" y="370"/>
                  </a:lnTo>
                  <a:lnTo>
                    <a:pt x="1109" y="373"/>
                  </a:lnTo>
                  <a:lnTo>
                    <a:pt x="1105" y="376"/>
                  </a:lnTo>
                  <a:lnTo>
                    <a:pt x="1098" y="378"/>
                  </a:lnTo>
                  <a:lnTo>
                    <a:pt x="1098" y="378"/>
                  </a:lnTo>
                  <a:lnTo>
                    <a:pt x="1090" y="379"/>
                  </a:lnTo>
                  <a:lnTo>
                    <a:pt x="1090" y="379"/>
                  </a:lnTo>
                  <a:lnTo>
                    <a:pt x="1081" y="379"/>
                  </a:lnTo>
                  <a:lnTo>
                    <a:pt x="1074" y="376"/>
                  </a:lnTo>
                  <a:lnTo>
                    <a:pt x="1067" y="373"/>
                  </a:lnTo>
                  <a:lnTo>
                    <a:pt x="1061" y="367"/>
                  </a:lnTo>
                  <a:lnTo>
                    <a:pt x="1061" y="367"/>
                  </a:lnTo>
                  <a:lnTo>
                    <a:pt x="1050" y="354"/>
                  </a:lnTo>
                  <a:lnTo>
                    <a:pt x="1043" y="348"/>
                  </a:lnTo>
                  <a:lnTo>
                    <a:pt x="1036" y="344"/>
                  </a:lnTo>
                  <a:lnTo>
                    <a:pt x="1036" y="344"/>
                  </a:lnTo>
                  <a:lnTo>
                    <a:pt x="1036" y="345"/>
                  </a:lnTo>
                  <a:lnTo>
                    <a:pt x="1036" y="345"/>
                  </a:lnTo>
                  <a:lnTo>
                    <a:pt x="1030" y="342"/>
                  </a:lnTo>
                  <a:lnTo>
                    <a:pt x="1022" y="342"/>
                  </a:lnTo>
                  <a:lnTo>
                    <a:pt x="1022" y="342"/>
                  </a:lnTo>
                  <a:lnTo>
                    <a:pt x="1012" y="344"/>
                  </a:lnTo>
                  <a:lnTo>
                    <a:pt x="1002" y="347"/>
                  </a:lnTo>
                  <a:lnTo>
                    <a:pt x="1002" y="347"/>
                  </a:lnTo>
                  <a:lnTo>
                    <a:pt x="994" y="348"/>
                  </a:lnTo>
                  <a:lnTo>
                    <a:pt x="994" y="348"/>
                  </a:lnTo>
                  <a:lnTo>
                    <a:pt x="979" y="355"/>
                  </a:lnTo>
                  <a:lnTo>
                    <a:pt x="965" y="363"/>
                  </a:lnTo>
                  <a:lnTo>
                    <a:pt x="965" y="363"/>
                  </a:lnTo>
                  <a:lnTo>
                    <a:pt x="949" y="373"/>
                  </a:lnTo>
                  <a:lnTo>
                    <a:pt x="935" y="383"/>
                  </a:lnTo>
                  <a:lnTo>
                    <a:pt x="926" y="394"/>
                  </a:lnTo>
                  <a:lnTo>
                    <a:pt x="923" y="400"/>
                  </a:lnTo>
                  <a:lnTo>
                    <a:pt x="922" y="404"/>
                  </a:lnTo>
                  <a:lnTo>
                    <a:pt x="922" y="404"/>
                  </a:lnTo>
                  <a:lnTo>
                    <a:pt x="919" y="411"/>
                  </a:lnTo>
                  <a:lnTo>
                    <a:pt x="915" y="417"/>
                  </a:lnTo>
                  <a:lnTo>
                    <a:pt x="915" y="417"/>
                  </a:lnTo>
                  <a:lnTo>
                    <a:pt x="907" y="423"/>
                  </a:lnTo>
                  <a:lnTo>
                    <a:pt x="903" y="425"/>
                  </a:lnTo>
                  <a:lnTo>
                    <a:pt x="898" y="426"/>
                  </a:lnTo>
                  <a:lnTo>
                    <a:pt x="898" y="426"/>
                  </a:lnTo>
                  <a:lnTo>
                    <a:pt x="894" y="425"/>
                  </a:lnTo>
                  <a:lnTo>
                    <a:pt x="894" y="425"/>
                  </a:lnTo>
                  <a:lnTo>
                    <a:pt x="891" y="420"/>
                  </a:lnTo>
                  <a:lnTo>
                    <a:pt x="889" y="415"/>
                  </a:lnTo>
                  <a:lnTo>
                    <a:pt x="889" y="415"/>
                  </a:lnTo>
                  <a:lnTo>
                    <a:pt x="886" y="408"/>
                  </a:lnTo>
                  <a:lnTo>
                    <a:pt x="883" y="403"/>
                  </a:lnTo>
                  <a:lnTo>
                    <a:pt x="878" y="398"/>
                  </a:lnTo>
                  <a:lnTo>
                    <a:pt x="872" y="394"/>
                  </a:lnTo>
                  <a:lnTo>
                    <a:pt x="857" y="386"/>
                  </a:lnTo>
                  <a:lnTo>
                    <a:pt x="841" y="382"/>
                  </a:lnTo>
                  <a:lnTo>
                    <a:pt x="841" y="382"/>
                  </a:lnTo>
                  <a:lnTo>
                    <a:pt x="830" y="379"/>
                  </a:lnTo>
                  <a:lnTo>
                    <a:pt x="830" y="379"/>
                  </a:lnTo>
                  <a:lnTo>
                    <a:pt x="820" y="378"/>
                  </a:lnTo>
                  <a:lnTo>
                    <a:pt x="820" y="378"/>
                  </a:lnTo>
                  <a:lnTo>
                    <a:pt x="805" y="378"/>
                  </a:lnTo>
                  <a:lnTo>
                    <a:pt x="804" y="378"/>
                  </a:lnTo>
                  <a:lnTo>
                    <a:pt x="804" y="378"/>
                  </a:lnTo>
                  <a:lnTo>
                    <a:pt x="792" y="376"/>
                  </a:lnTo>
                  <a:lnTo>
                    <a:pt x="780" y="375"/>
                  </a:lnTo>
                  <a:lnTo>
                    <a:pt x="776" y="373"/>
                  </a:lnTo>
                  <a:lnTo>
                    <a:pt x="773" y="370"/>
                  </a:lnTo>
                  <a:lnTo>
                    <a:pt x="770" y="367"/>
                  </a:lnTo>
                  <a:lnTo>
                    <a:pt x="768" y="363"/>
                  </a:lnTo>
                  <a:lnTo>
                    <a:pt x="768" y="363"/>
                  </a:lnTo>
                  <a:lnTo>
                    <a:pt x="767" y="354"/>
                  </a:lnTo>
                  <a:lnTo>
                    <a:pt x="762" y="345"/>
                  </a:lnTo>
                  <a:lnTo>
                    <a:pt x="749" y="327"/>
                  </a:lnTo>
                  <a:lnTo>
                    <a:pt x="737" y="308"/>
                  </a:lnTo>
                  <a:lnTo>
                    <a:pt x="733" y="299"/>
                  </a:lnTo>
                  <a:lnTo>
                    <a:pt x="730" y="290"/>
                  </a:lnTo>
                  <a:lnTo>
                    <a:pt x="730" y="290"/>
                  </a:lnTo>
                  <a:lnTo>
                    <a:pt x="730" y="277"/>
                  </a:lnTo>
                  <a:lnTo>
                    <a:pt x="730" y="277"/>
                  </a:lnTo>
                  <a:lnTo>
                    <a:pt x="730" y="259"/>
                  </a:lnTo>
                  <a:lnTo>
                    <a:pt x="728" y="243"/>
                  </a:lnTo>
                  <a:lnTo>
                    <a:pt x="727" y="236"/>
                  </a:lnTo>
                  <a:lnTo>
                    <a:pt x="724" y="230"/>
                  </a:lnTo>
                  <a:lnTo>
                    <a:pt x="719" y="226"/>
                  </a:lnTo>
                  <a:lnTo>
                    <a:pt x="714" y="222"/>
                  </a:lnTo>
                  <a:lnTo>
                    <a:pt x="714" y="222"/>
                  </a:lnTo>
                  <a:lnTo>
                    <a:pt x="706" y="219"/>
                  </a:lnTo>
                  <a:lnTo>
                    <a:pt x="706" y="219"/>
                  </a:lnTo>
                  <a:lnTo>
                    <a:pt x="699" y="215"/>
                  </a:lnTo>
                  <a:lnTo>
                    <a:pt x="693" y="209"/>
                  </a:lnTo>
                  <a:lnTo>
                    <a:pt x="693" y="209"/>
                  </a:lnTo>
                  <a:lnTo>
                    <a:pt x="675" y="190"/>
                  </a:lnTo>
                  <a:lnTo>
                    <a:pt x="666" y="184"/>
                  </a:lnTo>
                  <a:lnTo>
                    <a:pt x="662" y="183"/>
                  </a:lnTo>
                  <a:lnTo>
                    <a:pt x="658" y="181"/>
                  </a:lnTo>
                  <a:lnTo>
                    <a:pt x="658" y="181"/>
                  </a:lnTo>
                  <a:lnTo>
                    <a:pt x="603" y="181"/>
                  </a:lnTo>
                  <a:lnTo>
                    <a:pt x="566" y="180"/>
                  </a:lnTo>
                  <a:lnTo>
                    <a:pt x="534" y="178"/>
                  </a:lnTo>
                  <a:lnTo>
                    <a:pt x="534" y="178"/>
                  </a:lnTo>
                  <a:lnTo>
                    <a:pt x="523" y="177"/>
                  </a:lnTo>
                  <a:lnTo>
                    <a:pt x="516" y="175"/>
                  </a:lnTo>
                  <a:lnTo>
                    <a:pt x="516" y="175"/>
                  </a:lnTo>
                  <a:lnTo>
                    <a:pt x="510" y="175"/>
                  </a:lnTo>
                  <a:lnTo>
                    <a:pt x="510" y="175"/>
                  </a:lnTo>
                  <a:lnTo>
                    <a:pt x="495" y="177"/>
                  </a:lnTo>
                  <a:lnTo>
                    <a:pt x="476" y="181"/>
                  </a:lnTo>
                  <a:lnTo>
                    <a:pt x="476" y="181"/>
                  </a:lnTo>
                  <a:lnTo>
                    <a:pt x="455" y="184"/>
                  </a:lnTo>
                  <a:lnTo>
                    <a:pt x="438" y="187"/>
                  </a:lnTo>
                  <a:lnTo>
                    <a:pt x="438" y="187"/>
                  </a:lnTo>
                  <a:lnTo>
                    <a:pt x="433" y="187"/>
                  </a:lnTo>
                  <a:lnTo>
                    <a:pt x="433" y="187"/>
                  </a:lnTo>
                  <a:lnTo>
                    <a:pt x="429" y="185"/>
                  </a:lnTo>
                  <a:lnTo>
                    <a:pt x="426" y="183"/>
                  </a:lnTo>
                  <a:lnTo>
                    <a:pt x="426" y="183"/>
                  </a:lnTo>
                  <a:lnTo>
                    <a:pt x="424" y="181"/>
                  </a:lnTo>
                  <a:lnTo>
                    <a:pt x="424" y="181"/>
                  </a:lnTo>
                  <a:lnTo>
                    <a:pt x="420" y="174"/>
                  </a:lnTo>
                  <a:lnTo>
                    <a:pt x="412" y="165"/>
                  </a:lnTo>
                  <a:lnTo>
                    <a:pt x="392" y="140"/>
                  </a:lnTo>
                  <a:lnTo>
                    <a:pt x="365" y="113"/>
                  </a:lnTo>
                  <a:lnTo>
                    <a:pt x="342" y="91"/>
                  </a:lnTo>
                  <a:lnTo>
                    <a:pt x="342" y="91"/>
                  </a:lnTo>
                  <a:lnTo>
                    <a:pt x="339" y="100"/>
                  </a:lnTo>
                  <a:lnTo>
                    <a:pt x="334" y="107"/>
                  </a:lnTo>
                  <a:lnTo>
                    <a:pt x="328" y="115"/>
                  </a:lnTo>
                  <a:lnTo>
                    <a:pt x="321" y="122"/>
                  </a:lnTo>
                  <a:lnTo>
                    <a:pt x="321" y="122"/>
                  </a:lnTo>
                  <a:lnTo>
                    <a:pt x="303" y="132"/>
                  </a:lnTo>
                  <a:lnTo>
                    <a:pt x="287" y="140"/>
                  </a:lnTo>
                  <a:lnTo>
                    <a:pt x="272" y="144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2" y="146"/>
                  </a:lnTo>
                  <a:lnTo>
                    <a:pt x="244" y="144"/>
                  </a:lnTo>
                  <a:lnTo>
                    <a:pt x="240" y="140"/>
                  </a:lnTo>
                  <a:lnTo>
                    <a:pt x="235" y="137"/>
                  </a:lnTo>
                  <a:lnTo>
                    <a:pt x="232" y="131"/>
                  </a:lnTo>
                  <a:lnTo>
                    <a:pt x="232" y="124"/>
                  </a:lnTo>
                  <a:lnTo>
                    <a:pt x="232" y="116"/>
                  </a:lnTo>
                  <a:lnTo>
                    <a:pt x="235" y="107"/>
                  </a:lnTo>
                  <a:lnTo>
                    <a:pt x="235" y="107"/>
                  </a:lnTo>
                  <a:lnTo>
                    <a:pt x="241" y="90"/>
                  </a:lnTo>
                  <a:lnTo>
                    <a:pt x="244" y="72"/>
                  </a:lnTo>
                  <a:lnTo>
                    <a:pt x="247" y="56"/>
                  </a:lnTo>
                  <a:lnTo>
                    <a:pt x="247" y="39"/>
                  </a:lnTo>
                  <a:lnTo>
                    <a:pt x="246" y="26"/>
                  </a:lnTo>
                  <a:lnTo>
                    <a:pt x="241" y="16"/>
                  </a:lnTo>
                  <a:lnTo>
                    <a:pt x="240" y="13"/>
                  </a:lnTo>
                  <a:lnTo>
                    <a:pt x="235" y="10"/>
                  </a:lnTo>
                  <a:lnTo>
                    <a:pt x="231" y="7"/>
                  </a:lnTo>
                  <a:lnTo>
                    <a:pt x="226" y="7"/>
                  </a:lnTo>
                  <a:lnTo>
                    <a:pt x="226" y="7"/>
                  </a:lnTo>
                  <a:lnTo>
                    <a:pt x="222" y="8"/>
                  </a:lnTo>
                  <a:lnTo>
                    <a:pt x="219" y="11"/>
                  </a:lnTo>
                  <a:lnTo>
                    <a:pt x="216" y="16"/>
                  </a:lnTo>
                  <a:lnTo>
                    <a:pt x="213" y="22"/>
                  </a:lnTo>
                  <a:lnTo>
                    <a:pt x="212" y="38"/>
                  </a:lnTo>
                  <a:lnTo>
                    <a:pt x="210" y="56"/>
                  </a:lnTo>
                  <a:lnTo>
                    <a:pt x="209" y="73"/>
                  </a:lnTo>
                  <a:lnTo>
                    <a:pt x="207" y="91"/>
                  </a:lnTo>
                  <a:lnTo>
                    <a:pt x="206" y="97"/>
                  </a:lnTo>
                  <a:lnTo>
                    <a:pt x="204" y="103"/>
                  </a:lnTo>
                  <a:lnTo>
                    <a:pt x="201" y="107"/>
                  </a:lnTo>
                  <a:lnTo>
                    <a:pt x="197" y="109"/>
                  </a:lnTo>
                  <a:lnTo>
                    <a:pt x="197" y="109"/>
                  </a:lnTo>
                  <a:lnTo>
                    <a:pt x="195" y="109"/>
                  </a:lnTo>
                  <a:lnTo>
                    <a:pt x="195" y="109"/>
                  </a:lnTo>
                  <a:lnTo>
                    <a:pt x="192" y="109"/>
                  </a:lnTo>
                  <a:lnTo>
                    <a:pt x="189" y="106"/>
                  </a:lnTo>
                  <a:lnTo>
                    <a:pt x="185" y="97"/>
                  </a:lnTo>
                  <a:lnTo>
                    <a:pt x="182" y="85"/>
                  </a:lnTo>
                  <a:lnTo>
                    <a:pt x="179" y="69"/>
                  </a:lnTo>
                  <a:lnTo>
                    <a:pt x="179" y="51"/>
                  </a:lnTo>
                  <a:lnTo>
                    <a:pt x="181" y="33"/>
                  </a:lnTo>
                  <a:lnTo>
                    <a:pt x="182" y="16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42" name="Freeform: Shape 325">
              <a:extLst>
                <a:ext uri="{FF2B5EF4-FFF2-40B4-BE49-F238E27FC236}">
                  <a16:creationId xmlns:a16="http://schemas.microsoft.com/office/drawing/2014/main" id="{086313CA-8AB2-9A48-96AC-7BAF65CF5459}"/>
                </a:ext>
              </a:extLst>
            </p:cNvPr>
            <p:cNvSpPr/>
            <p:nvPr/>
          </p:nvSpPr>
          <p:spPr>
            <a:xfrm>
              <a:off x="4543200" y="480240"/>
              <a:ext cx="652320" cy="103571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813" h="2878">
                  <a:moveTo>
                    <a:pt x="1026" y="0"/>
                  </a:moveTo>
                  <a:lnTo>
                    <a:pt x="1025" y="0"/>
                  </a:lnTo>
                  <a:lnTo>
                    <a:pt x="1022" y="2"/>
                  </a:lnTo>
                  <a:lnTo>
                    <a:pt x="1020" y="3"/>
                  </a:lnTo>
                  <a:lnTo>
                    <a:pt x="1025" y="12"/>
                  </a:lnTo>
                  <a:lnTo>
                    <a:pt x="1029" y="21"/>
                  </a:lnTo>
                  <a:lnTo>
                    <a:pt x="1031" y="27"/>
                  </a:lnTo>
                  <a:lnTo>
                    <a:pt x="1029" y="31"/>
                  </a:lnTo>
                  <a:lnTo>
                    <a:pt x="1026" y="34"/>
                  </a:lnTo>
                  <a:lnTo>
                    <a:pt x="1022" y="34"/>
                  </a:lnTo>
                  <a:lnTo>
                    <a:pt x="1017" y="34"/>
                  </a:lnTo>
                  <a:lnTo>
                    <a:pt x="1012" y="33"/>
                  </a:lnTo>
                  <a:lnTo>
                    <a:pt x="998" y="27"/>
                  </a:lnTo>
                  <a:lnTo>
                    <a:pt x="986" y="21"/>
                  </a:lnTo>
                  <a:lnTo>
                    <a:pt x="978" y="16"/>
                  </a:lnTo>
                  <a:lnTo>
                    <a:pt x="976" y="16"/>
                  </a:lnTo>
                  <a:lnTo>
                    <a:pt x="973" y="18"/>
                  </a:lnTo>
                  <a:lnTo>
                    <a:pt x="973" y="21"/>
                  </a:lnTo>
                  <a:lnTo>
                    <a:pt x="976" y="31"/>
                  </a:lnTo>
                  <a:lnTo>
                    <a:pt x="979" y="44"/>
                  </a:lnTo>
                  <a:lnTo>
                    <a:pt x="981" y="50"/>
                  </a:lnTo>
                  <a:lnTo>
                    <a:pt x="979" y="56"/>
                  </a:lnTo>
                  <a:lnTo>
                    <a:pt x="978" y="58"/>
                  </a:lnTo>
                  <a:lnTo>
                    <a:pt x="976" y="58"/>
                  </a:lnTo>
                  <a:lnTo>
                    <a:pt x="972" y="56"/>
                  </a:lnTo>
                  <a:lnTo>
                    <a:pt x="967" y="52"/>
                  </a:lnTo>
                  <a:lnTo>
                    <a:pt x="955" y="39"/>
                  </a:lnTo>
                  <a:lnTo>
                    <a:pt x="948" y="31"/>
                  </a:lnTo>
                  <a:lnTo>
                    <a:pt x="941" y="25"/>
                  </a:lnTo>
                  <a:lnTo>
                    <a:pt x="933" y="21"/>
                  </a:lnTo>
                  <a:lnTo>
                    <a:pt x="926" y="18"/>
                  </a:lnTo>
                  <a:lnTo>
                    <a:pt x="918" y="19"/>
                  </a:lnTo>
                  <a:lnTo>
                    <a:pt x="914" y="22"/>
                  </a:lnTo>
                  <a:lnTo>
                    <a:pt x="911" y="27"/>
                  </a:lnTo>
                  <a:lnTo>
                    <a:pt x="908" y="31"/>
                  </a:lnTo>
                  <a:lnTo>
                    <a:pt x="904" y="40"/>
                  </a:lnTo>
                  <a:lnTo>
                    <a:pt x="901" y="43"/>
                  </a:lnTo>
                  <a:lnTo>
                    <a:pt x="896" y="44"/>
                  </a:lnTo>
                  <a:lnTo>
                    <a:pt x="892" y="46"/>
                  </a:lnTo>
                  <a:lnTo>
                    <a:pt x="894" y="49"/>
                  </a:lnTo>
                  <a:lnTo>
                    <a:pt x="896" y="53"/>
                  </a:lnTo>
                  <a:lnTo>
                    <a:pt x="902" y="58"/>
                  </a:lnTo>
                  <a:lnTo>
                    <a:pt x="918" y="66"/>
                  </a:lnTo>
                  <a:lnTo>
                    <a:pt x="932" y="77"/>
                  </a:lnTo>
                  <a:lnTo>
                    <a:pt x="935" y="80"/>
                  </a:lnTo>
                  <a:lnTo>
                    <a:pt x="935" y="83"/>
                  </a:lnTo>
                  <a:lnTo>
                    <a:pt x="932" y="86"/>
                  </a:lnTo>
                  <a:lnTo>
                    <a:pt x="927" y="87"/>
                  </a:lnTo>
                  <a:lnTo>
                    <a:pt x="923" y="90"/>
                  </a:lnTo>
                  <a:lnTo>
                    <a:pt x="921" y="93"/>
                  </a:lnTo>
                  <a:lnTo>
                    <a:pt x="921" y="98"/>
                  </a:lnTo>
                  <a:lnTo>
                    <a:pt x="925" y="103"/>
                  </a:lnTo>
                  <a:lnTo>
                    <a:pt x="930" y="108"/>
                  </a:lnTo>
                  <a:lnTo>
                    <a:pt x="938" y="112"/>
                  </a:lnTo>
                  <a:lnTo>
                    <a:pt x="947" y="115"/>
                  </a:lnTo>
                  <a:lnTo>
                    <a:pt x="955" y="118"/>
                  </a:lnTo>
                  <a:lnTo>
                    <a:pt x="978" y="121"/>
                  </a:lnTo>
                  <a:lnTo>
                    <a:pt x="1001" y="123"/>
                  </a:lnTo>
                  <a:lnTo>
                    <a:pt x="1025" y="123"/>
                  </a:lnTo>
                  <a:lnTo>
                    <a:pt x="1047" y="120"/>
                  </a:lnTo>
                  <a:lnTo>
                    <a:pt x="1093" y="115"/>
                  </a:lnTo>
                  <a:lnTo>
                    <a:pt x="1133" y="111"/>
                  </a:lnTo>
                  <a:lnTo>
                    <a:pt x="1150" y="109"/>
                  </a:lnTo>
                  <a:lnTo>
                    <a:pt x="1165" y="108"/>
                  </a:lnTo>
                  <a:lnTo>
                    <a:pt x="1174" y="109"/>
                  </a:lnTo>
                  <a:lnTo>
                    <a:pt x="1181" y="111"/>
                  </a:lnTo>
                  <a:lnTo>
                    <a:pt x="1183" y="114"/>
                  </a:lnTo>
                  <a:lnTo>
                    <a:pt x="1181" y="117"/>
                  </a:lnTo>
                  <a:lnTo>
                    <a:pt x="1175" y="118"/>
                  </a:lnTo>
                  <a:lnTo>
                    <a:pt x="1167" y="121"/>
                  </a:lnTo>
                  <a:lnTo>
                    <a:pt x="1143" y="127"/>
                  </a:lnTo>
                  <a:lnTo>
                    <a:pt x="1114" y="134"/>
                  </a:lnTo>
                  <a:lnTo>
                    <a:pt x="1084" y="140"/>
                  </a:lnTo>
                  <a:lnTo>
                    <a:pt x="1057" y="146"/>
                  </a:lnTo>
                  <a:lnTo>
                    <a:pt x="1047" y="151"/>
                  </a:lnTo>
                  <a:lnTo>
                    <a:pt x="1038" y="154"/>
                  </a:lnTo>
                  <a:lnTo>
                    <a:pt x="1034" y="157"/>
                  </a:lnTo>
                  <a:lnTo>
                    <a:pt x="1034" y="160"/>
                  </a:lnTo>
                  <a:lnTo>
                    <a:pt x="1034" y="161"/>
                  </a:lnTo>
                  <a:lnTo>
                    <a:pt x="1035" y="164"/>
                  </a:lnTo>
                  <a:lnTo>
                    <a:pt x="1040" y="165"/>
                  </a:lnTo>
                  <a:lnTo>
                    <a:pt x="1051" y="171"/>
                  </a:lnTo>
                  <a:lnTo>
                    <a:pt x="1068" y="176"/>
                  </a:lnTo>
                  <a:lnTo>
                    <a:pt x="1087" y="179"/>
                  </a:lnTo>
                  <a:lnTo>
                    <a:pt x="1130" y="185"/>
                  </a:lnTo>
                  <a:lnTo>
                    <a:pt x="1152" y="186"/>
                  </a:lnTo>
                  <a:lnTo>
                    <a:pt x="1170" y="188"/>
                  </a:lnTo>
                  <a:lnTo>
                    <a:pt x="1190" y="186"/>
                  </a:lnTo>
                  <a:lnTo>
                    <a:pt x="1196" y="185"/>
                  </a:lnTo>
                  <a:lnTo>
                    <a:pt x="1199" y="183"/>
                  </a:lnTo>
                  <a:lnTo>
                    <a:pt x="1202" y="180"/>
                  </a:lnTo>
                  <a:lnTo>
                    <a:pt x="1205" y="180"/>
                  </a:lnTo>
                  <a:lnTo>
                    <a:pt x="1211" y="182"/>
                  </a:lnTo>
                  <a:lnTo>
                    <a:pt x="1217" y="185"/>
                  </a:lnTo>
                  <a:lnTo>
                    <a:pt x="1233" y="195"/>
                  </a:lnTo>
                  <a:lnTo>
                    <a:pt x="1243" y="199"/>
                  </a:lnTo>
                  <a:lnTo>
                    <a:pt x="1255" y="205"/>
                  </a:lnTo>
                  <a:lnTo>
                    <a:pt x="1269" y="208"/>
                  </a:lnTo>
                  <a:lnTo>
                    <a:pt x="1283" y="211"/>
                  </a:lnTo>
                  <a:lnTo>
                    <a:pt x="1294" y="211"/>
                  </a:lnTo>
                  <a:lnTo>
                    <a:pt x="1305" y="210"/>
                  </a:lnTo>
                  <a:lnTo>
                    <a:pt x="1316" y="208"/>
                  </a:lnTo>
                  <a:lnTo>
                    <a:pt x="1323" y="205"/>
                  </a:lnTo>
                  <a:lnTo>
                    <a:pt x="1330" y="201"/>
                  </a:lnTo>
                  <a:lnTo>
                    <a:pt x="1344" y="194"/>
                  </a:lnTo>
                  <a:lnTo>
                    <a:pt x="1353" y="192"/>
                  </a:lnTo>
                  <a:lnTo>
                    <a:pt x="1363" y="191"/>
                  </a:lnTo>
                  <a:lnTo>
                    <a:pt x="1378" y="189"/>
                  </a:lnTo>
                  <a:lnTo>
                    <a:pt x="1393" y="186"/>
                  </a:lnTo>
                  <a:lnTo>
                    <a:pt x="1407" y="183"/>
                  </a:lnTo>
                  <a:lnTo>
                    <a:pt x="1422" y="177"/>
                  </a:lnTo>
                  <a:lnTo>
                    <a:pt x="1434" y="173"/>
                  </a:lnTo>
                  <a:lnTo>
                    <a:pt x="1444" y="165"/>
                  </a:lnTo>
                  <a:lnTo>
                    <a:pt x="1452" y="158"/>
                  </a:lnTo>
                  <a:lnTo>
                    <a:pt x="1453" y="155"/>
                  </a:lnTo>
                  <a:lnTo>
                    <a:pt x="1455" y="151"/>
                  </a:lnTo>
                  <a:lnTo>
                    <a:pt x="1456" y="148"/>
                  </a:lnTo>
                  <a:lnTo>
                    <a:pt x="1459" y="143"/>
                  </a:lnTo>
                  <a:lnTo>
                    <a:pt x="1471" y="134"/>
                  </a:lnTo>
                  <a:lnTo>
                    <a:pt x="1506" y="117"/>
                  </a:lnTo>
                  <a:lnTo>
                    <a:pt x="1525" y="106"/>
                  </a:lnTo>
                  <a:lnTo>
                    <a:pt x="1540" y="96"/>
                  </a:lnTo>
                  <a:lnTo>
                    <a:pt x="1546" y="90"/>
                  </a:lnTo>
                  <a:lnTo>
                    <a:pt x="1550" y="84"/>
                  </a:lnTo>
                  <a:lnTo>
                    <a:pt x="1552" y="78"/>
                  </a:lnTo>
                  <a:lnTo>
                    <a:pt x="1552" y="71"/>
                  </a:lnTo>
                  <a:lnTo>
                    <a:pt x="1549" y="65"/>
                  </a:lnTo>
                  <a:lnTo>
                    <a:pt x="1543" y="61"/>
                  </a:lnTo>
                  <a:lnTo>
                    <a:pt x="1536" y="58"/>
                  </a:lnTo>
                  <a:lnTo>
                    <a:pt x="1528" y="55"/>
                  </a:lnTo>
                  <a:lnTo>
                    <a:pt x="1508" y="52"/>
                  </a:lnTo>
                  <a:lnTo>
                    <a:pt x="1486" y="52"/>
                  </a:lnTo>
                  <a:lnTo>
                    <a:pt x="1469" y="52"/>
                  </a:lnTo>
                  <a:lnTo>
                    <a:pt x="1455" y="52"/>
                  </a:lnTo>
                  <a:lnTo>
                    <a:pt x="1429" y="50"/>
                  </a:lnTo>
                  <a:lnTo>
                    <a:pt x="1421" y="49"/>
                  </a:lnTo>
                  <a:lnTo>
                    <a:pt x="1412" y="46"/>
                  </a:lnTo>
                  <a:lnTo>
                    <a:pt x="1395" y="40"/>
                  </a:lnTo>
                  <a:lnTo>
                    <a:pt x="1375" y="33"/>
                  </a:lnTo>
                  <a:lnTo>
                    <a:pt x="1353" y="28"/>
                  </a:lnTo>
                  <a:lnTo>
                    <a:pt x="1342" y="27"/>
                  </a:lnTo>
                  <a:lnTo>
                    <a:pt x="1333" y="25"/>
                  </a:lnTo>
                  <a:lnTo>
                    <a:pt x="1325" y="27"/>
                  </a:lnTo>
                  <a:lnTo>
                    <a:pt x="1317" y="28"/>
                  </a:lnTo>
                  <a:lnTo>
                    <a:pt x="1311" y="31"/>
                  </a:lnTo>
                  <a:lnTo>
                    <a:pt x="1307" y="35"/>
                  </a:lnTo>
                  <a:lnTo>
                    <a:pt x="1301" y="46"/>
                  </a:lnTo>
                  <a:lnTo>
                    <a:pt x="1294" y="53"/>
                  </a:lnTo>
                  <a:lnTo>
                    <a:pt x="1286" y="58"/>
                  </a:lnTo>
                  <a:lnTo>
                    <a:pt x="1279" y="59"/>
                  </a:lnTo>
                  <a:lnTo>
                    <a:pt x="1273" y="58"/>
                  </a:lnTo>
                  <a:lnTo>
                    <a:pt x="1269" y="55"/>
                  </a:lnTo>
                  <a:lnTo>
                    <a:pt x="1266" y="50"/>
                  </a:lnTo>
                  <a:lnTo>
                    <a:pt x="1264" y="43"/>
                  </a:lnTo>
                  <a:lnTo>
                    <a:pt x="1263" y="27"/>
                  </a:lnTo>
                  <a:lnTo>
                    <a:pt x="1260" y="19"/>
                  </a:lnTo>
                  <a:lnTo>
                    <a:pt x="1257" y="13"/>
                  </a:lnTo>
                  <a:lnTo>
                    <a:pt x="1254" y="10"/>
                  </a:lnTo>
                  <a:lnTo>
                    <a:pt x="1251" y="9"/>
                  </a:lnTo>
                  <a:lnTo>
                    <a:pt x="1246" y="8"/>
                  </a:lnTo>
                  <a:lnTo>
                    <a:pt x="1242" y="6"/>
                  </a:lnTo>
                  <a:lnTo>
                    <a:pt x="1235" y="8"/>
                  </a:lnTo>
                  <a:lnTo>
                    <a:pt x="1227" y="9"/>
                  </a:lnTo>
                  <a:lnTo>
                    <a:pt x="1220" y="12"/>
                  </a:lnTo>
                  <a:lnTo>
                    <a:pt x="1214" y="16"/>
                  </a:lnTo>
                  <a:lnTo>
                    <a:pt x="1211" y="21"/>
                  </a:lnTo>
                  <a:lnTo>
                    <a:pt x="1208" y="25"/>
                  </a:lnTo>
                  <a:lnTo>
                    <a:pt x="1206" y="30"/>
                  </a:lnTo>
                  <a:lnTo>
                    <a:pt x="1206" y="35"/>
                  </a:lnTo>
                  <a:lnTo>
                    <a:pt x="1208" y="46"/>
                  </a:lnTo>
                  <a:lnTo>
                    <a:pt x="1215" y="66"/>
                  </a:lnTo>
                  <a:lnTo>
                    <a:pt x="1217" y="74"/>
                  </a:lnTo>
                  <a:lnTo>
                    <a:pt x="1217" y="77"/>
                  </a:lnTo>
                  <a:lnTo>
                    <a:pt x="1215" y="78"/>
                  </a:lnTo>
                  <a:lnTo>
                    <a:pt x="1212" y="78"/>
                  </a:lnTo>
                  <a:lnTo>
                    <a:pt x="1209" y="80"/>
                  </a:lnTo>
                  <a:lnTo>
                    <a:pt x="1202" y="78"/>
                  </a:lnTo>
                  <a:lnTo>
                    <a:pt x="1195" y="77"/>
                  </a:lnTo>
                  <a:lnTo>
                    <a:pt x="1187" y="74"/>
                  </a:lnTo>
                  <a:lnTo>
                    <a:pt x="1178" y="69"/>
                  </a:lnTo>
                  <a:lnTo>
                    <a:pt x="1171" y="65"/>
                  </a:lnTo>
                  <a:lnTo>
                    <a:pt x="1165" y="59"/>
                  </a:lnTo>
                  <a:lnTo>
                    <a:pt x="1161" y="53"/>
                  </a:lnTo>
                  <a:lnTo>
                    <a:pt x="1159" y="46"/>
                  </a:lnTo>
                  <a:lnTo>
                    <a:pt x="1158" y="44"/>
                  </a:lnTo>
                  <a:lnTo>
                    <a:pt x="1156" y="42"/>
                  </a:lnTo>
                  <a:lnTo>
                    <a:pt x="1155" y="42"/>
                  </a:lnTo>
                  <a:lnTo>
                    <a:pt x="1152" y="40"/>
                  </a:lnTo>
                  <a:lnTo>
                    <a:pt x="1143" y="43"/>
                  </a:lnTo>
                  <a:lnTo>
                    <a:pt x="1133" y="46"/>
                  </a:lnTo>
                  <a:lnTo>
                    <a:pt x="1121" y="50"/>
                  </a:lnTo>
                  <a:lnTo>
                    <a:pt x="1112" y="52"/>
                  </a:lnTo>
                  <a:lnTo>
                    <a:pt x="1107" y="52"/>
                  </a:lnTo>
                  <a:lnTo>
                    <a:pt x="1105" y="50"/>
                  </a:lnTo>
                  <a:lnTo>
                    <a:pt x="1103" y="47"/>
                  </a:lnTo>
                  <a:lnTo>
                    <a:pt x="1102" y="43"/>
                  </a:lnTo>
                  <a:lnTo>
                    <a:pt x="1099" y="39"/>
                  </a:lnTo>
                  <a:lnTo>
                    <a:pt x="1097" y="34"/>
                  </a:lnTo>
                  <a:lnTo>
                    <a:pt x="1088" y="25"/>
                  </a:lnTo>
                  <a:lnTo>
                    <a:pt x="1078" y="18"/>
                  </a:lnTo>
                  <a:lnTo>
                    <a:pt x="1068" y="12"/>
                  </a:lnTo>
                  <a:lnTo>
                    <a:pt x="1054" y="6"/>
                  </a:lnTo>
                  <a:lnTo>
                    <a:pt x="1044" y="3"/>
                  </a:lnTo>
                  <a:lnTo>
                    <a:pt x="1034" y="0"/>
                  </a:lnTo>
                  <a:close/>
                  <a:moveTo>
                    <a:pt x="780" y="69"/>
                  </a:moveTo>
                  <a:lnTo>
                    <a:pt x="775" y="71"/>
                  </a:lnTo>
                  <a:lnTo>
                    <a:pt x="774" y="74"/>
                  </a:lnTo>
                  <a:lnTo>
                    <a:pt x="772" y="86"/>
                  </a:lnTo>
                  <a:lnTo>
                    <a:pt x="772" y="92"/>
                  </a:lnTo>
                  <a:lnTo>
                    <a:pt x="771" y="98"/>
                  </a:lnTo>
                  <a:lnTo>
                    <a:pt x="769" y="102"/>
                  </a:lnTo>
                  <a:lnTo>
                    <a:pt x="765" y="105"/>
                  </a:lnTo>
                  <a:lnTo>
                    <a:pt x="759" y="106"/>
                  </a:lnTo>
                  <a:lnTo>
                    <a:pt x="755" y="109"/>
                  </a:lnTo>
                  <a:lnTo>
                    <a:pt x="749" y="112"/>
                  </a:lnTo>
                  <a:lnTo>
                    <a:pt x="746" y="117"/>
                  </a:lnTo>
                  <a:lnTo>
                    <a:pt x="744" y="121"/>
                  </a:lnTo>
                  <a:lnTo>
                    <a:pt x="744" y="126"/>
                  </a:lnTo>
                  <a:lnTo>
                    <a:pt x="749" y="132"/>
                  </a:lnTo>
                  <a:lnTo>
                    <a:pt x="756" y="137"/>
                  </a:lnTo>
                  <a:lnTo>
                    <a:pt x="759" y="140"/>
                  </a:lnTo>
                  <a:lnTo>
                    <a:pt x="763" y="146"/>
                  </a:lnTo>
                  <a:lnTo>
                    <a:pt x="772" y="158"/>
                  </a:lnTo>
                  <a:lnTo>
                    <a:pt x="780" y="174"/>
                  </a:lnTo>
                  <a:lnTo>
                    <a:pt x="787" y="192"/>
                  </a:lnTo>
                  <a:lnTo>
                    <a:pt x="793" y="208"/>
                  </a:lnTo>
                  <a:lnTo>
                    <a:pt x="797" y="224"/>
                  </a:lnTo>
                  <a:lnTo>
                    <a:pt x="799" y="236"/>
                  </a:lnTo>
                  <a:lnTo>
                    <a:pt x="799" y="244"/>
                  </a:lnTo>
                  <a:lnTo>
                    <a:pt x="799" y="245"/>
                  </a:lnTo>
                  <a:lnTo>
                    <a:pt x="797" y="245"/>
                  </a:lnTo>
                  <a:lnTo>
                    <a:pt x="790" y="242"/>
                  </a:lnTo>
                  <a:lnTo>
                    <a:pt x="780" y="235"/>
                  </a:lnTo>
                  <a:lnTo>
                    <a:pt x="768" y="224"/>
                  </a:lnTo>
                  <a:lnTo>
                    <a:pt x="756" y="211"/>
                  </a:lnTo>
                  <a:lnTo>
                    <a:pt x="743" y="197"/>
                  </a:lnTo>
                  <a:lnTo>
                    <a:pt x="732" y="182"/>
                  </a:lnTo>
                  <a:lnTo>
                    <a:pt x="725" y="167"/>
                  </a:lnTo>
                  <a:lnTo>
                    <a:pt x="722" y="161"/>
                  </a:lnTo>
                  <a:lnTo>
                    <a:pt x="721" y="155"/>
                  </a:lnTo>
                  <a:lnTo>
                    <a:pt x="719" y="146"/>
                  </a:lnTo>
                  <a:lnTo>
                    <a:pt x="716" y="137"/>
                  </a:lnTo>
                  <a:lnTo>
                    <a:pt x="712" y="130"/>
                  </a:lnTo>
                  <a:lnTo>
                    <a:pt x="707" y="123"/>
                  </a:lnTo>
                  <a:lnTo>
                    <a:pt x="702" y="117"/>
                  </a:lnTo>
                  <a:lnTo>
                    <a:pt x="696" y="114"/>
                  </a:lnTo>
                  <a:lnTo>
                    <a:pt x="690" y="111"/>
                  </a:lnTo>
                  <a:lnTo>
                    <a:pt x="684" y="109"/>
                  </a:lnTo>
                  <a:lnTo>
                    <a:pt x="681" y="109"/>
                  </a:lnTo>
                  <a:lnTo>
                    <a:pt x="678" y="112"/>
                  </a:lnTo>
                  <a:lnTo>
                    <a:pt x="675" y="114"/>
                  </a:lnTo>
                  <a:lnTo>
                    <a:pt x="672" y="118"/>
                  </a:lnTo>
                  <a:lnTo>
                    <a:pt x="669" y="127"/>
                  </a:lnTo>
                  <a:lnTo>
                    <a:pt x="663" y="134"/>
                  </a:lnTo>
                  <a:lnTo>
                    <a:pt x="651" y="146"/>
                  </a:lnTo>
                  <a:lnTo>
                    <a:pt x="647" y="152"/>
                  </a:lnTo>
                  <a:lnTo>
                    <a:pt x="644" y="160"/>
                  </a:lnTo>
                  <a:lnTo>
                    <a:pt x="642" y="167"/>
                  </a:lnTo>
                  <a:lnTo>
                    <a:pt x="644" y="174"/>
                  </a:lnTo>
                  <a:lnTo>
                    <a:pt x="645" y="180"/>
                  </a:lnTo>
                  <a:lnTo>
                    <a:pt x="645" y="185"/>
                  </a:lnTo>
                  <a:lnTo>
                    <a:pt x="645" y="189"/>
                  </a:lnTo>
                  <a:lnTo>
                    <a:pt x="644" y="192"/>
                  </a:lnTo>
                  <a:lnTo>
                    <a:pt x="639" y="197"/>
                  </a:lnTo>
                  <a:lnTo>
                    <a:pt x="634" y="198"/>
                  </a:lnTo>
                  <a:lnTo>
                    <a:pt x="631" y="197"/>
                  </a:lnTo>
                  <a:lnTo>
                    <a:pt x="628" y="195"/>
                  </a:lnTo>
                  <a:lnTo>
                    <a:pt x="626" y="192"/>
                  </a:lnTo>
                  <a:lnTo>
                    <a:pt x="626" y="188"/>
                  </a:lnTo>
                  <a:lnTo>
                    <a:pt x="623" y="180"/>
                  </a:lnTo>
                  <a:lnTo>
                    <a:pt x="619" y="173"/>
                  </a:lnTo>
                  <a:lnTo>
                    <a:pt x="613" y="165"/>
                  </a:lnTo>
                  <a:lnTo>
                    <a:pt x="604" y="160"/>
                  </a:lnTo>
                  <a:lnTo>
                    <a:pt x="595" y="154"/>
                  </a:lnTo>
                  <a:lnTo>
                    <a:pt x="586" y="149"/>
                  </a:lnTo>
                  <a:lnTo>
                    <a:pt x="579" y="146"/>
                  </a:lnTo>
                  <a:lnTo>
                    <a:pt x="573" y="145"/>
                  </a:lnTo>
                  <a:lnTo>
                    <a:pt x="570" y="145"/>
                  </a:lnTo>
                  <a:lnTo>
                    <a:pt x="573" y="142"/>
                  </a:lnTo>
                  <a:lnTo>
                    <a:pt x="588" y="137"/>
                  </a:lnTo>
                  <a:lnTo>
                    <a:pt x="611" y="132"/>
                  </a:lnTo>
                  <a:lnTo>
                    <a:pt x="632" y="123"/>
                  </a:lnTo>
                  <a:lnTo>
                    <a:pt x="637" y="120"/>
                  </a:lnTo>
                  <a:lnTo>
                    <a:pt x="638" y="117"/>
                  </a:lnTo>
                  <a:lnTo>
                    <a:pt x="638" y="114"/>
                  </a:lnTo>
                  <a:lnTo>
                    <a:pt x="635" y="111"/>
                  </a:lnTo>
                  <a:lnTo>
                    <a:pt x="631" y="108"/>
                  </a:lnTo>
                  <a:lnTo>
                    <a:pt x="625" y="106"/>
                  </a:lnTo>
                  <a:lnTo>
                    <a:pt x="617" y="105"/>
                  </a:lnTo>
                  <a:lnTo>
                    <a:pt x="610" y="105"/>
                  </a:lnTo>
                  <a:lnTo>
                    <a:pt x="600" y="105"/>
                  </a:lnTo>
                  <a:lnTo>
                    <a:pt x="591" y="109"/>
                  </a:lnTo>
                  <a:lnTo>
                    <a:pt x="583" y="112"/>
                  </a:lnTo>
                  <a:lnTo>
                    <a:pt x="574" y="114"/>
                  </a:lnTo>
                  <a:lnTo>
                    <a:pt x="561" y="112"/>
                  </a:lnTo>
                  <a:lnTo>
                    <a:pt x="548" y="111"/>
                  </a:lnTo>
                  <a:lnTo>
                    <a:pt x="543" y="111"/>
                  </a:lnTo>
                  <a:lnTo>
                    <a:pt x="539" y="112"/>
                  </a:lnTo>
                  <a:lnTo>
                    <a:pt x="535" y="115"/>
                  </a:lnTo>
                  <a:lnTo>
                    <a:pt x="532" y="118"/>
                  </a:lnTo>
                  <a:lnTo>
                    <a:pt x="529" y="123"/>
                  </a:lnTo>
                  <a:lnTo>
                    <a:pt x="526" y="124"/>
                  </a:lnTo>
                  <a:lnTo>
                    <a:pt x="523" y="126"/>
                  </a:lnTo>
                  <a:lnTo>
                    <a:pt x="518" y="126"/>
                  </a:lnTo>
                  <a:lnTo>
                    <a:pt x="511" y="124"/>
                  </a:lnTo>
                  <a:lnTo>
                    <a:pt x="502" y="121"/>
                  </a:lnTo>
                  <a:lnTo>
                    <a:pt x="492" y="117"/>
                  </a:lnTo>
                  <a:lnTo>
                    <a:pt x="482" y="114"/>
                  </a:lnTo>
                  <a:lnTo>
                    <a:pt x="477" y="114"/>
                  </a:lnTo>
                  <a:lnTo>
                    <a:pt x="471" y="114"/>
                  </a:lnTo>
                  <a:lnTo>
                    <a:pt x="464" y="117"/>
                  </a:lnTo>
                  <a:lnTo>
                    <a:pt x="452" y="127"/>
                  </a:lnTo>
                  <a:lnTo>
                    <a:pt x="440" y="136"/>
                  </a:lnTo>
                  <a:lnTo>
                    <a:pt x="434" y="139"/>
                  </a:lnTo>
                  <a:lnTo>
                    <a:pt x="430" y="139"/>
                  </a:lnTo>
                  <a:lnTo>
                    <a:pt x="425" y="139"/>
                  </a:lnTo>
                  <a:lnTo>
                    <a:pt x="422" y="137"/>
                  </a:lnTo>
                  <a:lnTo>
                    <a:pt x="418" y="140"/>
                  </a:lnTo>
                  <a:lnTo>
                    <a:pt x="414" y="145"/>
                  </a:lnTo>
                  <a:lnTo>
                    <a:pt x="411" y="151"/>
                  </a:lnTo>
                  <a:lnTo>
                    <a:pt x="411" y="160"/>
                  </a:lnTo>
                  <a:lnTo>
                    <a:pt x="411" y="171"/>
                  </a:lnTo>
                  <a:lnTo>
                    <a:pt x="414" y="183"/>
                  </a:lnTo>
                  <a:lnTo>
                    <a:pt x="418" y="195"/>
                  </a:lnTo>
                  <a:lnTo>
                    <a:pt x="425" y="210"/>
                  </a:lnTo>
                  <a:lnTo>
                    <a:pt x="431" y="216"/>
                  </a:lnTo>
                  <a:lnTo>
                    <a:pt x="436" y="220"/>
                  </a:lnTo>
                  <a:lnTo>
                    <a:pt x="440" y="223"/>
                  </a:lnTo>
                  <a:lnTo>
                    <a:pt x="446" y="224"/>
                  </a:lnTo>
                  <a:lnTo>
                    <a:pt x="451" y="223"/>
                  </a:lnTo>
                  <a:lnTo>
                    <a:pt x="456" y="220"/>
                  </a:lnTo>
                  <a:lnTo>
                    <a:pt x="468" y="213"/>
                  </a:lnTo>
                  <a:lnTo>
                    <a:pt x="480" y="205"/>
                  </a:lnTo>
                  <a:lnTo>
                    <a:pt x="487" y="204"/>
                  </a:lnTo>
                  <a:lnTo>
                    <a:pt x="493" y="202"/>
                  </a:lnTo>
                  <a:lnTo>
                    <a:pt x="499" y="202"/>
                  </a:lnTo>
                  <a:lnTo>
                    <a:pt x="504" y="204"/>
                  </a:lnTo>
                  <a:lnTo>
                    <a:pt x="507" y="207"/>
                  </a:lnTo>
                  <a:lnTo>
                    <a:pt x="507" y="210"/>
                  </a:lnTo>
                  <a:lnTo>
                    <a:pt x="507" y="213"/>
                  </a:lnTo>
                  <a:lnTo>
                    <a:pt x="502" y="220"/>
                  </a:lnTo>
                  <a:lnTo>
                    <a:pt x="493" y="229"/>
                  </a:lnTo>
                  <a:lnTo>
                    <a:pt x="473" y="250"/>
                  </a:lnTo>
                  <a:lnTo>
                    <a:pt x="464" y="260"/>
                  </a:lnTo>
                  <a:lnTo>
                    <a:pt x="461" y="266"/>
                  </a:lnTo>
                  <a:lnTo>
                    <a:pt x="458" y="272"/>
                  </a:lnTo>
                  <a:lnTo>
                    <a:pt x="458" y="278"/>
                  </a:lnTo>
                  <a:lnTo>
                    <a:pt x="458" y="282"/>
                  </a:lnTo>
                  <a:lnTo>
                    <a:pt x="459" y="288"/>
                  </a:lnTo>
                  <a:lnTo>
                    <a:pt x="462" y="294"/>
                  </a:lnTo>
                  <a:lnTo>
                    <a:pt x="470" y="304"/>
                  </a:lnTo>
                  <a:lnTo>
                    <a:pt x="482" y="313"/>
                  </a:lnTo>
                  <a:lnTo>
                    <a:pt x="507" y="332"/>
                  </a:lnTo>
                  <a:lnTo>
                    <a:pt x="518" y="341"/>
                  </a:lnTo>
                  <a:lnTo>
                    <a:pt x="529" y="350"/>
                  </a:lnTo>
                  <a:lnTo>
                    <a:pt x="533" y="354"/>
                  </a:lnTo>
                  <a:lnTo>
                    <a:pt x="539" y="357"/>
                  </a:lnTo>
                  <a:lnTo>
                    <a:pt x="552" y="362"/>
                  </a:lnTo>
                  <a:lnTo>
                    <a:pt x="567" y="365"/>
                  </a:lnTo>
                  <a:lnTo>
                    <a:pt x="582" y="366"/>
                  </a:lnTo>
                  <a:lnTo>
                    <a:pt x="597" y="365"/>
                  </a:lnTo>
                  <a:lnTo>
                    <a:pt x="608" y="363"/>
                  </a:lnTo>
                  <a:lnTo>
                    <a:pt x="620" y="360"/>
                  </a:lnTo>
                  <a:lnTo>
                    <a:pt x="629" y="356"/>
                  </a:lnTo>
                  <a:lnTo>
                    <a:pt x="635" y="350"/>
                  </a:lnTo>
                  <a:lnTo>
                    <a:pt x="639" y="343"/>
                  </a:lnTo>
                  <a:lnTo>
                    <a:pt x="647" y="323"/>
                  </a:lnTo>
                  <a:lnTo>
                    <a:pt x="650" y="316"/>
                  </a:lnTo>
                  <a:lnTo>
                    <a:pt x="654" y="309"/>
                  </a:lnTo>
                  <a:lnTo>
                    <a:pt x="660" y="303"/>
                  </a:lnTo>
                  <a:lnTo>
                    <a:pt x="663" y="301"/>
                  </a:lnTo>
                  <a:lnTo>
                    <a:pt x="668" y="301"/>
                  </a:lnTo>
                  <a:lnTo>
                    <a:pt x="669" y="301"/>
                  </a:lnTo>
                  <a:lnTo>
                    <a:pt x="672" y="301"/>
                  </a:lnTo>
                  <a:lnTo>
                    <a:pt x="679" y="300"/>
                  </a:lnTo>
                  <a:lnTo>
                    <a:pt x="684" y="298"/>
                  </a:lnTo>
                  <a:lnTo>
                    <a:pt x="687" y="294"/>
                  </a:lnTo>
                  <a:lnTo>
                    <a:pt x="688" y="288"/>
                  </a:lnTo>
                  <a:lnTo>
                    <a:pt x="691" y="284"/>
                  </a:lnTo>
                  <a:lnTo>
                    <a:pt x="693" y="278"/>
                  </a:lnTo>
                  <a:lnTo>
                    <a:pt x="697" y="273"/>
                  </a:lnTo>
                  <a:lnTo>
                    <a:pt x="705" y="270"/>
                  </a:lnTo>
                  <a:lnTo>
                    <a:pt x="710" y="269"/>
                  </a:lnTo>
                  <a:lnTo>
                    <a:pt x="716" y="270"/>
                  </a:lnTo>
                  <a:lnTo>
                    <a:pt x="719" y="273"/>
                  </a:lnTo>
                  <a:lnTo>
                    <a:pt x="722" y="278"/>
                  </a:lnTo>
                  <a:lnTo>
                    <a:pt x="722" y="284"/>
                  </a:lnTo>
                  <a:lnTo>
                    <a:pt x="722" y="289"/>
                  </a:lnTo>
                  <a:lnTo>
                    <a:pt x="719" y="297"/>
                  </a:lnTo>
                  <a:lnTo>
                    <a:pt x="715" y="304"/>
                  </a:lnTo>
                  <a:lnTo>
                    <a:pt x="710" y="312"/>
                  </a:lnTo>
                  <a:lnTo>
                    <a:pt x="707" y="316"/>
                  </a:lnTo>
                  <a:lnTo>
                    <a:pt x="706" y="319"/>
                  </a:lnTo>
                  <a:lnTo>
                    <a:pt x="706" y="322"/>
                  </a:lnTo>
                  <a:lnTo>
                    <a:pt x="707" y="323"/>
                  </a:lnTo>
                  <a:lnTo>
                    <a:pt x="712" y="326"/>
                  </a:lnTo>
                  <a:lnTo>
                    <a:pt x="719" y="328"/>
                  </a:lnTo>
                  <a:lnTo>
                    <a:pt x="731" y="326"/>
                  </a:lnTo>
                  <a:lnTo>
                    <a:pt x="744" y="322"/>
                  </a:lnTo>
                  <a:lnTo>
                    <a:pt x="759" y="316"/>
                  </a:lnTo>
                  <a:lnTo>
                    <a:pt x="771" y="306"/>
                  </a:lnTo>
                  <a:lnTo>
                    <a:pt x="777" y="301"/>
                  </a:lnTo>
                  <a:lnTo>
                    <a:pt x="783" y="297"/>
                  </a:lnTo>
                  <a:lnTo>
                    <a:pt x="787" y="295"/>
                  </a:lnTo>
                  <a:lnTo>
                    <a:pt x="792" y="295"/>
                  </a:lnTo>
                  <a:lnTo>
                    <a:pt x="795" y="295"/>
                  </a:lnTo>
                  <a:lnTo>
                    <a:pt x="797" y="298"/>
                  </a:lnTo>
                  <a:lnTo>
                    <a:pt x="799" y="301"/>
                  </a:lnTo>
                  <a:lnTo>
                    <a:pt x="800" y="306"/>
                  </a:lnTo>
                  <a:lnTo>
                    <a:pt x="802" y="316"/>
                  </a:lnTo>
                  <a:lnTo>
                    <a:pt x="799" y="329"/>
                  </a:lnTo>
                  <a:lnTo>
                    <a:pt x="797" y="334"/>
                  </a:lnTo>
                  <a:lnTo>
                    <a:pt x="795" y="337"/>
                  </a:lnTo>
                  <a:lnTo>
                    <a:pt x="790" y="340"/>
                  </a:lnTo>
                  <a:lnTo>
                    <a:pt x="786" y="343"/>
                  </a:lnTo>
                  <a:lnTo>
                    <a:pt x="775" y="346"/>
                  </a:lnTo>
                  <a:lnTo>
                    <a:pt x="762" y="349"/>
                  </a:lnTo>
                  <a:lnTo>
                    <a:pt x="749" y="350"/>
                  </a:lnTo>
                  <a:lnTo>
                    <a:pt x="735" y="354"/>
                  </a:lnTo>
                  <a:lnTo>
                    <a:pt x="724" y="360"/>
                  </a:lnTo>
                  <a:lnTo>
                    <a:pt x="719" y="363"/>
                  </a:lnTo>
                  <a:lnTo>
                    <a:pt x="715" y="369"/>
                  </a:lnTo>
                  <a:lnTo>
                    <a:pt x="710" y="374"/>
                  </a:lnTo>
                  <a:lnTo>
                    <a:pt x="706" y="377"/>
                  </a:lnTo>
                  <a:lnTo>
                    <a:pt x="700" y="380"/>
                  </a:lnTo>
                  <a:lnTo>
                    <a:pt x="693" y="383"/>
                  </a:lnTo>
                  <a:lnTo>
                    <a:pt x="678" y="384"/>
                  </a:lnTo>
                  <a:lnTo>
                    <a:pt x="662" y="387"/>
                  </a:lnTo>
                  <a:lnTo>
                    <a:pt x="645" y="388"/>
                  </a:lnTo>
                  <a:lnTo>
                    <a:pt x="631" y="391"/>
                  </a:lnTo>
                  <a:lnTo>
                    <a:pt x="623" y="393"/>
                  </a:lnTo>
                  <a:lnTo>
                    <a:pt x="616" y="397"/>
                  </a:lnTo>
                  <a:lnTo>
                    <a:pt x="610" y="400"/>
                  </a:lnTo>
                  <a:lnTo>
                    <a:pt x="604" y="406"/>
                  </a:lnTo>
                  <a:lnTo>
                    <a:pt x="598" y="414"/>
                  </a:lnTo>
                  <a:lnTo>
                    <a:pt x="597" y="420"/>
                  </a:lnTo>
                  <a:lnTo>
                    <a:pt x="597" y="425"/>
                  </a:lnTo>
                  <a:lnTo>
                    <a:pt x="600" y="428"/>
                  </a:lnTo>
                  <a:lnTo>
                    <a:pt x="606" y="431"/>
                  </a:lnTo>
                  <a:lnTo>
                    <a:pt x="611" y="434"/>
                  </a:lnTo>
                  <a:lnTo>
                    <a:pt x="620" y="434"/>
                  </a:lnTo>
                  <a:lnTo>
                    <a:pt x="631" y="436"/>
                  </a:lnTo>
                  <a:lnTo>
                    <a:pt x="648" y="434"/>
                  </a:lnTo>
                  <a:lnTo>
                    <a:pt x="668" y="431"/>
                  </a:lnTo>
                  <a:lnTo>
                    <a:pt x="690" y="427"/>
                  </a:lnTo>
                  <a:lnTo>
                    <a:pt x="716" y="425"/>
                  </a:lnTo>
                  <a:lnTo>
                    <a:pt x="743" y="422"/>
                  </a:lnTo>
                  <a:lnTo>
                    <a:pt x="769" y="422"/>
                  </a:lnTo>
                  <a:lnTo>
                    <a:pt x="792" y="422"/>
                  </a:lnTo>
                  <a:lnTo>
                    <a:pt x="809" y="425"/>
                  </a:lnTo>
                  <a:lnTo>
                    <a:pt x="815" y="427"/>
                  </a:lnTo>
                  <a:lnTo>
                    <a:pt x="817" y="428"/>
                  </a:lnTo>
                  <a:lnTo>
                    <a:pt x="817" y="430"/>
                  </a:lnTo>
                  <a:lnTo>
                    <a:pt x="814" y="433"/>
                  </a:lnTo>
                  <a:lnTo>
                    <a:pt x="805" y="436"/>
                  </a:lnTo>
                  <a:lnTo>
                    <a:pt x="778" y="439"/>
                  </a:lnTo>
                  <a:lnTo>
                    <a:pt x="744" y="440"/>
                  </a:lnTo>
                  <a:lnTo>
                    <a:pt x="728" y="442"/>
                  </a:lnTo>
                  <a:lnTo>
                    <a:pt x="715" y="443"/>
                  </a:lnTo>
                  <a:lnTo>
                    <a:pt x="705" y="446"/>
                  </a:lnTo>
                  <a:lnTo>
                    <a:pt x="696" y="449"/>
                  </a:lnTo>
                  <a:lnTo>
                    <a:pt x="690" y="453"/>
                  </a:lnTo>
                  <a:lnTo>
                    <a:pt x="685" y="458"/>
                  </a:lnTo>
                  <a:lnTo>
                    <a:pt x="684" y="462"/>
                  </a:lnTo>
                  <a:lnTo>
                    <a:pt x="684" y="467"/>
                  </a:lnTo>
                  <a:lnTo>
                    <a:pt x="684" y="468"/>
                  </a:lnTo>
                  <a:lnTo>
                    <a:pt x="682" y="470"/>
                  </a:lnTo>
                  <a:lnTo>
                    <a:pt x="676" y="471"/>
                  </a:lnTo>
                  <a:lnTo>
                    <a:pt x="659" y="470"/>
                  </a:lnTo>
                  <a:lnTo>
                    <a:pt x="639" y="468"/>
                  </a:lnTo>
                  <a:lnTo>
                    <a:pt x="631" y="468"/>
                  </a:lnTo>
                  <a:lnTo>
                    <a:pt x="623" y="471"/>
                  </a:lnTo>
                  <a:lnTo>
                    <a:pt x="617" y="474"/>
                  </a:lnTo>
                  <a:lnTo>
                    <a:pt x="616" y="477"/>
                  </a:lnTo>
                  <a:lnTo>
                    <a:pt x="614" y="481"/>
                  </a:lnTo>
                  <a:lnTo>
                    <a:pt x="614" y="486"/>
                  </a:lnTo>
                  <a:lnTo>
                    <a:pt x="616" y="492"/>
                  </a:lnTo>
                  <a:lnTo>
                    <a:pt x="619" y="495"/>
                  </a:lnTo>
                  <a:lnTo>
                    <a:pt x="623" y="499"/>
                  </a:lnTo>
                  <a:lnTo>
                    <a:pt x="634" y="507"/>
                  </a:lnTo>
                  <a:lnTo>
                    <a:pt x="645" y="514"/>
                  </a:lnTo>
                  <a:lnTo>
                    <a:pt x="671" y="526"/>
                  </a:lnTo>
                  <a:lnTo>
                    <a:pt x="679" y="532"/>
                  </a:lnTo>
                  <a:lnTo>
                    <a:pt x="682" y="535"/>
                  </a:lnTo>
                  <a:lnTo>
                    <a:pt x="685" y="538"/>
                  </a:lnTo>
                  <a:lnTo>
                    <a:pt x="688" y="542"/>
                  </a:lnTo>
                  <a:lnTo>
                    <a:pt x="693" y="545"/>
                  </a:lnTo>
                  <a:lnTo>
                    <a:pt x="700" y="545"/>
                  </a:lnTo>
                  <a:lnTo>
                    <a:pt x="706" y="546"/>
                  </a:lnTo>
                  <a:lnTo>
                    <a:pt x="724" y="545"/>
                  </a:lnTo>
                  <a:lnTo>
                    <a:pt x="741" y="543"/>
                  </a:lnTo>
                  <a:lnTo>
                    <a:pt x="749" y="543"/>
                  </a:lnTo>
                  <a:lnTo>
                    <a:pt x="753" y="545"/>
                  </a:lnTo>
                  <a:lnTo>
                    <a:pt x="756" y="546"/>
                  </a:lnTo>
                  <a:lnTo>
                    <a:pt x="758" y="548"/>
                  </a:lnTo>
                  <a:lnTo>
                    <a:pt x="758" y="549"/>
                  </a:lnTo>
                  <a:lnTo>
                    <a:pt x="756" y="551"/>
                  </a:lnTo>
                  <a:lnTo>
                    <a:pt x="752" y="554"/>
                  </a:lnTo>
                  <a:lnTo>
                    <a:pt x="746" y="558"/>
                  </a:lnTo>
                  <a:lnTo>
                    <a:pt x="730" y="566"/>
                  </a:lnTo>
                  <a:lnTo>
                    <a:pt x="724" y="569"/>
                  </a:lnTo>
                  <a:lnTo>
                    <a:pt x="719" y="572"/>
                  </a:lnTo>
                  <a:lnTo>
                    <a:pt x="719" y="573"/>
                  </a:lnTo>
                  <a:lnTo>
                    <a:pt x="719" y="575"/>
                  </a:lnTo>
                  <a:lnTo>
                    <a:pt x="725" y="579"/>
                  </a:lnTo>
                  <a:lnTo>
                    <a:pt x="743" y="586"/>
                  </a:lnTo>
                  <a:lnTo>
                    <a:pt x="763" y="595"/>
                  </a:lnTo>
                  <a:lnTo>
                    <a:pt x="772" y="601"/>
                  </a:lnTo>
                  <a:lnTo>
                    <a:pt x="777" y="607"/>
                  </a:lnTo>
                  <a:lnTo>
                    <a:pt x="780" y="610"/>
                  </a:lnTo>
                  <a:lnTo>
                    <a:pt x="784" y="613"/>
                  </a:lnTo>
                  <a:lnTo>
                    <a:pt x="790" y="614"/>
                  </a:lnTo>
                  <a:lnTo>
                    <a:pt x="796" y="614"/>
                  </a:lnTo>
                  <a:lnTo>
                    <a:pt x="806" y="613"/>
                  </a:lnTo>
                  <a:lnTo>
                    <a:pt x="815" y="609"/>
                  </a:lnTo>
                  <a:lnTo>
                    <a:pt x="820" y="606"/>
                  </a:lnTo>
                  <a:lnTo>
                    <a:pt x="823" y="601"/>
                  </a:lnTo>
                  <a:lnTo>
                    <a:pt x="824" y="597"/>
                  </a:lnTo>
                  <a:lnTo>
                    <a:pt x="824" y="592"/>
                  </a:lnTo>
                  <a:lnTo>
                    <a:pt x="826" y="580"/>
                  </a:lnTo>
                  <a:lnTo>
                    <a:pt x="830" y="564"/>
                  </a:lnTo>
                  <a:lnTo>
                    <a:pt x="837" y="545"/>
                  </a:lnTo>
                  <a:lnTo>
                    <a:pt x="846" y="526"/>
                  </a:lnTo>
                  <a:lnTo>
                    <a:pt x="858" y="507"/>
                  </a:lnTo>
                  <a:lnTo>
                    <a:pt x="873" y="489"/>
                  </a:lnTo>
                  <a:lnTo>
                    <a:pt x="880" y="481"/>
                  </a:lnTo>
                  <a:lnTo>
                    <a:pt x="889" y="476"/>
                  </a:lnTo>
                  <a:lnTo>
                    <a:pt x="896" y="470"/>
                  </a:lnTo>
                  <a:lnTo>
                    <a:pt x="905" y="465"/>
                  </a:lnTo>
                  <a:lnTo>
                    <a:pt x="920" y="459"/>
                  </a:lnTo>
                  <a:lnTo>
                    <a:pt x="929" y="453"/>
                  </a:lnTo>
                  <a:lnTo>
                    <a:pt x="933" y="446"/>
                  </a:lnTo>
                  <a:lnTo>
                    <a:pt x="933" y="440"/>
                  </a:lnTo>
                  <a:lnTo>
                    <a:pt x="933" y="433"/>
                  </a:lnTo>
                  <a:lnTo>
                    <a:pt x="932" y="424"/>
                  </a:lnTo>
                  <a:lnTo>
                    <a:pt x="930" y="415"/>
                  </a:lnTo>
                  <a:lnTo>
                    <a:pt x="932" y="406"/>
                  </a:lnTo>
                  <a:lnTo>
                    <a:pt x="933" y="402"/>
                  </a:lnTo>
                  <a:lnTo>
                    <a:pt x="936" y="399"/>
                  </a:lnTo>
                  <a:lnTo>
                    <a:pt x="941" y="394"/>
                  </a:lnTo>
                  <a:lnTo>
                    <a:pt x="948" y="391"/>
                  </a:lnTo>
                  <a:lnTo>
                    <a:pt x="955" y="391"/>
                  </a:lnTo>
                  <a:lnTo>
                    <a:pt x="961" y="390"/>
                  </a:lnTo>
                  <a:lnTo>
                    <a:pt x="966" y="390"/>
                  </a:lnTo>
                  <a:lnTo>
                    <a:pt x="966" y="388"/>
                  </a:lnTo>
                  <a:lnTo>
                    <a:pt x="967" y="386"/>
                  </a:lnTo>
                  <a:lnTo>
                    <a:pt x="964" y="380"/>
                  </a:lnTo>
                  <a:lnTo>
                    <a:pt x="961" y="372"/>
                  </a:lnTo>
                  <a:lnTo>
                    <a:pt x="960" y="365"/>
                  </a:lnTo>
                  <a:lnTo>
                    <a:pt x="960" y="359"/>
                  </a:lnTo>
                  <a:lnTo>
                    <a:pt x="963" y="352"/>
                  </a:lnTo>
                  <a:lnTo>
                    <a:pt x="966" y="346"/>
                  </a:lnTo>
                  <a:lnTo>
                    <a:pt x="972" y="338"/>
                  </a:lnTo>
                  <a:lnTo>
                    <a:pt x="989" y="321"/>
                  </a:lnTo>
                  <a:lnTo>
                    <a:pt x="1001" y="312"/>
                  </a:lnTo>
                  <a:lnTo>
                    <a:pt x="1010" y="307"/>
                  </a:lnTo>
                  <a:lnTo>
                    <a:pt x="1020" y="304"/>
                  </a:lnTo>
                  <a:lnTo>
                    <a:pt x="1029" y="304"/>
                  </a:lnTo>
                  <a:lnTo>
                    <a:pt x="1050" y="303"/>
                  </a:lnTo>
                  <a:lnTo>
                    <a:pt x="1062" y="300"/>
                  </a:lnTo>
                  <a:lnTo>
                    <a:pt x="1075" y="295"/>
                  </a:lnTo>
                  <a:lnTo>
                    <a:pt x="1085" y="291"/>
                  </a:lnTo>
                  <a:lnTo>
                    <a:pt x="1096" y="289"/>
                  </a:lnTo>
                  <a:lnTo>
                    <a:pt x="1102" y="291"/>
                  </a:lnTo>
                  <a:lnTo>
                    <a:pt x="1107" y="292"/>
                  </a:lnTo>
                  <a:lnTo>
                    <a:pt x="1111" y="295"/>
                  </a:lnTo>
                  <a:lnTo>
                    <a:pt x="1111" y="300"/>
                  </a:lnTo>
                  <a:lnTo>
                    <a:pt x="1109" y="303"/>
                  </a:lnTo>
                  <a:lnTo>
                    <a:pt x="1105" y="307"/>
                  </a:lnTo>
                  <a:lnTo>
                    <a:pt x="1099" y="309"/>
                  </a:lnTo>
                  <a:lnTo>
                    <a:pt x="1088" y="310"/>
                  </a:lnTo>
                  <a:lnTo>
                    <a:pt x="1082" y="312"/>
                  </a:lnTo>
                  <a:lnTo>
                    <a:pt x="1078" y="313"/>
                  </a:lnTo>
                  <a:lnTo>
                    <a:pt x="1074" y="316"/>
                  </a:lnTo>
                  <a:lnTo>
                    <a:pt x="1072" y="319"/>
                  </a:lnTo>
                  <a:lnTo>
                    <a:pt x="1071" y="322"/>
                  </a:lnTo>
                  <a:lnTo>
                    <a:pt x="1069" y="326"/>
                  </a:lnTo>
                  <a:lnTo>
                    <a:pt x="1071" y="334"/>
                  </a:lnTo>
                  <a:lnTo>
                    <a:pt x="1075" y="343"/>
                  </a:lnTo>
                  <a:lnTo>
                    <a:pt x="1081" y="352"/>
                  </a:lnTo>
                  <a:lnTo>
                    <a:pt x="1090" y="359"/>
                  </a:lnTo>
                  <a:lnTo>
                    <a:pt x="1099" y="363"/>
                  </a:lnTo>
                  <a:lnTo>
                    <a:pt x="1107" y="368"/>
                  </a:lnTo>
                  <a:lnTo>
                    <a:pt x="1112" y="372"/>
                  </a:lnTo>
                  <a:lnTo>
                    <a:pt x="1114" y="375"/>
                  </a:lnTo>
                  <a:lnTo>
                    <a:pt x="1115" y="380"/>
                  </a:lnTo>
                  <a:lnTo>
                    <a:pt x="1115" y="383"/>
                  </a:lnTo>
                  <a:lnTo>
                    <a:pt x="1115" y="384"/>
                  </a:lnTo>
                  <a:lnTo>
                    <a:pt x="1118" y="387"/>
                  </a:lnTo>
                  <a:lnTo>
                    <a:pt x="1124" y="388"/>
                  </a:lnTo>
                  <a:lnTo>
                    <a:pt x="1131" y="391"/>
                  </a:lnTo>
                  <a:lnTo>
                    <a:pt x="1136" y="397"/>
                  </a:lnTo>
                  <a:lnTo>
                    <a:pt x="1137" y="405"/>
                  </a:lnTo>
                  <a:lnTo>
                    <a:pt x="1137" y="414"/>
                  </a:lnTo>
                  <a:lnTo>
                    <a:pt x="1134" y="424"/>
                  </a:lnTo>
                  <a:lnTo>
                    <a:pt x="1128" y="434"/>
                  </a:lnTo>
                  <a:lnTo>
                    <a:pt x="1121" y="445"/>
                  </a:lnTo>
                  <a:lnTo>
                    <a:pt x="1112" y="456"/>
                  </a:lnTo>
                  <a:lnTo>
                    <a:pt x="1106" y="462"/>
                  </a:lnTo>
                  <a:lnTo>
                    <a:pt x="1103" y="468"/>
                  </a:lnTo>
                  <a:lnTo>
                    <a:pt x="1102" y="473"/>
                  </a:lnTo>
                  <a:lnTo>
                    <a:pt x="1103" y="477"/>
                  </a:lnTo>
                  <a:lnTo>
                    <a:pt x="1105" y="480"/>
                  </a:lnTo>
                  <a:lnTo>
                    <a:pt x="1109" y="481"/>
                  </a:lnTo>
                  <a:lnTo>
                    <a:pt x="1115" y="483"/>
                  </a:lnTo>
                  <a:lnTo>
                    <a:pt x="1121" y="483"/>
                  </a:lnTo>
                  <a:lnTo>
                    <a:pt x="1133" y="483"/>
                  </a:lnTo>
                  <a:lnTo>
                    <a:pt x="1146" y="480"/>
                  </a:lnTo>
                  <a:lnTo>
                    <a:pt x="1162" y="476"/>
                  </a:lnTo>
                  <a:lnTo>
                    <a:pt x="1178" y="470"/>
                  </a:lnTo>
                  <a:lnTo>
                    <a:pt x="1195" y="465"/>
                  </a:lnTo>
                  <a:lnTo>
                    <a:pt x="1205" y="464"/>
                  </a:lnTo>
                  <a:lnTo>
                    <a:pt x="1211" y="465"/>
                  </a:lnTo>
                  <a:lnTo>
                    <a:pt x="1214" y="468"/>
                  </a:lnTo>
                  <a:lnTo>
                    <a:pt x="1214" y="474"/>
                  </a:lnTo>
                  <a:lnTo>
                    <a:pt x="1214" y="480"/>
                  </a:lnTo>
                  <a:lnTo>
                    <a:pt x="1214" y="493"/>
                  </a:lnTo>
                  <a:lnTo>
                    <a:pt x="1214" y="501"/>
                  </a:lnTo>
                  <a:lnTo>
                    <a:pt x="1218" y="507"/>
                  </a:lnTo>
                  <a:lnTo>
                    <a:pt x="1224" y="510"/>
                  </a:lnTo>
                  <a:lnTo>
                    <a:pt x="1232" y="511"/>
                  </a:lnTo>
                  <a:lnTo>
                    <a:pt x="1240" y="511"/>
                  </a:lnTo>
                  <a:lnTo>
                    <a:pt x="1251" y="507"/>
                  </a:lnTo>
                  <a:lnTo>
                    <a:pt x="1260" y="502"/>
                  </a:lnTo>
                  <a:lnTo>
                    <a:pt x="1270" y="496"/>
                  </a:lnTo>
                  <a:lnTo>
                    <a:pt x="1280" y="489"/>
                  </a:lnTo>
                  <a:lnTo>
                    <a:pt x="1291" y="481"/>
                  </a:lnTo>
                  <a:lnTo>
                    <a:pt x="1300" y="473"/>
                  </a:lnTo>
                  <a:lnTo>
                    <a:pt x="1307" y="464"/>
                  </a:lnTo>
                  <a:lnTo>
                    <a:pt x="1317" y="455"/>
                  </a:lnTo>
                  <a:lnTo>
                    <a:pt x="1328" y="447"/>
                  </a:lnTo>
                  <a:lnTo>
                    <a:pt x="1338" y="443"/>
                  </a:lnTo>
                  <a:lnTo>
                    <a:pt x="1348" y="439"/>
                  </a:lnTo>
                  <a:lnTo>
                    <a:pt x="1356" y="436"/>
                  </a:lnTo>
                  <a:lnTo>
                    <a:pt x="1363" y="433"/>
                  </a:lnTo>
                  <a:lnTo>
                    <a:pt x="1367" y="428"/>
                  </a:lnTo>
                  <a:lnTo>
                    <a:pt x="1369" y="427"/>
                  </a:lnTo>
                  <a:lnTo>
                    <a:pt x="1369" y="424"/>
                  </a:lnTo>
                  <a:lnTo>
                    <a:pt x="1367" y="420"/>
                  </a:lnTo>
                  <a:lnTo>
                    <a:pt x="1366" y="417"/>
                  </a:lnTo>
                  <a:lnTo>
                    <a:pt x="1363" y="414"/>
                  </a:lnTo>
                  <a:lnTo>
                    <a:pt x="1360" y="411"/>
                  </a:lnTo>
                  <a:lnTo>
                    <a:pt x="1351" y="408"/>
                  </a:lnTo>
                  <a:lnTo>
                    <a:pt x="1341" y="406"/>
                  </a:lnTo>
                  <a:lnTo>
                    <a:pt x="1329" y="408"/>
                  </a:lnTo>
                  <a:lnTo>
                    <a:pt x="1319" y="411"/>
                  </a:lnTo>
                  <a:lnTo>
                    <a:pt x="1305" y="414"/>
                  </a:lnTo>
                  <a:lnTo>
                    <a:pt x="1291" y="415"/>
                  </a:lnTo>
                  <a:lnTo>
                    <a:pt x="1276" y="414"/>
                  </a:lnTo>
                  <a:lnTo>
                    <a:pt x="1269" y="412"/>
                  </a:lnTo>
                  <a:lnTo>
                    <a:pt x="1263" y="411"/>
                  </a:lnTo>
                  <a:lnTo>
                    <a:pt x="1258" y="408"/>
                  </a:lnTo>
                  <a:lnTo>
                    <a:pt x="1257" y="405"/>
                  </a:lnTo>
                  <a:lnTo>
                    <a:pt x="1257" y="402"/>
                  </a:lnTo>
                  <a:lnTo>
                    <a:pt x="1261" y="397"/>
                  </a:lnTo>
                  <a:lnTo>
                    <a:pt x="1266" y="391"/>
                  </a:lnTo>
                  <a:lnTo>
                    <a:pt x="1270" y="386"/>
                  </a:lnTo>
                  <a:lnTo>
                    <a:pt x="1271" y="381"/>
                  </a:lnTo>
                  <a:lnTo>
                    <a:pt x="1271" y="377"/>
                  </a:lnTo>
                  <a:lnTo>
                    <a:pt x="1270" y="374"/>
                  </a:lnTo>
                  <a:lnTo>
                    <a:pt x="1267" y="371"/>
                  </a:lnTo>
                  <a:lnTo>
                    <a:pt x="1263" y="369"/>
                  </a:lnTo>
                  <a:lnTo>
                    <a:pt x="1255" y="368"/>
                  </a:lnTo>
                  <a:lnTo>
                    <a:pt x="1248" y="369"/>
                  </a:lnTo>
                  <a:lnTo>
                    <a:pt x="1239" y="369"/>
                  </a:lnTo>
                  <a:lnTo>
                    <a:pt x="1229" y="369"/>
                  </a:lnTo>
                  <a:lnTo>
                    <a:pt x="1217" y="368"/>
                  </a:lnTo>
                  <a:lnTo>
                    <a:pt x="1206" y="365"/>
                  </a:lnTo>
                  <a:lnTo>
                    <a:pt x="1198" y="362"/>
                  </a:lnTo>
                  <a:lnTo>
                    <a:pt x="1190" y="359"/>
                  </a:lnTo>
                  <a:lnTo>
                    <a:pt x="1187" y="354"/>
                  </a:lnTo>
                  <a:lnTo>
                    <a:pt x="1187" y="353"/>
                  </a:lnTo>
                  <a:lnTo>
                    <a:pt x="1187" y="352"/>
                  </a:lnTo>
                  <a:lnTo>
                    <a:pt x="1193" y="349"/>
                  </a:lnTo>
                  <a:lnTo>
                    <a:pt x="1196" y="347"/>
                  </a:lnTo>
                  <a:lnTo>
                    <a:pt x="1199" y="344"/>
                  </a:lnTo>
                  <a:lnTo>
                    <a:pt x="1201" y="341"/>
                  </a:lnTo>
                  <a:lnTo>
                    <a:pt x="1201" y="338"/>
                  </a:lnTo>
                  <a:lnTo>
                    <a:pt x="1198" y="332"/>
                  </a:lnTo>
                  <a:lnTo>
                    <a:pt x="1192" y="325"/>
                  </a:lnTo>
                  <a:lnTo>
                    <a:pt x="1183" y="319"/>
                  </a:lnTo>
                  <a:lnTo>
                    <a:pt x="1174" y="315"/>
                  </a:lnTo>
                  <a:lnTo>
                    <a:pt x="1165" y="310"/>
                  </a:lnTo>
                  <a:lnTo>
                    <a:pt x="1156" y="309"/>
                  </a:lnTo>
                  <a:lnTo>
                    <a:pt x="1155" y="309"/>
                  </a:lnTo>
                  <a:lnTo>
                    <a:pt x="1152" y="309"/>
                  </a:lnTo>
                  <a:lnTo>
                    <a:pt x="1146" y="309"/>
                  </a:lnTo>
                  <a:lnTo>
                    <a:pt x="1141" y="306"/>
                  </a:lnTo>
                  <a:lnTo>
                    <a:pt x="1140" y="301"/>
                  </a:lnTo>
                  <a:lnTo>
                    <a:pt x="1139" y="295"/>
                  </a:lnTo>
                  <a:lnTo>
                    <a:pt x="1139" y="282"/>
                  </a:lnTo>
                  <a:lnTo>
                    <a:pt x="1140" y="269"/>
                  </a:lnTo>
                  <a:lnTo>
                    <a:pt x="1140" y="266"/>
                  </a:lnTo>
                  <a:lnTo>
                    <a:pt x="1139" y="263"/>
                  </a:lnTo>
                  <a:lnTo>
                    <a:pt x="1131" y="257"/>
                  </a:lnTo>
                  <a:lnTo>
                    <a:pt x="1122" y="253"/>
                  </a:lnTo>
                  <a:lnTo>
                    <a:pt x="1111" y="248"/>
                  </a:lnTo>
                  <a:lnTo>
                    <a:pt x="1093" y="242"/>
                  </a:lnTo>
                  <a:lnTo>
                    <a:pt x="1088" y="239"/>
                  </a:lnTo>
                  <a:lnTo>
                    <a:pt x="1088" y="238"/>
                  </a:lnTo>
                  <a:lnTo>
                    <a:pt x="1090" y="238"/>
                  </a:lnTo>
                  <a:lnTo>
                    <a:pt x="1093" y="235"/>
                  </a:lnTo>
                  <a:lnTo>
                    <a:pt x="1093" y="233"/>
                  </a:lnTo>
                  <a:lnTo>
                    <a:pt x="1090" y="232"/>
                  </a:lnTo>
                  <a:lnTo>
                    <a:pt x="1087" y="229"/>
                  </a:lnTo>
                  <a:lnTo>
                    <a:pt x="1078" y="226"/>
                  </a:lnTo>
                  <a:lnTo>
                    <a:pt x="1068" y="224"/>
                  </a:lnTo>
                  <a:lnTo>
                    <a:pt x="1060" y="226"/>
                  </a:lnTo>
                  <a:lnTo>
                    <a:pt x="1056" y="228"/>
                  </a:lnTo>
                  <a:lnTo>
                    <a:pt x="1054" y="229"/>
                  </a:lnTo>
                  <a:lnTo>
                    <a:pt x="1051" y="233"/>
                  </a:lnTo>
                  <a:lnTo>
                    <a:pt x="1047" y="235"/>
                  </a:lnTo>
                  <a:lnTo>
                    <a:pt x="1044" y="236"/>
                  </a:lnTo>
                  <a:lnTo>
                    <a:pt x="1040" y="236"/>
                  </a:lnTo>
                  <a:lnTo>
                    <a:pt x="1035" y="236"/>
                  </a:lnTo>
                  <a:lnTo>
                    <a:pt x="1031" y="233"/>
                  </a:lnTo>
                  <a:lnTo>
                    <a:pt x="1026" y="228"/>
                  </a:lnTo>
                  <a:lnTo>
                    <a:pt x="1026" y="220"/>
                  </a:lnTo>
                  <a:lnTo>
                    <a:pt x="1025" y="216"/>
                  </a:lnTo>
                  <a:lnTo>
                    <a:pt x="1023" y="213"/>
                  </a:lnTo>
                  <a:lnTo>
                    <a:pt x="1019" y="211"/>
                  </a:lnTo>
                  <a:lnTo>
                    <a:pt x="1015" y="208"/>
                  </a:lnTo>
                  <a:lnTo>
                    <a:pt x="1003" y="207"/>
                  </a:lnTo>
                  <a:lnTo>
                    <a:pt x="991" y="205"/>
                  </a:lnTo>
                  <a:lnTo>
                    <a:pt x="973" y="207"/>
                  </a:lnTo>
                  <a:lnTo>
                    <a:pt x="960" y="208"/>
                  </a:lnTo>
                  <a:lnTo>
                    <a:pt x="957" y="207"/>
                  </a:lnTo>
                  <a:lnTo>
                    <a:pt x="954" y="205"/>
                  </a:lnTo>
                  <a:lnTo>
                    <a:pt x="950" y="201"/>
                  </a:lnTo>
                  <a:lnTo>
                    <a:pt x="948" y="194"/>
                  </a:lnTo>
                  <a:lnTo>
                    <a:pt x="947" y="186"/>
                  </a:lnTo>
                  <a:lnTo>
                    <a:pt x="944" y="176"/>
                  </a:lnTo>
                  <a:lnTo>
                    <a:pt x="942" y="167"/>
                  </a:lnTo>
                  <a:lnTo>
                    <a:pt x="938" y="160"/>
                  </a:lnTo>
                  <a:lnTo>
                    <a:pt x="932" y="152"/>
                  </a:lnTo>
                  <a:lnTo>
                    <a:pt x="927" y="151"/>
                  </a:lnTo>
                  <a:lnTo>
                    <a:pt x="923" y="151"/>
                  </a:lnTo>
                  <a:lnTo>
                    <a:pt x="917" y="151"/>
                  </a:lnTo>
                  <a:lnTo>
                    <a:pt x="911" y="154"/>
                  </a:lnTo>
                  <a:lnTo>
                    <a:pt x="898" y="164"/>
                  </a:lnTo>
                  <a:lnTo>
                    <a:pt x="886" y="174"/>
                  </a:lnTo>
                  <a:lnTo>
                    <a:pt x="880" y="177"/>
                  </a:lnTo>
                  <a:lnTo>
                    <a:pt x="876" y="179"/>
                  </a:lnTo>
                  <a:lnTo>
                    <a:pt x="874" y="177"/>
                  </a:lnTo>
                  <a:lnTo>
                    <a:pt x="871" y="177"/>
                  </a:lnTo>
                  <a:lnTo>
                    <a:pt x="871" y="176"/>
                  </a:lnTo>
                  <a:lnTo>
                    <a:pt x="870" y="171"/>
                  </a:lnTo>
                  <a:lnTo>
                    <a:pt x="871" y="165"/>
                  </a:lnTo>
                  <a:lnTo>
                    <a:pt x="876" y="158"/>
                  </a:lnTo>
                  <a:lnTo>
                    <a:pt x="885" y="143"/>
                  </a:lnTo>
                  <a:lnTo>
                    <a:pt x="894" y="129"/>
                  </a:lnTo>
                  <a:lnTo>
                    <a:pt x="894" y="126"/>
                  </a:lnTo>
                  <a:lnTo>
                    <a:pt x="894" y="123"/>
                  </a:lnTo>
                  <a:lnTo>
                    <a:pt x="891" y="117"/>
                  </a:lnTo>
                  <a:lnTo>
                    <a:pt x="883" y="112"/>
                  </a:lnTo>
                  <a:lnTo>
                    <a:pt x="876" y="106"/>
                  </a:lnTo>
                  <a:lnTo>
                    <a:pt x="865" y="102"/>
                  </a:lnTo>
                  <a:lnTo>
                    <a:pt x="855" y="99"/>
                  </a:lnTo>
                  <a:lnTo>
                    <a:pt x="845" y="98"/>
                  </a:lnTo>
                  <a:lnTo>
                    <a:pt x="836" y="96"/>
                  </a:lnTo>
                  <a:lnTo>
                    <a:pt x="830" y="96"/>
                  </a:lnTo>
                  <a:lnTo>
                    <a:pt x="826" y="98"/>
                  </a:lnTo>
                  <a:lnTo>
                    <a:pt x="821" y="100"/>
                  </a:lnTo>
                  <a:lnTo>
                    <a:pt x="820" y="103"/>
                  </a:lnTo>
                  <a:lnTo>
                    <a:pt x="818" y="106"/>
                  </a:lnTo>
                  <a:lnTo>
                    <a:pt x="815" y="108"/>
                  </a:lnTo>
                  <a:lnTo>
                    <a:pt x="812" y="106"/>
                  </a:lnTo>
                  <a:lnTo>
                    <a:pt x="808" y="102"/>
                  </a:lnTo>
                  <a:lnTo>
                    <a:pt x="800" y="90"/>
                  </a:lnTo>
                  <a:lnTo>
                    <a:pt x="792" y="77"/>
                  </a:lnTo>
                  <a:lnTo>
                    <a:pt x="787" y="72"/>
                  </a:lnTo>
                  <a:lnTo>
                    <a:pt x="783" y="69"/>
                  </a:lnTo>
                  <a:close/>
                  <a:moveTo>
                    <a:pt x="402" y="266"/>
                  </a:moveTo>
                  <a:lnTo>
                    <a:pt x="391" y="267"/>
                  </a:lnTo>
                  <a:lnTo>
                    <a:pt x="387" y="269"/>
                  </a:lnTo>
                  <a:lnTo>
                    <a:pt x="384" y="272"/>
                  </a:lnTo>
                  <a:lnTo>
                    <a:pt x="383" y="275"/>
                  </a:lnTo>
                  <a:lnTo>
                    <a:pt x="384" y="279"/>
                  </a:lnTo>
                  <a:lnTo>
                    <a:pt x="387" y="289"/>
                  </a:lnTo>
                  <a:lnTo>
                    <a:pt x="396" y="300"/>
                  </a:lnTo>
                  <a:lnTo>
                    <a:pt x="405" y="310"/>
                  </a:lnTo>
                  <a:lnTo>
                    <a:pt x="417" y="319"/>
                  </a:lnTo>
                  <a:lnTo>
                    <a:pt x="427" y="326"/>
                  </a:lnTo>
                  <a:lnTo>
                    <a:pt x="434" y="329"/>
                  </a:lnTo>
                  <a:lnTo>
                    <a:pt x="442" y="332"/>
                  </a:lnTo>
                  <a:lnTo>
                    <a:pt x="448" y="337"/>
                  </a:lnTo>
                  <a:lnTo>
                    <a:pt x="459" y="349"/>
                  </a:lnTo>
                  <a:lnTo>
                    <a:pt x="471" y="359"/>
                  </a:lnTo>
                  <a:lnTo>
                    <a:pt x="477" y="363"/>
                  </a:lnTo>
                  <a:lnTo>
                    <a:pt x="483" y="363"/>
                  </a:lnTo>
                  <a:lnTo>
                    <a:pt x="484" y="363"/>
                  </a:lnTo>
                  <a:lnTo>
                    <a:pt x="486" y="363"/>
                  </a:lnTo>
                  <a:lnTo>
                    <a:pt x="486" y="362"/>
                  </a:lnTo>
                  <a:lnTo>
                    <a:pt x="483" y="357"/>
                  </a:lnTo>
                  <a:lnTo>
                    <a:pt x="473" y="341"/>
                  </a:lnTo>
                  <a:lnTo>
                    <a:pt x="455" y="322"/>
                  </a:lnTo>
                  <a:lnTo>
                    <a:pt x="439" y="303"/>
                  </a:lnTo>
                  <a:lnTo>
                    <a:pt x="433" y="295"/>
                  </a:lnTo>
                  <a:lnTo>
                    <a:pt x="427" y="289"/>
                  </a:lnTo>
                  <a:lnTo>
                    <a:pt x="419" y="278"/>
                  </a:lnTo>
                  <a:lnTo>
                    <a:pt x="417" y="272"/>
                  </a:lnTo>
                  <a:lnTo>
                    <a:pt x="412" y="269"/>
                  </a:lnTo>
                  <a:lnTo>
                    <a:pt x="408" y="266"/>
                  </a:lnTo>
                  <a:close/>
                  <a:moveTo>
                    <a:pt x="1440" y="1363"/>
                  </a:moveTo>
                  <a:lnTo>
                    <a:pt x="1432" y="1365"/>
                  </a:lnTo>
                  <a:lnTo>
                    <a:pt x="1427" y="1367"/>
                  </a:lnTo>
                  <a:lnTo>
                    <a:pt x="1422" y="1372"/>
                  </a:lnTo>
                  <a:lnTo>
                    <a:pt x="1419" y="1376"/>
                  </a:lnTo>
                  <a:lnTo>
                    <a:pt x="1413" y="1387"/>
                  </a:lnTo>
                  <a:lnTo>
                    <a:pt x="1407" y="1396"/>
                  </a:lnTo>
                  <a:lnTo>
                    <a:pt x="1404" y="1397"/>
                  </a:lnTo>
                  <a:lnTo>
                    <a:pt x="1401" y="1397"/>
                  </a:lnTo>
                  <a:lnTo>
                    <a:pt x="1391" y="1396"/>
                  </a:lnTo>
                  <a:lnTo>
                    <a:pt x="1379" y="1392"/>
                  </a:lnTo>
                  <a:lnTo>
                    <a:pt x="1367" y="1390"/>
                  </a:lnTo>
                  <a:lnTo>
                    <a:pt x="1360" y="1388"/>
                  </a:lnTo>
                  <a:lnTo>
                    <a:pt x="1359" y="1388"/>
                  </a:lnTo>
                  <a:lnTo>
                    <a:pt x="1357" y="1390"/>
                  </a:lnTo>
                  <a:lnTo>
                    <a:pt x="1357" y="1392"/>
                  </a:lnTo>
                  <a:lnTo>
                    <a:pt x="1354" y="1396"/>
                  </a:lnTo>
                  <a:lnTo>
                    <a:pt x="1348" y="1400"/>
                  </a:lnTo>
                  <a:lnTo>
                    <a:pt x="1344" y="1403"/>
                  </a:lnTo>
                  <a:lnTo>
                    <a:pt x="1342" y="1407"/>
                  </a:lnTo>
                  <a:lnTo>
                    <a:pt x="1342" y="1412"/>
                  </a:lnTo>
                  <a:lnTo>
                    <a:pt x="1345" y="1416"/>
                  </a:lnTo>
                  <a:lnTo>
                    <a:pt x="1348" y="1423"/>
                  </a:lnTo>
                  <a:lnTo>
                    <a:pt x="1348" y="1429"/>
                  </a:lnTo>
                  <a:lnTo>
                    <a:pt x="1345" y="1434"/>
                  </a:lnTo>
                  <a:lnTo>
                    <a:pt x="1341" y="1435"/>
                  </a:lnTo>
                  <a:lnTo>
                    <a:pt x="1338" y="1435"/>
                  </a:lnTo>
                  <a:lnTo>
                    <a:pt x="1335" y="1434"/>
                  </a:lnTo>
                  <a:lnTo>
                    <a:pt x="1332" y="1431"/>
                  </a:lnTo>
                  <a:lnTo>
                    <a:pt x="1329" y="1426"/>
                  </a:lnTo>
                  <a:lnTo>
                    <a:pt x="1326" y="1423"/>
                  </a:lnTo>
                  <a:lnTo>
                    <a:pt x="1323" y="1421"/>
                  </a:lnTo>
                  <a:lnTo>
                    <a:pt x="1319" y="1419"/>
                  </a:lnTo>
                  <a:lnTo>
                    <a:pt x="1316" y="1418"/>
                  </a:lnTo>
                  <a:lnTo>
                    <a:pt x="1311" y="1419"/>
                  </a:lnTo>
                  <a:lnTo>
                    <a:pt x="1305" y="1421"/>
                  </a:lnTo>
                  <a:lnTo>
                    <a:pt x="1296" y="1425"/>
                  </a:lnTo>
                  <a:lnTo>
                    <a:pt x="1288" y="1434"/>
                  </a:lnTo>
                  <a:lnTo>
                    <a:pt x="1280" y="1443"/>
                  </a:lnTo>
                  <a:lnTo>
                    <a:pt x="1276" y="1450"/>
                  </a:lnTo>
                  <a:lnTo>
                    <a:pt x="1270" y="1456"/>
                  </a:lnTo>
                  <a:lnTo>
                    <a:pt x="1263" y="1462"/>
                  </a:lnTo>
                  <a:lnTo>
                    <a:pt x="1260" y="1465"/>
                  </a:lnTo>
                  <a:lnTo>
                    <a:pt x="1260" y="1466"/>
                  </a:lnTo>
                  <a:lnTo>
                    <a:pt x="1260" y="1468"/>
                  </a:lnTo>
                  <a:lnTo>
                    <a:pt x="1264" y="1471"/>
                  </a:lnTo>
                  <a:lnTo>
                    <a:pt x="1267" y="1474"/>
                  </a:lnTo>
                  <a:lnTo>
                    <a:pt x="1270" y="1480"/>
                  </a:lnTo>
                  <a:lnTo>
                    <a:pt x="1271" y="1486"/>
                  </a:lnTo>
                  <a:lnTo>
                    <a:pt x="1271" y="1491"/>
                  </a:lnTo>
                  <a:lnTo>
                    <a:pt x="1270" y="1497"/>
                  </a:lnTo>
                  <a:lnTo>
                    <a:pt x="1267" y="1503"/>
                  </a:lnTo>
                  <a:lnTo>
                    <a:pt x="1263" y="1508"/>
                  </a:lnTo>
                  <a:lnTo>
                    <a:pt x="1257" y="1511"/>
                  </a:lnTo>
                  <a:lnTo>
                    <a:pt x="1254" y="1512"/>
                  </a:lnTo>
                  <a:lnTo>
                    <a:pt x="1251" y="1511"/>
                  </a:lnTo>
                  <a:lnTo>
                    <a:pt x="1249" y="1509"/>
                  </a:lnTo>
                  <a:lnTo>
                    <a:pt x="1246" y="1505"/>
                  </a:lnTo>
                  <a:lnTo>
                    <a:pt x="1243" y="1497"/>
                  </a:lnTo>
                  <a:lnTo>
                    <a:pt x="1242" y="1489"/>
                  </a:lnTo>
                  <a:lnTo>
                    <a:pt x="1239" y="1472"/>
                  </a:lnTo>
                  <a:lnTo>
                    <a:pt x="1236" y="1466"/>
                  </a:lnTo>
                  <a:lnTo>
                    <a:pt x="1235" y="1465"/>
                  </a:lnTo>
                  <a:lnTo>
                    <a:pt x="1232" y="1465"/>
                  </a:lnTo>
                  <a:lnTo>
                    <a:pt x="1230" y="1465"/>
                  </a:lnTo>
                  <a:lnTo>
                    <a:pt x="1227" y="1466"/>
                  </a:lnTo>
                  <a:lnTo>
                    <a:pt x="1224" y="1465"/>
                  </a:lnTo>
                  <a:lnTo>
                    <a:pt x="1223" y="1462"/>
                  </a:lnTo>
                  <a:lnTo>
                    <a:pt x="1224" y="1457"/>
                  </a:lnTo>
                  <a:lnTo>
                    <a:pt x="1226" y="1452"/>
                  </a:lnTo>
                  <a:lnTo>
                    <a:pt x="1229" y="1447"/>
                  </a:lnTo>
                  <a:lnTo>
                    <a:pt x="1233" y="1443"/>
                  </a:lnTo>
                  <a:lnTo>
                    <a:pt x="1239" y="1440"/>
                  </a:lnTo>
                  <a:lnTo>
                    <a:pt x="1245" y="1438"/>
                  </a:lnTo>
                  <a:lnTo>
                    <a:pt x="1252" y="1437"/>
                  </a:lnTo>
                  <a:lnTo>
                    <a:pt x="1260" y="1434"/>
                  </a:lnTo>
                  <a:lnTo>
                    <a:pt x="1266" y="1428"/>
                  </a:lnTo>
                  <a:lnTo>
                    <a:pt x="1271" y="1422"/>
                  </a:lnTo>
                  <a:lnTo>
                    <a:pt x="1276" y="1416"/>
                  </a:lnTo>
                  <a:lnTo>
                    <a:pt x="1280" y="1410"/>
                  </a:lnTo>
                  <a:lnTo>
                    <a:pt x="1282" y="1406"/>
                  </a:lnTo>
                  <a:lnTo>
                    <a:pt x="1282" y="1401"/>
                  </a:lnTo>
                  <a:lnTo>
                    <a:pt x="1280" y="1399"/>
                  </a:lnTo>
                  <a:lnTo>
                    <a:pt x="1279" y="1396"/>
                  </a:lnTo>
                  <a:lnTo>
                    <a:pt x="1274" y="1394"/>
                  </a:lnTo>
                  <a:lnTo>
                    <a:pt x="1271" y="1394"/>
                  </a:lnTo>
                  <a:lnTo>
                    <a:pt x="1267" y="1396"/>
                  </a:lnTo>
                  <a:lnTo>
                    <a:pt x="1261" y="1397"/>
                  </a:lnTo>
                  <a:lnTo>
                    <a:pt x="1258" y="1401"/>
                  </a:lnTo>
                  <a:lnTo>
                    <a:pt x="1257" y="1407"/>
                  </a:lnTo>
                  <a:lnTo>
                    <a:pt x="1257" y="1412"/>
                  </a:lnTo>
                  <a:lnTo>
                    <a:pt x="1255" y="1415"/>
                  </a:lnTo>
                  <a:lnTo>
                    <a:pt x="1252" y="1416"/>
                  </a:lnTo>
                  <a:lnTo>
                    <a:pt x="1248" y="1418"/>
                  </a:lnTo>
                  <a:lnTo>
                    <a:pt x="1239" y="1421"/>
                  </a:lnTo>
                  <a:lnTo>
                    <a:pt x="1227" y="1421"/>
                  </a:lnTo>
                  <a:lnTo>
                    <a:pt x="1201" y="1419"/>
                  </a:lnTo>
                  <a:lnTo>
                    <a:pt x="1199" y="1419"/>
                  </a:lnTo>
                  <a:lnTo>
                    <a:pt x="1190" y="1421"/>
                  </a:lnTo>
                  <a:lnTo>
                    <a:pt x="1186" y="1425"/>
                  </a:lnTo>
                  <a:lnTo>
                    <a:pt x="1181" y="1429"/>
                  </a:lnTo>
                  <a:lnTo>
                    <a:pt x="1181" y="1437"/>
                  </a:lnTo>
                  <a:lnTo>
                    <a:pt x="1183" y="1444"/>
                  </a:lnTo>
                  <a:lnTo>
                    <a:pt x="1187" y="1452"/>
                  </a:lnTo>
                  <a:lnTo>
                    <a:pt x="1195" y="1459"/>
                  </a:lnTo>
                  <a:lnTo>
                    <a:pt x="1204" y="1466"/>
                  </a:lnTo>
                  <a:lnTo>
                    <a:pt x="1211" y="1471"/>
                  </a:lnTo>
                  <a:lnTo>
                    <a:pt x="1214" y="1474"/>
                  </a:lnTo>
                  <a:lnTo>
                    <a:pt x="1215" y="1478"/>
                  </a:lnTo>
                  <a:lnTo>
                    <a:pt x="1215" y="1481"/>
                  </a:lnTo>
                  <a:lnTo>
                    <a:pt x="1212" y="1483"/>
                  </a:lnTo>
                  <a:lnTo>
                    <a:pt x="1209" y="1486"/>
                  </a:lnTo>
                  <a:lnTo>
                    <a:pt x="1201" y="1487"/>
                  </a:lnTo>
                  <a:lnTo>
                    <a:pt x="1192" y="1486"/>
                  </a:lnTo>
                  <a:lnTo>
                    <a:pt x="1189" y="1484"/>
                  </a:lnTo>
                  <a:lnTo>
                    <a:pt x="1184" y="1481"/>
                  </a:lnTo>
                  <a:lnTo>
                    <a:pt x="1180" y="1478"/>
                  </a:lnTo>
                  <a:lnTo>
                    <a:pt x="1174" y="1475"/>
                  </a:lnTo>
                  <a:lnTo>
                    <a:pt x="1168" y="1474"/>
                  </a:lnTo>
                  <a:lnTo>
                    <a:pt x="1164" y="1474"/>
                  </a:lnTo>
                  <a:lnTo>
                    <a:pt x="1155" y="1475"/>
                  </a:lnTo>
                  <a:lnTo>
                    <a:pt x="1146" y="1477"/>
                  </a:lnTo>
                  <a:lnTo>
                    <a:pt x="1131" y="1483"/>
                  </a:lnTo>
                  <a:lnTo>
                    <a:pt x="1130" y="1484"/>
                  </a:lnTo>
                  <a:lnTo>
                    <a:pt x="1128" y="1486"/>
                  </a:lnTo>
                  <a:lnTo>
                    <a:pt x="1128" y="1487"/>
                  </a:lnTo>
                  <a:lnTo>
                    <a:pt x="1131" y="1490"/>
                  </a:lnTo>
                  <a:lnTo>
                    <a:pt x="1136" y="1494"/>
                  </a:lnTo>
                  <a:lnTo>
                    <a:pt x="1144" y="1499"/>
                  </a:lnTo>
                  <a:lnTo>
                    <a:pt x="1162" y="1509"/>
                  </a:lnTo>
                  <a:lnTo>
                    <a:pt x="1168" y="1514"/>
                  </a:lnTo>
                  <a:lnTo>
                    <a:pt x="1171" y="1518"/>
                  </a:lnTo>
                  <a:lnTo>
                    <a:pt x="1171" y="1520"/>
                  </a:lnTo>
                  <a:lnTo>
                    <a:pt x="1170" y="1520"/>
                  </a:lnTo>
                  <a:lnTo>
                    <a:pt x="1164" y="1518"/>
                  </a:lnTo>
                  <a:lnTo>
                    <a:pt x="1156" y="1517"/>
                  </a:lnTo>
                  <a:lnTo>
                    <a:pt x="1149" y="1514"/>
                  </a:lnTo>
                  <a:lnTo>
                    <a:pt x="1141" y="1512"/>
                  </a:lnTo>
                  <a:lnTo>
                    <a:pt x="1139" y="1512"/>
                  </a:lnTo>
                  <a:lnTo>
                    <a:pt x="1137" y="1514"/>
                  </a:lnTo>
                  <a:lnTo>
                    <a:pt x="1136" y="1515"/>
                  </a:lnTo>
                  <a:lnTo>
                    <a:pt x="1131" y="1515"/>
                  </a:lnTo>
                  <a:lnTo>
                    <a:pt x="1122" y="1514"/>
                  </a:lnTo>
                  <a:lnTo>
                    <a:pt x="1112" y="1508"/>
                  </a:lnTo>
                  <a:lnTo>
                    <a:pt x="1107" y="1505"/>
                  </a:lnTo>
                  <a:lnTo>
                    <a:pt x="1105" y="1500"/>
                  </a:lnTo>
                  <a:lnTo>
                    <a:pt x="1102" y="1496"/>
                  </a:lnTo>
                  <a:lnTo>
                    <a:pt x="1100" y="1490"/>
                  </a:lnTo>
                  <a:lnTo>
                    <a:pt x="1099" y="1487"/>
                  </a:lnTo>
                  <a:lnTo>
                    <a:pt x="1097" y="1486"/>
                  </a:lnTo>
                  <a:lnTo>
                    <a:pt x="1094" y="1484"/>
                  </a:lnTo>
                  <a:lnTo>
                    <a:pt x="1091" y="1484"/>
                  </a:lnTo>
                  <a:lnTo>
                    <a:pt x="1087" y="1484"/>
                  </a:lnTo>
                  <a:lnTo>
                    <a:pt x="1081" y="1487"/>
                  </a:lnTo>
                  <a:lnTo>
                    <a:pt x="1077" y="1489"/>
                  </a:lnTo>
                  <a:lnTo>
                    <a:pt x="1072" y="1493"/>
                  </a:lnTo>
                  <a:lnTo>
                    <a:pt x="1069" y="1496"/>
                  </a:lnTo>
                  <a:lnTo>
                    <a:pt x="1069" y="1499"/>
                  </a:lnTo>
                  <a:lnTo>
                    <a:pt x="1072" y="1502"/>
                  </a:lnTo>
                  <a:lnTo>
                    <a:pt x="1077" y="1503"/>
                  </a:lnTo>
                  <a:lnTo>
                    <a:pt x="1085" y="1506"/>
                  </a:lnTo>
                  <a:lnTo>
                    <a:pt x="1091" y="1511"/>
                  </a:lnTo>
                  <a:lnTo>
                    <a:pt x="1094" y="1515"/>
                  </a:lnTo>
                  <a:lnTo>
                    <a:pt x="1096" y="1521"/>
                  </a:lnTo>
                  <a:lnTo>
                    <a:pt x="1094" y="1534"/>
                  </a:lnTo>
                  <a:lnTo>
                    <a:pt x="1094" y="1549"/>
                  </a:lnTo>
                  <a:lnTo>
                    <a:pt x="1093" y="1555"/>
                  </a:lnTo>
                  <a:lnTo>
                    <a:pt x="1091" y="1558"/>
                  </a:lnTo>
                  <a:lnTo>
                    <a:pt x="1088" y="1559"/>
                  </a:lnTo>
                  <a:lnTo>
                    <a:pt x="1085" y="1561"/>
                  </a:lnTo>
                  <a:lnTo>
                    <a:pt x="1082" y="1559"/>
                  </a:lnTo>
                  <a:lnTo>
                    <a:pt x="1080" y="1558"/>
                  </a:lnTo>
                  <a:lnTo>
                    <a:pt x="1074" y="1554"/>
                  </a:lnTo>
                  <a:lnTo>
                    <a:pt x="1071" y="1549"/>
                  </a:lnTo>
                  <a:lnTo>
                    <a:pt x="1069" y="1545"/>
                  </a:lnTo>
                  <a:lnTo>
                    <a:pt x="1069" y="1540"/>
                  </a:lnTo>
                  <a:lnTo>
                    <a:pt x="1069" y="1536"/>
                  </a:lnTo>
                  <a:lnTo>
                    <a:pt x="1071" y="1528"/>
                  </a:lnTo>
                  <a:lnTo>
                    <a:pt x="1069" y="1524"/>
                  </a:lnTo>
                  <a:lnTo>
                    <a:pt x="1066" y="1522"/>
                  </a:lnTo>
                  <a:lnTo>
                    <a:pt x="1060" y="1521"/>
                  </a:lnTo>
                  <a:lnTo>
                    <a:pt x="1054" y="1522"/>
                  </a:lnTo>
                  <a:lnTo>
                    <a:pt x="1046" y="1524"/>
                  </a:lnTo>
                  <a:lnTo>
                    <a:pt x="1038" y="1528"/>
                  </a:lnTo>
                  <a:lnTo>
                    <a:pt x="1031" y="1531"/>
                  </a:lnTo>
                  <a:lnTo>
                    <a:pt x="1023" y="1534"/>
                  </a:lnTo>
                  <a:lnTo>
                    <a:pt x="1022" y="1533"/>
                  </a:lnTo>
                  <a:lnTo>
                    <a:pt x="1022" y="1530"/>
                  </a:lnTo>
                  <a:lnTo>
                    <a:pt x="1023" y="1518"/>
                  </a:lnTo>
                  <a:lnTo>
                    <a:pt x="1026" y="1505"/>
                  </a:lnTo>
                  <a:lnTo>
                    <a:pt x="1026" y="1497"/>
                  </a:lnTo>
                  <a:lnTo>
                    <a:pt x="1025" y="1491"/>
                  </a:lnTo>
                  <a:lnTo>
                    <a:pt x="1023" y="1489"/>
                  </a:lnTo>
                  <a:lnTo>
                    <a:pt x="1020" y="1486"/>
                  </a:lnTo>
                  <a:lnTo>
                    <a:pt x="1017" y="1484"/>
                  </a:lnTo>
                  <a:lnTo>
                    <a:pt x="1015" y="1484"/>
                  </a:lnTo>
                  <a:lnTo>
                    <a:pt x="1006" y="1486"/>
                  </a:lnTo>
                  <a:lnTo>
                    <a:pt x="997" y="1489"/>
                  </a:lnTo>
                  <a:lnTo>
                    <a:pt x="986" y="1493"/>
                  </a:lnTo>
                  <a:lnTo>
                    <a:pt x="976" y="1496"/>
                  </a:lnTo>
                  <a:lnTo>
                    <a:pt x="961" y="1499"/>
                  </a:lnTo>
                  <a:lnTo>
                    <a:pt x="952" y="1502"/>
                  </a:lnTo>
                  <a:lnTo>
                    <a:pt x="951" y="1503"/>
                  </a:lnTo>
                  <a:lnTo>
                    <a:pt x="951" y="1506"/>
                  </a:lnTo>
                  <a:lnTo>
                    <a:pt x="952" y="1511"/>
                  </a:lnTo>
                  <a:lnTo>
                    <a:pt x="955" y="1515"/>
                  </a:lnTo>
                  <a:lnTo>
                    <a:pt x="960" y="1521"/>
                  </a:lnTo>
                  <a:lnTo>
                    <a:pt x="963" y="1527"/>
                  </a:lnTo>
                  <a:lnTo>
                    <a:pt x="964" y="1531"/>
                  </a:lnTo>
                  <a:lnTo>
                    <a:pt x="964" y="1537"/>
                  </a:lnTo>
                  <a:lnTo>
                    <a:pt x="964" y="1542"/>
                  </a:lnTo>
                  <a:lnTo>
                    <a:pt x="961" y="1545"/>
                  </a:lnTo>
                  <a:lnTo>
                    <a:pt x="958" y="1548"/>
                  </a:lnTo>
                  <a:lnTo>
                    <a:pt x="952" y="1548"/>
                  </a:lnTo>
                  <a:lnTo>
                    <a:pt x="950" y="1548"/>
                  </a:lnTo>
                  <a:lnTo>
                    <a:pt x="939" y="1546"/>
                  </a:lnTo>
                  <a:lnTo>
                    <a:pt x="933" y="1548"/>
                  </a:lnTo>
                  <a:lnTo>
                    <a:pt x="929" y="1551"/>
                  </a:lnTo>
                  <a:lnTo>
                    <a:pt x="927" y="1556"/>
                  </a:lnTo>
                  <a:lnTo>
                    <a:pt x="927" y="1564"/>
                  </a:lnTo>
                  <a:lnTo>
                    <a:pt x="926" y="1570"/>
                  </a:lnTo>
                  <a:lnTo>
                    <a:pt x="923" y="1574"/>
                  </a:lnTo>
                  <a:lnTo>
                    <a:pt x="920" y="1577"/>
                  </a:lnTo>
                  <a:lnTo>
                    <a:pt x="914" y="1577"/>
                  </a:lnTo>
                  <a:lnTo>
                    <a:pt x="910" y="1577"/>
                  </a:lnTo>
                  <a:lnTo>
                    <a:pt x="907" y="1576"/>
                  </a:lnTo>
                  <a:lnTo>
                    <a:pt x="904" y="1573"/>
                  </a:lnTo>
                  <a:lnTo>
                    <a:pt x="902" y="1568"/>
                  </a:lnTo>
                  <a:lnTo>
                    <a:pt x="901" y="1564"/>
                  </a:lnTo>
                  <a:lnTo>
                    <a:pt x="896" y="1561"/>
                  </a:lnTo>
                  <a:lnTo>
                    <a:pt x="892" y="1559"/>
                  </a:lnTo>
                  <a:lnTo>
                    <a:pt x="886" y="1558"/>
                  </a:lnTo>
                  <a:lnTo>
                    <a:pt x="877" y="1559"/>
                  </a:lnTo>
                  <a:lnTo>
                    <a:pt x="868" y="1562"/>
                  </a:lnTo>
                  <a:lnTo>
                    <a:pt x="860" y="1567"/>
                  </a:lnTo>
                  <a:lnTo>
                    <a:pt x="854" y="1574"/>
                  </a:lnTo>
                  <a:lnTo>
                    <a:pt x="849" y="1580"/>
                  </a:lnTo>
                  <a:lnTo>
                    <a:pt x="843" y="1586"/>
                  </a:lnTo>
                  <a:lnTo>
                    <a:pt x="830" y="1596"/>
                  </a:lnTo>
                  <a:lnTo>
                    <a:pt x="826" y="1602"/>
                  </a:lnTo>
                  <a:lnTo>
                    <a:pt x="820" y="1608"/>
                  </a:lnTo>
                  <a:lnTo>
                    <a:pt x="818" y="1615"/>
                  </a:lnTo>
                  <a:lnTo>
                    <a:pt x="818" y="1621"/>
                  </a:lnTo>
                  <a:lnTo>
                    <a:pt x="820" y="1627"/>
                  </a:lnTo>
                  <a:lnTo>
                    <a:pt x="821" y="1627"/>
                  </a:lnTo>
                  <a:lnTo>
                    <a:pt x="824" y="1629"/>
                  </a:lnTo>
                  <a:lnTo>
                    <a:pt x="830" y="1627"/>
                  </a:lnTo>
                  <a:lnTo>
                    <a:pt x="837" y="1623"/>
                  </a:lnTo>
                  <a:lnTo>
                    <a:pt x="848" y="1620"/>
                  </a:lnTo>
                  <a:lnTo>
                    <a:pt x="857" y="1617"/>
                  </a:lnTo>
                  <a:lnTo>
                    <a:pt x="862" y="1618"/>
                  </a:lnTo>
                  <a:lnTo>
                    <a:pt x="868" y="1621"/>
                  </a:lnTo>
                  <a:lnTo>
                    <a:pt x="870" y="1624"/>
                  </a:lnTo>
                  <a:lnTo>
                    <a:pt x="871" y="1627"/>
                  </a:lnTo>
                  <a:lnTo>
                    <a:pt x="870" y="1630"/>
                  </a:lnTo>
                  <a:lnTo>
                    <a:pt x="868" y="1636"/>
                  </a:lnTo>
                  <a:lnTo>
                    <a:pt x="868" y="1641"/>
                  </a:lnTo>
                  <a:lnTo>
                    <a:pt x="871" y="1644"/>
                  </a:lnTo>
                  <a:lnTo>
                    <a:pt x="874" y="1646"/>
                  </a:lnTo>
                  <a:lnTo>
                    <a:pt x="876" y="1651"/>
                  </a:lnTo>
                  <a:lnTo>
                    <a:pt x="879" y="1658"/>
                  </a:lnTo>
                  <a:lnTo>
                    <a:pt x="877" y="1664"/>
                  </a:lnTo>
                  <a:lnTo>
                    <a:pt x="876" y="1666"/>
                  </a:lnTo>
                  <a:lnTo>
                    <a:pt x="873" y="1667"/>
                  </a:lnTo>
                  <a:lnTo>
                    <a:pt x="870" y="1666"/>
                  </a:lnTo>
                  <a:lnTo>
                    <a:pt x="865" y="1663"/>
                  </a:lnTo>
                  <a:lnTo>
                    <a:pt x="860" y="1658"/>
                  </a:lnTo>
                  <a:lnTo>
                    <a:pt x="854" y="1654"/>
                  </a:lnTo>
                  <a:lnTo>
                    <a:pt x="848" y="1652"/>
                  </a:lnTo>
                  <a:lnTo>
                    <a:pt x="843" y="1651"/>
                  </a:lnTo>
                  <a:lnTo>
                    <a:pt x="837" y="1652"/>
                  </a:lnTo>
                  <a:lnTo>
                    <a:pt x="834" y="1655"/>
                  </a:lnTo>
                  <a:lnTo>
                    <a:pt x="831" y="1660"/>
                  </a:lnTo>
                  <a:lnTo>
                    <a:pt x="828" y="1667"/>
                  </a:lnTo>
                  <a:lnTo>
                    <a:pt x="827" y="1673"/>
                  </a:lnTo>
                  <a:lnTo>
                    <a:pt x="826" y="1675"/>
                  </a:lnTo>
                  <a:lnTo>
                    <a:pt x="824" y="1675"/>
                  </a:lnTo>
                  <a:lnTo>
                    <a:pt x="821" y="1675"/>
                  </a:lnTo>
                  <a:lnTo>
                    <a:pt x="818" y="1673"/>
                  </a:lnTo>
                  <a:lnTo>
                    <a:pt x="812" y="1666"/>
                  </a:lnTo>
                  <a:lnTo>
                    <a:pt x="797" y="1648"/>
                  </a:lnTo>
                  <a:lnTo>
                    <a:pt x="795" y="1645"/>
                  </a:lnTo>
                  <a:lnTo>
                    <a:pt x="792" y="1645"/>
                  </a:lnTo>
                  <a:lnTo>
                    <a:pt x="789" y="1645"/>
                  </a:lnTo>
                  <a:lnTo>
                    <a:pt x="786" y="1648"/>
                  </a:lnTo>
                  <a:lnTo>
                    <a:pt x="778" y="1657"/>
                  </a:lnTo>
                  <a:lnTo>
                    <a:pt x="771" y="1664"/>
                  </a:lnTo>
                  <a:lnTo>
                    <a:pt x="766" y="1667"/>
                  </a:lnTo>
                  <a:lnTo>
                    <a:pt x="763" y="1669"/>
                  </a:lnTo>
                  <a:lnTo>
                    <a:pt x="759" y="1667"/>
                  </a:lnTo>
                  <a:lnTo>
                    <a:pt x="758" y="1664"/>
                  </a:lnTo>
                  <a:lnTo>
                    <a:pt x="756" y="1661"/>
                  </a:lnTo>
                  <a:lnTo>
                    <a:pt x="758" y="1655"/>
                  </a:lnTo>
                  <a:lnTo>
                    <a:pt x="761" y="1648"/>
                  </a:lnTo>
                  <a:lnTo>
                    <a:pt x="766" y="1639"/>
                  </a:lnTo>
                  <a:lnTo>
                    <a:pt x="771" y="1630"/>
                  </a:lnTo>
                  <a:lnTo>
                    <a:pt x="775" y="1623"/>
                  </a:lnTo>
                  <a:lnTo>
                    <a:pt x="777" y="1614"/>
                  </a:lnTo>
                  <a:lnTo>
                    <a:pt x="777" y="1611"/>
                  </a:lnTo>
                  <a:lnTo>
                    <a:pt x="775" y="1608"/>
                  </a:lnTo>
                  <a:lnTo>
                    <a:pt x="772" y="1605"/>
                  </a:lnTo>
                  <a:lnTo>
                    <a:pt x="769" y="1604"/>
                  </a:lnTo>
                  <a:lnTo>
                    <a:pt x="766" y="1604"/>
                  </a:lnTo>
                  <a:lnTo>
                    <a:pt x="763" y="1607"/>
                  </a:lnTo>
                  <a:lnTo>
                    <a:pt x="756" y="1615"/>
                  </a:lnTo>
                  <a:lnTo>
                    <a:pt x="746" y="1627"/>
                  </a:lnTo>
                  <a:lnTo>
                    <a:pt x="734" y="1642"/>
                  </a:lnTo>
                  <a:lnTo>
                    <a:pt x="725" y="1649"/>
                  </a:lnTo>
                  <a:lnTo>
                    <a:pt x="715" y="1655"/>
                  </a:lnTo>
                  <a:lnTo>
                    <a:pt x="698" y="1663"/>
                  </a:lnTo>
                  <a:lnTo>
                    <a:pt x="693" y="1666"/>
                  </a:lnTo>
                  <a:lnTo>
                    <a:pt x="688" y="1669"/>
                  </a:lnTo>
                  <a:lnTo>
                    <a:pt x="687" y="1672"/>
                  </a:lnTo>
                  <a:lnTo>
                    <a:pt x="690" y="1676"/>
                  </a:lnTo>
                  <a:lnTo>
                    <a:pt x="691" y="1680"/>
                  </a:lnTo>
                  <a:lnTo>
                    <a:pt x="690" y="1683"/>
                  </a:lnTo>
                  <a:lnTo>
                    <a:pt x="687" y="1688"/>
                  </a:lnTo>
                  <a:lnTo>
                    <a:pt x="681" y="1692"/>
                  </a:lnTo>
                  <a:lnTo>
                    <a:pt x="668" y="1701"/>
                  </a:lnTo>
                  <a:lnTo>
                    <a:pt x="663" y="1707"/>
                  </a:lnTo>
                  <a:lnTo>
                    <a:pt x="659" y="1713"/>
                  </a:lnTo>
                  <a:lnTo>
                    <a:pt x="657" y="1717"/>
                  </a:lnTo>
                  <a:lnTo>
                    <a:pt x="654" y="1720"/>
                  </a:lnTo>
                  <a:lnTo>
                    <a:pt x="647" y="1726"/>
                  </a:lnTo>
                  <a:lnTo>
                    <a:pt x="637" y="1732"/>
                  </a:lnTo>
                  <a:lnTo>
                    <a:pt x="625" y="1737"/>
                  </a:lnTo>
                  <a:lnTo>
                    <a:pt x="598" y="1748"/>
                  </a:lnTo>
                  <a:lnTo>
                    <a:pt x="585" y="1754"/>
                  </a:lnTo>
                  <a:lnTo>
                    <a:pt x="573" y="1762"/>
                  </a:lnTo>
                  <a:lnTo>
                    <a:pt x="564" y="1769"/>
                  </a:lnTo>
                  <a:lnTo>
                    <a:pt x="561" y="1772"/>
                  </a:lnTo>
                  <a:lnTo>
                    <a:pt x="560" y="1774"/>
                  </a:lnTo>
                  <a:lnTo>
                    <a:pt x="561" y="1775"/>
                  </a:lnTo>
                  <a:lnTo>
                    <a:pt x="563" y="1777"/>
                  </a:lnTo>
                  <a:lnTo>
                    <a:pt x="567" y="1778"/>
                  </a:lnTo>
                  <a:lnTo>
                    <a:pt x="573" y="1777"/>
                  </a:lnTo>
                  <a:lnTo>
                    <a:pt x="582" y="1774"/>
                  </a:lnTo>
                  <a:lnTo>
                    <a:pt x="589" y="1769"/>
                  </a:lnTo>
                  <a:lnTo>
                    <a:pt x="597" y="1763"/>
                  </a:lnTo>
                  <a:lnTo>
                    <a:pt x="603" y="1757"/>
                  </a:lnTo>
                  <a:lnTo>
                    <a:pt x="608" y="1754"/>
                  </a:lnTo>
                  <a:lnTo>
                    <a:pt x="613" y="1751"/>
                  </a:lnTo>
                  <a:lnTo>
                    <a:pt x="619" y="1750"/>
                  </a:lnTo>
                  <a:lnTo>
                    <a:pt x="631" y="1747"/>
                  </a:lnTo>
                  <a:lnTo>
                    <a:pt x="639" y="1743"/>
                  </a:lnTo>
                  <a:lnTo>
                    <a:pt x="648" y="1738"/>
                  </a:lnTo>
                  <a:lnTo>
                    <a:pt x="666" y="1728"/>
                  </a:lnTo>
                  <a:lnTo>
                    <a:pt x="682" y="1719"/>
                  </a:lnTo>
                  <a:lnTo>
                    <a:pt x="697" y="1713"/>
                  </a:lnTo>
                  <a:lnTo>
                    <a:pt x="705" y="1711"/>
                  </a:lnTo>
                  <a:lnTo>
                    <a:pt x="710" y="1710"/>
                  </a:lnTo>
                  <a:lnTo>
                    <a:pt x="715" y="1711"/>
                  </a:lnTo>
                  <a:lnTo>
                    <a:pt x="718" y="1713"/>
                  </a:lnTo>
                  <a:lnTo>
                    <a:pt x="727" y="1717"/>
                  </a:lnTo>
                  <a:lnTo>
                    <a:pt x="731" y="1719"/>
                  </a:lnTo>
                  <a:lnTo>
                    <a:pt x="737" y="1719"/>
                  </a:lnTo>
                  <a:lnTo>
                    <a:pt x="743" y="1719"/>
                  </a:lnTo>
                  <a:lnTo>
                    <a:pt x="749" y="1716"/>
                  </a:lnTo>
                  <a:lnTo>
                    <a:pt x="753" y="1711"/>
                  </a:lnTo>
                  <a:lnTo>
                    <a:pt x="759" y="1706"/>
                  </a:lnTo>
                  <a:lnTo>
                    <a:pt x="763" y="1700"/>
                  </a:lnTo>
                  <a:lnTo>
                    <a:pt x="769" y="1697"/>
                  </a:lnTo>
                  <a:lnTo>
                    <a:pt x="775" y="1694"/>
                  </a:lnTo>
                  <a:lnTo>
                    <a:pt x="781" y="1694"/>
                  </a:lnTo>
                  <a:lnTo>
                    <a:pt x="786" y="1694"/>
                  </a:lnTo>
                  <a:lnTo>
                    <a:pt x="792" y="1695"/>
                  </a:lnTo>
                  <a:lnTo>
                    <a:pt x="797" y="1700"/>
                  </a:lnTo>
                  <a:lnTo>
                    <a:pt x="803" y="1703"/>
                  </a:lnTo>
                  <a:lnTo>
                    <a:pt x="806" y="1707"/>
                  </a:lnTo>
                  <a:lnTo>
                    <a:pt x="805" y="1711"/>
                  </a:lnTo>
                  <a:lnTo>
                    <a:pt x="802" y="1716"/>
                  </a:lnTo>
                  <a:lnTo>
                    <a:pt x="799" y="1720"/>
                  </a:lnTo>
                  <a:lnTo>
                    <a:pt x="795" y="1725"/>
                  </a:lnTo>
                  <a:lnTo>
                    <a:pt x="793" y="1729"/>
                  </a:lnTo>
                  <a:lnTo>
                    <a:pt x="793" y="1735"/>
                  </a:lnTo>
                  <a:lnTo>
                    <a:pt x="796" y="1741"/>
                  </a:lnTo>
                  <a:lnTo>
                    <a:pt x="799" y="1744"/>
                  </a:lnTo>
                  <a:lnTo>
                    <a:pt x="800" y="1748"/>
                  </a:lnTo>
                  <a:lnTo>
                    <a:pt x="800" y="1751"/>
                  </a:lnTo>
                  <a:lnTo>
                    <a:pt x="799" y="1754"/>
                  </a:lnTo>
                  <a:lnTo>
                    <a:pt x="793" y="1757"/>
                  </a:lnTo>
                  <a:lnTo>
                    <a:pt x="786" y="1759"/>
                  </a:lnTo>
                  <a:lnTo>
                    <a:pt x="783" y="1759"/>
                  </a:lnTo>
                  <a:lnTo>
                    <a:pt x="780" y="1757"/>
                  </a:lnTo>
                  <a:lnTo>
                    <a:pt x="777" y="1756"/>
                  </a:lnTo>
                  <a:lnTo>
                    <a:pt x="777" y="1751"/>
                  </a:lnTo>
                  <a:lnTo>
                    <a:pt x="775" y="1744"/>
                  </a:lnTo>
                  <a:lnTo>
                    <a:pt x="771" y="1738"/>
                  </a:lnTo>
                  <a:lnTo>
                    <a:pt x="765" y="1734"/>
                  </a:lnTo>
                  <a:lnTo>
                    <a:pt x="758" y="1732"/>
                  </a:lnTo>
                  <a:lnTo>
                    <a:pt x="753" y="1734"/>
                  </a:lnTo>
                  <a:lnTo>
                    <a:pt x="749" y="1738"/>
                  </a:lnTo>
                  <a:lnTo>
                    <a:pt x="743" y="1748"/>
                  </a:lnTo>
                  <a:lnTo>
                    <a:pt x="734" y="1757"/>
                  </a:lnTo>
                  <a:lnTo>
                    <a:pt x="725" y="1765"/>
                  </a:lnTo>
                  <a:lnTo>
                    <a:pt x="721" y="1766"/>
                  </a:lnTo>
                  <a:lnTo>
                    <a:pt x="715" y="1768"/>
                  </a:lnTo>
                  <a:lnTo>
                    <a:pt x="710" y="1769"/>
                  </a:lnTo>
                  <a:lnTo>
                    <a:pt x="705" y="1772"/>
                  </a:lnTo>
                  <a:lnTo>
                    <a:pt x="700" y="1778"/>
                  </a:lnTo>
                  <a:lnTo>
                    <a:pt x="696" y="1784"/>
                  </a:lnTo>
                  <a:lnTo>
                    <a:pt x="693" y="1791"/>
                  </a:lnTo>
                  <a:lnTo>
                    <a:pt x="690" y="1800"/>
                  </a:lnTo>
                  <a:lnTo>
                    <a:pt x="688" y="1809"/>
                  </a:lnTo>
                  <a:lnTo>
                    <a:pt x="687" y="1819"/>
                  </a:lnTo>
                  <a:lnTo>
                    <a:pt x="687" y="1825"/>
                  </a:lnTo>
                  <a:lnTo>
                    <a:pt x="684" y="1828"/>
                  </a:lnTo>
                  <a:lnTo>
                    <a:pt x="681" y="1831"/>
                  </a:lnTo>
                  <a:lnTo>
                    <a:pt x="678" y="1831"/>
                  </a:lnTo>
                  <a:lnTo>
                    <a:pt x="675" y="1831"/>
                  </a:lnTo>
                  <a:lnTo>
                    <a:pt x="671" y="1831"/>
                  </a:lnTo>
                  <a:lnTo>
                    <a:pt x="668" y="1831"/>
                  </a:lnTo>
                  <a:lnTo>
                    <a:pt x="665" y="1833"/>
                  </a:lnTo>
                  <a:lnTo>
                    <a:pt x="662" y="1835"/>
                  </a:lnTo>
                  <a:lnTo>
                    <a:pt x="662" y="1840"/>
                  </a:lnTo>
                  <a:lnTo>
                    <a:pt x="659" y="1850"/>
                  </a:lnTo>
                  <a:lnTo>
                    <a:pt x="654" y="1859"/>
                  </a:lnTo>
                  <a:lnTo>
                    <a:pt x="647" y="1871"/>
                  </a:lnTo>
                  <a:lnTo>
                    <a:pt x="639" y="1883"/>
                  </a:lnTo>
                  <a:lnTo>
                    <a:pt x="619" y="1906"/>
                  </a:lnTo>
                  <a:lnTo>
                    <a:pt x="597" y="1929"/>
                  </a:lnTo>
                  <a:lnTo>
                    <a:pt x="588" y="1939"/>
                  </a:lnTo>
                  <a:lnTo>
                    <a:pt x="583" y="1946"/>
                  </a:lnTo>
                  <a:lnTo>
                    <a:pt x="582" y="1954"/>
                  </a:lnTo>
                  <a:lnTo>
                    <a:pt x="583" y="1959"/>
                  </a:lnTo>
                  <a:lnTo>
                    <a:pt x="586" y="1970"/>
                  </a:lnTo>
                  <a:lnTo>
                    <a:pt x="586" y="1976"/>
                  </a:lnTo>
                  <a:lnTo>
                    <a:pt x="585" y="1982"/>
                  </a:lnTo>
                  <a:lnTo>
                    <a:pt x="582" y="1986"/>
                  </a:lnTo>
                  <a:lnTo>
                    <a:pt x="576" y="1989"/>
                  </a:lnTo>
                  <a:lnTo>
                    <a:pt x="572" y="1991"/>
                  </a:lnTo>
                  <a:lnTo>
                    <a:pt x="564" y="1991"/>
                  </a:lnTo>
                  <a:lnTo>
                    <a:pt x="552" y="1989"/>
                  </a:lnTo>
                  <a:lnTo>
                    <a:pt x="541" y="1989"/>
                  </a:lnTo>
                  <a:lnTo>
                    <a:pt x="535" y="1989"/>
                  </a:lnTo>
                  <a:lnTo>
                    <a:pt x="530" y="1991"/>
                  </a:lnTo>
                  <a:lnTo>
                    <a:pt x="527" y="1992"/>
                  </a:lnTo>
                  <a:lnTo>
                    <a:pt x="527" y="1995"/>
                  </a:lnTo>
                  <a:lnTo>
                    <a:pt x="526" y="2002"/>
                  </a:lnTo>
                  <a:lnTo>
                    <a:pt x="527" y="2020"/>
                  </a:lnTo>
                  <a:lnTo>
                    <a:pt x="527" y="2030"/>
                  </a:lnTo>
                  <a:lnTo>
                    <a:pt x="527" y="2041"/>
                  </a:lnTo>
                  <a:lnTo>
                    <a:pt x="524" y="2050"/>
                  </a:lnTo>
                  <a:lnTo>
                    <a:pt x="523" y="2053"/>
                  </a:lnTo>
                  <a:lnTo>
                    <a:pt x="520" y="2056"/>
                  </a:lnTo>
                  <a:lnTo>
                    <a:pt x="516" y="2060"/>
                  </a:lnTo>
                  <a:lnTo>
                    <a:pt x="514" y="2066"/>
                  </a:lnTo>
                  <a:lnTo>
                    <a:pt x="514" y="2072"/>
                  </a:lnTo>
                  <a:lnTo>
                    <a:pt x="514" y="2079"/>
                  </a:lnTo>
                  <a:lnTo>
                    <a:pt x="518" y="2091"/>
                  </a:lnTo>
                  <a:lnTo>
                    <a:pt x="520" y="2097"/>
                  </a:lnTo>
                  <a:lnTo>
                    <a:pt x="520" y="2103"/>
                  </a:lnTo>
                  <a:lnTo>
                    <a:pt x="520" y="2106"/>
                  </a:lnTo>
                  <a:lnTo>
                    <a:pt x="518" y="2107"/>
                  </a:lnTo>
                  <a:lnTo>
                    <a:pt x="514" y="2109"/>
                  </a:lnTo>
                  <a:lnTo>
                    <a:pt x="507" y="2109"/>
                  </a:lnTo>
                  <a:lnTo>
                    <a:pt x="499" y="2106"/>
                  </a:lnTo>
                  <a:lnTo>
                    <a:pt x="492" y="2104"/>
                  </a:lnTo>
                  <a:lnTo>
                    <a:pt x="486" y="2104"/>
                  </a:lnTo>
                  <a:lnTo>
                    <a:pt x="480" y="2106"/>
                  </a:lnTo>
                  <a:lnTo>
                    <a:pt x="477" y="2107"/>
                  </a:lnTo>
                  <a:lnTo>
                    <a:pt x="477" y="2110"/>
                  </a:lnTo>
                  <a:lnTo>
                    <a:pt x="474" y="2115"/>
                  </a:lnTo>
                  <a:lnTo>
                    <a:pt x="470" y="2118"/>
                  </a:lnTo>
                  <a:lnTo>
                    <a:pt x="462" y="2121"/>
                  </a:lnTo>
                  <a:lnTo>
                    <a:pt x="455" y="2122"/>
                  </a:lnTo>
                  <a:lnTo>
                    <a:pt x="439" y="2123"/>
                  </a:lnTo>
                  <a:lnTo>
                    <a:pt x="427" y="2125"/>
                  </a:lnTo>
                  <a:lnTo>
                    <a:pt x="425" y="2126"/>
                  </a:lnTo>
                  <a:lnTo>
                    <a:pt x="425" y="2128"/>
                  </a:lnTo>
                  <a:lnTo>
                    <a:pt x="427" y="2132"/>
                  </a:lnTo>
                  <a:lnTo>
                    <a:pt x="431" y="2137"/>
                  </a:lnTo>
                  <a:lnTo>
                    <a:pt x="436" y="2143"/>
                  </a:lnTo>
                  <a:lnTo>
                    <a:pt x="452" y="2156"/>
                  </a:lnTo>
                  <a:lnTo>
                    <a:pt x="467" y="2169"/>
                  </a:lnTo>
                  <a:lnTo>
                    <a:pt x="471" y="2172"/>
                  </a:lnTo>
                  <a:lnTo>
                    <a:pt x="473" y="2175"/>
                  </a:lnTo>
                  <a:lnTo>
                    <a:pt x="473" y="2178"/>
                  </a:lnTo>
                  <a:lnTo>
                    <a:pt x="471" y="2181"/>
                  </a:lnTo>
                  <a:lnTo>
                    <a:pt x="468" y="2184"/>
                  </a:lnTo>
                  <a:lnTo>
                    <a:pt x="465" y="2185"/>
                  </a:lnTo>
                  <a:lnTo>
                    <a:pt x="458" y="2187"/>
                  </a:lnTo>
                  <a:lnTo>
                    <a:pt x="453" y="2185"/>
                  </a:lnTo>
                  <a:lnTo>
                    <a:pt x="451" y="2184"/>
                  </a:lnTo>
                  <a:lnTo>
                    <a:pt x="448" y="2182"/>
                  </a:lnTo>
                  <a:lnTo>
                    <a:pt x="445" y="2178"/>
                  </a:lnTo>
                  <a:lnTo>
                    <a:pt x="443" y="2174"/>
                  </a:lnTo>
                  <a:lnTo>
                    <a:pt x="440" y="2174"/>
                  </a:lnTo>
                  <a:lnTo>
                    <a:pt x="436" y="2174"/>
                  </a:lnTo>
                  <a:lnTo>
                    <a:pt x="430" y="2177"/>
                  </a:lnTo>
                  <a:lnTo>
                    <a:pt x="417" y="2184"/>
                  </a:lnTo>
                  <a:lnTo>
                    <a:pt x="400" y="2194"/>
                  </a:lnTo>
                  <a:lnTo>
                    <a:pt x="383" y="2203"/>
                  </a:lnTo>
                  <a:lnTo>
                    <a:pt x="372" y="2209"/>
                  </a:lnTo>
                  <a:lnTo>
                    <a:pt x="366" y="2216"/>
                  </a:lnTo>
                  <a:lnTo>
                    <a:pt x="362" y="2224"/>
                  </a:lnTo>
                  <a:lnTo>
                    <a:pt x="357" y="2231"/>
                  </a:lnTo>
                  <a:lnTo>
                    <a:pt x="356" y="2237"/>
                  </a:lnTo>
                  <a:lnTo>
                    <a:pt x="352" y="2243"/>
                  </a:lnTo>
                  <a:lnTo>
                    <a:pt x="347" y="2246"/>
                  </a:lnTo>
                  <a:lnTo>
                    <a:pt x="338" y="2247"/>
                  </a:lnTo>
                  <a:lnTo>
                    <a:pt x="335" y="2249"/>
                  </a:lnTo>
                  <a:lnTo>
                    <a:pt x="331" y="2250"/>
                  </a:lnTo>
                  <a:lnTo>
                    <a:pt x="325" y="2255"/>
                  </a:lnTo>
                  <a:lnTo>
                    <a:pt x="322" y="2262"/>
                  </a:lnTo>
                  <a:lnTo>
                    <a:pt x="319" y="2271"/>
                  </a:lnTo>
                  <a:lnTo>
                    <a:pt x="313" y="2287"/>
                  </a:lnTo>
                  <a:lnTo>
                    <a:pt x="310" y="2296"/>
                  </a:lnTo>
                  <a:lnTo>
                    <a:pt x="304" y="2301"/>
                  </a:lnTo>
                  <a:lnTo>
                    <a:pt x="301" y="2304"/>
                  </a:lnTo>
                  <a:lnTo>
                    <a:pt x="298" y="2304"/>
                  </a:lnTo>
                  <a:lnTo>
                    <a:pt x="295" y="2302"/>
                  </a:lnTo>
                  <a:lnTo>
                    <a:pt x="293" y="2299"/>
                  </a:lnTo>
                  <a:lnTo>
                    <a:pt x="287" y="2287"/>
                  </a:lnTo>
                  <a:lnTo>
                    <a:pt x="284" y="2281"/>
                  </a:lnTo>
                  <a:lnTo>
                    <a:pt x="279" y="2277"/>
                  </a:lnTo>
                  <a:lnTo>
                    <a:pt x="273" y="2273"/>
                  </a:lnTo>
                  <a:lnTo>
                    <a:pt x="266" y="2271"/>
                  </a:lnTo>
                  <a:lnTo>
                    <a:pt x="264" y="2271"/>
                  </a:lnTo>
                  <a:lnTo>
                    <a:pt x="256" y="2273"/>
                  </a:lnTo>
                  <a:lnTo>
                    <a:pt x="251" y="2274"/>
                  </a:lnTo>
                  <a:lnTo>
                    <a:pt x="247" y="2279"/>
                  </a:lnTo>
                  <a:lnTo>
                    <a:pt x="247" y="2283"/>
                  </a:lnTo>
                  <a:lnTo>
                    <a:pt x="247" y="2289"/>
                  </a:lnTo>
                  <a:lnTo>
                    <a:pt x="248" y="2296"/>
                  </a:lnTo>
                  <a:lnTo>
                    <a:pt x="253" y="2304"/>
                  </a:lnTo>
                  <a:lnTo>
                    <a:pt x="257" y="2311"/>
                  </a:lnTo>
                  <a:lnTo>
                    <a:pt x="262" y="2317"/>
                  </a:lnTo>
                  <a:lnTo>
                    <a:pt x="262" y="2320"/>
                  </a:lnTo>
                  <a:lnTo>
                    <a:pt x="260" y="2321"/>
                  </a:lnTo>
                  <a:lnTo>
                    <a:pt x="256" y="2323"/>
                  </a:lnTo>
                  <a:lnTo>
                    <a:pt x="250" y="2324"/>
                  </a:lnTo>
                  <a:lnTo>
                    <a:pt x="242" y="2324"/>
                  </a:lnTo>
                  <a:lnTo>
                    <a:pt x="233" y="2326"/>
                  </a:lnTo>
                  <a:lnTo>
                    <a:pt x="226" y="2329"/>
                  </a:lnTo>
                  <a:lnTo>
                    <a:pt x="222" y="2332"/>
                  </a:lnTo>
                  <a:lnTo>
                    <a:pt x="219" y="2335"/>
                  </a:lnTo>
                  <a:lnTo>
                    <a:pt x="213" y="2341"/>
                  </a:lnTo>
                  <a:lnTo>
                    <a:pt x="204" y="2345"/>
                  </a:lnTo>
                  <a:lnTo>
                    <a:pt x="194" y="2346"/>
                  </a:lnTo>
                  <a:lnTo>
                    <a:pt x="185" y="2348"/>
                  </a:lnTo>
                  <a:lnTo>
                    <a:pt x="164" y="2352"/>
                  </a:lnTo>
                  <a:lnTo>
                    <a:pt x="157" y="2355"/>
                  </a:lnTo>
                  <a:lnTo>
                    <a:pt x="151" y="2360"/>
                  </a:lnTo>
                  <a:lnTo>
                    <a:pt x="149" y="2363"/>
                  </a:lnTo>
                  <a:lnTo>
                    <a:pt x="149" y="2366"/>
                  </a:lnTo>
                  <a:lnTo>
                    <a:pt x="149" y="2367"/>
                  </a:lnTo>
                  <a:lnTo>
                    <a:pt x="151" y="2369"/>
                  </a:lnTo>
                  <a:lnTo>
                    <a:pt x="157" y="2371"/>
                  </a:lnTo>
                  <a:lnTo>
                    <a:pt x="164" y="2374"/>
                  </a:lnTo>
                  <a:lnTo>
                    <a:pt x="179" y="2380"/>
                  </a:lnTo>
                  <a:lnTo>
                    <a:pt x="185" y="2383"/>
                  </a:lnTo>
                  <a:lnTo>
                    <a:pt x="189" y="2388"/>
                  </a:lnTo>
                  <a:lnTo>
                    <a:pt x="189" y="2391"/>
                  </a:lnTo>
                  <a:lnTo>
                    <a:pt x="186" y="2394"/>
                  </a:lnTo>
                  <a:lnTo>
                    <a:pt x="182" y="2395"/>
                  </a:lnTo>
                  <a:lnTo>
                    <a:pt x="174" y="2395"/>
                  </a:lnTo>
                  <a:lnTo>
                    <a:pt x="151" y="2394"/>
                  </a:lnTo>
                  <a:lnTo>
                    <a:pt x="129" y="2389"/>
                  </a:lnTo>
                  <a:lnTo>
                    <a:pt x="124" y="2388"/>
                  </a:lnTo>
                  <a:lnTo>
                    <a:pt x="118" y="2389"/>
                  </a:lnTo>
                  <a:lnTo>
                    <a:pt x="114" y="2392"/>
                  </a:lnTo>
                  <a:lnTo>
                    <a:pt x="111" y="2397"/>
                  </a:lnTo>
                  <a:lnTo>
                    <a:pt x="109" y="2401"/>
                  </a:lnTo>
                  <a:lnTo>
                    <a:pt x="104" y="2410"/>
                  </a:lnTo>
                  <a:lnTo>
                    <a:pt x="99" y="2413"/>
                  </a:lnTo>
                  <a:lnTo>
                    <a:pt x="95" y="2414"/>
                  </a:lnTo>
                  <a:lnTo>
                    <a:pt x="90" y="2414"/>
                  </a:lnTo>
                  <a:lnTo>
                    <a:pt x="86" y="2413"/>
                  </a:lnTo>
                  <a:lnTo>
                    <a:pt x="78" y="2414"/>
                  </a:lnTo>
                  <a:lnTo>
                    <a:pt x="71" y="2417"/>
                  </a:lnTo>
                  <a:lnTo>
                    <a:pt x="65" y="2420"/>
                  </a:lnTo>
                  <a:lnTo>
                    <a:pt x="59" y="2425"/>
                  </a:lnTo>
                  <a:lnTo>
                    <a:pt x="56" y="2431"/>
                  </a:lnTo>
                  <a:lnTo>
                    <a:pt x="55" y="2435"/>
                  </a:lnTo>
                  <a:lnTo>
                    <a:pt x="55" y="2441"/>
                  </a:lnTo>
                  <a:lnTo>
                    <a:pt x="59" y="2447"/>
                  </a:lnTo>
                  <a:lnTo>
                    <a:pt x="62" y="2453"/>
                  </a:lnTo>
                  <a:lnTo>
                    <a:pt x="62" y="2454"/>
                  </a:lnTo>
                  <a:lnTo>
                    <a:pt x="62" y="2456"/>
                  </a:lnTo>
                  <a:lnTo>
                    <a:pt x="58" y="2459"/>
                  </a:lnTo>
                  <a:lnTo>
                    <a:pt x="52" y="2459"/>
                  </a:lnTo>
                  <a:lnTo>
                    <a:pt x="43" y="2457"/>
                  </a:lnTo>
                  <a:lnTo>
                    <a:pt x="33" y="2454"/>
                  </a:lnTo>
                  <a:lnTo>
                    <a:pt x="30" y="2451"/>
                  </a:lnTo>
                  <a:lnTo>
                    <a:pt x="25" y="2451"/>
                  </a:lnTo>
                  <a:lnTo>
                    <a:pt x="21" y="2453"/>
                  </a:lnTo>
                  <a:lnTo>
                    <a:pt x="18" y="2454"/>
                  </a:lnTo>
                  <a:lnTo>
                    <a:pt x="13" y="2459"/>
                  </a:lnTo>
                  <a:lnTo>
                    <a:pt x="10" y="2463"/>
                  </a:lnTo>
                  <a:lnTo>
                    <a:pt x="5" y="2473"/>
                  </a:lnTo>
                  <a:lnTo>
                    <a:pt x="0" y="2485"/>
                  </a:lnTo>
                  <a:lnTo>
                    <a:pt x="0" y="2491"/>
                  </a:lnTo>
                  <a:lnTo>
                    <a:pt x="2" y="2497"/>
                  </a:lnTo>
                  <a:lnTo>
                    <a:pt x="6" y="2501"/>
                  </a:lnTo>
                  <a:lnTo>
                    <a:pt x="12" y="2506"/>
                  </a:lnTo>
                  <a:lnTo>
                    <a:pt x="22" y="2513"/>
                  </a:lnTo>
                  <a:lnTo>
                    <a:pt x="27" y="2518"/>
                  </a:lnTo>
                  <a:lnTo>
                    <a:pt x="27" y="2521"/>
                  </a:lnTo>
                  <a:lnTo>
                    <a:pt x="25" y="2524"/>
                  </a:lnTo>
                  <a:lnTo>
                    <a:pt x="22" y="2528"/>
                  </a:lnTo>
                  <a:lnTo>
                    <a:pt x="16" y="2535"/>
                  </a:lnTo>
                  <a:lnTo>
                    <a:pt x="13" y="2538"/>
                  </a:lnTo>
                  <a:lnTo>
                    <a:pt x="12" y="2541"/>
                  </a:lnTo>
                  <a:lnTo>
                    <a:pt x="13" y="2544"/>
                  </a:lnTo>
                  <a:lnTo>
                    <a:pt x="19" y="2546"/>
                  </a:lnTo>
                  <a:lnTo>
                    <a:pt x="25" y="2549"/>
                  </a:lnTo>
                  <a:lnTo>
                    <a:pt x="27" y="2552"/>
                  </a:lnTo>
                  <a:lnTo>
                    <a:pt x="28" y="2555"/>
                  </a:lnTo>
                  <a:lnTo>
                    <a:pt x="27" y="2559"/>
                  </a:lnTo>
                  <a:lnTo>
                    <a:pt x="24" y="2563"/>
                  </a:lnTo>
                  <a:lnTo>
                    <a:pt x="21" y="2567"/>
                  </a:lnTo>
                  <a:lnTo>
                    <a:pt x="12" y="2572"/>
                  </a:lnTo>
                  <a:lnTo>
                    <a:pt x="8" y="2575"/>
                  </a:lnTo>
                  <a:lnTo>
                    <a:pt x="5" y="2578"/>
                  </a:lnTo>
                  <a:lnTo>
                    <a:pt x="3" y="2581"/>
                  </a:lnTo>
                  <a:lnTo>
                    <a:pt x="2" y="2586"/>
                  </a:lnTo>
                  <a:lnTo>
                    <a:pt x="3" y="2590"/>
                  </a:lnTo>
                  <a:lnTo>
                    <a:pt x="5" y="2594"/>
                  </a:lnTo>
                  <a:lnTo>
                    <a:pt x="12" y="2606"/>
                  </a:lnTo>
                  <a:lnTo>
                    <a:pt x="15" y="2611"/>
                  </a:lnTo>
                  <a:lnTo>
                    <a:pt x="13" y="2615"/>
                  </a:lnTo>
                  <a:lnTo>
                    <a:pt x="10" y="2620"/>
                  </a:lnTo>
                  <a:lnTo>
                    <a:pt x="8" y="2624"/>
                  </a:lnTo>
                  <a:lnTo>
                    <a:pt x="5" y="2628"/>
                  </a:lnTo>
                  <a:lnTo>
                    <a:pt x="2" y="2634"/>
                  </a:lnTo>
                  <a:lnTo>
                    <a:pt x="3" y="2640"/>
                  </a:lnTo>
                  <a:lnTo>
                    <a:pt x="6" y="2649"/>
                  </a:lnTo>
                  <a:lnTo>
                    <a:pt x="10" y="2654"/>
                  </a:lnTo>
                  <a:lnTo>
                    <a:pt x="13" y="2657"/>
                  </a:lnTo>
                  <a:lnTo>
                    <a:pt x="18" y="2658"/>
                  </a:lnTo>
                  <a:lnTo>
                    <a:pt x="21" y="2658"/>
                  </a:lnTo>
                  <a:lnTo>
                    <a:pt x="25" y="2658"/>
                  </a:lnTo>
                  <a:lnTo>
                    <a:pt x="30" y="2657"/>
                  </a:lnTo>
                  <a:lnTo>
                    <a:pt x="33" y="2655"/>
                  </a:lnTo>
                  <a:lnTo>
                    <a:pt x="37" y="2654"/>
                  </a:lnTo>
                  <a:lnTo>
                    <a:pt x="40" y="2655"/>
                  </a:lnTo>
                  <a:lnTo>
                    <a:pt x="43" y="2659"/>
                  </a:lnTo>
                  <a:lnTo>
                    <a:pt x="44" y="2664"/>
                  </a:lnTo>
                  <a:lnTo>
                    <a:pt x="47" y="2665"/>
                  </a:lnTo>
                  <a:lnTo>
                    <a:pt x="50" y="2667"/>
                  </a:lnTo>
                  <a:lnTo>
                    <a:pt x="53" y="2668"/>
                  </a:lnTo>
                  <a:lnTo>
                    <a:pt x="56" y="2667"/>
                  </a:lnTo>
                  <a:lnTo>
                    <a:pt x="61" y="2665"/>
                  </a:lnTo>
                  <a:lnTo>
                    <a:pt x="71" y="2659"/>
                  </a:lnTo>
                  <a:lnTo>
                    <a:pt x="81" y="2652"/>
                  </a:lnTo>
                  <a:lnTo>
                    <a:pt x="93" y="2642"/>
                  </a:lnTo>
                  <a:lnTo>
                    <a:pt x="99" y="2637"/>
                  </a:lnTo>
                  <a:lnTo>
                    <a:pt x="105" y="2636"/>
                  </a:lnTo>
                  <a:lnTo>
                    <a:pt x="109" y="2637"/>
                  </a:lnTo>
                  <a:lnTo>
                    <a:pt x="112" y="2640"/>
                  </a:lnTo>
                  <a:lnTo>
                    <a:pt x="115" y="2645"/>
                  </a:lnTo>
                  <a:lnTo>
                    <a:pt x="115" y="2649"/>
                  </a:lnTo>
                  <a:lnTo>
                    <a:pt x="115" y="2655"/>
                  </a:lnTo>
                  <a:lnTo>
                    <a:pt x="114" y="2659"/>
                  </a:lnTo>
                  <a:lnTo>
                    <a:pt x="111" y="2662"/>
                  </a:lnTo>
                  <a:lnTo>
                    <a:pt x="106" y="2664"/>
                  </a:lnTo>
                  <a:lnTo>
                    <a:pt x="105" y="2662"/>
                  </a:lnTo>
                  <a:lnTo>
                    <a:pt x="104" y="2662"/>
                  </a:lnTo>
                  <a:lnTo>
                    <a:pt x="96" y="2664"/>
                  </a:lnTo>
                  <a:lnTo>
                    <a:pt x="90" y="2665"/>
                  </a:lnTo>
                  <a:lnTo>
                    <a:pt x="83" y="2668"/>
                  </a:lnTo>
                  <a:lnTo>
                    <a:pt x="78" y="2671"/>
                  </a:lnTo>
                  <a:lnTo>
                    <a:pt x="73" y="2676"/>
                  </a:lnTo>
                  <a:lnTo>
                    <a:pt x="70" y="2680"/>
                  </a:lnTo>
                  <a:lnTo>
                    <a:pt x="68" y="2686"/>
                  </a:lnTo>
                  <a:lnTo>
                    <a:pt x="70" y="2692"/>
                  </a:lnTo>
                  <a:lnTo>
                    <a:pt x="70" y="2698"/>
                  </a:lnTo>
                  <a:lnTo>
                    <a:pt x="67" y="2701"/>
                  </a:lnTo>
                  <a:lnTo>
                    <a:pt x="64" y="2704"/>
                  </a:lnTo>
                  <a:lnTo>
                    <a:pt x="59" y="2705"/>
                  </a:lnTo>
                  <a:lnTo>
                    <a:pt x="52" y="2704"/>
                  </a:lnTo>
                  <a:lnTo>
                    <a:pt x="46" y="2699"/>
                  </a:lnTo>
                  <a:lnTo>
                    <a:pt x="41" y="2693"/>
                  </a:lnTo>
                  <a:lnTo>
                    <a:pt x="41" y="2689"/>
                  </a:lnTo>
                  <a:lnTo>
                    <a:pt x="41" y="2685"/>
                  </a:lnTo>
                  <a:lnTo>
                    <a:pt x="40" y="2682"/>
                  </a:lnTo>
                  <a:lnTo>
                    <a:pt x="39" y="2679"/>
                  </a:lnTo>
                  <a:lnTo>
                    <a:pt x="37" y="2677"/>
                  </a:lnTo>
                  <a:lnTo>
                    <a:pt x="34" y="2676"/>
                  </a:lnTo>
                  <a:lnTo>
                    <a:pt x="30" y="2677"/>
                  </a:lnTo>
                  <a:lnTo>
                    <a:pt x="25" y="2679"/>
                  </a:lnTo>
                  <a:lnTo>
                    <a:pt x="22" y="2683"/>
                  </a:lnTo>
                  <a:lnTo>
                    <a:pt x="18" y="2686"/>
                  </a:lnTo>
                  <a:lnTo>
                    <a:pt x="15" y="2690"/>
                  </a:lnTo>
                  <a:lnTo>
                    <a:pt x="13" y="2696"/>
                  </a:lnTo>
                  <a:lnTo>
                    <a:pt x="13" y="2701"/>
                  </a:lnTo>
                  <a:lnTo>
                    <a:pt x="16" y="2705"/>
                  </a:lnTo>
                  <a:lnTo>
                    <a:pt x="21" y="2711"/>
                  </a:lnTo>
                  <a:lnTo>
                    <a:pt x="22" y="2717"/>
                  </a:lnTo>
                  <a:lnTo>
                    <a:pt x="22" y="2723"/>
                  </a:lnTo>
                  <a:lnTo>
                    <a:pt x="19" y="2727"/>
                  </a:lnTo>
                  <a:lnTo>
                    <a:pt x="15" y="2736"/>
                  </a:lnTo>
                  <a:lnTo>
                    <a:pt x="12" y="2742"/>
                  </a:lnTo>
                  <a:lnTo>
                    <a:pt x="12" y="2748"/>
                  </a:lnTo>
                  <a:lnTo>
                    <a:pt x="12" y="2753"/>
                  </a:lnTo>
                  <a:lnTo>
                    <a:pt x="15" y="2756"/>
                  </a:lnTo>
                  <a:lnTo>
                    <a:pt x="19" y="2757"/>
                  </a:lnTo>
                  <a:lnTo>
                    <a:pt x="24" y="2758"/>
                  </a:lnTo>
                  <a:lnTo>
                    <a:pt x="31" y="2757"/>
                  </a:lnTo>
                  <a:lnTo>
                    <a:pt x="39" y="2754"/>
                  </a:lnTo>
                  <a:lnTo>
                    <a:pt x="46" y="2749"/>
                  </a:lnTo>
                  <a:lnTo>
                    <a:pt x="52" y="2742"/>
                  </a:lnTo>
                  <a:lnTo>
                    <a:pt x="55" y="2738"/>
                  </a:lnTo>
                  <a:lnTo>
                    <a:pt x="59" y="2733"/>
                  </a:lnTo>
                  <a:lnTo>
                    <a:pt x="65" y="2732"/>
                  </a:lnTo>
                  <a:lnTo>
                    <a:pt x="70" y="2730"/>
                  </a:lnTo>
                  <a:lnTo>
                    <a:pt x="75" y="2732"/>
                  </a:lnTo>
                  <a:lnTo>
                    <a:pt x="80" y="2735"/>
                  </a:lnTo>
                  <a:lnTo>
                    <a:pt x="86" y="2739"/>
                  </a:lnTo>
                  <a:lnTo>
                    <a:pt x="89" y="2747"/>
                  </a:lnTo>
                  <a:lnTo>
                    <a:pt x="90" y="2753"/>
                  </a:lnTo>
                  <a:lnTo>
                    <a:pt x="89" y="2756"/>
                  </a:lnTo>
                  <a:lnTo>
                    <a:pt x="86" y="2757"/>
                  </a:lnTo>
                  <a:lnTo>
                    <a:pt x="83" y="2758"/>
                  </a:lnTo>
                  <a:lnTo>
                    <a:pt x="78" y="2760"/>
                  </a:lnTo>
                  <a:lnTo>
                    <a:pt x="75" y="2763"/>
                  </a:lnTo>
                  <a:lnTo>
                    <a:pt x="73" y="2767"/>
                  </a:lnTo>
                  <a:lnTo>
                    <a:pt x="71" y="2775"/>
                  </a:lnTo>
                  <a:lnTo>
                    <a:pt x="71" y="2782"/>
                  </a:lnTo>
                  <a:lnTo>
                    <a:pt x="68" y="2785"/>
                  </a:lnTo>
                  <a:lnTo>
                    <a:pt x="65" y="2788"/>
                  </a:lnTo>
                  <a:lnTo>
                    <a:pt x="62" y="2788"/>
                  </a:lnTo>
                  <a:lnTo>
                    <a:pt x="58" y="2788"/>
                  </a:lnTo>
                  <a:lnTo>
                    <a:pt x="52" y="2788"/>
                  </a:lnTo>
                  <a:lnTo>
                    <a:pt x="47" y="2791"/>
                  </a:lnTo>
                  <a:lnTo>
                    <a:pt x="41" y="2797"/>
                  </a:lnTo>
                  <a:lnTo>
                    <a:pt x="40" y="2800"/>
                  </a:lnTo>
                  <a:lnTo>
                    <a:pt x="40" y="2804"/>
                  </a:lnTo>
                  <a:lnTo>
                    <a:pt x="41" y="2809"/>
                  </a:lnTo>
                  <a:lnTo>
                    <a:pt x="44" y="2813"/>
                  </a:lnTo>
                  <a:lnTo>
                    <a:pt x="53" y="2822"/>
                  </a:lnTo>
                  <a:lnTo>
                    <a:pt x="67" y="2831"/>
                  </a:lnTo>
                  <a:lnTo>
                    <a:pt x="80" y="2840"/>
                  </a:lnTo>
                  <a:lnTo>
                    <a:pt x="93" y="2847"/>
                  </a:lnTo>
                  <a:lnTo>
                    <a:pt x="106" y="2851"/>
                  </a:lnTo>
                  <a:lnTo>
                    <a:pt x="115" y="2854"/>
                  </a:lnTo>
                  <a:lnTo>
                    <a:pt x="123" y="2857"/>
                  </a:lnTo>
                  <a:lnTo>
                    <a:pt x="130" y="2860"/>
                  </a:lnTo>
                  <a:lnTo>
                    <a:pt x="145" y="2868"/>
                  </a:lnTo>
                  <a:lnTo>
                    <a:pt x="154" y="2872"/>
                  </a:lnTo>
                  <a:lnTo>
                    <a:pt x="163" y="2875"/>
                  </a:lnTo>
                  <a:lnTo>
                    <a:pt x="173" y="2877"/>
                  </a:lnTo>
                  <a:lnTo>
                    <a:pt x="185" y="2878"/>
                  </a:lnTo>
                  <a:lnTo>
                    <a:pt x="198" y="2877"/>
                  </a:lnTo>
                  <a:lnTo>
                    <a:pt x="207" y="2875"/>
                  </a:lnTo>
                  <a:lnTo>
                    <a:pt x="216" y="2872"/>
                  </a:lnTo>
                  <a:lnTo>
                    <a:pt x="235" y="2860"/>
                  </a:lnTo>
                  <a:lnTo>
                    <a:pt x="256" y="2847"/>
                  </a:lnTo>
                  <a:lnTo>
                    <a:pt x="276" y="2831"/>
                  </a:lnTo>
                  <a:lnTo>
                    <a:pt x="294" y="2814"/>
                  </a:lnTo>
                  <a:lnTo>
                    <a:pt x="310" y="2800"/>
                  </a:lnTo>
                  <a:lnTo>
                    <a:pt x="329" y="2780"/>
                  </a:lnTo>
                  <a:lnTo>
                    <a:pt x="332" y="2778"/>
                  </a:lnTo>
                  <a:lnTo>
                    <a:pt x="337" y="2775"/>
                  </a:lnTo>
                  <a:lnTo>
                    <a:pt x="344" y="2775"/>
                  </a:lnTo>
                  <a:lnTo>
                    <a:pt x="353" y="2775"/>
                  </a:lnTo>
                  <a:lnTo>
                    <a:pt x="360" y="2775"/>
                  </a:lnTo>
                  <a:lnTo>
                    <a:pt x="371" y="2773"/>
                  </a:lnTo>
                  <a:lnTo>
                    <a:pt x="374" y="2772"/>
                  </a:lnTo>
                  <a:lnTo>
                    <a:pt x="378" y="2769"/>
                  </a:lnTo>
                  <a:lnTo>
                    <a:pt x="384" y="2764"/>
                  </a:lnTo>
                  <a:lnTo>
                    <a:pt x="387" y="2757"/>
                  </a:lnTo>
                  <a:lnTo>
                    <a:pt x="388" y="2749"/>
                  </a:lnTo>
                  <a:lnTo>
                    <a:pt x="388" y="2742"/>
                  </a:lnTo>
                  <a:lnTo>
                    <a:pt x="391" y="2727"/>
                  </a:lnTo>
                  <a:lnTo>
                    <a:pt x="393" y="2722"/>
                  </a:lnTo>
                  <a:lnTo>
                    <a:pt x="396" y="2719"/>
                  </a:lnTo>
                  <a:lnTo>
                    <a:pt x="399" y="2717"/>
                  </a:lnTo>
                  <a:lnTo>
                    <a:pt x="402" y="2719"/>
                  </a:lnTo>
                  <a:lnTo>
                    <a:pt x="406" y="2723"/>
                  </a:lnTo>
                  <a:lnTo>
                    <a:pt x="412" y="2736"/>
                  </a:lnTo>
                  <a:lnTo>
                    <a:pt x="418" y="2749"/>
                  </a:lnTo>
                  <a:lnTo>
                    <a:pt x="421" y="2754"/>
                  </a:lnTo>
                  <a:lnTo>
                    <a:pt x="424" y="2757"/>
                  </a:lnTo>
                  <a:lnTo>
                    <a:pt x="431" y="2760"/>
                  </a:lnTo>
                  <a:lnTo>
                    <a:pt x="436" y="2766"/>
                  </a:lnTo>
                  <a:lnTo>
                    <a:pt x="440" y="2776"/>
                  </a:lnTo>
                  <a:lnTo>
                    <a:pt x="442" y="2789"/>
                  </a:lnTo>
                  <a:lnTo>
                    <a:pt x="449" y="2788"/>
                  </a:lnTo>
                  <a:lnTo>
                    <a:pt x="458" y="2789"/>
                  </a:lnTo>
                  <a:lnTo>
                    <a:pt x="459" y="2789"/>
                  </a:lnTo>
                  <a:lnTo>
                    <a:pt x="464" y="2792"/>
                  </a:lnTo>
                  <a:lnTo>
                    <a:pt x="467" y="2794"/>
                  </a:lnTo>
                  <a:lnTo>
                    <a:pt x="468" y="2792"/>
                  </a:lnTo>
                  <a:lnTo>
                    <a:pt x="471" y="2792"/>
                  </a:lnTo>
                  <a:lnTo>
                    <a:pt x="474" y="2786"/>
                  </a:lnTo>
                  <a:lnTo>
                    <a:pt x="477" y="2776"/>
                  </a:lnTo>
                  <a:lnTo>
                    <a:pt x="479" y="2764"/>
                  </a:lnTo>
                  <a:lnTo>
                    <a:pt x="480" y="2745"/>
                  </a:lnTo>
                  <a:lnTo>
                    <a:pt x="482" y="2738"/>
                  </a:lnTo>
                  <a:lnTo>
                    <a:pt x="483" y="2729"/>
                  </a:lnTo>
                  <a:lnTo>
                    <a:pt x="489" y="2710"/>
                  </a:lnTo>
                  <a:lnTo>
                    <a:pt x="490" y="2701"/>
                  </a:lnTo>
                  <a:lnTo>
                    <a:pt x="490" y="2693"/>
                  </a:lnTo>
                  <a:lnTo>
                    <a:pt x="490" y="2688"/>
                  </a:lnTo>
                  <a:lnTo>
                    <a:pt x="490" y="2683"/>
                  </a:lnTo>
                  <a:lnTo>
                    <a:pt x="492" y="2682"/>
                  </a:lnTo>
                  <a:lnTo>
                    <a:pt x="495" y="2680"/>
                  </a:lnTo>
                  <a:lnTo>
                    <a:pt x="504" y="2679"/>
                  </a:lnTo>
                  <a:lnTo>
                    <a:pt x="523" y="2677"/>
                  </a:lnTo>
                  <a:lnTo>
                    <a:pt x="532" y="2676"/>
                  </a:lnTo>
                  <a:lnTo>
                    <a:pt x="535" y="2674"/>
                  </a:lnTo>
                  <a:lnTo>
                    <a:pt x="536" y="2671"/>
                  </a:lnTo>
                  <a:lnTo>
                    <a:pt x="539" y="2665"/>
                  </a:lnTo>
                  <a:lnTo>
                    <a:pt x="541" y="2658"/>
                  </a:lnTo>
                  <a:lnTo>
                    <a:pt x="542" y="2640"/>
                  </a:lnTo>
                  <a:lnTo>
                    <a:pt x="542" y="2630"/>
                  </a:lnTo>
                  <a:lnTo>
                    <a:pt x="542" y="2621"/>
                  </a:lnTo>
                  <a:lnTo>
                    <a:pt x="541" y="2614"/>
                  </a:lnTo>
                  <a:lnTo>
                    <a:pt x="538" y="2608"/>
                  </a:lnTo>
                  <a:lnTo>
                    <a:pt x="533" y="2605"/>
                  </a:lnTo>
                  <a:lnTo>
                    <a:pt x="527" y="2600"/>
                  </a:lnTo>
                  <a:lnTo>
                    <a:pt x="524" y="2593"/>
                  </a:lnTo>
                  <a:lnTo>
                    <a:pt x="521" y="2586"/>
                  </a:lnTo>
                  <a:lnTo>
                    <a:pt x="521" y="2578"/>
                  </a:lnTo>
                  <a:lnTo>
                    <a:pt x="523" y="2575"/>
                  </a:lnTo>
                  <a:lnTo>
                    <a:pt x="524" y="2574"/>
                  </a:lnTo>
                  <a:lnTo>
                    <a:pt x="527" y="2571"/>
                  </a:lnTo>
                  <a:lnTo>
                    <a:pt x="530" y="2571"/>
                  </a:lnTo>
                  <a:lnTo>
                    <a:pt x="538" y="2569"/>
                  </a:lnTo>
                  <a:lnTo>
                    <a:pt x="543" y="2568"/>
                  </a:lnTo>
                  <a:lnTo>
                    <a:pt x="549" y="2563"/>
                  </a:lnTo>
                  <a:lnTo>
                    <a:pt x="554" y="2556"/>
                  </a:lnTo>
                  <a:lnTo>
                    <a:pt x="557" y="2550"/>
                  </a:lnTo>
                  <a:lnTo>
                    <a:pt x="557" y="2543"/>
                  </a:lnTo>
                  <a:lnTo>
                    <a:pt x="557" y="2534"/>
                  </a:lnTo>
                  <a:lnTo>
                    <a:pt x="555" y="2530"/>
                  </a:lnTo>
                  <a:lnTo>
                    <a:pt x="554" y="2525"/>
                  </a:lnTo>
                  <a:lnTo>
                    <a:pt x="548" y="2519"/>
                  </a:lnTo>
                  <a:lnTo>
                    <a:pt x="542" y="2513"/>
                  </a:lnTo>
                  <a:lnTo>
                    <a:pt x="533" y="2509"/>
                  </a:lnTo>
                  <a:lnTo>
                    <a:pt x="526" y="2504"/>
                  </a:lnTo>
                  <a:lnTo>
                    <a:pt x="518" y="2499"/>
                  </a:lnTo>
                  <a:lnTo>
                    <a:pt x="513" y="2493"/>
                  </a:lnTo>
                  <a:lnTo>
                    <a:pt x="511" y="2488"/>
                  </a:lnTo>
                  <a:lnTo>
                    <a:pt x="509" y="2484"/>
                  </a:lnTo>
                  <a:lnTo>
                    <a:pt x="509" y="2473"/>
                  </a:lnTo>
                  <a:lnTo>
                    <a:pt x="513" y="2465"/>
                  </a:lnTo>
                  <a:lnTo>
                    <a:pt x="516" y="2456"/>
                  </a:lnTo>
                  <a:lnTo>
                    <a:pt x="518" y="2445"/>
                  </a:lnTo>
                  <a:lnTo>
                    <a:pt x="520" y="2439"/>
                  </a:lnTo>
                  <a:lnTo>
                    <a:pt x="518" y="2432"/>
                  </a:lnTo>
                  <a:lnTo>
                    <a:pt x="517" y="2425"/>
                  </a:lnTo>
                  <a:lnTo>
                    <a:pt x="514" y="2417"/>
                  </a:lnTo>
                  <a:lnTo>
                    <a:pt x="509" y="2405"/>
                  </a:lnTo>
                  <a:lnTo>
                    <a:pt x="507" y="2394"/>
                  </a:lnTo>
                  <a:lnTo>
                    <a:pt x="508" y="2385"/>
                  </a:lnTo>
                  <a:lnTo>
                    <a:pt x="509" y="2376"/>
                  </a:lnTo>
                  <a:lnTo>
                    <a:pt x="514" y="2360"/>
                  </a:lnTo>
                  <a:lnTo>
                    <a:pt x="514" y="2352"/>
                  </a:lnTo>
                  <a:lnTo>
                    <a:pt x="514" y="2346"/>
                  </a:lnTo>
                  <a:lnTo>
                    <a:pt x="509" y="2336"/>
                  </a:lnTo>
                  <a:lnTo>
                    <a:pt x="508" y="2327"/>
                  </a:lnTo>
                  <a:lnTo>
                    <a:pt x="507" y="2318"/>
                  </a:lnTo>
                  <a:lnTo>
                    <a:pt x="508" y="2308"/>
                  </a:lnTo>
                  <a:lnTo>
                    <a:pt x="509" y="2298"/>
                  </a:lnTo>
                  <a:lnTo>
                    <a:pt x="514" y="2287"/>
                  </a:lnTo>
                  <a:lnTo>
                    <a:pt x="520" y="2276"/>
                  </a:lnTo>
                  <a:lnTo>
                    <a:pt x="529" y="2264"/>
                  </a:lnTo>
                  <a:lnTo>
                    <a:pt x="539" y="2253"/>
                  </a:lnTo>
                  <a:lnTo>
                    <a:pt x="549" y="2245"/>
                  </a:lnTo>
                  <a:lnTo>
                    <a:pt x="560" y="2237"/>
                  </a:lnTo>
                  <a:lnTo>
                    <a:pt x="574" y="2231"/>
                  </a:lnTo>
                  <a:lnTo>
                    <a:pt x="580" y="2230"/>
                  </a:lnTo>
                  <a:lnTo>
                    <a:pt x="586" y="2228"/>
                  </a:lnTo>
                  <a:lnTo>
                    <a:pt x="591" y="2230"/>
                  </a:lnTo>
                  <a:lnTo>
                    <a:pt x="604" y="2234"/>
                  </a:lnTo>
                  <a:lnTo>
                    <a:pt x="611" y="2236"/>
                  </a:lnTo>
                  <a:lnTo>
                    <a:pt x="620" y="2237"/>
                  </a:lnTo>
                  <a:lnTo>
                    <a:pt x="625" y="2236"/>
                  </a:lnTo>
                  <a:lnTo>
                    <a:pt x="629" y="2234"/>
                  </a:lnTo>
                  <a:lnTo>
                    <a:pt x="634" y="2231"/>
                  </a:lnTo>
                  <a:lnTo>
                    <a:pt x="638" y="2225"/>
                  </a:lnTo>
                  <a:lnTo>
                    <a:pt x="642" y="2215"/>
                  </a:lnTo>
                  <a:lnTo>
                    <a:pt x="644" y="2205"/>
                  </a:lnTo>
                  <a:lnTo>
                    <a:pt x="645" y="2199"/>
                  </a:lnTo>
                  <a:lnTo>
                    <a:pt x="644" y="2194"/>
                  </a:lnTo>
                  <a:lnTo>
                    <a:pt x="641" y="2188"/>
                  </a:lnTo>
                  <a:lnTo>
                    <a:pt x="638" y="2185"/>
                  </a:lnTo>
                  <a:lnTo>
                    <a:pt x="629" y="2182"/>
                  </a:lnTo>
                  <a:lnTo>
                    <a:pt x="620" y="2178"/>
                  </a:lnTo>
                  <a:lnTo>
                    <a:pt x="616" y="2175"/>
                  </a:lnTo>
                  <a:lnTo>
                    <a:pt x="614" y="2171"/>
                  </a:lnTo>
                  <a:lnTo>
                    <a:pt x="613" y="2165"/>
                  </a:lnTo>
                  <a:lnTo>
                    <a:pt x="614" y="2157"/>
                  </a:lnTo>
                  <a:lnTo>
                    <a:pt x="620" y="2148"/>
                  </a:lnTo>
                  <a:lnTo>
                    <a:pt x="626" y="2141"/>
                  </a:lnTo>
                  <a:lnTo>
                    <a:pt x="638" y="2125"/>
                  </a:lnTo>
                  <a:lnTo>
                    <a:pt x="648" y="2109"/>
                  </a:lnTo>
                  <a:lnTo>
                    <a:pt x="657" y="2091"/>
                  </a:lnTo>
                  <a:lnTo>
                    <a:pt x="665" y="2075"/>
                  </a:lnTo>
                  <a:lnTo>
                    <a:pt x="668" y="2058"/>
                  </a:lnTo>
                  <a:lnTo>
                    <a:pt x="668" y="2050"/>
                  </a:lnTo>
                  <a:lnTo>
                    <a:pt x="668" y="2032"/>
                  </a:lnTo>
                  <a:lnTo>
                    <a:pt x="666" y="2016"/>
                  </a:lnTo>
                  <a:lnTo>
                    <a:pt x="666" y="2004"/>
                  </a:lnTo>
                  <a:lnTo>
                    <a:pt x="668" y="1999"/>
                  </a:lnTo>
                  <a:lnTo>
                    <a:pt x="671" y="1995"/>
                  </a:lnTo>
                  <a:lnTo>
                    <a:pt x="672" y="1993"/>
                  </a:lnTo>
                  <a:lnTo>
                    <a:pt x="678" y="1991"/>
                  </a:lnTo>
                  <a:lnTo>
                    <a:pt x="684" y="1991"/>
                  </a:lnTo>
                  <a:lnTo>
                    <a:pt x="698" y="1989"/>
                  </a:lnTo>
                  <a:lnTo>
                    <a:pt x="707" y="1988"/>
                  </a:lnTo>
                  <a:lnTo>
                    <a:pt x="716" y="1986"/>
                  </a:lnTo>
                  <a:lnTo>
                    <a:pt x="725" y="1982"/>
                  </a:lnTo>
                  <a:lnTo>
                    <a:pt x="730" y="1977"/>
                  </a:lnTo>
                  <a:lnTo>
                    <a:pt x="732" y="1973"/>
                  </a:lnTo>
                  <a:lnTo>
                    <a:pt x="734" y="1968"/>
                  </a:lnTo>
                  <a:lnTo>
                    <a:pt x="735" y="1964"/>
                  </a:lnTo>
                  <a:lnTo>
                    <a:pt x="734" y="1952"/>
                  </a:lnTo>
                  <a:lnTo>
                    <a:pt x="735" y="1946"/>
                  </a:lnTo>
                  <a:lnTo>
                    <a:pt x="738" y="1942"/>
                  </a:lnTo>
                  <a:lnTo>
                    <a:pt x="743" y="1934"/>
                  </a:lnTo>
                  <a:lnTo>
                    <a:pt x="762" y="1902"/>
                  </a:lnTo>
                  <a:lnTo>
                    <a:pt x="768" y="1893"/>
                  </a:lnTo>
                  <a:lnTo>
                    <a:pt x="775" y="1887"/>
                  </a:lnTo>
                  <a:lnTo>
                    <a:pt x="784" y="1880"/>
                  </a:lnTo>
                  <a:lnTo>
                    <a:pt x="792" y="1872"/>
                  </a:lnTo>
                  <a:lnTo>
                    <a:pt x="793" y="1867"/>
                  </a:lnTo>
                  <a:lnTo>
                    <a:pt x="795" y="1862"/>
                  </a:lnTo>
                  <a:lnTo>
                    <a:pt x="795" y="1856"/>
                  </a:lnTo>
                  <a:lnTo>
                    <a:pt x="792" y="1850"/>
                  </a:lnTo>
                  <a:lnTo>
                    <a:pt x="790" y="1846"/>
                  </a:lnTo>
                  <a:lnTo>
                    <a:pt x="790" y="1841"/>
                  </a:lnTo>
                  <a:lnTo>
                    <a:pt x="792" y="1837"/>
                  </a:lnTo>
                  <a:lnTo>
                    <a:pt x="795" y="1834"/>
                  </a:lnTo>
                  <a:lnTo>
                    <a:pt x="802" y="1824"/>
                  </a:lnTo>
                  <a:lnTo>
                    <a:pt x="809" y="1813"/>
                  </a:lnTo>
                  <a:lnTo>
                    <a:pt x="811" y="1807"/>
                  </a:lnTo>
                  <a:lnTo>
                    <a:pt x="811" y="1800"/>
                  </a:lnTo>
                  <a:lnTo>
                    <a:pt x="812" y="1796"/>
                  </a:lnTo>
                  <a:lnTo>
                    <a:pt x="814" y="1790"/>
                  </a:lnTo>
                  <a:lnTo>
                    <a:pt x="817" y="1785"/>
                  </a:lnTo>
                  <a:lnTo>
                    <a:pt x="821" y="1779"/>
                  </a:lnTo>
                  <a:lnTo>
                    <a:pt x="830" y="1772"/>
                  </a:lnTo>
                  <a:lnTo>
                    <a:pt x="842" y="1766"/>
                  </a:lnTo>
                  <a:lnTo>
                    <a:pt x="854" y="1762"/>
                  </a:lnTo>
                  <a:lnTo>
                    <a:pt x="865" y="1760"/>
                  </a:lnTo>
                  <a:lnTo>
                    <a:pt x="886" y="1760"/>
                  </a:lnTo>
                  <a:lnTo>
                    <a:pt x="898" y="1759"/>
                  </a:lnTo>
                  <a:lnTo>
                    <a:pt x="907" y="1756"/>
                  </a:lnTo>
                  <a:lnTo>
                    <a:pt x="911" y="1753"/>
                  </a:lnTo>
                  <a:lnTo>
                    <a:pt x="916" y="1750"/>
                  </a:lnTo>
                  <a:lnTo>
                    <a:pt x="918" y="1745"/>
                  </a:lnTo>
                  <a:lnTo>
                    <a:pt x="918" y="1741"/>
                  </a:lnTo>
                  <a:lnTo>
                    <a:pt x="917" y="1726"/>
                  </a:lnTo>
                  <a:lnTo>
                    <a:pt x="916" y="1711"/>
                  </a:lnTo>
                  <a:lnTo>
                    <a:pt x="916" y="1698"/>
                  </a:lnTo>
                  <a:lnTo>
                    <a:pt x="917" y="1692"/>
                  </a:lnTo>
                  <a:lnTo>
                    <a:pt x="920" y="1689"/>
                  </a:lnTo>
                  <a:lnTo>
                    <a:pt x="923" y="1688"/>
                  </a:lnTo>
                  <a:lnTo>
                    <a:pt x="926" y="1688"/>
                  </a:lnTo>
                  <a:lnTo>
                    <a:pt x="930" y="1688"/>
                  </a:lnTo>
                  <a:lnTo>
                    <a:pt x="935" y="1689"/>
                  </a:lnTo>
                  <a:lnTo>
                    <a:pt x="944" y="1692"/>
                  </a:lnTo>
                  <a:lnTo>
                    <a:pt x="951" y="1695"/>
                  </a:lnTo>
                  <a:lnTo>
                    <a:pt x="966" y="1695"/>
                  </a:lnTo>
                  <a:lnTo>
                    <a:pt x="970" y="1695"/>
                  </a:lnTo>
                  <a:lnTo>
                    <a:pt x="975" y="1695"/>
                  </a:lnTo>
                  <a:lnTo>
                    <a:pt x="982" y="1695"/>
                  </a:lnTo>
                  <a:lnTo>
                    <a:pt x="989" y="1695"/>
                  </a:lnTo>
                  <a:lnTo>
                    <a:pt x="995" y="1697"/>
                  </a:lnTo>
                  <a:lnTo>
                    <a:pt x="1001" y="1698"/>
                  </a:lnTo>
                  <a:lnTo>
                    <a:pt x="1007" y="1703"/>
                  </a:lnTo>
                  <a:lnTo>
                    <a:pt x="1009" y="1704"/>
                  </a:lnTo>
                  <a:lnTo>
                    <a:pt x="1016" y="1709"/>
                  </a:lnTo>
                  <a:lnTo>
                    <a:pt x="1022" y="1711"/>
                  </a:lnTo>
                  <a:lnTo>
                    <a:pt x="1028" y="1713"/>
                  </a:lnTo>
                  <a:lnTo>
                    <a:pt x="1034" y="1713"/>
                  </a:lnTo>
                  <a:lnTo>
                    <a:pt x="1043" y="1713"/>
                  </a:lnTo>
                  <a:lnTo>
                    <a:pt x="1047" y="1710"/>
                  </a:lnTo>
                  <a:lnTo>
                    <a:pt x="1050" y="1709"/>
                  </a:lnTo>
                  <a:lnTo>
                    <a:pt x="1053" y="1704"/>
                  </a:lnTo>
                  <a:lnTo>
                    <a:pt x="1054" y="1701"/>
                  </a:lnTo>
                  <a:lnTo>
                    <a:pt x="1056" y="1695"/>
                  </a:lnTo>
                  <a:lnTo>
                    <a:pt x="1056" y="1689"/>
                  </a:lnTo>
                  <a:lnTo>
                    <a:pt x="1057" y="1672"/>
                  </a:lnTo>
                  <a:lnTo>
                    <a:pt x="1059" y="1661"/>
                  </a:lnTo>
                  <a:lnTo>
                    <a:pt x="1062" y="1652"/>
                  </a:lnTo>
                  <a:lnTo>
                    <a:pt x="1066" y="1645"/>
                  </a:lnTo>
                  <a:lnTo>
                    <a:pt x="1071" y="1639"/>
                  </a:lnTo>
                  <a:lnTo>
                    <a:pt x="1077" y="1635"/>
                  </a:lnTo>
                  <a:lnTo>
                    <a:pt x="1084" y="1633"/>
                  </a:lnTo>
                  <a:lnTo>
                    <a:pt x="1090" y="1633"/>
                  </a:lnTo>
                  <a:lnTo>
                    <a:pt x="1096" y="1636"/>
                  </a:lnTo>
                  <a:lnTo>
                    <a:pt x="1097" y="1636"/>
                  </a:lnTo>
                  <a:lnTo>
                    <a:pt x="1103" y="1641"/>
                  </a:lnTo>
                  <a:lnTo>
                    <a:pt x="1107" y="1633"/>
                  </a:lnTo>
                  <a:lnTo>
                    <a:pt x="1112" y="1626"/>
                  </a:lnTo>
                  <a:lnTo>
                    <a:pt x="1116" y="1620"/>
                  </a:lnTo>
                  <a:lnTo>
                    <a:pt x="1122" y="1615"/>
                  </a:lnTo>
                  <a:lnTo>
                    <a:pt x="1128" y="1611"/>
                  </a:lnTo>
                  <a:lnTo>
                    <a:pt x="1134" y="1608"/>
                  </a:lnTo>
                  <a:lnTo>
                    <a:pt x="1140" y="1607"/>
                  </a:lnTo>
                  <a:lnTo>
                    <a:pt x="1146" y="1607"/>
                  </a:lnTo>
                  <a:lnTo>
                    <a:pt x="1150" y="1607"/>
                  </a:lnTo>
                  <a:lnTo>
                    <a:pt x="1156" y="1608"/>
                  </a:lnTo>
                  <a:lnTo>
                    <a:pt x="1162" y="1611"/>
                  </a:lnTo>
                  <a:lnTo>
                    <a:pt x="1173" y="1620"/>
                  </a:lnTo>
                  <a:lnTo>
                    <a:pt x="1196" y="1644"/>
                  </a:lnTo>
                  <a:lnTo>
                    <a:pt x="1208" y="1655"/>
                  </a:lnTo>
                  <a:lnTo>
                    <a:pt x="1215" y="1660"/>
                  </a:lnTo>
                  <a:lnTo>
                    <a:pt x="1223" y="1663"/>
                  </a:lnTo>
                  <a:lnTo>
                    <a:pt x="1227" y="1663"/>
                  </a:lnTo>
                  <a:lnTo>
                    <a:pt x="1258" y="1670"/>
                  </a:lnTo>
                  <a:lnTo>
                    <a:pt x="1273" y="1673"/>
                  </a:lnTo>
                  <a:lnTo>
                    <a:pt x="1285" y="1675"/>
                  </a:lnTo>
                  <a:lnTo>
                    <a:pt x="1292" y="1675"/>
                  </a:lnTo>
                  <a:lnTo>
                    <a:pt x="1296" y="1673"/>
                  </a:lnTo>
                  <a:lnTo>
                    <a:pt x="1301" y="1670"/>
                  </a:lnTo>
                  <a:lnTo>
                    <a:pt x="1304" y="1667"/>
                  </a:lnTo>
                  <a:lnTo>
                    <a:pt x="1308" y="1663"/>
                  </a:lnTo>
                  <a:lnTo>
                    <a:pt x="1313" y="1661"/>
                  </a:lnTo>
                  <a:lnTo>
                    <a:pt x="1322" y="1663"/>
                  </a:lnTo>
                  <a:lnTo>
                    <a:pt x="1330" y="1666"/>
                  </a:lnTo>
                  <a:lnTo>
                    <a:pt x="1341" y="1670"/>
                  </a:lnTo>
                  <a:lnTo>
                    <a:pt x="1350" y="1672"/>
                  </a:lnTo>
                  <a:lnTo>
                    <a:pt x="1357" y="1670"/>
                  </a:lnTo>
                  <a:lnTo>
                    <a:pt x="1361" y="1669"/>
                  </a:lnTo>
                  <a:lnTo>
                    <a:pt x="1366" y="1670"/>
                  </a:lnTo>
                  <a:lnTo>
                    <a:pt x="1369" y="1672"/>
                  </a:lnTo>
                  <a:lnTo>
                    <a:pt x="1375" y="1679"/>
                  </a:lnTo>
                  <a:lnTo>
                    <a:pt x="1381" y="1686"/>
                  </a:lnTo>
                  <a:lnTo>
                    <a:pt x="1384" y="1688"/>
                  </a:lnTo>
                  <a:lnTo>
                    <a:pt x="1387" y="1689"/>
                  </a:lnTo>
                  <a:lnTo>
                    <a:pt x="1388" y="1688"/>
                  </a:lnTo>
                  <a:lnTo>
                    <a:pt x="1391" y="1686"/>
                  </a:lnTo>
                  <a:lnTo>
                    <a:pt x="1397" y="1680"/>
                  </a:lnTo>
                  <a:lnTo>
                    <a:pt x="1403" y="1672"/>
                  </a:lnTo>
                  <a:lnTo>
                    <a:pt x="1406" y="1663"/>
                  </a:lnTo>
                  <a:lnTo>
                    <a:pt x="1407" y="1651"/>
                  </a:lnTo>
                  <a:lnTo>
                    <a:pt x="1409" y="1646"/>
                  </a:lnTo>
                  <a:lnTo>
                    <a:pt x="1410" y="1642"/>
                  </a:lnTo>
                  <a:lnTo>
                    <a:pt x="1413" y="1641"/>
                  </a:lnTo>
                  <a:lnTo>
                    <a:pt x="1421" y="1639"/>
                  </a:lnTo>
                  <a:lnTo>
                    <a:pt x="1424" y="1639"/>
                  </a:lnTo>
                  <a:lnTo>
                    <a:pt x="1428" y="1639"/>
                  </a:lnTo>
                  <a:lnTo>
                    <a:pt x="1431" y="1641"/>
                  </a:lnTo>
                  <a:lnTo>
                    <a:pt x="1437" y="1639"/>
                  </a:lnTo>
                  <a:lnTo>
                    <a:pt x="1441" y="1638"/>
                  </a:lnTo>
                  <a:lnTo>
                    <a:pt x="1444" y="1636"/>
                  </a:lnTo>
                  <a:lnTo>
                    <a:pt x="1446" y="1632"/>
                  </a:lnTo>
                  <a:lnTo>
                    <a:pt x="1447" y="1624"/>
                  </a:lnTo>
                  <a:lnTo>
                    <a:pt x="1447" y="1614"/>
                  </a:lnTo>
                  <a:lnTo>
                    <a:pt x="1443" y="1596"/>
                  </a:lnTo>
                  <a:lnTo>
                    <a:pt x="1441" y="1588"/>
                  </a:lnTo>
                  <a:lnTo>
                    <a:pt x="1441" y="1580"/>
                  </a:lnTo>
                  <a:lnTo>
                    <a:pt x="1441" y="1576"/>
                  </a:lnTo>
                  <a:lnTo>
                    <a:pt x="1443" y="1571"/>
                  </a:lnTo>
                  <a:lnTo>
                    <a:pt x="1449" y="1565"/>
                  </a:lnTo>
                  <a:lnTo>
                    <a:pt x="1455" y="1559"/>
                  </a:lnTo>
                  <a:lnTo>
                    <a:pt x="1463" y="1555"/>
                  </a:lnTo>
                  <a:lnTo>
                    <a:pt x="1471" y="1551"/>
                  </a:lnTo>
                  <a:lnTo>
                    <a:pt x="1478" y="1545"/>
                  </a:lnTo>
                  <a:lnTo>
                    <a:pt x="1483" y="1539"/>
                  </a:lnTo>
                  <a:lnTo>
                    <a:pt x="1484" y="1536"/>
                  </a:lnTo>
                  <a:lnTo>
                    <a:pt x="1484" y="1533"/>
                  </a:lnTo>
                  <a:lnTo>
                    <a:pt x="1486" y="1530"/>
                  </a:lnTo>
                  <a:lnTo>
                    <a:pt x="1487" y="1527"/>
                  </a:lnTo>
                  <a:lnTo>
                    <a:pt x="1490" y="1525"/>
                  </a:lnTo>
                  <a:lnTo>
                    <a:pt x="1494" y="1524"/>
                  </a:lnTo>
                  <a:lnTo>
                    <a:pt x="1505" y="1522"/>
                  </a:lnTo>
                  <a:lnTo>
                    <a:pt x="1517" y="1521"/>
                  </a:lnTo>
                  <a:lnTo>
                    <a:pt x="1521" y="1522"/>
                  </a:lnTo>
                  <a:lnTo>
                    <a:pt x="1525" y="1522"/>
                  </a:lnTo>
                  <a:lnTo>
                    <a:pt x="1543" y="1521"/>
                  </a:lnTo>
                  <a:lnTo>
                    <a:pt x="1550" y="1520"/>
                  </a:lnTo>
                  <a:lnTo>
                    <a:pt x="1555" y="1517"/>
                  </a:lnTo>
                  <a:lnTo>
                    <a:pt x="1562" y="1509"/>
                  </a:lnTo>
                  <a:lnTo>
                    <a:pt x="1571" y="1505"/>
                  </a:lnTo>
                  <a:lnTo>
                    <a:pt x="1579" y="1503"/>
                  </a:lnTo>
                  <a:lnTo>
                    <a:pt x="1586" y="1502"/>
                  </a:lnTo>
                  <a:lnTo>
                    <a:pt x="1593" y="1502"/>
                  </a:lnTo>
                  <a:lnTo>
                    <a:pt x="1601" y="1505"/>
                  </a:lnTo>
                  <a:lnTo>
                    <a:pt x="1607" y="1509"/>
                  </a:lnTo>
                  <a:lnTo>
                    <a:pt x="1611" y="1515"/>
                  </a:lnTo>
                  <a:lnTo>
                    <a:pt x="1613" y="1517"/>
                  </a:lnTo>
                  <a:lnTo>
                    <a:pt x="1614" y="1520"/>
                  </a:lnTo>
                  <a:lnTo>
                    <a:pt x="1615" y="1520"/>
                  </a:lnTo>
                  <a:lnTo>
                    <a:pt x="1620" y="1524"/>
                  </a:lnTo>
                  <a:lnTo>
                    <a:pt x="1624" y="1528"/>
                  </a:lnTo>
                  <a:lnTo>
                    <a:pt x="1638" y="1536"/>
                  </a:lnTo>
                  <a:lnTo>
                    <a:pt x="1664" y="1548"/>
                  </a:lnTo>
                  <a:lnTo>
                    <a:pt x="1673" y="1552"/>
                  </a:lnTo>
                  <a:lnTo>
                    <a:pt x="1679" y="1556"/>
                  </a:lnTo>
                  <a:lnTo>
                    <a:pt x="1683" y="1561"/>
                  </a:lnTo>
                  <a:lnTo>
                    <a:pt x="1686" y="1567"/>
                  </a:lnTo>
                  <a:lnTo>
                    <a:pt x="1686" y="1573"/>
                  </a:lnTo>
                  <a:lnTo>
                    <a:pt x="1686" y="1596"/>
                  </a:lnTo>
                  <a:lnTo>
                    <a:pt x="1686" y="1605"/>
                  </a:lnTo>
                  <a:lnTo>
                    <a:pt x="1694" y="1599"/>
                  </a:lnTo>
                  <a:lnTo>
                    <a:pt x="1701" y="1593"/>
                  </a:lnTo>
                  <a:lnTo>
                    <a:pt x="1710" y="1590"/>
                  </a:lnTo>
                  <a:lnTo>
                    <a:pt x="1717" y="1589"/>
                  </a:lnTo>
                  <a:lnTo>
                    <a:pt x="1723" y="1589"/>
                  </a:lnTo>
                  <a:lnTo>
                    <a:pt x="1729" y="1588"/>
                  </a:lnTo>
                  <a:lnTo>
                    <a:pt x="1739" y="1580"/>
                  </a:lnTo>
                  <a:lnTo>
                    <a:pt x="1750" y="1573"/>
                  </a:lnTo>
                  <a:lnTo>
                    <a:pt x="1760" y="1567"/>
                  </a:lnTo>
                  <a:lnTo>
                    <a:pt x="1766" y="1564"/>
                  </a:lnTo>
                  <a:lnTo>
                    <a:pt x="1773" y="1562"/>
                  </a:lnTo>
                  <a:lnTo>
                    <a:pt x="1776" y="1562"/>
                  </a:lnTo>
                  <a:lnTo>
                    <a:pt x="1787" y="1564"/>
                  </a:lnTo>
                  <a:lnTo>
                    <a:pt x="1796" y="1562"/>
                  </a:lnTo>
                  <a:lnTo>
                    <a:pt x="1799" y="1561"/>
                  </a:lnTo>
                  <a:lnTo>
                    <a:pt x="1803" y="1558"/>
                  </a:lnTo>
                  <a:lnTo>
                    <a:pt x="1806" y="1555"/>
                  </a:lnTo>
                  <a:lnTo>
                    <a:pt x="1809" y="1549"/>
                  </a:lnTo>
                  <a:lnTo>
                    <a:pt x="1810" y="1545"/>
                  </a:lnTo>
                  <a:lnTo>
                    <a:pt x="1812" y="1537"/>
                  </a:lnTo>
                  <a:lnTo>
                    <a:pt x="1806" y="1534"/>
                  </a:lnTo>
                  <a:lnTo>
                    <a:pt x="1799" y="1531"/>
                  </a:lnTo>
                  <a:lnTo>
                    <a:pt x="1790" y="1530"/>
                  </a:lnTo>
                  <a:lnTo>
                    <a:pt x="1782" y="1528"/>
                  </a:lnTo>
                  <a:lnTo>
                    <a:pt x="1773" y="1530"/>
                  </a:lnTo>
                  <a:lnTo>
                    <a:pt x="1768" y="1531"/>
                  </a:lnTo>
                  <a:lnTo>
                    <a:pt x="1763" y="1534"/>
                  </a:lnTo>
                  <a:lnTo>
                    <a:pt x="1760" y="1539"/>
                  </a:lnTo>
                  <a:lnTo>
                    <a:pt x="1757" y="1545"/>
                  </a:lnTo>
                  <a:lnTo>
                    <a:pt x="1754" y="1548"/>
                  </a:lnTo>
                  <a:lnTo>
                    <a:pt x="1750" y="1549"/>
                  </a:lnTo>
                  <a:lnTo>
                    <a:pt x="1744" y="1549"/>
                  </a:lnTo>
                  <a:lnTo>
                    <a:pt x="1738" y="1549"/>
                  </a:lnTo>
                  <a:lnTo>
                    <a:pt x="1734" y="1546"/>
                  </a:lnTo>
                  <a:lnTo>
                    <a:pt x="1729" y="1542"/>
                  </a:lnTo>
                  <a:lnTo>
                    <a:pt x="1729" y="1536"/>
                  </a:lnTo>
                  <a:lnTo>
                    <a:pt x="1728" y="1533"/>
                  </a:lnTo>
                  <a:lnTo>
                    <a:pt x="1726" y="1530"/>
                  </a:lnTo>
                  <a:lnTo>
                    <a:pt x="1722" y="1525"/>
                  </a:lnTo>
                  <a:lnTo>
                    <a:pt x="1714" y="1520"/>
                  </a:lnTo>
                  <a:lnTo>
                    <a:pt x="1707" y="1515"/>
                  </a:lnTo>
                  <a:lnTo>
                    <a:pt x="1691" y="1508"/>
                  </a:lnTo>
                  <a:lnTo>
                    <a:pt x="1685" y="1503"/>
                  </a:lnTo>
                  <a:lnTo>
                    <a:pt x="1682" y="1500"/>
                  </a:lnTo>
                  <a:lnTo>
                    <a:pt x="1683" y="1499"/>
                  </a:lnTo>
                  <a:lnTo>
                    <a:pt x="1685" y="1497"/>
                  </a:lnTo>
                  <a:lnTo>
                    <a:pt x="1691" y="1496"/>
                  </a:lnTo>
                  <a:lnTo>
                    <a:pt x="1704" y="1497"/>
                  </a:lnTo>
                  <a:lnTo>
                    <a:pt x="1712" y="1500"/>
                  </a:lnTo>
                  <a:lnTo>
                    <a:pt x="1717" y="1503"/>
                  </a:lnTo>
                  <a:lnTo>
                    <a:pt x="1726" y="1508"/>
                  </a:lnTo>
                  <a:lnTo>
                    <a:pt x="1732" y="1508"/>
                  </a:lnTo>
                  <a:lnTo>
                    <a:pt x="1739" y="1508"/>
                  </a:lnTo>
                  <a:lnTo>
                    <a:pt x="1748" y="1503"/>
                  </a:lnTo>
                  <a:lnTo>
                    <a:pt x="1756" y="1497"/>
                  </a:lnTo>
                  <a:lnTo>
                    <a:pt x="1765" y="1490"/>
                  </a:lnTo>
                  <a:lnTo>
                    <a:pt x="1772" y="1484"/>
                  </a:lnTo>
                  <a:lnTo>
                    <a:pt x="1779" y="1481"/>
                  </a:lnTo>
                  <a:lnTo>
                    <a:pt x="1788" y="1480"/>
                  </a:lnTo>
                  <a:lnTo>
                    <a:pt x="1794" y="1480"/>
                  </a:lnTo>
                  <a:lnTo>
                    <a:pt x="1802" y="1478"/>
                  </a:lnTo>
                  <a:lnTo>
                    <a:pt x="1807" y="1478"/>
                  </a:lnTo>
                  <a:lnTo>
                    <a:pt x="1810" y="1475"/>
                  </a:lnTo>
                  <a:lnTo>
                    <a:pt x="1813" y="1471"/>
                  </a:lnTo>
                  <a:lnTo>
                    <a:pt x="1812" y="1465"/>
                  </a:lnTo>
                  <a:lnTo>
                    <a:pt x="1809" y="1460"/>
                  </a:lnTo>
                  <a:lnTo>
                    <a:pt x="1804" y="1455"/>
                  </a:lnTo>
                  <a:lnTo>
                    <a:pt x="1799" y="1450"/>
                  </a:lnTo>
                  <a:lnTo>
                    <a:pt x="1785" y="1443"/>
                  </a:lnTo>
                  <a:lnTo>
                    <a:pt x="1779" y="1438"/>
                  </a:lnTo>
                  <a:lnTo>
                    <a:pt x="1776" y="1435"/>
                  </a:lnTo>
                  <a:lnTo>
                    <a:pt x="1771" y="1429"/>
                  </a:lnTo>
                  <a:lnTo>
                    <a:pt x="1760" y="1422"/>
                  </a:lnTo>
                  <a:lnTo>
                    <a:pt x="1747" y="1418"/>
                  </a:lnTo>
                  <a:lnTo>
                    <a:pt x="1739" y="1418"/>
                  </a:lnTo>
                  <a:lnTo>
                    <a:pt x="1732" y="1416"/>
                  </a:lnTo>
                  <a:lnTo>
                    <a:pt x="1723" y="1418"/>
                  </a:lnTo>
                  <a:lnTo>
                    <a:pt x="1713" y="1419"/>
                  </a:lnTo>
                  <a:lnTo>
                    <a:pt x="1706" y="1418"/>
                  </a:lnTo>
                  <a:lnTo>
                    <a:pt x="1698" y="1413"/>
                  </a:lnTo>
                  <a:lnTo>
                    <a:pt x="1686" y="1400"/>
                  </a:lnTo>
                  <a:lnTo>
                    <a:pt x="1681" y="1397"/>
                  </a:lnTo>
                  <a:lnTo>
                    <a:pt x="1675" y="1396"/>
                  </a:lnTo>
                  <a:lnTo>
                    <a:pt x="1667" y="1397"/>
                  </a:lnTo>
                  <a:lnTo>
                    <a:pt x="1660" y="1399"/>
                  </a:lnTo>
                  <a:lnTo>
                    <a:pt x="1652" y="1403"/>
                  </a:lnTo>
                  <a:lnTo>
                    <a:pt x="1647" y="1407"/>
                  </a:lnTo>
                  <a:lnTo>
                    <a:pt x="1639" y="1413"/>
                  </a:lnTo>
                  <a:lnTo>
                    <a:pt x="1635" y="1421"/>
                  </a:lnTo>
                  <a:lnTo>
                    <a:pt x="1632" y="1429"/>
                  </a:lnTo>
                  <a:lnTo>
                    <a:pt x="1630" y="1437"/>
                  </a:lnTo>
                  <a:lnTo>
                    <a:pt x="1629" y="1446"/>
                  </a:lnTo>
                  <a:lnTo>
                    <a:pt x="1627" y="1453"/>
                  </a:lnTo>
                  <a:lnTo>
                    <a:pt x="1623" y="1456"/>
                  </a:lnTo>
                  <a:lnTo>
                    <a:pt x="1618" y="1457"/>
                  </a:lnTo>
                  <a:lnTo>
                    <a:pt x="1615" y="1456"/>
                  </a:lnTo>
                  <a:lnTo>
                    <a:pt x="1613" y="1453"/>
                  </a:lnTo>
                  <a:lnTo>
                    <a:pt x="1613" y="1449"/>
                  </a:lnTo>
                  <a:lnTo>
                    <a:pt x="1614" y="1443"/>
                  </a:lnTo>
                  <a:lnTo>
                    <a:pt x="1615" y="1437"/>
                  </a:lnTo>
                  <a:lnTo>
                    <a:pt x="1615" y="1431"/>
                  </a:lnTo>
                  <a:lnTo>
                    <a:pt x="1614" y="1419"/>
                  </a:lnTo>
                  <a:lnTo>
                    <a:pt x="1613" y="1415"/>
                  </a:lnTo>
                  <a:lnTo>
                    <a:pt x="1614" y="1410"/>
                  </a:lnTo>
                  <a:lnTo>
                    <a:pt x="1615" y="1406"/>
                  </a:lnTo>
                  <a:lnTo>
                    <a:pt x="1623" y="1404"/>
                  </a:lnTo>
                  <a:lnTo>
                    <a:pt x="1629" y="1401"/>
                  </a:lnTo>
                  <a:lnTo>
                    <a:pt x="1632" y="1396"/>
                  </a:lnTo>
                  <a:lnTo>
                    <a:pt x="1632" y="1390"/>
                  </a:lnTo>
                  <a:lnTo>
                    <a:pt x="1630" y="1384"/>
                  </a:lnTo>
                  <a:lnTo>
                    <a:pt x="1624" y="1376"/>
                  </a:lnTo>
                  <a:lnTo>
                    <a:pt x="1617" y="1370"/>
                  </a:lnTo>
                  <a:lnTo>
                    <a:pt x="1607" y="1366"/>
                  </a:lnTo>
                  <a:lnTo>
                    <a:pt x="1593" y="1365"/>
                  </a:lnTo>
                  <a:lnTo>
                    <a:pt x="1587" y="1365"/>
                  </a:lnTo>
                  <a:lnTo>
                    <a:pt x="1576" y="1366"/>
                  </a:lnTo>
                  <a:lnTo>
                    <a:pt x="1565" y="1369"/>
                  </a:lnTo>
                  <a:lnTo>
                    <a:pt x="1558" y="1373"/>
                  </a:lnTo>
                  <a:lnTo>
                    <a:pt x="1552" y="1381"/>
                  </a:lnTo>
                  <a:lnTo>
                    <a:pt x="1549" y="1387"/>
                  </a:lnTo>
                  <a:lnTo>
                    <a:pt x="1546" y="1394"/>
                  </a:lnTo>
                  <a:lnTo>
                    <a:pt x="1548" y="1400"/>
                  </a:lnTo>
                  <a:lnTo>
                    <a:pt x="1549" y="1404"/>
                  </a:lnTo>
                  <a:lnTo>
                    <a:pt x="1550" y="1406"/>
                  </a:lnTo>
                  <a:lnTo>
                    <a:pt x="1550" y="1409"/>
                  </a:lnTo>
                  <a:lnTo>
                    <a:pt x="1549" y="1416"/>
                  </a:lnTo>
                  <a:lnTo>
                    <a:pt x="1545" y="1426"/>
                  </a:lnTo>
                  <a:lnTo>
                    <a:pt x="1537" y="1435"/>
                  </a:lnTo>
                  <a:lnTo>
                    <a:pt x="1530" y="1444"/>
                  </a:lnTo>
                  <a:lnTo>
                    <a:pt x="1523" y="1452"/>
                  </a:lnTo>
                  <a:lnTo>
                    <a:pt x="1514" y="1457"/>
                  </a:lnTo>
                  <a:lnTo>
                    <a:pt x="1508" y="1459"/>
                  </a:lnTo>
                  <a:lnTo>
                    <a:pt x="1505" y="1459"/>
                  </a:lnTo>
                  <a:lnTo>
                    <a:pt x="1503" y="1457"/>
                  </a:lnTo>
                  <a:lnTo>
                    <a:pt x="1502" y="1453"/>
                  </a:lnTo>
                  <a:lnTo>
                    <a:pt x="1502" y="1446"/>
                  </a:lnTo>
                  <a:lnTo>
                    <a:pt x="1503" y="1437"/>
                  </a:lnTo>
                  <a:lnTo>
                    <a:pt x="1506" y="1418"/>
                  </a:lnTo>
                  <a:lnTo>
                    <a:pt x="1508" y="1409"/>
                  </a:lnTo>
                  <a:lnTo>
                    <a:pt x="1509" y="1400"/>
                  </a:lnTo>
                  <a:lnTo>
                    <a:pt x="1506" y="1391"/>
                  </a:lnTo>
                  <a:lnTo>
                    <a:pt x="1505" y="1390"/>
                  </a:lnTo>
                  <a:lnTo>
                    <a:pt x="1503" y="1390"/>
                  </a:lnTo>
                  <a:lnTo>
                    <a:pt x="1496" y="1391"/>
                  </a:lnTo>
                  <a:lnTo>
                    <a:pt x="1489" y="1399"/>
                  </a:lnTo>
                  <a:lnTo>
                    <a:pt x="1477" y="1409"/>
                  </a:lnTo>
                  <a:lnTo>
                    <a:pt x="1463" y="1423"/>
                  </a:lnTo>
                  <a:lnTo>
                    <a:pt x="1425" y="1468"/>
                  </a:lnTo>
                  <a:lnTo>
                    <a:pt x="1418" y="1477"/>
                  </a:lnTo>
                  <a:lnTo>
                    <a:pt x="1409" y="1483"/>
                  </a:lnTo>
                  <a:lnTo>
                    <a:pt x="1403" y="1489"/>
                  </a:lnTo>
                  <a:lnTo>
                    <a:pt x="1395" y="1490"/>
                  </a:lnTo>
                  <a:lnTo>
                    <a:pt x="1394" y="1490"/>
                  </a:lnTo>
                  <a:lnTo>
                    <a:pt x="1390" y="1489"/>
                  </a:lnTo>
                  <a:lnTo>
                    <a:pt x="1387" y="1486"/>
                  </a:lnTo>
                  <a:lnTo>
                    <a:pt x="1385" y="1480"/>
                  </a:lnTo>
                  <a:lnTo>
                    <a:pt x="1387" y="1474"/>
                  </a:lnTo>
                  <a:lnTo>
                    <a:pt x="1388" y="1466"/>
                  </a:lnTo>
                  <a:lnTo>
                    <a:pt x="1393" y="1459"/>
                  </a:lnTo>
                  <a:lnTo>
                    <a:pt x="1400" y="1452"/>
                  </a:lnTo>
                  <a:lnTo>
                    <a:pt x="1409" y="1446"/>
                  </a:lnTo>
                  <a:lnTo>
                    <a:pt x="1418" y="1438"/>
                  </a:lnTo>
                  <a:lnTo>
                    <a:pt x="1425" y="1431"/>
                  </a:lnTo>
                  <a:lnTo>
                    <a:pt x="1431" y="1422"/>
                  </a:lnTo>
                  <a:lnTo>
                    <a:pt x="1435" y="1413"/>
                  </a:lnTo>
                  <a:lnTo>
                    <a:pt x="1440" y="1404"/>
                  </a:lnTo>
                  <a:lnTo>
                    <a:pt x="1444" y="1399"/>
                  </a:lnTo>
                  <a:lnTo>
                    <a:pt x="1449" y="1392"/>
                  </a:lnTo>
                  <a:lnTo>
                    <a:pt x="1452" y="1391"/>
                  </a:lnTo>
                  <a:lnTo>
                    <a:pt x="1455" y="1391"/>
                  </a:lnTo>
                  <a:lnTo>
                    <a:pt x="1460" y="1391"/>
                  </a:lnTo>
                  <a:lnTo>
                    <a:pt x="1465" y="1388"/>
                  </a:lnTo>
                  <a:lnTo>
                    <a:pt x="1466" y="1385"/>
                  </a:lnTo>
                  <a:lnTo>
                    <a:pt x="1466" y="1381"/>
                  </a:lnTo>
                  <a:lnTo>
                    <a:pt x="1465" y="1376"/>
                  </a:lnTo>
                  <a:lnTo>
                    <a:pt x="1460" y="1370"/>
                  </a:lnTo>
                  <a:lnTo>
                    <a:pt x="1455" y="1367"/>
                  </a:lnTo>
                  <a:lnTo>
                    <a:pt x="1446" y="1365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43" name="Freeform: Shape 326">
              <a:extLst>
                <a:ext uri="{FF2B5EF4-FFF2-40B4-BE49-F238E27FC236}">
                  <a16:creationId xmlns:a16="http://schemas.microsoft.com/office/drawing/2014/main" id="{1660844A-0199-CA4B-B3CF-F710420277B3}"/>
                </a:ext>
              </a:extLst>
            </p:cNvPr>
            <p:cNvSpPr/>
            <p:nvPr/>
          </p:nvSpPr>
          <p:spPr>
            <a:xfrm>
              <a:off x="4863960" y="480240"/>
              <a:ext cx="237240" cy="75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60" h="211">
                  <a:moveTo>
                    <a:pt x="134" y="0"/>
                  </a:moveTo>
                  <a:lnTo>
                    <a:pt x="134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0" y="2"/>
                  </a:lnTo>
                  <a:lnTo>
                    <a:pt x="128" y="3"/>
                  </a:lnTo>
                  <a:lnTo>
                    <a:pt x="133" y="12"/>
                  </a:lnTo>
                  <a:lnTo>
                    <a:pt x="137" y="21"/>
                  </a:lnTo>
                  <a:lnTo>
                    <a:pt x="139" y="27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4" y="34"/>
                  </a:lnTo>
                  <a:lnTo>
                    <a:pt x="130" y="34"/>
                  </a:lnTo>
                  <a:lnTo>
                    <a:pt x="130" y="34"/>
                  </a:lnTo>
                  <a:lnTo>
                    <a:pt x="125" y="34"/>
                  </a:lnTo>
                  <a:lnTo>
                    <a:pt x="120" y="33"/>
                  </a:lnTo>
                  <a:lnTo>
                    <a:pt x="106" y="27"/>
                  </a:lnTo>
                  <a:lnTo>
                    <a:pt x="94" y="21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84" y="16"/>
                  </a:lnTo>
                  <a:lnTo>
                    <a:pt x="84" y="16"/>
                  </a:lnTo>
                  <a:lnTo>
                    <a:pt x="81" y="18"/>
                  </a:lnTo>
                  <a:lnTo>
                    <a:pt x="81" y="21"/>
                  </a:lnTo>
                  <a:lnTo>
                    <a:pt x="84" y="31"/>
                  </a:lnTo>
                  <a:lnTo>
                    <a:pt x="87" y="44"/>
                  </a:lnTo>
                  <a:lnTo>
                    <a:pt x="89" y="50"/>
                  </a:lnTo>
                  <a:lnTo>
                    <a:pt x="87" y="56"/>
                  </a:lnTo>
                  <a:lnTo>
                    <a:pt x="87" y="56"/>
                  </a:lnTo>
                  <a:lnTo>
                    <a:pt x="86" y="58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0" y="56"/>
                  </a:lnTo>
                  <a:lnTo>
                    <a:pt x="75" y="52"/>
                  </a:lnTo>
                  <a:lnTo>
                    <a:pt x="63" y="39"/>
                  </a:lnTo>
                  <a:lnTo>
                    <a:pt x="56" y="31"/>
                  </a:lnTo>
                  <a:lnTo>
                    <a:pt x="49" y="25"/>
                  </a:lnTo>
                  <a:lnTo>
                    <a:pt x="41" y="21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26" y="19"/>
                  </a:lnTo>
                  <a:lnTo>
                    <a:pt x="22" y="22"/>
                  </a:lnTo>
                  <a:lnTo>
                    <a:pt x="19" y="27"/>
                  </a:lnTo>
                  <a:lnTo>
                    <a:pt x="16" y="31"/>
                  </a:lnTo>
                  <a:lnTo>
                    <a:pt x="12" y="40"/>
                  </a:lnTo>
                  <a:lnTo>
                    <a:pt x="9" y="43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0" y="46"/>
                  </a:lnTo>
                  <a:lnTo>
                    <a:pt x="2" y="49"/>
                  </a:lnTo>
                  <a:lnTo>
                    <a:pt x="4" y="53"/>
                  </a:lnTo>
                  <a:lnTo>
                    <a:pt x="10" y="58"/>
                  </a:lnTo>
                  <a:lnTo>
                    <a:pt x="26" y="66"/>
                  </a:lnTo>
                  <a:lnTo>
                    <a:pt x="40" y="77"/>
                  </a:lnTo>
                  <a:lnTo>
                    <a:pt x="40" y="77"/>
                  </a:lnTo>
                  <a:lnTo>
                    <a:pt x="43" y="80"/>
                  </a:lnTo>
                  <a:lnTo>
                    <a:pt x="43" y="83"/>
                  </a:lnTo>
                  <a:lnTo>
                    <a:pt x="40" y="86"/>
                  </a:lnTo>
                  <a:lnTo>
                    <a:pt x="35" y="87"/>
                  </a:lnTo>
                  <a:lnTo>
                    <a:pt x="31" y="90"/>
                  </a:lnTo>
                  <a:lnTo>
                    <a:pt x="29" y="93"/>
                  </a:lnTo>
                  <a:lnTo>
                    <a:pt x="29" y="98"/>
                  </a:lnTo>
                  <a:lnTo>
                    <a:pt x="33" y="103"/>
                  </a:lnTo>
                  <a:lnTo>
                    <a:pt x="33" y="103"/>
                  </a:lnTo>
                  <a:lnTo>
                    <a:pt x="38" y="108"/>
                  </a:lnTo>
                  <a:lnTo>
                    <a:pt x="46" y="112"/>
                  </a:lnTo>
                  <a:lnTo>
                    <a:pt x="55" y="115"/>
                  </a:lnTo>
                  <a:lnTo>
                    <a:pt x="63" y="118"/>
                  </a:lnTo>
                  <a:lnTo>
                    <a:pt x="86" y="121"/>
                  </a:lnTo>
                  <a:lnTo>
                    <a:pt x="109" y="123"/>
                  </a:lnTo>
                  <a:lnTo>
                    <a:pt x="109" y="123"/>
                  </a:lnTo>
                  <a:lnTo>
                    <a:pt x="133" y="123"/>
                  </a:lnTo>
                  <a:lnTo>
                    <a:pt x="155" y="120"/>
                  </a:lnTo>
                  <a:lnTo>
                    <a:pt x="201" y="115"/>
                  </a:lnTo>
                  <a:lnTo>
                    <a:pt x="201" y="115"/>
                  </a:lnTo>
                  <a:lnTo>
                    <a:pt x="241" y="111"/>
                  </a:lnTo>
                  <a:lnTo>
                    <a:pt x="258" y="109"/>
                  </a:lnTo>
                  <a:lnTo>
                    <a:pt x="273" y="108"/>
                  </a:lnTo>
                  <a:lnTo>
                    <a:pt x="273" y="108"/>
                  </a:lnTo>
                  <a:lnTo>
                    <a:pt x="282" y="109"/>
                  </a:lnTo>
                  <a:lnTo>
                    <a:pt x="289" y="111"/>
                  </a:lnTo>
                  <a:lnTo>
                    <a:pt x="289" y="111"/>
                  </a:lnTo>
                  <a:lnTo>
                    <a:pt x="291" y="114"/>
                  </a:lnTo>
                  <a:lnTo>
                    <a:pt x="289" y="117"/>
                  </a:lnTo>
                  <a:lnTo>
                    <a:pt x="283" y="118"/>
                  </a:lnTo>
                  <a:lnTo>
                    <a:pt x="275" y="121"/>
                  </a:lnTo>
                  <a:lnTo>
                    <a:pt x="251" y="127"/>
                  </a:lnTo>
                  <a:lnTo>
                    <a:pt x="222" y="134"/>
                  </a:lnTo>
                  <a:lnTo>
                    <a:pt x="192" y="140"/>
                  </a:lnTo>
                  <a:lnTo>
                    <a:pt x="165" y="146"/>
                  </a:lnTo>
                  <a:lnTo>
                    <a:pt x="155" y="151"/>
                  </a:lnTo>
                  <a:lnTo>
                    <a:pt x="146" y="154"/>
                  </a:lnTo>
                  <a:lnTo>
                    <a:pt x="142" y="157"/>
                  </a:lnTo>
                  <a:lnTo>
                    <a:pt x="142" y="160"/>
                  </a:lnTo>
                  <a:lnTo>
                    <a:pt x="142" y="161"/>
                  </a:lnTo>
                  <a:lnTo>
                    <a:pt x="142" y="161"/>
                  </a:lnTo>
                  <a:lnTo>
                    <a:pt x="143" y="164"/>
                  </a:lnTo>
                  <a:lnTo>
                    <a:pt x="148" y="165"/>
                  </a:lnTo>
                  <a:lnTo>
                    <a:pt x="159" y="171"/>
                  </a:lnTo>
                  <a:lnTo>
                    <a:pt x="176" y="176"/>
                  </a:lnTo>
                  <a:lnTo>
                    <a:pt x="195" y="179"/>
                  </a:lnTo>
                  <a:lnTo>
                    <a:pt x="238" y="185"/>
                  </a:lnTo>
                  <a:lnTo>
                    <a:pt x="260" y="186"/>
                  </a:lnTo>
                  <a:lnTo>
                    <a:pt x="278" y="188"/>
                  </a:lnTo>
                  <a:lnTo>
                    <a:pt x="278" y="188"/>
                  </a:lnTo>
                  <a:lnTo>
                    <a:pt x="298" y="186"/>
                  </a:lnTo>
                  <a:lnTo>
                    <a:pt x="304" y="185"/>
                  </a:lnTo>
                  <a:lnTo>
                    <a:pt x="307" y="183"/>
                  </a:lnTo>
                  <a:lnTo>
                    <a:pt x="307" y="183"/>
                  </a:lnTo>
                  <a:lnTo>
                    <a:pt x="310" y="180"/>
                  </a:lnTo>
                  <a:lnTo>
                    <a:pt x="313" y="180"/>
                  </a:lnTo>
                  <a:lnTo>
                    <a:pt x="313" y="180"/>
                  </a:lnTo>
                  <a:lnTo>
                    <a:pt x="319" y="182"/>
                  </a:lnTo>
                  <a:lnTo>
                    <a:pt x="325" y="185"/>
                  </a:lnTo>
                  <a:lnTo>
                    <a:pt x="341" y="195"/>
                  </a:lnTo>
                  <a:lnTo>
                    <a:pt x="351" y="199"/>
                  </a:lnTo>
                  <a:lnTo>
                    <a:pt x="363" y="205"/>
                  </a:lnTo>
                  <a:lnTo>
                    <a:pt x="377" y="208"/>
                  </a:lnTo>
                  <a:lnTo>
                    <a:pt x="391" y="211"/>
                  </a:lnTo>
                  <a:lnTo>
                    <a:pt x="391" y="211"/>
                  </a:lnTo>
                  <a:lnTo>
                    <a:pt x="402" y="211"/>
                  </a:lnTo>
                  <a:lnTo>
                    <a:pt x="402" y="211"/>
                  </a:lnTo>
                  <a:lnTo>
                    <a:pt x="413" y="210"/>
                  </a:lnTo>
                  <a:lnTo>
                    <a:pt x="424" y="208"/>
                  </a:lnTo>
                  <a:lnTo>
                    <a:pt x="431" y="205"/>
                  </a:lnTo>
                  <a:lnTo>
                    <a:pt x="438" y="201"/>
                  </a:lnTo>
                  <a:lnTo>
                    <a:pt x="452" y="194"/>
                  </a:lnTo>
                  <a:lnTo>
                    <a:pt x="461" y="192"/>
                  </a:lnTo>
                  <a:lnTo>
                    <a:pt x="471" y="191"/>
                  </a:lnTo>
                  <a:lnTo>
                    <a:pt x="471" y="191"/>
                  </a:lnTo>
                  <a:lnTo>
                    <a:pt x="486" y="189"/>
                  </a:lnTo>
                  <a:lnTo>
                    <a:pt x="501" y="186"/>
                  </a:lnTo>
                  <a:lnTo>
                    <a:pt x="515" y="183"/>
                  </a:lnTo>
                  <a:lnTo>
                    <a:pt x="530" y="177"/>
                  </a:lnTo>
                  <a:lnTo>
                    <a:pt x="542" y="173"/>
                  </a:lnTo>
                  <a:lnTo>
                    <a:pt x="552" y="165"/>
                  </a:lnTo>
                  <a:lnTo>
                    <a:pt x="560" y="158"/>
                  </a:lnTo>
                  <a:lnTo>
                    <a:pt x="561" y="155"/>
                  </a:lnTo>
                  <a:lnTo>
                    <a:pt x="563" y="151"/>
                  </a:lnTo>
                  <a:lnTo>
                    <a:pt x="563" y="151"/>
                  </a:lnTo>
                  <a:lnTo>
                    <a:pt x="564" y="148"/>
                  </a:lnTo>
                  <a:lnTo>
                    <a:pt x="567" y="143"/>
                  </a:lnTo>
                  <a:lnTo>
                    <a:pt x="579" y="134"/>
                  </a:lnTo>
                  <a:lnTo>
                    <a:pt x="614" y="117"/>
                  </a:lnTo>
                  <a:lnTo>
                    <a:pt x="633" y="106"/>
                  </a:lnTo>
                  <a:lnTo>
                    <a:pt x="648" y="96"/>
                  </a:lnTo>
                  <a:lnTo>
                    <a:pt x="654" y="90"/>
                  </a:lnTo>
                  <a:lnTo>
                    <a:pt x="658" y="84"/>
                  </a:lnTo>
                  <a:lnTo>
                    <a:pt x="660" y="78"/>
                  </a:lnTo>
                  <a:lnTo>
                    <a:pt x="660" y="71"/>
                  </a:lnTo>
                  <a:lnTo>
                    <a:pt x="660" y="71"/>
                  </a:lnTo>
                  <a:lnTo>
                    <a:pt x="657" y="65"/>
                  </a:lnTo>
                  <a:lnTo>
                    <a:pt x="651" y="61"/>
                  </a:lnTo>
                  <a:lnTo>
                    <a:pt x="644" y="58"/>
                  </a:lnTo>
                  <a:lnTo>
                    <a:pt x="636" y="55"/>
                  </a:lnTo>
                  <a:lnTo>
                    <a:pt x="616" y="52"/>
                  </a:lnTo>
                  <a:lnTo>
                    <a:pt x="594" y="52"/>
                  </a:lnTo>
                  <a:lnTo>
                    <a:pt x="594" y="52"/>
                  </a:lnTo>
                  <a:lnTo>
                    <a:pt x="577" y="52"/>
                  </a:lnTo>
                  <a:lnTo>
                    <a:pt x="577" y="52"/>
                  </a:lnTo>
                  <a:lnTo>
                    <a:pt x="563" y="52"/>
                  </a:lnTo>
                  <a:lnTo>
                    <a:pt x="563" y="52"/>
                  </a:lnTo>
                  <a:lnTo>
                    <a:pt x="537" y="50"/>
                  </a:lnTo>
                  <a:lnTo>
                    <a:pt x="529" y="49"/>
                  </a:lnTo>
                  <a:lnTo>
                    <a:pt x="520" y="46"/>
                  </a:lnTo>
                  <a:lnTo>
                    <a:pt x="520" y="46"/>
                  </a:lnTo>
                  <a:lnTo>
                    <a:pt x="503" y="40"/>
                  </a:lnTo>
                  <a:lnTo>
                    <a:pt x="483" y="33"/>
                  </a:lnTo>
                  <a:lnTo>
                    <a:pt x="461" y="28"/>
                  </a:lnTo>
                  <a:lnTo>
                    <a:pt x="450" y="27"/>
                  </a:lnTo>
                  <a:lnTo>
                    <a:pt x="441" y="25"/>
                  </a:lnTo>
                  <a:lnTo>
                    <a:pt x="441" y="25"/>
                  </a:lnTo>
                  <a:lnTo>
                    <a:pt x="433" y="27"/>
                  </a:lnTo>
                  <a:lnTo>
                    <a:pt x="425" y="28"/>
                  </a:lnTo>
                  <a:lnTo>
                    <a:pt x="419" y="31"/>
                  </a:lnTo>
                  <a:lnTo>
                    <a:pt x="415" y="35"/>
                  </a:lnTo>
                  <a:lnTo>
                    <a:pt x="415" y="35"/>
                  </a:lnTo>
                  <a:lnTo>
                    <a:pt x="409" y="46"/>
                  </a:lnTo>
                  <a:lnTo>
                    <a:pt x="402" y="53"/>
                  </a:lnTo>
                  <a:lnTo>
                    <a:pt x="394" y="58"/>
                  </a:lnTo>
                  <a:lnTo>
                    <a:pt x="387" y="59"/>
                  </a:lnTo>
                  <a:lnTo>
                    <a:pt x="387" y="59"/>
                  </a:lnTo>
                  <a:lnTo>
                    <a:pt x="381" y="58"/>
                  </a:lnTo>
                  <a:lnTo>
                    <a:pt x="377" y="55"/>
                  </a:lnTo>
                  <a:lnTo>
                    <a:pt x="377" y="55"/>
                  </a:lnTo>
                  <a:lnTo>
                    <a:pt x="374" y="50"/>
                  </a:lnTo>
                  <a:lnTo>
                    <a:pt x="372" y="43"/>
                  </a:lnTo>
                  <a:lnTo>
                    <a:pt x="371" y="27"/>
                  </a:lnTo>
                  <a:lnTo>
                    <a:pt x="368" y="19"/>
                  </a:lnTo>
                  <a:lnTo>
                    <a:pt x="365" y="13"/>
                  </a:lnTo>
                  <a:lnTo>
                    <a:pt x="362" y="10"/>
                  </a:lnTo>
                  <a:lnTo>
                    <a:pt x="359" y="9"/>
                  </a:lnTo>
                  <a:lnTo>
                    <a:pt x="354" y="8"/>
                  </a:lnTo>
                  <a:lnTo>
                    <a:pt x="350" y="6"/>
                  </a:lnTo>
                  <a:lnTo>
                    <a:pt x="350" y="6"/>
                  </a:lnTo>
                  <a:lnTo>
                    <a:pt x="343" y="8"/>
                  </a:lnTo>
                  <a:lnTo>
                    <a:pt x="335" y="9"/>
                  </a:lnTo>
                  <a:lnTo>
                    <a:pt x="335" y="9"/>
                  </a:lnTo>
                  <a:lnTo>
                    <a:pt x="328" y="12"/>
                  </a:lnTo>
                  <a:lnTo>
                    <a:pt x="322" y="16"/>
                  </a:lnTo>
                  <a:lnTo>
                    <a:pt x="319" y="21"/>
                  </a:lnTo>
                  <a:lnTo>
                    <a:pt x="316" y="25"/>
                  </a:lnTo>
                  <a:lnTo>
                    <a:pt x="314" y="30"/>
                  </a:lnTo>
                  <a:lnTo>
                    <a:pt x="314" y="35"/>
                  </a:lnTo>
                  <a:lnTo>
                    <a:pt x="316" y="46"/>
                  </a:lnTo>
                  <a:lnTo>
                    <a:pt x="323" y="66"/>
                  </a:lnTo>
                  <a:lnTo>
                    <a:pt x="325" y="74"/>
                  </a:lnTo>
                  <a:lnTo>
                    <a:pt x="325" y="77"/>
                  </a:lnTo>
                  <a:lnTo>
                    <a:pt x="323" y="78"/>
                  </a:lnTo>
                  <a:lnTo>
                    <a:pt x="323" y="78"/>
                  </a:lnTo>
                  <a:lnTo>
                    <a:pt x="320" y="78"/>
                  </a:lnTo>
                  <a:lnTo>
                    <a:pt x="317" y="80"/>
                  </a:lnTo>
                  <a:lnTo>
                    <a:pt x="317" y="80"/>
                  </a:lnTo>
                  <a:lnTo>
                    <a:pt x="310" y="78"/>
                  </a:lnTo>
                  <a:lnTo>
                    <a:pt x="303" y="77"/>
                  </a:lnTo>
                  <a:lnTo>
                    <a:pt x="295" y="74"/>
                  </a:lnTo>
                  <a:lnTo>
                    <a:pt x="286" y="69"/>
                  </a:lnTo>
                  <a:lnTo>
                    <a:pt x="279" y="65"/>
                  </a:lnTo>
                  <a:lnTo>
                    <a:pt x="273" y="59"/>
                  </a:lnTo>
                  <a:lnTo>
                    <a:pt x="269" y="53"/>
                  </a:lnTo>
                  <a:lnTo>
                    <a:pt x="267" y="46"/>
                  </a:lnTo>
                  <a:lnTo>
                    <a:pt x="267" y="46"/>
                  </a:lnTo>
                  <a:lnTo>
                    <a:pt x="266" y="44"/>
                  </a:lnTo>
                  <a:lnTo>
                    <a:pt x="264" y="42"/>
                  </a:lnTo>
                  <a:lnTo>
                    <a:pt x="263" y="42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1" y="43"/>
                  </a:lnTo>
                  <a:lnTo>
                    <a:pt x="241" y="46"/>
                  </a:lnTo>
                  <a:lnTo>
                    <a:pt x="241" y="46"/>
                  </a:lnTo>
                  <a:lnTo>
                    <a:pt x="229" y="50"/>
                  </a:lnTo>
                  <a:lnTo>
                    <a:pt x="220" y="52"/>
                  </a:lnTo>
                  <a:lnTo>
                    <a:pt x="220" y="52"/>
                  </a:lnTo>
                  <a:lnTo>
                    <a:pt x="215" y="52"/>
                  </a:lnTo>
                  <a:lnTo>
                    <a:pt x="213" y="50"/>
                  </a:lnTo>
                  <a:lnTo>
                    <a:pt x="211" y="47"/>
                  </a:lnTo>
                  <a:lnTo>
                    <a:pt x="210" y="43"/>
                  </a:lnTo>
                  <a:lnTo>
                    <a:pt x="210" y="43"/>
                  </a:lnTo>
                  <a:lnTo>
                    <a:pt x="207" y="39"/>
                  </a:lnTo>
                  <a:lnTo>
                    <a:pt x="205" y="34"/>
                  </a:lnTo>
                  <a:lnTo>
                    <a:pt x="196" y="25"/>
                  </a:lnTo>
                  <a:lnTo>
                    <a:pt x="186" y="18"/>
                  </a:lnTo>
                  <a:lnTo>
                    <a:pt x="176" y="12"/>
                  </a:lnTo>
                  <a:lnTo>
                    <a:pt x="162" y="6"/>
                  </a:lnTo>
                  <a:lnTo>
                    <a:pt x="152" y="3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44" name="Freeform: Shape 327">
              <a:extLst>
                <a:ext uri="{FF2B5EF4-FFF2-40B4-BE49-F238E27FC236}">
                  <a16:creationId xmlns:a16="http://schemas.microsoft.com/office/drawing/2014/main" id="{6B0860C9-68CA-BE42-A885-B661B7711AE8}"/>
                </a:ext>
              </a:extLst>
            </p:cNvPr>
            <p:cNvSpPr/>
            <p:nvPr/>
          </p:nvSpPr>
          <p:spPr>
            <a:xfrm>
              <a:off x="4691160" y="505079"/>
              <a:ext cx="344520" cy="195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58" h="545">
                  <a:moveTo>
                    <a:pt x="369" y="0"/>
                  </a:moveTo>
                  <a:lnTo>
                    <a:pt x="369" y="0"/>
                  </a:lnTo>
                  <a:lnTo>
                    <a:pt x="364" y="2"/>
                  </a:lnTo>
                  <a:lnTo>
                    <a:pt x="363" y="5"/>
                  </a:lnTo>
                  <a:lnTo>
                    <a:pt x="361" y="17"/>
                  </a:lnTo>
                  <a:lnTo>
                    <a:pt x="361" y="23"/>
                  </a:lnTo>
                  <a:lnTo>
                    <a:pt x="360" y="29"/>
                  </a:lnTo>
                  <a:lnTo>
                    <a:pt x="358" y="33"/>
                  </a:lnTo>
                  <a:lnTo>
                    <a:pt x="354" y="36"/>
                  </a:lnTo>
                  <a:lnTo>
                    <a:pt x="354" y="36"/>
                  </a:lnTo>
                  <a:lnTo>
                    <a:pt x="348" y="37"/>
                  </a:lnTo>
                  <a:lnTo>
                    <a:pt x="344" y="40"/>
                  </a:lnTo>
                  <a:lnTo>
                    <a:pt x="338" y="43"/>
                  </a:lnTo>
                  <a:lnTo>
                    <a:pt x="335" y="48"/>
                  </a:lnTo>
                  <a:lnTo>
                    <a:pt x="333" y="52"/>
                  </a:lnTo>
                  <a:lnTo>
                    <a:pt x="333" y="57"/>
                  </a:lnTo>
                  <a:lnTo>
                    <a:pt x="338" y="63"/>
                  </a:lnTo>
                  <a:lnTo>
                    <a:pt x="345" y="68"/>
                  </a:lnTo>
                  <a:lnTo>
                    <a:pt x="345" y="68"/>
                  </a:lnTo>
                  <a:lnTo>
                    <a:pt x="348" y="71"/>
                  </a:lnTo>
                  <a:lnTo>
                    <a:pt x="352" y="77"/>
                  </a:lnTo>
                  <a:lnTo>
                    <a:pt x="361" y="89"/>
                  </a:lnTo>
                  <a:lnTo>
                    <a:pt x="369" y="105"/>
                  </a:lnTo>
                  <a:lnTo>
                    <a:pt x="376" y="123"/>
                  </a:lnTo>
                  <a:lnTo>
                    <a:pt x="382" y="139"/>
                  </a:lnTo>
                  <a:lnTo>
                    <a:pt x="386" y="155"/>
                  </a:lnTo>
                  <a:lnTo>
                    <a:pt x="388" y="167"/>
                  </a:lnTo>
                  <a:lnTo>
                    <a:pt x="388" y="175"/>
                  </a:lnTo>
                  <a:lnTo>
                    <a:pt x="388" y="175"/>
                  </a:lnTo>
                  <a:lnTo>
                    <a:pt x="388" y="176"/>
                  </a:lnTo>
                  <a:lnTo>
                    <a:pt x="386" y="176"/>
                  </a:lnTo>
                  <a:lnTo>
                    <a:pt x="386" y="176"/>
                  </a:lnTo>
                  <a:lnTo>
                    <a:pt x="379" y="173"/>
                  </a:lnTo>
                  <a:lnTo>
                    <a:pt x="369" y="166"/>
                  </a:lnTo>
                  <a:lnTo>
                    <a:pt x="357" y="155"/>
                  </a:lnTo>
                  <a:lnTo>
                    <a:pt x="345" y="142"/>
                  </a:lnTo>
                  <a:lnTo>
                    <a:pt x="332" y="128"/>
                  </a:lnTo>
                  <a:lnTo>
                    <a:pt x="321" y="113"/>
                  </a:lnTo>
                  <a:lnTo>
                    <a:pt x="314" y="98"/>
                  </a:lnTo>
                  <a:lnTo>
                    <a:pt x="311" y="92"/>
                  </a:lnTo>
                  <a:lnTo>
                    <a:pt x="310" y="86"/>
                  </a:lnTo>
                  <a:lnTo>
                    <a:pt x="310" y="86"/>
                  </a:lnTo>
                  <a:lnTo>
                    <a:pt x="308" y="77"/>
                  </a:lnTo>
                  <a:lnTo>
                    <a:pt x="305" y="68"/>
                  </a:lnTo>
                  <a:lnTo>
                    <a:pt x="301" y="61"/>
                  </a:lnTo>
                  <a:lnTo>
                    <a:pt x="296" y="54"/>
                  </a:lnTo>
                  <a:lnTo>
                    <a:pt x="291" y="48"/>
                  </a:lnTo>
                  <a:lnTo>
                    <a:pt x="285" y="45"/>
                  </a:lnTo>
                  <a:lnTo>
                    <a:pt x="279" y="42"/>
                  </a:lnTo>
                  <a:lnTo>
                    <a:pt x="273" y="40"/>
                  </a:lnTo>
                  <a:lnTo>
                    <a:pt x="273" y="40"/>
                  </a:lnTo>
                  <a:lnTo>
                    <a:pt x="270" y="40"/>
                  </a:lnTo>
                  <a:lnTo>
                    <a:pt x="267" y="43"/>
                  </a:lnTo>
                  <a:lnTo>
                    <a:pt x="264" y="45"/>
                  </a:lnTo>
                  <a:lnTo>
                    <a:pt x="261" y="49"/>
                  </a:lnTo>
                  <a:lnTo>
                    <a:pt x="261" y="49"/>
                  </a:lnTo>
                  <a:lnTo>
                    <a:pt x="258" y="58"/>
                  </a:lnTo>
                  <a:lnTo>
                    <a:pt x="252" y="65"/>
                  </a:lnTo>
                  <a:lnTo>
                    <a:pt x="240" y="77"/>
                  </a:lnTo>
                  <a:lnTo>
                    <a:pt x="236" y="83"/>
                  </a:lnTo>
                  <a:lnTo>
                    <a:pt x="233" y="91"/>
                  </a:lnTo>
                  <a:lnTo>
                    <a:pt x="231" y="98"/>
                  </a:lnTo>
                  <a:lnTo>
                    <a:pt x="233" y="105"/>
                  </a:lnTo>
                  <a:lnTo>
                    <a:pt x="233" y="105"/>
                  </a:lnTo>
                  <a:lnTo>
                    <a:pt x="234" y="111"/>
                  </a:lnTo>
                  <a:lnTo>
                    <a:pt x="234" y="116"/>
                  </a:lnTo>
                  <a:lnTo>
                    <a:pt x="234" y="120"/>
                  </a:lnTo>
                  <a:lnTo>
                    <a:pt x="233" y="123"/>
                  </a:lnTo>
                  <a:lnTo>
                    <a:pt x="228" y="128"/>
                  </a:lnTo>
                  <a:lnTo>
                    <a:pt x="223" y="129"/>
                  </a:lnTo>
                  <a:lnTo>
                    <a:pt x="223" y="129"/>
                  </a:lnTo>
                  <a:lnTo>
                    <a:pt x="220" y="128"/>
                  </a:lnTo>
                  <a:lnTo>
                    <a:pt x="217" y="126"/>
                  </a:lnTo>
                  <a:lnTo>
                    <a:pt x="215" y="123"/>
                  </a:lnTo>
                  <a:lnTo>
                    <a:pt x="215" y="119"/>
                  </a:lnTo>
                  <a:lnTo>
                    <a:pt x="215" y="119"/>
                  </a:lnTo>
                  <a:lnTo>
                    <a:pt x="212" y="111"/>
                  </a:lnTo>
                  <a:lnTo>
                    <a:pt x="208" y="104"/>
                  </a:lnTo>
                  <a:lnTo>
                    <a:pt x="202" y="96"/>
                  </a:lnTo>
                  <a:lnTo>
                    <a:pt x="193" y="91"/>
                  </a:lnTo>
                  <a:lnTo>
                    <a:pt x="184" y="85"/>
                  </a:lnTo>
                  <a:lnTo>
                    <a:pt x="175" y="80"/>
                  </a:lnTo>
                  <a:lnTo>
                    <a:pt x="168" y="77"/>
                  </a:lnTo>
                  <a:lnTo>
                    <a:pt x="162" y="76"/>
                  </a:lnTo>
                  <a:lnTo>
                    <a:pt x="162" y="76"/>
                  </a:lnTo>
                  <a:lnTo>
                    <a:pt x="159" y="76"/>
                  </a:lnTo>
                  <a:lnTo>
                    <a:pt x="162" y="73"/>
                  </a:lnTo>
                  <a:lnTo>
                    <a:pt x="177" y="68"/>
                  </a:lnTo>
                  <a:lnTo>
                    <a:pt x="200" y="63"/>
                  </a:lnTo>
                  <a:lnTo>
                    <a:pt x="221" y="54"/>
                  </a:lnTo>
                  <a:lnTo>
                    <a:pt x="221" y="54"/>
                  </a:lnTo>
                  <a:lnTo>
                    <a:pt x="226" y="51"/>
                  </a:lnTo>
                  <a:lnTo>
                    <a:pt x="227" y="48"/>
                  </a:lnTo>
                  <a:lnTo>
                    <a:pt x="227" y="45"/>
                  </a:lnTo>
                  <a:lnTo>
                    <a:pt x="224" y="42"/>
                  </a:lnTo>
                  <a:lnTo>
                    <a:pt x="220" y="39"/>
                  </a:lnTo>
                  <a:lnTo>
                    <a:pt x="214" y="37"/>
                  </a:lnTo>
                  <a:lnTo>
                    <a:pt x="206" y="36"/>
                  </a:lnTo>
                  <a:lnTo>
                    <a:pt x="199" y="36"/>
                  </a:lnTo>
                  <a:lnTo>
                    <a:pt x="199" y="36"/>
                  </a:lnTo>
                  <a:lnTo>
                    <a:pt x="189" y="36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72" y="43"/>
                  </a:lnTo>
                  <a:lnTo>
                    <a:pt x="163" y="45"/>
                  </a:lnTo>
                  <a:lnTo>
                    <a:pt x="163" y="45"/>
                  </a:lnTo>
                  <a:lnTo>
                    <a:pt x="150" y="43"/>
                  </a:lnTo>
                  <a:lnTo>
                    <a:pt x="150" y="43"/>
                  </a:lnTo>
                  <a:lnTo>
                    <a:pt x="137" y="42"/>
                  </a:lnTo>
                  <a:lnTo>
                    <a:pt x="137" y="42"/>
                  </a:lnTo>
                  <a:lnTo>
                    <a:pt x="132" y="42"/>
                  </a:lnTo>
                  <a:lnTo>
                    <a:pt x="128" y="43"/>
                  </a:lnTo>
                  <a:lnTo>
                    <a:pt x="124" y="46"/>
                  </a:lnTo>
                  <a:lnTo>
                    <a:pt x="121" y="49"/>
                  </a:lnTo>
                  <a:lnTo>
                    <a:pt x="121" y="49"/>
                  </a:lnTo>
                  <a:lnTo>
                    <a:pt x="118" y="54"/>
                  </a:lnTo>
                  <a:lnTo>
                    <a:pt x="115" y="55"/>
                  </a:lnTo>
                  <a:lnTo>
                    <a:pt x="112" y="57"/>
                  </a:lnTo>
                  <a:lnTo>
                    <a:pt x="107" y="57"/>
                  </a:lnTo>
                  <a:lnTo>
                    <a:pt x="107" y="57"/>
                  </a:lnTo>
                  <a:lnTo>
                    <a:pt x="100" y="55"/>
                  </a:lnTo>
                  <a:lnTo>
                    <a:pt x="91" y="52"/>
                  </a:lnTo>
                  <a:lnTo>
                    <a:pt x="81" y="48"/>
                  </a:lnTo>
                  <a:lnTo>
                    <a:pt x="71" y="45"/>
                  </a:lnTo>
                  <a:lnTo>
                    <a:pt x="71" y="45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0" y="45"/>
                  </a:lnTo>
                  <a:lnTo>
                    <a:pt x="53" y="48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29" y="67"/>
                  </a:lnTo>
                  <a:lnTo>
                    <a:pt x="23" y="70"/>
                  </a:lnTo>
                  <a:lnTo>
                    <a:pt x="19" y="70"/>
                  </a:lnTo>
                  <a:lnTo>
                    <a:pt x="19" y="70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3" y="76"/>
                  </a:lnTo>
                  <a:lnTo>
                    <a:pt x="0" y="82"/>
                  </a:lnTo>
                  <a:lnTo>
                    <a:pt x="0" y="91"/>
                  </a:lnTo>
                  <a:lnTo>
                    <a:pt x="0" y="102"/>
                  </a:lnTo>
                  <a:lnTo>
                    <a:pt x="3" y="114"/>
                  </a:lnTo>
                  <a:lnTo>
                    <a:pt x="7" y="126"/>
                  </a:lnTo>
                  <a:lnTo>
                    <a:pt x="14" y="141"/>
                  </a:lnTo>
                  <a:lnTo>
                    <a:pt x="14" y="141"/>
                  </a:lnTo>
                  <a:lnTo>
                    <a:pt x="20" y="147"/>
                  </a:lnTo>
                  <a:lnTo>
                    <a:pt x="25" y="151"/>
                  </a:lnTo>
                  <a:lnTo>
                    <a:pt x="29" y="154"/>
                  </a:lnTo>
                  <a:lnTo>
                    <a:pt x="35" y="155"/>
                  </a:lnTo>
                  <a:lnTo>
                    <a:pt x="35" y="155"/>
                  </a:lnTo>
                  <a:lnTo>
                    <a:pt x="40" y="154"/>
                  </a:lnTo>
                  <a:lnTo>
                    <a:pt x="45" y="151"/>
                  </a:lnTo>
                  <a:lnTo>
                    <a:pt x="57" y="144"/>
                  </a:lnTo>
                  <a:lnTo>
                    <a:pt x="57" y="144"/>
                  </a:lnTo>
                  <a:lnTo>
                    <a:pt x="69" y="136"/>
                  </a:lnTo>
                  <a:lnTo>
                    <a:pt x="76" y="135"/>
                  </a:lnTo>
                  <a:lnTo>
                    <a:pt x="82" y="133"/>
                  </a:lnTo>
                  <a:lnTo>
                    <a:pt x="82" y="133"/>
                  </a:lnTo>
                  <a:lnTo>
                    <a:pt x="88" y="133"/>
                  </a:lnTo>
                  <a:lnTo>
                    <a:pt x="88" y="133"/>
                  </a:lnTo>
                  <a:lnTo>
                    <a:pt x="93" y="135"/>
                  </a:lnTo>
                  <a:lnTo>
                    <a:pt x="96" y="138"/>
                  </a:lnTo>
                  <a:lnTo>
                    <a:pt x="96" y="141"/>
                  </a:lnTo>
                  <a:lnTo>
                    <a:pt x="96" y="144"/>
                  </a:lnTo>
                  <a:lnTo>
                    <a:pt x="91" y="151"/>
                  </a:lnTo>
                  <a:lnTo>
                    <a:pt x="82" y="160"/>
                  </a:lnTo>
                  <a:lnTo>
                    <a:pt x="62" y="181"/>
                  </a:lnTo>
                  <a:lnTo>
                    <a:pt x="53" y="191"/>
                  </a:lnTo>
                  <a:lnTo>
                    <a:pt x="50" y="197"/>
                  </a:lnTo>
                  <a:lnTo>
                    <a:pt x="47" y="203"/>
                  </a:lnTo>
                  <a:lnTo>
                    <a:pt x="47" y="203"/>
                  </a:lnTo>
                  <a:lnTo>
                    <a:pt x="47" y="209"/>
                  </a:lnTo>
                  <a:lnTo>
                    <a:pt x="47" y="213"/>
                  </a:lnTo>
                  <a:lnTo>
                    <a:pt x="48" y="219"/>
                  </a:lnTo>
                  <a:lnTo>
                    <a:pt x="51" y="225"/>
                  </a:lnTo>
                  <a:lnTo>
                    <a:pt x="59" y="235"/>
                  </a:lnTo>
                  <a:lnTo>
                    <a:pt x="71" y="244"/>
                  </a:lnTo>
                  <a:lnTo>
                    <a:pt x="96" y="263"/>
                  </a:lnTo>
                  <a:lnTo>
                    <a:pt x="107" y="272"/>
                  </a:lnTo>
                  <a:lnTo>
                    <a:pt x="118" y="281"/>
                  </a:lnTo>
                  <a:lnTo>
                    <a:pt x="118" y="281"/>
                  </a:lnTo>
                  <a:lnTo>
                    <a:pt x="122" y="285"/>
                  </a:lnTo>
                  <a:lnTo>
                    <a:pt x="128" y="288"/>
                  </a:lnTo>
                  <a:lnTo>
                    <a:pt x="141" y="293"/>
                  </a:lnTo>
                  <a:lnTo>
                    <a:pt x="156" y="296"/>
                  </a:lnTo>
                  <a:lnTo>
                    <a:pt x="171" y="297"/>
                  </a:lnTo>
                  <a:lnTo>
                    <a:pt x="171" y="297"/>
                  </a:lnTo>
                  <a:lnTo>
                    <a:pt x="186" y="296"/>
                  </a:lnTo>
                  <a:lnTo>
                    <a:pt x="197" y="294"/>
                  </a:lnTo>
                  <a:lnTo>
                    <a:pt x="209" y="291"/>
                  </a:lnTo>
                  <a:lnTo>
                    <a:pt x="218" y="287"/>
                  </a:lnTo>
                  <a:lnTo>
                    <a:pt x="218" y="287"/>
                  </a:lnTo>
                  <a:lnTo>
                    <a:pt x="224" y="281"/>
                  </a:lnTo>
                  <a:lnTo>
                    <a:pt x="228" y="274"/>
                  </a:lnTo>
                  <a:lnTo>
                    <a:pt x="236" y="254"/>
                  </a:lnTo>
                  <a:lnTo>
                    <a:pt x="239" y="247"/>
                  </a:lnTo>
                  <a:lnTo>
                    <a:pt x="243" y="240"/>
                  </a:lnTo>
                  <a:lnTo>
                    <a:pt x="249" y="234"/>
                  </a:lnTo>
                  <a:lnTo>
                    <a:pt x="252" y="232"/>
                  </a:lnTo>
                  <a:lnTo>
                    <a:pt x="257" y="232"/>
                  </a:lnTo>
                  <a:lnTo>
                    <a:pt x="257" y="232"/>
                  </a:lnTo>
                  <a:lnTo>
                    <a:pt x="258" y="232"/>
                  </a:lnTo>
                  <a:lnTo>
                    <a:pt x="258" y="232"/>
                  </a:lnTo>
                  <a:lnTo>
                    <a:pt x="261" y="232"/>
                  </a:lnTo>
                  <a:lnTo>
                    <a:pt x="261" y="232"/>
                  </a:lnTo>
                  <a:lnTo>
                    <a:pt x="268" y="231"/>
                  </a:lnTo>
                  <a:lnTo>
                    <a:pt x="273" y="229"/>
                  </a:lnTo>
                  <a:lnTo>
                    <a:pt x="276" y="225"/>
                  </a:lnTo>
                  <a:lnTo>
                    <a:pt x="277" y="219"/>
                  </a:lnTo>
                  <a:lnTo>
                    <a:pt x="280" y="215"/>
                  </a:lnTo>
                  <a:lnTo>
                    <a:pt x="282" y="209"/>
                  </a:lnTo>
                  <a:lnTo>
                    <a:pt x="286" y="204"/>
                  </a:lnTo>
                  <a:lnTo>
                    <a:pt x="294" y="201"/>
                  </a:lnTo>
                  <a:lnTo>
                    <a:pt x="294" y="201"/>
                  </a:lnTo>
                  <a:lnTo>
                    <a:pt x="299" y="200"/>
                  </a:lnTo>
                  <a:lnTo>
                    <a:pt x="299" y="200"/>
                  </a:lnTo>
                  <a:lnTo>
                    <a:pt x="305" y="201"/>
                  </a:lnTo>
                  <a:lnTo>
                    <a:pt x="308" y="204"/>
                  </a:lnTo>
                  <a:lnTo>
                    <a:pt x="311" y="209"/>
                  </a:lnTo>
                  <a:lnTo>
                    <a:pt x="311" y="215"/>
                  </a:lnTo>
                  <a:lnTo>
                    <a:pt x="311" y="220"/>
                  </a:lnTo>
                  <a:lnTo>
                    <a:pt x="308" y="228"/>
                  </a:lnTo>
                  <a:lnTo>
                    <a:pt x="304" y="235"/>
                  </a:lnTo>
                  <a:lnTo>
                    <a:pt x="299" y="243"/>
                  </a:lnTo>
                  <a:lnTo>
                    <a:pt x="299" y="243"/>
                  </a:lnTo>
                  <a:lnTo>
                    <a:pt x="296" y="247"/>
                  </a:lnTo>
                  <a:lnTo>
                    <a:pt x="295" y="250"/>
                  </a:lnTo>
                  <a:lnTo>
                    <a:pt x="295" y="253"/>
                  </a:lnTo>
                  <a:lnTo>
                    <a:pt x="296" y="254"/>
                  </a:lnTo>
                  <a:lnTo>
                    <a:pt x="301" y="257"/>
                  </a:lnTo>
                  <a:lnTo>
                    <a:pt x="308" y="259"/>
                  </a:lnTo>
                  <a:lnTo>
                    <a:pt x="308" y="259"/>
                  </a:lnTo>
                  <a:lnTo>
                    <a:pt x="320" y="257"/>
                  </a:lnTo>
                  <a:lnTo>
                    <a:pt x="333" y="253"/>
                  </a:lnTo>
                  <a:lnTo>
                    <a:pt x="348" y="247"/>
                  </a:lnTo>
                  <a:lnTo>
                    <a:pt x="360" y="237"/>
                  </a:lnTo>
                  <a:lnTo>
                    <a:pt x="360" y="237"/>
                  </a:lnTo>
                  <a:lnTo>
                    <a:pt x="366" y="232"/>
                  </a:lnTo>
                  <a:lnTo>
                    <a:pt x="372" y="228"/>
                  </a:lnTo>
                  <a:lnTo>
                    <a:pt x="376" y="226"/>
                  </a:lnTo>
                  <a:lnTo>
                    <a:pt x="381" y="226"/>
                  </a:lnTo>
                  <a:lnTo>
                    <a:pt x="381" y="226"/>
                  </a:lnTo>
                  <a:lnTo>
                    <a:pt x="384" y="226"/>
                  </a:lnTo>
                  <a:lnTo>
                    <a:pt x="386" y="229"/>
                  </a:lnTo>
                  <a:lnTo>
                    <a:pt x="388" y="232"/>
                  </a:lnTo>
                  <a:lnTo>
                    <a:pt x="389" y="237"/>
                  </a:lnTo>
                  <a:lnTo>
                    <a:pt x="391" y="247"/>
                  </a:lnTo>
                  <a:lnTo>
                    <a:pt x="388" y="260"/>
                  </a:lnTo>
                  <a:lnTo>
                    <a:pt x="388" y="260"/>
                  </a:lnTo>
                  <a:lnTo>
                    <a:pt x="386" y="265"/>
                  </a:lnTo>
                  <a:lnTo>
                    <a:pt x="384" y="268"/>
                  </a:lnTo>
                  <a:lnTo>
                    <a:pt x="379" y="271"/>
                  </a:lnTo>
                  <a:lnTo>
                    <a:pt x="375" y="274"/>
                  </a:lnTo>
                  <a:lnTo>
                    <a:pt x="364" y="277"/>
                  </a:lnTo>
                  <a:lnTo>
                    <a:pt x="351" y="280"/>
                  </a:lnTo>
                  <a:lnTo>
                    <a:pt x="338" y="281"/>
                  </a:lnTo>
                  <a:lnTo>
                    <a:pt x="324" y="285"/>
                  </a:lnTo>
                  <a:lnTo>
                    <a:pt x="313" y="291"/>
                  </a:lnTo>
                  <a:lnTo>
                    <a:pt x="308" y="294"/>
                  </a:lnTo>
                  <a:lnTo>
                    <a:pt x="304" y="300"/>
                  </a:lnTo>
                  <a:lnTo>
                    <a:pt x="304" y="300"/>
                  </a:lnTo>
                  <a:lnTo>
                    <a:pt x="299" y="305"/>
                  </a:lnTo>
                  <a:lnTo>
                    <a:pt x="295" y="308"/>
                  </a:lnTo>
                  <a:lnTo>
                    <a:pt x="289" y="311"/>
                  </a:lnTo>
                  <a:lnTo>
                    <a:pt x="282" y="314"/>
                  </a:lnTo>
                  <a:lnTo>
                    <a:pt x="267" y="315"/>
                  </a:lnTo>
                  <a:lnTo>
                    <a:pt x="251" y="318"/>
                  </a:lnTo>
                  <a:lnTo>
                    <a:pt x="234" y="319"/>
                  </a:lnTo>
                  <a:lnTo>
                    <a:pt x="220" y="322"/>
                  </a:lnTo>
                  <a:lnTo>
                    <a:pt x="212" y="324"/>
                  </a:lnTo>
                  <a:lnTo>
                    <a:pt x="205" y="328"/>
                  </a:lnTo>
                  <a:lnTo>
                    <a:pt x="199" y="331"/>
                  </a:lnTo>
                  <a:lnTo>
                    <a:pt x="193" y="337"/>
                  </a:lnTo>
                  <a:lnTo>
                    <a:pt x="193" y="337"/>
                  </a:lnTo>
                  <a:lnTo>
                    <a:pt x="187" y="345"/>
                  </a:lnTo>
                  <a:lnTo>
                    <a:pt x="186" y="351"/>
                  </a:lnTo>
                  <a:lnTo>
                    <a:pt x="186" y="356"/>
                  </a:lnTo>
                  <a:lnTo>
                    <a:pt x="189" y="359"/>
                  </a:lnTo>
                  <a:lnTo>
                    <a:pt x="195" y="362"/>
                  </a:lnTo>
                  <a:lnTo>
                    <a:pt x="200" y="365"/>
                  </a:lnTo>
                  <a:lnTo>
                    <a:pt x="209" y="365"/>
                  </a:lnTo>
                  <a:lnTo>
                    <a:pt x="220" y="367"/>
                  </a:lnTo>
                  <a:lnTo>
                    <a:pt x="220" y="367"/>
                  </a:lnTo>
                  <a:lnTo>
                    <a:pt x="237" y="365"/>
                  </a:lnTo>
                  <a:lnTo>
                    <a:pt x="257" y="362"/>
                  </a:lnTo>
                  <a:lnTo>
                    <a:pt x="257" y="362"/>
                  </a:lnTo>
                  <a:lnTo>
                    <a:pt x="279" y="358"/>
                  </a:lnTo>
                  <a:lnTo>
                    <a:pt x="305" y="356"/>
                  </a:lnTo>
                  <a:lnTo>
                    <a:pt x="332" y="353"/>
                  </a:lnTo>
                  <a:lnTo>
                    <a:pt x="358" y="353"/>
                  </a:lnTo>
                  <a:lnTo>
                    <a:pt x="358" y="353"/>
                  </a:lnTo>
                  <a:lnTo>
                    <a:pt x="381" y="353"/>
                  </a:lnTo>
                  <a:lnTo>
                    <a:pt x="398" y="356"/>
                  </a:lnTo>
                  <a:lnTo>
                    <a:pt x="398" y="356"/>
                  </a:lnTo>
                  <a:lnTo>
                    <a:pt x="404" y="358"/>
                  </a:lnTo>
                  <a:lnTo>
                    <a:pt x="406" y="359"/>
                  </a:lnTo>
                  <a:lnTo>
                    <a:pt x="406" y="361"/>
                  </a:lnTo>
                  <a:lnTo>
                    <a:pt x="403" y="364"/>
                  </a:lnTo>
                  <a:lnTo>
                    <a:pt x="394" y="367"/>
                  </a:lnTo>
                  <a:lnTo>
                    <a:pt x="367" y="370"/>
                  </a:lnTo>
                  <a:lnTo>
                    <a:pt x="333" y="371"/>
                  </a:lnTo>
                  <a:lnTo>
                    <a:pt x="333" y="371"/>
                  </a:lnTo>
                  <a:lnTo>
                    <a:pt x="317" y="373"/>
                  </a:lnTo>
                  <a:lnTo>
                    <a:pt x="304" y="374"/>
                  </a:lnTo>
                  <a:lnTo>
                    <a:pt x="294" y="377"/>
                  </a:lnTo>
                  <a:lnTo>
                    <a:pt x="285" y="380"/>
                  </a:lnTo>
                  <a:lnTo>
                    <a:pt x="279" y="384"/>
                  </a:lnTo>
                  <a:lnTo>
                    <a:pt x="274" y="389"/>
                  </a:lnTo>
                  <a:lnTo>
                    <a:pt x="273" y="393"/>
                  </a:lnTo>
                  <a:lnTo>
                    <a:pt x="273" y="398"/>
                  </a:lnTo>
                  <a:lnTo>
                    <a:pt x="273" y="398"/>
                  </a:lnTo>
                  <a:lnTo>
                    <a:pt x="273" y="399"/>
                  </a:lnTo>
                  <a:lnTo>
                    <a:pt x="271" y="401"/>
                  </a:lnTo>
                  <a:lnTo>
                    <a:pt x="265" y="402"/>
                  </a:lnTo>
                  <a:lnTo>
                    <a:pt x="265" y="402"/>
                  </a:lnTo>
                  <a:lnTo>
                    <a:pt x="248" y="401"/>
                  </a:lnTo>
                  <a:lnTo>
                    <a:pt x="248" y="401"/>
                  </a:lnTo>
                  <a:lnTo>
                    <a:pt x="228" y="399"/>
                  </a:lnTo>
                  <a:lnTo>
                    <a:pt x="228" y="399"/>
                  </a:lnTo>
                  <a:lnTo>
                    <a:pt x="220" y="399"/>
                  </a:lnTo>
                  <a:lnTo>
                    <a:pt x="212" y="402"/>
                  </a:lnTo>
                  <a:lnTo>
                    <a:pt x="206" y="405"/>
                  </a:lnTo>
                  <a:lnTo>
                    <a:pt x="205" y="408"/>
                  </a:lnTo>
                  <a:lnTo>
                    <a:pt x="203" y="412"/>
                  </a:lnTo>
                  <a:lnTo>
                    <a:pt x="203" y="412"/>
                  </a:lnTo>
                  <a:lnTo>
                    <a:pt x="203" y="417"/>
                  </a:lnTo>
                  <a:lnTo>
                    <a:pt x="205" y="423"/>
                  </a:lnTo>
                  <a:lnTo>
                    <a:pt x="208" y="426"/>
                  </a:lnTo>
                  <a:lnTo>
                    <a:pt x="212" y="430"/>
                  </a:lnTo>
                  <a:lnTo>
                    <a:pt x="223" y="438"/>
                  </a:lnTo>
                  <a:lnTo>
                    <a:pt x="234" y="445"/>
                  </a:lnTo>
                  <a:lnTo>
                    <a:pt x="260" y="457"/>
                  </a:lnTo>
                  <a:lnTo>
                    <a:pt x="268" y="463"/>
                  </a:lnTo>
                  <a:lnTo>
                    <a:pt x="271" y="466"/>
                  </a:lnTo>
                  <a:lnTo>
                    <a:pt x="274" y="469"/>
                  </a:lnTo>
                  <a:lnTo>
                    <a:pt x="274" y="469"/>
                  </a:lnTo>
                  <a:lnTo>
                    <a:pt x="277" y="473"/>
                  </a:lnTo>
                  <a:lnTo>
                    <a:pt x="282" y="476"/>
                  </a:lnTo>
                  <a:lnTo>
                    <a:pt x="289" y="476"/>
                  </a:lnTo>
                  <a:lnTo>
                    <a:pt x="295" y="477"/>
                  </a:lnTo>
                  <a:lnTo>
                    <a:pt x="295" y="477"/>
                  </a:lnTo>
                  <a:lnTo>
                    <a:pt x="313" y="476"/>
                  </a:lnTo>
                  <a:lnTo>
                    <a:pt x="313" y="476"/>
                  </a:lnTo>
                  <a:lnTo>
                    <a:pt x="330" y="474"/>
                  </a:lnTo>
                  <a:lnTo>
                    <a:pt x="330" y="474"/>
                  </a:lnTo>
                  <a:lnTo>
                    <a:pt x="338" y="474"/>
                  </a:lnTo>
                  <a:lnTo>
                    <a:pt x="342" y="476"/>
                  </a:lnTo>
                  <a:lnTo>
                    <a:pt x="342" y="476"/>
                  </a:lnTo>
                  <a:lnTo>
                    <a:pt x="345" y="477"/>
                  </a:lnTo>
                  <a:lnTo>
                    <a:pt x="347" y="479"/>
                  </a:lnTo>
                  <a:lnTo>
                    <a:pt x="347" y="480"/>
                  </a:lnTo>
                  <a:lnTo>
                    <a:pt x="345" y="482"/>
                  </a:lnTo>
                  <a:lnTo>
                    <a:pt x="341" y="485"/>
                  </a:lnTo>
                  <a:lnTo>
                    <a:pt x="335" y="489"/>
                  </a:lnTo>
                  <a:lnTo>
                    <a:pt x="319" y="497"/>
                  </a:lnTo>
                  <a:lnTo>
                    <a:pt x="313" y="500"/>
                  </a:lnTo>
                  <a:lnTo>
                    <a:pt x="308" y="503"/>
                  </a:lnTo>
                  <a:lnTo>
                    <a:pt x="308" y="503"/>
                  </a:lnTo>
                  <a:lnTo>
                    <a:pt x="308" y="504"/>
                  </a:lnTo>
                  <a:lnTo>
                    <a:pt x="308" y="506"/>
                  </a:lnTo>
                  <a:lnTo>
                    <a:pt x="314" y="510"/>
                  </a:lnTo>
                  <a:lnTo>
                    <a:pt x="332" y="517"/>
                  </a:lnTo>
                  <a:lnTo>
                    <a:pt x="352" y="526"/>
                  </a:lnTo>
                  <a:lnTo>
                    <a:pt x="361" y="532"/>
                  </a:lnTo>
                  <a:lnTo>
                    <a:pt x="366" y="538"/>
                  </a:lnTo>
                  <a:lnTo>
                    <a:pt x="366" y="538"/>
                  </a:lnTo>
                  <a:lnTo>
                    <a:pt x="369" y="541"/>
                  </a:lnTo>
                  <a:lnTo>
                    <a:pt x="373" y="544"/>
                  </a:lnTo>
                  <a:lnTo>
                    <a:pt x="379" y="545"/>
                  </a:lnTo>
                  <a:lnTo>
                    <a:pt x="385" y="545"/>
                  </a:lnTo>
                  <a:lnTo>
                    <a:pt x="385" y="545"/>
                  </a:lnTo>
                  <a:lnTo>
                    <a:pt x="395" y="544"/>
                  </a:lnTo>
                  <a:lnTo>
                    <a:pt x="404" y="540"/>
                  </a:lnTo>
                  <a:lnTo>
                    <a:pt x="409" y="537"/>
                  </a:lnTo>
                  <a:lnTo>
                    <a:pt x="412" y="532"/>
                  </a:lnTo>
                  <a:lnTo>
                    <a:pt x="413" y="528"/>
                  </a:lnTo>
                  <a:lnTo>
                    <a:pt x="413" y="523"/>
                  </a:lnTo>
                  <a:lnTo>
                    <a:pt x="413" y="523"/>
                  </a:lnTo>
                  <a:lnTo>
                    <a:pt x="415" y="511"/>
                  </a:lnTo>
                  <a:lnTo>
                    <a:pt x="419" y="495"/>
                  </a:lnTo>
                  <a:lnTo>
                    <a:pt x="426" y="476"/>
                  </a:lnTo>
                  <a:lnTo>
                    <a:pt x="435" y="457"/>
                  </a:lnTo>
                  <a:lnTo>
                    <a:pt x="447" y="438"/>
                  </a:lnTo>
                  <a:lnTo>
                    <a:pt x="462" y="420"/>
                  </a:lnTo>
                  <a:lnTo>
                    <a:pt x="469" y="412"/>
                  </a:lnTo>
                  <a:lnTo>
                    <a:pt x="478" y="407"/>
                  </a:lnTo>
                  <a:lnTo>
                    <a:pt x="485" y="401"/>
                  </a:lnTo>
                  <a:lnTo>
                    <a:pt x="494" y="396"/>
                  </a:lnTo>
                  <a:lnTo>
                    <a:pt x="494" y="396"/>
                  </a:lnTo>
                  <a:lnTo>
                    <a:pt x="509" y="390"/>
                  </a:lnTo>
                  <a:lnTo>
                    <a:pt x="518" y="384"/>
                  </a:lnTo>
                  <a:lnTo>
                    <a:pt x="522" y="377"/>
                  </a:lnTo>
                  <a:lnTo>
                    <a:pt x="522" y="371"/>
                  </a:lnTo>
                  <a:lnTo>
                    <a:pt x="522" y="364"/>
                  </a:lnTo>
                  <a:lnTo>
                    <a:pt x="521" y="355"/>
                  </a:lnTo>
                  <a:lnTo>
                    <a:pt x="519" y="346"/>
                  </a:lnTo>
                  <a:lnTo>
                    <a:pt x="521" y="337"/>
                  </a:lnTo>
                  <a:lnTo>
                    <a:pt x="521" y="337"/>
                  </a:lnTo>
                  <a:lnTo>
                    <a:pt x="522" y="333"/>
                  </a:lnTo>
                  <a:lnTo>
                    <a:pt x="525" y="330"/>
                  </a:lnTo>
                  <a:lnTo>
                    <a:pt x="530" y="325"/>
                  </a:lnTo>
                  <a:lnTo>
                    <a:pt x="537" y="322"/>
                  </a:lnTo>
                  <a:lnTo>
                    <a:pt x="544" y="322"/>
                  </a:lnTo>
                  <a:lnTo>
                    <a:pt x="550" y="321"/>
                  </a:lnTo>
                  <a:lnTo>
                    <a:pt x="555" y="321"/>
                  </a:lnTo>
                  <a:lnTo>
                    <a:pt x="555" y="319"/>
                  </a:lnTo>
                  <a:lnTo>
                    <a:pt x="556" y="317"/>
                  </a:lnTo>
                  <a:lnTo>
                    <a:pt x="553" y="311"/>
                  </a:lnTo>
                  <a:lnTo>
                    <a:pt x="553" y="311"/>
                  </a:lnTo>
                  <a:lnTo>
                    <a:pt x="550" y="303"/>
                  </a:lnTo>
                  <a:lnTo>
                    <a:pt x="549" y="296"/>
                  </a:lnTo>
                  <a:lnTo>
                    <a:pt x="549" y="290"/>
                  </a:lnTo>
                  <a:lnTo>
                    <a:pt x="552" y="283"/>
                  </a:lnTo>
                  <a:lnTo>
                    <a:pt x="555" y="277"/>
                  </a:lnTo>
                  <a:lnTo>
                    <a:pt x="561" y="269"/>
                  </a:lnTo>
                  <a:lnTo>
                    <a:pt x="578" y="252"/>
                  </a:lnTo>
                  <a:lnTo>
                    <a:pt x="578" y="252"/>
                  </a:lnTo>
                  <a:lnTo>
                    <a:pt x="590" y="243"/>
                  </a:lnTo>
                  <a:lnTo>
                    <a:pt x="599" y="238"/>
                  </a:lnTo>
                  <a:lnTo>
                    <a:pt x="609" y="235"/>
                  </a:lnTo>
                  <a:lnTo>
                    <a:pt x="618" y="235"/>
                  </a:lnTo>
                  <a:lnTo>
                    <a:pt x="639" y="234"/>
                  </a:lnTo>
                  <a:lnTo>
                    <a:pt x="651" y="231"/>
                  </a:lnTo>
                  <a:lnTo>
                    <a:pt x="664" y="226"/>
                  </a:lnTo>
                  <a:lnTo>
                    <a:pt x="664" y="226"/>
                  </a:lnTo>
                  <a:lnTo>
                    <a:pt x="674" y="222"/>
                  </a:lnTo>
                  <a:lnTo>
                    <a:pt x="685" y="220"/>
                  </a:lnTo>
                  <a:lnTo>
                    <a:pt x="685" y="220"/>
                  </a:lnTo>
                  <a:lnTo>
                    <a:pt x="691" y="222"/>
                  </a:lnTo>
                  <a:lnTo>
                    <a:pt x="696" y="223"/>
                  </a:lnTo>
                  <a:lnTo>
                    <a:pt x="700" y="226"/>
                  </a:lnTo>
                  <a:lnTo>
                    <a:pt x="700" y="231"/>
                  </a:lnTo>
                  <a:lnTo>
                    <a:pt x="698" y="234"/>
                  </a:lnTo>
                  <a:lnTo>
                    <a:pt x="694" y="238"/>
                  </a:lnTo>
                  <a:lnTo>
                    <a:pt x="688" y="240"/>
                  </a:lnTo>
                  <a:lnTo>
                    <a:pt x="677" y="241"/>
                  </a:lnTo>
                  <a:lnTo>
                    <a:pt x="677" y="241"/>
                  </a:lnTo>
                  <a:lnTo>
                    <a:pt x="671" y="243"/>
                  </a:lnTo>
                  <a:lnTo>
                    <a:pt x="667" y="244"/>
                  </a:lnTo>
                  <a:lnTo>
                    <a:pt x="663" y="247"/>
                  </a:lnTo>
                  <a:lnTo>
                    <a:pt x="661" y="250"/>
                  </a:lnTo>
                  <a:lnTo>
                    <a:pt x="660" y="253"/>
                  </a:lnTo>
                  <a:lnTo>
                    <a:pt x="658" y="257"/>
                  </a:lnTo>
                  <a:lnTo>
                    <a:pt x="660" y="265"/>
                  </a:lnTo>
                  <a:lnTo>
                    <a:pt x="664" y="274"/>
                  </a:lnTo>
                  <a:lnTo>
                    <a:pt x="670" y="283"/>
                  </a:lnTo>
                  <a:lnTo>
                    <a:pt x="679" y="290"/>
                  </a:lnTo>
                  <a:lnTo>
                    <a:pt x="688" y="294"/>
                  </a:lnTo>
                  <a:lnTo>
                    <a:pt x="688" y="294"/>
                  </a:lnTo>
                  <a:lnTo>
                    <a:pt x="696" y="299"/>
                  </a:lnTo>
                  <a:lnTo>
                    <a:pt x="701" y="303"/>
                  </a:lnTo>
                  <a:lnTo>
                    <a:pt x="703" y="306"/>
                  </a:lnTo>
                  <a:lnTo>
                    <a:pt x="704" y="311"/>
                  </a:lnTo>
                  <a:lnTo>
                    <a:pt x="704" y="314"/>
                  </a:lnTo>
                  <a:lnTo>
                    <a:pt x="704" y="315"/>
                  </a:lnTo>
                  <a:lnTo>
                    <a:pt x="707" y="318"/>
                  </a:lnTo>
                  <a:lnTo>
                    <a:pt x="713" y="319"/>
                  </a:lnTo>
                  <a:lnTo>
                    <a:pt x="713" y="319"/>
                  </a:lnTo>
                  <a:lnTo>
                    <a:pt x="720" y="322"/>
                  </a:lnTo>
                  <a:lnTo>
                    <a:pt x="725" y="328"/>
                  </a:lnTo>
                  <a:lnTo>
                    <a:pt x="726" y="336"/>
                  </a:lnTo>
                  <a:lnTo>
                    <a:pt x="726" y="345"/>
                  </a:lnTo>
                  <a:lnTo>
                    <a:pt x="723" y="355"/>
                  </a:lnTo>
                  <a:lnTo>
                    <a:pt x="717" y="365"/>
                  </a:lnTo>
                  <a:lnTo>
                    <a:pt x="710" y="376"/>
                  </a:lnTo>
                  <a:lnTo>
                    <a:pt x="701" y="387"/>
                  </a:lnTo>
                  <a:lnTo>
                    <a:pt x="701" y="387"/>
                  </a:lnTo>
                  <a:lnTo>
                    <a:pt x="695" y="393"/>
                  </a:lnTo>
                  <a:lnTo>
                    <a:pt x="692" y="399"/>
                  </a:lnTo>
                  <a:lnTo>
                    <a:pt x="691" y="404"/>
                  </a:lnTo>
                  <a:lnTo>
                    <a:pt x="692" y="408"/>
                  </a:lnTo>
                  <a:lnTo>
                    <a:pt x="694" y="411"/>
                  </a:lnTo>
                  <a:lnTo>
                    <a:pt x="698" y="412"/>
                  </a:lnTo>
                  <a:lnTo>
                    <a:pt x="704" y="414"/>
                  </a:lnTo>
                  <a:lnTo>
                    <a:pt x="710" y="414"/>
                  </a:lnTo>
                  <a:lnTo>
                    <a:pt x="710" y="414"/>
                  </a:lnTo>
                  <a:lnTo>
                    <a:pt x="722" y="414"/>
                  </a:lnTo>
                  <a:lnTo>
                    <a:pt x="735" y="411"/>
                  </a:lnTo>
                  <a:lnTo>
                    <a:pt x="751" y="407"/>
                  </a:lnTo>
                  <a:lnTo>
                    <a:pt x="767" y="401"/>
                  </a:lnTo>
                  <a:lnTo>
                    <a:pt x="767" y="401"/>
                  </a:lnTo>
                  <a:lnTo>
                    <a:pt x="784" y="396"/>
                  </a:lnTo>
                  <a:lnTo>
                    <a:pt x="794" y="395"/>
                  </a:lnTo>
                  <a:lnTo>
                    <a:pt x="794" y="395"/>
                  </a:lnTo>
                  <a:lnTo>
                    <a:pt x="800" y="396"/>
                  </a:lnTo>
                  <a:lnTo>
                    <a:pt x="803" y="399"/>
                  </a:lnTo>
                  <a:lnTo>
                    <a:pt x="803" y="405"/>
                  </a:lnTo>
                  <a:lnTo>
                    <a:pt x="803" y="411"/>
                  </a:lnTo>
                  <a:lnTo>
                    <a:pt x="803" y="424"/>
                  </a:lnTo>
                  <a:lnTo>
                    <a:pt x="803" y="432"/>
                  </a:lnTo>
                  <a:lnTo>
                    <a:pt x="807" y="438"/>
                  </a:lnTo>
                  <a:lnTo>
                    <a:pt x="807" y="438"/>
                  </a:lnTo>
                  <a:lnTo>
                    <a:pt x="813" y="441"/>
                  </a:lnTo>
                  <a:lnTo>
                    <a:pt x="821" y="442"/>
                  </a:lnTo>
                  <a:lnTo>
                    <a:pt x="821" y="442"/>
                  </a:lnTo>
                  <a:lnTo>
                    <a:pt x="829" y="442"/>
                  </a:lnTo>
                  <a:lnTo>
                    <a:pt x="840" y="438"/>
                  </a:lnTo>
                  <a:lnTo>
                    <a:pt x="849" y="433"/>
                  </a:lnTo>
                  <a:lnTo>
                    <a:pt x="859" y="427"/>
                  </a:lnTo>
                  <a:lnTo>
                    <a:pt x="869" y="420"/>
                  </a:lnTo>
                  <a:lnTo>
                    <a:pt x="880" y="412"/>
                  </a:lnTo>
                  <a:lnTo>
                    <a:pt x="889" y="404"/>
                  </a:lnTo>
                  <a:lnTo>
                    <a:pt x="896" y="395"/>
                  </a:lnTo>
                  <a:lnTo>
                    <a:pt x="896" y="395"/>
                  </a:lnTo>
                  <a:lnTo>
                    <a:pt x="906" y="386"/>
                  </a:lnTo>
                  <a:lnTo>
                    <a:pt x="917" y="378"/>
                  </a:lnTo>
                  <a:lnTo>
                    <a:pt x="927" y="374"/>
                  </a:lnTo>
                  <a:lnTo>
                    <a:pt x="937" y="370"/>
                  </a:lnTo>
                  <a:lnTo>
                    <a:pt x="945" y="367"/>
                  </a:lnTo>
                  <a:lnTo>
                    <a:pt x="952" y="364"/>
                  </a:lnTo>
                  <a:lnTo>
                    <a:pt x="956" y="359"/>
                  </a:lnTo>
                  <a:lnTo>
                    <a:pt x="958" y="358"/>
                  </a:lnTo>
                  <a:lnTo>
                    <a:pt x="958" y="355"/>
                  </a:lnTo>
                  <a:lnTo>
                    <a:pt x="958" y="355"/>
                  </a:lnTo>
                  <a:lnTo>
                    <a:pt x="956" y="351"/>
                  </a:lnTo>
                  <a:lnTo>
                    <a:pt x="955" y="348"/>
                  </a:lnTo>
                  <a:lnTo>
                    <a:pt x="952" y="345"/>
                  </a:lnTo>
                  <a:lnTo>
                    <a:pt x="949" y="342"/>
                  </a:lnTo>
                  <a:lnTo>
                    <a:pt x="940" y="339"/>
                  </a:lnTo>
                  <a:lnTo>
                    <a:pt x="930" y="337"/>
                  </a:lnTo>
                  <a:lnTo>
                    <a:pt x="930" y="337"/>
                  </a:lnTo>
                  <a:lnTo>
                    <a:pt x="918" y="339"/>
                  </a:lnTo>
                  <a:lnTo>
                    <a:pt x="908" y="342"/>
                  </a:lnTo>
                  <a:lnTo>
                    <a:pt x="908" y="342"/>
                  </a:lnTo>
                  <a:lnTo>
                    <a:pt x="894" y="345"/>
                  </a:lnTo>
                  <a:lnTo>
                    <a:pt x="880" y="346"/>
                  </a:lnTo>
                  <a:lnTo>
                    <a:pt x="880" y="346"/>
                  </a:lnTo>
                  <a:lnTo>
                    <a:pt x="865" y="345"/>
                  </a:lnTo>
                  <a:lnTo>
                    <a:pt x="858" y="343"/>
                  </a:lnTo>
                  <a:lnTo>
                    <a:pt x="852" y="342"/>
                  </a:lnTo>
                  <a:lnTo>
                    <a:pt x="847" y="339"/>
                  </a:lnTo>
                  <a:lnTo>
                    <a:pt x="846" y="336"/>
                  </a:lnTo>
                  <a:lnTo>
                    <a:pt x="846" y="333"/>
                  </a:lnTo>
                  <a:lnTo>
                    <a:pt x="850" y="328"/>
                  </a:lnTo>
                  <a:lnTo>
                    <a:pt x="850" y="328"/>
                  </a:lnTo>
                  <a:lnTo>
                    <a:pt x="855" y="322"/>
                  </a:lnTo>
                  <a:lnTo>
                    <a:pt x="859" y="317"/>
                  </a:lnTo>
                  <a:lnTo>
                    <a:pt x="860" y="312"/>
                  </a:lnTo>
                  <a:lnTo>
                    <a:pt x="860" y="308"/>
                  </a:lnTo>
                  <a:lnTo>
                    <a:pt x="859" y="305"/>
                  </a:lnTo>
                  <a:lnTo>
                    <a:pt x="856" y="302"/>
                  </a:lnTo>
                  <a:lnTo>
                    <a:pt x="852" y="300"/>
                  </a:lnTo>
                  <a:lnTo>
                    <a:pt x="844" y="299"/>
                  </a:lnTo>
                  <a:lnTo>
                    <a:pt x="844" y="299"/>
                  </a:lnTo>
                  <a:lnTo>
                    <a:pt x="837" y="300"/>
                  </a:lnTo>
                  <a:lnTo>
                    <a:pt x="837" y="300"/>
                  </a:lnTo>
                  <a:lnTo>
                    <a:pt x="828" y="300"/>
                  </a:lnTo>
                  <a:lnTo>
                    <a:pt x="828" y="300"/>
                  </a:lnTo>
                  <a:lnTo>
                    <a:pt x="818" y="300"/>
                  </a:lnTo>
                  <a:lnTo>
                    <a:pt x="806" y="299"/>
                  </a:lnTo>
                  <a:lnTo>
                    <a:pt x="795" y="296"/>
                  </a:lnTo>
                  <a:lnTo>
                    <a:pt x="787" y="293"/>
                  </a:lnTo>
                  <a:lnTo>
                    <a:pt x="779" y="290"/>
                  </a:lnTo>
                  <a:lnTo>
                    <a:pt x="776" y="285"/>
                  </a:lnTo>
                  <a:lnTo>
                    <a:pt x="776" y="284"/>
                  </a:lnTo>
                  <a:lnTo>
                    <a:pt x="776" y="283"/>
                  </a:lnTo>
                  <a:lnTo>
                    <a:pt x="782" y="280"/>
                  </a:lnTo>
                  <a:lnTo>
                    <a:pt x="782" y="280"/>
                  </a:lnTo>
                  <a:lnTo>
                    <a:pt x="785" y="278"/>
                  </a:lnTo>
                  <a:lnTo>
                    <a:pt x="788" y="275"/>
                  </a:lnTo>
                  <a:lnTo>
                    <a:pt x="790" y="272"/>
                  </a:lnTo>
                  <a:lnTo>
                    <a:pt x="790" y="269"/>
                  </a:lnTo>
                  <a:lnTo>
                    <a:pt x="787" y="263"/>
                  </a:lnTo>
                  <a:lnTo>
                    <a:pt x="781" y="256"/>
                  </a:lnTo>
                  <a:lnTo>
                    <a:pt x="772" y="250"/>
                  </a:lnTo>
                  <a:lnTo>
                    <a:pt x="763" y="246"/>
                  </a:lnTo>
                  <a:lnTo>
                    <a:pt x="754" y="241"/>
                  </a:lnTo>
                  <a:lnTo>
                    <a:pt x="745" y="240"/>
                  </a:lnTo>
                  <a:lnTo>
                    <a:pt x="745" y="240"/>
                  </a:lnTo>
                  <a:lnTo>
                    <a:pt x="744" y="240"/>
                  </a:lnTo>
                  <a:lnTo>
                    <a:pt x="744" y="240"/>
                  </a:lnTo>
                  <a:lnTo>
                    <a:pt x="741" y="240"/>
                  </a:lnTo>
                  <a:lnTo>
                    <a:pt x="741" y="240"/>
                  </a:lnTo>
                  <a:lnTo>
                    <a:pt x="735" y="240"/>
                  </a:lnTo>
                  <a:lnTo>
                    <a:pt x="730" y="237"/>
                  </a:lnTo>
                  <a:lnTo>
                    <a:pt x="729" y="232"/>
                  </a:lnTo>
                  <a:lnTo>
                    <a:pt x="728" y="226"/>
                  </a:lnTo>
                  <a:lnTo>
                    <a:pt x="728" y="213"/>
                  </a:lnTo>
                  <a:lnTo>
                    <a:pt x="729" y="200"/>
                  </a:lnTo>
                  <a:lnTo>
                    <a:pt x="729" y="200"/>
                  </a:lnTo>
                  <a:lnTo>
                    <a:pt x="729" y="197"/>
                  </a:lnTo>
                  <a:lnTo>
                    <a:pt x="728" y="194"/>
                  </a:lnTo>
                  <a:lnTo>
                    <a:pt x="720" y="188"/>
                  </a:lnTo>
                  <a:lnTo>
                    <a:pt x="711" y="184"/>
                  </a:lnTo>
                  <a:lnTo>
                    <a:pt x="700" y="179"/>
                  </a:lnTo>
                  <a:lnTo>
                    <a:pt x="682" y="173"/>
                  </a:lnTo>
                  <a:lnTo>
                    <a:pt x="677" y="170"/>
                  </a:lnTo>
                  <a:lnTo>
                    <a:pt x="677" y="169"/>
                  </a:lnTo>
                  <a:lnTo>
                    <a:pt x="679" y="169"/>
                  </a:lnTo>
                  <a:lnTo>
                    <a:pt x="679" y="169"/>
                  </a:lnTo>
                  <a:lnTo>
                    <a:pt x="682" y="166"/>
                  </a:lnTo>
                  <a:lnTo>
                    <a:pt x="682" y="164"/>
                  </a:lnTo>
                  <a:lnTo>
                    <a:pt x="679" y="163"/>
                  </a:lnTo>
                  <a:lnTo>
                    <a:pt x="676" y="160"/>
                  </a:lnTo>
                  <a:lnTo>
                    <a:pt x="667" y="157"/>
                  </a:lnTo>
                  <a:lnTo>
                    <a:pt x="657" y="155"/>
                  </a:lnTo>
                  <a:lnTo>
                    <a:pt x="657" y="155"/>
                  </a:lnTo>
                  <a:lnTo>
                    <a:pt x="649" y="157"/>
                  </a:lnTo>
                  <a:lnTo>
                    <a:pt x="645" y="159"/>
                  </a:lnTo>
                  <a:lnTo>
                    <a:pt x="643" y="160"/>
                  </a:lnTo>
                  <a:lnTo>
                    <a:pt x="643" y="160"/>
                  </a:lnTo>
                  <a:lnTo>
                    <a:pt x="640" y="164"/>
                  </a:lnTo>
                  <a:lnTo>
                    <a:pt x="636" y="166"/>
                  </a:lnTo>
                  <a:lnTo>
                    <a:pt x="633" y="167"/>
                  </a:lnTo>
                  <a:lnTo>
                    <a:pt x="629" y="167"/>
                  </a:lnTo>
                  <a:lnTo>
                    <a:pt x="629" y="167"/>
                  </a:lnTo>
                  <a:lnTo>
                    <a:pt x="624" y="167"/>
                  </a:lnTo>
                  <a:lnTo>
                    <a:pt x="620" y="164"/>
                  </a:lnTo>
                  <a:lnTo>
                    <a:pt x="615" y="159"/>
                  </a:lnTo>
                  <a:lnTo>
                    <a:pt x="615" y="151"/>
                  </a:lnTo>
                  <a:lnTo>
                    <a:pt x="615" y="151"/>
                  </a:lnTo>
                  <a:lnTo>
                    <a:pt x="614" y="147"/>
                  </a:lnTo>
                  <a:lnTo>
                    <a:pt x="612" y="144"/>
                  </a:lnTo>
                  <a:lnTo>
                    <a:pt x="608" y="142"/>
                  </a:lnTo>
                  <a:lnTo>
                    <a:pt x="604" y="139"/>
                  </a:lnTo>
                  <a:lnTo>
                    <a:pt x="592" y="138"/>
                  </a:lnTo>
                  <a:lnTo>
                    <a:pt x="580" y="136"/>
                  </a:lnTo>
                  <a:lnTo>
                    <a:pt x="580" y="136"/>
                  </a:lnTo>
                  <a:lnTo>
                    <a:pt x="562" y="138"/>
                  </a:lnTo>
                  <a:lnTo>
                    <a:pt x="549" y="139"/>
                  </a:lnTo>
                  <a:lnTo>
                    <a:pt x="549" y="139"/>
                  </a:lnTo>
                  <a:lnTo>
                    <a:pt x="549" y="139"/>
                  </a:lnTo>
                  <a:lnTo>
                    <a:pt x="549" y="139"/>
                  </a:lnTo>
                  <a:lnTo>
                    <a:pt x="546" y="138"/>
                  </a:lnTo>
                  <a:lnTo>
                    <a:pt x="543" y="136"/>
                  </a:lnTo>
                  <a:lnTo>
                    <a:pt x="539" y="132"/>
                  </a:lnTo>
                  <a:lnTo>
                    <a:pt x="537" y="125"/>
                  </a:lnTo>
                  <a:lnTo>
                    <a:pt x="536" y="117"/>
                  </a:lnTo>
                  <a:lnTo>
                    <a:pt x="533" y="107"/>
                  </a:lnTo>
                  <a:lnTo>
                    <a:pt x="531" y="98"/>
                  </a:lnTo>
                  <a:lnTo>
                    <a:pt x="527" y="91"/>
                  </a:lnTo>
                  <a:lnTo>
                    <a:pt x="521" y="83"/>
                  </a:lnTo>
                  <a:lnTo>
                    <a:pt x="521" y="83"/>
                  </a:lnTo>
                  <a:lnTo>
                    <a:pt x="516" y="82"/>
                  </a:lnTo>
                  <a:lnTo>
                    <a:pt x="512" y="82"/>
                  </a:lnTo>
                  <a:lnTo>
                    <a:pt x="512" y="82"/>
                  </a:lnTo>
                  <a:lnTo>
                    <a:pt x="506" y="82"/>
                  </a:lnTo>
                  <a:lnTo>
                    <a:pt x="500" y="85"/>
                  </a:lnTo>
                  <a:lnTo>
                    <a:pt x="487" y="95"/>
                  </a:lnTo>
                  <a:lnTo>
                    <a:pt x="487" y="95"/>
                  </a:lnTo>
                  <a:lnTo>
                    <a:pt x="475" y="105"/>
                  </a:lnTo>
                  <a:lnTo>
                    <a:pt x="469" y="108"/>
                  </a:lnTo>
                  <a:lnTo>
                    <a:pt x="465" y="110"/>
                  </a:lnTo>
                  <a:lnTo>
                    <a:pt x="465" y="110"/>
                  </a:lnTo>
                  <a:lnTo>
                    <a:pt x="463" y="108"/>
                  </a:lnTo>
                  <a:lnTo>
                    <a:pt x="463" y="108"/>
                  </a:lnTo>
                  <a:lnTo>
                    <a:pt x="460" y="108"/>
                  </a:lnTo>
                  <a:lnTo>
                    <a:pt x="460" y="107"/>
                  </a:lnTo>
                  <a:lnTo>
                    <a:pt x="459" y="102"/>
                  </a:lnTo>
                  <a:lnTo>
                    <a:pt x="460" y="96"/>
                  </a:lnTo>
                  <a:lnTo>
                    <a:pt x="465" y="89"/>
                  </a:lnTo>
                  <a:lnTo>
                    <a:pt x="474" y="74"/>
                  </a:lnTo>
                  <a:lnTo>
                    <a:pt x="483" y="60"/>
                  </a:lnTo>
                  <a:lnTo>
                    <a:pt x="483" y="60"/>
                  </a:lnTo>
                  <a:lnTo>
                    <a:pt x="483" y="57"/>
                  </a:lnTo>
                  <a:lnTo>
                    <a:pt x="483" y="54"/>
                  </a:lnTo>
                  <a:lnTo>
                    <a:pt x="480" y="48"/>
                  </a:lnTo>
                  <a:lnTo>
                    <a:pt x="472" y="43"/>
                  </a:lnTo>
                  <a:lnTo>
                    <a:pt x="465" y="37"/>
                  </a:lnTo>
                  <a:lnTo>
                    <a:pt x="454" y="33"/>
                  </a:lnTo>
                  <a:lnTo>
                    <a:pt x="444" y="30"/>
                  </a:lnTo>
                  <a:lnTo>
                    <a:pt x="434" y="29"/>
                  </a:lnTo>
                  <a:lnTo>
                    <a:pt x="425" y="27"/>
                  </a:lnTo>
                  <a:lnTo>
                    <a:pt x="425" y="27"/>
                  </a:lnTo>
                  <a:lnTo>
                    <a:pt x="419" y="27"/>
                  </a:lnTo>
                  <a:lnTo>
                    <a:pt x="415" y="29"/>
                  </a:lnTo>
                  <a:lnTo>
                    <a:pt x="410" y="31"/>
                  </a:lnTo>
                  <a:lnTo>
                    <a:pt x="409" y="34"/>
                  </a:lnTo>
                  <a:lnTo>
                    <a:pt x="409" y="34"/>
                  </a:lnTo>
                  <a:lnTo>
                    <a:pt x="407" y="37"/>
                  </a:lnTo>
                  <a:lnTo>
                    <a:pt x="404" y="39"/>
                  </a:lnTo>
                  <a:lnTo>
                    <a:pt x="404" y="39"/>
                  </a:lnTo>
                  <a:lnTo>
                    <a:pt x="401" y="37"/>
                  </a:lnTo>
                  <a:lnTo>
                    <a:pt x="397" y="33"/>
                  </a:lnTo>
                  <a:lnTo>
                    <a:pt x="389" y="21"/>
                  </a:lnTo>
                  <a:lnTo>
                    <a:pt x="381" y="8"/>
                  </a:lnTo>
                  <a:lnTo>
                    <a:pt x="376" y="3"/>
                  </a:lnTo>
                  <a:lnTo>
                    <a:pt x="372" y="0"/>
                  </a:lnTo>
                  <a:lnTo>
                    <a:pt x="372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45" name="Freeform: Shape 328">
              <a:extLst>
                <a:ext uri="{FF2B5EF4-FFF2-40B4-BE49-F238E27FC236}">
                  <a16:creationId xmlns:a16="http://schemas.microsoft.com/office/drawing/2014/main" id="{BCB1E83D-7DC5-7546-9489-022D7EDA52B0}"/>
                </a:ext>
              </a:extLst>
            </p:cNvPr>
            <p:cNvSpPr/>
            <p:nvPr/>
          </p:nvSpPr>
          <p:spPr>
            <a:xfrm>
              <a:off x="4681080" y="576000"/>
              <a:ext cx="36720" cy="345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3" h="97">
                  <a:moveTo>
                    <a:pt x="19" y="0"/>
                  </a:moveTo>
                  <a:lnTo>
                    <a:pt x="19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4" y="3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3"/>
                  </a:lnTo>
                  <a:lnTo>
                    <a:pt x="4" y="23"/>
                  </a:lnTo>
                  <a:lnTo>
                    <a:pt x="13" y="34"/>
                  </a:lnTo>
                  <a:lnTo>
                    <a:pt x="22" y="44"/>
                  </a:lnTo>
                  <a:lnTo>
                    <a:pt x="34" y="53"/>
                  </a:lnTo>
                  <a:lnTo>
                    <a:pt x="44" y="60"/>
                  </a:lnTo>
                  <a:lnTo>
                    <a:pt x="51" y="63"/>
                  </a:lnTo>
                  <a:lnTo>
                    <a:pt x="51" y="63"/>
                  </a:lnTo>
                  <a:lnTo>
                    <a:pt x="59" y="66"/>
                  </a:lnTo>
                  <a:lnTo>
                    <a:pt x="65" y="71"/>
                  </a:lnTo>
                  <a:lnTo>
                    <a:pt x="76" y="83"/>
                  </a:lnTo>
                  <a:lnTo>
                    <a:pt x="88" y="93"/>
                  </a:lnTo>
                  <a:lnTo>
                    <a:pt x="94" y="97"/>
                  </a:lnTo>
                  <a:lnTo>
                    <a:pt x="100" y="97"/>
                  </a:lnTo>
                  <a:lnTo>
                    <a:pt x="100" y="97"/>
                  </a:lnTo>
                  <a:lnTo>
                    <a:pt x="101" y="97"/>
                  </a:lnTo>
                  <a:lnTo>
                    <a:pt x="101" y="97"/>
                  </a:lnTo>
                  <a:lnTo>
                    <a:pt x="103" y="97"/>
                  </a:lnTo>
                  <a:lnTo>
                    <a:pt x="103" y="96"/>
                  </a:lnTo>
                  <a:lnTo>
                    <a:pt x="100" y="91"/>
                  </a:lnTo>
                  <a:lnTo>
                    <a:pt x="90" y="75"/>
                  </a:lnTo>
                  <a:lnTo>
                    <a:pt x="72" y="56"/>
                  </a:lnTo>
                  <a:lnTo>
                    <a:pt x="56" y="37"/>
                  </a:lnTo>
                  <a:lnTo>
                    <a:pt x="56" y="37"/>
                  </a:lnTo>
                  <a:lnTo>
                    <a:pt x="50" y="29"/>
                  </a:lnTo>
                  <a:lnTo>
                    <a:pt x="44" y="23"/>
                  </a:lnTo>
                  <a:lnTo>
                    <a:pt x="36" y="12"/>
                  </a:lnTo>
                  <a:lnTo>
                    <a:pt x="34" y="6"/>
                  </a:lnTo>
                  <a:lnTo>
                    <a:pt x="29" y="3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46" name="Freeform: Shape 329">
              <a:extLst>
                <a:ext uri="{FF2B5EF4-FFF2-40B4-BE49-F238E27FC236}">
                  <a16:creationId xmlns:a16="http://schemas.microsoft.com/office/drawing/2014/main" id="{F3272065-85C6-FB46-B9D5-1669CD0043E8}"/>
                </a:ext>
              </a:extLst>
            </p:cNvPr>
            <p:cNvSpPr/>
            <p:nvPr/>
          </p:nvSpPr>
          <p:spPr>
            <a:xfrm>
              <a:off x="4543200" y="970920"/>
              <a:ext cx="652320" cy="545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813" h="1515">
                  <a:moveTo>
                    <a:pt x="1440" y="0"/>
                  </a:moveTo>
                  <a:lnTo>
                    <a:pt x="1440" y="0"/>
                  </a:lnTo>
                  <a:lnTo>
                    <a:pt x="1432" y="2"/>
                  </a:lnTo>
                  <a:lnTo>
                    <a:pt x="1427" y="4"/>
                  </a:lnTo>
                  <a:lnTo>
                    <a:pt x="1422" y="9"/>
                  </a:lnTo>
                  <a:lnTo>
                    <a:pt x="1419" y="13"/>
                  </a:lnTo>
                  <a:lnTo>
                    <a:pt x="1413" y="24"/>
                  </a:lnTo>
                  <a:lnTo>
                    <a:pt x="1407" y="33"/>
                  </a:lnTo>
                  <a:lnTo>
                    <a:pt x="1407" y="33"/>
                  </a:lnTo>
                  <a:lnTo>
                    <a:pt x="1404" y="34"/>
                  </a:lnTo>
                  <a:lnTo>
                    <a:pt x="1401" y="34"/>
                  </a:lnTo>
                  <a:lnTo>
                    <a:pt x="1401" y="34"/>
                  </a:lnTo>
                  <a:lnTo>
                    <a:pt x="1391" y="33"/>
                  </a:lnTo>
                  <a:lnTo>
                    <a:pt x="1379" y="29"/>
                  </a:lnTo>
                  <a:lnTo>
                    <a:pt x="1379" y="29"/>
                  </a:lnTo>
                  <a:lnTo>
                    <a:pt x="1367" y="27"/>
                  </a:lnTo>
                  <a:lnTo>
                    <a:pt x="1360" y="25"/>
                  </a:lnTo>
                  <a:lnTo>
                    <a:pt x="1360" y="25"/>
                  </a:lnTo>
                  <a:lnTo>
                    <a:pt x="1359" y="25"/>
                  </a:lnTo>
                  <a:lnTo>
                    <a:pt x="1357" y="27"/>
                  </a:lnTo>
                  <a:lnTo>
                    <a:pt x="1357" y="27"/>
                  </a:lnTo>
                  <a:lnTo>
                    <a:pt x="1357" y="29"/>
                  </a:lnTo>
                  <a:lnTo>
                    <a:pt x="1354" y="33"/>
                  </a:lnTo>
                  <a:lnTo>
                    <a:pt x="1348" y="37"/>
                  </a:lnTo>
                  <a:lnTo>
                    <a:pt x="1344" y="40"/>
                  </a:lnTo>
                  <a:lnTo>
                    <a:pt x="1342" y="44"/>
                  </a:lnTo>
                  <a:lnTo>
                    <a:pt x="1342" y="49"/>
                  </a:lnTo>
                  <a:lnTo>
                    <a:pt x="1345" y="53"/>
                  </a:lnTo>
                  <a:lnTo>
                    <a:pt x="1345" y="53"/>
                  </a:lnTo>
                  <a:lnTo>
                    <a:pt x="1348" y="60"/>
                  </a:lnTo>
                  <a:lnTo>
                    <a:pt x="1348" y="66"/>
                  </a:lnTo>
                  <a:lnTo>
                    <a:pt x="1345" y="71"/>
                  </a:lnTo>
                  <a:lnTo>
                    <a:pt x="1341" y="72"/>
                  </a:lnTo>
                  <a:lnTo>
                    <a:pt x="1341" y="72"/>
                  </a:lnTo>
                  <a:lnTo>
                    <a:pt x="1338" y="72"/>
                  </a:lnTo>
                  <a:lnTo>
                    <a:pt x="1335" y="71"/>
                  </a:lnTo>
                  <a:lnTo>
                    <a:pt x="1332" y="68"/>
                  </a:lnTo>
                  <a:lnTo>
                    <a:pt x="1329" y="63"/>
                  </a:lnTo>
                  <a:lnTo>
                    <a:pt x="1329" y="63"/>
                  </a:lnTo>
                  <a:lnTo>
                    <a:pt x="1326" y="60"/>
                  </a:lnTo>
                  <a:lnTo>
                    <a:pt x="1323" y="58"/>
                  </a:lnTo>
                  <a:lnTo>
                    <a:pt x="1319" y="56"/>
                  </a:lnTo>
                  <a:lnTo>
                    <a:pt x="1316" y="55"/>
                  </a:lnTo>
                  <a:lnTo>
                    <a:pt x="1316" y="55"/>
                  </a:lnTo>
                  <a:lnTo>
                    <a:pt x="1311" y="56"/>
                  </a:lnTo>
                  <a:lnTo>
                    <a:pt x="1305" y="58"/>
                  </a:lnTo>
                  <a:lnTo>
                    <a:pt x="1296" y="62"/>
                  </a:lnTo>
                  <a:lnTo>
                    <a:pt x="1288" y="71"/>
                  </a:lnTo>
                  <a:lnTo>
                    <a:pt x="1280" y="80"/>
                  </a:lnTo>
                  <a:lnTo>
                    <a:pt x="1280" y="80"/>
                  </a:lnTo>
                  <a:lnTo>
                    <a:pt x="1276" y="87"/>
                  </a:lnTo>
                  <a:lnTo>
                    <a:pt x="1270" y="93"/>
                  </a:lnTo>
                  <a:lnTo>
                    <a:pt x="1263" y="99"/>
                  </a:lnTo>
                  <a:lnTo>
                    <a:pt x="1260" y="102"/>
                  </a:lnTo>
                  <a:lnTo>
                    <a:pt x="1260" y="103"/>
                  </a:lnTo>
                  <a:lnTo>
                    <a:pt x="1260" y="105"/>
                  </a:lnTo>
                  <a:lnTo>
                    <a:pt x="1264" y="108"/>
                  </a:lnTo>
                  <a:lnTo>
                    <a:pt x="1264" y="108"/>
                  </a:lnTo>
                  <a:lnTo>
                    <a:pt x="1267" y="111"/>
                  </a:lnTo>
                  <a:lnTo>
                    <a:pt x="1270" y="117"/>
                  </a:lnTo>
                  <a:lnTo>
                    <a:pt x="1271" y="123"/>
                  </a:lnTo>
                  <a:lnTo>
                    <a:pt x="1271" y="128"/>
                  </a:lnTo>
                  <a:lnTo>
                    <a:pt x="1270" y="134"/>
                  </a:lnTo>
                  <a:lnTo>
                    <a:pt x="1267" y="140"/>
                  </a:lnTo>
                  <a:lnTo>
                    <a:pt x="1263" y="145"/>
                  </a:lnTo>
                  <a:lnTo>
                    <a:pt x="1257" y="148"/>
                  </a:lnTo>
                  <a:lnTo>
                    <a:pt x="1257" y="148"/>
                  </a:lnTo>
                  <a:lnTo>
                    <a:pt x="1254" y="149"/>
                  </a:lnTo>
                  <a:lnTo>
                    <a:pt x="1254" y="149"/>
                  </a:lnTo>
                  <a:lnTo>
                    <a:pt x="1251" y="148"/>
                  </a:lnTo>
                  <a:lnTo>
                    <a:pt x="1249" y="146"/>
                  </a:lnTo>
                  <a:lnTo>
                    <a:pt x="1246" y="142"/>
                  </a:lnTo>
                  <a:lnTo>
                    <a:pt x="1243" y="134"/>
                  </a:lnTo>
                  <a:lnTo>
                    <a:pt x="1242" y="126"/>
                  </a:lnTo>
                  <a:lnTo>
                    <a:pt x="1242" y="126"/>
                  </a:lnTo>
                  <a:lnTo>
                    <a:pt x="1239" y="109"/>
                  </a:lnTo>
                  <a:lnTo>
                    <a:pt x="1236" y="103"/>
                  </a:lnTo>
                  <a:lnTo>
                    <a:pt x="1235" y="102"/>
                  </a:lnTo>
                  <a:lnTo>
                    <a:pt x="1232" y="102"/>
                  </a:lnTo>
                  <a:lnTo>
                    <a:pt x="1232" y="102"/>
                  </a:lnTo>
                  <a:lnTo>
                    <a:pt x="1230" y="102"/>
                  </a:lnTo>
                  <a:lnTo>
                    <a:pt x="1230" y="102"/>
                  </a:lnTo>
                  <a:lnTo>
                    <a:pt x="1227" y="103"/>
                  </a:lnTo>
                  <a:lnTo>
                    <a:pt x="1227" y="103"/>
                  </a:lnTo>
                  <a:lnTo>
                    <a:pt x="1224" y="102"/>
                  </a:lnTo>
                  <a:lnTo>
                    <a:pt x="1223" y="99"/>
                  </a:lnTo>
                  <a:lnTo>
                    <a:pt x="1224" y="94"/>
                  </a:lnTo>
                  <a:lnTo>
                    <a:pt x="1226" y="89"/>
                  </a:lnTo>
                  <a:lnTo>
                    <a:pt x="1229" y="84"/>
                  </a:lnTo>
                  <a:lnTo>
                    <a:pt x="1233" y="80"/>
                  </a:lnTo>
                  <a:lnTo>
                    <a:pt x="1239" y="77"/>
                  </a:lnTo>
                  <a:lnTo>
                    <a:pt x="1245" y="75"/>
                  </a:lnTo>
                  <a:lnTo>
                    <a:pt x="1245" y="75"/>
                  </a:lnTo>
                  <a:lnTo>
                    <a:pt x="1252" y="74"/>
                  </a:lnTo>
                  <a:lnTo>
                    <a:pt x="1260" y="71"/>
                  </a:lnTo>
                  <a:lnTo>
                    <a:pt x="1266" y="65"/>
                  </a:lnTo>
                  <a:lnTo>
                    <a:pt x="1271" y="59"/>
                  </a:lnTo>
                  <a:lnTo>
                    <a:pt x="1276" y="53"/>
                  </a:lnTo>
                  <a:lnTo>
                    <a:pt x="1280" y="47"/>
                  </a:lnTo>
                  <a:lnTo>
                    <a:pt x="1282" y="43"/>
                  </a:lnTo>
                  <a:lnTo>
                    <a:pt x="1282" y="38"/>
                  </a:lnTo>
                  <a:lnTo>
                    <a:pt x="1282" y="38"/>
                  </a:lnTo>
                  <a:lnTo>
                    <a:pt x="1280" y="36"/>
                  </a:lnTo>
                  <a:lnTo>
                    <a:pt x="1279" y="33"/>
                  </a:lnTo>
                  <a:lnTo>
                    <a:pt x="1274" y="31"/>
                  </a:lnTo>
                  <a:lnTo>
                    <a:pt x="1271" y="31"/>
                  </a:lnTo>
                  <a:lnTo>
                    <a:pt x="1271" y="31"/>
                  </a:lnTo>
                  <a:lnTo>
                    <a:pt x="1267" y="33"/>
                  </a:lnTo>
                  <a:lnTo>
                    <a:pt x="1261" y="34"/>
                  </a:lnTo>
                  <a:lnTo>
                    <a:pt x="1258" y="38"/>
                  </a:lnTo>
                  <a:lnTo>
                    <a:pt x="1257" y="44"/>
                  </a:lnTo>
                  <a:lnTo>
                    <a:pt x="1257" y="44"/>
                  </a:lnTo>
                  <a:lnTo>
                    <a:pt x="1257" y="49"/>
                  </a:lnTo>
                  <a:lnTo>
                    <a:pt x="1255" y="52"/>
                  </a:lnTo>
                  <a:lnTo>
                    <a:pt x="1252" y="53"/>
                  </a:lnTo>
                  <a:lnTo>
                    <a:pt x="1248" y="55"/>
                  </a:lnTo>
                  <a:lnTo>
                    <a:pt x="1239" y="58"/>
                  </a:lnTo>
                  <a:lnTo>
                    <a:pt x="1227" y="58"/>
                  </a:lnTo>
                  <a:lnTo>
                    <a:pt x="1227" y="58"/>
                  </a:lnTo>
                  <a:lnTo>
                    <a:pt x="1201" y="56"/>
                  </a:lnTo>
                  <a:lnTo>
                    <a:pt x="1201" y="56"/>
                  </a:lnTo>
                  <a:lnTo>
                    <a:pt x="1199" y="56"/>
                  </a:lnTo>
                  <a:lnTo>
                    <a:pt x="1199" y="56"/>
                  </a:lnTo>
                  <a:lnTo>
                    <a:pt x="1190" y="58"/>
                  </a:lnTo>
                  <a:lnTo>
                    <a:pt x="1186" y="62"/>
                  </a:lnTo>
                  <a:lnTo>
                    <a:pt x="1181" y="66"/>
                  </a:lnTo>
                  <a:lnTo>
                    <a:pt x="1181" y="74"/>
                  </a:lnTo>
                  <a:lnTo>
                    <a:pt x="1183" y="81"/>
                  </a:lnTo>
                  <a:lnTo>
                    <a:pt x="1187" y="89"/>
                  </a:lnTo>
                  <a:lnTo>
                    <a:pt x="1195" y="96"/>
                  </a:lnTo>
                  <a:lnTo>
                    <a:pt x="1204" y="103"/>
                  </a:lnTo>
                  <a:lnTo>
                    <a:pt x="1204" y="103"/>
                  </a:lnTo>
                  <a:lnTo>
                    <a:pt x="1211" y="108"/>
                  </a:lnTo>
                  <a:lnTo>
                    <a:pt x="1214" y="111"/>
                  </a:lnTo>
                  <a:lnTo>
                    <a:pt x="1215" y="115"/>
                  </a:lnTo>
                  <a:lnTo>
                    <a:pt x="1215" y="118"/>
                  </a:lnTo>
                  <a:lnTo>
                    <a:pt x="1212" y="120"/>
                  </a:lnTo>
                  <a:lnTo>
                    <a:pt x="1209" y="123"/>
                  </a:lnTo>
                  <a:lnTo>
                    <a:pt x="1201" y="124"/>
                  </a:lnTo>
                  <a:lnTo>
                    <a:pt x="1201" y="124"/>
                  </a:lnTo>
                  <a:lnTo>
                    <a:pt x="1192" y="123"/>
                  </a:lnTo>
                  <a:lnTo>
                    <a:pt x="1189" y="121"/>
                  </a:lnTo>
                  <a:lnTo>
                    <a:pt x="1184" y="118"/>
                  </a:lnTo>
                  <a:lnTo>
                    <a:pt x="1184" y="118"/>
                  </a:lnTo>
                  <a:lnTo>
                    <a:pt x="1180" y="115"/>
                  </a:lnTo>
                  <a:lnTo>
                    <a:pt x="1174" y="112"/>
                  </a:lnTo>
                  <a:lnTo>
                    <a:pt x="1168" y="111"/>
                  </a:lnTo>
                  <a:lnTo>
                    <a:pt x="1164" y="111"/>
                  </a:lnTo>
                  <a:lnTo>
                    <a:pt x="1164" y="111"/>
                  </a:lnTo>
                  <a:lnTo>
                    <a:pt x="1155" y="112"/>
                  </a:lnTo>
                  <a:lnTo>
                    <a:pt x="1146" y="114"/>
                  </a:lnTo>
                  <a:lnTo>
                    <a:pt x="1131" y="120"/>
                  </a:lnTo>
                  <a:lnTo>
                    <a:pt x="1131" y="120"/>
                  </a:lnTo>
                  <a:lnTo>
                    <a:pt x="1130" y="121"/>
                  </a:lnTo>
                  <a:lnTo>
                    <a:pt x="1128" y="123"/>
                  </a:lnTo>
                  <a:lnTo>
                    <a:pt x="1128" y="124"/>
                  </a:lnTo>
                  <a:lnTo>
                    <a:pt x="1131" y="127"/>
                  </a:lnTo>
                  <a:lnTo>
                    <a:pt x="1136" y="131"/>
                  </a:lnTo>
                  <a:lnTo>
                    <a:pt x="1144" y="136"/>
                  </a:lnTo>
                  <a:lnTo>
                    <a:pt x="1162" y="146"/>
                  </a:lnTo>
                  <a:lnTo>
                    <a:pt x="1168" y="151"/>
                  </a:lnTo>
                  <a:lnTo>
                    <a:pt x="1171" y="155"/>
                  </a:lnTo>
                  <a:lnTo>
                    <a:pt x="1171" y="155"/>
                  </a:lnTo>
                  <a:lnTo>
                    <a:pt x="1171" y="157"/>
                  </a:lnTo>
                  <a:lnTo>
                    <a:pt x="1170" y="157"/>
                  </a:lnTo>
                  <a:lnTo>
                    <a:pt x="1170" y="157"/>
                  </a:lnTo>
                  <a:lnTo>
                    <a:pt x="1164" y="155"/>
                  </a:lnTo>
                  <a:lnTo>
                    <a:pt x="1156" y="154"/>
                  </a:lnTo>
                  <a:lnTo>
                    <a:pt x="1156" y="154"/>
                  </a:lnTo>
                  <a:lnTo>
                    <a:pt x="1149" y="151"/>
                  </a:lnTo>
                  <a:lnTo>
                    <a:pt x="1141" y="149"/>
                  </a:lnTo>
                  <a:lnTo>
                    <a:pt x="1141" y="149"/>
                  </a:lnTo>
                  <a:lnTo>
                    <a:pt x="1139" y="149"/>
                  </a:lnTo>
                  <a:lnTo>
                    <a:pt x="1137" y="151"/>
                  </a:lnTo>
                  <a:lnTo>
                    <a:pt x="1137" y="151"/>
                  </a:lnTo>
                  <a:lnTo>
                    <a:pt x="1136" y="152"/>
                  </a:lnTo>
                  <a:lnTo>
                    <a:pt x="1131" y="152"/>
                  </a:lnTo>
                  <a:lnTo>
                    <a:pt x="1131" y="152"/>
                  </a:lnTo>
                  <a:lnTo>
                    <a:pt x="1122" y="151"/>
                  </a:lnTo>
                  <a:lnTo>
                    <a:pt x="1112" y="145"/>
                  </a:lnTo>
                  <a:lnTo>
                    <a:pt x="1107" y="142"/>
                  </a:lnTo>
                  <a:lnTo>
                    <a:pt x="1105" y="137"/>
                  </a:lnTo>
                  <a:lnTo>
                    <a:pt x="1102" y="133"/>
                  </a:lnTo>
                  <a:lnTo>
                    <a:pt x="1100" y="127"/>
                  </a:lnTo>
                  <a:lnTo>
                    <a:pt x="1100" y="127"/>
                  </a:lnTo>
                  <a:lnTo>
                    <a:pt x="1099" y="124"/>
                  </a:lnTo>
                  <a:lnTo>
                    <a:pt x="1097" y="123"/>
                  </a:lnTo>
                  <a:lnTo>
                    <a:pt x="1094" y="121"/>
                  </a:lnTo>
                  <a:lnTo>
                    <a:pt x="1091" y="121"/>
                  </a:lnTo>
                  <a:lnTo>
                    <a:pt x="1091" y="121"/>
                  </a:lnTo>
                  <a:lnTo>
                    <a:pt x="1087" y="121"/>
                  </a:lnTo>
                  <a:lnTo>
                    <a:pt x="1081" y="124"/>
                  </a:lnTo>
                  <a:lnTo>
                    <a:pt x="1077" y="126"/>
                  </a:lnTo>
                  <a:lnTo>
                    <a:pt x="1072" y="130"/>
                  </a:lnTo>
                  <a:lnTo>
                    <a:pt x="1069" y="133"/>
                  </a:lnTo>
                  <a:lnTo>
                    <a:pt x="1069" y="136"/>
                  </a:lnTo>
                  <a:lnTo>
                    <a:pt x="1072" y="139"/>
                  </a:lnTo>
                  <a:lnTo>
                    <a:pt x="1077" y="140"/>
                  </a:lnTo>
                  <a:lnTo>
                    <a:pt x="1077" y="140"/>
                  </a:lnTo>
                  <a:lnTo>
                    <a:pt x="1085" y="143"/>
                  </a:lnTo>
                  <a:lnTo>
                    <a:pt x="1091" y="148"/>
                  </a:lnTo>
                  <a:lnTo>
                    <a:pt x="1094" y="152"/>
                  </a:lnTo>
                  <a:lnTo>
                    <a:pt x="1096" y="158"/>
                  </a:lnTo>
                  <a:lnTo>
                    <a:pt x="1094" y="171"/>
                  </a:lnTo>
                  <a:lnTo>
                    <a:pt x="1094" y="186"/>
                  </a:lnTo>
                  <a:lnTo>
                    <a:pt x="1094" y="186"/>
                  </a:lnTo>
                  <a:lnTo>
                    <a:pt x="1093" y="192"/>
                  </a:lnTo>
                  <a:lnTo>
                    <a:pt x="1091" y="195"/>
                  </a:lnTo>
                  <a:lnTo>
                    <a:pt x="1088" y="196"/>
                  </a:lnTo>
                  <a:lnTo>
                    <a:pt x="1085" y="198"/>
                  </a:lnTo>
                  <a:lnTo>
                    <a:pt x="1085" y="198"/>
                  </a:lnTo>
                  <a:lnTo>
                    <a:pt x="1082" y="196"/>
                  </a:lnTo>
                  <a:lnTo>
                    <a:pt x="1080" y="195"/>
                  </a:lnTo>
                  <a:lnTo>
                    <a:pt x="1074" y="191"/>
                  </a:lnTo>
                  <a:lnTo>
                    <a:pt x="1071" y="186"/>
                  </a:lnTo>
                  <a:lnTo>
                    <a:pt x="1069" y="182"/>
                  </a:lnTo>
                  <a:lnTo>
                    <a:pt x="1069" y="177"/>
                  </a:lnTo>
                  <a:lnTo>
                    <a:pt x="1069" y="173"/>
                  </a:lnTo>
                  <a:lnTo>
                    <a:pt x="1069" y="173"/>
                  </a:lnTo>
                  <a:lnTo>
                    <a:pt x="1071" y="165"/>
                  </a:lnTo>
                  <a:lnTo>
                    <a:pt x="1069" y="161"/>
                  </a:lnTo>
                  <a:lnTo>
                    <a:pt x="1066" y="159"/>
                  </a:lnTo>
                  <a:lnTo>
                    <a:pt x="1060" y="158"/>
                  </a:lnTo>
                  <a:lnTo>
                    <a:pt x="1060" y="158"/>
                  </a:lnTo>
                  <a:lnTo>
                    <a:pt x="1054" y="159"/>
                  </a:lnTo>
                  <a:lnTo>
                    <a:pt x="1046" y="161"/>
                  </a:lnTo>
                  <a:lnTo>
                    <a:pt x="1038" y="165"/>
                  </a:lnTo>
                  <a:lnTo>
                    <a:pt x="1031" y="168"/>
                  </a:lnTo>
                  <a:lnTo>
                    <a:pt x="1031" y="168"/>
                  </a:lnTo>
                  <a:lnTo>
                    <a:pt x="1023" y="171"/>
                  </a:lnTo>
                  <a:lnTo>
                    <a:pt x="1023" y="171"/>
                  </a:lnTo>
                  <a:lnTo>
                    <a:pt x="1022" y="170"/>
                  </a:lnTo>
                  <a:lnTo>
                    <a:pt x="1022" y="167"/>
                  </a:lnTo>
                  <a:lnTo>
                    <a:pt x="1023" y="155"/>
                  </a:lnTo>
                  <a:lnTo>
                    <a:pt x="1026" y="142"/>
                  </a:lnTo>
                  <a:lnTo>
                    <a:pt x="1026" y="134"/>
                  </a:lnTo>
                  <a:lnTo>
                    <a:pt x="1025" y="128"/>
                  </a:lnTo>
                  <a:lnTo>
                    <a:pt x="1025" y="128"/>
                  </a:lnTo>
                  <a:lnTo>
                    <a:pt x="1023" y="126"/>
                  </a:lnTo>
                  <a:lnTo>
                    <a:pt x="1020" y="123"/>
                  </a:lnTo>
                  <a:lnTo>
                    <a:pt x="1017" y="121"/>
                  </a:lnTo>
                  <a:lnTo>
                    <a:pt x="1015" y="121"/>
                  </a:lnTo>
                  <a:lnTo>
                    <a:pt x="1015" y="121"/>
                  </a:lnTo>
                  <a:lnTo>
                    <a:pt x="1006" y="123"/>
                  </a:lnTo>
                  <a:lnTo>
                    <a:pt x="997" y="126"/>
                  </a:lnTo>
                  <a:lnTo>
                    <a:pt x="986" y="130"/>
                  </a:lnTo>
                  <a:lnTo>
                    <a:pt x="976" y="133"/>
                  </a:lnTo>
                  <a:lnTo>
                    <a:pt x="976" y="133"/>
                  </a:lnTo>
                  <a:lnTo>
                    <a:pt x="961" y="136"/>
                  </a:lnTo>
                  <a:lnTo>
                    <a:pt x="952" y="139"/>
                  </a:lnTo>
                  <a:lnTo>
                    <a:pt x="951" y="140"/>
                  </a:lnTo>
                  <a:lnTo>
                    <a:pt x="951" y="143"/>
                  </a:lnTo>
                  <a:lnTo>
                    <a:pt x="952" y="148"/>
                  </a:lnTo>
                  <a:lnTo>
                    <a:pt x="955" y="152"/>
                  </a:lnTo>
                  <a:lnTo>
                    <a:pt x="955" y="152"/>
                  </a:lnTo>
                  <a:lnTo>
                    <a:pt x="960" y="158"/>
                  </a:lnTo>
                  <a:lnTo>
                    <a:pt x="963" y="164"/>
                  </a:lnTo>
                  <a:lnTo>
                    <a:pt x="964" y="168"/>
                  </a:lnTo>
                  <a:lnTo>
                    <a:pt x="964" y="174"/>
                  </a:lnTo>
                  <a:lnTo>
                    <a:pt x="964" y="179"/>
                  </a:lnTo>
                  <a:lnTo>
                    <a:pt x="961" y="182"/>
                  </a:lnTo>
                  <a:lnTo>
                    <a:pt x="958" y="185"/>
                  </a:lnTo>
                  <a:lnTo>
                    <a:pt x="952" y="185"/>
                  </a:lnTo>
                  <a:lnTo>
                    <a:pt x="952" y="185"/>
                  </a:lnTo>
                  <a:lnTo>
                    <a:pt x="950" y="185"/>
                  </a:lnTo>
                  <a:lnTo>
                    <a:pt x="950" y="185"/>
                  </a:lnTo>
                  <a:lnTo>
                    <a:pt x="939" y="183"/>
                  </a:lnTo>
                  <a:lnTo>
                    <a:pt x="939" y="183"/>
                  </a:lnTo>
                  <a:lnTo>
                    <a:pt x="933" y="185"/>
                  </a:lnTo>
                  <a:lnTo>
                    <a:pt x="929" y="188"/>
                  </a:lnTo>
                  <a:lnTo>
                    <a:pt x="927" y="193"/>
                  </a:lnTo>
                  <a:lnTo>
                    <a:pt x="927" y="201"/>
                  </a:lnTo>
                  <a:lnTo>
                    <a:pt x="927" y="201"/>
                  </a:lnTo>
                  <a:lnTo>
                    <a:pt x="926" y="207"/>
                  </a:lnTo>
                  <a:lnTo>
                    <a:pt x="923" y="211"/>
                  </a:lnTo>
                  <a:lnTo>
                    <a:pt x="920" y="214"/>
                  </a:lnTo>
                  <a:lnTo>
                    <a:pt x="914" y="214"/>
                  </a:lnTo>
                  <a:lnTo>
                    <a:pt x="914" y="214"/>
                  </a:lnTo>
                  <a:lnTo>
                    <a:pt x="910" y="214"/>
                  </a:lnTo>
                  <a:lnTo>
                    <a:pt x="907" y="213"/>
                  </a:lnTo>
                  <a:lnTo>
                    <a:pt x="904" y="210"/>
                  </a:lnTo>
                  <a:lnTo>
                    <a:pt x="902" y="205"/>
                  </a:lnTo>
                  <a:lnTo>
                    <a:pt x="902" y="205"/>
                  </a:lnTo>
                  <a:lnTo>
                    <a:pt x="901" y="201"/>
                  </a:lnTo>
                  <a:lnTo>
                    <a:pt x="896" y="198"/>
                  </a:lnTo>
                  <a:lnTo>
                    <a:pt x="892" y="196"/>
                  </a:lnTo>
                  <a:lnTo>
                    <a:pt x="886" y="195"/>
                  </a:lnTo>
                  <a:lnTo>
                    <a:pt x="886" y="195"/>
                  </a:lnTo>
                  <a:lnTo>
                    <a:pt x="877" y="196"/>
                  </a:lnTo>
                  <a:lnTo>
                    <a:pt x="868" y="199"/>
                  </a:lnTo>
                  <a:lnTo>
                    <a:pt x="860" y="204"/>
                  </a:lnTo>
                  <a:lnTo>
                    <a:pt x="854" y="211"/>
                  </a:lnTo>
                  <a:lnTo>
                    <a:pt x="854" y="211"/>
                  </a:lnTo>
                  <a:lnTo>
                    <a:pt x="849" y="217"/>
                  </a:lnTo>
                  <a:lnTo>
                    <a:pt x="843" y="223"/>
                  </a:lnTo>
                  <a:lnTo>
                    <a:pt x="830" y="233"/>
                  </a:lnTo>
                  <a:lnTo>
                    <a:pt x="826" y="239"/>
                  </a:lnTo>
                  <a:lnTo>
                    <a:pt x="820" y="245"/>
                  </a:lnTo>
                  <a:lnTo>
                    <a:pt x="818" y="252"/>
                  </a:lnTo>
                  <a:lnTo>
                    <a:pt x="818" y="258"/>
                  </a:lnTo>
                  <a:lnTo>
                    <a:pt x="818" y="258"/>
                  </a:lnTo>
                  <a:lnTo>
                    <a:pt x="820" y="264"/>
                  </a:lnTo>
                  <a:lnTo>
                    <a:pt x="821" y="264"/>
                  </a:lnTo>
                  <a:lnTo>
                    <a:pt x="824" y="266"/>
                  </a:lnTo>
                  <a:lnTo>
                    <a:pt x="824" y="266"/>
                  </a:lnTo>
                  <a:lnTo>
                    <a:pt x="830" y="264"/>
                  </a:lnTo>
                  <a:lnTo>
                    <a:pt x="837" y="260"/>
                  </a:lnTo>
                  <a:lnTo>
                    <a:pt x="837" y="260"/>
                  </a:lnTo>
                  <a:lnTo>
                    <a:pt x="848" y="257"/>
                  </a:lnTo>
                  <a:lnTo>
                    <a:pt x="857" y="254"/>
                  </a:lnTo>
                  <a:lnTo>
                    <a:pt x="857" y="254"/>
                  </a:lnTo>
                  <a:lnTo>
                    <a:pt x="862" y="255"/>
                  </a:lnTo>
                  <a:lnTo>
                    <a:pt x="862" y="255"/>
                  </a:lnTo>
                  <a:lnTo>
                    <a:pt x="868" y="258"/>
                  </a:lnTo>
                  <a:lnTo>
                    <a:pt x="870" y="261"/>
                  </a:lnTo>
                  <a:lnTo>
                    <a:pt x="871" y="264"/>
                  </a:lnTo>
                  <a:lnTo>
                    <a:pt x="870" y="267"/>
                  </a:lnTo>
                  <a:lnTo>
                    <a:pt x="868" y="273"/>
                  </a:lnTo>
                  <a:lnTo>
                    <a:pt x="868" y="278"/>
                  </a:lnTo>
                  <a:lnTo>
                    <a:pt x="871" y="281"/>
                  </a:lnTo>
                  <a:lnTo>
                    <a:pt x="871" y="281"/>
                  </a:lnTo>
                  <a:lnTo>
                    <a:pt x="874" y="283"/>
                  </a:lnTo>
                  <a:lnTo>
                    <a:pt x="876" y="288"/>
                  </a:lnTo>
                  <a:lnTo>
                    <a:pt x="879" y="295"/>
                  </a:lnTo>
                  <a:lnTo>
                    <a:pt x="877" y="301"/>
                  </a:lnTo>
                  <a:lnTo>
                    <a:pt x="876" y="303"/>
                  </a:lnTo>
                  <a:lnTo>
                    <a:pt x="873" y="304"/>
                  </a:lnTo>
                  <a:lnTo>
                    <a:pt x="873" y="304"/>
                  </a:lnTo>
                  <a:lnTo>
                    <a:pt x="870" y="303"/>
                  </a:lnTo>
                  <a:lnTo>
                    <a:pt x="865" y="300"/>
                  </a:lnTo>
                  <a:lnTo>
                    <a:pt x="865" y="300"/>
                  </a:lnTo>
                  <a:lnTo>
                    <a:pt x="860" y="295"/>
                  </a:lnTo>
                  <a:lnTo>
                    <a:pt x="854" y="291"/>
                  </a:lnTo>
                  <a:lnTo>
                    <a:pt x="848" y="289"/>
                  </a:lnTo>
                  <a:lnTo>
                    <a:pt x="843" y="288"/>
                  </a:lnTo>
                  <a:lnTo>
                    <a:pt x="843" y="288"/>
                  </a:lnTo>
                  <a:lnTo>
                    <a:pt x="837" y="289"/>
                  </a:lnTo>
                  <a:lnTo>
                    <a:pt x="834" y="292"/>
                  </a:lnTo>
                  <a:lnTo>
                    <a:pt x="831" y="297"/>
                  </a:lnTo>
                  <a:lnTo>
                    <a:pt x="828" y="304"/>
                  </a:lnTo>
                  <a:lnTo>
                    <a:pt x="828" y="304"/>
                  </a:lnTo>
                  <a:lnTo>
                    <a:pt x="827" y="310"/>
                  </a:lnTo>
                  <a:lnTo>
                    <a:pt x="826" y="312"/>
                  </a:lnTo>
                  <a:lnTo>
                    <a:pt x="824" y="312"/>
                  </a:lnTo>
                  <a:lnTo>
                    <a:pt x="824" y="312"/>
                  </a:lnTo>
                  <a:lnTo>
                    <a:pt x="821" y="312"/>
                  </a:lnTo>
                  <a:lnTo>
                    <a:pt x="818" y="310"/>
                  </a:lnTo>
                  <a:lnTo>
                    <a:pt x="812" y="303"/>
                  </a:lnTo>
                  <a:lnTo>
                    <a:pt x="797" y="285"/>
                  </a:lnTo>
                  <a:lnTo>
                    <a:pt x="797" y="285"/>
                  </a:lnTo>
                  <a:lnTo>
                    <a:pt x="795" y="282"/>
                  </a:lnTo>
                  <a:lnTo>
                    <a:pt x="792" y="282"/>
                  </a:lnTo>
                  <a:lnTo>
                    <a:pt x="792" y="282"/>
                  </a:lnTo>
                  <a:lnTo>
                    <a:pt x="789" y="282"/>
                  </a:lnTo>
                  <a:lnTo>
                    <a:pt x="786" y="285"/>
                  </a:lnTo>
                  <a:lnTo>
                    <a:pt x="778" y="294"/>
                  </a:lnTo>
                  <a:lnTo>
                    <a:pt x="778" y="294"/>
                  </a:lnTo>
                  <a:lnTo>
                    <a:pt x="771" y="301"/>
                  </a:lnTo>
                  <a:lnTo>
                    <a:pt x="766" y="304"/>
                  </a:lnTo>
                  <a:lnTo>
                    <a:pt x="763" y="306"/>
                  </a:lnTo>
                  <a:lnTo>
                    <a:pt x="763" y="306"/>
                  </a:lnTo>
                  <a:lnTo>
                    <a:pt x="759" y="304"/>
                  </a:lnTo>
                  <a:lnTo>
                    <a:pt x="759" y="304"/>
                  </a:lnTo>
                  <a:lnTo>
                    <a:pt x="758" y="301"/>
                  </a:lnTo>
                  <a:lnTo>
                    <a:pt x="756" y="298"/>
                  </a:lnTo>
                  <a:lnTo>
                    <a:pt x="758" y="292"/>
                  </a:lnTo>
                  <a:lnTo>
                    <a:pt x="761" y="285"/>
                  </a:lnTo>
                  <a:lnTo>
                    <a:pt x="766" y="276"/>
                  </a:lnTo>
                  <a:lnTo>
                    <a:pt x="771" y="267"/>
                  </a:lnTo>
                  <a:lnTo>
                    <a:pt x="775" y="260"/>
                  </a:lnTo>
                  <a:lnTo>
                    <a:pt x="777" y="251"/>
                  </a:lnTo>
                  <a:lnTo>
                    <a:pt x="777" y="248"/>
                  </a:lnTo>
                  <a:lnTo>
                    <a:pt x="775" y="245"/>
                  </a:lnTo>
                  <a:lnTo>
                    <a:pt x="775" y="245"/>
                  </a:lnTo>
                  <a:lnTo>
                    <a:pt x="772" y="242"/>
                  </a:lnTo>
                  <a:lnTo>
                    <a:pt x="769" y="241"/>
                  </a:lnTo>
                  <a:lnTo>
                    <a:pt x="769" y="241"/>
                  </a:lnTo>
                  <a:lnTo>
                    <a:pt x="766" y="241"/>
                  </a:lnTo>
                  <a:lnTo>
                    <a:pt x="763" y="244"/>
                  </a:lnTo>
                  <a:lnTo>
                    <a:pt x="756" y="252"/>
                  </a:lnTo>
                  <a:lnTo>
                    <a:pt x="746" y="264"/>
                  </a:lnTo>
                  <a:lnTo>
                    <a:pt x="734" y="279"/>
                  </a:lnTo>
                  <a:lnTo>
                    <a:pt x="734" y="279"/>
                  </a:lnTo>
                  <a:lnTo>
                    <a:pt x="725" y="286"/>
                  </a:lnTo>
                  <a:lnTo>
                    <a:pt x="715" y="292"/>
                  </a:lnTo>
                  <a:lnTo>
                    <a:pt x="698" y="300"/>
                  </a:lnTo>
                  <a:lnTo>
                    <a:pt x="693" y="303"/>
                  </a:lnTo>
                  <a:lnTo>
                    <a:pt x="688" y="306"/>
                  </a:lnTo>
                  <a:lnTo>
                    <a:pt x="687" y="309"/>
                  </a:lnTo>
                  <a:lnTo>
                    <a:pt x="690" y="313"/>
                  </a:lnTo>
                  <a:lnTo>
                    <a:pt x="690" y="313"/>
                  </a:lnTo>
                  <a:lnTo>
                    <a:pt x="691" y="317"/>
                  </a:lnTo>
                  <a:lnTo>
                    <a:pt x="690" y="320"/>
                  </a:lnTo>
                  <a:lnTo>
                    <a:pt x="687" y="325"/>
                  </a:lnTo>
                  <a:lnTo>
                    <a:pt x="681" y="329"/>
                  </a:lnTo>
                  <a:lnTo>
                    <a:pt x="668" y="338"/>
                  </a:lnTo>
                  <a:lnTo>
                    <a:pt x="663" y="344"/>
                  </a:lnTo>
                  <a:lnTo>
                    <a:pt x="659" y="350"/>
                  </a:lnTo>
                  <a:lnTo>
                    <a:pt x="659" y="350"/>
                  </a:lnTo>
                  <a:lnTo>
                    <a:pt x="657" y="354"/>
                  </a:lnTo>
                  <a:lnTo>
                    <a:pt x="654" y="357"/>
                  </a:lnTo>
                  <a:lnTo>
                    <a:pt x="647" y="363"/>
                  </a:lnTo>
                  <a:lnTo>
                    <a:pt x="637" y="369"/>
                  </a:lnTo>
                  <a:lnTo>
                    <a:pt x="625" y="374"/>
                  </a:lnTo>
                  <a:lnTo>
                    <a:pt x="598" y="385"/>
                  </a:lnTo>
                  <a:lnTo>
                    <a:pt x="585" y="391"/>
                  </a:lnTo>
                  <a:lnTo>
                    <a:pt x="573" y="399"/>
                  </a:lnTo>
                  <a:lnTo>
                    <a:pt x="573" y="399"/>
                  </a:lnTo>
                  <a:lnTo>
                    <a:pt x="564" y="406"/>
                  </a:lnTo>
                  <a:lnTo>
                    <a:pt x="561" y="409"/>
                  </a:lnTo>
                  <a:lnTo>
                    <a:pt x="560" y="411"/>
                  </a:lnTo>
                  <a:lnTo>
                    <a:pt x="561" y="412"/>
                  </a:lnTo>
                  <a:lnTo>
                    <a:pt x="563" y="414"/>
                  </a:lnTo>
                  <a:lnTo>
                    <a:pt x="567" y="415"/>
                  </a:lnTo>
                  <a:lnTo>
                    <a:pt x="567" y="415"/>
                  </a:lnTo>
                  <a:lnTo>
                    <a:pt x="573" y="414"/>
                  </a:lnTo>
                  <a:lnTo>
                    <a:pt x="582" y="411"/>
                  </a:lnTo>
                  <a:lnTo>
                    <a:pt x="589" y="406"/>
                  </a:lnTo>
                  <a:lnTo>
                    <a:pt x="597" y="400"/>
                  </a:lnTo>
                  <a:lnTo>
                    <a:pt x="597" y="400"/>
                  </a:lnTo>
                  <a:lnTo>
                    <a:pt x="603" y="394"/>
                  </a:lnTo>
                  <a:lnTo>
                    <a:pt x="608" y="391"/>
                  </a:lnTo>
                  <a:lnTo>
                    <a:pt x="613" y="388"/>
                  </a:lnTo>
                  <a:lnTo>
                    <a:pt x="619" y="387"/>
                  </a:lnTo>
                  <a:lnTo>
                    <a:pt x="631" y="384"/>
                  </a:lnTo>
                  <a:lnTo>
                    <a:pt x="639" y="380"/>
                  </a:lnTo>
                  <a:lnTo>
                    <a:pt x="648" y="375"/>
                  </a:lnTo>
                  <a:lnTo>
                    <a:pt x="648" y="375"/>
                  </a:lnTo>
                  <a:lnTo>
                    <a:pt x="666" y="365"/>
                  </a:lnTo>
                  <a:lnTo>
                    <a:pt x="682" y="356"/>
                  </a:lnTo>
                  <a:lnTo>
                    <a:pt x="697" y="350"/>
                  </a:lnTo>
                  <a:lnTo>
                    <a:pt x="705" y="348"/>
                  </a:lnTo>
                  <a:lnTo>
                    <a:pt x="710" y="347"/>
                  </a:lnTo>
                  <a:lnTo>
                    <a:pt x="710" y="347"/>
                  </a:lnTo>
                  <a:lnTo>
                    <a:pt x="715" y="348"/>
                  </a:lnTo>
                  <a:lnTo>
                    <a:pt x="718" y="350"/>
                  </a:lnTo>
                  <a:lnTo>
                    <a:pt x="718" y="350"/>
                  </a:lnTo>
                  <a:lnTo>
                    <a:pt x="727" y="354"/>
                  </a:lnTo>
                  <a:lnTo>
                    <a:pt x="731" y="356"/>
                  </a:lnTo>
                  <a:lnTo>
                    <a:pt x="737" y="356"/>
                  </a:lnTo>
                  <a:lnTo>
                    <a:pt x="737" y="356"/>
                  </a:lnTo>
                  <a:lnTo>
                    <a:pt x="743" y="356"/>
                  </a:lnTo>
                  <a:lnTo>
                    <a:pt x="749" y="353"/>
                  </a:lnTo>
                  <a:lnTo>
                    <a:pt x="753" y="348"/>
                  </a:lnTo>
                  <a:lnTo>
                    <a:pt x="759" y="343"/>
                  </a:lnTo>
                  <a:lnTo>
                    <a:pt x="759" y="343"/>
                  </a:lnTo>
                  <a:lnTo>
                    <a:pt x="763" y="337"/>
                  </a:lnTo>
                  <a:lnTo>
                    <a:pt x="769" y="334"/>
                  </a:lnTo>
                  <a:lnTo>
                    <a:pt x="775" y="331"/>
                  </a:lnTo>
                  <a:lnTo>
                    <a:pt x="781" y="331"/>
                  </a:lnTo>
                  <a:lnTo>
                    <a:pt x="781" y="331"/>
                  </a:lnTo>
                  <a:lnTo>
                    <a:pt x="786" y="331"/>
                  </a:lnTo>
                  <a:lnTo>
                    <a:pt x="792" y="332"/>
                  </a:lnTo>
                  <a:lnTo>
                    <a:pt x="797" y="337"/>
                  </a:lnTo>
                  <a:lnTo>
                    <a:pt x="803" y="340"/>
                  </a:lnTo>
                  <a:lnTo>
                    <a:pt x="803" y="340"/>
                  </a:lnTo>
                  <a:lnTo>
                    <a:pt x="806" y="344"/>
                  </a:lnTo>
                  <a:lnTo>
                    <a:pt x="805" y="348"/>
                  </a:lnTo>
                  <a:lnTo>
                    <a:pt x="802" y="353"/>
                  </a:lnTo>
                  <a:lnTo>
                    <a:pt x="799" y="357"/>
                  </a:lnTo>
                  <a:lnTo>
                    <a:pt x="795" y="362"/>
                  </a:lnTo>
                  <a:lnTo>
                    <a:pt x="793" y="366"/>
                  </a:lnTo>
                  <a:lnTo>
                    <a:pt x="793" y="372"/>
                  </a:lnTo>
                  <a:lnTo>
                    <a:pt x="796" y="378"/>
                  </a:lnTo>
                  <a:lnTo>
                    <a:pt x="796" y="378"/>
                  </a:lnTo>
                  <a:lnTo>
                    <a:pt x="799" y="381"/>
                  </a:lnTo>
                  <a:lnTo>
                    <a:pt x="800" y="385"/>
                  </a:lnTo>
                  <a:lnTo>
                    <a:pt x="800" y="388"/>
                  </a:lnTo>
                  <a:lnTo>
                    <a:pt x="799" y="391"/>
                  </a:lnTo>
                  <a:lnTo>
                    <a:pt x="793" y="394"/>
                  </a:lnTo>
                  <a:lnTo>
                    <a:pt x="786" y="396"/>
                  </a:lnTo>
                  <a:lnTo>
                    <a:pt x="786" y="396"/>
                  </a:lnTo>
                  <a:lnTo>
                    <a:pt x="783" y="396"/>
                  </a:lnTo>
                  <a:lnTo>
                    <a:pt x="780" y="394"/>
                  </a:lnTo>
                  <a:lnTo>
                    <a:pt x="777" y="393"/>
                  </a:lnTo>
                  <a:lnTo>
                    <a:pt x="777" y="388"/>
                  </a:lnTo>
                  <a:lnTo>
                    <a:pt x="777" y="388"/>
                  </a:lnTo>
                  <a:lnTo>
                    <a:pt x="775" y="381"/>
                  </a:lnTo>
                  <a:lnTo>
                    <a:pt x="771" y="375"/>
                  </a:lnTo>
                  <a:lnTo>
                    <a:pt x="765" y="371"/>
                  </a:lnTo>
                  <a:lnTo>
                    <a:pt x="758" y="369"/>
                  </a:lnTo>
                  <a:lnTo>
                    <a:pt x="758" y="369"/>
                  </a:lnTo>
                  <a:lnTo>
                    <a:pt x="753" y="371"/>
                  </a:lnTo>
                  <a:lnTo>
                    <a:pt x="749" y="375"/>
                  </a:lnTo>
                  <a:lnTo>
                    <a:pt x="749" y="375"/>
                  </a:lnTo>
                  <a:lnTo>
                    <a:pt x="743" y="385"/>
                  </a:lnTo>
                  <a:lnTo>
                    <a:pt x="734" y="394"/>
                  </a:lnTo>
                  <a:lnTo>
                    <a:pt x="725" y="402"/>
                  </a:lnTo>
                  <a:lnTo>
                    <a:pt x="721" y="403"/>
                  </a:lnTo>
                  <a:lnTo>
                    <a:pt x="715" y="405"/>
                  </a:lnTo>
                  <a:lnTo>
                    <a:pt x="715" y="405"/>
                  </a:lnTo>
                  <a:lnTo>
                    <a:pt x="710" y="406"/>
                  </a:lnTo>
                  <a:lnTo>
                    <a:pt x="705" y="409"/>
                  </a:lnTo>
                  <a:lnTo>
                    <a:pt x="700" y="415"/>
                  </a:lnTo>
                  <a:lnTo>
                    <a:pt x="696" y="421"/>
                  </a:lnTo>
                  <a:lnTo>
                    <a:pt x="693" y="428"/>
                  </a:lnTo>
                  <a:lnTo>
                    <a:pt x="690" y="437"/>
                  </a:lnTo>
                  <a:lnTo>
                    <a:pt x="688" y="446"/>
                  </a:lnTo>
                  <a:lnTo>
                    <a:pt x="687" y="456"/>
                  </a:lnTo>
                  <a:lnTo>
                    <a:pt x="687" y="456"/>
                  </a:lnTo>
                  <a:lnTo>
                    <a:pt x="687" y="462"/>
                  </a:lnTo>
                  <a:lnTo>
                    <a:pt x="684" y="465"/>
                  </a:lnTo>
                  <a:lnTo>
                    <a:pt x="681" y="468"/>
                  </a:lnTo>
                  <a:lnTo>
                    <a:pt x="678" y="468"/>
                  </a:lnTo>
                  <a:lnTo>
                    <a:pt x="678" y="468"/>
                  </a:lnTo>
                  <a:lnTo>
                    <a:pt x="675" y="468"/>
                  </a:lnTo>
                  <a:lnTo>
                    <a:pt x="675" y="468"/>
                  </a:lnTo>
                  <a:lnTo>
                    <a:pt x="671" y="468"/>
                  </a:lnTo>
                  <a:lnTo>
                    <a:pt x="671" y="468"/>
                  </a:lnTo>
                  <a:lnTo>
                    <a:pt x="668" y="468"/>
                  </a:lnTo>
                  <a:lnTo>
                    <a:pt x="665" y="470"/>
                  </a:lnTo>
                  <a:lnTo>
                    <a:pt x="662" y="472"/>
                  </a:lnTo>
                  <a:lnTo>
                    <a:pt x="662" y="477"/>
                  </a:lnTo>
                  <a:lnTo>
                    <a:pt x="662" y="477"/>
                  </a:lnTo>
                  <a:lnTo>
                    <a:pt x="659" y="487"/>
                  </a:lnTo>
                  <a:lnTo>
                    <a:pt x="654" y="496"/>
                  </a:lnTo>
                  <a:lnTo>
                    <a:pt x="647" y="508"/>
                  </a:lnTo>
                  <a:lnTo>
                    <a:pt x="639" y="520"/>
                  </a:lnTo>
                  <a:lnTo>
                    <a:pt x="619" y="543"/>
                  </a:lnTo>
                  <a:lnTo>
                    <a:pt x="597" y="566"/>
                  </a:lnTo>
                  <a:lnTo>
                    <a:pt x="597" y="566"/>
                  </a:lnTo>
                  <a:lnTo>
                    <a:pt x="588" y="576"/>
                  </a:lnTo>
                  <a:lnTo>
                    <a:pt x="583" y="583"/>
                  </a:lnTo>
                  <a:lnTo>
                    <a:pt x="582" y="591"/>
                  </a:lnTo>
                  <a:lnTo>
                    <a:pt x="583" y="596"/>
                  </a:lnTo>
                  <a:lnTo>
                    <a:pt x="586" y="607"/>
                  </a:lnTo>
                  <a:lnTo>
                    <a:pt x="586" y="613"/>
                  </a:lnTo>
                  <a:lnTo>
                    <a:pt x="585" y="619"/>
                  </a:lnTo>
                  <a:lnTo>
                    <a:pt x="585" y="619"/>
                  </a:lnTo>
                  <a:lnTo>
                    <a:pt x="582" y="623"/>
                  </a:lnTo>
                  <a:lnTo>
                    <a:pt x="576" y="626"/>
                  </a:lnTo>
                  <a:lnTo>
                    <a:pt x="572" y="628"/>
                  </a:lnTo>
                  <a:lnTo>
                    <a:pt x="564" y="628"/>
                  </a:lnTo>
                  <a:lnTo>
                    <a:pt x="564" y="628"/>
                  </a:lnTo>
                  <a:lnTo>
                    <a:pt x="552" y="626"/>
                  </a:lnTo>
                  <a:lnTo>
                    <a:pt x="552" y="626"/>
                  </a:lnTo>
                  <a:lnTo>
                    <a:pt x="541" y="626"/>
                  </a:lnTo>
                  <a:lnTo>
                    <a:pt x="541" y="626"/>
                  </a:lnTo>
                  <a:lnTo>
                    <a:pt x="535" y="626"/>
                  </a:lnTo>
                  <a:lnTo>
                    <a:pt x="530" y="628"/>
                  </a:lnTo>
                  <a:lnTo>
                    <a:pt x="530" y="628"/>
                  </a:lnTo>
                  <a:lnTo>
                    <a:pt x="527" y="629"/>
                  </a:lnTo>
                  <a:lnTo>
                    <a:pt x="527" y="632"/>
                  </a:lnTo>
                  <a:lnTo>
                    <a:pt x="526" y="639"/>
                  </a:lnTo>
                  <a:lnTo>
                    <a:pt x="527" y="657"/>
                  </a:lnTo>
                  <a:lnTo>
                    <a:pt x="527" y="667"/>
                  </a:lnTo>
                  <a:lnTo>
                    <a:pt x="527" y="678"/>
                  </a:lnTo>
                  <a:lnTo>
                    <a:pt x="524" y="687"/>
                  </a:lnTo>
                  <a:lnTo>
                    <a:pt x="523" y="690"/>
                  </a:lnTo>
                  <a:lnTo>
                    <a:pt x="520" y="693"/>
                  </a:lnTo>
                  <a:lnTo>
                    <a:pt x="520" y="693"/>
                  </a:lnTo>
                  <a:lnTo>
                    <a:pt x="516" y="697"/>
                  </a:lnTo>
                  <a:lnTo>
                    <a:pt x="514" y="703"/>
                  </a:lnTo>
                  <a:lnTo>
                    <a:pt x="514" y="709"/>
                  </a:lnTo>
                  <a:lnTo>
                    <a:pt x="514" y="716"/>
                  </a:lnTo>
                  <a:lnTo>
                    <a:pt x="518" y="728"/>
                  </a:lnTo>
                  <a:lnTo>
                    <a:pt x="520" y="734"/>
                  </a:lnTo>
                  <a:lnTo>
                    <a:pt x="520" y="740"/>
                  </a:lnTo>
                  <a:lnTo>
                    <a:pt x="520" y="740"/>
                  </a:lnTo>
                  <a:lnTo>
                    <a:pt x="520" y="743"/>
                  </a:lnTo>
                  <a:lnTo>
                    <a:pt x="518" y="744"/>
                  </a:lnTo>
                  <a:lnTo>
                    <a:pt x="514" y="746"/>
                  </a:lnTo>
                  <a:lnTo>
                    <a:pt x="514" y="746"/>
                  </a:lnTo>
                  <a:lnTo>
                    <a:pt x="507" y="746"/>
                  </a:lnTo>
                  <a:lnTo>
                    <a:pt x="499" y="743"/>
                  </a:lnTo>
                  <a:lnTo>
                    <a:pt x="499" y="743"/>
                  </a:lnTo>
                  <a:lnTo>
                    <a:pt x="492" y="741"/>
                  </a:lnTo>
                  <a:lnTo>
                    <a:pt x="486" y="741"/>
                  </a:lnTo>
                  <a:lnTo>
                    <a:pt x="486" y="741"/>
                  </a:lnTo>
                  <a:lnTo>
                    <a:pt x="480" y="743"/>
                  </a:lnTo>
                  <a:lnTo>
                    <a:pt x="477" y="744"/>
                  </a:lnTo>
                  <a:lnTo>
                    <a:pt x="477" y="747"/>
                  </a:lnTo>
                  <a:lnTo>
                    <a:pt x="477" y="747"/>
                  </a:lnTo>
                  <a:lnTo>
                    <a:pt x="474" y="752"/>
                  </a:lnTo>
                  <a:lnTo>
                    <a:pt x="470" y="755"/>
                  </a:lnTo>
                  <a:lnTo>
                    <a:pt x="462" y="758"/>
                  </a:lnTo>
                  <a:lnTo>
                    <a:pt x="455" y="759"/>
                  </a:lnTo>
                  <a:lnTo>
                    <a:pt x="439" y="760"/>
                  </a:lnTo>
                  <a:lnTo>
                    <a:pt x="427" y="762"/>
                  </a:lnTo>
                  <a:lnTo>
                    <a:pt x="427" y="762"/>
                  </a:lnTo>
                  <a:lnTo>
                    <a:pt x="425" y="763"/>
                  </a:lnTo>
                  <a:lnTo>
                    <a:pt x="425" y="765"/>
                  </a:lnTo>
                  <a:lnTo>
                    <a:pt x="427" y="769"/>
                  </a:lnTo>
                  <a:lnTo>
                    <a:pt x="431" y="774"/>
                  </a:lnTo>
                  <a:lnTo>
                    <a:pt x="436" y="780"/>
                  </a:lnTo>
                  <a:lnTo>
                    <a:pt x="452" y="793"/>
                  </a:lnTo>
                  <a:lnTo>
                    <a:pt x="467" y="806"/>
                  </a:lnTo>
                  <a:lnTo>
                    <a:pt x="467" y="806"/>
                  </a:lnTo>
                  <a:lnTo>
                    <a:pt x="471" y="809"/>
                  </a:lnTo>
                  <a:lnTo>
                    <a:pt x="473" y="812"/>
                  </a:lnTo>
                  <a:lnTo>
                    <a:pt x="473" y="815"/>
                  </a:lnTo>
                  <a:lnTo>
                    <a:pt x="471" y="818"/>
                  </a:lnTo>
                  <a:lnTo>
                    <a:pt x="468" y="821"/>
                  </a:lnTo>
                  <a:lnTo>
                    <a:pt x="465" y="822"/>
                  </a:lnTo>
                  <a:lnTo>
                    <a:pt x="458" y="824"/>
                  </a:lnTo>
                  <a:lnTo>
                    <a:pt x="458" y="824"/>
                  </a:lnTo>
                  <a:lnTo>
                    <a:pt x="453" y="822"/>
                  </a:lnTo>
                  <a:lnTo>
                    <a:pt x="451" y="821"/>
                  </a:lnTo>
                  <a:lnTo>
                    <a:pt x="448" y="819"/>
                  </a:lnTo>
                  <a:lnTo>
                    <a:pt x="445" y="815"/>
                  </a:lnTo>
                  <a:lnTo>
                    <a:pt x="445" y="815"/>
                  </a:lnTo>
                  <a:lnTo>
                    <a:pt x="443" y="811"/>
                  </a:lnTo>
                  <a:lnTo>
                    <a:pt x="440" y="811"/>
                  </a:lnTo>
                  <a:lnTo>
                    <a:pt x="440" y="811"/>
                  </a:lnTo>
                  <a:lnTo>
                    <a:pt x="436" y="811"/>
                  </a:lnTo>
                  <a:lnTo>
                    <a:pt x="430" y="814"/>
                  </a:lnTo>
                  <a:lnTo>
                    <a:pt x="417" y="821"/>
                  </a:lnTo>
                  <a:lnTo>
                    <a:pt x="400" y="831"/>
                  </a:lnTo>
                  <a:lnTo>
                    <a:pt x="383" y="840"/>
                  </a:lnTo>
                  <a:lnTo>
                    <a:pt x="383" y="840"/>
                  </a:lnTo>
                  <a:lnTo>
                    <a:pt x="372" y="846"/>
                  </a:lnTo>
                  <a:lnTo>
                    <a:pt x="366" y="853"/>
                  </a:lnTo>
                  <a:lnTo>
                    <a:pt x="362" y="861"/>
                  </a:lnTo>
                  <a:lnTo>
                    <a:pt x="357" y="868"/>
                  </a:lnTo>
                  <a:lnTo>
                    <a:pt x="356" y="874"/>
                  </a:lnTo>
                  <a:lnTo>
                    <a:pt x="352" y="880"/>
                  </a:lnTo>
                  <a:lnTo>
                    <a:pt x="347" y="883"/>
                  </a:lnTo>
                  <a:lnTo>
                    <a:pt x="338" y="884"/>
                  </a:lnTo>
                  <a:lnTo>
                    <a:pt x="338" y="884"/>
                  </a:lnTo>
                  <a:lnTo>
                    <a:pt x="335" y="886"/>
                  </a:lnTo>
                  <a:lnTo>
                    <a:pt x="331" y="887"/>
                  </a:lnTo>
                  <a:lnTo>
                    <a:pt x="325" y="892"/>
                  </a:lnTo>
                  <a:lnTo>
                    <a:pt x="322" y="899"/>
                  </a:lnTo>
                  <a:lnTo>
                    <a:pt x="319" y="908"/>
                  </a:lnTo>
                  <a:lnTo>
                    <a:pt x="313" y="924"/>
                  </a:lnTo>
                  <a:lnTo>
                    <a:pt x="310" y="933"/>
                  </a:lnTo>
                  <a:lnTo>
                    <a:pt x="304" y="938"/>
                  </a:lnTo>
                  <a:lnTo>
                    <a:pt x="304" y="938"/>
                  </a:lnTo>
                  <a:lnTo>
                    <a:pt x="301" y="941"/>
                  </a:lnTo>
                  <a:lnTo>
                    <a:pt x="298" y="941"/>
                  </a:lnTo>
                  <a:lnTo>
                    <a:pt x="298" y="941"/>
                  </a:lnTo>
                  <a:lnTo>
                    <a:pt x="295" y="939"/>
                  </a:lnTo>
                  <a:lnTo>
                    <a:pt x="293" y="936"/>
                  </a:lnTo>
                  <a:lnTo>
                    <a:pt x="287" y="924"/>
                  </a:lnTo>
                  <a:lnTo>
                    <a:pt x="284" y="918"/>
                  </a:lnTo>
                  <a:lnTo>
                    <a:pt x="279" y="914"/>
                  </a:lnTo>
                  <a:lnTo>
                    <a:pt x="273" y="910"/>
                  </a:lnTo>
                  <a:lnTo>
                    <a:pt x="266" y="908"/>
                  </a:lnTo>
                  <a:lnTo>
                    <a:pt x="266" y="908"/>
                  </a:lnTo>
                  <a:lnTo>
                    <a:pt x="264" y="908"/>
                  </a:lnTo>
                  <a:lnTo>
                    <a:pt x="264" y="908"/>
                  </a:lnTo>
                  <a:lnTo>
                    <a:pt x="256" y="910"/>
                  </a:lnTo>
                  <a:lnTo>
                    <a:pt x="251" y="911"/>
                  </a:lnTo>
                  <a:lnTo>
                    <a:pt x="247" y="916"/>
                  </a:lnTo>
                  <a:lnTo>
                    <a:pt x="247" y="920"/>
                  </a:lnTo>
                  <a:lnTo>
                    <a:pt x="247" y="926"/>
                  </a:lnTo>
                  <a:lnTo>
                    <a:pt x="248" y="933"/>
                  </a:lnTo>
                  <a:lnTo>
                    <a:pt x="253" y="941"/>
                  </a:lnTo>
                  <a:lnTo>
                    <a:pt x="257" y="948"/>
                  </a:lnTo>
                  <a:lnTo>
                    <a:pt x="257" y="948"/>
                  </a:lnTo>
                  <a:lnTo>
                    <a:pt x="262" y="954"/>
                  </a:lnTo>
                  <a:lnTo>
                    <a:pt x="262" y="957"/>
                  </a:lnTo>
                  <a:lnTo>
                    <a:pt x="260" y="958"/>
                  </a:lnTo>
                  <a:lnTo>
                    <a:pt x="256" y="960"/>
                  </a:lnTo>
                  <a:lnTo>
                    <a:pt x="250" y="961"/>
                  </a:lnTo>
                  <a:lnTo>
                    <a:pt x="242" y="961"/>
                  </a:lnTo>
                  <a:lnTo>
                    <a:pt x="233" y="963"/>
                  </a:lnTo>
                  <a:lnTo>
                    <a:pt x="226" y="966"/>
                  </a:lnTo>
                  <a:lnTo>
                    <a:pt x="222" y="969"/>
                  </a:lnTo>
                  <a:lnTo>
                    <a:pt x="219" y="972"/>
                  </a:lnTo>
                  <a:lnTo>
                    <a:pt x="219" y="972"/>
                  </a:lnTo>
                  <a:lnTo>
                    <a:pt x="213" y="978"/>
                  </a:lnTo>
                  <a:lnTo>
                    <a:pt x="204" y="982"/>
                  </a:lnTo>
                  <a:lnTo>
                    <a:pt x="194" y="983"/>
                  </a:lnTo>
                  <a:lnTo>
                    <a:pt x="185" y="985"/>
                  </a:lnTo>
                  <a:lnTo>
                    <a:pt x="164" y="989"/>
                  </a:lnTo>
                  <a:lnTo>
                    <a:pt x="157" y="992"/>
                  </a:lnTo>
                  <a:lnTo>
                    <a:pt x="151" y="997"/>
                  </a:lnTo>
                  <a:lnTo>
                    <a:pt x="151" y="997"/>
                  </a:lnTo>
                  <a:lnTo>
                    <a:pt x="149" y="1000"/>
                  </a:lnTo>
                  <a:lnTo>
                    <a:pt x="149" y="1003"/>
                  </a:lnTo>
                  <a:lnTo>
                    <a:pt x="149" y="1004"/>
                  </a:lnTo>
                  <a:lnTo>
                    <a:pt x="151" y="1006"/>
                  </a:lnTo>
                  <a:lnTo>
                    <a:pt x="157" y="1008"/>
                  </a:lnTo>
                  <a:lnTo>
                    <a:pt x="164" y="1011"/>
                  </a:lnTo>
                  <a:lnTo>
                    <a:pt x="179" y="1017"/>
                  </a:lnTo>
                  <a:lnTo>
                    <a:pt x="185" y="1020"/>
                  </a:lnTo>
                  <a:lnTo>
                    <a:pt x="189" y="1025"/>
                  </a:lnTo>
                  <a:lnTo>
                    <a:pt x="189" y="1025"/>
                  </a:lnTo>
                  <a:lnTo>
                    <a:pt x="189" y="1028"/>
                  </a:lnTo>
                  <a:lnTo>
                    <a:pt x="186" y="1031"/>
                  </a:lnTo>
                  <a:lnTo>
                    <a:pt x="182" y="1032"/>
                  </a:lnTo>
                  <a:lnTo>
                    <a:pt x="174" y="1032"/>
                  </a:lnTo>
                  <a:lnTo>
                    <a:pt x="174" y="1032"/>
                  </a:lnTo>
                  <a:lnTo>
                    <a:pt x="151" y="1031"/>
                  </a:lnTo>
                  <a:lnTo>
                    <a:pt x="129" y="1026"/>
                  </a:lnTo>
                  <a:lnTo>
                    <a:pt x="129" y="1026"/>
                  </a:lnTo>
                  <a:lnTo>
                    <a:pt x="124" y="1025"/>
                  </a:lnTo>
                  <a:lnTo>
                    <a:pt x="124" y="1025"/>
                  </a:lnTo>
                  <a:lnTo>
                    <a:pt x="118" y="1026"/>
                  </a:lnTo>
                  <a:lnTo>
                    <a:pt x="114" y="1029"/>
                  </a:lnTo>
                  <a:lnTo>
                    <a:pt x="111" y="1034"/>
                  </a:lnTo>
                  <a:lnTo>
                    <a:pt x="109" y="1038"/>
                  </a:lnTo>
                  <a:lnTo>
                    <a:pt x="109" y="1038"/>
                  </a:lnTo>
                  <a:lnTo>
                    <a:pt x="104" y="1047"/>
                  </a:lnTo>
                  <a:lnTo>
                    <a:pt x="99" y="1050"/>
                  </a:lnTo>
                  <a:lnTo>
                    <a:pt x="95" y="1051"/>
                  </a:lnTo>
                  <a:lnTo>
                    <a:pt x="95" y="1051"/>
                  </a:lnTo>
                  <a:lnTo>
                    <a:pt x="90" y="1051"/>
                  </a:lnTo>
                  <a:lnTo>
                    <a:pt x="90" y="1051"/>
                  </a:lnTo>
                  <a:lnTo>
                    <a:pt x="86" y="1050"/>
                  </a:lnTo>
                  <a:lnTo>
                    <a:pt x="86" y="1050"/>
                  </a:lnTo>
                  <a:lnTo>
                    <a:pt x="78" y="1051"/>
                  </a:lnTo>
                  <a:lnTo>
                    <a:pt x="71" y="1054"/>
                  </a:lnTo>
                  <a:lnTo>
                    <a:pt x="65" y="1057"/>
                  </a:lnTo>
                  <a:lnTo>
                    <a:pt x="59" y="1062"/>
                  </a:lnTo>
                  <a:lnTo>
                    <a:pt x="56" y="1068"/>
                  </a:lnTo>
                  <a:lnTo>
                    <a:pt x="55" y="1072"/>
                  </a:lnTo>
                  <a:lnTo>
                    <a:pt x="55" y="1078"/>
                  </a:lnTo>
                  <a:lnTo>
                    <a:pt x="59" y="1084"/>
                  </a:lnTo>
                  <a:lnTo>
                    <a:pt x="59" y="1084"/>
                  </a:lnTo>
                  <a:lnTo>
                    <a:pt x="62" y="1090"/>
                  </a:lnTo>
                  <a:lnTo>
                    <a:pt x="62" y="1091"/>
                  </a:lnTo>
                  <a:lnTo>
                    <a:pt x="62" y="1093"/>
                  </a:lnTo>
                  <a:lnTo>
                    <a:pt x="58" y="1096"/>
                  </a:lnTo>
                  <a:lnTo>
                    <a:pt x="52" y="1096"/>
                  </a:lnTo>
                  <a:lnTo>
                    <a:pt x="52" y="1096"/>
                  </a:lnTo>
                  <a:lnTo>
                    <a:pt x="43" y="1094"/>
                  </a:lnTo>
                  <a:lnTo>
                    <a:pt x="33" y="1091"/>
                  </a:lnTo>
                  <a:lnTo>
                    <a:pt x="33" y="1091"/>
                  </a:lnTo>
                  <a:lnTo>
                    <a:pt x="30" y="1088"/>
                  </a:lnTo>
                  <a:lnTo>
                    <a:pt x="25" y="1088"/>
                  </a:lnTo>
                  <a:lnTo>
                    <a:pt x="25" y="1088"/>
                  </a:lnTo>
                  <a:lnTo>
                    <a:pt x="21" y="1090"/>
                  </a:lnTo>
                  <a:lnTo>
                    <a:pt x="18" y="1091"/>
                  </a:lnTo>
                  <a:lnTo>
                    <a:pt x="13" y="1096"/>
                  </a:lnTo>
                  <a:lnTo>
                    <a:pt x="10" y="1100"/>
                  </a:lnTo>
                  <a:lnTo>
                    <a:pt x="5" y="1110"/>
                  </a:lnTo>
                  <a:lnTo>
                    <a:pt x="0" y="1122"/>
                  </a:lnTo>
                  <a:lnTo>
                    <a:pt x="0" y="1122"/>
                  </a:lnTo>
                  <a:lnTo>
                    <a:pt x="0" y="1128"/>
                  </a:lnTo>
                  <a:lnTo>
                    <a:pt x="2" y="1134"/>
                  </a:lnTo>
                  <a:lnTo>
                    <a:pt x="6" y="1138"/>
                  </a:lnTo>
                  <a:lnTo>
                    <a:pt x="12" y="1143"/>
                  </a:lnTo>
                  <a:lnTo>
                    <a:pt x="22" y="1150"/>
                  </a:lnTo>
                  <a:lnTo>
                    <a:pt x="27" y="1155"/>
                  </a:lnTo>
                  <a:lnTo>
                    <a:pt x="27" y="1158"/>
                  </a:lnTo>
                  <a:lnTo>
                    <a:pt x="27" y="1158"/>
                  </a:lnTo>
                  <a:lnTo>
                    <a:pt x="25" y="1161"/>
                  </a:lnTo>
                  <a:lnTo>
                    <a:pt x="22" y="1165"/>
                  </a:lnTo>
                  <a:lnTo>
                    <a:pt x="16" y="1172"/>
                  </a:lnTo>
                  <a:lnTo>
                    <a:pt x="13" y="1175"/>
                  </a:lnTo>
                  <a:lnTo>
                    <a:pt x="12" y="1178"/>
                  </a:lnTo>
                  <a:lnTo>
                    <a:pt x="13" y="1181"/>
                  </a:lnTo>
                  <a:lnTo>
                    <a:pt x="19" y="1183"/>
                  </a:lnTo>
                  <a:lnTo>
                    <a:pt x="19" y="1183"/>
                  </a:lnTo>
                  <a:lnTo>
                    <a:pt x="25" y="1186"/>
                  </a:lnTo>
                  <a:lnTo>
                    <a:pt x="27" y="1189"/>
                  </a:lnTo>
                  <a:lnTo>
                    <a:pt x="28" y="1192"/>
                  </a:lnTo>
                  <a:lnTo>
                    <a:pt x="27" y="1196"/>
                  </a:lnTo>
                  <a:lnTo>
                    <a:pt x="24" y="1200"/>
                  </a:lnTo>
                  <a:lnTo>
                    <a:pt x="21" y="1204"/>
                  </a:lnTo>
                  <a:lnTo>
                    <a:pt x="12" y="1209"/>
                  </a:lnTo>
                  <a:lnTo>
                    <a:pt x="12" y="1209"/>
                  </a:lnTo>
                  <a:lnTo>
                    <a:pt x="8" y="1212"/>
                  </a:lnTo>
                  <a:lnTo>
                    <a:pt x="5" y="1215"/>
                  </a:lnTo>
                  <a:lnTo>
                    <a:pt x="3" y="1218"/>
                  </a:lnTo>
                  <a:lnTo>
                    <a:pt x="2" y="1223"/>
                  </a:lnTo>
                  <a:lnTo>
                    <a:pt x="3" y="1227"/>
                  </a:lnTo>
                  <a:lnTo>
                    <a:pt x="5" y="1231"/>
                  </a:lnTo>
                  <a:lnTo>
                    <a:pt x="12" y="1243"/>
                  </a:lnTo>
                  <a:lnTo>
                    <a:pt x="12" y="1243"/>
                  </a:lnTo>
                  <a:lnTo>
                    <a:pt x="15" y="1248"/>
                  </a:lnTo>
                  <a:lnTo>
                    <a:pt x="13" y="1252"/>
                  </a:lnTo>
                  <a:lnTo>
                    <a:pt x="10" y="1257"/>
                  </a:lnTo>
                  <a:lnTo>
                    <a:pt x="8" y="1261"/>
                  </a:lnTo>
                  <a:lnTo>
                    <a:pt x="5" y="1265"/>
                  </a:lnTo>
                  <a:lnTo>
                    <a:pt x="2" y="1271"/>
                  </a:lnTo>
                  <a:lnTo>
                    <a:pt x="3" y="1277"/>
                  </a:lnTo>
                  <a:lnTo>
                    <a:pt x="6" y="1286"/>
                  </a:lnTo>
                  <a:lnTo>
                    <a:pt x="6" y="1286"/>
                  </a:lnTo>
                  <a:lnTo>
                    <a:pt x="10" y="1291"/>
                  </a:lnTo>
                  <a:lnTo>
                    <a:pt x="13" y="1294"/>
                  </a:lnTo>
                  <a:lnTo>
                    <a:pt x="18" y="1295"/>
                  </a:lnTo>
                  <a:lnTo>
                    <a:pt x="21" y="1295"/>
                  </a:lnTo>
                  <a:lnTo>
                    <a:pt x="21" y="1295"/>
                  </a:lnTo>
                  <a:lnTo>
                    <a:pt x="25" y="1295"/>
                  </a:lnTo>
                  <a:lnTo>
                    <a:pt x="30" y="1294"/>
                  </a:lnTo>
                  <a:lnTo>
                    <a:pt x="30" y="1294"/>
                  </a:lnTo>
                  <a:lnTo>
                    <a:pt x="33" y="1292"/>
                  </a:lnTo>
                  <a:lnTo>
                    <a:pt x="37" y="1291"/>
                  </a:lnTo>
                  <a:lnTo>
                    <a:pt x="37" y="1291"/>
                  </a:lnTo>
                  <a:lnTo>
                    <a:pt x="40" y="1292"/>
                  </a:lnTo>
                  <a:lnTo>
                    <a:pt x="43" y="1296"/>
                  </a:lnTo>
                  <a:lnTo>
                    <a:pt x="43" y="1296"/>
                  </a:lnTo>
                  <a:lnTo>
                    <a:pt x="44" y="1301"/>
                  </a:lnTo>
                  <a:lnTo>
                    <a:pt x="47" y="1302"/>
                  </a:lnTo>
                  <a:lnTo>
                    <a:pt x="50" y="1304"/>
                  </a:lnTo>
                  <a:lnTo>
                    <a:pt x="53" y="1305"/>
                  </a:lnTo>
                  <a:lnTo>
                    <a:pt x="53" y="1305"/>
                  </a:lnTo>
                  <a:lnTo>
                    <a:pt x="56" y="1304"/>
                  </a:lnTo>
                  <a:lnTo>
                    <a:pt x="61" y="1302"/>
                  </a:lnTo>
                  <a:lnTo>
                    <a:pt x="71" y="1296"/>
                  </a:lnTo>
                  <a:lnTo>
                    <a:pt x="81" y="1289"/>
                  </a:lnTo>
                  <a:lnTo>
                    <a:pt x="93" y="1279"/>
                  </a:lnTo>
                  <a:lnTo>
                    <a:pt x="93" y="1279"/>
                  </a:lnTo>
                  <a:lnTo>
                    <a:pt x="99" y="1274"/>
                  </a:lnTo>
                  <a:lnTo>
                    <a:pt x="105" y="1273"/>
                  </a:lnTo>
                  <a:lnTo>
                    <a:pt x="105" y="1273"/>
                  </a:lnTo>
                  <a:lnTo>
                    <a:pt x="109" y="1274"/>
                  </a:lnTo>
                  <a:lnTo>
                    <a:pt x="112" y="1277"/>
                  </a:lnTo>
                  <a:lnTo>
                    <a:pt x="115" y="1282"/>
                  </a:lnTo>
                  <a:lnTo>
                    <a:pt x="115" y="1286"/>
                  </a:lnTo>
                  <a:lnTo>
                    <a:pt x="115" y="1286"/>
                  </a:lnTo>
                  <a:lnTo>
                    <a:pt x="115" y="1292"/>
                  </a:lnTo>
                  <a:lnTo>
                    <a:pt x="114" y="1296"/>
                  </a:lnTo>
                  <a:lnTo>
                    <a:pt x="111" y="1299"/>
                  </a:lnTo>
                  <a:lnTo>
                    <a:pt x="106" y="1301"/>
                  </a:lnTo>
                  <a:lnTo>
                    <a:pt x="106" y="1301"/>
                  </a:lnTo>
                  <a:lnTo>
                    <a:pt x="105" y="1299"/>
                  </a:lnTo>
                  <a:lnTo>
                    <a:pt x="105" y="1299"/>
                  </a:lnTo>
                  <a:lnTo>
                    <a:pt x="104" y="1299"/>
                  </a:lnTo>
                  <a:lnTo>
                    <a:pt x="104" y="1299"/>
                  </a:lnTo>
                  <a:lnTo>
                    <a:pt x="96" y="1301"/>
                  </a:lnTo>
                  <a:lnTo>
                    <a:pt x="90" y="1302"/>
                  </a:lnTo>
                  <a:lnTo>
                    <a:pt x="83" y="1305"/>
                  </a:lnTo>
                  <a:lnTo>
                    <a:pt x="78" y="1308"/>
                  </a:lnTo>
                  <a:lnTo>
                    <a:pt x="73" y="1313"/>
                  </a:lnTo>
                  <a:lnTo>
                    <a:pt x="70" y="1317"/>
                  </a:lnTo>
                  <a:lnTo>
                    <a:pt x="68" y="1323"/>
                  </a:lnTo>
                  <a:lnTo>
                    <a:pt x="70" y="1329"/>
                  </a:lnTo>
                  <a:lnTo>
                    <a:pt x="70" y="1329"/>
                  </a:lnTo>
                  <a:lnTo>
                    <a:pt x="70" y="1335"/>
                  </a:lnTo>
                  <a:lnTo>
                    <a:pt x="67" y="1338"/>
                  </a:lnTo>
                  <a:lnTo>
                    <a:pt x="64" y="1341"/>
                  </a:lnTo>
                  <a:lnTo>
                    <a:pt x="59" y="1342"/>
                  </a:lnTo>
                  <a:lnTo>
                    <a:pt x="59" y="1342"/>
                  </a:lnTo>
                  <a:lnTo>
                    <a:pt x="52" y="1341"/>
                  </a:lnTo>
                  <a:lnTo>
                    <a:pt x="46" y="1336"/>
                  </a:lnTo>
                  <a:lnTo>
                    <a:pt x="41" y="1330"/>
                  </a:lnTo>
                  <a:lnTo>
                    <a:pt x="41" y="1326"/>
                  </a:lnTo>
                  <a:lnTo>
                    <a:pt x="41" y="1322"/>
                  </a:lnTo>
                  <a:lnTo>
                    <a:pt x="41" y="1322"/>
                  </a:lnTo>
                  <a:lnTo>
                    <a:pt x="40" y="1319"/>
                  </a:lnTo>
                  <a:lnTo>
                    <a:pt x="39" y="1316"/>
                  </a:lnTo>
                  <a:lnTo>
                    <a:pt x="37" y="1314"/>
                  </a:lnTo>
                  <a:lnTo>
                    <a:pt x="34" y="1313"/>
                  </a:lnTo>
                  <a:lnTo>
                    <a:pt x="34" y="1313"/>
                  </a:lnTo>
                  <a:lnTo>
                    <a:pt x="30" y="1314"/>
                  </a:lnTo>
                  <a:lnTo>
                    <a:pt x="25" y="1316"/>
                  </a:lnTo>
                  <a:lnTo>
                    <a:pt x="22" y="1320"/>
                  </a:lnTo>
                  <a:lnTo>
                    <a:pt x="18" y="1323"/>
                  </a:lnTo>
                  <a:lnTo>
                    <a:pt x="15" y="1327"/>
                  </a:lnTo>
                  <a:lnTo>
                    <a:pt x="13" y="1333"/>
                  </a:lnTo>
                  <a:lnTo>
                    <a:pt x="13" y="1338"/>
                  </a:lnTo>
                  <a:lnTo>
                    <a:pt x="16" y="1342"/>
                  </a:lnTo>
                  <a:lnTo>
                    <a:pt x="16" y="1342"/>
                  </a:lnTo>
                  <a:lnTo>
                    <a:pt x="21" y="1348"/>
                  </a:lnTo>
                  <a:lnTo>
                    <a:pt x="22" y="1354"/>
                  </a:lnTo>
                  <a:lnTo>
                    <a:pt x="22" y="1360"/>
                  </a:lnTo>
                  <a:lnTo>
                    <a:pt x="19" y="1364"/>
                  </a:lnTo>
                  <a:lnTo>
                    <a:pt x="15" y="1373"/>
                  </a:lnTo>
                  <a:lnTo>
                    <a:pt x="12" y="1379"/>
                  </a:lnTo>
                  <a:lnTo>
                    <a:pt x="12" y="1385"/>
                  </a:lnTo>
                  <a:lnTo>
                    <a:pt x="12" y="1385"/>
                  </a:lnTo>
                  <a:lnTo>
                    <a:pt x="12" y="1390"/>
                  </a:lnTo>
                  <a:lnTo>
                    <a:pt x="15" y="1393"/>
                  </a:lnTo>
                  <a:lnTo>
                    <a:pt x="19" y="1394"/>
                  </a:lnTo>
                  <a:lnTo>
                    <a:pt x="24" y="1395"/>
                  </a:lnTo>
                  <a:lnTo>
                    <a:pt x="24" y="1395"/>
                  </a:lnTo>
                  <a:lnTo>
                    <a:pt x="31" y="1394"/>
                  </a:lnTo>
                  <a:lnTo>
                    <a:pt x="39" y="1391"/>
                  </a:lnTo>
                  <a:lnTo>
                    <a:pt x="46" y="1386"/>
                  </a:lnTo>
                  <a:lnTo>
                    <a:pt x="52" y="1379"/>
                  </a:lnTo>
                  <a:lnTo>
                    <a:pt x="52" y="1379"/>
                  </a:lnTo>
                  <a:lnTo>
                    <a:pt x="55" y="1375"/>
                  </a:lnTo>
                  <a:lnTo>
                    <a:pt x="59" y="1370"/>
                  </a:lnTo>
                  <a:lnTo>
                    <a:pt x="65" y="1369"/>
                  </a:lnTo>
                  <a:lnTo>
                    <a:pt x="70" y="1367"/>
                  </a:lnTo>
                  <a:lnTo>
                    <a:pt x="70" y="1367"/>
                  </a:lnTo>
                  <a:lnTo>
                    <a:pt x="75" y="1369"/>
                  </a:lnTo>
                  <a:lnTo>
                    <a:pt x="80" y="1372"/>
                  </a:lnTo>
                  <a:lnTo>
                    <a:pt x="86" y="1376"/>
                  </a:lnTo>
                  <a:lnTo>
                    <a:pt x="89" y="1384"/>
                  </a:lnTo>
                  <a:lnTo>
                    <a:pt x="89" y="1384"/>
                  </a:lnTo>
                  <a:lnTo>
                    <a:pt x="90" y="1390"/>
                  </a:lnTo>
                  <a:lnTo>
                    <a:pt x="89" y="1393"/>
                  </a:lnTo>
                  <a:lnTo>
                    <a:pt x="86" y="1394"/>
                  </a:lnTo>
                  <a:lnTo>
                    <a:pt x="83" y="1395"/>
                  </a:lnTo>
                  <a:lnTo>
                    <a:pt x="78" y="1397"/>
                  </a:lnTo>
                  <a:lnTo>
                    <a:pt x="75" y="1400"/>
                  </a:lnTo>
                  <a:lnTo>
                    <a:pt x="73" y="1404"/>
                  </a:lnTo>
                  <a:lnTo>
                    <a:pt x="71" y="1412"/>
                  </a:lnTo>
                  <a:lnTo>
                    <a:pt x="71" y="1412"/>
                  </a:lnTo>
                  <a:lnTo>
                    <a:pt x="71" y="1419"/>
                  </a:lnTo>
                  <a:lnTo>
                    <a:pt x="68" y="1422"/>
                  </a:lnTo>
                  <a:lnTo>
                    <a:pt x="65" y="1425"/>
                  </a:lnTo>
                  <a:lnTo>
                    <a:pt x="62" y="1425"/>
                  </a:lnTo>
                  <a:lnTo>
                    <a:pt x="58" y="1425"/>
                  </a:lnTo>
                  <a:lnTo>
                    <a:pt x="52" y="1425"/>
                  </a:lnTo>
                  <a:lnTo>
                    <a:pt x="47" y="1428"/>
                  </a:lnTo>
                  <a:lnTo>
                    <a:pt x="41" y="1434"/>
                  </a:lnTo>
                  <a:lnTo>
                    <a:pt x="41" y="1434"/>
                  </a:lnTo>
                  <a:lnTo>
                    <a:pt x="40" y="1437"/>
                  </a:lnTo>
                  <a:lnTo>
                    <a:pt x="40" y="1441"/>
                  </a:lnTo>
                  <a:lnTo>
                    <a:pt x="41" y="1446"/>
                  </a:lnTo>
                  <a:lnTo>
                    <a:pt x="44" y="1450"/>
                  </a:lnTo>
                  <a:lnTo>
                    <a:pt x="53" y="1459"/>
                  </a:lnTo>
                  <a:lnTo>
                    <a:pt x="67" y="1468"/>
                  </a:lnTo>
                  <a:lnTo>
                    <a:pt x="80" y="1477"/>
                  </a:lnTo>
                  <a:lnTo>
                    <a:pt x="93" y="1484"/>
                  </a:lnTo>
                  <a:lnTo>
                    <a:pt x="106" y="1488"/>
                  </a:lnTo>
                  <a:lnTo>
                    <a:pt x="115" y="1491"/>
                  </a:lnTo>
                  <a:lnTo>
                    <a:pt x="115" y="1491"/>
                  </a:lnTo>
                  <a:lnTo>
                    <a:pt x="123" y="1494"/>
                  </a:lnTo>
                  <a:lnTo>
                    <a:pt x="130" y="1497"/>
                  </a:lnTo>
                  <a:lnTo>
                    <a:pt x="145" y="1505"/>
                  </a:lnTo>
                  <a:lnTo>
                    <a:pt x="154" y="1509"/>
                  </a:lnTo>
                  <a:lnTo>
                    <a:pt x="163" y="1512"/>
                  </a:lnTo>
                  <a:lnTo>
                    <a:pt x="173" y="1514"/>
                  </a:lnTo>
                  <a:lnTo>
                    <a:pt x="185" y="1515"/>
                  </a:lnTo>
                  <a:lnTo>
                    <a:pt x="185" y="1515"/>
                  </a:lnTo>
                  <a:lnTo>
                    <a:pt x="198" y="1514"/>
                  </a:lnTo>
                  <a:lnTo>
                    <a:pt x="198" y="1514"/>
                  </a:lnTo>
                  <a:lnTo>
                    <a:pt x="207" y="1512"/>
                  </a:lnTo>
                  <a:lnTo>
                    <a:pt x="216" y="1509"/>
                  </a:lnTo>
                  <a:lnTo>
                    <a:pt x="235" y="1497"/>
                  </a:lnTo>
                  <a:lnTo>
                    <a:pt x="256" y="1484"/>
                  </a:lnTo>
                  <a:lnTo>
                    <a:pt x="276" y="1468"/>
                  </a:lnTo>
                  <a:lnTo>
                    <a:pt x="294" y="1451"/>
                  </a:lnTo>
                  <a:lnTo>
                    <a:pt x="310" y="1437"/>
                  </a:lnTo>
                  <a:lnTo>
                    <a:pt x="329" y="1417"/>
                  </a:lnTo>
                  <a:lnTo>
                    <a:pt x="329" y="1417"/>
                  </a:lnTo>
                  <a:lnTo>
                    <a:pt x="332" y="1415"/>
                  </a:lnTo>
                  <a:lnTo>
                    <a:pt x="337" y="1412"/>
                  </a:lnTo>
                  <a:lnTo>
                    <a:pt x="344" y="1412"/>
                  </a:lnTo>
                  <a:lnTo>
                    <a:pt x="344" y="1412"/>
                  </a:lnTo>
                  <a:lnTo>
                    <a:pt x="353" y="1412"/>
                  </a:lnTo>
                  <a:lnTo>
                    <a:pt x="353" y="1412"/>
                  </a:lnTo>
                  <a:lnTo>
                    <a:pt x="360" y="1412"/>
                  </a:lnTo>
                  <a:lnTo>
                    <a:pt x="360" y="1412"/>
                  </a:lnTo>
                  <a:lnTo>
                    <a:pt x="371" y="1410"/>
                  </a:lnTo>
                  <a:lnTo>
                    <a:pt x="374" y="1409"/>
                  </a:lnTo>
                  <a:lnTo>
                    <a:pt x="378" y="1406"/>
                  </a:lnTo>
                  <a:lnTo>
                    <a:pt x="378" y="1406"/>
                  </a:lnTo>
                  <a:lnTo>
                    <a:pt x="384" y="1401"/>
                  </a:lnTo>
                  <a:lnTo>
                    <a:pt x="387" y="1394"/>
                  </a:lnTo>
                  <a:lnTo>
                    <a:pt x="388" y="1386"/>
                  </a:lnTo>
                  <a:lnTo>
                    <a:pt x="388" y="1379"/>
                  </a:lnTo>
                  <a:lnTo>
                    <a:pt x="391" y="1364"/>
                  </a:lnTo>
                  <a:lnTo>
                    <a:pt x="393" y="1359"/>
                  </a:lnTo>
                  <a:lnTo>
                    <a:pt x="396" y="1356"/>
                  </a:lnTo>
                  <a:lnTo>
                    <a:pt x="396" y="1356"/>
                  </a:lnTo>
                  <a:lnTo>
                    <a:pt x="399" y="1354"/>
                  </a:lnTo>
                  <a:lnTo>
                    <a:pt x="399" y="1354"/>
                  </a:lnTo>
                  <a:lnTo>
                    <a:pt x="402" y="1356"/>
                  </a:lnTo>
                  <a:lnTo>
                    <a:pt x="406" y="1360"/>
                  </a:lnTo>
                  <a:lnTo>
                    <a:pt x="412" y="1373"/>
                  </a:lnTo>
                  <a:lnTo>
                    <a:pt x="418" y="1386"/>
                  </a:lnTo>
                  <a:lnTo>
                    <a:pt x="421" y="1391"/>
                  </a:lnTo>
                  <a:lnTo>
                    <a:pt x="424" y="1394"/>
                  </a:lnTo>
                  <a:lnTo>
                    <a:pt x="424" y="1394"/>
                  </a:lnTo>
                  <a:lnTo>
                    <a:pt x="431" y="1397"/>
                  </a:lnTo>
                  <a:lnTo>
                    <a:pt x="436" y="1403"/>
                  </a:lnTo>
                  <a:lnTo>
                    <a:pt x="440" y="1413"/>
                  </a:lnTo>
                  <a:lnTo>
                    <a:pt x="442" y="1426"/>
                  </a:lnTo>
                  <a:lnTo>
                    <a:pt x="442" y="1426"/>
                  </a:lnTo>
                  <a:lnTo>
                    <a:pt x="449" y="1425"/>
                  </a:lnTo>
                  <a:lnTo>
                    <a:pt x="449" y="1425"/>
                  </a:lnTo>
                  <a:lnTo>
                    <a:pt x="458" y="1426"/>
                  </a:lnTo>
                  <a:lnTo>
                    <a:pt x="458" y="1426"/>
                  </a:lnTo>
                  <a:lnTo>
                    <a:pt x="458" y="1426"/>
                  </a:lnTo>
                  <a:lnTo>
                    <a:pt x="458" y="1426"/>
                  </a:lnTo>
                  <a:lnTo>
                    <a:pt x="459" y="1426"/>
                  </a:lnTo>
                  <a:lnTo>
                    <a:pt x="459" y="1426"/>
                  </a:lnTo>
                  <a:lnTo>
                    <a:pt x="459" y="1426"/>
                  </a:lnTo>
                  <a:lnTo>
                    <a:pt x="459" y="1426"/>
                  </a:lnTo>
                  <a:lnTo>
                    <a:pt x="459" y="1426"/>
                  </a:lnTo>
                  <a:lnTo>
                    <a:pt x="459" y="1426"/>
                  </a:lnTo>
                  <a:lnTo>
                    <a:pt x="464" y="1429"/>
                  </a:lnTo>
                  <a:lnTo>
                    <a:pt x="464" y="1429"/>
                  </a:lnTo>
                  <a:lnTo>
                    <a:pt x="464" y="1429"/>
                  </a:lnTo>
                  <a:lnTo>
                    <a:pt x="464" y="1429"/>
                  </a:lnTo>
                  <a:lnTo>
                    <a:pt x="467" y="1431"/>
                  </a:lnTo>
                  <a:lnTo>
                    <a:pt x="467" y="1431"/>
                  </a:lnTo>
                  <a:lnTo>
                    <a:pt x="468" y="1429"/>
                  </a:lnTo>
                  <a:lnTo>
                    <a:pt x="471" y="1429"/>
                  </a:lnTo>
                  <a:lnTo>
                    <a:pt x="474" y="1423"/>
                  </a:lnTo>
                  <a:lnTo>
                    <a:pt x="474" y="1423"/>
                  </a:lnTo>
                  <a:lnTo>
                    <a:pt x="477" y="1413"/>
                  </a:lnTo>
                  <a:lnTo>
                    <a:pt x="479" y="1401"/>
                  </a:lnTo>
                  <a:lnTo>
                    <a:pt x="480" y="1382"/>
                  </a:lnTo>
                  <a:lnTo>
                    <a:pt x="480" y="1382"/>
                  </a:lnTo>
                  <a:lnTo>
                    <a:pt x="482" y="1375"/>
                  </a:lnTo>
                  <a:lnTo>
                    <a:pt x="483" y="1366"/>
                  </a:lnTo>
                  <a:lnTo>
                    <a:pt x="483" y="1366"/>
                  </a:lnTo>
                  <a:lnTo>
                    <a:pt x="489" y="1347"/>
                  </a:lnTo>
                  <a:lnTo>
                    <a:pt x="490" y="1338"/>
                  </a:lnTo>
                  <a:lnTo>
                    <a:pt x="490" y="1330"/>
                  </a:lnTo>
                  <a:lnTo>
                    <a:pt x="490" y="1330"/>
                  </a:lnTo>
                  <a:lnTo>
                    <a:pt x="490" y="1325"/>
                  </a:lnTo>
                  <a:lnTo>
                    <a:pt x="490" y="1325"/>
                  </a:lnTo>
                  <a:lnTo>
                    <a:pt x="490" y="1320"/>
                  </a:lnTo>
                  <a:lnTo>
                    <a:pt x="490" y="1320"/>
                  </a:lnTo>
                  <a:lnTo>
                    <a:pt x="490" y="1320"/>
                  </a:lnTo>
                  <a:lnTo>
                    <a:pt x="490" y="1320"/>
                  </a:lnTo>
                  <a:lnTo>
                    <a:pt x="490" y="1320"/>
                  </a:lnTo>
                  <a:lnTo>
                    <a:pt x="492" y="1319"/>
                  </a:lnTo>
                  <a:lnTo>
                    <a:pt x="495" y="1317"/>
                  </a:lnTo>
                  <a:lnTo>
                    <a:pt x="504" y="1316"/>
                  </a:lnTo>
                  <a:lnTo>
                    <a:pt x="523" y="1314"/>
                  </a:lnTo>
                  <a:lnTo>
                    <a:pt x="523" y="1314"/>
                  </a:lnTo>
                  <a:lnTo>
                    <a:pt x="523" y="1314"/>
                  </a:lnTo>
                  <a:lnTo>
                    <a:pt x="523" y="1314"/>
                  </a:lnTo>
                  <a:lnTo>
                    <a:pt x="523" y="1314"/>
                  </a:lnTo>
                  <a:lnTo>
                    <a:pt x="523" y="1314"/>
                  </a:lnTo>
                  <a:lnTo>
                    <a:pt x="532" y="1313"/>
                  </a:lnTo>
                  <a:lnTo>
                    <a:pt x="535" y="1311"/>
                  </a:lnTo>
                  <a:lnTo>
                    <a:pt x="536" y="1308"/>
                  </a:lnTo>
                  <a:lnTo>
                    <a:pt x="536" y="1308"/>
                  </a:lnTo>
                  <a:lnTo>
                    <a:pt x="539" y="1302"/>
                  </a:lnTo>
                  <a:lnTo>
                    <a:pt x="541" y="1295"/>
                  </a:lnTo>
                  <a:lnTo>
                    <a:pt x="542" y="1277"/>
                  </a:lnTo>
                  <a:lnTo>
                    <a:pt x="542" y="1267"/>
                  </a:lnTo>
                  <a:lnTo>
                    <a:pt x="542" y="1258"/>
                  </a:lnTo>
                  <a:lnTo>
                    <a:pt x="541" y="1251"/>
                  </a:lnTo>
                  <a:lnTo>
                    <a:pt x="538" y="1245"/>
                  </a:lnTo>
                  <a:lnTo>
                    <a:pt x="538" y="1245"/>
                  </a:lnTo>
                  <a:lnTo>
                    <a:pt x="533" y="1242"/>
                  </a:lnTo>
                  <a:lnTo>
                    <a:pt x="533" y="1242"/>
                  </a:lnTo>
                  <a:lnTo>
                    <a:pt x="527" y="1237"/>
                  </a:lnTo>
                  <a:lnTo>
                    <a:pt x="524" y="1230"/>
                  </a:lnTo>
                  <a:lnTo>
                    <a:pt x="524" y="1230"/>
                  </a:lnTo>
                  <a:lnTo>
                    <a:pt x="521" y="1223"/>
                  </a:lnTo>
                  <a:lnTo>
                    <a:pt x="521" y="1215"/>
                  </a:lnTo>
                  <a:lnTo>
                    <a:pt x="523" y="1212"/>
                  </a:lnTo>
                  <a:lnTo>
                    <a:pt x="524" y="1211"/>
                  </a:lnTo>
                  <a:lnTo>
                    <a:pt x="527" y="1208"/>
                  </a:lnTo>
                  <a:lnTo>
                    <a:pt x="530" y="1208"/>
                  </a:lnTo>
                  <a:lnTo>
                    <a:pt x="530" y="1208"/>
                  </a:lnTo>
                  <a:lnTo>
                    <a:pt x="538" y="1206"/>
                  </a:lnTo>
                  <a:lnTo>
                    <a:pt x="543" y="1205"/>
                  </a:lnTo>
                  <a:lnTo>
                    <a:pt x="549" y="1200"/>
                  </a:lnTo>
                  <a:lnTo>
                    <a:pt x="554" y="1193"/>
                  </a:lnTo>
                  <a:lnTo>
                    <a:pt x="554" y="1193"/>
                  </a:lnTo>
                  <a:lnTo>
                    <a:pt x="554" y="1193"/>
                  </a:lnTo>
                  <a:lnTo>
                    <a:pt x="554" y="1193"/>
                  </a:lnTo>
                  <a:lnTo>
                    <a:pt x="554" y="1193"/>
                  </a:lnTo>
                  <a:lnTo>
                    <a:pt x="557" y="1187"/>
                  </a:lnTo>
                  <a:lnTo>
                    <a:pt x="557" y="1180"/>
                  </a:lnTo>
                  <a:lnTo>
                    <a:pt x="557" y="1180"/>
                  </a:lnTo>
                  <a:lnTo>
                    <a:pt x="557" y="1180"/>
                  </a:lnTo>
                  <a:lnTo>
                    <a:pt x="557" y="1180"/>
                  </a:lnTo>
                  <a:lnTo>
                    <a:pt x="557" y="1180"/>
                  </a:lnTo>
                  <a:lnTo>
                    <a:pt x="557" y="1180"/>
                  </a:lnTo>
                  <a:lnTo>
                    <a:pt x="557" y="1171"/>
                  </a:lnTo>
                  <a:lnTo>
                    <a:pt x="557" y="1171"/>
                  </a:lnTo>
                  <a:lnTo>
                    <a:pt x="555" y="1167"/>
                  </a:lnTo>
                  <a:lnTo>
                    <a:pt x="554" y="1162"/>
                  </a:lnTo>
                  <a:lnTo>
                    <a:pt x="548" y="1156"/>
                  </a:lnTo>
                  <a:lnTo>
                    <a:pt x="542" y="1150"/>
                  </a:lnTo>
                  <a:lnTo>
                    <a:pt x="533" y="1146"/>
                  </a:lnTo>
                  <a:lnTo>
                    <a:pt x="526" y="1141"/>
                  </a:lnTo>
                  <a:lnTo>
                    <a:pt x="518" y="1136"/>
                  </a:lnTo>
                  <a:lnTo>
                    <a:pt x="513" y="1130"/>
                  </a:lnTo>
                  <a:lnTo>
                    <a:pt x="511" y="1125"/>
                  </a:lnTo>
                  <a:lnTo>
                    <a:pt x="509" y="1121"/>
                  </a:lnTo>
                  <a:lnTo>
                    <a:pt x="509" y="1121"/>
                  </a:lnTo>
                  <a:lnTo>
                    <a:pt x="509" y="1110"/>
                  </a:lnTo>
                  <a:lnTo>
                    <a:pt x="513" y="1102"/>
                  </a:lnTo>
                  <a:lnTo>
                    <a:pt x="513" y="1102"/>
                  </a:lnTo>
                  <a:lnTo>
                    <a:pt x="516" y="1093"/>
                  </a:lnTo>
                  <a:lnTo>
                    <a:pt x="518" y="1082"/>
                  </a:lnTo>
                  <a:lnTo>
                    <a:pt x="520" y="1076"/>
                  </a:lnTo>
                  <a:lnTo>
                    <a:pt x="518" y="1069"/>
                  </a:lnTo>
                  <a:lnTo>
                    <a:pt x="517" y="1062"/>
                  </a:lnTo>
                  <a:lnTo>
                    <a:pt x="514" y="1054"/>
                  </a:lnTo>
                  <a:lnTo>
                    <a:pt x="514" y="1054"/>
                  </a:lnTo>
                  <a:lnTo>
                    <a:pt x="514" y="1054"/>
                  </a:lnTo>
                  <a:lnTo>
                    <a:pt x="514" y="1054"/>
                  </a:lnTo>
                  <a:lnTo>
                    <a:pt x="509" y="1042"/>
                  </a:lnTo>
                  <a:lnTo>
                    <a:pt x="507" y="1031"/>
                  </a:lnTo>
                  <a:lnTo>
                    <a:pt x="508" y="1022"/>
                  </a:lnTo>
                  <a:lnTo>
                    <a:pt x="509" y="1013"/>
                  </a:lnTo>
                  <a:lnTo>
                    <a:pt x="514" y="997"/>
                  </a:lnTo>
                  <a:lnTo>
                    <a:pt x="514" y="989"/>
                  </a:lnTo>
                  <a:lnTo>
                    <a:pt x="514" y="983"/>
                  </a:lnTo>
                  <a:lnTo>
                    <a:pt x="514" y="983"/>
                  </a:lnTo>
                  <a:lnTo>
                    <a:pt x="509" y="973"/>
                  </a:lnTo>
                  <a:lnTo>
                    <a:pt x="509" y="973"/>
                  </a:lnTo>
                  <a:lnTo>
                    <a:pt x="508" y="964"/>
                  </a:lnTo>
                  <a:lnTo>
                    <a:pt x="507" y="955"/>
                  </a:lnTo>
                  <a:lnTo>
                    <a:pt x="508" y="945"/>
                  </a:lnTo>
                  <a:lnTo>
                    <a:pt x="509" y="935"/>
                  </a:lnTo>
                  <a:lnTo>
                    <a:pt x="509" y="935"/>
                  </a:lnTo>
                  <a:lnTo>
                    <a:pt x="514" y="924"/>
                  </a:lnTo>
                  <a:lnTo>
                    <a:pt x="520" y="913"/>
                  </a:lnTo>
                  <a:lnTo>
                    <a:pt x="520" y="913"/>
                  </a:lnTo>
                  <a:lnTo>
                    <a:pt x="529" y="901"/>
                  </a:lnTo>
                  <a:lnTo>
                    <a:pt x="539" y="890"/>
                  </a:lnTo>
                  <a:lnTo>
                    <a:pt x="549" y="882"/>
                  </a:lnTo>
                  <a:lnTo>
                    <a:pt x="560" y="874"/>
                  </a:lnTo>
                  <a:lnTo>
                    <a:pt x="560" y="874"/>
                  </a:lnTo>
                  <a:lnTo>
                    <a:pt x="574" y="868"/>
                  </a:lnTo>
                  <a:lnTo>
                    <a:pt x="580" y="867"/>
                  </a:lnTo>
                  <a:lnTo>
                    <a:pt x="586" y="865"/>
                  </a:lnTo>
                  <a:lnTo>
                    <a:pt x="586" y="865"/>
                  </a:lnTo>
                  <a:lnTo>
                    <a:pt x="591" y="867"/>
                  </a:lnTo>
                  <a:lnTo>
                    <a:pt x="591" y="867"/>
                  </a:lnTo>
                  <a:lnTo>
                    <a:pt x="604" y="871"/>
                  </a:lnTo>
                  <a:lnTo>
                    <a:pt x="611" y="873"/>
                  </a:lnTo>
                  <a:lnTo>
                    <a:pt x="620" y="874"/>
                  </a:lnTo>
                  <a:lnTo>
                    <a:pt x="620" y="874"/>
                  </a:lnTo>
                  <a:lnTo>
                    <a:pt x="625" y="873"/>
                  </a:lnTo>
                  <a:lnTo>
                    <a:pt x="629" y="871"/>
                  </a:lnTo>
                  <a:lnTo>
                    <a:pt x="634" y="868"/>
                  </a:lnTo>
                  <a:lnTo>
                    <a:pt x="638" y="862"/>
                  </a:lnTo>
                  <a:lnTo>
                    <a:pt x="638" y="862"/>
                  </a:lnTo>
                  <a:lnTo>
                    <a:pt x="642" y="852"/>
                  </a:lnTo>
                  <a:lnTo>
                    <a:pt x="644" y="842"/>
                  </a:lnTo>
                  <a:lnTo>
                    <a:pt x="644" y="842"/>
                  </a:lnTo>
                  <a:lnTo>
                    <a:pt x="645" y="836"/>
                  </a:lnTo>
                  <a:lnTo>
                    <a:pt x="644" y="831"/>
                  </a:lnTo>
                  <a:lnTo>
                    <a:pt x="644" y="831"/>
                  </a:lnTo>
                  <a:lnTo>
                    <a:pt x="641" y="825"/>
                  </a:lnTo>
                  <a:lnTo>
                    <a:pt x="638" y="822"/>
                  </a:lnTo>
                  <a:lnTo>
                    <a:pt x="638" y="822"/>
                  </a:lnTo>
                  <a:lnTo>
                    <a:pt x="629" y="819"/>
                  </a:lnTo>
                  <a:lnTo>
                    <a:pt x="620" y="815"/>
                  </a:lnTo>
                  <a:lnTo>
                    <a:pt x="616" y="812"/>
                  </a:lnTo>
                  <a:lnTo>
                    <a:pt x="614" y="808"/>
                  </a:lnTo>
                  <a:lnTo>
                    <a:pt x="613" y="802"/>
                  </a:lnTo>
                  <a:lnTo>
                    <a:pt x="614" y="794"/>
                  </a:lnTo>
                  <a:lnTo>
                    <a:pt x="614" y="794"/>
                  </a:lnTo>
                  <a:lnTo>
                    <a:pt x="620" y="785"/>
                  </a:lnTo>
                  <a:lnTo>
                    <a:pt x="620" y="785"/>
                  </a:lnTo>
                  <a:lnTo>
                    <a:pt x="626" y="778"/>
                  </a:lnTo>
                  <a:lnTo>
                    <a:pt x="626" y="778"/>
                  </a:lnTo>
                  <a:lnTo>
                    <a:pt x="638" y="762"/>
                  </a:lnTo>
                  <a:lnTo>
                    <a:pt x="648" y="746"/>
                  </a:lnTo>
                  <a:lnTo>
                    <a:pt x="657" y="728"/>
                  </a:lnTo>
                  <a:lnTo>
                    <a:pt x="665" y="712"/>
                  </a:lnTo>
                  <a:lnTo>
                    <a:pt x="665" y="712"/>
                  </a:lnTo>
                  <a:lnTo>
                    <a:pt x="668" y="695"/>
                  </a:lnTo>
                  <a:lnTo>
                    <a:pt x="668" y="695"/>
                  </a:lnTo>
                  <a:lnTo>
                    <a:pt x="668" y="687"/>
                  </a:lnTo>
                  <a:lnTo>
                    <a:pt x="668" y="687"/>
                  </a:lnTo>
                  <a:lnTo>
                    <a:pt x="668" y="687"/>
                  </a:lnTo>
                  <a:lnTo>
                    <a:pt x="668" y="687"/>
                  </a:lnTo>
                  <a:lnTo>
                    <a:pt x="668" y="669"/>
                  </a:lnTo>
                  <a:lnTo>
                    <a:pt x="666" y="653"/>
                  </a:lnTo>
                  <a:lnTo>
                    <a:pt x="666" y="641"/>
                  </a:lnTo>
                  <a:lnTo>
                    <a:pt x="668" y="636"/>
                  </a:lnTo>
                  <a:lnTo>
                    <a:pt x="671" y="632"/>
                  </a:lnTo>
                  <a:lnTo>
                    <a:pt x="671" y="632"/>
                  </a:lnTo>
                  <a:lnTo>
                    <a:pt x="672" y="630"/>
                  </a:lnTo>
                  <a:lnTo>
                    <a:pt x="672" y="630"/>
                  </a:lnTo>
                  <a:lnTo>
                    <a:pt x="678" y="628"/>
                  </a:lnTo>
                  <a:lnTo>
                    <a:pt x="684" y="628"/>
                  </a:lnTo>
                  <a:lnTo>
                    <a:pt x="698" y="626"/>
                  </a:lnTo>
                  <a:lnTo>
                    <a:pt x="698" y="626"/>
                  </a:lnTo>
                  <a:lnTo>
                    <a:pt x="707" y="625"/>
                  </a:lnTo>
                  <a:lnTo>
                    <a:pt x="716" y="623"/>
                  </a:lnTo>
                  <a:lnTo>
                    <a:pt x="716" y="623"/>
                  </a:lnTo>
                  <a:lnTo>
                    <a:pt x="716" y="623"/>
                  </a:lnTo>
                  <a:lnTo>
                    <a:pt x="716" y="623"/>
                  </a:lnTo>
                  <a:lnTo>
                    <a:pt x="725" y="619"/>
                  </a:lnTo>
                  <a:lnTo>
                    <a:pt x="725" y="619"/>
                  </a:lnTo>
                  <a:lnTo>
                    <a:pt x="730" y="614"/>
                  </a:lnTo>
                  <a:lnTo>
                    <a:pt x="732" y="610"/>
                  </a:lnTo>
                  <a:lnTo>
                    <a:pt x="734" y="605"/>
                  </a:lnTo>
                  <a:lnTo>
                    <a:pt x="735" y="601"/>
                  </a:lnTo>
                  <a:lnTo>
                    <a:pt x="735" y="601"/>
                  </a:lnTo>
                  <a:lnTo>
                    <a:pt x="734" y="589"/>
                  </a:lnTo>
                  <a:lnTo>
                    <a:pt x="735" y="583"/>
                  </a:lnTo>
                  <a:lnTo>
                    <a:pt x="738" y="579"/>
                  </a:lnTo>
                  <a:lnTo>
                    <a:pt x="738" y="579"/>
                  </a:lnTo>
                  <a:lnTo>
                    <a:pt x="743" y="571"/>
                  </a:lnTo>
                  <a:lnTo>
                    <a:pt x="743" y="571"/>
                  </a:lnTo>
                  <a:lnTo>
                    <a:pt x="743" y="571"/>
                  </a:lnTo>
                  <a:lnTo>
                    <a:pt x="743" y="571"/>
                  </a:lnTo>
                  <a:lnTo>
                    <a:pt x="743" y="571"/>
                  </a:lnTo>
                  <a:lnTo>
                    <a:pt x="762" y="539"/>
                  </a:lnTo>
                  <a:lnTo>
                    <a:pt x="762" y="539"/>
                  </a:lnTo>
                  <a:lnTo>
                    <a:pt x="768" y="530"/>
                  </a:lnTo>
                  <a:lnTo>
                    <a:pt x="775" y="524"/>
                  </a:lnTo>
                  <a:lnTo>
                    <a:pt x="775" y="524"/>
                  </a:lnTo>
                  <a:lnTo>
                    <a:pt x="784" y="517"/>
                  </a:lnTo>
                  <a:lnTo>
                    <a:pt x="792" y="509"/>
                  </a:lnTo>
                  <a:lnTo>
                    <a:pt x="792" y="509"/>
                  </a:lnTo>
                  <a:lnTo>
                    <a:pt x="793" y="504"/>
                  </a:lnTo>
                  <a:lnTo>
                    <a:pt x="795" y="499"/>
                  </a:lnTo>
                  <a:lnTo>
                    <a:pt x="795" y="493"/>
                  </a:lnTo>
                  <a:lnTo>
                    <a:pt x="792" y="487"/>
                  </a:lnTo>
                  <a:lnTo>
                    <a:pt x="792" y="487"/>
                  </a:lnTo>
                  <a:lnTo>
                    <a:pt x="790" y="483"/>
                  </a:lnTo>
                  <a:lnTo>
                    <a:pt x="790" y="478"/>
                  </a:lnTo>
                  <a:lnTo>
                    <a:pt x="790" y="478"/>
                  </a:lnTo>
                  <a:lnTo>
                    <a:pt x="792" y="474"/>
                  </a:lnTo>
                  <a:lnTo>
                    <a:pt x="795" y="471"/>
                  </a:lnTo>
                  <a:lnTo>
                    <a:pt x="802" y="461"/>
                  </a:lnTo>
                  <a:lnTo>
                    <a:pt x="809" y="450"/>
                  </a:lnTo>
                  <a:lnTo>
                    <a:pt x="811" y="444"/>
                  </a:lnTo>
                  <a:lnTo>
                    <a:pt x="811" y="437"/>
                  </a:lnTo>
                  <a:lnTo>
                    <a:pt x="811" y="437"/>
                  </a:lnTo>
                  <a:lnTo>
                    <a:pt x="812" y="433"/>
                  </a:lnTo>
                  <a:lnTo>
                    <a:pt x="814" y="427"/>
                  </a:lnTo>
                  <a:lnTo>
                    <a:pt x="817" y="422"/>
                  </a:lnTo>
                  <a:lnTo>
                    <a:pt x="821" y="416"/>
                  </a:lnTo>
                  <a:lnTo>
                    <a:pt x="830" y="409"/>
                  </a:lnTo>
                  <a:lnTo>
                    <a:pt x="842" y="403"/>
                  </a:lnTo>
                  <a:lnTo>
                    <a:pt x="842" y="403"/>
                  </a:lnTo>
                  <a:lnTo>
                    <a:pt x="854" y="399"/>
                  </a:lnTo>
                  <a:lnTo>
                    <a:pt x="865" y="397"/>
                  </a:lnTo>
                  <a:lnTo>
                    <a:pt x="865" y="397"/>
                  </a:lnTo>
                  <a:lnTo>
                    <a:pt x="886" y="397"/>
                  </a:lnTo>
                  <a:lnTo>
                    <a:pt x="898" y="396"/>
                  </a:lnTo>
                  <a:lnTo>
                    <a:pt x="907" y="393"/>
                  </a:lnTo>
                  <a:lnTo>
                    <a:pt x="907" y="393"/>
                  </a:lnTo>
                  <a:lnTo>
                    <a:pt x="911" y="390"/>
                  </a:lnTo>
                  <a:lnTo>
                    <a:pt x="916" y="387"/>
                  </a:lnTo>
                  <a:lnTo>
                    <a:pt x="918" y="382"/>
                  </a:lnTo>
                  <a:lnTo>
                    <a:pt x="918" y="378"/>
                  </a:lnTo>
                  <a:lnTo>
                    <a:pt x="918" y="378"/>
                  </a:lnTo>
                  <a:lnTo>
                    <a:pt x="917" y="363"/>
                  </a:lnTo>
                  <a:lnTo>
                    <a:pt x="916" y="348"/>
                  </a:lnTo>
                  <a:lnTo>
                    <a:pt x="916" y="335"/>
                  </a:lnTo>
                  <a:lnTo>
                    <a:pt x="917" y="329"/>
                  </a:lnTo>
                  <a:lnTo>
                    <a:pt x="920" y="326"/>
                  </a:lnTo>
                  <a:lnTo>
                    <a:pt x="920" y="326"/>
                  </a:lnTo>
                  <a:lnTo>
                    <a:pt x="923" y="325"/>
                  </a:lnTo>
                  <a:lnTo>
                    <a:pt x="926" y="325"/>
                  </a:lnTo>
                  <a:lnTo>
                    <a:pt x="926" y="325"/>
                  </a:lnTo>
                  <a:lnTo>
                    <a:pt x="930" y="325"/>
                  </a:lnTo>
                  <a:lnTo>
                    <a:pt x="935" y="326"/>
                  </a:lnTo>
                  <a:lnTo>
                    <a:pt x="935" y="326"/>
                  </a:lnTo>
                  <a:lnTo>
                    <a:pt x="944" y="329"/>
                  </a:lnTo>
                  <a:lnTo>
                    <a:pt x="951" y="332"/>
                  </a:lnTo>
                  <a:lnTo>
                    <a:pt x="966" y="332"/>
                  </a:lnTo>
                  <a:lnTo>
                    <a:pt x="966" y="332"/>
                  </a:lnTo>
                  <a:lnTo>
                    <a:pt x="970" y="332"/>
                  </a:lnTo>
                  <a:lnTo>
                    <a:pt x="970" y="332"/>
                  </a:lnTo>
                  <a:lnTo>
                    <a:pt x="975" y="332"/>
                  </a:lnTo>
                  <a:lnTo>
                    <a:pt x="975" y="332"/>
                  </a:lnTo>
                  <a:lnTo>
                    <a:pt x="982" y="332"/>
                  </a:lnTo>
                  <a:lnTo>
                    <a:pt x="982" y="332"/>
                  </a:lnTo>
                  <a:lnTo>
                    <a:pt x="989" y="332"/>
                  </a:lnTo>
                  <a:lnTo>
                    <a:pt x="995" y="334"/>
                  </a:lnTo>
                  <a:lnTo>
                    <a:pt x="1001" y="335"/>
                  </a:lnTo>
                  <a:lnTo>
                    <a:pt x="1007" y="340"/>
                  </a:lnTo>
                  <a:lnTo>
                    <a:pt x="1007" y="340"/>
                  </a:lnTo>
                  <a:lnTo>
                    <a:pt x="1009" y="341"/>
                  </a:lnTo>
                  <a:lnTo>
                    <a:pt x="1009" y="341"/>
                  </a:lnTo>
                  <a:lnTo>
                    <a:pt x="1016" y="346"/>
                  </a:lnTo>
                  <a:lnTo>
                    <a:pt x="1022" y="348"/>
                  </a:lnTo>
                  <a:lnTo>
                    <a:pt x="1028" y="350"/>
                  </a:lnTo>
                  <a:lnTo>
                    <a:pt x="1034" y="350"/>
                  </a:lnTo>
                  <a:lnTo>
                    <a:pt x="1034" y="350"/>
                  </a:lnTo>
                  <a:lnTo>
                    <a:pt x="1043" y="350"/>
                  </a:lnTo>
                  <a:lnTo>
                    <a:pt x="1047" y="347"/>
                  </a:lnTo>
                  <a:lnTo>
                    <a:pt x="1050" y="346"/>
                  </a:lnTo>
                  <a:lnTo>
                    <a:pt x="1053" y="341"/>
                  </a:lnTo>
                  <a:lnTo>
                    <a:pt x="1054" y="338"/>
                  </a:lnTo>
                  <a:lnTo>
                    <a:pt x="1056" y="332"/>
                  </a:lnTo>
                  <a:lnTo>
                    <a:pt x="1056" y="326"/>
                  </a:lnTo>
                  <a:lnTo>
                    <a:pt x="1056" y="326"/>
                  </a:lnTo>
                  <a:lnTo>
                    <a:pt x="1057" y="309"/>
                  </a:lnTo>
                  <a:lnTo>
                    <a:pt x="1059" y="298"/>
                  </a:lnTo>
                  <a:lnTo>
                    <a:pt x="1062" y="289"/>
                  </a:lnTo>
                  <a:lnTo>
                    <a:pt x="1066" y="282"/>
                  </a:lnTo>
                  <a:lnTo>
                    <a:pt x="1071" y="276"/>
                  </a:lnTo>
                  <a:lnTo>
                    <a:pt x="1077" y="272"/>
                  </a:lnTo>
                  <a:lnTo>
                    <a:pt x="1084" y="270"/>
                  </a:lnTo>
                  <a:lnTo>
                    <a:pt x="1084" y="270"/>
                  </a:lnTo>
                  <a:lnTo>
                    <a:pt x="1090" y="270"/>
                  </a:lnTo>
                  <a:lnTo>
                    <a:pt x="1096" y="273"/>
                  </a:lnTo>
                  <a:lnTo>
                    <a:pt x="1096" y="273"/>
                  </a:lnTo>
                  <a:lnTo>
                    <a:pt x="1097" y="273"/>
                  </a:lnTo>
                  <a:lnTo>
                    <a:pt x="1097" y="273"/>
                  </a:lnTo>
                  <a:lnTo>
                    <a:pt x="1103" y="278"/>
                  </a:lnTo>
                  <a:lnTo>
                    <a:pt x="1103" y="278"/>
                  </a:lnTo>
                  <a:lnTo>
                    <a:pt x="1103" y="278"/>
                  </a:lnTo>
                  <a:lnTo>
                    <a:pt x="1103" y="278"/>
                  </a:lnTo>
                  <a:lnTo>
                    <a:pt x="1107" y="270"/>
                  </a:lnTo>
                  <a:lnTo>
                    <a:pt x="1112" y="263"/>
                  </a:lnTo>
                  <a:lnTo>
                    <a:pt x="1116" y="257"/>
                  </a:lnTo>
                  <a:lnTo>
                    <a:pt x="1122" y="252"/>
                  </a:lnTo>
                  <a:lnTo>
                    <a:pt x="1128" y="248"/>
                  </a:lnTo>
                  <a:lnTo>
                    <a:pt x="1134" y="245"/>
                  </a:lnTo>
                  <a:lnTo>
                    <a:pt x="1140" y="244"/>
                  </a:lnTo>
                  <a:lnTo>
                    <a:pt x="1146" y="244"/>
                  </a:lnTo>
                  <a:lnTo>
                    <a:pt x="1146" y="244"/>
                  </a:lnTo>
                  <a:lnTo>
                    <a:pt x="1150" y="244"/>
                  </a:lnTo>
                  <a:lnTo>
                    <a:pt x="1150" y="244"/>
                  </a:lnTo>
                  <a:lnTo>
                    <a:pt x="1156" y="245"/>
                  </a:lnTo>
                  <a:lnTo>
                    <a:pt x="1162" y="248"/>
                  </a:lnTo>
                  <a:lnTo>
                    <a:pt x="1173" y="257"/>
                  </a:lnTo>
                  <a:lnTo>
                    <a:pt x="1173" y="257"/>
                  </a:lnTo>
                  <a:lnTo>
                    <a:pt x="1196" y="281"/>
                  </a:lnTo>
                  <a:lnTo>
                    <a:pt x="1208" y="292"/>
                  </a:lnTo>
                  <a:lnTo>
                    <a:pt x="1215" y="297"/>
                  </a:lnTo>
                  <a:lnTo>
                    <a:pt x="1223" y="300"/>
                  </a:lnTo>
                  <a:lnTo>
                    <a:pt x="1223" y="300"/>
                  </a:lnTo>
                  <a:lnTo>
                    <a:pt x="1227" y="300"/>
                  </a:lnTo>
                  <a:lnTo>
                    <a:pt x="1227" y="300"/>
                  </a:lnTo>
                  <a:lnTo>
                    <a:pt x="1258" y="307"/>
                  </a:lnTo>
                  <a:lnTo>
                    <a:pt x="1273" y="310"/>
                  </a:lnTo>
                  <a:lnTo>
                    <a:pt x="1285" y="312"/>
                  </a:lnTo>
                  <a:lnTo>
                    <a:pt x="1285" y="312"/>
                  </a:lnTo>
                  <a:lnTo>
                    <a:pt x="1292" y="312"/>
                  </a:lnTo>
                  <a:lnTo>
                    <a:pt x="1296" y="310"/>
                  </a:lnTo>
                  <a:lnTo>
                    <a:pt x="1296" y="310"/>
                  </a:lnTo>
                  <a:lnTo>
                    <a:pt x="1301" y="307"/>
                  </a:lnTo>
                  <a:lnTo>
                    <a:pt x="1304" y="304"/>
                  </a:lnTo>
                  <a:lnTo>
                    <a:pt x="1304" y="304"/>
                  </a:lnTo>
                  <a:lnTo>
                    <a:pt x="1308" y="300"/>
                  </a:lnTo>
                  <a:lnTo>
                    <a:pt x="1313" y="298"/>
                  </a:lnTo>
                  <a:lnTo>
                    <a:pt x="1313" y="298"/>
                  </a:lnTo>
                  <a:lnTo>
                    <a:pt x="1313" y="298"/>
                  </a:lnTo>
                  <a:lnTo>
                    <a:pt x="1313" y="298"/>
                  </a:lnTo>
                  <a:lnTo>
                    <a:pt x="1322" y="300"/>
                  </a:lnTo>
                  <a:lnTo>
                    <a:pt x="1330" y="303"/>
                  </a:lnTo>
                  <a:lnTo>
                    <a:pt x="1330" y="303"/>
                  </a:lnTo>
                  <a:lnTo>
                    <a:pt x="1341" y="307"/>
                  </a:lnTo>
                  <a:lnTo>
                    <a:pt x="1350" y="309"/>
                  </a:lnTo>
                  <a:lnTo>
                    <a:pt x="1350" y="309"/>
                  </a:lnTo>
                  <a:lnTo>
                    <a:pt x="1357" y="307"/>
                  </a:lnTo>
                  <a:lnTo>
                    <a:pt x="1357" y="307"/>
                  </a:lnTo>
                  <a:lnTo>
                    <a:pt x="1361" y="306"/>
                  </a:lnTo>
                  <a:lnTo>
                    <a:pt x="1361" y="306"/>
                  </a:lnTo>
                  <a:lnTo>
                    <a:pt x="1366" y="307"/>
                  </a:lnTo>
                  <a:lnTo>
                    <a:pt x="1369" y="309"/>
                  </a:lnTo>
                  <a:lnTo>
                    <a:pt x="1375" y="316"/>
                  </a:lnTo>
                  <a:lnTo>
                    <a:pt x="1375" y="316"/>
                  </a:lnTo>
                  <a:lnTo>
                    <a:pt x="1381" y="323"/>
                  </a:lnTo>
                  <a:lnTo>
                    <a:pt x="1384" y="325"/>
                  </a:lnTo>
                  <a:lnTo>
                    <a:pt x="1387" y="326"/>
                  </a:lnTo>
                  <a:lnTo>
                    <a:pt x="1387" y="326"/>
                  </a:lnTo>
                  <a:lnTo>
                    <a:pt x="1388" y="325"/>
                  </a:lnTo>
                  <a:lnTo>
                    <a:pt x="1391" y="323"/>
                  </a:lnTo>
                  <a:lnTo>
                    <a:pt x="1397" y="317"/>
                  </a:lnTo>
                  <a:lnTo>
                    <a:pt x="1397" y="317"/>
                  </a:lnTo>
                  <a:lnTo>
                    <a:pt x="1403" y="309"/>
                  </a:lnTo>
                  <a:lnTo>
                    <a:pt x="1406" y="300"/>
                  </a:lnTo>
                  <a:lnTo>
                    <a:pt x="1407" y="288"/>
                  </a:lnTo>
                  <a:lnTo>
                    <a:pt x="1409" y="283"/>
                  </a:lnTo>
                  <a:lnTo>
                    <a:pt x="1410" y="279"/>
                  </a:lnTo>
                  <a:lnTo>
                    <a:pt x="1413" y="278"/>
                  </a:lnTo>
                  <a:lnTo>
                    <a:pt x="1421" y="276"/>
                  </a:lnTo>
                  <a:lnTo>
                    <a:pt x="1421" y="276"/>
                  </a:lnTo>
                  <a:lnTo>
                    <a:pt x="1424" y="276"/>
                  </a:lnTo>
                  <a:lnTo>
                    <a:pt x="1424" y="276"/>
                  </a:lnTo>
                  <a:lnTo>
                    <a:pt x="1428" y="276"/>
                  </a:lnTo>
                  <a:lnTo>
                    <a:pt x="1428" y="276"/>
                  </a:lnTo>
                  <a:lnTo>
                    <a:pt x="1431" y="278"/>
                  </a:lnTo>
                  <a:lnTo>
                    <a:pt x="1431" y="278"/>
                  </a:lnTo>
                  <a:lnTo>
                    <a:pt x="1431" y="278"/>
                  </a:lnTo>
                  <a:lnTo>
                    <a:pt x="1431" y="278"/>
                  </a:lnTo>
                  <a:lnTo>
                    <a:pt x="1437" y="276"/>
                  </a:lnTo>
                  <a:lnTo>
                    <a:pt x="1441" y="275"/>
                  </a:lnTo>
                  <a:lnTo>
                    <a:pt x="1444" y="273"/>
                  </a:lnTo>
                  <a:lnTo>
                    <a:pt x="1446" y="269"/>
                  </a:lnTo>
                  <a:lnTo>
                    <a:pt x="1447" y="261"/>
                  </a:lnTo>
                  <a:lnTo>
                    <a:pt x="1447" y="251"/>
                  </a:lnTo>
                  <a:lnTo>
                    <a:pt x="1447" y="251"/>
                  </a:lnTo>
                  <a:lnTo>
                    <a:pt x="1443" y="233"/>
                  </a:lnTo>
                  <a:lnTo>
                    <a:pt x="1441" y="225"/>
                  </a:lnTo>
                  <a:lnTo>
                    <a:pt x="1441" y="217"/>
                  </a:lnTo>
                  <a:lnTo>
                    <a:pt x="1441" y="217"/>
                  </a:lnTo>
                  <a:lnTo>
                    <a:pt x="1441" y="213"/>
                  </a:lnTo>
                  <a:lnTo>
                    <a:pt x="1443" y="208"/>
                  </a:lnTo>
                  <a:lnTo>
                    <a:pt x="1449" y="202"/>
                  </a:lnTo>
                  <a:lnTo>
                    <a:pt x="1455" y="196"/>
                  </a:lnTo>
                  <a:lnTo>
                    <a:pt x="1463" y="192"/>
                  </a:lnTo>
                  <a:lnTo>
                    <a:pt x="1471" y="188"/>
                  </a:lnTo>
                  <a:lnTo>
                    <a:pt x="1478" y="182"/>
                  </a:lnTo>
                  <a:lnTo>
                    <a:pt x="1483" y="176"/>
                  </a:lnTo>
                  <a:lnTo>
                    <a:pt x="1484" y="173"/>
                  </a:lnTo>
                  <a:lnTo>
                    <a:pt x="1484" y="170"/>
                  </a:lnTo>
                  <a:lnTo>
                    <a:pt x="1484" y="170"/>
                  </a:lnTo>
                  <a:lnTo>
                    <a:pt x="1486" y="167"/>
                  </a:lnTo>
                  <a:lnTo>
                    <a:pt x="1487" y="164"/>
                  </a:lnTo>
                  <a:lnTo>
                    <a:pt x="1490" y="162"/>
                  </a:lnTo>
                  <a:lnTo>
                    <a:pt x="1494" y="161"/>
                  </a:lnTo>
                  <a:lnTo>
                    <a:pt x="1505" y="159"/>
                  </a:lnTo>
                  <a:lnTo>
                    <a:pt x="1517" y="158"/>
                  </a:lnTo>
                  <a:lnTo>
                    <a:pt x="1517" y="158"/>
                  </a:lnTo>
                  <a:lnTo>
                    <a:pt x="1521" y="159"/>
                  </a:lnTo>
                  <a:lnTo>
                    <a:pt x="1521" y="159"/>
                  </a:lnTo>
                  <a:lnTo>
                    <a:pt x="1525" y="159"/>
                  </a:lnTo>
                  <a:lnTo>
                    <a:pt x="1525" y="159"/>
                  </a:lnTo>
                  <a:lnTo>
                    <a:pt x="1543" y="158"/>
                  </a:lnTo>
                  <a:lnTo>
                    <a:pt x="1550" y="157"/>
                  </a:lnTo>
                  <a:lnTo>
                    <a:pt x="1555" y="154"/>
                  </a:lnTo>
                  <a:lnTo>
                    <a:pt x="1555" y="154"/>
                  </a:lnTo>
                  <a:lnTo>
                    <a:pt x="1562" y="146"/>
                  </a:lnTo>
                  <a:lnTo>
                    <a:pt x="1571" y="142"/>
                  </a:lnTo>
                  <a:lnTo>
                    <a:pt x="1571" y="142"/>
                  </a:lnTo>
                  <a:lnTo>
                    <a:pt x="1571" y="142"/>
                  </a:lnTo>
                  <a:lnTo>
                    <a:pt x="1571" y="142"/>
                  </a:lnTo>
                  <a:lnTo>
                    <a:pt x="1571" y="142"/>
                  </a:lnTo>
                  <a:lnTo>
                    <a:pt x="1571" y="142"/>
                  </a:lnTo>
                  <a:lnTo>
                    <a:pt x="1579" y="140"/>
                  </a:lnTo>
                  <a:lnTo>
                    <a:pt x="1586" y="139"/>
                  </a:lnTo>
                  <a:lnTo>
                    <a:pt x="1586" y="139"/>
                  </a:lnTo>
                  <a:lnTo>
                    <a:pt x="1586" y="139"/>
                  </a:lnTo>
                  <a:lnTo>
                    <a:pt x="1586" y="139"/>
                  </a:lnTo>
                  <a:lnTo>
                    <a:pt x="1593" y="139"/>
                  </a:lnTo>
                  <a:lnTo>
                    <a:pt x="1601" y="142"/>
                  </a:lnTo>
                  <a:lnTo>
                    <a:pt x="1607" y="146"/>
                  </a:lnTo>
                  <a:lnTo>
                    <a:pt x="1611" y="152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3" y="154"/>
                  </a:lnTo>
                  <a:lnTo>
                    <a:pt x="1614" y="157"/>
                  </a:lnTo>
                  <a:lnTo>
                    <a:pt x="1614" y="157"/>
                  </a:lnTo>
                  <a:lnTo>
                    <a:pt x="1614" y="157"/>
                  </a:lnTo>
                  <a:lnTo>
                    <a:pt x="1614" y="157"/>
                  </a:lnTo>
                  <a:lnTo>
                    <a:pt x="1615" y="157"/>
                  </a:lnTo>
                  <a:lnTo>
                    <a:pt x="1615" y="157"/>
                  </a:lnTo>
                  <a:lnTo>
                    <a:pt x="1615" y="157"/>
                  </a:lnTo>
                  <a:lnTo>
                    <a:pt x="1615" y="157"/>
                  </a:lnTo>
                  <a:lnTo>
                    <a:pt x="1615" y="157"/>
                  </a:lnTo>
                  <a:lnTo>
                    <a:pt x="1615" y="157"/>
                  </a:lnTo>
                  <a:lnTo>
                    <a:pt x="1620" y="161"/>
                  </a:lnTo>
                  <a:lnTo>
                    <a:pt x="1624" y="165"/>
                  </a:lnTo>
                  <a:lnTo>
                    <a:pt x="1638" y="173"/>
                  </a:lnTo>
                  <a:lnTo>
                    <a:pt x="1664" y="185"/>
                  </a:lnTo>
                  <a:lnTo>
                    <a:pt x="1664" y="185"/>
                  </a:lnTo>
                  <a:lnTo>
                    <a:pt x="1673" y="189"/>
                  </a:lnTo>
                  <a:lnTo>
                    <a:pt x="1679" y="193"/>
                  </a:lnTo>
                  <a:lnTo>
                    <a:pt x="1683" y="198"/>
                  </a:lnTo>
                  <a:lnTo>
                    <a:pt x="1686" y="204"/>
                  </a:lnTo>
                  <a:lnTo>
                    <a:pt x="1686" y="204"/>
                  </a:lnTo>
                  <a:lnTo>
                    <a:pt x="1686" y="210"/>
                  </a:lnTo>
                  <a:lnTo>
                    <a:pt x="1686" y="210"/>
                  </a:lnTo>
                  <a:lnTo>
                    <a:pt x="1686" y="233"/>
                  </a:lnTo>
                  <a:lnTo>
                    <a:pt x="1686" y="233"/>
                  </a:lnTo>
                  <a:lnTo>
                    <a:pt x="1686" y="242"/>
                  </a:lnTo>
                  <a:lnTo>
                    <a:pt x="1686" y="242"/>
                  </a:lnTo>
                  <a:lnTo>
                    <a:pt x="1694" y="236"/>
                  </a:lnTo>
                  <a:lnTo>
                    <a:pt x="1701" y="230"/>
                  </a:lnTo>
                  <a:lnTo>
                    <a:pt x="1710" y="227"/>
                  </a:lnTo>
                  <a:lnTo>
                    <a:pt x="1717" y="226"/>
                  </a:lnTo>
                  <a:lnTo>
                    <a:pt x="1717" y="226"/>
                  </a:lnTo>
                  <a:lnTo>
                    <a:pt x="1723" y="226"/>
                  </a:lnTo>
                  <a:lnTo>
                    <a:pt x="1729" y="225"/>
                  </a:lnTo>
                  <a:lnTo>
                    <a:pt x="1739" y="217"/>
                  </a:lnTo>
                  <a:lnTo>
                    <a:pt x="1750" y="210"/>
                  </a:lnTo>
                  <a:lnTo>
                    <a:pt x="1760" y="204"/>
                  </a:lnTo>
                  <a:lnTo>
                    <a:pt x="1760" y="204"/>
                  </a:lnTo>
                  <a:lnTo>
                    <a:pt x="1766" y="201"/>
                  </a:lnTo>
                  <a:lnTo>
                    <a:pt x="1773" y="199"/>
                  </a:lnTo>
                  <a:lnTo>
                    <a:pt x="1773" y="199"/>
                  </a:lnTo>
                  <a:lnTo>
                    <a:pt x="1776" y="199"/>
                  </a:lnTo>
                  <a:lnTo>
                    <a:pt x="1776" y="199"/>
                  </a:lnTo>
                  <a:lnTo>
                    <a:pt x="1787" y="201"/>
                  </a:lnTo>
                  <a:lnTo>
                    <a:pt x="1787" y="201"/>
                  </a:lnTo>
                  <a:lnTo>
                    <a:pt x="1796" y="199"/>
                  </a:lnTo>
                  <a:lnTo>
                    <a:pt x="1799" y="198"/>
                  </a:lnTo>
                  <a:lnTo>
                    <a:pt x="1803" y="195"/>
                  </a:lnTo>
                  <a:lnTo>
                    <a:pt x="1806" y="192"/>
                  </a:lnTo>
                  <a:lnTo>
                    <a:pt x="1809" y="186"/>
                  </a:lnTo>
                  <a:lnTo>
                    <a:pt x="1810" y="182"/>
                  </a:lnTo>
                  <a:lnTo>
                    <a:pt x="1812" y="174"/>
                  </a:lnTo>
                  <a:lnTo>
                    <a:pt x="1812" y="174"/>
                  </a:lnTo>
                  <a:lnTo>
                    <a:pt x="1806" y="171"/>
                  </a:lnTo>
                  <a:lnTo>
                    <a:pt x="1799" y="168"/>
                  </a:lnTo>
                  <a:lnTo>
                    <a:pt x="1790" y="167"/>
                  </a:lnTo>
                  <a:lnTo>
                    <a:pt x="1782" y="165"/>
                  </a:lnTo>
                  <a:lnTo>
                    <a:pt x="1782" y="165"/>
                  </a:lnTo>
                  <a:lnTo>
                    <a:pt x="1773" y="167"/>
                  </a:lnTo>
                  <a:lnTo>
                    <a:pt x="1768" y="168"/>
                  </a:lnTo>
                  <a:lnTo>
                    <a:pt x="1763" y="171"/>
                  </a:lnTo>
                  <a:lnTo>
                    <a:pt x="1760" y="176"/>
                  </a:lnTo>
                  <a:lnTo>
                    <a:pt x="1760" y="176"/>
                  </a:lnTo>
                  <a:lnTo>
                    <a:pt x="1757" y="182"/>
                  </a:lnTo>
                  <a:lnTo>
                    <a:pt x="1754" y="185"/>
                  </a:lnTo>
                  <a:lnTo>
                    <a:pt x="1750" y="186"/>
                  </a:lnTo>
                  <a:lnTo>
                    <a:pt x="1744" y="186"/>
                  </a:lnTo>
                  <a:lnTo>
                    <a:pt x="1744" y="186"/>
                  </a:lnTo>
                  <a:lnTo>
                    <a:pt x="1738" y="186"/>
                  </a:lnTo>
                  <a:lnTo>
                    <a:pt x="1734" y="183"/>
                  </a:lnTo>
                  <a:lnTo>
                    <a:pt x="1729" y="179"/>
                  </a:lnTo>
                  <a:lnTo>
                    <a:pt x="1729" y="173"/>
                  </a:lnTo>
                  <a:lnTo>
                    <a:pt x="1729" y="173"/>
                  </a:lnTo>
                  <a:lnTo>
                    <a:pt x="1728" y="170"/>
                  </a:lnTo>
                  <a:lnTo>
                    <a:pt x="1726" y="167"/>
                  </a:lnTo>
                  <a:lnTo>
                    <a:pt x="1722" y="162"/>
                  </a:lnTo>
                  <a:lnTo>
                    <a:pt x="1714" y="157"/>
                  </a:lnTo>
                  <a:lnTo>
                    <a:pt x="1707" y="152"/>
                  </a:lnTo>
                  <a:lnTo>
                    <a:pt x="1691" y="145"/>
                  </a:lnTo>
                  <a:lnTo>
                    <a:pt x="1685" y="140"/>
                  </a:lnTo>
                  <a:lnTo>
                    <a:pt x="1682" y="137"/>
                  </a:lnTo>
                  <a:lnTo>
                    <a:pt x="1682" y="137"/>
                  </a:lnTo>
                  <a:lnTo>
                    <a:pt x="1683" y="136"/>
                  </a:lnTo>
                  <a:lnTo>
                    <a:pt x="1685" y="134"/>
                  </a:lnTo>
                  <a:lnTo>
                    <a:pt x="1691" y="133"/>
                  </a:lnTo>
                  <a:lnTo>
                    <a:pt x="1691" y="133"/>
                  </a:lnTo>
                  <a:lnTo>
                    <a:pt x="1704" y="134"/>
                  </a:lnTo>
                  <a:lnTo>
                    <a:pt x="1712" y="137"/>
                  </a:lnTo>
                  <a:lnTo>
                    <a:pt x="1717" y="140"/>
                  </a:lnTo>
                  <a:lnTo>
                    <a:pt x="1717" y="140"/>
                  </a:lnTo>
                  <a:lnTo>
                    <a:pt x="1726" y="145"/>
                  </a:lnTo>
                  <a:lnTo>
                    <a:pt x="1732" y="145"/>
                  </a:lnTo>
                  <a:lnTo>
                    <a:pt x="1732" y="145"/>
                  </a:lnTo>
                  <a:lnTo>
                    <a:pt x="1739" y="145"/>
                  </a:lnTo>
                  <a:lnTo>
                    <a:pt x="1748" y="140"/>
                  </a:lnTo>
                  <a:lnTo>
                    <a:pt x="1756" y="134"/>
                  </a:lnTo>
                  <a:lnTo>
                    <a:pt x="1765" y="127"/>
                  </a:lnTo>
                  <a:lnTo>
                    <a:pt x="1765" y="127"/>
                  </a:lnTo>
                  <a:lnTo>
                    <a:pt x="1772" y="121"/>
                  </a:lnTo>
                  <a:lnTo>
                    <a:pt x="1779" y="118"/>
                  </a:lnTo>
                  <a:lnTo>
                    <a:pt x="1788" y="117"/>
                  </a:lnTo>
                  <a:lnTo>
                    <a:pt x="1794" y="117"/>
                  </a:lnTo>
                  <a:lnTo>
                    <a:pt x="1802" y="115"/>
                  </a:lnTo>
                  <a:lnTo>
                    <a:pt x="1807" y="115"/>
                  </a:lnTo>
                  <a:lnTo>
                    <a:pt x="1810" y="112"/>
                  </a:lnTo>
                  <a:lnTo>
                    <a:pt x="1813" y="108"/>
                  </a:lnTo>
                  <a:lnTo>
                    <a:pt x="1813" y="108"/>
                  </a:lnTo>
                  <a:lnTo>
                    <a:pt x="1812" y="102"/>
                  </a:lnTo>
                  <a:lnTo>
                    <a:pt x="1809" y="97"/>
                  </a:lnTo>
                  <a:lnTo>
                    <a:pt x="1804" y="92"/>
                  </a:lnTo>
                  <a:lnTo>
                    <a:pt x="1799" y="87"/>
                  </a:lnTo>
                  <a:lnTo>
                    <a:pt x="1785" y="80"/>
                  </a:lnTo>
                  <a:lnTo>
                    <a:pt x="1779" y="75"/>
                  </a:lnTo>
                  <a:lnTo>
                    <a:pt x="1776" y="72"/>
                  </a:lnTo>
                  <a:lnTo>
                    <a:pt x="1776" y="72"/>
                  </a:lnTo>
                  <a:lnTo>
                    <a:pt x="1771" y="66"/>
                  </a:lnTo>
                  <a:lnTo>
                    <a:pt x="1760" y="59"/>
                  </a:lnTo>
                  <a:lnTo>
                    <a:pt x="1747" y="55"/>
                  </a:lnTo>
                  <a:lnTo>
                    <a:pt x="1739" y="55"/>
                  </a:lnTo>
                  <a:lnTo>
                    <a:pt x="1732" y="53"/>
                  </a:lnTo>
                  <a:lnTo>
                    <a:pt x="1732" y="53"/>
                  </a:lnTo>
                  <a:lnTo>
                    <a:pt x="1723" y="55"/>
                  </a:lnTo>
                  <a:lnTo>
                    <a:pt x="1723" y="55"/>
                  </a:lnTo>
                  <a:lnTo>
                    <a:pt x="1713" y="56"/>
                  </a:lnTo>
                  <a:lnTo>
                    <a:pt x="1713" y="56"/>
                  </a:lnTo>
                  <a:lnTo>
                    <a:pt x="1706" y="55"/>
                  </a:lnTo>
                  <a:lnTo>
                    <a:pt x="1698" y="50"/>
                  </a:lnTo>
                  <a:lnTo>
                    <a:pt x="1686" y="37"/>
                  </a:lnTo>
                  <a:lnTo>
                    <a:pt x="1686" y="37"/>
                  </a:lnTo>
                  <a:lnTo>
                    <a:pt x="1681" y="34"/>
                  </a:lnTo>
                  <a:lnTo>
                    <a:pt x="1675" y="33"/>
                  </a:lnTo>
                  <a:lnTo>
                    <a:pt x="1675" y="33"/>
                  </a:lnTo>
                  <a:lnTo>
                    <a:pt x="1667" y="34"/>
                  </a:lnTo>
                  <a:lnTo>
                    <a:pt x="1660" y="36"/>
                  </a:lnTo>
                  <a:lnTo>
                    <a:pt x="1652" y="40"/>
                  </a:lnTo>
                  <a:lnTo>
                    <a:pt x="1647" y="44"/>
                  </a:lnTo>
                  <a:lnTo>
                    <a:pt x="1639" y="50"/>
                  </a:lnTo>
                  <a:lnTo>
                    <a:pt x="1635" y="58"/>
                  </a:lnTo>
                  <a:lnTo>
                    <a:pt x="1632" y="66"/>
                  </a:lnTo>
                  <a:lnTo>
                    <a:pt x="1630" y="74"/>
                  </a:lnTo>
                  <a:lnTo>
                    <a:pt x="1630" y="74"/>
                  </a:lnTo>
                  <a:lnTo>
                    <a:pt x="1629" y="83"/>
                  </a:lnTo>
                  <a:lnTo>
                    <a:pt x="1627" y="90"/>
                  </a:lnTo>
                  <a:lnTo>
                    <a:pt x="1623" y="93"/>
                  </a:lnTo>
                  <a:lnTo>
                    <a:pt x="1618" y="94"/>
                  </a:lnTo>
                  <a:lnTo>
                    <a:pt x="1618" y="94"/>
                  </a:lnTo>
                  <a:lnTo>
                    <a:pt x="1615" y="93"/>
                  </a:lnTo>
                  <a:lnTo>
                    <a:pt x="1613" y="90"/>
                  </a:lnTo>
                  <a:lnTo>
                    <a:pt x="1613" y="86"/>
                  </a:lnTo>
                  <a:lnTo>
                    <a:pt x="1614" y="80"/>
                  </a:lnTo>
                  <a:lnTo>
                    <a:pt x="1614" y="80"/>
                  </a:lnTo>
                  <a:lnTo>
                    <a:pt x="1615" y="74"/>
                  </a:lnTo>
                  <a:lnTo>
                    <a:pt x="1615" y="68"/>
                  </a:lnTo>
                  <a:lnTo>
                    <a:pt x="1614" y="56"/>
                  </a:lnTo>
                  <a:lnTo>
                    <a:pt x="1613" y="52"/>
                  </a:lnTo>
                  <a:lnTo>
                    <a:pt x="1614" y="47"/>
                  </a:lnTo>
                  <a:lnTo>
                    <a:pt x="1615" y="43"/>
                  </a:lnTo>
                  <a:lnTo>
                    <a:pt x="1623" y="41"/>
                  </a:lnTo>
                  <a:lnTo>
                    <a:pt x="1623" y="41"/>
                  </a:lnTo>
                  <a:lnTo>
                    <a:pt x="1629" y="38"/>
                  </a:lnTo>
                  <a:lnTo>
                    <a:pt x="1632" y="33"/>
                  </a:lnTo>
                  <a:lnTo>
                    <a:pt x="1632" y="27"/>
                  </a:lnTo>
                  <a:lnTo>
                    <a:pt x="1630" y="21"/>
                  </a:lnTo>
                  <a:lnTo>
                    <a:pt x="1624" y="13"/>
                  </a:lnTo>
                  <a:lnTo>
                    <a:pt x="1617" y="7"/>
                  </a:lnTo>
                  <a:lnTo>
                    <a:pt x="1607" y="3"/>
                  </a:lnTo>
                  <a:lnTo>
                    <a:pt x="1593" y="2"/>
                  </a:lnTo>
                  <a:lnTo>
                    <a:pt x="1593" y="2"/>
                  </a:lnTo>
                  <a:lnTo>
                    <a:pt x="1587" y="2"/>
                  </a:lnTo>
                  <a:lnTo>
                    <a:pt x="1587" y="2"/>
                  </a:lnTo>
                  <a:lnTo>
                    <a:pt x="1576" y="3"/>
                  </a:lnTo>
                  <a:lnTo>
                    <a:pt x="1565" y="6"/>
                  </a:lnTo>
                  <a:lnTo>
                    <a:pt x="1558" y="10"/>
                  </a:lnTo>
                  <a:lnTo>
                    <a:pt x="1552" y="18"/>
                  </a:lnTo>
                  <a:lnTo>
                    <a:pt x="1549" y="24"/>
                  </a:lnTo>
                  <a:lnTo>
                    <a:pt x="1546" y="31"/>
                  </a:lnTo>
                  <a:lnTo>
                    <a:pt x="1548" y="37"/>
                  </a:lnTo>
                  <a:lnTo>
                    <a:pt x="1549" y="41"/>
                  </a:lnTo>
                  <a:lnTo>
                    <a:pt x="1549" y="41"/>
                  </a:lnTo>
                  <a:lnTo>
                    <a:pt x="1550" y="43"/>
                  </a:lnTo>
                  <a:lnTo>
                    <a:pt x="1550" y="46"/>
                  </a:lnTo>
                  <a:lnTo>
                    <a:pt x="1549" y="53"/>
                  </a:lnTo>
                  <a:lnTo>
                    <a:pt x="1545" y="63"/>
                  </a:lnTo>
                  <a:lnTo>
                    <a:pt x="1537" y="72"/>
                  </a:lnTo>
                  <a:lnTo>
                    <a:pt x="1530" y="81"/>
                  </a:lnTo>
                  <a:lnTo>
                    <a:pt x="1523" y="89"/>
                  </a:lnTo>
                  <a:lnTo>
                    <a:pt x="1514" y="94"/>
                  </a:lnTo>
                  <a:lnTo>
                    <a:pt x="1508" y="96"/>
                  </a:lnTo>
                  <a:lnTo>
                    <a:pt x="1508" y="96"/>
                  </a:lnTo>
                  <a:lnTo>
                    <a:pt x="1505" y="96"/>
                  </a:lnTo>
                  <a:lnTo>
                    <a:pt x="1503" y="94"/>
                  </a:lnTo>
                  <a:lnTo>
                    <a:pt x="1502" y="90"/>
                  </a:lnTo>
                  <a:lnTo>
                    <a:pt x="1502" y="83"/>
                  </a:lnTo>
                  <a:lnTo>
                    <a:pt x="1503" y="74"/>
                  </a:lnTo>
                  <a:lnTo>
                    <a:pt x="1506" y="55"/>
                  </a:lnTo>
                  <a:lnTo>
                    <a:pt x="1508" y="46"/>
                  </a:lnTo>
                  <a:lnTo>
                    <a:pt x="1509" y="37"/>
                  </a:lnTo>
                  <a:lnTo>
                    <a:pt x="1509" y="37"/>
                  </a:lnTo>
                  <a:lnTo>
                    <a:pt x="1506" y="28"/>
                  </a:lnTo>
                  <a:lnTo>
                    <a:pt x="1505" y="27"/>
                  </a:lnTo>
                  <a:lnTo>
                    <a:pt x="1503" y="27"/>
                  </a:lnTo>
                  <a:lnTo>
                    <a:pt x="1503" y="27"/>
                  </a:lnTo>
                  <a:lnTo>
                    <a:pt x="1496" y="28"/>
                  </a:lnTo>
                  <a:lnTo>
                    <a:pt x="1489" y="36"/>
                  </a:lnTo>
                  <a:lnTo>
                    <a:pt x="1477" y="46"/>
                  </a:lnTo>
                  <a:lnTo>
                    <a:pt x="1463" y="60"/>
                  </a:lnTo>
                  <a:lnTo>
                    <a:pt x="1463" y="60"/>
                  </a:lnTo>
                  <a:lnTo>
                    <a:pt x="1425" y="105"/>
                  </a:lnTo>
                  <a:lnTo>
                    <a:pt x="1418" y="114"/>
                  </a:lnTo>
                  <a:lnTo>
                    <a:pt x="1409" y="120"/>
                  </a:lnTo>
                  <a:lnTo>
                    <a:pt x="1403" y="126"/>
                  </a:lnTo>
                  <a:lnTo>
                    <a:pt x="1395" y="127"/>
                  </a:lnTo>
                  <a:lnTo>
                    <a:pt x="1395" y="127"/>
                  </a:lnTo>
                  <a:lnTo>
                    <a:pt x="1394" y="127"/>
                  </a:lnTo>
                  <a:lnTo>
                    <a:pt x="1394" y="127"/>
                  </a:lnTo>
                  <a:lnTo>
                    <a:pt x="1390" y="126"/>
                  </a:lnTo>
                  <a:lnTo>
                    <a:pt x="1387" y="123"/>
                  </a:lnTo>
                  <a:lnTo>
                    <a:pt x="1385" y="117"/>
                  </a:lnTo>
                  <a:lnTo>
                    <a:pt x="1387" y="111"/>
                  </a:lnTo>
                  <a:lnTo>
                    <a:pt x="1388" y="103"/>
                  </a:lnTo>
                  <a:lnTo>
                    <a:pt x="1393" y="96"/>
                  </a:lnTo>
                  <a:lnTo>
                    <a:pt x="1400" y="89"/>
                  </a:lnTo>
                  <a:lnTo>
                    <a:pt x="1409" y="83"/>
                  </a:lnTo>
                  <a:lnTo>
                    <a:pt x="1409" y="83"/>
                  </a:lnTo>
                  <a:lnTo>
                    <a:pt x="1418" y="75"/>
                  </a:lnTo>
                  <a:lnTo>
                    <a:pt x="1425" y="68"/>
                  </a:lnTo>
                  <a:lnTo>
                    <a:pt x="1431" y="59"/>
                  </a:lnTo>
                  <a:lnTo>
                    <a:pt x="1435" y="50"/>
                  </a:lnTo>
                  <a:lnTo>
                    <a:pt x="1440" y="41"/>
                  </a:lnTo>
                  <a:lnTo>
                    <a:pt x="1444" y="36"/>
                  </a:lnTo>
                  <a:lnTo>
                    <a:pt x="1449" y="29"/>
                  </a:lnTo>
                  <a:lnTo>
                    <a:pt x="1452" y="28"/>
                  </a:lnTo>
                  <a:lnTo>
                    <a:pt x="1455" y="28"/>
                  </a:lnTo>
                  <a:lnTo>
                    <a:pt x="1455" y="28"/>
                  </a:lnTo>
                  <a:lnTo>
                    <a:pt x="1460" y="28"/>
                  </a:lnTo>
                  <a:lnTo>
                    <a:pt x="1465" y="25"/>
                  </a:lnTo>
                  <a:lnTo>
                    <a:pt x="1466" y="22"/>
                  </a:lnTo>
                  <a:lnTo>
                    <a:pt x="1466" y="18"/>
                  </a:lnTo>
                  <a:lnTo>
                    <a:pt x="1465" y="13"/>
                  </a:lnTo>
                  <a:lnTo>
                    <a:pt x="1460" y="7"/>
                  </a:lnTo>
                  <a:lnTo>
                    <a:pt x="1455" y="4"/>
                  </a:lnTo>
                  <a:lnTo>
                    <a:pt x="1446" y="2"/>
                  </a:lnTo>
                  <a:lnTo>
                    <a:pt x="1446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47" name="Freeform: Shape 330">
              <a:extLst>
                <a:ext uri="{FF2B5EF4-FFF2-40B4-BE49-F238E27FC236}">
                  <a16:creationId xmlns:a16="http://schemas.microsoft.com/office/drawing/2014/main" id="{EA3ACC35-6ED9-8449-9E8A-E639D0F1FBC3}"/>
                </a:ext>
              </a:extLst>
            </p:cNvPr>
            <p:cNvSpPr/>
            <p:nvPr/>
          </p:nvSpPr>
          <p:spPr>
            <a:xfrm>
              <a:off x="9186840" y="1311840"/>
              <a:ext cx="78120" cy="23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8" h="67">
                  <a:moveTo>
                    <a:pt x="98" y="0"/>
                  </a:moveTo>
                  <a:lnTo>
                    <a:pt x="98" y="0"/>
                  </a:lnTo>
                  <a:lnTo>
                    <a:pt x="92" y="0"/>
                  </a:lnTo>
                  <a:lnTo>
                    <a:pt x="90" y="1"/>
                  </a:lnTo>
                  <a:lnTo>
                    <a:pt x="90" y="1"/>
                  </a:lnTo>
                  <a:lnTo>
                    <a:pt x="81" y="4"/>
                  </a:lnTo>
                  <a:lnTo>
                    <a:pt x="66" y="7"/>
                  </a:lnTo>
                  <a:lnTo>
                    <a:pt x="32" y="10"/>
                  </a:lnTo>
                  <a:lnTo>
                    <a:pt x="17" y="13"/>
                  </a:lnTo>
                  <a:lnTo>
                    <a:pt x="5" y="16"/>
                  </a:lnTo>
                  <a:lnTo>
                    <a:pt x="1" y="19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5" y="31"/>
                  </a:lnTo>
                  <a:lnTo>
                    <a:pt x="10" y="34"/>
                  </a:lnTo>
                  <a:lnTo>
                    <a:pt x="25" y="38"/>
                  </a:lnTo>
                  <a:lnTo>
                    <a:pt x="41" y="39"/>
                  </a:lnTo>
                  <a:lnTo>
                    <a:pt x="60" y="42"/>
                  </a:lnTo>
                  <a:lnTo>
                    <a:pt x="79" y="44"/>
                  </a:lnTo>
                  <a:lnTo>
                    <a:pt x="100" y="47"/>
                  </a:lnTo>
                  <a:lnTo>
                    <a:pt x="118" y="51"/>
                  </a:lnTo>
                  <a:lnTo>
                    <a:pt x="125" y="54"/>
                  </a:lnTo>
                  <a:lnTo>
                    <a:pt x="132" y="57"/>
                  </a:lnTo>
                  <a:lnTo>
                    <a:pt x="132" y="57"/>
                  </a:lnTo>
                  <a:lnTo>
                    <a:pt x="141" y="61"/>
                  </a:lnTo>
                  <a:lnTo>
                    <a:pt x="152" y="64"/>
                  </a:lnTo>
                  <a:lnTo>
                    <a:pt x="160" y="66"/>
                  </a:lnTo>
                  <a:lnTo>
                    <a:pt x="171" y="67"/>
                  </a:lnTo>
                  <a:lnTo>
                    <a:pt x="171" y="67"/>
                  </a:lnTo>
                  <a:lnTo>
                    <a:pt x="180" y="66"/>
                  </a:lnTo>
                  <a:lnTo>
                    <a:pt x="189" y="64"/>
                  </a:lnTo>
                  <a:lnTo>
                    <a:pt x="197" y="63"/>
                  </a:lnTo>
                  <a:lnTo>
                    <a:pt x="203" y="60"/>
                  </a:lnTo>
                  <a:lnTo>
                    <a:pt x="209" y="57"/>
                  </a:lnTo>
                  <a:lnTo>
                    <a:pt x="214" y="53"/>
                  </a:lnTo>
                  <a:lnTo>
                    <a:pt x="216" y="48"/>
                  </a:lnTo>
                  <a:lnTo>
                    <a:pt x="218" y="45"/>
                  </a:lnTo>
                  <a:lnTo>
                    <a:pt x="218" y="45"/>
                  </a:lnTo>
                  <a:lnTo>
                    <a:pt x="216" y="42"/>
                  </a:lnTo>
                  <a:lnTo>
                    <a:pt x="214" y="38"/>
                  </a:lnTo>
                  <a:lnTo>
                    <a:pt x="203" y="31"/>
                  </a:lnTo>
                  <a:lnTo>
                    <a:pt x="189" y="23"/>
                  </a:lnTo>
                  <a:lnTo>
                    <a:pt x="169" y="16"/>
                  </a:lnTo>
                  <a:lnTo>
                    <a:pt x="150" y="10"/>
                  </a:lnTo>
                  <a:lnTo>
                    <a:pt x="129" y="4"/>
                  </a:lnTo>
                  <a:lnTo>
                    <a:pt x="112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48" name="Freeform: Shape 331">
              <a:extLst>
                <a:ext uri="{FF2B5EF4-FFF2-40B4-BE49-F238E27FC236}">
                  <a16:creationId xmlns:a16="http://schemas.microsoft.com/office/drawing/2014/main" id="{73E99BAB-2448-F74F-8F6A-76C5A4FBC7FF}"/>
                </a:ext>
              </a:extLst>
            </p:cNvPr>
            <p:cNvSpPr/>
            <p:nvPr/>
          </p:nvSpPr>
          <p:spPr>
            <a:xfrm>
              <a:off x="9186840" y="1311840"/>
              <a:ext cx="78120" cy="23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8" h="67">
                  <a:moveTo>
                    <a:pt x="98" y="0"/>
                  </a:moveTo>
                  <a:lnTo>
                    <a:pt x="98" y="0"/>
                  </a:lnTo>
                  <a:lnTo>
                    <a:pt x="92" y="0"/>
                  </a:lnTo>
                  <a:lnTo>
                    <a:pt x="90" y="1"/>
                  </a:lnTo>
                  <a:lnTo>
                    <a:pt x="90" y="1"/>
                  </a:lnTo>
                  <a:lnTo>
                    <a:pt x="81" y="4"/>
                  </a:lnTo>
                  <a:lnTo>
                    <a:pt x="66" y="7"/>
                  </a:lnTo>
                  <a:lnTo>
                    <a:pt x="32" y="10"/>
                  </a:lnTo>
                  <a:lnTo>
                    <a:pt x="17" y="13"/>
                  </a:lnTo>
                  <a:lnTo>
                    <a:pt x="5" y="16"/>
                  </a:lnTo>
                  <a:lnTo>
                    <a:pt x="1" y="19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5" y="31"/>
                  </a:lnTo>
                  <a:lnTo>
                    <a:pt x="10" y="34"/>
                  </a:lnTo>
                  <a:lnTo>
                    <a:pt x="25" y="38"/>
                  </a:lnTo>
                  <a:lnTo>
                    <a:pt x="41" y="39"/>
                  </a:lnTo>
                  <a:lnTo>
                    <a:pt x="60" y="42"/>
                  </a:lnTo>
                  <a:lnTo>
                    <a:pt x="79" y="44"/>
                  </a:lnTo>
                  <a:lnTo>
                    <a:pt x="100" y="47"/>
                  </a:lnTo>
                  <a:lnTo>
                    <a:pt x="118" y="51"/>
                  </a:lnTo>
                  <a:lnTo>
                    <a:pt x="125" y="54"/>
                  </a:lnTo>
                  <a:lnTo>
                    <a:pt x="132" y="57"/>
                  </a:lnTo>
                  <a:lnTo>
                    <a:pt x="132" y="57"/>
                  </a:lnTo>
                  <a:lnTo>
                    <a:pt x="141" y="61"/>
                  </a:lnTo>
                  <a:lnTo>
                    <a:pt x="152" y="64"/>
                  </a:lnTo>
                  <a:lnTo>
                    <a:pt x="160" y="66"/>
                  </a:lnTo>
                  <a:lnTo>
                    <a:pt x="171" y="67"/>
                  </a:lnTo>
                  <a:lnTo>
                    <a:pt x="171" y="67"/>
                  </a:lnTo>
                  <a:lnTo>
                    <a:pt x="180" y="66"/>
                  </a:lnTo>
                  <a:lnTo>
                    <a:pt x="189" y="64"/>
                  </a:lnTo>
                  <a:lnTo>
                    <a:pt x="197" y="63"/>
                  </a:lnTo>
                  <a:lnTo>
                    <a:pt x="203" y="60"/>
                  </a:lnTo>
                  <a:lnTo>
                    <a:pt x="209" y="57"/>
                  </a:lnTo>
                  <a:lnTo>
                    <a:pt x="214" y="53"/>
                  </a:lnTo>
                  <a:lnTo>
                    <a:pt x="216" y="48"/>
                  </a:lnTo>
                  <a:lnTo>
                    <a:pt x="218" y="45"/>
                  </a:lnTo>
                  <a:lnTo>
                    <a:pt x="218" y="45"/>
                  </a:lnTo>
                  <a:lnTo>
                    <a:pt x="216" y="42"/>
                  </a:lnTo>
                  <a:lnTo>
                    <a:pt x="214" y="38"/>
                  </a:lnTo>
                  <a:lnTo>
                    <a:pt x="203" y="31"/>
                  </a:lnTo>
                  <a:lnTo>
                    <a:pt x="189" y="23"/>
                  </a:lnTo>
                  <a:lnTo>
                    <a:pt x="169" y="16"/>
                  </a:lnTo>
                  <a:lnTo>
                    <a:pt x="150" y="10"/>
                  </a:lnTo>
                  <a:lnTo>
                    <a:pt x="129" y="4"/>
                  </a:lnTo>
                  <a:lnTo>
                    <a:pt x="112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49" name="Freeform: Shape 332">
              <a:extLst>
                <a:ext uri="{FF2B5EF4-FFF2-40B4-BE49-F238E27FC236}">
                  <a16:creationId xmlns:a16="http://schemas.microsoft.com/office/drawing/2014/main" id="{5462A91F-99A8-4B4E-AE5A-62B9E9C8F7EA}"/>
                </a:ext>
              </a:extLst>
            </p:cNvPr>
            <p:cNvSpPr/>
            <p:nvPr/>
          </p:nvSpPr>
          <p:spPr>
            <a:xfrm>
              <a:off x="7679160" y="1956600"/>
              <a:ext cx="430560" cy="426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97" h="1187">
                  <a:moveTo>
                    <a:pt x="880" y="0"/>
                  </a:moveTo>
                  <a:lnTo>
                    <a:pt x="874" y="1"/>
                  </a:lnTo>
                  <a:lnTo>
                    <a:pt x="868" y="4"/>
                  </a:lnTo>
                  <a:lnTo>
                    <a:pt x="862" y="7"/>
                  </a:lnTo>
                  <a:lnTo>
                    <a:pt x="859" y="13"/>
                  </a:lnTo>
                  <a:lnTo>
                    <a:pt x="856" y="19"/>
                  </a:lnTo>
                  <a:lnTo>
                    <a:pt x="856" y="25"/>
                  </a:lnTo>
                  <a:lnTo>
                    <a:pt x="858" y="32"/>
                  </a:lnTo>
                  <a:lnTo>
                    <a:pt x="862" y="38"/>
                  </a:lnTo>
                  <a:lnTo>
                    <a:pt x="868" y="48"/>
                  </a:lnTo>
                  <a:lnTo>
                    <a:pt x="870" y="56"/>
                  </a:lnTo>
                  <a:lnTo>
                    <a:pt x="870" y="63"/>
                  </a:lnTo>
                  <a:lnTo>
                    <a:pt x="868" y="70"/>
                  </a:lnTo>
                  <a:lnTo>
                    <a:pt x="861" y="88"/>
                  </a:lnTo>
                  <a:lnTo>
                    <a:pt x="859" y="99"/>
                  </a:lnTo>
                  <a:lnTo>
                    <a:pt x="858" y="112"/>
                  </a:lnTo>
                  <a:lnTo>
                    <a:pt x="856" y="124"/>
                  </a:lnTo>
                  <a:lnTo>
                    <a:pt x="853" y="134"/>
                  </a:lnTo>
                  <a:lnTo>
                    <a:pt x="850" y="141"/>
                  </a:lnTo>
                  <a:lnTo>
                    <a:pt x="846" y="147"/>
                  </a:lnTo>
                  <a:lnTo>
                    <a:pt x="842" y="153"/>
                  </a:lnTo>
                  <a:lnTo>
                    <a:pt x="839" y="159"/>
                  </a:lnTo>
                  <a:lnTo>
                    <a:pt x="837" y="165"/>
                  </a:lnTo>
                  <a:lnTo>
                    <a:pt x="837" y="174"/>
                  </a:lnTo>
                  <a:lnTo>
                    <a:pt x="837" y="178"/>
                  </a:lnTo>
                  <a:lnTo>
                    <a:pt x="837" y="181"/>
                  </a:lnTo>
                  <a:lnTo>
                    <a:pt x="836" y="186"/>
                  </a:lnTo>
                  <a:lnTo>
                    <a:pt x="833" y="187"/>
                  </a:lnTo>
                  <a:lnTo>
                    <a:pt x="827" y="192"/>
                  </a:lnTo>
                  <a:lnTo>
                    <a:pt x="818" y="194"/>
                  </a:lnTo>
                  <a:lnTo>
                    <a:pt x="799" y="196"/>
                  </a:lnTo>
                  <a:lnTo>
                    <a:pt x="778" y="199"/>
                  </a:lnTo>
                  <a:lnTo>
                    <a:pt x="771" y="202"/>
                  </a:lnTo>
                  <a:lnTo>
                    <a:pt x="768" y="205"/>
                  </a:lnTo>
                  <a:lnTo>
                    <a:pt x="766" y="211"/>
                  </a:lnTo>
                  <a:lnTo>
                    <a:pt x="766" y="217"/>
                  </a:lnTo>
                  <a:lnTo>
                    <a:pt x="766" y="223"/>
                  </a:lnTo>
                  <a:lnTo>
                    <a:pt x="765" y="230"/>
                  </a:lnTo>
                  <a:lnTo>
                    <a:pt x="760" y="236"/>
                  </a:lnTo>
                  <a:lnTo>
                    <a:pt x="752" y="240"/>
                  </a:lnTo>
                  <a:lnTo>
                    <a:pt x="741" y="246"/>
                  </a:lnTo>
                  <a:lnTo>
                    <a:pt x="735" y="251"/>
                  </a:lnTo>
                  <a:lnTo>
                    <a:pt x="731" y="257"/>
                  </a:lnTo>
                  <a:lnTo>
                    <a:pt x="729" y="262"/>
                  </a:lnTo>
                  <a:lnTo>
                    <a:pt x="729" y="268"/>
                  </a:lnTo>
                  <a:lnTo>
                    <a:pt x="731" y="274"/>
                  </a:lnTo>
                  <a:lnTo>
                    <a:pt x="734" y="279"/>
                  </a:lnTo>
                  <a:lnTo>
                    <a:pt x="738" y="282"/>
                  </a:lnTo>
                  <a:lnTo>
                    <a:pt x="743" y="286"/>
                  </a:lnTo>
                  <a:lnTo>
                    <a:pt x="746" y="292"/>
                  </a:lnTo>
                  <a:lnTo>
                    <a:pt x="747" y="298"/>
                  </a:lnTo>
                  <a:lnTo>
                    <a:pt x="746" y="305"/>
                  </a:lnTo>
                  <a:lnTo>
                    <a:pt x="743" y="322"/>
                  </a:lnTo>
                  <a:lnTo>
                    <a:pt x="738" y="336"/>
                  </a:lnTo>
                  <a:lnTo>
                    <a:pt x="738" y="341"/>
                  </a:lnTo>
                  <a:lnTo>
                    <a:pt x="738" y="344"/>
                  </a:lnTo>
                  <a:lnTo>
                    <a:pt x="740" y="345"/>
                  </a:lnTo>
                  <a:lnTo>
                    <a:pt x="743" y="345"/>
                  </a:lnTo>
                  <a:lnTo>
                    <a:pt x="749" y="344"/>
                  </a:lnTo>
                  <a:lnTo>
                    <a:pt x="756" y="338"/>
                  </a:lnTo>
                  <a:lnTo>
                    <a:pt x="766" y="330"/>
                  </a:lnTo>
                  <a:lnTo>
                    <a:pt x="774" y="322"/>
                  </a:lnTo>
                  <a:lnTo>
                    <a:pt x="778" y="319"/>
                  </a:lnTo>
                  <a:lnTo>
                    <a:pt x="781" y="317"/>
                  </a:lnTo>
                  <a:lnTo>
                    <a:pt x="788" y="316"/>
                  </a:lnTo>
                  <a:lnTo>
                    <a:pt x="793" y="316"/>
                  </a:lnTo>
                  <a:lnTo>
                    <a:pt x="799" y="317"/>
                  </a:lnTo>
                  <a:lnTo>
                    <a:pt x="803" y="319"/>
                  </a:lnTo>
                  <a:lnTo>
                    <a:pt x="806" y="320"/>
                  </a:lnTo>
                  <a:lnTo>
                    <a:pt x="809" y="319"/>
                  </a:lnTo>
                  <a:lnTo>
                    <a:pt x="812" y="314"/>
                  </a:lnTo>
                  <a:lnTo>
                    <a:pt x="812" y="310"/>
                  </a:lnTo>
                  <a:lnTo>
                    <a:pt x="810" y="307"/>
                  </a:lnTo>
                  <a:lnTo>
                    <a:pt x="806" y="299"/>
                  </a:lnTo>
                  <a:lnTo>
                    <a:pt x="800" y="293"/>
                  </a:lnTo>
                  <a:lnTo>
                    <a:pt x="791" y="288"/>
                  </a:lnTo>
                  <a:lnTo>
                    <a:pt x="784" y="282"/>
                  </a:lnTo>
                  <a:lnTo>
                    <a:pt x="777" y="276"/>
                  </a:lnTo>
                  <a:lnTo>
                    <a:pt x="772" y="268"/>
                  </a:lnTo>
                  <a:lnTo>
                    <a:pt x="771" y="265"/>
                  </a:lnTo>
                  <a:lnTo>
                    <a:pt x="771" y="261"/>
                  </a:lnTo>
                  <a:lnTo>
                    <a:pt x="771" y="258"/>
                  </a:lnTo>
                  <a:lnTo>
                    <a:pt x="772" y="255"/>
                  </a:lnTo>
                  <a:lnTo>
                    <a:pt x="775" y="254"/>
                  </a:lnTo>
                  <a:lnTo>
                    <a:pt x="780" y="254"/>
                  </a:lnTo>
                  <a:lnTo>
                    <a:pt x="785" y="254"/>
                  </a:lnTo>
                  <a:lnTo>
                    <a:pt x="794" y="257"/>
                  </a:lnTo>
                  <a:lnTo>
                    <a:pt x="803" y="258"/>
                  </a:lnTo>
                  <a:lnTo>
                    <a:pt x="812" y="258"/>
                  </a:lnTo>
                  <a:lnTo>
                    <a:pt x="821" y="258"/>
                  </a:lnTo>
                  <a:lnTo>
                    <a:pt x="828" y="255"/>
                  </a:lnTo>
                  <a:lnTo>
                    <a:pt x="840" y="251"/>
                  </a:lnTo>
                  <a:lnTo>
                    <a:pt x="855" y="249"/>
                  </a:lnTo>
                  <a:lnTo>
                    <a:pt x="865" y="251"/>
                  </a:lnTo>
                  <a:lnTo>
                    <a:pt x="875" y="252"/>
                  </a:lnTo>
                  <a:lnTo>
                    <a:pt x="886" y="254"/>
                  </a:lnTo>
                  <a:lnTo>
                    <a:pt x="896" y="258"/>
                  </a:lnTo>
                  <a:lnTo>
                    <a:pt x="907" y="262"/>
                  </a:lnTo>
                  <a:lnTo>
                    <a:pt x="917" y="267"/>
                  </a:lnTo>
                  <a:lnTo>
                    <a:pt x="926" y="273"/>
                  </a:lnTo>
                  <a:lnTo>
                    <a:pt x="935" y="280"/>
                  </a:lnTo>
                  <a:lnTo>
                    <a:pt x="943" y="288"/>
                  </a:lnTo>
                  <a:lnTo>
                    <a:pt x="951" y="292"/>
                  </a:lnTo>
                  <a:lnTo>
                    <a:pt x="957" y="295"/>
                  </a:lnTo>
                  <a:lnTo>
                    <a:pt x="963" y="295"/>
                  </a:lnTo>
                  <a:lnTo>
                    <a:pt x="966" y="295"/>
                  </a:lnTo>
                  <a:lnTo>
                    <a:pt x="969" y="293"/>
                  </a:lnTo>
                  <a:lnTo>
                    <a:pt x="972" y="291"/>
                  </a:lnTo>
                  <a:lnTo>
                    <a:pt x="974" y="288"/>
                  </a:lnTo>
                  <a:lnTo>
                    <a:pt x="977" y="277"/>
                  </a:lnTo>
                  <a:lnTo>
                    <a:pt x="980" y="264"/>
                  </a:lnTo>
                  <a:lnTo>
                    <a:pt x="982" y="258"/>
                  </a:lnTo>
                  <a:lnTo>
                    <a:pt x="985" y="252"/>
                  </a:lnTo>
                  <a:lnTo>
                    <a:pt x="988" y="246"/>
                  </a:lnTo>
                  <a:lnTo>
                    <a:pt x="992" y="242"/>
                  </a:lnTo>
                  <a:lnTo>
                    <a:pt x="1003" y="233"/>
                  </a:lnTo>
                  <a:lnTo>
                    <a:pt x="1016" y="227"/>
                  </a:lnTo>
                  <a:lnTo>
                    <a:pt x="1031" y="223"/>
                  </a:lnTo>
                  <a:lnTo>
                    <a:pt x="1047" y="218"/>
                  </a:lnTo>
                  <a:lnTo>
                    <a:pt x="1064" y="217"/>
                  </a:lnTo>
                  <a:lnTo>
                    <a:pt x="1082" y="215"/>
                  </a:lnTo>
                  <a:lnTo>
                    <a:pt x="1098" y="215"/>
                  </a:lnTo>
                  <a:lnTo>
                    <a:pt x="1110" y="212"/>
                  </a:lnTo>
                  <a:lnTo>
                    <a:pt x="1119" y="208"/>
                  </a:lnTo>
                  <a:lnTo>
                    <a:pt x="1125" y="203"/>
                  </a:lnTo>
                  <a:lnTo>
                    <a:pt x="1128" y="197"/>
                  </a:lnTo>
                  <a:lnTo>
                    <a:pt x="1128" y="192"/>
                  </a:lnTo>
                  <a:lnTo>
                    <a:pt x="1125" y="187"/>
                  </a:lnTo>
                  <a:lnTo>
                    <a:pt x="1121" y="183"/>
                  </a:lnTo>
                  <a:lnTo>
                    <a:pt x="1119" y="180"/>
                  </a:lnTo>
                  <a:lnTo>
                    <a:pt x="1119" y="175"/>
                  </a:lnTo>
                  <a:lnTo>
                    <a:pt x="1122" y="171"/>
                  </a:lnTo>
                  <a:lnTo>
                    <a:pt x="1127" y="167"/>
                  </a:lnTo>
                  <a:lnTo>
                    <a:pt x="1138" y="155"/>
                  </a:lnTo>
                  <a:lnTo>
                    <a:pt x="1155" y="141"/>
                  </a:lnTo>
                  <a:lnTo>
                    <a:pt x="1184" y="113"/>
                  </a:lnTo>
                  <a:lnTo>
                    <a:pt x="1195" y="103"/>
                  </a:lnTo>
                  <a:lnTo>
                    <a:pt x="1197" y="99"/>
                  </a:lnTo>
                  <a:lnTo>
                    <a:pt x="1197" y="94"/>
                  </a:lnTo>
                  <a:lnTo>
                    <a:pt x="1196" y="93"/>
                  </a:lnTo>
                  <a:lnTo>
                    <a:pt x="1195" y="91"/>
                  </a:lnTo>
                  <a:lnTo>
                    <a:pt x="1190" y="93"/>
                  </a:lnTo>
                  <a:lnTo>
                    <a:pt x="1184" y="96"/>
                  </a:lnTo>
                  <a:lnTo>
                    <a:pt x="1171" y="104"/>
                  </a:lnTo>
                  <a:lnTo>
                    <a:pt x="1155" y="113"/>
                  </a:lnTo>
                  <a:lnTo>
                    <a:pt x="1149" y="116"/>
                  </a:lnTo>
                  <a:lnTo>
                    <a:pt x="1141" y="118"/>
                  </a:lnTo>
                  <a:lnTo>
                    <a:pt x="1137" y="116"/>
                  </a:lnTo>
                  <a:lnTo>
                    <a:pt x="1132" y="113"/>
                  </a:lnTo>
                  <a:lnTo>
                    <a:pt x="1127" y="109"/>
                  </a:lnTo>
                  <a:lnTo>
                    <a:pt x="1121" y="107"/>
                  </a:lnTo>
                  <a:lnTo>
                    <a:pt x="1115" y="107"/>
                  </a:lnTo>
                  <a:lnTo>
                    <a:pt x="1109" y="110"/>
                  </a:lnTo>
                  <a:lnTo>
                    <a:pt x="1096" y="116"/>
                  </a:lnTo>
                  <a:lnTo>
                    <a:pt x="1079" y="124"/>
                  </a:lnTo>
                  <a:lnTo>
                    <a:pt x="1070" y="128"/>
                  </a:lnTo>
                  <a:lnTo>
                    <a:pt x="1062" y="130"/>
                  </a:lnTo>
                  <a:lnTo>
                    <a:pt x="1059" y="130"/>
                  </a:lnTo>
                  <a:lnTo>
                    <a:pt x="1051" y="130"/>
                  </a:lnTo>
                  <a:lnTo>
                    <a:pt x="1042" y="127"/>
                  </a:lnTo>
                  <a:lnTo>
                    <a:pt x="1023" y="118"/>
                  </a:lnTo>
                  <a:lnTo>
                    <a:pt x="1001" y="104"/>
                  </a:lnTo>
                  <a:lnTo>
                    <a:pt x="979" y="87"/>
                  </a:lnTo>
                  <a:lnTo>
                    <a:pt x="957" y="69"/>
                  </a:lnTo>
                  <a:lnTo>
                    <a:pt x="936" y="50"/>
                  </a:lnTo>
                  <a:lnTo>
                    <a:pt x="920" y="32"/>
                  </a:lnTo>
                  <a:lnTo>
                    <a:pt x="908" y="17"/>
                  </a:lnTo>
                  <a:lnTo>
                    <a:pt x="901" y="10"/>
                  </a:lnTo>
                  <a:lnTo>
                    <a:pt x="895" y="4"/>
                  </a:lnTo>
                  <a:lnTo>
                    <a:pt x="887" y="1"/>
                  </a:lnTo>
                  <a:close/>
                  <a:moveTo>
                    <a:pt x="827" y="360"/>
                  </a:moveTo>
                  <a:lnTo>
                    <a:pt x="818" y="361"/>
                  </a:lnTo>
                  <a:lnTo>
                    <a:pt x="808" y="366"/>
                  </a:lnTo>
                  <a:lnTo>
                    <a:pt x="785" y="376"/>
                  </a:lnTo>
                  <a:lnTo>
                    <a:pt x="765" y="390"/>
                  </a:lnTo>
                  <a:lnTo>
                    <a:pt x="750" y="398"/>
                  </a:lnTo>
                  <a:lnTo>
                    <a:pt x="746" y="401"/>
                  </a:lnTo>
                  <a:lnTo>
                    <a:pt x="741" y="406"/>
                  </a:lnTo>
                  <a:lnTo>
                    <a:pt x="735" y="416"/>
                  </a:lnTo>
                  <a:lnTo>
                    <a:pt x="731" y="428"/>
                  </a:lnTo>
                  <a:lnTo>
                    <a:pt x="726" y="443"/>
                  </a:lnTo>
                  <a:lnTo>
                    <a:pt x="725" y="457"/>
                  </a:lnTo>
                  <a:lnTo>
                    <a:pt x="726" y="472"/>
                  </a:lnTo>
                  <a:lnTo>
                    <a:pt x="728" y="478"/>
                  </a:lnTo>
                  <a:lnTo>
                    <a:pt x="729" y="484"/>
                  </a:lnTo>
                  <a:lnTo>
                    <a:pt x="732" y="488"/>
                  </a:lnTo>
                  <a:lnTo>
                    <a:pt x="737" y="493"/>
                  </a:lnTo>
                  <a:lnTo>
                    <a:pt x="740" y="496"/>
                  </a:lnTo>
                  <a:lnTo>
                    <a:pt x="741" y="500"/>
                  </a:lnTo>
                  <a:lnTo>
                    <a:pt x="741" y="505"/>
                  </a:lnTo>
                  <a:lnTo>
                    <a:pt x="741" y="509"/>
                  </a:lnTo>
                  <a:lnTo>
                    <a:pt x="735" y="521"/>
                  </a:lnTo>
                  <a:lnTo>
                    <a:pt x="726" y="531"/>
                  </a:lnTo>
                  <a:lnTo>
                    <a:pt x="718" y="545"/>
                  </a:lnTo>
                  <a:lnTo>
                    <a:pt x="709" y="558"/>
                  </a:lnTo>
                  <a:lnTo>
                    <a:pt x="703" y="572"/>
                  </a:lnTo>
                  <a:lnTo>
                    <a:pt x="701" y="580"/>
                  </a:lnTo>
                  <a:lnTo>
                    <a:pt x="701" y="587"/>
                  </a:lnTo>
                  <a:lnTo>
                    <a:pt x="701" y="593"/>
                  </a:lnTo>
                  <a:lnTo>
                    <a:pt x="700" y="599"/>
                  </a:lnTo>
                  <a:lnTo>
                    <a:pt x="697" y="609"/>
                  </a:lnTo>
                  <a:lnTo>
                    <a:pt x="689" y="618"/>
                  </a:lnTo>
                  <a:lnTo>
                    <a:pt x="682" y="624"/>
                  </a:lnTo>
                  <a:lnTo>
                    <a:pt x="675" y="632"/>
                  </a:lnTo>
                  <a:lnTo>
                    <a:pt x="667" y="637"/>
                  </a:lnTo>
                  <a:lnTo>
                    <a:pt x="661" y="646"/>
                  </a:lnTo>
                  <a:lnTo>
                    <a:pt x="657" y="655"/>
                  </a:lnTo>
                  <a:lnTo>
                    <a:pt x="654" y="664"/>
                  </a:lnTo>
                  <a:lnTo>
                    <a:pt x="650" y="671"/>
                  </a:lnTo>
                  <a:lnTo>
                    <a:pt x="644" y="677"/>
                  </a:lnTo>
                  <a:lnTo>
                    <a:pt x="636" y="682"/>
                  </a:lnTo>
                  <a:lnTo>
                    <a:pt x="617" y="691"/>
                  </a:lnTo>
                  <a:lnTo>
                    <a:pt x="605" y="697"/>
                  </a:lnTo>
                  <a:lnTo>
                    <a:pt x="594" y="705"/>
                  </a:lnTo>
                  <a:lnTo>
                    <a:pt x="586" y="710"/>
                  </a:lnTo>
                  <a:lnTo>
                    <a:pt x="579" y="713"/>
                  </a:lnTo>
                  <a:lnTo>
                    <a:pt x="573" y="716"/>
                  </a:lnTo>
                  <a:lnTo>
                    <a:pt x="567" y="716"/>
                  </a:lnTo>
                  <a:lnTo>
                    <a:pt x="561" y="716"/>
                  </a:lnTo>
                  <a:lnTo>
                    <a:pt x="555" y="713"/>
                  </a:lnTo>
                  <a:lnTo>
                    <a:pt x="551" y="708"/>
                  </a:lnTo>
                  <a:lnTo>
                    <a:pt x="548" y="704"/>
                  </a:lnTo>
                  <a:lnTo>
                    <a:pt x="546" y="700"/>
                  </a:lnTo>
                  <a:lnTo>
                    <a:pt x="545" y="694"/>
                  </a:lnTo>
                  <a:lnTo>
                    <a:pt x="545" y="688"/>
                  </a:lnTo>
                  <a:lnTo>
                    <a:pt x="548" y="682"/>
                  </a:lnTo>
                  <a:lnTo>
                    <a:pt x="548" y="680"/>
                  </a:lnTo>
                  <a:lnTo>
                    <a:pt x="548" y="677"/>
                  </a:lnTo>
                  <a:lnTo>
                    <a:pt x="546" y="677"/>
                  </a:lnTo>
                  <a:lnTo>
                    <a:pt x="545" y="677"/>
                  </a:lnTo>
                  <a:lnTo>
                    <a:pt x="539" y="677"/>
                  </a:lnTo>
                  <a:lnTo>
                    <a:pt x="531" y="682"/>
                  </a:lnTo>
                  <a:lnTo>
                    <a:pt x="523" y="686"/>
                  </a:lnTo>
                  <a:lnTo>
                    <a:pt x="514" y="694"/>
                  </a:lnTo>
                  <a:lnTo>
                    <a:pt x="506" y="703"/>
                  </a:lnTo>
                  <a:lnTo>
                    <a:pt x="500" y="714"/>
                  </a:lnTo>
                  <a:lnTo>
                    <a:pt x="496" y="726"/>
                  </a:lnTo>
                  <a:lnTo>
                    <a:pt x="495" y="732"/>
                  </a:lnTo>
                  <a:lnTo>
                    <a:pt x="495" y="739"/>
                  </a:lnTo>
                  <a:lnTo>
                    <a:pt x="495" y="747"/>
                  </a:lnTo>
                  <a:lnTo>
                    <a:pt x="493" y="754"/>
                  </a:lnTo>
                  <a:lnTo>
                    <a:pt x="490" y="760"/>
                  </a:lnTo>
                  <a:lnTo>
                    <a:pt x="487" y="766"/>
                  </a:lnTo>
                  <a:lnTo>
                    <a:pt x="478" y="776"/>
                  </a:lnTo>
                  <a:lnTo>
                    <a:pt x="468" y="784"/>
                  </a:lnTo>
                  <a:lnTo>
                    <a:pt x="459" y="790"/>
                  </a:lnTo>
                  <a:lnTo>
                    <a:pt x="452" y="795"/>
                  </a:lnTo>
                  <a:lnTo>
                    <a:pt x="450" y="800"/>
                  </a:lnTo>
                  <a:lnTo>
                    <a:pt x="449" y="803"/>
                  </a:lnTo>
                  <a:lnTo>
                    <a:pt x="449" y="806"/>
                  </a:lnTo>
                  <a:lnTo>
                    <a:pt x="452" y="810"/>
                  </a:lnTo>
                  <a:lnTo>
                    <a:pt x="453" y="815"/>
                  </a:lnTo>
                  <a:lnTo>
                    <a:pt x="453" y="819"/>
                  </a:lnTo>
                  <a:lnTo>
                    <a:pt x="450" y="824"/>
                  </a:lnTo>
                  <a:lnTo>
                    <a:pt x="446" y="826"/>
                  </a:lnTo>
                  <a:lnTo>
                    <a:pt x="440" y="829"/>
                  </a:lnTo>
                  <a:lnTo>
                    <a:pt x="434" y="831"/>
                  </a:lnTo>
                  <a:lnTo>
                    <a:pt x="422" y="834"/>
                  </a:lnTo>
                  <a:lnTo>
                    <a:pt x="416" y="832"/>
                  </a:lnTo>
                  <a:lnTo>
                    <a:pt x="410" y="831"/>
                  </a:lnTo>
                  <a:lnTo>
                    <a:pt x="408" y="828"/>
                  </a:lnTo>
                  <a:lnTo>
                    <a:pt x="408" y="824"/>
                  </a:lnTo>
                  <a:lnTo>
                    <a:pt x="408" y="819"/>
                  </a:lnTo>
                  <a:lnTo>
                    <a:pt x="405" y="816"/>
                  </a:lnTo>
                  <a:lnTo>
                    <a:pt x="400" y="815"/>
                  </a:lnTo>
                  <a:lnTo>
                    <a:pt x="394" y="815"/>
                  </a:lnTo>
                  <a:lnTo>
                    <a:pt x="381" y="816"/>
                  </a:lnTo>
                  <a:lnTo>
                    <a:pt x="363" y="821"/>
                  </a:lnTo>
                  <a:lnTo>
                    <a:pt x="344" y="826"/>
                  </a:lnTo>
                  <a:lnTo>
                    <a:pt x="322" y="835"/>
                  </a:lnTo>
                  <a:lnTo>
                    <a:pt x="307" y="838"/>
                  </a:lnTo>
                  <a:lnTo>
                    <a:pt x="294" y="840"/>
                  </a:lnTo>
                  <a:lnTo>
                    <a:pt x="279" y="838"/>
                  </a:lnTo>
                  <a:lnTo>
                    <a:pt x="266" y="835"/>
                  </a:lnTo>
                  <a:lnTo>
                    <a:pt x="252" y="832"/>
                  </a:lnTo>
                  <a:lnTo>
                    <a:pt x="241" y="831"/>
                  </a:lnTo>
                  <a:lnTo>
                    <a:pt x="235" y="831"/>
                  </a:lnTo>
                  <a:lnTo>
                    <a:pt x="229" y="834"/>
                  </a:lnTo>
                  <a:lnTo>
                    <a:pt x="223" y="837"/>
                  </a:lnTo>
                  <a:lnTo>
                    <a:pt x="217" y="841"/>
                  </a:lnTo>
                  <a:lnTo>
                    <a:pt x="195" y="865"/>
                  </a:lnTo>
                  <a:lnTo>
                    <a:pt x="167" y="890"/>
                  </a:lnTo>
                  <a:lnTo>
                    <a:pt x="152" y="900"/>
                  </a:lnTo>
                  <a:lnTo>
                    <a:pt x="137" y="911"/>
                  </a:lnTo>
                  <a:lnTo>
                    <a:pt x="122" y="918"/>
                  </a:lnTo>
                  <a:lnTo>
                    <a:pt x="109" y="923"/>
                  </a:lnTo>
                  <a:lnTo>
                    <a:pt x="103" y="924"/>
                  </a:lnTo>
                  <a:lnTo>
                    <a:pt x="99" y="925"/>
                  </a:lnTo>
                  <a:lnTo>
                    <a:pt x="96" y="928"/>
                  </a:lnTo>
                  <a:lnTo>
                    <a:pt x="93" y="931"/>
                  </a:lnTo>
                  <a:lnTo>
                    <a:pt x="90" y="939"/>
                  </a:lnTo>
                  <a:lnTo>
                    <a:pt x="90" y="946"/>
                  </a:lnTo>
                  <a:lnTo>
                    <a:pt x="91" y="954"/>
                  </a:lnTo>
                  <a:lnTo>
                    <a:pt x="96" y="959"/>
                  </a:lnTo>
                  <a:lnTo>
                    <a:pt x="100" y="964"/>
                  </a:lnTo>
                  <a:lnTo>
                    <a:pt x="106" y="965"/>
                  </a:lnTo>
                  <a:lnTo>
                    <a:pt x="109" y="964"/>
                  </a:lnTo>
                  <a:lnTo>
                    <a:pt x="120" y="961"/>
                  </a:lnTo>
                  <a:lnTo>
                    <a:pt x="130" y="958"/>
                  </a:lnTo>
                  <a:lnTo>
                    <a:pt x="152" y="957"/>
                  </a:lnTo>
                  <a:lnTo>
                    <a:pt x="162" y="957"/>
                  </a:lnTo>
                  <a:lnTo>
                    <a:pt x="173" y="955"/>
                  </a:lnTo>
                  <a:lnTo>
                    <a:pt x="180" y="950"/>
                  </a:lnTo>
                  <a:lnTo>
                    <a:pt x="183" y="948"/>
                  </a:lnTo>
                  <a:lnTo>
                    <a:pt x="186" y="945"/>
                  </a:lnTo>
                  <a:lnTo>
                    <a:pt x="190" y="942"/>
                  </a:lnTo>
                  <a:lnTo>
                    <a:pt x="195" y="937"/>
                  </a:lnTo>
                  <a:lnTo>
                    <a:pt x="211" y="931"/>
                  </a:lnTo>
                  <a:lnTo>
                    <a:pt x="232" y="924"/>
                  </a:lnTo>
                  <a:lnTo>
                    <a:pt x="257" y="917"/>
                  </a:lnTo>
                  <a:lnTo>
                    <a:pt x="283" y="911"/>
                  </a:lnTo>
                  <a:lnTo>
                    <a:pt x="311" y="906"/>
                  </a:lnTo>
                  <a:lnTo>
                    <a:pt x="338" y="903"/>
                  </a:lnTo>
                  <a:lnTo>
                    <a:pt x="363" y="902"/>
                  </a:lnTo>
                  <a:lnTo>
                    <a:pt x="369" y="902"/>
                  </a:lnTo>
                  <a:lnTo>
                    <a:pt x="385" y="903"/>
                  </a:lnTo>
                  <a:lnTo>
                    <a:pt x="391" y="905"/>
                  </a:lnTo>
                  <a:lnTo>
                    <a:pt x="396" y="906"/>
                  </a:lnTo>
                  <a:lnTo>
                    <a:pt x="399" y="909"/>
                  </a:lnTo>
                  <a:lnTo>
                    <a:pt x="400" y="912"/>
                  </a:lnTo>
                  <a:lnTo>
                    <a:pt x="400" y="921"/>
                  </a:lnTo>
                  <a:lnTo>
                    <a:pt x="399" y="930"/>
                  </a:lnTo>
                  <a:lnTo>
                    <a:pt x="396" y="940"/>
                  </a:lnTo>
                  <a:lnTo>
                    <a:pt x="393" y="952"/>
                  </a:lnTo>
                  <a:lnTo>
                    <a:pt x="393" y="964"/>
                  </a:lnTo>
                  <a:lnTo>
                    <a:pt x="394" y="970"/>
                  </a:lnTo>
                  <a:lnTo>
                    <a:pt x="396" y="974"/>
                  </a:lnTo>
                  <a:lnTo>
                    <a:pt x="399" y="977"/>
                  </a:lnTo>
                  <a:lnTo>
                    <a:pt x="403" y="982"/>
                  </a:lnTo>
                  <a:lnTo>
                    <a:pt x="412" y="984"/>
                  </a:lnTo>
                  <a:lnTo>
                    <a:pt x="422" y="986"/>
                  </a:lnTo>
                  <a:lnTo>
                    <a:pt x="435" y="984"/>
                  </a:lnTo>
                  <a:lnTo>
                    <a:pt x="450" y="979"/>
                  </a:lnTo>
                  <a:lnTo>
                    <a:pt x="464" y="971"/>
                  </a:lnTo>
                  <a:lnTo>
                    <a:pt x="471" y="965"/>
                  </a:lnTo>
                  <a:lnTo>
                    <a:pt x="477" y="959"/>
                  </a:lnTo>
                  <a:lnTo>
                    <a:pt x="486" y="949"/>
                  </a:lnTo>
                  <a:lnTo>
                    <a:pt x="495" y="942"/>
                  </a:lnTo>
                  <a:lnTo>
                    <a:pt x="508" y="931"/>
                  </a:lnTo>
                  <a:lnTo>
                    <a:pt x="511" y="927"/>
                  </a:lnTo>
                  <a:lnTo>
                    <a:pt x="511" y="923"/>
                  </a:lnTo>
                  <a:lnTo>
                    <a:pt x="508" y="918"/>
                  </a:lnTo>
                  <a:lnTo>
                    <a:pt x="500" y="912"/>
                  </a:lnTo>
                  <a:lnTo>
                    <a:pt x="496" y="908"/>
                  </a:lnTo>
                  <a:lnTo>
                    <a:pt x="493" y="903"/>
                  </a:lnTo>
                  <a:lnTo>
                    <a:pt x="493" y="899"/>
                  </a:lnTo>
                  <a:lnTo>
                    <a:pt x="493" y="896"/>
                  </a:lnTo>
                  <a:lnTo>
                    <a:pt x="493" y="893"/>
                  </a:lnTo>
                  <a:lnTo>
                    <a:pt x="496" y="890"/>
                  </a:lnTo>
                  <a:lnTo>
                    <a:pt x="499" y="889"/>
                  </a:lnTo>
                  <a:lnTo>
                    <a:pt x="502" y="889"/>
                  </a:lnTo>
                  <a:lnTo>
                    <a:pt x="508" y="890"/>
                  </a:lnTo>
                  <a:lnTo>
                    <a:pt x="512" y="892"/>
                  </a:lnTo>
                  <a:lnTo>
                    <a:pt x="517" y="896"/>
                  </a:lnTo>
                  <a:lnTo>
                    <a:pt x="523" y="902"/>
                  </a:lnTo>
                  <a:lnTo>
                    <a:pt x="530" y="909"/>
                  </a:lnTo>
                  <a:lnTo>
                    <a:pt x="539" y="915"/>
                  </a:lnTo>
                  <a:lnTo>
                    <a:pt x="551" y="920"/>
                  </a:lnTo>
                  <a:lnTo>
                    <a:pt x="564" y="920"/>
                  </a:lnTo>
                  <a:lnTo>
                    <a:pt x="577" y="918"/>
                  </a:lnTo>
                  <a:lnTo>
                    <a:pt x="591" y="914"/>
                  </a:lnTo>
                  <a:lnTo>
                    <a:pt x="596" y="911"/>
                  </a:lnTo>
                  <a:lnTo>
                    <a:pt x="602" y="906"/>
                  </a:lnTo>
                  <a:lnTo>
                    <a:pt x="607" y="902"/>
                  </a:lnTo>
                  <a:lnTo>
                    <a:pt x="611" y="894"/>
                  </a:lnTo>
                  <a:lnTo>
                    <a:pt x="616" y="889"/>
                  </a:lnTo>
                  <a:lnTo>
                    <a:pt x="620" y="884"/>
                  </a:lnTo>
                  <a:lnTo>
                    <a:pt x="624" y="883"/>
                  </a:lnTo>
                  <a:lnTo>
                    <a:pt x="627" y="881"/>
                  </a:lnTo>
                  <a:lnTo>
                    <a:pt x="630" y="883"/>
                  </a:lnTo>
                  <a:lnTo>
                    <a:pt x="635" y="884"/>
                  </a:lnTo>
                  <a:lnTo>
                    <a:pt x="642" y="890"/>
                  </a:lnTo>
                  <a:lnTo>
                    <a:pt x="651" y="896"/>
                  </a:lnTo>
                  <a:lnTo>
                    <a:pt x="655" y="899"/>
                  </a:lnTo>
                  <a:lnTo>
                    <a:pt x="661" y="899"/>
                  </a:lnTo>
                  <a:lnTo>
                    <a:pt x="664" y="899"/>
                  </a:lnTo>
                  <a:lnTo>
                    <a:pt x="667" y="899"/>
                  </a:lnTo>
                  <a:lnTo>
                    <a:pt x="672" y="897"/>
                  </a:lnTo>
                  <a:lnTo>
                    <a:pt x="678" y="892"/>
                  </a:lnTo>
                  <a:lnTo>
                    <a:pt x="685" y="884"/>
                  </a:lnTo>
                  <a:lnTo>
                    <a:pt x="689" y="875"/>
                  </a:lnTo>
                  <a:lnTo>
                    <a:pt x="698" y="859"/>
                  </a:lnTo>
                  <a:lnTo>
                    <a:pt x="701" y="855"/>
                  </a:lnTo>
                  <a:lnTo>
                    <a:pt x="704" y="853"/>
                  </a:lnTo>
                  <a:lnTo>
                    <a:pt x="706" y="858"/>
                  </a:lnTo>
                  <a:lnTo>
                    <a:pt x="707" y="863"/>
                  </a:lnTo>
                  <a:lnTo>
                    <a:pt x="712" y="868"/>
                  </a:lnTo>
                  <a:lnTo>
                    <a:pt x="718" y="871"/>
                  </a:lnTo>
                  <a:lnTo>
                    <a:pt x="723" y="872"/>
                  </a:lnTo>
                  <a:lnTo>
                    <a:pt x="735" y="869"/>
                  </a:lnTo>
                  <a:lnTo>
                    <a:pt x="749" y="865"/>
                  </a:lnTo>
                  <a:lnTo>
                    <a:pt x="760" y="858"/>
                  </a:lnTo>
                  <a:lnTo>
                    <a:pt x="772" y="847"/>
                  </a:lnTo>
                  <a:lnTo>
                    <a:pt x="777" y="841"/>
                  </a:lnTo>
                  <a:lnTo>
                    <a:pt x="780" y="837"/>
                  </a:lnTo>
                  <a:lnTo>
                    <a:pt x="784" y="824"/>
                  </a:lnTo>
                  <a:lnTo>
                    <a:pt x="785" y="810"/>
                  </a:lnTo>
                  <a:lnTo>
                    <a:pt x="784" y="797"/>
                  </a:lnTo>
                  <a:lnTo>
                    <a:pt x="784" y="782"/>
                  </a:lnTo>
                  <a:lnTo>
                    <a:pt x="784" y="769"/>
                  </a:lnTo>
                  <a:lnTo>
                    <a:pt x="787" y="757"/>
                  </a:lnTo>
                  <a:lnTo>
                    <a:pt x="788" y="753"/>
                  </a:lnTo>
                  <a:lnTo>
                    <a:pt x="791" y="747"/>
                  </a:lnTo>
                  <a:lnTo>
                    <a:pt x="797" y="736"/>
                  </a:lnTo>
                  <a:lnTo>
                    <a:pt x="803" y="725"/>
                  </a:lnTo>
                  <a:lnTo>
                    <a:pt x="808" y="710"/>
                  </a:lnTo>
                  <a:lnTo>
                    <a:pt x="812" y="695"/>
                  </a:lnTo>
                  <a:lnTo>
                    <a:pt x="813" y="680"/>
                  </a:lnTo>
                  <a:lnTo>
                    <a:pt x="815" y="666"/>
                  </a:lnTo>
                  <a:lnTo>
                    <a:pt x="812" y="651"/>
                  </a:lnTo>
                  <a:lnTo>
                    <a:pt x="808" y="639"/>
                  </a:lnTo>
                  <a:lnTo>
                    <a:pt x="805" y="633"/>
                  </a:lnTo>
                  <a:lnTo>
                    <a:pt x="805" y="627"/>
                  </a:lnTo>
                  <a:lnTo>
                    <a:pt x="805" y="623"/>
                  </a:lnTo>
                  <a:lnTo>
                    <a:pt x="808" y="617"/>
                  </a:lnTo>
                  <a:lnTo>
                    <a:pt x="809" y="612"/>
                  </a:lnTo>
                  <a:lnTo>
                    <a:pt x="813" y="606"/>
                  </a:lnTo>
                  <a:lnTo>
                    <a:pt x="824" y="598"/>
                  </a:lnTo>
                  <a:lnTo>
                    <a:pt x="836" y="589"/>
                  </a:lnTo>
                  <a:lnTo>
                    <a:pt x="849" y="580"/>
                  </a:lnTo>
                  <a:lnTo>
                    <a:pt x="861" y="571"/>
                  </a:lnTo>
                  <a:lnTo>
                    <a:pt x="873" y="562"/>
                  </a:lnTo>
                  <a:lnTo>
                    <a:pt x="877" y="556"/>
                  </a:lnTo>
                  <a:lnTo>
                    <a:pt x="878" y="547"/>
                  </a:lnTo>
                  <a:lnTo>
                    <a:pt x="880" y="539"/>
                  </a:lnTo>
                  <a:lnTo>
                    <a:pt x="878" y="527"/>
                  </a:lnTo>
                  <a:lnTo>
                    <a:pt x="874" y="502"/>
                  </a:lnTo>
                  <a:lnTo>
                    <a:pt x="867" y="472"/>
                  </a:lnTo>
                  <a:lnTo>
                    <a:pt x="849" y="416"/>
                  </a:lnTo>
                  <a:lnTo>
                    <a:pt x="842" y="392"/>
                  </a:lnTo>
                  <a:lnTo>
                    <a:pt x="839" y="373"/>
                  </a:lnTo>
                  <a:lnTo>
                    <a:pt x="837" y="367"/>
                  </a:lnTo>
                  <a:lnTo>
                    <a:pt x="836" y="363"/>
                  </a:lnTo>
                  <a:lnTo>
                    <a:pt x="831" y="361"/>
                  </a:lnTo>
                  <a:close/>
                  <a:moveTo>
                    <a:pt x="325" y="925"/>
                  </a:moveTo>
                  <a:lnTo>
                    <a:pt x="314" y="925"/>
                  </a:lnTo>
                  <a:lnTo>
                    <a:pt x="304" y="928"/>
                  </a:lnTo>
                  <a:lnTo>
                    <a:pt x="295" y="934"/>
                  </a:lnTo>
                  <a:lnTo>
                    <a:pt x="292" y="937"/>
                  </a:lnTo>
                  <a:lnTo>
                    <a:pt x="291" y="942"/>
                  </a:lnTo>
                  <a:lnTo>
                    <a:pt x="286" y="948"/>
                  </a:lnTo>
                  <a:lnTo>
                    <a:pt x="282" y="952"/>
                  </a:lnTo>
                  <a:lnTo>
                    <a:pt x="275" y="955"/>
                  </a:lnTo>
                  <a:lnTo>
                    <a:pt x="267" y="957"/>
                  </a:lnTo>
                  <a:lnTo>
                    <a:pt x="246" y="958"/>
                  </a:lnTo>
                  <a:lnTo>
                    <a:pt x="236" y="958"/>
                  </a:lnTo>
                  <a:lnTo>
                    <a:pt x="224" y="959"/>
                  </a:lnTo>
                  <a:lnTo>
                    <a:pt x="219" y="962"/>
                  </a:lnTo>
                  <a:lnTo>
                    <a:pt x="212" y="965"/>
                  </a:lnTo>
                  <a:lnTo>
                    <a:pt x="208" y="970"/>
                  </a:lnTo>
                  <a:lnTo>
                    <a:pt x="205" y="976"/>
                  </a:lnTo>
                  <a:lnTo>
                    <a:pt x="202" y="983"/>
                  </a:lnTo>
                  <a:lnTo>
                    <a:pt x="199" y="990"/>
                  </a:lnTo>
                  <a:lnTo>
                    <a:pt x="198" y="1007"/>
                  </a:lnTo>
                  <a:lnTo>
                    <a:pt x="198" y="1021"/>
                  </a:lnTo>
                  <a:lnTo>
                    <a:pt x="201" y="1036"/>
                  </a:lnTo>
                  <a:lnTo>
                    <a:pt x="202" y="1042"/>
                  </a:lnTo>
                  <a:lnTo>
                    <a:pt x="205" y="1048"/>
                  </a:lnTo>
                  <a:lnTo>
                    <a:pt x="210" y="1051"/>
                  </a:lnTo>
                  <a:lnTo>
                    <a:pt x="214" y="1054"/>
                  </a:lnTo>
                  <a:lnTo>
                    <a:pt x="223" y="1055"/>
                  </a:lnTo>
                  <a:lnTo>
                    <a:pt x="230" y="1057"/>
                  </a:lnTo>
                  <a:lnTo>
                    <a:pt x="238" y="1055"/>
                  </a:lnTo>
                  <a:lnTo>
                    <a:pt x="244" y="1052"/>
                  </a:lnTo>
                  <a:lnTo>
                    <a:pt x="249" y="1045"/>
                  </a:lnTo>
                  <a:lnTo>
                    <a:pt x="252" y="1035"/>
                  </a:lnTo>
                  <a:lnTo>
                    <a:pt x="255" y="1029"/>
                  </a:lnTo>
                  <a:lnTo>
                    <a:pt x="258" y="1023"/>
                  </a:lnTo>
                  <a:lnTo>
                    <a:pt x="263" y="1018"/>
                  </a:lnTo>
                  <a:lnTo>
                    <a:pt x="269" y="1014"/>
                  </a:lnTo>
                  <a:lnTo>
                    <a:pt x="275" y="1011"/>
                  </a:lnTo>
                  <a:lnTo>
                    <a:pt x="280" y="1010"/>
                  </a:lnTo>
                  <a:lnTo>
                    <a:pt x="294" y="1008"/>
                  </a:lnTo>
                  <a:lnTo>
                    <a:pt x="304" y="1008"/>
                  </a:lnTo>
                  <a:lnTo>
                    <a:pt x="313" y="1013"/>
                  </a:lnTo>
                  <a:lnTo>
                    <a:pt x="320" y="1014"/>
                  </a:lnTo>
                  <a:lnTo>
                    <a:pt x="328" y="1013"/>
                  </a:lnTo>
                  <a:lnTo>
                    <a:pt x="335" y="1007"/>
                  </a:lnTo>
                  <a:lnTo>
                    <a:pt x="342" y="1001"/>
                  </a:lnTo>
                  <a:lnTo>
                    <a:pt x="348" y="992"/>
                  </a:lnTo>
                  <a:lnTo>
                    <a:pt x="354" y="982"/>
                  </a:lnTo>
                  <a:lnTo>
                    <a:pt x="357" y="971"/>
                  </a:lnTo>
                  <a:lnTo>
                    <a:pt x="360" y="959"/>
                  </a:lnTo>
                  <a:lnTo>
                    <a:pt x="362" y="949"/>
                  </a:lnTo>
                  <a:lnTo>
                    <a:pt x="360" y="943"/>
                  </a:lnTo>
                  <a:lnTo>
                    <a:pt x="359" y="939"/>
                  </a:lnTo>
                  <a:lnTo>
                    <a:pt x="354" y="934"/>
                  </a:lnTo>
                  <a:lnTo>
                    <a:pt x="350" y="931"/>
                  </a:lnTo>
                  <a:lnTo>
                    <a:pt x="344" y="928"/>
                  </a:lnTo>
                  <a:lnTo>
                    <a:pt x="338" y="927"/>
                  </a:lnTo>
                  <a:close/>
                  <a:moveTo>
                    <a:pt x="87" y="977"/>
                  </a:moveTo>
                  <a:lnTo>
                    <a:pt x="77" y="979"/>
                  </a:lnTo>
                  <a:lnTo>
                    <a:pt x="63" y="984"/>
                  </a:lnTo>
                  <a:lnTo>
                    <a:pt x="49" y="992"/>
                  </a:lnTo>
                  <a:lnTo>
                    <a:pt x="34" y="1001"/>
                  </a:lnTo>
                  <a:lnTo>
                    <a:pt x="15" y="1015"/>
                  </a:lnTo>
                  <a:lnTo>
                    <a:pt x="7" y="1021"/>
                  </a:lnTo>
                  <a:lnTo>
                    <a:pt x="3" y="1026"/>
                  </a:lnTo>
                  <a:lnTo>
                    <a:pt x="0" y="1032"/>
                  </a:lnTo>
                  <a:lnTo>
                    <a:pt x="0" y="1038"/>
                  </a:lnTo>
                  <a:lnTo>
                    <a:pt x="1" y="1044"/>
                  </a:lnTo>
                  <a:lnTo>
                    <a:pt x="4" y="1051"/>
                  </a:lnTo>
                  <a:lnTo>
                    <a:pt x="7" y="1055"/>
                  </a:lnTo>
                  <a:lnTo>
                    <a:pt x="12" y="1060"/>
                  </a:lnTo>
                  <a:lnTo>
                    <a:pt x="15" y="1061"/>
                  </a:lnTo>
                  <a:lnTo>
                    <a:pt x="18" y="1061"/>
                  </a:lnTo>
                  <a:lnTo>
                    <a:pt x="22" y="1061"/>
                  </a:lnTo>
                  <a:lnTo>
                    <a:pt x="25" y="1058"/>
                  </a:lnTo>
                  <a:lnTo>
                    <a:pt x="32" y="1052"/>
                  </a:lnTo>
                  <a:lnTo>
                    <a:pt x="40" y="1042"/>
                  </a:lnTo>
                  <a:lnTo>
                    <a:pt x="44" y="1030"/>
                  </a:lnTo>
                  <a:lnTo>
                    <a:pt x="47" y="1027"/>
                  </a:lnTo>
                  <a:lnTo>
                    <a:pt x="49" y="1026"/>
                  </a:lnTo>
                  <a:lnTo>
                    <a:pt x="53" y="1027"/>
                  </a:lnTo>
                  <a:lnTo>
                    <a:pt x="56" y="1033"/>
                  </a:lnTo>
                  <a:lnTo>
                    <a:pt x="59" y="1041"/>
                  </a:lnTo>
                  <a:lnTo>
                    <a:pt x="62" y="1051"/>
                  </a:lnTo>
                  <a:lnTo>
                    <a:pt x="62" y="1064"/>
                  </a:lnTo>
                  <a:lnTo>
                    <a:pt x="62" y="1076"/>
                  </a:lnTo>
                  <a:lnTo>
                    <a:pt x="59" y="1089"/>
                  </a:lnTo>
                  <a:lnTo>
                    <a:pt x="55" y="1101"/>
                  </a:lnTo>
                  <a:lnTo>
                    <a:pt x="50" y="1116"/>
                  </a:lnTo>
                  <a:lnTo>
                    <a:pt x="47" y="1131"/>
                  </a:lnTo>
                  <a:lnTo>
                    <a:pt x="49" y="1144"/>
                  </a:lnTo>
                  <a:lnTo>
                    <a:pt x="52" y="1157"/>
                  </a:lnTo>
                  <a:lnTo>
                    <a:pt x="56" y="1169"/>
                  </a:lnTo>
                  <a:lnTo>
                    <a:pt x="63" y="1180"/>
                  </a:lnTo>
                  <a:lnTo>
                    <a:pt x="71" y="1185"/>
                  </a:lnTo>
                  <a:lnTo>
                    <a:pt x="75" y="1187"/>
                  </a:lnTo>
                  <a:lnTo>
                    <a:pt x="78" y="1187"/>
                  </a:lnTo>
                  <a:lnTo>
                    <a:pt x="83" y="1187"/>
                  </a:lnTo>
                  <a:lnTo>
                    <a:pt x="86" y="1185"/>
                  </a:lnTo>
                  <a:lnTo>
                    <a:pt x="90" y="1182"/>
                  </a:lnTo>
                  <a:lnTo>
                    <a:pt x="99" y="1172"/>
                  </a:lnTo>
                  <a:lnTo>
                    <a:pt x="108" y="1159"/>
                  </a:lnTo>
                  <a:lnTo>
                    <a:pt x="118" y="1141"/>
                  </a:lnTo>
                  <a:lnTo>
                    <a:pt x="139" y="1103"/>
                  </a:lnTo>
                  <a:lnTo>
                    <a:pt x="151" y="1085"/>
                  </a:lnTo>
                  <a:lnTo>
                    <a:pt x="161" y="1069"/>
                  </a:lnTo>
                  <a:lnTo>
                    <a:pt x="170" y="1055"/>
                  </a:lnTo>
                  <a:lnTo>
                    <a:pt x="171" y="1051"/>
                  </a:lnTo>
                  <a:lnTo>
                    <a:pt x="173" y="1047"/>
                  </a:lnTo>
                  <a:lnTo>
                    <a:pt x="171" y="1044"/>
                  </a:lnTo>
                  <a:lnTo>
                    <a:pt x="170" y="1042"/>
                  </a:lnTo>
                  <a:lnTo>
                    <a:pt x="165" y="1038"/>
                  </a:lnTo>
                  <a:lnTo>
                    <a:pt x="154" y="1033"/>
                  </a:lnTo>
                  <a:lnTo>
                    <a:pt x="149" y="1029"/>
                  </a:lnTo>
                  <a:lnTo>
                    <a:pt x="148" y="1026"/>
                  </a:lnTo>
                  <a:lnTo>
                    <a:pt x="146" y="1023"/>
                  </a:lnTo>
                  <a:lnTo>
                    <a:pt x="146" y="1018"/>
                  </a:lnTo>
                  <a:lnTo>
                    <a:pt x="145" y="1015"/>
                  </a:lnTo>
                  <a:lnTo>
                    <a:pt x="140" y="1011"/>
                  </a:lnTo>
                  <a:lnTo>
                    <a:pt x="133" y="1007"/>
                  </a:lnTo>
                  <a:lnTo>
                    <a:pt x="124" y="1004"/>
                  </a:lnTo>
                  <a:lnTo>
                    <a:pt x="115" y="1001"/>
                  </a:lnTo>
                  <a:lnTo>
                    <a:pt x="108" y="998"/>
                  </a:lnTo>
                  <a:lnTo>
                    <a:pt x="102" y="993"/>
                  </a:lnTo>
                  <a:lnTo>
                    <a:pt x="100" y="990"/>
                  </a:lnTo>
                  <a:lnTo>
                    <a:pt x="99" y="987"/>
                  </a:lnTo>
                  <a:lnTo>
                    <a:pt x="97" y="983"/>
                  </a:lnTo>
                  <a:lnTo>
                    <a:pt x="94" y="980"/>
                  </a:lnTo>
                  <a:lnTo>
                    <a:pt x="91" y="977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50" name="Freeform: Shape 333">
              <a:extLst>
                <a:ext uri="{FF2B5EF4-FFF2-40B4-BE49-F238E27FC236}">
                  <a16:creationId xmlns:a16="http://schemas.microsoft.com/office/drawing/2014/main" id="{6B36E318-829D-3545-BABC-0E42604F68C0}"/>
                </a:ext>
              </a:extLst>
            </p:cNvPr>
            <p:cNvSpPr/>
            <p:nvPr/>
          </p:nvSpPr>
          <p:spPr>
            <a:xfrm>
              <a:off x="7941600" y="1956600"/>
              <a:ext cx="168120" cy="123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68" h="345">
                  <a:moveTo>
                    <a:pt x="151" y="0"/>
                  </a:moveTo>
                  <a:lnTo>
                    <a:pt x="151" y="0"/>
                  </a:lnTo>
                  <a:lnTo>
                    <a:pt x="145" y="1"/>
                  </a:lnTo>
                  <a:lnTo>
                    <a:pt x="139" y="4"/>
                  </a:lnTo>
                  <a:lnTo>
                    <a:pt x="133" y="7"/>
                  </a:lnTo>
                  <a:lnTo>
                    <a:pt x="130" y="13"/>
                  </a:lnTo>
                  <a:lnTo>
                    <a:pt x="127" y="19"/>
                  </a:lnTo>
                  <a:lnTo>
                    <a:pt x="127" y="25"/>
                  </a:lnTo>
                  <a:lnTo>
                    <a:pt x="129" y="32"/>
                  </a:lnTo>
                  <a:lnTo>
                    <a:pt x="133" y="38"/>
                  </a:lnTo>
                  <a:lnTo>
                    <a:pt x="133" y="38"/>
                  </a:lnTo>
                  <a:lnTo>
                    <a:pt x="139" y="48"/>
                  </a:lnTo>
                  <a:lnTo>
                    <a:pt x="141" y="56"/>
                  </a:lnTo>
                  <a:lnTo>
                    <a:pt x="141" y="63"/>
                  </a:lnTo>
                  <a:lnTo>
                    <a:pt x="139" y="70"/>
                  </a:lnTo>
                  <a:lnTo>
                    <a:pt x="132" y="88"/>
                  </a:lnTo>
                  <a:lnTo>
                    <a:pt x="130" y="99"/>
                  </a:lnTo>
                  <a:lnTo>
                    <a:pt x="129" y="112"/>
                  </a:lnTo>
                  <a:lnTo>
                    <a:pt x="129" y="112"/>
                  </a:lnTo>
                  <a:lnTo>
                    <a:pt x="127" y="124"/>
                  </a:lnTo>
                  <a:lnTo>
                    <a:pt x="124" y="134"/>
                  </a:lnTo>
                  <a:lnTo>
                    <a:pt x="121" y="141"/>
                  </a:lnTo>
                  <a:lnTo>
                    <a:pt x="117" y="147"/>
                  </a:lnTo>
                  <a:lnTo>
                    <a:pt x="113" y="153"/>
                  </a:lnTo>
                  <a:lnTo>
                    <a:pt x="110" y="159"/>
                  </a:lnTo>
                  <a:lnTo>
                    <a:pt x="108" y="165"/>
                  </a:lnTo>
                  <a:lnTo>
                    <a:pt x="108" y="174"/>
                  </a:lnTo>
                  <a:lnTo>
                    <a:pt x="108" y="174"/>
                  </a:lnTo>
                  <a:lnTo>
                    <a:pt x="108" y="178"/>
                  </a:lnTo>
                  <a:lnTo>
                    <a:pt x="108" y="181"/>
                  </a:lnTo>
                  <a:lnTo>
                    <a:pt x="107" y="186"/>
                  </a:lnTo>
                  <a:lnTo>
                    <a:pt x="104" y="187"/>
                  </a:lnTo>
                  <a:lnTo>
                    <a:pt x="98" y="192"/>
                  </a:lnTo>
                  <a:lnTo>
                    <a:pt x="89" y="194"/>
                  </a:lnTo>
                  <a:lnTo>
                    <a:pt x="70" y="196"/>
                  </a:lnTo>
                  <a:lnTo>
                    <a:pt x="49" y="199"/>
                  </a:lnTo>
                  <a:lnTo>
                    <a:pt x="49" y="199"/>
                  </a:lnTo>
                  <a:lnTo>
                    <a:pt x="42" y="202"/>
                  </a:lnTo>
                  <a:lnTo>
                    <a:pt x="39" y="205"/>
                  </a:lnTo>
                  <a:lnTo>
                    <a:pt x="37" y="211"/>
                  </a:lnTo>
                  <a:lnTo>
                    <a:pt x="37" y="217"/>
                  </a:lnTo>
                  <a:lnTo>
                    <a:pt x="37" y="223"/>
                  </a:lnTo>
                  <a:lnTo>
                    <a:pt x="36" y="230"/>
                  </a:lnTo>
                  <a:lnTo>
                    <a:pt x="31" y="236"/>
                  </a:lnTo>
                  <a:lnTo>
                    <a:pt x="23" y="240"/>
                  </a:lnTo>
                  <a:lnTo>
                    <a:pt x="23" y="240"/>
                  </a:lnTo>
                  <a:lnTo>
                    <a:pt x="12" y="246"/>
                  </a:lnTo>
                  <a:lnTo>
                    <a:pt x="6" y="251"/>
                  </a:lnTo>
                  <a:lnTo>
                    <a:pt x="2" y="257"/>
                  </a:lnTo>
                  <a:lnTo>
                    <a:pt x="0" y="262"/>
                  </a:lnTo>
                  <a:lnTo>
                    <a:pt x="0" y="268"/>
                  </a:lnTo>
                  <a:lnTo>
                    <a:pt x="2" y="274"/>
                  </a:lnTo>
                  <a:lnTo>
                    <a:pt x="5" y="279"/>
                  </a:lnTo>
                  <a:lnTo>
                    <a:pt x="9" y="282"/>
                  </a:lnTo>
                  <a:lnTo>
                    <a:pt x="9" y="282"/>
                  </a:lnTo>
                  <a:lnTo>
                    <a:pt x="14" y="286"/>
                  </a:lnTo>
                  <a:lnTo>
                    <a:pt x="17" y="292"/>
                  </a:lnTo>
                  <a:lnTo>
                    <a:pt x="18" y="298"/>
                  </a:lnTo>
                  <a:lnTo>
                    <a:pt x="17" y="305"/>
                  </a:lnTo>
                  <a:lnTo>
                    <a:pt x="14" y="322"/>
                  </a:lnTo>
                  <a:lnTo>
                    <a:pt x="9" y="336"/>
                  </a:lnTo>
                  <a:lnTo>
                    <a:pt x="9" y="336"/>
                  </a:lnTo>
                  <a:lnTo>
                    <a:pt x="9" y="341"/>
                  </a:lnTo>
                  <a:lnTo>
                    <a:pt x="9" y="344"/>
                  </a:lnTo>
                  <a:lnTo>
                    <a:pt x="11" y="345"/>
                  </a:lnTo>
                  <a:lnTo>
                    <a:pt x="14" y="345"/>
                  </a:lnTo>
                  <a:lnTo>
                    <a:pt x="14" y="345"/>
                  </a:lnTo>
                  <a:lnTo>
                    <a:pt x="20" y="344"/>
                  </a:lnTo>
                  <a:lnTo>
                    <a:pt x="27" y="338"/>
                  </a:lnTo>
                  <a:lnTo>
                    <a:pt x="37" y="33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49" y="319"/>
                  </a:lnTo>
                  <a:lnTo>
                    <a:pt x="52" y="317"/>
                  </a:lnTo>
                  <a:lnTo>
                    <a:pt x="59" y="316"/>
                  </a:lnTo>
                  <a:lnTo>
                    <a:pt x="59" y="316"/>
                  </a:lnTo>
                  <a:lnTo>
                    <a:pt x="64" y="316"/>
                  </a:lnTo>
                  <a:lnTo>
                    <a:pt x="70" y="317"/>
                  </a:lnTo>
                  <a:lnTo>
                    <a:pt x="70" y="317"/>
                  </a:lnTo>
                  <a:lnTo>
                    <a:pt x="74" y="319"/>
                  </a:lnTo>
                  <a:lnTo>
                    <a:pt x="77" y="320"/>
                  </a:lnTo>
                  <a:lnTo>
                    <a:pt x="77" y="320"/>
                  </a:lnTo>
                  <a:lnTo>
                    <a:pt x="80" y="319"/>
                  </a:lnTo>
                  <a:lnTo>
                    <a:pt x="83" y="314"/>
                  </a:lnTo>
                  <a:lnTo>
                    <a:pt x="83" y="314"/>
                  </a:lnTo>
                  <a:lnTo>
                    <a:pt x="83" y="310"/>
                  </a:lnTo>
                  <a:lnTo>
                    <a:pt x="81" y="307"/>
                  </a:lnTo>
                  <a:lnTo>
                    <a:pt x="77" y="299"/>
                  </a:lnTo>
                  <a:lnTo>
                    <a:pt x="71" y="293"/>
                  </a:lnTo>
                  <a:lnTo>
                    <a:pt x="62" y="288"/>
                  </a:lnTo>
                  <a:lnTo>
                    <a:pt x="55" y="282"/>
                  </a:lnTo>
                  <a:lnTo>
                    <a:pt x="48" y="276"/>
                  </a:lnTo>
                  <a:lnTo>
                    <a:pt x="43" y="268"/>
                  </a:lnTo>
                  <a:lnTo>
                    <a:pt x="42" y="265"/>
                  </a:lnTo>
                  <a:lnTo>
                    <a:pt x="42" y="261"/>
                  </a:lnTo>
                  <a:lnTo>
                    <a:pt x="42" y="261"/>
                  </a:lnTo>
                  <a:lnTo>
                    <a:pt x="42" y="258"/>
                  </a:lnTo>
                  <a:lnTo>
                    <a:pt x="43" y="255"/>
                  </a:lnTo>
                  <a:lnTo>
                    <a:pt x="46" y="254"/>
                  </a:lnTo>
                  <a:lnTo>
                    <a:pt x="51" y="254"/>
                  </a:lnTo>
                  <a:lnTo>
                    <a:pt x="51" y="254"/>
                  </a:lnTo>
                  <a:lnTo>
                    <a:pt x="56" y="254"/>
                  </a:lnTo>
                  <a:lnTo>
                    <a:pt x="65" y="257"/>
                  </a:lnTo>
                  <a:lnTo>
                    <a:pt x="65" y="257"/>
                  </a:lnTo>
                  <a:lnTo>
                    <a:pt x="74" y="258"/>
                  </a:lnTo>
                  <a:lnTo>
                    <a:pt x="83" y="258"/>
                  </a:lnTo>
                  <a:lnTo>
                    <a:pt x="83" y="258"/>
                  </a:lnTo>
                  <a:lnTo>
                    <a:pt x="92" y="258"/>
                  </a:lnTo>
                  <a:lnTo>
                    <a:pt x="99" y="255"/>
                  </a:lnTo>
                  <a:lnTo>
                    <a:pt x="99" y="255"/>
                  </a:lnTo>
                  <a:lnTo>
                    <a:pt x="111" y="251"/>
                  </a:lnTo>
                  <a:lnTo>
                    <a:pt x="126" y="249"/>
                  </a:lnTo>
                  <a:lnTo>
                    <a:pt x="126" y="249"/>
                  </a:lnTo>
                  <a:lnTo>
                    <a:pt x="136" y="251"/>
                  </a:lnTo>
                  <a:lnTo>
                    <a:pt x="146" y="252"/>
                  </a:lnTo>
                  <a:lnTo>
                    <a:pt x="157" y="254"/>
                  </a:lnTo>
                  <a:lnTo>
                    <a:pt x="167" y="258"/>
                  </a:lnTo>
                  <a:lnTo>
                    <a:pt x="178" y="262"/>
                  </a:lnTo>
                  <a:lnTo>
                    <a:pt x="188" y="267"/>
                  </a:lnTo>
                  <a:lnTo>
                    <a:pt x="197" y="273"/>
                  </a:lnTo>
                  <a:lnTo>
                    <a:pt x="206" y="280"/>
                  </a:lnTo>
                  <a:lnTo>
                    <a:pt x="206" y="280"/>
                  </a:lnTo>
                  <a:lnTo>
                    <a:pt x="214" y="288"/>
                  </a:lnTo>
                  <a:lnTo>
                    <a:pt x="222" y="292"/>
                  </a:lnTo>
                  <a:lnTo>
                    <a:pt x="228" y="295"/>
                  </a:lnTo>
                  <a:lnTo>
                    <a:pt x="234" y="295"/>
                  </a:lnTo>
                  <a:lnTo>
                    <a:pt x="234" y="295"/>
                  </a:lnTo>
                  <a:lnTo>
                    <a:pt x="237" y="295"/>
                  </a:lnTo>
                  <a:lnTo>
                    <a:pt x="240" y="293"/>
                  </a:lnTo>
                  <a:lnTo>
                    <a:pt x="243" y="291"/>
                  </a:lnTo>
                  <a:lnTo>
                    <a:pt x="245" y="288"/>
                  </a:lnTo>
                  <a:lnTo>
                    <a:pt x="248" y="277"/>
                  </a:lnTo>
                  <a:lnTo>
                    <a:pt x="251" y="264"/>
                  </a:lnTo>
                  <a:lnTo>
                    <a:pt x="251" y="264"/>
                  </a:lnTo>
                  <a:lnTo>
                    <a:pt x="253" y="258"/>
                  </a:lnTo>
                  <a:lnTo>
                    <a:pt x="256" y="252"/>
                  </a:lnTo>
                  <a:lnTo>
                    <a:pt x="259" y="246"/>
                  </a:lnTo>
                  <a:lnTo>
                    <a:pt x="263" y="242"/>
                  </a:lnTo>
                  <a:lnTo>
                    <a:pt x="274" y="233"/>
                  </a:lnTo>
                  <a:lnTo>
                    <a:pt x="287" y="227"/>
                  </a:lnTo>
                  <a:lnTo>
                    <a:pt x="302" y="223"/>
                  </a:lnTo>
                  <a:lnTo>
                    <a:pt x="318" y="218"/>
                  </a:lnTo>
                  <a:lnTo>
                    <a:pt x="335" y="217"/>
                  </a:lnTo>
                  <a:lnTo>
                    <a:pt x="353" y="215"/>
                  </a:lnTo>
                  <a:lnTo>
                    <a:pt x="353" y="215"/>
                  </a:lnTo>
                  <a:lnTo>
                    <a:pt x="369" y="215"/>
                  </a:lnTo>
                  <a:lnTo>
                    <a:pt x="381" y="212"/>
                  </a:lnTo>
                  <a:lnTo>
                    <a:pt x="390" y="208"/>
                  </a:lnTo>
                  <a:lnTo>
                    <a:pt x="396" y="203"/>
                  </a:lnTo>
                  <a:lnTo>
                    <a:pt x="399" y="197"/>
                  </a:lnTo>
                  <a:lnTo>
                    <a:pt x="399" y="192"/>
                  </a:lnTo>
                  <a:lnTo>
                    <a:pt x="396" y="187"/>
                  </a:lnTo>
                  <a:lnTo>
                    <a:pt x="392" y="183"/>
                  </a:lnTo>
                  <a:lnTo>
                    <a:pt x="392" y="183"/>
                  </a:lnTo>
                  <a:lnTo>
                    <a:pt x="390" y="180"/>
                  </a:lnTo>
                  <a:lnTo>
                    <a:pt x="390" y="175"/>
                  </a:lnTo>
                  <a:lnTo>
                    <a:pt x="393" y="171"/>
                  </a:lnTo>
                  <a:lnTo>
                    <a:pt x="398" y="167"/>
                  </a:lnTo>
                  <a:lnTo>
                    <a:pt x="409" y="155"/>
                  </a:lnTo>
                  <a:lnTo>
                    <a:pt x="426" y="141"/>
                  </a:lnTo>
                  <a:lnTo>
                    <a:pt x="455" y="113"/>
                  </a:lnTo>
                  <a:lnTo>
                    <a:pt x="466" y="103"/>
                  </a:lnTo>
                  <a:lnTo>
                    <a:pt x="468" y="99"/>
                  </a:lnTo>
                  <a:lnTo>
                    <a:pt x="468" y="94"/>
                  </a:lnTo>
                  <a:lnTo>
                    <a:pt x="468" y="94"/>
                  </a:lnTo>
                  <a:lnTo>
                    <a:pt x="467" y="93"/>
                  </a:lnTo>
                  <a:lnTo>
                    <a:pt x="466" y="91"/>
                  </a:lnTo>
                  <a:lnTo>
                    <a:pt x="466" y="91"/>
                  </a:lnTo>
                  <a:lnTo>
                    <a:pt x="461" y="93"/>
                  </a:lnTo>
                  <a:lnTo>
                    <a:pt x="455" y="96"/>
                  </a:lnTo>
                  <a:lnTo>
                    <a:pt x="442" y="104"/>
                  </a:lnTo>
                  <a:lnTo>
                    <a:pt x="442" y="104"/>
                  </a:lnTo>
                  <a:lnTo>
                    <a:pt x="426" y="113"/>
                  </a:lnTo>
                  <a:lnTo>
                    <a:pt x="420" y="116"/>
                  </a:lnTo>
                  <a:lnTo>
                    <a:pt x="412" y="118"/>
                  </a:lnTo>
                  <a:lnTo>
                    <a:pt x="412" y="118"/>
                  </a:lnTo>
                  <a:lnTo>
                    <a:pt x="408" y="116"/>
                  </a:lnTo>
                  <a:lnTo>
                    <a:pt x="403" y="113"/>
                  </a:lnTo>
                  <a:lnTo>
                    <a:pt x="403" y="113"/>
                  </a:lnTo>
                  <a:lnTo>
                    <a:pt x="398" y="109"/>
                  </a:lnTo>
                  <a:lnTo>
                    <a:pt x="392" y="107"/>
                  </a:lnTo>
                  <a:lnTo>
                    <a:pt x="392" y="107"/>
                  </a:lnTo>
                  <a:lnTo>
                    <a:pt x="386" y="107"/>
                  </a:lnTo>
                  <a:lnTo>
                    <a:pt x="380" y="110"/>
                  </a:lnTo>
                  <a:lnTo>
                    <a:pt x="367" y="116"/>
                  </a:lnTo>
                  <a:lnTo>
                    <a:pt x="350" y="124"/>
                  </a:lnTo>
                  <a:lnTo>
                    <a:pt x="341" y="128"/>
                  </a:lnTo>
                  <a:lnTo>
                    <a:pt x="333" y="130"/>
                  </a:lnTo>
                  <a:lnTo>
                    <a:pt x="333" y="130"/>
                  </a:lnTo>
                  <a:lnTo>
                    <a:pt x="330" y="130"/>
                  </a:lnTo>
                  <a:lnTo>
                    <a:pt x="330" y="130"/>
                  </a:lnTo>
                  <a:lnTo>
                    <a:pt x="322" y="130"/>
                  </a:lnTo>
                  <a:lnTo>
                    <a:pt x="313" y="127"/>
                  </a:lnTo>
                  <a:lnTo>
                    <a:pt x="294" y="118"/>
                  </a:lnTo>
                  <a:lnTo>
                    <a:pt x="272" y="104"/>
                  </a:lnTo>
                  <a:lnTo>
                    <a:pt x="250" y="87"/>
                  </a:lnTo>
                  <a:lnTo>
                    <a:pt x="228" y="69"/>
                  </a:lnTo>
                  <a:lnTo>
                    <a:pt x="207" y="50"/>
                  </a:lnTo>
                  <a:lnTo>
                    <a:pt x="191" y="32"/>
                  </a:lnTo>
                  <a:lnTo>
                    <a:pt x="179" y="17"/>
                  </a:lnTo>
                  <a:lnTo>
                    <a:pt x="179" y="17"/>
                  </a:lnTo>
                  <a:lnTo>
                    <a:pt x="172" y="10"/>
                  </a:lnTo>
                  <a:lnTo>
                    <a:pt x="166" y="4"/>
                  </a:lnTo>
                  <a:lnTo>
                    <a:pt x="158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51" name="Freeform: Shape 334">
              <a:extLst>
                <a:ext uri="{FF2B5EF4-FFF2-40B4-BE49-F238E27FC236}">
                  <a16:creationId xmlns:a16="http://schemas.microsoft.com/office/drawing/2014/main" id="{97270E02-B9B2-A349-98D3-75BE70CDF4DB}"/>
                </a:ext>
              </a:extLst>
            </p:cNvPr>
            <p:cNvSpPr/>
            <p:nvPr/>
          </p:nvSpPr>
          <p:spPr>
            <a:xfrm>
              <a:off x="7711560" y="2086200"/>
              <a:ext cx="284040" cy="2250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0" h="626">
                  <a:moveTo>
                    <a:pt x="737" y="0"/>
                  </a:moveTo>
                  <a:lnTo>
                    <a:pt x="737" y="0"/>
                  </a:lnTo>
                  <a:lnTo>
                    <a:pt x="728" y="1"/>
                  </a:lnTo>
                  <a:lnTo>
                    <a:pt x="718" y="6"/>
                  </a:lnTo>
                  <a:lnTo>
                    <a:pt x="695" y="16"/>
                  </a:lnTo>
                  <a:lnTo>
                    <a:pt x="675" y="30"/>
                  </a:lnTo>
                  <a:lnTo>
                    <a:pt x="660" y="38"/>
                  </a:lnTo>
                  <a:lnTo>
                    <a:pt x="660" y="38"/>
                  </a:lnTo>
                  <a:lnTo>
                    <a:pt x="656" y="41"/>
                  </a:lnTo>
                  <a:lnTo>
                    <a:pt x="651" y="46"/>
                  </a:lnTo>
                  <a:lnTo>
                    <a:pt x="645" y="56"/>
                  </a:lnTo>
                  <a:lnTo>
                    <a:pt x="641" y="68"/>
                  </a:lnTo>
                  <a:lnTo>
                    <a:pt x="636" y="83"/>
                  </a:lnTo>
                  <a:lnTo>
                    <a:pt x="635" y="97"/>
                  </a:lnTo>
                  <a:lnTo>
                    <a:pt x="636" y="112"/>
                  </a:lnTo>
                  <a:lnTo>
                    <a:pt x="638" y="118"/>
                  </a:lnTo>
                  <a:lnTo>
                    <a:pt x="639" y="124"/>
                  </a:lnTo>
                  <a:lnTo>
                    <a:pt x="642" y="128"/>
                  </a:lnTo>
                  <a:lnTo>
                    <a:pt x="647" y="133"/>
                  </a:lnTo>
                  <a:lnTo>
                    <a:pt x="647" y="133"/>
                  </a:lnTo>
                  <a:lnTo>
                    <a:pt x="650" y="136"/>
                  </a:lnTo>
                  <a:lnTo>
                    <a:pt x="651" y="140"/>
                  </a:lnTo>
                  <a:lnTo>
                    <a:pt x="651" y="145"/>
                  </a:lnTo>
                  <a:lnTo>
                    <a:pt x="651" y="149"/>
                  </a:lnTo>
                  <a:lnTo>
                    <a:pt x="645" y="161"/>
                  </a:lnTo>
                  <a:lnTo>
                    <a:pt x="636" y="171"/>
                  </a:lnTo>
                  <a:lnTo>
                    <a:pt x="628" y="185"/>
                  </a:lnTo>
                  <a:lnTo>
                    <a:pt x="619" y="198"/>
                  </a:lnTo>
                  <a:lnTo>
                    <a:pt x="613" y="212"/>
                  </a:lnTo>
                  <a:lnTo>
                    <a:pt x="611" y="220"/>
                  </a:lnTo>
                  <a:lnTo>
                    <a:pt x="611" y="227"/>
                  </a:lnTo>
                  <a:lnTo>
                    <a:pt x="611" y="227"/>
                  </a:lnTo>
                  <a:lnTo>
                    <a:pt x="611" y="233"/>
                  </a:lnTo>
                  <a:lnTo>
                    <a:pt x="610" y="239"/>
                  </a:lnTo>
                  <a:lnTo>
                    <a:pt x="607" y="249"/>
                  </a:lnTo>
                  <a:lnTo>
                    <a:pt x="599" y="258"/>
                  </a:lnTo>
                  <a:lnTo>
                    <a:pt x="592" y="264"/>
                  </a:lnTo>
                  <a:lnTo>
                    <a:pt x="585" y="272"/>
                  </a:lnTo>
                  <a:lnTo>
                    <a:pt x="577" y="277"/>
                  </a:lnTo>
                  <a:lnTo>
                    <a:pt x="571" y="286"/>
                  </a:lnTo>
                  <a:lnTo>
                    <a:pt x="567" y="295"/>
                  </a:lnTo>
                  <a:lnTo>
                    <a:pt x="567" y="295"/>
                  </a:lnTo>
                  <a:lnTo>
                    <a:pt x="564" y="304"/>
                  </a:lnTo>
                  <a:lnTo>
                    <a:pt x="560" y="311"/>
                  </a:lnTo>
                  <a:lnTo>
                    <a:pt x="554" y="317"/>
                  </a:lnTo>
                  <a:lnTo>
                    <a:pt x="546" y="322"/>
                  </a:lnTo>
                  <a:lnTo>
                    <a:pt x="527" y="331"/>
                  </a:lnTo>
                  <a:lnTo>
                    <a:pt x="515" y="337"/>
                  </a:lnTo>
                  <a:lnTo>
                    <a:pt x="504" y="345"/>
                  </a:lnTo>
                  <a:lnTo>
                    <a:pt x="504" y="345"/>
                  </a:lnTo>
                  <a:lnTo>
                    <a:pt x="496" y="350"/>
                  </a:lnTo>
                  <a:lnTo>
                    <a:pt x="489" y="353"/>
                  </a:lnTo>
                  <a:lnTo>
                    <a:pt x="483" y="356"/>
                  </a:lnTo>
                  <a:lnTo>
                    <a:pt x="477" y="356"/>
                  </a:lnTo>
                  <a:lnTo>
                    <a:pt x="477" y="356"/>
                  </a:lnTo>
                  <a:lnTo>
                    <a:pt x="471" y="356"/>
                  </a:lnTo>
                  <a:lnTo>
                    <a:pt x="465" y="353"/>
                  </a:lnTo>
                  <a:lnTo>
                    <a:pt x="461" y="348"/>
                  </a:lnTo>
                  <a:lnTo>
                    <a:pt x="458" y="344"/>
                  </a:lnTo>
                  <a:lnTo>
                    <a:pt x="456" y="340"/>
                  </a:lnTo>
                  <a:lnTo>
                    <a:pt x="455" y="334"/>
                  </a:lnTo>
                  <a:lnTo>
                    <a:pt x="455" y="328"/>
                  </a:lnTo>
                  <a:lnTo>
                    <a:pt x="458" y="322"/>
                  </a:lnTo>
                  <a:lnTo>
                    <a:pt x="458" y="322"/>
                  </a:lnTo>
                  <a:lnTo>
                    <a:pt x="458" y="320"/>
                  </a:lnTo>
                  <a:lnTo>
                    <a:pt x="458" y="317"/>
                  </a:lnTo>
                  <a:lnTo>
                    <a:pt x="456" y="317"/>
                  </a:lnTo>
                  <a:lnTo>
                    <a:pt x="455" y="317"/>
                  </a:lnTo>
                  <a:lnTo>
                    <a:pt x="455" y="317"/>
                  </a:lnTo>
                  <a:lnTo>
                    <a:pt x="449" y="317"/>
                  </a:lnTo>
                  <a:lnTo>
                    <a:pt x="441" y="322"/>
                  </a:lnTo>
                  <a:lnTo>
                    <a:pt x="433" y="326"/>
                  </a:lnTo>
                  <a:lnTo>
                    <a:pt x="424" y="334"/>
                  </a:lnTo>
                  <a:lnTo>
                    <a:pt x="416" y="343"/>
                  </a:lnTo>
                  <a:lnTo>
                    <a:pt x="410" y="354"/>
                  </a:lnTo>
                  <a:lnTo>
                    <a:pt x="406" y="366"/>
                  </a:lnTo>
                  <a:lnTo>
                    <a:pt x="405" y="372"/>
                  </a:lnTo>
                  <a:lnTo>
                    <a:pt x="405" y="379"/>
                  </a:lnTo>
                  <a:lnTo>
                    <a:pt x="405" y="379"/>
                  </a:lnTo>
                  <a:lnTo>
                    <a:pt x="405" y="387"/>
                  </a:lnTo>
                  <a:lnTo>
                    <a:pt x="403" y="394"/>
                  </a:lnTo>
                  <a:lnTo>
                    <a:pt x="400" y="400"/>
                  </a:lnTo>
                  <a:lnTo>
                    <a:pt x="397" y="406"/>
                  </a:lnTo>
                  <a:lnTo>
                    <a:pt x="388" y="416"/>
                  </a:lnTo>
                  <a:lnTo>
                    <a:pt x="378" y="424"/>
                  </a:lnTo>
                  <a:lnTo>
                    <a:pt x="369" y="430"/>
                  </a:lnTo>
                  <a:lnTo>
                    <a:pt x="362" y="435"/>
                  </a:lnTo>
                  <a:lnTo>
                    <a:pt x="360" y="440"/>
                  </a:lnTo>
                  <a:lnTo>
                    <a:pt x="359" y="443"/>
                  </a:lnTo>
                  <a:lnTo>
                    <a:pt x="359" y="446"/>
                  </a:lnTo>
                  <a:lnTo>
                    <a:pt x="362" y="450"/>
                  </a:lnTo>
                  <a:lnTo>
                    <a:pt x="362" y="450"/>
                  </a:lnTo>
                  <a:lnTo>
                    <a:pt x="363" y="455"/>
                  </a:lnTo>
                  <a:lnTo>
                    <a:pt x="363" y="459"/>
                  </a:lnTo>
                  <a:lnTo>
                    <a:pt x="360" y="464"/>
                  </a:lnTo>
                  <a:lnTo>
                    <a:pt x="356" y="466"/>
                  </a:lnTo>
                  <a:lnTo>
                    <a:pt x="350" y="469"/>
                  </a:lnTo>
                  <a:lnTo>
                    <a:pt x="344" y="471"/>
                  </a:lnTo>
                  <a:lnTo>
                    <a:pt x="332" y="474"/>
                  </a:lnTo>
                  <a:lnTo>
                    <a:pt x="332" y="474"/>
                  </a:lnTo>
                  <a:lnTo>
                    <a:pt x="326" y="472"/>
                  </a:lnTo>
                  <a:lnTo>
                    <a:pt x="320" y="471"/>
                  </a:lnTo>
                  <a:lnTo>
                    <a:pt x="318" y="468"/>
                  </a:lnTo>
                  <a:lnTo>
                    <a:pt x="318" y="464"/>
                  </a:lnTo>
                  <a:lnTo>
                    <a:pt x="318" y="464"/>
                  </a:lnTo>
                  <a:lnTo>
                    <a:pt x="318" y="459"/>
                  </a:lnTo>
                  <a:lnTo>
                    <a:pt x="315" y="456"/>
                  </a:lnTo>
                  <a:lnTo>
                    <a:pt x="310" y="455"/>
                  </a:lnTo>
                  <a:lnTo>
                    <a:pt x="304" y="455"/>
                  </a:lnTo>
                  <a:lnTo>
                    <a:pt x="304" y="455"/>
                  </a:lnTo>
                  <a:lnTo>
                    <a:pt x="291" y="456"/>
                  </a:lnTo>
                  <a:lnTo>
                    <a:pt x="273" y="461"/>
                  </a:lnTo>
                  <a:lnTo>
                    <a:pt x="254" y="466"/>
                  </a:lnTo>
                  <a:lnTo>
                    <a:pt x="232" y="475"/>
                  </a:lnTo>
                  <a:lnTo>
                    <a:pt x="232" y="475"/>
                  </a:lnTo>
                  <a:lnTo>
                    <a:pt x="217" y="478"/>
                  </a:lnTo>
                  <a:lnTo>
                    <a:pt x="204" y="480"/>
                  </a:lnTo>
                  <a:lnTo>
                    <a:pt x="204" y="480"/>
                  </a:lnTo>
                  <a:lnTo>
                    <a:pt x="189" y="478"/>
                  </a:lnTo>
                  <a:lnTo>
                    <a:pt x="176" y="475"/>
                  </a:lnTo>
                  <a:lnTo>
                    <a:pt x="176" y="475"/>
                  </a:lnTo>
                  <a:lnTo>
                    <a:pt x="162" y="472"/>
                  </a:lnTo>
                  <a:lnTo>
                    <a:pt x="151" y="471"/>
                  </a:lnTo>
                  <a:lnTo>
                    <a:pt x="151" y="471"/>
                  </a:lnTo>
                  <a:lnTo>
                    <a:pt x="145" y="471"/>
                  </a:lnTo>
                  <a:lnTo>
                    <a:pt x="139" y="474"/>
                  </a:lnTo>
                  <a:lnTo>
                    <a:pt x="133" y="477"/>
                  </a:lnTo>
                  <a:lnTo>
                    <a:pt x="127" y="481"/>
                  </a:lnTo>
                  <a:lnTo>
                    <a:pt x="127" y="481"/>
                  </a:lnTo>
                  <a:lnTo>
                    <a:pt x="105" y="505"/>
                  </a:lnTo>
                  <a:lnTo>
                    <a:pt x="77" y="530"/>
                  </a:lnTo>
                  <a:lnTo>
                    <a:pt x="62" y="540"/>
                  </a:lnTo>
                  <a:lnTo>
                    <a:pt x="47" y="551"/>
                  </a:lnTo>
                  <a:lnTo>
                    <a:pt x="32" y="558"/>
                  </a:lnTo>
                  <a:lnTo>
                    <a:pt x="19" y="563"/>
                  </a:lnTo>
                  <a:lnTo>
                    <a:pt x="19" y="563"/>
                  </a:lnTo>
                  <a:lnTo>
                    <a:pt x="13" y="564"/>
                  </a:lnTo>
                  <a:lnTo>
                    <a:pt x="9" y="565"/>
                  </a:lnTo>
                  <a:lnTo>
                    <a:pt x="6" y="568"/>
                  </a:lnTo>
                  <a:lnTo>
                    <a:pt x="3" y="571"/>
                  </a:lnTo>
                  <a:lnTo>
                    <a:pt x="0" y="579"/>
                  </a:lnTo>
                  <a:lnTo>
                    <a:pt x="0" y="586"/>
                  </a:lnTo>
                  <a:lnTo>
                    <a:pt x="1" y="594"/>
                  </a:lnTo>
                  <a:lnTo>
                    <a:pt x="6" y="599"/>
                  </a:lnTo>
                  <a:lnTo>
                    <a:pt x="10" y="604"/>
                  </a:lnTo>
                  <a:lnTo>
                    <a:pt x="16" y="605"/>
                  </a:lnTo>
                  <a:lnTo>
                    <a:pt x="16" y="605"/>
                  </a:lnTo>
                  <a:lnTo>
                    <a:pt x="19" y="604"/>
                  </a:lnTo>
                  <a:lnTo>
                    <a:pt x="19" y="604"/>
                  </a:lnTo>
                  <a:lnTo>
                    <a:pt x="30" y="601"/>
                  </a:lnTo>
                  <a:lnTo>
                    <a:pt x="40" y="598"/>
                  </a:lnTo>
                  <a:lnTo>
                    <a:pt x="62" y="597"/>
                  </a:lnTo>
                  <a:lnTo>
                    <a:pt x="72" y="597"/>
                  </a:lnTo>
                  <a:lnTo>
                    <a:pt x="83" y="595"/>
                  </a:lnTo>
                  <a:lnTo>
                    <a:pt x="90" y="590"/>
                  </a:lnTo>
                  <a:lnTo>
                    <a:pt x="93" y="588"/>
                  </a:lnTo>
                  <a:lnTo>
                    <a:pt x="96" y="585"/>
                  </a:lnTo>
                  <a:lnTo>
                    <a:pt x="96" y="585"/>
                  </a:lnTo>
                  <a:lnTo>
                    <a:pt x="100" y="582"/>
                  </a:lnTo>
                  <a:lnTo>
                    <a:pt x="105" y="577"/>
                  </a:lnTo>
                  <a:lnTo>
                    <a:pt x="121" y="571"/>
                  </a:lnTo>
                  <a:lnTo>
                    <a:pt x="142" y="564"/>
                  </a:lnTo>
                  <a:lnTo>
                    <a:pt x="167" y="557"/>
                  </a:lnTo>
                  <a:lnTo>
                    <a:pt x="193" y="551"/>
                  </a:lnTo>
                  <a:lnTo>
                    <a:pt x="221" y="546"/>
                  </a:lnTo>
                  <a:lnTo>
                    <a:pt x="248" y="543"/>
                  </a:lnTo>
                  <a:lnTo>
                    <a:pt x="273" y="542"/>
                  </a:lnTo>
                  <a:lnTo>
                    <a:pt x="273" y="542"/>
                  </a:lnTo>
                  <a:lnTo>
                    <a:pt x="279" y="542"/>
                  </a:lnTo>
                  <a:lnTo>
                    <a:pt x="279" y="542"/>
                  </a:lnTo>
                  <a:lnTo>
                    <a:pt x="295" y="543"/>
                  </a:lnTo>
                  <a:lnTo>
                    <a:pt x="301" y="545"/>
                  </a:lnTo>
                  <a:lnTo>
                    <a:pt x="306" y="546"/>
                  </a:lnTo>
                  <a:lnTo>
                    <a:pt x="309" y="549"/>
                  </a:lnTo>
                  <a:lnTo>
                    <a:pt x="310" y="552"/>
                  </a:lnTo>
                  <a:lnTo>
                    <a:pt x="310" y="561"/>
                  </a:lnTo>
                  <a:lnTo>
                    <a:pt x="309" y="570"/>
                  </a:lnTo>
                  <a:lnTo>
                    <a:pt x="306" y="580"/>
                  </a:lnTo>
                  <a:lnTo>
                    <a:pt x="303" y="592"/>
                  </a:lnTo>
                  <a:lnTo>
                    <a:pt x="303" y="604"/>
                  </a:lnTo>
                  <a:lnTo>
                    <a:pt x="303" y="604"/>
                  </a:lnTo>
                  <a:lnTo>
                    <a:pt x="304" y="610"/>
                  </a:lnTo>
                  <a:lnTo>
                    <a:pt x="306" y="614"/>
                  </a:lnTo>
                  <a:lnTo>
                    <a:pt x="309" y="617"/>
                  </a:lnTo>
                  <a:lnTo>
                    <a:pt x="313" y="622"/>
                  </a:lnTo>
                  <a:lnTo>
                    <a:pt x="322" y="624"/>
                  </a:lnTo>
                  <a:lnTo>
                    <a:pt x="332" y="626"/>
                  </a:lnTo>
                  <a:lnTo>
                    <a:pt x="332" y="626"/>
                  </a:lnTo>
                  <a:lnTo>
                    <a:pt x="345" y="624"/>
                  </a:lnTo>
                  <a:lnTo>
                    <a:pt x="360" y="619"/>
                  </a:lnTo>
                  <a:lnTo>
                    <a:pt x="374" y="611"/>
                  </a:lnTo>
                  <a:lnTo>
                    <a:pt x="381" y="605"/>
                  </a:lnTo>
                  <a:lnTo>
                    <a:pt x="387" y="599"/>
                  </a:lnTo>
                  <a:lnTo>
                    <a:pt x="387" y="599"/>
                  </a:lnTo>
                  <a:lnTo>
                    <a:pt x="396" y="589"/>
                  </a:lnTo>
                  <a:lnTo>
                    <a:pt x="405" y="582"/>
                  </a:lnTo>
                  <a:lnTo>
                    <a:pt x="418" y="571"/>
                  </a:lnTo>
                  <a:lnTo>
                    <a:pt x="421" y="567"/>
                  </a:lnTo>
                  <a:lnTo>
                    <a:pt x="421" y="563"/>
                  </a:lnTo>
                  <a:lnTo>
                    <a:pt x="418" y="558"/>
                  </a:lnTo>
                  <a:lnTo>
                    <a:pt x="410" y="552"/>
                  </a:lnTo>
                  <a:lnTo>
                    <a:pt x="410" y="552"/>
                  </a:lnTo>
                  <a:lnTo>
                    <a:pt x="406" y="548"/>
                  </a:lnTo>
                  <a:lnTo>
                    <a:pt x="403" y="543"/>
                  </a:lnTo>
                  <a:lnTo>
                    <a:pt x="403" y="539"/>
                  </a:lnTo>
                  <a:lnTo>
                    <a:pt x="403" y="536"/>
                  </a:lnTo>
                  <a:lnTo>
                    <a:pt x="403" y="533"/>
                  </a:lnTo>
                  <a:lnTo>
                    <a:pt x="406" y="530"/>
                  </a:lnTo>
                  <a:lnTo>
                    <a:pt x="409" y="529"/>
                  </a:lnTo>
                  <a:lnTo>
                    <a:pt x="412" y="529"/>
                  </a:lnTo>
                  <a:lnTo>
                    <a:pt x="412" y="529"/>
                  </a:lnTo>
                  <a:lnTo>
                    <a:pt x="418" y="530"/>
                  </a:lnTo>
                  <a:lnTo>
                    <a:pt x="422" y="532"/>
                  </a:lnTo>
                  <a:lnTo>
                    <a:pt x="427" y="536"/>
                  </a:lnTo>
                  <a:lnTo>
                    <a:pt x="433" y="542"/>
                  </a:lnTo>
                  <a:lnTo>
                    <a:pt x="433" y="542"/>
                  </a:lnTo>
                  <a:lnTo>
                    <a:pt x="440" y="549"/>
                  </a:lnTo>
                  <a:lnTo>
                    <a:pt x="449" y="555"/>
                  </a:lnTo>
                  <a:lnTo>
                    <a:pt x="461" y="560"/>
                  </a:lnTo>
                  <a:lnTo>
                    <a:pt x="474" y="560"/>
                  </a:lnTo>
                  <a:lnTo>
                    <a:pt x="474" y="560"/>
                  </a:lnTo>
                  <a:lnTo>
                    <a:pt x="487" y="558"/>
                  </a:lnTo>
                  <a:lnTo>
                    <a:pt x="501" y="554"/>
                  </a:lnTo>
                  <a:lnTo>
                    <a:pt x="506" y="551"/>
                  </a:lnTo>
                  <a:lnTo>
                    <a:pt x="512" y="546"/>
                  </a:lnTo>
                  <a:lnTo>
                    <a:pt x="517" y="542"/>
                  </a:lnTo>
                  <a:lnTo>
                    <a:pt x="521" y="534"/>
                  </a:lnTo>
                  <a:lnTo>
                    <a:pt x="521" y="534"/>
                  </a:lnTo>
                  <a:lnTo>
                    <a:pt x="526" y="529"/>
                  </a:lnTo>
                  <a:lnTo>
                    <a:pt x="530" y="524"/>
                  </a:lnTo>
                  <a:lnTo>
                    <a:pt x="534" y="523"/>
                  </a:lnTo>
                  <a:lnTo>
                    <a:pt x="537" y="521"/>
                  </a:lnTo>
                  <a:lnTo>
                    <a:pt x="537" y="521"/>
                  </a:lnTo>
                  <a:lnTo>
                    <a:pt x="540" y="523"/>
                  </a:lnTo>
                  <a:lnTo>
                    <a:pt x="545" y="524"/>
                  </a:lnTo>
                  <a:lnTo>
                    <a:pt x="552" y="530"/>
                  </a:lnTo>
                  <a:lnTo>
                    <a:pt x="552" y="530"/>
                  </a:lnTo>
                  <a:lnTo>
                    <a:pt x="561" y="536"/>
                  </a:lnTo>
                  <a:lnTo>
                    <a:pt x="565" y="539"/>
                  </a:lnTo>
                  <a:lnTo>
                    <a:pt x="571" y="539"/>
                  </a:lnTo>
                  <a:lnTo>
                    <a:pt x="571" y="539"/>
                  </a:lnTo>
                  <a:lnTo>
                    <a:pt x="574" y="539"/>
                  </a:lnTo>
                  <a:lnTo>
                    <a:pt x="574" y="539"/>
                  </a:lnTo>
                  <a:lnTo>
                    <a:pt x="577" y="539"/>
                  </a:lnTo>
                  <a:lnTo>
                    <a:pt x="582" y="537"/>
                  </a:lnTo>
                  <a:lnTo>
                    <a:pt x="588" y="532"/>
                  </a:lnTo>
                  <a:lnTo>
                    <a:pt x="595" y="524"/>
                  </a:lnTo>
                  <a:lnTo>
                    <a:pt x="599" y="515"/>
                  </a:lnTo>
                  <a:lnTo>
                    <a:pt x="608" y="499"/>
                  </a:lnTo>
                  <a:lnTo>
                    <a:pt x="611" y="495"/>
                  </a:lnTo>
                  <a:lnTo>
                    <a:pt x="614" y="493"/>
                  </a:lnTo>
                  <a:lnTo>
                    <a:pt x="614" y="493"/>
                  </a:lnTo>
                  <a:lnTo>
                    <a:pt x="614" y="493"/>
                  </a:lnTo>
                  <a:lnTo>
                    <a:pt x="616" y="498"/>
                  </a:lnTo>
                  <a:lnTo>
                    <a:pt x="616" y="498"/>
                  </a:lnTo>
                  <a:lnTo>
                    <a:pt x="617" y="503"/>
                  </a:lnTo>
                  <a:lnTo>
                    <a:pt x="622" y="508"/>
                  </a:lnTo>
                  <a:lnTo>
                    <a:pt x="628" y="511"/>
                  </a:lnTo>
                  <a:lnTo>
                    <a:pt x="633" y="512"/>
                  </a:lnTo>
                  <a:lnTo>
                    <a:pt x="633" y="512"/>
                  </a:lnTo>
                  <a:lnTo>
                    <a:pt x="645" y="509"/>
                  </a:lnTo>
                  <a:lnTo>
                    <a:pt x="659" y="505"/>
                  </a:lnTo>
                  <a:lnTo>
                    <a:pt x="670" y="498"/>
                  </a:lnTo>
                  <a:lnTo>
                    <a:pt x="682" y="487"/>
                  </a:lnTo>
                  <a:lnTo>
                    <a:pt x="682" y="487"/>
                  </a:lnTo>
                  <a:lnTo>
                    <a:pt x="687" y="481"/>
                  </a:lnTo>
                  <a:lnTo>
                    <a:pt x="690" y="477"/>
                  </a:lnTo>
                  <a:lnTo>
                    <a:pt x="694" y="464"/>
                  </a:lnTo>
                  <a:lnTo>
                    <a:pt x="695" y="450"/>
                  </a:lnTo>
                  <a:lnTo>
                    <a:pt x="694" y="437"/>
                  </a:lnTo>
                  <a:lnTo>
                    <a:pt x="694" y="422"/>
                  </a:lnTo>
                  <a:lnTo>
                    <a:pt x="694" y="409"/>
                  </a:lnTo>
                  <a:lnTo>
                    <a:pt x="697" y="397"/>
                  </a:lnTo>
                  <a:lnTo>
                    <a:pt x="698" y="393"/>
                  </a:lnTo>
                  <a:lnTo>
                    <a:pt x="701" y="387"/>
                  </a:lnTo>
                  <a:lnTo>
                    <a:pt x="701" y="387"/>
                  </a:lnTo>
                  <a:lnTo>
                    <a:pt x="707" y="376"/>
                  </a:lnTo>
                  <a:lnTo>
                    <a:pt x="713" y="365"/>
                  </a:lnTo>
                  <a:lnTo>
                    <a:pt x="718" y="350"/>
                  </a:lnTo>
                  <a:lnTo>
                    <a:pt x="722" y="335"/>
                  </a:lnTo>
                  <a:lnTo>
                    <a:pt x="723" y="320"/>
                  </a:lnTo>
                  <a:lnTo>
                    <a:pt x="725" y="306"/>
                  </a:lnTo>
                  <a:lnTo>
                    <a:pt x="722" y="291"/>
                  </a:lnTo>
                  <a:lnTo>
                    <a:pt x="718" y="279"/>
                  </a:lnTo>
                  <a:lnTo>
                    <a:pt x="718" y="279"/>
                  </a:lnTo>
                  <a:lnTo>
                    <a:pt x="715" y="273"/>
                  </a:lnTo>
                  <a:lnTo>
                    <a:pt x="715" y="267"/>
                  </a:lnTo>
                  <a:lnTo>
                    <a:pt x="715" y="263"/>
                  </a:lnTo>
                  <a:lnTo>
                    <a:pt x="718" y="257"/>
                  </a:lnTo>
                  <a:lnTo>
                    <a:pt x="719" y="252"/>
                  </a:lnTo>
                  <a:lnTo>
                    <a:pt x="723" y="246"/>
                  </a:lnTo>
                  <a:lnTo>
                    <a:pt x="734" y="238"/>
                  </a:lnTo>
                  <a:lnTo>
                    <a:pt x="746" y="229"/>
                  </a:lnTo>
                  <a:lnTo>
                    <a:pt x="759" y="220"/>
                  </a:lnTo>
                  <a:lnTo>
                    <a:pt x="771" y="211"/>
                  </a:lnTo>
                  <a:lnTo>
                    <a:pt x="783" y="202"/>
                  </a:lnTo>
                  <a:lnTo>
                    <a:pt x="783" y="202"/>
                  </a:lnTo>
                  <a:lnTo>
                    <a:pt x="787" y="196"/>
                  </a:lnTo>
                  <a:lnTo>
                    <a:pt x="788" y="187"/>
                  </a:lnTo>
                  <a:lnTo>
                    <a:pt x="790" y="179"/>
                  </a:lnTo>
                  <a:lnTo>
                    <a:pt x="788" y="167"/>
                  </a:lnTo>
                  <a:lnTo>
                    <a:pt x="784" y="142"/>
                  </a:lnTo>
                  <a:lnTo>
                    <a:pt x="777" y="112"/>
                  </a:lnTo>
                  <a:lnTo>
                    <a:pt x="759" y="56"/>
                  </a:lnTo>
                  <a:lnTo>
                    <a:pt x="752" y="32"/>
                  </a:lnTo>
                  <a:lnTo>
                    <a:pt x="749" y="13"/>
                  </a:lnTo>
                  <a:lnTo>
                    <a:pt x="749" y="13"/>
                  </a:lnTo>
                  <a:lnTo>
                    <a:pt x="747" y="7"/>
                  </a:lnTo>
                  <a:lnTo>
                    <a:pt x="746" y="3"/>
                  </a:lnTo>
                  <a:lnTo>
                    <a:pt x="741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52" name="Freeform: Shape 335">
              <a:extLst>
                <a:ext uri="{FF2B5EF4-FFF2-40B4-BE49-F238E27FC236}">
                  <a16:creationId xmlns:a16="http://schemas.microsoft.com/office/drawing/2014/main" id="{AC437AE8-2537-8C46-B3D6-D56817B25CB4}"/>
                </a:ext>
              </a:extLst>
            </p:cNvPr>
            <p:cNvSpPr/>
            <p:nvPr/>
          </p:nvSpPr>
          <p:spPr>
            <a:xfrm>
              <a:off x="7750440" y="2289600"/>
              <a:ext cx="58680" cy="47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4" h="132">
                  <a:moveTo>
                    <a:pt x="127" y="0"/>
                  </a:moveTo>
                  <a:lnTo>
                    <a:pt x="127" y="0"/>
                  </a:lnTo>
                  <a:lnTo>
                    <a:pt x="116" y="0"/>
                  </a:lnTo>
                  <a:lnTo>
                    <a:pt x="106" y="3"/>
                  </a:lnTo>
                  <a:lnTo>
                    <a:pt x="97" y="9"/>
                  </a:lnTo>
                  <a:lnTo>
                    <a:pt x="94" y="12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88" y="23"/>
                  </a:lnTo>
                  <a:lnTo>
                    <a:pt x="84" y="27"/>
                  </a:lnTo>
                  <a:lnTo>
                    <a:pt x="77" y="30"/>
                  </a:lnTo>
                  <a:lnTo>
                    <a:pt x="69" y="32"/>
                  </a:lnTo>
                  <a:lnTo>
                    <a:pt x="48" y="33"/>
                  </a:lnTo>
                  <a:lnTo>
                    <a:pt x="38" y="33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1" y="37"/>
                  </a:lnTo>
                  <a:lnTo>
                    <a:pt x="14" y="40"/>
                  </a:lnTo>
                  <a:lnTo>
                    <a:pt x="10" y="45"/>
                  </a:lnTo>
                  <a:lnTo>
                    <a:pt x="7" y="51"/>
                  </a:lnTo>
                  <a:lnTo>
                    <a:pt x="4" y="58"/>
                  </a:lnTo>
                  <a:lnTo>
                    <a:pt x="1" y="65"/>
                  </a:lnTo>
                  <a:lnTo>
                    <a:pt x="0" y="82"/>
                  </a:lnTo>
                  <a:lnTo>
                    <a:pt x="0" y="96"/>
                  </a:lnTo>
                  <a:lnTo>
                    <a:pt x="3" y="111"/>
                  </a:lnTo>
                  <a:lnTo>
                    <a:pt x="4" y="117"/>
                  </a:lnTo>
                  <a:lnTo>
                    <a:pt x="7" y="123"/>
                  </a:lnTo>
                  <a:lnTo>
                    <a:pt x="12" y="126"/>
                  </a:lnTo>
                  <a:lnTo>
                    <a:pt x="16" y="129"/>
                  </a:lnTo>
                  <a:lnTo>
                    <a:pt x="16" y="129"/>
                  </a:lnTo>
                  <a:lnTo>
                    <a:pt x="25" y="130"/>
                  </a:lnTo>
                  <a:lnTo>
                    <a:pt x="32" y="132"/>
                  </a:lnTo>
                  <a:lnTo>
                    <a:pt x="32" y="132"/>
                  </a:lnTo>
                  <a:lnTo>
                    <a:pt x="40" y="130"/>
                  </a:lnTo>
                  <a:lnTo>
                    <a:pt x="46" y="127"/>
                  </a:lnTo>
                  <a:lnTo>
                    <a:pt x="51" y="120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57" y="104"/>
                  </a:lnTo>
                  <a:lnTo>
                    <a:pt x="60" y="98"/>
                  </a:lnTo>
                  <a:lnTo>
                    <a:pt x="65" y="93"/>
                  </a:lnTo>
                  <a:lnTo>
                    <a:pt x="71" y="89"/>
                  </a:lnTo>
                  <a:lnTo>
                    <a:pt x="77" y="86"/>
                  </a:lnTo>
                  <a:lnTo>
                    <a:pt x="82" y="85"/>
                  </a:lnTo>
                  <a:lnTo>
                    <a:pt x="96" y="83"/>
                  </a:lnTo>
                  <a:lnTo>
                    <a:pt x="96" y="83"/>
                  </a:lnTo>
                  <a:lnTo>
                    <a:pt x="106" y="83"/>
                  </a:lnTo>
                  <a:lnTo>
                    <a:pt x="115" y="88"/>
                  </a:lnTo>
                  <a:lnTo>
                    <a:pt x="115" y="88"/>
                  </a:lnTo>
                  <a:lnTo>
                    <a:pt x="122" y="89"/>
                  </a:lnTo>
                  <a:lnTo>
                    <a:pt x="122" y="89"/>
                  </a:lnTo>
                  <a:lnTo>
                    <a:pt x="130" y="88"/>
                  </a:lnTo>
                  <a:lnTo>
                    <a:pt x="137" y="82"/>
                  </a:lnTo>
                  <a:lnTo>
                    <a:pt x="144" y="76"/>
                  </a:lnTo>
                  <a:lnTo>
                    <a:pt x="150" y="67"/>
                  </a:lnTo>
                  <a:lnTo>
                    <a:pt x="156" y="57"/>
                  </a:lnTo>
                  <a:lnTo>
                    <a:pt x="159" y="46"/>
                  </a:lnTo>
                  <a:lnTo>
                    <a:pt x="162" y="34"/>
                  </a:lnTo>
                  <a:lnTo>
                    <a:pt x="164" y="24"/>
                  </a:lnTo>
                  <a:lnTo>
                    <a:pt x="164" y="24"/>
                  </a:lnTo>
                  <a:lnTo>
                    <a:pt x="162" y="18"/>
                  </a:lnTo>
                  <a:lnTo>
                    <a:pt x="161" y="14"/>
                  </a:lnTo>
                  <a:lnTo>
                    <a:pt x="156" y="9"/>
                  </a:lnTo>
                  <a:lnTo>
                    <a:pt x="152" y="6"/>
                  </a:lnTo>
                  <a:lnTo>
                    <a:pt x="146" y="3"/>
                  </a:lnTo>
                  <a:lnTo>
                    <a:pt x="140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53" name="Freeform: Shape 336">
              <a:extLst>
                <a:ext uri="{FF2B5EF4-FFF2-40B4-BE49-F238E27FC236}">
                  <a16:creationId xmlns:a16="http://schemas.microsoft.com/office/drawing/2014/main" id="{AAABABFA-CC68-F846-9ECC-937C24B50BD2}"/>
                </a:ext>
              </a:extLst>
            </p:cNvPr>
            <p:cNvSpPr/>
            <p:nvPr/>
          </p:nvSpPr>
          <p:spPr>
            <a:xfrm>
              <a:off x="7679160" y="2308320"/>
              <a:ext cx="61920" cy="75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3" h="210">
                  <a:moveTo>
                    <a:pt x="87" y="0"/>
                  </a:moveTo>
                  <a:lnTo>
                    <a:pt x="87" y="0"/>
                  </a:lnTo>
                  <a:lnTo>
                    <a:pt x="77" y="2"/>
                  </a:lnTo>
                  <a:lnTo>
                    <a:pt x="63" y="7"/>
                  </a:lnTo>
                  <a:lnTo>
                    <a:pt x="49" y="15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15" y="38"/>
                  </a:lnTo>
                  <a:lnTo>
                    <a:pt x="7" y="44"/>
                  </a:lnTo>
                  <a:lnTo>
                    <a:pt x="3" y="49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67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7" y="78"/>
                  </a:lnTo>
                  <a:lnTo>
                    <a:pt x="12" y="83"/>
                  </a:lnTo>
                  <a:lnTo>
                    <a:pt x="15" y="84"/>
                  </a:lnTo>
                  <a:lnTo>
                    <a:pt x="18" y="84"/>
                  </a:lnTo>
                  <a:lnTo>
                    <a:pt x="18" y="84"/>
                  </a:lnTo>
                  <a:lnTo>
                    <a:pt x="22" y="84"/>
                  </a:lnTo>
                  <a:lnTo>
                    <a:pt x="25" y="81"/>
                  </a:lnTo>
                  <a:lnTo>
                    <a:pt x="32" y="75"/>
                  </a:lnTo>
                  <a:lnTo>
                    <a:pt x="40" y="65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47" y="50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53" y="50"/>
                  </a:lnTo>
                  <a:lnTo>
                    <a:pt x="56" y="56"/>
                  </a:lnTo>
                  <a:lnTo>
                    <a:pt x="59" y="64"/>
                  </a:lnTo>
                  <a:lnTo>
                    <a:pt x="62" y="74"/>
                  </a:lnTo>
                  <a:lnTo>
                    <a:pt x="62" y="87"/>
                  </a:lnTo>
                  <a:lnTo>
                    <a:pt x="62" y="99"/>
                  </a:lnTo>
                  <a:lnTo>
                    <a:pt x="59" y="112"/>
                  </a:lnTo>
                  <a:lnTo>
                    <a:pt x="55" y="124"/>
                  </a:lnTo>
                  <a:lnTo>
                    <a:pt x="55" y="124"/>
                  </a:lnTo>
                  <a:lnTo>
                    <a:pt x="50" y="139"/>
                  </a:lnTo>
                  <a:lnTo>
                    <a:pt x="47" y="154"/>
                  </a:lnTo>
                  <a:lnTo>
                    <a:pt x="49" y="167"/>
                  </a:lnTo>
                  <a:lnTo>
                    <a:pt x="52" y="180"/>
                  </a:lnTo>
                  <a:lnTo>
                    <a:pt x="56" y="192"/>
                  </a:lnTo>
                  <a:lnTo>
                    <a:pt x="63" y="203"/>
                  </a:lnTo>
                  <a:lnTo>
                    <a:pt x="71" y="208"/>
                  </a:lnTo>
                  <a:lnTo>
                    <a:pt x="75" y="210"/>
                  </a:lnTo>
                  <a:lnTo>
                    <a:pt x="78" y="210"/>
                  </a:lnTo>
                  <a:lnTo>
                    <a:pt x="78" y="210"/>
                  </a:lnTo>
                  <a:lnTo>
                    <a:pt x="83" y="210"/>
                  </a:lnTo>
                  <a:lnTo>
                    <a:pt x="83" y="210"/>
                  </a:lnTo>
                  <a:lnTo>
                    <a:pt x="86" y="208"/>
                  </a:lnTo>
                  <a:lnTo>
                    <a:pt x="90" y="205"/>
                  </a:lnTo>
                  <a:lnTo>
                    <a:pt x="99" y="195"/>
                  </a:lnTo>
                  <a:lnTo>
                    <a:pt x="108" y="182"/>
                  </a:lnTo>
                  <a:lnTo>
                    <a:pt x="118" y="164"/>
                  </a:lnTo>
                  <a:lnTo>
                    <a:pt x="139" y="126"/>
                  </a:lnTo>
                  <a:lnTo>
                    <a:pt x="151" y="108"/>
                  </a:lnTo>
                  <a:lnTo>
                    <a:pt x="161" y="92"/>
                  </a:lnTo>
                  <a:lnTo>
                    <a:pt x="161" y="92"/>
                  </a:lnTo>
                  <a:lnTo>
                    <a:pt x="170" y="78"/>
                  </a:lnTo>
                  <a:lnTo>
                    <a:pt x="171" y="74"/>
                  </a:lnTo>
                  <a:lnTo>
                    <a:pt x="173" y="70"/>
                  </a:lnTo>
                  <a:lnTo>
                    <a:pt x="171" y="67"/>
                  </a:lnTo>
                  <a:lnTo>
                    <a:pt x="170" y="65"/>
                  </a:lnTo>
                  <a:lnTo>
                    <a:pt x="165" y="61"/>
                  </a:lnTo>
                  <a:lnTo>
                    <a:pt x="154" y="56"/>
                  </a:lnTo>
                  <a:lnTo>
                    <a:pt x="149" y="52"/>
                  </a:lnTo>
                  <a:lnTo>
                    <a:pt x="148" y="49"/>
                  </a:lnTo>
                  <a:lnTo>
                    <a:pt x="146" y="46"/>
                  </a:lnTo>
                  <a:lnTo>
                    <a:pt x="146" y="46"/>
                  </a:lnTo>
                  <a:lnTo>
                    <a:pt x="146" y="41"/>
                  </a:lnTo>
                  <a:lnTo>
                    <a:pt x="145" y="38"/>
                  </a:lnTo>
                  <a:lnTo>
                    <a:pt x="140" y="34"/>
                  </a:lnTo>
                  <a:lnTo>
                    <a:pt x="133" y="30"/>
                  </a:lnTo>
                  <a:lnTo>
                    <a:pt x="124" y="27"/>
                  </a:lnTo>
                  <a:lnTo>
                    <a:pt x="115" y="24"/>
                  </a:lnTo>
                  <a:lnTo>
                    <a:pt x="108" y="21"/>
                  </a:lnTo>
                  <a:lnTo>
                    <a:pt x="102" y="16"/>
                  </a:lnTo>
                  <a:lnTo>
                    <a:pt x="100" y="13"/>
                  </a:lnTo>
                  <a:lnTo>
                    <a:pt x="99" y="10"/>
                  </a:lnTo>
                  <a:lnTo>
                    <a:pt x="99" y="10"/>
                  </a:lnTo>
                  <a:lnTo>
                    <a:pt x="97" y="6"/>
                  </a:lnTo>
                  <a:lnTo>
                    <a:pt x="94" y="3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54" name="Freeform: Shape 337">
              <a:extLst>
                <a:ext uri="{FF2B5EF4-FFF2-40B4-BE49-F238E27FC236}">
                  <a16:creationId xmlns:a16="http://schemas.microsoft.com/office/drawing/2014/main" id="{9C738771-0172-EE42-A0FF-0EADB47D0D58}"/>
                </a:ext>
              </a:extLst>
            </p:cNvPr>
            <p:cNvSpPr/>
            <p:nvPr/>
          </p:nvSpPr>
          <p:spPr>
            <a:xfrm>
              <a:off x="6288120" y="1688040"/>
              <a:ext cx="1519919" cy="104363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223" h="2900">
                  <a:moveTo>
                    <a:pt x="3383" y="0"/>
                  </a:moveTo>
                  <a:lnTo>
                    <a:pt x="3363" y="1"/>
                  </a:lnTo>
                  <a:lnTo>
                    <a:pt x="3343" y="4"/>
                  </a:lnTo>
                  <a:lnTo>
                    <a:pt x="3315" y="9"/>
                  </a:lnTo>
                  <a:lnTo>
                    <a:pt x="3300" y="10"/>
                  </a:lnTo>
                  <a:lnTo>
                    <a:pt x="3292" y="10"/>
                  </a:lnTo>
                  <a:lnTo>
                    <a:pt x="3278" y="10"/>
                  </a:lnTo>
                  <a:lnTo>
                    <a:pt x="3263" y="10"/>
                  </a:lnTo>
                  <a:lnTo>
                    <a:pt x="3247" y="13"/>
                  </a:lnTo>
                  <a:lnTo>
                    <a:pt x="3238" y="18"/>
                  </a:lnTo>
                  <a:lnTo>
                    <a:pt x="3228" y="24"/>
                  </a:lnTo>
                  <a:lnTo>
                    <a:pt x="3219" y="31"/>
                  </a:lnTo>
                  <a:lnTo>
                    <a:pt x="3210" y="40"/>
                  </a:lnTo>
                  <a:lnTo>
                    <a:pt x="3202" y="52"/>
                  </a:lnTo>
                  <a:lnTo>
                    <a:pt x="3198" y="60"/>
                  </a:lnTo>
                  <a:lnTo>
                    <a:pt x="3197" y="66"/>
                  </a:lnTo>
                  <a:lnTo>
                    <a:pt x="3197" y="71"/>
                  </a:lnTo>
                  <a:lnTo>
                    <a:pt x="3199" y="75"/>
                  </a:lnTo>
                  <a:lnTo>
                    <a:pt x="3202" y="77"/>
                  </a:lnTo>
                  <a:lnTo>
                    <a:pt x="3213" y="78"/>
                  </a:lnTo>
                  <a:lnTo>
                    <a:pt x="3216" y="78"/>
                  </a:lnTo>
                  <a:lnTo>
                    <a:pt x="3220" y="78"/>
                  </a:lnTo>
                  <a:lnTo>
                    <a:pt x="3222" y="80"/>
                  </a:lnTo>
                  <a:lnTo>
                    <a:pt x="3228" y="89"/>
                  </a:lnTo>
                  <a:lnTo>
                    <a:pt x="3230" y="99"/>
                  </a:lnTo>
                  <a:lnTo>
                    <a:pt x="3233" y="109"/>
                  </a:lnTo>
                  <a:lnTo>
                    <a:pt x="3238" y="127"/>
                  </a:lnTo>
                  <a:lnTo>
                    <a:pt x="3236" y="133"/>
                  </a:lnTo>
                  <a:lnTo>
                    <a:pt x="3235" y="137"/>
                  </a:lnTo>
                  <a:lnTo>
                    <a:pt x="3230" y="143"/>
                  </a:lnTo>
                  <a:lnTo>
                    <a:pt x="3226" y="148"/>
                  </a:lnTo>
                  <a:lnTo>
                    <a:pt x="3216" y="158"/>
                  </a:lnTo>
                  <a:lnTo>
                    <a:pt x="3205" y="162"/>
                  </a:lnTo>
                  <a:lnTo>
                    <a:pt x="3202" y="165"/>
                  </a:lnTo>
                  <a:lnTo>
                    <a:pt x="3197" y="171"/>
                  </a:lnTo>
                  <a:lnTo>
                    <a:pt x="3183" y="189"/>
                  </a:lnTo>
                  <a:lnTo>
                    <a:pt x="3170" y="211"/>
                  </a:lnTo>
                  <a:lnTo>
                    <a:pt x="3165" y="221"/>
                  </a:lnTo>
                  <a:lnTo>
                    <a:pt x="3163" y="230"/>
                  </a:lnTo>
                  <a:lnTo>
                    <a:pt x="3157" y="242"/>
                  </a:lnTo>
                  <a:lnTo>
                    <a:pt x="3148" y="258"/>
                  </a:lnTo>
                  <a:lnTo>
                    <a:pt x="3133" y="283"/>
                  </a:lnTo>
                  <a:lnTo>
                    <a:pt x="3129" y="294"/>
                  </a:lnTo>
                  <a:lnTo>
                    <a:pt x="3129" y="298"/>
                  </a:lnTo>
                  <a:lnTo>
                    <a:pt x="3129" y="303"/>
                  </a:lnTo>
                  <a:lnTo>
                    <a:pt x="3129" y="309"/>
                  </a:lnTo>
                  <a:lnTo>
                    <a:pt x="3127" y="313"/>
                  </a:lnTo>
                  <a:lnTo>
                    <a:pt x="3124" y="319"/>
                  </a:lnTo>
                  <a:lnTo>
                    <a:pt x="3120" y="323"/>
                  </a:lnTo>
                  <a:lnTo>
                    <a:pt x="3115" y="326"/>
                  </a:lnTo>
                  <a:lnTo>
                    <a:pt x="3109" y="331"/>
                  </a:lnTo>
                  <a:lnTo>
                    <a:pt x="3103" y="332"/>
                  </a:lnTo>
                  <a:lnTo>
                    <a:pt x="3098" y="334"/>
                  </a:lnTo>
                  <a:lnTo>
                    <a:pt x="3090" y="337"/>
                  </a:lnTo>
                  <a:lnTo>
                    <a:pt x="3081" y="341"/>
                  </a:lnTo>
                  <a:lnTo>
                    <a:pt x="3053" y="357"/>
                  </a:lnTo>
                  <a:lnTo>
                    <a:pt x="3040" y="365"/>
                  </a:lnTo>
                  <a:lnTo>
                    <a:pt x="3031" y="369"/>
                  </a:lnTo>
                  <a:lnTo>
                    <a:pt x="3021" y="371"/>
                  </a:lnTo>
                  <a:lnTo>
                    <a:pt x="3008" y="369"/>
                  </a:lnTo>
                  <a:lnTo>
                    <a:pt x="2993" y="366"/>
                  </a:lnTo>
                  <a:lnTo>
                    <a:pt x="2979" y="363"/>
                  </a:lnTo>
                  <a:lnTo>
                    <a:pt x="2969" y="357"/>
                  </a:lnTo>
                  <a:lnTo>
                    <a:pt x="2965" y="354"/>
                  </a:lnTo>
                  <a:lnTo>
                    <a:pt x="2962" y="351"/>
                  </a:lnTo>
                  <a:lnTo>
                    <a:pt x="2962" y="350"/>
                  </a:lnTo>
                  <a:lnTo>
                    <a:pt x="2960" y="347"/>
                  </a:lnTo>
                  <a:lnTo>
                    <a:pt x="2956" y="344"/>
                  </a:lnTo>
                  <a:lnTo>
                    <a:pt x="2947" y="339"/>
                  </a:lnTo>
                  <a:lnTo>
                    <a:pt x="2904" y="424"/>
                  </a:lnTo>
                  <a:lnTo>
                    <a:pt x="2889" y="452"/>
                  </a:lnTo>
                  <a:lnTo>
                    <a:pt x="2889" y="456"/>
                  </a:lnTo>
                  <a:lnTo>
                    <a:pt x="2885" y="489"/>
                  </a:lnTo>
                  <a:lnTo>
                    <a:pt x="2877" y="490"/>
                  </a:lnTo>
                  <a:lnTo>
                    <a:pt x="2872" y="495"/>
                  </a:lnTo>
                  <a:lnTo>
                    <a:pt x="2869" y="498"/>
                  </a:lnTo>
                  <a:lnTo>
                    <a:pt x="2867" y="501"/>
                  </a:lnTo>
                  <a:lnTo>
                    <a:pt x="2866" y="505"/>
                  </a:lnTo>
                  <a:lnTo>
                    <a:pt x="2867" y="511"/>
                  </a:lnTo>
                  <a:lnTo>
                    <a:pt x="2870" y="517"/>
                  </a:lnTo>
                  <a:lnTo>
                    <a:pt x="2876" y="524"/>
                  </a:lnTo>
                  <a:lnTo>
                    <a:pt x="2884" y="530"/>
                  </a:lnTo>
                  <a:lnTo>
                    <a:pt x="2889" y="535"/>
                  </a:lnTo>
                  <a:lnTo>
                    <a:pt x="2895" y="537"/>
                  </a:lnTo>
                  <a:lnTo>
                    <a:pt x="2901" y="537"/>
                  </a:lnTo>
                  <a:lnTo>
                    <a:pt x="2910" y="536"/>
                  </a:lnTo>
                  <a:lnTo>
                    <a:pt x="2919" y="533"/>
                  </a:lnTo>
                  <a:lnTo>
                    <a:pt x="2932" y="530"/>
                  </a:lnTo>
                  <a:lnTo>
                    <a:pt x="2948" y="528"/>
                  </a:lnTo>
                  <a:lnTo>
                    <a:pt x="2959" y="530"/>
                  </a:lnTo>
                  <a:lnTo>
                    <a:pt x="2969" y="532"/>
                  </a:lnTo>
                  <a:lnTo>
                    <a:pt x="2984" y="537"/>
                  </a:lnTo>
                  <a:lnTo>
                    <a:pt x="2997" y="543"/>
                  </a:lnTo>
                  <a:lnTo>
                    <a:pt x="3002" y="545"/>
                  </a:lnTo>
                  <a:lnTo>
                    <a:pt x="3006" y="546"/>
                  </a:lnTo>
                  <a:lnTo>
                    <a:pt x="3008" y="546"/>
                  </a:lnTo>
                  <a:lnTo>
                    <a:pt x="3010" y="546"/>
                  </a:lnTo>
                  <a:lnTo>
                    <a:pt x="3013" y="545"/>
                  </a:lnTo>
                  <a:lnTo>
                    <a:pt x="3015" y="542"/>
                  </a:lnTo>
                  <a:lnTo>
                    <a:pt x="3018" y="537"/>
                  </a:lnTo>
                  <a:lnTo>
                    <a:pt x="3019" y="533"/>
                  </a:lnTo>
                  <a:lnTo>
                    <a:pt x="3022" y="528"/>
                  </a:lnTo>
                  <a:lnTo>
                    <a:pt x="3031" y="521"/>
                  </a:lnTo>
                  <a:lnTo>
                    <a:pt x="3043" y="515"/>
                  </a:lnTo>
                  <a:lnTo>
                    <a:pt x="3049" y="514"/>
                  </a:lnTo>
                  <a:lnTo>
                    <a:pt x="3055" y="514"/>
                  </a:lnTo>
                  <a:lnTo>
                    <a:pt x="3065" y="515"/>
                  </a:lnTo>
                  <a:lnTo>
                    <a:pt x="3074" y="520"/>
                  </a:lnTo>
                  <a:lnTo>
                    <a:pt x="3080" y="524"/>
                  </a:lnTo>
                  <a:lnTo>
                    <a:pt x="3086" y="528"/>
                  </a:lnTo>
                  <a:lnTo>
                    <a:pt x="3093" y="536"/>
                  </a:lnTo>
                  <a:lnTo>
                    <a:pt x="3102" y="545"/>
                  </a:lnTo>
                  <a:lnTo>
                    <a:pt x="3124" y="564"/>
                  </a:lnTo>
                  <a:lnTo>
                    <a:pt x="3146" y="583"/>
                  </a:lnTo>
                  <a:lnTo>
                    <a:pt x="3165" y="601"/>
                  </a:lnTo>
                  <a:lnTo>
                    <a:pt x="3173" y="611"/>
                  </a:lnTo>
                  <a:lnTo>
                    <a:pt x="3176" y="617"/>
                  </a:lnTo>
                  <a:lnTo>
                    <a:pt x="3176" y="622"/>
                  </a:lnTo>
                  <a:lnTo>
                    <a:pt x="3176" y="625"/>
                  </a:lnTo>
                  <a:lnTo>
                    <a:pt x="3174" y="630"/>
                  </a:lnTo>
                  <a:lnTo>
                    <a:pt x="3170" y="635"/>
                  </a:lnTo>
                  <a:lnTo>
                    <a:pt x="3164" y="638"/>
                  </a:lnTo>
                  <a:lnTo>
                    <a:pt x="3158" y="639"/>
                  </a:lnTo>
                  <a:lnTo>
                    <a:pt x="3145" y="641"/>
                  </a:lnTo>
                  <a:lnTo>
                    <a:pt x="3134" y="641"/>
                  </a:lnTo>
                  <a:lnTo>
                    <a:pt x="3124" y="639"/>
                  </a:lnTo>
                  <a:lnTo>
                    <a:pt x="3103" y="633"/>
                  </a:lnTo>
                  <a:lnTo>
                    <a:pt x="3096" y="632"/>
                  </a:lnTo>
                  <a:lnTo>
                    <a:pt x="3092" y="632"/>
                  </a:lnTo>
                  <a:lnTo>
                    <a:pt x="3081" y="632"/>
                  </a:lnTo>
                  <a:lnTo>
                    <a:pt x="3071" y="635"/>
                  </a:lnTo>
                  <a:lnTo>
                    <a:pt x="3052" y="641"/>
                  </a:lnTo>
                  <a:lnTo>
                    <a:pt x="3031" y="648"/>
                  </a:lnTo>
                  <a:lnTo>
                    <a:pt x="3022" y="651"/>
                  </a:lnTo>
                  <a:lnTo>
                    <a:pt x="3012" y="651"/>
                  </a:lnTo>
                  <a:lnTo>
                    <a:pt x="3002" y="653"/>
                  </a:lnTo>
                  <a:lnTo>
                    <a:pt x="2991" y="653"/>
                  </a:lnTo>
                  <a:lnTo>
                    <a:pt x="2981" y="656"/>
                  </a:lnTo>
                  <a:lnTo>
                    <a:pt x="2969" y="660"/>
                  </a:lnTo>
                  <a:lnTo>
                    <a:pt x="2959" y="664"/>
                  </a:lnTo>
                  <a:lnTo>
                    <a:pt x="2947" y="670"/>
                  </a:lnTo>
                  <a:lnTo>
                    <a:pt x="2937" y="678"/>
                  </a:lnTo>
                  <a:lnTo>
                    <a:pt x="2926" y="688"/>
                  </a:lnTo>
                  <a:lnTo>
                    <a:pt x="2919" y="697"/>
                  </a:lnTo>
                  <a:lnTo>
                    <a:pt x="2911" y="706"/>
                  </a:lnTo>
                  <a:lnTo>
                    <a:pt x="2901" y="722"/>
                  </a:lnTo>
                  <a:lnTo>
                    <a:pt x="2897" y="729"/>
                  </a:lnTo>
                  <a:lnTo>
                    <a:pt x="2891" y="735"/>
                  </a:lnTo>
                  <a:lnTo>
                    <a:pt x="2884" y="741"/>
                  </a:lnTo>
                  <a:lnTo>
                    <a:pt x="2875" y="744"/>
                  </a:lnTo>
                  <a:lnTo>
                    <a:pt x="2863" y="747"/>
                  </a:lnTo>
                  <a:lnTo>
                    <a:pt x="2836" y="749"/>
                  </a:lnTo>
                  <a:lnTo>
                    <a:pt x="2823" y="750"/>
                  </a:lnTo>
                  <a:lnTo>
                    <a:pt x="2813" y="753"/>
                  </a:lnTo>
                  <a:lnTo>
                    <a:pt x="2801" y="756"/>
                  </a:lnTo>
                  <a:lnTo>
                    <a:pt x="2787" y="760"/>
                  </a:lnTo>
                  <a:lnTo>
                    <a:pt x="2774" y="768"/>
                  </a:lnTo>
                  <a:lnTo>
                    <a:pt x="2758" y="778"/>
                  </a:lnTo>
                  <a:lnTo>
                    <a:pt x="2746" y="785"/>
                  </a:lnTo>
                  <a:lnTo>
                    <a:pt x="2733" y="791"/>
                  </a:lnTo>
                  <a:lnTo>
                    <a:pt x="2720" y="796"/>
                  </a:lnTo>
                  <a:lnTo>
                    <a:pt x="2708" y="797"/>
                  </a:lnTo>
                  <a:lnTo>
                    <a:pt x="2694" y="799"/>
                  </a:lnTo>
                  <a:lnTo>
                    <a:pt x="2683" y="799"/>
                  </a:lnTo>
                  <a:lnTo>
                    <a:pt x="2671" y="796"/>
                  </a:lnTo>
                  <a:lnTo>
                    <a:pt x="2661" y="794"/>
                  </a:lnTo>
                  <a:lnTo>
                    <a:pt x="2644" y="788"/>
                  </a:lnTo>
                  <a:lnTo>
                    <a:pt x="2632" y="782"/>
                  </a:lnTo>
                  <a:lnTo>
                    <a:pt x="2625" y="781"/>
                  </a:lnTo>
                  <a:lnTo>
                    <a:pt x="2618" y="781"/>
                  </a:lnTo>
                  <a:lnTo>
                    <a:pt x="2606" y="782"/>
                  </a:lnTo>
                  <a:lnTo>
                    <a:pt x="2596" y="787"/>
                  </a:lnTo>
                  <a:lnTo>
                    <a:pt x="2590" y="790"/>
                  </a:lnTo>
                  <a:lnTo>
                    <a:pt x="2585" y="794"/>
                  </a:lnTo>
                  <a:lnTo>
                    <a:pt x="2581" y="799"/>
                  </a:lnTo>
                  <a:lnTo>
                    <a:pt x="2576" y="806"/>
                  </a:lnTo>
                  <a:lnTo>
                    <a:pt x="2573" y="812"/>
                  </a:lnTo>
                  <a:lnTo>
                    <a:pt x="2572" y="816"/>
                  </a:lnTo>
                  <a:lnTo>
                    <a:pt x="2572" y="821"/>
                  </a:lnTo>
                  <a:lnTo>
                    <a:pt x="2572" y="825"/>
                  </a:lnTo>
                  <a:lnTo>
                    <a:pt x="2572" y="827"/>
                  </a:lnTo>
                  <a:lnTo>
                    <a:pt x="2573" y="833"/>
                  </a:lnTo>
                  <a:lnTo>
                    <a:pt x="2576" y="839"/>
                  </a:lnTo>
                  <a:lnTo>
                    <a:pt x="2584" y="852"/>
                  </a:lnTo>
                  <a:lnTo>
                    <a:pt x="2591" y="865"/>
                  </a:lnTo>
                  <a:lnTo>
                    <a:pt x="2594" y="873"/>
                  </a:lnTo>
                  <a:lnTo>
                    <a:pt x="2596" y="880"/>
                  </a:lnTo>
                  <a:lnTo>
                    <a:pt x="2594" y="887"/>
                  </a:lnTo>
                  <a:lnTo>
                    <a:pt x="2593" y="896"/>
                  </a:lnTo>
                  <a:lnTo>
                    <a:pt x="2590" y="902"/>
                  </a:lnTo>
                  <a:lnTo>
                    <a:pt x="2584" y="908"/>
                  </a:lnTo>
                  <a:lnTo>
                    <a:pt x="2578" y="913"/>
                  </a:lnTo>
                  <a:lnTo>
                    <a:pt x="2563" y="920"/>
                  </a:lnTo>
                  <a:lnTo>
                    <a:pt x="2545" y="929"/>
                  </a:lnTo>
                  <a:lnTo>
                    <a:pt x="2535" y="933"/>
                  </a:lnTo>
                  <a:lnTo>
                    <a:pt x="2526" y="939"/>
                  </a:lnTo>
                  <a:lnTo>
                    <a:pt x="2517" y="947"/>
                  </a:lnTo>
                  <a:lnTo>
                    <a:pt x="2508" y="955"/>
                  </a:lnTo>
                  <a:lnTo>
                    <a:pt x="2500" y="964"/>
                  </a:lnTo>
                  <a:lnTo>
                    <a:pt x="2491" y="972"/>
                  </a:lnTo>
                  <a:lnTo>
                    <a:pt x="2473" y="986"/>
                  </a:lnTo>
                  <a:lnTo>
                    <a:pt x="2452" y="997"/>
                  </a:lnTo>
                  <a:lnTo>
                    <a:pt x="2432" y="1004"/>
                  </a:lnTo>
                  <a:lnTo>
                    <a:pt x="2411" y="1010"/>
                  </a:lnTo>
                  <a:lnTo>
                    <a:pt x="2392" y="1011"/>
                  </a:lnTo>
                  <a:lnTo>
                    <a:pt x="2381" y="1010"/>
                  </a:lnTo>
                  <a:lnTo>
                    <a:pt x="2344" y="1004"/>
                  </a:lnTo>
                  <a:lnTo>
                    <a:pt x="2321" y="1001"/>
                  </a:lnTo>
                  <a:lnTo>
                    <a:pt x="2296" y="1000"/>
                  </a:lnTo>
                  <a:lnTo>
                    <a:pt x="2294" y="1000"/>
                  </a:lnTo>
                  <a:lnTo>
                    <a:pt x="2277" y="1001"/>
                  </a:lnTo>
                  <a:lnTo>
                    <a:pt x="2259" y="1004"/>
                  </a:lnTo>
                  <a:lnTo>
                    <a:pt x="2240" y="1008"/>
                  </a:lnTo>
                  <a:lnTo>
                    <a:pt x="2222" y="1014"/>
                  </a:lnTo>
                  <a:lnTo>
                    <a:pt x="2201" y="1025"/>
                  </a:lnTo>
                  <a:lnTo>
                    <a:pt x="2170" y="1044"/>
                  </a:lnTo>
                  <a:lnTo>
                    <a:pt x="2144" y="1062"/>
                  </a:lnTo>
                  <a:lnTo>
                    <a:pt x="2122" y="1073"/>
                  </a:lnTo>
                  <a:lnTo>
                    <a:pt x="2111" y="1078"/>
                  </a:lnTo>
                  <a:lnTo>
                    <a:pt x="2104" y="1079"/>
                  </a:lnTo>
                  <a:lnTo>
                    <a:pt x="2099" y="1078"/>
                  </a:lnTo>
                  <a:lnTo>
                    <a:pt x="2092" y="1076"/>
                  </a:lnTo>
                  <a:lnTo>
                    <a:pt x="2088" y="1072"/>
                  </a:lnTo>
                  <a:lnTo>
                    <a:pt x="2077" y="1063"/>
                  </a:lnTo>
                  <a:lnTo>
                    <a:pt x="2073" y="1059"/>
                  </a:lnTo>
                  <a:lnTo>
                    <a:pt x="2067" y="1054"/>
                  </a:lnTo>
                  <a:lnTo>
                    <a:pt x="2059" y="1051"/>
                  </a:lnTo>
                  <a:lnTo>
                    <a:pt x="2052" y="1051"/>
                  </a:lnTo>
                  <a:lnTo>
                    <a:pt x="2045" y="1051"/>
                  </a:lnTo>
                  <a:lnTo>
                    <a:pt x="2030" y="1053"/>
                  </a:lnTo>
                  <a:lnTo>
                    <a:pt x="2017" y="1051"/>
                  </a:lnTo>
                  <a:lnTo>
                    <a:pt x="2006" y="1048"/>
                  </a:lnTo>
                  <a:lnTo>
                    <a:pt x="1996" y="1045"/>
                  </a:lnTo>
                  <a:lnTo>
                    <a:pt x="1986" y="1041"/>
                  </a:lnTo>
                  <a:lnTo>
                    <a:pt x="1972" y="1034"/>
                  </a:lnTo>
                  <a:lnTo>
                    <a:pt x="1964" y="1029"/>
                  </a:lnTo>
                  <a:lnTo>
                    <a:pt x="1953" y="1028"/>
                  </a:lnTo>
                  <a:lnTo>
                    <a:pt x="1944" y="1029"/>
                  </a:lnTo>
                  <a:lnTo>
                    <a:pt x="1934" y="1029"/>
                  </a:lnTo>
                  <a:lnTo>
                    <a:pt x="1927" y="1029"/>
                  </a:lnTo>
                  <a:lnTo>
                    <a:pt x="1919" y="1028"/>
                  </a:lnTo>
                  <a:lnTo>
                    <a:pt x="1913" y="1025"/>
                  </a:lnTo>
                  <a:lnTo>
                    <a:pt x="1912" y="1025"/>
                  </a:lnTo>
                  <a:lnTo>
                    <a:pt x="1904" y="1020"/>
                  </a:lnTo>
                  <a:lnTo>
                    <a:pt x="1896" y="1014"/>
                  </a:lnTo>
                  <a:lnTo>
                    <a:pt x="1888" y="1010"/>
                  </a:lnTo>
                  <a:lnTo>
                    <a:pt x="1881" y="1005"/>
                  </a:lnTo>
                  <a:lnTo>
                    <a:pt x="1863" y="1000"/>
                  </a:lnTo>
                  <a:lnTo>
                    <a:pt x="1847" y="995"/>
                  </a:lnTo>
                  <a:lnTo>
                    <a:pt x="1828" y="992"/>
                  </a:lnTo>
                  <a:lnTo>
                    <a:pt x="1794" y="989"/>
                  </a:lnTo>
                  <a:lnTo>
                    <a:pt x="1769" y="988"/>
                  </a:lnTo>
                  <a:lnTo>
                    <a:pt x="1754" y="986"/>
                  </a:lnTo>
                  <a:lnTo>
                    <a:pt x="1735" y="986"/>
                  </a:lnTo>
                  <a:lnTo>
                    <a:pt x="1688" y="985"/>
                  </a:lnTo>
                  <a:lnTo>
                    <a:pt x="1637" y="985"/>
                  </a:lnTo>
                  <a:lnTo>
                    <a:pt x="1617" y="985"/>
                  </a:lnTo>
                  <a:lnTo>
                    <a:pt x="1600" y="983"/>
                  </a:lnTo>
                  <a:lnTo>
                    <a:pt x="1581" y="982"/>
                  </a:lnTo>
                  <a:lnTo>
                    <a:pt x="1557" y="983"/>
                  </a:lnTo>
                  <a:lnTo>
                    <a:pt x="1535" y="983"/>
                  </a:lnTo>
                  <a:lnTo>
                    <a:pt x="1526" y="983"/>
                  </a:lnTo>
                  <a:lnTo>
                    <a:pt x="1521" y="982"/>
                  </a:lnTo>
                  <a:lnTo>
                    <a:pt x="1515" y="980"/>
                  </a:lnTo>
                  <a:lnTo>
                    <a:pt x="1512" y="977"/>
                  </a:lnTo>
                  <a:lnTo>
                    <a:pt x="1509" y="974"/>
                  </a:lnTo>
                  <a:lnTo>
                    <a:pt x="1507" y="969"/>
                  </a:lnTo>
                  <a:lnTo>
                    <a:pt x="1504" y="964"/>
                  </a:lnTo>
                  <a:lnTo>
                    <a:pt x="1495" y="952"/>
                  </a:lnTo>
                  <a:lnTo>
                    <a:pt x="1488" y="943"/>
                  </a:lnTo>
                  <a:lnTo>
                    <a:pt x="1481" y="932"/>
                  </a:lnTo>
                  <a:lnTo>
                    <a:pt x="1473" y="918"/>
                  </a:lnTo>
                  <a:lnTo>
                    <a:pt x="1469" y="901"/>
                  </a:lnTo>
                  <a:lnTo>
                    <a:pt x="1465" y="887"/>
                  </a:lnTo>
                  <a:lnTo>
                    <a:pt x="1460" y="877"/>
                  </a:lnTo>
                  <a:lnTo>
                    <a:pt x="1456" y="870"/>
                  </a:lnTo>
                  <a:lnTo>
                    <a:pt x="1450" y="862"/>
                  </a:lnTo>
                  <a:lnTo>
                    <a:pt x="1445" y="856"/>
                  </a:lnTo>
                  <a:lnTo>
                    <a:pt x="1439" y="852"/>
                  </a:lnTo>
                  <a:lnTo>
                    <a:pt x="1426" y="846"/>
                  </a:lnTo>
                  <a:lnTo>
                    <a:pt x="1414" y="842"/>
                  </a:lnTo>
                  <a:lnTo>
                    <a:pt x="1407" y="840"/>
                  </a:lnTo>
                  <a:lnTo>
                    <a:pt x="1401" y="837"/>
                  </a:lnTo>
                  <a:lnTo>
                    <a:pt x="1397" y="833"/>
                  </a:lnTo>
                  <a:lnTo>
                    <a:pt x="1392" y="827"/>
                  </a:lnTo>
                  <a:lnTo>
                    <a:pt x="1383" y="818"/>
                  </a:lnTo>
                  <a:lnTo>
                    <a:pt x="1376" y="814"/>
                  </a:lnTo>
                  <a:lnTo>
                    <a:pt x="1368" y="811"/>
                  </a:lnTo>
                  <a:lnTo>
                    <a:pt x="1364" y="809"/>
                  </a:lnTo>
                  <a:lnTo>
                    <a:pt x="1361" y="805"/>
                  </a:lnTo>
                  <a:lnTo>
                    <a:pt x="1351" y="794"/>
                  </a:lnTo>
                  <a:lnTo>
                    <a:pt x="1343" y="788"/>
                  </a:lnTo>
                  <a:lnTo>
                    <a:pt x="1336" y="784"/>
                  </a:lnTo>
                  <a:lnTo>
                    <a:pt x="1327" y="780"/>
                  </a:lnTo>
                  <a:lnTo>
                    <a:pt x="1315" y="778"/>
                  </a:lnTo>
                  <a:lnTo>
                    <a:pt x="1295" y="778"/>
                  </a:lnTo>
                  <a:lnTo>
                    <a:pt x="1268" y="775"/>
                  </a:lnTo>
                  <a:lnTo>
                    <a:pt x="1236" y="769"/>
                  </a:lnTo>
                  <a:lnTo>
                    <a:pt x="1205" y="763"/>
                  </a:lnTo>
                  <a:lnTo>
                    <a:pt x="1188" y="759"/>
                  </a:lnTo>
                  <a:lnTo>
                    <a:pt x="1175" y="753"/>
                  </a:lnTo>
                  <a:lnTo>
                    <a:pt x="1163" y="747"/>
                  </a:lnTo>
                  <a:lnTo>
                    <a:pt x="1159" y="743"/>
                  </a:lnTo>
                  <a:lnTo>
                    <a:pt x="1157" y="740"/>
                  </a:lnTo>
                  <a:lnTo>
                    <a:pt x="1154" y="735"/>
                  </a:lnTo>
                  <a:lnTo>
                    <a:pt x="1153" y="731"/>
                  </a:lnTo>
                  <a:lnTo>
                    <a:pt x="1153" y="725"/>
                  </a:lnTo>
                  <a:lnTo>
                    <a:pt x="1153" y="721"/>
                  </a:lnTo>
                  <a:lnTo>
                    <a:pt x="1157" y="713"/>
                  </a:lnTo>
                  <a:lnTo>
                    <a:pt x="1163" y="706"/>
                  </a:lnTo>
                  <a:lnTo>
                    <a:pt x="1169" y="697"/>
                  </a:lnTo>
                  <a:lnTo>
                    <a:pt x="1172" y="690"/>
                  </a:lnTo>
                  <a:lnTo>
                    <a:pt x="1172" y="682"/>
                  </a:lnTo>
                  <a:lnTo>
                    <a:pt x="1174" y="672"/>
                  </a:lnTo>
                  <a:lnTo>
                    <a:pt x="1175" y="661"/>
                  </a:lnTo>
                  <a:lnTo>
                    <a:pt x="1180" y="641"/>
                  </a:lnTo>
                  <a:lnTo>
                    <a:pt x="1181" y="630"/>
                  </a:lnTo>
                  <a:lnTo>
                    <a:pt x="1182" y="623"/>
                  </a:lnTo>
                  <a:lnTo>
                    <a:pt x="1181" y="616"/>
                  </a:lnTo>
                  <a:lnTo>
                    <a:pt x="1177" y="611"/>
                  </a:lnTo>
                  <a:lnTo>
                    <a:pt x="1166" y="601"/>
                  </a:lnTo>
                  <a:lnTo>
                    <a:pt x="1154" y="588"/>
                  </a:lnTo>
                  <a:lnTo>
                    <a:pt x="1144" y="573"/>
                  </a:lnTo>
                  <a:lnTo>
                    <a:pt x="1141" y="565"/>
                  </a:lnTo>
                  <a:lnTo>
                    <a:pt x="1140" y="558"/>
                  </a:lnTo>
                  <a:lnTo>
                    <a:pt x="1137" y="548"/>
                  </a:lnTo>
                  <a:lnTo>
                    <a:pt x="1129" y="539"/>
                  </a:lnTo>
                  <a:lnTo>
                    <a:pt x="1119" y="527"/>
                  </a:lnTo>
                  <a:lnTo>
                    <a:pt x="1106" y="518"/>
                  </a:lnTo>
                  <a:lnTo>
                    <a:pt x="1092" y="512"/>
                  </a:lnTo>
                  <a:lnTo>
                    <a:pt x="1085" y="509"/>
                  </a:lnTo>
                  <a:lnTo>
                    <a:pt x="1079" y="509"/>
                  </a:lnTo>
                  <a:lnTo>
                    <a:pt x="1066" y="506"/>
                  </a:lnTo>
                  <a:lnTo>
                    <a:pt x="1053" y="501"/>
                  </a:lnTo>
                  <a:lnTo>
                    <a:pt x="1039" y="493"/>
                  </a:lnTo>
                  <a:lnTo>
                    <a:pt x="1027" y="484"/>
                  </a:lnTo>
                  <a:lnTo>
                    <a:pt x="1016" y="474"/>
                  </a:lnTo>
                  <a:lnTo>
                    <a:pt x="1007" y="468"/>
                  </a:lnTo>
                  <a:lnTo>
                    <a:pt x="999" y="462"/>
                  </a:lnTo>
                  <a:lnTo>
                    <a:pt x="992" y="458"/>
                  </a:lnTo>
                  <a:lnTo>
                    <a:pt x="985" y="452"/>
                  </a:lnTo>
                  <a:lnTo>
                    <a:pt x="979" y="446"/>
                  </a:lnTo>
                  <a:lnTo>
                    <a:pt x="973" y="437"/>
                  </a:lnTo>
                  <a:lnTo>
                    <a:pt x="968" y="425"/>
                  </a:lnTo>
                  <a:lnTo>
                    <a:pt x="965" y="409"/>
                  </a:lnTo>
                  <a:lnTo>
                    <a:pt x="964" y="407"/>
                  </a:lnTo>
                  <a:lnTo>
                    <a:pt x="964" y="404"/>
                  </a:lnTo>
                  <a:lnTo>
                    <a:pt x="962" y="400"/>
                  </a:lnTo>
                  <a:lnTo>
                    <a:pt x="939" y="397"/>
                  </a:lnTo>
                  <a:lnTo>
                    <a:pt x="936" y="397"/>
                  </a:lnTo>
                  <a:lnTo>
                    <a:pt x="933" y="396"/>
                  </a:lnTo>
                  <a:lnTo>
                    <a:pt x="930" y="396"/>
                  </a:lnTo>
                  <a:lnTo>
                    <a:pt x="926" y="393"/>
                  </a:lnTo>
                  <a:lnTo>
                    <a:pt x="917" y="385"/>
                  </a:lnTo>
                  <a:lnTo>
                    <a:pt x="914" y="393"/>
                  </a:lnTo>
                  <a:lnTo>
                    <a:pt x="911" y="399"/>
                  </a:lnTo>
                  <a:lnTo>
                    <a:pt x="903" y="410"/>
                  </a:lnTo>
                  <a:lnTo>
                    <a:pt x="896" y="419"/>
                  </a:lnTo>
                  <a:lnTo>
                    <a:pt x="893" y="425"/>
                  </a:lnTo>
                  <a:lnTo>
                    <a:pt x="893" y="431"/>
                  </a:lnTo>
                  <a:lnTo>
                    <a:pt x="892" y="444"/>
                  </a:lnTo>
                  <a:lnTo>
                    <a:pt x="889" y="450"/>
                  </a:lnTo>
                  <a:lnTo>
                    <a:pt x="886" y="456"/>
                  </a:lnTo>
                  <a:lnTo>
                    <a:pt x="883" y="462"/>
                  </a:lnTo>
                  <a:lnTo>
                    <a:pt x="877" y="467"/>
                  </a:lnTo>
                  <a:lnTo>
                    <a:pt x="871" y="470"/>
                  </a:lnTo>
                  <a:lnTo>
                    <a:pt x="862" y="470"/>
                  </a:lnTo>
                  <a:lnTo>
                    <a:pt x="853" y="471"/>
                  </a:lnTo>
                  <a:lnTo>
                    <a:pt x="846" y="472"/>
                  </a:lnTo>
                  <a:lnTo>
                    <a:pt x="838" y="477"/>
                  </a:lnTo>
                  <a:lnTo>
                    <a:pt x="831" y="483"/>
                  </a:lnTo>
                  <a:lnTo>
                    <a:pt x="825" y="490"/>
                  </a:lnTo>
                  <a:lnTo>
                    <a:pt x="821" y="499"/>
                  </a:lnTo>
                  <a:lnTo>
                    <a:pt x="818" y="511"/>
                  </a:lnTo>
                  <a:lnTo>
                    <a:pt x="816" y="523"/>
                  </a:lnTo>
                  <a:lnTo>
                    <a:pt x="816" y="535"/>
                  </a:lnTo>
                  <a:lnTo>
                    <a:pt x="818" y="545"/>
                  </a:lnTo>
                  <a:lnTo>
                    <a:pt x="821" y="552"/>
                  </a:lnTo>
                  <a:lnTo>
                    <a:pt x="824" y="558"/>
                  </a:lnTo>
                  <a:lnTo>
                    <a:pt x="827" y="564"/>
                  </a:lnTo>
                  <a:lnTo>
                    <a:pt x="828" y="569"/>
                  </a:lnTo>
                  <a:lnTo>
                    <a:pt x="830" y="573"/>
                  </a:lnTo>
                  <a:lnTo>
                    <a:pt x="827" y="579"/>
                  </a:lnTo>
                  <a:lnTo>
                    <a:pt x="827" y="580"/>
                  </a:lnTo>
                  <a:lnTo>
                    <a:pt x="822" y="585"/>
                  </a:lnTo>
                  <a:lnTo>
                    <a:pt x="816" y="589"/>
                  </a:lnTo>
                  <a:lnTo>
                    <a:pt x="802" y="598"/>
                  </a:lnTo>
                  <a:lnTo>
                    <a:pt x="785" y="604"/>
                  </a:lnTo>
                  <a:lnTo>
                    <a:pt x="776" y="605"/>
                  </a:lnTo>
                  <a:lnTo>
                    <a:pt x="769" y="605"/>
                  </a:lnTo>
                  <a:lnTo>
                    <a:pt x="765" y="605"/>
                  </a:lnTo>
                  <a:lnTo>
                    <a:pt x="760" y="604"/>
                  </a:lnTo>
                  <a:lnTo>
                    <a:pt x="754" y="602"/>
                  </a:lnTo>
                  <a:lnTo>
                    <a:pt x="747" y="601"/>
                  </a:lnTo>
                  <a:lnTo>
                    <a:pt x="731" y="599"/>
                  </a:lnTo>
                  <a:lnTo>
                    <a:pt x="713" y="599"/>
                  </a:lnTo>
                  <a:lnTo>
                    <a:pt x="695" y="598"/>
                  </a:lnTo>
                  <a:lnTo>
                    <a:pt x="685" y="595"/>
                  </a:lnTo>
                  <a:lnTo>
                    <a:pt x="674" y="591"/>
                  </a:lnTo>
                  <a:lnTo>
                    <a:pt x="666" y="586"/>
                  </a:lnTo>
                  <a:lnTo>
                    <a:pt x="661" y="585"/>
                  </a:lnTo>
                  <a:lnTo>
                    <a:pt x="658" y="583"/>
                  </a:lnTo>
                  <a:lnTo>
                    <a:pt x="655" y="585"/>
                  </a:lnTo>
                  <a:lnTo>
                    <a:pt x="652" y="586"/>
                  </a:lnTo>
                  <a:lnTo>
                    <a:pt x="649" y="591"/>
                  </a:lnTo>
                  <a:lnTo>
                    <a:pt x="648" y="598"/>
                  </a:lnTo>
                  <a:lnTo>
                    <a:pt x="644" y="611"/>
                  </a:lnTo>
                  <a:lnTo>
                    <a:pt x="638" y="627"/>
                  </a:lnTo>
                  <a:lnTo>
                    <a:pt x="623" y="664"/>
                  </a:lnTo>
                  <a:lnTo>
                    <a:pt x="608" y="701"/>
                  </a:lnTo>
                  <a:lnTo>
                    <a:pt x="604" y="717"/>
                  </a:lnTo>
                  <a:lnTo>
                    <a:pt x="602" y="728"/>
                  </a:lnTo>
                  <a:lnTo>
                    <a:pt x="602" y="731"/>
                  </a:lnTo>
                  <a:lnTo>
                    <a:pt x="604" y="734"/>
                  </a:lnTo>
                  <a:lnTo>
                    <a:pt x="608" y="738"/>
                  </a:lnTo>
                  <a:lnTo>
                    <a:pt x="613" y="744"/>
                  </a:lnTo>
                  <a:lnTo>
                    <a:pt x="615" y="751"/>
                  </a:lnTo>
                  <a:lnTo>
                    <a:pt x="615" y="758"/>
                  </a:lnTo>
                  <a:lnTo>
                    <a:pt x="615" y="760"/>
                  </a:lnTo>
                  <a:lnTo>
                    <a:pt x="614" y="763"/>
                  </a:lnTo>
                  <a:lnTo>
                    <a:pt x="611" y="766"/>
                  </a:lnTo>
                  <a:lnTo>
                    <a:pt x="607" y="766"/>
                  </a:lnTo>
                  <a:lnTo>
                    <a:pt x="604" y="766"/>
                  </a:lnTo>
                  <a:lnTo>
                    <a:pt x="602" y="766"/>
                  </a:lnTo>
                  <a:lnTo>
                    <a:pt x="587" y="766"/>
                  </a:lnTo>
                  <a:lnTo>
                    <a:pt x="574" y="765"/>
                  </a:lnTo>
                  <a:lnTo>
                    <a:pt x="562" y="760"/>
                  </a:lnTo>
                  <a:lnTo>
                    <a:pt x="558" y="758"/>
                  </a:lnTo>
                  <a:lnTo>
                    <a:pt x="553" y="754"/>
                  </a:lnTo>
                  <a:lnTo>
                    <a:pt x="550" y="751"/>
                  </a:lnTo>
                  <a:lnTo>
                    <a:pt x="546" y="751"/>
                  </a:lnTo>
                  <a:lnTo>
                    <a:pt x="540" y="751"/>
                  </a:lnTo>
                  <a:lnTo>
                    <a:pt x="534" y="754"/>
                  </a:lnTo>
                  <a:lnTo>
                    <a:pt x="519" y="759"/>
                  </a:lnTo>
                  <a:lnTo>
                    <a:pt x="503" y="765"/>
                  </a:lnTo>
                  <a:lnTo>
                    <a:pt x="496" y="766"/>
                  </a:lnTo>
                  <a:lnTo>
                    <a:pt x="488" y="768"/>
                  </a:lnTo>
                  <a:lnTo>
                    <a:pt x="487" y="766"/>
                  </a:lnTo>
                  <a:lnTo>
                    <a:pt x="481" y="768"/>
                  </a:lnTo>
                  <a:lnTo>
                    <a:pt x="474" y="771"/>
                  </a:lnTo>
                  <a:lnTo>
                    <a:pt x="456" y="778"/>
                  </a:lnTo>
                  <a:lnTo>
                    <a:pt x="450" y="782"/>
                  </a:lnTo>
                  <a:lnTo>
                    <a:pt x="444" y="787"/>
                  </a:lnTo>
                  <a:lnTo>
                    <a:pt x="444" y="790"/>
                  </a:lnTo>
                  <a:lnTo>
                    <a:pt x="444" y="791"/>
                  </a:lnTo>
                  <a:lnTo>
                    <a:pt x="444" y="793"/>
                  </a:lnTo>
                  <a:lnTo>
                    <a:pt x="447" y="794"/>
                  </a:lnTo>
                  <a:lnTo>
                    <a:pt x="451" y="799"/>
                  </a:lnTo>
                  <a:lnTo>
                    <a:pt x="456" y="805"/>
                  </a:lnTo>
                  <a:lnTo>
                    <a:pt x="459" y="814"/>
                  </a:lnTo>
                  <a:lnTo>
                    <a:pt x="460" y="822"/>
                  </a:lnTo>
                  <a:lnTo>
                    <a:pt x="462" y="840"/>
                  </a:lnTo>
                  <a:lnTo>
                    <a:pt x="462" y="856"/>
                  </a:lnTo>
                  <a:lnTo>
                    <a:pt x="463" y="862"/>
                  </a:lnTo>
                  <a:lnTo>
                    <a:pt x="468" y="873"/>
                  </a:lnTo>
                  <a:lnTo>
                    <a:pt x="478" y="893"/>
                  </a:lnTo>
                  <a:lnTo>
                    <a:pt x="488" y="915"/>
                  </a:lnTo>
                  <a:lnTo>
                    <a:pt x="491" y="926"/>
                  </a:lnTo>
                  <a:lnTo>
                    <a:pt x="491" y="933"/>
                  </a:lnTo>
                  <a:lnTo>
                    <a:pt x="490" y="933"/>
                  </a:lnTo>
                  <a:lnTo>
                    <a:pt x="487" y="939"/>
                  </a:lnTo>
                  <a:lnTo>
                    <a:pt x="483" y="947"/>
                  </a:lnTo>
                  <a:lnTo>
                    <a:pt x="469" y="958"/>
                  </a:lnTo>
                  <a:lnTo>
                    <a:pt x="463" y="966"/>
                  </a:lnTo>
                  <a:lnTo>
                    <a:pt x="458" y="973"/>
                  </a:lnTo>
                  <a:lnTo>
                    <a:pt x="455" y="979"/>
                  </a:lnTo>
                  <a:lnTo>
                    <a:pt x="453" y="986"/>
                  </a:lnTo>
                  <a:lnTo>
                    <a:pt x="453" y="988"/>
                  </a:lnTo>
                  <a:lnTo>
                    <a:pt x="453" y="989"/>
                  </a:lnTo>
                  <a:lnTo>
                    <a:pt x="455" y="1014"/>
                  </a:lnTo>
                  <a:lnTo>
                    <a:pt x="455" y="1023"/>
                  </a:lnTo>
                  <a:lnTo>
                    <a:pt x="451" y="1028"/>
                  </a:lnTo>
                  <a:lnTo>
                    <a:pt x="450" y="1031"/>
                  </a:lnTo>
                  <a:lnTo>
                    <a:pt x="449" y="1031"/>
                  </a:lnTo>
                  <a:lnTo>
                    <a:pt x="422" y="1042"/>
                  </a:lnTo>
                  <a:lnTo>
                    <a:pt x="403" y="1051"/>
                  </a:lnTo>
                  <a:lnTo>
                    <a:pt x="385" y="1062"/>
                  </a:lnTo>
                  <a:lnTo>
                    <a:pt x="378" y="1068"/>
                  </a:lnTo>
                  <a:lnTo>
                    <a:pt x="367" y="1070"/>
                  </a:lnTo>
                  <a:lnTo>
                    <a:pt x="357" y="1075"/>
                  </a:lnTo>
                  <a:lnTo>
                    <a:pt x="347" y="1079"/>
                  </a:lnTo>
                  <a:lnTo>
                    <a:pt x="338" y="1085"/>
                  </a:lnTo>
                  <a:lnTo>
                    <a:pt x="333" y="1088"/>
                  </a:lnTo>
                  <a:lnTo>
                    <a:pt x="330" y="1093"/>
                  </a:lnTo>
                  <a:lnTo>
                    <a:pt x="329" y="1096"/>
                  </a:lnTo>
                  <a:lnTo>
                    <a:pt x="325" y="1104"/>
                  </a:lnTo>
                  <a:lnTo>
                    <a:pt x="317" y="1112"/>
                  </a:lnTo>
                  <a:lnTo>
                    <a:pt x="311" y="1118"/>
                  </a:lnTo>
                  <a:lnTo>
                    <a:pt x="304" y="1122"/>
                  </a:lnTo>
                  <a:lnTo>
                    <a:pt x="295" y="1124"/>
                  </a:lnTo>
                  <a:lnTo>
                    <a:pt x="283" y="1125"/>
                  </a:lnTo>
                  <a:lnTo>
                    <a:pt x="274" y="1125"/>
                  </a:lnTo>
                  <a:lnTo>
                    <a:pt x="261" y="1124"/>
                  </a:lnTo>
                  <a:lnTo>
                    <a:pt x="249" y="1122"/>
                  </a:lnTo>
                  <a:lnTo>
                    <a:pt x="239" y="1124"/>
                  </a:lnTo>
                  <a:lnTo>
                    <a:pt x="230" y="1127"/>
                  </a:lnTo>
                  <a:lnTo>
                    <a:pt x="221" y="1132"/>
                  </a:lnTo>
                  <a:lnTo>
                    <a:pt x="211" y="1143"/>
                  </a:lnTo>
                  <a:lnTo>
                    <a:pt x="202" y="1152"/>
                  </a:lnTo>
                  <a:lnTo>
                    <a:pt x="196" y="1158"/>
                  </a:lnTo>
                  <a:lnTo>
                    <a:pt x="190" y="1162"/>
                  </a:lnTo>
                  <a:lnTo>
                    <a:pt x="186" y="1163"/>
                  </a:lnTo>
                  <a:lnTo>
                    <a:pt x="177" y="1166"/>
                  </a:lnTo>
                  <a:lnTo>
                    <a:pt x="168" y="1171"/>
                  </a:lnTo>
                  <a:lnTo>
                    <a:pt x="164" y="1174"/>
                  </a:lnTo>
                  <a:lnTo>
                    <a:pt x="158" y="1175"/>
                  </a:lnTo>
                  <a:lnTo>
                    <a:pt x="153" y="1175"/>
                  </a:lnTo>
                  <a:lnTo>
                    <a:pt x="149" y="1172"/>
                  </a:lnTo>
                  <a:lnTo>
                    <a:pt x="140" y="1168"/>
                  </a:lnTo>
                  <a:lnTo>
                    <a:pt x="133" y="1162"/>
                  </a:lnTo>
                  <a:lnTo>
                    <a:pt x="125" y="1158"/>
                  </a:lnTo>
                  <a:lnTo>
                    <a:pt x="121" y="1156"/>
                  </a:lnTo>
                  <a:lnTo>
                    <a:pt x="116" y="1158"/>
                  </a:lnTo>
                  <a:lnTo>
                    <a:pt x="110" y="1159"/>
                  </a:lnTo>
                  <a:lnTo>
                    <a:pt x="102" y="1163"/>
                  </a:lnTo>
                  <a:lnTo>
                    <a:pt x="91" y="1169"/>
                  </a:lnTo>
                  <a:lnTo>
                    <a:pt x="87" y="1171"/>
                  </a:lnTo>
                  <a:lnTo>
                    <a:pt x="82" y="1171"/>
                  </a:lnTo>
                  <a:lnTo>
                    <a:pt x="76" y="1174"/>
                  </a:lnTo>
                  <a:lnTo>
                    <a:pt x="69" y="1177"/>
                  </a:lnTo>
                  <a:lnTo>
                    <a:pt x="56" y="1189"/>
                  </a:lnTo>
                  <a:lnTo>
                    <a:pt x="50" y="1193"/>
                  </a:lnTo>
                  <a:lnTo>
                    <a:pt x="44" y="1196"/>
                  </a:lnTo>
                  <a:lnTo>
                    <a:pt x="32" y="1199"/>
                  </a:lnTo>
                  <a:lnTo>
                    <a:pt x="22" y="1200"/>
                  </a:lnTo>
                  <a:lnTo>
                    <a:pt x="17" y="1202"/>
                  </a:lnTo>
                  <a:lnTo>
                    <a:pt x="15" y="1205"/>
                  </a:lnTo>
                  <a:lnTo>
                    <a:pt x="13" y="1209"/>
                  </a:lnTo>
                  <a:lnTo>
                    <a:pt x="12" y="1215"/>
                  </a:lnTo>
                  <a:lnTo>
                    <a:pt x="12" y="1224"/>
                  </a:lnTo>
                  <a:lnTo>
                    <a:pt x="10" y="1233"/>
                  </a:lnTo>
                  <a:lnTo>
                    <a:pt x="6" y="1242"/>
                  </a:lnTo>
                  <a:lnTo>
                    <a:pt x="0" y="1251"/>
                  </a:lnTo>
                  <a:lnTo>
                    <a:pt x="1" y="1251"/>
                  </a:lnTo>
                  <a:lnTo>
                    <a:pt x="12" y="1311"/>
                  </a:lnTo>
                  <a:lnTo>
                    <a:pt x="29" y="1318"/>
                  </a:lnTo>
                  <a:lnTo>
                    <a:pt x="46" y="1326"/>
                  </a:lnTo>
                  <a:lnTo>
                    <a:pt x="62" y="1335"/>
                  </a:lnTo>
                  <a:lnTo>
                    <a:pt x="69" y="1339"/>
                  </a:lnTo>
                  <a:lnTo>
                    <a:pt x="75" y="1345"/>
                  </a:lnTo>
                  <a:lnTo>
                    <a:pt x="80" y="1351"/>
                  </a:lnTo>
                  <a:lnTo>
                    <a:pt x="81" y="1355"/>
                  </a:lnTo>
                  <a:lnTo>
                    <a:pt x="84" y="1372"/>
                  </a:lnTo>
                  <a:lnTo>
                    <a:pt x="96" y="1450"/>
                  </a:lnTo>
                  <a:lnTo>
                    <a:pt x="94" y="1451"/>
                  </a:lnTo>
                  <a:lnTo>
                    <a:pt x="93" y="1451"/>
                  </a:lnTo>
                  <a:lnTo>
                    <a:pt x="115" y="1468"/>
                  </a:lnTo>
                  <a:lnTo>
                    <a:pt x="137" y="1482"/>
                  </a:lnTo>
                  <a:lnTo>
                    <a:pt x="152" y="1494"/>
                  </a:lnTo>
                  <a:lnTo>
                    <a:pt x="156" y="1500"/>
                  </a:lnTo>
                  <a:lnTo>
                    <a:pt x="158" y="1503"/>
                  </a:lnTo>
                  <a:lnTo>
                    <a:pt x="158" y="1511"/>
                  </a:lnTo>
                  <a:lnTo>
                    <a:pt x="161" y="1521"/>
                  </a:lnTo>
                  <a:lnTo>
                    <a:pt x="167" y="1533"/>
                  </a:lnTo>
                  <a:lnTo>
                    <a:pt x="171" y="1539"/>
                  </a:lnTo>
                  <a:lnTo>
                    <a:pt x="177" y="1544"/>
                  </a:lnTo>
                  <a:lnTo>
                    <a:pt x="184" y="1550"/>
                  </a:lnTo>
                  <a:lnTo>
                    <a:pt x="193" y="1556"/>
                  </a:lnTo>
                  <a:lnTo>
                    <a:pt x="220" y="1570"/>
                  </a:lnTo>
                  <a:lnTo>
                    <a:pt x="242" y="1581"/>
                  </a:lnTo>
                  <a:lnTo>
                    <a:pt x="248" y="1586"/>
                  </a:lnTo>
                  <a:lnTo>
                    <a:pt x="251" y="1578"/>
                  </a:lnTo>
                  <a:lnTo>
                    <a:pt x="258" y="1578"/>
                  </a:lnTo>
                  <a:lnTo>
                    <a:pt x="279" y="1575"/>
                  </a:lnTo>
                  <a:lnTo>
                    <a:pt x="285" y="1580"/>
                  </a:lnTo>
                  <a:lnTo>
                    <a:pt x="295" y="1590"/>
                  </a:lnTo>
                  <a:lnTo>
                    <a:pt x="298" y="1581"/>
                  </a:lnTo>
                  <a:lnTo>
                    <a:pt x="304" y="1575"/>
                  </a:lnTo>
                  <a:lnTo>
                    <a:pt x="311" y="1570"/>
                  </a:lnTo>
                  <a:lnTo>
                    <a:pt x="319" y="1564"/>
                  </a:lnTo>
                  <a:lnTo>
                    <a:pt x="327" y="1558"/>
                  </a:lnTo>
                  <a:lnTo>
                    <a:pt x="339" y="1552"/>
                  </a:lnTo>
                  <a:lnTo>
                    <a:pt x="351" y="1547"/>
                  </a:lnTo>
                  <a:lnTo>
                    <a:pt x="363" y="1544"/>
                  </a:lnTo>
                  <a:lnTo>
                    <a:pt x="372" y="1543"/>
                  </a:lnTo>
                  <a:lnTo>
                    <a:pt x="375" y="1543"/>
                  </a:lnTo>
                  <a:lnTo>
                    <a:pt x="385" y="1546"/>
                  </a:lnTo>
                  <a:lnTo>
                    <a:pt x="398" y="1552"/>
                  </a:lnTo>
                  <a:lnTo>
                    <a:pt x="412" y="1561"/>
                  </a:lnTo>
                  <a:lnTo>
                    <a:pt x="426" y="1570"/>
                  </a:lnTo>
                  <a:lnTo>
                    <a:pt x="438" y="1580"/>
                  </a:lnTo>
                  <a:lnTo>
                    <a:pt x="449" y="1592"/>
                  </a:lnTo>
                  <a:lnTo>
                    <a:pt x="455" y="1601"/>
                  </a:lnTo>
                  <a:lnTo>
                    <a:pt x="456" y="1605"/>
                  </a:lnTo>
                  <a:lnTo>
                    <a:pt x="456" y="1609"/>
                  </a:lnTo>
                  <a:lnTo>
                    <a:pt x="456" y="1611"/>
                  </a:lnTo>
                  <a:lnTo>
                    <a:pt x="453" y="1618"/>
                  </a:lnTo>
                  <a:lnTo>
                    <a:pt x="440" y="1639"/>
                  </a:lnTo>
                  <a:lnTo>
                    <a:pt x="422" y="1664"/>
                  </a:lnTo>
                  <a:lnTo>
                    <a:pt x="412" y="1674"/>
                  </a:lnTo>
                  <a:lnTo>
                    <a:pt x="403" y="1685"/>
                  </a:lnTo>
                  <a:lnTo>
                    <a:pt x="394" y="1692"/>
                  </a:lnTo>
                  <a:lnTo>
                    <a:pt x="385" y="1695"/>
                  </a:lnTo>
                  <a:lnTo>
                    <a:pt x="376" y="1696"/>
                  </a:lnTo>
                  <a:lnTo>
                    <a:pt x="369" y="1698"/>
                  </a:lnTo>
                  <a:lnTo>
                    <a:pt x="356" y="1698"/>
                  </a:lnTo>
                  <a:lnTo>
                    <a:pt x="353" y="1713"/>
                  </a:lnTo>
                  <a:lnTo>
                    <a:pt x="351" y="1723"/>
                  </a:lnTo>
                  <a:lnTo>
                    <a:pt x="353" y="1730"/>
                  </a:lnTo>
                  <a:lnTo>
                    <a:pt x="357" y="1739"/>
                  </a:lnTo>
                  <a:lnTo>
                    <a:pt x="372" y="1759"/>
                  </a:lnTo>
                  <a:lnTo>
                    <a:pt x="378" y="1767"/>
                  </a:lnTo>
                  <a:lnTo>
                    <a:pt x="390" y="1785"/>
                  </a:lnTo>
                  <a:lnTo>
                    <a:pt x="392" y="1791"/>
                  </a:lnTo>
                  <a:lnTo>
                    <a:pt x="394" y="1797"/>
                  </a:lnTo>
                  <a:lnTo>
                    <a:pt x="392" y="1803"/>
                  </a:lnTo>
                  <a:lnTo>
                    <a:pt x="390" y="1807"/>
                  </a:lnTo>
                  <a:lnTo>
                    <a:pt x="385" y="1812"/>
                  </a:lnTo>
                  <a:lnTo>
                    <a:pt x="379" y="1815"/>
                  </a:lnTo>
                  <a:lnTo>
                    <a:pt x="373" y="1816"/>
                  </a:lnTo>
                  <a:lnTo>
                    <a:pt x="367" y="1816"/>
                  </a:lnTo>
                  <a:lnTo>
                    <a:pt x="357" y="1815"/>
                  </a:lnTo>
                  <a:lnTo>
                    <a:pt x="353" y="1813"/>
                  </a:lnTo>
                  <a:lnTo>
                    <a:pt x="348" y="1810"/>
                  </a:lnTo>
                  <a:lnTo>
                    <a:pt x="344" y="1806"/>
                  </a:lnTo>
                  <a:lnTo>
                    <a:pt x="338" y="1806"/>
                  </a:lnTo>
                  <a:lnTo>
                    <a:pt x="335" y="1806"/>
                  </a:lnTo>
                  <a:lnTo>
                    <a:pt x="330" y="1809"/>
                  </a:lnTo>
                  <a:lnTo>
                    <a:pt x="329" y="1813"/>
                  </a:lnTo>
                  <a:lnTo>
                    <a:pt x="327" y="1819"/>
                  </a:lnTo>
                  <a:lnTo>
                    <a:pt x="326" y="1825"/>
                  </a:lnTo>
                  <a:lnTo>
                    <a:pt x="327" y="1829"/>
                  </a:lnTo>
                  <a:lnTo>
                    <a:pt x="329" y="1835"/>
                  </a:lnTo>
                  <a:lnTo>
                    <a:pt x="332" y="1840"/>
                  </a:lnTo>
                  <a:lnTo>
                    <a:pt x="335" y="1844"/>
                  </a:lnTo>
                  <a:lnTo>
                    <a:pt x="336" y="1850"/>
                  </a:lnTo>
                  <a:lnTo>
                    <a:pt x="339" y="1862"/>
                  </a:lnTo>
                  <a:lnTo>
                    <a:pt x="341" y="1874"/>
                  </a:lnTo>
                  <a:lnTo>
                    <a:pt x="344" y="1884"/>
                  </a:lnTo>
                  <a:lnTo>
                    <a:pt x="347" y="1889"/>
                  </a:lnTo>
                  <a:lnTo>
                    <a:pt x="350" y="1893"/>
                  </a:lnTo>
                  <a:lnTo>
                    <a:pt x="353" y="1894"/>
                  </a:lnTo>
                  <a:lnTo>
                    <a:pt x="357" y="1896"/>
                  </a:lnTo>
                  <a:lnTo>
                    <a:pt x="364" y="1899"/>
                  </a:lnTo>
                  <a:lnTo>
                    <a:pt x="370" y="1903"/>
                  </a:lnTo>
                  <a:lnTo>
                    <a:pt x="385" y="1918"/>
                  </a:lnTo>
                  <a:lnTo>
                    <a:pt x="392" y="1926"/>
                  </a:lnTo>
                  <a:lnTo>
                    <a:pt x="400" y="1931"/>
                  </a:lnTo>
                  <a:lnTo>
                    <a:pt x="407" y="1936"/>
                  </a:lnTo>
                  <a:lnTo>
                    <a:pt x="415" y="1937"/>
                  </a:lnTo>
                  <a:lnTo>
                    <a:pt x="421" y="1939"/>
                  </a:lnTo>
                  <a:lnTo>
                    <a:pt x="425" y="1940"/>
                  </a:lnTo>
                  <a:lnTo>
                    <a:pt x="434" y="1946"/>
                  </a:lnTo>
                  <a:lnTo>
                    <a:pt x="444" y="1955"/>
                  </a:lnTo>
                  <a:lnTo>
                    <a:pt x="450" y="1964"/>
                  </a:lnTo>
                  <a:lnTo>
                    <a:pt x="458" y="1974"/>
                  </a:lnTo>
                  <a:lnTo>
                    <a:pt x="472" y="1984"/>
                  </a:lnTo>
                  <a:lnTo>
                    <a:pt x="483" y="1995"/>
                  </a:lnTo>
                  <a:lnTo>
                    <a:pt x="487" y="2001"/>
                  </a:lnTo>
                  <a:lnTo>
                    <a:pt x="487" y="2005"/>
                  </a:lnTo>
                  <a:lnTo>
                    <a:pt x="487" y="2010"/>
                  </a:lnTo>
                  <a:lnTo>
                    <a:pt x="503" y="2007"/>
                  </a:lnTo>
                  <a:lnTo>
                    <a:pt x="516" y="2005"/>
                  </a:lnTo>
                  <a:lnTo>
                    <a:pt x="525" y="2002"/>
                  </a:lnTo>
                  <a:lnTo>
                    <a:pt x="528" y="1999"/>
                  </a:lnTo>
                  <a:lnTo>
                    <a:pt x="530" y="1995"/>
                  </a:lnTo>
                  <a:lnTo>
                    <a:pt x="530" y="1993"/>
                  </a:lnTo>
                  <a:lnTo>
                    <a:pt x="533" y="1992"/>
                  </a:lnTo>
                  <a:lnTo>
                    <a:pt x="536" y="1990"/>
                  </a:lnTo>
                  <a:lnTo>
                    <a:pt x="545" y="1989"/>
                  </a:lnTo>
                  <a:lnTo>
                    <a:pt x="555" y="1989"/>
                  </a:lnTo>
                  <a:lnTo>
                    <a:pt x="565" y="1993"/>
                  </a:lnTo>
                  <a:lnTo>
                    <a:pt x="576" y="1998"/>
                  </a:lnTo>
                  <a:lnTo>
                    <a:pt x="586" y="2007"/>
                  </a:lnTo>
                  <a:lnTo>
                    <a:pt x="596" y="2016"/>
                  </a:lnTo>
                  <a:lnTo>
                    <a:pt x="613" y="2029"/>
                  </a:lnTo>
                  <a:lnTo>
                    <a:pt x="654" y="2057"/>
                  </a:lnTo>
                  <a:lnTo>
                    <a:pt x="697" y="2086"/>
                  </a:lnTo>
                  <a:lnTo>
                    <a:pt x="729" y="2111"/>
                  </a:lnTo>
                  <a:lnTo>
                    <a:pt x="748" y="2125"/>
                  </a:lnTo>
                  <a:lnTo>
                    <a:pt x="772" y="2137"/>
                  </a:lnTo>
                  <a:lnTo>
                    <a:pt x="797" y="2148"/>
                  </a:lnTo>
                  <a:lnTo>
                    <a:pt x="821" y="2157"/>
                  </a:lnTo>
                  <a:lnTo>
                    <a:pt x="822" y="2157"/>
                  </a:lnTo>
                  <a:lnTo>
                    <a:pt x="846" y="2163"/>
                  </a:lnTo>
                  <a:lnTo>
                    <a:pt x="855" y="2166"/>
                  </a:lnTo>
                  <a:lnTo>
                    <a:pt x="864" y="2166"/>
                  </a:lnTo>
                  <a:lnTo>
                    <a:pt x="865" y="2166"/>
                  </a:lnTo>
                  <a:lnTo>
                    <a:pt x="869" y="2166"/>
                  </a:lnTo>
                  <a:lnTo>
                    <a:pt x="878" y="2166"/>
                  </a:lnTo>
                  <a:lnTo>
                    <a:pt x="887" y="2169"/>
                  </a:lnTo>
                  <a:lnTo>
                    <a:pt x="906" y="2175"/>
                  </a:lnTo>
                  <a:lnTo>
                    <a:pt x="928" y="2181"/>
                  </a:lnTo>
                  <a:lnTo>
                    <a:pt x="940" y="2182"/>
                  </a:lnTo>
                  <a:lnTo>
                    <a:pt x="954" y="2184"/>
                  </a:lnTo>
                  <a:lnTo>
                    <a:pt x="958" y="2184"/>
                  </a:lnTo>
                  <a:lnTo>
                    <a:pt x="964" y="2184"/>
                  </a:lnTo>
                  <a:lnTo>
                    <a:pt x="974" y="2184"/>
                  </a:lnTo>
                  <a:lnTo>
                    <a:pt x="979" y="2181"/>
                  </a:lnTo>
                  <a:lnTo>
                    <a:pt x="983" y="2178"/>
                  </a:lnTo>
                  <a:lnTo>
                    <a:pt x="989" y="2175"/>
                  </a:lnTo>
                  <a:lnTo>
                    <a:pt x="993" y="2171"/>
                  </a:lnTo>
                  <a:lnTo>
                    <a:pt x="996" y="2166"/>
                  </a:lnTo>
                  <a:lnTo>
                    <a:pt x="1001" y="2163"/>
                  </a:lnTo>
                  <a:lnTo>
                    <a:pt x="1004" y="2162"/>
                  </a:lnTo>
                  <a:lnTo>
                    <a:pt x="1008" y="2162"/>
                  </a:lnTo>
                  <a:lnTo>
                    <a:pt x="1011" y="2165"/>
                  </a:lnTo>
                  <a:lnTo>
                    <a:pt x="1014" y="2169"/>
                  </a:lnTo>
                  <a:lnTo>
                    <a:pt x="1017" y="2175"/>
                  </a:lnTo>
                  <a:lnTo>
                    <a:pt x="1019" y="2182"/>
                  </a:lnTo>
                  <a:lnTo>
                    <a:pt x="1020" y="2190"/>
                  </a:lnTo>
                  <a:lnTo>
                    <a:pt x="1020" y="2196"/>
                  </a:lnTo>
                  <a:lnTo>
                    <a:pt x="1020" y="2203"/>
                  </a:lnTo>
                  <a:lnTo>
                    <a:pt x="1019" y="2210"/>
                  </a:lnTo>
                  <a:lnTo>
                    <a:pt x="1019" y="2218"/>
                  </a:lnTo>
                  <a:lnTo>
                    <a:pt x="1020" y="2227"/>
                  </a:lnTo>
                  <a:lnTo>
                    <a:pt x="1023" y="2233"/>
                  </a:lnTo>
                  <a:lnTo>
                    <a:pt x="1029" y="2225"/>
                  </a:lnTo>
                  <a:lnTo>
                    <a:pt x="1036" y="2212"/>
                  </a:lnTo>
                  <a:lnTo>
                    <a:pt x="1039" y="2203"/>
                  </a:lnTo>
                  <a:lnTo>
                    <a:pt x="1044" y="2193"/>
                  </a:lnTo>
                  <a:lnTo>
                    <a:pt x="1049" y="2185"/>
                  </a:lnTo>
                  <a:lnTo>
                    <a:pt x="1056" y="2179"/>
                  </a:lnTo>
                  <a:lnTo>
                    <a:pt x="1061" y="2175"/>
                  </a:lnTo>
                  <a:lnTo>
                    <a:pt x="1069" y="2171"/>
                  </a:lnTo>
                  <a:lnTo>
                    <a:pt x="1076" y="2168"/>
                  </a:lnTo>
                  <a:lnTo>
                    <a:pt x="1083" y="2163"/>
                  </a:lnTo>
                  <a:lnTo>
                    <a:pt x="1090" y="2160"/>
                  </a:lnTo>
                  <a:lnTo>
                    <a:pt x="1097" y="2156"/>
                  </a:lnTo>
                  <a:lnTo>
                    <a:pt x="1106" y="2154"/>
                  </a:lnTo>
                  <a:lnTo>
                    <a:pt x="1116" y="2156"/>
                  </a:lnTo>
                  <a:lnTo>
                    <a:pt x="1128" y="2160"/>
                  </a:lnTo>
                  <a:lnTo>
                    <a:pt x="1147" y="2169"/>
                  </a:lnTo>
                  <a:lnTo>
                    <a:pt x="1153" y="2172"/>
                  </a:lnTo>
                  <a:lnTo>
                    <a:pt x="1159" y="2173"/>
                  </a:lnTo>
                  <a:lnTo>
                    <a:pt x="1165" y="2173"/>
                  </a:lnTo>
                  <a:lnTo>
                    <a:pt x="1175" y="2172"/>
                  </a:lnTo>
                  <a:lnTo>
                    <a:pt x="1188" y="2171"/>
                  </a:lnTo>
                  <a:lnTo>
                    <a:pt x="1196" y="2172"/>
                  </a:lnTo>
                  <a:lnTo>
                    <a:pt x="1205" y="2175"/>
                  </a:lnTo>
                  <a:lnTo>
                    <a:pt x="1216" y="2181"/>
                  </a:lnTo>
                  <a:lnTo>
                    <a:pt x="1228" y="2191"/>
                  </a:lnTo>
                  <a:lnTo>
                    <a:pt x="1246" y="2184"/>
                  </a:lnTo>
                  <a:lnTo>
                    <a:pt x="1253" y="2182"/>
                  </a:lnTo>
                  <a:lnTo>
                    <a:pt x="1258" y="2181"/>
                  </a:lnTo>
                  <a:lnTo>
                    <a:pt x="1264" y="2176"/>
                  </a:lnTo>
                  <a:lnTo>
                    <a:pt x="1277" y="2162"/>
                  </a:lnTo>
                  <a:lnTo>
                    <a:pt x="1287" y="2153"/>
                  </a:lnTo>
                  <a:lnTo>
                    <a:pt x="1290" y="2148"/>
                  </a:lnTo>
                  <a:lnTo>
                    <a:pt x="1296" y="2139"/>
                  </a:lnTo>
                  <a:lnTo>
                    <a:pt x="1299" y="2132"/>
                  </a:lnTo>
                  <a:lnTo>
                    <a:pt x="1303" y="2126"/>
                  </a:lnTo>
                  <a:lnTo>
                    <a:pt x="1308" y="2125"/>
                  </a:lnTo>
                  <a:lnTo>
                    <a:pt x="1311" y="2125"/>
                  </a:lnTo>
                  <a:lnTo>
                    <a:pt x="1314" y="2125"/>
                  </a:lnTo>
                  <a:lnTo>
                    <a:pt x="1317" y="2125"/>
                  </a:lnTo>
                  <a:lnTo>
                    <a:pt x="1321" y="2123"/>
                  </a:lnTo>
                  <a:lnTo>
                    <a:pt x="1326" y="2122"/>
                  </a:lnTo>
                  <a:lnTo>
                    <a:pt x="1335" y="2116"/>
                  </a:lnTo>
                  <a:lnTo>
                    <a:pt x="1345" y="2107"/>
                  </a:lnTo>
                  <a:lnTo>
                    <a:pt x="1358" y="2097"/>
                  </a:lnTo>
                  <a:lnTo>
                    <a:pt x="1376" y="2085"/>
                  </a:lnTo>
                  <a:lnTo>
                    <a:pt x="1388" y="2081"/>
                  </a:lnTo>
                  <a:lnTo>
                    <a:pt x="1400" y="2079"/>
                  </a:lnTo>
                  <a:lnTo>
                    <a:pt x="1402" y="2079"/>
                  </a:lnTo>
                  <a:lnTo>
                    <a:pt x="1416" y="2081"/>
                  </a:lnTo>
                  <a:lnTo>
                    <a:pt x="1428" y="2082"/>
                  </a:lnTo>
                  <a:lnTo>
                    <a:pt x="1438" y="2085"/>
                  </a:lnTo>
                  <a:lnTo>
                    <a:pt x="1448" y="2086"/>
                  </a:lnTo>
                  <a:lnTo>
                    <a:pt x="1454" y="2085"/>
                  </a:lnTo>
                  <a:lnTo>
                    <a:pt x="1459" y="2082"/>
                  </a:lnTo>
                  <a:lnTo>
                    <a:pt x="1467" y="2078"/>
                  </a:lnTo>
                  <a:lnTo>
                    <a:pt x="1475" y="2073"/>
                  </a:lnTo>
                  <a:lnTo>
                    <a:pt x="1481" y="2070"/>
                  </a:lnTo>
                  <a:lnTo>
                    <a:pt x="1488" y="2069"/>
                  </a:lnTo>
                  <a:lnTo>
                    <a:pt x="1491" y="2070"/>
                  </a:lnTo>
                  <a:lnTo>
                    <a:pt x="1492" y="2072"/>
                  </a:lnTo>
                  <a:lnTo>
                    <a:pt x="1495" y="2073"/>
                  </a:lnTo>
                  <a:lnTo>
                    <a:pt x="1495" y="2078"/>
                  </a:lnTo>
                  <a:lnTo>
                    <a:pt x="1497" y="2082"/>
                  </a:lnTo>
                  <a:lnTo>
                    <a:pt x="1498" y="2088"/>
                  </a:lnTo>
                  <a:lnTo>
                    <a:pt x="1507" y="2100"/>
                  </a:lnTo>
                  <a:lnTo>
                    <a:pt x="1516" y="2111"/>
                  </a:lnTo>
                  <a:lnTo>
                    <a:pt x="1521" y="2117"/>
                  </a:lnTo>
                  <a:lnTo>
                    <a:pt x="1524" y="2125"/>
                  </a:lnTo>
                  <a:lnTo>
                    <a:pt x="1525" y="2128"/>
                  </a:lnTo>
                  <a:lnTo>
                    <a:pt x="1528" y="2132"/>
                  </a:lnTo>
                  <a:lnTo>
                    <a:pt x="1534" y="2135"/>
                  </a:lnTo>
                  <a:lnTo>
                    <a:pt x="1544" y="2141"/>
                  </a:lnTo>
                  <a:lnTo>
                    <a:pt x="1556" y="2145"/>
                  </a:lnTo>
                  <a:lnTo>
                    <a:pt x="1563" y="2147"/>
                  </a:lnTo>
                  <a:lnTo>
                    <a:pt x="1565" y="2145"/>
                  </a:lnTo>
                  <a:lnTo>
                    <a:pt x="1575" y="2139"/>
                  </a:lnTo>
                  <a:lnTo>
                    <a:pt x="1577" y="2138"/>
                  </a:lnTo>
                  <a:lnTo>
                    <a:pt x="1584" y="2135"/>
                  </a:lnTo>
                  <a:lnTo>
                    <a:pt x="1591" y="2135"/>
                  </a:lnTo>
                  <a:lnTo>
                    <a:pt x="1596" y="2135"/>
                  </a:lnTo>
                  <a:lnTo>
                    <a:pt x="1605" y="2138"/>
                  </a:lnTo>
                  <a:lnTo>
                    <a:pt x="1614" y="2144"/>
                  </a:lnTo>
                  <a:lnTo>
                    <a:pt x="1618" y="2147"/>
                  </a:lnTo>
                  <a:lnTo>
                    <a:pt x="1620" y="2151"/>
                  </a:lnTo>
                  <a:lnTo>
                    <a:pt x="1623" y="2156"/>
                  </a:lnTo>
                  <a:lnTo>
                    <a:pt x="1623" y="2160"/>
                  </a:lnTo>
                  <a:lnTo>
                    <a:pt x="1624" y="2176"/>
                  </a:lnTo>
                  <a:lnTo>
                    <a:pt x="1624" y="2184"/>
                  </a:lnTo>
                  <a:lnTo>
                    <a:pt x="1627" y="2191"/>
                  </a:lnTo>
                  <a:lnTo>
                    <a:pt x="1628" y="2194"/>
                  </a:lnTo>
                  <a:lnTo>
                    <a:pt x="1631" y="2197"/>
                  </a:lnTo>
                  <a:lnTo>
                    <a:pt x="1634" y="2199"/>
                  </a:lnTo>
                  <a:lnTo>
                    <a:pt x="1639" y="2199"/>
                  </a:lnTo>
                  <a:lnTo>
                    <a:pt x="1649" y="2200"/>
                  </a:lnTo>
                  <a:lnTo>
                    <a:pt x="1654" y="2200"/>
                  </a:lnTo>
                  <a:lnTo>
                    <a:pt x="1658" y="2203"/>
                  </a:lnTo>
                  <a:lnTo>
                    <a:pt x="1661" y="2207"/>
                  </a:lnTo>
                  <a:lnTo>
                    <a:pt x="1664" y="2213"/>
                  </a:lnTo>
                  <a:lnTo>
                    <a:pt x="1665" y="2222"/>
                  </a:lnTo>
                  <a:lnTo>
                    <a:pt x="1667" y="2233"/>
                  </a:lnTo>
                  <a:lnTo>
                    <a:pt x="1668" y="2258"/>
                  </a:lnTo>
                  <a:lnTo>
                    <a:pt x="1668" y="2281"/>
                  </a:lnTo>
                  <a:lnTo>
                    <a:pt x="1668" y="2296"/>
                  </a:lnTo>
                  <a:lnTo>
                    <a:pt x="1665" y="2311"/>
                  </a:lnTo>
                  <a:lnTo>
                    <a:pt x="1662" y="2317"/>
                  </a:lnTo>
                  <a:lnTo>
                    <a:pt x="1659" y="2324"/>
                  </a:lnTo>
                  <a:lnTo>
                    <a:pt x="1655" y="2330"/>
                  </a:lnTo>
                  <a:lnTo>
                    <a:pt x="1649" y="2336"/>
                  </a:lnTo>
                  <a:lnTo>
                    <a:pt x="1640" y="2346"/>
                  </a:lnTo>
                  <a:lnTo>
                    <a:pt x="1624" y="2367"/>
                  </a:lnTo>
                  <a:lnTo>
                    <a:pt x="1608" y="2388"/>
                  </a:lnTo>
                  <a:lnTo>
                    <a:pt x="1597" y="2408"/>
                  </a:lnTo>
                  <a:lnTo>
                    <a:pt x="1593" y="2419"/>
                  </a:lnTo>
                  <a:lnTo>
                    <a:pt x="1591" y="2426"/>
                  </a:lnTo>
                  <a:lnTo>
                    <a:pt x="1591" y="2433"/>
                  </a:lnTo>
                  <a:lnTo>
                    <a:pt x="1591" y="2435"/>
                  </a:lnTo>
                  <a:lnTo>
                    <a:pt x="1591" y="2436"/>
                  </a:lnTo>
                  <a:lnTo>
                    <a:pt x="1593" y="2441"/>
                  </a:lnTo>
                  <a:lnTo>
                    <a:pt x="1593" y="2448"/>
                  </a:lnTo>
                  <a:lnTo>
                    <a:pt x="1591" y="2460"/>
                  </a:lnTo>
                  <a:lnTo>
                    <a:pt x="1591" y="2469"/>
                  </a:lnTo>
                  <a:lnTo>
                    <a:pt x="1593" y="2470"/>
                  </a:lnTo>
                  <a:lnTo>
                    <a:pt x="1596" y="2472"/>
                  </a:lnTo>
                  <a:lnTo>
                    <a:pt x="1597" y="2472"/>
                  </a:lnTo>
                  <a:lnTo>
                    <a:pt x="1603" y="2469"/>
                  </a:lnTo>
                  <a:lnTo>
                    <a:pt x="1615" y="2466"/>
                  </a:lnTo>
                  <a:lnTo>
                    <a:pt x="1628" y="2464"/>
                  </a:lnTo>
                  <a:lnTo>
                    <a:pt x="1645" y="2466"/>
                  </a:lnTo>
                  <a:lnTo>
                    <a:pt x="1658" y="2470"/>
                  </a:lnTo>
                  <a:lnTo>
                    <a:pt x="1664" y="2473"/>
                  </a:lnTo>
                  <a:lnTo>
                    <a:pt x="1667" y="2475"/>
                  </a:lnTo>
                  <a:lnTo>
                    <a:pt x="1668" y="2479"/>
                  </a:lnTo>
                  <a:lnTo>
                    <a:pt x="1668" y="2482"/>
                  </a:lnTo>
                  <a:lnTo>
                    <a:pt x="1667" y="2485"/>
                  </a:lnTo>
                  <a:lnTo>
                    <a:pt x="1665" y="2491"/>
                  </a:lnTo>
                  <a:lnTo>
                    <a:pt x="1665" y="2497"/>
                  </a:lnTo>
                  <a:lnTo>
                    <a:pt x="1665" y="2506"/>
                  </a:lnTo>
                  <a:lnTo>
                    <a:pt x="1668" y="2513"/>
                  </a:lnTo>
                  <a:lnTo>
                    <a:pt x="1671" y="2520"/>
                  </a:lnTo>
                  <a:lnTo>
                    <a:pt x="1674" y="2528"/>
                  </a:lnTo>
                  <a:lnTo>
                    <a:pt x="1679" y="2534"/>
                  </a:lnTo>
                  <a:lnTo>
                    <a:pt x="1684" y="2538"/>
                  </a:lnTo>
                  <a:lnTo>
                    <a:pt x="1690" y="2540"/>
                  </a:lnTo>
                  <a:lnTo>
                    <a:pt x="1696" y="2541"/>
                  </a:lnTo>
                  <a:lnTo>
                    <a:pt x="1704" y="2543"/>
                  </a:lnTo>
                  <a:lnTo>
                    <a:pt x="1708" y="2546"/>
                  </a:lnTo>
                  <a:lnTo>
                    <a:pt x="1713" y="2549"/>
                  </a:lnTo>
                  <a:lnTo>
                    <a:pt x="1715" y="2553"/>
                  </a:lnTo>
                  <a:lnTo>
                    <a:pt x="1717" y="2559"/>
                  </a:lnTo>
                  <a:lnTo>
                    <a:pt x="1718" y="2565"/>
                  </a:lnTo>
                  <a:lnTo>
                    <a:pt x="1717" y="2571"/>
                  </a:lnTo>
                  <a:lnTo>
                    <a:pt x="1713" y="2584"/>
                  </a:lnTo>
                  <a:lnTo>
                    <a:pt x="1708" y="2597"/>
                  </a:lnTo>
                  <a:lnTo>
                    <a:pt x="1707" y="2605"/>
                  </a:lnTo>
                  <a:lnTo>
                    <a:pt x="1707" y="2609"/>
                  </a:lnTo>
                  <a:lnTo>
                    <a:pt x="1708" y="2614"/>
                  </a:lnTo>
                  <a:lnTo>
                    <a:pt x="1711" y="2617"/>
                  </a:lnTo>
                  <a:lnTo>
                    <a:pt x="1717" y="2618"/>
                  </a:lnTo>
                  <a:lnTo>
                    <a:pt x="1730" y="2618"/>
                  </a:lnTo>
                  <a:lnTo>
                    <a:pt x="1744" y="2621"/>
                  </a:lnTo>
                  <a:lnTo>
                    <a:pt x="1749" y="2622"/>
                  </a:lnTo>
                  <a:lnTo>
                    <a:pt x="1752" y="2625"/>
                  </a:lnTo>
                  <a:lnTo>
                    <a:pt x="1755" y="2630"/>
                  </a:lnTo>
                  <a:lnTo>
                    <a:pt x="1755" y="2637"/>
                  </a:lnTo>
                  <a:lnTo>
                    <a:pt x="1755" y="2641"/>
                  </a:lnTo>
                  <a:lnTo>
                    <a:pt x="1755" y="2648"/>
                  </a:lnTo>
                  <a:lnTo>
                    <a:pt x="1758" y="2653"/>
                  </a:lnTo>
                  <a:lnTo>
                    <a:pt x="1761" y="2658"/>
                  </a:lnTo>
                  <a:lnTo>
                    <a:pt x="1766" y="2661"/>
                  </a:lnTo>
                  <a:lnTo>
                    <a:pt x="1772" y="2664"/>
                  </a:lnTo>
                  <a:lnTo>
                    <a:pt x="1779" y="2664"/>
                  </a:lnTo>
                  <a:lnTo>
                    <a:pt x="1789" y="2664"/>
                  </a:lnTo>
                  <a:lnTo>
                    <a:pt x="1800" y="2661"/>
                  </a:lnTo>
                  <a:lnTo>
                    <a:pt x="1814" y="2653"/>
                  </a:lnTo>
                  <a:lnTo>
                    <a:pt x="1820" y="2650"/>
                  </a:lnTo>
                  <a:lnTo>
                    <a:pt x="1825" y="2650"/>
                  </a:lnTo>
                  <a:lnTo>
                    <a:pt x="1828" y="2650"/>
                  </a:lnTo>
                  <a:lnTo>
                    <a:pt x="1829" y="2652"/>
                  </a:lnTo>
                  <a:lnTo>
                    <a:pt x="1831" y="2653"/>
                  </a:lnTo>
                  <a:lnTo>
                    <a:pt x="1835" y="2655"/>
                  </a:lnTo>
                  <a:lnTo>
                    <a:pt x="1838" y="2658"/>
                  </a:lnTo>
                  <a:lnTo>
                    <a:pt x="1845" y="2668"/>
                  </a:lnTo>
                  <a:lnTo>
                    <a:pt x="1848" y="2674"/>
                  </a:lnTo>
                  <a:lnTo>
                    <a:pt x="1853" y="2680"/>
                  </a:lnTo>
                  <a:lnTo>
                    <a:pt x="1859" y="2684"/>
                  </a:lnTo>
                  <a:lnTo>
                    <a:pt x="1866" y="2687"/>
                  </a:lnTo>
                  <a:lnTo>
                    <a:pt x="1869" y="2687"/>
                  </a:lnTo>
                  <a:lnTo>
                    <a:pt x="1870" y="2687"/>
                  </a:lnTo>
                  <a:lnTo>
                    <a:pt x="1874" y="2686"/>
                  </a:lnTo>
                  <a:lnTo>
                    <a:pt x="1875" y="2684"/>
                  </a:lnTo>
                  <a:lnTo>
                    <a:pt x="1878" y="2678"/>
                  </a:lnTo>
                  <a:lnTo>
                    <a:pt x="1879" y="2671"/>
                  </a:lnTo>
                  <a:lnTo>
                    <a:pt x="1878" y="2661"/>
                  </a:lnTo>
                  <a:lnTo>
                    <a:pt x="1877" y="2652"/>
                  </a:lnTo>
                  <a:lnTo>
                    <a:pt x="1875" y="2643"/>
                  </a:lnTo>
                  <a:lnTo>
                    <a:pt x="1872" y="2636"/>
                  </a:lnTo>
                  <a:lnTo>
                    <a:pt x="1869" y="2631"/>
                  </a:lnTo>
                  <a:lnTo>
                    <a:pt x="1866" y="2627"/>
                  </a:lnTo>
                  <a:lnTo>
                    <a:pt x="1866" y="2622"/>
                  </a:lnTo>
                  <a:lnTo>
                    <a:pt x="1866" y="2617"/>
                  </a:lnTo>
                  <a:lnTo>
                    <a:pt x="1868" y="2609"/>
                  </a:lnTo>
                  <a:lnTo>
                    <a:pt x="1870" y="2599"/>
                  </a:lnTo>
                  <a:lnTo>
                    <a:pt x="1874" y="2596"/>
                  </a:lnTo>
                  <a:lnTo>
                    <a:pt x="1877" y="2594"/>
                  </a:lnTo>
                  <a:lnTo>
                    <a:pt x="1879" y="2594"/>
                  </a:lnTo>
                  <a:lnTo>
                    <a:pt x="1881" y="2596"/>
                  </a:lnTo>
                  <a:lnTo>
                    <a:pt x="1885" y="2597"/>
                  </a:lnTo>
                  <a:lnTo>
                    <a:pt x="1890" y="2599"/>
                  </a:lnTo>
                  <a:lnTo>
                    <a:pt x="1899" y="2597"/>
                  </a:lnTo>
                  <a:lnTo>
                    <a:pt x="1909" y="2593"/>
                  </a:lnTo>
                  <a:lnTo>
                    <a:pt x="1918" y="2587"/>
                  </a:lnTo>
                  <a:lnTo>
                    <a:pt x="1927" y="2578"/>
                  </a:lnTo>
                  <a:lnTo>
                    <a:pt x="1933" y="2574"/>
                  </a:lnTo>
                  <a:lnTo>
                    <a:pt x="1938" y="2574"/>
                  </a:lnTo>
                  <a:lnTo>
                    <a:pt x="1946" y="2574"/>
                  </a:lnTo>
                  <a:lnTo>
                    <a:pt x="1953" y="2577"/>
                  </a:lnTo>
                  <a:lnTo>
                    <a:pt x="1961" y="2578"/>
                  </a:lnTo>
                  <a:lnTo>
                    <a:pt x="1968" y="2580"/>
                  </a:lnTo>
                  <a:lnTo>
                    <a:pt x="1972" y="2578"/>
                  </a:lnTo>
                  <a:lnTo>
                    <a:pt x="1977" y="2577"/>
                  </a:lnTo>
                  <a:lnTo>
                    <a:pt x="1980" y="2572"/>
                  </a:lnTo>
                  <a:lnTo>
                    <a:pt x="1984" y="2568"/>
                  </a:lnTo>
                  <a:lnTo>
                    <a:pt x="1987" y="2566"/>
                  </a:lnTo>
                  <a:lnTo>
                    <a:pt x="1990" y="2566"/>
                  </a:lnTo>
                  <a:lnTo>
                    <a:pt x="1998" y="2568"/>
                  </a:lnTo>
                  <a:lnTo>
                    <a:pt x="2006" y="2571"/>
                  </a:lnTo>
                  <a:lnTo>
                    <a:pt x="2017" y="2575"/>
                  </a:lnTo>
                  <a:lnTo>
                    <a:pt x="2027" y="2577"/>
                  </a:lnTo>
                  <a:lnTo>
                    <a:pt x="2034" y="2575"/>
                  </a:lnTo>
                  <a:lnTo>
                    <a:pt x="2042" y="2572"/>
                  </a:lnTo>
                  <a:lnTo>
                    <a:pt x="2045" y="2571"/>
                  </a:lnTo>
                  <a:lnTo>
                    <a:pt x="2051" y="2569"/>
                  </a:lnTo>
                  <a:lnTo>
                    <a:pt x="2057" y="2568"/>
                  </a:lnTo>
                  <a:lnTo>
                    <a:pt x="2063" y="2569"/>
                  </a:lnTo>
                  <a:lnTo>
                    <a:pt x="2068" y="2571"/>
                  </a:lnTo>
                  <a:lnTo>
                    <a:pt x="2077" y="2572"/>
                  </a:lnTo>
                  <a:lnTo>
                    <a:pt x="2082" y="2571"/>
                  </a:lnTo>
                  <a:lnTo>
                    <a:pt x="2085" y="2569"/>
                  </a:lnTo>
                  <a:lnTo>
                    <a:pt x="2089" y="2565"/>
                  </a:lnTo>
                  <a:lnTo>
                    <a:pt x="2095" y="2554"/>
                  </a:lnTo>
                  <a:lnTo>
                    <a:pt x="2105" y="2544"/>
                  </a:lnTo>
                  <a:lnTo>
                    <a:pt x="2114" y="2538"/>
                  </a:lnTo>
                  <a:lnTo>
                    <a:pt x="2123" y="2532"/>
                  </a:lnTo>
                  <a:lnTo>
                    <a:pt x="2132" y="2528"/>
                  </a:lnTo>
                  <a:lnTo>
                    <a:pt x="2139" y="2526"/>
                  </a:lnTo>
                  <a:lnTo>
                    <a:pt x="2142" y="2526"/>
                  </a:lnTo>
                  <a:lnTo>
                    <a:pt x="2144" y="2528"/>
                  </a:lnTo>
                  <a:lnTo>
                    <a:pt x="2151" y="2535"/>
                  </a:lnTo>
                  <a:lnTo>
                    <a:pt x="2154" y="2540"/>
                  </a:lnTo>
                  <a:lnTo>
                    <a:pt x="2160" y="2544"/>
                  </a:lnTo>
                  <a:lnTo>
                    <a:pt x="2167" y="2549"/>
                  </a:lnTo>
                  <a:lnTo>
                    <a:pt x="2176" y="2553"/>
                  </a:lnTo>
                  <a:lnTo>
                    <a:pt x="2188" y="2556"/>
                  </a:lnTo>
                  <a:lnTo>
                    <a:pt x="2203" y="2559"/>
                  </a:lnTo>
                  <a:lnTo>
                    <a:pt x="2216" y="2562"/>
                  </a:lnTo>
                  <a:lnTo>
                    <a:pt x="2225" y="2566"/>
                  </a:lnTo>
                  <a:lnTo>
                    <a:pt x="2226" y="2568"/>
                  </a:lnTo>
                  <a:lnTo>
                    <a:pt x="2228" y="2571"/>
                  </a:lnTo>
                  <a:lnTo>
                    <a:pt x="2229" y="2577"/>
                  </a:lnTo>
                  <a:lnTo>
                    <a:pt x="2228" y="2583"/>
                  </a:lnTo>
                  <a:lnTo>
                    <a:pt x="2225" y="2588"/>
                  </a:lnTo>
                  <a:lnTo>
                    <a:pt x="2223" y="2594"/>
                  </a:lnTo>
                  <a:lnTo>
                    <a:pt x="2222" y="2600"/>
                  </a:lnTo>
                  <a:lnTo>
                    <a:pt x="2223" y="2606"/>
                  </a:lnTo>
                  <a:lnTo>
                    <a:pt x="2229" y="2612"/>
                  </a:lnTo>
                  <a:lnTo>
                    <a:pt x="2237" y="2619"/>
                  </a:lnTo>
                  <a:lnTo>
                    <a:pt x="2254" y="2634"/>
                  </a:lnTo>
                  <a:lnTo>
                    <a:pt x="2275" y="2648"/>
                  </a:lnTo>
                  <a:lnTo>
                    <a:pt x="2284" y="2652"/>
                  </a:lnTo>
                  <a:lnTo>
                    <a:pt x="2291" y="2653"/>
                  </a:lnTo>
                  <a:lnTo>
                    <a:pt x="2296" y="2655"/>
                  </a:lnTo>
                  <a:lnTo>
                    <a:pt x="2306" y="2665"/>
                  </a:lnTo>
                  <a:lnTo>
                    <a:pt x="2313" y="2662"/>
                  </a:lnTo>
                  <a:lnTo>
                    <a:pt x="2321" y="2662"/>
                  </a:lnTo>
                  <a:lnTo>
                    <a:pt x="2325" y="2662"/>
                  </a:lnTo>
                  <a:lnTo>
                    <a:pt x="2330" y="2662"/>
                  </a:lnTo>
                  <a:lnTo>
                    <a:pt x="2336" y="2662"/>
                  </a:lnTo>
                  <a:lnTo>
                    <a:pt x="2342" y="2661"/>
                  </a:lnTo>
                  <a:lnTo>
                    <a:pt x="2346" y="2658"/>
                  </a:lnTo>
                  <a:lnTo>
                    <a:pt x="2349" y="2653"/>
                  </a:lnTo>
                  <a:lnTo>
                    <a:pt x="2352" y="2648"/>
                  </a:lnTo>
                  <a:lnTo>
                    <a:pt x="2355" y="2645"/>
                  </a:lnTo>
                  <a:lnTo>
                    <a:pt x="2359" y="2641"/>
                  </a:lnTo>
                  <a:lnTo>
                    <a:pt x="2365" y="2641"/>
                  </a:lnTo>
                  <a:lnTo>
                    <a:pt x="2371" y="2643"/>
                  </a:lnTo>
                  <a:lnTo>
                    <a:pt x="2377" y="2645"/>
                  </a:lnTo>
                  <a:lnTo>
                    <a:pt x="2383" y="2649"/>
                  </a:lnTo>
                  <a:lnTo>
                    <a:pt x="2387" y="2655"/>
                  </a:lnTo>
                  <a:lnTo>
                    <a:pt x="2392" y="2661"/>
                  </a:lnTo>
                  <a:lnTo>
                    <a:pt x="2395" y="2665"/>
                  </a:lnTo>
                  <a:lnTo>
                    <a:pt x="2399" y="2668"/>
                  </a:lnTo>
                  <a:lnTo>
                    <a:pt x="2405" y="2668"/>
                  </a:lnTo>
                  <a:lnTo>
                    <a:pt x="2410" y="2668"/>
                  </a:lnTo>
                  <a:lnTo>
                    <a:pt x="2415" y="2665"/>
                  </a:lnTo>
                  <a:lnTo>
                    <a:pt x="2421" y="2661"/>
                  </a:lnTo>
                  <a:lnTo>
                    <a:pt x="2429" y="2655"/>
                  </a:lnTo>
                  <a:lnTo>
                    <a:pt x="2435" y="2652"/>
                  </a:lnTo>
                  <a:lnTo>
                    <a:pt x="2439" y="2650"/>
                  </a:lnTo>
                  <a:lnTo>
                    <a:pt x="2443" y="2652"/>
                  </a:lnTo>
                  <a:lnTo>
                    <a:pt x="2448" y="2655"/>
                  </a:lnTo>
                  <a:lnTo>
                    <a:pt x="2451" y="2659"/>
                  </a:lnTo>
                  <a:lnTo>
                    <a:pt x="2452" y="2664"/>
                  </a:lnTo>
                  <a:lnTo>
                    <a:pt x="2452" y="2670"/>
                  </a:lnTo>
                  <a:lnTo>
                    <a:pt x="2452" y="2675"/>
                  </a:lnTo>
                  <a:lnTo>
                    <a:pt x="2451" y="2682"/>
                  </a:lnTo>
                  <a:lnTo>
                    <a:pt x="2446" y="2684"/>
                  </a:lnTo>
                  <a:lnTo>
                    <a:pt x="2443" y="2689"/>
                  </a:lnTo>
                  <a:lnTo>
                    <a:pt x="2442" y="2696"/>
                  </a:lnTo>
                  <a:lnTo>
                    <a:pt x="2442" y="2704"/>
                  </a:lnTo>
                  <a:lnTo>
                    <a:pt x="2443" y="2712"/>
                  </a:lnTo>
                  <a:lnTo>
                    <a:pt x="2446" y="2721"/>
                  </a:lnTo>
                  <a:lnTo>
                    <a:pt x="2451" y="2730"/>
                  </a:lnTo>
                  <a:lnTo>
                    <a:pt x="2455" y="2739"/>
                  </a:lnTo>
                  <a:lnTo>
                    <a:pt x="2463" y="2746"/>
                  </a:lnTo>
                  <a:lnTo>
                    <a:pt x="2468" y="2751"/>
                  </a:lnTo>
                  <a:lnTo>
                    <a:pt x="2473" y="2752"/>
                  </a:lnTo>
                  <a:lnTo>
                    <a:pt x="2477" y="2751"/>
                  </a:lnTo>
                  <a:lnTo>
                    <a:pt x="2479" y="2748"/>
                  </a:lnTo>
                  <a:lnTo>
                    <a:pt x="2482" y="2745"/>
                  </a:lnTo>
                  <a:lnTo>
                    <a:pt x="2482" y="2739"/>
                  </a:lnTo>
                  <a:lnTo>
                    <a:pt x="2483" y="2727"/>
                  </a:lnTo>
                  <a:lnTo>
                    <a:pt x="2482" y="2715"/>
                  </a:lnTo>
                  <a:lnTo>
                    <a:pt x="2482" y="2712"/>
                  </a:lnTo>
                  <a:lnTo>
                    <a:pt x="2482" y="2709"/>
                  </a:lnTo>
                  <a:lnTo>
                    <a:pt x="2486" y="2702"/>
                  </a:lnTo>
                  <a:lnTo>
                    <a:pt x="2494" y="2695"/>
                  </a:lnTo>
                  <a:lnTo>
                    <a:pt x="2505" y="2687"/>
                  </a:lnTo>
                  <a:lnTo>
                    <a:pt x="2519" y="2680"/>
                  </a:lnTo>
                  <a:lnTo>
                    <a:pt x="2536" y="2673"/>
                  </a:lnTo>
                  <a:lnTo>
                    <a:pt x="2581" y="2656"/>
                  </a:lnTo>
                  <a:lnTo>
                    <a:pt x="2606" y="2648"/>
                  </a:lnTo>
                  <a:lnTo>
                    <a:pt x="2630" y="2636"/>
                  </a:lnTo>
                  <a:lnTo>
                    <a:pt x="2653" y="2624"/>
                  </a:lnTo>
                  <a:lnTo>
                    <a:pt x="2674" y="2612"/>
                  </a:lnTo>
                  <a:lnTo>
                    <a:pt x="2691" y="2600"/>
                  </a:lnTo>
                  <a:lnTo>
                    <a:pt x="2705" y="2590"/>
                  </a:lnTo>
                  <a:lnTo>
                    <a:pt x="2715" y="2581"/>
                  </a:lnTo>
                  <a:lnTo>
                    <a:pt x="2718" y="2577"/>
                  </a:lnTo>
                  <a:lnTo>
                    <a:pt x="2720" y="2575"/>
                  </a:lnTo>
                  <a:lnTo>
                    <a:pt x="2721" y="2574"/>
                  </a:lnTo>
                  <a:lnTo>
                    <a:pt x="2730" y="2575"/>
                  </a:lnTo>
                  <a:lnTo>
                    <a:pt x="2742" y="2578"/>
                  </a:lnTo>
                  <a:lnTo>
                    <a:pt x="2755" y="2583"/>
                  </a:lnTo>
                  <a:lnTo>
                    <a:pt x="2768" y="2584"/>
                  </a:lnTo>
                  <a:lnTo>
                    <a:pt x="2779" y="2583"/>
                  </a:lnTo>
                  <a:lnTo>
                    <a:pt x="2783" y="2581"/>
                  </a:lnTo>
                  <a:lnTo>
                    <a:pt x="2787" y="2578"/>
                  </a:lnTo>
                  <a:lnTo>
                    <a:pt x="2798" y="2572"/>
                  </a:lnTo>
                  <a:lnTo>
                    <a:pt x="2813" y="2568"/>
                  </a:lnTo>
                  <a:lnTo>
                    <a:pt x="2830" y="2565"/>
                  </a:lnTo>
                  <a:lnTo>
                    <a:pt x="2848" y="2562"/>
                  </a:lnTo>
                  <a:lnTo>
                    <a:pt x="2884" y="2560"/>
                  </a:lnTo>
                  <a:lnTo>
                    <a:pt x="2909" y="2559"/>
                  </a:lnTo>
                  <a:lnTo>
                    <a:pt x="2916" y="2557"/>
                  </a:lnTo>
                  <a:lnTo>
                    <a:pt x="2922" y="2554"/>
                  </a:lnTo>
                  <a:lnTo>
                    <a:pt x="2925" y="2551"/>
                  </a:lnTo>
                  <a:lnTo>
                    <a:pt x="2929" y="2547"/>
                  </a:lnTo>
                  <a:lnTo>
                    <a:pt x="2938" y="2535"/>
                  </a:lnTo>
                  <a:lnTo>
                    <a:pt x="2944" y="2529"/>
                  </a:lnTo>
                  <a:lnTo>
                    <a:pt x="2950" y="2522"/>
                  </a:lnTo>
                  <a:lnTo>
                    <a:pt x="2963" y="2510"/>
                  </a:lnTo>
                  <a:lnTo>
                    <a:pt x="2971" y="2501"/>
                  </a:lnTo>
                  <a:lnTo>
                    <a:pt x="2974" y="2498"/>
                  </a:lnTo>
                  <a:lnTo>
                    <a:pt x="2978" y="2494"/>
                  </a:lnTo>
                  <a:lnTo>
                    <a:pt x="2984" y="2491"/>
                  </a:lnTo>
                  <a:lnTo>
                    <a:pt x="2993" y="2488"/>
                  </a:lnTo>
                  <a:lnTo>
                    <a:pt x="3002" y="2485"/>
                  </a:lnTo>
                  <a:lnTo>
                    <a:pt x="3009" y="2481"/>
                  </a:lnTo>
                  <a:lnTo>
                    <a:pt x="3016" y="2475"/>
                  </a:lnTo>
                  <a:lnTo>
                    <a:pt x="3022" y="2469"/>
                  </a:lnTo>
                  <a:lnTo>
                    <a:pt x="3027" y="2463"/>
                  </a:lnTo>
                  <a:lnTo>
                    <a:pt x="3030" y="2457"/>
                  </a:lnTo>
                  <a:lnTo>
                    <a:pt x="3033" y="2451"/>
                  </a:lnTo>
                  <a:lnTo>
                    <a:pt x="3033" y="2445"/>
                  </a:lnTo>
                  <a:lnTo>
                    <a:pt x="3034" y="2444"/>
                  </a:lnTo>
                  <a:lnTo>
                    <a:pt x="3036" y="2442"/>
                  </a:lnTo>
                  <a:lnTo>
                    <a:pt x="3040" y="2438"/>
                  </a:lnTo>
                  <a:lnTo>
                    <a:pt x="3056" y="2432"/>
                  </a:lnTo>
                  <a:lnTo>
                    <a:pt x="3073" y="2425"/>
                  </a:lnTo>
                  <a:lnTo>
                    <a:pt x="3078" y="2420"/>
                  </a:lnTo>
                  <a:lnTo>
                    <a:pt x="3080" y="2419"/>
                  </a:lnTo>
                  <a:lnTo>
                    <a:pt x="3081" y="2416"/>
                  </a:lnTo>
                  <a:lnTo>
                    <a:pt x="3083" y="2411"/>
                  </a:lnTo>
                  <a:lnTo>
                    <a:pt x="3087" y="2407"/>
                  </a:lnTo>
                  <a:lnTo>
                    <a:pt x="3099" y="2399"/>
                  </a:lnTo>
                  <a:lnTo>
                    <a:pt x="3105" y="2396"/>
                  </a:lnTo>
                  <a:lnTo>
                    <a:pt x="3111" y="2392"/>
                  </a:lnTo>
                  <a:lnTo>
                    <a:pt x="3115" y="2388"/>
                  </a:lnTo>
                  <a:lnTo>
                    <a:pt x="3117" y="2382"/>
                  </a:lnTo>
                  <a:lnTo>
                    <a:pt x="3117" y="2376"/>
                  </a:lnTo>
                  <a:lnTo>
                    <a:pt x="3120" y="2371"/>
                  </a:lnTo>
                  <a:lnTo>
                    <a:pt x="3123" y="2368"/>
                  </a:lnTo>
                  <a:lnTo>
                    <a:pt x="3129" y="2367"/>
                  </a:lnTo>
                  <a:lnTo>
                    <a:pt x="3137" y="2362"/>
                  </a:lnTo>
                  <a:lnTo>
                    <a:pt x="3142" y="2360"/>
                  </a:lnTo>
                  <a:lnTo>
                    <a:pt x="3146" y="2355"/>
                  </a:lnTo>
                  <a:lnTo>
                    <a:pt x="3149" y="2349"/>
                  </a:lnTo>
                  <a:lnTo>
                    <a:pt x="3149" y="2342"/>
                  </a:lnTo>
                  <a:lnTo>
                    <a:pt x="3149" y="2326"/>
                  </a:lnTo>
                  <a:lnTo>
                    <a:pt x="3148" y="2317"/>
                  </a:lnTo>
                  <a:lnTo>
                    <a:pt x="3149" y="2309"/>
                  </a:lnTo>
                  <a:lnTo>
                    <a:pt x="3151" y="2305"/>
                  </a:lnTo>
                  <a:lnTo>
                    <a:pt x="3154" y="2302"/>
                  </a:lnTo>
                  <a:lnTo>
                    <a:pt x="3157" y="2300"/>
                  </a:lnTo>
                  <a:lnTo>
                    <a:pt x="3161" y="2299"/>
                  </a:lnTo>
                  <a:lnTo>
                    <a:pt x="3163" y="2295"/>
                  </a:lnTo>
                  <a:lnTo>
                    <a:pt x="3161" y="2290"/>
                  </a:lnTo>
                  <a:lnTo>
                    <a:pt x="3158" y="2286"/>
                  </a:lnTo>
                  <a:lnTo>
                    <a:pt x="3152" y="2275"/>
                  </a:lnTo>
                  <a:lnTo>
                    <a:pt x="3146" y="2267"/>
                  </a:lnTo>
                  <a:lnTo>
                    <a:pt x="3148" y="2263"/>
                  </a:lnTo>
                  <a:lnTo>
                    <a:pt x="3151" y="2261"/>
                  </a:lnTo>
                  <a:lnTo>
                    <a:pt x="3163" y="2256"/>
                  </a:lnTo>
                  <a:lnTo>
                    <a:pt x="3180" y="2250"/>
                  </a:lnTo>
                  <a:lnTo>
                    <a:pt x="3188" y="2247"/>
                  </a:lnTo>
                  <a:lnTo>
                    <a:pt x="3195" y="2244"/>
                  </a:lnTo>
                  <a:lnTo>
                    <a:pt x="3208" y="2234"/>
                  </a:lnTo>
                  <a:lnTo>
                    <a:pt x="3217" y="2222"/>
                  </a:lnTo>
                  <a:lnTo>
                    <a:pt x="3225" y="2209"/>
                  </a:lnTo>
                  <a:lnTo>
                    <a:pt x="3228" y="2194"/>
                  </a:lnTo>
                  <a:lnTo>
                    <a:pt x="3230" y="2187"/>
                  </a:lnTo>
                  <a:lnTo>
                    <a:pt x="3235" y="2181"/>
                  </a:lnTo>
                  <a:lnTo>
                    <a:pt x="3241" y="2173"/>
                  </a:lnTo>
                  <a:lnTo>
                    <a:pt x="3247" y="2168"/>
                  </a:lnTo>
                  <a:lnTo>
                    <a:pt x="3262" y="2159"/>
                  </a:lnTo>
                  <a:lnTo>
                    <a:pt x="3273" y="2151"/>
                  </a:lnTo>
                  <a:lnTo>
                    <a:pt x="3278" y="2148"/>
                  </a:lnTo>
                  <a:lnTo>
                    <a:pt x="3282" y="2144"/>
                  </a:lnTo>
                  <a:lnTo>
                    <a:pt x="3285" y="2138"/>
                  </a:lnTo>
                  <a:lnTo>
                    <a:pt x="3288" y="2131"/>
                  </a:lnTo>
                  <a:lnTo>
                    <a:pt x="3289" y="2122"/>
                  </a:lnTo>
                  <a:lnTo>
                    <a:pt x="3289" y="2113"/>
                  </a:lnTo>
                  <a:lnTo>
                    <a:pt x="3288" y="2095"/>
                  </a:lnTo>
                  <a:lnTo>
                    <a:pt x="3288" y="2086"/>
                  </a:lnTo>
                  <a:lnTo>
                    <a:pt x="3289" y="2082"/>
                  </a:lnTo>
                  <a:lnTo>
                    <a:pt x="3294" y="2078"/>
                  </a:lnTo>
                  <a:lnTo>
                    <a:pt x="3297" y="2076"/>
                  </a:lnTo>
                  <a:lnTo>
                    <a:pt x="3303" y="2072"/>
                  </a:lnTo>
                  <a:lnTo>
                    <a:pt x="3303" y="2070"/>
                  </a:lnTo>
                  <a:lnTo>
                    <a:pt x="3300" y="2067"/>
                  </a:lnTo>
                  <a:lnTo>
                    <a:pt x="3297" y="2063"/>
                  </a:lnTo>
                  <a:lnTo>
                    <a:pt x="3296" y="2058"/>
                  </a:lnTo>
                  <a:lnTo>
                    <a:pt x="3297" y="2052"/>
                  </a:lnTo>
                  <a:lnTo>
                    <a:pt x="3301" y="2045"/>
                  </a:lnTo>
                  <a:lnTo>
                    <a:pt x="3306" y="2039"/>
                  </a:lnTo>
                  <a:lnTo>
                    <a:pt x="3313" y="2033"/>
                  </a:lnTo>
                  <a:lnTo>
                    <a:pt x="3320" y="2029"/>
                  </a:lnTo>
                  <a:lnTo>
                    <a:pt x="3329" y="2024"/>
                  </a:lnTo>
                  <a:lnTo>
                    <a:pt x="3335" y="2023"/>
                  </a:lnTo>
                  <a:lnTo>
                    <a:pt x="3338" y="2020"/>
                  </a:lnTo>
                  <a:lnTo>
                    <a:pt x="3338" y="2018"/>
                  </a:lnTo>
                  <a:lnTo>
                    <a:pt x="3335" y="2017"/>
                  </a:lnTo>
                  <a:lnTo>
                    <a:pt x="3328" y="2014"/>
                  </a:lnTo>
                  <a:lnTo>
                    <a:pt x="3318" y="2013"/>
                  </a:lnTo>
                  <a:lnTo>
                    <a:pt x="3309" y="2013"/>
                  </a:lnTo>
                  <a:lnTo>
                    <a:pt x="3301" y="2017"/>
                  </a:lnTo>
                  <a:lnTo>
                    <a:pt x="3298" y="2018"/>
                  </a:lnTo>
                  <a:lnTo>
                    <a:pt x="3296" y="2018"/>
                  </a:lnTo>
                  <a:lnTo>
                    <a:pt x="3292" y="2017"/>
                  </a:lnTo>
                  <a:lnTo>
                    <a:pt x="3288" y="2016"/>
                  </a:lnTo>
                  <a:lnTo>
                    <a:pt x="3281" y="2008"/>
                  </a:lnTo>
                  <a:lnTo>
                    <a:pt x="3273" y="2001"/>
                  </a:lnTo>
                  <a:lnTo>
                    <a:pt x="3270" y="1999"/>
                  </a:lnTo>
                  <a:lnTo>
                    <a:pt x="3266" y="1998"/>
                  </a:lnTo>
                  <a:lnTo>
                    <a:pt x="3263" y="1999"/>
                  </a:lnTo>
                  <a:lnTo>
                    <a:pt x="3260" y="2002"/>
                  </a:lnTo>
                  <a:lnTo>
                    <a:pt x="3255" y="2005"/>
                  </a:lnTo>
                  <a:lnTo>
                    <a:pt x="3248" y="2007"/>
                  </a:lnTo>
                  <a:lnTo>
                    <a:pt x="3244" y="2007"/>
                  </a:lnTo>
                  <a:lnTo>
                    <a:pt x="3238" y="2004"/>
                  </a:lnTo>
                  <a:lnTo>
                    <a:pt x="3233" y="2002"/>
                  </a:lnTo>
                  <a:lnTo>
                    <a:pt x="3230" y="1999"/>
                  </a:lnTo>
                  <a:lnTo>
                    <a:pt x="3228" y="1995"/>
                  </a:lnTo>
                  <a:lnTo>
                    <a:pt x="3228" y="1992"/>
                  </a:lnTo>
                  <a:lnTo>
                    <a:pt x="3230" y="1989"/>
                  </a:lnTo>
                  <a:lnTo>
                    <a:pt x="3235" y="1987"/>
                  </a:lnTo>
                  <a:lnTo>
                    <a:pt x="3244" y="1984"/>
                  </a:lnTo>
                  <a:lnTo>
                    <a:pt x="3254" y="1980"/>
                  </a:lnTo>
                  <a:lnTo>
                    <a:pt x="3275" y="1970"/>
                  </a:lnTo>
                  <a:lnTo>
                    <a:pt x="3294" y="1958"/>
                  </a:lnTo>
                  <a:lnTo>
                    <a:pt x="3309" y="1950"/>
                  </a:lnTo>
                  <a:lnTo>
                    <a:pt x="3312" y="1949"/>
                  </a:lnTo>
                  <a:lnTo>
                    <a:pt x="3313" y="1948"/>
                  </a:lnTo>
                  <a:lnTo>
                    <a:pt x="3313" y="1945"/>
                  </a:lnTo>
                  <a:lnTo>
                    <a:pt x="3312" y="1943"/>
                  </a:lnTo>
                  <a:lnTo>
                    <a:pt x="3309" y="1936"/>
                  </a:lnTo>
                  <a:lnTo>
                    <a:pt x="3301" y="1930"/>
                  </a:lnTo>
                  <a:lnTo>
                    <a:pt x="3294" y="1922"/>
                  </a:lnTo>
                  <a:lnTo>
                    <a:pt x="3285" y="1918"/>
                  </a:lnTo>
                  <a:lnTo>
                    <a:pt x="3276" y="1914"/>
                  </a:lnTo>
                  <a:lnTo>
                    <a:pt x="3267" y="1912"/>
                  </a:lnTo>
                  <a:lnTo>
                    <a:pt x="3266" y="1912"/>
                  </a:lnTo>
                  <a:lnTo>
                    <a:pt x="3262" y="1912"/>
                  </a:lnTo>
                  <a:lnTo>
                    <a:pt x="3259" y="1911"/>
                  </a:lnTo>
                  <a:lnTo>
                    <a:pt x="3251" y="1905"/>
                  </a:lnTo>
                  <a:lnTo>
                    <a:pt x="3244" y="1897"/>
                  </a:lnTo>
                  <a:lnTo>
                    <a:pt x="3235" y="1890"/>
                  </a:lnTo>
                  <a:lnTo>
                    <a:pt x="3228" y="1881"/>
                  </a:lnTo>
                  <a:lnTo>
                    <a:pt x="3220" y="1874"/>
                  </a:lnTo>
                  <a:lnTo>
                    <a:pt x="3211" y="1868"/>
                  </a:lnTo>
                  <a:lnTo>
                    <a:pt x="3208" y="1866"/>
                  </a:lnTo>
                  <a:lnTo>
                    <a:pt x="3204" y="1866"/>
                  </a:lnTo>
                  <a:lnTo>
                    <a:pt x="3199" y="1866"/>
                  </a:lnTo>
                  <a:lnTo>
                    <a:pt x="3198" y="1865"/>
                  </a:lnTo>
                  <a:lnTo>
                    <a:pt x="3198" y="1863"/>
                  </a:lnTo>
                  <a:lnTo>
                    <a:pt x="3199" y="1863"/>
                  </a:lnTo>
                  <a:lnTo>
                    <a:pt x="3208" y="1860"/>
                  </a:lnTo>
                  <a:lnTo>
                    <a:pt x="3220" y="1859"/>
                  </a:lnTo>
                  <a:lnTo>
                    <a:pt x="3232" y="1860"/>
                  </a:lnTo>
                  <a:lnTo>
                    <a:pt x="3238" y="1862"/>
                  </a:lnTo>
                  <a:lnTo>
                    <a:pt x="3244" y="1865"/>
                  </a:lnTo>
                  <a:lnTo>
                    <a:pt x="3257" y="1871"/>
                  </a:lnTo>
                  <a:lnTo>
                    <a:pt x="3270" y="1875"/>
                  </a:lnTo>
                  <a:lnTo>
                    <a:pt x="3282" y="1880"/>
                  </a:lnTo>
                  <a:lnTo>
                    <a:pt x="3294" y="1881"/>
                  </a:lnTo>
                  <a:lnTo>
                    <a:pt x="3300" y="1880"/>
                  </a:lnTo>
                  <a:lnTo>
                    <a:pt x="3306" y="1877"/>
                  </a:lnTo>
                  <a:lnTo>
                    <a:pt x="3307" y="1874"/>
                  </a:lnTo>
                  <a:lnTo>
                    <a:pt x="3307" y="1871"/>
                  </a:lnTo>
                  <a:lnTo>
                    <a:pt x="3304" y="1863"/>
                  </a:lnTo>
                  <a:lnTo>
                    <a:pt x="3297" y="1855"/>
                  </a:lnTo>
                  <a:lnTo>
                    <a:pt x="3287" y="1844"/>
                  </a:lnTo>
                  <a:lnTo>
                    <a:pt x="3266" y="1825"/>
                  </a:lnTo>
                  <a:lnTo>
                    <a:pt x="3247" y="1810"/>
                  </a:lnTo>
                  <a:lnTo>
                    <a:pt x="3241" y="1804"/>
                  </a:lnTo>
                  <a:lnTo>
                    <a:pt x="3238" y="1798"/>
                  </a:lnTo>
                  <a:lnTo>
                    <a:pt x="3238" y="1793"/>
                  </a:lnTo>
                  <a:lnTo>
                    <a:pt x="3238" y="1787"/>
                  </a:lnTo>
                  <a:lnTo>
                    <a:pt x="3238" y="1775"/>
                  </a:lnTo>
                  <a:lnTo>
                    <a:pt x="3238" y="1770"/>
                  </a:lnTo>
                  <a:lnTo>
                    <a:pt x="3233" y="1767"/>
                  </a:lnTo>
                  <a:lnTo>
                    <a:pt x="3229" y="1761"/>
                  </a:lnTo>
                  <a:lnTo>
                    <a:pt x="3223" y="1754"/>
                  </a:lnTo>
                  <a:lnTo>
                    <a:pt x="3210" y="1730"/>
                  </a:lnTo>
                  <a:lnTo>
                    <a:pt x="3198" y="1704"/>
                  </a:lnTo>
                  <a:lnTo>
                    <a:pt x="3189" y="1682"/>
                  </a:lnTo>
                  <a:lnTo>
                    <a:pt x="3185" y="1673"/>
                  </a:lnTo>
                  <a:lnTo>
                    <a:pt x="3177" y="1667"/>
                  </a:lnTo>
                  <a:lnTo>
                    <a:pt x="3168" y="1661"/>
                  </a:lnTo>
                  <a:lnTo>
                    <a:pt x="3158" y="1657"/>
                  </a:lnTo>
                  <a:lnTo>
                    <a:pt x="3140" y="1648"/>
                  </a:lnTo>
                  <a:lnTo>
                    <a:pt x="3132" y="1643"/>
                  </a:lnTo>
                  <a:lnTo>
                    <a:pt x="3127" y="1638"/>
                  </a:lnTo>
                  <a:lnTo>
                    <a:pt x="3124" y="1632"/>
                  </a:lnTo>
                  <a:lnTo>
                    <a:pt x="3123" y="1623"/>
                  </a:lnTo>
                  <a:lnTo>
                    <a:pt x="3124" y="1614"/>
                  </a:lnTo>
                  <a:lnTo>
                    <a:pt x="3127" y="1605"/>
                  </a:lnTo>
                  <a:lnTo>
                    <a:pt x="3133" y="1595"/>
                  </a:lnTo>
                  <a:lnTo>
                    <a:pt x="3140" y="1586"/>
                  </a:lnTo>
                  <a:lnTo>
                    <a:pt x="3149" y="1578"/>
                  </a:lnTo>
                  <a:lnTo>
                    <a:pt x="3160" y="1572"/>
                  </a:lnTo>
                  <a:lnTo>
                    <a:pt x="3170" y="1567"/>
                  </a:lnTo>
                  <a:lnTo>
                    <a:pt x="3176" y="1561"/>
                  </a:lnTo>
                  <a:lnTo>
                    <a:pt x="3180" y="1555"/>
                  </a:lnTo>
                  <a:lnTo>
                    <a:pt x="3183" y="1549"/>
                  </a:lnTo>
                  <a:lnTo>
                    <a:pt x="3186" y="1539"/>
                  </a:lnTo>
                  <a:lnTo>
                    <a:pt x="3188" y="1536"/>
                  </a:lnTo>
                  <a:lnTo>
                    <a:pt x="3192" y="1534"/>
                  </a:lnTo>
                  <a:lnTo>
                    <a:pt x="3194" y="1534"/>
                  </a:lnTo>
                  <a:lnTo>
                    <a:pt x="3199" y="1536"/>
                  </a:lnTo>
                  <a:lnTo>
                    <a:pt x="3208" y="1534"/>
                  </a:lnTo>
                  <a:lnTo>
                    <a:pt x="3217" y="1530"/>
                  </a:lnTo>
                  <a:lnTo>
                    <a:pt x="3225" y="1521"/>
                  </a:lnTo>
                  <a:lnTo>
                    <a:pt x="3232" y="1507"/>
                  </a:lnTo>
                  <a:lnTo>
                    <a:pt x="3236" y="1500"/>
                  </a:lnTo>
                  <a:lnTo>
                    <a:pt x="3242" y="1496"/>
                  </a:lnTo>
                  <a:lnTo>
                    <a:pt x="3248" y="1494"/>
                  </a:lnTo>
                  <a:lnTo>
                    <a:pt x="3254" y="1493"/>
                  </a:lnTo>
                  <a:lnTo>
                    <a:pt x="3264" y="1491"/>
                  </a:lnTo>
                  <a:lnTo>
                    <a:pt x="3270" y="1490"/>
                  </a:lnTo>
                  <a:lnTo>
                    <a:pt x="3275" y="1485"/>
                  </a:lnTo>
                  <a:lnTo>
                    <a:pt x="3281" y="1482"/>
                  </a:lnTo>
                  <a:lnTo>
                    <a:pt x="3289" y="1478"/>
                  </a:lnTo>
                  <a:lnTo>
                    <a:pt x="3313" y="1474"/>
                  </a:lnTo>
                  <a:lnTo>
                    <a:pt x="3337" y="1469"/>
                  </a:lnTo>
                  <a:lnTo>
                    <a:pt x="3347" y="1466"/>
                  </a:lnTo>
                  <a:lnTo>
                    <a:pt x="3354" y="1462"/>
                  </a:lnTo>
                  <a:lnTo>
                    <a:pt x="3357" y="1459"/>
                  </a:lnTo>
                  <a:lnTo>
                    <a:pt x="3359" y="1456"/>
                  </a:lnTo>
                  <a:lnTo>
                    <a:pt x="3360" y="1450"/>
                  </a:lnTo>
                  <a:lnTo>
                    <a:pt x="3357" y="1443"/>
                  </a:lnTo>
                  <a:lnTo>
                    <a:pt x="3353" y="1435"/>
                  </a:lnTo>
                  <a:lnTo>
                    <a:pt x="3346" y="1428"/>
                  </a:lnTo>
                  <a:lnTo>
                    <a:pt x="3337" y="1422"/>
                  </a:lnTo>
                  <a:lnTo>
                    <a:pt x="3329" y="1417"/>
                  </a:lnTo>
                  <a:lnTo>
                    <a:pt x="3320" y="1416"/>
                  </a:lnTo>
                  <a:lnTo>
                    <a:pt x="3315" y="1417"/>
                  </a:lnTo>
                  <a:lnTo>
                    <a:pt x="3307" y="1419"/>
                  </a:lnTo>
                  <a:lnTo>
                    <a:pt x="3300" y="1419"/>
                  </a:lnTo>
                  <a:lnTo>
                    <a:pt x="3292" y="1419"/>
                  </a:lnTo>
                  <a:lnTo>
                    <a:pt x="3285" y="1417"/>
                  </a:lnTo>
                  <a:lnTo>
                    <a:pt x="3278" y="1415"/>
                  </a:lnTo>
                  <a:lnTo>
                    <a:pt x="3270" y="1412"/>
                  </a:lnTo>
                  <a:lnTo>
                    <a:pt x="3263" y="1407"/>
                  </a:lnTo>
                  <a:lnTo>
                    <a:pt x="3257" y="1403"/>
                  </a:lnTo>
                  <a:lnTo>
                    <a:pt x="3251" y="1395"/>
                  </a:lnTo>
                  <a:lnTo>
                    <a:pt x="3245" y="1389"/>
                  </a:lnTo>
                  <a:lnTo>
                    <a:pt x="3241" y="1385"/>
                  </a:lnTo>
                  <a:lnTo>
                    <a:pt x="3236" y="1383"/>
                  </a:lnTo>
                  <a:lnTo>
                    <a:pt x="3232" y="1383"/>
                  </a:lnTo>
                  <a:lnTo>
                    <a:pt x="3228" y="1386"/>
                  </a:lnTo>
                  <a:lnTo>
                    <a:pt x="3219" y="1392"/>
                  </a:lnTo>
                  <a:lnTo>
                    <a:pt x="3208" y="1401"/>
                  </a:lnTo>
                  <a:lnTo>
                    <a:pt x="3197" y="1412"/>
                  </a:lnTo>
                  <a:lnTo>
                    <a:pt x="3174" y="1434"/>
                  </a:lnTo>
                  <a:lnTo>
                    <a:pt x="3163" y="1444"/>
                  </a:lnTo>
                  <a:lnTo>
                    <a:pt x="3152" y="1450"/>
                  </a:lnTo>
                  <a:lnTo>
                    <a:pt x="3145" y="1453"/>
                  </a:lnTo>
                  <a:lnTo>
                    <a:pt x="3137" y="1454"/>
                  </a:lnTo>
                  <a:lnTo>
                    <a:pt x="3129" y="1451"/>
                  </a:lnTo>
                  <a:lnTo>
                    <a:pt x="3121" y="1447"/>
                  </a:lnTo>
                  <a:lnTo>
                    <a:pt x="3115" y="1441"/>
                  </a:lnTo>
                  <a:lnTo>
                    <a:pt x="3109" y="1432"/>
                  </a:lnTo>
                  <a:lnTo>
                    <a:pt x="3106" y="1423"/>
                  </a:lnTo>
                  <a:lnTo>
                    <a:pt x="3105" y="1413"/>
                  </a:lnTo>
                  <a:lnTo>
                    <a:pt x="3105" y="1404"/>
                  </a:lnTo>
                  <a:lnTo>
                    <a:pt x="3108" y="1394"/>
                  </a:lnTo>
                  <a:lnTo>
                    <a:pt x="3109" y="1386"/>
                  </a:lnTo>
                  <a:lnTo>
                    <a:pt x="3109" y="1381"/>
                  </a:lnTo>
                  <a:lnTo>
                    <a:pt x="3106" y="1376"/>
                  </a:lnTo>
                  <a:lnTo>
                    <a:pt x="3102" y="1373"/>
                  </a:lnTo>
                  <a:lnTo>
                    <a:pt x="3095" y="1370"/>
                  </a:lnTo>
                  <a:lnTo>
                    <a:pt x="3087" y="1369"/>
                  </a:lnTo>
                  <a:lnTo>
                    <a:pt x="3066" y="1369"/>
                  </a:lnTo>
                  <a:lnTo>
                    <a:pt x="3036" y="1369"/>
                  </a:lnTo>
                  <a:lnTo>
                    <a:pt x="3033" y="1369"/>
                  </a:lnTo>
                  <a:lnTo>
                    <a:pt x="3025" y="1369"/>
                  </a:lnTo>
                  <a:lnTo>
                    <a:pt x="3019" y="1366"/>
                  </a:lnTo>
                  <a:lnTo>
                    <a:pt x="3015" y="1361"/>
                  </a:lnTo>
                  <a:lnTo>
                    <a:pt x="3010" y="1355"/>
                  </a:lnTo>
                  <a:lnTo>
                    <a:pt x="3008" y="1350"/>
                  </a:lnTo>
                  <a:lnTo>
                    <a:pt x="3006" y="1342"/>
                  </a:lnTo>
                  <a:lnTo>
                    <a:pt x="3006" y="1335"/>
                  </a:lnTo>
                  <a:lnTo>
                    <a:pt x="3006" y="1327"/>
                  </a:lnTo>
                  <a:lnTo>
                    <a:pt x="3010" y="1311"/>
                  </a:lnTo>
                  <a:lnTo>
                    <a:pt x="3016" y="1296"/>
                  </a:lnTo>
                  <a:lnTo>
                    <a:pt x="3019" y="1291"/>
                  </a:lnTo>
                  <a:lnTo>
                    <a:pt x="3024" y="1286"/>
                  </a:lnTo>
                  <a:lnTo>
                    <a:pt x="3028" y="1283"/>
                  </a:lnTo>
                  <a:lnTo>
                    <a:pt x="3034" y="1282"/>
                  </a:lnTo>
                  <a:lnTo>
                    <a:pt x="3040" y="1282"/>
                  </a:lnTo>
                  <a:lnTo>
                    <a:pt x="3050" y="1282"/>
                  </a:lnTo>
                  <a:lnTo>
                    <a:pt x="3062" y="1283"/>
                  </a:lnTo>
                  <a:lnTo>
                    <a:pt x="3073" y="1286"/>
                  </a:lnTo>
                  <a:lnTo>
                    <a:pt x="3084" y="1286"/>
                  </a:lnTo>
                  <a:lnTo>
                    <a:pt x="3095" y="1285"/>
                  </a:lnTo>
                  <a:lnTo>
                    <a:pt x="3100" y="1283"/>
                  </a:lnTo>
                  <a:lnTo>
                    <a:pt x="3105" y="1280"/>
                  </a:lnTo>
                  <a:lnTo>
                    <a:pt x="3109" y="1276"/>
                  </a:lnTo>
                  <a:lnTo>
                    <a:pt x="3114" y="1271"/>
                  </a:lnTo>
                  <a:lnTo>
                    <a:pt x="3118" y="1264"/>
                  </a:lnTo>
                  <a:lnTo>
                    <a:pt x="3121" y="1255"/>
                  </a:lnTo>
                  <a:lnTo>
                    <a:pt x="3126" y="1246"/>
                  </a:lnTo>
                  <a:lnTo>
                    <a:pt x="3129" y="1240"/>
                  </a:lnTo>
                  <a:lnTo>
                    <a:pt x="3133" y="1234"/>
                  </a:lnTo>
                  <a:lnTo>
                    <a:pt x="3136" y="1231"/>
                  </a:lnTo>
                  <a:lnTo>
                    <a:pt x="3140" y="1228"/>
                  </a:lnTo>
                  <a:lnTo>
                    <a:pt x="3145" y="1227"/>
                  </a:lnTo>
                  <a:lnTo>
                    <a:pt x="3155" y="1224"/>
                  </a:lnTo>
                  <a:lnTo>
                    <a:pt x="3165" y="1223"/>
                  </a:lnTo>
                  <a:lnTo>
                    <a:pt x="3177" y="1220"/>
                  </a:lnTo>
                  <a:lnTo>
                    <a:pt x="3183" y="1217"/>
                  </a:lnTo>
                  <a:lnTo>
                    <a:pt x="3189" y="1212"/>
                  </a:lnTo>
                  <a:lnTo>
                    <a:pt x="3197" y="1206"/>
                  </a:lnTo>
                  <a:lnTo>
                    <a:pt x="3204" y="1197"/>
                  </a:lnTo>
                  <a:lnTo>
                    <a:pt x="3214" y="1186"/>
                  </a:lnTo>
                  <a:lnTo>
                    <a:pt x="3226" y="1175"/>
                  </a:lnTo>
                  <a:lnTo>
                    <a:pt x="3238" y="1165"/>
                  </a:lnTo>
                  <a:lnTo>
                    <a:pt x="3248" y="1156"/>
                  </a:lnTo>
                  <a:lnTo>
                    <a:pt x="3260" y="1150"/>
                  </a:lnTo>
                  <a:lnTo>
                    <a:pt x="3272" y="1144"/>
                  </a:lnTo>
                  <a:lnTo>
                    <a:pt x="3282" y="1141"/>
                  </a:lnTo>
                  <a:lnTo>
                    <a:pt x="3294" y="1140"/>
                  </a:lnTo>
                  <a:lnTo>
                    <a:pt x="3301" y="1141"/>
                  </a:lnTo>
                  <a:lnTo>
                    <a:pt x="3309" y="1143"/>
                  </a:lnTo>
                  <a:lnTo>
                    <a:pt x="3316" y="1146"/>
                  </a:lnTo>
                  <a:lnTo>
                    <a:pt x="3323" y="1152"/>
                  </a:lnTo>
                  <a:lnTo>
                    <a:pt x="3329" y="1156"/>
                  </a:lnTo>
                  <a:lnTo>
                    <a:pt x="3332" y="1162"/>
                  </a:lnTo>
                  <a:lnTo>
                    <a:pt x="3332" y="1168"/>
                  </a:lnTo>
                  <a:lnTo>
                    <a:pt x="3332" y="1174"/>
                  </a:lnTo>
                  <a:lnTo>
                    <a:pt x="3331" y="1180"/>
                  </a:lnTo>
                  <a:lnTo>
                    <a:pt x="3326" y="1187"/>
                  </a:lnTo>
                  <a:lnTo>
                    <a:pt x="3318" y="1199"/>
                  </a:lnTo>
                  <a:lnTo>
                    <a:pt x="3292" y="1226"/>
                  </a:lnTo>
                  <a:lnTo>
                    <a:pt x="3282" y="1236"/>
                  </a:lnTo>
                  <a:lnTo>
                    <a:pt x="3276" y="1248"/>
                  </a:lnTo>
                  <a:lnTo>
                    <a:pt x="3273" y="1257"/>
                  </a:lnTo>
                  <a:lnTo>
                    <a:pt x="3272" y="1264"/>
                  </a:lnTo>
                  <a:lnTo>
                    <a:pt x="3275" y="1277"/>
                  </a:lnTo>
                  <a:lnTo>
                    <a:pt x="3275" y="1282"/>
                  </a:lnTo>
                  <a:lnTo>
                    <a:pt x="3275" y="1288"/>
                  </a:lnTo>
                  <a:lnTo>
                    <a:pt x="3272" y="1295"/>
                  </a:lnTo>
                  <a:lnTo>
                    <a:pt x="3266" y="1301"/>
                  </a:lnTo>
                  <a:lnTo>
                    <a:pt x="3260" y="1308"/>
                  </a:lnTo>
                  <a:lnTo>
                    <a:pt x="3259" y="1311"/>
                  </a:lnTo>
                  <a:lnTo>
                    <a:pt x="3259" y="1314"/>
                  </a:lnTo>
                  <a:lnTo>
                    <a:pt x="3260" y="1316"/>
                  </a:lnTo>
                  <a:lnTo>
                    <a:pt x="3262" y="1317"/>
                  </a:lnTo>
                  <a:lnTo>
                    <a:pt x="3269" y="1318"/>
                  </a:lnTo>
                  <a:lnTo>
                    <a:pt x="3276" y="1317"/>
                  </a:lnTo>
                  <a:lnTo>
                    <a:pt x="3288" y="1314"/>
                  </a:lnTo>
                  <a:lnTo>
                    <a:pt x="3300" y="1308"/>
                  </a:lnTo>
                  <a:lnTo>
                    <a:pt x="3315" y="1301"/>
                  </a:lnTo>
                  <a:lnTo>
                    <a:pt x="3346" y="1280"/>
                  </a:lnTo>
                  <a:lnTo>
                    <a:pt x="3380" y="1259"/>
                  </a:lnTo>
                  <a:lnTo>
                    <a:pt x="3414" y="1242"/>
                  </a:lnTo>
                  <a:lnTo>
                    <a:pt x="3445" y="1227"/>
                  </a:lnTo>
                  <a:lnTo>
                    <a:pt x="3458" y="1224"/>
                  </a:lnTo>
                  <a:lnTo>
                    <a:pt x="3471" y="1223"/>
                  </a:lnTo>
                  <a:lnTo>
                    <a:pt x="3478" y="1223"/>
                  </a:lnTo>
                  <a:lnTo>
                    <a:pt x="3483" y="1212"/>
                  </a:lnTo>
                  <a:lnTo>
                    <a:pt x="3487" y="1203"/>
                  </a:lnTo>
                  <a:lnTo>
                    <a:pt x="3493" y="1196"/>
                  </a:lnTo>
                  <a:lnTo>
                    <a:pt x="3499" y="1192"/>
                  </a:lnTo>
                  <a:lnTo>
                    <a:pt x="3570" y="1158"/>
                  </a:lnTo>
                  <a:lnTo>
                    <a:pt x="3600" y="1141"/>
                  </a:lnTo>
                  <a:lnTo>
                    <a:pt x="3619" y="1129"/>
                  </a:lnTo>
                  <a:lnTo>
                    <a:pt x="3626" y="1124"/>
                  </a:lnTo>
                  <a:lnTo>
                    <a:pt x="3631" y="1119"/>
                  </a:lnTo>
                  <a:lnTo>
                    <a:pt x="3644" y="1100"/>
                  </a:lnTo>
                  <a:lnTo>
                    <a:pt x="3650" y="1090"/>
                  </a:lnTo>
                  <a:lnTo>
                    <a:pt x="3657" y="1081"/>
                  </a:lnTo>
                  <a:lnTo>
                    <a:pt x="3662" y="1076"/>
                  </a:lnTo>
                  <a:lnTo>
                    <a:pt x="3666" y="1072"/>
                  </a:lnTo>
                  <a:lnTo>
                    <a:pt x="3671" y="1070"/>
                  </a:lnTo>
                  <a:lnTo>
                    <a:pt x="3676" y="1069"/>
                  </a:lnTo>
                  <a:lnTo>
                    <a:pt x="3681" y="1070"/>
                  </a:lnTo>
                  <a:lnTo>
                    <a:pt x="3688" y="1073"/>
                  </a:lnTo>
                  <a:lnTo>
                    <a:pt x="3694" y="1078"/>
                  </a:lnTo>
                  <a:lnTo>
                    <a:pt x="3701" y="1082"/>
                  </a:lnTo>
                  <a:lnTo>
                    <a:pt x="3710" y="1087"/>
                  </a:lnTo>
                  <a:lnTo>
                    <a:pt x="3721" y="1088"/>
                  </a:lnTo>
                  <a:lnTo>
                    <a:pt x="3740" y="1088"/>
                  </a:lnTo>
                  <a:lnTo>
                    <a:pt x="3756" y="1090"/>
                  </a:lnTo>
                  <a:lnTo>
                    <a:pt x="3762" y="1088"/>
                  </a:lnTo>
                  <a:lnTo>
                    <a:pt x="3768" y="1087"/>
                  </a:lnTo>
                  <a:lnTo>
                    <a:pt x="3769" y="1085"/>
                  </a:lnTo>
                  <a:lnTo>
                    <a:pt x="3769" y="1082"/>
                  </a:lnTo>
                  <a:lnTo>
                    <a:pt x="3769" y="1079"/>
                  </a:lnTo>
                  <a:lnTo>
                    <a:pt x="3766" y="1073"/>
                  </a:lnTo>
                  <a:lnTo>
                    <a:pt x="3762" y="1063"/>
                  </a:lnTo>
                  <a:lnTo>
                    <a:pt x="3761" y="1060"/>
                  </a:lnTo>
                  <a:lnTo>
                    <a:pt x="3761" y="1057"/>
                  </a:lnTo>
                  <a:lnTo>
                    <a:pt x="3762" y="1054"/>
                  </a:lnTo>
                  <a:lnTo>
                    <a:pt x="3763" y="1053"/>
                  </a:lnTo>
                  <a:lnTo>
                    <a:pt x="3771" y="1050"/>
                  </a:lnTo>
                  <a:lnTo>
                    <a:pt x="3795" y="1047"/>
                  </a:lnTo>
                  <a:lnTo>
                    <a:pt x="3805" y="1044"/>
                  </a:lnTo>
                  <a:lnTo>
                    <a:pt x="3812" y="1039"/>
                  </a:lnTo>
                  <a:lnTo>
                    <a:pt x="3818" y="1034"/>
                  </a:lnTo>
                  <a:lnTo>
                    <a:pt x="3823" y="1026"/>
                  </a:lnTo>
                  <a:lnTo>
                    <a:pt x="3827" y="1020"/>
                  </a:lnTo>
                  <a:lnTo>
                    <a:pt x="3831" y="1016"/>
                  </a:lnTo>
                  <a:lnTo>
                    <a:pt x="3836" y="1011"/>
                  </a:lnTo>
                  <a:lnTo>
                    <a:pt x="3843" y="1010"/>
                  </a:lnTo>
                  <a:lnTo>
                    <a:pt x="3849" y="1010"/>
                  </a:lnTo>
                  <a:lnTo>
                    <a:pt x="3852" y="1007"/>
                  </a:lnTo>
                  <a:lnTo>
                    <a:pt x="3857" y="1003"/>
                  </a:lnTo>
                  <a:lnTo>
                    <a:pt x="3860" y="998"/>
                  </a:lnTo>
                  <a:lnTo>
                    <a:pt x="3864" y="985"/>
                  </a:lnTo>
                  <a:lnTo>
                    <a:pt x="3868" y="973"/>
                  </a:lnTo>
                  <a:lnTo>
                    <a:pt x="3871" y="966"/>
                  </a:lnTo>
                  <a:lnTo>
                    <a:pt x="3874" y="961"/>
                  </a:lnTo>
                  <a:lnTo>
                    <a:pt x="3879" y="957"/>
                  </a:lnTo>
                  <a:lnTo>
                    <a:pt x="3885" y="955"/>
                  </a:lnTo>
                  <a:lnTo>
                    <a:pt x="3889" y="957"/>
                  </a:lnTo>
                  <a:lnTo>
                    <a:pt x="3894" y="958"/>
                  </a:lnTo>
                  <a:lnTo>
                    <a:pt x="3902" y="963"/>
                  </a:lnTo>
                  <a:lnTo>
                    <a:pt x="3917" y="974"/>
                  </a:lnTo>
                  <a:lnTo>
                    <a:pt x="3924" y="979"/>
                  </a:lnTo>
                  <a:lnTo>
                    <a:pt x="3929" y="980"/>
                  </a:lnTo>
                  <a:lnTo>
                    <a:pt x="3935" y="980"/>
                  </a:lnTo>
                  <a:lnTo>
                    <a:pt x="3944" y="979"/>
                  </a:lnTo>
                  <a:lnTo>
                    <a:pt x="3948" y="977"/>
                  </a:lnTo>
                  <a:lnTo>
                    <a:pt x="3957" y="979"/>
                  </a:lnTo>
                  <a:lnTo>
                    <a:pt x="3963" y="982"/>
                  </a:lnTo>
                  <a:lnTo>
                    <a:pt x="3981" y="969"/>
                  </a:lnTo>
                  <a:lnTo>
                    <a:pt x="3979" y="952"/>
                  </a:lnTo>
                  <a:lnTo>
                    <a:pt x="3979" y="938"/>
                  </a:lnTo>
                  <a:lnTo>
                    <a:pt x="3979" y="924"/>
                  </a:lnTo>
                  <a:lnTo>
                    <a:pt x="3978" y="913"/>
                  </a:lnTo>
                  <a:lnTo>
                    <a:pt x="3975" y="901"/>
                  </a:lnTo>
                  <a:lnTo>
                    <a:pt x="3972" y="892"/>
                  </a:lnTo>
                  <a:lnTo>
                    <a:pt x="3970" y="884"/>
                  </a:lnTo>
                  <a:lnTo>
                    <a:pt x="3970" y="870"/>
                  </a:lnTo>
                  <a:lnTo>
                    <a:pt x="3972" y="856"/>
                  </a:lnTo>
                  <a:lnTo>
                    <a:pt x="3972" y="846"/>
                  </a:lnTo>
                  <a:lnTo>
                    <a:pt x="3972" y="843"/>
                  </a:lnTo>
                  <a:lnTo>
                    <a:pt x="3970" y="839"/>
                  </a:lnTo>
                  <a:lnTo>
                    <a:pt x="3969" y="822"/>
                  </a:lnTo>
                  <a:lnTo>
                    <a:pt x="3969" y="812"/>
                  </a:lnTo>
                  <a:lnTo>
                    <a:pt x="3970" y="805"/>
                  </a:lnTo>
                  <a:lnTo>
                    <a:pt x="3972" y="799"/>
                  </a:lnTo>
                  <a:lnTo>
                    <a:pt x="3975" y="796"/>
                  </a:lnTo>
                  <a:lnTo>
                    <a:pt x="3978" y="793"/>
                  </a:lnTo>
                  <a:lnTo>
                    <a:pt x="3982" y="793"/>
                  </a:lnTo>
                  <a:lnTo>
                    <a:pt x="3986" y="791"/>
                  </a:lnTo>
                  <a:lnTo>
                    <a:pt x="3992" y="788"/>
                  </a:lnTo>
                  <a:lnTo>
                    <a:pt x="4004" y="778"/>
                  </a:lnTo>
                  <a:lnTo>
                    <a:pt x="4018" y="768"/>
                  </a:lnTo>
                  <a:lnTo>
                    <a:pt x="4023" y="763"/>
                  </a:lnTo>
                  <a:lnTo>
                    <a:pt x="4031" y="762"/>
                  </a:lnTo>
                  <a:lnTo>
                    <a:pt x="4035" y="763"/>
                  </a:lnTo>
                  <a:lnTo>
                    <a:pt x="4040" y="765"/>
                  </a:lnTo>
                  <a:lnTo>
                    <a:pt x="4049" y="771"/>
                  </a:lnTo>
                  <a:lnTo>
                    <a:pt x="4062" y="775"/>
                  </a:lnTo>
                  <a:lnTo>
                    <a:pt x="4075" y="778"/>
                  </a:lnTo>
                  <a:lnTo>
                    <a:pt x="4081" y="778"/>
                  </a:lnTo>
                  <a:lnTo>
                    <a:pt x="4090" y="777"/>
                  </a:lnTo>
                  <a:lnTo>
                    <a:pt x="4096" y="775"/>
                  </a:lnTo>
                  <a:lnTo>
                    <a:pt x="4100" y="771"/>
                  </a:lnTo>
                  <a:lnTo>
                    <a:pt x="4102" y="769"/>
                  </a:lnTo>
                  <a:lnTo>
                    <a:pt x="4103" y="765"/>
                  </a:lnTo>
                  <a:lnTo>
                    <a:pt x="4103" y="759"/>
                  </a:lnTo>
                  <a:lnTo>
                    <a:pt x="4108" y="754"/>
                  </a:lnTo>
                  <a:lnTo>
                    <a:pt x="4112" y="750"/>
                  </a:lnTo>
                  <a:lnTo>
                    <a:pt x="4118" y="746"/>
                  </a:lnTo>
                  <a:lnTo>
                    <a:pt x="4124" y="740"/>
                  </a:lnTo>
                  <a:lnTo>
                    <a:pt x="4128" y="735"/>
                  </a:lnTo>
                  <a:lnTo>
                    <a:pt x="4133" y="728"/>
                  </a:lnTo>
                  <a:lnTo>
                    <a:pt x="4136" y="719"/>
                  </a:lnTo>
                  <a:lnTo>
                    <a:pt x="4137" y="713"/>
                  </a:lnTo>
                  <a:lnTo>
                    <a:pt x="4140" y="707"/>
                  </a:lnTo>
                  <a:lnTo>
                    <a:pt x="4144" y="701"/>
                  </a:lnTo>
                  <a:lnTo>
                    <a:pt x="4149" y="697"/>
                  </a:lnTo>
                  <a:lnTo>
                    <a:pt x="4159" y="688"/>
                  </a:lnTo>
                  <a:lnTo>
                    <a:pt x="4170" y="679"/>
                  </a:lnTo>
                  <a:lnTo>
                    <a:pt x="4174" y="673"/>
                  </a:lnTo>
                  <a:lnTo>
                    <a:pt x="4177" y="666"/>
                  </a:lnTo>
                  <a:lnTo>
                    <a:pt x="4189" y="625"/>
                  </a:lnTo>
                  <a:lnTo>
                    <a:pt x="4196" y="602"/>
                  </a:lnTo>
                  <a:lnTo>
                    <a:pt x="4201" y="592"/>
                  </a:lnTo>
                  <a:lnTo>
                    <a:pt x="4206" y="585"/>
                  </a:lnTo>
                  <a:lnTo>
                    <a:pt x="4211" y="579"/>
                  </a:lnTo>
                  <a:lnTo>
                    <a:pt x="4215" y="576"/>
                  </a:lnTo>
                  <a:lnTo>
                    <a:pt x="4220" y="573"/>
                  </a:lnTo>
                  <a:lnTo>
                    <a:pt x="4223" y="569"/>
                  </a:lnTo>
                  <a:lnTo>
                    <a:pt x="4223" y="565"/>
                  </a:lnTo>
                  <a:lnTo>
                    <a:pt x="4223" y="561"/>
                  </a:lnTo>
                  <a:lnTo>
                    <a:pt x="4220" y="552"/>
                  </a:lnTo>
                  <a:lnTo>
                    <a:pt x="4215" y="540"/>
                  </a:lnTo>
                  <a:lnTo>
                    <a:pt x="4214" y="530"/>
                  </a:lnTo>
                  <a:lnTo>
                    <a:pt x="4212" y="517"/>
                  </a:lnTo>
                  <a:lnTo>
                    <a:pt x="4212" y="506"/>
                  </a:lnTo>
                  <a:lnTo>
                    <a:pt x="4209" y="501"/>
                  </a:lnTo>
                  <a:lnTo>
                    <a:pt x="4205" y="496"/>
                  </a:lnTo>
                  <a:lnTo>
                    <a:pt x="4199" y="493"/>
                  </a:lnTo>
                  <a:lnTo>
                    <a:pt x="4190" y="492"/>
                  </a:lnTo>
                  <a:lnTo>
                    <a:pt x="4181" y="493"/>
                  </a:lnTo>
                  <a:lnTo>
                    <a:pt x="4171" y="496"/>
                  </a:lnTo>
                  <a:lnTo>
                    <a:pt x="4164" y="499"/>
                  </a:lnTo>
                  <a:lnTo>
                    <a:pt x="4156" y="503"/>
                  </a:lnTo>
                  <a:lnTo>
                    <a:pt x="4152" y="505"/>
                  </a:lnTo>
                  <a:lnTo>
                    <a:pt x="4144" y="506"/>
                  </a:lnTo>
                  <a:lnTo>
                    <a:pt x="4130" y="509"/>
                  </a:lnTo>
                  <a:lnTo>
                    <a:pt x="4113" y="511"/>
                  </a:lnTo>
                  <a:lnTo>
                    <a:pt x="4105" y="514"/>
                  </a:lnTo>
                  <a:lnTo>
                    <a:pt x="4097" y="517"/>
                  </a:lnTo>
                  <a:lnTo>
                    <a:pt x="4093" y="521"/>
                  </a:lnTo>
                  <a:lnTo>
                    <a:pt x="4088" y="527"/>
                  </a:lnTo>
                  <a:lnTo>
                    <a:pt x="4084" y="535"/>
                  </a:lnTo>
                  <a:lnTo>
                    <a:pt x="4078" y="539"/>
                  </a:lnTo>
                  <a:lnTo>
                    <a:pt x="4072" y="542"/>
                  </a:lnTo>
                  <a:lnTo>
                    <a:pt x="4066" y="543"/>
                  </a:lnTo>
                  <a:lnTo>
                    <a:pt x="4063" y="543"/>
                  </a:lnTo>
                  <a:lnTo>
                    <a:pt x="4051" y="542"/>
                  </a:lnTo>
                  <a:lnTo>
                    <a:pt x="4037" y="542"/>
                  </a:lnTo>
                  <a:lnTo>
                    <a:pt x="4025" y="542"/>
                  </a:lnTo>
                  <a:lnTo>
                    <a:pt x="4013" y="543"/>
                  </a:lnTo>
                  <a:lnTo>
                    <a:pt x="3998" y="542"/>
                  </a:lnTo>
                  <a:lnTo>
                    <a:pt x="3997" y="542"/>
                  </a:lnTo>
                  <a:lnTo>
                    <a:pt x="3985" y="539"/>
                  </a:lnTo>
                  <a:lnTo>
                    <a:pt x="3973" y="535"/>
                  </a:lnTo>
                  <a:lnTo>
                    <a:pt x="3964" y="530"/>
                  </a:lnTo>
                  <a:lnTo>
                    <a:pt x="3960" y="526"/>
                  </a:lnTo>
                  <a:lnTo>
                    <a:pt x="3958" y="523"/>
                  </a:lnTo>
                  <a:lnTo>
                    <a:pt x="3957" y="520"/>
                  </a:lnTo>
                  <a:lnTo>
                    <a:pt x="3957" y="515"/>
                  </a:lnTo>
                  <a:lnTo>
                    <a:pt x="3957" y="511"/>
                  </a:lnTo>
                  <a:lnTo>
                    <a:pt x="3955" y="505"/>
                  </a:lnTo>
                  <a:lnTo>
                    <a:pt x="3954" y="499"/>
                  </a:lnTo>
                  <a:lnTo>
                    <a:pt x="3950" y="487"/>
                  </a:lnTo>
                  <a:lnTo>
                    <a:pt x="3944" y="474"/>
                  </a:lnTo>
                  <a:lnTo>
                    <a:pt x="3942" y="467"/>
                  </a:lnTo>
                  <a:lnTo>
                    <a:pt x="3942" y="461"/>
                  </a:lnTo>
                  <a:lnTo>
                    <a:pt x="3942" y="455"/>
                  </a:lnTo>
                  <a:lnTo>
                    <a:pt x="3942" y="450"/>
                  </a:lnTo>
                  <a:lnTo>
                    <a:pt x="3941" y="446"/>
                  </a:lnTo>
                  <a:lnTo>
                    <a:pt x="3938" y="443"/>
                  </a:lnTo>
                  <a:lnTo>
                    <a:pt x="3933" y="440"/>
                  </a:lnTo>
                  <a:lnTo>
                    <a:pt x="3920" y="436"/>
                  </a:lnTo>
                  <a:lnTo>
                    <a:pt x="3907" y="431"/>
                  </a:lnTo>
                  <a:lnTo>
                    <a:pt x="3899" y="427"/>
                  </a:lnTo>
                  <a:lnTo>
                    <a:pt x="3892" y="421"/>
                  </a:lnTo>
                  <a:lnTo>
                    <a:pt x="3883" y="413"/>
                  </a:lnTo>
                  <a:lnTo>
                    <a:pt x="3867" y="403"/>
                  </a:lnTo>
                  <a:lnTo>
                    <a:pt x="3851" y="396"/>
                  </a:lnTo>
                  <a:lnTo>
                    <a:pt x="3836" y="391"/>
                  </a:lnTo>
                  <a:lnTo>
                    <a:pt x="3826" y="390"/>
                  </a:lnTo>
                  <a:lnTo>
                    <a:pt x="3821" y="390"/>
                  </a:lnTo>
                  <a:lnTo>
                    <a:pt x="3820" y="391"/>
                  </a:lnTo>
                  <a:lnTo>
                    <a:pt x="3814" y="390"/>
                  </a:lnTo>
                  <a:lnTo>
                    <a:pt x="3808" y="387"/>
                  </a:lnTo>
                  <a:lnTo>
                    <a:pt x="3790" y="376"/>
                  </a:lnTo>
                  <a:lnTo>
                    <a:pt x="3772" y="369"/>
                  </a:lnTo>
                  <a:lnTo>
                    <a:pt x="3762" y="366"/>
                  </a:lnTo>
                  <a:lnTo>
                    <a:pt x="3752" y="365"/>
                  </a:lnTo>
                  <a:lnTo>
                    <a:pt x="3741" y="363"/>
                  </a:lnTo>
                  <a:lnTo>
                    <a:pt x="3732" y="360"/>
                  </a:lnTo>
                  <a:lnTo>
                    <a:pt x="3727" y="356"/>
                  </a:lnTo>
                  <a:lnTo>
                    <a:pt x="3724" y="350"/>
                  </a:lnTo>
                  <a:lnTo>
                    <a:pt x="3722" y="344"/>
                  </a:lnTo>
                  <a:lnTo>
                    <a:pt x="3722" y="338"/>
                  </a:lnTo>
                  <a:lnTo>
                    <a:pt x="3725" y="326"/>
                  </a:lnTo>
                  <a:lnTo>
                    <a:pt x="3725" y="319"/>
                  </a:lnTo>
                  <a:lnTo>
                    <a:pt x="3722" y="310"/>
                  </a:lnTo>
                  <a:lnTo>
                    <a:pt x="3712" y="286"/>
                  </a:lnTo>
                  <a:lnTo>
                    <a:pt x="3698" y="261"/>
                  </a:lnTo>
                  <a:lnTo>
                    <a:pt x="3693" y="251"/>
                  </a:lnTo>
                  <a:lnTo>
                    <a:pt x="3690" y="241"/>
                  </a:lnTo>
                  <a:lnTo>
                    <a:pt x="3687" y="233"/>
                  </a:lnTo>
                  <a:lnTo>
                    <a:pt x="3684" y="227"/>
                  </a:lnTo>
                  <a:lnTo>
                    <a:pt x="3675" y="215"/>
                  </a:lnTo>
                  <a:lnTo>
                    <a:pt x="3667" y="205"/>
                  </a:lnTo>
                  <a:lnTo>
                    <a:pt x="3660" y="193"/>
                  </a:lnTo>
                  <a:lnTo>
                    <a:pt x="3653" y="177"/>
                  </a:lnTo>
                  <a:lnTo>
                    <a:pt x="3648" y="157"/>
                  </a:lnTo>
                  <a:lnTo>
                    <a:pt x="3644" y="139"/>
                  </a:lnTo>
                  <a:lnTo>
                    <a:pt x="3638" y="127"/>
                  </a:lnTo>
                  <a:lnTo>
                    <a:pt x="3631" y="120"/>
                  </a:lnTo>
                  <a:lnTo>
                    <a:pt x="3625" y="114"/>
                  </a:lnTo>
                  <a:lnTo>
                    <a:pt x="3620" y="109"/>
                  </a:lnTo>
                  <a:lnTo>
                    <a:pt x="3616" y="105"/>
                  </a:lnTo>
                  <a:lnTo>
                    <a:pt x="3614" y="100"/>
                  </a:lnTo>
                  <a:lnTo>
                    <a:pt x="3614" y="92"/>
                  </a:lnTo>
                  <a:lnTo>
                    <a:pt x="3616" y="86"/>
                  </a:lnTo>
                  <a:lnTo>
                    <a:pt x="3614" y="81"/>
                  </a:lnTo>
                  <a:lnTo>
                    <a:pt x="3611" y="75"/>
                  </a:lnTo>
                  <a:lnTo>
                    <a:pt x="3608" y="71"/>
                  </a:lnTo>
                  <a:lnTo>
                    <a:pt x="3598" y="62"/>
                  </a:lnTo>
                  <a:lnTo>
                    <a:pt x="3588" y="55"/>
                  </a:lnTo>
                  <a:lnTo>
                    <a:pt x="3576" y="47"/>
                  </a:lnTo>
                  <a:lnTo>
                    <a:pt x="3569" y="40"/>
                  </a:lnTo>
                  <a:lnTo>
                    <a:pt x="3564" y="35"/>
                  </a:lnTo>
                  <a:lnTo>
                    <a:pt x="3557" y="32"/>
                  </a:lnTo>
                  <a:lnTo>
                    <a:pt x="3546" y="31"/>
                  </a:lnTo>
                  <a:lnTo>
                    <a:pt x="3536" y="28"/>
                  </a:lnTo>
                  <a:lnTo>
                    <a:pt x="3512" y="25"/>
                  </a:lnTo>
                  <a:lnTo>
                    <a:pt x="3501" y="22"/>
                  </a:lnTo>
                  <a:lnTo>
                    <a:pt x="3489" y="18"/>
                  </a:lnTo>
                  <a:lnTo>
                    <a:pt x="3483" y="15"/>
                  </a:lnTo>
                  <a:lnTo>
                    <a:pt x="3473" y="10"/>
                  </a:lnTo>
                  <a:lnTo>
                    <a:pt x="3462" y="7"/>
                  </a:lnTo>
                  <a:lnTo>
                    <a:pt x="3452" y="6"/>
                  </a:lnTo>
                  <a:lnTo>
                    <a:pt x="3443" y="6"/>
                  </a:lnTo>
                  <a:lnTo>
                    <a:pt x="3437" y="6"/>
                  </a:lnTo>
                  <a:lnTo>
                    <a:pt x="3431" y="6"/>
                  </a:lnTo>
                  <a:lnTo>
                    <a:pt x="3421" y="6"/>
                  </a:lnTo>
                  <a:lnTo>
                    <a:pt x="3412" y="4"/>
                  </a:lnTo>
                  <a:lnTo>
                    <a:pt x="3405" y="3"/>
                  </a:lnTo>
                  <a:lnTo>
                    <a:pt x="3394" y="0"/>
                  </a:lnTo>
                  <a:close/>
                  <a:moveTo>
                    <a:pt x="3298" y="2386"/>
                  </a:moveTo>
                  <a:lnTo>
                    <a:pt x="3285" y="2388"/>
                  </a:lnTo>
                  <a:lnTo>
                    <a:pt x="3270" y="2394"/>
                  </a:lnTo>
                  <a:lnTo>
                    <a:pt x="3255" y="2402"/>
                  </a:lnTo>
                  <a:lnTo>
                    <a:pt x="3239" y="2414"/>
                  </a:lnTo>
                  <a:lnTo>
                    <a:pt x="3225" y="2429"/>
                  </a:lnTo>
                  <a:lnTo>
                    <a:pt x="3211" y="2447"/>
                  </a:lnTo>
                  <a:lnTo>
                    <a:pt x="3205" y="2457"/>
                  </a:lnTo>
                  <a:lnTo>
                    <a:pt x="3199" y="2469"/>
                  </a:lnTo>
                  <a:lnTo>
                    <a:pt x="3195" y="2479"/>
                  </a:lnTo>
                  <a:lnTo>
                    <a:pt x="3192" y="2493"/>
                  </a:lnTo>
                  <a:lnTo>
                    <a:pt x="3188" y="2506"/>
                  </a:lnTo>
                  <a:lnTo>
                    <a:pt x="3186" y="2519"/>
                  </a:lnTo>
                  <a:lnTo>
                    <a:pt x="3186" y="2532"/>
                  </a:lnTo>
                  <a:lnTo>
                    <a:pt x="3186" y="2544"/>
                  </a:lnTo>
                  <a:lnTo>
                    <a:pt x="3188" y="2554"/>
                  </a:lnTo>
                  <a:lnTo>
                    <a:pt x="3191" y="2565"/>
                  </a:lnTo>
                  <a:lnTo>
                    <a:pt x="3197" y="2583"/>
                  </a:lnTo>
                  <a:lnTo>
                    <a:pt x="3205" y="2596"/>
                  </a:lnTo>
                  <a:lnTo>
                    <a:pt x="3214" y="2605"/>
                  </a:lnTo>
                  <a:lnTo>
                    <a:pt x="3222" y="2611"/>
                  </a:lnTo>
                  <a:lnTo>
                    <a:pt x="3228" y="2614"/>
                  </a:lnTo>
                  <a:lnTo>
                    <a:pt x="3229" y="2612"/>
                  </a:lnTo>
                  <a:lnTo>
                    <a:pt x="3233" y="2608"/>
                  </a:lnTo>
                  <a:lnTo>
                    <a:pt x="3239" y="2600"/>
                  </a:lnTo>
                  <a:lnTo>
                    <a:pt x="3254" y="2575"/>
                  </a:lnTo>
                  <a:lnTo>
                    <a:pt x="3270" y="2544"/>
                  </a:lnTo>
                  <a:lnTo>
                    <a:pt x="3288" y="2507"/>
                  </a:lnTo>
                  <a:lnTo>
                    <a:pt x="3303" y="2470"/>
                  </a:lnTo>
                  <a:lnTo>
                    <a:pt x="3313" y="2436"/>
                  </a:lnTo>
                  <a:lnTo>
                    <a:pt x="3318" y="2422"/>
                  </a:lnTo>
                  <a:lnTo>
                    <a:pt x="3319" y="2410"/>
                  </a:lnTo>
                  <a:lnTo>
                    <a:pt x="3319" y="2401"/>
                  </a:lnTo>
                  <a:lnTo>
                    <a:pt x="3316" y="2394"/>
                  </a:lnTo>
                  <a:lnTo>
                    <a:pt x="3313" y="2391"/>
                  </a:lnTo>
                  <a:lnTo>
                    <a:pt x="3309" y="2388"/>
                  </a:lnTo>
                  <a:lnTo>
                    <a:pt x="3304" y="2386"/>
                  </a:lnTo>
                  <a:close/>
                  <a:moveTo>
                    <a:pt x="2502" y="2773"/>
                  </a:moveTo>
                  <a:lnTo>
                    <a:pt x="2473" y="2774"/>
                  </a:lnTo>
                  <a:lnTo>
                    <a:pt x="2446" y="2776"/>
                  </a:lnTo>
                  <a:lnTo>
                    <a:pt x="2435" y="2777"/>
                  </a:lnTo>
                  <a:lnTo>
                    <a:pt x="2421" y="2782"/>
                  </a:lnTo>
                  <a:lnTo>
                    <a:pt x="2407" y="2791"/>
                  </a:lnTo>
                  <a:lnTo>
                    <a:pt x="2392" y="2803"/>
                  </a:lnTo>
                  <a:lnTo>
                    <a:pt x="2386" y="2808"/>
                  </a:lnTo>
                  <a:lnTo>
                    <a:pt x="2381" y="2816"/>
                  </a:lnTo>
                  <a:lnTo>
                    <a:pt x="2377" y="2825"/>
                  </a:lnTo>
                  <a:lnTo>
                    <a:pt x="2374" y="2832"/>
                  </a:lnTo>
                  <a:lnTo>
                    <a:pt x="2373" y="2841"/>
                  </a:lnTo>
                  <a:lnTo>
                    <a:pt x="2373" y="2851"/>
                  </a:lnTo>
                  <a:lnTo>
                    <a:pt x="2374" y="2862"/>
                  </a:lnTo>
                  <a:lnTo>
                    <a:pt x="2378" y="2872"/>
                  </a:lnTo>
                  <a:lnTo>
                    <a:pt x="2383" y="2879"/>
                  </a:lnTo>
                  <a:lnTo>
                    <a:pt x="2387" y="2885"/>
                  </a:lnTo>
                  <a:lnTo>
                    <a:pt x="2393" y="2890"/>
                  </a:lnTo>
                  <a:lnTo>
                    <a:pt x="2399" y="2894"/>
                  </a:lnTo>
                  <a:lnTo>
                    <a:pt x="2407" y="2897"/>
                  </a:lnTo>
                  <a:lnTo>
                    <a:pt x="2414" y="2898"/>
                  </a:lnTo>
                  <a:lnTo>
                    <a:pt x="2429" y="2900"/>
                  </a:lnTo>
                  <a:lnTo>
                    <a:pt x="2441" y="2900"/>
                  </a:lnTo>
                  <a:lnTo>
                    <a:pt x="2452" y="2897"/>
                  </a:lnTo>
                  <a:lnTo>
                    <a:pt x="2464" y="2894"/>
                  </a:lnTo>
                  <a:lnTo>
                    <a:pt x="2475" y="2888"/>
                  </a:lnTo>
                  <a:lnTo>
                    <a:pt x="2483" y="2884"/>
                  </a:lnTo>
                  <a:lnTo>
                    <a:pt x="2491" y="2876"/>
                  </a:lnTo>
                  <a:lnTo>
                    <a:pt x="2495" y="2871"/>
                  </a:lnTo>
                  <a:lnTo>
                    <a:pt x="2497" y="2864"/>
                  </a:lnTo>
                  <a:lnTo>
                    <a:pt x="2500" y="2856"/>
                  </a:lnTo>
                  <a:lnTo>
                    <a:pt x="2504" y="2844"/>
                  </a:lnTo>
                  <a:lnTo>
                    <a:pt x="2519" y="2822"/>
                  </a:lnTo>
                  <a:lnTo>
                    <a:pt x="2526" y="2810"/>
                  </a:lnTo>
                  <a:lnTo>
                    <a:pt x="2532" y="2800"/>
                  </a:lnTo>
                  <a:lnTo>
                    <a:pt x="2535" y="2789"/>
                  </a:lnTo>
                  <a:lnTo>
                    <a:pt x="2535" y="2785"/>
                  </a:lnTo>
                  <a:lnTo>
                    <a:pt x="2535" y="2782"/>
                  </a:lnTo>
                  <a:lnTo>
                    <a:pt x="2533" y="2779"/>
                  </a:lnTo>
                  <a:lnTo>
                    <a:pt x="2531" y="2777"/>
                  </a:lnTo>
                  <a:lnTo>
                    <a:pt x="2525" y="2774"/>
                  </a:lnTo>
                  <a:lnTo>
                    <a:pt x="2514" y="2773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55" name="Freeform: Shape 338">
              <a:extLst>
                <a:ext uri="{FF2B5EF4-FFF2-40B4-BE49-F238E27FC236}">
                  <a16:creationId xmlns:a16="http://schemas.microsoft.com/office/drawing/2014/main" id="{EFE7B2D5-317A-6C4D-8671-96AFEFEA009D}"/>
                </a:ext>
              </a:extLst>
            </p:cNvPr>
            <p:cNvSpPr/>
            <p:nvPr/>
          </p:nvSpPr>
          <p:spPr>
            <a:xfrm>
              <a:off x="6288120" y="1688040"/>
              <a:ext cx="1519919" cy="9903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223" h="2752">
                  <a:moveTo>
                    <a:pt x="3383" y="0"/>
                  </a:moveTo>
                  <a:lnTo>
                    <a:pt x="3383" y="0"/>
                  </a:lnTo>
                  <a:lnTo>
                    <a:pt x="3363" y="1"/>
                  </a:lnTo>
                  <a:lnTo>
                    <a:pt x="3343" y="4"/>
                  </a:lnTo>
                  <a:lnTo>
                    <a:pt x="3343" y="4"/>
                  </a:lnTo>
                  <a:lnTo>
                    <a:pt x="3315" y="9"/>
                  </a:lnTo>
                  <a:lnTo>
                    <a:pt x="3300" y="10"/>
                  </a:lnTo>
                  <a:lnTo>
                    <a:pt x="3300" y="10"/>
                  </a:lnTo>
                  <a:lnTo>
                    <a:pt x="3292" y="10"/>
                  </a:lnTo>
                  <a:lnTo>
                    <a:pt x="3278" y="10"/>
                  </a:lnTo>
                  <a:lnTo>
                    <a:pt x="3278" y="10"/>
                  </a:lnTo>
                  <a:lnTo>
                    <a:pt x="3263" y="10"/>
                  </a:lnTo>
                  <a:lnTo>
                    <a:pt x="3247" y="13"/>
                  </a:lnTo>
                  <a:lnTo>
                    <a:pt x="3247" y="13"/>
                  </a:lnTo>
                  <a:lnTo>
                    <a:pt x="3238" y="18"/>
                  </a:lnTo>
                  <a:lnTo>
                    <a:pt x="3228" y="24"/>
                  </a:lnTo>
                  <a:lnTo>
                    <a:pt x="3219" y="31"/>
                  </a:lnTo>
                  <a:lnTo>
                    <a:pt x="3210" y="40"/>
                  </a:lnTo>
                  <a:lnTo>
                    <a:pt x="3210" y="40"/>
                  </a:lnTo>
                  <a:lnTo>
                    <a:pt x="3202" y="52"/>
                  </a:lnTo>
                  <a:lnTo>
                    <a:pt x="3198" y="60"/>
                  </a:lnTo>
                  <a:lnTo>
                    <a:pt x="3197" y="66"/>
                  </a:lnTo>
                  <a:lnTo>
                    <a:pt x="3197" y="71"/>
                  </a:lnTo>
                  <a:lnTo>
                    <a:pt x="3197" y="71"/>
                  </a:lnTo>
                  <a:lnTo>
                    <a:pt x="3199" y="75"/>
                  </a:lnTo>
                  <a:lnTo>
                    <a:pt x="3202" y="77"/>
                  </a:lnTo>
                  <a:lnTo>
                    <a:pt x="3213" y="78"/>
                  </a:lnTo>
                  <a:lnTo>
                    <a:pt x="3213" y="78"/>
                  </a:lnTo>
                  <a:lnTo>
                    <a:pt x="3216" y="78"/>
                  </a:lnTo>
                  <a:lnTo>
                    <a:pt x="3216" y="78"/>
                  </a:lnTo>
                  <a:lnTo>
                    <a:pt x="3220" y="78"/>
                  </a:lnTo>
                  <a:lnTo>
                    <a:pt x="3222" y="80"/>
                  </a:lnTo>
                  <a:lnTo>
                    <a:pt x="3228" y="89"/>
                  </a:lnTo>
                  <a:lnTo>
                    <a:pt x="3230" y="99"/>
                  </a:lnTo>
                  <a:lnTo>
                    <a:pt x="3233" y="109"/>
                  </a:lnTo>
                  <a:lnTo>
                    <a:pt x="3233" y="109"/>
                  </a:lnTo>
                  <a:lnTo>
                    <a:pt x="3238" y="127"/>
                  </a:lnTo>
                  <a:lnTo>
                    <a:pt x="3238" y="127"/>
                  </a:lnTo>
                  <a:lnTo>
                    <a:pt x="3236" y="133"/>
                  </a:lnTo>
                  <a:lnTo>
                    <a:pt x="3235" y="137"/>
                  </a:lnTo>
                  <a:lnTo>
                    <a:pt x="3230" y="143"/>
                  </a:lnTo>
                  <a:lnTo>
                    <a:pt x="3226" y="148"/>
                  </a:lnTo>
                  <a:lnTo>
                    <a:pt x="3216" y="158"/>
                  </a:lnTo>
                  <a:lnTo>
                    <a:pt x="3205" y="162"/>
                  </a:lnTo>
                  <a:lnTo>
                    <a:pt x="3205" y="162"/>
                  </a:lnTo>
                  <a:lnTo>
                    <a:pt x="3202" y="165"/>
                  </a:lnTo>
                  <a:lnTo>
                    <a:pt x="3197" y="171"/>
                  </a:lnTo>
                  <a:lnTo>
                    <a:pt x="3197" y="171"/>
                  </a:lnTo>
                  <a:lnTo>
                    <a:pt x="3183" y="189"/>
                  </a:lnTo>
                  <a:lnTo>
                    <a:pt x="3170" y="211"/>
                  </a:lnTo>
                  <a:lnTo>
                    <a:pt x="3170" y="211"/>
                  </a:lnTo>
                  <a:lnTo>
                    <a:pt x="3165" y="221"/>
                  </a:lnTo>
                  <a:lnTo>
                    <a:pt x="3163" y="230"/>
                  </a:lnTo>
                  <a:lnTo>
                    <a:pt x="3163" y="230"/>
                  </a:lnTo>
                  <a:lnTo>
                    <a:pt x="3157" y="242"/>
                  </a:lnTo>
                  <a:lnTo>
                    <a:pt x="3148" y="258"/>
                  </a:lnTo>
                  <a:lnTo>
                    <a:pt x="3148" y="258"/>
                  </a:lnTo>
                  <a:lnTo>
                    <a:pt x="3133" y="283"/>
                  </a:lnTo>
                  <a:lnTo>
                    <a:pt x="3129" y="294"/>
                  </a:lnTo>
                  <a:lnTo>
                    <a:pt x="3129" y="298"/>
                  </a:lnTo>
                  <a:lnTo>
                    <a:pt x="3129" y="303"/>
                  </a:lnTo>
                  <a:lnTo>
                    <a:pt x="3129" y="303"/>
                  </a:lnTo>
                  <a:lnTo>
                    <a:pt x="3129" y="309"/>
                  </a:lnTo>
                  <a:lnTo>
                    <a:pt x="3127" y="313"/>
                  </a:lnTo>
                  <a:lnTo>
                    <a:pt x="3124" y="319"/>
                  </a:lnTo>
                  <a:lnTo>
                    <a:pt x="3120" y="323"/>
                  </a:lnTo>
                  <a:lnTo>
                    <a:pt x="3115" y="326"/>
                  </a:lnTo>
                  <a:lnTo>
                    <a:pt x="3109" y="331"/>
                  </a:lnTo>
                  <a:lnTo>
                    <a:pt x="3103" y="332"/>
                  </a:lnTo>
                  <a:lnTo>
                    <a:pt x="3098" y="334"/>
                  </a:lnTo>
                  <a:lnTo>
                    <a:pt x="3098" y="334"/>
                  </a:lnTo>
                  <a:lnTo>
                    <a:pt x="3090" y="337"/>
                  </a:lnTo>
                  <a:lnTo>
                    <a:pt x="3081" y="341"/>
                  </a:lnTo>
                  <a:lnTo>
                    <a:pt x="3081" y="341"/>
                  </a:lnTo>
                  <a:lnTo>
                    <a:pt x="3081" y="341"/>
                  </a:lnTo>
                  <a:lnTo>
                    <a:pt x="3053" y="357"/>
                  </a:lnTo>
                  <a:lnTo>
                    <a:pt x="3053" y="357"/>
                  </a:lnTo>
                  <a:lnTo>
                    <a:pt x="3040" y="365"/>
                  </a:lnTo>
                  <a:lnTo>
                    <a:pt x="3031" y="369"/>
                  </a:lnTo>
                  <a:lnTo>
                    <a:pt x="3031" y="369"/>
                  </a:lnTo>
                  <a:lnTo>
                    <a:pt x="3021" y="371"/>
                  </a:lnTo>
                  <a:lnTo>
                    <a:pt x="3021" y="371"/>
                  </a:lnTo>
                  <a:lnTo>
                    <a:pt x="3021" y="371"/>
                  </a:lnTo>
                  <a:lnTo>
                    <a:pt x="3008" y="369"/>
                  </a:lnTo>
                  <a:lnTo>
                    <a:pt x="3008" y="369"/>
                  </a:lnTo>
                  <a:lnTo>
                    <a:pt x="3008" y="369"/>
                  </a:lnTo>
                  <a:lnTo>
                    <a:pt x="3008" y="369"/>
                  </a:lnTo>
                  <a:lnTo>
                    <a:pt x="3008" y="369"/>
                  </a:lnTo>
                  <a:lnTo>
                    <a:pt x="2993" y="366"/>
                  </a:lnTo>
                  <a:lnTo>
                    <a:pt x="2979" y="363"/>
                  </a:lnTo>
                  <a:lnTo>
                    <a:pt x="2969" y="357"/>
                  </a:lnTo>
                  <a:lnTo>
                    <a:pt x="2965" y="354"/>
                  </a:lnTo>
                  <a:lnTo>
                    <a:pt x="2962" y="351"/>
                  </a:lnTo>
                  <a:lnTo>
                    <a:pt x="2962" y="351"/>
                  </a:lnTo>
                  <a:lnTo>
                    <a:pt x="2962" y="350"/>
                  </a:lnTo>
                  <a:lnTo>
                    <a:pt x="2962" y="350"/>
                  </a:lnTo>
                  <a:lnTo>
                    <a:pt x="2962" y="350"/>
                  </a:lnTo>
                  <a:lnTo>
                    <a:pt x="2962" y="350"/>
                  </a:lnTo>
                  <a:lnTo>
                    <a:pt x="2960" y="347"/>
                  </a:lnTo>
                  <a:lnTo>
                    <a:pt x="2956" y="344"/>
                  </a:lnTo>
                  <a:lnTo>
                    <a:pt x="2947" y="339"/>
                  </a:lnTo>
                  <a:lnTo>
                    <a:pt x="2947" y="339"/>
                  </a:lnTo>
                  <a:lnTo>
                    <a:pt x="2904" y="424"/>
                  </a:lnTo>
                  <a:lnTo>
                    <a:pt x="2889" y="452"/>
                  </a:lnTo>
                  <a:lnTo>
                    <a:pt x="2889" y="456"/>
                  </a:lnTo>
                  <a:lnTo>
                    <a:pt x="2885" y="489"/>
                  </a:lnTo>
                  <a:lnTo>
                    <a:pt x="2885" y="489"/>
                  </a:lnTo>
                  <a:lnTo>
                    <a:pt x="2877" y="490"/>
                  </a:lnTo>
                  <a:lnTo>
                    <a:pt x="2872" y="495"/>
                  </a:lnTo>
                  <a:lnTo>
                    <a:pt x="2869" y="498"/>
                  </a:lnTo>
                  <a:lnTo>
                    <a:pt x="2867" y="501"/>
                  </a:lnTo>
                  <a:lnTo>
                    <a:pt x="2867" y="501"/>
                  </a:lnTo>
                  <a:lnTo>
                    <a:pt x="2866" y="505"/>
                  </a:lnTo>
                  <a:lnTo>
                    <a:pt x="2867" y="511"/>
                  </a:lnTo>
                  <a:lnTo>
                    <a:pt x="2870" y="517"/>
                  </a:lnTo>
                  <a:lnTo>
                    <a:pt x="2876" y="524"/>
                  </a:lnTo>
                  <a:lnTo>
                    <a:pt x="2876" y="524"/>
                  </a:lnTo>
                  <a:lnTo>
                    <a:pt x="2884" y="530"/>
                  </a:lnTo>
                  <a:lnTo>
                    <a:pt x="2889" y="535"/>
                  </a:lnTo>
                  <a:lnTo>
                    <a:pt x="2895" y="537"/>
                  </a:lnTo>
                  <a:lnTo>
                    <a:pt x="2901" y="537"/>
                  </a:lnTo>
                  <a:lnTo>
                    <a:pt x="2901" y="537"/>
                  </a:lnTo>
                  <a:lnTo>
                    <a:pt x="2910" y="536"/>
                  </a:lnTo>
                  <a:lnTo>
                    <a:pt x="2919" y="533"/>
                  </a:lnTo>
                  <a:lnTo>
                    <a:pt x="2932" y="530"/>
                  </a:lnTo>
                  <a:lnTo>
                    <a:pt x="2948" y="528"/>
                  </a:lnTo>
                  <a:lnTo>
                    <a:pt x="2948" y="528"/>
                  </a:lnTo>
                  <a:lnTo>
                    <a:pt x="2959" y="530"/>
                  </a:lnTo>
                  <a:lnTo>
                    <a:pt x="2969" y="532"/>
                  </a:lnTo>
                  <a:lnTo>
                    <a:pt x="2984" y="537"/>
                  </a:lnTo>
                  <a:lnTo>
                    <a:pt x="2997" y="543"/>
                  </a:lnTo>
                  <a:lnTo>
                    <a:pt x="3002" y="545"/>
                  </a:lnTo>
                  <a:lnTo>
                    <a:pt x="3006" y="546"/>
                  </a:lnTo>
                  <a:lnTo>
                    <a:pt x="3006" y="546"/>
                  </a:lnTo>
                  <a:lnTo>
                    <a:pt x="3008" y="546"/>
                  </a:lnTo>
                  <a:lnTo>
                    <a:pt x="3008" y="546"/>
                  </a:lnTo>
                  <a:lnTo>
                    <a:pt x="3010" y="546"/>
                  </a:lnTo>
                  <a:lnTo>
                    <a:pt x="3013" y="545"/>
                  </a:lnTo>
                  <a:lnTo>
                    <a:pt x="3015" y="542"/>
                  </a:lnTo>
                  <a:lnTo>
                    <a:pt x="3018" y="537"/>
                  </a:lnTo>
                  <a:lnTo>
                    <a:pt x="3018" y="537"/>
                  </a:lnTo>
                  <a:lnTo>
                    <a:pt x="3019" y="533"/>
                  </a:lnTo>
                  <a:lnTo>
                    <a:pt x="3022" y="528"/>
                  </a:lnTo>
                  <a:lnTo>
                    <a:pt x="3031" y="521"/>
                  </a:lnTo>
                  <a:lnTo>
                    <a:pt x="3043" y="515"/>
                  </a:lnTo>
                  <a:lnTo>
                    <a:pt x="3049" y="514"/>
                  </a:lnTo>
                  <a:lnTo>
                    <a:pt x="3055" y="514"/>
                  </a:lnTo>
                  <a:lnTo>
                    <a:pt x="3055" y="514"/>
                  </a:lnTo>
                  <a:lnTo>
                    <a:pt x="3065" y="515"/>
                  </a:lnTo>
                  <a:lnTo>
                    <a:pt x="3074" y="520"/>
                  </a:lnTo>
                  <a:lnTo>
                    <a:pt x="3074" y="520"/>
                  </a:lnTo>
                  <a:lnTo>
                    <a:pt x="3080" y="524"/>
                  </a:lnTo>
                  <a:lnTo>
                    <a:pt x="3086" y="528"/>
                  </a:lnTo>
                  <a:lnTo>
                    <a:pt x="3086" y="528"/>
                  </a:lnTo>
                  <a:lnTo>
                    <a:pt x="3093" y="536"/>
                  </a:lnTo>
                  <a:lnTo>
                    <a:pt x="3102" y="545"/>
                  </a:lnTo>
                  <a:lnTo>
                    <a:pt x="3124" y="564"/>
                  </a:lnTo>
                  <a:lnTo>
                    <a:pt x="3146" y="583"/>
                  </a:lnTo>
                  <a:lnTo>
                    <a:pt x="3165" y="601"/>
                  </a:lnTo>
                  <a:lnTo>
                    <a:pt x="3165" y="601"/>
                  </a:lnTo>
                  <a:lnTo>
                    <a:pt x="3165" y="601"/>
                  </a:lnTo>
                  <a:lnTo>
                    <a:pt x="3173" y="611"/>
                  </a:lnTo>
                  <a:lnTo>
                    <a:pt x="3176" y="617"/>
                  </a:lnTo>
                  <a:lnTo>
                    <a:pt x="3176" y="622"/>
                  </a:lnTo>
                  <a:lnTo>
                    <a:pt x="3176" y="622"/>
                  </a:lnTo>
                  <a:lnTo>
                    <a:pt x="3176" y="625"/>
                  </a:lnTo>
                  <a:lnTo>
                    <a:pt x="3176" y="625"/>
                  </a:lnTo>
                  <a:lnTo>
                    <a:pt x="3174" y="630"/>
                  </a:lnTo>
                  <a:lnTo>
                    <a:pt x="3170" y="635"/>
                  </a:lnTo>
                  <a:lnTo>
                    <a:pt x="3164" y="638"/>
                  </a:lnTo>
                  <a:lnTo>
                    <a:pt x="3158" y="639"/>
                  </a:lnTo>
                  <a:lnTo>
                    <a:pt x="3158" y="639"/>
                  </a:lnTo>
                  <a:lnTo>
                    <a:pt x="3145" y="641"/>
                  </a:lnTo>
                  <a:lnTo>
                    <a:pt x="3145" y="641"/>
                  </a:lnTo>
                  <a:lnTo>
                    <a:pt x="3134" y="641"/>
                  </a:lnTo>
                  <a:lnTo>
                    <a:pt x="3124" y="639"/>
                  </a:lnTo>
                  <a:lnTo>
                    <a:pt x="3103" y="633"/>
                  </a:lnTo>
                  <a:lnTo>
                    <a:pt x="3103" y="633"/>
                  </a:lnTo>
                  <a:lnTo>
                    <a:pt x="3096" y="632"/>
                  </a:lnTo>
                  <a:lnTo>
                    <a:pt x="3096" y="632"/>
                  </a:lnTo>
                  <a:lnTo>
                    <a:pt x="3092" y="632"/>
                  </a:lnTo>
                  <a:lnTo>
                    <a:pt x="3092" y="632"/>
                  </a:lnTo>
                  <a:lnTo>
                    <a:pt x="3081" y="632"/>
                  </a:lnTo>
                  <a:lnTo>
                    <a:pt x="3071" y="635"/>
                  </a:lnTo>
                  <a:lnTo>
                    <a:pt x="3052" y="641"/>
                  </a:lnTo>
                  <a:lnTo>
                    <a:pt x="3031" y="648"/>
                  </a:lnTo>
                  <a:lnTo>
                    <a:pt x="3022" y="651"/>
                  </a:lnTo>
                  <a:lnTo>
                    <a:pt x="3012" y="651"/>
                  </a:lnTo>
                  <a:lnTo>
                    <a:pt x="3012" y="651"/>
                  </a:lnTo>
                  <a:lnTo>
                    <a:pt x="3002" y="653"/>
                  </a:lnTo>
                  <a:lnTo>
                    <a:pt x="2991" y="653"/>
                  </a:lnTo>
                  <a:lnTo>
                    <a:pt x="2981" y="656"/>
                  </a:lnTo>
                  <a:lnTo>
                    <a:pt x="2969" y="660"/>
                  </a:lnTo>
                  <a:lnTo>
                    <a:pt x="2959" y="664"/>
                  </a:lnTo>
                  <a:lnTo>
                    <a:pt x="2947" y="670"/>
                  </a:lnTo>
                  <a:lnTo>
                    <a:pt x="2937" y="678"/>
                  </a:lnTo>
                  <a:lnTo>
                    <a:pt x="2926" y="688"/>
                  </a:lnTo>
                  <a:lnTo>
                    <a:pt x="2926" y="688"/>
                  </a:lnTo>
                  <a:lnTo>
                    <a:pt x="2926" y="688"/>
                  </a:lnTo>
                  <a:lnTo>
                    <a:pt x="2926" y="688"/>
                  </a:lnTo>
                  <a:lnTo>
                    <a:pt x="2919" y="697"/>
                  </a:lnTo>
                  <a:lnTo>
                    <a:pt x="2911" y="706"/>
                  </a:lnTo>
                  <a:lnTo>
                    <a:pt x="2901" y="722"/>
                  </a:lnTo>
                  <a:lnTo>
                    <a:pt x="2897" y="729"/>
                  </a:lnTo>
                  <a:lnTo>
                    <a:pt x="2891" y="735"/>
                  </a:lnTo>
                  <a:lnTo>
                    <a:pt x="2884" y="741"/>
                  </a:lnTo>
                  <a:lnTo>
                    <a:pt x="2875" y="744"/>
                  </a:lnTo>
                  <a:lnTo>
                    <a:pt x="2875" y="744"/>
                  </a:lnTo>
                  <a:lnTo>
                    <a:pt x="2863" y="747"/>
                  </a:lnTo>
                  <a:lnTo>
                    <a:pt x="2863" y="747"/>
                  </a:lnTo>
                  <a:lnTo>
                    <a:pt x="2836" y="749"/>
                  </a:lnTo>
                  <a:lnTo>
                    <a:pt x="2823" y="750"/>
                  </a:lnTo>
                  <a:lnTo>
                    <a:pt x="2813" y="753"/>
                  </a:lnTo>
                  <a:lnTo>
                    <a:pt x="2801" y="756"/>
                  </a:lnTo>
                  <a:lnTo>
                    <a:pt x="2787" y="760"/>
                  </a:lnTo>
                  <a:lnTo>
                    <a:pt x="2774" y="768"/>
                  </a:lnTo>
                  <a:lnTo>
                    <a:pt x="2758" y="778"/>
                  </a:lnTo>
                  <a:lnTo>
                    <a:pt x="2758" y="778"/>
                  </a:lnTo>
                  <a:lnTo>
                    <a:pt x="2746" y="785"/>
                  </a:lnTo>
                  <a:lnTo>
                    <a:pt x="2746" y="785"/>
                  </a:lnTo>
                  <a:lnTo>
                    <a:pt x="2733" y="791"/>
                  </a:lnTo>
                  <a:lnTo>
                    <a:pt x="2720" y="796"/>
                  </a:lnTo>
                  <a:lnTo>
                    <a:pt x="2708" y="797"/>
                  </a:lnTo>
                  <a:lnTo>
                    <a:pt x="2694" y="799"/>
                  </a:lnTo>
                  <a:lnTo>
                    <a:pt x="2694" y="799"/>
                  </a:lnTo>
                  <a:lnTo>
                    <a:pt x="2683" y="799"/>
                  </a:lnTo>
                  <a:lnTo>
                    <a:pt x="2683" y="799"/>
                  </a:lnTo>
                  <a:lnTo>
                    <a:pt x="2671" y="796"/>
                  </a:lnTo>
                  <a:lnTo>
                    <a:pt x="2661" y="794"/>
                  </a:lnTo>
                  <a:lnTo>
                    <a:pt x="2644" y="788"/>
                  </a:lnTo>
                  <a:lnTo>
                    <a:pt x="2644" y="788"/>
                  </a:lnTo>
                  <a:lnTo>
                    <a:pt x="2632" y="782"/>
                  </a:lnTo>
                  <a:lnTo>
                    <a:pt x="2625" y="781"/>
                  </a:lnTo>
                  <a:lnTo>
                    <a:pt x="2618" y="781"/>
                  </a:lnTo>
                  <a:lnTo>
                    <a:pt x="2618" y="781"/>
                  </a:lnTo>
                  <a:lnTo>
                    <a:pt x="2606" y="782"/>
                  </a:lnTo>
                  <a:lnTo>
                    <a:pt x="2596" y="787"/>
                  </a:lnTo>
                  <a:lnTo>
                    <a:pt x="2590" y="790"/>
                  </a:lnTo>
                  <a:lnTo>
                    <a:pt x="2585" y="794"/>
                  </a:lnTo>
                  <a:lnTo>
                    <a:pt x="2581" y="799"/>
                  </a:lnTo>
                  <a:lnTo>
                    <a:pt x="2576" y="806"/>
                  </a:lnTo>
                  <a:lnTo>
                    <a:pt x="2576" y="806"/>
                  </a:lnTo>
                  <a:lnTo>
                    <a:pt x="2573" y="812"/>
                  </a:lnTo>
                  <a:lnTo>
                    <a:pt x="2572" y="816"/>
                  </a:lnTo>
                  <a:lnTo>
                    <a:pt x="2572" y="821"/>
                  </a:lnTo>
                  <a:lnTo>
                    <a:pt x="2572" y="825"/>
                  </a:lnTo>
                  <a:lnTo>
                    <a:pt x="2572" y="825"/>
                  </a:lnTo>
                  <a:lnTo>
                    <a:pt x="2572" y="825"/>
                  </a:lnTo>
                  <a:lnTo>
                    <a:pt x="2572" y="827"/>
                  </a:lnTo>
                  <a:lnTo>
                    <a:pt x="2572" y="827"/>
                  </a:lnTo>
                  <a:lnTo>
                    <a:pt x="2573" y="833"/>
                  </a:lnTo>
                  <a:lnTo>
                    <a:pt x="2576" y="839"/>
                  </a:lnTo>
                  <a:lnTo>
                    <a:pt x="2584" y="852"/>
                  </a:lnTo>
                  <a:lnTo>
                    <a:pt x="2591" y="865"/>
                  </a:lnTo>
                  <a:lnTo>
                    <a:pt x="2594" y="873"/>
                  </a:lnTo>
                  <a:lnTo>
                    <a:pt x="2596" y="880"/>
                  </a:lnTo>
                  <a:lnTo>
                    <a:pt x="2596" y="880"/>
                  </a:lnTo>
                  <a:lnTo>
                    <a:pt x="2594" y="887"/>
                  </a:lnTo>
                  <a:lnTo>
                    <a:pt x="2594" y="887"/>
                  </a:lnTo>
                  <a:lnTo>
                    <a:pt x="2593" y="896"/>
                  </a:lnTo>
                  <a:lnTo>
                    <a:pt x="2590" y="902"/>
                  </a:lnTo>
                  <a:lnTo>
                    <a:pt x="2584" y="908"/>
                  </a:lnTo>
                  <a:lnTo>
                    <a:pt x="2578" y="913"/>
                  </a:lnTo>
                  <a:lnTo>
                    <a:pt x="2563" y="920"/>
                  </a:lnTo>
                  <a:lnTo>
                    <a:pt x="2545" y="929"/>
                  </a:lnTo>
                  <a:lnTo>
                    <a:pt x="2545" y="929"/>
                  </a:lnTo>
                  <a:lnTo>
                    <a:pt x="2535" y="933"/>
                  </a:lnTo>
                  <a:lnTo>
                    <a:pt x="2526" y="939"/>
                  </a:lnTo>
                  <a:lnTo>
                    <a:pt x="2517" y="947"/>
                  </a:lnTo>
                  <a:lnTo>
                    <a:pt x="2508" y="955"/>
                  </a:lnTo>
                  <a:lnTo>
                    <a:pt x="2508" y="955"/>
                  </a:lnTo>
                  <a:lnTo>
                    <a:pt x="2500" y="964"/>
                  </a:lnTo>
                  <a:lnTo>
                    <a:pt x="2491" y="972"/>
                  </a:lnTo>
                  <a:lnTo>
                    <a:pt x="2473" y="986"/>
                  </a:lnTo>
                  <a:lnTo>
                    <a:pt x="2452" y="997"/>
                  </a:lnTo>
                  <a:lnTo>
                    <a:pt x="2432" y="1004"/>
                  </a:lnTo>
                  <a:lnTo>
                    <a:pt x="2432" y="1004"/>
                  </a:lnTo>
                  <a:lnTo>
                    <a:pt x="2432" y="1004"/>
                  </a:lnTo>
                  <a:lnTo>
                    <a:pt x="2432" y="1004"/>
                  </a:lnTo>
                  <a:lnTo>
                    <a:pt x="2432" y="1004"/>
                  </a:lnTo>
                  <a:lnTo>
                    <a:pt x="2432" y="1004"/>
                  </a:lnTo>
                  <a:lnTo>
                    <a:pt x="2411" y="1010"/>
                  </a:lnTo>
                  <a:lnTo>
                    <a:pt x="2392" y="1011"/>
                  </a:lnTo>
                  <a:lnTo>
                    <a:pt x="2392" y="1011"/>
                  </a:lnTo>
                  <a:lnTo>
                    <a:pt x="2381" y="1010"/>
                  </a:lnTo>
                  <a:lnTo>
                    <a:pt x="2381" y="1010"/>
                  </a:lnTo>
                  <a:lnTo>
                    <a:pt x="2344" y="1004"/>
                  </a:lnTo>
                  <a:lnTo>
                    <a:pt x="2321" y="1001"/>
                  </a:lnTo>
                  <a:lnTo>
                    <a:pt x="2296" y="1000"/>
                  </a:lnTo>
                  <a:lnTo>
                    <a:pt x="2296" y="1000"/>
                  </a:lnTo>
                  <a:lnTo>
                    <a:pt x="2294" y="1000"/>
                  </a:lnTo>
                  <a:lnTo>
                    <a:pt x="2294" y="1000"/>
                  </a:lnTo>
                  <a:lnTo>
                    <a:pt x="2277" y="1001"/>
                  </a:lnTo>
                  <a:lnTo>
                    <a:pt x="2259" y="1004"/>
                  </a:lnTo>
                  <a:lnTo>
                    <a:pt x="2240" y="1008"/>
                  </a:lnTo>
                  <a:lnTo>
                    <a:pt x="2222" y="1014"/>
                  </a:lnTo>
                  <a:lnTo>
                    <a:pt x="2222" y="1014"/>
                  </a:lnTo>
                  <a:lnTo>
                    <a:pt x="2201" y="1025"/>
                  </a:lnTo>
                  <a:lnTo>
                    <a:pt x="2201" y="1025"/>
                  </a:lnTo>
                  <a:lnTo>
                    <a:pt x="2170" y="1044"/>
                  </a:lnTo>
                  <a:lnTo>
                    <a:pt x="2144" y="1062"/>
                  </a:lnTo>
                  <a:lnTo>
                    <a:pt x="2122" y="1073"/>
                  </a:lnTo>
                  <a:lnTo>
                    <a:pt x="2111" y="1078"/>
                  </a:lnTo>
                  <a:lnTo>
                    <a:pt x="2104" y="1079"/>
                  </a:lnTo>
                  <a:lnTo>
                    <a:pt x="2104" y="1079"/>
                  </a:lnTo>
                  <a:lnTo>
                    <a:pt x="2099" y="1078"/>
                  </a:lnTo>
                  <a:lnTo>
                    <a:pt x="2099" y="1078"/>
                  </a:lnTo>
                  <a:lnTo>
                    <a:pt x="2092" y="1076"/>
                  </a:lnTo>
                  <a:lnTo>
                    <a:pt x="2088" y="1072"/>
                  </a:lnTo>
                  <a:lnTo>
                    <a:pt x="2077" y="1063"/>
                  </a:lnTo>
                  <a:lnTo>
                    <a:pt x="2073" y="1059"/>
                  </a:lnTo>
                  <a:lnTo>
                    <a:pt x="2067" y="1054"/>
                  </a:lnTo>
                  <a:lnTo>
                    <a:pt x="2059" y="1051"/>
                  </a:lnTo>
                  <a:lnTo>
                    <a:pt x="2052" y="1051"/>
                  </a:lnTo>
                  <a:lnTo>
                    <a:pt x="2052" y="1051"/>
                  </a:lnTo>
                  <a:lnTo>
                    <a:pt x="2045" y="1051"/>
                  </a:lnTo>
                  <a:lnTo>
                    <a:pt x="2045" y="1051"/>
                  </a:lnTo>
                  <a:lnTo>
                    <a:pt x="2030" y="1053"/>
                  </a:lnTo>
                  <a:lnTo>
                    <a:pt x="2030" y="1053"/>
                  </a:lnTo>
                  <a:lnTo>
                    <a:pt x="2017" y="1051"/>
                  </a:lnTo>
                  <a:lnTo>
                    <a:pt x="2006" y="1048"/>
                  </a:lnTo>
                  <a:lnTo>
                    <a:pt x="1996" y="1045"/>
                  </a:lnTo>
                  <a:lnTo>
                    <a:pt x="1986" y="1041"/>
                  </a:lnTo>
                  <a:lnTo>
                    <a:pt x="1986" y="1041"/>
                  </a:lnTo>
                  <a:lnTo>
                    <a:pt x="1972" y="1034"/>
                  </a:lnTo>
                  <a:lnTo>
                    <a:pt x="1972" y="1034"/>
                  </a:lnTo>
                  <a:lnTo>
                    <a:pt x="1964" y="1029"/>
                  </a:lnTo>
                  <a:lnTo>
                    <a:pt x="1953" y="1028"/>
                  </a:lnTo>
                  <a:lnTo>
                    <a:pt x="1953" y="1028"/>
                  </a:lnTo>
                  <a:lnTo>
                    <a:pt x="1944" y="1029"/>
                  </a:lnTo>
                  <a:lnTo>
                    <a:pt x="1944" y="1029"/>
                  </a:lnTo>
                  <a:lnTo>
                    <a:pt x="1934" y="1029"/>
                  </a:lnTo>
                  <a:lnTo>
                    <a:pt x="1934" y="1029"/>
                  </a:lnTo>
                  <a:lnTo>
                    <a:pt x="1927" y="1029"/>
                  </a:lnTo>
                  <a:lnTo>
                    <a:pt x="1927" y="1029"/>
                  </a:lnTo>
                  <a:lnTo>
                    <a:pt x="1927" y="1029"/>
                  </a:lnTo>
                  <a:lnTo>
                    <a:pt x="1927" y="1029"/>
                  </a:lnTo>
                  <a:lnTo>
                    <a:pt x="1927" y="1029"/>
                  </a:lnTo>
                  <a:lnTo>
                    <a:pt x="1927" y="1029"/>
                  </a:lnTo>
                  <a:lnTo>
                    <a:pt x="1919" y="1028"/>
                  </a:lnTo>
                  <a:lnTo>
                    <a:pt x="1913" y="1025"/>
                  </a:lnTo>
                  <a:lnTo>
                    <a:pt x="1913" y="1025"/>
                  </a:lnTo>
                  <a:lnTo>
                    <a:pt x="1913" y="1025"/>
                  </a:lnTo>
                  <a:lnTo>
                    <a:pt x="1912" y="1025"/>
                  </a:lnTo>
                  <a:lnTo>
                    <a:pt x="1912" y="1025"/>
                  </a:lnTo>
                  <a:lnTo>
                    <a:pt x="1912" y="1025"/>
                  </a:lnTo>
                  <a:lnTo>
                    <a:pt x="1912" y="1025"/>
                  </a:lnTo>
                  <a:lnTo>
                    <a:pt x="1912" y="1025"/>
                  </a:lnTo>
                  <a:lnTo>
                    <a:pt x="1912" y="1025"/>
                  </a:lnTo>
                  <a:lnTo>
                    <a:pt x="1904" y="1020"/>
                  </a:lnTo>
                  <a:lnTo>
                    <a:pt x="1896" y="1014"/>
                  </a:lnTo>
                  <a:lnTo>
                    <a:pt x="1896" y="1014"/>
                  </a:lnTo>
                  <a:lnTo>
                    <a:pt x="1888" y="1010"/>
                  </a:lnTo>
                  <a:lnTo>
                    <a:pt x="1881" y="1005"/>
                  </a:lnTo>
                  <a:lnTo>
                    <a:pt x="1863" y="1000"/>
                  </a:lnTo>
                  <a:lnTo>
                    <a:pt x="1847" y="995"/>
                  </a:lnTo>
                  <a:lnTo>
                    <a:pt x="1828" y="992"/>
                  </a:lnTo>
                  <a:lnTo>
                    <a:pt x="1794" y="989"/>
                  </a:lnTo>
                  <a:lnTo>
                    <a:pt x="1769" y="988"/>
                  </a:lnTo>
                  <a:lnTo>
                    <a:pt x="1769" y="988"/>
                  </a:lnTo>
                  <a:lnTo>
                    <a:pt x="1754" y="986"/>
                  </a:lnTo>
                  <a:lnTo>
                    <a:pt x="1735" y="986"/>
                  </a:lnTo>
                  <a:lnTo>
                    <a:pt x="1688" y="985"/>
                  </a:lnTo>
                  <a:lnTo>
                    <a:pt x="1637" y="985"/>
                  </a:lnTo>
                  <a:lnTo>
                    <a:pt x="1617" y="985"/>
                  </a:lnTo>
                  <a:lnTo>
                    <a:pt x="1600" y="983"/>
                  </a:lnTo>
                  <a:lnTo>
                    <a:pt x="1600" y="983"/>
                  </a:lnTo>
                  <a:lnTo>
                    <a:pt x="1581" y="982"/>
                  </a:lnTo>
                  <a:lnTo>
                    <a:pt x="1581" y="982"/>
                  </a:lnTo>
                  <a:lnTo>
                    <a:pt x="1557" y="983"/>
                  </a:lnTo>
                  <a:lnTo>
                    <a:pt x="1557" y="983"/>
                  </a:lnTo>
                  <a:lnTo>
                    <a:pt x="1535" y="983"/>
                  </a:lnTo>
                  <a:lnTo>
                    <a:pt x="1535" y="983"/>
                  </a:lnTo>
                  <a:lnTo>
                    <a:pt x="1526" y="983"/>
                  </a:lnTo>
                  <a:lnTo>
                    <a:pt x="1526" y="983"/>
                  </a:lnTo>
                  <a:lnTo>
                    <a:pt x="1521" y="982"/>
                  </a:lnTo>
                  <a:lnTo>
                    <a:pt x="1515" y="980"/>
                  </a:lnTo>
                  <a:lnTo>
                    <a:pt x="1512" y="977"/>
                  </a:lnTo>
                  <a:lnTo>
                    <a:pt x="1509" y="974"/>
                  </a:lnTo>
                  <a:lnTo>
                    <a:pt x="1509" y="974"/>
                  </a:lnTo>
                  <a:lnTo>
                    <a:pt x="1507" y="969"/>
                  </a:lnTo>
                  <a:lnTo>
                    <a:pt x="1504" y="964"/>
                  </a:lnTo>
                  <a:lnTo>
                    <a:pt x="1495" y="952"/>
                  </a:lnTo>
                  <a:lnTo>
                    <a:pt x="1495" y="952"/>
                  </a:lnTo>
                  <a:lnTo>
                    <a:pt x="1488" y="943"/>
                  </a:lnTo>
                  <a:lnTo>
                    <a:pt x="1481" y="932"/>
                  </a:lnTo>
                  <a:lnTo>
                    <a:pt x="1473" y="918"/>
                  </a:lnTo>
                  <a:lnTo>
                    <a:pt x="1469" y="901"/>
                  </a:lnTo>
                  <a:lnTo>
                    <a:pt x="1469" y="901"/>
                  </a:lnTo>
                  <a:lnTo>
                    <a:pt x="1465" y="887"/>
                  </a:lnTo>
                  <a:lnTo>
                    <a:pt x="1460" y="877"/>
                  </a:lnTo>
                  <a:lnTo>
                    <a:pt x="1460" y="877"/>
                  </a:lnTo>
                  <a:lnTo>
                    <a:pt x="1456" y="870"/>
                  </a:lnTo>
                  <a:lnTo>
                    <a:pt x="1450" y="862"/>
                  </a:lnTo>
                  <a:lnTo>
                    <a:pt x="1445" y="856"/>
                  </a:lnTo>
                  <a:lnTo>
                    <a:pt x="1439" y="852"/>
                  </a:lnTo>
                  <a:lnTo>
                    <a:pt x="1426" y="846"/>
                  </a:lnTo>
                  <a:lnTo>
                    <a:pt x="1414" y="842"/>
                  </a:lnTo>
                  <a:lnTo>
                    <a:pt x="1414" y="842"/>
                  </a:lnTo>
                  <a:lnTo>
                    <a:pt x="1407" y="840"/>
                  </a:lnTo>
                  <a:lnTo>
                    <a:pt x="1401" y="837"/>
                  </a:lnTo>
                  <a:lnTo>
                    <a:pt x="1401" y="837"/>
                  </a:lnTo>
                  <a:lnTo>
                    <a:pt x="1397" y="833"/>
                  </a:lnTo>
                  <a:lnTo>
                    <a:pt x="1392" y="827"/>
                  </a:lnTo>
                  <a:lnTo>
                    <a:pt x="1383" y="818"/>
                  </a:lnTo>
                  <a:lnTo>
                    <a:pt x="1383" y="818"/>
                  </a:lnTo>
                  <a:lnTo>
                    <a:pt x="1376" y="814"/>
                  </a:lnTo>
                  <a:lnTo>
                    <a:pt x="1368" y="811"/>
                  </a:lnTo>
                  <a:lnTo>
                    <a:pt x="1368" y="811"/>
                  </a:lnTo>
                  <a:lnTo>
                    <a:pt x="1364" y="809"/>
                  </a:lnTo>
                  <a:lnTo>
                    <a:pt x="1361" y="805"/>
                  </a:lnTo>
                  <a:lnTo>
                    <a:pt x="1351" y="794"/>
                  </a:lnTo>
                  <a:lnTo>
                    <a:pt x="1343" y="788"/>
                  </a:lnTo>
                  <a:lnTo>
                    <a:pt x="1336" y="784"/>
                  </a:lnTo>
                  <a:lnTo>
                    <a:pt x="1327" y="780"/>
                  </a:lnTo>
                  <a:lnTo>
                    <a:pt x="1315" y="778"/>
                  </a:lnTo>
                  <a:lnTo>
                    <a:pt x="1315" y="778"/>
                  </a:lnTo>
                  <a:lnTo>
                    <a:pt x="1295" y="778"/>
                  </a:lnTo>
                  <a:lnTo>
                    <a:pt x="1268" y="775"/>
                  </a:lnTo>
                  <a:lnTo>
                    <a:pt x="1236" y="769"/>
                  </a:lnTo>
                  <a:lnTo>
                    <a:pt x="1205" y="763"/>
                  </a:lnTo>
                  <a:lnTo>
                    <a:pt x="1205" y="763"/>
                  </a:lnTo>
                  <a:lnTo>
                    <a:pt x="1188" y="759"/>
                  </a:lnTo>
                  <a:lnTo>
                    <a:pt x="1175" y="753"/>
                  </a:lnTo>
                  <a:lnTo>
                    <a:pt x="1163" y="747"/>
                  </a:lnTo>
                  <a:lnTo>
                    <a:pt x="1159" y="743"/>
                  </a:lnTo>
                  <a:lnTo>
                    <a:pt x="1157" y="740"/>
                  </a:lnTo>
                  <a:lnTo>
                    <a:pt x="1157" y="740"/>
                  </a:lnTo>
                  <a:lnTo>
                    <a:pt x="1154" y="735"/>
                  </a:lnTo>
                  <a:lnTo>
                    <a:pt x="1153" y="731"/>
                  </a:lnTo>
                  <a:lnTo>
                    <a:pt x="1153" y="731"/>
                  </a:lnTo>
                  <a:lnTo>
                    <a:pt x="1153" y="725"/>
                  </a:lnTo>
                  <a:lnTo>
                    <a:pt x="1153" y="721"/>
                  </a:lnTo>
                  <a:lnTo>
                    <a:pt x="1157" y="713"/>
                  </a:lnTo>
                  <a:lnTo>
                    <a:pt x="1163" y="706"/>
                  </a:lnTo>
                  <a:lnTo>
                    <a:pt x="1169" y="697"/>
                  </a:lnTo>
                  <a:lnTo>
                    <a:pt x="1169" y="697"/>
                  </a:lnTo>
                  <a:lnTo>
                    <a:pt x="1172" y="690"/>
                  </a:lnTo>
                  <a:lnTo>
                    <a:pt x="1172" y="682"/>
                  </a:lnTo>
                  <a:lnTo>
                    <a:pt x="1172" y="682"/>
                  </a:lnTo>
                  <a:lnTo>
                    <a:pt x="1174" y="672"/>
                  </a:lnTo>
                  <a:lnTo>
                    <a:pt x="1175" y="661"/>
                  </a:lnTo>
                  <a:lnTo>
                    <a:pt x="1180" y="641"/>
                  </a:lnTo>
                  <a:lnTo>
                    <a:pt x="1181" y="630"/>
                  </a:lnTo>
                  <a:lnTo>
                    <a:pt x="1182" y="623"/>
                  </a:lnTo>
                  <a:lnTo>
                    <a:pt x="1181" y="616"/>
                  </a:lnTo>
                  <a:lnTo>
                    <a:pt x="1177" y="611"/>
                  </a:lnTo>
                  <a:lnTo>
                    <a:pt x="1177" y="611"/>
                  </a:lnTo>
                  <a:lnTo>
                    <a:pt x="1166" y="601"/>
                  </a:lnTo>
                  <a:lnTo>
                    <a:pt x="1154" y="588"/>
                  </a:lnTo>
                  <a:lnTo>
                    <a:pt x="1144" y="573"/>
                  </a:lnTo>
                  <a:lnTo>
                    <a:pt x="1141" y="565"/>
                  </a:lnTo>
                  <a:lnTo>
                    <a:pt x="1140" y="558"/>
                  </a:lnTo>
                  <a:lnTo>
                    <a:pt x="1140" y="558"/>
                  </a:lnTo>
                  <a:lnTo>
                    <a:pt x="1137" y="548"/>
                  </a:lnTo>
                  <a:lnTo>
                    <a:pt x="1129" y="539"/>
                  </a:lnTo>
                  <a:lnTo>
                    <a:pt x="1129" y="539"/>
                  </a:lnTo>
                  <a:lnTo>
                    <a:pt x="1119" y="527"/>
                  </a:lnTo>
                  <a:lnTo>
                    <a:pt x="1106" y="518"/>
                  </a:lnTo>
                  <a:lnTo>
                    <a:pt x="1092" y="512"/>
                  </a:lnTo>
                  <a:lnTo>
                    <a:pt x="1085" y="509"/>
                  </a:lnTo>
                  <a:lnTo>
                    <a:pt x="1079" y="509"/>
                  </a:lnTo>
                  <a:lnTo>
                    <a:pt x="1079" y="509"/>
                  </a:lnTo>
                  <a:lnTo>
                    <a:pt x="1066" y="506"/>
                  </a:lnTo>
                  <a:lnTo>
                    <a:pt x="1053" y="501"/>
                  </a:lnTo>
                  <a:lnTo>
                    <a:pt x="1039" y="493"/>
                  </a:lnTo>
                  <a:lnTo>
                    <a:pt x="1027" y="484"/>
                  </a:lnTo>
                  <a:lnTo>
                    <a:pt x="1027" y="484"/>
                  </a:lnTo>
                  <a:lnTo>
                    <a:pt x="1016" y="474"/>
                  </a:lnTo>
                  <a:lnTo>
                    <a:pt x="1016" y="474"/>
                  </a:lnTo>
                  <a:lnTo>
                    <a:pt x="1007" y="468"/>
                  </a:lnTo>
                  <a:lnTo>
                    <a:pt x="999" y="462"/>
                  </a:lnTo>
                  <a:lnTo>
                    <a:pt x="992" y="458"/>
                  </a:lnTo>
                  <a:lnTo>
                    <a:pt x="985" y="452"/>
                  </a:lnTo>
                  <a:lnTo>
                    <a:pt x="979" y="446"/>
                  </a:lnTo>
                  <a:lnTo>
                    <a:pt x="973" y="437"/>
                  </a:lnTo>
                  <a:lnTo>
                    <a:pt x="968" y="425"/>
                  </a:lnTo>
                  <a:lnTo>
                    <a:pt x="965" y="409"/>
                  </a:lnTo>
                  <a:lnTo>
                    <a:pt x="965" y="409"/>
                  </a:lnTo>
                  <a:lnTo>
                    <a:pt x="964" y="407"/>
                  </a:lnTo>
                  <a:lnTo>
                    <a:pt x="964" y="407"/>
                  </a:lnTo>
                  <a:lnTo>
                    <a:pt x="964" y="404"/>
                  </a:lnTo>
                  <a:lnTo>
                    <a:pt x="964" y="404"/>
                  </a:lnTo>
                  <a:lnTo>
                    <a:pt x="962" y="400"/>
                  </a:lnTo>
                  <a:lnTo>
                    <a:pt x="962" y="400"/>
                  </a:lnTo>
                  <a:lnTo>
                    <a:pt x="939" y="397"/>
                  </a:lnTo>
                  <a:lnTo>
                    <a:pt x="939" y="397"/>
                  </a:lnTo>
                  <a:lnTo>
                    <a:pt x="936" y="397"/>
                  </a:lnTo>
                  <a:lnTo>
                    <a:pt x="936" y="397"/>
                  </a:lnTo>
                  <a:lnTo>
                    <a:pt x="933" y="396"/>
                  </a:lnTo>
                  <a:lnTo>
                    <a:pt x="933" y="396"/>
                  </a:lnTo>
                  <a:lnTo>
                    <a:pt x="933" y="396"/>
                  </a:lnTo>
                  <a:lnTo>
                    <a:pt x="933" y="396"/>
                  </a:lnTo>
                  <a:lnTo>
                    <a:pt x="930" y="396"/>
                  </a:lnTo>
                  <a:lnTo>
                    <a:pt x="926" y="393"/>
                  </a:lnTo>
                  <a:lnTo>
                    <a:pt x="917" y="385"/>
                  </a:lnTo>
                  <a:lnTo>
                    <a:pt x="917" y="385"/>
                  </a:lnTo>
                  <a:lnTo>
                    <a:pt x="914" y="393"/>
                  </a:lnTo>
                  <a:lnTo>
                    <a:pt x="911" y="399"/>
                  </a:lnTo>
                  <a:lnTo>
                    <a:pt x="903" y="410"/>
                  </a:lnTo>
                  <a:lnTo>
                    <a:pt x="896" y="419"/>
                  </a:lnTo>
                  <a:lnTo>
                    <a:pt x="893" y="425"/>
                  </a:lnTo>
                  <a:lnTo>
                    <a:pt x="893" y="431"/>
                  </a:lnTo>
                  <a:lnTo>
                    <a:pt x="893" y="431"/>
                  </a:lnTo>
                  <a:lnTo>
                    <a:pt x="892" y="444"/>
                  </a:lnTo>
                  <a:lnTo>
                    <a:pt x="889" y="450"/>
                  </a:lnTo>
                  <a:lnTo>
                    <a:pt x="886" y="456"/>
                  </a:lnTo>
                  <a:lnTo>
                    <a:pt x="883" y="462"/>
                  </a:lnTo>
                  <a:lnTo>
                    <a:pt x="877" y="467"/>
                  </a:lnTo>
                  <a:lnTo>
                    <a:pt x="871" y="470"/>
                  </a:lnTo>
                  <a:lnTo>
                    <a:pt x="862" y="470"/>
                  </a:lnTo>
                  <a:lnTo>
                    <a:pt x="862" y="470"/>
                  </a:lnTo>
                  <a:lnTo>
                    <a:pt x="853" y="471"/>
                  </a:lnTo>
                  <a:lnTo>
                    <a:pt x="846" y="472"/>
                  </a:lnTo>
                  <a:lnTo>
                    <a:pt x="838" y="477"/>
                  </a:lnTo>
                  <a:lnTo>
                    <a:pt x="831" y="483"/>
                  </a:lnTo>
                  <a:lnTo>
                    <a:pt x="825" y="490"/>
                  </a:lnTo>
                  <a:lnTo>
                    <a:pt x="821" y="499"/>
                  </a:lnTo>
                  <a:lnTo>
                    <a:pt x="818" y="511"/>
                  </a:lnTo>
                  <a:lnTo>
                    <a:pt x="816" y="523"/>
                  </a:lnTo>
                  <a:lnTo>
                    <a:pt x="816" y="523"/>
                  </a:lnTo>
                  <a:lnTo>
                    <a:pt x="816" y="535"/>
                  </a:lnTo>
                  <a:lnTo>
                    <a:pt x="818" y="545"/>
                  </a:lnTo>
                  <a:lnTo>
                    <a:pt x="821" y="552"/>
                  </a:lnTo>
                  <a:lnTo>
                    <a:pt x="824" y="558"/>
                  </a:lnTo>
                  <a:lnTo>
                    <a:pt x="827" y="564"/>
                  </a:lnTo>
                  <a:lnTo>
                    <a:pt x="828" y="569"/>
                  </a:lnTo>
                  <a:lnTo>
                    <a:pt x="830" y="573"/>
                  </a:lnTo>
                  <a:lnTo>
                    <a:pt x="827" y="579"/>
                  </a:lnTo>
                  <a:lnTo>
                    <a:pt x="827" y="579"/>
                  </a:lnTo>
                  <a:lnTo>
                    <a:pt x="827" y="579"/>
                  </a:lnTo>
                  <a:lnTo>
                    <a:pt x="827" y="579"/>
                  </a:lnTo>
                  <a:lnTo>
                    <a:pt x="827" y="580"/>
                  </a:lnTo>
                  <a:lnTo>
                    <a:pt x="827" y="580"/>
                  </a:lnTo>
                  <a:lnTo>
                    <a:pt x="822" y="585"/>
                  </a:lnTo>
                  <a:lnTo>
                    <a:pt x="816" y="589"/>
                  </a:lnTo>
                  <a:lnTo>
                    <a:pt x="802" y="598"/>
                  </a:lnTo>
                  <a:lnTo>
                    <a:pt x="785" y="604"/>
                  </a:lnTo>
                  <a:lnTo>
                    <a:pt x="776" y="605"/>
                  </a:lnTo>
                  <a:lnTo>
                    <a:pt x="769" y="605"/>
                  </a:lnTo>
                  <a:lnTo>
                    <a:pt x="769" y="605"/>
                  </a:lnTo>
                  <a:lnTo>
                    <a:pt x="765" y="605"/>
                  </a:lnTo>
                  <a:lnTo>
                    <a:pt x="760" y="604"/>
                  </a:lnTo>
                  <a:lnTo>
                    <a:pt x="760" y="604"/>
                  </a:lnTo>
                  <a:lnTo>
                    <a:pt x="754" y="602"/>
                  </a:lnTo>
                  <a:lnTo>
                    <a:pt x="747" y="601"/>
                  </a:lnTo>
                  <a:lnTo>
                    <a:pt x="731" y="599"/>
                  </a:lnTo>
                  <a:lnTo>
                    <a:pt x="713" y="599"/>
                  </a:lnTo>
                  <a:lnTo>
                    <a:pt x="695" y="598"/>
                  </a:lnTo>
                  <a:lnTo>
                    <a:pt x="695" y="598"/>
                  </a:lnTo>
                  <a:lnTo>
                    <a:pt x="685" y="595"/>
                  </a:lnTo>
                  <a:lnTo>
                    <a:pt x="674" y="591"/>
                  </a:lnTo>
                  <a:lnTo>
                    <a:pt x="666" y="586"/>
                  </a:lnTo>
                  <a:lnTo>
                    <a:pt x="661" y="585"/>
                  </a:lnTo>
                  <a:lnTo>
                    <a:pt x="658" y="583"/>
                  </a:lnTo>
                  <a:lnTo>
                    <a:pt x="658" y="583"/>
                  </a:lnTo>
                  <a:lnTo>
                    <a:pt x="655" y="585"/>
                  </a:lnTo>
                  <a:lnTo>
                    <a:pt x="652" y="586"/>
                  </a:lnTo>
                  <a:lnTo>
                    <a:pt x="649" y="591"/>
                  </a:lnTo>
                  <a:lnTo>
                    <a:pt x="648" y="598"/>
                  </a:lnTo>
                  <a:lnTo>
                    <a:pt x="648" y="598"/>
                  </a:lnTo>
                  <a:lnTo>
                    <a:pt x="644" y="611"/>
                  </a:lnTo>
                  <a:lnTo>
                    <a:pt x="638" y="627"/>
                  </a:lnTo>
                  <a:lnTo>
                    <a:pt x="623" y="664"/>
                  </a:lnTo>
                  <a:lnTo>
                    <a:pt x="608" y="701"/>
                  </a:lnTo>
                  <a:lnTo>
                    <a:pt x="604" y="717"/>
                  </a:lnTo>
                  <a:lnTo>
                    <a:pt x="602" y="728"/>
                  </a:lnTo>
                  <a:lnTo>
                    <a:pt x="602" y="728"/>
                  </a:lnTo>
                  <a:lnTo>
                    <a:pt x="602" y="731"/>
                  </a:lnTo>
                  <a:lnTo>
                    <a:pt x="604" y="734"/>
                  </a:lnTo>
                  <a:lnTo>
                    <a:pt x="604" y="734"/>
                  </a:lnTo>
                  <a:lnTo>
                    <a:pt x="608" y="738"/>
                  </a:lnTo>
                  <a:lnTo>
                    <a:pt x="613" y="744"/>
                  </a:lnTo>
                  <a:lnTo>
                    <a:pt x="615" y="751"/>
                  </a:lnTo>
                  <a:lnTo>
                    <a:pt x="615" y="758"/>
                  </a:lnTo>
                  <a:lnTo>
                    <a:pt x="615" y="758"/>
                  </a:lnTo>
                  <a:lnTo>
                    <a:pt x="615" y="760"/>
                  </a:lnTo>
                  <a:lnTo>
                    <a:pt x="614" y="763"/>
                  </a:lnTo>
                  <a:lnTo>
                    <a:pt x="611" y="766"/>
                  </a:lnTo>
                  <a:lnTo>
                    <a:pt x="607" y="766"/>
                  </a:lnTo>
                  <a:lnTo>
                    <a:pt x="607" y="766"/>
                  </a:lnTo>
                  <a:lnTo>
                    <a:pt x="604" y="766"/>
                  </a:lnTo>
                  <a:lnTo>
                    <a:pt x="604" y="766"/>
                  </a:lnTo>
                  <a:lnTo>
                    <a:pt x="602" y="766"/>
                  </a:lnTo>
                  <a:lnTo>
                    <a:pt x="602" y="766"/>
                  </a:lnTo>
                  <a:lnTo>
                    <a:pt x="587" y="766"/>
                  </a:lnTo>
                  <a:lnTo>
                    <a:pt x="574" y="765"/>
                  </a:lnTo>
                  <a:lnTo>
                    <a:pt x="562" y="760"/>
                  </a:lnTo>
                  <a:lnTo>
                    <a:pt x="558" y="758"/>
                  </a:lnTo>
                  <a:lnTo>
                    <a:pt x="553" y="754"/>
                  </a:lnTo>
                  <a:lnTo>
                    <a:pt x="553" y="754"/>
                  </a:lnTo>
                  <a:lnTo>
                    <a:pt x="550" y="751"/>
                  </a:lnTo>
                  <a:lnTo>
                    <a:pt x="546" y="751"/>
                  </a:lnTo>
                  <a:lnTo>
                    <a:pt x="546" y="751"/>
                  </a:lnTo>
                  <a:lnTo>
                    <a:pt x="540" y="751"/>
                  </a:lnTo>
                  <a:lnTo>
                    <a:pt x="534" y="754"/>
                  </a:lnTo>
                  <a:lnTo>
                    <a:pt x="519" y="759"/>
                  </a:lnTo>
                  <a:lnTo>
                    <a:pt x="519" y="759"/>
                  </a:lnTo>
                  <a:lnTo>
                    <a:pt x="503" y="765"/>
                  </a:lnTo>
                  <a:lnTo>
                    <a:pt x="496" y="766"/>
                  </a:lnTo>
                  <a:lnTo>
                    <a:pt x="488" y="768"/>
                  </a:lnTo>
                  <a:lnTo>
                    <a:pt x="488" y="768"/>
                  </a:lnTo>
                  <a:lnTo>
                    <a:pt x="487" y="766"/>
                  </a:lnTo>
                  <a:lnTo>
                    <a:pt x="487" y="766"/>
                  </a:lnTo>
                  <a:lnTo>
                    <a:pt x="487" y="766"/>
                  </a:lnTo>
                  <a:lnTo>
                    <a:pt x="487" y="766"/>
                  </a:lnTo>
                  <a:lnTo>
                    <a:pt x="481" y="768"/>
                  </a:lnTo>
                  <a:lnTo>
                    <a:pt x="474" y="771"/>
                  </a:lnTo>
                  <a:lnTo>
                    <a:pt x="456" y="778"/>
                  </a:lnTo>
                  <a:lnTo>
                    <a:pt x="450" y="782"/>
                  </a:lnTo>
                  <a:lnTo>
                    <a:pt x="444" y="787"/>
                  </a:lnTo>
                  <a:lnTo>
                    <a:pt x="444" y="790"/>
                  </a:lnTo>
                  <a:lnTo>
                    <a:pt x="444" y="791"/>
                  </a:lnTo>
                  <a:lnTo>
                    <a:pt x="444" y="793"/>
                  </a:lnTo>
                  <a:lnTo>
                    <a:pt x="447" y="794"/>
                  </a:lnTo>
                  <a:lnTo>
                    <a:pt x="447" y="794"/>
                  </a:lnTo>
                  <a:lnTo>
                    <a:pt x="451" y="799"/>
                  </a:lnTo>
                  <a:lnTo>
                    <a:pt x="456" y="805"/>
                  </a:lnTo>
                  <a:lnTo>
                    <a:pt x="459" y="814"/>
                  </a:lnTo>
                  <a:lnTo>
                    <a:pt x="460" y="822"/>
                  </a:lnTo>
                  <a:lnTo>
                    <a:pt x="462" y="840"/>
                  </a:lnTo>
                  <a:lnTo>
                    <a:pt x="462" y="856"/>
                  </a:lnTo>
                  <a:lnTo>
                    <a:pt x="462" y="856"/>
                  </a:lnTo>
                  <a:lnTo>
                    <a:pt x="463" y="862"/>
                  </a:lnTo>
                  <a:lnTo>
                    <a:pt x="468" y="873"/>
                  </a:lnTo>
                  <a:lnTo>
                    <a:pt x="478" y="893"/>
                  </a:lnTo>
                  <a:lnTo>
                    <a:pt x="488" y="915"/>
                  </a:lnTo>
                  <a:lnTo>
                    <a:pt x="491" y="926"/>
                  </a:lnTo>
                  <a:lnTo>
                    <a:pt x="491" y="933"/>
                  </a:lnTo>
                  <a:lnTo>
                    <a:pt x="491" y="933"/>
                  </a:lnTo>
                  <a:lnTo>
                    <a:pt x="490" y="933"/>
                  </a:lnTo>
                  <a:lnTo>
                    <a:pt x="490" y="933"/>
                  </a:lnTo>
                  <a:lnTo>
                    <a:pt x="487" y="939"/>
                  </a:lnTo>
                  <a:lnTo>
                    <a:pt x="483" y="947"/>
                  </a:lnTo>
                  <a:lnTo>
                    <a:pt x="469" y="958"/>
                  </a:lnTo>
                  <a:lnTo>
                    <a:pt x="463" y="966"/>
                  </a:lnTo>
                  <a:lnTo>
                    <a:pt x="458" y="973"/>
                  </a:lnTo>
                  <a:lnTo>
                    <a:pt x="455" y="979"/>
                  </a:lnTo>
                  <a:lnTo>
                    <a:pt x="453" y="986"/>
                  </a:lnTo>
                  <a:lnTo>
                    <a:pt x="453" y="986"/>
                  </a:lnTo>
                  <a:lnTo>
                    <a:pt x="453" y="988"/>
                  </a:lnTo>
                  <a:lnTo>
                    <a:pt x="453" y="988"/>
                  </a:lnTo>
                  <a:lnTo>
                    <a:pt x="453" y="988"/>
                  </a:lnTo>
                  <a:lnTo>
                    <a:pt x="453" y="988"/>
                  </a:lnTo>
                  <a:lnTo>
                    <a:pt x="453" y="988"/>
                  </a:lnTo>
                  <a:lnTo>
                    <a:pt x="453" y="988"/>
                  </a:lnTo>
                  <a:lnTo>
                    <a:pt x="453" y="988"/>
                  </a:lnTo>
                  <a:lnTo>
                    <a:pt x="453" y="988"/>
                  </a:lnTo>
                  <a:lnTo>
                    <a:pt x="453" y="989"/>
                  </a:lnTo>
                  <a:lnTo>
                    <a:pt x="453" y="989"/>
                  </a:lnTo>
                  <a:lnTo>
                    <a:pt x="453" y="989"/>
                  </a:lnTo>
                  <a:lnTo>
                    <a:pt x="453" y="989"/>
                  </a:lnTo>
                  <a:lnTo>
                    <a:pt x="453" y="989"/>
                  </a:lnTo>
                  <a:lnTo>
                    <a:pt x="453" y="989"/>
                  </a:lnTo>
                  <a:lnTo>
                    <a:pt x="455" y="1014"/>
                  </a:lnTo>
                  <a:lnTo>
                    <a:pt x="455" y="1023"/>
                  </a:lnTo>
                  <a:lnTo>
                    <a:pt x="451" y="1028"/>
                  </a:lnTo>
                  <a:lnTo>
                    <a:pt x="450" y="1031"/>
                  </a:lnTo>
                  <a:lnTo>
                    <a:pt x="450" y="1031"/>
                  </a:lnTo>
                  <a:lnTo>
                    <a:pt x="449" y="1031"/>
                  </a:lnTo>
                  <a:lnTo>
                    <a:pt x="449" y="1031"/>
                  </a:lnTo>
                  <a:lnTo>
                    <a:pt x="422" y="1042"/>
                  </a:lnTo>
                  <a:lnTo>
                    <a:pt x="422" y="1042"/>
                  </a:lnTo>
                  <a:lnTo>
                    <a:pt x="403" y="1051"/>
                  </a:lnTo>
                  <a:lnTo>
                    <a:pt x="385" y="1062"/>
                  </a:lnTo>
                  <a:lnTo>
                    <a:pt x="385" y="1062"/>
                  </a:lnTo>
                  <a:lnTo>
                    <a:pt x="378" y="1068"/>
                  </a:lnTo>
                  <a:lnTo>
                    <a:pt x="367" y="1070"/>
                  </a:lnTo>
                  <a:lnTo>
                    <a:pt x="367" y="1070"/>
                  </a:lnTo>
                  <a:lnTo>
                    <a:pt x="357" y="1075"/>
                  </a:lnTo>
                  <a:lnTo>
                    <a:pt x="347" y="1079"/>
                  </a:lnTo>
                  <a:lnTo>
                    <a:pt x="338" y="1085"/>
                  </a:lnTo>
                  <a:lnTo>
                    <a:pt x="333" y="1088"/>
                  </a:lnTo>
                  <a:lnTo>
                    <a:pt x="330" y="1093"/>
                  </a:lnTo>
                  <a:lnTo>
                    <a:pt x="330" y="1093"/>
                  </a:lnTo>
                  <a:lnTo>
                    <a:pt x="329" y="1096"/>
                  </a:lnTo>
                  <a:lnTo>
                    <a:pt x="329" y="1096"/>
                  </a:lnTo>
                  <a:lnTo>
                    <a:pt x="325" y="1104"/>
                  </a:lnTo>
                  <a:lnTo>
                    <a:pt x="317" y="1112"/>
                  </a:lnTo>
                  <a:lnTo>
                    <a:pt x="317" y="1112"/>
                  </a:lnTo>
                  <a:lnTo>
                    <a:pt x="311" y="1118"/>
                  </a:lnTo>
                  <a:lnTo>
                    <a:pt x="304" y="1122"/>
                  </a:lnTo>
                  <a:lnTo>
                    <a:pt x="295" y="1124"/>
                  </a:lnTo>
                  <a:lnTo>
                    <a:pt x="283" y="1125"/>
                  </a:lnTo>
                  <a:lnTo>
                    <a:pt x="283" y="1125"/>
                  </a:lnTo>
                  <a:lnTo>
                    <a:pt x="274" y="1125"/>
                  </a:lnTo>
                  <a:lnTo>
                    <a:pt x="274" y="1125"/>
                  </a:lnTo>
                  <a:lnTo>
                    <a:pt x="261" y="1124"/>
                  </a:lnTo>
                  <a:lnTo>
                    <a:pt x="249" y="1122"/>
                  </a:lnTo>
                  <a:lnTo>
                    <a:pt x="249" y="1122"/>
                  </a:lnTo>
                  <a:lnTo>
                    <a:pt x="239" y="1124"/>
                  </a:lnTo>
                  <a:lnTo>
                    <a:pt x="230" y="1127"/>
                  </a:lnTo>
                  <a:lnTo>
                    <a:pt x="221" y="1132"/>
                  </a:lnTo>
                  <a:lnTo>
                    <a:pt x="211" y="1143"/>
                  </a:lnTo>
                  <a:lnTo>
                    <a:pt x="211" y="1143"/>
                  </a:lnTo>
                  <a:lnTo>
                    <a:pt x="202" y="1152"/>
                  </a:lnTo>
                  <a:lnTo>
                    <a:pt x="196" y="1158"/>
                  </a:lnTo>
                  <a:lnTo>
                    <a:pt x="190" y="1162"/>
                  </a:lnTo>
                  <a:lnTo>
                    <a:pt x="186" y="1163"/>
                  </a:lnTo>
                  <a:lnTo>
                    <a:pt x="186" y="1163"/>
                  </a:lnTo>
                  <a:lnTo>
                    <a:pt x="177" y="1166"/>
                  </a:lnTo>
                  <a:lnTo>
                    <a:pt x="168" y="1171"/>
                  </a:lnTo>
                  <a:lnTo>
                    <a:pt x="168" y="1171"/>
                  </a:lnTo>
                  <a:lnTo>
                    <a:pt x="164" y="1174"/>
                  </a:lnTo>
                  <a:lnTo>
                    <a:pt x="164" y="1174"/>
                  </a:lnTo>
                  <a:lnTo>
                    <a:pt x="158" y="1175"/>
                  </a:lnTo>
                  <a:lnTo>
                    <a:pt x="158" y="1175"/>
                  </a:lnTo>
                  <a:lnTo>
                    <a:pt x="153" y="1175"/>
                  </a:lnTo>
                  <a:lnTo>
                    <a:pt x="149" y="1172"/>
                  </a:lnTo>
                  <a:lnTo>
                    <a:pt x="140" y="1168"/>
                  </a:lnTo>
                  <a:lnTo>
                    <a:pt x="133" y="1162"/>
                  </a:lnTo>
                  <a:lnTo>
                    <a:pt x="125" y="1158"/>
                  </a:lnTo>
                  <a:lnTo>
                    <a:pt x="125" y="1158"/>
                  </a:lnTo>
                  <a:lnTo>
                    <a:pt x="121" y="1156"/>
                  </a:lnTo>
                  <a:lnTo>
                    <a:pt x="121" y="1156"/>
                  </a:lnTo>
                  <a:lnTo>
                    <a:pt x="116" y="1158"/>
                  </a:lnTo>
                  <a:lnTo>
                    <a:pt x="110" y="1159"/>
                  </a:lnTo>
                  <a:lnTo>
                    <a:pt x="102" y="1163"/>
                  </a:lnTo>
                  <a:lnTo>
                    <a:pt x="91" y="1169"/>
                  </a:lnTo>
                  <a:lnTo>
                    <a:pt x="87" y="1171"/>
                  </a:lnTo>
                  <a:lnTo>
                    <a:pt x="82" y="1171"/>
                  </a:lnTo>
                  <a:lnTo>
                    <a:pt x="82" y="1171"/>
                  </a:lnTo>
                  <a:lnTo>
                    <a:pt x="76" y="1174"/>
                  </a:lnTo>
                  <a:lnTo>
                    <a:pt x="69" y="1177"/>
                  </a:lnTo>
                  <a:lnTo>
                    <a:pt x="56" y="1189"/>
                  </a:lnTo>
                  <a:lnTo>
                    <a:pt x="56" y="1189"/>
                  </a:lnTo>
                  <a:lnTo>
                    <a:pt x="50" y="1193"/>
                  </a:lnTo>
                  <a:lnTo>
                    <a:pt x="44" y="1196"/>
                  </a:lnTo>
                  <a:lnTo>
                    <a:pt x="44" y="1196"/>
                  </a:lnTo>
                  <a:lnTo>
                    <a:pt x="32" y="1199"/>
                  </a:lnTo>
                  <a:lnTo>
                    <a:pt x="22" y="1200"/>
                  </a:lnTo>
                  <a:lnTo>
                    <a:pt x="17" y="1202"/>
                  </a:lnTo>
                  <a:lnTo>
                    <a:pt x="15" y="1205"/>
                  </a:lnTo>
                  <a:lnTo>
                    <a:pt x="13" y="1209"/>
                  </a:lnTo>
                  <a:lnTo>
                    <a:pt x="12" y="1215"/>
                  </a:lnTo>
                  <a:lnTo>
                    <a:pt x="12" y="1215"/>
                  </a:lnTo>
                  <a:lnTo>
                    <a:pt x="12" y="1224"/>
                  </a:lnTo>
                  <a:lnTo>
                    <a:pt x="10" y="1233"/>
                  </a:lnTo>
                  <a:lnTo>
                    <a:pt x="6" y="1242"/>
                  </a:lnTo>
                  <a:lnTo>
                    <a:pt x="0" y="1251"/>
                  </a:lnTo>
                  <a:lnTo>
                    <a:pt x="0" y="1251"/>
                  </a:lnTo>
                  <a:lnTo>
                    <a:pt x="1" y="1251"/>
                  </a:lnTo>
                  <a:lnTo>
                    <a:pt x="1" y="1251"/>
                  </a:lnTo>
                  <a:lnTo>
                    <a:pt x="1" y="1251"/>
                  </a:lnTo>
                  <a:lnTo>
                    <a:pt x="12" y="1311"/>
                  </a:lnTo>
                  <a:lnTo>
                    <a:pt x="12" y="1311"/>
                  </a:lnTo>
                  <a:lnTo>
                    <a:pt x="29" y="1318"/>
                  </a:lnTo>
                  <a:lnTo>
                    <a:pt x="46" y="1326"/>
                  </a:lnTo>
                  <a:lnTo>
                    <a:pt x="62" y="1335"/>
                  </a:lnTo>
                  <a:lnTo>
                    <a:pt x="62" y="1335"/>
                  </a:lnTo>
                  <a:lnTo>
                    <a:pt x="69" y="1339"/>
                  </a:lnTo>
                  <a:lnTo>
                    <a:pt x="75" y="1345"/>
                  </a:lnTo>
                  <a:lnTo>
                    <a:pt x="80" y="1351"/>
                  </a:lnTo>
                  <a:lnTo>
                    <a:pt x="81" y="1355"/>
                  </a:lnTo>
                  <a:lnTo>
                    <a:pt x="81" y="1355"/>
                  </a:lnTo>
                  <a:lnTo>
                    <a:pt x="84" y="1372"/>
                  </a:lnTo>
                  <a:lnTo>
                    <a:pt x="84" y="1372"/>
                  </a:lnTo>
                  <a:lnTo>
                    <a:pt x="96" y="1450"/>
                  </a:lnTo>
                  <a:lnTo>
                    <a:pt x="96" y="1450"/>
                  </a:lnTo>
                  <a:lnTo>
                    <a:pt x="96" y="1450"/>
                  </a:lnTo>
                  <a:lnTo>
                    <a:pt x="94" y="1451"/>
                  </a:lnTo>
                  <a:lnTo>
                    <a:pt x="93" y="1451"/>
                  </a:lnTo>
                  <a:lnTo>
                    <a:pt x="93" y="1451"/>
                  </a:lnTo>
                  <a:lnTo>
                    <a:pt x="115" y="1468"/>
                  </a:lnTo>
                  <a:lnTo>
                    <a:pt x="137" y="1482"/>
                  </a:lnTo>
                  <a:lnTo>
                    <a:pt x="137" y="1482"/>
                  </a:lnTo>
                  <a:lnTo>
                    <a:pt x="152" y="1494"/>
                  </a:lnTo>
                  <a:lnTo>
                    <a:pt x="156" y="1500"/>
                  </a:lnTo>
                  <a:lnTo>
                    <a:pt x="158" y="1503"/>
                  </a:lnTo>
                  <a:lnTo>
                    <a:pt x="158" y="1503"/>
                  </a:lnTo>
                  <a:lnTo>
                    <a:pt x="158" y="1511"/>
                  </a:lnTo>
                  <a:lnTo>
                    <a:pt x="161" y="1521"/>
                  </a:lnTo>
                  <a:lnTo>
                    <a:pt x="167" y="1533"/>
                  </a:lnTo>
                  <a:lnTo>
                    <a:pt x="171" y="1539"/>
                  </a:lnTo>
                  <a:lnTo>
                    <a:pt x="177" y="1544"/>
                  </a:lnTo>
                  <a:lnTo>
                    <a:pt x="177" y="1544"/>
                  </a:lnTo>
                  <a:lnTo>
                    <a:pt x="184" y="1550"/>
                  </a:lnTo>
                  <a:lnTo>
                    <a:pt x="193" y="1556"/>
                  </a:lnTo>
                  <a:lnTo>
                    <a:pt x="193" y="1556"/>
                  </a:lnTo>
                  <a:lnTo>
                    <a:pt x="220" y="1570"/>
                  </a:lnTo>
                  <a:lnTo>
                    <a:pt x="242" y="1581"/>
                  </a:lnTo>
                  <a:lnTo>
                    <a:pt x="242" y="1581"/>
                  </a:lnTo>
                  <a:lnTo>
                    <a:pt x="248" y="1586"/>
                  </a:lnTo>
                  <a:lnTo>
                    <a:pt x="248" y="1586"/>
                  </a:lnTo>
                  <a:lnTo>
                    <a:pt x="248" y="1586"/>
                  </a:lnTo>
                  <a:lnTo>
                    <a:pt x="251" y="1578"/>
                  </a:lnTo>
                  <a:lnTo>
                    <a:pt x="258" y="1578"/>
                  </a:lnTo>
                  <a:lnTo>
                    <a:pt x="279" y="1575"/>
                  </a:lnTo>
                  <a:lnTo>
                    <a:pt x="279" y="1575"/>
                  </a:lnTo>
                  <a:lnTo>
                    <a:pt x="285" y="1580"/>
                  </a:lnTo>
                  <a:lnTo>
                    <a:pt x="295" y="1590"/>
                  </a:lnTo>
                  <a:lnTo>
                    <a:pt x="295" y="1590"/>
                  </a:lnTo>
                  <a:lnTo>
                    <a:pt x="298" y="1581"/>
                  </a:lnTo>
                  <a:lnTo>
                    <a:pt x="298" y="1581"/>
                  </a:lnTo>
                  <a:lnTo>
                    <a:pt x="304" y="1575"/>
                  </a:lnTo>
                  <a:lnTo>
                    <a:pt x="311" y="1570"/>
                  </a:lnTo>
                  <a:lnTo>
                    <a:pt x="319" y="1564"/>
                  </a:lnTo>
                  <a:lnTo>
                    <a:pt x="327" y="1558"/>
                  </a:lnTo>
                  <a:lnTo>
                    <a:pt x="327" y="1558"/>
                  </a:lnTo>
                  <a:lnTo>
                    <a:pt x="339" y="1552"/>
                  </a:lnTo>
                  <a:lnTo>
                    <a:pt x="351" y="1547"/>
                  </a:lnTo>
                  <a:lnTo>
                    <a:pt x="363" y="1544"/>
                  </a:lnTo>
                  <a:lnTo>
                    <a:pt x="372" y="1543"/>
                  </a:lnTo>
                  <a:lnTo>
                    <a:pt x="372" y="1543"/>
                  </a:lnTo>
                  <a:lnTo>
                    <a:pt x="375" y="1543"/>
                  </a:lnTo>
                  <a:lnTo>
                    <a:pt x="375" y="1543"/>
                  </a:lnTo>
                  <a:lnTo>
                    <a:pt x="385" y="1546"/>
                  </a:lnTo>
                  <a:lnTo>
                    <a:pt x="398" y="1552"/>
                  </a:lnTo>
                  <a:lnTo>
                    <a:pt x="412" y="1561"/>
                  </a:lnTo>
                  <a:lnTo>
                    <a:pt x="426" y="1570"/>
                  </a:lnTo>
                  <a:lnTo>
                    <a:pt x="438" y="1580"/>
                  </a:lnTo>
                  <a:lnTo>
                    <a:pt x="449" y="1592"/>
                  </a:lnTo>
                  <a:lnTo>
                    <a:pt x="455" y="1601"/>
                  </a:lnTo>
                  <a:lnTo>
                    <a:pt x="456" y="1605"/>
                  </a:lnTo>
                  <a:lnTo>
                    <a:pt x="456" y="1609"/>
                  </a:lnTo>
                  <a:lnTo>
                    <a:pt x="456" y="1609"/>
                  </a:lnTo>
                  <a:lnTo>
                    <a:pt x="456" y="1611"/>
                  </a:lnTo>
                  <a:lnTo>
                    <a:pt x="456" y="1611"/>
                  </a:lnTo>
                  <a:lnTo>
                    <a:pt x="453" y="1618"/>
                  </a:lnTo>
                  <a:lnTo>
                    <a:pt x="453" y="1618"/>
                  </a:lnTo>
                  <a:lnTo>
                    <a:pt x="440" y="1639"/>
                  </a:lnTo>
                  <a:lnTo>
                    <a:pt x="422" y="1664"/>
                  </a:lnTo>
                  <a:lnTo>
                    <a:pt x="412" y="1674"/>
                  </a:lnTo>
                  <a:lnTo>
                    <a:pt x="403" y="1685"/>
                  </a:lnTo>
                  <a:lnTo>
                    <a:pt x="394" y="1692"/>
                  </a:lnTo>
                  <a:lnTo>
                    <a:pt x="385" y="1695"/>
                  </a:lnTo>
                  <a:lnTo>
                    <a:pt x="385" y="1695"/>
                  </a:lnTo>
                  <a:lnTo>
                    <a:pt x="376" y="1696"/>
                  </a:lnTo>
                  <a:lnTo>
                    <a:pt x="376" y="1696"/>
                  </a:lnTo>
                  <a:lnTo>
                    <a:pt x="369" y="1698"/>
                  </a:lnTo>
                  <a:lnTo>
                    <a:pt x="369" y="1698"/>
                  </a:lnTo>
                  <a:lnTo>
                    <a:pt x="356" y="1698"/>
                  </a:lnTo>
                  <a:lnTo>
                    <a:pt x="356" y="1698"/>
                  </a:lnTo>
                  <a:lnTo>
                    <a:pt x="353" y="1713"/>
                  </a:lnTo>
                  <a:lnTo>
                    <a:pt x="353" y="1713"/>
                  </a:lnTo>
                  <a:lnTo>
                    <a:pt x="351" y="1723"/>
                  </a:lnTo>
                  <a:lnTo>
                    <a:pt x="351" y="1723"/>
                  </a:lnTo>
                  <a:lnTo>
                    <a:pt x="353" y="1730"/>
                  </a:lnTo>
                  <a:lnTo>
                    <a:pt x="357" y="1739"/>
                  </a:lnTo>
                  <a:lnTo>
                    <a:pt x="372" y="1759"/>
                  </a:lnTo>
                  <a:lnTo>
                    <a:pt x="372" y="1759"/>
                  </a:lnTo>
                  <a:lnTo>
                    <a:pt x="378" y="1767"/>
                  </a:lnTo>
                  <a:lnTo>
                    <a:pt x="378" y="1767"/>
                  </a:lnTo>
                  <a:lnTo>
                    <a:pt x="390" y="1785"/>
                  </a:lnTo>
                  <a:lnTo>
                    <a:pt x="390" y="1785"/>
                  </a:lnTo>
                  <a:lnTo>
                    <a:pt x="392" y="1791"/>
                  </a:lnTo>
                  <a:lnTo>
                    <a:pt x="394" y="1797"/>
                  </a:lnTo>
                  <a:lnTo>
                    <a:pt x="392" y="1803"/>
                  </a:lnTo>
                  <a:lnTo>
                    <a:pt x="390" y="1807"/>
                  </a:lnTo>
                  <a:lnTo>
                    <a:pt x="385" y="1812"/>
                  </a:lnTo>
                  <a:lnTo>
                    <a:pt x="379" y="1815"/>
                  </a:lnTo>
                  <a:lnTo>
                    <a:pt x="373" y="1816"/>
                  </a:lnTo>
                  <a:lnTo>
                    <a:pt x="367" y="1816"/>
                  </a:lnTo>
                  <a:lnTo>
                    <a:pt x="367" y="1816"/>
                  </a:lnTo>
                  <a:lnTo>
                    <a:pt x="357" y="1815"/>
                  </a:lnTo>
                  <a:lnTo>
                    <a:pt x="353" y="1813"/>
                  </a:lnTo>
                  <a:lnTo>
                    <a:pt x="348" y="1810"/>
                  </a:lnTo>
                  <a:lnTo>
                    <a:pt x="348" y="1810"/>
                  </a:lnTo>
                  <a:lnTo>
                    <a:pt x="344" y="1806"/>
                  </a:lnTo>
                  <a:lnTo>
                    <a:pt x="338" y="1806"/>
                  </a:lnTo>
                  <a:lnTo>
                    <a:pt x="338" y="1806"/>
                  </a:lnTo>
                  <a:lnTo>
                    <a:pt x="335" y="1806"/>
                  </a:lnTo>
                  <a:lnTo>
                    <a:pt x="330" y="1809"/>
                  </a:lnTo>
                  <a:lnTo>
                    <a:pt x="329" y="1813"/>
                  </a:lnTo>
                  <a:lnTo>
                    <a:pt x="327" y="1819"/>
                  </a:lnTo>
                  <a:lnTo>
                    <a:pt x="326" y="1825"/>
                  </a:lnTo>
                  <a:lnTo>
                    <a:pt x="327" y="1829"/>
                  </a:lnTo>
                  <a:lnTo>
                    <a:pt x="329" y="1835"/>
                  </a:lnTo>
                  <a:lnTo>
                    <a:pt x="332" y="1840"/>
                  </a:lnTo>
                  <a:lnTo>
                    <a:pt x="332" y="1840"/>
                  </a:lnTo>
                  <a:lnTo>
                    <a:pt x="335" y="1844"/>
                  </a:lnTo>
                  <a:lnTo>
                    <a:pt x="336" y="1850"/>
                  </a:lnTo>
                  <a:lnTo>
                    <a:pt x="339" y="1862"/>
                  </a:lnTo>
                  <a:lnTo>
                    <a:pt x="339" y="1862"/>
                  </a:lnTo>
                  <a:lnTo>
                    <a:pt x="341" y="1874"/>
                  </a:lnTo>
                  <a:lnTo>
                    <a:pt x="344" y="1884"/>
                  </a:lnTo>
                  <a:lnTo>
                    <a:pt x="347" y="1889"/>
                  </a:lnTo>
                  <a:lnTo>
                    <a:pt x="350" y="1893"/>
                  </a:lnTo>
                  <a:lnTo>
                    <a:pt x="353" y="1894"/>
                  </a:lnTo>
                  <a:lnTo>
                    <a:pt x="357" y="1896"/>
                  </a:lnTo>
                  <a:lnTo>
                    <a:pt x="357" y="1896"/>
                  </a:lnTo>
                  <a:lnTo>
                    <a:pt x="364" y="1899"/>
                  </a:lnTo>
                  <a:lnTo>
                    <a:pt x="370" y="1903"/>
                  </a:lnTo>
                  <a:lnTo>
                    <a:pt x="385" y="1918"/>
                  </a:lnTo>
                  <a:lnTo>
                    <a:pt x="392" y="1926"/>
                  </a:lnTo>
                  <a:lnTo>
                    <a:pt x="400" y="1931"/>
                  </a:lnTo>
                  <a:lnTo>
                    <a:pt x="407" y="1936"/>
                  </a:lnTo>
                  <a:lnTo>
                    <a:pt x="415" y="1937"/>
                  </a:lnTo>
                  <a:lnTo>
                    <a:pt x="415" y="1937"/>
                  </a:lnTo>
                  <a:lnTo>
                    <a:pt x="421" y="1939"/>
                  </a:lnTo>
                  <a:lnTo>
                    <a:pt x="425" y="1940"/>
                  </a:lnTo>
                  <a:lnTo>
                    <a:pt x="434" y="1946"/>
                  </a:lnTo>
                  <a:lnTo>
                    <a:pt x="434" y="1946"/>
                  </a:lnTo>
                  <a:lnTo>
                    <a:pt x="444" y="1955"/>
                  </a:lnTo>
                  <a:lnTo>
                    <a:pt x="450" y="1964"/>
                  </a:lnTo>
                  <a:lnTo>
                    <a:pt x="458" y="1974"/>
                  </a:lnTo>
                  <a:lnTo>
                    <a:pt x="458" y="1974"/>
                  </a:lnTo>
                  <a:lnTo>
                    <a:pt x="472" y="1984"/>
                  </a:lnTo>
                  <a:lnTo>
                    <a:pt x="483" y="1995"/>
                  </a:lnTo>
                  <a:lnTo>
                    <a:pt x="487" y="2001"/>
                  </a:lnTo>
                  <a:lnTo>
                    <a:pt x="487" y="2005"/>
                  </a:lnTo>
                  <a:lnTo>
                    <a:pt x="487" y="2005"/>
                  </a:lnTo>
                  <a:lnTo>
                    <a:pt x="487" y="2010"/>
                  </a:lnTo>
                  <a:lnTo>
                    <a:pt x="487" y="2010"/>
                  </a:lnTo>
                  <a:lnTo>
                    <a:pt x="487" y="2010"/>
                  </a:lnTo>
                  <a:lnTo>
                    <a:pt x="487" y="2010"/>
                  </a:lnTo>
                  <a:lnTo>
                    <a:pt x="503" y="2007"/>
                  </a:lnTo>
                  <a:lnTo>
                    <a:pt x="516" y="2005"/>
                  </a:lnTo>
                  <a:lnTo>
                    <a:pt x="525" y="2002"/>
                  </a:lnTo>
                  <a:lnTo>
                    <a:pt x="528" y="1999"/>
                  </a:lnTo>
                  <a:lnTo>
                    <a:pt x="530" y="1995"/>
                  </a:lnTo>
                  <a:lnTo>
                    <a:pt x="530" y="1995"/>
                  </a:lnTo>
                  <a:lnTo>
                    <a:pt x="530" y="1993"/>
                  </a:lnTo>
                  <a:lnTo>
                    <a:pt x="530" y="1993"/>
                  </a:lnTo>
                  <a:lnTo>
                    <a:pt x="533" y="1992"/>
                  </a:lnTo>
                  <a:lnTo>
                    <a:pt x="536" y="1990"/>
                  </a:lnTo>
                  <a:lnTo>
                    <a:pt x="545" y="1989"/>
                  </a:lnTo>
                  <a:lnTo>
                    <a:pt x="545" y="1989"/>
                  </a:lnTo>
                  <a:lnTo>
                    <a:pt x="555" y="1989"/>
                  </a:lnTo>
                  <a:lnTo>
                    <a:pt x="565" y="1993"/>
                  </a:lnTo>
                  <a:lnTo>
                    <a:pt x="576" y="1998"/>
                  </a:lnTo>
                  <a:lnTo>
                    <a:pt x="586" y="2007"/>
                  </a:lnTo>
                  <a:lnTo>
                    <a:pt x="586" y="2007"/>
                  </a:lnTo>
                  <a:lnTo>
                    <a:pt x="596" y="2016"/>
                  </a:lnTo>
                  <a:lnTo>
                    <a:pt x="613" y="2029"/>
                  </a:lnTo>
                  <a:lnTo>
                    <a:pt x="654" y="2057"/>
                  </a:lnTo>
                  <a:lnTo>
                    <a:pt x="697" y="2086"/>
                  </a:lnTo>
                  <a:lnTo>
                    <a:pt x="729" y="2111"/>
                  </a:lnTo>
                  <a:lnTo>
                    <a:pt x="729" y="2111"/>
                  </a:lnTo>
                  <a:lnTo>
                    <a:pt x="748" y="2125"/>
                  </a:lnTo>
                  <a:lnTo>
                    <a:pt x="772" y="2137"/>
                  </a:lnTo>
                  <a:lnTo>
                    <a:pt x="797" y="2148"/>
                  </a:lnTo>
                  <a:lnTo>
                    <a:pt x="821" y="2157"/>
                  </a:lnTo>
                  <a:lnTo>
                    <a:pt x="821" y="2157"/>
                  </a:lnTo>
                  <a:lnTo>
                    <a:pt x="822" y="2157"/>
                  </a:lnTo>
                  <a:lnTo>
                    <a:pt x="822" y="2157"/>
                  </a:lnTo>
                  <a:lnTo>
                    <a:pt x="822" y="2157"/>
                  </a:lnTo>
                  <a:lnTo>
                    <a:pt x="822" y="2157"/>
                  </a:lnTo>
                  <a:lnTo>
                    <a:pt x="846" y="2163"/>
                  </a:lnTo>
                  <a:lnTo>
                    <a:pt x="855" y="2166"/>
                  </a:lnTo>
                  <a:lnTo>
                    <a:pt x="864" y="2166"/>
                  </a:lnTo>
                  <a:lnTo>
                    <a:pt x="864" y="2166"/>
                  </a:lnTo>
                  <a:lnTo>
                    <a:pt x="865" y="2166"/>
                  </a:lnTo>
                  <a:lnTo>
                    <a:pt x="865" y="2166"/>
                  </a:lnTo>
                  <a:lnTo>
                    <a:pt x="869" y="2166"/>
                  </a:lnTo>
                  <a:lnTo>
                    <a:pt x="869" y="2166"/>
                  </a:lnTo>
                  <a:lnTo>
                    <a:pt x="878" y="2166"/>
                  </a:lnTo>
                  <a:lnTo>
                    <a:pt x="887" y="2169"/>
                  </a:lnTo>
                  <a:lnTo>
                    <a:pt x="906" y="2175"/>
                  </a:lnTo>
                  <a:lnTo>
                    <a:pt x="906" y="2175"/>
                  </a:lnTo>
                  <a:lnTo>
                    <a:pt x="928" y="2181"/>
                  </a:lnTo>
                  <a:lnTo>
                    <a:pt x="940" y="2182"/>
                  </a:lnTo>
                  <a:lnTo>
                    <a:pt x="954" y="2184"/>
                  </a:lnTo>
                  <a:lnTo>
                    <a:pt x="954" y="2184"/>
                  </a:lnTo>
                  <a:lnTo>
                    <a:pt x="958" y="2184"/>
                  </a:lnTo>
                  <a:lnTo>
                    <a:pt x="958" y="2184"/>
                  </a:lnTo>
                  <a:lnTo>
                    <a:pt x="964" y="2184"/>
                  </a:lnTo>
                  <a:lnTo>
                    <a:pt x="964" y="2184"/>
                  </a:lnTo>
                  <a:lnTo>
                    <a:pt x="974" y="2184"/>
                  </a:lnTo>
                  <a:lnTo>
                    <a:pt x="974" y="2184"/>
                  </a:lnTo>
                  <a:lnTo>
                    <a:pt x="974" y="2184"/>
                  </a:lnTo>
                  <a:lnTo>
                    <a:pt x="974" y="2184"/>
                  </a:lnTo>
                  <a:lnTo>
                    <a:pt x="979" y="2181"/>
                  </a:lnTo>
                  <a:lnTo>
                    <a:pt x="983" y="2178"/>
                  </a:lnTo>
                  <a:lnTo>
                    <a:pt x="989" y="2175"/>
                  </a:lnTo>
                  <a:lnTo>
                    <a:pt x="993" y="2171"/>
                  </a:lnTo>
                  <a:lnTo>
                    <a:pt x="993" y="2171"/>
                  </a:lnTo>
                  <a:lnTo>
                    <a:pt x="996" y="2166"/>
                  </a:lnTo>
                  <a:lnTo>
                    <a:pt x="996" y="2166"/>
                  </a:lnTo>
                  <a:lnTo>
                    <a:pt x="1001" y="2163"/>
                  </a:lnTo>
                  <a:lnTo>
                    <a:pt x="1004" y="2162"/>
                  </a:lnTo>
                  <a:lnTo>
                    <a:pt x="1004" y="2162"/>
                  </a:lnTo>
                  <a:lnTo>
                    <a:pt x="1008" y="2162"/>
                  </a:lnTo>
                  <a:lnTo>
                    <a:pt x="1011" y="2165"/>
                  </a:lnTo>
                  <a:lnTo>
                    <a:pt x="1014" y="2169"/>
                  </a:lnTo>
                  <a:lnTo>
                    <a:pt x="1017" y="2175"/>
                  </a:lnTo>
                  <a:lnTo>
                    <a:pt x="1017" y="2175"/>
                  </a:lnTo>
                  <a:lnTo>
                    <a:pt x="1019" y="2182"/>
                  </a:lnTo>
                  <a:lnTo>
                    <a:pt x="1020" y="2190"/>
                  </a:lnTo>
                  <a:lnTo>
                    <a:pt x="1020" y="2190"/>
                  </a:lnTo>
                  <a:lnTo>
                    <a:pt x="1020" y="2196"/>
                  </a:lnTo>
                  <a:lnTo>
                    <a:pt x="1020" y="2203"/>
                  </a:lnTo>
                  <a:lnTo>
                    <a:pt x="1020" y="2203"/>
                  </a:lnTo>
                  <a:lnTo>
                    <a:pt x="1019" y="2210"/>
                  </a:lnTo>
                  <a:lnTo>
                    <a:pt x="1019" y="2218"/>
                  </a:lnTo>
                  <a:lnTo>
                    <a:pt x="1020" y="2227"/>
                  </a:lnTo>
                  <a:lnTo>
                    <a:pt x="1023" y="2233"/>
                  </a:lnTo>
                  <a:lnTo>
                    <a:pt x="1023" y="2233"/>
                  </a:lnTo>
                  <a:lnTo>
                    <a:pt x="1029" y="2225"/>
                  </a:lnTo>
                  <a:lnTo>
                    <a:pt x="1029" y="2225"/>
                  </a:lnTo>
                  <a:lnTo>
                    <a:pt x="1036" y="2212"/>
                  </a:lnTo>
                  <a:lnTo>
                    <a:pt x="1036" y="2212"/>
                  </a:lnTo>
                  <a:lnTo>
                    <a:pt x="1039" y="2203"/>
                  </a:lnTo>
                  <a:lnTo>
                    <a:pt x="1039" y="2203"/>
                  </a:lnTo>
                  <a:lnTo>
                    <a:pt x="1044" y="2193"/>
                  </a:lnTo>
                  <a:lnTo>
                    <a:pt x="1049" y="2185"/>
                  </a:lnTo>
                  <a:lnTo>
                    <a:pt x="1056" y="2179"/>
                  </a:lnTo>
                  <a:lnTo>
                    <a:pt x="1061" y="2175"/>
                  </a:lnTo>
                  <a:lnTo>
                    <a:pt x="1061" y="2175"/>
                  </a:lnTo>
                  <a:lnTo>
                    <a:pt x="1069" y="2171"/>
                  </a:lnTo>
                  <a:lnTo>
                    <a:pt x="1076" y="2168"/>
                  </a:lnTo>
                  <a:lnTo>
                    <a:pt x="1083" y="2163"/>
                  </a:lnTo>
                  <a:lnTo>
                    <a:pt x="1090" y="2160"/>
                  </a:lnTo>
                  <a:lnTo>
                    <a:pt x="1090" y="2160"/>
                  </a:lnTo>
                  <a:lnTo>
                    <a:pt x="1097" y="2156"/>
                  </a:lnTo>
                  <a:lnTo>
                    <a:pt x="1106" y="2154"/>
                  </a:lnTo>
                  <a:lnTo>
                    <a:pt x="1106" y="2154"/>
                  </a:lnTo>
                  <a:lnTo>
                    <a:pt x="1116" y="2156"/>
                  </a:lnTo>
                  <a:lnTo>
                    <a:pt x="1128" y="2160"/>
                  </a:lnTo>
                  <a:lnTo>
                    <a:pt x="1128" y="2160"/>
                  </a:lnTo>
                  <a:lnTo>
                    <a:pt x="1147" y="2169"/>
                  </a:lnTo>
                  <a:lnTo>
                    <a:pt x="1147" y="2169"/>
                  </a:lnTo>
                  <a:lnTo>
                    <a:pt x="1153" y="2172"/>
                  </a:lnTo>
                  <a:lnTo>
                    <a:pt x="1153" y="2172"/>
                  </a:lnTo>
                  <a:lnTo>
                    <a:pt x="1159" y="2173"/>
                  </a:lnTo>
                  <a:lnTo>
                    <a:pt x="1165" y="2173"/>
                  </a:lnTo>
                  <a:lnTo>
                    <a:pt x="1165" y="2173"/>
                  </a:lnTo>
                  <a:lnTo>
                    <a:pt x="1175" y="2172"/>
                  </a:lnTo>
                  <a:lnTo>
                    <a:pt x="1175" y="2172"/>
                  </a:lnTo>
                  <a:lnTo>
                    <a:pt x="1188" y="2171"/>
                  </a:lnTo>
                  <a:lnTo>
                    <a:pt x="1188" y="2171"/>
                  </a:lnTo>
                  <a:lnTo>
                    <a:pt x="1196" y="2172"/>
                  </a:lnTo>
                  <a:lnTo>
                    <a:pt x="1205" y="2175"/>
                  </a:lnTo>
                  <a:lnTo>
                    <a:pt x="1216" y="2181"/>
                  </a:lnTo>
                  <a:lnTo>
                    <a:pt x="1228" y="2191"/>
                  </a:lnTo>
                  <a:lnTo>
                    <a:pt x="1228" y="2191"/>
                  </a:lnTo>
                  <a:lnTo>
                    <a:pt x="1246" y="2184"/>
                  </a:lnTo>
                  <a:lnTo>
                    <a:pt x="1246" y="2184"/>
                  </a:lnTo>
                  <a:lnTo>
                    <a:pt x="1253" y="2182"/>
                  </a:lnTo>
                  <a:lnTo>
                    <a:pt x="1253" y="2182"/>
                  </a:lnTo>
                  <a:lnTo>
                    <a:pt x="1258" y="2181"/>
                  </a:lnTo>
                  <a:lnTo>
                    <a:pt x="1264" y="2176"/>
                  </a:lnTo>
                  <a:lnTo>
                    <a:pt x="1277" y="2162"/>
                  </a:lnTo>
                  <a:lnTo>
                    <a:pt x="1277" y="2162"/>
                  </a:lnTo>
                  <a:lnTo>
                    <a:pt x="1287" y="2153"/>
                  </a:lnTo>
                  <a:lnTo>
                    <a:pt x="1287" y="2153"/>
                  </a:lnTo>
                  <a:lnTo>
                    <a:pt x="1290" y="2148"/>
                  </a:lnTo>
                  <a:lnTo>
                    <a:pt x="1290" y="2148"/>
                  </a:lnTo>
                  <a:lnTo>
                    <a:pt x="1296" y="2139"/>
                  </a:lnTo>
                  <a:lnTo>
                    <a:pt x="1299" y="2132"/>
                  </a:lnTo>
                  <a:lnTo>
                    <a:pt x="1303" y="2126"/>
                  </a:lnTo>
                  <a:lnTo>
                    <a:pt x="1308" y="2125"/>
                  </a:lnTo>
                  <a:lnTo>
                    <a:pt x="1311" y="2125"/>
                  </a:lnTo>
                  <a:lnTo>
                    <a:pt x="1311" y="2125"/>
                  </a:lnTo>
                  <a:lnTo>
                    <a:pt x="1314" y="2125"/>
                  </a:lnTo>
                  <a:lnTo>
                    <a:pt x="1314" y="2125"/>
                  </a:lnTo>
                  <a:lnTo>
                    <a:pt x="1317" y="2125"/>
                  </a:lnTo>
                  <a:lnTo>
                    <a:pt x="1317" y="2125"/>
                  </a:lnTo>
                  <a:lnTo>
                    <a:pt x="1321" y="2123"/>
                  </a:lnTo>
                  <a:lnTo>
                    <a:pt x="1326" y="2122"/>
                  </a:lnTo>
                  <a:lnTo>
                    <a:pt x="1335" y="2116"/>
                  </a:lnTo>
                  <a:lnTo>
                    <a:pt x="1345" y="2107"/>
                  </a:lnTo>
                  <a:lnTo>
                    <a:pt x="1358" y="2097"/>
                  </a:lnTo>
                  <a:lnTo>
                    <a:pt x="1358" y="2097"/>
                  </a:lnTo>
                  <a:lnTo>
                    <a:pt x="1376" y="2085"/>
                  </a:lnTo>
                  <a:lnTo>
                    <a:pt x="1376" y="2085"/>
                  </a:lnTo>
                  <a:lnTo>
                    <a:pt x="1388" y="2081"/>
                  </a:lnTo>
                  <a:lnTo>
                    <a:pt x="1400" y="2079"/>
                  </a:lnTo>
                  <a:lnTo>
                    <a:pt x="1400" y="2079"/>
                  </a:lnTo>
                  <a:lnTo>
                    <a:pt x="1402" y="2079"/>
                  </a:lnTo>
                  <a:lnTo>
                    <a:pt x="1402" y="2079"/>
                  </a:lnTo>
                  <a:lnTo>
                    <a:pt x="1416" y="2081"/>
                  </a:lnTo>
                  <a:lnTo>
                    <a:pt x="1428" y="2082"/>
                  </a:lnTo>
                  <a:lnTo>
                    <a:pt x="1428" y="2082"/>
                  </a:lnTo>
                  <a:lnTo>
                    <a:pt x="1438" y="2085"/>
                  </a:lnTo>
                  <a:lnTo>
                    <a:pt x="1448" y="2086"/>
                  </a:lnTo>
                  <a:lnTo>
                    <a:pt x="1448" y="2086"/>
                  </a:lnTo>
                  <a:lnTo>
                    <a:pt x="1454" y="2085"/>
                  </a:lnTo>
                  <a:lnTo>
                    <a:pt x="1459" y="2082"/>
                  </a:lnTo>
                  <a:lnTo>
                    <a:pt x="1459" y="2082"/>
                  </a:lnTo>
                  <a:lnTo>
                    <a:pt x="1467" y="2078"/>
                  </a:lnTo>
                  <a:lnTo>
                    <a:pt x="1475" y="2073"/>
                  </a:lnTo>
                  <a:lnTo>
                    <a:pt x="1481" y="2070"/>
                  </a:lnTo>
                  <a:lnTo>
                    <a:pt x="1488" y="2069"/>
                  </a:lnTo>
                  <a:lnTo>
                    <a:pt x="1488" y="2069"/>
                  </a:lnTo>
                  <a:lnTo>
                    <a:pt x="1491" y="2070"/>
                  </a:lnTo>
                  <a:lnTo>
                    <a:pt x="1492" y="2072"/>
                  </a:lnTo>
                  <a:lnTo>
                    <a:pt x="1495" y="2073"/>
                  </a:lnTo>
                  <a:lnTo>
                    <a:pt x="1495" y="2078"/>
                  </a:lnTo>
                  <a:lnTo>
                    <a:pt x="1495" y="2078"/>
                  </a:lnTo>
                  <a:lnTo>
                    <a:pt x="1497" y="2082"/>
                  </a:lnTo>
                  <a:lnTo>
                    <a:pt x="1498" y="2088"/>
                  </a:lnTo>
                  <a:lnTo>
                    <a:pt x="1507" y="2100"/>
                  </a:lnTo>
                  <a:lnTo>
                    <a:pt x="1516" y="2111"/>
                  </a:lnTo>
                  <a:lnTo>
                    <a:pt x="1521" y="2117"/>
                  </a:lnTo>
                  <a:lnTo>
                    <a:pt x="1524" y="2125"/>
                  </a:lnTo>
                  <a:lnTo>
                    <a:pt x="1524" y="2125"/>
                  </a:lnTo>
                  <a:lnTo>
                    <a:pt x="1525" y="2128"/>
                  </a:lnTo>
                  <a:lnTo>
                    <a:pt x="1525" y="2128"/>
                  </a:lnTo>
                  <a:lnTo>
                    <a:pt x="1528" y="2132"/>
                  </a:lnTo>
                  <a:lnTo>
                    <a:pt x="1534" y="2135"/>
                  </a:lnTo>
                  <a:lnTo>
                    <a:pt x="1544" y="2141"/>
                  </a:lnTo>
                  <a:lnTo>
                    <a:pt x="1556" y="2145"/>
                  </a:lnTo>
                  <a:lnTo>
                    <a:pt x="1563" y="2147"/>
                  </a:lnTo>
                  <a:lnTo>
                    <a:pt x="1563" y="2147"/>
                  </a:lnTo>
                  <a:lnTo>
                    <a:pt x="1563" y="2147"/>
                  </a:lnTo>
                  <a:lnTo>
                    <a:pt x="1563" y="2147"/>
                  </a:lnTo>
                  <a:lnTo>
                    <a:pt x="1565" y="2145"/>
                  </a:lnTo>
                  <a:lnTo>
                    <a:pt x="1565" y="2145"/>
                  </a:lnTo>
                  <a:lnTo>
                    <a:pt x="1575" y="2139"/>
                  </a:lnTo>
                  <a:lnTo>
                    <a:pt x="1575" y="2139"/>
                  </a:lnTo>
                  <a:lnTo>
                    <a:pt x="1577" y="2138"/>
                  </a:lnTo>
                  <a:lnTo>
                    <a:pt x="1577" y="2138"/>
                  </a:lnTo>
                  <a:lnTo>
                    <a:pt x="1584" y="2135"/>
                  </a:lnTo>
                  <a:lnTo>
                    <a:pt x="1591" y="2135"/>
                  </a:lnTo>
                  <a:lnTo>
                    <a:pt x="1591" y="2135"/>
                  </a:lnTo>
                  <a:lnTo>
                    <a:pt x="1596" y="2135"/>
                  </a:lnTo>
                  <a:lnTo>
                    <a:pt x="1596" y="2135"/>
                  </a:lnTo>
                  <a:lnTo>
                    <a:pt x="1605" y="2138"/>
                  </a:lnTo>
                  <a:lnTo>
                    <a:pt x="1614" y="2144"/>
                  </a:lnTo>
                  <a:lnTo>
                    <a:pt x="1618" y="2147"/>
                  </a:lnTo>
                  <a:lnTo>
                    <a:pt x="1620" y="2151"/>
                  </a:lnTo>
                  <a:lnTo>
                    <a:pt x="1623" y="2156"/>
                  </a:lnTo>
                  <a:lnTo>
                    <a:pt x="1623" y="2160"/>
                  </a:lnTo>
                  <a:lnTo>
                    <a:pt x="1623" y="2160"/>
                  </a:lnTo>
                  <a:lnTo>
                    <a:pt x="1624" y="2176"/>
                  </a:lnTo>
                  <a:lnTo>
                    <a:pt x="1624" y="2184"/>
                  </a:lnTo>
                  <a:lnTo>
                    <a:pt x="1627" y="2191"/>
                  </a:lnTo>
                  <a:lnTo>
                    <a:pt x="1627" y="2191"/>
                  </a:lnTo>
                  <a:lnTo>
                    <a:pt x="1628" y="2194"/>
                  </a:lnTo>
                  <a:lnTo>
                    <a:pt x="1631" y="2197"/>
                  </a:lnTo>
                  <a:lnTo>
                    <a:pt x="1634" y="2199"/>
                  </a:lnTo>
                  <a:lnTo>
                    <a:pt x="1639" y="2199"/>
                  </a:lnTo>
                  <a:lnTo>
                    <a:pt x="1639" y="2199"/>
                  </a:lnTo>
                  <a:lnTo>
                    <a:pt x="1649" y="2200"/>
                  </a:lnTo>
                  <a:lnTo>
                    <a:pt x="1654" y="2200"/>
                  </a:lnTo>
                  <a:lnTo>
                    <a:pt x="1658" y="2203"/>
                  </a:lnTo>
                  <a:lnTo>
                    <a:pt x="1661" y="2207"/>
                  </a:lnTo>
                  <a:lnTo>
                    <a:pt x="1664" y="2213"/>
                  </a:lnTo>
                  <a:lnTo>
                    <a:pt x="1665" y="2222"/>
                  </a:lnTo>
                  <a:lnTo>
                    <a:pt x="1667" y="2233"/>
                  </a:lnTo>
                  <a:lnTo>
                    <a:pt x="1667" y="2233"/>
                  </a:lnTo>
                  <a:lnTo>
                    <a:pt x="1668" y="2258"/>
                  </a:lnTo>
                  <a:lnTo>
                    <a:pt x="1668" y="2281"/>
                  </a:lnTo>
                  <a:lnTo>
                    <a:pt x="1668" y="2281"/>
                  </a:lnTo>
                  <a:lnTo>
                    <a:pt x="1668" y="2296"/>
                  </a:lnTo>
                  <a:lnTo>
                    <a:pt x="1665" y="2311"/>
                  </a:lnTo>
                  <a:lnTo>
                    <a:pt x="1662" y="2317"/>
                  </a:lnTo>
                  <a:lnTo>
                    <a:pt x="1659" y="2324"/>
                  </a:lnTo>
                  <a:lnTo>
                    <a:pt x="1655" y="2330"/>
                  </a:lnTo>
                  <a:lnTo>
                    <a:pt x="1649" y="2336"/>
                  </a:lnTo>
                  <a:lnTo>
                    <a:pt x="1649" y="2336"/>
                  </a:lnTo>
                  <a:lnTo>
                    <a:pt x="1649" y="2336"/>
                  </a:lnTo>
                  <a:lnTo>
                    <a:pt x="1649" y="2336"/>
                  </a:lnTo>
                  <a:lnTo>
                    <a:pt x="1640" y="2346"/>
                  </a:lnTo>
                  <a:lnTo>
                    <a:pt x="1640" y="2346"/>
                  </a:lnTo>
                  <a:lnTo>
                    <a:pt x="1624" y="2367"/>
                  </a:lnTo>
                  <a:lnTo>
                    <a:pt x="1608" y="2388"/>
                  </a:lnTo>
                  <a:lnTo>
                    <a:pt x="1597" y="2408"/>
                  </a:lnTo>
                  <a:lnTo>
                    <a:pt x="1593" y="2419"/>
                  </a:lnTo>
                  <a:lnTo>
                    <a:pt x="1591" y="2426"/>
                  </a:lnTo>
                  <a:lnTo>
                    <a:pt x="1591" y="2426"/>
                  </a:lnTo>
                  <a:lnTo>
                    <a:pt x="1591" y="2426"/>
                  </a:lnTo>
                  <a:lnTo>
                    <a:pt x="1591" y="2426"/>
                  </a:lnTo>
                  <a:lnTo>
                    <a:pt x="1591" y="2426"/>
                  </a:lnTo>
                  <a:lnTo>
                    <a:pt x="1591" y="2433"/>
                  </a:lnTo>
                  <a:lnTo>
                    <a:pt x="1591" y="2433"/>
                  </a:lnTo>
                  <a:lnTo>
                    <a:pt x="1591" y="2433"/>
                  </a:lnTo>
                  <a:lnTo>
                    <a:pt x="1591" y="2433"/>
                  </a:lnTo>
                  <a:lnTo>
                    <a:pt x="1591" y="2435"/>
                  </a:lnTo>
                  <a:lnTo>
                    <a:pt x="1591" y="2435"/>
                  </a:lnTo>
                  <a:lnTo>
                    <a:pt x="1591" y="2435"/>
                  </a:lnTo>
                  <a:lnTo>
                    <a:pt x="1591" y="2435"/>
                  </a:lnTo>
                  <a:lnTo>
                    <a:pt x="1591" y="2436"/>
                  </a:lnTo>
                  <a:lnTo>
                    <a:pt x="1591" y="2436"/>
                  </a:lnTo>
                  <a:lnTo>
                    <a:pt x="1593" y="2441"/>
                  </a:lnTo>
                  <a:lnTo>
                    <a:pt x="1593" y="2448"/>
                  </a:lnTo>
                  <a:lnTo>
                    <a:pt x="1591" y="2460"/>
                  </a:lnTo>
                  <a:lnTo>
                    <a:pt x="1591" y="2460"/>
                  </a:lnTo>
                  <a:lnTo>
                    <a:pt x="1591" y="2469"/>
                  </a:lnTo>
                  <a:lnTo>
                    <a:pt x="1593" y="2470"/>
                  </a:lnTo>
                  <a:lnTo>
                    <a:pt x="1596" y="2472"/>
                  </a:lnTo>
                  <a:lnTo>
                    <a:pt x="1596" y="2472"/>
                  </a:lnTo>
                  <a:lnTo>
                    <a:pt x="1597" y="2472"/>
                  </a:lnTo>
                  <a:lnTo>
                    <a:pt x="1597" y="2472"/>
                  </a:lnTo>
                  <a:lnTo>
                    <a:pt x="1603" y="2469"/>
                  </a:lnTo>
                  <a:lnTo>
                    <a:pt x="1603" y="2469"/>
                  </a:lnTo>
                  <a:lnTo>
                    <a:pt x="1615" y="2466"/>
                  </a:lnTo>
                  <a:lnTo>
                    <a:pt x="1628" y="2464"/>
                  </a:lnTo>
                  <a:lnTo>
                    <a:pt x="1628" y="2464"/>
                  </a:lnTo>
                  <a:lnTo>
                    <a:pt x="1645" y="2466"/>
                  </a:lnTo>
                  <a:lnTo>
                    <a:pt x="1658" y="2470"/>
                  </a:lnTo>
                  <a:lnTo>
                    <a:pt x="1664" y="2473"/>
                  </a:lnTo>
                  <a:lnTo>
                    <a:pt x="1667" y="2475"/>
                  </a:lnTo>
                  <a:lnTo>
                    <a:pt x="1668" y="2479"/>
                  </a:lnTo>
                  <a:lnTo>
                    <a:pt x="1668" y="2482"/>
                  </a:lnTo>
                  <a:lnTo>
                    <a:pt x="1668" y="2482"/>
                  </a:lnTo>
                  <a:lnTo>
                    <a:pt x="1667" y="2485"/>
                  </a:lnTo>
                  <a:lnTo>
                    <a:pt x="1665" y="2491"/>
                  </a:lnTo>
                  <a:lnTo>
                    <a:pt x="1665" y="2491"/>
                  </a:lnTo>
                  <a:lnTo>
                    <a:pt x="1665" y="2491"/>
                  </a:lnTo>
                  <a:lnTo>
                    <a:pt x="1665" y="2491"/>
                  </a:lnTo>
                  <a:lnTo>
                    <a:pt x="1665" y="2491"/>
                  </a:lnTo>
                  <a:lnTo>
                    <a:pt x="1665" y="2491"/>
                  </a:lnTo>
                  <a:lnTo>
                    <a:pt x="1665" y="2497"/>
                  </a:lnTo>
                  <a:lnTo>
                    <a:pt x="1665" y="2506"/>
                  </a:lnTo>
                  <a:lnTo>
                    <a:pt x="1668" y="2513"/>
                  </a:lnTo>
                  <a:lnTo>
                    <a:pt x="1671" y="2520"/>
                  </a:lnTo>
                  <a:lnTo>
                    <a:pt x="1674" y="2528"/>
                  </a:lnTo>
                  <a:lnTo>
                    <a:pt x="1679" y="2534"/>
                  </a:lnTo>
                  <a:lnTo>
                    <a:pt x="1684" y="2538"/>
                  </a:lnTo>
                  <a:lnTo>
                    <a:pt x="1690" y="2540"/>
                  </a:lnTo>
                  <a:lnTo>
                    <a:pt x="1690" y="2540"/>
                  </a:lnTo>
                  <a:lnTo>
                    <a:pt x="1696" y="2541"/>
                  </a:lnTo>
                  <a:lnTo>
                    <a:pt x="1704" y="2543"/>
                  </a:lnTo>
                  <a:lnTo>
                    <a:pt x="1708" y="2546"/>
                  </a:lnTo>
                  <a:lnTo>
                    <a:pt x="1713" y="2549"/>
                  </a:lnTo>
                  <a:lnTo>
                    <a:pt x="1715" y="2553"/>
                  </a:lnTo>
                  <a:lnTo>
                    <a:pt x="1717" y="2559"/>
                  </a:lnTo>
                  <a:lnTo>
                    <a:pt x="1718" y="2565"/>
                  </a:lnTo>
                  <a:lnTo>
                    <a:pt x="1717" y="2571"/>
                  </a:lnTo>
                  <a:lnTo>
                    <a:pt x="1717" y="2571"/>
                  </a:lnTo>
                  <a:lnTo>
                    <a:pt x="1713" y="2584"/>
                  </a:lnTo>
                  <a:lnTo>
                    <a:pt x="1708" y="2597"/>
                  </a:lnTo>
                  <a:lnTo>
                    <a:pt x="1707" y="2605"/>
                  </a:lnTo>
                  <a:lnTo>
                    <a:pt x="1707" y="2609"/>
                  </a:lnTo>
                  <a:lnTo>
                    <a:pt x="1708" y="2614"/>
                  </a:lnTo>
                  <a:lnTo>
                    <a:pt x="1711" y="2617"/>
                  </a:lnTo>
                  <a:lnTo>
                    <a:pt x="1711" y="2617"/>
                  </a:lnTo>
                  <a:lnTo>
                    <a:pt x="1711" y="2617"/>
                  </a:lnTo>
                  <a:lnTo>
                    <a:pt x="1711" y="2617"/>
                  </a:lnTo>
                  <a:lnTo>
                    <a:pt x="1711" y="2617"/>
                  </a:lnTo>
                  <a:lnTo>
                    <a:pt x="1717" y="2618"/>
                  </a:lnTo>
                  <a:lnTo>
                    <a:pt x="1717" y="2618"/>
                  </a:lnTo>
                  <a:lnTo>
                    <a:pt x="1730" y="2618"/>
                  </a:lnTo>
                  <a:lnTo>
                    <a:pt x="1744" y="2621"/>
                  </a:lnTo>
                  <a:lnTo>
                    <a:pt x="1749" y="2622"/>
                  </a:lnTo>
                  <a:lnTo>
                    <a:pt x="1752" y="2625"/>
                  </a:lnTo>
                  <a:lnTo>
                    <a:pt x="1755" y="2630"/>
                  </a:lnTo>
                  <a:lnTo>
                    <a:pt x="1755" y="2637"/>
                  </a:lnTo>
                  <a:lnTo>
                    <a:pt x="1755" y="2637"/>
                  </a:lnTo>
                  <a:lnTo>
                    <a:pt x="1755" y="2641"/>
                  </a:lnTo>
                  <a:lnTo>
                    <a:pt x="1755" y="2648"/>
                  </a:lnTo>
                  <a:lnTo>
                    <a:pt x="1755" y="2648"/>
                  </a:lnTo>
                  <a:lnTo>
                    <a:pt x="1758" y="2653"/>
                  </a:lnTo>
                  <a:lnTo>
                    <a:pt x="1761" y="2658"/>
                  </a:lnTo>
                  <a:lnTo>
                    <a:pt x="1766" y="2661"/>
                  </a:lnTo>
                  <a:lnTo>
                    <a:pt x="1772" y="2664"/>
                  </a:lnTo>
                  <a:lnTo>
                    <a:pt x="1772" y="2664"/>
                  </a:lnTo>
                  <a:lnTo>
                    <a:pt x="1779" y="2664"/>
                  </a:lnTo>
                  <a:lnTo>
                    <a:pt x="1779" y="2664"/>
                  </a:lnTo>
                  <a:lnTo>
                    <a:pt x="1789" y="2664"/>
                  </a:lnTo>
                  <a:lnTo>
                    <a:pt x="1800" y="2661"/>
                  </a:lnTo>
                  <a:lnTo>
                    <a:pt x="1800" y="2661"/>
                  </a:lnTo>
                  <a:lnTo>
                    <a:pt x="1814" y="2653"/>
                  </a:lnTo>
                  <a:lnTo>
                    <a:pt x="1820" y="2650"/>
                  </a:lnTo>
                  <a:lnTo>
                    <a:pt x="1825" y="2650"/>
                  </a:lnTo>
                  <a:lnTo>
                    <a:pt x="1825" y="2650"/>
                  </a:lnTo>
                  <a:lnTo>
                    <a:pt x="1828" y="2650"/>
                  </a:lnTo>
                  <a:lnTo>
                    <a:pt x="1829" y="2652"/>
                  </a:lnTo>
                  <a:lnTo>
                    <a:pt x="1829" y="2652"/>
                  </a:lnTo>
                  <a:lnTo>
                    <a:pt x="1831" y="2653"/>
                  </a:lnTo>
                  <a:lnTo>
                    <a:pt x="1831" y="2653"/>
                  </a:lnTo>
                  <a:lnTo>
                    <a:pt x="1831" y="2653"/>
                  </a:lnTo>
                  <a:lnTo>
                    <a:pt x="1831" y="2653"/>
                  </a:lnTo>
                  <a:lnTo>
                    <a:pt x="1831" y="2653"/>
                  </a:lnTo>
                  <a:lnTo>
                    <a:pt x="1831" y="2653"/>
                  </a:lnTo>
                  <a:lnTo>
                    <a:pt x="1835" y="2655"/>
                  </a:lnTo>
                  <a:lnTo>
                    <a:pt x="1838" y="2658"/>
                  </a:lnTo>
                  <a:lnTo>
                    <a:pt x="1845" y="2668"/>
                  </a:lnTo>
                  <a:lnTo>
                    <a:pt x="1848" y="2674"/>
                  </a:lnTo>
                  <a:lnTo>
                    <a:pt x="1853" y="2680"/>
                  </a:lnTo>
                  <a:lnTo>
                    <a:pt x="1859" y="2684"/>
                  </a:lnTo>
                  <a:lnTo>
                    <a:pt x="1866" y="2687"/>
                  </a:lnTo>
                  <a:lnTo>
                    <a:pt x="1866" y="2687"/>
                  </a:lnTo>
                  <a:lnTo>
                    <a:pt x="1869" y="2687"/>
                  </a:lnTo>
                  <a:lnTo>
                    <a:pt x="1869" y="2687"/>
                  </a:lnTo>
                  <a:lnTo>
                    <a:pt x="1870" y="2687"/>
                  </a:lnTo>
                  <a:lnTo>
                    <a:pt x="1870" y="2687"/>
                  </a:lnTo>
                  <a:lnTo>
                    <a:pt x="1874" y="2686"/>
                  </a:lnTo>
                  <a:lnTo>
                    <a:pt x="1875" y="2684"/>
                  </a:lnTo>
                  <a:lnTo>
                    <a:pt x="1878" y="2678"/>
                  </a:lnTo>
                  <a:lnTo>
                    <a:pt x="1879" y="2671"/>
                  </a:lnTo>
                  <a:lnTo>
                    <a:pt x="1878" y="2661"/>
                  </a:lnTo>
                  <a:lnTo>
                    <a:pt x="1877" y="2652"/>
                  </a:lnTo>
                  <a:lnTo>
                    <a:pt x="1875" y="2643"/>
                  </a:lnTo>
                  <a:lnTo>
                    <a:pt x="1872" y="2636"/>
                  </a:lnTo>
                  <a:lnTo>
                    <a:pt x="1869" y="2631"/>
                  </a:lnTo>
                  <a:lnTo>
                    <a:pt x="1869" y="2631"/>
                  </a:lnTo>
                  <a:lnTo>
                    <a:pt x="1866" y="2627"/>
                  </a:lnTo>
                  <a:lnTo>
                    <a:pt x="1866" y="2622"/>
                  </a:lnTo>
                  <a:lnTo>
                    <a:pt x="1866" y="2617"/>
                  </a:lnTo>
                  <a:lnTo>
                    <a:pt x="1868" y="2609"/>
                  </a:lnTo>
                  <a:lnTo>
                    <a:pt x="1870" y="2599"/>
                  </a:lnTo>
                  <a:lnTo>
                    <a:pt x="1874" y="2596"/>
                  </a:lnTo>
                  <a:lnTo>
                    <a:pt x="1877" y="2594"/>
                  </a:lnTo>
                  <a:lnTo>
                    <a:pt x="1877" y="2594"/>
                  </a:lnTo>
                  <a:lnTo>
                    <a:pt x="1877" y="2594"/>
                  </a:lnTo>
                  <a:lnTo>
                    <a:pt x="1877" y="2594"/>
                  </a:lnTo>
                  <a:lnTo>
                    <a:pt x="1879" y="2594"/>
                  </a:lnTo>
                  <a:lnTo>
                    <a:pt x="1879" y="2594"/>
                  </a:lnTo>
                  <a:lnTo>
                    <a:pt x="1881" y="2596"/>
                  </a:lnTo>
                  <a:lnTo>
                    <a:pt x="1881" y="2596"/>
                  </a:lnTo>
                  <a:lnTo>
                    <a:pt x="1885" y="2597"/>
                  </a:lnTo>
                  <a:lnTo>
                    <a:pt x="1890" y="2599"/>
                  </a:lnTo>
                  <a:lnTo>
                    <a:pt x="1890" y="2599"/>
                  </a:lnTo>
                  <a:lnTo>
                    <a:pt x="1899" y="2597"/>
                  </a:lnTo>
                  <a:lnTo>
                    <a:pt x="1909" y="2593"/>
                  </a:lnTo>
                  <a:lnTo>
                    <a:pt x="1918" y="2587"/>
                  </a:lnTo>
                  <a:lnTo>
                    <a:pt x="1927" y="2578"/>
                  </a:lnTo>
                  <a:lnTo>
                    <a:pt x="1927" y="2578"/>
                  </a:lnTo>
                  <a:lnTo>
                    <a:pt x="1933" y="2574"/>
                  </a:lnTo>
                  <a:lnTo>
                    <a:pt x="1938" y="2574"/>
                  </a:lnTo>
                  <a:lnTo>
                    <a:pt x="1938" y="2574"/>
                  </a:lnTo>
                  <a:lnTo>
                    <a:pt x="1946" y="2574"/>
                  </a:lnTo>
                  <a:lnTo>
                    <a:pt x="1953" y="2577"/>
                  </a:lnTo>
                  <a:lnTo>
                    <a:pt x="1953" y="2577"/>
                  </a:lnTo>
                  <a:lnTo>
                    <a:pt x="1961" y="2578"/>
                  </a:lnTo>
                  <a:lnTo>
                    <a:pt x="1968" y="2580"/>
                  </a:lnTo>
                  <a:lnTo>
                    <a:pt x="1968" y="2580"/>
                  </a:lnTo>
                  <a:lnTo>
                    <a:pt x="1972" y="2578"/>
                  </a:lnTo>
                  <a:lnTo>
                    <a:pt x="1977" y="2577"/>
                  </a:lnTo>
                  <a:lnTo>
                    <a:pt x="1977" y="2577"/>
                  </a:lnTo>
                  <a:lnTo>
                    <a:pt x="1980" y="2572"/>
                  </a:lnTo>
                  <a:lnTo>
                    <a:pt x="1980" y="2572"/>
                  </a:lnTo>
                  <a:lnTo>
                    <a:pt x="1984" y="2568"/>
                  </a:lnTo>
                  <a:lnTo>
                    <a:pt x="1984" y="2568"/>
                  </a:lnTo>
                  <a:lnTo>
                    <a:pt x="1987" y="2566"/>
                  </a:lnTo>
                  <a:lnTo>
                    <a:pt x="1990" y="2566"/>
                  </a:lnTo>
                  <a:lnTo>
                    <a:pt x="1990" y="2566"/>
                  </a:lnTo>
                  <a:lnTo>
                    <a:pt x="1998" y="2568"/>
                  </a:lnTo>
                  <a:lnTo>
                    <a:pt x="2006" y="2571"/>
                  </a:lnTo>
                  <a:lnTo>
                    <a:pt x="2006" y="2571"/>
                  </a:lnTo>
                  <a:lnTo>
                    <a:pt x="2017" y="2575"/>
                  </a:lnTo>
                  <a:lnTo>
                    <a:pt x="2027" y="2577"/>
                  </a:lnTo>
                  <a:lnTo>
                    <a:pt x="2027" y="2577"/>
                  </a:lnTo>
                  <a:lnTo>
                    <a:pt x="2034" y="2575"/>
                  </a:lnTo>
                  <a:lnTo>
                    <a:pt x="2042" y="2572"/>
                  </a:lnTo>
                  <a:lnTo>
                    <a:pt x="2042" y="2572"/>
                  </a:lnTo>
                  <a:lnTo>
                    <a:pt x="2045" y="2571"/>
                  </a:lnTo>
                  <a:lnTo>
                    <a:pt x="2045" y="2571"/>
                  </a:lnTo>
                  <a:lnTo>
                    <a:pt x="2051" y="2569"/>
                  </a:lnTo>
                  <a:lnTo>
                    <a:pt x="2057" y="2568"/>
                  </a:lnTo>
                  <a:lnTo>
                    <a:pt x="2057" y="2568"/>
                  </a:lnTo>
                  <a:lnTo>
                    <a:pt x="2063" y="2569"/>
                  </a:lnTo>
                  <a:lnTo>
                    <a:pt x="2068" y="2571"/>
                  </a:lnTo>
                  <a:lnTo>
                    <a:pt x="2068" y="2571"/>
                  </a:lnTo>
                  <a:lnTo>
                    <a:pt x="2077" y="2572"/>
                  </a:lnTo>
                  <a:lnTo>
                    <a:pt x="2077" y="2572"/>
                  </a:lnTo>
                  <a:lnTo>
                    <a:pt x="2082" y="2571"/>
                  </a:lnTo>
                  <a:lnTo>
                    <a:pt x="2085" y="2569"/>
                  </a:lnTo>
                  <a:lnTo>
                    <a:pt x="2085" y="2569"/>
                  </a:lnTo>
                  <a:lnTo>
                    <a:pt x="2089" y="2565"/>
                  </a:lnTo>
                  <a:lnTo>
                    <a:pt x="2089" y="2565"/>
                  </a:lnTo>
                  <a:lnTo>
                    <a:pt x="2095" y="2554"/>
                  </a:lnTo>
                  <a:lnTo>
                    <a:pt x="2105" y="2544"/>
                  </a:lnTo>
                  <a:lnTo>
                    <a:pt x="2105" y="2544"/>
                  </a:lnTo>
                  <a:lnTo>
                    <a:pt x="2114" y="2538"/>
                  </a:lnTo>
                  <a:lnTo>
                    <a:pt x="2123" y="2532"/>
                  </a:lnTo>
                  <a:lnTo>
                    <a:pt x="2132" y="2528"/>
                  </a:lnTo>
                  <a:lnTo>
                    <a:pt x="2139" y="2526"/>
                  </a:lnTo>
                  <a:lnTo>
                    <a:pt x="2139" y="2526"/>
                  </a:lnTo>
                  <a:lnTo>
                    <a:pt x="2142" y="2526"/>
                  </a:lnTo>
                  <a:lnTo>
                    <a:pt x="2144" y="2528"/>
                  </a:lnTo>
                  <a:lnTo>
                    <a:pt x="2144" y="2528"/>
                  </a:lnTo>
                  <a:lnTo>
                    <a:pt x="2151" y="2535"/>
                  </a:lnTo>
                  <a:lnTo>
                    <a:pt x="2154" y="2540"/>
                  </a:lnTo>
                  <a:lnTo>
                    <a:pt x="2160" y="2544"/>
                  </a:lnTo>
                  <a:lnTo>
                    <a:pt x="2167" y="2549"/>
                  </a:lnTo>
                  <a:lnTo>
                    <a:pt x="2176" y="2553"/>
                  </a:lnTo>
                  <a:lnTo>
                    <a:pt x="2188" y="2556"/>
                  </a:lnTo>
                  <a:lnTo>
                    <a:pt x="2203" y="2559"/>
                  </a:lnTo>
                  <a:lnTo>
                    <a:pt x="2203" y="2559"/>
                  </a:lnTo>
                  <a:lnTo>
                    <a:pt x="2216" y="2562"/>
                  </a:lnTo>
                  <a:lnTo>
                    <a:pt x="2225" y="2566"/>
                  </a:lnTo>
                  <a:lnTo>
                    <a:pt x="2226" y="2568"/>
                  </a:lnTo>
                  <a:lnTo>
                    <a:pt x="2228" y="2571"/>
                  </a:lnTo>
                  <a:lnTo>
                    <a:pt x="2229" y="2577"/>
                  </a:lnTo>
                  <a:lnTo>
                    <a:pt x="2228" y="2583"/>
                  </a:lnTo>
                  <a:lnTo>
                    <a:pt x="2225" y="2588"/>
                  </a:lnTo>
                  <a:lnTo>
                    <a:pt x="2223" y="2594"/>
                  </a:lnTo>
                  <a:lnTo>
                    <a:pt x="2222" y="2600"/>
                  </a:lnTo>
                  <a:lnTo>
                    <a:pt x="2222" y="2600"/>
                  </a:lnTo>
                  <a:lnTo>
                    <a:pt x="2223" y="2606"/>
                  </a:lnTo>
                  <a:lnTo>
                    <a:pt x="2223" y="2606"/>
                  </a:lnTo>
                  <a:lnTo>
                    <a:pt x="2229" y="2612"/>
                  </a:lnTo>
                  <a:lnTo>
                    <a:pt x="2237" y="2619"/>
                  </a:lnTo>
                  <a:lnTo>
                    <a:pt x="2254" y="2634"/>
                  </a:lnTo>
                  <a:lnTo>
                    <a:pt x="2275" y="2648"/>
                  </a:lnTo>
                  <a:lnTo>
                    <a:pt x="2284" y="2652"/>
                  </a:lnTo>
                  <a:lnTo>
                    <a:pt x="2291" y="2653"/>
                  </a:lnTo>
                  <a:lnTo>
                    <a:pt x="2291" y="2653"/>
                  </a:lnTo>
                  <a:lnTo>
                    <a:pt x="2296" y="2655"/>
                  </a:lnTo>
                  <a:lnTo>
                    <a:pt x="2296" y="2655"/>
                  </a:lnTo>
                  <a:lnTo>
                    <a:pt x="2306" y="2665"/>
                  </a:lnTo>
                  <a:lnTo>
                    <a:pt x="2306" y="2665"/>
                  </a:lnTo>
                  <a:lnTo>
                    <a:pt x="2306" y="2665"/>
                  </a:lnTo>
                  <a:lnTo>
                    <a:pt x="2313" y="2662"/>
                  </a:lnTo>
                  <a:lnTo>
                    <a:pt x="2321" y="2662"/>
                  </a:lnTo>
                  <a:lnTo>
                    <a:pt x="2321" y="2662"/>
                  </a:lnTo>
                  <a:lnTo>
                    <a:pt x="2325" y="2662"/>
                  </a:lnTo>
                  <a:lnTo>
                    <a:pt x="2325" y="2662"/>
                  </a:lnTo>
                  <a:lnTo>
                    <a:pt x="2330" y="2662"/>
                  </a:lnTo>
                  <a:lnTo>
                    <a:pt x="2330" y="2662"/>
                  </a:lnTo>
                  <a:lnTo>
                    <a:pt x="2336" y="2662"/>
                  </a:lnTo>
                  <a:lnTo>
                    <a:pt x="2342" y="2661"/>
                  </a:lnTo>
                  <a:lnTo>
                    <a:pt x="2346" y="2658"/>
                  </a:lnTo>
                  <a:lnTo>
                    <a:pt x="2349" y="2653"/>
                  </a:lnTo>
                  <a:lnTo>
                    <a:pt x="2349" y="2653"/>
                  </a:lnTo>
                  <a:lnTo>
                    <a:pt x="2352" y="2648"/>
                  </a:lnTo>
                  <a:lnTo>
                    <a:pt x="2355" y="2645"/>
                  </a:lnTo>
                  <a:lnTo>
                    <a:pt x="2359" y="2641"/>
                  </a:lnTo>
                  <a:lnTo>
                    <a:pt x="2365" y="2641"/>
                  </a:lnTo>
                  <a:lnTo>
                    <a:pt x="2365" y="2641"/>
                  </a:lnTo>
                  <a:lnTo>
                    <a:pt x="2371" y="2643"/>
                  </a:lnTo>
                  <a:lnTo>
                    <a:pt x="2377" y="2645"/>
                  </a:lnTo>
                  <a:lnTo>
                    <a:pt x="2383" y="2649"/>
                  </a:lnTo>
                  <a:lnTo>
                    <a:pt x="2387" y="2655"/>
                  </a:lnTo>
                  <a:lnTo>
                    <a:pt x="2387" y="2655"/>
                  </a:lnTo>
                  <a:lnTo>
                    <a:pt x="2392" y="2661"/>
                  </a:lnTo>
                  <a:lnTo>
                    <a:pt x="2395" y="2665"/>
                  </a:lnTo>
                  <a:lnTo>
                    <a:pt x="2399" y="2668"/>
                  </a:lnTo>
                  <a:lnTo>
                    <a:pt x="2405" y="2668"/>
                  </a:lnTo>
                  <a:lnTo>
                    <a:pt x="2405" y="2668"/>
                  </a:lnTo>
                  <a:lnTo>
                    <a:pt x="2410" y="2668"/>
                  </a:lnTo>
                  <a:lnTo>
                    <a:pt x="2415" y="2665"/>
                  </a:lnTo>
                  <a:lnTo>
                    <a:pt x="2421" y="2661"/>
                  </a:lnTo>
                  <a:lnTo>
                    <a:pt x="2429" y="2655"/>
                  </a:lnTo>
                  <a:lnTo>
                    <a:pt x="2429" y="2655"/>
                  </a:lnTo>
                  <a:lnTo>
                    <a:pt x="2435" y="2652"/>
                  </a:lnTo>
                  <a:lnTo>
                    <a:pt x="2439" y="2650"/>
                  </a:lnTo>
                  <a:lnTo>
                    <a:pt x="2439" y="2650"/>
                  </a:lnTo>
                  <a:lnTo>
                    <a:pt x="2443" y="2652"/>
                  </a:lnTo>
                  <a:lnTo>
                    <a:pt x="2448" y="2655"/>
                  </a:lnTo>
                  <a:lnTo>
                    <a:pt x="2451" y="2659"/>
                  </a:lnTo>
                  <a:lnTo>
                    <a:pt x="2452" y="2664"/>
                  </a:lnTo>
                  <a:lnTo>
                    <a:pt x="2452" y="2670"/>
                  </a:lnTo>
                  <a:lnTo>
                    <a:pt x="2452" y="2675"/>
                  </a:lnTo>
                  <a:lnTo>
                    <a:pt x="2451" y="2682"/>
                  </a:lnTo>
                  <a:lnTo>
                    <a:pt x="2446" y="2684"/>
                  </a:lnTo>
                  <a:lnTo>
                    <a:pt x="2446" y="2684"/>
                  </a:lnTo>
                  <a:lnTo>
                    <a:pt x="2443" y="2689"/>
                  </a:lnTo>
                  <a:lnTo>
                    <a:pt x="2442" y="2696"/>
                  </a:lnTo>
                  <a:lnTo>
                    <a:pt x="2442" y="2704"/>
                  </a:lnTo>
                  <a:lnTo>
                    <a:pt x="2443" y="2712"/>
                  </a:lnTo>
                  <a:lnTo>
                    <a:pt x="2446" y="2721"/>
                  </a:lnTo>
                  <a:lnTo>
                    <a:pt x="2451" y="2730"/>
                  </a:lnTo>
                  <a:lnTo>
                    <a:pt x="2455" y="2739"/>
                  </a:lnTo>
                  <a:lnTo>
                    <a:pt x="2463" y="2746"/>
                  </a:lnTo>
                  <a:lnTo>
                    <a:pt x="2463" y="2746"/>
                  </a:lnTo>
                  <a:lnTo>
                    <a:pt x="2468" y="2751"/>
                  </a:lnTo>
                  <a:lnTo>
                    <a:pt x="2473" y="2752"/>
                  </a:lnTo>
                  <a:lnTo>
                    <a:pt x="2473" y="2752"/>
                  </a:lnTo>
                  <a:lnTo>
                    <a:pt x="2477" y="2751"/>
                  </a:lnTo>
                  <a:lnTo>
                    <a:pt x="2479" y="2748"/>
                  </a:lnTo>
                  <a:lnTo>
                    <a:pt x="2482" y="2745"/>
                  </a:lnTo>
                  <a:lnTo>
                    <a:pt x="2482" y="2739"/>
                  </a:lnTo>
                  <a:lnTo>
                    <a:pt x="2483" y="2727"/>
                  </a:lnTo>
                  <a:lnTo>
                    <a:pt x="2482" y="2715"/>
                  </a:lnTo>
                  <a:lnTo>
                    <a:pt x="2482" y="2715"/>
                  </a:lnTo>
                  <a:lnTo>
                    <a:pt x="2482" y="2712"/>
                  </a:lnTo>
                  <a:lnTo>
                    <a:pt x="2482" y="2709"/>
                  </a:lnTo>
                  <a:lnTo>
                    <a:pt x="2486" y="2702"/>
                  </a:lnTo>
                  <a:lnTo>
                    <a:pt x="2494" y="2695"/>
                  </a:lnTo>
                  <a:lnTo>
                    <a:pt x="2505" y="2687"/>
                  </a:lnTo>
                  <a:lnTo>
                    <a:pt x="2519" y="2680"/>
                  </a:lnTo>
                  <a:lnTo>
                    <a:pt x="2536" y="2673"/>
                  </a:lnTo>
                  <a:lnTo>
                    <a:pt x="2581" y="2656"/>
                  </a:lnTo>
                  <a:lnTo>
                    <a:pt x="2581" y="2656"/>
                  </a:lnTo>
                  <a:lnTo>
                    <a:pt x="2606" y="2648"/>
                  </a:lnTo>
                  <a:lnTo>
                    <a:pt x="2630" y="2636"/>
                  </a:lnTo>
                  <a:lnTo>
                    <a:pt x="2653" y="2624"/>
                  </a:lnTo>
                  <a:lnTo>
                    <a:pt x="2674" y="2612"/>
                  </a:lnTo>
                  <a:lnTo>
                    <a:pt x="2691" y="2600"/>
                  </a:lnTo>
                  <a:lnTo>
                    <a:pt x="2705" y="2590"/>
                  </a:lnTo>
                  <a:lnTo>
                    <a:pt x="2715" y="2581"/>
                  </a:lnTo>
                  <a:lnTo>
                    <a:pt x="2718" y="2577"/>
                  </a:lnTo>
                  <a:lnTo>
                    <a:pt x="2718" y="2577"/>
                  </a:lnTo>
                  <a:lnTo>
                    <a:pt x="2720" y="2575"/>
                  </a:lnTo>
                  <a:lnTo>
                    <a:pt x="2721" y="2574"/>
                  </a:lnTo>
                  <a:lnTo>
                    <a:pt x="2721" y="2574"/>
                  </a:lnTo>
                  <a:lnTo>
                    <a:pt x="2730" y="2575"/>
                  </a:lnTo>
                  <a:lnTo>
                    <a:pt x="2742" y="2578"/>
                  </a:lnTo>
                  <a:lnTo>
                    <a:pt x="2742" y="2578"/>
                  </a:lnTo>
                  <a:lnTo>
                    <a:pt x="2755" y="2583"/>
                  </a:lnTo>
                  <a:lnTo>
                    <a:pt x="2768" y="2584"/>
                  </a:lnTo>
                  <a:lnTo>
                    <a:pt x="2768" y="2584"/>
                  </a:lnTo>
                  <a:lnTo>
                    <a:pt x="2779" y="2583"/>
                  </a:lnTo>
                  <a:lnTo>
                    <a:pt x="2783" y="2581"/>
                  </a:lnTo>
                  <a:lnTo>
                    <a:pt x="2787" y="2578"/>
                  </a:lnTo>
                  <a:lnTo>
                    <a:pt x="2787" y="2578"/>
                  </a:lnTo>
                  <a:lnTo>
                    <a:pt x="2798" y="2572"/>
                  </a:lnTo>
                  <a:lnTo>
                    <a:pt x="2813" y="2568"/>
                  </a:lnTo>
                  <a:lnTo>
                    <a:pt x="2830" y="2565"/>
                  </a:lnTo>
                  <a:lnTo>
                    <a:pt x="2848" y="2562"/>
                  </a:lnTo>
                  <a:lnTo>
                    <a:pt x="2884" y="2560"/>
                  </a:lnTo>
                  <a:lnTo>
                    <a:pt x="2909" y="2559"/>
                  </a:lnTo>
                  <a:lnTo>
                    <a:pt x="2909" y="2559"/>
                  </a:lnTo>
                  <a:lnTo>
                    <a:pt x="2916" y="2557"/>
                  </a:lnTo>
                  <a:lnTo>
                    <a:pt x="2922" y="2554"/>
                  </a:lnTo>
                  <a:lnTo>
                    <a:pt x="2925" y="2551"/>
                  </a:lnTo>
                  <a:lnTo>
                    <a:pt x="2929" y="2547"/>
                  </a:lnTo>
                  <a:lnTo>
                    <a:pt x="2938" y="2535"/>
                  </a:lnTo>
                  <a:lnTo>
                    <a:pt x="2944" y="2529"/>
                  </a:lnTo>
                  <a:lnTo>
                    <a:pt x="2950" y="2522"/>
                  </a:lnTo>
                  <a:lnTo>
                    <a:pt x="2950" y="2522"/>
                  </a:lnTo>
                  <a:lnTo>
                    <a:pt x="2963" y="2510"/>
                  </a:lnTo>
                  <a:lnTo>
                    <a:pt x="2971" y="2501"/>
                  </a:lnTo>
                  <a:lnTo>
                    <a:pt x="2974" y="2498"/>
                  </a:lnTo>
                  <a:lnTo>
                    <a:pt x="2978" y="2494"/>
                  </a:lnTo>
                  <a:lnTo>
                    <a:pt x="2984" y="2491"/>
                  </a:lnTo>
                  <a:lnTo>
                    <a:pt x="2993" y="2488"/>
                  </a:lnTo>
                  <a:lnTo>
                    <a:pt x="2993" y="2488"/>
                  </a:lnTo>
                  <a:lnTo>
                    <a:pt x="3002" y="2485"/>
                  </a:lnTo>
                  <a:lnTo>
                    <a:pt x="3009" y="2481"/>
                  </a:lnTo>
                  <a:lnTo>
                    <a:pt x="3016" y="2475"/>
                  </a:lnTo>
                  <a:lnTo>
                    <a:pt x="3022" y="2469"/>
                  </a:lnTo>
                  <a:lnTo>
                    <a:pt x="3027" y="2463"/>
                  </a:lnTo>
                  <a:lnTo>
                    <a:pt x="3030" y="2457"/>
                  </a:lnTo>
                  <a:lnTo>
                    <a:pt x="3033" y="2451"/>
                  </a:lnTo>
                  <a:lnTo>
                    <a:pt x="3033" y="2445"/>
                  </a:lnTo>
                  <a:lnTo>
                    <a:pt x="3033" y="2445"/>
                  </a:lnTo>
                  <a:lnTo>
                    <a:pt x="3034" y="2444"/>
                  </a:lnTo>
                  <a:lnTo>
                    <a:pt x="3036" y="2442"/>
                  </a:lnTo>
                  <a:lnTo>
                    <a:pt x="3040" y="2438"/>
                  </a:lnTo>
                  <a:lnTo>
                    <a:pt x="3056" y="2432"/>
                  </a:lnTo>
                  <a:lnTo>
                    <a:pt x="3073" y="2425"/>
                  </a:lnTo>
                  <a:lnTo>
                    <a:pt x="3078" y="2420"/>
                  </a:lnTo>
                  <a:lnTo>
                    <a:pt x="3080" y="2419"/>
                  </a:lnTo>
                  <a:lnTo>
                    <a:pt x="3081" y="2416"/>
                  </a:lnTo>
                  <a:lnTo>
                    <a:pt x="3081" y="2416"/>
                  </a:lnTo>
                  <a:lnTo>
                    <a:pt x="3083" y="2411"/>
                  </a:lnTo>
                  <a:lnTo>
                    <a:pt x="3087" y="2407"/>
                  </a:lnTo>
                  <a:lnTo>
                    <a:pt x="3099" y="2399"/>
                  </a:lnTo>
                  <a:lnTo>
                    <a:pt x="3105" y="2396"/>
                  </a:lnTo>
                  <a:lnTo>
                    <a:pt x="3111" y="2392"/>
                  </a:lnTo>
                  <a:lnTo>
                    <a:pt x="3115" y="2388"/>
                  </a:lnTo>
                  <a:lnTo>
                    <a:pt x="3117" y="2382"/>
                  </a:lnTo>
                  <a:lnTo>
                    <a:pt x="3117" y="2382"/>
                  </a:lnTo>
                  <a:lnTo>
                    <a:pt x="3117" y="2376"/>
                  </a:lnTo>
                  <a:lnTo>
                    <a:pt x="3120" y="2371"/>
                  </a:lnTo>
                  <a:lnTo>
                    <a:pt x="3123" y="2368"/>
                  </a:lnTo>
                  <a:lnTo>
                    <a:pt x="3129" y="2367"/>
                  </a:lnTo>
                  <a:lnTo>
                    <a:pt x="3137" y="2362"/>
                  </a:lnTo>
                  <a:lnTo>
                    <a:pt x="3142" y="2360"/>
                  </a:lnTo>
                  <a:lnTo>
                    <a:pt x="3146" y="2355"/>
                  </a:lnTo>
                  <a:lnTo>
                    <a:pt x="3146" y="2355"/>
                  </a:lnTo>
                  <a:lnTo>
                    <a:pt x="3149" y="2349"/>
                  </a:lnTo>
                  <a:lnTo>
                    <a:pt x="3149" y="2342"/>
                  </a:lnTo>
                  <a:lnTo>
                    <a:pt x="3149" y="2326"/>
                  </a:lnTo>
                  <a:lnTo>
                    <a:pt x="3148" y="2317"/>
                  </a:lnTo>
                  <a:lnTo>
                    <a:pt x="3149" y="2309"/>
                  </a:lnTo>
                  <a:lnTo>
                    <a:pt x="3151" y="2305"/>
                  </a:lnTo>
                  <a:lnTo>
                    <a:pt x="3154" y="2302"/>
                  </a:lnTo>
                  <a:lnTo>
                    <a:pt x="3157" y="2300"/>
                  </a:lnTo>
                  <a:lnTo>
                    <a:pt x="3157" y="2300"/>
                  </a:lnTo>
                  <a:lnTo>
                    <a:pt x="3161" y="2299"/>
                  </a:lnTo>
                  <a:lnTo>
                    <a:pt x="3163" y="2295"/>
                  </a:lnTo>
                  <a:lnTo>
                    <a:pt x="3161" y="2290"/>
                  </a:lnTo>
                  <a:lnTo>
                    <a:pt x="3158" y="2286"/>
                  </a:lnTo>
                  <a:lnTo>
                    <a:pt x="3152" y="2275"/>
                  </a:lnTo>
                  <a:lnTo>
                    <a:pt x="3146" y="2267"/>
                  </a:lnTo>
                  <a:lnTo>
                    <a:pt x="3146" y="2267"/>
                  </a:lnTo>
                  <a:lnTo>
                    <a:pt x="3148" y="2263"/>
                  </a:lnTo>
                  <a:lnTo>
                    <a:pt x="3151" y="2261"/>
                  </a:lnTo>
                  <a:lnTo>
                    <a:pt x="3163" y="2256"/>
                  </a:lnTo>
                  <a:lnTo>
                    <a:pt x="3180" y="2250"/>
                  </a:lnTo>
                  <a:lnTo>
                    <a:pt x="3188" y="2247"/>
                  </a:lnTo>
                  <a:lnTo>
                    <a:pt x="3195" y="2244"/>
                  </a:lnTo>
                  <a:lnTo>
                    <a:pt x="3195" y="2244"/>
                  </a:lnTo>
                  <a:lnTo>
                    <a:pt x="3208" y="2234"/>
                  </a:lnTo>
                  <a:lnTo>
                    <a:pt x="3217" y="2222"/>
                  </a:lnTo>
                  <a:lnTo>
                    <a:pt x="3225" y="2209"/>
                  </a:lnTo>
                  <a:lnTo>
                    <a:pt x="3228" y="2194"/>
                  </a:lnTo>
                  <a:lnTo>
                    <a:pt x="3228" y="2194"/>
                  </a:lnTo>
                  <a:lnTo>
                    <a:pt x="3230" y="2187"/>
                  </a:lnTo>
                  <a:lnTo>
                    <a:pt x="3235" y="2181"/>
                  </a:lnTo>
                  <a:lnTo>
                    <a:pt x="3241" y="2173"/>
                  </a:lnTo>
                  <a:lnTo>
                    <a:pt x="3247" y="2168"/>
                  </a:lnTo>
                  <a:lnTo>
                    <a:pt x="3262" y="2159"/>
                  </a:lnTo>
                  <a:lnTo>
                    <a:pt x="3273" y="2151"/>
                  </a:lnTo>
                  <a:lnTo>
                    <a:pt x="3273" y="2151"/>
                  </a:lnTo>
                  <a:lnTo>
                    <a:pt x="3278" y="2148"/>
                  </a:lnTo>
                  <a:lnTo>
                    <a:pt x="3282" y="2144"/>
                  </a:lnTo>
                  <a:lnTo>
                    <a:pt x="3285" y="2138"/>
                  </a:lnTo>
                  <a:lnTo>
                    <a:pt x="3288" y="2131"/>
                  </a:lnTo>
                  <a:lnTo>
                    <a:pt x="3289" y="2122"/>
                  </a:lnTo>
                  <a:lnTo>
                    <a:pt x="3289" y="2113"/>
                  </a:lnTo>
                  <a:lnTo>
                    <a:pt x="3288" y="2095"/>
                  </a:lnTo>
                  <a:lnTo>
                    <a:pt x="3288" y="2095"/>
                  </a:lnTo>
                  <a:lnTo>
                    <a:pt x="3288" y="2086"/>
                  </a:lnTo>
                  <a:lnTo>
                    <a:pt x="3289" y="2082"/>
                  </a:lnTo>
                  <a:lnTo>
                    <a:pt x="3294" y="2078"/>
                  </a:lnTo>
                  <a:lnTo>
                    <a:pt x="3297" y="2076"/>
                  </a:lnTo>
                  <a:lnTo>
                    <a:pt x="3303" y="2072"/>
                  </a:lnTo>
                  <a:lnTo>
                    <a:pt x="3303" y="2070"/>
                  </a:lnTo>
                  <a:lnTo>
                    <a:pt x="3300" y="2067"/>
                  </a:lnTo>
                  <a:lnTo>
                    <a:pt x="3300" y="2067"/>
                  </a:lnTo>
                  <a:lnTo>
                    <a:pt x="3297" y="2063"/>
                  </a:lnTo>
                  <a:lnTo>
                    <a:pt x="3296" y="2058"/>
                  </a:lnTo>
                  <a:lnTo>
                    <a:pt x="3297" y="2052"/>
                  </a:lnTo>
                  <a:lnTo>
                    <a:pt x="3301" y="2045"/>
                  </a:lnTo>
                  <a:lnTo>
                    <a:pt x="3306" y="2039"/>
                  </a:lnTo>
                  <a:lnTo>
                    <a:pt x="3313" y="2033"/>
                  </a:lnTo>
                  <a:lnTo>
                    <a:pt x="3320" y="2029"/>
                  </a:lnTo>
                  <a:lnTo>
                    <a:pt x="3329" y="2024"/>
                  </a:lnTo>
                  <a:lnTo>
                    <a:pt x="3329" y="2024"/>
                  </a:lnTo>
                  <a:lnTo>
                    <a:pt x="3335" y="2023"/>
                  </a:lnTo>
                  <a:lnTo>
                    <a:pt x="3338" y="2020"/>
                  </a:lnTo>
                  <a:lnTo>
                    <a:pt x="3338" y="2018"/>
                  </a:lnTo>
                  <a:lnTo>
                    <a:pt x="3335" y="2017"/>
                  </a:lnTo>
                  <a:lnTo>
                    <a:pt x="3328" y="2014"/>
                  </a:lnTo>
                  <a:lnTo>
                    <a:pt x="3318" y="2013"/>
                  </a:lnTo>
                  <a:lnTo>
                    <a:pt x="3318" y="2013"/>
                  </a:lnTo>
                  <a:lnTo>
                    <a:pt x="3309" y="2013"/>
                  </a:lnTo>
                  <a:lnTo>
                    <a:pt x="3301" y="2017"/>
                  </a:lnTo>
                  <a:lnTo>
                    <a:pt x="3301" y="2017"/>
                  </a:lnTo>
                  <a:lnTo>
                    <a:pt x="3298" y="2018"/>
                  </a:lnTo>
                  <a:lnTo>
                    <a:pt x="3296" y="2018"/>
                  </a:lnTo>
                  <a:lnTo>
                    <a:pt x="3296" y="2018"/>
                  </a:lnTo>
                  <a:lnTo>
                    <a:pt x="3292" y="2017"/>
                  </a:lnTo>
                  <a:lnTo>
                    <a:pt x="3288" y="2016"/>
                  </a:lnTo>
                  <a:lnTo>
                    <a:pt x="3281" y="2008"/>
                  </a:lnTo>
                  <a:lnTo>
                    <a:pt x="3281" y="2008"/>
                  </a:lnTo>
                  <a:lnTo>
                    <a:pt x="3273" y="2001"/>
                  </a:lnTo>
                  <a:lnTo>
                    <a:pt x="3270" y="1999"/>
                  </a:lnTo>
                  <a:lnTo>
                    <a:pt x="3266" y="1998"/>
                  </a:lnTo>
                  <a:lnTo>
                    <a:pt x="3266" y="1998"/>
                  </a:lnTo>
                  <a:lnTo>
                    <a:pt x="3263" y="1999"/>
                  </a:lnTo>
                  <a:lnTo>
                    <a:pt x="3260" y="2002"/>
                  </a:lnTo>
                  <a:lnTo>
                    <a:pt x="3260" y="2002"/>
                  </a:lnTo>
                  <a:lnTo>
                    <a:pt x="3255" y="2005"/>
                  </a:lnTo>
                  <a:lnTo>
                    <a:pt x="3248" y="2007"/>
                  </a:lnTo>
                  <a:lnTo>
                    <a:pt x="3248" y="2007"/>
                  </a:lnTo>
                  <a:lnTo>
                    <a:pt x="3244" y="2007"/>
                  </a:lnTo>
                  <a:lnTo>
                    <a:pt x="3238" y="2004"/>
                  </a:lnTo>
                  <a:lnTo>
                    <a:pt x="3233" y="2002"/>
                  </a:lnTo>
                  <a:lnTo>
                    <a:pt x="3230" y="1999"/>
                  </a:lnTo>
                  <a:lnTo>
                    <a:pt x="3228" y="1995"/>
                  </a:lnTo>
                  <a:lnTo>
                    <a:pt x="3228" y="1992"/>
                  </a:lnTo>
                  <a:lnTo>
                    <a:pt x="3230" y="1989"/>
                  </a:lnTo>
                  <a:lnTo>
                    <a:pt x="3235" y="1987"/>
                  </a:lnTo>
                  <a:lnTo>
                    <a:pt x="3235" y="1987"/>
                  </a:lnTo>
                  <a:lnTo>
                    <a:pt x="3244" y="1984"/>
                  </a:lnTo>
                  <a:lnTo>
                    <a:pt x="3254" y="1980"/>
                  </a:lnTo>
                  <a:lnTo>
                    <a:pt x="3275" y="1970"/>
                  </a:lnTo>
                  <a:lnTo>
                    <a:pt x="3294" y="1958"/>
                  </a:lnTo>
                  <a:lnTo>
                    <a:pt x="3309" y="1950"/>
                  </a:lnTo>
                  <a:lnTo>
                    <a:pt x="3309" y="1950"/>
                  </a:lnTo>
                  <a:lnTo>
                    <a:pt x="3312" y="1949"/>
                  </a:lnTo>
                  <a:lnTo>
                    <a:pt x="3313" y="1948"/>
                  </a:lnTo>
                  <a:lnTo>
                    <a:pt x="3313" y="1945"/>
                  </a:lnTo>
                  <a:lnTo>
                    <a:pt x="3312" y="1943"/>
                  </a:lnTo>
                  <a:lnTo>
                    <a:pt x="3309" y="1936"/>
                  </a:lnTo>
                  <a:lnTo>
                    <a:pt x="3301" y="1930"/>
                  </a:lnTo>
                  <a:lnTo>
                    <a:pt x="3294" y="1922"/>
                  </a:lnTo>
                  <a:lnTo>
                    <a:pt x="3285" y="1918"/>
                  </a:lnTo>
                  <a:lnTo>
                    <a:pt x="3276" y="1914"/>
                  </a:lnTo>
                  <a:lnTo>
                    <a:pt x="3267" y="1912"/>
                  </a:lnTo>
                  <a:lnTo>
                    <a:pt x="3267" y="1912"/>
                  </a:lnTo>
                  <a:lnTo>
                    <a:pt x="3266" y="1912"/>
                  </a:lnTo>
                  <a:lnTo>
                    <a:pt x="3266" y="1912"/>
                  </a:lnTo>
                  <a:lnTo>
                    <a:pt x="3266" y="1912"/>
                  </a:lnTo>
                  <a:lnTo>
                    <a:pt x="3266" y="1912"/>
                  </a:lnTo>
                  <a:lnTo>
                    <a:pt x="3262" y="1912"/>
                  </a:lnTo>
                  <a:lnTo>
                    <a:pt x="3259" y="1911"/>
                  </a:lnTo>
                  <a:lnTo>
                    <a:pt x="3251" y="1905"/>
                  </a:lnTo>
                  <a:lnTo>
                    <a:pt x="3244" y="1897"/>
                  </a:lnTo>
                  <a:lnTo>
                    <a:pt x="3235" y="1890"/>
                  </a:lnTo>
                  <a:lnTo>
                    <a:pt x="3228" y="1881"/>
                  </a:lnTo>
                  <a:lnTo>
                    <a:pt x="3220" y="1874"/>
                  </a:lnTo>
                  <a:lnTo>
                    <a:pt x="3211" y="1868"/>
                  </a:lnTo>
                  <a:lnTo>
                    <a:pt x="3208" y="1866"/>
                  </a:lnTo>
                  <a:lnTo>
                    <a:pt x="3204" y="1866"/>
                  </a:lnTo>
                  <a:lnTo>
                    <a:pt x="3204" y="1866"/>
                  </a:lnTo>
                  <a:lnTo>
                    <a:pt x="3199" y="1866"/>
                  </a:lnTo>
                  <a:lnTo>
                    <a:pt x="3198" y="1865"/>
                  </a:lnTo>
                  <a:lnTo>
                    <a:pt x="3198" y="1863"/>
                  </a:lnTo>
                  <a:lnTo>
                    <a:pt x="3199" y="1863"/>
                  </a:lnTo>
                  <a:lnTo>
                    <a:pt x="3208" y="1860"/>
                  </a:lnTo>
                  <a:lnTo>
                    <a:pt x="3220" y="1859"/>
                  </a:lnTo>
                  <a:lnTo>
                    <a:pt x="3220" y="1859"/>
                  </a:lnTo>
                  <a:lnTo>
                    <a:pt x="3232" y="1860"/>
                  </a:lnTo>
                  <a:lnTo>
                    <a:pt x="3238" y="1862"/>
                  </a:lnTo>
                  <a:lnTo>
                    <a:pt x="3244" y="1865"/>
                  </a:lnTo>
                  <a:lnTo>
                    <a:pt x="3244" y="1865"/>
                  </a:lnTo>
                  <a:lnTo>
                    <a:pt x="3257" y="1871"/>
                  </a:lnTo>
                  <a:lnTo>
                    <a:pt x="3270" y="1875"/>
                  </a:lnTo>
                  <a:lnTo>
                    <a:pt x="3282" y="1880"/>
                  </a:lnTo>
                  <a:lnTo>
                    <a:pt x="3294" y="1881"/>
                  </a:lnTo>
                  <a:lnTo>
                    <a:pt x="3294" y="1881"/>
                  </a:lnTo>
                  <a:lnTo>
                    <a:pt x="3300" y="1880"/>
                  </a:lnTo>
                  <a:lnTo>
                    <a:pt x="3306" y="1877"/>
                  </a:lnTo>
                  <a:lnTo>
                    <a:pt x="3306" y="1877"/>
                  </a:lnTo>
                  <a:lnTo>
                    <a:pt x="3307" y="1874"/>
                  </a:lnTo>
                  <a:lnTo>
                    <a:pt x="3307" y="1871"/>
                  </a:lnTo>
                  <a:lnTo>
                    <a:pt x="3304" y="1863"/>
                  </a:lnTo>
                  <a:lnTo>
                    <a:pt x="3297" y="1855"/>
                  </a:lnTo>
                  <a:lnTo>
                    <a:pt x="3287" y="1844"/>
                  </a:lnTo>
                  <a:lnTo>
                    <a:pt x="3266" y="1825"/>
                  </a:lnTo>
                  <a:lnTo>
                    <a:pt x="3247" y="1810"/>
                  </a:lnTo>
                  <a:lnTo>
                    <a:pt x="3247" y="1810"/>
                  </a:lnTo>
                  <a:lnTo>
                    <a:pt x="3241" y="1804"/>
                  </a:lnTo>
                  <a:lnTo>
                    <a:pt x="3238" y="1798"/>
                  </a:lnTo>
                  <a:lnTo>
                    <a:pt x="3238" y="1793"/>
                  </a:lnTo>
                  <a:lnTo>
                    <a:pt x="3238" y="1787"/>
                  </a:lnTo>
                  <a:lnTo>
                    <a:pt x="3238" y="1775"/>
                  </a:lnTo>
                  <a:lnTo>
                    <a:pt x="3238" y="1770"/>
                  </a:lnTo>
                  <a:lnTo>
                    <a:pt x="3233" y="1767"/>
                  </a:lnTo>
                  <a:lnTo>
                    <a:pt x="3233" y="1767"/>
                  </a:lnTo>
                  <a:lnTo>
                    <a:pt x="3229" y="1761"/>
                  </a:lnTo>
                  <a:lnTo>
                    <a:pt x="3223" y="1754"/>
                  </a:lnTo>
                  <a:lnTo>
                    <a:pt x="3210" y="1730"/>
                  </a:lnTo>
                  <a:lnTo>
                    <a:pt x="3198" y="1704"/>
                  </a:lnTo>
                  <a:lnTo>
                    <a:pt x="3189" y="1682"/>
                  </a:lnTo>
                  <a:lnTo>
                    <a:pt x="3189" y="1682"/>
                  </a:lnTo>
                  <a:lnTo>
                    <a:pt x="3185" y="1673"/>
                  </a:lnTo>
                  <a:lnTo>
                    <a:pt x="3177" y="1667"/>
                  </a:lnTo>
                  <a:lnTo>
                    <a:pt x="3168" y="1661"/>
                  </a:lnTo>
                  <a:lnTo>
                    <a:pt x="3158" y="1657"/>
                  </a:lnTo>
                  <a:lnTo>
                    <a:pt x="3140" y="1648"/>
                  </a:lnTo>
                  <a:lnTo>
                    <a:pt x="3132" y="1643"/>
                  </a:lnTo>
                  <a:lnTo>
                    <a:pt x="3127" y="1638"/>
                  </a:lnTo>
                  <a:lnTo>
                    <a:pt x="3127" y="1638"/>
                  </a:lnTo>
                  <a:lnTo>
                    <a:pt x="3124" y="1632"/>
                  </a:lnTo>
                  <a:lnTo>
                    <a:pt x="3123" y="1623"/>
                  </a:lnTo>
                  <a:lnTo>
                    <a:pt x="3124" y="1614"/>
                  </a:lnTo>
                  <a:lnTo>
                    <a:pt x="3127" y="1605"/>
                  </a:lnTo>
                  <a:lnTo>
                    <a:pt x="3133" y="1595"/>
                  </a:lnTo>
                  <a:lnTo>
                    <a:pt x="3140" y="1586"/>
                  </a:lnTo>
                  <a:lnTo>
                    <a:pt x="3149" y="1578"/>
                  </a:lnTo>
                  <a:lnTo>
                    <a:pt x="3160" y="1572"/>
                  </a:lnTo>
                  <a:lnTo>
                    <a:pt x="3160" y="1572"/>
                  </a:lnTo>
                  <a:lnTo>
                    <a:pt x="3170" y="1567"/>
                  </a:lnTo>
                  <a:lnTo>
                    <a:pt x="3176" y="1561"/>
                  </a:lnTo>
                  <a:lnTo>
                    <a:pt x="3180" y="1555"/>
                  </a:lnTo>
                  <a:lnTo>
                    <a:pt x="3183" y="1549"/>
                  </a:lnTo>
                  <a:lnTo>
                    <a:pt x="3186" y="1539"/>
                  </a:lnTo>
                  <a:lnTo>
                    <a:pt x="3188" y="1536"/>
                  </a:lnTo>
                  <a:lnTo>
                    <a:pt x="3192" y="1534"/>
                  </a:lnTo>
                  <a:lnTo>
                    <a:pt x="3192" y="1534"/>
                  </a:lnTo>
                  <a:lnTo>
                    <a:pt x="3194" y="1534"/>
                  </a:lnTo>
                  <a:lnTo>
                    <a:pt x="3194" y="1534"/>
                  </a:lnTo>
                  <a:lnTo>
                    <a:pt x="3199" y="1536"/>
                  </a:lnTo>
                  <a:lnTo>
                    <a:pt x="3199" y="1536"/>
                  </a:lnTo>
                  <a:lnTo>
                    <a:pt x="3208" y="1534"/>
                  </a:lnTo>
                  <a:lnTo>
                    <a:pt x="3217" y="1530"/>
                  </a:lnTo>
                  <a:lnTo>
                    <a:pt x="3225" y="1521"/>
                  </a:lnTo>
                  <a:lnTo>
                    <a:pt x="3232" y="1507"/>
                  </a:lnTo>
                  <a:lnTo>
                    <a:pt x="3232" y="1507"/>
                  </a:lnTo>
                  <a:lnTo>
                    <a:pt x="3236" y="1500"/>
                  </a:lnTo>
                  <a:lnTo>
                    <a:pt x="3242" y="1496"/>
                  </a:lnTo>
                  <a:lnTo>
                    <a:pt x="3248" y="1494"/>
                  </a:lnTo>
                  <a:lnTo>
                    <a:pt x="3254" y="1493"/>
                  </a:lnTo>
                  <a:lnTo>
                    <a:pt x="3264" y="1491"/>
                  </a:lnTo>
                  <a:lnTo>
                    <a:pt x="3270" y="1490"/>
                  </a:lnTo>
                  <a:lnTo>
                    <a:pt x="3275" y="1485"/>
                  </a:lnTo>
                  <a:lnTo>
                    <a:pt x="3275" y="1485"/>
                  </a:lnTo>
                  <a:lnTo>
                    <a:pt x="3281" y="1482"/>
                  </a:lnTo>
                  <a:lnTo>
                    <a:pt x="3289" y="1478"/>
                  </a:lnTo>
                  <a:lnTo>
                    <a:pt x="3313" y="1474"/>
                  </a:lnTo>
                  <a:lnTo>
                    <a:pt x="3337" y="1469"/>
                  </a:lnTo>
                  <a:lnTo>
                    <a:pt x="3347" y="1466"/>
                  </a:lnTo>
                  <a:lnTo>
                    <a:pt x="3354" y="1462"/>
                  </a:lnTo>
                  <a:lnTo>
                    <a:pt x="3354" y="1462"/>
                  </a:lnTo>
                  <a:lnTo>
                    <a:pt x="3357" y="1459"/>
                  </a:lnTo>
                  <a:lnTo>
                    <a:pt x="3359" y="1456"/>
                  </a:lnTo>
                  <a:lnTo>
                    <a:pt x="3360" y="1450"/>
                  </a:lnTo>
                  <a:lnTo>
                    <a:pt x="3357" y="1443"/>
                  </a:lnTo>
                  <a:lnTo>
                    <a:pt x="3353" y="1435"/>
                  </a:lnTo>
                  <a:lnTo>
                    <a:pt x="3346" y="1428"/>
                  </a:lnTo>
                  <a:lnTo>
                    <a:pt x="3337" y="1422"/>
                  </a:lnTo>
                  <a:lnTo>
                    <a:pt x="3329" y="1417"/>
                  </a:lnTo>
                  <a:lnTo>
                    <a:pt x="3320" y="1416"/>
                  </a:lnTo>
                  <a:lnTo>
                    <a:pt x="3320" y="1416"/>
                  </a:lnTo>
                  <a:lnTo>
                    <a:pt x="3315" y="1417"/>
                  </a:lnTo>
                  <a:lnTo>
                    <a:pt x="3315" y="1417"/>
                  </a:lnTo>
                  <a:lnTo>
                    <a:pt x="3307" y="1419"/>
                  </a:lnTo>
                  <a:lnTo>
                    <a:pt x="3300" y="1419"/>
                  </a:lnTo>
                  <a:lnTo>
                    <a:pt x="3300" y="1419"/>
                  </a:lnTo>
                  <a:lnTo>
                    <a:pt x="3292" y="1419"/>
                  </a:lnTo>
                  <a:lnTo>
                    <a:pt x="3285" y="1417"/>
                  </a:lnTo>
                  <a:lnTo>
                    <a:pt x="3278" y="1415"/>
                  </a:lnTo>
                  <a:lnTo>
                    <a:pt x="3270" y="1412"/>
                  </a:lnTo>
                  <a:lnTo>
                    <a:pt x="3263" y="1407"/>
                  </a:lnTo>
                  <a:lnTo>
                    <a:pt x="3257" y="1403"/>
                  </a:lnTo>
                  <a:lnTo>
                    <a:pt x="3251" y="1395"/>
                  </a:lnTo>
                  <a:lnTo>
                    <a:pt x="3245" y="1389"/>
                  </a:lnTo>
                  <a:lnTo>
                    <a:pt x="3245" y="1389"/>
                  </a:lnTo>
                  <a:lnTo>
                    <a:pt x="3241" y="1385"/>
                  </a:lnTo>
                  <a:lnTo>
                    <a:pt x="3236" y="1383"/>
                  </a:lnTo>
                  <a:lnTo>
                    <a:pt x="3236" y="1383"/>
                  </a:lnTo>
                  <a:lnTo>
                    <a:pt x="3232" y="1383"/>
                  </a:lnTo>
                  <a:lnTo>
                    <a:pt x="3228" y="1386"/>
                  </a:lnTo>
                  <a:lnTo>
                    <a:pt x="3219" y="1392"/>
                  </a:lnTo>
                  <a:lnTo>
                    <a:pt x="3208" y="1401"/>
                  </a:lnTo>
                  <a:lnTo>
                    <a:pt x="3197" y="1412"/>
                  </a:lnTo>
                  <a:lnTo>
                    <a:pt x="3174" y="1434"/>
                  </a:lnTo>
                  <a:lnTo>
                    <a:pt x="3163" y="1444"/>
                  </a:lnTo>
                  <a:lnTo>
                    <a:pt x="3152" y="1450"/>
                  </a:lnTo>
                  <a:lnTo>
                    <a:pt x="3152" y="1450"/>
                  </a:lnTo>
                  <a:lnTo>
                    <a:pt x="3145" y="1453"/>
                  </a:lnTo>
                  <a:lnTo>
                    <a:pt x="3137" y="1454"/>
                  </a:lnTo>
                  <a:lnTo>
                    <a:pt x="3137" y="1454"/>
                  </a:lnTo>
                  <a:lnTo>
                    <a:pt x="3129" y="1451"/>
                  </a:lnTo>
                  <a:lnTo>
                    <a:pt x="3121" y="1447"/>
                  </a:lnTo>
                  <a:lnTo>
                    <a:pt x="3115" y="1441"/>
                  </a:lnTo>
                  <a:lnTo>
                    <a:pt x="3109" y="1432"/>
                  </a:lnTo>
                  <a:lnTo>
                    <a:pt x="3106" y="1423"/>
                  </a:lnTo>
                  <a:lnTo>
                    <a:pt x="3105" y="1413"/>
                  </a:lnTo>
                  <a:lnTo>
                    <a:pt x="3105" y="1404"/>
                  </a:lnTo>
                  <a:lnTo>
                    <a:pt x="3108" y="1394"/>
                  </a:lnTo>
                  <a:lnTo>
                    <a:pt x="3108" y="1394"/>
                  </a:lnTo>
                  <a:lnTo>
                    <a:pt x="3109" y="1386"/>
                  </a:lnTo>
                  <a:lnTo>
                    <a:pt x="3109" y="1381"/>
                  </a:lnTo>
                  <a:lnTo>
                    <a:pt x="3106" y="1376"/>
                  </a:lnTo>
                  <a:lnTo>
                    <a:pt x="3102" y="1373"/>
                  </a:lnTo>
                  <a:lnTo>
                    <a:pt x="3095" y="1370"/>
                  </a:lnTo>
                  <a:lnTo>
                    <a:pt x="3087" y="1369"/>
                  </a:lnTo>
                  <a:lnTo>
                    <a:pt x="3066" y="1369"/>
                  </a:lnTo>
                  <a:lnTo>
                    <a:pt x="3066" y="1369"/>
                  </a:lnTo>
                  <a:lnTo>
                    <a:pt x="3036" y="1369"/>
                  </a:lnTo>
                  <a:lnTo>
                    <a:pt x="3036" y="1369"/>
                  </a:lnTo>
                  <a:lnTo>
                    <a:pt x="3033" y="1369"/>
                  </a:lnTo>
                  <a:lnTo>
                    <a:pt x="3033" y="1369"/>
                  </a:lnTo>
                  <a:lnTo>
                    <a:pt x="3025" y="1369"/>
                  </a:lnTo>
                  <a:lnTo>
                    <a:pt x="3019" y="1366"/>
                  </a:lnTo>
                  <a:lnTo>
                    <a:pt x="3015" y="1361"/>
                  </a:lnTo>
                  <a:lnTo>
                    <a:pt x="3010" y="1355"/>
                  </a:lnTo>
                  <a:lnTo>
                    <a:pt x="3008" y="1350"/>
                  </a:lnTo>
                  <a:lnTo>
                    <a:pt x="3006" y="1342"/>
                  </a:lnTo>
                  <a:lnTo>
                    <a:pt x="3006" y="1335"/>
                  </a:lnTo>
                  <a:lnTo>
                    <a:pt x="3006" y="1327"/>
                  </a:lnTo>
                  <a:lnTo>
                    <a:pt x="3010" y="1311"/>
                  </a:lnTo>
                  <a:lnTo>
                    <a:pt x="3016" y="1296"/>
                  </a:lnTo>
                  <a:lnTo>
                    <a:pt x="3019" y="1291"/>
                  </a:lnTo>
                  <a:lnTo>
                    <a:pt x="3024" y="1286"/>
                  </a:lnTo>
                  <a:lnTo>
                    <a:pt x="3028" y="1283"/>
                  </a:lnTo>
                  <a:lnTo>
                    <a:pt x="3034" y="1282"/>
                  </a:lnTo>
                  <a:lnTo>
                    <a:pt x="3034" y="1282"/>
                  </a:lnTo>
                  <a:lnTo>
                    <a:pt x="3040" y="1282"/>
                  </a:lnTo>
                  <a:lnTo>
                    <a:pt x="3040" y="1282"/>
                  </a:lnTo>
                  <a:lnTo>
                    <a:pt x="3050" y="1282"/>
                  </a:lnTo>
                  <a:lnTo>
                    <a:pt x="3062" y="1283"/>
                  </a:lnTo>
                  <a:lnTo>
                    <a:pt x="3062" y="1283"/>
                  </a:lnTo>
                  <a:lnTo>
                    <a:pt x="3073" y="1286"/>
                  </a:lnTo>
                  <a:lnTo>
                    <a:pt x="3084" y="1286"/>
                  </a:lnTo>
                  <a:lnTo>
                    <a:pt x="3084" y="1286"/>
                  </a:lnTo>
                  <a:lnTo>
                    <a:pt x="3095" y="1285"/>
                  </a:lnTo>
                  <a:lnTo>
                    <a:pt x="3100" y="1283"/>
                  </a:lnTo>
                  <a:lnTo>
                    <a:pt x="3105" y="1280"/>
                  </a:lnTo>
                  <a:lnTo>
                    <a:pt x="3109" y="1276"/>
                  </a:lnTo>
                  <a:lnTo>
                    <a:pt x="3114" y="1271"/>
                  </a:lnTo>
                  <a:lnTo>
                    <a:pt x="3118" y="1264"/>
                  </a:lnTo>
                  <a:lnTo>
                    <a:pt x="3121" y="1255"/>
                  </a:lnTo>
                  <a:lnTo>
                    <a:pt x="3121" y="1255"/>
                  </a:lnTo>
                  <a:lnTo>
                    <a:pt x="3126" y="1246"/>
                  </a:lnTo>
                  <a:lnTo>
                    <a:pt x="3129" y="1240"/>
                  </a:lnTo>
                  <a:lnTo>
                    <a:pt x="3133" y="1234"/>
                  </a:lnTo>
                  <a:lnTo>
                    <a:pt x="3136" y="1231"/>
                  </a:lnTo>
                  <a:lnTo>
                    <a:pt x="3140" y="1228"/>
                  </a:lnTo>
                  <a:lnTo>
                    <a:pt x="3145" y="1227"/>
                  </a:lnTo>
                  <a:lnTo>
                    <a:pt x="3155" y="1224"/>
                  </a:lnTo>
                  <a:lnTo>
                    <a:pt x="3165" y="1223"/>
                  </a:lnTo>
                  <a:lnTo>
                    <a:pt x="3177" y="1220"/>
                  </a:lnTo>
                  <a:lnTo>
                    <a:pt x="3183" y="1217"/>
                  </a:lnTo>
                  <a:lnTo>
                    <a:pt x="3189" y="1212"/>
                  </a:lnTo>
                  <a:lnTo>
                    <a:pt x="3197" y="1206"/>
                  </a:lnTo>
                  <a:lnTo>
                    <a:pt x="3204" y="1197"/>
                  </a:lnTo>
                  <a:lnTo>
                    <a:pt x="3204" y="1197"/>
                  </a:lnTo>
                  <a:lnTo>
                    <a:pt x="3214" y="1186"/>
                  </a:lnTo>
                  <a:lnTo>
                    <a:pt x="3226" y="1175"/>
                  </a:lnTo>
                  <a:lnTo>
                    <a:pt x="3238" y="1165"/>
                  </a:lnTo>
                  <a:lnTo>
                    <a:pt x="3248" y="1156"/>
                  </a:lnTo>
                  <a:lnTo>
                    <a:pt x="3260" y="1150"/>
                  </a:lnTo>
                  <a:lnTo>
                    <a:pt x="3272" y="1144"/>
                  </a:lnTo>
                  <a:lnTo>
                    <a:pt x="3282" y="1141"/>
                  </a:lnTo>
                  <a:lnTo>
                    <a:pt x="3294" y="1140"/>
                  </a:lnTo>
                  <a:lnTo>
                    <a:pt x="3294" y="1140"/>
                  </a:lnTo>
                  <a:lnTo>
                    <a:pt x="3301" y="1141"/>
                  </a:lnTo>
                  <a:lnTo>
                    <a:pt x="3309" y="1143"/>
                  </a:lnTo>
                  <a:lnTo>
                    <a:pt x="3316" y="1146"/>
                  </a:lnTo>
                  <a:lnTo>
                    <a:pt x="3323" y="1152"/>
                  </a:lnTo>
                  <a:lnTo>
                    <a:pt x="3323" y="1152"/>
                  </a:lnTo>
                  <a:lnTo>
                    <a:pt x="3329" y="1156"/>
                  </a:lnTo>
                  <a:lnTo>
                    <a:pt x="3332" y="1162"/>
                  </a:lnTo>
                  <a:lnTo>
                    <a:pt x="3332" y="1168"/>
                  </a:lnTo>
                  <a:lnTo>
                    <a:pt x="3332" y="1174"/>
                  </a:lnTo>
                  <a:lnTo>
                    <a:pt x="3331" y="1180"/>
                  </a:lnTo>
                  <a:lnTo>
                    <a:pt x="3326" y="1187"/>
                  </a:lnTo>
                  <a:lnTo>
                    <a:pt x="3318" y="1199"/>
                  </a:lnTo>
                  <a:lnTo>
                    <a:pt x="3292" y="1226"/>
                  </a:lnTo>
                  <a:lnTo>
                    <a:pt x="3282" y="1236"/>
                  </a:lnTo>
                  <a:lnTo>
                    <a:pt x="3276" y="1248"/>
                  </a:lnTo>
                  <a:lnTo>
                    <a:pt x="3276" y="1248"/>
                  </a:lnTo>
                  <a:lnTo>
                    <a:pt x="3273" y="1257"/>
                  </a:lnTo>
                  <a:lnTo>
                    <a:pt x="3272" y="1264"/>
                  </a:lnTo>
                  <a:lnTo>
                    <a:pt x="3275" y="1277"/>
                  </a:lnTo>
                  <a:lnTo>
                    <a:pt x="3275" y="1282"/>
                  </a:lnTo>
                  <a:lnTo>
                    <a:pt x="3275" y="1288"/>
                  </a:lnTo>
                  <a:lnTo>
                    <a:pt x="3272" y="1295"/>
                  </a:lnTo>
                  <a:lnTo>
                    <a:pt x="3266" y="1301"/>
                  </a:lnTo>
                  <a:lnTo>
                    <a:pt x="3266" y="1301"/>
                  </a:lnTo>
                  <a:lnTo>
                    <a:pt x="3260" y="1308"/>
                  </a:lnTo>
                  <a:lnTo>
                    <a:pt x="3259" y="1311"/>
                  </a:lnTo>
                  <a:lnTo>
                    <a:pt x="3259" y="1314"/>
                  </a:lnTo>
                  <a:lnTo>
                    <a:pt x="3260" y="1316"/>
                  </a:lnTo>
                  <a:lnTo>
                    <a:pt x="3262" y="1317"/>
                  </a:lnTo>
                  <a:lnTo>
                    <a:pt x="3269" y="1318"/>
                  </a:lnTo>
                  <a:lnTo>
                    <a:pt x="3269" y="1318"/>
                  </a:lnTo>
                  <a:lnTo>
                    <a:pt x="3276" y="1317"/>
                  </a:lnTo>
                  <a:lnTo>
                    <a:pt x="3288" y="1314"/>
                  </a:lnTo>
                  <a:lnTo>
                    <a:pt x="3300" y="1308"/>
                  </a:lnTo>
                  <a:lnTo>
                    <a:pt x="3315" y="1301"/>
                  </a:lnTo>
                  <a:lnTo>
                    <a:pt x="3315" y="1301"/>
                  </a:lnTo>
                  <a:lnTo>
                    <a:pt x="3346" y="1280"/>
                  </a:lnTo>
                  <a:lnTo>
                    <a:pt x="3380" y="1259"/>
                  </a:lnTo>
                  <a:lnTo>
                    <a:pt x="3414" y="1242"/>
                  </a:lnTo>
                  <a:lnTo>
                    <a:pt x="3445" y="1227"/>
                  </a:lnTo>
                  <a:lnTo>
                    <a:pt x="3445" y="1227"/>
                  </a:lnTo>
                  <a:lnTo>
                    <a:pt x="3458" y="1224"/>
                  </a:lnTo>
                  <a:lnTo>
                    <a:pt x="3471" y="1223"/>
                  </a:lnTo>
                  <a:lnTo>
                    <a:pt x="3471" y="1223"/>
                  </a:lnTo>
                  <a:lnTo>
                    <a:pt x="3478" y="1223"/>
                  </a:lnTo>
                  <a:lnTo>
                    <a:pt x="3478" y="1223"/>
                  </a:lnTo>
                  <a:lnTo>
                    <a:pt x="3483" y="1212"/>
                  </a:lnTo>
                  <a:lnTo>
                    <a:pt x="3487" y="1203"/>
                  </a:lnTo>
                  <a:lnTo>
                    <a:pt x="3493" y="1196"/>
                  </a:lnTo>
                  <a:lnTo>
                    <a:pt x="3499" y="1192"/>
                  </a:lnTo>
                  <a:lnTo>
                    <a:pt x="3499" y="1192"/>
                  </a:lnTo>
                  <a:lnTo>
                    <a:pt x="3570" y="1158"/>
                  </a:lnTo>
                  <a:lnTo>
                    <a:pt x="3570" y="1158"/>
                  </a:lnTo>
                  <a:lnTo>
                    <a:pt x="3600" y="1141"/>
                  </a:lnTo>
                  <a:lnTo>
                    <a:pt x="3600" y="1141"/>
                  </a:lnTo>
                  <a:lnTo>
                    <a:pt x="3619" y="1129"/>
                  </a:lnTo>
                  <a:lnTo>
                    <a:pt x="3626" y="1124"/>
                  </a:lnTo>
                  <a:lnTo>
                    <a:pt x="3631" y="1119"/>
                  </a:lnTo>
                  <a:lnTo>
                    <a:pt x="3631" y="1119"/>
                  </a:lnTo>
                  <a:lnTo>
                    <a:pt x="3644" y="1100"/>
                  </a:lnTo>
                  <a:lnTo>
                    <a:pt x="3650" y="1090"/>
                  </a:lnTo>
                  <a:lnTo>
                    <a:pt x="3657" y="1081"/>
                  </a:lnTo>
                  <a:lnTo>
                    <a:pt x="3657" y="1081"/>
                  </a:lnTo>
                  <a:lnTo>
                    <a:pt x="3662" y="1076"/>
                  </a:lnTo>
                  <a:lnTo>
                    <a:pt x="3666" y="1072"/>
                  </a:lnTo>
                  <a:lnTo>
                    <a:pt x="3666" y="1072"/>
                  </a:lnTo>
                  <a:lnTo>
                    <a:pt x="3671" y="1070"/>
                  </a:lnTo>
                  <a:lnTo>
                    <a:pt x="3676" y="1069"/>
                  </a:lnTo>
                  <a:lnTo>
                    <a:pt x="3676" y="1069"/>
                  </a:lnTo>
                  <a:lnTo>
                    <a:pt x="3681" y="1070"/>
                  </a:lnTo>
                  <a:lnTo>
                    <a:pt x="3681" y="1070"/>
                  </a:lnTo>
                  <a:lnTo>
                    <a:pt x="3688" y="1073"/>
                  </a:lnTo>
                  <a:lnTo>
                    <a:pt x="3694" y="1078"/>
                  </a:lnTo>
                  <a:lnTo>
                    <a:pt x="3701" y="1082"/>
                  </a:lnTo>
                  <a:lnTo>
                    <a:pt x="3710" y="1087"/>
                  </a:lnTo>
                  <a:lnTo>
                    <a:pt x="3710" y="1087"/>
                  </a:lnTo>
                  <a:lnTo>
                    <a:pt x="3721" y="1088"/>
                  </a:lnTo>
                  <a:lnTo>
                    <a:pt x="3721" y="1088"/>
                  </a:lnTo>
                  <a:lnTo>
                    <a:pt x="3740" y="1088"/>
                  </a:lnTo>
                  <a:lnTo>
                    <a:pt x="3740" y="1088"/>
                  </a:lnTo>
                  <a:lnTo>
                    <a:pt x="3756" y="1090"/>
                  </a:lnTo>
                  <a:lnTo>
                    <a:pt x="3756" y="1090"/>
                  </a:lnTo>
                  <a:lnTo>
                    <a:pt x="3762" y="1088"/>
                  </a:lnTo>
                  <a:lnTo>
                    <a:pt x="3768" y="1087"/>
                  </a:lnTo>
                  <a:lnTo>
                    <a:pt x="3768" y="1087"/>
                  </a:lnTo>
                  <a:lnTo>
                    <a:pt x="3769" y="1085"/>
                  </a:lnTo>
                  <a:lnTo>
                    <a:pt x="3769" y="1082"/>
                  </a:lnTo>
                  <a:lnTo>
                    <a:pt x="3769" y="1079"/>
                  </a:lnTo>
                  <a:lnTo>
                    <a:pt x="3766" y="1073"/>
                  </a:lnTo>
                  <a:lnTo>
                    <a:pt x="3766" y="1073"/>
                  </a:lnTo>
                  <a:lnTo>
                    <a:pt x="3762" y="1063"/>
                  </a:lnTo>
                  <a:lnTo>
                    <a:pt x="3761" y="1060"/>
                  </a:lnTo>
                  <a:lnTo>
                    <a:pt x="3761" y="1057"/>
                  </a:lnTo>
                  <a:lnTo>
                    <a:pt x="3761" y="1057"/>
                  </a:lnTo>
                  <a:lnTo>
                    <a:pt x="3762" y="1054"/>
                  </a:lnTo>
                  <a:lnTo>
                    <a:pt x="3763" y="1053"/>
                  </a:lnTo>
                  <a:lnTo>
                    <a:pt x="3771" y="1050"/>
                  </a:lnTo>
                  <a:lnTo>
                    <a:pt x="3795" y="1047"/>
                  </a:lnTo>
                  <a:lnTo>
                    <a:pt x="3795" y="1047"/>
                  </a:lnTo>
                  <a:lnTo>
                    <a:pt x="3805" y="1044"/>
                  </a:lnTo>
                  <a:lnTo>
                    <a:pt x="3812" y="1039"/>
                  </a:lnTo>
                  <a:lnTo>
                    <a:pt x="3818" y="1034"/>
                  </a:lnTo>
                  <a:lnTo>
                    <a:pt x="3823" y="1026"/>
                  </a:lnTo>
                  <a:lnTo>
                    <a:pt x="3827" y="1020"/>
                  </a:lnTo>
                  <a:lnTo>
                    <a:pt x="3831" y="1016"/>
                  </a:lnTo>
                  <a:lnTo>
                    <a:pt x="3836" y="1011"/>
                  </a:lnTo>
                  <a:lnTo>
                    <a:pt x="3843" y="1010"/>
                  </a:lnTo>
                  <a:lnTo>
                    <a:pt x="3843" y="1010"/>
                  </a:lnTo>
                  <a:lnTo>
                    <a:pt x="3849" y="1010"/>
                  </a:lnTo>
                  <a:lnTo>
                    <a:pt x="3852" y="1007"/>
                  </a:lnTo>
                  <a:lnTo>
                    <a:pt x="3857" y="1003"/>
                  </a:lnTo>
                  <a:lnTo>
                    <a:pt x="3860" y="998"/>
                  </a:lnTo>
                  <a:lnTo>
                    <a:pt x="3864" y="985"/>
                  </a:lnTo>
                  <a:lnTo>
                    <a:pt x="3868" y="973"/>
                  </a:lnTo>
                  <a:lnTo>
                    <a:pt x="3868" y="973"/>
                  </a:lnTo>
                  <a:lnTo>
                    <a:pt x="3871" y="966"/>
                  </a:lnTo>
                  <a:lnTo>
                    <a:pt x="3874" y="961"/>
                  </a:lnTo>
                  <a:lnTo>
                    <a:pt x="3879" y="957"/>
                  </a:lnTo>
                  <a:lnTo>
                    <a:pt x="3885" y="955"/>
                  </a:lnTo>
                  <a:lnTo>
                    <a:pt x="3885" y="955"/>
                  </a:lnTo>
                  <a:lnTo>
                    <a:pt x="3889" y="957"/>
                  </a:lnTo>
                  <a:lnTo>
                    <a:pt x="3894" y="958"/>
                  </a:lnTo>
                  <a:lnTo>
                    <a:pt x="3902" y="963"/>
                  </a:lnTo>
                  <a:lnTo>
                    <a:pt x="3902" y="963"/>
                  </a:lnTo>
                  <a:lnTo>
                    <a:pt x="3917" y="974"/>
                  </a:lnTo>
                  <a:lnTo>
                    <a:pt x="3924" y="979"/>
                  </a:lnTo>
                  <a:lnTo>
                    <a:pt x="3929" y="980"/>
                  </a:lnTo>
                  <a:lnTo>
                    <a:pt x="3935" y="980"/>
                  </a:lnTo>
                  <a:lnTo>
                    <a:pt x="3935" y="980"/>
                  </a:lnTo>
                  <a:lnTo>
                    <a:pt x="3944" y="979"/>
                  </a:lnTo>
                  <a:lnTo>
                    <a:pt x="3944" y="979"/>
                  </a:lnTo>
                  <a:lnTo>
                    <a:pt x="3948" y="977"/>
                  </a:lnTo>
                  <a:lnTo>
                    <a:pt x="3948" y="977"/>
                  </a:lnTo>
                  <a:lnTo>
                    <a:pt x="3957" y="979"/>
                  </a:lnTo>
                  <a:lnTo>
                    <a:pt x="3957" y="979"/>
                  </a:lnTo>
                  <a:lnTo>
                    <a:pt x="3963" y="982"/>
                  </a:lnTo>
                  <a:lnTo>
                    <a:pt x="3963" y="982"/>
                  </a:lnTo>
                  <a:lnTo>
                    <a:pt x="3981" y="969"/>
                  </a:lnTo>
                  <a:lnTo>
                    <a:pt x="3981" y="969"/>
                  </a:lnTo>
                  <a:lnTo>
                    <a:pt x="3979" y="952"/>
                  </a:lnTo>
                  <a:lnTo>
                    <a:pt x="3979" y="938"/>
                  </a:lnTo>
                  <a:lnTo>
                    <a:pt x="3979" y="924"/>
                  </a:lnTo>
                  <a:lnTo>
                    <a:pt x="3978" y="913"/>
                  </a:lnTo>
                  <a:lnTo>
                    <a:pt x="3978" y="913"/>
                  </a:lnTo>
                  <a:lnTo>
                    <a:pt x="3975" y="901"/>
                  </a:lnTo>
                  <a:lnTo>
                    <a:pt x="3975" y="901"/>
                  </a:lnTo>
                  <a:lnTo>
                    <a:pt x="3972" y="892"/>
                  </a:lnTo>
                  <a:lnTo>
                    <a:pt x="3970" y="884"/>
                  </a:lnTo>
                  <a:lnTo>
                    <a:pt x="3970" y="870"/>
                  </a:lnTo>
                  <a:lnTo>
                    <a:pt x="3972" y="856"/>
                  </a:lnTo>
                  <a:lnTo>
                    <a:pt x="3972" y="846"/>
                  </a:lnTo>
                  <a:lnTo>
                    <a:pt x="3972" y="846"/>
                  </a:lnTo>
                  <a:lnTo>
                    <a:pt x="3972" y="846"/>
                  </a:lnTo>
                  <a:lnTo>
                    <a:pt x="3972" y="846"/>
                  </a:lnTo>
                  <a:lnTo>
                    <a:pt x="3972" y="843"/>
                  </a:lnTo>
                  <a:lnTo>
                    <a:pt x="3972" y="843"/>
                  </a:lnTo>
                  <a:lnTo>
                    <a:pt x="3970" y="839"/>
                  </a:lnTo>
                  <a:lnTo>
                    <a:pt x="3970" y="839"/>
                  </a:lnTo>
                  <a:lnTo>
                    <a:pt x="3969" y="822"/>
                  </a:lnTo>
                  <a:lnTo>
                    <a:pt x="3969" y="812"/>
                  </a:lnTo>
                  <a:lnTo>
                    <a:pt x="3970" y="805"/>
                  </a:lnTo>
                  <a:lnTo>
                    <a:pt x="3970" y="805"/>
                  </a:lnTo>
                  <a:lnTo>
                    <a:pt x="3972" y="799"/>
                  </a:lnTo>
                  <a:lnTo>
                    <a:pt x="3975" y="796"/>
                  </a:lnTo>
                  <a:lnTo>
                    <a:pt x="3978" y="793"/>
                  </a:lnTo>
                  <a:lnTo>
                    <a:pt x="3982" y="793"/>
                  </a:lnTo>
                  <a:lnTo>
                    <a:pt x="3982" y="793"/>
                  </a:lnTo>
                  <a:lnTo>
                    <a:pt x="3986" y="791"/>
                  </a:lnTo>
                  <a:lnTo>
                    <a:pt x="3992" y="788"/>
                  </a:lnTo>
                  <a:lnTo>
                    <a:pt x="4004" y="778"/>
                  </a:lnTo>
                  <a:lnTo>
                    <a:pt x="4018" y="768"/>
                  </a:lnTo>
                  <a:lnTo>
                    <a:pt x="4023" y="763"/>
                  </a:lnTo>
                  <a:lnTo>
                    <a:pt x="4031" y="762"/>
                  </a:lnTo>
                  <a:lnTo>
                    <a:pt x="4031" y="762"/>
                  </a:lnTo>
                  <a:lnTo>
                    <a:pt x="4035" y="763"/>
                  </a:lnTo>
                  <a:lnTo>
                    <a:pt x="4040" y="765"/>
                  </a:lnTo>
                  <a:lnTo>
                    <a:pt x="4040" y="765"/>
                  </a:lnTo>
                  <a:lnTo>
                    <a:pt x="4049" y="771"/>
                  </a:lnTo>
                  <a:lnTo>
                    <a:pt x="4049" y="771"/>
                  </a:lnTo>
                  <a:lnTo>
                    <a:pt x="4049" y="771"/>
                  </a:lnTo>
                  <a:lnTo>
                    <a:pt x="4049" y="771"/>
                  </a:lnTo>
                  <a:lnTo>
                    <a:pt x="4062" y="775"/>
                  </a:lnTo>
                  <a:lnTo>
                    <a:pt x="4075" y="778"/>
                  </a:lnTo>
                  <a:lnTo>
                    <a:pt x="4075" y="778"/>
                  </a:lnTo>
                  <a:lnTo>
                    <a:pt x="4081" y="778"/>
                  </a:lnTo>
                  <a:lnTo>
                    <a:pt x="4081" y="778"/>
                  </a:lnTo>
                  <a:lnTo>
                    <a:pt x="4090" y="777"/>
                  </a:lnTo>
                  <a:lnTo>
                    <a:pt x="4096" y="775"/>
                  </a:lnTo>
                  <a:lnTo>
                    <a:pt x="4100" y="771"/>
                  </a:lnTo>
                  <a:lnTo>
                    <a:pt x="4102" y="769"/>
                  </a:lnTo>
                  <a:lnTo>
                    <a:pt x="4103" y="765"/>
                  </a:lnTo>
                  <a:lnTo>
                    <a:pt x="4103" y="765"/>
                  </a:lnTo>
                  <a:lnTo>
                    <a:pt x="4103" y="759"/>
                  </a:lnTo>
                  <a:lnTo>
                    <a:pt x="4108" y="754"/>
                  </a:lnTo>
                  <a:lnTo>
                    <a:pt x="4112" y="750"/>
                  </a:lnTo>
                  <a:lnTo>
                    <a:pt x="4118" y="746"/>
                  </a:lnTo>
                  <a:lnTo>
                    <a:pt x="4124" y="740"/>
                  </a:lnTo>
                  <a:lnTo>
                    <a:pt x="4128" y="735"/>
                  </a:lnTo>
                  <a:lnTo>
                    <a:pt x="4133" y="728"/>
                  </a:lnTo>
                  <a:lnTo>
                    <a:pt x="4136" y="719"/>
                  </a:lnTo>
                  <a:lnTo>
                    <a:pt x="4136" y="719"/>
                  </a:lnTo>
                  <a:lnTo>
                    <a:pt x="4137" y="713"/>
                  </a:lnTo>
                  <a:lnTo>
                    <a:pt x="4140" y="707"/>
                  </a:lnTo>
                  <a:lnTo>
                    <a:pt x="4144" y="701"/>
                  </a:lnTo>
                  <a:lnTo>
                    <a:pt x="4149" y="697"/>
                  </a:lnTo>
                  <a:lnTo>
                    <a:pt x="4149" y="697"/>
                  </a:lnTo>
                  <a:lnTo>
                    <a:pt x="4159" y="688"/>
                  </a:lnTo>
                  <a:lnTo>
                    <a:pt x="4170" y="679"/>
                  </a:lnTo>
                  <a:lnTo>
                    <a:pt x="4170" y="679"/>
                  </a:lnTo>
                  <a:lnTo>
                    <a:pt x="4174" y="673"/>
                  </a:lnTo>
                  <a:lnTo>
                    <a:pt x="4177" y="666"/>
                  </a:lnTo>
                  <a:lnTo>
                    <a:pt x="4177" y="666"/>
                  </a:lnTo>
                  <a:lnTo>
                    <a:pt x="4189" y="625"/>
                  </a:lnTo>
                  <a:lnTo>
                    <a:pt x="4196" y="602"/>
                  </a:lnTo>
                  <a:lnTo>
                    <a:pt x="4201" y="592"/>
                  </a:lnTo>
                  <a:lnTo>
                    <a:pt x="4206" y="585"/>
                  </a:lnTo>
                  <a:lnTo>
                    <a:pt x="4206" y="585"/>
                  </a:lnTo>
                  <a:lnTo>
                    <a:pt x="4211" y="579"/>
                  </a:lnTo>
                  <a:lnTo>
                    <a:pt x="4215" y="576"/>
                  </a:lnTo>
                  <a:lnTo>
                    <a:pt x="4215" y="576"/>
                  </a:lnTo>
                  <a:lnTo>
                    <a:pt x="4220" y="573"/>
                  </a:lnTo>
                  <a:lnTo>
                    <a:pt x="4223" y="569"/>
                  </a:lnTo>
                  <a:lnTo>
                    <a:pt x="4223" y="565"/>
                  </a:lnTo>
                  <a:lnTo>
                    <a:pt x="4223" y="561"/>
                  </a:lnTo>
                  <a:lnTo>
                    <a:pt x="4220" y="552"/>
                  </a:lnTo>
                  <a:lnTo>
                    <a:pt x="4215" y="540"/>
                  </a:lnTo>
                  <a:lnTo>
                    <a:pt x="4215" y="540"/>
                  </a:lnTo>
                  <a:lnTo>
                    <a:pt x="4214" y="530"/>
                  </a:lnTo>
                  <a:lnTo>
                    <a:pt x="4212" y="517"/>
                  </a:lnTo>
                  <a:lnTo>
                    <a:pt x="4212" y="517"/>
                  </a:lnTo>
                  <a:lnTo>
                    <a:pt x="4212" y="506"/>
                  </a:lnTo>
                  <a:lnTo>
                    <a:pt x="4209" y="501"/>
                  </a:lnTo>
                  <a:lnTo>
                    <a:pt x="4209" y="501"/>
                  </a:lnTo>
                  <a:lnTo>
                    <a:pt x="4205" y="496"/>
                  </a:lnTo>
                  <a:lnTo>
                    <a:pt x="4199" y="493"/>
                  </a:lnTo>
                  <a:lnTo>
                    <a:pt x="4199" y="493"/>
                  </a:lnTo>
                  <a:lnTo>
                    <a:pt x="4190" y="492"/>
                  </a:lnTo>
                  <a:lnTo>
                    <a:pt x="4190" y="492"/>
                  </a:lnTo>
                  <a:lnTo>
                    <a:pt x="4181" y="493"/>
                  </a:lnTo>
                  <a:lnTo>
                    <a:pt x="4171" y="496"/>
                  </a:lnTo>
                  <a:lnTo>
                    <a:pt x="4164" y="499"/>
                  </a:lnTo>
                  <a:lnTo>
                    <a:pt x="4156" y="503"/>
                  </a:lnTo>
                  <a:lnTo>
                    <a:pt x="4156" y="503"/>
                  </a:lnTo>
                  <a:lnTo>
                    <a:pt x="4152" y="505"/>
                  </a:lnTo>
                  <a:lnTo>
                    <a:pt x="4144" y="506"/>
                  </a:lnTo>
                  <a:lnTo>
                    <a:pt x="4130" y="509"/>
                  </a:lnTo>
                  <a:lnTo>
                    <a:pt x="4113" y="511"/>
                  </a:lnTo>
                  <a:lnTo>
                    <a:pt x="4105" y="514"/>
                  </a:lnTo>
                  <a:lnTo>
                    <a:pt x="4097" y="517"/>
                  </a:lnTo>
                  <a:lnTo>
                    <a:pt x="4097" y="517"/>
                  </a:lnTo>
                  <a:lnTo>
                    <a:pt x="4093" y="521"/>
                  </a:lnTo>
                  <a:lnTo>
                    <a:pt x="4088" y="527"/>
                  </a:lnTo>
                  <a:lnTo>
                    <a:pt x="4088" y="527"/>
                  </a:lnTo>
                  <a:lnTo>
                    <a:pt x="4084" y="535"/>
                  </a:lnTo>
                  <a:lnTo>
                    <a:pt x="4078" y="539"/>
                  </a:lnTo>
                  <a:lnTo>
                    <a:pt x="4072" y="542"/>
                  </a:lnTo>
                  <a:lnTo>
                    <a:pt x="4066" y="543"/>
                  </a:lnTo>
                  <a:lnTo>
                    <a:pt x="4066" y="543"/>
                  </a:lnTo>
                  <a:lnTo>
                    <a:pt x="4063" y="543"/>
                  </a:lnTo>
                  <a:lnTo>
                    <a:pt x="4063" y="543"/>
                  </a:lnTo>
                  <a:lnTo>
                    <a:pt x="4051" y="542"/>
                  </a:lnTo>
                  <a:lnTo>
                    <a:pt x="4051" y="542"/>
                  </a:lnTo>
                  <a:lnTo>
                    <a:pt x="4037" y="542"/>
                  </a:lnTo>
                  <a:lnTo>
                    <a:pt x="4037" y="542"/>
                  </a:lnTo>
                  <a:lnTo>
                    <a:pt x="4025" y="542"/>
                  </a:lnTo>
                  <a:lnTo>
                    <a:pt x="4025" y="542"/>
                  </a:lnTo>
                  <a:lnTo>
                    <a:pt x="4013" y="543"/>
                  </a:lnTo>
                  <a:lnTo>
                    <a:pt x="4013" y="543"/>
                  </a:lnTo>
                  <a:lnTo>
                    <a:pt x="3998" y="542"/>
                  </a:lnTo>
                  <a:lnTo>
                    <a:pt x="3998" y="542"/>
                  </a:lnTo>
                  <a:lnTo>
                    <a:pt x="3998" y="542"/>
                  </a:lnTo>
                  <a:lnTo>
                    <a:pt x="3998" y="542"/>
                  </a:lnTo>
                  <a:lnTo>
                    <a:pt x="3997" y="542"/>
                  </a:lnTo>
                  <a:lnTo>
                    <a:pt x="3997" y="542"/>
                  </a:lnTo>
                  <a:lnTo>
                    <a:pt x="3985" y="539"/>
                  </a:lnTo>
                  <a:lnTo>
                    <a:pt x="3973" y="535"/>
                  </a:lnTo>
                  <a:lnTo>
                    <a:pt x="3964" y="530"/>
                  </a:lnTo>
                  <a:lnTo>
                    <a:pt x="3960" y="526"/>
                  </a:lnTo>
                  <a:lnTo>
                    <a:pt x="3958" y="523"/>
                  </a:lnTo>
                  <a:lnTo>
                    <a:pt x="3958" y="523"/>
                  </a:lnTo>
                  <a:lnTo>
                    <a:pt x="3957" y="520"/>
                  </a:lnTo>
                  <a:lnTo>
                    <a:pt x="3957" y="515"/>
                  </a:lnTo>
                  <a:lnTo>
                    <a:pt x="3957" y="515"/>
                  </a:lnTo>
                  <a:lnTo>
                    <a:pt x="3957" y="511"/>
                  </a:lnTo>
                  <a:lnTo>
                    <a:pt x="3957" y="511"/>
                  </a:lnTo>
                  <a:lnTo>
                    <a:pt x="3955" y="505"/>
                  </a:lnTo>
                  <a:lnTo>
                    <a:pt x="3954" y="499"/>
                  </a:lnTo>
                  <a:lnTo>
                    <a:pt x="3950" y="487"/>
                  </a:lnTo>
                  <a:lnTo>
                    <a:pt x="3944" y="474"/>
                  </a:lnTo>
                  <a:lnTo>
                    <a:pt x="3942" y="467"/>
                  </a:lnTo>
                  <a:lnTo>
                    <a:pt x="3942" y="461"/>
                  </a:lnTo>
                  <a:lnTo>
                    <a:pt x="3942" y="461"/>
                  </a:lnTo>
                  <a:lnTo>
                    <a:pt x="3942" y="455"/>
                  </a:lnTo>
                  <a:lnTo>
                    <a:pt x="3942" y="455"/>
                  </a:lnTo>
                  <a:lnTo>
                    <a:pt x="3942" y="450"/>
                  </a:lnTo>
                  <a:lnTo>
                    <a:pt x="3941" y="446"/>
                  </a:lnTo>
                  <a:lnTo>
                    <a:pt x="3941" y="446"/>
                  </a:lnTo>
                  <a:lnTo>
                    <a:pt x="3938" y="443"/>
                  </a:lnTo>
                  <a:lnTo>
                    <a:pt x="3933" y="440"/>
                  </a:lnTo>
                  <a:lnTo>
                    <a:pt x="3920" y="436"/>
                  </a:lnTo>
                  <a:lnTo>
                    <a:pt x="3907" y="431"/>
                  </a:lnTo>
                  <a:lnTo>
                    <a:pt x="3899" y="427"/>
                  </a:lnTo>
                  <a:lnTo>
                    <a:pt x="3892" y="421"/>
                  </a:lnTo>
                  <a:lnTo>
                    <a:pt x="3892" y="421"/>
                  </a:lnTo>
                  <a:lnTo>
                    <a:pt x="3883" y="413"/>
                  </a:lnTo>
                  <a:lnTo>
                    <a:pt x="3883" y="413"/>
                  </a:lnTo>
                  <a:lnTo>
                    <a:pt x="3867" y="403"/>
                  </a:lnTo>
                  <a:lnTo>
                    <a:pt x="3851" y="396"/>
                  </a:lnTo>
                  <a:lnTo>
                    <a:pt x="3836" y="391"/>
                  </a:lnTo>
                  <a:lnTo>
                    <a:pt x="3826" y="390"/>
                  </a:lnTo>
                  <a:lnTo>
                    <a:pt x="3826" y="390"/>
                  </a:lnTo>
                  <a:lnTo>
                    <a:pt x="3821" y="390"/>
                  </a:lnTo>
                  <a:lnTo>
                    <a:pt x="3821" y="390"/>
                  </a:lnTo>
                  <a:lnTo>
                    <a:pt x="3820" y="391"/>
                  </a:lnTo>
                  <a:lnTo>
                    <a:pt x="3820" y="391"/>
                  </a:lnTo>
                  <a:lnTo>
                    <a:pt x="3814" y="390"/>
                  </a:lnTo>
                  <a:lnTo>
                    <a:pt x="3808" y="387"/>
                  </a:lnTo>
                  <a:lnTo>
                    <a:pt x="3790" y="376"/>
                  </a:lnTo>
                  <a:lnTo>
                    <a:pt x="3790" y="376"/>
                  </a:lnTo>
                  <a:lnTo>
                    <a:pt x="3772" y="369"/>
                  </a:lnTo>
                  <a:lnTo>
                    <a:pt x="3762" y="366"/>
                  </a:lnTo>
                  <a:lnTo>
                    <a:pt x="3752" y="365"/>
                  </a:lnTo>
                  <a:lnTo>
                    <a:pt x="3752" y="365"/>
                  </a:lnTo>
                  <a:lnTo>
                    <a:pt x="3741" y="363"/>
                  </a:lnTo>
                  <a:lnTo>
                    <a:pt x="3732" y="360"/>
                  </a:lnTo>
                  <a:lnTo>
                    <a:pt x="3727" y="356"/>
                  </a:lnTo>
                  <a:lnTo>
                    <a:pt x="3724" y="350"/>
                  </a:lnTo>
                  <a:lnTo>
                    <a:pt x="3722" y="344"/>
                  </a:lnTo>
                  <a:lnTo>
                    <a:pt x="3722" y="338"/>
                  </a:lnTo>
                  <a:lnTo>
                    <a:pt x="3725" y="326"/>
                  </a:lnTo>
                  <a:lnTo>
                    <a:pt x="3725" y="326"/>
                  </a:lnTo>
                  <a:lnTo>
                    <a:pt x="3725" y="319"/>
                  </a:lnTo>
                  <a:lnTo>
                    <a:pt x="3722" y="310"/>
                  </a:lnTo>
                  <a:lnTo>
                    <a:pt x="3712" y="286"/>
                  </a:lnTo>
                  <a:lnTo>
                    <a:pt x="3698" y="261"/>
                  </a:lnTo>
                  <a:lnTo>
                    <a:pt x="3693" y="251"/>
                  </a:lnTo>
                  <a:lnTo>
                    <a:pt x="3690" y="241"/>
                  </a:lnTo>
                  <a:lnTo>
                    <a:pt x="3690" y="241"/>
                  </a:lnTo>
                  <a:lnTo>
                    <a:pt x="3687" y="233"/>
                  </a:lnTo>
                  <a:lnTo>
                    <a:pt x="3684" y="227"/>
                  </a:lnTo>
                  <a:lnTo>
                    <a:pt x="3675" y="215"/>
                  </a:lnTo>
                  <a:lnTo>
                    <a:pt x="3675" y="215"/>
                  </a:lnTo>
                  <a:lnTo>
                    <a:pt x="3667" y="205"/>
                  </a:lnTo>
                  <a:lnTo>
                    <a:pt x="3660" y="193"/>
                  </a:lnTo>
                  <a:lnTo>
                    <a:pt x="3653" y="177"/>
                  </a:lnTo>
                  <a:lnTo>
                    <a:pt x="3648" y="157"/>
                  </a:lnTo>
                  <a:lnTo>
                    <a:pt x="3648" y="157"/>
                  </a:lnTo>
                  <a:lnTo>
                    <a:pt x="3644" y="139"/>
                  </a:lnTo>
                  <a:lnTo>
                    <a:pt x="3638" y="127"/>
                  </a:lnTo>
                  <a:lnTo>
                    <a:pt x="3631" y="120"/>
                  </a:lnTo>
                  <a:lnTo>
                    <a:pt x="3625" y="114"/>
                  </a:lnTo>
                  <a:lnTo>
                    <a:pt x="3625" y="114"/>
                  </a:lnTo>
                  <a:lnTo>
                    <a:pt x="3620" y="109"/>
                  </a:lnTo>
                  <a:lnTo>
                    <a:pt x="3616" y="105"/>
                  </a:lnTo>
                  <a:lnTo>
                    <a:pt x="3614" y="100"/>
                  </a:lnTo>
                  <a:lnTo>
                    <a:pt x="3614" y="92"/>
                  </a:lnTo>
                  <a:lnTo>
                    <a:pt x="3614" y="92"/>
                  </a:lnTo>
                  <a:lnTo>
                    <a:pt x="3616" y="86"/>
                  </a:lnTo>
                  <a:lnTo>
                    <a:pt x="3614" y="81"/>
                  </a:lnTo>
                  <a:lnTo>
                    <a:pt x="3611" y="75"/>
                  </a:lnTo>
                  <a:lnTo>
                    <a:pt x="3608" y="71"/>
                  </a:lnTo>
                  <a:lnTo>
                    <a:pt x="3598" y="62"/>
                  </a:lnTo>
                  <a:lnTo>
                    <a:pt x="3588" y="55"/>
                  </a:lnTo>
                  <a:lnTo>
                    <a:pt x="3588" y="55"/>
                  </a:lnTo>
                  <a:lnTo>
                    <a:pt x="3576" y="47"/>
                  </a:lnTo>
                  <a:lnTo>
                    <a:pt x="3569" y="40"/>
                  </a:lnTo>
                  <a:lnTo>
                    <a:pt x="3569" y="40"/>
                  </a:lnTo>
                  <a:lnTo>
                    <a:pt x="3564" y="35"/>
                  </a:lnTo>
                  <a:lnTo>
                    <a:pt x="3557" y="32"/>
                  </a:lnTo>
                  <a:lnTo>
                    <a:pt x="3546" y="31"/>
                  </a:lnTo>
                  <a:lnTo>
                    <a:pt x="3536" y="28"/>
                  </a:lnTo>
                  <a:lnTo>
                    <a:pt x="3512" y="25"/>
                  </a:lnTo>
                  <a:lnTo>
                    <a:pt x="3501" y="22"/>
                  </a:lnTo>
                  <a:lnTo>
                    <a:pt x="3489" y="18"/>
                  </a:lnTo>
                  <a:lnTo>
                    <a:pt x="3489" y="18"/>
                  </a:lnTo>
                  <a:lnTo>
                    <a:pt x="3483" y="15"/>
                  </a:lnTo>
                  <a:lnTo>
                    <a:pt x="3483" y="15"/>
                  </a:lnTo>
                  <a:lnTo>
                    <a:pt x="3473" y="10"/>
                  </a:lnTo>
                  <a:lnTo>
                    <a:pt x="3462" y="7"/>
                  </a:lnTo>
                  <a:lnTo>
                    <a:pt x="3452" y="6"/>
                  </a:lnTo>
                  <a:lnTo>
                    <a:pt x="3443" y="6"/>
                  </a:lnTo>
                  <a:lnTo>
                    <a:pt x="3443" y="6"/>
                  </a:lnTo>
                  <a:lnTo>
                    <a:pt x="3437" y="6"/>
                  </a:lnTo>
                  <a:lnTo>
                    <a:pt x="3437" y="6"/>
                  </a:lnTo>
                  <a:lnTo>
                    <a:pt x="3431" y="6"/>
                  </a:lnTo>
                  <a:lnTo>
                    <a:pt x="3431" y="6"/>
                  </a:lnTo>
                  <a:lnTo>
                    <a:pt x="3421" y="6"/>
                  </a:lnTo>
                  <a:lnTo>
                    <a:pt x="3421" y="6"/>
                  </a:lnTo>
                  <a:lnTo>
                    <a:pt x="3412" y="4"/>
                  </a:lnTo>
                  <a:lnTo>
                    <a:pt x="3405" y="3"/>
                  </a:lnTo>
                  <a:lnTo>
                    <a:pt x="3405" y="3"/>
                  </a:lnTo>
                  <a:lnTo>
                    <a:pt x="3394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56" name="Freeform: Shape 339">
              <a:extLst>
                <a:ext uri="{FF2B5EF4-FFF2-40B4-BE49-F238E27FC236}">
                  <a16:creationId xmlns:a16="http://schemas.microsoft.com/office/drawing/2014/main" id="{BDB160F4-3507-D44F-AA26-F53010E5256C}"/>
                </a:ext>
              </a:extLst>
            </p:cNvPr>
            <p:cNvSpPr/>
            <p:nvPr/>
          </p:nvSpPr>
          <p:spPr>
            <a:xfrm>
              <a:off x="7435080" y="2546640"/>
              <a:ext cx="47520" cy="81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3" h="228">
                  <a:moveTo>
                    <a:pt x="112" y="0"/>
                  </a:moveTo>
                  <a:lnTo>
                    <a:pt x="112" y="0"/>
                  </a:lnTo>
                  <a:lnTo>
                    <a:pt x="99" y="2"/>
                  </a:lnTo>
                  <a:lnTo>
                    <a:pt x="84" y="8"/>
                  </a:lnTo>
                  <a:lnTo>
                    <a:pt x="69" y="16"/>
                  </a:lnTo>
                  <a:lnTo>
                    <a:pt x="53" y="28"/>
                  </a:lnTo>
                  <a:lnTo>
                    <a:pt x="39" y="43"/>
                  </a:lnTo>
                  <a:lnTo>
                    <a:pt x="25" y="61"/>
                  </a:lnTo>
                  <a:lnTo>
                    <a:pt x="19" y="71"/>
                  </a:lnTo>
                  <a:lnTo>
                    <a:pt x="13" y="83"/>
                  </a:lnTo>
                  <a:lnTo>
                    <a:pt x="9" y="93"/>
                  </a:lnTo>
                  <a:lnTo>
                    <a:pt x="6" y="107"/>
                  </a:lnTo>
                  <a:lnTo>
                    <a:pt x="6" y="107"/>
                  </a:lnTo>
                  <a:lnTo>
                    <a:pt x="2" y="120"/>
                  </a:lnTo>
                  <a:lnTo>
                    <a:pt x="0" y="133"/>
                  </a:lnTo>
                  <a:lnTo>
                    <a:pt x="0" y="146"/>
                  </a:lnTo>
                  <a:lnTo>
                    <a:pt x="0" y="158"/>
                  </a:lnTo>
                  <a:lnTo>
                    <a:pt x="2" y="168"/>
                  </a:lnTo>
                  <a:lnTo>
                    <a:pt x="5" y="179"/>
                  </a:lnTo>
                  <a:lnTo>
                    <a:pt x="11" y="197"/>
                  </a:lnTo>
                  <a:lnTo>
                    <a:pt x="19" y="210"/>
                  </a:lnTo>
                  <a:lnTo>
                    <a:pt x="28" y="219"/>
                  </a:lnTo>
                  <a:lnTo>
                    <a:pt x="36" y="225"/>
                  </a:lnTo>
                  <a:lnTo>
                    <a:pt x="42" y="228"/>
                  </a:lnTo>
                  <a:lnTo>
                    <a:pt x="42" y="228"/>
                  </a:lnTo>
                  <a:lnTo>
                    <a:pt x="43" y="226"/>
                  </a:lnTo>
                  <a:lnTo>
                    <a:pt x="43" y="226"/>
                  </a:lnTo>
                  <a:lnTo>
                    <a:pt x="47" y="222"/>
                  </a:lnTo>
                  <a:lnTo>
                    <a:pt x="53" y="214"/>
                  </a:lnTo>
                  <a:lnTo>
                    <a:pt x="68" y="189"/>
                  </a:lnTo>
                  <a:lnTo>
                    <a:pt x="84" y="158"/>
                  </a:lnTo>
                  <a:lnTo>
                    <a:pt x="102" y="121"/>
                  </a:lnTo>
                  <a:lnTo>
                    <a:pt x="117" y="84"/>
                  </a:lnTo>
                  <a:lnTo>
                    <a:pt x="127" y="50"/>
                  </a:lnTo>
                  <a:lnTo>
                    <a:pt x="132" y="36"/>
                  </a:lnTo>
                  <a:lnTo>
                    <a:pt x="133" y="24"/>
                  </a:lnTo>
                  <a:lnTo>
                    <a:pt x="133" y="15"/>
                  </a:lnTo>
                  <a:lnTo>
                    <a:pt x="130" y="8"/>
                  </a:lnTo>
                  <a:lnTo>
                    <a:pt x="130" y="8"/>
                  </a:lnTo>
                  <a:lnTo>
                    <a:pt x="127" y="5"/>
                  </a:lnTo>
                  <a:lnTo>
                    <a:pt x="123" y="2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57" name="Freeform: Shape 340">
              <a:extLst>
                <a:ext uri="{FF2B5EF4-FFF2-40B4-BE49-F238E27FC236}">
                  <a16:creationId xmlns:a16="http://schemas.microsoft.com/office/drawing/2014/main" id="{FADD362D-8930-514E-9346-94B488C8281F}"/>
                </a:ext>
              </a:extLst>
            </p:cNvPr>
            <p:cNvSpPr/>
            <p:nvPr/>
          </p:nvSpPr>
          <p:spPr>
            <a:xfrm>
              <a:off x="7142400" y="2685960"/>
              <a:ext cx="57960" cy="453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2" h="127">
                  <a:moveTo>
                    <a:pt x="129" y="0"/>
                  </a:moveTo>
                  <a:lnTo>
                    <a:pt x="129" y="0"/>
                  </a:lnTo>
                  <a:lnTo>
                    <a:pt x="100" y="1"/>
                  </a:lnTo>
                  <a:lnTo>
                    <a:pt x="73" y="3"/>
                  </a:lnTo>
                  <a:lnTo>
                    <a:pt x="73" y="3"/>
                  </a:lnTo>
                  <a:lnTo>
                    <a:pt x="62" y="4"/>
                  </a:lnTo>
                  <a:lnTo>
                    <a:pt x="48" y="9"/>
                  </a:lnTo>
                  <a:lnTo>
                    <a:pt x="34" y="18"/>
                  </a:lnTo>
                  <a:lnTo>
                    <a:pt x="19" y="30"/>
                  </a:lnTo>
                  <a:lnTo>
                    <a:pt x="13" y="35"/>
                  </a:lnTo>
                  <a:lnTo>
                    <a:pt x="8" y="43"/>
                  </a:lnTo>
                  <a:lnTo>
                    <a:pt x="4" y="52"/>
                  </a:lnTo>
                  <a:lnTo>
                    <a:pt x="1" y="59"/>
                  </a:lnTo>
                  <a:lnTo>
                    <a:pt x="0" y="68"/>
                  </a:lnTo>
                  <a:lnTo>
                    <a:pt x="0" y="78"/>
                  </a:lnTo>
                  <a:lnTo>
                    <a:pt x="1" y="89"/>
                  </a:lnTo>
                  <a:lnTo>
                    <a:pt x="5" y="99"/>
                  </a:lnTo>
                  <a:lnTo>
                    <a:pt x="5" y="99"/>
                  </a:lnTo>
                  <a:lnTo>
                    <a:pt x="10" y="106"/>
                  </a:lnTo>
                  <a:lnTo>
                    <a:pt x="14" y="112"/>
                  </a:lnTo>
                  <a:lnTo>
                    <a:pt x="20" y="117"/>
                  </a:lnTo>
                  <a:lnTo>
                    <a:pt x="26" y="121"/>
                  </a:lnTo>
                  <a:lnTo>
                    <a:pt x="34" y="124"/>
                  </a:lnTo>
                  <a:lnTo>
                    <a:pt x="41" y="125"/>
                  </a:lnTo>
                  <a:lnTo>
                    <a:pt x="56" y="127"/>
                  </a:lnTo>
                  <a:lnTo>
                    <a:pt x="56" y="127"/>
                  </a:lnTo>
                  <a:lnTo>
                    <a:pt x="68" y="127"/>
                  </a:lnTo>
                  <a:lnTo>
                    <a:pt x="79" y="124"/>
                  </a:lnTo>
                  <a:lnTo>
                    <a:pt x="91" y="121"/>
                  </a:lnTo>
                  <a:lnTo>
                    <a:pt x="102" y="115"/>
                  </a:lnTo>
                  <a:lnTo>
                    <a:pt x="110" y="111"/>
                  </a:lnTo>
                  <a:lnTo>
                    <a:pt x="118" y="103"/>
                  </a:lnTo>
                  <a:lnTo>
                    <a:pt x="122" y="98"/>
                  </a:lnTo>
                  <a:lnTo>
                    <a:pt x="124" y="91"/>
                  </a:lnTo>
                  <a:lnTo>
                    <a:pt x="124" y="91"/>
                  </a:lnTo>
                  <a:lnTo>
                    <a:pt x="127" y="83"/>
                  </a:lnTo>
                  <a:lnTo>
                    <a:pt x="131" y="71"/>
                  </a:lnTo>
                  <a:lnTo>
                    <a:pt x="146" y="49"/>
                  </a:lnTo>
                  <a:lnTo>
                    <a:pt x="153" y="37"/>
                  </a:lnTo>
                  <a:lnTo>
                    <a:pt x="159" y="27"/>
                  </a:lnTo>
                  <a:lnTo>
                    <a:pt x="162" y="16"/>
                  </a:lnTo>
                  <a:lnTo>
                    <a:pt x="162" y="12"/>
                  </a:lnTo>
                  <a:lnTo>
                    <a:pt x="162" y="9"/>
                  </a:lnTo>
                  <a:lnTo>
                    <a:pt x="162" y="9"/>
                  </a:lnTo>
                  <a:lnTo>
                    <a:pt x="160" y="6"/>
                  </a:lnTo>
                  <a:lnTo>
                    <a:pt x="158" y="4"/>
                  </a:lnTo>
                  <a:lnTo>
                    <a:pt x="152" y="1"/>
                  </a:lnTo>
                  <a:lnTo>
                    <a:pt x="141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58" name="Freeform: Shape 341">
              <a:extLst>
                <a:ext uri="{FF2B5EF4-FFF2-40B4-BE49-F238E27FC236}">
                  <a16:creationId xmlns:a16="http://schemas.microsoft.com/office/drawing/2014/main" id="{8FB2D73D-E6E9-5642-A02A-6ADE809F11FF}"/>
                </a:ext>
              </a:extLst>
            </p:cNvPr>
            <p:cNvSpPr/>
            <p:nvPr/>
          </p:nvSpPr>
          <p:spPr>
            <a:xfrm>
              <a:off x="7362360" y="2727000"/>
              <a:ext cx="236160" cy="338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7" h="942">
                  <a:moveTo>
                    <a:pt x="248" y="0"/>
                  </a:moveTo>
                  <a:lnTo>
                    <a:pt x="238" y="1"/>
                  </a:lnTo>
                  <a:lnTo>
                    <a:pt x="229" y="6"/>
                  </a:lnTo>
                  <a:lnTo>
                    <a:pt x="224" y="10"/>
                  </a:lnTo>
                  <a:lnTo>
                    <a:pt x="220" y="16"/>
                  </a:lnTo>
                  <a:lnTo>
                    <a:pt x="218" y="26"/>
                  </a:lnTo>
                  <a:lnTo>
                    <a:pt x="217" y="37"/>
                  </a:lnTo>
                  <a:lnTo>
                    <a:pt x="215" y="62"/>
                  </a:lnTo>
                  <a:lnTo>
                    <a:pt x="215" y="90"/>
                  </a:lnTo>
                  <a:lnTo>
                    <a:pt x="217" y="141"/>
                  </a:lnTo>
                  <a:lnTo>
                    <a:pt x="217" y="161"/>
                  </a:lnTo>
                  <a:lnTo>
                    <a:pt x="215" y="166"/>
                  </a:lnTo>
                  <a:lnTo>
                    <a:pt x="214" y="169"/>
                  </a:lnTo>
                  <a:lnTo>
                    <a:pt x="211" y="171"/>
                  </a:lnTo>
                  <a:lnTo>
                    <a:pt x="208" y="173"/>
                  </a:lnTo>
                  <a:lnTo>
                    <a:pt x="205" y="171"/>
                  </a:lnTo>
                  <a:lnTo>
                    <a:pt x="201" y="169"/>
                  </a:lnTo>
                  <a:lnTo>
                    <a:pt x="195" y="165"/>
                  </a:lnTo>
                  <a:lnTo>
                    <a:pt x="189" y="161"/>
                  </a:lnTo>
                  <a:lnTo>
                    <a:pt x="184" y="158"/>
                  </a:lnTo>
                  <a:lnTo>
                    <a:pt x="181" y="159"/>
                  </a:lnTo>
                  <a:lnTo>
                    <a:pt x="180" y="162"/>
                  </a:lnTo>
                  <a:lnTo>
                    <a:pt x="179" y="171"/>
                  </a:lnTo>
                  <a:lnTo>
                    <a:pt x="179" y="184"/>
                  </a:lnTo>
                  <a:lnTo>
                    <a:pt x="179" y="200"/>
                  </a:lnTo>
                  <a:lnTo>
                    <a:pt x="181" y="217"/>
                  </a:lnTo>
                  <a:lnTo>
                    <a:pt x="184" y="231"/>
                  </a:lnTo>
                  <a:lnTo>
                    <a:pt x="189" y="245"/>
                  </a:lnTo>
                  <a:lnTo>
                    <a:pt x="193" y="254"/>
                  </a:lnTo>
                  <a:lnTo>
                    <a:pt x="196" y="257"/>
                  </a:lnTo>
                  <a:lnTo>
                    <a:pt x="199" y="258"/>
                  </a:lnTo>
                  <a:lnTo>
                    <a:pt x="205" y="258"/>
                  </a:lnTo>
                  <a:lnTo>
                    <a:pt x="211" y="261"/>
                  </a:lnTo>
                  <a:lnTo>
                    <a:pt x="215" y="265"/>
                  </a:lnTo>
                  <a:lnTo>
                    <a:pt x="218" y="271"/>
                  </a:lnTo>
                  <a:lnTo>
                    <a:pt x="221" y="280"/>
                  </a:lnTo>
                  <a:lnTo>
                    <a:pt x="221" y="289"/>
                  </a:lnTo>
                  <a:lnTo>
                    <a:pt x="221" y="299"/>
                  </a:lnTo>
                  <a:lnTo>
                    <a:pt x="218" y="311"/>
                  </a:lnTo>
                  <a:lnTo>
                    <a:pt x="217" y="319"/>
                  </a:lnTo>
                  <a:lnTo>
                    <a:pt x="217" y="326"/>
                  </a:lnTo>
                  <a:lnTo>
                    <a:pt x="218" y="330"/>
                  </a:lnTo>
                  <a:lnTo>
                    <a:pt x="223" y="335"/>
                  </a:lnTo>
                  <a:lnTo>
                    <a:pt x="227" y="338"/>
                  </a:lnTo>
                  <a:lnTo>
                    <a:pt x="233" y="341"/>
                  </a:lnTo>
                  <a:lnTo>
                    <a:pt x="241" y="342"/>
                  </a:lnTo>
                  <a:lnTo>
                    <a:pt x="248" y="342"/>
                  </a:lnTo>
                  <a:lnTo>
                    <a:pt x="258" y="342"/>
                  </a:lnTo>
                  <a:lnTo>
                    <a:pt x="267" y="341"/>
                  </a:lnTo>
                  <a:lnTo>
                    <a:pt x="289" y="335"/>
                  </a:lnTo>
                  <a:lnTo>
                    <a:pt x="297" y="332"/>
                  </a:lnTo>
                  <a:lnTo>
                    <a:pt x="303" y="332"/>
                  </a:lnTo>
                  <a:lnTo>
                    <a:pt x="310" y="332"/>
                  </a:lnTo>
                  <a:lnTo>
                    <a:pt x="314" y="335"/>
                  </a:lnTo>
                  <a:lnTo>
                    <a:pt x="319" y="339"/>
                  </a:lnTo>
                  <a:lnTo>
                    <a:pt x="322" y="344"/>
                  </a:lnTo>
                  <a:lnTo>
                    <a:pt x="326" y="348"/>
                  </a:lnTo>
                  <a:lnTo>
                    <a:pt x="331" y="353"/>
                  </a:lnTo>
                  <a:lnTo>
                    <a:pt x="338" y="355"/>
                  </a:lnTo>
                  <a:lnTo>
                    <a:pt x="345" y="355"/>
                  </a:lnTo>
                  <a:lnTo>
                    <a:pt x="353" y="355"/>
                  </a:lnTo>
                  <a:lnTo>
                    <a:pt x="360" y="355"/>
                  </a:lnTo>
                  <a:lnTo>
                    <a:pt x="368" y="355"/>
                  </a:lnTo>
                  <a:lnTo>
                    <a:pt x="375" y="357"/>
                  </a:lnTo>
                  <a:lnTo>
                    <a:pt x="390" y="363"/>
                  </a:lnTo>
                  <a:lnTo>
                    <a:pt x="404" y="370"/>
                  </a:lnTo>
                  <a:lnTo>
                    <a:pt x="418" y="379"/>
                  </a:lnTo>
                  <a:lnTo>
                    <a:pt x="428" y="389"/>
                  </a:lnTo>
                  <a:lnTo>
                    <a:pt x="435" y="400"/>
                  </a:lnTo>
                  <a:lnTo>
                    <a:pt x="440" y="410"/>
                  </a:lnTo>
                  <a:lnTo>
                    <a:pt x="440" y="415"/>
                  </a:lnTo>
                  <a:lnTo>
                    <a:pt x="438" y="418"/>
                  </a:lnTo>
                  <a:lnTo>
                    <a:pt x="437" y="425"/>
                  </a:lnTo>
                  <a:lnTo>
                    <a:pt x="435" y="435"/>
                  </a:lnTo>
                  <a:lnTo>
                    <a:pt x="437" y="446"/>
                  </a:lnTo>
                  <a:lnTo>
                    <a:pt x="438" y="457"/>
                  </a:lnTo>
                  <a:lnTo>
                    <a:pt x="440" y="466"/>
                  </a:lnTo>
                  <a:lnTo>
                    <a:pt x="444" y="475"/>
                  </a:lnTo>
                  <a:lnTo>
                    <a:pt x="449" y="481"/>
                  </a:lnTo>
                  <a:lnTo>
                    <a:pt x="450" y="483"/>
                  </a:lnTo>
                  <a:lnTo>
                    <a:pt x="453" y="484"/>
                  </a:lnTo>
                  <a:lnTo>
                    <a:pt x="456" y="483"/>
                  </a:lnTo>
                  <a:lnTo>
                    <a:pt x="459" y="481"/>
                  </a:lnTo>
                  <a:lnTo>
                    <a:pt x="467" y="475"/>
                  </a:lnTo>
                  <a:lnTo>
                    <a:pt x="475" y="475"/>
                  </a:lnTo>
                  <a:lnTo>
                    <a:pt x="480" y="475"/>
                  </a:lnTo>
                  <a:lnTo>
                    <a:pt x="486" y="478"/>
                  </a:lnTo>
                  <a:lnTo>
                    <a:pt x="490" y="481"/>
                  </a:lnTo>
                  <a:lnTo>
                    <a:pt x="493" y="486"/>
                  </a:lnTo>
                  <a:lnTo>
                    <a:pt x="494" y="491"/>
                  </a:lnTo>
                  <a:lnTo>
                    <a:pt x="494" y="497"/>
                  </a:lnTo>
                  <a:lnTo>
                    <a:pt x="493" y="505"/>
                  </a:lnTo>
                  <a:lnTo>
                    <a:pt x="489" y="512"/>
                  </a:lnTo>
                  <a:lnTo>
                    <a:pt x="486" y="517"/>
                  </a:lnTo>
                  <a:lnTo>
                    <a:pt x="484" y="522"/>
                  </a:lnTo>
                  <a:lnTo>
                    <a:pt x="484" y="527"/>
                  </a:lnTo>
                  <a:lnTo>
                    <a:pt x="486" y="533"/>
                  </a:lnTo>
                  <a:lnTo>
                    <a:pt x="490" y="543"/>
                  </a:lnTo>
                  <a:lnTo>
                    <a:pt x="497" y="553"/>
                  </a:lnTo>
                  <a:lnTo>
                    <a:pt x="514" y="576"/>
                  </a:lnTo>
                  <a:lnTo>
                    <a:pt x="520" y="587"/>
                  </a:lnTo>
                  <a:lnTo>
                    <a:pt x="524" y="599"/>
                  </a:lnTo>
                  <a:lnTo>
                    <a:pt x="525" y="607"/>
                  </a:lnTo>
                  <a:lnTo>
                    <a:pt x="528" y="611"/>
                  </a:lnTo>
                  <a:lnTo>
                    <a:pt x="531" y="614"/>
                  </a:lnTo>
                  <a:lnTo>
                    <a:pt x="534" y="615"/>
                  </a:lnTo>
                  <a:lnTo>
                    <a:pt x="537" y="614"/>
                  </a:lnTo>
                  <a:lnTo>
                    <a:pt x="540" y="612"/>
                  </a:lnTo>
                  <a:lnTo>
                    <a:pt x="545" y="604"/>
                  </a:lnTo>
                  <a:lnTo>
                    <a:pt x="548" y="593"/>
                  </a:lnTo>
                  <a:lnTo>
                    <a:pt x="548" y="587"/>
                  </a:lnTo>
                  <a:lnTo>
                    <a:pt x="548" y="580"/>
                  </a:lnTo>
                  <a:lnTo>
                    <a:pt x="546" y="573"/>
                  </a:lnTo>
                  <a:lnTo>
                    <a:pt x="546" y="567"/>
                  </a:lnTo>
                  <a:lnTo>
                    <a:pt x="548" y="561"/>
                  </a:lnTo>
                  <a:lnTo>
                    <a:pt x="551" y="558"/>
                  </a:lnTo>
                  <a:lnTo>
                    <a:pt x="561" y="549"/>
                  </a:lnTo>
                  <a:lnTo>
                    <a:pt x="579" y="539"/>
                  </a:lnTo>
                  <a:lnTo>
                    <a:pt x="583" y="536"/>
                  </a:lnTo>
                  <a:lnTo>
                    <a:pt x="586" y="531"/>
                  </a:lnTo>
                  <a:lnTo>
                    <a:pt x="588" y="527"/>
                  </a:lnTo>
                  <a:lnTo>
                    <a:pt x="589" y="522"/>
                  </a:lnTo>
                  <a:lnTo>
                    <a:pt x="589" y="514"/>
                  </a:lnTo>
                  <a:lnTo>
                    <a:pt x="586" y="502"/>
                  </a:lnTo>
                  <a:lnTo>
                    <a:pt x="580" y="491"/>
                  </a:lnTo>
                  <a:lnTo>
                    <a:pt x="573" y="480"/>
                  </a:lnTo>
                  <a:lnTo>
                    <a:pt x="559" y="453"/>
                  </a:lnTo>
                  <a:lnTo>
                    <a:pt x="557" y="447"/>
                  </a:lnTo>
                  <a:lnTo>
                    <a:pt x="552" y="443"/>
                  </a:lnTo>
                  <a:lnTo>
                    <a:pt x="546" y="438"/>
                  </a:lnTo>
                  <a:lnTo>
                    <a:pt x="540" y="434"/>
                  </a:lnTo>
                  <a:lnTo>
                    <a:pt x="527" y="429"/>
                  </a:lnTo>
                  <a:lnTo>
                    <a:pt x="514" y="425"/>
                  </a:lnTo>
                  <a:lnTo>
                    <a:pt x="501" y="420"/>
                  </a:lnTo>
                  <a:lnTo>
                    <a:pt x="490" y="415"/>
                  </a:lnTo>
                  <a:lnTo>
                    <a:pt x="486" y="412"/>
                  </a:lnTo>
                  <a:lnTo>
                    <a:pt x="483" y="407"/>
                  </a:lnTo>
                  <a:lnTo>
                    <a:pt x="481" y="403"/>
                  </a:lnTo>
                  <a:lnTo>
                    <a:pt x="480" y="397"/>
                  </a:lnTo>
                  <a:lnTo>
                    <a:pt x="480" y="391"/>
                  </a:lnTo>
                  <a:lnTo>
                    <a:pt x="478" y="385"/>
                  </a:lnTo>
                  <a:lnTo>
                    <a:pt x="474" y="376"/>
                  </a:lnTo>
                  <a:lnTo>
                    <a:pt x="467" y="367"/>
                  </a:lnTo>
                  <a:lnTo>
                    <a:pt x="458" y="360"/>
                  </a:lnTo>
                  <a:lnTo>
                    <a:pt x="441" y="348"/>
                  </a:lnTo>
                  <a:lnTo>
                    <a:pt x="435" y="341"/>
                  </a:lnTo>
                  <a:lnTo>
                    <a:pt x="434" y="338"/>
                  </a:lnTo>
                  <a:lnTo>
                    <a:pt x="433" y="335"/>
                  </a:lnTo>
                  <a:lnTo>
                    <a:pt x="431" y="329"/>
                  </a:lnTo>
                  <a:lnTo>
                    <a:pt x="427" y="325"/>
                  </a:lnTo>
                  <a:lnTo>
                    <a:pt x="421" y="320"/>
                  </a:lnTo>
                  <a:lnTo>
                    <a:pt x="413" y="317"/>
                  </a:lnTo>
                  <a:lnTo>
                    <a:pt x="404" y="313"/>
                  </a:lnTo>
                  <a:lnTo>
                    <a:pt x="394" y="311"/>
                  </a:lnTo>
                  <a:lnTo>
                    <a:pt x="384" y="310"/>
                  </a:lnTo>
                  <a:lnTo>
                    <a:pt x="372" y="308"/>
                  </a:lnTo>
                  <a:lnTo>
                    <a:pt x="363" y="310"/>
                  </a:lnTo>
                  <a:lnTo>
                    <a:pt x="353" y="311"/>
                  </a:lnTo>
                  <a:lnTo>
                    <a:pt x="344" y="314"/>
                  </a:lnTo>
                  <a:lnTo>
                    <a:pt x="335" y="317"/>
                  </a:lnTo>
                  <a:lnTo>
                    <a:pt x="328" y="322"/>
                  </a:lnTo>
                  <a:lnTo>
                    <a:pt x="323" y="322"/>
                  </a:lnTo>
                  <a:lnTo>
                    <a:pt x="320" y="322"/>
                  </a:lnTo>
                  <a:lnTo>
                    <a:pt x="317" y="320"/>
                  </a:lnTo>
                  <a:lnTo>
                    <a:pt x="314" y="314"/>
                  </a:lnTo>
                  <a:lnTo>
                    <a:pt x="313" y="307"/>
                  </a:lnTo>
                  <a:lnTo>
                    <a:pt x="313" y="297"/>
                  </a:lnTo>
                  <a:lnTo>
                    <a:pt x="312" y="285"/>
                  </a:lnTo>
                  <a:lnTo>
                    <a:pt x="310" y="274"/>
                  </a:lnTo>
                  <a:lnTo>
                    <a:pt x="305" y="263"/>
                  </a:lnTo>
                  <a:lnTo>
                    <a:pt x="303" y="258"/>
                  </a:lnTo>
                  <a:lnTo>
                    <a:pt x="300" y="254"/>
                  </a:lnTo>
                  <a:lnTo>
                    <a:pt x="295" y="248"/>
                  </a:lnTo>
                  <a:lnTo>
                    <a:pt x="292" y="242"/>
                  </a:lnTo>
                  <a:lnTo>
                    <a:pt x="292" y="237"/>
                  </a:lnTo>
                  <a:lnTo>
                    <a:pt x="292" y="231"/>
                  </a:lnTo>
                  <a:lnTo>
                    <a:pt x="294" y="224"/>
                  </a:lnTo>
                  <a:lnTo>
                    <a:pt x="295" y="218"/>
                  </a:lnTo>
                  <a:lnTo>
                    <a:pt x="303" y="205"/>
                  </a:lnTo>
                  <a:lnTo>
                    <a:pt x="313" y="192"/>
                  </a:lnTo>
                  <a:lnTo>
                    <a:pt x="323" y="178"/>
                  </a:lnTo>
                  <a:lnTo>
                    <a:pt x="347" y="153"/>
                  </a:lnTo>
                  <a:lnTo>
                    <a:pt x="351" y="146"/>
                  </a:lnTo>
                  <a:lnTo>
                    <a:pt x="356" y="140"/>
                  </a:lnTo>
                  <a:lnTo>
                    <a:pt x="357" y="133"/>
                  </a:lnTo>
                  <a:lnTo>
                    <a:pt x="359" y="125"/>
                  </a:lnTo>
                  <a:lnTo>
                    <a:pt x="357" y="109"/>
                  </a:lnTo>
                  <a:lnTo>
                    <a:pt x="354" y="93"/>
                  </a:lnTo>
                  <a:lnTo>
                    <a:pt x="345" y="62"/>
                  </a:lnTo>
                  <a:lnTo>
                    <a:pt x="342" y="48"/>
                  </a:lnTo>
                  <a:lnTo>
                    <a:pt x="342" y="38"/>
                  </a:lnTo>
                  <a:lnTo>
                    <a:pt x="344" y="26"/>
                  </a:lnTo>
                  <a:lnTo>
                    <a:pt x="344" y="17"/>
                  </a:lnTo>
                  <a:lnTo>
                    <a:pt x="342" y="11"/>
                  </a:lnTo>
                  <a:lnTo>
                    <a:pt x="341" y="10"/>
                  </a:lnTo>
                  <a:lnTo>
                    <a:pt x="339" y="10"/>
                  </a:lnTo>
                  <a:lnTo>
                    <a:pt x="335" y="11"/>
                  </a:lnTo>
                  <a:lnTo>
                    <a:pt x="331" y="13"/>
                  </a:lnTo>
                  <a:lnTo>
                    <a:pt x="328" y="14"/>
                  </a:lnTo>
                  <a:lnTo>
                    <a:pt x="323" y="14"/>
                  </a:lnTo>
                  <a:lnTo>
                    <a:pt x="317" y="14"/>
                  </a:lnTo>
                  <a:lnTo>
                    <a:pt x="308" y="13"/>
                  </a:lnTo>
                  <a:lnTo>
                    <a:pt x="289" y="7"/>
                  </a:lnTo>
                  <a:lnTo>
                    <a:pt x="269" y="3"/>
                  </a:lnTo>
                  <a:lnTo>
                    <a:pt x="258" y="1"/>
                  </a:lnTo>
                  <a:close/>
                  <a:moveTo>
                    <a:pt x="223" y="370"/>
                  </a:moveTo>
                  <a:lnTo>
                    <a:pt x="220" y="372"/>
                  </a:lnTo>
                  <a:lnTo>
                    <a:pt x="220" y="375"/>
                  </a:lnTo>
                  <a:lnTo>
                    <a:pt x="226" y="397"/>
                  </a:lnTo>
                  <a:lnTo>
                    <a:pt x="230" y="410"/>
                  </a:lnTo>
                  <a:lnTo>
                    <a:pt x="235" y="422"/>
                  </a:lnTo>
                  <a:lnTo>
                    <a:pt x="242" y="434"/>
                  </a:lnTo>
                  <a:lnTo>
                    <a:pt x="251" y="443"/>
                  </a:lnTo>
                  <a:lnTo>
                    <a:pt x="255" y="447"/>
                  </a:lnTo>
                  <a:lnTo>
                    <a:pt x="261" y="449"/>
                  </a:lnTo>
                  <a:lnTo>
                    <a:pt x="267" y="452"/>
                  </a:lnTo>
                  <a:lnTo>
                    <a:pt x="273" y="452"/>
                  </a:lnTo>
                  <a:lnTo>
                    <a:pt x="280" y="452"/>
                  </a:lnTo>
                  <a:lnTo>
                    <a:pt x="286" y="449"/>
                  </a:lnTo>
                  <a:lnTo>
                    <a:pt x="292" y="446"/>
                  </a:lnTo>
                  <a:lnTo>
                    <a:pt x="297" y="443"/>
                  </a:lnTo>
                  <a:lnTo>
                    <a:pt x="297" y="437"/>
                  </a:lnTo>
                  <a:lnTo>
                    <a:pt x="297" y="431"/>
                  </a:lnTo>
                  <a:lnTo>
                    <a:pt x="294" y="425"/>
                  </a:lnTo>
                  <a:lnTo>
                    <a:pt x="289" y="419"/>
                  </a:lnTo>
                  <a:lnTo>
                    <a:pt x="276" y="406"/>
                  </a:lnTo>
                  <a:lnTo>
                    <a:pt x="261" y="392"/>
                  </a:lnTo>
                  <a:lnTo>
                    <a:pt x="245" y="381"/>
                  </a:lnTo>
                  <a:lnTo>
                    <a:pt x="232" y="373"/>
                  </a:lnTo>
                  <a:lnTo>
                    <a:pt x="227" y="372"/>
                  </a:lnTo>
                  <a:close/>
                  <a:moveTo>
                    <a:pt x="336" y="480"/>
                  </a:moveTo>
                  <a:lnTo>
                    <a:pt x="332" y="481"/>
                  </a:lnTo>
                  <a:lnTo>
                    <a:pt x="328" y="483"/>
                  </a:lnTo>
                  <a:lnTo>
                    <a:pt x="323" y="487"/>
                  </a:lnTo>
                  <a:lnTo>
                    <a:pt x="319" y="491"/>
                  </a:lnTo>
                  <a:lnTo>
                    <a:pt x="317" y="497"/>
                  </a:lnTo>
                  <a:lnTo>
                    <a:pt x="314" y="505"/>
                  </a:lnTo>
                  <a:lnTo>
                    <a:pt x="314" y="514"/>
                  </a:lnTo>
                  <a:lnTo>
                    <a:pt x="313" y="531"/>
                  </a:lnTo>
                  <a:lnTo>
                    <a:pt x="316" y="548"/>
                  </a:lnTo>
                  <a:lnTo>
                    <a:pt x="320" y="562"/>
                  </a:lnTo>
                  <a:lnTo>
                    <a:pt x="323" y="568"/>
                  </a:lnTo>
                  <a:lnTo>
                    <a:pt x="326" y="573"/>
                  </a:lnTo>
                  <a:lnTo>
                    <a:pt x="331" y="576"/>
                  </a:lnTo>
                  <a:lnTo>
                    <a:pt x="335" y="577"/>
                  </a:lnTo>
                  <a:lnTo>
                    <a:pt x="336" y="576"/>
                  </a:lnTo>
                  <a:lnTo>
                    <a:pt x="347" y="576"/>
                  </a:lnTo>
                  <a:lnTo>
                    <a:pt x="359" y="573"/>
                  </a:lnTo>
                  <a:lnTo>
                    <a:pt x="365" y="571"/>
                  </a:lnTo>
                  <a:lnTo>
                    <a:pt x="369" y="567"/>
                  </a:lnTo>
                  <a:lnTo>
                    <a:pt x="372" y="562"/>
                  </a:lnTo>
                  <a:lnTo>
                    <a:pt x="373" y="555"/>
                  </a:lnTo>
                  <a:lnTo>
                    <a:pt x="375" y="552"/>
                  </a:lnTo>
                  <a:lnTo>
                    <a:pt x="376" y="551"/>
                  </a:lnTo>
                  <a:lnTo>
                    <a:pt x="379" y="553"/>
                  </a:lnTo>
                  <a:lnTo>
                    <a:pt x="382" y="558"/>
                  </a:lnTo>
                  <a:lnTo>
                    <a:pt x="384" y="567"/>
                  </a:lnTo>
                  <a:lnTo>
                    <a:pt x="387" y="576"/>
                  </a:lnTo>
                  <a:lnTo>
                    <a:pt x="388" y="586"/>
                  </a:lnTo>
                  <a:lnTo>
                    <a:pt x="387" y="596"/>
                  </a:lnTo>
                  <a:lnTo>
                    <a:pt x="385" y="605"/>
                  </a:lnTo>
                  <a:lnTo>
                    <a:pt x="384" y="608"/>
                  </a:lnTo>
                  <a:lnTo>
                    <a:pt x="381" y="612"/>
                  </a:lnTo>
                  <a:lnTo>
                    <a:pt x="375" y="620"/>
                  </a:lnTo>
                  <a:lnTo>
                    <a:pt x="370" y="630"/>
                  </a:lnTo>
                  <a:lnTo>
                    <a:pt x="368" y="643"/>
                  </a:lnTo>
                  <a:lnTo>
                    <a:pt x="368" y="655"/>
                  </a:lnTo>
                  <a:lnTo>
                    <a:pt x="370" y="667"/>
                  </a:lnTo>
                  <a:lnTo>
                    <a:pt x="375" y="677"/>
                  </a:lnTo>
                  <a:lnTo>
                    <a:pt x="378" y="680"/>
                  </a:lnTo>
                  <a:lnTo>
                    <a:pt x="381" y="685"/>
                  </a:lnTo>
                  <a:lnTo>
                    <a:pt x="385" y="688"/>
                  </a:lnTo>
                  <a:lnTo>
                    <a:pt x="391" y="689"/>
                  </a:lnTo>
                  <a:lnTo>
                    <a:pt x="394" y="689"/>
                  </a:lnTo>
                  <a:lnTo>
                    <a:pt x="400" y="688"/>
                  </a:lnTo>
                  <a:lnTo>
                    <a:pt x="406" y="685"/>
                  </a:lnTo>
                  <a:lnTo>
                    <a:pt x="412" y="680"/>
                  </a:lnTo>
                  <a:lnTo>
                    <a:pt x="419" y="675"/>
                  </a:lnTo>
                  <a:lnTo>
                    <a:pt x="431" y="658"/>
                  </a:lnTo>
                  <a:lnTo>
                    <a:pt x="444" y="639"/>
                  </a:lnTo>
                  <a:lnTo>
                    <a:pt x="455" y="620"/>
                  </a:lnTo>
                  <a:lnTo>
                    <a:pt x="462" y="602"/>
                  </a:lnTo>
                  <a:lnTo>
                    <a:pt x="467" y="586"/>
                  </a:lnTo>
                  <a:lnTo>
                    <a:pt x="467" y="580"/>
                  </a:lnTo>
                  <a:lnTo>
                    <a:pt x="467" y="576"/>
                  </a:lnTo>
                  <a:lnTo>
                    <a:pt x="464" y="573"/>
                  </a:lnTo>
                  <a:lnTo>
                    <a:pt x="462" y="571"/>
                  </a:lnTo>
                  <a:lnTo>
                    <a:pt x="458" y="570"/>
                  </a:lnTo>
                  <a:lnTo>
                    <a:pt x="453" y="571"/>
                  </a:lnTo>
                  <a:lnTo>
                    <a:pt x="449" y="573"/>
                  </a:lnTo>
                  <a:lnTo>
                    <a:pt x="441" y="574"/>
                  </a:lnTo>
                  <a:lnTo>
                    <a:pt x="438" y="574"/>
                  </a:lnTo>
                  <a:lnTo>
                    <a:pt x="438" y="573"/>
                  </a:lnTo>
                  <a:lnTo>
                    <a:pt x="438" y="568"/>
                  </a:lnTo>
                  <a:lnTo>
                    <a:pt x="438" y="564"/>
                  </a:lnTo>
                  <a:lnTo>
                    <a:pt x="438" y="559"/>
                  </a:lnTo>
                  <a:lnTo>
                    <a:pt x="437" y="553"/>
                  </a:lnTo>
                  <a:lnTo>
                    <a:pt x="434" y="548"/>
                  </a:lnTo>
                  <a:lnTo>
                    <a:pt x="430" y="540"/>
                  </a:lnTo>
                  <a:lnTo>
                    <a:pt x="418" y="527"/>
                  </a:lnTo>
                  <a:lnTo>
                    <a:pt x="403" y="514"/>
                  </a:lnTo>
                  <a:lnTo>
                    <a:pt x="385" y="500"/>
                  </a:lnTo>
                  <a:lnTo>
                    <a:pt x="368" y="490"/>
                  </a:lnTo>
                  <a:lnTo>
                    <a:pt x="351" y="483"/>
                  </a:lnTo>
                  <a:lnTo>
                    <a:pt x="344" y="481"/>
                  </a:lnTo>
                  <a:close/>
                  <a:moveTo>
                    <a:pt x="142" y="533"/>
                  </a:moveTo>
                  <a:lnTo>
                    <a:pt x="139" y="534"/>
                  </a:lnTo>
                  <a:lnTo>
                    <a:pt x="137" y="536"/>
                  </a:lnTo>
                  <a:lnTo>
                    <a:pt x="131" y="542"/>
                  </a:lnTo>
                  <a:lnTo>
                    <a:pt x="121" y="562"/>
                  </a:lnTo>
                  <a:lnTo>
                    <a:pt x="108" y="590"/>
                  </a:lnTo>
                  <a:lnTo>
                    <a:pt x="99" y="604"/>
                  </a:lnTo>
                  <a:lnTo>
                    <a:pt x="90" y="615"/>
                  </a:lnTo>
                  <a:lnTo>
                    <a:pt x="78" y="632"/>
                  </a:lnTo>
                  <a:lnTo>
                    <a:pt x="63" y="648"/>
                  </a:lnTo>
                  <a:lnTo>
                    <a:pt x="31" y="682"/>
                  </a:lnTo>
                  <a:lnTo>
                    <a:pt x="18" y="698"/>
                  </a:lnTo>
                  <a:lnTo>
                    <a:pt x="7" y="713"/>
                  </a:lnTo>
                  <a:lnTo>
                    <a:pt x="1" y="725"/>
                  </a:lnTo>
                  <a:lnTo>
                    <a:pt x="0" y="729"/>
                  </a:lnTo>
                  <a:lnTo>
                    <a:pt x="1" y="732"/>
                  </a:lnTo>
                  <a:lnTo>
                    <a:pt x="3" y="735"/>
                  </a:lnTo>
                  <a:lnTo>
                    <a:pt x="6" y="735"/>
                  </a:lnTo>
                  <a:lnTo>
                    <a:pt x="10" y="735"/>
                  </a:lnTo>
                  <a:lnTo>
                    <a:pt x="16" y="732"/>
                  </a:lnTo>
                  <a:lnTo>
                    <a:pt x="29" y="720"/>
                  </a:lnTo>
                  <a:lnTo>
                    <a:pt x="44" y="704"/>
                  </a:lnTo>
                  <a:lnTo>
                    <a:pt x="62" y="683"/>
                  </a:lnTo>
                  <a:lnTo>
                    <a:pt x="97" y="643"/>
                  </a:lnTo>
                  <a:lnTo>
                    <a:pt x="114" y="626"/>
                  </a:lnTo>
                  <a:lnTo>
                    <a:pt x="128" y="614"/>
                  </a:lnTo>
                  <a:lnTo>
                    <a:pt x="140" y="604"/>
                  </a:lnTo>
                  <a:lnTo>
                    <a:pt x="149" y="595"/>
                  </a:lnTo>
                  <a:lnTo>
                    <a:pt x="153" y="584"/>
                  </a:lnTo>
                  <a:lnTo>
                    <a:pt x="156" y="576"/>
                  </a:lnTo>
                  <a:lnTo>
                    <a:pt x="156" y="567"/>
                  </a:lnTo>
                  <a:lnTo>
                    <a:pt x="155" y="558"/>
                  </a:lnTo>
                  <a:lnTo>
                    <a:pt x="152" y="548"/>
                  </a:lnTo>
                  <a:lnTo>
                    <a:pt x="148" y="539"/>
                  </a:lnTo>
                  <a:lnTo>
                    <a:pt x="145" y="534"/>
                  </a:lnTo>
                  <a:close/>
                  <a:moveTo>
                    <a:pt x="501" y="618"/>
                  </a:moveTo>
                  <a:lnTo>
                    <a:pt x="493" y="620"/>
                  </a:lnTo>
                  <a:lnTo>
                    <a:pt x="486" y="623"/>
                  </a:lnTo>
                  <a:lnTo>
                    <a:pt x="478" y="627"/>
                  </a:lnTo>
                  <a:lnTo>
                    <a:pt x="472" y="633"/>
                  </a:lnTo>
                  <a:lnTo>
                    <a:pt x="467" y="639"/>
                  </a:lnTo>
                  <a:lnTo>
                    <a:pt x="464" y="646"/>
                  </a:lnTo>
                  <a:lnTo>
                    <a:pt x="461" y="652"/>
                  </a:lnTo>
                  <a:lnTo>
                    <a:pt x="462" y="658"/>
                  </a:lnTo>
                  <a:lnTo>
                    <a:pt x="464" y="661"/>
                  </a:lnTo>
                  <a:lnTo>
                    <a:pt x="467" y="663"/>
                  </a:lnTo>
                  <a:lnTo>
                    <a:pt x="469" y="664"/>
                  </a:lnTo>
                  <a:lnTo>
                    <a:pt x="474" y="664"/>
                  </a:lnTo>
                  <a:lnTo>
                    <a:pt x="481" y="663"/>
                  </a:lnTo>
                  <a:lnTo>
                    <a:pt x="490" y="660"/>
                  </a:lnTo>
                  <a:lnTo>
                    <a:pt x="499" y="655"/>
                  </a:lnTo>
                  <a:lnTo>
                    <a:pt x="506" y="651"/>
                  </a:lnTo>
                  <a:lnTo>
                    <a:pt x="512" y="643"/>
                  </a:lnTo>
                  <a:lnTo>
                    <a:pt x="515" y="638"/>
                  </a:lnTo>
                  <a:lnTo>
                    <a:pt x="517" y="630"/>
                  </a:lnTo>
                  <a:lnTo>
                    <a:pt x="515" y="627"/>
                  </a:lnTo>
                  <a:lnTo>
                    <a:pt x="514" y="624"/>
                  </a:lnTo>
                  <a:lnTo>
                    <a:pt x="511" y="621"/>
                  </a:lnTo>
                  <a:lnTo>
                    <a:pt x="508" y="620"/>
                  </a:lnTo>
                  <a:close/>
                  <a:moveTo>
                    <a:pt x="604" y="632"/>
                  </a:moveTo>
                  <a:lnTo>
                    <a:pt x="598" y="632"/>
                  </a:lnTo>
                  <a:lnTo>
                    <a:pt x="592" y="633"/>
                  </a:lnTo>
                  <a:lnTo>
                    <a:pt x="588" y="636"/>
                  </a:lnTo>
                  <a:lnTo>
                    <a:pt x="583" y="639"/>
                  </a:lnTo>
                  <a:lnTo>
                    <a:pt x="580" y="643"/>
                  </a:lnTo>
                  <a:lnTo>
                    <a:pt x="580" y="648"/>
                  </a:lnTo>
                  <a:lnTo>
                    <a:pt x="580" y="654"/>
                  </a:lnTo>
                  <a:lnTo>
                    <a:pt x="583" y="660"/>
                  </a:lnTo>
                  <a:lnTo>
                    <a:pt x="586" y="666"/>
                  </a:lnTo>
                  <a:lnTo>
                    <a:pt x="586" y="669"/>
                  </a:lnTo>
                  <a:lnTo>
                    <a:pt x="586" y="672"/>
                  </a:lnTo>
                  <a:lnTo>
                    <a:pt x="585" y="675"/>
                  </a:lnTo>
                  <a:lnTo>
                    <a:pt x="580" y="677"/>
                  </a:lnTo>
                  <a:lnTo>
                    <a:pt x="571" y="679"/>
                  </a:lnTo>
                  <a:lnTo>
                    <a:pt x="562" y="680"/>
                  </a:lnTo>
                  <a:lnTo>
                    <a:pt x="554" y="682"/>
                  </a:lnTo>
                  <a:lnTo>
                    <a:pt x="549" y="685"/>
                  </a:lnTo>
                  <a:lnTo>
                    <a:pt x="546" y="688"/>
                  </a:lnTo>
                  <a:lnTo>
                    <a:pt x="545" y="692"/>
                  </a:lnTo>
                  <a:lnTo>
                    <a:pt x="543" y="697"/>
                  </a:lnTo>
                  <a:lnTo>
                    <a:pt x="542" y="703"/>
                  </a:lnTo>
                  <a:lnTo>
                    <a:pt x="540" y="707"/>
                  </a:lnTo>
                  <a:lnTo>
                    <a:pt x="537" y="710"/>
                  </a:lnTo>
                  <a:lnTo>
                    <a:pt x="534" y="711"/>
                  </a:lnTo>
                  <a:lnTo>
                    <a:pt x="527" y="714"/>
                  </a:lnTo>
                  <a:lnTo>
                    <a:pt x="520" y="716"/>
                  </a:lnTo>
                  <a:lnTo>
                    <a:pt x="512" y="716"/>
                  </a:lnTo>
                  <a:lnTo>
                    <a:pt x="506" y="717"/>
                  </a:lnTo>
                  <a:lnTo>
                    <a:pt x="503" y="719"/>
                  </a:lnTo>
                  <a:lnTo>
                    <a:pt x="502" y="722"/>
                  </a:lnTo>
                  <a:lnTo>
                    <a:pt x="502" y="725"/>
                  </a:lnTo>
                  <a:lnTo>
                    <a:pt x="502" y="729"/>
                  </a:lnTo>
                  <a:lnTo>
                    <a:pt x="501" y="733"/>
                  </a:lnTo>
                  <a:lnTo>
                    <a:pt x="499" y="737"/>
                  </a:lnTo>
                  <a:lnTo>
                    <a:pt x="496" y="738"/>
                  </a:lnTo>
                  <a:lnTo>
                    <a:pt x="492" y="740"/>
                  </a:lnTo>
                  <a:lnTo>
                    <a:pt x="487" y="738"/>
                  </a:lnTo>
                  <a:lnTo>
                    <a:pt x="480" y="737"/>
                  </a:lnTo>
                  <a:lnTo>
                    <a:pt x="467" y="731"/>
                  </a:lnTo>
                  <a:lnTo>
                    <a:pt x="452" y="722"/>
                  </a:lnTo>
                  <a:lnTo>
                    <a:pt x="438" y="714"/>
                  </a:lnTo>
                  <a:lnTo>
                    <a:pt x="435" y="711"/>
                  </a:lnTo>
                  <a:lnTo>
                    <a:pt x="431" y="711"/>
                  </a:lnTo>
                  <a:lnTo>
                    <a:pt x="424" y="713"/>
                  </a:lnTo>
                  <a:lnTo>
                    <a:pt x="415" y="719"/>
                  </a:lnTo>
                  <a:lnTo>
                    <a:pt x="406" y="726"/>
                  </a:lnTo>
                  <a:lnTo>
                    <a:pt x="397" y="733"/>
                  </a:lnTo>
                  <a:lnTo>
                    <a:pt x="378" y="751"/>
                  </a:lnTo>
                  <a:lnTo>
                    <a:pt x="368" y="757"/>
                  </a:lnTo>
                  <a:lnTo>
                    <a:pt x="357" y="762"/>
                  </a:lnTo>
                  <a:lnTo>
                    <a:pt x="351" y="765"/>
                  </a:lnTo>
                  <a:lnTo>
                    <a:pt x="347" y="767"/>
                  </a:lnTo>
                  <a:lnTo>
                    <a:pt x="342" y="772"/>
                  </a:lnTo>
                  <a:lnTo>
                    <a:pt x="338" y="776"/>
                  </a:lnTo>
                  <a:lnTo>
                    <a:pt x="331" y="788"/>
                  </a:lnTo>
                  <a:lnTo>
                    <a:pt x="325" y="801"/>
                  </a:lnTo>
                  <a:lnTo>
                    <a:pt x="322" y="813"/>
                  </a:lnTo>
                  <a:lnTo>
                    <a:pt x="322" y="825"/>
                  </a:lnTo>
                  <a:lnTo>
                    <a:pt x="322" y="830"/>
                  </a:lnTo>
                  <a:lnTo>
                    <a:pt x="323" y="832"/>
                  </a:lnTo>
                  <a:lnTo>
                    <a:pt x="326" y="834"/>
                  </a:lnTo>
                  <a:lnTo>
                    <a:pt x="329" y="835"/>
                  </a:lnTo>
                  <a:lnTo>
                    <a:pt x="331" y="835"/>
                  </a:lnTo>
                  <a:lnTo>
                    <a:pt x="339" y="832"/>
                  </a:lnTo>
                  <a:lnTo>
                    <a:pt x="347" y="828"/>
                  </a:lnTo>
                  <a:lnTo>
                    <a:pt x="354" y="824"/>
                  </a:lnTo>
                  <a:lnTo>
                    <a:pt x="360" y="818"/>
                  </a:lnTo>
                  <a:lnTo>
                    <a:pt x="368" y="812"/>
                  </a:lnTo>
                  <a:lnTo>
                    <a:pt x="375" y="806"/>
                  </a:lnTo>
                  <a:lnTo>
                    <a:pt x="382" y="803"/>
                  </a:lnTo>
                  <a:lnTo>
                    <a:pt x="391" y="801"/>
                  </a:lnTo>
                  <a:lnTo>
                    <a:pt x="393" y="801"/>
                  </a:lnTo>
                  <a:lnTo>
                    <a:pt x="396" y="801"/>
                  </a:lnTo>
                  <a:lnTo>
                    <a:pt x="402" y="801"/>
                  </a:lnTo>
                  <a:lnTo>
                    <a:pt x="407" y="799"/>
                  </a:lnTo>
                  <a:lnTo>
                    <a:pt x="413" y="791"/>
                  </a:lnTo>
                  <a:lnTo>
                    <a:pt x="418" y="788"/>
                  </a:lnTo>
                  <a:lnTo>
                    <a:pt x="422" y="785"/>
                  </a:lnTo>
                  <a:lnTo>
                    <a:pt x="428" y="782"/>
                  </a:lnTo>
                  <a:lnTo>
                    <a:pt x="435" y="782"/>
                  </a:lnTo>
                  <a:lnTo>
                    <a:pt x="444" y="782"/>
                  </a:lnTo>
                  <a:lnTo>
                    <a:pt x="452" y="785"/>
                  </a:lnTo>
                  <a:lnTo>
                    <a:pt x="456" y="790"/>
                  </a:lnTo>
                  <a:lnTo>
                    <a:pt x="459" y="796"/>
                  </a:lnTo>
                  <a:lnTo>
                    <a:pt x="462" y="803"/>
                  </a:lnTo>
                  <a:lnTo>
                    <a:pt x="467" y="822"/>
                  </a:lnTo>
                  <a:lnTo>
                    <a:pt x="469" y="843"/>
                  </a:lnTo>
                  <a:lnTo>
                    <a:pt x="474" y="864"/>
                  </a:lnTo>
                  <a:lnTo>
                    <a:pt x="475" y="874"/>
                  </a:lnTo>
                  <a:lnTo>
                    <a:pt x="480" y="883"/>
                  </a:lnTo>
                  <a:lnTo>
                    <a:pt x="483" y="890"/>
                  </a:lnTo>
                  <a:lnTo>
                    <a:pt x="489" y="896"/>
                  </a:lnTo>
                  <a:lnTo>
                    <a:pt x="494" y="900"/>
                  </a:lnTo>
                  <a:lnTo>
                    <a:pt x="503" y="903"/>
                  </a:lnTo>
                  <a:lnTo>
                    <a:pt x="520" y="908"/>
                  </a:lnTo>
                  <a:lnTo>
                    <a:pt x="531" y="914"/>
                  </a:lnTo>
                  <a:lnTo>
                    <a:pt x="542" y="920"/>
                  </a:lnTo>
                  <a:lnTo>
                    <a:pt x="549" y="926"/>
                  </a:lnTo>
                  <a:lnTo>
                    <a:pt x="562" y="936"/>
                  </a:lnTo>
                  <a:lnTo>
                    <a:pt x="568" y="940"/>
                  </a:lnTo>
                  <a:lnTo>
                    <a:pt x="576" y="942"/>
                  </a:lnTo>
                  <a:lnTo>
                    <a:pt x="580" y="940"/>
                  </a:lnTo>
                  <a:lnTo>
                    <a:pt x="583" y="939"/>
                  </a:lnTo>
                  <a:lnTo>
                    <a:pt x="585" y="934"/>
                  </a:lnTo>
                  <a:lnTo>
                    <a:pt x="586" y="930"/>
                  </a:lnTo>
                  <a:lnTo>
                    <a:pt x="585" y="918"/>
                  </a:lnTo>
                  <a:lnTo>
                    <a:pt x="583" y="905"/>
                  </a:lnTo>
                  <a:lnTo>
                    <a:pt x="577" y="875"/>
                  </a:lnTo>
                  <a:lnTo>
                    <a:pt x="574" y="862"/>
                  </a:lnTo>
                  <a:lnTo>
                    <a:pt x="574" y="852"/>
                  </a:lnTo>
                  <a:lnTo>
                    <a:pt x="576" y="847"/>
                  </a:lnTo>
                  <a:lnTo>
                    <a:pt x="577" y="844"/>
                  </a:lnTo>
                  <a:lnTo>
                    <a:pt x="580" y="843"/>
                  </a:lnTo>
                  <a:lnTo>
                    <a:pt x="583" y="841"/>
                  </a:lnTo>
                  <a:lnTo>
                    <a:pt x="592" y="840"/>
                  </a:lnTo>
                  <a:lnTo>
                    <a:pt x="604" y="838"/>
                  </a:lnTo>
                  <a:lnTo>
                    <a:pt x="616" y="837"/>
                  </a:lnTo>
                  <a:lnTo>
                    <a:pt x="627" y="834"/>
                  </a:lnTo>
                  <a:lnTo>
                    <a:pt x="639" y="830"/>
                  </a:lnTo>
                  <a:lnTo>
                    <a:pt x="645" y="825"/>
                  </a:lnTo>
                  <a:lnTo>
                    <a:pt x="650" y="821"/>
                  </a:lnTo>
                  <a:lnTo>
                    <a:pt x="654" y="815"/>
                  </a:lnTo>
                  <a:lnTo>
                    <a:pt x="656" y="807"/>
                  </a:lnTo>
                  <a:lnTo>
                    <a:pt x="657" y="799"/>
                  </a:lnTo>
                  <a:lnTo>
                    <a:pt x="657" y="791"/>
                  </a:lnTo>
                  <a:lnTo>
                    <a:pt x="656" y="770"/>
                  </a:lnTo>
                  <a:lnTo>
                    <a:pt x="651" y="750"/>
                  </a:lnTo>
                  <a:lnTo>
                    <a:pt x="639" y="706"/>
                  </a:lnTo>
                  <a:lnTo>
                    <a:pt x="635" y="683"/>
                  </a:lnTo>
                  <a:lnTo>
                    <a:pt x="633" y="664"/>
                  </a:lnTo>
                  <a:lnTo>
                    <a:pt x="632" y="655"/>
                  </a:lnTo>
                  <a:lnTo>
                    <a:pt x="630" y="649"/>
                  </a:lnTo>
                  <a:lnTo>
                    <a:pt x="627" y="643"/>
                  </a:lnTo>
                  <a:lnTo>
                    <a:pt x="623" y="639"/>
                  </a:lnTo>
                  <a:lnTo>
                    <a:pt x="619" y="636"/>
                  </a:lnTo>
                  <a:lnTo>
                    <a:pt x="614" y="633"/>
                  </a:lnTo>
                  <a:lnTo>
                    <a:pt x="608" y="63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59" name="Freeform: Shape 342">
              <a:extLst>
                <a:ext uri="{FF2B5EF4-FFF2-40B4-BE49-F238E27FC236}">
                  <a16:creationId xmlns:a16="http://schemas.microsoft.com/office/drawing/2014/main" id="{E5727DD2-D216-624E-BC4B-40A71EEEB0EB}"/>
                </a:ext>
              </a:extLst>
            </p:cNvPr>
            <p:cNvSpPr/>
            <p:nvPr/>
          </p:nvSpPr>
          <p:spPr>
            <a:xfrm>
              <a:off x="7426800" y="2727000"/>
              <a:ext cx="147240" cy="221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10" h="615">
                  <a:moveTo>
                    <a:pt x="69" y="0"/>
                  </a:moveTo>
                  <a:lnTo>
                    <a:pt x="69" y="0"/>
                  </a:lnTo>
                  <a:lnTo>
                    <a:pt x="59" y="1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45" y="10"/>
                  </a:lnTo>
                  <a:lnTo>
                    <a:pt x="41" y="16"/>
                  </a:lnTo>
                  <a:lnTo>
                    <a:pt x="39" y="26"/>
                  </a:lnTo>
                  <a:lnTo>
                    <a:pt x="38" y="37"/>
                  </a:lnTo>
                  <a:lnTo>
                    <a:pt x="36" y="62"/>
                  </a:lnTo>
                  <a:lnTo>
                    <a:pt x="36" y="90"/>
                  </a:lnTo>
                  <a:lnTo>
                    <a:pt x="38" y="141"/>
                  </a:lnTo>
                  <a:lnTo>
                    <a:pt x="38" y="161"/>
                  </a:lnTo>
                  <a:lnTo>
                    <a:pt x="36" y="166"/>
                  </a:lnTo>
                  <a:lnTo>
                    <a:pt x="35" y="169"/>
                  </a:lnTo>
                  <a:lnTo>
                    <a:pt x="35" y="169"/>
                  </a:lnTo>
                  <a:lnTo>
                    <a:pt x="32" y="171"/>
                  </a:lnTo>
                  <a:lnTo>
                    <a:pt x="29" y="173"/>
                  </a:lnTo>
                  <a:lnTo>
                    <a:pt x="29" y="173"/>
                  </a:lnTo>
                  <a:lnTo>
                    <a:pt x="26" y="171"/>
                  </a:lnTo>
                  <a:lnTo>
                    <a:pt x="22" y="169"/>
                  </a:lnTo>
                  <a:lnTo>
                    <a:pt x="16" y="165"/>
                  </a:lnTo>
                  <a:lnTo>
                    <a:pt x="16" y="165"/>
                  </a:lnTo>
                  <a:lnTo>
                    <a:pt x="10" y="161"/>
                  </a:lnTo>
                  <a:lnTo>
                    <a:pt x="5" y="158"/>
                  </a:lnTo>
                  <a:lnTo>
                    <a:pt x="5" y="158"/>
                  </a:lnTo>
                  <a:lnTo>
                    <a:pt x="2" y="159"/>
                  </a:lnTo>
                  <a:lnTo>
                    <a:pt x="1" y="162"/>
                  </a:lnTo>
                  <a:lnTo>
                    <a:pt x="1" y="162"/>
                  </a:lnTo>
                  <a:lnTo>
                    <a:pt x="0" y="171"/>
                  </a:lnTo>
                  <a:lnTo>
                    <a:pt x="0" y="184"/>
                  </a:lnTo>
                  <a:lnTo>
                    <a:pt x="0" y="200"/>
                  </a:lnTo>
                  <a:lnTo>
                    <a:pt x="2" y="217"/>
                  </a:lnTo>
                  <a:lnTo>
                    <a:pt x="5" y="231"/>
                  </a:lnTo>
                  <a:lnTo>
                    <a:pt x="10" y="245"/>
                  </a:lnTo>
                  <a:lnTo>
                    <a:pt x="14" y="254"/>
                  </a:lnTo>
                  <a:lnTo>
                    <a:pt x="17" y="257"/>
                  </a:lnTo>
                  <a:lnTo>
                    <a:pt x="20" y="258"/>
                  </a:lnTo>
                  <a:lnTo>
                    <a:pt x="20" y="258"/>
                  </a:lnTo>
                  <a:lnTo>
                    <a:pt x="26" y="258"/>
                  </a:lnTo>
                  <a:lnTo>
                    <a:pt x="32" y="261"/>
                  </a:lnTo>
                  <a:lnTo>
                    <a:pt x="36" y="265"/>
                  </a:lnTo>
                  <a:lnTo>
                    <a:pt x="39" y="271"/>
                  </a:lnTo>
                  <a:lnTo>
                    <a:pt x="42" y="280"/>
                  </a:lnTo>
                  <a:lnTo>
                    <a:pt x="42" y="289"/>
                  </a:lnTo>
                  <a:lnTo>
                    <a:pt x="42" y="299"/>
                  </a:lnTo>
                  <a:lnTo>
                    <a:pt x="39" y="311"/>
                  </a:lnTo>
                  <a:lnTo>
                    <a:pt x="39" y="311"/>
                  </a:lnTo>
                  <a:lnTo>
                    <a:pt x="38" y="319"/>
                  </a:lnTo>
                  <a:lnTo>
                    <a:pt x="38" y="326"/>
                  </a:lnTo>
                  <a:lnTo>
                    <a:pt x="39" y="330"/>
                  </a:lnTo>
                  <a:lnTo>
                    <a:pt x="44" y="335"/>
                  </a:lnTo>
                  <a:lnTo>
                    <a:pt x="48" y="338"/>
                  </a:lnTo>
                  <a:lnTo>
                    <a:pt x="54" y="341"/>
                  </a:lnTo>
                  <a:lnTo>
                    <a:pt x="62" y="342"/>
                  </a:lnTo>
                  <a:lnTo>
                    <a:pt x="69" y="342"/>
                  </a:lnTo>
                  <a:lnTo>
                    <a:pt x="69" y="342"/>
                  </a:lnTo>
                  <a:lnTo>
                    <a:pt x="79" y="342"/>
                  </a:lnTo>
                  <a:lnTo>
                    <a:pt x="88" y="341"/>
                  </a:lnTo>
                  <a:lnTo>
                    <a:pt x="110" y="335"/>
                  </a:lnTo>
                  <a:lnTo>
                    <a:pt x="110" y="335"/>
                  </a:lnTo>
                  <a:lnTo>
                    <a:pt x="118" y="332"/>
                  </a:lnTo>
                  <a:lnTo>
                    <a:pt x="124" y="332"/>
                  </a:lnTo>
                  <a:lnTo>
                    <a:pt x="124" y="332"/>
                  </a:lnTo>
                  <a:lnTo>
                    <a:pt x="131" y="332"/>
                  </a:lnTo>
                  <a:lnTo>
                    <a:pt x="135" y="335"/>
                  </a:lnTo>
                  <a:lnTo>
                    <a:pt x="140" y="339"/>
                  </a:lnTo>
                  <a:lnTo>
                    <a:pt x="143" y="344"/>
                  </a:lnTo>
                  <a:lnTo>
                    <a:pt x="143" y="344"/>
                  </a:lnTo>
                  <a:lnTo>
                    <a:pt x="147" y="348"/>
                  </a:lnTo>
                  <a:lnTo>
                    <a:pt x="152" y="353"/>
                  </a:lnTo>
                  <a:lnTo>
                    <a:pt x="159" y="355"/>
                  </a:lnTo>
                  <a:lnTo>
                    <a:pt x="166" y="355"/>
                  </a:lnTo>
                  <a:lnTo>
                    <a:pt x="166" y="355"/>
                  </a:lnTo>
                  <a:lnTo>
                    <a:pt x="174" y="355"/>
                  </a:lnTo>
                  <a:lnTo>
                    <a:pt x="174" y="355"/>
                  </a:lnTo>
                  <a:lnTo>
                    <a:pt x="181" y="355"/>
                  </a:lnTo>
                  <a:lnTo>
                    <a:pt x="181" y="355"/>
                  </a:lnTo>
                  <a:lnTo>
                    <a:pt x="189" y="355"/>
                  </a:lnTo>
                  <a:lnTo>
                    <a:pt x="196" y="357"/>
                  </a:lnTo>
                  <a:lnTo>
                    <a:pt x="211" y="363"/>
                  </a:lnTo>
                  <a:lnTo>
                    <a:pt x="225" y="370"/>
                  </a:lnTo>
                  <a:lnTo>
                    <a:pt x="239" y="379"/>
                  </a:lnTo>
                  <a:lnTo>
                    <a:pt x="249" y="389"/>
                  </a:lnTo>
                  <a:lnTo>
                    <a:pt x="256" y="400"/>
                  </a:lnTo>
                  <a:lnTo>
                    <a:pt x="261" y="410"/>
                  </a:lnTo>
                  <a:lnTo>
                    <a:pt x="261" y="415"/>
                  </a:lnTo>
                  <a:lnTo>
                    <a:pt x="259" y="418"/>
                  </a:lnTo>
                  <a:lnTo>
                    <a:pt x="259" y="418"/>
                  </a:lnTo>
                  <a:lnTo>
                    <a:pt x="258" y="425"/>
                  </a:lnTo>
                  <a:lnTo>
                    <a:pt x="256" y="435"/>
                  </a:lnTo>
                  <a:lnTo>
                    <a:pt x="258" y="446"/>
                  </a:lnTo>
                  <a:lnTo>
                    <a:pt x="259" y="457"/>
                  </a:lnTo>
                  <a:lnTo>
                    <a:pt x="261" y="466"/>
                  </a:lnTo>
                  <a:lnTo>
                    <a:pt x="265" y="475"/>
                  </a:lnTo>
                  <a:lnTo>
                    <a:pt x="270" y="481"/>
                  </a:lnTo>
                  <a:lnTo>
                    <a:pt x="271" y="483"/>
                  </a:lnTo>
                  <a:lnTo>
                    <a:pt x="274" y="484"/>
                  </a:lnTo>
                  <a:lnTo>
                    <a:pt x="274" y="484"/>
                  </a:lnTo>
                  <a:lnTo>
                    <a:pt x="277" y="483"/>
                  </a:lnTo>
                  <a:lnTo>
                    <a:pt x="280" y="481"/>
                  </a:lnTo>
                  <a:lnTo>
                    <a:pt x="280" y="481"/>
                  </a:lnTo>
                  <a:lnTo>
                    <a:pt x="288" y="475"/>
                  </a:lnTo>
                  <a:lnTo>
                    <a:pt x="296" y="475"/>
                  </a:lnTo>
                  <a:lnTo>
                    <a:pt x="296" y="475"/>
                  </a:lnTo>
                  <a:lnTo>
                    <a:pt x="301" y="475"/>
                  </a:lnTo>
                  <a:lnTo>
                    <a:pt x="307" y="478"/>
                  </a:lnTo>
                  <a:lnTo>
                    <a:pt x="311" y="481"/>
                  </a:lnTo>
                  <a:lnTo>
                    <a:pt x="314" y="486"/>
                  </a:lnTo>
                  <a:lnTo>
                    <a:pt x="315" y="491"/>
                  </a:lnTo>
                  <a:lnTo>
                    <a:pt x="315" y="497"/>
                  </a:lnTo>
                  <a:lnTo>
                    <a:pt x="314" y="505"/>
                  </a:lnTo>
                  <a:lnTo>
                    <a:pt x="310" y="512"/>
                  </a:lnTo>
                  <a:lnTo>
                    <a:pt x="310" y="512"/>
                  </a:lnTo>
                  <a:lnTo>
                    <a:pt x="307" y="517"/>
                  </a:lnTo>
                  <a:lnTo>
                    <a:pt x="305" y="522"/>
                  </a:lnTo>
                  <a:lnTo>
                    <a:pt x="305" y="527"/>
                  </a:lnTo>
                  <a:lnTo>
                    <a:pt x="307" y="533"/>
                  </a:lnTo>
                  <a:lnTo>
                    <a:pt x="311" y="543"/>
                  </a:lnTo>
                  <a:lnTo>
                    <a:pt x="318" y="553"/>
                  </a:lnTo>
                  <a:lnTo>
                    <a:pt x="335" y="576"/>
                  </a:lnTo>
                  <a:lnTo>
                    <a:pt x="341" y="587"/>
                  </a:lnTo>
                  <a:lnTo>
                    <a:pt x="345" y="599"/>
                  </a:lnTo>
                  <a:lnTo>
                    <a:pt x="345" y="599"/>
                  </a:lnTo>
                  <a:lnTo>
                    <a:pt x="346" y="607"/>
                  </a:lnTo>
                  <a:lnTo>
                    <a:pt x="349" y="611"/>
                  </a:lnTo>
                  <a:lnTo>
                    <a:pt x="352" y="614"/>
                  </a:lnTo>
                  <a:lnTo>
                    <a:pt x="355" y="615"/>
                  </a:lnTo>
                  <a:lnTo>
                    <a:pt x="355" y="615"/>
                  </a:lnTo>
                  <a:lnTo>
                    <a:pt x="358" y="614"/>
                  </a:lnTo>
                  <a:lnTo>
                    <a:pt x="361" y="612"/>
                  </a:lnTo>
                  <a:lnTo>
                    <a:pt x="366" y="604"/>
                  </a:lnTo>
                  <a:lnTo>
                    <a:pt x="369" y="593"/>
                  </a:lnTo>
                  <a:lnTo>
                    <a:pt x="369" y="587"/>
                  </a:lnTo>
                  <a:lnTo>
                    <a:pt x="369" y="580"/>
                  </a:lnTo>
                  <a:lnTo>
                    <a:pt x="369" y="580"/>
                  </a:lnTo>
                  <a:lnTo>
                    <a:pt x="367" y="573"/>
                  </a:lnTo>
                  <a:lnTo>
                    <a:pt x="367" y="567"/>
                  </a:lnTo>
                  <a:lnTo>
                    <a:pt x="369" y="561"/>
                  </a:lnTo>
                  <a:lnTo>
                    <a:pt x="372" y="558"/>
                  </a:lnTo>
                  <a:lnTo>
                    <a:pt x="382" y="549"/>
                  </a:lnTo>
                  <a:lnTo>
                    <a:pt x="400" y="539"/>
                  </a:lnTo>
                  <a:lnTo>
                    <a:pt x="400" y="539"/>
                  </a:lnTo>
                  <a:lnTo>
                    <a:pt x="404" y="536"/>
                  </a:lnTo>
                  <a:lnTo>
                    <a:pt x="407" y="531"/>
                  </a:lnTo>
                  <a:lnTo>
                    <a:pt x="409" y="527"/>
                  </a:lnTo>
                  <a:lnTo>
                    <a:pt x="410" y="522"/>
                  </a:lnTo>
                  <a:lnTo>
                    <a:pt x="410" y="514"/>
                  </a:lnTo>
                  <a:lnTo>
                    <a:pt x="407" y="502"/>
                  </a:lnTo>
                  <a:lnTo>
                    <a:pt x="401" y="491"/>
                  </a:lnTo>
                  <a:lnTo>
                    <a:pt x="394" y="480"/>
                  </a:lnTo>
                  <a:lnTo>
                    <a:pt x="380" y="453"/>
                  </a:lnTo>
                  <a:lnTo>
                    <a:pt x="380" y="453"/>
                  </a:lnTo>
                  <a:lnTo>
                    <a:pt x="378" y="447"/>
                  </a:lnTo>
                  <a:lnTo>
                    <a:pt x="373" y="443"/>
                  </a:lnTo>
                  <a:lnTo>
                    <a:pt x="367" y="438"/>
                  </a:lnTo>
                  <a:lnTo>
                    <a:pt x="361" y="434"/>
                  </a:lnTo>
                  <a:lnTo>
                    <a:pt x="348" y="429"/>
                  </a:lnTo>
                  <a:lnTo>
                    <a:pt x="335" y="425"/>
                  </a:lnTo>
                  <a:lnTo>
                    <a:pt x="322" y="420"/>
                  </a:lnTo>
                  <a:lnTo>
                    <a:pt x="311" y="415"/>
                  </a:lnTo>
                  <a:lnTo>
                    <a:pt x="307" y="412"/>
                  </a:lnTo>
                  <a:lnTo>
                    <a:pt x="304" y="407"/>
                  </a:lnTo>
                  <a:lnTo>
                    <a:pt x="302" y="403"/>
                  </a:lnTo>
                  <a:lnTo>
                    <a:pt x="301" y="397"/>
                  </a:lnTo>
                  <a:lnTo>
                    <a:pt x="301" y="397"/>
                  </a:lnTo>
                  <a:lnTo>
                    <a:pt x="301" y="391"/>
                  </a:lnTo>
                  <a:lnTo>
                    <a:pt x="299" y="385"/>
                  </a:lnTo>
                  <a:lnTo>
                    <a:pt x="295" y="376"/>
                  </a:lnTo>
                  <a:lnTo>
                    <a:pt x="288" y="367"/>
                  </a:lnTo>
                  <a:lnTo>
                    <a:pt x="279" y="360"/>
                  </a:lnTo>
                  <a:lnTo>
                    <a:pt x="262" y="348"/>
                  </a:lnTo>
                  <a:lnTo>
                    <a:pt x="256" y="341"/>
                  </a:lnTo>
                  <a:lnTo>
                    <a:pt x="255" y="338"/>
                  </a:lnTo>
                  <a:lnTo>
                    <a:pt x="254" y="335"/>
                  </a:lnTo>
                  <a:lnTo>
                    <a:pt x="254" y="335"/>
                  </a:lnTo>
                  <a:lnTo>
                    <a:pt x="252" y="329"/>
                  </a:lnTo>
                  <a:lnTo>
                    <a:pt x="248" y="325"/>
                  </a:lnTo>
                  <a:lnTo>
                    <a:pt x="242" y="320"/>
                  </a:lnTo>
                  <a:lnTo>
                    <a:pt x="234" y="317"/>
                  </a:lnTo>
                  <a:lnTo>
                    <a:pt x="225" y="313"/>
                  </a:lnTo>
                  <a:lnTo>
                    <a:pt x="215" y="311"/>
                  </a:lnTo>
                  <a:lnTo>
                    <a:pt x="205" y="310"/>
                  </a:lnTo>
                  <a:lnTo>
                    <a:pt x="193" y="308"/>
                  </a:lnTo>
                  <a:lnTo>
                    <a:pt x="193" y="308"/>
                  </a:lnTo>
                  <a:lnTo>
                    <a:pt x="184" y="310"/>
                  </a:lnTo>
                  <a:lnTo>
                    <a:pt x="174" y="311"/>
                  </a:lnTo>
                  <a:lnTo>
                    <a:pt x="165" y="314"/>
                  </a:lnTo>
                  <a:lnTo>
                    <a:pt x="156" y="317"/>
                  </a:lnTo>
                  <a:lnTo>
                    <a:pt x="156" y="317"/>
                  </a:lnTo>
                  <a:lnTo>
                    <a:pt x="149" y="322"/>
                  </a:lnTo>
                  <a:lnTo>
                    <a:pt x="144" y="322"/>
                  </a:lnTo>
                  <a:lnTo>
                    <a:pt x="144" y="322"/>
                  </a:lnTo>
                  <a:lnTo>
                    <a:pt x="141" y="322"/>
                  </a:lnTo>
                  <a:lnTo>
                    <a:pt x="138" y="320"/>
                  </a:lnTo>
                  <a:lnTo>
                    <a:pt x="135" y="314"/>
                  </a:lnTo>
                  <a:lnTo>
                    <a:pt x="134" y="307"/>
                  </a:lnTo>
                  <a:lnTo>
                    <a:pt x="134" y="297"/>
                  </a:lnTo>
                  <a:lnTo>
                    <a:pt x="133" y="285"/>
                  </a:lnTo>
                  <a:lnTo>
                    <a:pt x="131" y="274"/>
                  </a:lnTo>
                  <a:lnTo>
                    <a:pt x="126" y="263"/>
                  </a:lnTo>
                  <a:lnTo>
                    <a:pt x="124" y="258"/>
                  </a:lnTo>
                  <a:lnTo>
                    <a:pt x="121" y="254"/>
                  </a:lnTo>
                  <a:lnTo>
                    <a:pt x="121" y="254"/>
                  </a:lnTo>
                  <a:lnTo>
                    <a:pt x="116" y="248"/>
                  </a:lnTo>
                  <a:lnTo>
                    <a:pt x="113" y="242"/>
                  </a:lnTo>
                  <a:lnTo>
                    <a:pt x="113" y="237"/>
                  </a:lnTo>
                  <a:lnTo>
                    <a:pt x="113" y="231"/>
                  </a:lnTo>
                  <a:lnTo>
                    <a:pt x="115" y="224"/>
                  </a:lnTo>
                  <a:lnTo>
                    <a:pt x="116" y="218"/>
                  </a:lnTo>
                  <a:lnTo>
                    <a:pt x="124" y="205"/>
                  </a:lnTo>
                  <a:lnTo>
                    <a:pt x="134" y="192"/>
                  </a:lnTo>
                  <a:lnTo>
                    <a:pt x="144" y="178"/>
                  </a:lnTo>
                  <a:lnTo>
                    <a:pt x="168" y="153"/>
                  </a:lnTo>
                  <a:lnTo>
                    <a:pt x="168" y="153"/>
                  </a:lnTo>
                  <a:lnTo>
                    <a:pt x="172" y="146"/>
                  </a:lnTo>
                  <a:lnTo>
                    <a:pt x="177" y="140"/>
                  </a:lnTo>
                  <a:lnTo>
                    <a:pt x="178" y="133"/>
                  </a:lnTo>
                  <a:lnTo>
                    <a:pt x="180" y="125"/>
                  </a:lnTo>
                  <a:lnTo>
                    <a:pt x="178" y="109"/>
                  </a:lnTo>
                  <a:lnTo>
                    <a:pt x="175" y="93"/>
                  </a:lnTo>
                  <a:lnTo>
                    <a:pt x="166" y="62"/>
                  </a:lnTo>
                  <a:lnTo>
                    <a:pt x="163" y="48"/>
                  </a:lnTo>
                  <a:lnTo>
                    <a:pt x="163" y="38"/>
                  </a:lnTo>
                  <a:lnTo>
                    <a:pt x="163" y="38"/>
                  </a:lnTo>
                  <a:lnTo>
                    <a:pt x="165" y="26"/>
                  </a:lnTo>
                  <a:lnTo>
                    <a:pt x="165" y="17"/>
                  </a:lnTo>
                  <a:lnTo>
                    <a:pt x="163" y="11"/>
                  </a:lnTo>
                  <a:lnTo>
                    <a:pt x="162" y="10"/>
                  </a:lnTo>
                  <a:lnTo>
                    <a:pt x="160" y="10"/>
                  </a:lnTo>
                  <a:lnTo>
                    <a:pt x="160" y="10"/>
                  </a:lnTo>
                  <a:lnTo>
                    <a:pt x="156" y="11"/>
                  </a:lnTo>
                  <a:lnTo>
                    <a:pt x="152" y="13"/>
                  </a:lnTo>
                  <a:lnTo>
                    <a:pt x="152" y="13"/>
                  </a:lnTo>
                  <a:lnTo>
                    <a:pt x="149" y="14"/>
                  </a:lnTo>
                  <a:lnTo>
                    <a:pt x="144" y="14"/>
                  </a:lnTo>
                  <a:lnTo>
                    <a:pt x="144" y="14"/>
                  </a:lnTo>
                  <a:lnTo>
                    <a:pt x="138" y="14"/>
                  </a:lnTo>
                  <a:lnTo>
                    <a:pt x="129" y="13"/>
                  </a:lnTo>
                  <a:lnTo>
                    <a:pt x="110" y="7"/>
                  </a:lnTo>
                  <a:lnTo>
                    <a:pt x="110" y="7"/>
                  </a:lnTo>
                  <a:lnTo>
                    <a:pt x="90" y="3"/>
                  </a:lnTo>
                  <a:lnTo>
                    <a:pt x="79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60" name="Freeform: Shape 343">
              <a:extLst>
                <a:ext uri="{FF2B5EF4-FFF2-40B4-BE49-F238E27FC236}">
                  <a16:creationId xmlns:a16="http://schemas.microsoft.com/office/drawing/2014/main" id="{9F6326CB-9E19-3746-B211-2C61C09058A3}"/>
                </a:ext>
              </a:extLst>
            </p:cNvPr>
            <p:cNvSpPr/>
            <p:nvPr/>
          </p:nvSpPr>
          <p:spPr>
            <a:xfrm>
              <a:off x="7441560" y="2860200"/>
              <a:ext cx="27360" cy="29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7" h="82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6" y="27"/>
                  </a:lnTo>
                  <a:lnTo>
                    <a:pt x="10" y="40"/>
                  </a:lnTo>
                  <a:lnTo>
                    <a:pt x="15" y="52"/>
                  </a:lnTo>
                  <a:lnTo>
                    <a:pt x="22" y="64"/>
                  </a:lnTo>
                  <a:lnTo>
                    <a:pt x="31" y="73"/>
                  </a:lnTo>
                  <a:lnTo>
                    <a:pt x="35" y="77"/>
                  </a:lnTo>
                  <a:lnTo>
                    <a:pt x="41" y="79"/>
                  </a:lnTo>
                  <a:lnTo>
                    <a:pt x="47" y="82"/>
                  </a:lnTo>
                  <a:lnTo>
                    <a:pt x="53" y="82"/>
                  </a:lnTo>
                  <a:lnTo>
                    <a:pt x="53" y="82"/>
                  </a:lnTo>
                  <a:lnTo>
                    <a:pt x="60" y="82"/>
                  </a:lnTo>
                  <a:lnTo>
                    <a:pt x="66" y="79"/>
                  </a:lnTo>
                  <a:lnTo>
                    <a:pt x="66" y="79"/>
                  </a:lnTo>
                  <a:lnTo>
                    <a:pt x="72" y="76"/>
                  </a:lnTo>
                  <a:lnTo>
                    <a:pt x="77" y="73"/>
                  </a:lnTo>
                  <a:lnTo>
                    <a:pt x="77" y="67"/>
                  </a:lnTo>
                  <a:lnTo>
                    <a:pt x="77" y="61"/>
                  </a:lnTo>
                  <a:lnTo>
                    <a:pt x="74" y="55"/>
                  </a:lnTo>
                  <a:lnTo>
                    <a:pt x="69" y="49"/>
                  </a:lnTo>
                  <a:lnTo>
                    <a:pt x="56" y="36"/>
                  </a:lnTo>
                  <a:lnTo>
                    <a:pt x="41" y="22"/>
                  </a:lnTo>
                  <a:lnTo>
                    <a:pt x="25" y="11"/>
                  </a:lnTo>
                  <a:lnTo>
                    <a:pt x="12" y="3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61" name="Freeform: Shape 344">
              <a:extLst>
                <a:ext uri="{FF2B5EF4-FFF2-40B4-BE49-F238E27FC236}">
                  <a16:creationId xmlns:a16="http://schemas.microsoft.com/office/drawing/2014/main" id="{ADD22A76-59BE-B144-B4CF-C40020AE17E5}"/>
                </a:ext>
              </a:extLst>
            </p:cNvPr>
            <p:cNvSpPr/>
            <p:nvPr/>
          </p:nvSpPr>
          <p:spPr>
            <a:xfrm>
              <a:off x="7475040" y="2899800"/>
              <a:ext cx="55080" cy="74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4" h="209">
                  <a:moveTo>
                    <a:pt x="23" y="0"/>
                  </a:moveTo>
                  <a:lnTo>
                    <a:pt x="23" y="0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5" y="3"/>
                  </a:lnTo>
                  <a:lnTo>
                    <a:pt x="10" y="7"/>
                  </a:lnTo>
                  <a:lnTo>
                    <a:pt x="6" y="11"/>
                  </a:lnTo>
                  <a:lnTo>
                    <a:pt x="4" y="17"/>
                  </a:lnTo>
                  <a:lnTo>
                    <a:pt x="1" y="25"/>
                  </a:lnTo>
                  <a:lnTo>
                    <a:pt x="1" y="34"/>
                  </a:lnTo>
                  <a:lnTo>
                    <a:pt x="0" y="51"/>
                  </a:lnTo>
                  <a:lnTo>
                    <a:pt x="3" y="68"/>
                  </a:lnTo>
                  <a:lnTo>
                    <a:pt x="7" y="82"/>
                  </a:lnTo>
                  <a:lnTo>
                    <a:pt x="10" y="88"/>
                  </a:lnTo>
                  <a:lnTo>
                    <a:pt x="13" y="93"/>
                  </a:lnTo>
                  <a:lnTo>
                    <a:pt x="18" y="96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3" y="96"/>
                  </a:lnTo>
                  <a:lnTo>
                    <a:pt x="23" y="96"/>
                  </a:lnTo>
                  <a:lnTo>
                    <a:pt x="34" y="96"/>
                  </a:lnTo>
                  <a:lnTo>
                    <a:pt x="46" y="93"/>
                  </a:lnTo>
                  <a:lnTo>
                    <a:pt x="52" y="91"/>
                  </a:lnTo>
                  <a:lnTo>
                    <a:pt x="56" y="87"/>
                  </a:lnTo>
                  <a:lnTo>
                    <a:pt x="59" y="82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62" y="72"/>
                  </a:lnTo>
                  <a:lnTo>
                    <a:pt x="63" y="71"/>
                  </a:lnTo>
                  <a:lnTo>
                    <a:pt x="63" y="71"/>
                  </a:lnTo>
                  <a:lnTo>
                    <a:pt x="66" y="73"/>
                  </a:lnTo>
                  <a:lnTo>
                    <a:pt x="69" y="78"/>
                  </a:lnTo>
                  <a:lnTo>
                    <a:pt x="71" y="87"/>
                  </a:lnTo>
                  <a:lnTo>
                    <a:pt x="74" y="96"/>
                  </a:lnTo>
                  <a:lnTo>
                    <a:pt x="75" y="106"/>
                  </a:lnTo>
                  <a:lnTo>
                    <a:pt x="74" y="116"/>
                  </a:lnTo>
                  <a:lnTo>
                    <a:pt x="72" y="125"/>
                  </a:lnTo>
                  <a:lnTo>
                    <a:pt x="71" y="128"/>
                  </a:lnTo>
                  <a:lnTo>
                    <a:pt x="68" y="132"/>
                  </a:lnTo>
                  <a:lnTo>
                    <a:pt x="68" y="132"/>
                  </a:lnTo>
                  <a:lnTo>
                    <a:pt x="62" y="140"/>
                  </a:lnTo>
                  <a:lnTo>
                    <a:pt x="57" y="150"/>
                  </a:lnTo>
                  <a:lnTo>
                    <a:pt x="55" y="163"/>
                  </a:lnTo>
                  <a:lnTo>
                    <a:pt x="55" y="175"/>
                  </a:lnTo>
                  <a:lnTo>
                    <a:pt x="57" y="187"/>
                  </a:lnTo>
                  <a:lnTo>
                    <a:pt x="62" y="197"/>
                  </a:lnTo>
                  <a:lnTo>
                    <a:pt x="65" y="200"/>
                  </a:lnTo>
                  <a:lnTo>
                    <a:pt x="68" y="205"/>
                  </a:lnTo>
                  <a:lnTo>
                    <a:pt x="72" y="208"/>
                  </a:lnTo>
                  <a:lnTo>
                    <a:pt x="78" y="209"/>
                  </a:lnTo>
                  <a:lnTo>
                    <a:pt x="78" y="209"/>
                  </a:lnTo>
                  <a:lnTo>
                    <a:pt x="81" y="209"/>
                  </a:lnTo>
                  <a:lnTo>
                    <a:pt x="81" y="209"/>
                  </a:lnTo>
                  <a:lnTo>
                    <a:pt x="87" y="208"/>
                  </a:lnTo>
                  <a:lnTo>
                    <a:pt x="93" y="205"/>
                  </a:lnTo>
                  <a:lnTo>
                    <a:pt x="99" y="200"/>
                  </a:lnTo>
                  <a:lnTo>
                    <a:pt x="106" y="195"/>
                  </a:lnTo>
                  <a:lnTo>
                    <a:pt x="118" y="178"/>
                  </a:lnTo>
                  <a:lnTo>
                    <a:pt x="131" y="159"/>
                  </a:lnTo>
                  <a:lnTo>
                    <a:pt x="142" y="140"/>
                  </a:lnTo>
                  <a:lnTo>
                    <a:pt x="149" y="122"/>
                  </a:lnTo>
                  <a:lnTo>
                    <a:pt x="154" y="106"/>
                  </a:lnTo>
                  <a:lnTo>
                    <a:pt x="154" y="100"/>
                  </a:lnTo>
                  <a:lnTo>
                    <a:pt x="154" y="96"/>
                  </a:lnTo>
                  <a:lnTo>
                    <a:pt x="154" y="96"/>
                  </a:lnTo>
                  <a:lnTo>
                    <a:pt x="151" y="93"/>
                  </a:lnTo>
                  <a:lnTo>
                    <a:pt x="149" y="91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0" y="91"/>
                  </a:lnTo>
                  <a:lnTo>
                    <a:pt x="136" y="93"/>
                  </a:lnTo>
                  <a:lnTo>
                    <a:pt x="136" y="93"/>
                  </a:lnTo>
                  <a:lnTo>
                    <a:pt x="128" y="94"/>
                  </a:lnTo>
                  <a:lnTo>
                    <a:pt x="128" y="94"/>
                  </a:lnTo>
                  <a:lnTo>
                    <a:pt x="125" y="94"/>
                  </a:lnTo>
                  <a:lnTo>
                    <a:pt x="125" y="93"/>
                  </a:lnTo>
                  <a:lnTo>
                    <a:pt x="125" y="88"/>
                  </a:lnTo>
                  <a:lnTo>
                    <a:pt x="125" y="84"/>
                  </a:lnTo>
                  <a:lnTo>
                    <a:pt x="125" y="84"/>
                  </a:lnTo>
                  <a:lnTo>
                    <a:pt x="125" y="79"/>
                  </a:lnTo>
                  <a:lnTo>
                    <a:pt x="124" y="73"/>
                  </a:lnTo>
                  <a:lnTo>
                    <a:pt x="121" y="68"/>
                  </a:lnTo>
                  <a:lnTo>
                    <a:pt x="117" y="60"/>
                  </a:lnTo>
                  <a:lnTo>
                    <a:pt x="105" y="47"/>
                  </a:lnTo>
                  <a:lnTo>
                    <a:pt x="90" y="34"/>
                  </a:lnTo>
                  <a:lnTo>
                    <a:pt x="72" y="20"/>
                  </a:lnTo>
                  <a:lnTo>
                    <a:pt x="55" y="10"/>
                  </a:lnTo>
                  <a:lnTo>
                    <a:pt x="38" y="3"/>
                  </a:lnTo>
                  <a:lnTo>
                    <a:pt x="31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62" name="Freeform: Shape 345">
              <a:extLst>
                <a:ext uri="{FF2B5EF4-FFF2-40B4-BE49-F238E27FC236}">
                  <a16:creationId xmlns:a16="http://schemas.microsoft.com/office/drawing/2014/main" id="{914965A7-6EC7-5849-B0ED-52E8F42E01E2}"/>
                </a:ext>
              </a:extLst>
            </p:cNvPr>
            <p:cNvSpPr/>
            <p:nvPr/>
          </p:nvSpPr>
          <p:spPr>
            <a:xfrm>
              <a:off x="7362360" y="2918879"/>
              <a:ext cx="55800" cy="723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6" h="202">
                  <a:moveTo>
                    <a:pt x="142" y="0"/>
                  </a:moveTo>
                  <a:lnTo>
                    <a:pt x="142" y="0"/>
                  </a:lnTo>
                  <a:lnTo>
                    <a:pt x="139" y="1"/>
                  </a:lnTo>
                  <a:lnTo>
                    <a:pt x="137" y="3"/>
                  </a:lnTo>
                  <a:lnTo>
                    <a:pt x="131" y="9"/>
                  </a:lnTo>
                  <a:lnTo>
                    <a:pt x="121" y="29"/>
                  </a:lnTo>
                  <a:lnTo>
                    <a:pt x="108" y="57"/>
                  </a:lnTo>
                  <a:lnTo>
                    <a:pt x="99" y="71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78" y="99"/>
                  </a:lnTo>
                  <a:lnTo>
                    <a:pt x="63" y="115"/>
                  </a:lnTo>
                  <a:lnTo>
                    <a:pt x="31" y="149"/>
                  </a:lnTo>
                  <a:lnTo>
                    <a:pt x="18" y="165"/>
                  </a:lnTo>
                  <a:lnTo>
                    <a:pt x="7" y="180"/>
                  </a:lnTo>
                  <a:lnTo>
                    <a:pt x="1" y="192"/>
                  </a:lnTo>
                  <a:lnTo>
                    <a:pt x="0" y="196"/>
                  </a:lnTo>
                  <a:lnTo>
                    <a:pt x="1" y="199"/>
                  </a:lnTo>
                  <a:lnTo>
                    <a:pt x="1" y="199"/>
                  </a:lnTo>
                  <a:lnTo>
                    <a:pt x="3" y="202"/>
                  </a:lnTo>
                  <a:lnTo>
                    <a:pt x="6" y="202"/>
                  </a:lnTo>
                  <a:lnTo>
                    <a:pt x="6" y="202"/>
                  </a:lnTo>
                  <a:lnTo>
                    <a:pt x="10" y="202"/>
                  </a:lnTo>
                  <a:lnTo>
                    <a:pt x="16" y="199"/>
                  </a:lnTo>
                  <a:lnTo>
                    <a:pt x="29" y="187"/>
                  </a:lnTo>
                  <a:lnTo>
                    <a:pt x="44" y="171"/>
                  </a:lnTo>
                  <a:lnTo>
                    <a:pt x="62" y="150"/>
                  </a:lnTo>
                  <a:lnTo>
                    <a:pt x="97" y="110"/>
                  </a:lnTo>
                  <a:lnTo>
                    <a:pt x="114" y="93"/>
                  </a:lnTo>
                  <a:lnTo>
                    <a:pt x="128" y="81"/>
                  </a:lnTo>
                  <a:lnTo>
                    <a:pt x="128" y="81"/>
                  </a:lnTo>
                  <a:lnTo>
                    <a:pt x="140" y="71"/>
                  </a:lnTo>
                  <a:lnTo>
                    <a:pt x="149" y="62"/>
                  </a:lnTo>
                  <a:lnTo>
                    <a:pt x="153" y="51"/>
                  </a:lnTo>
                  <a:lnTo>
                    <a:pt x="156" y="43"/>
                  </a:lnTo>
                  <a:lnTo>
                    <a:pt x="156" y="34"/>
                  </a:lnTo>
                  <a:lnTo>
                    <a:pt x="155" y="25"/>
                  </a:lnTo>
                  <a:lnTo>
                    <a:pt x="152" y="15"/>
                  </a:lnTo>
                  <a:lnTo>
                    <a:pt x="148" y="6"/>
                  </a:lnTo>
                  <a:lnTo>
                    <a:pt x="148" y="6"/>
                  </a:lnTo>
                  <a:lnTo>
                    <a:pt x="145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63" name="Freeform: Shape 346">
              <a:extLst>
                <a:ext uri="{FF2B5EF4-FFF2-40B4-BE49-F238E27FC236}">
                  <a16:creationId xmlns:a16="http://schemas.microsoft.com/office/drawing/2014/main" id="{9CCFDAC0-A75D-A143-8F55-1BD18456DAA3}"/>
                </a:ext>
              </a:extLst>
            </p:cNvPr>
            <p:cNvSpPr/>
            <p:nvPr/>
          </p:nvSpPr>
          <p:spPr>
            <a:xfrm>
              <a:off x="7528320" y="2949480"/>
              <a:ext cx="19800" cy="16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6" h="46">
                  <a:moveTo>
                    <a:pt x="40" y="0"/>
                  </a:moveTo>
                  <a:lnTo>
                    <a:pt x="40" y="0"/>
                  </a:lnTo>
                  <a:lnTo>
                    <a:pt x="32" y="2"/>
                  </a:lnTo>
                  <a:lnTo>
                    <a:pt x="25" y="5"/>
                  </a:lnTo>
                  <a:lnTo>
                    <a:pt x="17" y="9"/>
                  </a:lnTo>
                  <a:lnTo>
                    <a:pt x="11" y="15"/>
                  </a:lnTo>
                  <a:lnTo>
                    <a:pt x="6" y="21"/>
                  </a:lnTo>
                  <a:lnTo>
                    <a:pt x="3" y="28"/>
                  </a:lnTo>
                  <a:lnTo>
                    <a:pt x="0" y="34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3" y="43"/>
                  </a:lnTo>
                  <a:lnTo>
                    <a:pt x="6" y="45"/>
                  </a:lnTo>
                  <a:lnTo>
                    <a:pt x="8" y="46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20" y="45"/>
                  </a:lnTo>
                  <a:lnTo>
                    <a:pt x="29" y="42"/>
                  </a:lnTo>
                  <a:lnTo>
                    <a:pt x="38" y="37"/>
                  </a:lnTo>
                  <a:lnTo>
                    <a:pt x="45" y="33"/>
                  </a:lnTo>
                  <a:lnTo>
                    <a:pt x="51" y="25"/>
                  </a:lnTo>
                  <a:lnTo>
                    <a:pt x="54" y="20"/>
                  </a:lnTo>
                  <a:lnTo>
                    <a:pt x="56" y="12"/>
                  </a:lnTo>
                  <a:lnTo>
                    <a:pt x="54" y="9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0" y="3"/>
                  </a:lnTo>
                  <a:lnTo>
                    <a:pt x="47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64" name="Freeform: Shape 347">
              <a:extLst>
                <a:ext uri="{FF2B5EF4-FFF2-40B4-BE49-F238E27FC236}">
                  <a16:creationId xmlns:a16="http://schemas.microsoft.com/office/drawing/2014/main" id="{D4A217F7-A24F-014C-87F9-1C517DD5925B}"/>
                </a:ext>
              </a:extLst>
            </p:cNvPr>
            <p:cNvSpPr/>
            <p:nvPr/>
          </p:nvSpPr>
          <p:spPr>
            <a:xfrm>
              <a:off x="7478280" y="2954519"/>
              <a:ext cx="120240" cy="111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35" h="310">
                  <a:moveTo>
                    <a:pt x="282" y="0"/>
                  </a:moveTo>
                  <a:lnTo>
                    <a:pt x="282" y="0"/>
                  </a:lnTo>
                  <a:lnTo>
                    <a:pt x="276" y="0"/>
                  </a:lnTo>
                  <a:lnTo>
                    <a:pt x="270" y="1"/>
                  </a:lnTo>
                  <a:lnTo>
                    <a:pt x="266" y="4"/>
                  </a:lnTo>
                  <a:lnTo>
                    <a:pt x="261" y="7"/>
                  </a:lnTo>
                  <a:lnTo>
                    <a:pt x="258" y="11"/>
                  </a:lnTo>
                  <a:lnTo>
                    <a:pt x="258" y="16"/>
                  </a:lnTo>
                  <a:lnTo>
                    <a:pt x="258" y="22"/>
                  </a:lnTo>
                  <a:lnTo>
                    <a:pt x="261" y="28"/>
                  </a:lnTo>
                  <a:lnTo>
                    <a:pt x="261" y="28"/>
                  </a:lnTo>
                  <a:lnTo>
                    <a:pt x="264" y="34"/>
                  </a:lnTo>
                  <a:lnTo>
                    <a:pt x="264" y="37"/>
                  </a:lnTo>
                  <a:lnTo>
                    <a:pt x="264" y="40"/>
                  </a:lnTo>
                  <a:lnTo>
                    <a:pt x="263" y="43"/>
                  </a:lnTo>
                  <a:lnTo>
                    <a:pt x="258" y="45"/>
                  </a:lnTo>
                  <a:lnTo>
                    <a:pt x="249" y="47"/>
                  </a:lnTo>
                  <a:lnTo>
                    <a:pt x="240" y="48"/>
                  </a:lnTo>
                  <a:lnTo>
                    <a:pt x="232" y="50"/>
                  </a:lnTo>
                  <a:lnTo>
                    <a:pt x="227" y="53"/>
                  </a:lnTo>
                  <a:lnTo>
                    <a:pt x="224" y="56"/>
                  </a:lnTo>
                  <a:lnTo>
                    <a:pt x="223" y="60"/>
                  </a:lnTo>
                  <a:lnTo>
                    <a:pt x="221" y="65"/>
                  </a:lnTo>
                  <a:lnTo>
                    <a:pt x="221" y="65"/>
                  </a:lnTo>
                  <a:lnTo>
                    <a:pt x="220" y="71"/>
                  </a:lnTo>
                  <a:lnTo>
                    <a:pt x="218" y="75"/>
                  </a:lnTo>
                  <a:lnTo>
                    <a:pt x="215" y="78"/>
                  </a:lnTo>
                  <a:lnTo>
                    <a:pt x="212" y="79"/>
                  </a:lnTo>
                  <a:lnTo>
                    <a:pt x="205" y="82"/>
                  </a:lnTo>
                  <a:lnTo>
                    <a:pt x="198" y="84"/>
                  </a:lnTo>
                  <a:lnTo>
                    <a:pt x="190" y="84"/>
                  </a:lnTo>
                  <a:lnTo>
                    <a:pt x="184" y="85"/>
                  </a:lnTo>
                  <a:lnTo>
                    <a:pt x="181" y="87"/>
                  </a:lnTo>
                  <a:lnTo>
                    <a:pt x="180" y="90"/>
                  </a:lnTo>
                  <a:lnTo>
                    <a:pt x="180" y="93"/>
                  </a:lnTo>
                  <a:lnTo>
                    <a:pt x="180" y="97"/>
                  </a:lnTo>
                  <a:lnTo>
                    <a:pt x="180" y="97"/>
                  </a:lnTo>
                  <a:lnTo>
                    <a:pt x="179" y="101"/>
                  </a:lnTo>
                  <a:lnTo>
                    <a:pt x="177" y="105"/>
                  </a:lnTo>
                  <a:lnTo>
                    <a:pt x="174" y="106"/>
                  </a:lnTo>
                  <a:lnTo>
                    <a:pt x="170" y="108"/>
                  </a:lnTo>
                  <a:lnTo>
                    <a:pt x="170" y="108"/>
                  </a:lnTo>
                  <a:lnTo>
                    <a:pt x="165" y="106"/>
                  </a:lnTo>
                  <a:lnTo>
                    <a:pt x="158" y="105"/>
                  </a:lnTo>
                  <a:lnTo>
                    <a:pt x="145" y="99"/>
                  </a:lnTo>
                  <a:lnTo>
                    <a:pt x="130" y="90"/>
                  </a:lnTo>
                  <a:lnTo>
                    <a:pt x="116" y="82"/>
                  </a:lnTo>
                  <a:lnTo>
                    <a:pt x="116" y="82"/>
                  </a:lnTo>
                  <a:lnTo>
                    <a:pt x="113" y="79"/>
                  </a:lnTo>
                  <a:lnTo>
                    <a:pt x="109" y="79"/>
                  </a:lnTo>
                  <a:lnTo>
                    <a:pt x="109" y="79"/>
                  </a:lnTo>
                  <a:lnTo>
                    <a:pt x="102" y="81"/>
                  </a:lnTo>
                  <a:lnTo>
                    <a:pt x="93" y="87"/>
                  </a:lnTo>
                  <a:lnTo>
                    <a:pt x="84" y="94"/>
                  </a:lnTo>
                  <a:lnTo>
                    <a:pt x="75" y="101"/>
                  </a:lnTo>
                  <a:lnTo>
                    <a:pt x="56" y="119"/>
                  </a:lnTo>
                  <a:lnTo>
                    <a:pt x="46" y="125"/>
                  </a:lnTo>
                  <a:lnTo>
                    <a:pt x="35" y="130"/>
                  </a:lnTo>
                  <a:lnTo>
                    <a:pt x="35" y="130"/>
                  </a:lnTo>
                  <a:lnTo>
                    <a:pt x="29" y="133"/>
                  </a:lnTo>
                  <a:lnTo>
                    <a:pt x="25" y="135"/>
                  </a:lnTo>
                  <a:lnTo>
                    <a:pt x="20" y="140"/>
                  </a:lnTo>
                  <a:lnTo>
                    <a:pt x="16" y="144"/>
                  </a:lnTo>
                  <a:lnTo>
                    <a:pt x="9" y="156"/>
                  </a:lnTo>
                  <a:lnTo>
                    <a:pt x="3" y="169"/>
                  </a:lnTo>
                  <a:lnTo>
                    <a:pt x="0" y="181"/>
                  </a:lnTo>
                  <a:lnTo>
                    <a:pt x="0" y="193"/>
                  </a:lnTo>
                  <a:lnTo>
                    <a:pt x="0" y="198"/>
                  </a:lnTo>
                  <a:lnTo>
                    <a:pt x="1" y="200"/>
                  </a:lnTo>
                  <a:lnTo>
                    <a:pt x="4" y="202"/>
                  </a:lnTo>
                  <a:lnTo>
                    <a:pt x="7" y="203"/>
                  </a:lnTo>
                  <a:lnTo>
                    <a:pt x="7" y="203"/>
                  </a:lnTo>
                  <a:lnTo>
                    <a:pt x="9" y="203"/>
                  </a:lnTo>
                  <a:lnTo>
                    <a:pt x="9" y="203"/>
                  </a:lnTo>
                  <a:lnTo>
                    <a:pt x="17" y="200"/>
                  </a:lnTo>
                  <a:lnTo>
                    <a:pt x="25" y="196"/>
                  </a:lnTo>
                  <a:lnTo>
                    <a:pt x="32" y="192"/>
                  </a:lnTo>
                  <a:lnTo>
                    <a:pt x="38" y="186"/>
                  </a:lnTo>
                  <a:lnTo>
                    <a:pt x="46" y="180"/>
                  </a:lnTo>
                  <a:lnTo>
                    <a:pt x="53" y="174"/>
                  </a:lnTo>
                  <a:lnTo>
                    <a:pt x="60" y="171"/>
                  </a:lnTo>
                  <a:lnTo>
                    <a:pt x="69" y="169"/>
                  </a:lnTo>
                  <a:lnTo>
                    <a:pt x="69" y="169"/>
                  </a:lnTo>
                  <a:lnTo>
                    <a:pt x="71" y="169"/>
                  </a:lnTo>
                  <a:lnTo>
                    <a:pt x="71" y="169"/>
                  </a:lnTo>
                  <a:lnTo>
                    <a:pt x="74" y="169"/>
                  </a:lnTo>
                  <a:lnTo>
                    <a:pt x="74" y="169"/>
                  </a:lnTo>
                  <a:lnTo>
                    <a:pt x="80" y="169"/>
                  </a:lnTo>
                  <a:lnTo>
                    <a:pt x="85" y="167"/>
                  </a:lnTo>
                  <a:lnTo>
                    <a:pt x="91" y="159"/>
                  </a:lnTo>
                  <a:lnTo>
                    <a:pt x="91" y="159"/>
                  </a:lnTo>
                  <a:lnTo>
                    <a:pt x="96" y="156"/>
                  </a:lnTo>
                  <a:lnTo>
                    <a:pt x="100" y="153"/>
                  </a:lnTo>
                  <a:lnTo>
                    <a:pt x="106" y="150"/>
                  </a:lnTo>
                  <a:lnTo>
                    <a:pt x="113" y="150"/>
                  </a:lnTo>
                  <a:lnTo>
                    <a:pt x="113" y="150"/>
                  </a:lnTo>
                  <a:lnTo>
                    <a:pt x="122" y="150"/>
                  </a:lnTo>
                  <a:lnTo>
                    <a:pt x="122" y="150"/>
                  </a:lnTo>
                  <a:lnTo>
                    <a:pt x="130" y="153"/>
                  </a:lnTo>
                  <a:lnTo>
                    <a:pt x="134" y="158"/>
                  </a:lnTo>
                  <a:lnTo>
                    <a:pt x="137" y="164"/>
                  </a:lnTo>
                  <a:lnTo>
                    <a:pt x="140" y="171"/>
                  </a:lnTo>
                  <a:lnTo>
                    <a:pt x="145" y="190"/>
                  </a:lnTo>
                  <a:lnTo>
                    <a:pt x="147" y="211"/>
                  </a:lnTo>
                  <a:lnTo>
                    <a:pt x="152" y="232"/>
                  </a:lnTo>
                  <a:lnTo>
                    <a:pt x="153" y="242"/>
                  </a:lnTo>
                  <a:lnTo>
                    <a:pt x="158" y="251"/>
                  </a:lnTo>
                  <a:lnTo>
                    <a:pt x="161" y="258"/>
                  </a:lnTo>
                  <a:lnTo>
                    <a:pt x="167" y="264"/>
                  </a:lnTo>
                  <a:lnTo>
                    <a:pt x="172" y="268"/>
                  </a:lnTo>
                  <a:lnTo>
                    <a:pt x="181" y="271"/>
                  </a:lnTo>
                  <a:lnTo>
                    <a:pt x="181" y="271"/>
                  </a:lnTo>
                  <a:lnTo>
                    <a:pt x="198" y="276"/>
                  </a:lnTo>
                  <a:lnTo>
                    <a:pt x="209" y="282"/>
                  </a:lnTo>
                  <a:lnTo>
                    <a:pt x="220" y="288"/>
                  </a:lnTo>
                  <a:lnTo>
                    <a:pt x="227" y="294"/>
                  </a:lnTo>
                  <a:lnTo>
                    <a:pt x="240" y="304"/>
                  </a:lnTo>
                  <a:lnTo>
                    <a:pt x="246" y="308"/>
                  </a:lnTo>
                  <a:lnTo>
                    <a:pt x="254" y="310"/>
                  </a:lnTo>
                  <a:lnTo>
                    <a:pt x="254" y="310"/>
                  </a:lnTo>
                  <a:lnTo>
                    <a:pt x="258" y="308"/>
                  </a:lnTo>
                  <a:lnTo>
                    <a:pt x="261" y="307"/>
                  </a:lnTo>
                  <a:lnTo>
                    <a:pt x="263" y="302"/>
                  </a:lnTo>
                  <a:lnTo>
                    <a:pt x="264" y="298"/>
                  </a:lnTo>
                  <a:lnTo>
                    <a:pt x="263" y="286"/>
                  </a:lnTo>
                  <a:lnTo>
                    <a:pt x="261" y="273"/>
                  </a:lnTo>
                  <a:lnTo>
                    <a:pt x="255" y="243"/>
                  </a:lnTo>
                  <a:lnTo>
                    <a:pt x="252" y="230"/>
                  </a:lnTo>
                  <a:lnTo>
                    <a:pt x="252" y="220"/>
                  </a:lnTo>
                  <a:lnTo>
                    <a:pt x="252" y="220"/>
                  </a:lnTo>
                  <a:lnTo>
                    <a:pt x="254" y="215"/>
                  </a:lnTo>
                  <a:lnTo>
                    <a:pt x="255" y="212"/>
                  </a:lnTo>
                  <a:lnTo>
                    <a:pt x="258" y="211"/>
                  </a:lnTo>
                  <a:lnTo>
                    <a:pt x="261" y="209"/>
                  </a:lnTo>
                  <a:lnTo>
                    <a:pt x="270" y="208"/>
                  </a:lnTo>
                  <a:lnTo>
                    <a:pt x="282" y="206"/>
                  </a:lnTo>
                  <a:lnTo>
                    <a:pt x="294" y="205"/>
                  </a:lnTo>
                  <a:lnTo>
                    <a:pt x="305" y="202"/>
                  </a:lnTo>
                  <a:lnTo>
                    <a:pt x="317" y="198"/>
                  </a:lnTo>
                  <a:lnTo>
                    <a:pt x="323" y="193"/>
                  </a:lnTo>
                  <a:lnTo>
                    <a:pt x="328" y="189"/>
                  </a:lnTo>
                  <a:lnTo>
                    <a:pt x="328" y="189"/>
                  </a:lnTo>
                  <a:lnTo>
                    <a:pt x="332" y="183"/>
                  </a:lnTo>
                  <a:lnTo>
                    <a:pt x="334" y="175"/>
                  </a:lnTo>
                  <a:lnTo>
                    <a:pt x="335" y="167"/>
                  </a:lnTo>
                  <a:lnTo>
                    <a:pt x="335" y="159"/>
                  </a:lnTo>
                  <a:lnTo>
                    <a:pt x="334" y="138"/>
                  </a:lnTo>
                  <a:lnTo>
                    <a:pt x="329" y="118"/>
                  </a:lnTo>
                  <a:lnTo>
                    <a:pt x="317" y="74"/>
                  </a:lnTo>
                  <a:lnTo>
                    <a:pt x="313" y="51"/>
                  </a:lnTo>
                  <a:lnTo>
                    <a:pt x="311" y="32"/>
                  </a:lnTo>
                  <a:lnTo>
                    <a:pt x="311" y="32"/>
                  </a:lnTo>
                  <a:lnTo>
                    <a:pt x="310" y="23"/>
                  </a:lnTo>
                  <a:lnTo>
                    <a:pt x="308" y="17"/>
                  </a:lnTo>
                  <a:lnTo>
                    <a:pt x="305" y="11"/>
                  </a:lnTo>
                  <a:lnTo>
                    <a:pt x="301" y="7"/>
                  </a:lnTo>
                  <a:lnTo>
                    <a:pt x="297" y="4"/>
                  </a:lnTo>
                  <a:lnTo>
                    <a:pt x="292" y="1"/>
                  </a:lnTo>
                  <a:lnTo>
                    <a:pt x="286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65" name="Freeform: Shape 348">
              <a:extLst>
                <a:ext uri="{FF2B5EF4-FFF2-40B4-BE49-F238E27FC236}">
                  <a16:creationId xmlns:a16="http://schemas.microsoft.com/office/drawing/2014/main" id="{2155A35A-C21E-ED41-854F-8A11C961FB11}"/>
                </a:ext>
              </a:extLst>
            </p:cNvPr>
            <p:cNvSpPr/>
            <p:nvPr/>
          </p:nvSpPr>
          <p:spPr>
            <a:xfrm>
              <a:off x="7966080" y="3276359"/>
              <a:ext cx="314280" cy="203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74" h="567">
                  <a:moveTo>
                    <a:pt x="0" y="0"/>
                  </a:moveTo>
                  <a:lnTo>
                    <a:pt x="0" y="445"/>
                  </a:lnTo>
                  <a:lnTo>
                    <a:pt x="15" y="454"/>
                  </a:lnTo>
                  <a:lnTo>
                    <a:pt x="33" y="463"/>
                  </a:lnTo>
                  <a:lnTo>
                    <a:pt x="53" y="467"/>
                  </a:lnTo>
                  <a:lnTo>
                    <a:pt x="76" y="470"/>
                  </a:lnTo>
                  <a:lnTo>
                    <a:pt x="86" y="470"/>
                  </a:lnTo>
                  <a:lnTo>
                    <a:pt x="99" y="470"/>
                  </a:lnTo>
                  <a:lnTo>
                    <a:pt x="111" y="469"/>
                  </a:lnTo>
                  <a:lnTo>
                    <a:pt x="120" y="466"/>
                  </a:lnTo>
                  <a:lnTo>
                    <a:pt x="129" y="463"/>
                  </a:lnTo>
                  <a:lnTo>
                    <a:pt x="135" y="460"/>
                  </a:lnTo>
                  <a:lnTo>
                    <a:pt x="141" y="455"/>
                  </a:lnTo>
                  <a:lnTo>
                    <a:pt x="144" y="451"/>
                  </a:lnTo>
                  <a:lnTo>
                    <a:pt x="146" y="446"/>
                  </a:lnTo>
                  <a:lnTo>
                    <a:pt x="151" y="438"/>
                  </a:lnTo>
                  <a:lnTo>
                    <a:pt x="154" y="430"/>
                  </a:lnTo>
                  <a:lnTo>
                    <a:pt x="157" y="424"/>
                  </a:lnTo>
                  <a:lnTo>
                    <a:pt x="158" y="423"/>
                  </a:lnTo>
                  <a:lnTo>
                    <a:pt x="161" y="423"/>
                  </a:lnTo>
                  <a:lnTo>
                    <a:pt x="167" y="421"/>
                  </a:lnTo>
                  <a:lnTo>
                    <a:pt x="172" y="417"/>
                  </a:lnTo>
                  <a:lnTo>
                    <a:pt x="176" y="412"/>
                  </a:lnTo>
                  <a:lnTo>
                    <a:pt x="180" y="405"/>
                  </a:lnTo>
                  <a:lnTo>
                    <a:pt x="191" y="387"/>
                  </a:lnTo>
                  <a:lnTo>
                    <a:pt x="197" y="378"/>
                  </a:lnTo>
                  <a:lnTo>
                    <a:pt x="202" y="370"/>
                  </a:lnTo>
                  <a:lnTo>
                    <a:pt x="207" y="365"/>
                  </a:lnTo>
                  <a:lnTo>
                    <a:pt x="214" y="362"/>
                  </a:lnTo>
                  <a:lnTo>
                    <a:pt x="223" y="361"/>
                  </a:lnTo>
                  <a:lnTo>
                    <a:pt x="234" y="361"/>
                  </a:lnTo>
                  <a:lnTo>
                    <a:pt x="247" y="361"/>
                  </a:lnTo>
                  <a:lnTo>
                    <a:pt x="262" y="364"/>
                  </a:lnTo>
                  <a:lnTo>
                    <a:pt x="276" y="367"/>
                  </a:lnTo>
                  <a:lnTo>
                    <a:pt x="293" y="373"/>
                  </a:lnTo>
                  <a:lnTo>
                    <a:pt x="307" y="378"/>
                  </a:lnTo>
                  <a:lnTo>
                    <a:pt x="322" y="386"/>
                  </a:lnTo>
                  <a:lnTo>
                    <a:pt x="337" y="395"/>
                  </a:lnTo>
                  <a:lnTo>
                    <a:pt x="350" y="404"/>
                  </a:lnTo>
                  <a:lnTo>
                    <a:pt x="359" y="411"/>
                  </a:lnTo>
                  <a:lnTo>
                    <a:pt x="368" y="420"/>
                  </a:lnTo>
                  <a:lnTo>
                    <a:pt x="386" y="441"/>
                  </a:lnTo>
                  <a:lnTo>
                    <a:pt x="423" y="486"/>
                  </a:lnTo>
                  <a:lnTo>
                    <a:pt x="442" y="507"/>
                  </a:lnTo>
                  <a:lnTo>
                    <a:pt x="461" y="525"/>
                  </a:lnTo>
                  <a:lnTo>
                    <a:pt x="470" y="532"/>
                  </a:lnTo>
                  <a:lnTo>
                    <a:pt x="480" y="538"/>
                  </a:lnTo>
                  <a:lnTo>
                    <a:pt x="489" y="541"/>
                  </a:lnTo>
                  <a:lnTo>
                    <a:pt x="498" y="542"/>
                  </a:lnTo>
                  <a:lnTo>
                    <a:pt x="505" y="541"/>
                  </a:lnTo>
                  <a:lnTo>
                    <a:pt x="514" y="539"/>
                  </a:lnTo>
                  <a:lnTo>
                    <a:pt x="523" y="539"/>
                  </a:lnTo>
                  <a:lnTo>
                    <a:pt x="539" y="541"/>
                  </a:lnTo>
                  <a:lnTo>
                    <a:pt x="555" y="544"/>
                  </a:lnTo>
                  <a:lnTo>
                    <a:pt x="572" y="548"/>
                  </a:lnTo>
                  <a:lnTo>
                    <a:pt x="587" y="554"/>
                  </a:lnTo>
                  <a:lnTo>
                    <a:pt x="619" y="563"/>
                  </a:lnTo>
                  <a:lnTo>
                    <a:pt x="634" y="567"/>
                  </a:lnTo>
                  <a:lnTo>
                    <a:pt x="648" y="567"/>
                  </a:lnTo>
                  <a:lnTo>
                    <a:pt x="653" y="567"/>
                  </a:lnTo>
                  <a:lnTo>
                    <a:pt x="660" y="567"/>
                  </a:lnTo>
                  <a:lnTo>
                    <a:pt x="666" y="566"/>
                  </a:lnTo>
                  <a:lnTo>
                    <a:pt x="671" y="564"/>
                  </a:lnTo>
                  <a:lnTo>
                    <a:pt x="672" y="562"/>
                  </a:lnTo>
                  <a:lnTo>
                    <a:pt x="674" y="559"/>
                  </a:lnTo>
                  <a:lnTo>
                    <a:pt x="674" y="556"/>
                  </a:lnTo>
                  <a:lnTo>
                    <a:pt x="671" y="548"/>
                  </a:lnTo>
                  <a:lnTo>
                    <a:pt x="665" y="541"/>
                  </a:lnTo>
                  <a:lnTo>
                    <a:pt x="656" y="534"/>
                  </a:lnTo>
                  <a:lnTo>
                    <a:pt x="648" y="528"/>
                  </a:lnTo>
                  <a:lnTo>
                    <a:pt x="643" y="525"/>
                  </a:lnTo>
                  <a:lnTo>
                    <a:pt x="628" y="516"/>
                  </a:lnTo>
                  <a:lnTo>
                    <a:pt x="611" y="504"/>
                  </a:lnTo>
                  <a:lnTo>
                    <a:pt x="603" y="497"/>
                  </a:lnTo>
                  <a:lnTo>
                    <a:pt x="597" y="491"/>
                  </a:lnTo>
                  <a:lnTo>
                    <a:pt x="594" y="483"/>
                  </a:lnTo>
                  <a:lnTo>
                    <a:pt x="592" y="476"/>
                  </a:lnTo>
                  <a:lnTo>
                    <a:pt x="592" y="473"/>
                  </a:lnTo>
                  <a:lnTo>
                    <a:pt x="591" y="472"/>
                  </a:lnTo>
                  <a:lnTo>
                    <a:pt x="587" y="467"/>
                  </a:lnTo>
                  <a:lnTo>
                    <a:pt x="579" y="464"/>
                  </a:lnTo>
                  <a:lnTo>
                    <a:pt x="569" y="461"/>
                  </a:lnTo>
                  <a:lnTo>
                    <a:pt x="545" y="454"/>
                  </a:lnTo>
                  <a:lnTo>
                    <a:pt x="533" y="449"/>
                  </a:lnTo>
                  <a:lnTo>
                    <a:pt x="521" y="443"/>
                  </a:lnTo>
                  <a:lnTo>
                    <a:pt x="517" y="439"/>
                  </a:lnTo>
                  <a:lnTo>
                    <a:pt x="513" y="435"/>
                  </a:lnTo>
                  <a:lnTo>
                    <a:pt x="505" y="423"/>
                  </a:lnTo>
                  <a:lnTo>
                    <a:pt x="501" y="409"/>
                  </a:lnTo>
                  <a:lnTo>
                    <a:pt x="498" y="395"/>
                  </a:lnTo>
                  <a:lnTo>
                    <a:pt x="493" y="380"/>
                  </a:lnTo>
                  <a:lnTo>
                    <a:pt x="489" y="367"/>
                  </a:lnTo>
                  <a:lnTo>
                    <a:pt x="485" y="362"/>
                  </a:lnTo>
                  <a:lnTo>
                    <a:pt x="482" y="356"/>
                  </a:lnTo>
                  <a:lnTo>
                    <a:pt x="477" y="352"/>
                  </a:lnTo>
                  <a:lnTo>
                    <a:pt x="471" y="349"/>
                  </a:lnTo>
                  <a:lnTo>
                    <a:pt x="461" y="343"/>
                  </a:lnTo>
                  <a:lnTo>
                    <a:pt x="451" y="334"/>
                  </a:lnTo>
                  <a:lnTo>
                    <a:pt x="443" y="324"/>
                  </a:lnTo>
                  <a:lnTo>
                    <a:pt x="437" y="315"/>
                  </a:lnTo>
                  <a:lnTo>
                    <a:pt x="436" y="306"/>
                  </a:lnTo>
                  <a:lnTo>
                    <a:pt x="436" y="302"/>
                  </a:lnTo>
                  <a:lnTo>
                    <a:pt x="436" y="297"/>
                  </a:lnTo>
                  <a:lnTo>
                    <a:pt x="439" y="294"/>
                  </a:lnTo>
                  <a:lnTo>
                    <a:pt x="442" y="293"/>
                  </a:lnTo>
                  <a:lnTo>
                    <a:pt x="446" y="291"/>
                  </a:lnTo>
                  <a:lnTo>
                    <a:pt x="452" y="291"/>
                  </a:lnTo>
                  <a:lnTo>
                    <a:pt x="455" y="291"/>
                  </a:lnTo>
                  <a:lnTo>
                    <a:pt x="459" y="291"/>
                  </a:lnTo>
                  <a:lnTo>
                    <a:pt x="471" y="290"/>
                  </a:lnTo>
                  <a:lnTo>
                    <a:pt x="479" y="287"/>
                  </a:lnTo>
                  <a:lnTo>
                    <a:pt x="485" y="283"/>
                  </a:lnTo>
                  <a:lnTo>
                    <a:pt x="488" y="278"/>
                  </a:lnTo>
                  <a:lnTo>
                    <a:pt x="488" y="271"/>
                  </a:lnTo>
                  <a:lnTo>
                    <a:pt x="485" y="263"/>
                  </a:lnTo>
                  <a:lnTo>
                    <a:pt x="479" y="254"/>
                  </a:lnTo>
                  <a:lnTo>
                    <a:pt x="470" y="246"/>
                  </a:lnTo>
                  <a:lnTo>
                    <a:pt x="462" y="240"/>
                  </a:lnTo>
                  <a:lnTo>
                    <a:pt x="455" y="235"/>
                  </a:lnTo>
                  <a:lnTo>
                    <a:pt x="436" y="226"/>
                  </a:lnTo>
                  <a:lnTo>
                    <a:pt x="390" y="212"/>
                  </a:lnTo>
                  <a:lnTo>
                    <a:pt x="368" y="203"/>
                  </a:lnTo>
                  <a:lnTo>
                    <a:pt x="349" y="193"/>
                  </a:lnTo>
                  <a:lnTo>
                    <a:pt x="341" y="188"/>
                  </a:lnTo>
                  <a:lnTo>
                    <a:pt x="335" y="182"/>
                  </a:lnTo>
                  <a:lnTo>
                    <a:pt x="331" y="175"/>
                  </a:lnTo>
                  <a:lnTo>
                    <a:pt x="330" y="167"/>
                  </a:lnTo>
                  <a:lnTo>
                    <a:pt x="328" y="164"/>
                  </a:lnTo>
                  <a:lnTo>
                    <a:pt x="327" y="160"/>
                  </a:lnTo>
                  <a:lnTo>
                    <a:pt x="319" y="151"/>
                  </a:lnTo>
                  <a:lnTo>
                    <a:pt x="310" y="141"/>
                  </a:lnTo>
                  <a:lnTo>
                    <a:pt x="296" y="130"/>
                  </a:lnTo>
                  <a:lnTo>
                    <a:pt x="281" y="119"/>
                  </a:lnTo>
                  <a:lnTo>
                    <a:pt x="262" y="107"/>
                  </a:lnTo>
                  <a:lnTo>
                    <a:pt x="220" y="83"/>
                  </a:lnTo>
                  <a:lnTo>
                    <a:pt x="176" y="61"/>
                  </a:lnTo>
                  <a:lnTo>
                    <a:pt x="130" y="42"/>
                  </a:lnTo>
                  <a:lnTo>
                    <a:pt x="87" y="26"/>
                  </a:lnTo>
                  <a:lnTo>
                    <a:pt x="70" y="20"/>
                  </a:lnTo>
                  <a:lnTo>
                    <a:pt x="52" y="15"/>
                  </a:lnTo>
                  <a:lnTo>
                    <a:pt x="28" y="9"/>
                  </a:lnTo>
                  <a:close/>
                  <a:moveTo>
                    <a:pt x="792" y="54"/>
                  </a:moveTo>
                  <a:lnTo>
                    <a:pt x="790" y="54"/>
                  </a:lnTo>
                  <a:lnTo>
                    <a:pt x="790" y="55"/>
                  </a:lnTo>
                  <a:lnTo>
                    <a:pt x="793" y="60"/>
                  </a:lnTo>
                  <a:lnTo>
                    <a:pt x="799" y="67"/>
                  </a:lnTo>
                  <a:lnTo>
                    <a:pt x="811" y="79"/>
                  </a:lnTo>
                  <a:lnTo>
                    <a:pt x="823" y="92"/>
                  </a:lnTo>
                  <a:lnTo>
                    <a:pt x="832" y="104"/>
                  </a:lnTo>
                  <a:lnTo>
                    <a:pt x="836" y="116"/>
                  </a:lnTo>
                  <a:lnTo>
                    <a:pt x="839" y="126"/>
                  </a:lnTo>
                  <a:lnTo>
                    <a:pt x="842" y="141"/>
                  </a:lnTo>
                  <a:lnTo>
                    <a:pt x="845" y="144"/>
                  </a:lnTo>
                  <a:lnTo>
                    <a:pt x="849" y="145"/>
                  </a:lnTo>
                  <a:lnTo>
                    <a:pt x="855" y="145"/>
                  </a:lnTo>
                  <a:lnTo>
                    <a:pt x="861" y="142"/>
                  </a:lnTo>
                  <a:lnTo>
                    <a:pt x="867" y="139"/>
                  </a:lnTo>
                  <a:lnTo>
                    <a:pt x="870" y="136"/>
                  </a:lnTo>
                  <a:lnTo>
                    <a:pt x="873" y="132"/>
                  </a:lnTo>
                  <a:lnTo>
                    <a:pt x="874" y="128"/>
                  </a:lnTo>
                  <a:lnTo>
                    <a:pt x="874" y="123"/>
                  </a:lnTo>
                  <a:lnTo>
                    <a:pt x="871" y="113"/>
                  </a:lnTo>
                  <a:lnTo>
                    <a:pt x="864" y="102"/>
                  </a:lnTo>
                  <a:lnTo>
                    <a:pt x="855" y="92"/>
                  </a:lnTo>
                  <a:lnTo>
                    <a:pt x="845" y="83"/>
                  </a:lnTo>
                  <a:lnTo>
                    <a:pt x="832" y="74"/>
                  </a:lnTo>
                  <a:lnTo>
                    <a:pt x="808" y="60"/>
                  </a:lnTo>
                  <a:lnTo>
                    <a:pt x="798" y="55"/>
                  </a:lnTo>
                  <a:close/>
                  <a:moveTo>
                    <a:pt x="795" y="120"/>
                  </a:moveTo>
                  <a:lnTo>
                    <a:pt x="789" y="122"/>
                  </a:lnTo>
                  <a:lnTo>
                    <a:pt x="783" y="123"/>
                  </a:lnTo>
                  <a:lnTo>
                    <a:pt x="777" y="128"/>
                  </a:lnTo>
                  <a:lnTo>
                    <a:pt x="773" y="132"/>
                  </a:lnTo>
                  <a:lnTo>
                    <a:pt x="768" y="136"/>
                  </a:lnTo>
                  <a:lnTo>
                    <a:pt x="764" y="142"/>
                  </a:lnTo>
                  <a:lnTo>
                    <a:pt x="762" y="148"/>
                  </a:lnTo>
                  <a:lnTo>
                    <a:pt x="761" y="153"/>
                  </a:lnTo>
                  <a:lnTo>
                    <a:pt x="759" y="160"/>
                  </a:lnTo>
                  <a:lnTo>
                    <a:pt x="755" y="166"/>
                  </a:lnTo>
                  <a:lnTo>
                    <a:pt x="747" y="172"/>
                  </a:lnTo>
                  <a:lnTo>
                    <a:pt x="739" y="178"/>
                  </a:lnTo>
                  <a:lnTo>
                    <a:pt x="710" y="189"/>
                  </a:lnTo>
                  <a:lnTo>
                    <a:pt x="675" y="203"/>
                  </a:lnTo>
                  <a:lnTo>
                    <a:pt x="668" y="206"/>
                  </a:lnTo>
                  <a:lnTo>
                    <a:pt x="659" y="207"/>
                  </a:lnTo>
                  <a:lnTo>
                    <a:pt x="640" y="209"/>
                  </a:lnTo>
                  <a:lnTo>
                    <a:pt x="614" y="207"/>
                  </a:lnTo>
                  <a:lnTo>
                    <a:pt x="588" y="204"/>
                  </a:lnTo>
                  <a:lnTo>
                    <a:pt x="564" y="200"/>
                  </a:lnTo>
                  <a:lnTo>
                    <a:pt x="545" y="198"/>
                  </a:lnTo>
                  <a:lnTo>
                    <a:pt x="538" y="200"/>
                  </a:lnTo>
                  <a:lnTo>
                    <a:pt x="532" y="201"/>
                  </a:lnTo>
                  <a:lnTo>
                    <a:pt x="527" y="204"/>
                  </a:lnTo>
                  <a:lnTo>
                    <a:pt x="526" y="210"/>
                  </a:lnTo>
                  <a:lnTo>
                    <a:pt x="526" y="213"/>
                  </a:lnTo>
                  <a:lnTo>
                    <a:pt x="527" y="218"/>
                  </a:lnTo>
                  <a:lnTo>
                    <a:pt x="535" y="225"/>
                  </a:lnTo>
                  <a:lnTo>
                    <a:pt x="547" y="234"/>
                  </a:lnTo>
                  <a:lnTo>
                    <a:pt x="561" y="243"/>
                  </a:lnTo>
                  <a:lnTo>
                    <a:pt x="579" y="250"/>
                  </a:lnTo>
                  <a:lnTo>
                    <a:pt x="598" y="256"/>
                  </a:lnTo>
                  <a:lnTo>
                    <a:pt x="619" y="260"/>
                  </a:lnTo>
                  <a:lnTo>
                    <a:pt x="640" y="262"/>
                  </a:lnTo>
                  <a:lnTo>
                    <a:pt x="651" y="260"/>
                  </a:lnTo>
                  <a:lnTo>
                    <a:pt x="663" y="259"/>
                  </a:lnTo>
                  <a:lnTo>
                    <a:pt x="687" y="253"/>
                  </a:lnTo>
                  <a:lnTo>
                    <a:pt x="710" y="243"/>
                  </a:lnTo>
                  <a:lnTo>
                    <a:pt x="734" y="231"/>
                  </a:lnTo>
                  <a:lnTo>
                    <a:pt x="755" y="219"/>
                  </a:lnTo>
                  <a:lnTo>
                    <a:pt x="771" y="207"/>
                  </a:lnTo>
                  <a:lnTo>
                    <a:pt x="783" y="197"/>
                  </a:lnTo>
                  <a:lnTo>
                    <a:pt x="786" y="193"/>
                  </a:lnTo>
                  <a:lnTo>
                    <a:pt x="786" y="188"/>
                  </a:lnTo>
                  <a:lnTo>
                    <a:pt x="787" y="182"/>
                  </a:lnTo>
                  <a:lnTo>
                    <a:pt x="792" y="175"/>
                  </a:lnTo>
                  <a:lnTo>
                    <a:pt x="802" y="157"/>
                  </a:lnTo>
                  <a:lnTo>
                    <a:pt x="807" y="148"/>
                  </a:lnTo>
                  <a:lnTo>
                    <a:pt x="809" y="141"/>
                  </a:lnTo>
                  <a:lnTo>
                    <a:pt x="811" y="133"/>
                  </a:lnTo>
                  <a:lnTo>
                    <a:pt x="809" y="129"/>
                  </a:lnTo>
                  <a:lnTo>
                    <a:pt x="807" y="126"/>
                  </a:lnTo>
                  <a:lnTo>
                    <a:pt x="802" y="12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66" name="Freeform: Shape 349">
              <a:extLst>
                <a:ext uri="{FF2B5EF4-FFF2-40B4-BE49-F238E27FC236}">
                  <a16:creationId xmlns:a16="http://schemas.microsoft.com/office/drawing/2014/main" id="{97942EFB-1CDB-864C-A81F-B93BE8453153}"/>
                </a:ext>
              </a:extLst>
            </p:cNvPr>
            <p:cNvSpPr/>
            <p:nvPr/>
          </p:nvSpPr>
          <p:spPr>
            <a:xfrm>
              <a:off x="7966080" y="3276359"/>
              <a:ext cx="242280" cy="203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74" h="567">
                  <a:moveTo>
                    <a:pt x="0" y="0"/>
                  </a:moveTo>
                  <a:lnTo>
                    <a:pt x="0" y="445"/>
                  </a:lnTo>
                  <a:lnTo>
                    <a:pt x="0" y="445"/>
                  </a:lnTo>
                  <a:lnTo>
                    <a:pt x="0" y="445"/>
                  </a:lnTo>
                  <a:lnTo>
                    <a:pt x="15" y="454"/>
                  </a:lnTo>
                  <a:lnTo>
                    <a:pt x="33" y="463"/>
                  </a:lnTo>
                  <a:lnTo>
                    <a:pt x="53" y="467"/>
                  </a:lnTo>
                  <a:lnTo>
                    <a:pt x="76" y="470"/>
                  </a:lnTo>
                  <a:lnTo>
                    <a:pt x="76" y="470"/>
                  </a:lnTo>
                  <a:lnTo>
                    <a:pt x="86" y="470"/>
                  </a:lnTo>
                  <a:lnTo>
                    <a:pt x="86" y="470"/>
                  </a:lnTo>
                  <a:lnTo>
                    <a:pt x="99" y="470"/>
                  </a:lnTo>
                  <a:lnTo>
                    <a:pt x="111" y="469"/>
                  </a:lnTo>
                  <a:lnTo>
                    <a:pt x="120" y="466"/>
                  </a:lnTo>
                  <a:lnTo>
                    <a:pt x="129" y="463"/>
                  </a:lnTo>
                  <a:lnTo>
                    <a:pt x="135" y="460"/>
                  </a:lnTo>
                  <a:lnTo>
                    <a:pt x="141" y="455"/>
                  </a:lnTo>
                  <a:lnTo>
                    <a:pt x="144" y="451"/>
                  </a:lnTo>
                  <a:lnTo>
                    <a:pt x="146" y="446"/>
                  </a:lnTo>
                  <a:lnTo>
                    <a:pt x="151" y="438"/>
                  </a:lnTo>
                  <a:lnTo>
                    <a:pt x="154" y="430"/>
                  </a:lnTo>
                  <a:lnTo>
                    <a:pt x="157" y="424"/>
                  </a:lnTo>
                  <a:lnTo>
                    <a:pt x="158" y="423"/>
                  </a:lnTo>
                  <a:lnTo>
                    <a:pt x="161" y="423"/>
                  </a:lnTo>
                  <a:lnTo>
                    <a:pt x="161" y="423"/>
                  </a:lnTo>
                  <a:lnTo>
                    <a:pt x="167" y="421"/>
                  </a:lnTo>
                  <a:lnTo>
                    <a:pt x="172" y="417"/>
                  </a:lnTo>
                  <a:lnTo>
                    <a:pt x="176" y="412"/>
                  </a:lnTo>
                  <a:lnTo>
                    <a:pt x="180" y="405"/>
                  </a:lnTo>
                  <a:lnTo>
                    <a:pt x="191" y="387"/>
                  </a:lnTo>
                  <a:lnTo>
                    <a:pt x="197" y="378"/>
                  </a:lnTo>
                  <a:lnTo>
                    <a:pt x="202" y="370"/>
                  </a:lnTo>
                  <a:lnTo>
                    <a:pt x="202" y="370"/>
                  </a:lnTo>
                  <a:lnTo>
                    <a:pt x="207" y="365"/>
                  </a:lnTo>
                  <a:lnTo>
                    <a:pt x="214" y="362"/>
                  </a:lnTo>
                  <a:lnTo>
                    <a:pt x="223" y="361"/>
                  </a:lnTo>
                  <a:lnTo>
                    <a:pt x="234" y="361"/>
                  </a:lnTo>
                  <a:lnTo>
                    <a:pt x="234" y="361"/>
                  </a:lnTo>
                  <a:lnTo>
                    <a:pt x="247" y="361"/>
                  </a:lnTo>
                  <a:lnTo>
                    <a:pt x="262" y="364"/>
                  </a:lnTo>
                  <a:lnTo>
                    <a:pt x="276" y="367"/>
                  </a:lnTo>
                  <a:lnTo>
                    <a:pt x="293" y="373"/>
                  </a:lnTo>
                  <a:lnTo>
                    <a:pt x="307" y="378"/>
                  </a:lnTo>
                  <a:lnTo>
                    <a:pt x="322" y="386"/>
                  </a:lnTo>
                  <a:lnTo>
                    <a:pt x="337" y="395"/>
                  </a:lnTo>
                  <a:lnTo>
                    <a:pt x="350" y="404"/>
                  </a:lnTo>
                  <a:lnTo>
                    <a:pt x="350" y="404"/>
                  </a:lnTo>
                  <a:lnTo>
                    <a:pt x="359" y="411"/>
                  </a:lnTo>
                  <a:lnTo>
                    <a:pt x="368" y="420"/>
                  </a:lnTo>
                  <a:lnTo>
                    <a:pt x="386" y="441"/>
                  </a:lnTo>
                  <a:lnTo>
                    <a:pt x="423" y="486"/>
                  </a:lnTo>
                  <a:lnTo>
                    <a:pt x="442" y="507"/>
                  </a:lnTo>
                  <a:lnTo>
                    <a:pt x="461" y="525"/>
                  </a:lnTo>
                  <a:lnTo>
                    <a:pt x="470" y="532"/>
                  </a:lnTo>
                  <a:lnTo>
                    <a:pt x="480" y="538"/>
                  </a:lnTo>
                  <a:lnTo>
                    <a:pt x="489" y="541"/>
                  </a:lnTo>
                  <a:lnTo>
                    <a:pt x="498" y="542"/>
                  </a:lnTo>
                  <a:lnTo>
                    <a:pt x="498" y="542"/>
                  </a:lnTo>
                  <a:lnTo>
                    <a:pt x="505" y="541"/>
                  </a:lnTo>
                  <a:lnTo>
                    <a:pt x="505" y="541"/>
                  </a:lnTo>
                  <a:lnTo>
                    <a:pt x="514" y="539"/>
                  </a:lnTo>
                  <a:lnTo>
                    <a:pt x="523" y="539"/>
                  </a:lnTo>
                  <a:lnTo>
                    <a:pt x="523" y="539"/>
                  </a:lnTo>
                  <a:lnTo>
                    <a:pt x="539" y="541"/>
                  </a:lnTo>
                  <a:lnTo>
                    <a:pt x="555" y="544"/>
                  </a:lnTo>
                  <a:lnTo>
                    <a:pt x="572" y="548"/>
                  </a:lnTo>
                  <a:lnTo>
                    <a:pt x="587" y="554"/>
                  </a:lnTo>
                  <a:lnTo>
                    <a:pt x="587" y="554"/>
                  </a:lnTo>
                  <a:lnTo>
                    <a:pt x="619" y="563"/>
                  </a:lnTo>
                  <a:lnTo>
                    <a:pt x="634" y="567"/>
                  </a:lnTo>
                  <a:lnTo>
                    <a:pt x="648" y="567"/>
                  </a:lnTo>
                  <a:lnTo>
                    <a:pt x="648" y="567"/>
                  </a:lnTo>
                  <a:lnTo>
                    <a:pt x="653" y="567"/>
                  </a:lnTo>
                  <a:lnTo>
                    <a:pt x="653" y="567"/>
                  </a:lnTo>
                  <a:lnTo>
                    <a:pt x="660" y="567"/>
                  </a:lnTo>
                  <a:lnTo>
                    <a:pt x="666" y="566"/>
                  </a:lnTo>
                  <a:lnTo>
                    <a:pt x="671" y="564"/>
                  </a:lnTo>
                  <a:lnTo>
                    <a:pt x="672" y="562"/>
                  </a:lnTo>
                  <a:lnTo>
                    <a:pt x="674" y="559"/>
                  </a:lnTo>
                  <a:lnTo>
                    <a:pt x="674" y="556"/>
                  </a:lnTo>
                  <a:lnTo>
                    <a:pt x="671" y="548"/>
                  </a:lnTo>
                  <a:lnTo>
                    <a:pt x="665" y="541"/>
                  </a:lnTo>
                  <a:lnTo>
                    <a:pt x="656" y="534"/>
                  </a:lnTo>
                  <a:lnTo>
                    <a:pt x="648" y="528"/>
                  </a:lnTo>
                  <a:lnTo>
                    <a:pt x="643" y="525"/>
                  </a:lnTo>
                  <a:lnTo>
                    <a:pt x="643" y="525"/>
                  </a:lnTo>
                  <a:lnTo>
                    <a:pt x="628" y="516"/>
                  </a:lnTo>
                  <a:lnTo>
                    <a:pt x="611" y="504"/>
                  </a:lnTo>
                  <a:lnTo>
                    <a:pt x="603" y="497"/>
                  </a:lnTo>
                  <a:lnTo>
                    <a:pt x="597" y="491"/>
                  </a:lnTo>
                  <a:lnTo>
                    <a:pt x="594" y="483"/>
                  </a:lnTo>
                  <a:lnTo>
                    <a:pt x="592" y="476"/>
                  </a:lnTo>
                  <a:lnTo>
                    <a:pt x="592" y="476"/>
                  </a:lnTo>
                  <a:lnTo>
                    <a:pt x="592" y="473"/>
                  </a:lnTo>
                  <a:lnTo>
                    <a:pt x="591" y="472"/>
                  </a:lnTo>
                  <a:lnTo>
                    <a:pt x="587" y="467"/>
                  </a:lnTo>
                  <a:lnTo>
                    <a:pt x="579" y="464"/>
                  </a:lnTo>
                  <a:lnTo>
                    <a:pt x="569" y="461"/>
                  </a:lnTo>
                  <a:lnTo>
                    <a:pt x="545" y="454"/>
                  </a:lnTo>
                  <a:lnTo>
                    <a:pt x="533" y="449"/>
                  </a:lnTo>
                  <a:lnTo>
                    <a:pt x="521" y="443"/>
                  </a:lnTo>
                  <a:lnTo>
                    <a:pt x="521" y="443"/>
                  </a:lnTo>
                  <a:lnTo>
                    <a:pt x="517" y="439"/>
                  </a:lnTo>
                  <a:lnTo>
                    <a:pt x="513" y="435"/>
                  </a:lnTo>
                  <a:lnTo>
                    <a:pt x="505" y="423"/>
                  </a:lnTo>
                  <a:lnTo>
                    <a:pt x="501" y="409"/>
                  </a:lnTo>
                  <a:lnTo>
                    <a:pt x="498" y="395"/>
                  </a:lnTo>
                  <a:lnTo>
                    <a:pt x="493" y="380"/>
                  </a:lnTo>
                  <a:lnTo>
                    <a:pt x="489" y="367"/>
                  </a:lnTo>
                  <a:lnTo>
                    <a:pt x="485" y="362"/>
                  </a:lnTo>
                  <a:lnTo>
                    <a:pt x="482" y="356"/>
                  </a:lnTo>
                  <a:lnTo>
                    <a:pt x="477" y="352"/>
                  </a:lnTo>
                  <a:lnTo>
                    <a:pt x="471" y="349"/>
                  </a:lnTo>
                  <a:lnTo>
                    <a:pt x="471" y="349"/>
                  </a:lnTo>
                  <a:lnTo>
                    <a:pt x="461" y="343"/>
                  </a:lnTo>
                  <a:lnTo>
                    <a:pt x="451" y="334"/>
                  </a:lnTo>
                  <a:lnTo>
                    <a:pt x="443" y="324"/>
                  </a:lnTo>
                  <a:lnTo>
                    <a:pt x="437" y="315"/>
                  </a:lnTo>
                  <a:lnTo>
                    <a:pt x="436" y="306"/>
                  </a:lnTo>
                  <a:lnTo>
                    <a:pt x="436" y="302"/>
                  </a:lnTo>
                  <a:lnTo>
                    <a:pt x="436" y="297"/>
                  </a:lnTo>
                  <a:lnTo>
                    <a:pt x="439" y="294"/>
                  </a:lnTo>
                  <a:lnTo>
                    <a:pt x="442" y="293"/>
                  </a:lnTo>
                  <a:lnTo>
                    <a:pt x="446" y="291"/>
                  </a:lnTo>
                  <a:lnTo>
                    <a:pt x="452" y="291"/>
                  </a:lnTo>
                  <a:lnTo>
                    <a:pt x="452" y="291"/>
                  </a:lnTo>
                  <a:lnTo>
                    <a:pt x="455" y="291"/>
                  </a:lnTo>
                  <a:lnTo>
                    <a:pt x="455" y="291"/>
                  </a:lnTo>
                  <a:lnTo>
                    <a:pt x="459" y="291"/>
                  </a:lnTo>
                  <a:lnTo>
                    <a:pt x="459" y="291"/>
                  </a:lnTo>
                  <a:lnTo>
                    <a:pt x="471" y="290"/>
                  </a:lnTo>
                  <a:lnTo>
                    <a:pt x="479" y="287"/>
                  </a:lnTo>
                  <a:lnTo>
                    <a:pt x="485" y="283"/>
                  </a:lnTo>
                  <a:lnTo>
                    <a:pt x="488" y="278"/>
                  </a:lnTo>
                  <a:lnTo>
                    <a:pt x="488" y="271"/>
                  </a:lnTo>
                  <a:lnTo>
                    <a:pt x="485" y="263"/>
                  </a:lnTo>
                  <a:lnTo>
                    <a:pt x="479" y="254"/>
                  </a:lnTo>
                  <a:lnTo>
                    <a:pt x="470" y="246"/>
                  </a:lnTo>
                  <a:lnTo>
                    <a:pt x="470" y="246"/>
                  </a:lnTo>
                  <a:lnTo>
                    <a:pt x="462" y="240"/>
                  </a:lnTo>
                  <a:lnTo>
                    <a:pt x="455" y="235"/>
                  </a:lnTo>
                  <a:lnTo>
                    <a:pt x="436" y="226"/>
                  </a:lnTo>
                  <a:lnTo>
                    <a:pt x="390" y="212"/>
                  </a:lnTo>
                  <a:lnTo>
                    <a:pt x="368" y="203"/>
                  </a:lnTo>
                  <a:lnTo>
                    <a:pt x="349" y="193"/>
                  </a:lnTo>
                  <a:lnTo>
                    <a:pt x="341" y="188"/>
                  </a:lnTo>
                  <a:lnTo>
                    <a:pt x="335" y="182"/>
                  </a:lnTo>
                  <a:lnTo>
                    <a:pt x="331" y="175"/>
                  </a:lnTo>
                  <a:lnTo>
                    <a:pt x="330" y="167"/>
                  </a:lnTo>
                  <a:lnTo>
                    <a:pt x="330" y="167"/>
                  </a:lnTo>
                  <a:lnTo>
                    <a:pt x="328" y="164"/>
                  </a:lnTo>
                  <a:lnTo>
                    <a:pt x="327" y="160"/>
                  </a:lnTo>
                  <a:lnTo>
                    <a:pt x="319" y="151"/>
                  </a:lnTo>
                  <a:lnTo>
                    <a:pt x="310" y="141"/>
                  </a:lnTo>
                  <a:lnTo>
                    <a:pt x="296" y="130"/>
                  </a:lnTo>
                  <a:lnTo>
                    <a:pt x="281" y="119"/>
                  </a:lnTo>
                  <a:lnTo>
                    <a:pt x="262" y="107"/>
                  </a:lnTo>
                  <a:lnTo>
                    <a:pt x="220" y="83"/>
                  </a:lnTo>
                  <a:lnTo>
                    <a:pt x="176" y="61"/>
                  </a:lnTo>
                  <a:lnTo>
                    <a:pt x="130" y="42"/>
                  </a:lnTo>
                  <a:lnTo>
                    <a:pt x="87" y="26"/>
                  </a:lnTo>
                  <a:lnTo>
                    <a:pt x="70" y="20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28" y="9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67" name="Freeform: Shape 350">
              <a:extLst>
                <a:ext uri="{FF2B5EF4-FFF2-40B4-BE49-F238E27FC236}">
                  <a16:creationId xmlns:a16="http://schemas.microsoft.com/office/drawing/2014/main" id="{1D7F7219-B323-E747-BDDD-EC26FC97CDEE}"/>
                </a:ext>
              </a:extLst>
            </p:cNvPr>
            <p:cNvSpPr/>
            <p:nvPr/>
          </p:nvSpPr>
          <p:spPr>
            <a:xfrm>
              <a:off x="8250480" y="3295800"/>
              <a:ext cx="29880" cy="32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4" h="9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3" y="6"/>
                  </a:lnTo>
                  <a:lnTo>
                    <a:pt x="9" y="13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33" y="38"/>
                  </a:lnTo>
                  <a:lnTo>
                    <a:pt x="42" y="50"/>
                  </a:lnTo>
                  <a:lnTo>
                    <a:pt x="46" y="62"/>
                  </a:lnTo>
                  <a:lnTo>
                    <a:pt x="49" y="72"/>
                  </a:lnTo>
                  <a:lnTo>
                    <a:pt x="52" y="87"/>
                  </a:lnTo>
                  <a:lnTo>
                    <a:pt x="55" y="90"/>
                  </a:lnTo>
                  <a:lnTo>
                    <a:pt x="59" y="91"/>
                  </a:lnTo>
                  <a:lnTo>
                    <a:pt x="59" y="91"/>
                  </a:lnTo>
                  <a:lnTo>
                    <a:pt x="65" y="91"/>
                  </a:lnTo>
                  <a:lnTo>
                    <a:pt x="65" y="91"/>
                  </a:lnTo>
                  <a:lnTo>
                    <a:pt x="71" y="88"/>
                  </a:lnTo>
                  <a:lnTo>
                    <a:pt x="77" y="85"/>
                  </a:lnTo>
                  <a:lnTo>
                    <a:pt x="80" y="82"/>
                  </a:lnTo>
                  <a:lnTo>
                    <a:pt x="83" y="78"/>
                  </a:lnTo>
                  <a:lnTo>
                    <a:pt x="84" y="74"/>
                  </a:lnTo>
                  <a:lnTo>
                    <a:pt x="84" y="69"/>
                  </a:lnTo>
                  <a:lnTo>
                    <a:pt x="81" y="59"/>
                  </a:lnTo>
                  <a:lnTo>
                    <a:pt x="74" y="48"/>
                  </a:lnTo>
                  <a:lnTo>
                    <a:pt x="65" y="38"/>
                  </a:lnTo>
                  <a:lnTo>
                    <a:pt x="55" y="29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18" y="6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68" name="Freeform: Shape 351">
              <a:extLst>
                <a:ext uri="{FF2B5EF4-FFF2-40B4-BE49-F238E27FC236}">
                  <a16:creationId xmlns:a16="http://schemas.microsoft.com/office/drawing/2014/main" id="{224A581A-7CA3-824E-9A01-A6FCDFB816C8}"/>
                </a:ext>
              </a:extLst>
            </p:cNvPr>
            <p:cNvSpPr/>
            <p:nvPr/>
          </p:nvSpPr>
          <p:spPr>
            <a:xfrm>
              <a:off x="8155440" y="3319559"/>
              <a:ext cx="102240" cy="50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85" h="142">
                  <a:moveTo>
                    <a:pt x="269" y="0"/>
                  </a:moveTo>
                  <a:lnTo>
                    <a:pt x="269" y="0"/>
                  </a:lnTo>
                  <a:lnTo>
                    <a:pt x="263" y="2"/>
                  </a:lnTo>
                  <a:lnTo>
                    <a:pt x="257" y="3"/>
                  </a:lnTo>
                  <a:lnTo>
                    <a:pt x="251" y="8"/>
                  </a:lnTo>
                  <a:lnTo>
                    <a:pt x="247" y="12"/>
                  </a:lnTo>
                  <a:lnTo>
                    <a:pt x="242" y="16"/>
                  </a:lnTo>
                  <a:lnTo>
                    <a:pt x="238" y="22"/>
                  </a:lnTo>
                  <a:lnTo>
                    <a:pt x="236" y="28"/>
                  </a:lnTo>
                  <a:lnTo>
                    <a:pt x="235" y="33"/>
                  </a:lnTo>
                  <a:lnTo>
                    <a:pt x="235" y="33"/>
                  </a:lnTo>
                  <a:lnTo>
                    <a:pt x="233" y="40"/>
                  </a:lnTo>
                  <a:lnTo>
                    <a:pt x="229" y="46"/>
                  </a:lnTo>
                  <a:lnTo>
                    <a:pt x="221" y="52"/>
                  </a:lnTo>
                  <a:lnTo>
                    <a:pt x="213" y="58"/>
                  </a:lnTo>
                  <a:lnTo>
                    <a:pt x="184" y="69"/>
                  </a:lnTo>
                  <a:lnTo>
                    <a:pt x="149" y="83"/>
                  </a:lnTo>
                  <a:lnTo>
                    <a:pt x="149" y="83"/>
                  </a:lnTo>
                  <a:lnTo>
                    <a:pt x="142" y="86"/>
                  </a:lnTo>
                  <a:lnTo>
                    <a:pt x="133" y="87"/>
                  </a:lnTo>
                  <a:lnTo>
                    <a:pt x="114" y="89"/>
                  </a:lnTo>
                  <a:lnTo>
                    <a:pt x="114" y="89"/>
                  </a:lnTo>
                  <a:lnTo>
                    <a:pt x="88" y="87"/>
                  </a:lnTo>
                  <a:lnTo>
                    <a:pt x="62" y="84"/>
                  </a:lnTo>
                  <a:lnTo>
                    <a:pt x="62" y="84"/>
                  </a:lnTo>
                  <a:lnTo>
                    <a:pt x="38" y="80"/>
                  </a:lnTo>
                  <a:lnTo>
                    <a:pt x="19" y="78"/>
                  </a:lnTo>
                  <a:lnTo>
                    <a:pt x="19" y="78"/>
                  </a:lnTo>
                  <a:lnTo>
                    <a:pt x="12" y="80"/>
                  </a:lnTo>
                  <a:lnTo>
                    <a:pt x="6" y="81"/>
                  </a:lnTo>
                  <a:lnTo>
                    <a:pt x="1" y="84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8"/>
                  </a:lnTo>
                  <a:lnTo>
                    <a:pt x="9" y="105"/>
                  </a:lnTo>
                  <a:lnTo>
                    <a:pt x="21" y="114"/>
                  </a:lnTo>
                  <a:lnTo>
                    <a:pt x="35" y="123"/>
                  </a:lnTo>
                  <a:lnTo>
                    <a:pt x="53" y="130"/>
                  </a:lnTo>
                  <a:lnTo>
                    <a:pt x="72" y="136"/>
                  </a:lnTo>
                  <a:lnTo>
                    <a:pt x="93" y="140"/>
                  </a:lnTo>
                  <a:lnTo>
                    <a:pt x="114" y="142"/>
                  </a:lnTo>
                  <a:lnTo>
                    <a:pt x="114" y="142"/>
                  </a:lnTo>
                  <a:lnTo>
                    <a:pt x="125" y="140"/>
                  </a:lnTo>
                  <a:lnTo>
                    <a:pt x="137" y="139"/>
                  </a:lnTo>
                  <a:lnTo>
                    <a:pt x="161" y="133"/>
                  </a:lnTo>
                  <a:lnTo>
                    <a:pt x="184" y="123"/>
                  </a:lnTo>
                  <a:lnTo>
                    <a:pt x="208" y="111"/>
                  </a:lnTo>
                  <a:lnTo>
                    <a:pt x="229" y="99"/>
                  </a:lnTo>
                  <a:lnTo>
                    <a:pt x="245" y="87"/>
                  </a:lnTo>
                  <a:lnTo>
                    <a:pt x="257" y="77"/>
                  </a:lnTo>
                  <a:lnTo>
                    <a:pt x="260" y="73"/>
                  </a:lnTo>
                  <a:lnTo>
                    <a:pt x="260" y="68"/>
                  </a:lnTo>
                  <a:lnTo>
                    <a:pt x="260" y="68"/>
                  </a:lnTo>
                  <a:lnTo>
                    <a:pt x="261" y="62"/>
                  </a:lnTo>
                  <a:lnTo>
                    <a:pt x="266" y="55"/>
                  </a:lnTo>
                  <a:lnTo>
                    <a:pt x="276" y="37"/>
                  </a:lnTo>
                  <a:lnTo>
                    <a:pt x="281" y="28"/>
                  </a:lnTo>
                  <a:lnTo>
                    <a:pt x="283" y="21"/>
                  </a:lnTo>
                  <a:lnTo>
                    <a:pt x="285" y="13"/>
                  </a:lnTo>
                  <a:lnTo>
                    <a:pt x="283" y="9"/>
                  </a:lnTo>
                  <a:lnTo>
                    <a:pt x="281" y="6"/>
                  </a:lnTo>
                  <a:lnTo>
                    <a:pt x="281" y="6"/>
                  </a:lnTo>
                  <a:lnTo>
                    <a:pt x="276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69" name="Freeform: Shape 352">
              <a:extLst>
                <a:ext uri="{FF2B5EF4-FFF2-40B4-BE49-F238E27FC236}">
                  <a16:creationId xmlns:a16="http://schemas.microsoft.com/office/drawing/2014/main" id="{C68E4319-9B82-2A42-A247-24D38712BAB4}"/>
                </a:ext>
              </a:extLst>
            </p:cNvPr>
            <p:cNvSpPr/>
            <p:nvPr/>
          </p:nvSpPr>
          <p:spPr>
            <a:xfrm>
              <a:off x="6433560" y="2957039"/>
              <a:ext cx="52920" cy="96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8" h="270">
                  <a:moveTo>
                    <a:pt x="34" y="0"/>
                  </a:moveTo>
                  <a:lnTo>
                    <a:pt x="34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7" y="2"/>
                  </a:lnTo>
                  <a:lnTo>
                    <a:pt x="22" y="7"/>
                  </a:lnTo>
                  <a:lnTo>
                    <a:pt x="20" y="15"/>
                  </a:lnTo>
                  <a:lnTo>
                    <a:pt x="18" y="24"/>
                  </a:lnTo>
                  <a:lnTo>
                    <a:pt x="14" y="44"/>
                  </a:lnTo>
                  <a:lnTo>
                    <a:pt x="12" y="56"/>
                  </a:lnTo>
                  <a:lnTo>
                    <a:pt x="8" y="67"/>
                  </a:lnTo>
                  <a:lnTo>
                    <a:pt x="8" y="67"/>
                  </a:lnTo>
                  <a:lnTo>
                    <a:pt x="5" y="77"/>
                  </a:lnTo>
                  <a:lnTo>
                    <a:pt x="3" y="87"/>
                  </a:lnTo>
                  <a:lnTo>
                    <a:pt x="0" y="109"/>
                  </a:lnTo>
                  <a:lnTo>
                    <a:pt x="2" y="133"/>
                  </a:lnTo>
                  <a:lnTo>
                    <a:pt x="5" y="161"/>
                  </a:lnTo>
                  <a:lnTo>
                    <a:pt x="5" y="161"/>
                  </a:lnTo>
                  <a:lnTo>
                    <a:pt x="6" y="191"/>
                  </a:lnTo>
                  <a:lnTo>
                    <a:pt x="8" y="205"/>
                  </a:lnTo>
                  <a:lnTo>
                    <a:pt x="11" y="219"/>
                  </a:lnTo>
                  <a:lnTo>
                    <a:pt x="14" y="232"/>
                  </a:lnTo>
                  <a:lnTo>
                    <a:pt x="20" y="244"/>
                  </a:lnTo>
                  <a:lnTo>
                    <a:pt x="28" y="256"/>
                  </a:lnTo>
                  <a:lnTo>
                    <a:pt x="40" y="264"/>
                  </a:lnTo>
                  <a:lnTo>
                    <a:pt x="40" y="264"/>
                  </a:lnTo>
                  <a:lnTo>
                    <a:pt x="49" y="269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67" y="270"/>
                  </a:lnTo>
                  <a:lnTo>
                    <a:pt x="74" y="267"/>
                  </a:lnTo>
                  <a:lnTo>
                    <a:pt x="81" y="264"/>
                  </a:lnTo>
                  <a:lnTo>
                    <a:pt x="90" y="261"/>
                  </a:lnTo>
                  <a:lnTo>
                    <a:pt x="104" y="250"/>
                  </a:lnTo>
                  <a:lnTo>
                    <a:pt x="118" y="236"/>
                  </a:lnTo>
                  <a:lnTo>
                    <a:pt x="130" y="220"/>
                  </a:lnTo>
                  <a:lnTo>
                    <a:pt x="139" y="202"/>
                  </a:lnTo>
                  <a:lnTo>
                    <a:pt x="145" y="183"/>
                  </a:lnTo>
                  <a:lnTo>
                    <a:pt x="146" y="174"/>
                  </a:lnTo>
                  <a:lnTo>
                    <a:pt x="148" y="164"/>
                  </a:lnTo>
                  <a:lnTo>
                    <a:pt x="148" y="164"/>
                  </a:lnTo>
                  <a:lnTo>
                    <a:pt x="146" y="154"/>
                  </a:lnTo>
                  <a:lnTo>
                    <a:pt x="145" y="140"/>
                  </a:lnTo>
                  <a:lnTo>
                    <a:pt x="139" y="128"/>
                  </a:lnTo>
                  <a:lnTo>
                    <a:pt x="133" y="114"/>
                  </a:lnTo>
                  <a:lnTo>
                    <a:pt x="126" y="101"/>
                  </a:lnTo>
                  <a:lnTo>
                    <a:pt x="117" y="87"/>
                  </a:lnTo>
                  <a:lnTo>
                    <a:pt x="98" y="61"/>
                  </a:lnTo>
                  <a:lnTo>
                    <a:pt x="79" y="37"/>
                  </a:lnTo>
                  <a:lnTo>
                    <a:pt x="59" y="18"/>
                  </a:lnTo>
                  <a:lnTo>
                    <a:pt x="43" y="4"/>
                  </a:lnTo>
                  <a:lnTo>
                    <a:pt x="37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70" name="Freeform: Shape 353">
              <a:extLst>
                <a:ext uri="{FF2B5EF4-FFF2-40B4-BE49-F238E27FC236}">
                  <a16:creationId xmlns:a16="http://schemas.microsoft.com/office/drawing/2014/main" id="{349685FD-185C-E94A-A302-A2DC5FE5D83B}"/>
                </a:ext>
              </a:extLst>
            </p:cNvPr>
            <p:cNvSpPr/>
            <p:nvPr/>
          </p:nvSpPr>
          <p:spPr>
            <a:xfrm>
              <a:off x="6433560" y="2957039"/>
              <a:ext cx="52920" cy="96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8" h="270">
                  <a:moveTo>
                    <a:pt x="34" y="0"/>
                  </a:moveTo>
                  <a:lnTo>
                    <a:pt x="34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7" y="2"/>
                  </a:lnTo>
                  <a:lnTo>
                    <a:pt x="22" y="7"/>
                  </a:lnTo>
                  <a:lnTo>
                    <a:pt x="20" y="15"/>
                  </a:lnTo>
                  <a:lnTo>
                    <a:pt x="18" y="24"/>
                  </a:lnTo>
                  <a:lnTo>
                    <a:pt x="14" y="44"/>
                  </a:lnTo>
                  <a:lnTo>
                    <a:pt x="12" y="56"/>
                  </a:lnTo>
                  <a:lnTo>
                    <a:pt x="8" y="67"/>
                  </a:lnTo>
                  <a:lnTo>
                    <a:pt x="8" y="67"/>
                  </a:lnTo>
                  <a:lnTo>
                    <a:pt x="5" y="77"/>
                  </a:lnTo>
                  <a:lnTo>
                    <a:pt x="3" y="87"/>
                  </a:lnTo>
                  <a:lnTo>
                    <a:pt x="0" y="109"/>
                  </a:lnTo>
                  <a:lnTo>
                    <a:pt x="2" y="133"/>
                  </a:lnTo>
                  <a:lnTo>
                    <a:pt x="5" y="161"/>
                  </a:lnTo>
                  <a:lnTo>
                    <a:pt x="5" y="161"/>
                  </a:lnTo>
                  <a:lnTo>
                    <a:pt x="6" y="191"/>
                  </a:lnTo>
                  <a:lnTo>
                    <a:pt x="8" y="205"/>
                  </a:lnTo>
                  <a:lnTo>
                    <a:pt x="11" y="219"/>
                  </a:lnTo>
                  <a:lnTo>
                    <a:pt x="14" y="232"/>
                  </a:lnTo>
                  <a:lnTo>
                    <a:pt x="20" y="244"/>
                  </a:lnTo>
                  <a:lnTo>
                    <a:pt x="28" y="256"/>
                  </a:lnTo>
                  <a:lnTo>
                    <a:pt x="40" y="264"/>
                  </a:lnTo>
                  <a:lnTo>
                    <a:pt x="40" y="264"/>
                  </a:lnTo>
                  <a:lnTo>
                    <a:pt x="49" y="269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67" y="270"/>
                  </a:lnTo>
                  <a:lnTo>
                    <a:pt x="74" y="267"/>
                  </a:lnTo>
                  <a:lnTo>
                    <a:pt x="81" y="264"/>
                  </a:lnTo>
                  <a:lnTo>
                    <a:pt x="90" y="261"/>
                  </a:lnTo>
                  <a:lnTo>
                    <a:pt x="104" y="250"/>
                  </a:lnTo>
                  <a:lnTo>
                    <a:pt x="118" y="236"/>
                  </a:lnTo>
                  <a:lnTo>
                    <a:pt x="130" y="220"/>
                  </a:lnTo>
                  <a:lnTo>
                    <a:pt x="139" y="202"/>
                  </a:lnTo>
                  <a:lnTo>
                    <a:pt x="145" y="183"/>
                  </a:lnTo>
                  <a:lnTo>
                    <a:pt x="146" y="174"/>
                  </a:lnTo>
                  <a:lnTo>
                    <a:pt x="148" y="164"/>
                  </a:lnTo>
                  <a:lnTo>
                    <a:pt x="148" y="164"/>
                  </a:lnTo>
                  <a:lnTo>
                    <a:pt x="146" y="154"/>
                  </a:lnTo>
                  <a:lnTo>
                    <a:pt x="145" y="140"/>
                  </a:lnTo>
                  <a:lnTo>
                    <a:pt x="139" y="128"/>
                  </a:lnTo>
                  <a:lnTo>
                    <a:pt x="133" y="114"/>
                  </a:lnTo>
                  <a:lnTo>
                    <a:pt x="126" y="101"/>
                  </a:lnTo>
                  <a:lnTo>
                    <a:pt x="117" y="87"/>
                  </a:lnTo>
                  <a:lnTo>
                    <a:pt x="98" y="61"/>
                  </a:lnTo>
                  <a:lnTo>
                    <a:pt x="79" y="37"/>
                  </a:lnTo>
                  <a:lnTo>
                    <a:pt x="59" y="18"/>
                  </a:lnTo>
                  <a:lnTo>
                    <a:pt x="43" y="4"/>
                  </a:lnTo>
                  <a:lnTo>
                    <a:pt x="37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71" name="Freeform: Shape 354">
              <a:extLst>
                <a:ext uri="{FF2B5EF4-FFF2-40B4-BE49-F238E27FC236}">
                  <a16:creationId xmlns:a16="http://schemas.microsoft.com/office/drawing/2014/main" id="{A6453D6A-3BB8-2E4D-BC1E-B78058BBCDF7}"/>
                </a:ext>
              </a:extLst>
            </p:cNvPr>
            <p:cNvSpPr/>
            <p:nvPr/>
          </p:nvSpPr>
          <p:spPr>
            <a:xfrm>
              <a:off x="5492160" y="3506759"/>
              <a:ext cx="183240" cy="3600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0" h="1001">
                  <a:moveTo>
                    <a:pt x="426" y="0"/>
                  </a:moveTo>
                  <a:lnTo>
                    <a:pt x="426" y="0"/>
                  </a:lnTo>
                  <a:lnTo>
                    <a:pt x="423" y="0"/>
                  </a:lnTo>
                  <a:lnTo>
                    <a:pt x="421" y="3"/>
                  </a:lnTo>
                  <a:lnTo>
                    <a:pt x="417" y="13"/>
                  </a:lnTo>
                  <a:lnTo>
                    <a:pt x="412" y="25"/>
                  </a:lnTo>
                  <a:lnTo>
                    <a:pt x="406" y="32"/>
                  </a:lnTo>
                  <a:lnTo>
                    <a:pt x="406" y="32"/>
                  </a:lnTo>
                  <a:lnTo>
                    <a:pt x="403" y="37"/>
                  </a:lnTo>
                  <a:lnTo>
                    <a:pt x="402" y="41"/>
                  </a:lnTo>
                  <a:lnTo>
                    <a:pt x="397" y="55"/>
                  </a:lnTo>
                  <a:lnTo>
                    <a:pt x="396" y="69"/>
                  </a:lnTo>
                  <a:lnTo>
                    <a:pt x="396" y="83"/>
                  </a:lnTo>
                  <a:lnTo>
                    <a:pt x="396" y="83"/>
                  </a:lnTo>
                  <a:lnTo>
                    <a:pt x="396" y="88"/>
                  </a:lnTo>
                  <a:lnTo>
                    <a:pt x="393" y="94"/>
                  </a:lnTo>
                  <a:lnTo>
                    <a:pt x="390" y="99"/>
                  </a:lnTo>
                  <a:lnTo>
                    <a:pt x="384" y="105"/>
                  </a:lnTo>
                  <a:lnTo>
                    <a:pt x="378" y="108"/>
                  </a:lnTo>
                  <a:lnTo>
                    <a:pt x="371" y="111"/>
                  </a:lnTo>
                  <a:lnTo>
                    <a:pt x="365" y="113"/>
                  </a:lnTo>
                  <a:lnTo>
                    <a:pt x="358" y="113"/>
                  </a:lnTo>
                  <a:lnTo>
                    <a:pt x="358" y="113"/>
                  </a:lnTo>
                  <a:lnTo>
                    <a:pt x="355" y="113"/>
                  </a:lnTo>
                  <a:lnTo>
                    <a:pt x="355" y="113"/>
                  </a:lnTo>
                  <a:lnTo>
                    <a:pt x="350" y="113"/>
                  </a:lnTo>
                  <a:lnTo>
                    <a:pt x="350" y="113"/>
                  </a:lnTo>
                  <a:lnTo>
                    <a:pt x="344" y="113"/>
                  </a:lnTo>
                  <a:lnTo>
                    <a:pt x="337" y="115"/>
                  </a:lnTo>
                  <a:lnTo>
                    <a:pt x="331" y="118"/>
                  </a:lnTo>
                  <a:lnTo>
                    <a:pt x="327" y="121"/>
                  </a:lnTo>
                  <a:lnTo>
                    <a:pt x="322" y="125"/>
                  </a:lnTo>
                  <a:lnTo>
                    <a:pt x="319" y="131"/>
                  </a:lnTo>
                  <a:lnTo>
                    <a:pt x="318" y="137"/>
                  </a:lnTo>
                  <a:lnTo>
                    <a:pt x="319" y="145"/>
                  </a:lnTo>
                  <a:lnTo>
                    <a:pt x="319" y="145"/>
                  </a:lnTo>
                  <a:lnTo>
                    <a:pt x="321" y="152"/>
                  </a:lnTo>
                  <a:lnTo>
                    <a:pt x="321" y="158"/>
                  </a:lnTo>
                  <a:lnTo>
                    <a:pt x="319" y="162"/>
                  </a:lnTo>
                  <a:lnTo>
                    <a:pt x="318" y="165"/>
                  </a:lnTo>
                  <a:lnTo>
                    <a:pt x="316" y="168"/>
                  </a:lnTo>
                  <a:lnTo>
                    <a:pt x="315" y="173"/>
                  </a:lnTo>
                  <a:lnTo>
                    <a:pt x="315" y="177"/>
                  </a:lnTo>
                  <a:lnTo>
                    <a:pt x="318" y="183"/>
                  </a:lnTo>
                  <a:lnTo>
                    <a:pt x="318" y="183"/>
                  </a:lnTo>
                  <a:lnTo>
                    <a:pt x="319" y="186"/>
                  </a:lnTo>
                  <a:lnTo>
                    <a:pt x="319" y="190"/>
                  </a:lnTo>
                  <a:lnTo>
                    <a:pt x="318" y="196"/>
                  </a:lnTo>
                  <a:lnTo>
                    <a:pt x="313" y="204"/>
                  </a:lnTo>
                  <a:lnTo>
                    <a:pt x="306" y="211"/>
                  </a:lnTo>
                  <a:lnTo>
                    <a:pt x="297" y="217"/>
                  </a:lnTo>
                  <a:lnTo>
                    <a:pt x="287" y="221"/>
                  </a:lnTo>
                  <a:lnTo>
                    <a:pt x="276" y="224"/>
                  </a:lnTo>
                  <a:lnTo>
                    <a:pt x="265" y="226"/>
                  </a:lnTo>
                  <a:lnTo>
                    <a:pt x="265" y="226"/>
                  </a:lnTo>
                  <a:lnTo>
                    <a:pt x="260" y="227"/>
                  </a:lnTo>
                  <a:lnTo>
                    <a:pt x="254" y="229"/>
                  </a:lnTo>
                  <a:lnTo>
                    <a:pt x="242" y="235"/>
                  </a:lnTo>
                  <a:lnTo>
                    <a:pt x="231" y="244"/>
                  </a:lnTo>
                  <a:lnTo>
                    <a:pt x="219" y="252"/>
                  </a:lnTo>
                  <a:lnTo>
                    <a:pt x="207" y="261"/>
                  </a:lnTo>
                  <a:lnTo>
                    <a:pt x="195" y="269"/>
                  </a:lnTo>
                  <a:lnTo>
                    <a:pt x="182" y="275"/>
                  </a:lnTo>
                  <a:lnTo>
                    <a:pt x="176" y="276"/>
                  </a:lnTo>
                  <a:lnTo>
                    <a:pt x="172" y="276"/>
                  </a:lnTo>
                  <a:lnTo>
                    <a:pt x="172" y="276"/>
                  </a:lnTo>
                  <a:lnTo>
                    <a:pt x="167" y="276"/>
                  </a:lnTo>
                  <a:lnTo>
                    <a:pt x="167" y="276"/>
                  </a:lnTo>
                  <a:lnTo>
                    <a:pt x="160" y="276"/>
                  </a:lnTo>
                  <a:lnTo>
                    <a:pt x="160" y="276"/>
                  </a:lnTo>
                  <a:lnTo>
                    <a:pt x="149" y="276"/>
                  </a:lnTo>
                  <a:lnTo>
                    <a:pt x="141" y="279"/>
                  </a:lnTo>
                  <a:lnTo>
                    <a:pt x="121" y="285"/>
                  </a:lnTo>
                  <a:lnTo>
                    <a:pt x="121" y="285"/>
                  </a:lnTo>
                  <a:lnTo>
                    <a:pt x="102" y="291"/>
                  </a:lnTo>
                  <a:lnTo>
                    <a:pt x="93" y="292"/>
                  </a:lnTo>
                  <a:lnTo>
                    <a:pt x="85" y="294"/>
                  </a:lnTo>
                  <a:lnTo>
                    <a:pt x="85" y="294"/>
                  </a:lnTo>
                  <a:lnTo>
                    <a:pt x="77" y="294"/>
                  </a:lnTo>
                  <a:lnTo>
                    <a:pt x="77" y="294"/>
                  </a:lnTo>
                  <a:lnTo>
                    <a:pt x="76" y="292"/>
                  </a:lnTo>
                  <a:lnTo>
                    <a:pt x="76" y="292"/>
                  </a:lnTo>
                  <a:lnTo>
                    <a:pt x="71" y="294"/>
                  </a:lnTo>
                  <a:lnTo>
                    <a:pt x="68" y="295"/>
                  </a:lnTo>
                  <a:lnTo>
                    <a:pt x="65" y="298"/>
                  </a:lnTo>
                  <a:lnTo>
                    <a:pt x="64" y="302"/>
                  </a:lnTo>
                  <a:lnTo>
                    <a:pt x="62" y="313"/>
                  </a:lnTo>
                  <a:lnTo>
                    <a:pt x="61" y="326"/>
                  </a:lnTo>
                  <a:lnTo>
                    <a:pt x="59" y="341"/>
                  </a:lnTo>
                  <a:lnTo>
                    <a:pt x="58" y="357"/>
                  </a:lnTo>
                  <a:lnTo>
                    <a:pt x="55" y="372"/>
                  </a:lnTo>
                  <a:lnTo>
                    <a:pt x="52" y="379"/>
                  </a:lnTo>
                  <a:lnTo>
                    <a:pt x="49" y="387"/>
                  </a:lnTo>
                  <a:lnTo>
                    <a:pt x="49" y="387"/>
                  </a:lnTo>
                  <a:lnTo>
                    <a:pt x="42" y="401"/>
                  </a:lnTo>
                  <a:lnTo>
                    <a:pt x="39" y="416"/>
                  </a:lnTo>
                  <a:lnTo>
                    <a:pt x="37" y="431"/>
                  </a:lnTo>
                  <a:lnTo>
                    <a:pt x="37" y="447"/>
                  </a:lnTo>
                  <a:lnTo>
                    <a:pt x="40" y="464"/>
                  </a:lnTo>
                  <a:lnTo>
                    <a:pt x="45" y="480"/>
                  </a:lnTo>
                  <a:lnTo>
                    <a:pt x="51" y="498"/>
                  </a:lnTo>
                  <a:lnTo>
                    <a:pt x="56" y="514"/>
                  </a:lnTo>
                  <a:lnTo>
                    <a:pt x="56" y="514"/>
                  </a:lnTo>
                  <a:lnTo>
                    <a:pt x="64" y="531"/>
                  </a:lnTo>
                  <a:lnTo>
                    <a:pt x="70" y="548"/>
                  </a:lnTo>
                  <a:lnTo>
                    <a:pt x="73" y="564"/>
                  </a:lnTo>
                  <a:lnTo>
                    <a:pt x="74" y="580"/>
                  </a:lnTo>
                  <a:lnTo>
                    <a:pt x="74" y="589"/>
                  </a:lnTo>
                  <a:lnTo>
                    <a:pt x="73" y="598"/>
                  </a:lnTo>
                  <a:lnTo>
                    <a:pt x="70" y="607"/>
                  </a:lnTo>
                  <a:lnTo>
                    <a:pt x="67" y="616"/>
                  </a:lnTo>
                  <a:lnTo>
                    <a:pt x="62" y="626"/>
                  </a:lnTo>
                  <a:lnTo>
                    <a:pt x="56" y="636"/>
                  </a:lnTo>
                  <a:lnTo>
                    <a:pt x="40" y="658"/>
                  </a:lnTo>
                  <a:lnTo>
                    <a:pt x="40" y="658"/>
                  </a:lnTo>
                  <a:lnTo>
                    <a:pt x="31" y="669"/>
                  </a:lnTo>
                  <a:lnTo>
                    <a:pt x="24" y="681"/>
                  </a:lnTo>
                  <a:lnTo>
                    <a:pt x="18" y="692"/>
                  </a:lnTo>
                  <a:lnTo>
                    <a:pt x="12" y="704"/>
                  </a:lnTo>
                  <a:lnTo>
                    <a:pt x="8" y="716"/>
                  </a:lnTo>
                  <a:lnTo>
                    <a:pt x="5" y="726"/>
                  </a:lnTo>
                  <a:lnTo>
                    <a:pt x="0" y="750"/>
                  </a:lnTo>
                  <a:lnTo>
                    <a:pt x="0" y="771"/>
                  </a:lnTo>
                  <a:lnTo>
                    <a:pt x="2" y="791"/>
                  </a:lnTo>
                  <a:lnTo>
                    <a:pt x="6" y="811"/>
                  </a:lnTo>
                  <a:lnTo>
                    <a:pt x="14" y="827"/>
                  </a:lnTo>
                  <a:lnTo>
                    <a:pt x="14" y="827"/>
                  </a:lnTo>
                  <a:lnTo>
                    <a:pt x="20" y="843"/>
                  </a:lnTo>
                  <a:lnTo>
                    <a:pt x="24" y="861"/>
                  </a:lnTo>
                  <a:lnTo>
                    <a:pt x="33" y="898"/>
                  </a:lnTo>
                  <a:lnTo>
                    <a:pt x="37" y="917"/>
                  </a:lnTo>
                  <a:lnTo>
                    <a:pt x="43" y="933"/>
                  </a:lnTo>
                  <a:lnTo>
                    <a:pt x="51" y="948"/>
                  </a:lnTo>
                  <a:lnTo>
                    <a:pt x="53" y="954"/>
                  </a:lnTo>
                  <a:lnTo>
                    <a:pt x="59" y="960"/>
                  </a:lnTo>
                  <a:lnTo>
                    <a:pt x="59" y="960"/>
                  </a:lnTo>
                  <a:lnTo>
                    <a:pt x="67" y="968"/>
                  </a:lnTo>
                  <a:lnTo>
                    <a:pt x="78" y="976"/>
                  </a:lnTo>
                  <a:lnTo>
                    <a:pt x="90" y="982"/>
                  </a:lnTo>
                  <a:lnTo>
                    <a:pt x="102" y="988"/>
                  </a:lnTo>
                  <a:lnTo>
                    <a:pt x="115" y="994"/>
                  </a:lnTo>
                  <a:lnTo>
                    <a:pt x="130" y="997"/>
                  </a:lnTo>
                  <a:lnTo>
                    <a:pt x="143" y="1000"/>
                  </a:lnTo>
                  <a:lnTo>
                    <a:pt x="155" y="1001"/>
                  </a:lnTo>
                  <a:lnTo>
                    <a:pt x="155" y="1001"/>
                  </a:lnTo>
                  <a:lnTo>
                    <a:pt x="164" y="1000"/>
                  </a:lnTo>
                  <a:lnTo>
                    <a:pt x="172" y="998"/>
                  </a:lnTo>
                  <a:lnTo>
                    <a:pt x="179" y="995"/>
                  </a:lnTo>
                  <a:lnTo>
                    <a:pt x="183" y="992"/>
                  </a:lnTo>
                  <a:lnTo>
                    <a:pt x="183" y="992"/>
                  </a:lnTo>
                  <a:lnTo>
                    <a:pt x="192" y="985"/>
                  </a:lnTo>
                  <a:lnTo>
                    <a:pt x="201" y="982"/>
                  </a:lnTo>
                  <a:lnTo>
                    <a:pt x="210" y="980"/>
                  </a:lnTo>
                  <a:lnTo>
                    <a:pt x="219" y="980"/>
                  </a:lnTo>
                  <a:lnTo>
                    <a:pt x="229" y="980"/>
                  </a:lnTo>
                  <a:lnTo>
                    <a:pt x="238" y="977"/>
                  </a:lnTo>
                  <a:lnTo>
                    <a:pt x="247" y="973"/>
                  </a:lnTo>
                  <a:lnTo>
                    <a:pt x="257" y="964"/>
                  </a:lnTo>
                  <a:lnTo>
                    <a:pt x="257" y="964"/>
                  </a:lnTo>
                  <a:lnTo>
                    <a:pt x="262" y="957"/>
                  </a:lnTo>
                  <a:lnTo>
                    <a:pt x="267" y="948"/>
                  </a:lnTo>
                  <a:lnTo>
                    <a:pt x="278" y="921"/>
                  </a:lnTo>
                  <a:lnTo>
                    <a:pt x="291" y="886"/>
                  </a:lnTo>
                  <a:lnTo>
                    <a:pt x="304" y="846"/>
                  </a:lnTo>
                  <a:lnTo>
                    <a:pt x="331" y="756"/>
                  </a:lnTo>
                  <a:lnTo>
                    <a:pt x="359" y="669"/>
                  </a:lnTo>
                  <a:lnTo>
                    <a:pt x="359" y="669"/>
                  </a:lnTo>
                  <a:lnTo>
                    <a:pt x="387" y="585"/>
                  </a:lnTo>
                  <a:lnTo>
                    <a:pt x="412" y="502"/>
                  </a:lnTo>
                  <a:lnTo>
                    <a:pt x="423" y="465"/>
                  </a:lnTo>
                  <a:lnTo>
                    <a:pt x="431" y="434"/>
                  </a:lnTo>
                  <a:lnTo>
                    <a:pt x="436" y="409"/>
                  </a:lnTo>
                  <a:lnTo>
                    <a:pt x="436" y="400"/>
                  </a:lnTo>
                  <a:lnTo>
                    <a:pt x="436" y="393"/>
                  </a:lnTo>
                  <a:lnTo>
                    <a:pt x="436" y="393"/>
                  </a:lnTo>
                  <a:lnTo>
                    <a:pt x="436" y="382"/>
                  </a:lnTo>
                  <a:lnTo>
                    <a:pt x="439" y="373"/>
                  </a:lnTo>
                  <a:lnTo>
                    <a:pt x="446" y="354"/>
                  </a:lnTo>
                  <a:lnTo>
                    <a:pt x="449" y="345"/>
                  </a:lnTo>
                  <a:lnTo>
                    <a:pt x="452" y="335"/>
                  </a:lnTo>
                  <a:lnTo>
                    <a:pt x="452" y="325"/>
                  </a:lnTo>
                  <a:lnTo>
                    <a:pt x="449" y="314"/>
                  </a:lnTo>
                  <a:lnTo>
                    <a:pt x="449" y="314"/>
                  </a:lnTo>
                  <a:lnTo>
                    <a:pt x="446" y="304"/>
                  </a:lnTo>
                  <a:lnTo>
                    <a:pt x="445" y="295"/>
                  </a:lnTo>
                  <a:lnTo>
                    <a:pt x="445" y="286"/>
                  </a:lnTo>
                  <a:lnTo>
                    <a:pt x="446" y="279"/>
                  </a:lnTo>
                  <a:lnTo>
                    <a:pt x="448" y="272"/>
                  </a:lnTo>
                  <a:lnTo>
                    <a:pt x="451" y="267"/>
                  </a:lnTo>
                  <a:lnTo>
                    <a:pt x="454" y="263"/>
                  </a:lnTo>
                  <a:lnTo>
                    <a:pt x="458" y="261"/>
                  </a:lnTo>
                  <a:lnTo>
                    <a:pt x="458" y="261"/>
                  </a:lnTo>
                  <a:lnTo>
                    <a:pt x="460" y="263"/>
                  </a:lnTo>
                  <a:lnTo>
                    <a:pt x="463" y="264"/>
                  </a:lnTo>
                  <a:lnTo>
                    <a:pt x="467" y="270"/>
                  </a:lnTo>
                  <a:lnTo>
                    <a:pt x="467" y="270"/>
                  </a:lnTo>
                  <a:lnTo>
                    <a:pt x="473" y="278"/>
                  </a:lnTo>
                  <a:lnTo>
                    <a:pt x="479" y="283"/>
                  </a:lnTo>
                  <a:lnTo>
                    <a:pt x="485" y="286"/>
                  </a:lnTo>
                  <a:lnTo>
                    <a:pt x="489" y="288"/>
                  </a:lnTo>
                  <a:lnTo>
                    <a:pt x="489" y="288"/>
                  </a:lnTo>
                  <a:lnTo>
                    <a:pt x="496" y="286"/>
                  </a:lnTo>
                  <a:lnTo>
                    <a:pt x="501" y="282"/>
                  </a:lnTo>
                  <a:lnTo>
                    <a:pt x="505" y="273"/>
                  </a:lnTo>
                  <a:lnTo>
                    <a:pt x="510" y="261"/>
                  </a:lnTo>
                  <a:lnTo>
                    <a:pt x="510" y="261"/>
                  </a:lnTo>
                  <a:lnTo>
                    <a:pt x="510" y="248"/>
                  </a:lnTo>
                  <a:lnTo>
                    <a:pt x="508" y="233"/>
                  </a:lnTo>
                  <a:lnTo>
                    <a:pt x="504" y="217"/>
                  </a:lnTo>
                  <a:lnTo>
                    <a:pt x="499" y="201"/>
                  </a:lnTo>
                  <a:lnTo>
                    <a:pt x="487" y="165"/>
                  </a:lnTo>
                  <a:lnTo>
                    <a:pt x="485" y="146"/>
                  </a:lnTo>
                  <a:lnTo>
                    <a:pt x="482" y="128"/>
                  </a:lnTo>
                  <a:lnTo>
                    <a:pt x="482" y="128"/>
                  </a:lnTo>
                  <a:lnTo>
                    <a:pt x="480" y="111"/>
                  </a:lnTo>
                  <a:lnTo>
                    <a:pt x="474" y="93"/>
                  </a:lnTo>
                  <a:lnTo>
                    <a:pt x="467" y="77"/>
                  </a:lnTo>
                  <a:lnTo>
                    <a:pt x="458" y="60"/>
                  </a:lnTo>
                  <a:lnTo>
                    <a:pt x="442" y="32"/>
                  </a:lnTo>
                  <a:lnTo>
                    <a:pt x="436" y="21"/>
                  </a:lnTo>
                  <a:lnTo>
                    <a:pt x="431" y="12"/>
                  </a:lnTo>
                  <a:lnTo>
                    <a:pt x="431" y="12"/>
                  </a:lnTo>
                  <a:lnTo>
                    <a:pt x="429" y="1"/>
                  </a:lnTo>
                  <a:lnTo>
                    <a:pt x="427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72" name="Freeform: Shape 355">
              <a:extLst>
                <a:ext uri="{FF2B5EF4-FFF2-40B4-BE49-F238E27FC236}">
                  <a16:creationId xmlns:a16="http://schemas.microsoft.com/office/drawing/2014/main" id="{0DB2BAE2-2187-494A-A36C-6EAE3B854E09}"/>
                </a:ext>
              </a:extLst>
            </p:cNvPr>
            <p:cNvSpPr/>
            <p:nvPr/>
          </p:nvSpPr>
          <p:spPr>
            <a:xfrm>
              <a:off x="5492160" y="3506759"/>
              <a:ext cx="183240" cy="3600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0" h="1001">
                  <a:moveTo>
                    <a:pt x="426" y="0"/>
                  </a:moveTo>
                  <a:lnTo>
                    <a:pt x="426" y="0"/>
                  </a:lnTo>
                  <a:lnTo>
                    <a:pt x="423" y="0"/>
                  </a:lnTo>
                  <a:lnTo>
                    <a:pt x="421" y="3"/>
                  </a:lnTo>
                  <a:lnTo>
                    <a:pt x="417" y="13"/>
                  </a:lnTo>
                  <a:lnTo>
                    <a:pt x="412" y="25"/>
                  </a:lnTo>
                  <a:lnTo>
                    <a:pt x="406" y="32"/>
                  </a:lnTo>
                  <a:lnTo>
                    <a:pt x="406" y="32"/>
                  </a:lnTo>
                  <a:lnTo>
                    <a:pt x="403" y="37"/>
                  </a:lnTo>
                  <a:lnTo>
                    <a:pt x="402" y="41"/>
                  </a:lnTo>
                  <a:lnTo>
                    <a:pt x="397" y="55"/>
                  </a:lnTo>
                  <a:lnTo>
                    <a:pt x="396" y="69"/>
                  </a:lnTo>
                  <a:lnTo>
                    <a:pt x="396" y="83"/>
                  </a:lnTo>
                  <a:lnTo>
                    <a:pt x="396" y="83"/>
                  </a:lnTo>
                  <a:lnTo>
                    <a:pt x="396" y="88"/>
                  </a:lnTo>
                  <a:lnTo>
                    <a:pt x="393" y="94"/>
                  </a:lnTo>
                  <a:lnTo>
                    <a:pt x="390" y="99"/>
                  </a:lnTo>
                  <a:lnTo>
                    <a:pt x="384" y="105"/>
                  </a:lnTo>
                  <a:lnTo>
                    <a:pt x="378" y="108"/>
                  </a:lnTo>
                  <a:lnTo>
                    <a:pt x="371" y="111"/>
                  </a:lnTo>
                  <a:lnTo>
                    <a:pt x="365" y="113"/>
                  </a:lnTo>
                  <a:lnTo>
                    <a:pt x="358" y="113"/>
                  </a:lnTo>
                  <a:lnTo>
                    <a:pt x="358" y="113"/>
                  </a:lnTo>
                  <a:lnTo>
                    <a:pt x="355" y="113"/>
                  </a:lnTo>
                  <a:lnTo>
                    <a:pt x="355" y="113"/>
                  </a:lnTo>
                  <a:lnTo>
                    <a:pt x="350" y="113"/>
                  </a:lnTo>
                  <a:lnTo>
                    <a:pt x="350" y="113"/>
                  </a:lnTo>
                  <a:lnTo>
                    <a:pt x="344" y="113"/>
                  </a:lnTo>
                  <a:lnTo>
                    <a:pt x="337" y="115"/>
                  </a:lnTo>
                  <a:lnTo>
                    <a:pt x="331" y="118"/>
                  </a:lnTo>
                  <a:lnTo>
                    <a:pt x="327" y="121"/>
                  </a:lnTo>
                  <a:lnTo>
                    <a:pt x="322" y="125"/>
                  </a:lnTo>
                  <a:lnTo>
                    <a:pt x="319" y="131"/>
                  </a:lnTo>
                  <a:lnTo>
                    <a:pt x="318" y="137"/>
                  </a:lnTo>
                  <a:lnTo>
                    <a:pt x="319" y="145"/>
                  </a:lnTo>
                  <a:lnTo>
                    <a:pt x="319" y="145"/>
                  </a:lnTo>
                  <a:lnTo>
                    <a:pt x="321" y="152"/>
                  </a:lnTo>
                  <a:lnTo>
                    <a:pt x="321" y="158"/>
                  </a:lnTo>
                  <a:lnTo>
                    <a:pt x="319" y="162"/>
                  </a:lnTo>
                  <a:lnTo>
                    <a:pt x="318" y="165"/>
                  </a:lnTo>
                  <a:lnTo>
                    <a:pt x="316" y="168"/>
                  </a:lnTo>
                  <a:lnTo>
                    <a:pt x="315" y="173"/>
                  </a:lnTo>
                  <a:lnTo>
                    <a:pt x="315" y="177"/>
                  </a:lnTo>
                  <a:lnTo>
                    <a:pt x="318" y="183"/>
                  </a:lnTo>
                  <a:lnTo>
                    <a:pt x="318" y="183"/>
                  </a:lnTo>
                  <a:lnTo>
                    <a:pt x="319" y="186"/>
                  </a:lnTo>
                  <a:lnTo>
                    <a:pt x="319" y="190"/>
                  </a:lnTo>
                  <a:lnTo>
                    <a:pt x="318" y="196"/>
                  </a:lnTo>
                  <a:lnTo>
                    <a:pt x="313" y="204"/>
                  </a:lnTo>
                  <a:lnTo>
                    <a:pt x="306" y="211"/>
                  </a:lnTo>
                  <a:lnTo>
                    <a:pt x="297" y="217"/>
                  </a:lnTo>
                  <a:lnTo>
                    <a:pt x="287" y="221"/>
                  </a:lnTo>
                  <a:lnTo>
                    <a:pt x="276" y="224"/>
                  </a:lnTo>
                  <a:lnTo>
                    <a:pt x="265" y="226"/>
                  </a:lnTo>
                  <a:lnTo>
                    <a:pt x="265" y="226"/>
                  </a:lnTo>
                  <a:lnTo>
                    <a:pt x="260" y="227"/>
                  </a:lnTo>
                  <a:lnTo>
                    <a:pt x="254" y="229"/>
                  </a:lnTo>
                  <a:lnTo>
                    <a:pt x="242" y="235"/>
                  </a:lnTo>
                  <a:lnTo>
                    <a:pt x="231" y="244"/>
                  </a:lnTo>
                  <a:lnTo>
                    <a:pt x="219" y="252"/>
                  </a:lnTo>
                  <a:lnTo>
                    <a:pt x="207" y="261"/>
                  </a:lnTo>
                  <a:lnTo>
                    <a:pt x="195" y="269"/>
                  </a:lnTo>
                  <a:lnTo>
                    <a:pt x="182" y="275"/>
                  </a:lnTo>
                  <a:lnTo>
                    <a:pt x="176" y="276"/>
                  </a:lnTo>
                  <a:lnTo>
                    <a:pt x="172" y="276"/>
                  </a:lnTo>
                  <a:lnTo>
                    <a:pt x="172" y="276"/>
                  </a:lnTo>
                  <a:lnTo>
                    <a:pt x="167" y="276"/>
                  </a:lnTo>
                  <a:lnTo>
                    <a:pt x="167" y="276"/>
                  </a:lnTo>
                  <a:lnTo>
                    <a:pt x="160" y="276"/>
                  </a:lnTo>
                  <a:lnTo>
                    <a:pt x="160" y="276"/>
                  </a:lnTo>
                  <a:lnTo>
                    <a:pt x="149" y="276"/>
                  </a:lnTo>
                  <a:lnTo>
                    <a:pt x="141" y="279"/>
                  </a:lnTo>
                  <a:lnTo>
                    <a:pt x="121" y="285"/>
                  </a:lnTo>
                  <a:lnTo>
                    <a:pt x="121" y="285"/>
                  </a:lnTo>
                  <a:lnTo>
                    <a:pt x="102" y="291"/>
                  </a:lnTo>
                  <a:lnTo>
                    <a:pt x="93" y="292"/>
                  </a:lnTo>
                  <a:lnTo>
                    <a:pt x="85" y="294"/>
                  </a:lnTo>
                  <a:lnTo>
                    <a:pt x="85" y="294"/>
                  </a:lnTo>
                  <a:lnTo>
                    <a:pt x="77" y="294"/>
                  </a:lnTo>
                  <a:lnTo>
                    <a:pt x="77" y="294"/>
                  </a:lnTo>
                  <a:lnTo>
                    <a:pt x="76" y="292"/>
                  </a:lnTo>
                  <a:lnTo>
                    <a:pt x="76" y="292"/>
                  </a:lnTo>
                  <a:lnTo>
                    <a:pt x="71" y="294"/>
                  </a:lnTo>
                  <a:lnTo>
                    <a:pt x="68" y="295"/>
                  </a:lnTo>
                  <a:lnTo>
                    <a:pt x="65" y="298"/>
                  </a:lnTo>
                  <a:lnTo>
                    <a:pt x="64" y="302"/>
                  </a:lnTo>
                  <a:lnTo>
                    <a:pt x="62" y="313"/>
                  </a:lnTo>
                  <a:lnTo>
                    <a:pt x="61" y="326"/>
                  </a:lnTo>
                  <a:lnTo>
                    <a:pt x="59" y="341"/>
                  </a:lnTo>
                  <a:lnTo>
                    <a:pt x="58" y="357"/>
                  </a:lnTo>
                  <a:lnTo>
                    <a:pt x="55" y="372"/>
                  </a:lnTo>
                  <a:lnTo>
                    <a:pt x="52" y="379"/>
                  </a:lnTo>
                  <a:lnTo>
                    <a:pt x="49" y="387"/>
                  </a:lnTo>
                  <a:lnTo>
                    <a:pt x="49" y="387"/>
                  </a:lnTo>
                  <a:lnTo>
                    <a:pt x="42" y="401"/>
                  </a:lnTo>
                  <a:lnTo>
                    <a:pt x="39" y="416"/>
                  </a:lnTo>
                  <a:lnTo>
                    <a:pt x="37" y="431"/>
                  </a:lnTo>
                  <a:lnTo>
                    <a:pt x="37" y="447"/>
                  </a:lnTo>
                  <a:lnTo>
                    <a:pt x="40" y="464"/>
                  </a:lnTo>
                  <a:lnTo>
                    <a:pt x="45" y="480"/>
                  </a:lnTo>
                  <a:lnTo>
                    <a:pt x="51" y="498"/>
                  </a:lnTo>
                  <a:lnTo>
                    <a:pt x="56" y="514"/>
                  </a:lnTo>
                  <a:lnTo>
                    <a:pt x="56" y="514"/>
                  </a:lnTo>
                  <a:lnTo>
                    <a:pt x="64" y="531"/>
                  </a:lnTo>
                  <a:lnTo>
                    <a:pt x="70" y="548"/>
                  </a:lnTo>
                  <a:lnTo>
                    <a:pt x="73" y="564"/>
                  </a:lnTo>
                  <a:lnTo>
                    <a:pt x="74" y="580"/>
                  </a:lnTo>
                  <a:lnTo>
                    <a:pt x="74" y="589"/>
                  </a:lnTo>
                  <a:lnTo>
                    <a:pt x="73" y="598"/>
                  </a:lnTo>
                  <a:lnTo>
                    <a:pt x="70" y="607"/>
                  </a:lnTo>
                  <a:lnTo>
                    <a:pt x="67" y="616"/>
                  </a:lnTo>
                  <a:lnTo>
                    <a:pt x="62" y="626"/>
                  </a:lnTo>
                  <a:lnTo>
                    <a:pt x="56" y="636"/>
                  </a:lnTo>
                  <a:lnTo>
                    <a:pt x="40" y="658"/>
                  </a:lnTo>
                  <a:lnTo>
                    <a:pt x="40" y="658"/>
                  </a:lnTo>
                  <a:lnTo>
                    <a:pt x="31" y="669"/>
                  </a:lnTo>
                  <a:lnTo>
                    <a:pt x="24" y="681"/>
                  </a:lnTo>
                  <a:lnTo>
                    <a:pt x="18" y="692"/>
                  </a:lnTo>
                  <a:lnTo>
                    <a:pt x="12" y="704"/>
                  </a:lnTo>
                  <a:lnTo>
                    <a:pt x="8" y="716"/>
                  </a:lnTo>
                  <a:lnTo>
                    <a:pt x="5" y="726"/>
                  </a:lnTo>
                  <a:lnTo>
                    <a:pt x="0" y="750"/>
                  </a:lnTo>
                  <a:lnTo>
                    <a:pt x="0" y="771"/>
                  </a:lnTo>
                  <a:lnTo>
                    <a:pt x="2" y="791"/>
                  </a:lnTo>
                  <a:lnTo>
                    <a:pt x="6" y="811"/>
                  </a:lnTo>
                  <a:lnTo>
                    <a:pt x="14" y="827"/>
                  </a:lnTo>
                  <a:lnTo>
                    <a:pt x="14" y="827"/>
                  </a:lnTo>
                  <a:lnTo>
                    <a:pt x="20" y="843"/>
                  </a:lnTo>
                  <a:lnTo>
                    <a:pt x="24" y="861"/>
                  </a:lnTo>
                  <a:lnTo>
                    <a:pt x="33" y="898"/>
                  </a:lnTo>
                  <a:lnTo>
                    <a:pt x="37" y="917"/>
                  </a:lnTo>
                  <a:lnTo>
                    <a:pt x="43" y="933"/>
                  </a:lnTo>
                  <a:lnTo>
                    <a:pt x="51" y="948"/>
                  </a:lnTo>
                  <a:lnTo>
                    <a:pt x="53" y="954"/>
                  </a:lnTo>
                  <a:lnTo>
                    <a:pt x="59" y="960"/>
                  </a:lnTo>
                  <a:lnTo>
                    <a:pt x="59" y="960"/>
                  </a:lnTo>
                  <a:lnTo>
                    <a:pt x="67" y="968"/>
                  </a:lnTo>
                  <a:lnTo>
                    <a:pt x="78" y="976"/>
                  </a:lnTo>
                  <a:lnTo>
                    <a:pt x="90" y="982"/>
                  </a:lnTo>
                  <a:lnTo>
                    <a:pt x="102" y="988"/>
                  </a:lnTo>
                  <a:lnTo>
                    <a:pt x="115" y="994"/>
                  </a:lnTo>
                  <a:lnTo>
                    <a:pt x="130" y="997"/>
                  </a:lnTo>
                  <a:lnTo>
                    <a:pt x="143" y="1000"/>
                  </a:lnTo>
                  <a:lnTo>
                    <a:pt x="155" y="1001"/>
                  </a:lnTo>
                  <a:lnTo>
                    <a:pt x="155" y="1001"/>
                  </a:lnTo>
                  <a:lnTo>
                    <a:pt x="164" y="1000"/>
                  </a:lnTo>
                  <a:lnTo>
                    <a:pt x="172" y="998"/>
                  </a:lnTo>
                  <a:lnTo>
                    <a:pt x="179" y="995"/>
                  </a:lnTo>
                  <a:lnTo>
                    <a:pt x="183" y="992"/>
                  </a:lnTo>
                  <a:lnTo>
                    <a:pt x="183" y="992"/>
                  </a:lnTo>
                  <a:lnTo>
                    <a:pt x="192" y="985"/>
                  </a:lnTo>
                  <a:lnTo>
                    <a:pt x="201" y="982"/>
                  </a:lnTo>
                  <a:lnTo>
                    <a:pt x="210" y="980"/>
                  </a:lnTo>
                  <a:lnTo>
                    <a:pt x="219" y="980"/>
                  </a:lnTo>
                  <a:lnTo>
                    <a:pt x="229" y="980"/>
                  </a:lnTo>
                  <a:lnTo>
                    <a:pt x="238" y="977"/>
                  </a:lnTo>
                  <a:lnTo>
                    <a:pt x="247" y="973"/>
                  </a:lnTo>
                  <a:lnTo>
                    <a:pt x="257" y="964"/>
                  </a:lnTo>
                  <a:lnTo>
                    <a:pt x="257" y="964"/>
                  </a:lnTo>
                  <a:lnTo>
                    <a:pt x="262" y="957"/>
                  </a:lnTo>
                  <a:lnTo>
                    <a:pt x="267" y="948"/>
                  </a:lnTo>
                  <a:lnTo>
                    <a:pt x="278" y="921"/>
                  </a:lnTo>
                  <a:lnTo>
                    <a:pt x="291" y="886"/>
                  </a:lnTo>
                  <a:lnTo>
                    <a:pt x="304" y="846"/>
                  </a:lnTo>
                  <a:lnTo>
                    <a:pt x="331" y="756"/>
                  </a:lnTo>
                  <a:lnTo>
                    <a:pt x="359" y="669"/>
                  </a:lnTo>
                  <a:lnTo>
                    <a:pt x="359" y="669"/>
                  </a:lnTo>
                  <a:lnTo>
                    <a:pt x="387" y="585"/>
                  </a:lnTo>
                  <a:lnTo>
                    <a:pt x="412" y="502"/>
                  </a:lnTo>
                  <a:lnTo>
                    <a:pt x="423" y="465"/>
                  </a:lnTo>
                  <a:lnTo>
                    <a:pt x="431" y="434"/>
                  </a:lnTo>
                  <a:lnTo>
                    <a:pt x="436" y="409"/>
                  </a:lnTo>
                  <a:lnTo>
                    <a:pt x="436" y="400"/>
                  </a:lnTo>
                  <a:lnTo>
                    <a:pt x="436" y="393"/>
                  </a:lnTo>
                  <a:lnTo>
                    <a:pt x="436" y="393"/>
                  </a:lnTo>
                  <a:lnTo>
                    <a:pt x="436" y="382"/>
                  </a:lnTo>
                  <a:lnTo>
                    <a:pt x="439" y="373"/>
                  </a:lnTo>
                  <a:lnTo>
                    <a:pt x="446" y="354"/>
                  </a:lnTo>
                  <a:lnTo>
                    <a:pt x="449" y="345"/>
                  </a:lnTo>
                  <a:lnTo>
                    <a:pt x="452" y="335"/>
                  </a:lnTo>
                  <a:lnTo>
                    <a:pt x="452" y="325"/>
                  </a:lnTo>
                  <a:lnTo>
                    <a:pt x="449" y="314"/>
                  </a:lnTo>
                  <a:lnTo>
                    <a:pt x="449" y="314"/>
                  </a:lnTo>
                  <a:lnTo>
                    <a:pt x="446" y="304"/>
                  </a:lnTo>
                  <a:lnTo>
                    <a:pt x="445" y="295"/>
                  </a:lnTo>
                  <a:lnTo>
                    <a:pt x="445" y="286"/>
                  </a:lnTo>
                  <a:lnTo>
                    <a:pt x="446" y="279"/>
                  </a:lnTo>
                  <a:lnTo>
                    <a:pt x="448" y="272"/>
                  </a:lnTo>
                  <a:lnTo>
                    <a:pt x="451" y="267"/>
                  </a:lnTo>
                  <a:lnTo>
                    <a:pt x="454" y="263"/>
                  </a:lnTo>
                  <a:lnTo>
                    <a:pt x="458" y="261"/>
                  </a:lnTo>
                  <a:lnTo>
                    <a:pt x="458" y="261"/>
                  </a:lnTo>
                  <a:lnTo>
                    <a:pt x="460" y="263"/>
                  </a:lnTo>
                  <a:lnTo>
                    <a:pt x="463" y="264"/>
                  </a:lnTo>
                  <a:lnTo>
                    <a:pt x="467" y="270"/>
                  </a:lnTo>
                  <a:lnTo>
                    <a:pt x="467" y="270"/>
                  </a:lnTo>
                  <a:lnTo>
                    <a:pt x="473" y="278"/>
                  </a:lnTo>
                  <a:lnTo>
                    <a:pt x="479" y="283"/>
                  </a:lnTo>
                  <a:lnTo>
                    <a:pt x="485" y="286"/>
                  </a:lnTo>
                  <a:lnTo>
                    <a:pt x="489" y="288"/>
                  </a:lnTo>
                  <a:lnTo>
                    <a:pt x="489" y="288"/>
                  </a:lnTo>
                  <a:lnTo>
                    <a:pt x="496" y="286"/>
                  </a:lnTo>
                  <a:lnTo>
                    <a:pt x="501" y="282"/>
                  </a:lnTo>
                  <a:lnTo>
                    <a:pt x="505" y="273"/>
                  </a:lnTo>
                  <a:lnTo>
                    <a:pt x="510" y="261"/>
                  </a:lnTo>
                  <a:lnTo>
                    <a:pt x="510" y="261"/>
                  </a:lnTo>
                  <a:lnTo>
                    <a:pt x="510" y="248"/>
                  </a:lnTo>
                  <a:lnTo>
                    <a:pt x="508" y="233"/>
                  </a:lnTo>
                  <a:lnTo>
                    <a:pt x="504" y="217"/>
                  </a:lnTo>
                  <a:lnTo>
                    <a:pt x="499" y="201"/>
                  </a:lnTo>
                  <a:lnTo>
                    <a:pt x="487" y="165"/>
                  </a:lnTo>
                  <a:lnTo>
                    <a:pt x="485" y="146"/>
                  </a:lnTo>
                  <a:lnTo>
                    <a:pt x="482" y="128"/>
                  </a:lnTo>
                  <a:lnTo>
                    <a:pt x="482" y="128"/>
                  </a:lnTo>
                  <a:lnTo>
                    <a:pt x="480" y="111"/>
                  </a:lnTo>
                  <a:lnTo>
                    <a:pt x="474" y="93"/>
                  </a:lnTo>
                  <a:lnTo>
                    <a:pt x="467" y="77"/>
                  </a:lnTo>
                  <a:lnTo>
                    <a:pt x="458" y="60"/>
                  </a:lnTo>
                  <a:lnTo>
                    <a:pt x="442" y="32"/>
                  </a:lnTo>
                  <a:lnTo>
                    <a:pt x="436" y="21"/>
                  </a:lnTo>
                  <a:lnTo>
                    <a:pt x="431" y="12"/>
                  </a:lnTo>
                  <a:lnTo>
                    <a:pt x="431" y="12"/>
                  </a:lnTo>
                  <a:lnTo>
                    <a:pt x="429" y="1"/>
                  </a:lnTo>
                  <a:lnTo>
                    <a:pt x="427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73" name="Freeform: Shape 356">
              <a:extLst>
                <a:ext uri="{FF2B5EF4-FFF2-40B4-BE49-F238E27FC236}">
                  <a16:creationId xmlns:a16="http://schemas.microsoft.com/office/drawing/2014/main" id="{F9D5A479-F2DA-6A4B-AA81-5D51DDC79491}"/>
                </a:ext>
              </a:extLst>
            </p:cNvPr>
            <p:cNvSpPr/>
            <p:nvPr/>
          </p:nvSpPr>
          <p:spPr>
            <a:xfrm>
              <a:off x="5482079" y="2709000"/>
              <a:ext cx="289440" cy="163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05" h="456">
                  <a:moveTo>
                    <a:pt x="662" y="0"/>
                  </a:moveTo>
                  <a:lnTo>
                    <a:pt x="654" y="1"/>
                  </a:lnTo>
                  <a:lnTo>
                    <a:pt x="594" y="19"/>
                  </a:lnTo>
                  <a:lnTo>
                    <a:pt x="583" y="20"/>
                  </a:lnTo>
                  <a:lnTo>
                    <a:pt x="570" y="22"/>
                  </a:lnTo>
                  <a:lnTo>
                    <a:pt x="539" y="23"/>
                  </a:lnTo>
                  <a:lnTo>
                    <a:pt x="495" y="25"/>
                  </a:lnTo>
                  <a:lnTo>
                    <a:pt x="462" y="25"/>
                  </a:lnTo>
                  <a:lnTo>
                    <a:pt x="455" y="27"/>
                  </a:lnTo>
                  <a:lnTo>
                    <a:pt x="433" y="42"/>
                  </a:lnTo>
                  <a:lnTo>
                    <a:pt x="396" y="70"/>
                  </a:lnTo>
                  <a:lnTo>
                    <a:pt x="380" y="84"/>
                  </a:lnTo>
                  <a:lnTo>
                    <a:pt x="365" y="98"/>
                  </a:lnTo>
                  <a:lnTo>
                    <a:pt x="353" y="110"/>
                  </a:lnTo>
                  <a:lnTo>
                    <a:pt x="346" y="122"/>
                  </a:lnTo>
                  <a:lnTo>
                    <a:pt x="341" y="131"/>
                  </a:lnTo>
                  <a:lnTo>
                    <a:pt x="337" y="137"/>
                  </a:lnTo>
                  <a:lnTo>
                    <a:pt x="332" y="143"/>
                  </a:lnTo>
                  <a:lnTo>
                    <a:pt x="327" y="146"/>
                  </a:lnTo>
                  <a:lnTo>
                    <a:pt x="322" y="147"/>
                  </a:lnTo>
                  <a:lnTo>
                    <a:pt x="318" y="147"/>
                  </a:lnTo>
                  <a:lnTo>
                    <a:pt x="313" y="147"/>
                  </a:lnTo>
                  <a:lnTo>
                    <a:pt x="307" y="146"/>
                  </a:lnTo>
                  <a:lnTo>
                    <a:pt x="299" y="140"/>
                  </a:lnTo>
                  <a:lnTo>
                    <a:pt x="290" y="135"/>
                  </a:lnTo>
                  <a:lnTo>
                    <a:pt x="278" y="132"/>
                  </a:lnTo>
                  <a:lnTo>
                    <a:pt x="263" y="131"/>
                  </a:lnTo>
                  <a:lnTo>
                    <a:pt x="232" y="128"/>
                  </a:lnTo>
                  <a:lnTo>
                    <a:pt x="210" y="126"/>
                  </a:lnTo>
                  <a:lnTo>
                    <a:pt x="203" y="125"/>
                  </a:lnTo>
                  <a:lnTo>
                    <a:pt x="200" y="124"/>
                  </a:lnTo>
                  <a:lnTo>
                    <a:pt x="194" y="121"/>
                  </a:lnTo>
                  <a:lnTo>
                    <a:pt x="185" y="119"/>
                  </a:lnTo>
                  <a:lnTo>
                    <a:pt x="158" y="115"/>
                  </a:lnTo>
                  <a:lnTo>
                    <a:pt x="135" y="115"/>
                  </a:lnTo>
                  <a:lnTo>
                    <a:pt x="113" y="116"/>
                  </a:lnTo>
                  <a:lnTo>
                    <a:pt x="104" y="116"/>
                  </a:lnTo>
                  <a:lnTo>
                    <a:pt x="92" y="115"/>
                  </a:lnTo>
                  <a:lnTo>
                    <a:pt x="81" y="112"/>
                  </a:lnTo>
                  <a:lnTo>
                    <a:pt x="73" y="109"/>
                  </a:lnTo>
                  <a:lnTo>
                    <a:pt x="65" y="107"/>
                  </a:lnTo>
                  <a:lnTo>
                    <a:pt x="61" y="107"/>
                  </a:lnTo>
                  <a:lnTo>
                    <a:pt x="53" y="110"/>
                  </a:lnTo>
                  <a:lnTo>
                    <a:pt x="48" y="115"/>
                  </a:lnTo>
                  <a:lnTo>
                    <a:pt x="39" y="124"/>
                  </a:lnTo>
                  <a:lnTo>
                    <a:pt x="33" y="131"/>
                  </a:lnTo>
                  <a:lnTo>
                    <a:pt x="30" y="134"/>
                  </a:lnTo>
                  <a:lnTo>
                    <a:pt x="28" y="138"/>
                  </a:lnTo>
                  <a:lnTo>
                    <a:pt x="28" y="144"/>
                  </a:lnTo>
                  <a:lnTo>
                    <a:pt x="31" y="159"/>
                  </a:lnTo>
                  <a:lnTo>
                    <a:pt x="33" y="166"/>
                  </a:lnTo>
                  <a:lnTo>
                    <a:pt x="33" y="171"/>
                  </a:lnTo>
                  <a:lnTo>
                    <a:pt x="33" y="172"/>
                  </a:lnTo>
                  <a:lnTo>
                    <a:pt x="30" y="174"/>
                  </a:lnTo>
                  <a:lnTo>
                    <a:pt x="22" y="178"/>
                  </a:lnTo>
                  <a:lnTo>
                    <a:pt x="0" y="190"/>
                  </a:lnTo>
                  <a:lnTo>
                    <a:pt x="3" y="202"/>
                  </a:lnTo>
                  <a:lnTo>
                    <a:pt x="6" y="214"/>
                  </a:lnTo>
                  <a:lnTo>
                    <a:pt x="8" y="224"/>
                  </a:lnTo>
                  <a:lnTo>
                    <a:pt x="6" y="233"/>
                  </a:lnTo>
                  <a:lnTo>
                    <a:pt x="3" y="243"/>
                  </a:lnTo>
                  <a:lnTo>
                    <a:pt x="2" y="256"/>
                  </a:lnTo>
                  <a:lnTo>
                    <a:pt x="3" y="271"/>
                  </a:lnTo>
                  <a:lnTo>
                    <a:pt x="5" y="286"/>
                  </a:lnTo>
                  <a:lnTo>
                    <a:pt x="8" y="302"/>
                  </a:lnTo>
                  <a:lnTo>
                    <a:pt x="12" y="318"/>
                  </a:lnTo>
                  <a:lnTo>
                    <a:pt x="19" y="333"/>
                  </a:lnTo>
                  <a:lnTo>
                    <a:pt x="27" y="347"/>
                  </a:lnTo>
                  <a:lnTo>
                    <a:pt x="33" y="360"/>
                  </a:lnTo>
                  <a:lnTo>
                    <a:pt x="39" y="375"/>
                  </a:lnTo>
                  <a:lnTo>
                    <a:pt x="42" y="389"/>
                  </a:lnTo>
                  <a:lnTo>
                    <a:pt x="43" y="405"/>
                  </a:lnTo>
                  <a:lnTo>
                    <a:pt x="46" y="432"/>
                  </a:lnTo>
                  <a:lnTo>
                    <a:pt x="48" y="442"/>
                  </a:lnTo>
                  <a:lnTo>
                    <a:pt x="50" y="450"/>
                  </a:lnTo>
                  <a:lnTo>
                    <a:pt x="55" y="451"/>
                  </a:lnTo>
                  <a:lnTo>
                    <a:pt x="64" y="454"/>
                  </a:lnTo>
                  <a:lnTo>
                    <a:pt x="74" y="456"/>
                  </a:lnTo>
                  <a:lnTo>
                    <a:pt x="86" y="456"/>
                  </a:lnTo>
                  <a:lnTo>
                    <a:pt x="109" y="454"/>
                  </a:lnTo>
                  <a:lnTo>
                    <a:pt x="135" y="451"/>
                  </a:lnTo>
                  <a:lnTo>
                    <a:pt x="148" y="448"/>
                  </a:lnTo>
                  <a:lnTo>
                    <a:pt x="158" y="444"/>
                  </a:lnTo>
                  <a:lnTo>
                    <a:pt x="170" y="439"/>
                  </a:lnTo>
                  <a:lnTo>
                    <a:pt x="179" y="435"/>
                  </a:lnTo>
                  <a:lnTo>
                    <a:pt x="192" y="426"/>
                  </a:lnTo>
                  <a:lnTo>
                    <a:pt x="204" y="420"/>
                  </a:lnTo>
                  <a:lnTo>
                    <a:pt x="216" y="414"/>
                  </a:lnTo>
                  <a:lnTo>
                    <a:pt x="226" y="412"/>
                  </a:lnTo>
                  <a:lnTo>
                    <a:pt x="238" y="408"/>
                  </a:lnTo>
                  <a:lnTo>
                    <a:pt x="248" y="407"/>
                  </a:lnTo>
                  <a:lnTo>
                    <a:pt x="269" y="407"/>
                  </a:lnTo>
                  <a:lnTo>
                    <a:pt x="281" y="405"/>
                  </a:lnTo>
                  <a:lnTo>
                    <a:pt x="293" y="403"/>
                  </a:lnTo>
                  <a:lnTo>
                    <a:pt x="304" y="398"/>
                  </a:lnTo>
                  <a:lnTo>
                    <a:pt x="315" y="392"/>
                  </a:lnTo>
                  <a:lnTo>
                    <a:pt x="325" y="386"/>
                  </a:lnTo>
                  <a:lnTo>
                    <a:pt x="334" y="380"/>
                  </a:lnTo>
                  <a:lnTo>
                    <a:pt x="341" y="375"/>
                  </a:lnTo>
                  <a:lnTo>
                    <a:pt x="346" y="369"/>
                  </a:lnTo>
                  <a:lnTo>
                    <a:pt x="350" y="366"/>
                  </a:lnTo>
                  <a:lnTo>
                    <a:pt x="355" y="363"/>
                  </a:lnTo>
                  <a:lnTo>
                    <a:pt x="368" y="360"/>
                  </a:lnTo>
                  <a:lnTo>
                    <a:pt x="384" y="357"/>
                  </a:lnTo>
                  <a:lnTo>
                    <a:pt x="399" y="357"/>
                  </a:lnTo>
                  <a:lnTo>
                    <a:pt x="417" y="357"/>
                  </a:lnTo>
                  <a:lnTo>
                    <a:pt x="420" y="357"/>
                  </a:lnTo>
                  <a:lnTo>
                    <a:pt x="425" y="357"/>
                  </a:lnTo>
                  <a:lnTo>
                    <a:pt x="431" y="354"/>
                  </a:lnTo>
                  <a:lnTo>
                    <a:pt x="437" y="351"/>
                  </a:lnTo>
                  <a:lnTo>
                    <a:pt x="445" y="347"/>
                  </a:lnTo>
                  <a:lnTo>
                    <a:pt x="458" y="333"/>
                  </a:lnTo>
                  <a:lnTo>
                    <a:pt x="471" y="320"/>
                  </a:lnTo>
                  <a:lnTo>
                    <a:pt x="482" y="313"/>
                  </a:lnTo>
                  <a:lnTo>
                    <a:pt x="493" y="307"/>
                  </a:lnTo>
                  <a:lnTo>
                    <a:pt x="510" y="301"/>
                  </a:lnTo>
                  <a:lnTo>
                    <a:pt x="529" y="296"/>
                  </a:lnTo>
                  <a:lnTo>
                    <a:pt x="572" y="284"/>
                  </a:lnTo>
                  <a:lnTo>
                    <a:pt x="620" y="271"/>
                  </a:lnTo>
                  <a:lnTo>
                    <a:pt x="643" y="262"/>
                  </a:lnTo>
                  <a:lnTo>
                    <a:pt x="657" y="253"/>
                  </a:lnTo>
                  <a:lnTo>
                    <a:pt x="668" y="245"/>
                  </a:lnTo>
                  <a:lnTo>
                    <a:pt x="674" y="234"/>
                  </a:lnTo>
                  <a:lnTo>
                    <a:pt x="678" y="225"/>
                  </a:lnTo>
                  <a:lnTo>
                    <a:pt x="681" y="216"/>
                  </a:lnTo>
                  <a:lnTo>
                    <a:pt x="684" y="208"/>
                  </a:lnTo>
                  <a:lnTo>
                    <a:pt x="688" y="200"/>
                  </a:lnTo>
                  <a:lnTo>
                    <a:pt x="694" y="194"/>
                  </a:lnTo>
                  <a:lnTo>
                    <a:pt x="699" y="191"/>
                  </a:lnTo>
                  <a:lnTo>
                    <a:pt x="706" y="189"/>
                  </a:lnTo>
                  <a:lnTo>
                    <a:pt x="712" y="187"/>
                  </a:lnTo>
                  <a:lnTo>
                    <a:pt x="728" y="184"/>
                  </a:lnTo>
                  <a:lnTo>
                    <a:pt x="749" y="177"/>
                  </a:lnTo>
                  <a:lnTo>
                    <a:pt x="675" y="26"/>
                  </a:lnTo>
                  <a:close/>
                  <a:moveTo>
                    <a:pt x="770" y="360"/>
                  </a:moveTo>
                  <a:lnTo>
                    <a:pt x="752" y="361"/>
                  </a:lnTo>
                  <a:lnTo>
                    <a:pt x="743" y="363"/>
                  </a:lnTo>
                  <a:lnTo>
                    <a:pt x="737" y="364"/>
                  </a:lnTo>
                  <a:lnTo>
                    <a:pt x="731" y="367"/>
                  </a:lnTo>
                  <a:lnTo>
                    <a:pt x="730" y="370"/>
                  </a:lnTo>
                  <a:lnTo>
                    <a:pt x="730" y="375"/>
                  </a:lnTo>
                  <a:lnTo>
                    <a:pt x="734" y="380"/>
                  </a:lnTo>
                  <a:lnTo>
                    <a:pt x="738" y="385"/>
                  </a:lnTo>
                  <a:lnTo>
                    <a:pt x="744" y="388"/>
                  </a:lnTo>
                  <a:lnTo>
                    <a:pt x="750" y="389"/>
                  </a:lnTo>
                  <a:lnTo>
                    <a:pt x="758" y="391"/>
                  </a:lnTo>
                  <a:lnTo>
                    <a:pt x="765" y="389"/>
                  </a:lnTo>
                  <a:lnTo>
                    <a:pt x="774" y="388"/>
                  </a:lnTo>
                  <a:lnTo>
                    <a:pt x="781" y="385"/>
                  </a:lnTo>
                  <a:lnTo>
                    <a:pt x="789" y="380"/>
                  </a:lnTo>
                  <a:lnTo>
                    <a:pt x="801" y="373"/>
                  </a:lnTo>
                  <a:lnTo>
                    <a:pt x="803" y="370"/>
                  </a:lnTo>
                  <a:lnTo>
                    <a:pt x="805" y="367"/>
                  </a:lnTo>
                  <a:lnTo>
                    <a:pt x="805" y="366"/>
                  </a:lnTo>
                  <a:lnTo>
                    <a:pt x="802" y="364"/>
                  </a:lnTo>
                  <a:lnTo>
                    <a:pt x="795" y="361"/>
                  </a:lnTo>
                  <a:lnTo>
                    <a:pt x="783" y="36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74" name="Freeform: Shape 357">
              <a:extLst>
                <a:ext uri="{FF2B5EF4-FFF2-40B4-BE49-F238E27FC236}">
                  <a16:creationId xmlns:a16="http://schemas.microsoft.com/office/drawing/2014/main" id="{1CF23D9E-1085-2D48-B44F-CB9AB09FF0FD}"/>
                </a:ext>
              </a:extLst>
            </p:cNvPr>
            <p:cNvSpPr/>
            <p:nvPr/>
          </p:nvSpPr>
          <p:spPr>
            <a:xfrm>
              <a:off x="5482079" y="2709000"/>
              <a:ext cx="269280" cy="163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49" h="456">
                  <a:moveTo>
                    <a:pt x="662" y="0"/>
                  </a:moveTo>
                  <a:lnTo>
                    <a:pt x="662" y="0"/>
                  </a:lnTo>
                  <a:lnTo>
                    <a:pt x="654" y="1"/>
                  </a:lnTo>
                  <a:lnTo>
                    <a:pt x="654" y="1"/>
                  </a:lnTo>
                  <a:lnTo>
                    <a:pt x="594" y="19"/>
                  </a:lnTo>
                  <a:lnTo>
                    <a:pt x="594" y="19"/>
                  </a:lnTo>
                  <a:lnTo>
                    <a:pt x="583" y="20"/>
                  </a:lnTo>
                  <a:lnTo>
                    <a:pt x="570" y="22"/>
                  </a:lnTo>
                  <a:lnTo>
                    <a:pt x="539" y="23"/>
                  </a:lnTo>
                  <a:lnTo>
                    <a:pt x="539" y="23"/>
                  </a:lnTo>
                  <a:lnTo>
                    <a:pt x="495" y="25"/>
                  </a:lnTo>
                  <a:lnTo>
                    <a:pt x="462" y="25"/>
                  </a:lnTo>
                  <a:lnTo>
                    <a:pt x="462" y="25"/>
                  </a:lnTo>
                  <a:lnTo>
                    <a:pt x="455" y="27"/>
                  </a:lnTo>
                  <a:lnTo>
                    <a:pt x="455" y="27"/>
                  </a:lnTo>
                  <a:lnTo>
                    <a:pt x="433" y="42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80" y="84"/>
                  </a:lnTo>
                  <a:lnTo>
                    <a:pt x="365" y="98"/>
                  </a:lnTo>
                  <a:lnTo>
                    <a:pt x="353" y="110"/>
                  </a:lnTo>
                  <a:lnTo>
                    <a:pt x="346" y="122"/>
                  </a:lnTo>
                  <a:lnTo>
                    <a:pt x="346" y="122"/>
                  </a:lnTo>
                  <a:lnTo>
                    <a:pt x="341" y="131"/>
                  </a:lnTo>
                  <a:lnTo>
                    <a:pt x="337" y="137"/>
                  </a:lnTo>
                  <a:lnTo>
                    <a:pt x="332" y="143"/>
                  </a:lnTo>
                  <a:lnTo>
                    <a:pt x="327" y="146"/>
                  </a:lnTo>
                  <a:lnTo>
                    <a:pt x="327" y="146"/>
                  </a:lnTo>
                  <a:lnTo>
                    <a:pt x="322" y="147"/>
                  </a:lnTo>
                  <a:lnTo>
                    <a:pt x="318" y="147"/>
                  </a:lnTo>
                  <a:lnTo>
                    <a:pt x="318" y="147"/>
                  </a:lnTo>
                  <a:lnTo>
                    <a:pt x="313" y="147"/>
                  </a:lnTo>
                  <a:lnTo>
                    <a:pt x="307" y="146"/>
                  </a:lnTo>
                  <a:lnTo>
                    <a:pt x="299" y="140"/>
                  </a:lnTo>
                  <a:lnTo>
                    <a:pt x="299" y="140"/>
                  </a:lnTo>
                  <a:lnTo>
                    <a:pt x="290" y="135"/>
                  </a:lnTo>
                  <a:lnTo>
                    <a:pt x="290" y="135"/>
                  </a:lnTo>
                  <a:lnTo>
                    <a:pt x="278" y="132"/>
                  </a:lnTo>
                  <a:lnTo>
                    <a:pt x="263" y="131"/>
                  </a:lnTo>
                  <a:lnTo>
                    <a:pt x="232" y="128"/>
                  </a:lnTo>
                  <a:lnTo>
                    <a:pt x="232" y="128"/>
                  </a:lnTo>
                  <a:lnTo>
                    <a:pt x="210" y="126"/>
                  </a:lnTo>
                  <a:lnTo>
                    <a:pt x="203" y="125"/>
                  </a:lnTo>
                  <a:lnTo>
                    <a:pt x="200" y="124"/>
                  </a:lnTo>
                  <a:lnTo>
                    <a:pt x="200" y="124"/>
                  </a:lnTo>
                  <a:lnTo>
                    <a:pt x="194" y="121"/>
                  </a:lnTo>
                  <a:lnTo>
                    <a:pt x="185" y="119"/>
                  </a:lnTo>
                  <a:lnTo>
                    <a:pt x="185" y="119"/>
                  </a:lnTo>
                  <a:lnTo>
                    <a:pt x="158" y="115"/>
                  </a:lnTo>
                  <a:lnTo>
                    <a:pt x="158" y="115"/>
                  </a:lnTo>
                  <a:lnTo>
                    <a:pt x="135" y="115"/>
                  </a:lnTo>
                  <a:lnTo>
                    <a:pt x="135" y="115"/>
                  </a:lnTo>
                  <a:lnTo>
                    <a:pt x="113" y="116"/>
                  </a:lnTo>
                  <a:lnTo>
                    <a:pt x="113" y="116"/>
                  </a:lnTo>
                  <a:lnTo>
                    <a:pt x="104" y="116"/>
                  </a:lnTo>
                  <a:lnTo>
                    <a:pt x="104" y="116"/>
                  </a:lnTo>
                  <a:lnTo>
                    <a:pt x="92" y="115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73" y="109"/>
                  </a:lnTo>
                  <a:lnTo>
                    <a:pt x="65" y="107"/>
                  </a:lnTo>
                  <a:lnTo>
                    <a:pt x="65" y="107"/>
                  </a:lnTo>
                  <a:lnTo>
                    <a:pt x="61" y="107"/>
                  </a:lnTo>
                  <a:lnTo>
                    <a:pt x="61" y="107"/>
                  </a:lnTo>
                  <a:lnTo>
                    <a:pt x="53" y="110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39" y="124"/>
                  </a:lnTo>
                  <a:lnTo>
                    <a:pt x="33" y="131"/>
                  </a:lnTo>
                  <a:lnTo>
                    <a:pt x="33" y="131"/>
                  </a:lnTo>
                  <a:lnTo>
                    <a:pt x="30" y="134"/>
                  </a:lnTo>
                  <a:lnTo>
                    <a:pt x="30" y="134"/>
                  </a:lnTo>
                  <a:lnTo>
                    <a:pt x="28" y="138"/>
                  </a:lnTo>
                  <a:lnTo>
                    <a:pt x="28" y="144"/>
                  </a:lnTo>
                  <a:lnTo>
                    <a:pt x="28" y="144"/>
                  </a:lnTo>
                  <a:lnTo>
                    <a:pt x="31" y="159"/>
                  </a:lnTo>
                  <a:lnTo>
                    <a:pt x="33" y="166"/>
                  </a:lnTo>
                  <a:lnTo>
                    <a:pt x="33" y="171"/>
                  </a:lnTo>
                  <a:lnTo>
                    <a:pt x="33" y="171"/>
                  </a:lnTo>
                  <a:lnTo>
                    <a:pt x="33" y="172"/>
                  </a:lnTo>
                  <a:lnTo>
                    <a:pt x="33" y="172"/>
                  </a:lnTo>
                  <a:lnTo>
                    <a:pt x="30" y="174"/>
                  </a:lnTo>
                  <a:lnTo>
                    <a:pt x="22" y="178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3" y="202"/>
                  </a:lnTo>
                  <a:lnTo>
                    <a:pt x="6" y="214"/>
                  </a:lnTo>
                  <a:lnTo>
                    <a:pt x="8" y="224"/>
                  </a:lnTo>
                  <a:lnTo>
                    <a:pt x="6" y="233"/>
                  </a:lnTo>
                  <a:lnTo>
                    <a:pt x="6" y="233"/>
                  </a:lnTo>
                  <a:lnTo>
                    <a:pt x="3" y="243"/>
                  </a:lnTo>
                  <a:lnTo>
                    <a:pt x="2" y="256"/>
                  </a:lnTo>
                  <a:lnTo>
                    <a:pt x="3" y="271"/>
                  </a:lnTo>
                  <a:lnTo>
                    <a:pt x="5" y="286"/>
                  </a:lnTo>
                  <a:lnTo>
                    <a:pt x="8" y="302"/>
                  </a:lnTo>
                  <a:lnTo>
                    <a:pt x="12" y="318"/>
                  </a:lnTo>
                  <a:lnTo>
                    <a:pt x="19" y="333"/>
                  </a:lnTo>
                  <a:lnTo>
                    <a:pt x="27" y="347"/>
                  </a:lnTo>
                  <a:lnTo>
                    <a:pt x="27" y="347"/>
                  </a:lnTo>
                  <a:lnTo>
                    <a:pt x="33" y="360"/>
                  </a:lnTo>
                  <a:lnTo>
                    <a:pt x="39" y="375"/>
                  </a:lnTo>
                  <a:lnTo>
                    <a:pt x="42" y="389"/>
                  </a:lnTo>
                  <a:lnTo>
                    <a:pt x="43" y="405"/>
                  </a:lnTo>
                  <a:lnTo>
                    <a:pt x="46" y="432"/>
                  </a:lnTo>
                  <a:lnTo>
                    <a:pt x="48" y="442"/>
                  </a:lnTo>
                  <a:lnTo>
                    <a:pt x="50" y="450"/>
                  </a:lnTo>
                  <a:lnTo>
                    <a:pt x="50" y="450"/>
                  </a:lnTo>
                  <a:lnTo>
                    <a:pt x="55" y="451"/>
                  </a:lnTo>
                  <a:lnTo>
                    <a:pt x="64" y="454"/>
                  </a:lnTo>
                  <a:lnTo>
                    <a:pt x="74" y="456"/>
                  </a:lnTo>
                  <a:lnTo>
                    <a:pt x="86" y="456"/>
                  </a:lnTo>
                  <a:lnTo>
                    <a:pt x="86" y="456"/>
                  </a:lnTo>
                  <a:lnTo>
                    <a:pt x="109" y="454"/>
                  </a:lnTo>
                  <a:lnTo>
                    <a:pt x="135" y="451"/>
                  </a:lnTo>
                  <a:lnTo>
                    <a:pt x="148" y="448"/>
                  </a:lnTo>
                  <a:lnTo>
                    <a:pt x="158" y="444"/>
                  </a:lnTo>
                  <a:lnTo>
                    <a:pt x="170" y="439"/>
                  </a:lnTo>
                  <a:lnTo>
                    <a:pt x="179" y="435"/>
                  </a:lnTo>
                  <a:lnTo>
                    <a:pt x="179" y="435"/>
                  </a:lnTo>
                  <a:lnTo>
                    <a:pt x="192" y="426"/>
                  </a:lnTo>
                  <a:lnTo>
                    <a:pt x="204" y="420"/>
                  </a:lnTo>
                  <a:lnTo>
                    <a:pt x="216" y="414"/>
                  </a:lnTo>
                  <a:lnTo>
                    <a:pt x="226" y="412"/>
                  </a:lnTo>
                  <a:lnTo>
                    <a:pt x="238" y="408"/>
                  </a:lnTo>
                  <a:lnTo>
                    <a:pt x="248" y="407"/>
                  </a:lnTo>
                  <a:lnTo>
                    <a:pt x="269" y="407"/>
                  </a:lnTo>
                  <a:lnTo>
                    <a:pt x="269" y="407"/>
                  </a:lnTo>
                  <a:lnTo>
                    <a:pt x="281" y="405"/>
                  </a:lnTo>
                  <a:lnTo>
                    <a:pt x="293" y="403"/>
                  </a:lnTo>
                  <a:lnTo>
                    <a:pt x="304" y="398"/>
                  </a:lnTo>
                  <a:lnTo>
                    <a:pt x="315" y="392"/>
                  </a:lnTo>
                  <a:lnTo>
                    <a:pt x="325" y="386"/>
                  </a:lnTo>
                  <a:lnTo>
                    <a:pt x="334" y="380"/>
                  </a:lnTo>
                  <a:lnTo>
                    <a:pt x="341" y="375"/>
                  </a:lnTo>
                  <a:lnTo>
                    <a:pt x="346" y="369"/>
                  </a:lnTo>
                  <a:lnTo>
                    <a:pt x="346" y="369"/>
                  </a:lnTo>
                  <a:lnTo>
                    <a:pt x="350" y="366"/>
                  </a:lnTo>
                  <a:lnTo>
                    <a:pt x="355" y="363"/>
                  </a:lnTo>
                  <a:lnTo>
                    <a:pt x="368" y="360"/>
                  </a:lnTo>
                  <a:lnTo>
                    <a:pt x="384" y="357"/>
                  </a:lnTo>
                  <a:lnTo>
                    <a:pt x="399" y="357"/>
                  </a:lnTo>
                  <a:lnTo>
                    <a:pt x="399" y="357"/>
                  </a:lnTo>
                  <a:lnTo>
                    <a:pt x="417" y="357"/>
                  </a:lnTo>
                  <a:lnTo>
                    <a:pt x="417" y="357"/>
                  </a:lnTo>
                  <a:lnTo>
                    <a:pt x="420" y="357"/>
                  </a:lnTo>
                  <a:lnTo>
                    <a:pt x="420" y="357"/>
                  </a:lnTo>
                  <a:lnTo>
                    <a:pt x="425" y="357"/>
                  </a:lnTo>
                  <a:lnTo>
                    <a:pt x="431" y="354"/>
                  </a:lnTo>
                  <a:lnTo>
                    <a:pt x="437" y="351"/>
                  </a:lnTo>
                  <a:lnTo>
                    <a:pt x="445" y="347"/>
                  </a:lnTo>
                  <a:lnTo>
                    <a:pt x="458" y="333"/>
                  </a:lnTo>
                  <a:lnTo>
                    <a:pt x="471" y="320"/>
                  </a:lnTo>
                  <a:lnTo>
                    <a:pt x="471" y="320"/>
                  </a:lnTo>
                  <a:lnTo>
                    <a:pt x="482" y="313"/>
                  </a:lnTo>
                  <a:lnTo>
                    <a:pt x="493" y="307"/>
                  </a:lnTo>
                  <a:lnTo>
                    <a:pt x="510" y="301"/>
                  </a:lnTo>
                  <a:lnTo>
                    <a:pt x="529" y="296"/>
                  </a:lnTo>
                  <a:lnTo>
                    <a:pt x="572" y="284"/>
                  </a:lnTo>
                  <a:lnTo>
                    <a:pt x="620" y="271"/>
                  </a:lnTo>
                  <a:lnTo>
                    <a:pt x="620" y="271"/>
                  </a:lnTo>
                  <a:lnTo>
                    <a:pt x="643" y="262"/>
                  </a:lnTo>
                  <a:lnTo>
                    <a:pt x="657" y="253"/>
                  </a:lnTo>
                  <a:lnTo>
                    <a:pt x="668" y="245"/>
                  </a:lnTo>
                  <a:lnTo>
                    <a:pt x="674" y="234"/>
                  </a:lnTo>
                  <a:lnTo>
                    <a:pt x="678" y="225"/>
                  </a:lnTo>
                  <a:lnTo>
                    <a:pt x="681" y="216"/>
                  </a:lnTo>
                  <a:lnTo>
                    <a:pt x="684" y="208"/>
                  </a:lnTo>
                  <a:lnTo>
                    <a:pt x="688" y="200"/>
                  </a:lnTo>
                  <a:lnTo>
                    <a:pt x="688" y="200"/>
                  </a:lnTo>
                  <a:lnTo>
                    <a:pt x="694" y="194"/>
                  </a:lnTo>
                  <a:lnTo>
                    <a:pt x="699" y="191"/>
                  </a:lnTo>
                  <a:lnTo>
                    <a:pt x="706" y="189"/>
                  </a:lnTo>
                  <a:lnTo>
                    <a:pt x="712" y="187"/>
                  </a:lnTo>
                  <a:lnTo>
                    <a:pt x="728" y="184"/>
                  </a:lnTo>
                  <a:lnTo>
                    <a:pt x="749" y="177"/>
                  </a:lnTo>
                  <a:lnTo>
                    <a:pt x="749" y="177"/>
                  </a:lnTo>
                  <a:lnTo>
                    <a:pt x="749" y="177"/>
                  </a:lnTo>
                  <a:lnTo>
                    <a:pt x="675" y="26"/>
                  </a:lnTo>
                  <a:lnTo>
                    <a:pt x="675" y="26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75" name="Freeform: Shape 358">
              <a:extLst>
                <a:ext uri="{FF2B5EF4-FFF2-40B4-BE49-F238E27FC236}">
                  <a16:creationId xmlns:a16="http://schemas.microsoft.com/office/drawing/2014/main" id="{233FEC37-AD6B-AC46-ADC2-34CA72396F51}"/>
                </a:ext>
              </a:extLst>
            </p:cNvPr>
            <p:cNvSpPr/>
            <p:nvPr/>
          </p:nvSpPr>
          <p:spPr>
            <a:xfrm>
              <a:off x="5744880" y="2838600"/>
              <a:ext cx="26640" cy="10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5" h="31">
                  <a:moveTo>
                    <a:pt x="40" y="0"/>
                  </a:moveTo>
                  <a:lnTo>
                    <a:pt x="40" y="0"/>
                  </a:lnTo>
                  <a:lnTo>
                    <a:pt x="22" y="1"/>
                  </a:lnTo>
                  <a:lnTo>
                    <a:pt x="13" y="3"/>
                  </a:lnTo>
                  <a:lnTo>
                    <a:pt x="7" y="4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8" y="25"/>
                  </a:lnTo>
                  <a:lnTo>
                    <a:pt x="14" y="28"/>
                  </a:lnTo>
                  <a:lnTo>
                    <a:pt x="20" y="29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35" y="29"/>
                  </a:lnTo>
                  <a:lnTo>
                    <a:pt x="44" y="28"/>
                  </a:lnTo>
                  <a:lnTo>
                    <a:pt x="51" y="25"/>
                  </a:lnTo>
                  <a:lnTo>
                    <a:pt x="59" y="20"/>
                  </a:lnTo>
                  <a:lnTo>
                    <a:pt x="71" y="13"/>
                  </a:lnTo>
                  <a:lnTo>
                    <a:pt x="73" y="10"/>
                  </a:lnTo>
                  <a:lnTo>
                    <a:pt x="75" y="7"/>
                  </a:lnTo>
                  <a:lnTo>
                    <a:pt x="75" y="7"/>
                  </a:lnTo>
                  <a:lnTo>
                    <a:pt x="75" y="6"/>
                  </a:lnTo>
                  <a:lnTo>
                    <a:pt x="72" y="4"/>
                  </a:lnTo>
                  <a:lnTo>
                    <a:pt x="65" y="1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76" name="Freeform: Shape 359">
              <a:extLst>
                <a:ext uri="{FF2B5EF4-FFF2-40B4-BE49-F238E27FC236}">
                  <a16:creationId xmlns:a16="http://schemas.microsoft.com/office/drawing/2014/main" id="{48EB976C-2F77-AF47-B93F-684597D820C5}"/>
                </a:ext>
              </a:extLst>
            </p:cNvPr>
            <p:cNvSpPr/>
            <p:nvPr/>
          </p:nvSpPr>
          <p:spPr>
            <a:xfrm>
              <a:off x="8318160" y="3348720"/>
              <a:ext cx="198000" cy="138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51" h="386">
                  <a:moveTo>
                    <a:pt x="4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1" y="12"/>
                  </a:lnTo>
                  <a:lnTo>
                    <a:pt x="7" y="25"/>
                  </a:lnTo>
                  <a:lnTo>
                    <a:pt x="16" y="43"/>
                  </a:lnTo>
                  <a:lnTo>
                    <a:pt x="29" y="61"/>
                  </a:lnTo>
                  <a:lnTo>
                    <a:pt x="43" y="79"/>
                  </a:lnTo>
                  <a:lnTo>
                    <a:pt x="56" y="92"/>
                  </a:lnTo>
                  <a:lnTo>
                    <a:pt x="63" y="98"/>
                  </a:lnTo>
                  <a:lnTo>
                    <a:pt x="69" y="102"/>
                  </a:lnTo>
                  <a:lnTo>
                    <a:pt x="76" y="105"/>
                  </a:lnTo>
                  <a:lnTo>
                    <a:pt x="81" y="107"/>
                  </a:lnTo>
                  <a:lnTo>
                    <a:pt x="85" y="105"/>
                  </a:lnTo>
                  <a:lnTo>
                    <a:pt x="87" y="105"/>
                  </a:lnTo>
                  <a:lnTo>
                    <a:pt x="94" y="99"/>
                  </a:lnTo>
                  <a:lnTo>
                    <a:pt x="97" y="92"/>
                  </a:lnTo>
                  <a:lnTo>
                    <a:pt x="97" y="84"/>
                  </a:lnTo>
                  <a:lnTo>
                    <a:pt x="96" y="77"/>
                  </a:lnTo>
                  <a:lnTo>
                    <a:pt x="91" y="68"/>
                  </a:lnTo>
                  <a:lnTo>
                    <a:pt x="85" y="59"/>
                  </a:lnTo>
                  <a:lnTo>
                    <a:pt x="78" y="50"/>
                  </a:lnTo>
                  <a:lnTo>
                    <a:pt x="69" y="42"/>
                  </a:lnTo>
                  <a:lnTo>
                    <a:pt x="52" y="25"/>
                  </a:lnTo>
                  <a:lnTo>
                    <a:pt x="32" y="12"/>
                  </a:lnTo>
                  <a:lnTo>
                    <a:pt x="16" y="3"/>
                  </a:lnTo>
                  <a:lnTo>
                    <a:pt x="9" y="0"/>
                  </a:lnTo>
                  <a:close/>
                  <a:moveTo>
                    <a:pt x="137" y="87"/>
                  </a:moveTo>
                  <a:lnTo>
                    <a:pt x="134" y="87"/>
                  </a:lnTo>
                  <a:lnTo>
                    <a:pt x="134" y="90"/>
                  </a:lnTo>
                  <a:lnTo>
                    <a:pt x="134" y="93"/>
                  </a:lnTo>
                  <a:lnTo>
                    <a:pt x="140" y="101"/>
                  </a:lnTo>
                  <a:lnTo>
                    <a:pt x="155" y="117"/>
                  </a:lnTo>
                  <a:lnTo>
                    <a:pt x="165" y="126"/>
                  </a:lnTo>
                  <a:lnTo>
                    <a:pt x="174" y="132"/>
                  </a:lnTo>
                  <a:lnTo>
                    <a:pt x="183" y="138"/>
                  </a:lnTo>
                  <a:lnTo>
                    <a:pt x="190" y="139"/>
                  </a:lnTo>
                  <a:lnTo>
                    <a:pt x="193" y="138"/>
                  </a:lnTo>
                  <a:lnTo>
                    <a:pt x="195" y="136"/>
                  </a:lnTo>
                  <a:lnTo>
                    <a:pt x="193" y="135"/>
                  </a:lnTo>
                  <a:lnTo>
                    <a:pt x="190" y="127"/>
                  </a:lnTo>
                  <a:lnTo>
                    <a:pt x="183" y="120"/>
                  </a:lnTo>
                  <a:lnTo>
                    <a:pt x="174" y="110"/>
                  </a:lnTo>
                  <a:lnTo>
                    <a:pt x="164" y="102"/>
                  </a:lnTo>
                  <a:lnTo>
                    <a:pt x="153" y="95"/>
                  </a:lnTo>
                  <a:lnTo>
                    <a:pt x="143" y="89"/>
                  </a:lnTo>
                  <a:close/>
                  <a:moveTo>
                    <a:pt x="276" y="158"/>
                  </a:moveTo>
                  <a:lnTo>
                    <a:pt x="271" y="158"/>
                  </a:lnTo>
                  <a:lnTo>
                    <a:pt x="270" y="160"/>
                  </a:lnTo>
                  <a:lnTo>
                    <a:pt x="270" y="161"/>
                  </a:lnTo>
                  <a:lnTo>
                    <a:pt x="270" y="166"/>
                  </a:lnTo>
                  <a:lnTo>
                    <a:pt x="271" y="169"/>
                  </a:lnTo>
                  <a:lnTo>
                    <a:pt x="279" y="177"/>
                  </a:lnTo>
                  <a:lnTo>
                    <a:pt x="291" y="186"/>
                  </a:lnTo>
                  <a:lnTo>
                    <a:pt x="304" y="195"/>
                  </a:lnTo>
                  <a:lnTo>
                    <a:pt x="320" y="204"/>
                  </a:lnTo>
                  <a:lnTo>
                    <a:pt x="335" y="210"/>
                  </a:lnTo>
                  <a:lnTo>
                    <a:pt x="350" y="214"/>
                  </a:lnTo>
                  <a:lnTo>
                    <a:pt x="360" y="216"/>
                  </a:lnTo>
                  <a:lnTo>
                    <a:pt x="364" y="216"/>
                  </a:lnTo>
                  <a:lnTo>
                    <a:pt x="367" y="214"/>
                  </a:lnTo>
                  <a:lnTo>
                    <a:pt x="370" y="213"/>
                  </a:lnTo>
                  <a:lnTo>
                    <a:pt x="369" y="210"/>
                  </a:lnTo>
                  <a:lnTo>
                    <a:pt x="367" y="206"/>
                  </a:lnTo>
                  <a:lnTo>
                    <a:pt x="363" y="203"/>
                  </a:lnTo>
                  <a:lnTo>
                    <a:pt x="351" y="192"/>
                  </a:lnTo>
                  <a:lnTo>
                    <a:pt x="336" y="183"/>
                  </a:lnTo>
                  <a:lnTo>
                    <a:pt x="320" y="173"/>
                  </a:lnTo>
                  <a:lnTo>
                    <a:pt x="302" y="166"/>
                  </a:lnTo>
                  <a:lnTo>
                    <a:pt x="288" y="160"/>
                  </a:lnTo>
                  <a:close/>
                  <a:moveTo>
                    <a:pt x="434" y="208"/>
                  </a:moveTo>
                  <a:lnTo>
                    <a:pt x="431" y="208"/>
                  </a:lnTo>
                  <a:lnTo>
                    <a:pt x="429" y="211"/>
                  </a:lnTo>
                  <a:lnTo>
                    <a:pt x="427" y="219"/>
                  </a:lnTo>
                  <a:lnTo>
                    <a:pt x="427" y="226"/>
                  </a:lnTo>
                  <a:lnTo>
                    <a:pt x="428" y="234"/>
                  </a:lnTo>
                  <a:lnTo>
                    <a:pt x="429" y="241"/>
                  </a:lnTo>
                  <a:lnTo>
                    <a:pt x="437" y="257"/>
                  </a:lnTo>
                  <a:lnTo>
                    <a:pt x="447" y="272"/>
                  </a:lnTo>
                  <a:lnTo>
                    <a:pt x="459" y="285"/>
                  </a:lnTo>
                  <a:lnTo>
                    <a:pt x="471" y="297"/>
                  </a:lnTo>
                  <a:lnTo>
                    <a:pt x="480" y="305"/>
                  </a:lnTo>
                  <a:lnTo>
                    <a:pt x="486" y="307"/>
                  </a:lnTo>
                  <a:lnTo>
                    <a:pt x="487" y="306"/>
                  </a:lnTo>
                  <a:lnTo>
                    <a:pt x="486" y="303"/>
                  </a:lnTo>
                  <a:lnTo>
                    <a:pt x="483" y="291"/>
                  </a:lnTo>
                  <a:lnTo>
                    <a:pt x="477" y="276"/>
                  </a:lnTo>
                  <a:lnTo>
                    <a:pt x="469" y="257"/>
                  </a:lnTo>
                  <a:lnTo>
                    <a:pt x="459" y="240"/>
                  </a:lnTo>
                  <a:lnTo>
                    <a:pt x="450" y="223"/>
                  </a:lnTo>
                  <a:lnTo>
                    <a:pt x="441" y="213"/>
                  </a:lnTo>
                  <a:lnTo>
                    <a:pt x="437" y="208"/>
                  </a:lnTo>
                  <a:close/>
                  <a:moveTo>
                    <a:pt x="363" y="273"/>
                  </a:moveTo>
                  <a:lnTo>
                    <a:pt x="359" y="273"/>
                  </a:lnTo>
                  <a:lnTo>
                    <a:pt x="357" y="275"/>
                  </a:lnTo>
                  <a:lnTo>
                    <a:pt x="356" y="278"/>
                  </a:lnTo>
                  <a:lnTo>
                    <a:pt x="356" y="282"/>
                  </a:lnTo>
                  <a:lnTo>
                    <a:pt x="359" y="291"/>
                  </a:lnTo>
                  <a:lnTo>
                    <a:pt x="363" y="300"/>
                  </a:lnTo>
                  <a:lnTo>
                    <a:pt x="370" y="306"/>
                  </a:lnTo>
                  <a:lnTo>
                    <a:pt x="378" y="313"/>
                  </a:lnTo>
                  <a:lnTo>
                    <a:pt x="387" y="318"/>
                  </a:lnTo>
                  <a:lnTo>
                    <a:pt x="396" y="321"/>
                  </a:lnTo>
                  <a:lnTo>
                    <a:pt x="406" y="324"/>
                  </a:lnTo>
                  <a:lnTo>
                    <a:pt x="413" y="324"/>
                  </a:lnTo>
                  <a:lnTo>
                    <a:pt x="421" y="324"/>
                  </a:lnTo>
                  <a:lnTo>
                    <a:pt x="428" y="321"/>
                  </a:lnTo>
                  <a:lnTo>
                    <a:pt x="429" y="319"/>
                  </a:lnTo>
                  <a:lnTo>
                    <a:pt x="429" y="316"/>
                  </a:lnTo>
                  <a:lnTo>
                    <a:pt x="429" y="313"/>
                  </a:lnTo>
                  <a:lnTo>
                    <a:pt x="427" y="310"/>
                  </a:lnTo>
                  <a:lnTo>
                    <a:pt x="419" y="302"/>
                  </a:lnTo>
                  <a:lnTo>
                    <a:pt x="409" y="294"/>
                  </a:lnTo>
                  <a:lnTo>
                    <a:pt x="397" y="285"/>
                  </a:lnTo>
                  <a:lnTo>
                    <a:pt x="384" y="279"/>
                  </a:lnTo>
                  <a:lnTo>
                    <a:pt x="372" y="275"/>
                  </a:lnTo>
                  <a:close/>
                  <a:moveTo>
                    <a:pt x="488" y="347"/>
                  </a:moveTo>
                  <a:lnTo>
                    <a:pt x="484" y="349"/>
                  </a:lnTo>
                  <a:lnTo>
                    <a:pt x="484" y="350"/>
                  </a:lnTo>
                  <a:lnTo>
                    <a:pt x="490" y="359"/>
                  </a:lnTo>
                  <a:lnTo>
                    <a:pt x="503" y="371"/>
                  </a:lnTo>
                  <a:lnTo>
                    <a:pt x="512" y="377"/>
                  </a:lnTo>
                  <a:lnTo>
                    <a:pt x="519" y="381"/>
                  </a:lnTo>
                  <a:lnTo>
                    <a:pt x="528" y="384"/>
                  </a:lnTo>
                  <a:lnTo>
                    <a:pt x="537" y="386"/>
                  </a:lnTo>
                  <a:lnTo>
                    <a:pt x="543" y="384"/>
                  </a:lnTo>
                  <a:lnTo>
                    <a:pt x="548" y="383"/>
                  </a:lnTo>
                  <a:lnTo>
                    <a:pt x="551" y="380"/>
                  </a:lnTo>
                  <a:lnTo>
                    <a:pt x="551" y="377"/>
                  </a:lnTo>
                  <a:lnTo>
                    <a:pt x="551" y="375"/>
                  </a:lnTo>
                  <a:lnTo>
                    <a:pt x="548" y="372"/>
                  </a:lnTo>
                  <a:lnTo>
                    <a:pt x="542" y="366"/>
                  </a:lnTo>
                  <a:lnTo>
                    <a:pt x="531" y="361"/>
                  </a:lnTo>
                  <a:lnTo>
                    <a:pt x="519" y="356"/>
                  </a:lnTo>
                  <a:lnTo>
                    <a:pt x="508" y="352"/>
                  </a:lnTo>
                  <a:lnTo>
                    <a:pt x="497" y="349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77" name="Freeform: Shape 360">
              <a:extLst>
                <a:ext uri="{FF2B5EF4-FFF2-40B4-BE49-F238E27FC236}">
                  <a16:creationId xmlns:a16="http://schemas.microsoft.com/office/drawing/2014/main" id="{EC7D2048-52C5-324C-8EFF-AA9DD835ED9B}"/>
                </a:ext>
              </a:extLst>
            </p:cNvPr>
            <p:cNvSpPr/>
            <p:nvPr/>
          </p:nvSpPr>
          <p:spPr>
            <a:xfrm>
              <a:off x="8318160" y="3348720"/>
              <a:ext cx="34560" cy="38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7" h="107">
                  <a:moveTo>
                    <a:pt x="4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1" y="12"/>
                  </a:lnTo>
                  <a:lnTo>
                    <a:pt x="7" y="25"/>
                  </a:lnTo>
                  <a:lnTo>
                    <a:pt x="16" y="43"/>
                  </a:lnTo>
                  <a:lnTo>
                    <a:pt x="29" y="61"/>
                  </a:lnTo>
                  <a:lnTo>
                    <a:pt x="43" y="79"/>
                  </a:lnTo>
                  <a:lnTo>
                    <a:pt x="56" y="92"/>
                  </a:lnTo>
                  <a:lnTo>
                    <a:pt x="63" y="98"/>
                  </a:lnTo>
                  <a:lnTo>
                    <a:pt x="69" y="102"/>
                  </a:lnTo>
                  <a:lnTo>
                    <a:pt x="76" y="105"/>
                  </a:lnTo>
                  <a:lnTo>
                    <a:pt x="81" y="107"/>
                  </a:lnTo>
                  <a:lnTo>
                    <a:pt x="81" y="107"/>
                  </a:lnTo>
                  <a:lnTo>
                    <a:pt x="85" y="105"/>
                  </a:lnTo>
                  <a:lnTo>
                    <a:pt x="87" y="105"/>
                  </a:lnTo>
                  <a:lnTo>
                    <a:pt x="87" y="105"/>
                  </a:lnTo>
                  <a:lnTo>
                    <a:pt x="94" y="99"/>
                  </a:lnTo>
                  <a:lnTo>
                    <a:pt x="97" y="92"/>
                  </a:lnTo>
                  <a:lnTo>
                    <a:pt x="97" y="84"/>
                  </a:lnTo>
                  <a:lnTo>
                    <a:pt x="96" y="77"/>
                  </a:lnTo>
                  <a:lnTo>
                    <a:pt x="91" y="68"/>
                  </a:lnTo>
                  <a:lnTo>
                    <a:pt x="85" y="59"/>
                  </a:lnTo>
                  <a:lnTo>
                    <a:pt x="78" y="50"/>
                  </a:lnTo>
                  <a:lnTo>
                    <a:pt x="69" y="42"/>
                  </a:lnTo>
                  <a:lnTo>
                    <a:pt x="52" y="25"/>
                  </a:lnTo>
                  <a:lnTo>
                    <a:pt x="32" y="12"/>
                  </a:lnTo>
                  <a:lnTo>
                    <a:pt x="16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78" name="Freeform: Shape 361">
              <a:extLst>
                <a:ext uri="{FF2B5EF4-FFF2-40B4-BE49-F238E27FC236}">
                  <a16:creationId xmlns:a16="http://schemas.microsoft.com/office/drawing/2014/main" id="{E0EF6511-B9EE-EE4E-A078-AF8637AB56EF}"/>
                </a:ext>
              </a:extLst>
            </p:cNvPr>
            <p:cNvSpPr/>
            <p:nvPr/>
          </p:nvSpPr>
          <p:spPr>
            <a:xfrm>
              <a:off x="8366399" y="3380040"/>
              <a:ext cx="21600" cy="183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1" h="52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6" y="14"/>
                  </a:lnTo>
                  <a:lnTo>
                    <a:pt x="21" y="30"/>
                  </a:lnTo>
                  <a:lnTo>
                    <a:pt x="31" y="39"/>
                  </a:lnTo>
                  <a:lnTo>
                    <a:pt x="40" y="45"/>
                  </a:lnTo>
                  <a:lnTo>
                    <a:pt x="49" y="51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9" y="51"/>
                  </a:lnTo>
                  <a:lnTo>
                    <a:pt x="59" y="51"/>
                  </a:lnTo>
                  <a:lnTo>
                    <a:pt x="61" y="49"/>
                  </a:lnTo>
                  <a:lnTo>
                    <a:pt x="59" y="48"/>
                  </a:lnTo>
                  <a:lnTo>
                    <a:pt x="56" y="40"/>
                  </a:lnTo>
                  <a:lnTo>
                    <a:pt x="49" y="33"/>
                  </a:lnTo>
                  <a:lnTo>
                    <a:pt x="40" y="23"/>
                  </a:lnTo>
                  <a:lnTo>
                    <a:pt x="30" y="15"/>
                  </a:lnTo>
                  <a:lnTo>
                    <a:pt x="19" y="8"/>
                  </a:lnTo>
                  <a:lnTo>
                    <a:pt x="9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79" name="Freeform: Shape 362">
              <a:extLst>
                <a:ext uri="{FF2B5EF4-FFF2-40B4-BE49-F238E27FC236}">
                  <a16:creationId xmlns:a16="http://schemas.microsoft.com/office/drawing/2014/main" id="{C9B2986D-6B19-3C4A-B8E5-33048B971B17}"/>
                </a:ext>
              </a:extLst>
            </p:cNvPr>
            <p:cNvSpPr/>
            <p:nvPr/>
          </p:nvSpPr>
          <p:spPr>
            <a:xfrm>
              <a:off x="8415360" y="3405600"/>
              <a:ext cx="35640" cy="20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0" h="58">
                  <a:moveTo>
                    <a:pt x="6" y="0"/>
                  </a:moveTo>
                  <a:lnTo>
                    <a:pt x="6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8"/>
                  </a:lnTo>
                  <a:lnTo>
                    <a:pt x="1" y="11"/>
                  </a:lnTo>
                  <a:lnTo>
                    <a:pt x="9" y="19"/>
                  </a:lnTo>
                  <a:lnTo>
                    <a:pt x="21" y="28"/>
                  </a:lnTo>
                  <a:lnTo>
                    <a:pt x="34" y="37"/>
                  </a:lnTo>
                  <a:lnTo>
                    <a:pt x="50" y="46"/>
                  </a:lnTo>
                  <a:lnTo>
                    <a:pt x="65" y="52"/>
                  </a:lnTo>
                  <a:lnTo>
                    <a:pt x="80" y="56"/>
                  </a:lnTo>
                  <a:lnTo>
                    <a:pt x="90" y="58"/>
                  </a:lnTo>
                  <a:lnTo>
                    <a:pt x="90" y="58"/>
                  </a:lnTo>
                  <a:lnTo>
                    <a:pt x="94" y="58"/>
                  </a:lnTo>
                  <a:lnTo>
                    <a:pt x="97" y="56"/>
                  </a:lnTo>
                  <a:lnTo>
                    <a:pt x="97" y="56"/>
                  </a:lnTo>
                  <a:lnTo>
                    <a:pt x="100" y="55"/>
                  </a:lnTo>
                  <a:lnTo>
                    <a:pt x="99" y="52"/>
                  </a:lnTo>
                  <a:lnTo>
                    <a:pt x="97" y="48"/>
                  </a:lnTo>
                  <a:lnTo>
                    <a:pt x="93" y="45"/>
                  </a:lnTo>
                  <a:lnTo>
                    <a:pt x="81" y="34"/>
                  </a:lnTo>
                  <a:lnTo>
                    <a:pt x="66" y="25"/>
                  </a:lnTo>
                  <a:lnTo>
                    <a:pt x="50" y="15"/>
                  </a:lnTo>
                  <a:lnTo>
                    <a:pt x="32" y="8"/>
                  </a:lnTo>
                  <a:lnTo>
                    <a:pt x="18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80" name="Freeform: Shape 363">
              <a:extLst>
                <a:ext uri="{FF2B5EF4-FFF2-40B4-BE49-F238E27FC236}">
                  <a16:creationId xmlns:a16="http://schemas.microsoft.com/office/drawing/2014/main" id="{BF419E24-7787-454A-A98E-D918FDEFB207}"/>
                </a:ext>
              </a:extLst>
            </p:cNvPr>
            <p:cNvSpPr/>
            <p:nvPr/>
          </p:nvSpPr>
          <p:spPr>
            <a:xfrm>
              <a:off x="8471880" y="3423600"/>
              <a:ext cx="21240" cy="35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0" h="99">
                  <a:moveTo>
                    <a:pt x="7" y="0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2" y="33"/>
                  </a:lnTo>
                  <a:lnTo>
                    <a:pt x="10" y="49"/>
                  </a:lnTo>
                  <a:lnTo>
                    <a:pt x="20" y="64"/>
                  </a:lnTo>
                  <a:lnTo>
                    <a:pt x="32" y="77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59" y="99"/>
                  </a:lnTo>
                  <a:lnTo>
                    <a:pt x="59" y="99"/>
                  </a:lnTo>
                  <a:lnTo>
                    <a:pt x="59" y="99"/>
                  </a:lnTo>
                  <a:lnTo>
                    <a:pt x="59" y="99"/>
                  </a:lnTo>
                  <a:lnTo>
                    <a:pt x="60" y="98"/>
                  </a:lnTo>
                  <a:lnTo>
                    <a:pt x="59" y="95"/>
                  </a:lnTo>
                  <a:lnTo>
                    <a:pt x="56" y="83"/>
                  </a:lnTo>
                  <a:lnTo>
                    <a:pt x="50" y="68"/>
                  </a:lnTo>
                  <a:lnTo>
                    <a:pt x="42" y="49"/>
                  </a:lnTo>
                  <a:lnTo>
                    <a:pt x="42" y="49"/>
                  </a:lnTo>
                  <a:lnTo>
                    <a:pt x="32" y="32"/>
                  </a:lnTo>
                  <a:lnTo>
                    <a:pt x="23" y="15"/>
                  </a:lnTo>
                  <a:lnTo>
                    <a:pt x="14" y="5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81" name="Freeform: Shape 364">
              <a:extLst>
                <a:ext uri="{FF2B5EF4-FFF2-40B4-BE49-F238E27FC236}">
                  <a16:creationId xmlns:a16="http://schemas.microsoft.com/office/drawing/2014/main" id="{3B9946FC-C1CE-F345-A069-52FBAD937E6E}"/>
                </a:ext>
              </a:extLst>
            </p:cNvPr>
            <p:cNvSpPr/>
            <p:nvPr/>
          </p:nvSpPr>
          <p:spPr>
            <a:xfrm>
              <a:off x="8446319" y="3447000"/>
              <a:ext cx="25920" cy="180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3" h="51">
                  <a:moveTo>
                    <a:pt x="7" y="0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3" y="18"/>
                  </a:lnTo>
                  <a:lnTo>
                    <a:pt x="7" y="27"/>
                  </a:lnTo>
                  <a:lnTo>
                    <a:pt x="14" y="33"/>
                  </a:lnTo>
                  <a:lnTo>
                    <a:pt x="22" y="40"/>
                  </a:lnTo>
                  <a:lnTo>
                    <a:pt x="31" y="45"/>
                  </a:lnTo>
                  <a:lnTo>
                    <a:pt x="40" y="48"/>
                  </a:lnTo>
                  <a:lnTo>
                    <a:pt x="50" y="51"/>
                  </a:lnTo>
                  <a:lnTo>
                    <a:pt x="57" y="51"/>
                  </a:lnTo>
                  <a:lnTo>
                    <a:pt x="57" y="51"/>
                  </a:lnTo>
                  <a:lnTo>
                    <a:pt x="65" y="5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3" y="46"/>
                  </a:lnTo>
                  <a:lnTo>
                    <a:pt x="73" y="43"/>
                  </a:lnTo>
                  <a:lnTo>
                    <a:pt x="73" y="40"/>
                  </a:lnTo>
                  <a:lnTo>
                    <a:pt x="71" y="37"/>
                  </a:lnTo>
                  <a:lnTo>
                    <a:pt x="63" y="29"/>
                  </a:lnTo>
                  <a:lnTo>
                    <a:pt x="53" y="21"/>
                  </a:lnTo>
                  <a:lnTo>
                    <a:pt x="41" y="12"/>
                  </a:lnTo>
                  <a:lnTo>
                    <a:pt x="28" y="6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82" name="Freeform: Shape 365">
              <a:extLst>
                <a:ext uri="{FF2B5EF4-FFF2-40B4-BE49-F238E27FC236}">
                  <a16:creationId xmlns:a16="http://schemas.microsoft.com/office/drawing/2014/main" id="{4F82AFE7-4E9C-EA4B-9919-0AB282A34FBE}"/>
                </a:ext>
              </a:extLst>
            </p:cNvPr>
            <p:cNvSpPr/>
            <p:nvPr/>
          </p:nvSpPr>
          <p:spPr>
            <a:xfrm>
              <a:off x="8492400" y="3473639"/>
              <a:ext cx="23760" cy="13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7" h="39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6" y="12"/>
                  </a:lnTo>
                  <a:lnTo>
                    <a:pt x="19" y="24"/>
                  </a:lnTo>
                  <a:lnTo>
                    <a:pt x="28" y="30"/>
                  </a:lnTo>
                  <a:lnTo>
                    <a:pt x="35" y="34"/>
                  </a:lnTo>
                  <a:lnTo>
                    <a:pt x="44" y="37"/>
                  </a:lnTo>
                  <a:lnTo>
                    <a:pt x="53" y="39"/>
                  </a:lnTo>
                  <a:lnTo>
                    <a:pt x="53" y="39"/>
                  </a:lnTo>
                  <a:lnTo>
                    <a:pt x="59" y="37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67" y="33"/>
                  </a:lnTo>
                  <a:lnTo>
                    <a:pt x="67" y="30"/>
                  </a:lnTo>
                  <a:lnTo>
                    <a:pt x="67" y="28"/>
                  </a:lnTo>
                  <a:lnTo>
                    <a:pt x="64" y="25"/>
                  </a:lnTo>
                  <a:lnTo>
                    <a:pt x="58" y="19"/>
                  </a:lnTo>
                  <a:lnTo>
                    <a:pt x="47" y="14"/>
                  </a:lnTo>
                  <a:lnTo>
                    <a:pt x="35" y="9"/>
                  </a:lnTo>
                  <a:lnTo>
                    <a:pt x="24" y="5"/>
                  </a:lnTo>
                  <a:lnTo>
                    <a:pt x="13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83" name="Freeform: Shape 366">
              <a:extLst>
                <a:ext uri="{FF2B5EF4-FFF2-40B4-BE49-F238E27FC236}">
                  <a16:creationId xmlns:a16="http://schemas.microsoft.com/office/drawing/2014/main" id="{060A0413-A5AA-BD46-913B-C420FA8CB29F}"/>
                </a:ext>
              </a:extLst>
            </p:cNvPr>
            <p:cNvSpPr/>
            <p:nvPr/>
          </p:nvSpPr>
          <p:spPr>
            <a:xfrm>
              <a:off x="7249680" y="3481920"/>
              <a:ext cx="1036800" cy="921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881" h="2561">
                  <a:moveTo>
                    <a:pt x="2097" y="0"/>
                  </a:moveTo>
                  <a:lnTo>
                    <a:pt x="2091" y="1"/>
                  </a:lnTo>
                  <a:lnTo>
                    <a:pt x="2085" y="5"/>
                  </a:lnTo>
                  <a:lnTo>
                    <a:pt x="2077" y="11"/>
                  </a:lnTo>
                  <a:lnTo>
                    <a:pt x="2070" y="20"/>
                  </a:lnTo>
                  <a:lnTo>
                    <a:pt x="2064" y="27"/>
                  </a:lnTo>
                  <a:lnTo>
                    <a:pt x="2060" y="36"/>
                  </a:lnTo>
                  <a:lnTo>
                    <a:pt x="2057" y="45"/>
                  </a:lnTo>
                  <a:lnTo>
                    <a:pt x="2055" y="53"/>
                  </a:lnTo>
                  <a:lnTo>
                    <a:pt x="2055" y="69"/>
                  </a:lnTo>
                  <a:lnTo>
                    <a:pt x="2052" y="84"/>
                  </a:lnTo>
                  <a:lnTo>
                    <a:pt x="2051" y="91"/>
                  </a:lnTo>
                  <a:lnTo>
                    <a:pt x="2046" y="98"/>
                  </a:lnTo>
                  <a:lnTo>
                    <a:pt x="2043" y="104"/>
                  </a:lnTo>
                  <a:lnTo>
                    <a:pt x="2037" y="109"/>
                  </a:lnTo>
                  <a:lnTo>
                    <a:pt x="2036" y="112"/>
                  </a:lnTo>
                  <a:lnTo>
                    <a:pt x="2035" y="116"/>
                  </a:lnTo>
                  <a:lnTo>
                    <a:pt x="2033" y="125"/>
                  </a:lnTo>
                  <a:lnTo>
                    <a:pt x="2035" y="135"/>
                  </a:lnTo>
                  <a:lnTo>
                    <a:pt x="2035" y="147"/>
                  </a:lnTo>
                  <a:lnTo>
                    <a:pt x="2036" y="159"/>
                  </a:lnTo>
                  <a:lnTo>
                    <a:pt x="2036" y="169"/>
                  </a:lnTo>
                  <a:lnTo>
                    <a:pt x="2035" y="180"/>
                  </a:lnTo>
                  <a:lnTo>
                    <a:pt x="2032" y="184"/>
                  </a:lnTo>
                  <a:lnTo>
                    <a:pt x="2029" y="187"/>
                  </a:lnTo>
                  <a:lnTo>
                    <a:pt x="2026" y="191"/>
                  </a:lnTo>
                  <a:lnTo>
                    <a:pt x="2023" y="196"/>
                  </a:lnTo>
                  <a:lnTo>
                    <a:pt x="2021" y="209"/>
                  </a:lnTo>
                  <a:lnTo>
                    <a:pt x="2020" y="224"/>
                  </a:lnTo>
                  <a:lnTo>
                    <a:pt x="2020" y="242"/>
                  </a:lnTo>
                  <a:lnTo>
                    <a:pt x="2023" y="279"/>
                  </a:lnTo>
                  <a:lnTo>
                    <a:pt x="2023" y="296"/>
                  </a:lnTo>
                  <a:lnTo>
                    <a:pt x="2023" y="313"/>
                  </a:lnTo>
                  <a:lnTo>
                    <a:pt x="2020" y="342"/>
                  </a:lnTo>
                  <a:lnTo>
                    <a:pt x="2017" y="371"/>
                  </a:lnTo>
                  <a:lnTo>
                    <a:pt x="2014" y="385"/>
                  </a:lnTo>
                  <a:lnTo>
                    <a:pt x="2011" y="398"/>
                  </a:lnTo>
                  <a:lnTo>
                    <a:pt x="2006" y="410"/>
                  </a:lnTo>
                  <a:lnTo>
                    <a:pt x="2001" y="420"/>
                  </a:lnTo>
                  <a:lnTo>
                    <a:pt x="1995" y="431"/>
                  </a:lnTo>
                  <a:lnTo>
                    <a:pt x="1989" y="442"/>
                  </a:lnTo>
                  <a:lnTo>
                    <a:pt x="1978" y="466"/>
                  </a:lnTo>
                  <a:lnTo>
                    <a:pt x="1971" y="478"/>
                  </a:lnTo>
                  <a:lnTo>
                    <a:pt x="1964" y="488"/>
                  </a:lnTo>
                  <a:lnTo>
                    <a:pt x="1953" y="497"/>
                  </a:lnTo>
                  <a:lnTo>
                    <a:pt x="1947" y="500"/>
                  </a:lnTo>
                  <a:lnTo>
                    <a:pt x="1942" y="503"/>
                  </a:lnTo>
                  <a:lnTo>
                    <a:pt x="1931" y="506"/>
                  </a:lnTo>
                  <a:lnTo>
                    <a:pt x="1919" y="507"/>
                  </a:lnTo>
                  <a:lnTo>
                    <a:pt x="1908" y="506"/>
                  </a:lnTo>
                  <a:lnTo>
                    <a:pt x="1896" y="503"/>
                  </a:lnTo>
                  <a:lnTo>
                    <a:pt x="1885" y="499"/>
                  </a:lnTo>
                  <a:lnTo>
                    <a:pt x="1875" y="493"/>
                  </a:lnTo>
                  <a:lnTo>
                    <a:pt x="1866" y="487"/>
                  </a:lnTo>
                  <a:lnTo>
                    <a:pt x="1860" y="481"/>
                  </a:lnTo>
                  <a:lnTo>
                    <a:pt x="1856" y="473"/>
                  </a:lnTo>
                  <a:lnTo>
                    <a:pt x="1856" y="468"/>
                  </a:lnTo>
                  <a:lnTo>
                    <a:pt x="1854" y="460"/>
                  </a:lnTo>
                  <a:lnTo>
                    <a:pt x="1850" y="454"/>
                  </a:lnTo>
                  <a:lnTo>
                    <a:pt x="1844" y="450"/>
                  </a:lnTo>
                  <a:lnTo>
                    <a:pt x="1837" y="445"/>
                  </a:lnTo>
                  <a:lnTo>
                    <a:pt x="1828" y="442"/>
                  </a:lnTo>
                  <a:lnTo>
                    <a:pt x="1819" y="439"/>
                  </a:lnTo>
                  <a:lnTo>
                    <a:pt x="1809" y="438"/>
                  </a:lnTo>
                  <a:lnTo>
                    <a:pt x="1800" y="437"/>
                  </a:lnTo>
                  <a:lnTo>
                    <a:pt x="1792" y="438"/>
                  </a:lnTo>
                  <a:lnTo>
                    <a:pt x="1789" y="438"/>
                  </a:lnTo>
                  <a:lnTo>
                    <a:pt x="1782" y="437"/>
                  </a:lnTo>
                  <a:lnTo>
                    <a:pt x="1776" y="432"/>
                  </a:lnTo>
                  <a:lnTo>
                    <a:pt x="1769" y="428"/>
                  </a:lnTo>
                  <a:lnTo>
                    <a:pt x="1761" y="420"/>
                  </a:lnTo>
                  <a:lnTo>
                    <a:pt x="1745" y="403"/>
                  </a:lnTo>
                  <a:lnTo>
                    <a:pt x="1735" y="392"/>
                  </a:lnTo>
                  <a:lnTo>
                    <a:pt x="1724" y="383"/>
                  </a:lnTo>
                  <a:lnTo>
                    <a:pt x="1716" y="378"/>
                  </a:lnTo>
                  <a:lnTo>
                    <a:pt x="1707" y="373"/>
                  </a:lnTo>
                  <a:lnTo>
                    <a:pt x="1698" y="371"/>
                  </a:lnTo>
                  <a:lnTo>
                    <a:pt x="1691" y="371"/>
                  </a:lnTo>
                  <a:lnTo>
                    <a:pt x="1680" y="371"/>
                  </a:lnTo>
                  <a:lnTo>
                    <a:pt x="1671" y="373"/>
                  </a:lnTo>
                  <a:lnTo>
                    <a:pt x="1665" y="371"/>
                  </a:lnTo>
                  <a:lnTo>
                    <a:pt x="1659" y="370"/>
                  </a:lnTo>
                  <a:lnTo>
                    <a:pt x="1655" y="366"/>
                  </a:lnTo>
                  <a:lnTo>
                    <a:pt x="1652" y="358"/>
                  </a:lnTo>
                  <a:lnTo>
                    <a:pt x="1648" y="348"/>
                  </a:lnTo>
                  <a:lnTo>
                    <a:pt x="1643" y="339"/>
                  </a:lnTo>
                  <a:lnTo>
                    <a:pt x="1639" y="332"/>
                  </a:lnTo>
                  <a:lnTo>
                    <a:pt x="1634" y="326"/>
                  </a:lnTo>
                  <a:lnTo>
                    <a:pt x="1621" y="315"/>
                  </a:lnTo>
                  <a:lnTo>
                    <a:pt x="1605" y="305"/>
                  </a:lnTo>
                  <a:lnTo>
                    <a:pt x="1598" y="299"/>
                  </a:lnTo>
                  <a:lnTo>
                    <a:pt x="1592" y="295"/>
                  </a:lnTo>
                  <a:lnTo>
                    <a:pt x="1590" y="290"/>
                  </a:lnTo>
                  <a:lnTo>
                    <a:pt x="1590" y="287"/>
                  </a:lnTo>
                  <a:lnTo>
                    <a:pt x="1593" y="284"/>
                  </a:lnTo>
                  <a:lnTo>
                    <a:pt x="1598" y="280"/>
                  </a:lnTo>
                  <a:lnTo>
                    <a:pt x="1611" y="270"/>
                  </a:lnTo>
                  <a:lnTo>
                    <a:pt x="1618" y="264"/>
                  </a:lnTo>
                  <a:lnTo>
                    <a:pt x="1624" y="256"/>
                  </a:lnTo>
                  <a:lnTo>
                    <a:pt x="1627" y="249"/>
                  </a:lnTo>
                  <a:lnTo>
                    <a:pt x="1628" y="242"/>
                  </a:lnTo>
                  <a:lnTo>
                    <a:pt x="1627" y="234"/>
                  </a:lnTo>
                  <a:lnTo>
                    <a:pt x="1625" y="227"/>
                  </a:lnTo>
                  <a:lnTo>
                    <a:pt x="1621" y="218"/>
                  </a:lnTo>
                  <a:lnTo>
                    <a:pt x="1618" y="211"/>
                  </a:lnTo>
                  <a:lnTo>
                    <a:pt x="1615" y="205"/>
                  </a:lnTo>
                  <a:lnTo>
                    <a:pt x="1615" y="199"/>
                  </a:lnTo>
                  <a:lnTo>
                    <a:pt x="1618" y="196"/>
                  </a:lnTo>
                  <a:lnTo>
                    <a:pt x="1624" y="193"/>
                  </a:lnTo>
                  <a:lnTo>
                    <a:pt x="1640" y="187"/>
                  </a:lnTo>
                  <a:lnTo>
                    <a:pt x="1652" y="184"/>
                  </a:lnTo>
                  <a:lnTo>
                    <a:pt x="1662" y="178"/>
                  </a:lnTo>
                  <a:lnTo>
                    <a:pt x="1671" y="171"/>
                  </a:lnTo>
                  <a:lnTo>
                    <a:pt x="1676" y="165"/>
                  </a:lnTo>
                  <a:lnTo>
                    <a:pt x="1677" y="157"/>
                  </a:lnTo>
                  <a:lnTo>
                    <a:pt x="1677" y="152"/>
                  </a:lnTo>
                  <a:lnTo>
                    <a:pt x="1677" y="146"/>
                  </a:lnTo>
                  <a:lnTo>
                    <a:pt x="1677" y="140"/>
                  </a:lnTo>
                  <a:lnTo>
                    <a:pt x="1680" y="135"/>
                  </a:lnTo>
                  <a:lnTo>
                    <a:pt x="1686" y="131"/>
                  </a:lnTo>
                  <a:lnTo>
                    <a:pt x="1693" y="126"/>
                  </a:lnTo>
                  <a:lnTo>
                    <a:pt x="1698" y="122"/>
                  </a:lnTo>
                  <a:lnTo>
                    <a:pt x="1698" y="118"/>
                  </a:lnTo>
                  <a:lnTo>
                    <a:pt x="1696" y="112"/>
                  </a:lnTo>
                  <a:lnTo>
                    <a:pt x="1693" y="107"/>
                  </a:lnTo>
                  <a:lnTo>
                    <a:pt x="1688" y="103"/>
                  </a:lnTo>
                  <a:lnTo>
                    <a:pt x="1680" y="98"/>
                  </a:lnTo>
                  <a:lnTo>
                    <a:pt x="1671" y="97"/>
                  </a:lnTo>
                  <a:lnTo>
                    <a:pt x="1665" y="97"/>
                  </a:lnTo>
                  <a:lnTo>
                    <a:pt x="1659" y="97"/>
                  </a:lnTo>
                  <a:lnTo>
                    <a:pt x="1655" y="100"/>
                  </a:lnTo>
                  <a:lnTo>
                    <a:pt x="1652" y="104"/>
                  </a:lnTo>
                  <a:lnTo>
                    <a:pt x="1651" y="109"/>
                  </a:lnTo>
                  <a:lnTo>
                    <a:pt x="1649" y="119"/>
                  </a:lnTo>
                  <a:lnTo>
                    <a:pt x="1646" y="124"/>
                  </a:lnTo>
                  <a:lnTo>
                    <a:pt x="1645" y="125"/>
                  </a:lnTo>
                  <a:lnTo>
                    <a:pt x="1643" y="125"/>
                  </a:lnTo>
                  <a:lnTo>
                    <a:pt x="1640" y="124"/>
                  </a:lnTo>
                  <a:lnTo>
                    <a:pt x="1636" y="119"/>
                  </a:lnTo>
                  <a:lnTo>
                    <a:pt x="1630" y="106"/>
                  </a:lnTo>
                  <a:lnTo>
                    <a:pt x="1624" y="92"/>
                  </a:lnTo>
                  <a:lnTo>
                    <a:pt x="1621" y="90"/>
                  </a:lnTo>
                  <a:lnTo>
                    <a:pt x="1618" y="87"/>
                  </a:lnTo>
                  <a:lnTo>
                    <a:pt x="1618" y="88"/>
                  </a:lnTo>
                  <a:lnTo>
                    <a:pt x="1615" y="90"/>
                  </a:lnTo>
                  <a:lnTo>
                    <a:pt x="1611" y="92"/>
                  </a:lnTo>
                  <a:lnTo>
                    <a:pt x="1601" y="101"/>
                  </a:lnTo>
                  <a:lnTo>
                    <a:pt x="1587" y="110"/>
                  </a:lnTo>
                  <a:lnTo>
                    <a:pt x="1581" y="113"/>
                  </a:lnTo>
                  <a:lnTo>
                    <a:pt x="1575" y="115"/>
                  </a:lnTo>
                  <a:lnTo>
                    <a:pt x="1569" y="113"/>
                  </a:lnTo>
                  <a:lnTo>
                    <a:pt x="1565" y="109"/>
                  </a:lnTo>
                  <a:lnTo>
                    <a:pt x="1561" y="106"/>
                  </a:lnTo>
                  <a:lnTo>
                    <a:pt x="1555" y="101"/>
                  </a:lnTo>
                  <a:lnTo>
                    <a:pt x="1541" y="94"/>
                  </a:lnTo>
                  <a:lnTo>
                    <a:pt x="1524" y="88"/>
                  </a:lnTo>
                  <a:lnTo>
                    <a:pt x="1503" y="82"/>
                  </a:lnTo>
                  <a:lnTo>
                    <a:pt x="1460" y="73"/>
                  </a:lnTo>
                  <a:lnTo>
                    <a:pt x="1426" y="67"/>
                  </a:lnTo>
                  <a:lnTo>
                    <a:pt x="1416" y="64"/>
                  </a:lnTo>
                  <a:lnTo>
                    <a:pt x="1407" y="59"/>
                  </a:lnTo>
                  <a:lnTo>
                    <a:pt x="1398" y="53"/>
                  </a:lnTo>
                  <a:lnTo>
                    <a:pt x="1391" y="45"/>
                  </a:lnTo>
                  <a:lnTo>
                    <a:pt x="1379" y="32"/>
                  </a:lnTo>
                  <a:lnTo>
                    <a:pt x="1371" y="27"/>
                  </a:lnTo>
                  <a:lnTo>
                    <a:pt x="1366" y="26"/>
                  </a:lnTo>
                  <a:lnTo>
                    <a:pt x="1361" y="26"/>
                  </a:lnTo>
                  <a:lnTo>
                    <a:pt x="1355" y="29"/>
                  </a:lnTo>
                  <a:lnTo>
                    <a:pt x="1354" y="33"/>
                  </a:lnTo>
                  <a:lnTo>
                    <a:pt x="1354" y="38"/>
                  </a:lnTo>
                  <a:lnTo>
                    <a:pt x="1358" y="44"/>
                  </a:lnTo>
                  <a:lnTo>
                    <a:pt x="1370" y="57"/>
                  </a:lnTo>
                  <a:lnTo>
                    <a:pt x="1388" y="73"/>
                  </a:lnTo>
                  <a:lnTo>
                    <a:pt x="1391" y="78"/>
                  </a:lnTo>
                  <a:lnTo>
                    <a:pt x="1391" y="81"/>
                  </a:lnTo>
                  <a:lnTo>
                    <a:pt x="1391" y="84"/>
                  </a:lnTo>
                  <a:lnTo>
                    <a:pt x="1388" y="88"/>
                  </a:lnTo>
                  <a:lnTo>
                    <a:pt x="1380" y="94"/>
                  </a:lnTo>
                  <a:lnTo>
                    <a:pt x="1367" y="98"/>
                  </a:lnTo>
                  <a:lnTo>
                    <a:pt x="1352" y="103"/>
                  </a:lnTo>
                  <a:lnTo>
                    <a:pt x="1336" y="106"/>
                  </a:lnTo>
                  <a:lnTo>
                    <a:pt x="1318" y="107"/>
                  </a:lnTo>
                  <a:lnTo>
                    <a:pt x="1304" y="109"/>
                  </a:lnTo>
                  <a:lnTo>
                    <a:pt x="1290" y="109"/>
                  </a:lnTo>
                  <a:lnTo>
                    <a:pt x="1280" y="106"/>
                  </a:lnTo>
                  <a:lnTo>
                    <a:pt x="1271" y="104"/>
                  </a:lnTo>
                  <a:lnTo>
                    <a:pt x="1268" y="106"/>
                  </a:lnTo>
                  <a:lnTo>
                    <a:pt x="1267" y="107"/>
                  </a:lnTo>
                  <a:lnTo>
                    <a:pt x="1268" y="115"/>
                  </a:lnTo>
                  <a:lnTo>
                    <a:pt x="1270" y="119"/>
                  </a:lnTo>
                  <a:lnTo>
                    <a:pt x="1268" y="124"/>
                  </a:lnTo>
                  <a:lnTo>
                    <a:pt x="1267" y="125"/>
                  </a:lnTo>
                  <a:lnTo>
                    <a:pt x="1261" y="126"/>
                  </a:lnTo>
                  <a:lnTo>
                    <a:pt x="1259" y="126"/>
                  </a:lnTo>
                  <a:lnTo>
                    <a:pt x="1258" y="126"/>
                  </a:lnTo>
                  <a:lnTo>
                    <a:pt x="1253" y="126"/>
                  </a:lnTo>
                  <a:lnTo>
                    <a:pt x="1250" y="128"/>
                  </a:lnTo>
                  <a:lnTo>
                    <a:pt x="1243" y="134"/>
                  </a:lnTo>
                  <a:lnTo>
                    <a:pt x="1237" y="141"/>
                  </a:lnTo>
                  <a:lnTo>
                    <a:pt x="1233" y="150"/>
                  </a:lnTo>
                  <a:lnTo>
                    <a:pt x="1223" y="171"/>
                  </a:lnTo>
                  <a:lnTo>
                    <a:pt x="1216" y="181"/>
                  </a:lnTo>
                  <a:lnTo>
                    <a:pt x="1209" y="190"/>
                  </a:lnTo>
                  <a:lnTo>
                    <a:pt x="1203" y="199"/>
                  </a:lnTo>
                  <a:lnTo>
                    <a:pt x="1199" y="206"/>
                  </a:lnTo>
                  <a:lnTo>
                    <a:pt x="1196" y="219"/>
                  </a:lnTo>
                  <a:lnTo>
                    <a:pt x="1194" y="225"/>
                  </a:lnTo>
                  <a:lnTo>
                    <a:pt x="1191" y="231"/>
                  </a:lnTo>
                  <a:lnTo>
                    <a:pt x="1189" y="237"/>
                  </a:lnTo>
                  <a:lnTo>
                    <a:pt x="1181" y="242"/>
                  </a:lnTo>
                  <a:lnTo>
                    <a:pt x="1174" y="248"/>
                  </a:lnTo>
                  <a:lnTo>
                    <a:pt x="1169" y="253"/>
                  </a:lnTo>
                  <a:lnTo>
                    <a:pt x="1166" y="259"/>
                  </a:lnTo>
                  <a:lnTo>
                    <a:pt x="1165" y="265"/>
                  </a:lnTo>
                  <a:lnTo>
                    <a:pt x="1166" y="273"/>
                  </a:lnTo>
                  <a:lnTo>
                    <a:pt x="1169" y="281"/>
                  </a:lnTo>
                  <a:lnTo>
                    <a:pt x="1175" y="290"/>
                  </a:lnTo>
                  <a:lnTo>
                    <a:pt x="1184" y="302"/>
                  </a:lnTo>
                  <a:lnTo>
                    <a:pt x="1189" y="307"/>
                  </a:lnTo>
                  <a:lnTo>
                    <a:pt x="1191" y="313"/>
                  </a:lnTo>
                  <a:lnTo>
                    <a:pt x="1193" y="317"/>
                  </a:lnTo>
                  <a:lnTo>
                    <a:pt x="1193" y="320"/>
                  </a:lnTo>
                  <a:lnTo>
                    <a:pt x="1191" y="323"/>
                  </a:lnTo>
                  <a:lnTo>
                    <a:pt x="1190" y="324"/>
                  </a:lnTo>
                  <a:lnTo>
                    <a:pt x="1187" y="326"/>
                  </a:lnTo>
                  <a:lnTo>
                    <a:pt x="1182" y="326"/>
                  </a:lnTo>
                  <a:lnTo>
                    <a:pt x="1175" y="324"/>
                  </a:lnTo>
                  <a:lnTo>
                    <a:pt x="1166" y="321"/>
                  </a:lnTo>
                  <a:lnTo>
                    <a:pt x="1158" y="317"/>
                  </a:lnTo>
                  <a:lnTo>
                    <a:pt x="1149" y="310"/>
                  </a:lnTo>
                  <a:lnTo>
                    <a:pt x="1140" y="302"/>
                  </a:lnTo>
                  <a:lnTo>
                    <a:pt x="1132" y="296"/>
                  </a:lnTo>
                  <a:lnTo>
                    <a:pt x="1124" y="293"/>
                  </a:lnTo>
                  <a:lnTo>
                    <a:pt x="1118" y="292"/>
                  </a:lnTo>
                  <a:lnTo>
                    <a:pt x="1112" y="293"/>
                  </a:lnTo>
                  <a:lnTo>
                    <a:pt x="1106" y="298"/>
                  </a:lnTo>
                  <a:lnTo>
                    <a:pt x="1104" y="304"/>
                  </a:lnTo>
                  <a:lnTo>
                    <a:pt x="1103" y="313"/>
                  </a:lnTo>
                  <a:lnTo>
                    <a:pt x="1103" y="318"/>
                  </a:lnTo>
                  <a:lnTo>
                    <a:pt x="1101" y="323"/>
                  </a:lnTo>
                  <a:lnTo>
                    <a:pt x="1098" y="326"/>
                  </a:lnTo>
                  <a:lnTo>
                    <a:pt x="1095" y="327"/>
                  </a:lnTo>
                  <a:lnTo>
                    <a:pt x="1092" y="326"/>
                  </a:lnTo>
                  <a:lnTo>
                    <a:pt x="1088" y="324"/>
                  </a:lnTo>
                  <a:lnTo>
                    <a:pt x="1087" y="323"/>
                  </a:lnTo>
                  <a:lnTo>
                    <a:pt x="1084" y="318"/>
                  </a:lnTo>
                  <a:lnTo>
                    <a:pt x="1081" y="314"/>
                  </a:lnTo>
                  <a:lnTo>
                    <a:pt x="1079" y="310"/>
                  </a:lnTo>
                  <a:lnTo>
                    <a:pt x="1079" y="304"/>
                  </a:lnTo>
                  <a:lnTo>
                    <a:pt x="1079" y="296"/>
                  </a:lnTo>
                  <a:lnTo>
                    <a:pt x="1081" y="292"/>
                  </a:lnTo>
                  <a:lnTo>
                    <a:pt x="1079" y="287"/>
                  </a:lnTo>
                  <a:lnTo>
                    <a:pt x="1078" y="284"/>
                  </a:lnTo>
                  <a:lnTo>
                    <a:pt x="1076" y="281"/>
                  </a:lnTo>
                  <a:lnTo>
                    <a:pt x="1070" y="279"/>
                  </a:lnTo>
                  <a:lnTo>
                    <a:pt x="1064" y="276"/>
                  </a:lnTo>
                  <a:lnTo>
                    <a:pt x="1050" y="273"/>
                  </a:lnTo>
                  <a:lnTo>
                    <a:pt x="1044" y="270"/>
                  </a:lnTo>
                  <a:lnTo>
                    <a:pt x="1042" y="267"/>
                  </a:lnTo>
                  <a:lnTo>
                    <a:pt x="1041" y="264"/>
                  </a:lnTo>
                  <a:lnTo>
                    <a:pt x="1038" y="258"/>
                  </a:lnTo>
                  <a:lnTo>
                    <a:pt x="1032" y="250"/>
                  </a:lnTo>
                  <a:lnTo>
                    <a:pt x="1025" y="243"/>
                  </a:lnTo>
                  <a:lnTo>
                    <a:pt x="1017" y="236"/>
                  </a:lnTo>
                  <a:lnTo>
                    <a:pt x="1008" y="230"/>
                  </a:lnTo>
                  <a:lnTo>
                    <a:pt x="1000" y="224"/>
                  </a:lnTo>
                  <a:lnTo>
                    <a:pt x="991" y="221"/>
                  </a:lnTo>
                  <a:lnTo>
                    <a:pt x="983" y="219"/>
                  </a:lnTo>
                  <a:lnTo>
                    <a:pt x="982" y="221"/>
                  </a:lnTo>
                  <a:lnTo>
                    <a:pt x="974" y="221"/>
                  </a:lnTo>
                  <a:lnTo>
                    <a:pt x="969" y="224"/>
                  </a:lnTo>
                  <a:lnTo>
                    <a:pt x="961" y="233"/>
                  </a:lnTo>
                  <a:lnTo>
                    <a:pt x="957" y="237"/>
                  </a:lnTo>
                  <a:lnTo>
                    <a:pt x="952" y="240"/>
                  </a:lnTo>
                  <a:lnTo>
                    <a:pt x="948" y="243"/>
                  </a:lnTo>
                  <a:lnTo>
                    <a:pt x="940" y="243"/>
                  </a:lnTo>
                  <a:lnTo>
                    <a:pt x="933" y="245"/>
                  </a:lnTo>
                  <a:lnTo>
                    <a:pt x="929" y="246"/>
                  </a:lnTo>
                  <a:lnTo>
                    <a:pt x="924" y="249"/>
                  </a:lnTo>
                  <a:lnTo>
                    <a:pt x="921" y="252"/>
                  </a:lnTo>
                  <a:lnTo>
                    <a:pt x="918" y="256"/>
                  </a:lnTo>
                  <a:lnTo>
                    <a:pt x="918" y="262"/>
                  </a:lnTo>
                  <a:lnTo>
                    <a:pt x="918" y="277"/>
                  </a:lnTo>
                  <a:lnTo>
                    <a:pt x="918" y="281"/>
                  </a:lnTo>
                  <a:lnTo>
                    <a:pt x="917" y="284"/>
                  </a:lnTo>
                  <a:lnTo>
                    <a:pt x="915" y="286"/>
                  </a:lnTo>
                  <a:lnTo>
                    <a:pt x="911" y="286"/>
                  </a:lnTo>
                  <a:lnTo>
                    <a:pt x="902" y="284"/>
                  </a:lnTo>
                  <a:lnTo>
                    <a:pt x="892" y="281"/>
                  </a:lnTo>
                  <a:lnTo>
                    <a:pt x="880" y="279"/>
                  </a:lnTo>
                  <a:lnTo>
                    <a:pt x="868" y="277"/>
                  </a:lnTo>
                  <a:lnTo>
                    <a:pt x="864" y="279"/>
                  </a:lnTo>
                  <a:lnTo>
                    <a:pt x="858" y="280"/>
                  </a:lnTo>
                  <a:lnTo>
                    <a:pt x="853" y="284"/>
                  </a:lnTo>
                  <a:lnTo>
                    <a:pt x="853" y="289"/>
                  </a:lnTo>
                  <a:lnTo>
                    <a:pt x="853" y="295"/>
                  </a:lnTo>
                  <a:lnTo>
                    <a:pt x="855" y="304"/>
                  </a:lnTo>
                  <a:lnTo>
                    <a:pt x="855" y="308"/>
                  </a:lnTo>
                  <a:lnTo>
                    <a:pt x="852" y="310"/>
                  </a:lnTo>
                  <a:lnTo>
                    <a:pt x="847" y="311"/>
                  </a:lnTo>
                  <a:lnTo>
                    <a:pt x="844" y="314"/>
                  </a:lnTo>
                  <a:lnTo>
                    <a:pt x="838" y="321"/>
                  </a:lnTo>
                  <a:lnTo>
                    <a:pt x="834" y="326"/>
                  </a:lnTo>
                  <a:lnTo>
                    <a:pt x="831" y="329"/>
                  </a:lnTo>
                  <a:lnTo>
                    <a:pt x="825" y="332"/>
                  </a:lnTo>
                  <a:lnTo>
                    <a:pt x="818" y="333"/>
                  </a:lnTo>
                  <a:lnTo>
                    <a:pt x="815" y="333"/>
                  </a:lnTo>
                  <a:lnTo>
                    <a:pt x="812" y="335"/>
                  </a:lnTo>
                  <a:lnTo>
                    <a:pt x="807" y="341"/>
                  </a:lnTo>
                  <a:lnTo>
                    <a:pt x="805" y="348"/>
                  </a:lnTo>
                  <a:lnTo>
                    <a:pt x="803" y="358"/>
                  </a:lnTo>
                  <a:lnTo>
                    <a:pt x="802" y="370"/>
                  </a:lnTo>
                  <a:lnTo>
                    <a:pt x="803" y="380"/>
                  </a:lnTo>
                  <a:lnTo>
                    <a:pt x="805" y="401"/>
                  </a:lnTo>
                  <a:lnTo>
                    <a:pt x="805" y="405"/>
                  </a:lnTo>
                  <a:lnTo>
                    <a:pt x="805" y="408"/>
                  </a:lnTo>
                  <a:lnTo>
                    <a:pt x="803" y="410"/>
                  </a:lnTo>
                  <a:lnTo>
                    <a:pt x="800" y="410"/>
                  </a:lnTo>
                  <a:lnTo>
                    <a:pt x="793" y="408"/>
                  </a:lnTo>
                  <a:lnTo>
                    <a:pt x="781" y="403"/>
                  </a:lnTo>
                  <a:lnTo>
                    <a:pt x="769" y="398"/>
                  </a:lnTo>
                  <a:lnTo>
                    <a:pt x="763" y="397"/>
                  </a:lnTo>
                  <a:lnTo>
                    <a:pt x="759" y="397"/>
                  </a:lnTo>
                  <a:lnTo>
                    <a:pt x="753" y="397"/>
                  </a:lnTo>
                  <a:lnTo>
                    <a:pt x="747" y="400"/>
                  </a:lnTo>
                  <a:lnTo>
                    <a:pt x="746" y="404"/>
                  </a:lnTo>
                  <a:lnTo>
                    <a:pt x="746" y="410"/>
                  </a:lnTo>
                  <a:lnTo>
                    <a:pt x="748" y="416"/>
                  </a:lnTo>
                  <a:lnTo>
                    <a:pt x="756" y="432"/>
                  </a:lnTo>
                  <a:lnTo>
                    <a:pt x="760" y="441"/>
                  </a:lnTo>
                  <a:lnTo>
                    <a:pt x="763" y="450"/>
                  </a:lnTo>
                  <a:lnTo>
                    <a:pt x="765" y="459"/>
                  </a:lnTo>
                  <a:lnTo>
                    <a:pt x="765" y="466"/>
                  </a:lnTo>
                  <a:lnTo>
                    <a:pt x="762" y="470"/>
                  </a:lnTo>
                  <a:lnTo>
                    <a:pt x="759" y="473"/>
                  </a:lnTo>
                  <a:lnTo>
                    <a:pt x="751" y="479"/>
                  </a:lnTo>
                  <a:lnTo>
                    <a:pt x="746" y="482"/>
                  </a:lnTo>
                  <a:lnTo>
                    <a:pt x="743" y="487"/>
                  </a:lnTo>
                  <a:lnTo>
                    <a:pt x="740" y="487"/>
                  </a:lnTo>
                  <a:lnTo>
                    <a:pt x="738" y="488"/>
                  </a:lnTo>
                  <a:lnTo>
                    <a:pt x="734" y="487"/>
                  </a:lnTo>
                  <a:lnTo>
                    <a:pt x="729" y="482"/>
                  </a:lnTo>
                  <a:lnTo>
                    <a:pt x="725" y="476"/>
                  </a:lnTo>
                  <a:lnTo>
                    <a:pt x="722" y="468"/>
                  </a:lnTo>
                  <a:lnTo>
                    <a:pt x="716" y="450"/>
                  </a:lnTo>
                  <a:lnTo>
                    <a:pt x="715" y="441"/>
                  </a:lnTo>
                  <a:lnTo>
                    <a:pt x="713" y="434"/>
                  </a:lnTo>
                  <a:lnTo>
                    <a:pt x="713" y="429"/>
                  </a:lnTo>
                  <a:lnTo>
                    <a:pt x="712" y="425"/>
                  </a:lnTo>
                  <a:lnTo>
                    <a:pt x="710" y="423"/>
                  </a:lnTo>
                  <a:lnTo>
                    <a:pt x="707" y="423"/>
                  </a:lnTo>
                  <a:lnTo>
                    <a:pt x="704" y="423"/>
                  </a:lnTo>
                  <a:lnTo>
                    <a:pt x="698" y="426"/>
                  </a:lnTo>
                  <a:lnTo>
                    <a:pt x="686" y="434"/>
                  </a:lnTo>
                  <a:lnTo>
                    <a:pt x="673" y="447"/>
                  </a:lnTo>
                  <a:lnTo>
                    <a:pt x="658" y="462"/>
                  </a:lnTo>
                  <a:lnTo>
                    <a:pt x="654" y="466"/>
                  </a:lnTo>
                  <a:lnTo>
                    <a:pt x="651" y="473"/>
                  </a:lnTo>
                  <a:lnTo>
                    <a:pt x="649" y="479"/>
                  </a:lnTo>
                  <a:lnTo>
                    <a:pt x="648" y="485"/>
                  </a:lnTo>
                  <a:lnTo>
                    <a:pt x="649" y="499"/>
                  </a:lnTo>
                  <a:lnTo>
                    <a:pt x="651" y="510"/>
                  </a:lnTo>
                  <a:lnTo>
                    <a:pt x="658" y="533"/>
                  </a:lnTo>
                  <a:lnTo>
                    <a:pt x="658" y="540"/>
                  </a:lnTo>
                  <a:lnTo>
                    <a:pt x="658" y="541"/>
                  </a:lnTo>
                  <a:lnTo>
                    <a:pt x="655" y="544"/>
                  </a:lnTo>
                  <a:lnTo>
                    <a:pt x="639" y="558"/>
                  </a:lnTo>
                  <a:lnTo>
                    <a:pt x="613" y="583"/>
                  </a:lnTo>
                  <a:lnTo>
                    <a:pt x="582" y="612"/>
                  </a:lnTo>
                  <a:lnTo>
                    <a:pt x="554" y="643"/>
                  </a:lnTo>
                  <a:lnTo>
                    <a:pt x="548" y="651"/>
                  </a:lnTo>
                  <a:lnTo>
                    <a:pt x="540" y="657"/>
                  </a:lnTo>
                  <a:lnTo>
                    <a:pt x="533" y="659"/>
                  </a:lnTo>
                  <a:lnTo>
                    <a:pt x="524" y="664"/>
                  </a:lnTo>
                  <a:lnTo>
                    <a:pt x="506" y="667"/>
                  </a:lnTo>
                  <a:lnTo>
                    <a:pt x="487" y="668"/>
                  </a:lnTo>
                  <a:lnTo>
                    <a:pt x="453" y="670"/>
                  </a:lnTo>
                  <a:lnTo>
                    <a:pt x="440" y="673"/>
                  </a:lnTo>
                  <a:lnTo>
                    <a:pt x="434" y="676"/>
                  </a:lnTo>
                  <a:lnTo>
                    <a:pt x="429" y="679"/>
                  </a:lnTo>
                  <a:lnTo>
                    <a:pt x="421" y="685"/>
                  </a:lnTo>
                  <a:lnTo>
                    <a:pt x="412" y="688"/>
                  </a:lnTo>
                  <a:lnTo>
                    <a:pt x="404" y="689"/>
                  </a:lnTo>
                  <a:lnTo>
                    <a:pt x="395" y="691"/>
                  </a:lnTo>
                  <a:lnTo>
                    <a:pt x="387" y="691"/>
                  </a:lnTo>
                  <a:lnTo>
                    <a:pt x="379" y="692"/>
                  </a:lnTo>
                  <a:lnTo>
                    <a:pt x="371" y="695"/>
                  </a:lnTo>
                  <a:lnTo>
                    <a:pt x="362" y="701"/>
                  </a:lnTo>
                  <a:lnTo>
                    <a:pt x="347" y="711"/>
                  </a:lnTo>
                  <a:lnTo>
                    <a:pt x="331" y="723"/>
                  </a:lnTo>
                  <a:lnTo>
                    <a:pt x="316" y="733"/>
                  </a:lnTo>
                  <a:lnTo>
                    <a:pt x="308" y="735"/>
                  </a:lnTo>
                  <a:lnTo>
                    <a:pt x="303" y="736"/>
                  </a:lnTo>
                  <a:lnTo>
                    <a:pt x="300" y="736"/>
                  </a:lnTo>
                  <a:lnTo>
                    <a:pt x="298" y="735"/>
                  </a:lnTo>
                  <a:lnTo>
                    <a:pt x="295" y="733"/>
                  </a:lnTo>
                  <a:lnTo>
                    <a:pt x="295" y="730"/>
                  </a:lnTo>
                  <a:lnTo>
                    <a:pt x="292" y="726"/>
                  </a:lnTo>
                  <a:lnTo>
                    <a:pt x="289" y="723"/>
                  </a:lnTo>
                  <a:lnTo>
                    <a:pt x="283" y="722"/>
                  </a:lnTo>
                  <a:lnTo>
                    <a:pt x="277" y="720"/>
                  </a:lnTo>
                  <a:lnTo>
                    <a:pt x="269" y="722"/>
                  </a:lnTo>
                  <a:lnTo>
                    <a:pt x="261" y="723"/>
                  </a:lnTo>
                  <a:lnTo>
                    <a:pt x="242" y="729"/>
                  </a:lnTo>
                  <a:lnTo>
                    <a:pt x="224" y="738"/>
                  </a:lnTo>
                  <a:lnTo>
                    <a:pt x="217" y="744"/>
                  </a:lnTo>
                  <a:lnTo>
                    <a:pt x="211" y="750"/>
                  </a:lnTo>
                  <a:lnTo>
                    <a:pt x="201" y="760"/>
                  </a:lnTo>
                  <a:lnTo>
                    <a:pt x="190" y="769"/>
                  </a:lnTo>
                  <a:lnTo>
                    <a:pt x="179" y="776"/>
                  </a:lnTo>
                  <a:lnTo>
                    <a:pt x="168" y="783"/>
                  </a:lnTo>
                  <a:lnTo>
                    <a:pt x="156" y="789"/>
                  </a:lnTo>
                  <a:lnTo>
                    <a:pt x="145" y="794"/>
                  </a:lnTo>
                  <a:lnTo>
                    <a:pt x="133" y="797"/>
                  </a:lnTo>
                  <a:lnTo>
                    <a:pt x="122" y="798"/>
                  </a:lnTo>
                  <a:lnTo>
                    <a:pt x="118" y="800"/>
                  </a:lnTo>
                  <a:lnTo>
                    <a:pt x="114" y="801"/>
                  </a:lnTo>
                  <a:lnTo>
                    <a:pt x="108" y="806"/>
                  </a:lnTo>
                  <a:lnTo>
                    <a:pt x="102" y="813"/>
                  </a:lnTo>
                  <a:lnTo>
                    <a:pt x="99" y="822"/>
                  </a:lnTo>
                  <a:lnTo>
                    <a:pt x="91" y="838"/>
                  </a:lnTo>
                  <a:lnTo>
                    <a:pt x="88" y="846"/>
                  </a:lnTo>
                  <a:lnTo>
                    <a:pt x="85" y="850"/>
                  </a:lnTo>
                  <a:lnTo>
                    <a:pt x="83" y="851"/>
                  </a:lnTo>
                  <a:lnTo>
                    <a:pt x="80" y="850"/>
                  </a:lnTo>
                  <a:lnTo>
                    <a:pt x="78" y="846"/>
                  </a:lnTo>
                  <a:lnTo>
                    <a:pt x="77" y="832"/>
                  </a:lnTo>
                  <a:lnTo>
                    <a:pt x="77" y="807"/>
                  </a:lnTo>
                  <a:lnTo>
                    <a:pt x="77" y="804"/>
                  </a:lnTo>
                  <a:lnTo>
                    <a:pt x="74" y="806"/>
                  </a:lnTo>
                  <a:lnTo>
                    <a:pt x="69" y="809"/>
                  </a:lnTo>
                  <a:lnTo>
                    <a:pt x="60" y="820"/>
                  </a:lnTo>
                  <a:lnTo>
                    <a:pt x="50" y="838"/>
                  </a:lnTo>
                  <a:lnTo>
                    <a:pt x="41" y="859"/>
                  </a:lnTo>
                  <a:lnTo>
                    <a:pt x="40" y="865"/>
                  </a:lnTo>
                  <a:lnTo>
                    <a:pt x="40" y="869"/>
                  </a:lnTo>
                  <a:lnTo>
                    <a:pt x="41" y="880"/>
                  </a:lnTo>
                  <a:lnTo>
                    <a:pt x="44" y="888"/>
                  </a:lnTo>
                  <a:lnTo>
                    <a:pt x="47" y="897"/>
                  </a:lnTo>
                  <a:lnTo>
                    <a:pt x="51" y="906"/>
                  </a:lnTo>
                  <a:lnTo>
                    <a:pt x="53" y="915"/>
                  </a:lnTo>
                  <a:lnTo>
                    <a:pt x="51" y="921"/>
                  </a:lnTo>
                  <a:lnTo>
                    <a:pt x="50" y="925"/>
                  </a:lnTo>
                  <a:lnTo>
                    <a:pt x="49" y="931"/>
                  </a:lnTo>
                  <a:lnTo>
                    <a:pt x="44" y="939"/>
                  </a:lnTo>
                  <a:lnTo>
                    <a:pt x="35" y="950"/>
                  </a:lnTo>
                  <a:lnTo>
                    <a:pt x="28" y="964"/>
                  </a:lnTo>
                  <a:lnTo>
                    <a:pt x="22" y="977"/>
                  </a:lnTo>
                  <a:lnTo>
                    <a:pt x="18" y="990"/>
                  </a:lnTo>
                  <a:lnTo>
                    <a:pt x="15" y="1005"/>
                  </a:lnTo>
                  <a:lnTo>
                    <a:pt x="16" y="1012"/>
                  </a:lnTo>
                  <a:lnTo>
                    <a:pt x="16" y="1020"/>
                  </a:lnTo>
                  <a:lnTo>
                    <a:pt x="19" y="1027"/>
                  </a:lnTo>
                  <a:lnTo>
                    <a:pt x="22" y="1035"/>
                  </a:lnTo>
                  <a:lnTo>
                    <a:pt x="26" y="1042"/>
                  </a:lnTo>
                  <a:lnTo>
                    <a:pt x="32" y="1051"/>
                  </a:lnTo>
                  <a:lnTo>
                    <a:pt x="54" y="1080"/>
                  </a:lnTo>
                  <a:lnTo>
                    <a:pt x="62" y="1094"/>
                  </a:lnTo>
                  <a:lnTo>
                    <a:pt x="69" y="1105"/>
                  </a:lnTo>
                  <a:lnTo>
                    <a:pt x="74" y="1117"/>
                  </a:lnTo>
                  <a:lnTo>
                    <a:pt x="75" y="1126"/>
                  </a:lnTo>
                  <a:lnTo>
                    <a:pt x="75" y="1136"/>
                  </a:lnTo>
                  <a:lnTo>
                    <a:pt x="72" y="1144"/>
                  </a:lnTo>
                  <a:lnTo>
                    <a:pt x="71" y="1148"/>
                  </a:lnTo>
                  <a:lnTo>
                    <a:pt x="68" y="1148"/>
                  </a:lnTo>
                  <a:lnTo>
                    <a:pt x="63" y="1147"/>
                  </a:lnTo>
                  <a:lnTo>
                    <a:pt x="57" y="1142"/>
                  </a:lnTo>
                  <a:lnTo>
                    <a:pt x="49" y="1128"/>
                  </a:lnTo>
                  <a:lnTo>
                    <a:pt x="40" y="1114"/>
                  </a:lnTo>
                  <a:lnTo>
                    <a:pt x="35" y="1110"/>
                  </a:lnTo>
                  <a:lnTo>
                    <a:pt x="32" y="1108"/>
                  </a:lnTo>
                  <a:lnTo>
                    <a:pt x="31" y="1108"/>
                  </a:lnTo>
                  <a:lnTo>
                    <a:pt x="29" y="1110"/>
                  </a:lnTo>
                  <a:lnTo>
                    <a:pt x="29" y="1113"/>
                  </a:lnTo>
                  <a:lnTo>
                    <a:pt x="32" y="1117"/>
                  </a:lnTo>
                  <a:lnTo>
                    <a:pt x="41" y="1131"/>
                  </a:lnTo>
                  <a:lnTo>
                    <a:pt x="47" y="1138"/>
                  </a:lnTo>
                  <a:lnTo>
                    <a:pt x="50" y="1145"/>
                  </a:lnTo>
                  <a:lnTo>
                    <a:pt x="53" y="1153"/>
                  </a:lnTo>
                  <a:lnTo>
                    <a:pt x="51" y="1156"/>
                  </a:lnTo>
                  <a:lnTo>
                    <a:pt x="50" y="1159"/>
                  </a:lnTo>
                  <a:lnTo>
                    <a:pt x="49" y="1160"/>
                  </a:lnTo>
                  <a:lnTo>
                    <a:pt x="47" y="1160"/>
                  </a:lnTo>
                  <a:lnTo>
                    <a:pt x="43" y="1159"/>
                  </a:lnTo>
                  <a:lnTo>
                    <a:pt x="37" y="1154"/>
                  </a:lnTo>
                  <a:lnTo>
                    <a:pt x="25" y="1139"/>
                  </a:lnTo>
                  <a:lnTo>
                    <a:pt x="13" y="1125"/>
                  </a:lnTo>
                  <a:lnTo>
                    <a:pt x="9" y="1120"/>
                  </a:lnTo>
                  <a:lnTo>
                    <a:pt x="4" y="1119"/>
                  </a:lnTo>
                  <a:lnTo>
                    <a:pt x="3" y="1119"/>
                  </a:lnTo>
                  <a:lnTo>
                    <a:pt x="1" y="1120"/>
                  </a:lnTo>
                  <a:lnTo>
                    <a:pt x="0" y="1125"/>
                  </a:lnTo>
                  <a:lnTo>
                    <a:pt x="1" y="1131"/>
                  </a:lnTo>
                  <a:lnTo>
                    <a:pt x="9" y="1147"/>
                  </a:lnTo>
                  <a:lnTo>
                    <a:pt x="34" y="1191"/>
                  </a:lnTo>
                  <a:lnTo>
                    <a:pt x="47" y="1216"/>
                  </a:lnTo>
                  <a:lnTo>
                    <a:pt x="60" y="1241"/>
                  </a:lnTo>
                  <a:lnTo>
                    <a:pt x="69" y="1263"/>
                  </a:lnTo>
                  <a:lnTo>
                    <a:pt x="72" y="1272"/>
                  </a:lnTo>
                  <a:lnTo>
                    <a:pt x="72" y="1280"/>
                  </a:lnTo>
                  <a:lnTo>
                    <a:pt x="74" y="1287"/>
                  </a:lnTo>
                  <a:lnTo>
                    <a:pt x="75" y="1294"/>
                  </a:lnTo>
                  <a:lnTo>
                    <a:pt x="83" y="1309"/>
                  </a:lnTo>
                  <a:lnTo>
                    <a:pt x="93" y="1325"/>
                  </a:lnTo>
                  <a:lnTo>
                    <a:pt x="105" y="1340"/>
                  </a:lnTo>
                  <a:lnTo>
                    <a:pt x="115" y="1357"/>
                  </a:lnTo>
                  <a:lnTo>
                    <a:pt x="124" y="1374"/>
                  </a:lnTo>
                  <a:lnTo>
                    <a:pt x="128" y="1383"/>
                  </a:lnTo>
                  <a:lnTo>
                    <a:pt x="130" y="1393"/>
                  </a:lnTo>
                  <a:lnTo>
                    <a:pt x="131" y="1402"/>
                  </a:lnTo>
                  <a:lnTo>
                    <a:pt x="133" y="1413"/>
                  </a:lnTo>
                  <a:lnTo>
                    <a:pt x="133" y="1424"/>
                  </a:lnTo>
                  <a:lnTo>
                    <a:pt x="134" y="1436"/>
                  </a:lnTo>
                  <a:lnTo>
                    <a:pt x="139" y="1460"/>
                  </a:lnTo>
                  <a:lnTo>
                    <a:pt x="148" y="1485"/>
                  </a:lnTo>
                  <a:lnTo>
                    <a:pt x="159" y="1510"/>
                  </a:lnTo>
                  <a:lnTo>
                    <a:pt x="170" y="1532"/>
                  </a:lnTo>
                  <a:lnTo>
                    <a:pt x="180" y="1551"/>
                  </a:lnTo>
                  <a:lnTo>
                    <a:pt x="195" y="1575"/>
                  </a:lnTo>
                  <a:lnTo>
                    <a:pt x="196" y="1578"/>
                  </a:lnTo>
                  <a:lnTo>
                    <a:pt x="196" y="1581"/>
                  </a:lnTo>
                  <a:lnTo>
                    <a:pt x="195" y="1588"/>
                  </a:lnTo>
                  <a:lnTo>
                    <a:pt x="187" y="1610"/>
                  </a:lnTo>
                  <a:lnTo>
                    <a:pt x="183" y="1624"/>
                  </a:lnTo>
                  <a:lnTo>
                    <a:pt x="180" y="1637"/>
                  </a:lnTo>
                  <a:lnTo>
                    <a:pt x="179" y="1653"/>
                  </a:lnTo>
                  <a:lnTo>
                    <a:pt x="179" y="1668"/>
                  </a:lnTo>
                  <a:lnTo>
                    <a:pt x="180" y="1683"/>
                  </a:lnTo>
                  <a:lnTo>
                    <a:pt x="179" y="1695"/>
                  </a:lnTo>
                  <a:lnTo>
                    <a:pt x="176" y="1705"/>
                  </a:lnTo>
                  <a:lnTo>
                    <a:pt x="171" y="1712"/>
                  </a:lnTo>
                  <a:lnTo>
                    <a:pt x="165" y="1718"/>
                  </a:lnTo>
                  <a:lnTo>
                    <a:pt x="156" y="1723"/>
                  </a:lnTo>
                  <a:lnTo>
                    <a:pt x="148" y="1726"/>
                  </a:lnTo>
                  <a:lnTo>
                    <a:pt x="139" y="1726"/>
                  </a:lnTo>
                  <a:lnTo>
                    <a:pt x="134" y="1727"/>
                  </a:lnTo>
                  <a:lnTo>
                    <a:pt x="130" y="1728"/>
                  </a:lnTo>
                  <a:lnTo>
                    <a:pt x="128" y="1730"/>
                  </a:lnTo>
                  <a:lnTo>
                    <a:pt x="125" y="1733"/>
                  </a:lnTo>
                  <a:lnTo>
                    <a:pt x="125" y="1740"/>
                  </a:lnTo>
                  <a:lnTo>
                    <a:pt x="127" y="1748"/>
                  </a:lnTo>
                  <a:lnTo>
                    <a:pt x="131" y="1757"/>
                  </a:lnTo>
                  <a:lnTo>
                    <a:pt x="137" y="1764"/>
                  </a:lnTo>
                  <a:lnTo>
                    <a:pt x="146" y="1770"/>
                  </a:lnTo>
                  <a:lnTo>
                    <a:pt x="152" y="1771"/>
                  </a:lnTo>
                  <a:lnTo>
                    <a:pt x="156" y="1773"/>
                  </a:lnTo>
                  <a:lnTo>
                    <a:pt x="167" y="1774"/>
                  </a:lnTo>
                  <a:lnTo>
                    <a:pt x="173" y="1779"/>
                  </a:lnTo>
                  <a:lnTo>
                    <a:pt x="179" y="1783"/>
                  </a:lnTo>
                  <a:lnTo>
                    <a:pt x="182" y="1789"/>
                  </a:lnTo>
                  <a:lnTo>
                    <a:pt x="190" y="1802"/>
                  </a:lnTo>
                  <a:lnTo>
                    <a:pt x="198" y="1810"/>
                  </a:lnTo>
                  <a:lnTo>
                    <a:pt x="208" y="1819"/>
                  </a:lnTo>
                  <a:lnTo>
                    <a:pt x="217" y="1823"/>
                  </a:lnTo>
                  <a:lnTo>
                    <a:pt x="226" y="1826"/>
                  </a:lnTo>
                  <a:lnTo>
                    <a:pt x="246" y="1830"/>
                  </a:lnTo>
                  <a:lnTo>
                    <a:pt x="270" y="1833"/>
                  </a:lnTo>
                  <a:lnTo>
                    <a:pt x="294" y="1833"/>
                  </a:lnTo>
                  <a:lnTo>
                    <a:pt x="347" y="1832"/>
                  </a:lnTo>
                  <a:lnTo>
                    <a:pt x="351" y="1832"/>
                  </a:lnTo>
                  <a:lnTo>
                    <a:pt x="356" y="1830"/>
                  </a:lnTo>
                  <a:lnTo>
                    <a:pt x="363" y="1826"/>
                  </a:lnTo>
                  <a:lnTo>
                    <a:pt x="371" y="1820"/>
                  </a:lnTo>
                  <a:lnTo>
                    <a:pt x="378" y="1811"/>
                  </a:lnTo>
                  <a:lnTo>
                    <a:pt x="385" y="1804"/>
                  </a:lnTo>
                  <a:lnTo>
                    <a:pt x="394" y="1798"/>
                  </a:lnTo>
                  <a:lnTo>
                    <a:pt x="404" y="1792"/>
                  </a:lnTo>
                  <a:lnTo>
                    <a:pt x="410" y="1791"/>
                  </a:lnTo>
                  <a:lnTo>
                    <a:pt x="416" y="1791"/>
                  </a:lnTo>
                  <a:lnTo>
                    <a:pt x="428" y="1789"/>
                  </a:lnTo>
                  <a:lnTo>
                    <a:pt x="437" y="1788"/>
                  </a:lnTo>
                  <a:lnTo>
                    <a:pt x="444" y="1785"/>
                  </a:lnTo>
                  <a:lnTo>
                    <a:pt x="449" y="1780"/>
                  </a:lnTo>
                  <a:lnTo>
                    <a:pt x="453" y="1776"/>
                  </a:lnTo>
                  <a:lnTo>
                    <a:pt x="456" y="1770"/>
                  </a:lnTo>
                  <a:lnTo>
                    <a:pt x="466" y="1755"/>
                  </a:lnTo>
                  <a:lnTo>
                    <a:pt x="471" y="1752"/>
                  </a:lnTo>
                  <a:lnTo>
                    <a:pt x="477" y="1748"/>
                  </a:lnTo>
                  <a:lnTo>
                    <a:pt x="484" y="1746"/>
                  </a:lnTo>
                  <a:lnTo>
                    <a:pt x="494" y="1743"/>
                  </a:lnTo>
                  <a:lnTo>
                    <a:pt x="515" y="1740"/>
                  </a:lnTo>
                  <a:lnTo>
                    <a:pt x="542" y="1740"/>
                  </a:lnTo>
                  <a:lnTo>
                    <a:pt x="592" y="1742"/>
                  </a:lnTo>
                  <a:lnTo>
                    <a:pt x="648" y="1745"/>
                  </a:lnTo>
                  <a:lnTo>
                    <a:pt x="667" y="1745"/>
                  </a:lnTo>
                  <a:lnTo>
                    <a:pt x="691" y="1745"/>
                  </a:lnTo>
                  <a:lnTo>
                    <a:pt x="713" y="1742"/>
                  </a:lnTo>
                  <a:lnTo>
                    <a:pt x="731" y="1736"/>
                  </a:lnTo>
                  <a:lnTo>
                    <a:pt x="746" y="1730"/>
                  </a:lnTo>
                  <a:lnTo>
                    <a:pt x="757" y="1721"/>
                  </a:lnTo>
                  <a:lnTo>
                    <a:pt x="766" y="1712"/>
                  </a:lnTo>
                  <a:lnTo>
                    <a:pt x="774" y="1702"/>
                  </a:lnTo>
                  <a:lnTo>
                    <a:pt x="780" y="1690"/>
                  </a:lnTo>
                  <a:lnTo>
                    <a:pt x="782" y="1684"/>
                  </a:lnTo>
                  <a:lnTo>
                    <a:pt x="785" y="1680"/>
                  </a:lnTo>
                  <a:lnTo>
                    <a:pt x="796" y="1672"/>
                  </a:lnTo>
                  <a:lnTo>
                    <a:pt x="807" y="1667"/>
                  </a:lnTo>
                  <a:lnTo>
                    <a:pt x="821" y="1661"/>
                  </a:lnTo>
                  <a:lnTo>
                    <a:pt x="850" y="1650"/>
                  </a:lnTo>
                  <a:lnTo>
                    <a:pt x="864" y="1644"/>
                  </a:lnTo>
                  <a:lnTo>
                    <a:pt x="874" y="1637"/>
                  </a:lnTo>
                  <a:lnTo>
                    <a:pt x="887" y="1627"/>
                  </a:lnTo>
                  <a:lnTo>
                    <a:pt x="893" y="1622"/>
                  </a:lnTo>
                  <a:lnTo>
                    <a:pt x="901" y="1619"/>
                  </a:lnTo>
                  <a:lnTo>
                    <a:pt x="909" y="1618"/>
                  </a:lnTo>
                  <a:lnTo>
                    <a:pt x="918" y="1616"/>
                  </a:lnTo>
                  <a:lnTo>
                    <a:pt x="940" y="1615"/>
                  </a:lnTo>
                  <a:lnTo>
                    <a:pt x="977" y="1616"/>
                  </a:lnTo>
                  <a:lnTo>
                    <a:pt x="986" y="1616"/>
                  </a:lnTo>
                  <a:lnTo>
                    <a:pt x="1008" y="1615"/>
                  </a:lnTo>
                  <a:lnTo>
                    <a:pt x="1029" y="1612"/>
                  </a:lnTo>
                  <a:lnTo>
                    <a:pt x="1048" y="1606"/>
                  </a:lnTo>
                  <a:lnTo>
                    <a:pt x="1067" y="1600"/>
                  </a:lnTo>
                  <a:lnTo>
                    <a:pt x="1104" y="1585"/>
                  </a:lnTo>
                  <a:lnTo>
                    <a:pt x="1134" y="1571"/>
                  </a:lnTo>
                  <a:lnTo>
                    <a:pt x="1150" y="1566"/>
                  </a:lnTo>
                  <a:lnTo>
                    <a:pt x="1169" y="1563"/>
                  </a:lnTo>
                  <a:lnTo>
                    <a:pt x="1189" y="1560"/>
                  </a:lnTo>
                  <a:lnTo>
                    <a:pt x="1209" y="1560"/>
                  </a:lnTo>
                  <a:lnTo>
                    <a:pt x="1249" y="1557"/>
                  </a:lnTo>
                  <a:lnTo>
                    <a:pt x="1267" y="1556"/>
                  </a:lnTo>
                  <a:lnTo>
                    <a:pt x="1283" y="1553"/>
                  </a:lnTo>
                  <a:lnTo>
                    <a:pt x="1290" y="1551"/>
                  </a:lnTo>
                  <a:lnTo>
                    <a:pt x="1296" y="1551"/>
                  </a:lnTo>
                  <a:lnTo>
                    <a:pt x="1301" y="1553"/>
                  </a:lnTo>
                  <a:lnTo>
                    <a:pt x="1310" y="1559"/>
                  </a:lnTo>
                  <a:lnTo>
                    <a:pt x="1318" y="1565"/>
                  </a:lnTo>
                  <a:lnTo>
                    <a:pt x="1326" y="1573"/>
                  </a:lnTo>
                  <a:lnTo>
                    <a:pt x="1333" y="1581"/>
                  </a:lnTo>
                  <a:lnTo>
                    <a:pt x="1342" y="1588"/>
                  </a:lnTo>
                  <a:lnTo>
                    <a:pt x="1352" y="1593"/>
                  </a:lnTo>
                  <a:lnTo>
                    <a:pt x="1358" y="1594"/>
                  </a:lnTo>
                  <a:lnTo>
                    <a:pt x="1364" y="1596"/>
                  </a:lnTo>
                  <a:lnTo>
                    <a:pt x="1369" y="1594"/>
                  </a:lnTo>
                  <a:lnTo>
                    <a:pt x="1383" y="1594"/>
                  </a:lnTo>
                  <a:lnTo>
                    <a:pt x="1394" y="1594"/>
                  </a:lnTo>
                  <a:lnTo>
                    <a:pt x="1404" y="1596"/>
                  </a:lnTo>
                  <a:lnTo>
                    <a:pt x="1420" y="1600"/>
                  </a:lnTo>
                  <a:lnTo>
                    <a:pt x="1435" y="1605"/>
                  </a:lnTo>
                  <a:lnTo>
                    <a:pt x="1442" y="1605"/>
                  </a:lnTo>
                  <a:lnTo>
                    <a:pt x="1448" y="1606"/>
                  </a:lnTo>
                  <a:lnTo>
                    <a:pt x="1451" y="1606"/>
                  </a:lnTo>
                  <a:lnTo>
                    <a:pt x="1454" y="1606"/>
                  </a:lnTo>
                  <a:lnTo>
                    <a:pt x="1460" y="1606"/>
                  </a:lnTo>
                  <a:lnTo>
                    <a:pt x="1466" y="1607"/>
                  </a:lnTo>
                  <a:lnTo>
                    <a:pt x="1473" y="1613"/>
                  </a:lnTo>
                  <a:lnTo>
                    <a:pt x="1481" y="1621"/>
                  </a:lnTo>
                  <a:lnTo>
                    <a:pt x="1485" y="1624"/>
                  </a:lnTo>
                  <a:lnTo>
                    <a:pt x="1493" y="1627"/>
                  </a:lnTo>
                  <a:lnTo>
                    <a:pt x="1500" y="1628"/>
                  </a:lnTo>
                  <a:lnTo>
                    <a:pt x="1504" y="1633"/>
                  </a:lnTo>
                  <a:lnTo>
                    <a:pt x="1507" y="1637"/>
                  </a:lnTo>
                  <a:lnTo>
                    <a:pt x="1509" y="1641"/>
                  </a:lnTo>
                  <a:lnTo>
                    <a:pt x="1507" y="1649"/>
                  </a:lnTo>
                  <a:lnTo>
                    <a:pt x="1506" y="1655"/>
                  </a:lnTo>
                  <a:lnTo>
                    <a:pt x="1502" y="1662"/>
                  </a:lnTo>
                  <a:lnTo>
                    <a:pt x="1497" y="1670"/>
                  </a:lnTo>
                  <a:lnTo>
                    <a:pt x="1496" y="1674"/>
                  </a:lnTo>
                  <a:lnTo>
                    <a:pt x="1494" y="1677"/>
                  </a:lnTo>
                  <a:lnTo>
                    <a:pt x="1496" y="1680"/>
                  </a:lnTo>
                  <a:lnTo>
                    <a:pt x="1497" y="1681"/>
                  </a:lnTo>
                  <a:lnTo>
                    <a:pt x="1503" y="1687"/>
                  </a:lnTo>
                  <a:lnTo>
                    <a:pt x="1512" y="1692"/>
                  </a:lnTo>
                  <a:lnTo>
                    <a:pt x="1524" y="1698"/>
                  </a:lnTo>
                  <a:lnTo>
                    <a:pt x="1535" y="1705"/>
                  </a:lnTo>
                  <a:lnTo>
                    <a:pt x="1547" y="1715"/>
                  </a:lnTo>
                  <a:lnTo>
                    <a:pt x="1559" y="1728"/>
                  </a:lnTo>
                  <a:lnTo>
                    <a:pt x="1568" y="1743"/>
                  </a:lnTo>
                  <a:lnTo>
                    <a:pt x="1572" y="1754"/>
                  </a:lnTo>
                  <a:lnTo>
                    <a:pt x="1574" y="1764"/>
                  </a:lnTo>
                  <a:lnTo>
                    <a:pt x="1574" y="1771"/>
                  </a:lnTo>
                  <a:lnTo>
                    <a:pt x="1572" y="1780"/>
                  </a:lnTo>
                  <a:lnTo>
                    <a:pt x="1572" y="1788"/>
                  </a:lnTo>
                  <a:lnTo>
                    <a:pt x="1572" y="1796"/>
                  </a:lnTo>
                  <a:lnTo>
                    <a:pt x="1577" y="1807"/>
                  </a:lnTo>
                  <a:lnTo>
                    <a:pt x="1581" y="1816"/>
                  </a:lnTo>
                  <a:lnTo>
                    <a:pt x="1586" y="1822"/>
                  </a:lnTo>
                  <a:lnTo>
                    <a:pt x="1590" y="1825"/>
                  </a:lnTo>
                  <a:lnTo>
                    <a:pt x="1596" y="1826"/>
                  </a:lnTo>
                  <a:lnTo>
                    <a:pt x="1599" y="1826"/>
                  </a:lnTo>
                  <a:lnTo>
                    <a:pt x="1603" y="1825"/>
                  </a:lnTo>
                  <a:lnTo>
                    <a:pt x="1612" y="1816"/>
                  </a:lnTo>
                  <a:lnTo>
                    <a:pt x="1623" y="1804"/>
                  </a:lnTo>
                  <a:lnTo>
                    <a:pt x="1634" y="1788"/>
                  </a:lnTo>
                  <a:lnTo>
                    <a:pt x="1640" y="1780"/>
                  </a:lnTo>
                  <a:lnTo>
                    <a:pt x="1646" y="1774"/>
                  </a:lnTo>
                  <a:lnTo>
                    <a:pt x="1652" y="1768"/>
                  </a:lnTo>
                  <a:lnTo>
                    <a:pt x="1658" y="1765"/>
                  </a:lnTo>
                  <a:lnTo>
                    <a:pt x="1670" y="1761"/>
                  </a:lnTo>
                  <a:lnTo>
                    <a:pt x="1680" y="1758"/>
                  </a:lnTo>
                  <a:lnTo>
                    <a:pt x="1689" y="1755"/>
                  </a:lnTo>
                  <a:lnTo>
                    <a:pt x="1696" y="1752"/>
                  </a:lnTo>
                  <a:lnTo>
                    <a:pt x="1699" y="1749"/>
                  </a:lnTo>
                  <a:lnTo>
                    <a:pt x="1702" y="1745"/>
                  </a:lnTo>
                  <a:lnTo>
                    <a:pt x="1704" y="1740"/>
                  </a:lnTo>
                  <a:lnTo>
                    <a:pt x="1705" y="1735"/>
                  </a:lnTo>
                  <a:lnTo>
                    <a:pt x="1707" y="1723"/>
                  </a:lnTo>
                  <a:lnTo>
                    <a:pt x="1711" y="1711"/>
                  </a:lnTo>
                  <a:lnTo>
                    <a:pt x="1717" y="1699"/>
                  </a:lnTo>
                  <a:lnTo>
                    <a:pt x="1723" y="1689"/>
                  </a:lnTo>
                  <a:lnTo>
                    <a:pt x="1730" y="1680"/>
                  </a:lnTo>
                  <a:lnTo>
                    <a:pt x="1738" y="1672"/>
                  </a:lnTo>
                  <a:lnTo>
                    <a:pt x="1745" y="1668"/>
                  </a:lnTo>
                  <a:lnTo>
                    <a:pt x="1753" y="1667"/>
                  </a:lnTo>
                  <a:lnTo>
                    <a:pt x="1758" y="1668"/>
                  </a:lnTo>
                  <a:lnTo>
                    <a:pt x="1764" y="1671"/>
                  </a:lnTo>
                  <a:lnTo>
                    <a:pt x="1767" y="1675"/>
                  </a:lnTo>
                  <a:lnTo>
                    <a:pt x="1770" y="1678"/>
                  </a:lnTo>
                  <a:lnTo>
                    <a:pt x="1772" y="1681"/>
                  </a:lnTo>
                  <a:lnTo>
                    <a:pt x="1772" y="1684"/>
                  </a:lnTo>
                  <a:lnTo>
                    <a:pt x="1769" y="1692"/>
                  </a:lnTo>
                  <a:lnTo>
                    <a:pt x="1763" y="1702"/>
                  </a:lnTo>
                  <a:lnTo>
                    <a:pt x="1756" y="1712"/>
                  </a:lnTo>
                  <a:lnTo>
                    <a:pt x="1748" y="1728"/>
                  </a:lnTo>
                  <a:lnTo>
                    <a:pt x="1741" y="1748"/>
                  </a:lnTo>
                  <a:lnTo>
                    <a:pt x="1735" y="1771"/>
                  </a:lnTo>
                  <a:lnTo>
                    <a:pt x="1729" y="1794"/>
                  </a:lnTo>
                  <a:lnTo>
                    <a:pt x="1726" y="1801"/>
                  </a:lnTo>
                  <a:lnTo>
                    <a:pt x="1723" y="1807"/>
                  </a:lnTo>
                  <a:lnTo>
                    <a:pt x="1720" y="1811"/>
                  </a:lnTo>
                  <a:lnTo>
                    <a:pt x="1716" y="1814"/>
                  </a:lnTo>
                  <a:lnTo>
                    <a:pt x="1710" y="1819"/>
                  </a:lnTo>
                  <a:lnTo>
                    <a:pt x="1704" y="1819"/>
                  </a:lnTo>
                  <a:lnTo>
                    <a:pt x="1698" y="1819"/>
                  </a:lnTo>
                  <a:lnTo>
                    <a:pt x="1693" y="1822"/>
                  </a:lnTo>
                  <a:lnTo>
                    <a:pt x="1692" y="1823"/>
                  </a:lnTo>
                  <a:lnTo>
                    <a:pt x="1691" y="1826"/>
                  </a:lnTo>
                  <a:lnTo>
                    <a:pt x="1691" y="1830"/>
                  </a:lnTo>
                  <a:lnTo>
                    <a:pt x="1692" y="1833"/>
                  </a:lnTo>
                  <a:lnTo>
                    <a:pt x="1696" y="1836"/>
                  </a:lnTo>
                  <a:lnTo>
                    <a:pt x="1699" y="1839"/>
                  </a:lnTo>
                  <a:lnTo>
                    <a:pt x="1711" y="1844"/>
                  </a:lnTo>
                  <a:lnTo>
                    <a:pt x="1724" y="1845"/>
                  </a:lnTo>
                  <a:lnTo>
                    <a:pt x="1736" y="1844"/>
                  </a:lnTo>
                  <a:lnTo>
                    <a:pt x="1742" y="1842"/>
                  </a:lnTo>
                  <a:lnTo>
                    <a:pt x="1747" y="1839"/>
                  </a:lnTo>
                  <a:lnTo>
                    <a:pt x="1751" y="1836"/>
                  </a:lnTo>
                  <a:lnTo>
                    <a:pt x="1754" y="1832"/>
                  </a:lnTo>
                  <a:lnTo>
                    <a:pt x="1756" y="1826"/>
                  </a:lnTo>
                  <a:lnTo>
                    <a:pt x="1757" y="1820"/>
                  </a:lnTo>
                  <a:lnTo>
                    <a:pt x="1757" y="1804"/>
                  </a:lnTo>
                  <a:lnTo>
                    <a:pt x="1760" y="1792"/>
                  </a:lnTo>
                  <a:lnTo>
                    <a:pt x="1763" y="1788"/>
                  </a:lnTo>
                  <a:lnTo>
                    <a:pt x="1764" y="1783"/>
                  </a:lnTo>
                  <a:lnTo>
                    <a:pt x="1769" y="1782"/>
                  </a:lnTo>
                  <a:lnTo>
                    <a:pt x="1772" y="1780"/>
                  </a:lnTo>
                  <a:lnTo>
                    <a:pt x="1776" y="1782"/>
                  </a:lnTo>
                  <a:lnTo>
                    <a:pt x="1782" y="1785"/>
                  </a:lnTo>
                  <a:lnTo>
                    <a:pt x="1788" y="1791"/>
                  </a:lnTo>
                  <a:lnTo>
                    <a:pt x="1795" y="1799"/>
                  </a:lnTo>
                  <a:lnTo>
                    <a:pt x="1800" y="1805"/>
                  </a:lnTo>
                  <a:lnTo>
                    <a:pt x="1803" y="1813"/>
                  </a:lnTo>
                  <a:lnTo>
                    <a:pt x="1804" y="1819"/>
                  </a:lnTo>
                  <a:lnTo>
                    <a:pt x="1804" y="1825"/>
                  </a:lnTo>
                  <a:lnTo>
                    <a:pt x="1803" y="1835"/>
                  </a:lnTo>
                  <a:lnTo>
                    <a:pt x="1798" y="1845"/>
                  </a:lnTo>
                  <a:lnTo>
                    <a:pt x="1789" y="1864"/>
                  </a:lnTo>
                  <a:lnTo>
                    <a:pt x="1787" y="1872"/>
                  </a:lnTo>
                  <a:lnTo>
                    <a:pt x="1787" y="1875"/>
                  </a:lnTo>
                  <a:lnTo>
                    <a:pt x="1787" y="1878"/>
                  </a:lnTo>
                  <a:lnTo>
                    <a:pt x="1788" y="1881"/>
                  </a:lnTo>
                  <a:lnTo>
                    <a:pt x="1791" y="1882"/>
                  </a:lnTo>
                  <a:lnTo>
                    <a:pt x="1797" y="1884"/>
                  </a:lnTo>
                  <a:lnTo>
                    <a:pt x="1806" y="1882"/>
                  </a:lnTo>
                  <a:lnTo>
                    <a:pt x="1816" y="1879"/>
                  </a:lnTo>
                  <a:lnTo>
                    <a:pt x="1826" y="1876"/>
                  </a:lnTo>
                  <a:lnTo>
                    <a:pt x="1837" y="1875"/>
                  </a:lnTo>
                  <a:lnTo>
                    <a:pt x="1838" y="1875"/>
                  </a:lnTo>
                  <a:lnTo>
                    <a:pt x="1843" y="1876"/>
                  </a:lnTo>
                  <a:lnTo>
                    <a:pt x="1848" y="1878"/>
                  </a:lnTo>
                  <a:lnTo>
                    <a:pt x="1860" y="1887"/>
                  </a:lnTo>
                  <a:lnTo>
                    <a:pt x="1871" y="1898"/>
                  </a:lnTo>
                  <a:lnTo>
                    <a:pt x="1881" y="1912"/>
                  </a:lnTo>
                  <a:lnTo>
                    <a:pt x="1888" y="1926"/>
                  </a:lnTo>
                  <a:lnTo>
                    <a:pt x="1894" y="1943"/>
                  </a:lnTo>
                  <a:lnTo>
                    <a:pt x="1897" y="1957"/>
                  </a:lnTo>
                  <a:lnTo>
                    <a:pt x="1899" y="1965"/>
                  </a:lnTo>
                  <a:lnTo>
                    <a:pt x="1897" y="1972"/>
                  </a:lnTo>
                  <a:lnTo>
                    <a:pt x="1893" y="1996"/>
                  </a:lnTo>
                  <a:lnTo>
                    <a:pt x="1893" y="2008"/>
                  </a:lnTo>
                  <a:lnTo>
                    <a:pt x="1894" y="2019"/>
                  </a:lnTo>
                  <a:lnTo>
                    <a:pt x="1899" y="2030"/>
                  </a:lnTo>
                  <a:lnTo>
                    <a:pt x="1906" y="2042"/>
                  </a:lnTo>
                  <a:lnTo>
                    <a:pt x="1918" y="2052"/>
                  </a:lnTo>
                  <a:lnTo>
                    <a:pt x="1936" y="2062"/>
                  </a:lnTo>
                  <a:lnTo>
                    <a:pt x="1952" y="2071"/>
                  </a:lnTo>
                  <a:lnTo>
                    <a:pt x="1964" y="2079"/>
                  </a:lnTo>
                  <a:lnTo>
                    <a:pt x="1976" y="2087"/>
                  </a:lnTo>
                  <a:lnTo>
                    <a:pt x="1981" y="2090"/>
                  </a:lnTo>
                  <a:lnTo>
                    <a:pt x="1987" y="2092"/>
                  </a:lnTo>
                  <a:lnTo>
                    <a:pt x="1995" y="2093"/>
                  </a:lnTo>
                  <a:lnTo>
                    <a:pt x="2006" y="2093"/>
                  </a:lnTo>
                  <a:lnTo>
                    <a:pt x="2023" y="2095"/>
                  </a:lnTo>
                  <a:lnTo>
                    <a:pt x="2042" y="2099"/>
                  </a:lnTo>
                  <a:lnTo>
                    <a:pt x="2063" y="2105"/>
                  </a:lnTo>
                  <a:lnTo>
                    <a:pt x="2085" y="2111"/>
                  </a:lnTo>
                  <a:lnTo>
                    <a:pt x="2105" y="2120"/>
                  </a:lnTo>
                  <a:lnTo>
                    <a:pt x="2123" y="2127"/>
                  </a:lnTo>
                  <a:lnTo>
                    <a:pt x="2138" y="2136"/>
                  </a:lnTo>
                  <a:lnTo>
                    <a:pt x="2150" y="2143"/>
                  </a:lnTo>
                  <a:lnTo>
                    <a:pt x="2157" y="2148"/>
                  </a:lnTo>
                  <a:lnTo>
                    <a:pt x="2166" y="2149"/>
                  </a:lnTo>
                  <a:lnTo>
                    <a:pt x="2176" y="2148"/>
                  </a:lnTo>
                  <a:lnTo>
                    <a:pt x="2187" y="2145"/>
                  </a:lnTo>
                  <a:lnTo>
                    <a:pt x="2199" y="2139"/>
                  </a:lnTo>
                  <a:lnTo>
                    <a:pt x="2209" y="2132"/>
                  </a:lnTo>
                  <a:lnTo>
                    <a:pt x="2218" y="2123"/>
                  </a:lnTo>
                  <a:lnTo>
                    <a:pt x="2226" y="2114"/>
                  </a:lnTo>
                  <a:lnTo>
                    <a:pt x="2234" y="2104"/>
                  </a:lnTo>
                  <a:lnTo>
                    <a:pt x="2238" y="2092"/>
                  </a:lnTo>
                  <a:lnTo>
                    <a:pt x="2241" y="2084"/>
                  </a:lnTo>
                  <a:lnTo>
                    <a:pt x="2246" y="2079"/>
                  </a:lnTo>
                  <a:lnTo>
                    <a:pt x="2250" y="2076"/>
                  </a:lnTo>
                  <a:lnTo>
                    <a:pt x="2255" y="2076"/>
                  </a:lnTo>
                  <a:lnTo>
                    <a:pt x="2260" y="2076"/>
                  </a:lnTo>
                  <a:lnTo>
                    <a:pt x="2265" y="2079"/>
                  </a:lnTo>
                  <a:lnTo>
                    <a:pt x="2269" y="2082"/>
                  </a:lnTo>
                  <a:lnTo>
                    <a:pt x="2272" y="2086"/>
                  </a:lnTo>
                  <a:lnTo>
                    <a:pt x="2274" y="2090"/>
                  </a:lnTo>
                  <a:lnTo>
                    <a:pt x="2274" y="2095"/>
                  </a:lnTo>
                  <a:lnTo>
                    <a:pt x="2272" y="2099"/>
                  </a:lnTo>
                  <a:lnTo>
                    <a:pt x="2268" y="2102"/>
                  </a:lnTo>
                  <a:lnTo>
                    <a:pt x="2263" y="2107"/>
                  </a:lnTo>
                  <a:lnTo>
                    <a:pt x="2260" y="2111"/>
                  </a:lnTo>
                  <a:lnTo>
                    <a:pt x="2260" y="2115"/>
                  </a:lnTo>
                  <a:lnTo>
                    <a:pt x="2262" y="2121"/>
                  </a:lnTo>
                  <a:lnTo>
                    <a:pt x="2265" y="2126"/>
                  </a:lnTo>
                  <a:lnTo>
                    <a:pt x="2268" y="2129"/>
                  </a:lnTo>
                  <a:lnTo>
                    <a:pt x="2272" y="2130"/>
                  </a:lnTo>
                  <a:lnTo>
                    <a:pt x="2275" y="2132"/>
                  </a:lnTo>
                  <a:lnTo>
                    <a:pt x="2277" y="2132"/>
                  </a:lnTo>
                  <a:lnTo>
                    <a:pt x="2278" y="2130"/>
                  </a:lnTo>
                  <a:lnTo>
                    <a:pt x="2280" y="2127"/>
                  </a:lnTo>
                  <a:lnTo>
                    <a:pt x="2281" y="2124"/>
                  </a:lnTo>
                  <a:lnTo>
                    <a:pt x="2281" y="2115"/>
                  </a:lnTo>
                  <a:lnTo>
                    <a:pt x="2284" y="2107"/>
                  </a:lnTo>
                  <a:lnTo>
                    <a:pt x="2287" y="2102"/>
                  </a:lnTo>
                  <a:lnTo>
                    <a:pt x="2289" y="2101"/>
                  </a:lnTo>
                  <a:lnTo>
                    <a:pt x="2291" y="2099"/>
                  </a:lnTo>
                  <a:lnTo>
                    <a:pt x="2293" y="2101"/>
                  </a:lnTo>
                  <a:lnTo>
                    <a:pt x="2294" y="2102"/>
                  </a:lnTo>
                  <a:lnTo>
                    <a:pt x="2299" y="2111"/>
                  </a:lnTo>
                  <a:lnTo>
                    <a:pt x="2303" y="2118"/>
                  </a:lnTo>
                  <a:lnTo>
                    <a:pt x="2308" y="2124"/>
                  </a:lnTo>
                  <a:lnTo>
                    <a:pt x="2315" y="2129"/>
                  </a:lnTo>
                  <a:lnTo>
                    <a:pt x="2321" y="2133"/>
                  </a:lnTo>
                  <a:lnTo>
                    <a:pt x="2336" y="2142"/>
                  </a:lnTo>
                  <a:lnTo>
                    <a:pt x="2342" y="2146"/>
                  </a:lnTo>
                  <a:lnTo>
                    <a:pt x="2346" y="2152"/>
                  </a:lnTo>
                  <a:lnTo>
                    <a:pt x="2358" y="2170"/>
                  </a:lnTo>
                  <a:lnTo>
                    <a:pt x="2362" y="2174"/>
                  </a:lnTo>
                  <a:lnTo>
                    <a:pt x="2367" y="2177"/>
                  </a:lnTo>
                  <a:lnTo>
                    <a:pt x="2368" y="2176"/>
                  </a:lnTo>
                  <a:lnTo>
                    <a:pt x="2370" y="2170"/>
                  </a:lnTo>
                  <a:lnTo>
                    <a:pt x="2371" y="2158"/>
                  </a:lnTo>
                  <a:lnTo>
                    <a:pt x="2373" y="2154"/>
                  </a:lnTo>
                  <a:lnTo>
                    <a:pt x="2376" y="2148"/>
                  </a:lnTo>
                  <a:lnTo>
                    <a:pt x="2380" y="2143"/>
                  </a:lnTo>
                  <a:lnTo>
                    <a:pt x="2386" y="2139"/>
                  </a:lnTo>
                  <a:lnTo>
                    <a:pt x="2392" y="2135"/>
                  </a:lnTo>
                  <a:lnTo>
                    <a:pt x="2401" y="2132"/>
                  </a:lnTo>
                  <a:lnTo>
                    <a:pt x="2410" y="2127"/>
                  </a:lnTo>
                  <a:lnTo>
                    <a:pt x="2418" y="2123"/>
                  </a:lnTo>
                  <a:lnTo>
                    <a:pt x="2433" y="2111"/>
                  </a:lnTo>
                  <a:lnTo>
                    <a:pt x="2469" y="2083"/>
                  </a:lnTo>
                  <a:lnTo>
                    <a:pt x="2475" y="2079"/>
                  </a:lnTo>
                  <a:lnTo>
                    <a:pt x="2482" y="2076"/>
                  </a:lnTo>
                  <a:lnTo>
                    <a:pt x="2501" y="2070"/>
                  </a:lnTo>
                  <a:lnTo>
                    <a:pt x="2523" y="2065"/>
                  </a:lnTo>
                  <a:lnTo>
                    <a:pt x="2547" y="2061"/>
                  </a:lnTo>
                  <a:lnTo>
                    <a:pt x="2591" y="2056"/>
                  </a:lnTo>
                  <a:lnTo>
                    <a:pt x="2615" y="2056"/>
                  </a:lnTo>
                  <a:lnTo>
                    <a:pt x="2618" y="2055"/>
                  </a:lnTo>
                  <a:lnTo>
                    <a:pt x="2619" y="2052"/>
                  </a:lnTo>
                  <a:lnTo>
                    <a:pt x="2622" y="2040"/>
                  </a:lnTo>
                  <a:lnTo>
                    <a:pt x="2625" y="2024"/>
                  </a:lnTo>
                  <a:lnTo>
                    <a:pt x="2628" y="2003"/>
                  </a:lnTo>
                  <a:lnTo>
                    <a:pt x="2638" y="1913"/>
                  </a:lnTo>
                  <a:lnTo>
                    <a:pt x="2640" y="1906"/>
                  </a:lnTo>
                  <a:lnTo>
                    <a:pt x="2643" y="1897"/>
                  </a:lnTo>
                  <a:lnTo>
                    <a:pt x="2649" y="1884"/>
                  </a:lnTo>
                  <a:lnTo>
                    <a:pt x="2656" y="1872"/>
                  </a:lnTo>
                  <a:lnTo>
                    <a:pt x="2665" y="1861"/>
                  </a:lnTo>
                  <a:lnTo>
                    <a:pt x="2674" y="1850"/>
                  </a:lnTo>
                  <a:lnTo>
                    <a:pt x="2681" y="1838"/>
                  </a:lnTo>
                  <a:lnTo>
                    <a:pt x="2687" y="1823"/>
                  </a:lnTo>
                  <a:lnTo>
                    <a:pt x="2690" y="1814"/>
                  </a:lnTo>
                  <a:lnTo>
                    <a:pt x="2692" y="1805"/>
                  </a:lnTo>
                  <a:lnTo>
                    <a:pt x="2696" y="1785"/>
                  </a:lnTo>
                  <a:lnTo>
                    <a:pt x="2703" y="1761"/>
                  </a:lnTo>
                  <a:lnTo>
                    <a:pt x="2715" y="1736"/>
                  </a:lnTo>
                  <a:lnTo>
                    <a:pt x="2727" y="1712"/>
                  </a:lnTo>
                  <a:lnTo>
                    <a:pt x="2739" y="1690"/>
                  </a:lnTo>
                  <a:lnTo>
                    <a:pt x="2751" y="1672"/>
                  </a:lnTo>
                  <a:lnTo>
                    <a:pt x="2760" y="1659"/>
                  </a:lnTo>
                  <a:lnTo>
                    <a:pt x="2764" y="1656"/>
                  </a:lnTo>
                  <a:lnTo>
                    <a:pt x="2767" y="1655"/>
                  </a:lnTo>
                  <a:lnTo>
                    <a:pt x="2779" y="1649"/>
                  </a:lnTo>
                  <a:lnTo>
                    <a:pt x="2786" y="1644"/>
                  </a:lnTo>
                  <a:lnTo>
                    <a:pt x="2792" y="1640"/>
                  </a:lnTo>
                  <a:lnTo>
                    <a:pt x="2799" y="1633"/>
                  </a:lnTo>
                  <a:lnTo>
                    <a:pt x="2804" y="1625"/>
                  </a:lnTo>
                  <a:lnTo>
                    <a:pt x="2807" y="1616"/>
                  </a:lnTo>
                  <a:lnTo>
                    <a:pt x="2810" y="1606"/>
                  </a:lnTo>
                  <a:lnTo>
                    <a:pt x="2811" y="1594"/>
                  </a:lnTo>
                  <a:lnTo>
                    <a:pt x="2816" y="1582"/>
                  </a:lnTo>
                  <a:lnTo>
                    <a:pt x="2829" y="1559"/>
                  </a:lnTo>
                  <a:lnTo>
                    <a:pt x="2835" y="1547"/>
                  </a:lnTo>
                  <a:lnTo>
                    <a:pt x="2841" y="1534"/>
                  </a:lnTo>
                  <a:lnTo>
                    <a:pt x="2845" y="1520"/>
                  </a:lnTo>
                  <a:lnTo>
                    <a:pt x="2847" y="1507"/>
                  </a:lnTo>
                  <a:lnTo>
                    <a:pt x="2848" y="1494"/>
                  </a:lnTo>
                  <a:lnTo>
                    <a:pt x="2850" y="1479"/>
                  </a:lnTo>
                  <a:lnTo>
                    <a:pt x="2857" y="1454"/>
                  </a:lnTo>
                  <a:lnTo>
                    <a:pt x="2863" y="1432"/>
                  </a:lnTo>
                  <a:lnTo>
                    <a:pt x="2864" y="1423"/>
                  </a:lnTo>
                  <a:lnTo>
                    <a:pt x="2864" y="1418"/>
                  </a:lnTo>
                  <a:lnTo>
                    <a:pt x="2860" y="1405"/>
                  </a:lnTo>
                  <a:lnTo>
                    <a:pt x="2858" y="1398"/>
                  </a:lnTo>
                  <a:lnTo>
                    <a:pt x="2857" y="1387"/>
                  </a:lnTo>
                  <a:lnTo>
                    <a:pt x="2858" y="1379"/>
                  </a:lnTo>
                  <a:lnTo>
                    <a:pt x="2860" y="1368"/>
                  </a:lnTo>
                  <a:lnTo>
                    <a:pt x="2864" y="1358"/>
                  </a:lnTo>
                  <a:lnTo>
                    <a:pt x="2872" y="1348"/>
                  </a:lnTo>
                  <a:lnTo>
                    <a:pt x="2875" y="1343"/>
                  </a:lnTo>
                  <a:lnTo>
                    <a:pt x="2878" y="1339"/>
                  </a:lnTo>
                  <a:lnTo>
                    <a:pt x="2879" y="1333"/>
                  </a:lnTo>
                  <a:lnTo>
                    <a:pt x="2881" y="1328"/>
                  </a:lnTo>
                  <a:lnTo>
                    <a:pt x="2879" y="1320"/>
                  </a:lnTo>
                  <a:lnTo>
                    <a:pt x="2878" y="1309"/>
                  </a:lnTo>
                  <a:lnTo>
                    <a:pt x="2872" y="1294"/>
                  </a:lnTo>
                  <a:lnTo>
                    <a:pt x="2872" y="1289"/>
                  </a:lnTo>
                  <a:lnTo>
                    <a:pt x="2873" y="1286"/>
                  </a:lnTo>
                  <a:lnTo>
                    <a:pt x="2875" y="1284"/>
                  </a:lnTo>
                  <a:lnTo>
                    <a:pt x="2876" y="1281"/>
                  </a:lnTo>
                  <a:lnTo>
                    <a:pt x="2878" y="1278"/>
                  </a:lnTo>
                  <a:lnTo>
                    <a:pt x="2879" y="1272"/>
                  </a:lnTo>
                  <a:lnTo>
                    <a:pt x="2878" y="1263"/>
                  </a:lnTo>
                  <a:lnTo>
                    <a:pt x="2876" y="1255"/>
                  </a:lnTo>
                  <a:lnTo>
                    <a:pt x="2873" y="1246"/>
                  </a:lnTo>
                  <a:lnTo>
                    <a:pt x="2869" y="1238"/>
                  </a:lnTo>
                  <a:lnTo>
                    <a:pt x="2864" y="1232"/>
                  </a:lnTo>
                  <a:lnTo>
                    <a:pt x="2860" y="1231"/>
                  </a:lnTo>
                  <a:lnTo>
                    <a:pt x="2857" y="1232"/>
                  </a:lnTo>
                  <a:lnTo>
                    <a:pt x="2856" y="1232"/>
                  </a:lnTo>
                  <a:lnTo>
                    <a:pt x="2854" y="1231"/>
                  </a:lnTo>
                  <a:lnTo>
                    <a:pt x="2853" y="1229"/>
                  </a:lnTo>
                  <a:lnTo>
                    <a:pt x="2851" y="1219"/>
                  </a:lnTo>
                  <a:lnTo>
                    <a:pt x="2850" y="1204"/>
                  </a:lnTo>
                  <a:lnTo>
                    <a:pt x="2848" y="1188"/>
                  </a:lnTo>
                  <a:lnTo>
                    <a:pt x="2850" y="1148"/>
                  </a:lnTo>
                  <a:lnTo>
                    <a:pt x="2853" y="1131"/>
                  </a:lnTo>
                  <a:lnTo>
                    <a:pt x="2854" y="1114"/>
                  </a:lnTo>
                  <a:lnTo>
                    <a:pt x="2858" y="1092"/>
                  </a:lnTo>
                  <a:lnTo>
                    <a:pt x="2857" y="1086"/>
                  </a:lnTo>
                  <a:lnTo>
                    <a:pt x="2856" y="1085"/>
                  </a:lnTo>
                  <a:lnTo>
                    <a:pt x="2853" y="1086"/>
                  </a:lnTo>
                  <a:lnTo>
                    <a:pt x="2848" y="1089"/>
                  </a:lnTo>
                  <a:lnTo>
                    <a:pt x="2838" y="1101"/>
                  </a:lnTo>
                  <a:lnTo>
                    <a:pt x="2833" y="1104"/>
                  </a:lnTo>
                  <a:lnTo>
                    <a:pt x="2829" y="1105"/>
                  </a:lnTo>
                  <a:lnTo>
                    <a:pt x="2824" y="1104"/>
                  </a:lnTo>
                  <a:lnTo>
                    <a:pt x="2822" y="1103"/>
                  </a:lnTo>
                  <a:lnTo>
                    <a:pt x="2816" y="1098"/>
                  </a:lnTo>
                  <a:lnTo>
                    <a:pt x="2810" y="1089"/>
                  </a:lnTo>
                  <a:lnTo>
                    <a:pt x="2804" y="1080"/>
                  </a:lnTo>
                  <a:lnTo>
                    <a:pt x="2795" y="1061"/>
                  </a:lnTo>
                  <a:lnTo>
                    <a:pt x="2790" y="1046"/>
                  </a:lnTo>
                  <a:lnTo>
                    <a:pt x="2785" y="1032"/>
                  </a:lnTo>
                  <a:lnTo>
                    <a:pt x="2779" y="1023"/>
                  </a:lnTo>
                  <a:lnTo>
                    <a:pt x="2773" y="1014"/>
                  </a:lnTo>
                  <a:lnTo>
                    <a:pt x="2765" y="1005"/>
                  </a:lnTo>
                  <a:lnTo>
                    <a:pt x="2758" y="999"/>
                  </a:lnTo>
                  <a:lnTo>
                    <a:pt x="2749" y="993"/>
                  </a:lnTo>
                  <a:lnTo>
                    <a:pt x="2740" y="992"/>
                  </a:lnTo>
                  <a:lnTo>
                    <a:pt x="2736" y="993"/>
                  </a:lnTo>
                  <a:lnTo>
                    <a:pt x="2730" y="993"/>
                  </a:lnTo>
                  <a:lnTo>
                    <a:pt x="2726" y="992"/>
                  </a:lnTo>
                  <a:lnTo>
                    <a:pt x="2721" y="987"/>
                  </a:lnTo>
                  <a:lnTo>
                    <a:pt x="2720" y="983"/>
                  </a:lnTo>
                  <a:lnTo>
                    <a:pt x="2718" y="977"/>
                  </a:lnTo>
                  <a:lnTo>
                    <a:pt x="2717" y="970"/>
                  </a:lnTo>
                  <a:lnTo>
                    <a:pt x="2714" y="965"/>
                  </a:lnTo>
                  <a:lnTo>
                    <a:pt x="2711" y="961"/>
                  </a:lnTo>
                  <a:lnTo>
                    <a:pt x="2705" y="959"/>
                  </a:lnTo>
                  <a:lnTo>
                    <a:pt x="2700" y="959"/>
                  </a:lnTo>
                  <a:lnTo>
                    <a:pt x="2698" y="961"/>
                  </a:lnTo>
                  <a:lnTo>
                    <a:pt x="2693" y="959"/>
                  </a:lnTo>
                  <a:lnTo>
                    <a:pt x="2690" y="958"/>
                  </a:lnTo>
                  <a:lnTo>
                    <a:pt x="2684" y="953"/>
                  </a:lnTo>
                  <a:lnTo>
                    <a:pt x="2680" y="946"/>
                  </a:lnTo>
                  <a:lnTo>
                    <a:pt x="2677" y="937"/>
                  </a:lnTo>
                  <a:lnTo>
                    <a:pt x="2675" y="925"/>
                  </a:lnTo>
                  <a:lnTo>
                    <a:pt x="2674" y="914"/>
                  </a:lnTo>
                  <a:lnTo>
                    <a:pt x="2675" y="900"/>
                  </a:lnTo>
                  <a:lnTo>
                    <a:pt x="2677" y="887"/>
                  </a:lnTo>
                  <a:lnTo>
                    <a:pt x="2677" y="877"/>
                  </a:lnTo>
                  <a:lnTo>
                    <a:pt x="2675" y="871"/>
                  </a:lnTo>
                  <a:lnTo>
                    <a:pt x="2674" y="868"/>
                  </a:lnTo>
                  <a:lnTo>
                    <a:pt x="2669" y="866"/>
                  </a:lnTo>
                  <a:lnTo>
                    <a:pt x="2664" y="868"/>
                  </a:lnTo>
                  <a:lnTo>
                    <a:pt x="2658" y="868"/>
                  </a:lnTo>
                  <a:lnTo>
                    <a:pt x="2653" y="866"/>
                  </a:lnTo>
                  <a:lnTo>
                    <a:pt x="2647" y="863"/>
                  </a:lnTo>
                  <a:lnTo>
                    <a:pt x="2644" y="859"/>
                  </a:lnTo>
                  <a:lnTo>
                    <a:pt x="2641" y="857"/>
                  </a:lnTo>
                  <a:lnTo>
                    <a:pt x="2638" y="856"/>
                  </a:lnTo>
                  <a:lnTo>
                    <a:pt x="2635" y="856"/>
                  </a:lnTo>
                  <a:lnTo>
                    <a:pt x="2630" y="856"/>
                  </a:lnTo>
                  <a:lnTo>
                    <a:pt x="2622" y="859"/>
                  </a:lnTo>
                  <a:lnTo>
                    <a:pt x="2608" y="866"/>
                  </a:lnTo>
                  <a:lnTo>
                    <a:pt x="2604" y="866"/>
                  </a:lnTo>
                  <a:lnTo>
                    <a:pt x="2599" y="865"/>
                  </a:lnTo>
                  <a:lnTo>
                    <a:pt x="2596" y="860"/>
                  </a:lnTo>
                  <a:lnTo>
                    <a:pt x="2593" y="854"/>
                  </a:lnTo>
                  <a:lnTo>
                    <a:pt x="2590" y="847"/>
                  </a:lnTo>
                  <a:lnTo>
                    <a:pt x="2588" y="831"/>
                  </a:lnTo>
                  <a:lnTo>
                    <a:pt x="2588" y="823"/>
                  </a:lnTo>
                  <a:lnTo>
                    <a:pt x="2590" y="817"/>
                  </a:lnTo>
                  <a:lnTo>
                    <a:pt x="2591" y="812"/>
                  </a:lnTo>
                  <a:lnTo>
                    <a:pt x="2591" y="806"/>
                  </a:lnTo>
                  <a:lnTo>
                    <a:pt x="2590" y="798"/>
                  </a:lnTo>
                  <a:lnTo>
                    <a:pt x="2587" y="792"/>
                  </a:lnTo>
                  <a:lnTo>
                    <a:pt x="2584" y="785"/>
                  </a:lnTo>
                  <a:lnTo>
                    <a:pt x="2578" y="779"/>
                  </a:lnTo>
                  <a:lnTo>
                    <a:pt x="2572" y="772"/>
                  </a:lnTo>
                  <a:lnTo>
                    <a:pt x="2563" y="766"/>
                  </a:lnTo>
                  <a:lnTo>
                    <a:pt x="2556" y="760"/>
                  </a:lnTo>
                  <a:lnTo>
                    <a:pt x="2550" y="754"/>
                  </a:lnTo>
                  <a:lnTo>
                    <a:pt x="2545" y="748"/>
                  </a:lnTo>
                  <a:lnTo>
                    <a:pt x="2543" y="741"/>
                  </a:lnTo>
                  <a:lnTo>
                    <a:pt x="2541" y="735"/>
                  </a:lnTo>
                  <a:lnTo>
                    <a:pt x="2540" y="729"/>
                  </a:lnTo>
                  <a:lnTo>
                    <a:pt x="2540" y="714"/>
                  </a:lnTo>
                  <a:lnTo>
                    <a:pt x="2540" y="710"/>
                  </a:lnTo>
                  <a:lnTo>
                    <a:pt x="2535" y="705"/>
                  </a:lnTo>
                  <a:lnTo>
                    <a:pt x="2528" y="698"/>
                  </a:lnTo>
                  <a:lnTo>
                    <a:pt x="2519" y="692"/>
                  </a:lnTo>
                  <a:lnTo>
                    <a:pt x="2497" y="677"/>
                  </a:lnTo>
                  <a:lnTo>
                    <a:pt x="2470" y="661"/>
                  </a:lnTo>
                  <a:lnTo>
                    <a:pt x="2442" y="646"/>
                  </a:lnTo>
                  <a:lnTo>
                    <a:pt x="2415" y="633"/>
                  </a:lnTo>
                  <a:lnTo>
                    <a:pt x="2393" y="624"/>
                  </a:lnTo>
                  <a:lnTo>
                    <a:pt x="2377" y="620"/>
                  </a:lnTo>
                  <a:lnTo>
                    <a:pt x="2373" y="618"/>
                  </a:lnTo>
                  <a:lnTo>
                    <a:pt x="2368" y="615"/>
                  </a:lnTo>
                  <a:lnTo>
                    <a:pt x="2365" y="614"/>
                  </a:lnTo>
                  <a:lnTo>
                    <a:pt x="2364" y="611"/>
                  </a:lnTo>
                  <a:lnTo>
                    <a:pt x="2362" y="603"/>
                  </a:lnTo>
                  <a:lnTo>
                    <a:pt x="2362" y="596"/>
                  </a:lnTo>
                  <a:lnTo>
                    <a:pt x="2364" y="581"/>
                  </a:lnTo>
                  <a:lnTo>
                    <a:pt x="2364" y="575"/>
                  </a:lnTo>
                  <a:lnTo>
                    <a:pt x="2362" y="572"/>
                  </a:lnTo>
                  <a:lnTo>
                    <a:pt x="2361" y="571"/>
                  </a:lnTo>
                  <a:lnTo>
                    <a:pt x="2356" y="565"/>
                  </a:lnTo>
                  <a:lnTo>
                    <a:pt x="2352" y="558"/>
                  </a:lnTo>
                  <a:lnTo>
                    <a:pt x="2349" y="547"/>
                  </a:lnTo>
                  <a:lnTo>
                    <a:pt x="2348" y="537"/>
                  </a:lnTo>
                  <a:lnTo>
                    <a:pt x="2345" y="510"/>
                  </a:lnTo>
                  <a:lnTo>
                    <a:pt x="2343" y="484"/>
                  </a:lnTo>
                  <a:lnTo>
                    <a:pt x="2343" y="478"/>
                  </a:lnTo>
                  <a:lnTo>
                    <a:pt x="2342" y="472"/>
                  </a:lnTo>
                  <a:lnTo>
                    <a:pt x="2336" y="463"/>
                  </a:lnTo>
                  <a:lnTo>
                    <a:pt x="2330" y="453"/>
                  </a:lnTo>
                  <a:lnTo>
                    <a:pt x="2321" y="445"/>
                  </a:lnTo>
                  <a:lnTo>
                    <a:pt x="2314" y="438"/>
                  </a:lnTo>
                  <a:lnTo>
                    <a:pt x="2306" y="429"/>
                  </a:lnTo>
                  <a:lnTo>
                    <a:pt x="2302" y="420"/>
                  </a:lnTo>
                  <a:lnTo>
                    <a:pt x="2300" y="416"/>
                  </a:lnTo>
                  <a:lnTo>
                    <a:pt x="2300" y="411"/>
                  </a:lnTo>
                  <a:lnTo>
                    <a:pt x="2300" y="401"/>
                  </a:lnTo>
                  <a:lnTo>
                    <a:pt x="2299" y="391"/>
                  </a:lnTo>
                  <a:lnTo>
                    <a:pt x="2296" y="369"/>
                  </a:lnTo>
                  <a:lnTo>
                    <a:pt x="2291" y="348"/>
                  </a:lnTo>
                  <a:lnTo>
                    <a:pt x="2291" y="336"/>
                  </a:lnTo>
                  <a:lnTo>
                    <a:pt x="2291" y="324"/>
                  </a:lnTo>
                  <a:lnTo>
                    <a:pt x="2291" y="320"/>
                  </a:lnTo>
                  <a:lnTo>
                    <a:pt x="2290" y="314"/>
                  </a:lnTo>
                  <a:lnTo>
                    <a:pt x="2289" y="310"/>
                  </a:lnTo>
                  <a:lnTo>
                    <a:pt x="2286" y="305"/>
                  </a:lnTo>
                  <a:lnTo>
                    <a:pt x="2278" y="298"/>
                  </a:lnTo>
                  <a:lnTo>
                    <a:pt x="2269" y="292"/>
                  </a:lnTo>
                  <a:lnTo>
                    <a:pt x="2253" y="280"/>
                  </a:lnTo>
                  <a:lnTo>
                    <a:pt x="2247" y="274"/>
                  </a:lnTo>
                  <a:lnTo>
                    <a:pt x="2246" y="271"/>
                  </a:lnTo>
                  <a:lnTo>
                    <a:pt x="2244" y="268"/>
                  </a:lnTo>
                  <a:lnTo>
                    <a:pt x="2244" y="265"/>
                  </a:lnTo>
                  <a:lnTo>
                    <a:pt x="2241" y="262"/>
                  </a:lnTo>
                  <a:lnTo>
                    <a:pt x="2238" y="261"/>
                  </a:lnTo>
                  <a:lnTo>
                    <a:pt x="2235" y="261"/>
                  </a:lnTo>
                  <a:lnTo>
                    <a:pt x="2226" y="262"/>
                  </a:lnTo>
                  <a:lnTo>
                    <a:pt x="2215" y="265"/>
                  </a:lnTo>
                  <a:lnTo>
                    <a:pt x="2203" y="268"/>
                  </a:lnTo>
                  <a:lnTo>
                    <a:pt x="2190" y="270"/>
                  </a:lnTo>
                  <a:lnTo>
                    <a:pt x="2187" y="271"/>
                  </a:lnTo>
                  <a:lnTo>
                    <a:pt x="2182" y="270"/>
                  </a:lnTo>
                  <a:lnTo>
                    <a:pt x="2179" y="268"/>
                  </a:lnTo>
                  <a:lnTo>
                    <a:pt x="2173" y="264"/>
                  </a:lnTo>
                  <a:lnTo>
                    <a:pt x="2170" y="258"/>
                  </a:lnTo>
                  <a:lnTo>
                    <a:pt x="2167" y="248"/>
                  </a:lnTo>
                  <a:lnTo>
                    <a:pt x="2166" y="237"/>
                  </a:lnTo>
                  <a:lnTo>
                    <a:pt x="2166" y="225"/>
                  </a:lnTo>
                  <a:lnTo>
                    <a:pt x="2167" y="200"/>
                  </a:lnTo>
                  <a:lnTo>
                    <a:pt x="2169" y="185"/>
                  </a:lnTo>
                  <a:lnTo>
                    <a:pt x="2167" y="169"/>
                  </a:lnTo>
                  <a:lnTo>
                    <a:pt x="2165" y="153"/>
                  </a:lnTo>
                  <a:lnTo>
                    <a:pt x="2162" y="137"/>
                  </a:lnTo>
                  <a:lnTo>
                    <a:pt x="2156" y="121"/>
                  </a:lnTo>
                  <a:lnTo>
                    <a:pt x="2150" y="107"/>
                  </a:lnTo>
                  <a:lnTo>
                    <a:pt x="2142" y="95"/>
                  </a:lnTo>
                  <a:lnTo>
                    <a:pt x="2135" y="88"/>
                  </a:lnTo>
                  <a:lnTo>
                    <a:pt x="2131" y="84"/>
                  </a:lnTo>
                  <a:lnTo>
                    <a:pt x="2128" y="79"/>
                  </a:lnTo>
                  <a:lnTo>
                    <a:pt x="2122" y="67"/>
                  </a:lnTo>
                  <a:lnTo>
                    <a:pt x="2117" y="56"/>
                  </a:lnTo>
                  <a:lnTo>
                    <a:pt x="2114" y="41"/>
                  </a:lnTo>
                  <a:lnTo>
                    <a:pt x="2107" y="16"/>
                  </a:lnTo>
                  <a:lnTo>
                    <a:pt x="2104" y="7"/>
                  </a:lnTo>
                  <a:lnTo>
                    <a:pt x="2101" y="1"/>
                  </a:lnTo>
                  <a:close/>
                  <a:moveTo>
                    <a:pt x="1286" y="53"/>
                  </a:moveTo>
                  <a:lnTo>
                    <a:pt x="1274" y="53"/>
                  </a:lnTo>
                  <a:lnTo>
                    <a:pt x="1259" y="54"/>
                  </a:lnTo>
                  <a:lnTo>
                    <a:pt x="1246" y="57"/>
                  </a:lnTo>
                  <a:lnTo>
                    <a:pt x="1233" y="61"/>
                  </a:lnTo>
                  <a:lnTo>
                    <a:pt x="1223" y="66"/>
                  </a:lnTo>
                  <a:lnTo>
                    <a:pt x="1216" y="70"/>
                  </a:lnTo>
                  <a:lnTo>
                    <a:pt x="1215" y="73"/>
                  </a:lnTo>
                  <a:lnTo>
                    <a:pt x="1214" y="76"/>
                  </a:lnTo>
                  <a:lnTo>
                    <a:pt x="1215" y="78"/>
                  </a:lnTo>
                  <a:lnTo>
                    <a:pt x="1216" y="81"/>
                  </a:lnTo>
                  <a:lnTo>
                    <a:pt x="1221" y="84"/>
                  </a:lnTo>
                  <a:lnTo>
                    <a:pt x="1225" y="85"/>
                  </a:lnTo>
                  <a:lnTo>
                    <a:pt x="1239" y="85"/>
                  </a:lnTo>
                  <a:lnTo>
                    <a:pt x="1249" y="85"/>
                  </a:lnTo>
                  <a:lnTo>
                    <a:pt x="1262" y="84"/>
                  </a:lnTo>
                  <a:lnTo>
                    <a:pt x="1274" y="81"/>
                  </a:lnTo>
                  <a:lnTo>
                    <a:pt x="1284" y="78"/>
                  </a:lnTo>
                  <a:lnTo>
                    <a:pt x="1295" y="73"/>
                  </a:lnTo>
                  <a:lnTo>
                    <a:pt x="1302" y="69"/>
                  </a:lnTo>
                  <a:lnTo>
                    <a:pt x="1307" y="64"/>
                  </a:lnTo>
                  <a:lnTo>
                    <a:pt x="1308" y="61"/>
                  </a:lnTo>
                  <a:lnTo>
                    <a:pt x="1308" y="59"/>
                  </a:lnTo>
                  <a:lnTo>
                    <a:pt x="1305" y="56"/>
                  </a:lnTo>
                  <a:lnTo>
                    <a:pt x="1301" y="54"/>
                  </a:lnTo>
                  <a:lnTo>
                    <a:pt x="1295" y="53"/>
                  </a:lnTo>
                  <a:close/>
                  <a:moveTo>
                    <a:pt x="1723" y="1890"/>
                  </a:moveTo>
                  <a:lnTo>
                    <a:pt x="1699" y="1891"/>
                  </a:lnTo>
                  <a:lnTo>
                    <a:pt x="1677" y="1897"/>
                  </a:lnTo>
                  <a:lnTo>
                    <a:pt x="1668" y="1900"/>
                  </a:lnTo>
                  <a:lnTo>
                    <a:pt x="1661" y="1903"/>
                  </a:lnTo>
                  <a:lnTo>
                    <a:pt x="1658" y="1907"/>
                  </a:lnTo>
                  <a:lnTo>
                    <a:pt x="1658" y="1909"/>
                  </a:lnTo>
                  <a:lnTo>
                    <a:pt x="1659" y="1910"/>
                  </a:lnTo>
                  <a:lnTo>
                    <a:pt x="1665" y="1915"/>
                  </a:lnTo>
                  <a:lnTo>
                    <a:pt x="1674" y="1917"/>
                  </a:lnTo>
                  <a:lnTo>
                    <a:pt x="1683" y="1919"/>
                  </a:lnTo>
                  <a:lnTo>
                    <a:pt x="1693" y="1919"/>
                  </a:lnTo>
                  <a:lnTo>
                    <a:pt x="1710" y="1919"/>
                  </a:lnTo>
                  <a:lnTo>
                    <a:pt x="1724" y="1915"/>
                  </a:lnTo>
                  <a:lnTo>
                    <a:pt x="1732" y="1912"/>
                  </a:lnTo>
                  <a:lnTo>
                    <a:pt x="1736" y="1909"/>
                  </a:lnTo>
                  <a:lnTo>
                    <a:pt x="1741" y="1904"/>
                  </a:lnTo>
                  <a:lnTo>
                    <a:pt x="1744" y="1900"/>
                  </a:lnTo>
                  <a:lnTo>
                    <a:pt x="1745" y="1897"/>
                  </a:lnTo>
                  <a:lnTo>
                    <a:pt x="1744" y="1895"/>
                  </a:lnTo>
                  <a:lnTo>
                    <a:pt x="1741" y="1893"/>
                  </a:lnTo>
                  <a:lnTo>
                    <a:pt x="1733" y="1890"/>
                  </a:lnTo>
                  <a:close/>
                  <a:moveTo>
                    <a:pt x="2249" y="2310"/>
                  </a:moveTo>
                  <a:lnTo>
                    <a:pt x="2246" y="2310"/>
                  </a:lnTo>
                  <a:lnTo>
                    <a:pt x="2244" y="2313"/>
                  </a:lnTo>
                  <a:lnTo>
                    <a:pt x="2244" y="2318"/>
                  </a:lnTo>
                  <a:lnTo>
                    <a:pt x="2244" y="2324"/>
                  </a:lnTo>
                  <a:lnTo>
                    <a:pt x="2247" y="2331"/>
                  </a:lnTo>
                  <a:lnTo>
                    <a:pt x="2255" y="2350"/>
                  </a:lnTo>
                  <a:lnTo>
                    <a:pt x="2265" y="2372"/>
                  </a:lnTo>
                  <a:lnTo>
                    <a:pt x="2274" y="2396"/>
                  </a:lnTo>
                  <a:lnTo>
                    <a:pt x="2281" y="2418"/>
                  </a:lnTo>
                  <a:lnTo>
                    <a:pt x="2283" y="2428"/>
                  </a:lnTo>
                  <a:lnTo>
                    <a:pt x="2283" y="2437"/>
                  </a:lnTo>
                  <a:lnTo>
                    <a:pt x="2283" y="2445"/>
                  </a:lnTo>
                  <a:lnTo>
                    <a:pt x="2280" y="2452"/>
                  </a:lnTo>
                  <a:lnTo>
                    <a:pt x="2277" y="2458"/>
                  </a:lnTo>
                  <a:lnTo>
                    <a:pt x="2275" y="2464"/>
                  </a:lnTo>
                  <a:lnTo>
                    <a:pt x="2277" y="2471"/>
                  </a:lnTo>
                  <a:lnTo>
                    <a:pt x="2280" y="2480"/>
                  </a:lnTo>
                  <a:lnTo>
                    <a:pt x="2286" y="2489"/>
                  </a:lnTo>
                  <a:lnTo>
                    <a:pt x="2291" y="2498"/>
                  </a:lnTo>
                  <a:lnTo>
                    <a:pt x="2306" y="2516"/>
                  </a:lnTo>
                  <a:lnTo>
                    <a:pt x="2324" y="2532"/>
                  </a:lnTo>
                  <a:lnTo>
                    <a:pt x="2343" y="2547"/>
                  </a:lnTo>
                  <a:lnTo>
                    <a:pt x="2359" y="2555"/>
                  </a:lnTo>
                  <a:lnTo>
                    <a:pt x="2367" y="2560"/>
                  </a:lnTo>
                  <a:lnTo>
                    <a:pt x="2373" y="2561"/>
                  </a:lnTo>
                  <a:lnTo>
                    <a:pt x="2379" y="2561"/>
                  </a:lnTo>
                  <a:lnTo>
                    <a:pt x="2385" y="2560"/>
                  </a:lnTo>
                  <a:lnTo>
                    <a:pt x="2390" y="2557"/>
                  </a:lnTo>
                  <a:lnTo>
                    <a:pt x="2393" y="2552"/>
                  </a:lnTo>
                  <a:lnTo>
                    <a:pt x="2396" y="2547"/>
                  </a:lnTo>
                  <a:lnTo>
                    <a:pt x="2399" y="2542"/>
                  </a:lnTo>
                  <a:lnTo>
                    <a:pt x="2401" y="2538"/>
                  </a:lnTo>
                  <a:lnTo>
                    <a:pt x="2405" y="2535"/>
                  </a:lnTo>
                  <a:lnTo>
                    <a:pt x="2411" y="2533"/>
                  </a:lnTo>
                  <a:lnTo>
                    <a:pt x="2413" y="2533"/>
                  </a:lnTo>
                  <a:lnTo>
                    <a:pt x="2414" y="2533"/>
                  </a:lnTo>
                  <a:lnTo>
                    <a:pt x="2420" y="2532"/>
                  </a:lnTo>
                  <a:lnTo>
                    <a:pt x="2423" y="2529"/>
                  </a:lnTo>
                  <a:lnTo>
                    <a:pt x="2426" y="2526"/>
                  </a:lnTo>
                  <a:lnTo>
                    <a:pt x="2426" y="2520"/>
                  </a:lnTo>
                  <a:lnTo>
                    <a:pt x="2427" y="2508"/>
                  </a:lnTo>
                  <a:lnTo>
                    <a:pt x="2427" y="2496"/>
                  </a:lnTo>
                  <a:lnTo>
                    <a:pt x="2429" y="2493"/>
                  </a:lnTo>
                  <a:lnTo>
                    <a:pt x="2432" y="2492"/>
                  </a:lnTo>
                  <a:lnTo>
                    <a:pt x="2436" y="2495"/>
                  </a:lnTo>
                  <a:lnTo>
                    <a:pt x="2444" y="2499"/>
                  </a:lnTo>
                  <a:lnTo>
                    <a:pt x="2452" y="2504"/>
                  </a:lnTo>
                  <a:lnTo>
                    <a:pt x="2457" y="2505"/>
                  </a:lnTo>
                  <a:lnTo>
                    <a:pt x="2461" y="2507"/>
                  </a:lnTo>
                  <a:lnTo>
                    <a:pt x="2464" y="2507"/>
                  </a:lnTo>
                  <a:lnTo>
                    <a:pt x="2469" y="2505"/>
                  </a:lnTo>
                  <a:lnTo>
                    <a:pt x="2472" y="2502"/>
                  </a:lnTo>
                  <a:lnTo>
                    <a:pt x="2473" y="2499"/>
                  </a:lnTo>
                  <a:lnTo>
                    <a:pt x="2475" y="2489"/>
                  </a:lnTo>
                  <a:lnTo>
                    <a:pt x="2476" y="2476"/>
                  </a:lnTo>
                  <a:lnTo>
                    <a:pt x="2476" y="2462"/>
                  </a:lnTo>
                  <a:lnTo>
                    <a:pt x="2476" y="2451"/>
                  </a:lnTo>
                  <a:lnTo>
                    <a:pt x="2478" y="2439"/>
                  </a:lnTo>
                  <a:lnTo>
                    <a:pt x="2479" y="2434"/>
                  </a:lnTo>
                  <a:lnTo>
                    <a:pt x="2480" y="2431"/>
                  </a:lnTo>
                  <a:lnTo>
                    <a:pt x="2485" y="2428"/>
                  </a:lnTo>
                  <a:lnTo>
                    <a:pt x="2488" y="2428"/>
                  </a:lnTo>
                  <a:lnTo>
                    <a:pt x="2492" y="2427"/>
                  </a:lnTo>
                  <a:lnTo>
                    <a:pt x="2495" y="2424"/>
                  </a:lnTo>
                  <a:lnTo>
                    <a:pt x="2498" y="2421"/>
                  </a:lnTo>
                  <a:lnTo>
                    <a:pt x="2500" y="2415"/>
                  </a:lnTo>
                  <a:lnTo>
                    <a:pt x="2501" y="2400"/>
                  </a:lnTo>
                  <a:lnTo>
                    <a:pt x="2500" y="2384"/>
                  </a:lnTo>
                  <a:lnTo>
                    <a:pt x="2497" y="2366"/>
                  </a:lnTo>
                  <a:lnTo>
                    <a:pt x="2492" y="2349"/>
                  </a:lnTo>
                  <a:lnTo>
                    <a:pt x="2485" y="2321"/>
                  </a:lnTo>
                  <a:lnTo>
                    <a:pt x="2483" y="2316"/>
                  </a:lnTo>
                  <a:lnTo>
                    <a:pt x="2480" y="2313"/>
                  </a:lnTo>
                  <a:lnTo>
                    <a:pt x="2478" y="2312"/>
                  </a:lnTo>
                  <a:lnTo>
                    <a:pt x="2473" y="2312"/>
                  </a:lnTo>
                  <a:lnTo>
                    <a:pt x="2463" y="2313"/>
                  </a:lnTo>
                  <a:lnTo>
                    <a:pt x="2451" y="2316"/>
                  </a:lnTo>
                  <a:lnTo>
                    <a:pt x="2423" y="2327"/>
                  </a:lnTo>
                  <a:lnTo>
                    <a:pt x="2393" y="2338"/>
                  </a:lnTo>
                  <a:lnTo>
                    <a:pt x="2380" y="2343"/>
                  </a:lnTo>
                  <a:lnTo>
                    <a:pt x="2367" y="2346"/>
                  </a:lnTo>
                  <a:lnTo>
                    <a:pt x="2359" y="2346"/>
                  </a:lnTo>
                  <a:lnTo>
                    <a:pt x="2345" y="2344"/>
                  </a:lnTo>
                  <a:lnTo>
                    <a:pt x="2328" y="2340"/>
                  </a:lnTo>
                  <a:lnTo>
                    <a:pt x="2312" y="2334"/>
                  </a:lnTo>
                  <a:lnTo>
                    <a:pt x="2296" y="2328"/>
                  </a:lnTo>
                  <a:lnTo>
                    <a:pt x="2268" y="2316"/>
                  </a:lnTo>
                  <a:lnTo>
                    <a:pt x="2256" y="231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84" name="Freeform: Shape 367">
              <a:extLst>
                <a:ext uri="{FF2B5EF4-FFF2-40B4-BE49-F238E27FC236}">
                  <a16:creationId xmlns:a16="http://schemas.microsoft.com/office/drawing/2014/main" id="{69FA071B-355B-2640-9BE2-18930AD30355}"/>
                </a:ext>
              </a:extLst>
            </p:cNvPr>
            <p:cNvSpPr/>
            <p:nvPr/>
          </p:nvSpPr>
          <p:spPr>
            <a:xfrm>
              <a:off x="7249680" y="3481920"/>
              <a:ext cx="1036800" cy="78335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881" h="2177">
                  <a:moveTo>
                    <a:pt x="2097" y="0"/>
                  </a:moveTo>
                  <a:lnTo>
                    <a:pt x="2097" y="0"/>
                  </a:lnTo>
                  <a:lnTo>
                    <a:pt x="2091" y="1"/>
                  </a:lnTo>
                  <a:lnTo>
                    <a:pt x="2085" y="5"/>
                  </a:lnTo>
                  <a:lnTo>
                    <a:pt x="2077" y="11"/>
                  </a:lnTo>
                  <a:lnTo>
                    <a:pt x="2070" y="20"/>
                  </a:lnTo>
                  <a:lnTo>
                    <a:pt x="2064" y="27"/>
                  </a:lnTo>
                  <a:lnTo>
                    <a:pt x="2060" y="36"/>
                  </a:lnTo>
                  <a:lnTo>
                    <a:pt x="2057" y="45"/>
                  </a:lnTo>
                  <a:lnTo>
                    <a:pt x="2055" y="53"/>
                  </a:lnTo>
                  <a:lnTo>
                    <a:pt x="2055" y="53"/>
                  </a:lnTo>
                  <a:lnTo>
                    <a:pt x="2055" y="69"/>
                  </a:lnTo>
                  <a:lnTo>
                    <a:pt x="2052" y="84"/>
                  </a:lnTo>
                  <a:lnTo>
                    <a:pt x="2051" y="91"/>
                  </a:lnTo>
                  <a:lnTo>
                    <a:pt x="2046" y="98"/>
                  </a:lnTo>
                  <a:lnTo>
                    <a:pt x="2043" y="104"/>
                  </a:lnTo>
                  <a:lnTo>
                    <a:pt x="2037" y="109"/>
                  </a:lnTo>
                  <a:lnTo>
                    <a:pt x="2037" y="109"/>
                  </a:lnTo>
                  <a:lnTo>
                    <a:pt x="2036" y="112"/>
                  </a:lnTo>
                  <a:lnTo>
                    <a:pt x="2035" y="116"/>
                  </a:lnTo>
                  <a:lnTo>
                    <a:pt x="2033" y="125"/>
                  </a:lnTo>
                  <a:lnTo>
                    <a:pt x="2035" y="135"/>
                  </a:lnTo>
                  <a:lnTo>
                    <a:pt x="2035" y="147"/>
                  </a:lnTo>
                  <a:lnTo>
                    <a:pt x="2036" y="159"/>
                  </a:lnTo>
                  <a:lnTo>
                    <a:pt x="2036" y="169"/>
                  </a:lnTo>
                  <a:lnTo>
                    <a:pt x="2035" y="180"/>
                  </a:lnTo>
                  <a:lnTo>
                    <a:pt x="2032" y="184"/>
                  </a:lnTo>
                  <a:lnTo>
                    <a:pt x="2029" y="187"/>
                  </a:lnTo>
                  <a:lnTo>
                    <a:pt x="2029" y="187"/>
                  </a:lnTo>
                  <a:lnTo>
                    <a:pt x="2026" y="191"/>
                  </a:lnTo>
                  <a:lnTo>
                    <a:pt x="2023" y="196"/>
                  </a:lnTo>
                  <a:lnTo>
                    <a:pt x="2021" y="209"/>
                  </a:lnTo>
                  <a:lnTo>
                    <a:pt x="2020" y="224"/>
                  </a:lnTo>
                  <a:lnTo>
                    <a:pt x="2020" y="242"/>
                  </a:lnTo>
                  <a:lnTo>
                    <a:pt x="2023" y="279"/>
                  </a:lnTo>
                  <a:lnTo>
                    <a:pt x="2023" y="296"/>
                  </a:lnTo>
                  <a:lnTo>
                    <a:pt x="2023" y="313"/>
                  </a:lnTo>
                  <a:lnTo>
                    <a:pt x="2023" y="313"/>
                  </a:lnTo>
                  <a:lnTo>
                    <a:pt x="2020" y="342"/>
                  </a:lnTo>
                  <a:lnTo>
                    <a:pt x="2017" y="371"/>
                  </a:lnTo>
                  <a:lnTo>
                    <a:pt x="2014" y="385"/>
                  </a:lnTo>
                  <a:lnTo>
                    <a:pt x="2011" y="398"/>
                  </a:lnTo>
                  <a:lnTo>
                    <a:pt x="2006" y="410"/>
                  </a:lnTo>
                  <a:lnTo>
                    <a:pt x="2001" y="420"/>
                  </a:lnTo>
                  <a:lnTo>
                    <a:pt x="2001" y="420"/>
                  </a:lnTo>
                  <a:lnTo>
                    <a:pt x="1995" y="431"/>
                  </a:lnTo>
                  <a:lnTo>
                    <a:pt x="1989" y="442"/>
                  </a:lnTo>
                  <a:lnTo>
                    <a:pt x="1978" y="466"/>
                  </a:lnTo>
                  <a:lnTo>
                    <a:pt x="1971" y="478"/>
                  </a:lnTo>
                  <a:lnTo>
                    <a:pt x="1964" y="488"/>
                  </a:lnTo>
                  <a:lnTo>
                    <a:pt x="1953" y="497"/>
                  </a:lnTo>
                  <a:lnTo>
                    <a:pt x="1947" y="500"/>
                  </a:lnTo>
                  <a:lnTo>
                    <a:pt x="1942" y="503"/>
                  </a:lnTo>
                  <a:lnTo>
                    <a:pt x="1942" y="503"/>
                  </a:lnTo>
                  <a:lnTo>
                    <a:pt x="1931" y="506"/>
                  </a:lnTo>
                  <a:lnTo>
                    <a:pt x="1919" y="507"/>
                  </a:lnTo>
                  <a:lnTo>
                    <a:pt x="1919" y="507"/>
                  </a:lnTo>
                  <a:lnTo>
                    <a:pt x="1908" y="506"/>
                  </a:lnTo>
                  <a:lnTo>
                    <a:pt x="1896" y="503"/>
                  </a:lnTo>
                  <a:lnTo>
                    <a:pt x="1885" y="499"/>
                  </a:lnTo>
                  <a:lnTo>
                    <a:pt x="1875" y="493"/>
                  </a:lnTo>
                  <a:lnTo>
                    <a:pt x="1866" y="487"/>
                  </a:lnTo>
                  <a:lnTo>
                    <a:pt x="1860" y="481"/>
                  </a:lnTo>
                  <a:lnTo>
                    <a:pt x="1856" y="473"/>
                  </a:lnTo>
                  <a:lnTo>
                    <a:pt x="1856" y="468"/>
                  </a:lnTo>
                  <a:lnTo>
                    <a:pt x="1856" y="468"/>
                  </a:lnTo>
                  <a:lnTo>
                    <a:pt x="1854" y="460"/>
                  </a:lnTo>
                  <a:lnTo>
                    <a:pt x="1850" y="454"/>
                  </a:lnTo>
                  <a:lnTo>
                    <a:pt x="1844" y="450"/>
                  </a:lnTo>
                  <a:lnTo>
                    <a:pt x="1837" y="445"/>
                  </a:lnTo>
                  <a:lnTo>
                    <a:pt x="1828" y="442"/>
                  </a:lnTo>
                  <a:lnTo>
                    <a:pt x="1819" y="439"/>
                  </a:lnTo>
                  <a:lnTo>
                    <a:pt x="1809" y="438"/>
                  </a:lnTo>
                  <a:lnTo>
                    <a:pt x="1800" y="437"/>
                  </a:lnTo>
                  <a:lnTo>
                    <a:pt x="1800" y="437"/>
                  </a:lnTo>
                  <a:lnTo>
                    <a:pt x="1792" y="438"/>
                  </a:lnTo>
                  <a:lnTo>
                    <a:pt x="1792" y="438"/>
                  </a:lnTo>
                  <a:lnTo>
                    <a:pt x="1789" y="438"/>
                  </a:lnTo>
                  <a:lnTo>
                    <a:pt x="1789" y="438"/>
                  </a:lnTo>
                  <a:lnTo>
                    <a:pt x="1782" y="437"/>
                  </a:lnTo>
                  <a:lnTo>
                    <a:pt x="1776" y="432"/>
                  </a:lnTo>
                  <a:lnTo>
                    <a:pt x="1769" y="428"/>
                  </a:lnTo>
                  <a:lnTo>
                    <a:pt x="1761" y="420"/>
                  </a:lnTo>
                  <a:lnTo>
                    <a:pt x="1745" y="403"/>
                  </a:lnTo>
                  <a:lnTo>
                    <a:pt x="1735" y="392"/>
                  </a:lnTo>
                  <a:lnTo>
                    <a:pt x="1724" y="383"/>
                  </a:lnTo>
                  <a:lnTo>
                    <a:pt x="1724" y="383"/>
                  </a:lnTo>
                  <a:lnTo>
                    <a:pt x="1716" y="378"/>
                  </a:lnTo>
                  <a:lnTo>
                    <a:pt x="1707" y="373"/>
                  </a:lnTo>
                  <a:lnTo>
                    <a:pt x="1698" y="371"/>
                  </a:lnTo>
                  <a:lnTo>
                    <a:pt x="1691" y="371"/>
                  </a:lnTo>
                  <a:lnTo>
                    <a:pt x="1691" y="371"/>
                  </a:lnTo>
                  <a:lnTo>
                    <a:pt x="1680" y="371"/>
                  </a:lnTo>
                  <a:lnTo>
                    <a:pt x="1680" y="371"/>
                  </a:lnTo>
                  <a:lnTo>
                    <a:pt x="1671" y="373"/>
                  </a:lnTo>
                  <a:lnTo>
                    <a:pt x="1671" y="373"/>
                  </a:lnTo>
                  <a:lnTo>
                    <a:pt x="1665" y="371"/>
                  </a:lnTo>
                  <a:lnTo>
                    <a:pt x="1659" y="370"/>
                  </a:lnTo>
                  <a:lnTo>
                    <a:pt x="1655" y="366"/>
                  </a:lnTo>
                  <a:lnTo>
                    <a:pt x="1652" y="358"/>
                  </a:lnTo>
                  <a:lnTo>
                    <a:pt x="1652" y="358"/>
                  </a:lnTo>
                  <a:lnTo>
                    <a:pt x="1648" y="348"/>
                  </a:lnTo>
                  <a:lnTo>
                    <a:pt x="1643" y="339"/>
                  </a:lnTo>
                  <a:lnTo>
                    <a:pt x="1639" y="332"/>
                  </a:lnTo>
                  <a:lnTo>
                    <a:pt x="1634" y="326"/>
                  </a:lnTo>
                  <a:lnTo>
                    <a:pt x="1621" y="315"/>
                  </a:lnTo>
                  <a:lnTo>
                    <a:pt x="1605" y="305"/>
                  </a:lnTo>
                  <a:lnTo>
                    <a:pt x="1605" y="305"/>
                  </a:lnTo>
                  <a:lnTo>
                    <a:pt x="1598" y="299"/>
                  </a:lnTo>
                  <a:lnTo>
                    <a:pt x="1592" y="295"/>
                  </a:lnTo>
                  <a:lnTo>
                    <a:pt x="1590" y="290"/>
                  </a:lnTo>
                  <a:lnTo>
                    <a:pt x="1590" y="287"/>
                  </a:lnTo>
                  <a:lnTo>
                    <a:pt x="1593" y="284"/>
                  </a:lnTo>
                  <a:lnTo>
                    <a:pt x="1598" y="280"/>
                  </a:lnTo>
                  <a:lnTo>
                    <a:pt x="1611" y="270"/>
                  </a:lnTo>
                  <a:lnTo>
                    <a:pt x="1611" y="270"/>
                  </a:lnTo>
                  <a:lnTo>
                    <a:pt x="1618" y="264"/>
                  </a:lnTo>
                  <a:lnTo>
                    <a:pt x="1624" y="256"/>
                  </a:lnTo>
                  <a:lnTo>
                    <a:pt x="1627" y="249"/>
                  </a:lnTo>
                  <a:lnTo>
                    <a:pt x="1628" y="242"/>
                  </a:lnTo>
                  <a:lnTo>
                    <a:pt x="1627" y="234"/>
                  </a:lnTo>
                  <a:lnTo>
                    <a:pt x="1625" y="227"/>
                  </a:lnTo>
                  <a:lnTo>
                    <a:pt x="1621" y="218"/>
                  </a:lnTo>
                  <a:lnTo>
                    <a:pt x="1618" y="211"/>
                  </a:lnTo>
                  <a:lnTo>
                    <a:pt x="1618" y="211"/>
                  </a:lnTo>
                  <a:lnTo>
                    <a:pt x="1615" y="205"/>
                  </a:lnTo>
                  <a:lnTo>
                    <a:pt x="1615" y="199"/>
                  </a:lnTo>
                  <a:lnTo>
                    <a:pt x="1618" y="196"/>
                  </a:lnTo>
                  <a:lnTo>
                    <a:pt x="1624" y="193"/>
                  </a:lnTo>
                  <a:lnTo>
                    <a:pt x="1640" y="187"/>
                  </a:lnTo>
                  <a:lnTo>
                    <a:pt x="1652" y="184"/>
                  </a:lnTo>
                  <a:lnTo>
                    <a:pt x="1662" y="178"/>
                  </a:lnTo>
                  <a:lnTo>
                    <a:pt x="1662" y="178"/>
                  </a:lnTo>
                  <a:lnTo>
                    <a:pt x="1671" y="171"/>
                  </a:lnTo>
                  <a:lnTo>
                    <a:pt x="1676" y="165"/>
                  </a:lnTo>
                  <a:lnTo>
                    <a:pt x="1677" y="157"/>
                  </a:lnTo>
                  <a:lnTo>
                    <a:pt x="1677" y="152"/>
                  </a:lnTo>
                  <a:lnTo>
                    <a:pt x="1677" y="146"/>
                  </a:lnTo>
                  <a:lnTo>
                    <a:pt x="1677" y="140"/>
                  </a:lnTo>
                  <a:lnTo>
                    <a:pt x="1680" y="135"/>
                  </a:lnTo>
                  <a:lnTo>
                    <a:pt x="1686" y="131"/>
                  </a:lnTo>
                  <a:lnTo>
                    <a:pt x="1686" y="131"/>
                  </a:lnTo>
                  <a:lnTo>
                    <a:pt x="1693" y="126"/>
                  </a:lnTo>
                  <a:lnTo>
                    <a:pt x="1698" y="122"/>
                  </a:lnTo>
                  <a:lnTo>
                    <a:pt x="1698" y="118"/>
                  </a:lnTo>
                  <a:lnTo>
                    <a:pt x="1696" y="112"/>
                  </a:lnTo>
                  <a:lnTo>
                    <a:pt x="1693" y="107"/>
                  </a:lnTo>
                  <a:lnTo>
                    <a:pt x="1688" y="103"/>
                  </a:lnTo>
                  <a:lnTo>
                    <a:pt x="1680" y="98"/>
                  </a:lnTo>
                  <a:lnTo>
                    <a:pt x="1671" y="97"/>
                  </a:lnTo>
                  <a:lnTo>
                    <a:pt x="1671" y="97"/>
                  </a:lnTo>
                  <a:lnTo>
                    <a:pt x="1665" y="97"/>
                  </a:lnTo>
                  <a:lnTo>
                    <a:pt x="1665" y="97"/>
                  </a:lnTo>
                  <a:lnTo>
                    <a:pt x="1659" y="97"/>
                  </a:lnTo>
                  <a:lnTo>
                    <a:pt x="1655" y="100"/>
                  </a:lnTo>
                  <a:lnTo>
                    <a:pt x="1652" y="104"/>
                  </a:lnTo>
                  <a:lnTo>
                    <a:pt x="1651" y="109"/>
                  </a:lnTo>
                  <a:lnTo>
                    <a:pt x="1649" y="119"/>
                  </a:lnTo>
                  <a:lnTo>
                    <a:pt x="1646" y="124"/>
                  </a:lnTo>
                  <a:lnTo>
                    <a:pt x="1645" y="125"/>
                  </a:lnTo>
                  <a:lnTo>
                    <a:pt x="1645" y="125"/>
                  </a:lnTo>
                  <a:lnTo>
                    <a:pt x="1643" y="125"/>
                  </a:lnTo>
                  <a:lnTo>
                    <a:pt x="1643" y="125"/>
                  </a:lnTo>
                  <a:lnTo>
                    <a:pt x="1640" y="124"/>
                  </a:lnTo>
                  <a:lnTo>
                    <a:pt x="1636" y="119"/>
                  </a:lnTo>
                  <a:lnTo>
                    <a:pt x="1630" y="106"/>
                  </a:lnTo>
                  <a:lnTo>
                    <a:pt x="1630" y="106"/>
                  </a:lnTo>
                  <a:lnTo>
                    <a:pt x="1624" y="92"/>
                  </a:lnTo>
                  <a:lnTo>
                    <a:pt x="1621" y="90"/>
                  </a:lnTo>
                  <a:lnTo>
                    <a:pt x="1618" y="87"/>
                  </a:lnTo>
                  <a:lnTo>
                    <a:pt x="1618" y="87"/>
                  </a:lnTo>
                  <a:lnTo>
                    <a:pt x="1618" y="88"/>
                  </a:lnTo>
                  <a:lnTo>
                    <a:pt x="1618" y="88"/>
                  </a:lnTo>
                  <a:lnTo>
                    <a:pt x="1615" y="90"/>
                  </a:lnTo>
                  <a:lnTo>
                    <a:pt x="1611" y="92"/>
                  </a:lnTo>
                  <a:lnTo>
                    <a:pt x="1601" y="101"/>
                  </a:lnTo>
                  <a:lnTo>
                    <a:pt x="1587" y="110"/>
                  </a:lnTo>
                  <a:lnTo>
                    <a:pt x="1581" y="113"/>
                  </a:lnTo>
                  <a:lnTo>
                    <a:pt x="1575" y="115"/>
                  </a:lnTo>
                  <a:lnTo>
                    <a:pt x="1575" y="115"/>
                  </a:lnTo>
                  <a:lnTo>
                    <a:pt x="1569" y="113"/>
                  </a:lnTo>
                  <a:lnTo>
                    <a:pt x="1565" y="109"/>
                  </a:lnTo>
                  <a:lnTo>
                    <a:pt x="1565" y="109"/>
                  </a:lnTo>
                  <a:lnTo>
                    <a:pt x="1561" y="106"/>
                  </a:lnTo>
                  <a:lnTo>
                    <a:pt x="1555" y="101"/>
                  </a:lnTo>
                  <a:lnTo>
                    <a:pt x="1541" y="94"/>
                  </a:lnTo>
                  <a:lnTo>
                    <a:pt x="1524" y="88"/>
                  </a:lnTo>
                  <a:lnTo>
                    <a:pt x="1503" y="82"/>
                  </a:lnTo>
                  <a:lnTo>
                    <a:pt x="1460" y="73"/>
                  </a:lnTo>
                  <a:lnTo>
                    <a:pt x="1426" y="67"/>
                  </a:lnTo>
                  <a:lnTo>
                    <a:pt x="1426" y="67"/>
                  </a:lnTo>
                  <a:lnTo>
                    <a:pt x="1416" y="64"/>
                  </a:lnTo>
                  <a:lnTo>
                    <a:pt x="1407" y="59"/>
                  </a:lnTo>
                  <a:lnTo>
                    <a:pt x="1398" y="53"/>
                  </a:lnTo>
                  <a:lnTo>
                    <a:pt x="1391" y="45"/>
                  </a:lnTo>
                  <a:lnTo>
                    <a:pt x="1379" y="32"/>
                  </a:lnTo>
                  <a:lnTo>
                    <a:pt x="1371" y="27"/>
                  </a:lnTo>
                  <a:lnTo>
                    <a:pt x="1366" y="26"/>
                  </a:lnTo>
                  <a:lnTo>
                    <a:pt x="1366" y="26"/>
                  </a:lnTo>
                  <a:lnTo>
                    <a:pt x="1361" y="26"/>
                  </a:lnTo>
                  <a:lnTo>
                    <a:pt x="1361" y="26"/>
                  </a:lnTo>
                  <a:lnTo>
                    <a:pt x="1355" y="29"/>
                  </a:lnTo>
                  <a:lnTo>
                    <a:pt x="1354" y="33"/>
                  </a:lnTo>
                  <a:lnTo>
                    <a:pt x="1354" y="38"/>
                  </a:lnTo>
                  <a:lnTo>
                    <a:pt x="1358" y="44"/>
                  </a:lnTo>
                  <a:lnTo>
                    <a:pt x="1370" y="57"/>
                  </a:lnTo>
                  <a:lnTo>
                    <a:pt x="1388" y="73"/>
                  </a:lnTo>
                  <a:lnTo>
                    <a:pt x="1388" y="73"/>
                  </a:lnTo>
                  <a:lnTo>
                    <a:pt x="1391" y="78"/>
                  </a:lnTo>
                  <a:lnTo>
                    <a:pt x="1391" y="81"/>
                  </a:lnTo>
                  <a:lnTo>
                    <a:pt x="1391" y="84"/>
                  </a:lnTo>
                  <a:lnTo>
                    <a:pt x="1388" y="88"/>
                  </a:lnTo>
                  <a:lnTo>
                    <a:pt x="1380" y="94"/>
                  </a:lnTo>
                  <a:lnTo>
                    <a:pt x="1367" y="98"/>
                  </a:lnTo>
                  <a:lnTo>
                    <a:pt x="1352" y="103"/>
                  </a:lnTo>
                  <a:lnTo>
                    <a:pt x="1336" y="106"/>
                  </a:lnTo>
                  <a:lnTo>
                    <a:pt x="1318" y="107"/>
                  </a:lnTo>
                  <a:lnTo>
                    <a:pt x="1304" y="109"/>
                  </a:lnTo>
                  <a:lnTo>
                    <a:pt x="1304" y="109"/>
                  </a:lnTo>
                  <a:lnTo>
                    <a:pt x="1290" y="109"/>
                  </a:lnTo>
                  <a:lnTo>
                    <a:pt x="1280" y="106"/>
                  </a:lnTo>
                  <a:lnTo>
                    <a:pt x="1280" y="106"/>
                  </a:lnTo>
                  <a:lnTo>
                    <a:pt x="1271" y="104"/>
                  </a:lnTo>
                  <a:lnTo>
                    <a:pt x="1271" y="104"/>
                  </a:lnTo>
                  <a:lnTo>
                    <a:pt x="1268" y="106"/>
                  </a:lnTo>
                  <a:lnTo>
                    <a:pt x="1267" y="107"/>
                  </a:lnTo>
                  <a:lnTo>
                    <a:pt x="1268" y="115"/>
                  </a:lnTo>
                  <a:lnTo>
                    <a:pt x="1268" y="115"/>
                  </a:lnTo>
                  <a:lnTo>
                    <a:pt x="1270" y="119"/>
                  </a:lnTo>
                  <a:lnTo>
                    <a:pt x="1268" y="124"/>
                  </a:lnTo>
                  <a:lnTo>
                    <a:pt x="1267" y="125"/>
                  </a:lnTo>
                  <a:lnTo>
                    <a:pt x="1261" y="126"/>
                  </a:lnTo>
                  <a:lnTo>
                    <a:pt x="1261" y="126"/>
                  </a:lnTo>
                  <a:lnTo>
                    <a:pt x="1259" y="126"/>
                  </a:lnTo>
                  <a:lnTo>
                    <a:pt x="1259" y="126"/>
                  </a:lnTo>
                  <a:lnTo>
                    <a:pt x="1258" y="126"/>
                  </a:lnTo>
                  <a:lnTo>
                    <a:pt x="1258" y="126"/>
                  </a:lnTo>
                  <a:lnTo>
                    <a:pt x="1253" y="126"/>
                  </a:lnTo>
                  <a:lnTo>
                    <a:pt x="1250" y="128"/>
                  </a:lnTo>
                  <a:lnTo>
                    <a:pt x="1243" y="134"/>
                  </a:lnTo>
                  <a:lnTo>
                    <a:pt x="1237" y="141"/>
                  </a:lnTo>
                  <a:lnTo>
                    <a:pt x="1233" y="150"/>
                  </a:lnTo>
                  <a:lnTo>
                    <a:pt x="1223" y="171"/>
                  </a:lnTo>
                  <a:lnTo>
                    <a:pt x="1216" y="181"/>
                  </a:lnTo>
                  <a:lnTo>
                    <a:pt x="1209" y="190"/>
                  </a:lnTo>
                  <a:lnTo>
                    <a:pt x="1209" y="190"/>
                  </a:lnTo>
                  <a:lnTo>
                    <a:pt x="1203" y="199"/>
                  </a:lnTo>
                  <a:lnTo>
                    <a:pt x="1199" y="206"/>
                  </a:lnTo>
                  <a:lnTo>
                    <a:pt x="1196" y="219"/>
                  </a:lnTo>
                  <a:lnTo>
                    <a:pt x="1194" y="225"/>
                  </a:lnTo>
                  <a:lnTo>
                    <a:pt x="1191" y="231"/>
                  </a:lnTo>
                  <a:lnTo>
                    <a:pt x="1189" y="237"/>
                  </a:lnTo>
                  <a:lnTo>
                    <a:pt x="1181" y="242"/>
                  </a:lnTo>
                  <a:lnTo>
                    <a:pt x="1181" y="242"/>
                  </a:lnTo>
                  <a:lnTo>
                    <a:pt x="1174" y="248"/>
                  </a:lnTo>
                  <a:lnTo>
                    <a:pt x="1169" y="253"/>
                  </a:lnTo>
                  <a:lnTo>
                    <a:pt x="1166" y="259"/>
                  </a:lnTo>
                  <a:lnTo>
                    <a:pt x="1165" y="265"/>
                  </a:lnTo>
                  <a:lnTo>
                    <a:pt x="1166" y="273"/>
                  </a:lnTo>
                  <a:lnTo>
                    <a:pt x="1169" y="281"/>
                  </a:lnTo>
                  <a:lnTo>
                    <a:pt x="1175" y="290"/>
                  </a:lnTo>
                  <a:lnTo>
                    <a:pt x="1184" y="302"/>
                  </a:lnTo>
                  <a:lnTo>
                    <a:pt x="1184" y="302"/>
                  </a:lnTo>
                  <a:lnTo>
                    <a:pt x="1189" y="307"/>
                  </a:lnTo>
                  <a:lnTo>
                    <a:pt x="1191" y="313"/>
                  </a:lnTo>
                  <a:lnTo>
                    <a:pt x="1193" y="317"/>
                  </a:lnTo>
                  <a:lnTo>
                    <a:pt x="1193" y="320"/>
                  </a:lnTo>
                  <a:lnTo>
                    <a:pt x="1191" y="323"/>
                  </a:lnTo>
                  <a:lnTo>
                    <a:pt x="1190" y="324"/>
                  </a:lnTo>
                  <a:lnTo>
                    <a:pt x="1187" y="326"/>
                  </a:lnTo>
                  <a:lnTo>
                    <a:pt x="1182" y="326"/>
                  </a:lnTo>
                  <a:lnTo>
                    <a:pt x="1182" y="326"/>
                  </a:lnTo>
                  <a:lnTo>
                    <a:pt x="1175" y="324"/>
                  </a:lnTo>
                  <a:lnTo>
                    <a:pt x="1166" y="321"/>
                  </a:lnTo>
                  <a:lnTo>
                    <a:pt x="1158" y="317"/>
                  </a:lnTo>
                  <a:lnTo>
                    <a:pt x="1149" y="310"/>
                  </a:lnTo>
                  <a:lnTo>
                    <a:pt x="1149" y="310"/>
                  </a:lnTo>
                  <a:lnTo>
                    <a:pt x="1140" y="302"/>
                  </a:lnTo>
                  <a:lnTo>
                    <a:pt x="1132" y="296"/>
                  </a:lnTo>
                  <a:lnTo>
                    <a:pt x="1124" y="293"/>
                  </a:lnTo>
                  <a:lnTo>
                    <a:pt x="1118" y="292"/>
                  </a:lnTo>
                  <a:lnTo>
                    <a:pt x="1118" y="292"/>
                  </a:lnTo>
                  <a:lnTo>
                    <a:pt x="1112" y="293"/>
                  </a:lnTo>
                  <a:lnTo>
                    <a:pt x="1106" y="298"/>
                  </a:lnTo>
                  <a:lnTo>
                    <a:pt x="1104" y="304"/>
                  </a:lnTo>
                  <a:lnTo>
                    <a:pt x="1103" y="313"/>
                  </a:lnTo>
                  <a:lnTo>
                    <a:pt x="1103" y="313"/>
                  </a:lnTo>
                  <a:lnTo>
                    <a:pt x="1103" y="318"/>
                  </a:lnTo>
                  <a:lnTo>
                    <a:pt x="1101" y="323"/>
                  </a:lnTo>
                  <a:lnTo>
                    <a:pt x="1098" y="326"/>
                  </a:lnTo>
                  <a:lnTo>
                    <a:pt x="1095" y="327"/>
                  </a:lnTo>
                  <a:lnTo>
                    <a:pt x="1095" y="327"/>
                  </a:lnTo>
                  <a:lnTo>
                    <a:pt x="1092" y="326"/>
                  </a:lnTo>
                  <a:lnTo>
                    <a:pt x="1088" y="324"/>
                  </a:lnTo>
                  <a:lnTo>
                    <a:pt x="1087" y="323"/>
                  </a:lnTo>
                  <a:lnTo>
                    <a:pt x="1084" y="318"/>
                  </a:lnTo>
                  <a:lnTo>
                    <a:pt x="1081" y="314"/>
                  </a:lnTo>
                  <a:lnTo>
                    <a:pt x="1079" y="310"/>
                  </a:lnTo>
                  <a:lnTo>
                    <a:pt x="1079" y="304"/>
                  </a:lnTo>
                  <a:lnTo>
                    <a:pt x="1079" y="296"/>
                  </a:lnTo>
                  <a:lnTo>
                    <a:pt x="1079" y="296"/>
                  </a:lnTo>
                  <a:lnTo>
                    <a:pt x="1081" y="292"/>
                  </a:lnTo>
                  <a:lnTo>
                    <a:pt x="1079" y="287"/>
                  </a:lnTo>
                  <a:lnTo>
                    <a:pt x="1078" y="284"/>
                  </a:lnTo>
                  <a:lnTo>
                    <a:pt x="1076" y="281"/>
                  </a:lnTo>
                  <a:lnTo>
                    <a:pt x="1070" y="279"/>
                  </a:lnTo>
                  <a:lnTo>
                    <a:pt x="1064" y="276"/>
                  </a:lnTo>
                  <a:lnTo>
                    <a:pt x="1050" y="273"/>
                  </a:lnTo>
                  <a:lnTo>
                    <a:pt x="1044" y="270"/>
                  </a:lnTo>
                  <a:lnTo>
                    <a:pt x="1042" y="267"/>
                  </a:lnTo>
                  <a:lnTo>
                    <a:pt x="1041" y="264"/>
                  </a:lnTo>
                  <a:lnTo>
                    <a:pt x="1041" y="264"/>
                  </a:lnTo>
                  <a:lnTo>
                    <a:pt x="1038" y="258"/>
                  </a:lnTo>
                  <a:lnTo>
                    <a:pt x="1032" y="250"/>
                  </a:lnTo>
                  <a:lnTo>
                    <a:pt x="1025" y="243"/>
                  </a:lnTo>
                  <a:lnTo>
                    <a:pt x="1017" y="236"/>
                  </a:lnTo>
                  <a:lnTo>
                    <a:pt x="1008" y="230"/>
                  </a:lnTo>
                  <a:lnTo>
                    <a:pt x="1000" y="224"/>
                  </a:lnTo>
                  <a:lnTo>
                    <a:pt x="991" y="221"/>
                  </a:lnTo>
                  <a:lnTo>
                    <a:pt x="983" y="219"/>
                  </a:lnTo>
                  <a:lnTo>
                    <a:pt x="983" y="219"/>
                  </a:lnTo>
                  <a:lnTo>
                    <a:pt x="982" y="221"/>
                  </a:lnTo>
                  <a:lnTo>
                    <a:pt x="982" y="221"/>
                  </a:lnTo>
                  <a:lnTo>
                    <a:pt x="974" y="221"/>
                  </a:lnTo>
                  <a:lnTo>
                    <a:pt x="969" y="224"/>
                  </a:lnTo>
                  <a:lnTo>
                    <a:pt x="961" y="233"/>
                  </a:lnTo>
                  <a:lnTo>
                    <a:pt x="957" y="237"/>
                  </a:lnTo>
                  <a:lnTo>
                    <a:pt x="952" y="240"/>
                  </a:lnTo>
                  <a:lnTo>
                    <a:pt x="948" y="243"/>
                  </a:lnTo>
                  <a:lnTo>
                    <a:pt x="940" y="243"/>
                  </a:lnTo>
                  <a:lnTo>
                    <a:pt x="940" y="243"/>
                  </a:lnTo>
                  <a:lnTo>
                    <a:pt x="933" y="245"/>
                  </a:lnTo>
                  <a:lnTo>
                    <a:pt x="929" y="246"/>
                  </a:lnTo>
                  <a:lnTo>
                    <a:pt x="924" y="249"/>
                  </a:lnTo>
                  <a:lnTo>
                    <a:pt x="921" y="252"/>
                  </a:lnTo>
                  <a:lnTo>
                    <a:pt x="918" y="256"/>
                  </a:lnTo>
                  <a:lnTo>
                    <a:pt x="918" y="262"/>
                  </a:lnTo>
                  <a:lnTo>
                    <a:pt x="918" y="277"/>
                  </a:lnTo>
                  <a:lnTo>
                    <a:pt x="918" y="277"/>
                  </a:lnTo>
                  <a:lnTo>
                    <a:pt x="918" y="281"/>
                  </a:lnTo>
                  <a:lnTo>
                    <a:pt x="917" y="284"/>
                  </a:lnTo>
                  <a:lnTo>
                    <a:pt x="915" y="286"/>
                  </a:lnTo>
                  <a:lnTo>
                    <a:pt x="911" y="286"/>
                  </a:lnTo>
                  <a:lnTo>
                    <a:pt x="911" y="286"/>
                  </a:lnTo>
                  <a:lnTo>
                    <a:pt x="902" y="284"/>
                  </a:lnTo>
                  <a:lnTo>
                    <a:pt x="892" y="281"/>
                  </a:lnTo>
                  <a:lnTo>
                    <a:pt x="892" y="281"/>
                  </a:lnTo>
                  <a:lnTo>
                    <a:pt x="880" y="279"/>
                  </a:lnTo>
                  <a:lnTo>
                    <a:pt x="868" y="277"/>
                  </a:lnTo>
                  <a:lnTo>
                    <a:pt x="868" y="277"/>
                  </a:lnTo>
                  <a:lnTo>
                    <a:pt x="864" y="279"/>
                  </a:lnTo>
                  <a:lnTo>
                    <a:pt x="864" y="279"/>
                  </a:lnTo>
                  <a:lnTo>
                    <a:pt x="858" y="280"/>
                  </a:lnTo>
                  <a:lnTo>
                    <a:pt x="853" y="284"/>
                  </a:lnTo>
                  <a:lnTo>
                    <a:pt x="853" y="289"/>
                  </a:lnTo>
                  <a:lnTo>
                    <a:pt x="853" y="295"/>
                  </a:lnTo>
                  <a:lnTo>
                    <a:pt x="855" y="304"/>
                  </a:lnTo>
                  <a:lnTo>
                    <a:pt x="855" y="308"/>
                  </a:lnTo>
                  <a:lnTo>
                    <a:pt x="852" y="310"/>
                  </a:lnTo>
                  <a:lnTo>
                    <a:pt x="852" y="310"/>
                  </a:lnTo>
                  <a:lnTo>
                    <a:pt x="847" y="311"/>
                  </a:lnTo>
                  <a:lnTo>
                    <a:pt x="844" y="314"/>
                  </a:lnTo>
                  <a:lnTo>
                    <a:pt x="838" y="321"/>
                  </a:lnTo>
                  <a:lnTo>
                    <a:pt x="834" y="326"/>
                  </a:lnTo>
                  <a:lnTo>
                    <a:pt x="831" y="329"/>
                  </a:lnTo>
                  <a:lnTo>
                    <a:pt x="825" y="332"/>
                  </a:lnTo>
                  <a:lnTo>
                    <a:pt x="818" y="333"/>
                  </a:lnTo>
                  <a:lnTo>
                    <a:pt x="818" y="333"/>
                  </a:lnTo>
                  <a:lnTo>
                    <a:pt x="815" y="333"/>
                  </a:lnTo>
                  <a:lnTo>
                    <a:pt x="812" y="335"/>
                  </a:lnTo>
                  <a:lnTo>
                    <a:pt x="807" y="341"/>
                  </a:lnTo>
                  <a:lnTo>
                    <a:pt x="805" y="348"/>
                  </a:lnTo>
                  <a:lnTo>
                    <a:pt x="803" y="358"/>
                  </a:lnTo>
                  <a:lnTo>
                    <a:pt x="802" y="370"/>
                  </a:lnTo>
                  <a:lnTo>
                    <a:pt x="803" y="380"/>
                  </a:lnTo>
                  <a:lnTo>
                    <a:pt x="805" y="401"/>
                  </a:lnTo>
                  <a:lnTo>
                    <a:pt x="805" y="401"/>
                  </a:lnTo>
                  <a:lnTo>
                    <a:pt x="805" y="405"/>
                  </a:lnTo>
                  <a:lnTo>
                    <a:pt x="805" y="408"/>
                  </a:lnTo>
                  <a:lnTo>
                    <a:pt x="803" y="410"/>
                  </a:lnTo>
                  <a:lnTo>
                    <a:pt x="800" y="410"/>
                  </a:lnTo>
                  <a:lnTo>
                    <a:pt x="800" y="410"/>
                  </a:lnTo>
                  <a:lnTo>
                    <a:pt x="793" y="408"/>
                  </a:lnTo>
                  <a:lnTo>
                    <a:pt x="781" y="403"/>
                  </a:lnTo>
                  <a:lnTo>
                    <a:pt x="781" y="403"/>
                  </a:lnTo>
                  <a:lnTo>
                    <a:pt x="769" y="398"/>
                  </a:lnTo>
                  <a:lnTo>
                    <a:pt x="763" y="397"/>
                  </a:lnTo>
                  <a:lnTo>
                    <a:pt x="759" y="397"/>
                  </a:lnTo>
                  <a:lnTo>
                    <a:pt x="759" y="397"/>
                  </a:lnTo>
                  <a:lnTo>
                    <a:pt x="753" y="397"/>
                  </a:lnTo>
                  <a:lnTo>
                    <a:pt x="753" y="397"/>
                  </a:lnTo>
                  <a:lnTo>
                    <a:pt x="747" y="400"/>
                  </a:lnTo>
                  <a:lnTo>
                    <a:pt x="746" y="404"/>
                  </a:lnTo>
                  <a:lnTo>
                    <a:pt x="746" y="410"/>
                  </a:lnTo>
                  <a:lnTo>
                    <a:pt x="748" y="416"/>
                  </a:lnTo>
                  <a:lnTo>
                    <a:pt x="756" y="432"/>
                  </a:lnTo>
                  <a:lnTo>
                    <a:pt x="760" y="441"/>
                  </a:lnTo>
                  <a:lnTo>
                    <a:pt x="763" y="450"/>
                  </a:lnTo>
                  <a:lnTo>
                    <a:pt x="763" y="450"/>
                  </a:lnTo>
                  <a:lnTo>
                    <a:pt x="765" y="459"/>
                  </a:lnTo>
                  <a:lnTo>
                    <a:pt x="765" y="466"/>
                  </a:lnTo>
                  <a:lnTo>
                    <a:pt x="762" y="470"/>
                  </a:lnTo>
                  <a:lnTo>
                    <a:pt x="759" y="473"/>
                  </a:lnTo>
                  <a:lnTo>
                    <a:pt x="751" y="479"/>
                  </a:lnTo>
                  <a:lnTo>
                    <a:pt x="746" y="482"/>
                  </a:lnTo>
                  <a:lnTo>
                    <a:pt x="743" y="487"/>
                  </a:lnTo>
                  <a:lnTo>
                    <a:pt x="743" y="487"/>
                  </a:lnTo>
                  <a:lnTo>
                    <a:pt x="740" y="487"/>
                  </a:lnTo>
                  <a:lnTo>
                    <a:pt x="738" y="488"/>
                  </a:lnTo>
                  <a:lnTo>
                    <a:pt x="738" y="488"/>
                  </a:lnTo>
                  <a:lnTo>
                    <a:pt x="734" y="487"/>
                  </a:lnTo>
                  <a:lnTo>
                    <a:pt x="729" y="482"/>
                  </a:lnTo>
                  <a:lnTo>
                    <a:pt x="725" y="476"/>
                  </a:lnTo>
                  <a:lnTo>
                    <a:pt x="722" y="468"/>
                  </a:lnTo>
                  <a:lnTo>
                    <a:pt x="716" y="450"/>
                  </a:lnTo>
                  <a:lnTo>
                    <a:pt x="715" y="441"/>
                  </a:lnTo>
                  <a:lnTo>
                    <a:pt x="713" y="434"/>
                  </a:lnTo>
                  <a:lnTo>
                    <a:pt x="713" y="434"/>
                  </a:lnTo>
                  <a:lnTo>
                    <a:pt x="713" y="429"/>
                  </a:lnTo>
                  <a:lnTo>
                    <a:pt x="712" y="425"/>
                  </a:lnTo>
                  <a:lnTo>
                    <a:pt x="710" y="423"/>
                  </a:lnTo>
                  <a:lnTo>
                    <a:pt x="707" y="423"/>
                  </a:lnTo>
                  <a:lnTo>
                    <a:pt x="707" y="423"/>
                  </a:lnTo>
                  <a:lnTo>
                    <a:pt x="704" y="423"/>
                  </a:lnTo>
                  <a:lnTo>
                    <a:pt x="698" y="426"/>
                  </a:lnTo>
                  <a:lnTo>
                    <a:pt x="686" y="434"/>
                  </a:lnTo>
                  <a:lnTo>
                    <a:pt x="673" y="447"/>
                  </a:lnTo>
                  <a:lnTo>
                    <a:pt x="658" y="462"/>
                  </a:lnTo>
                  <a:lnTo>
                    <a:pt x="658" y="462"/>
                  </a:lnTo>
                  <a:lnTo>
                    <a:pt x="654" y="466"/>
                  </a:lnTo>
                  <a:lnTo>
                    <a:pt x="651" y="473"/>
                  </a:lnTo>
                  <a:lnTo>
                    <a:pt x="649" y="479"/>
                  </a:lnTo>
                  <a:lnTo>
                    <a:pt x="648" y="485"/>
                  </a:lnTo>
                  <a:lnTo>
                    <a:pt x="649" y="499"/>
                  </a:lnTo>
                  <a:lnTo>
                    <a:pt x="651" y="510"/>
                  </a:lnTo>
                  <a:lnTo>
                    <a:pt x="658" y="533"/>
                  </a:lnTo>
                  <a:lnTo>
                    <a:pt x="658" y="540"/>
                  </a:lnTo>
                  <a:lnTo>
                    <a:pt x="658" y="541"/>
                  </a:lnTo>
                  <a:lnTo>
                    <a:pt x="655" y="544"/>
                  </a:lnTo>
                  <a:lnTo>
                    <a:pt x="655" y="544"/>
                  </a:lnTo>
                  <a:lnTo>
                    <a:pt x="639" y="558"/>
                  </a:lnTo>
                  <a:lnTo>
                    <a:pt x="613" y="583"/>
                  </a:lnTo>
                  <a:lnTo>
                    <a:pt x="582" y="612"/>
                  </a:lnTo>
                  <a:lnTo>
                    <a:pt x="554" y="643"/>
                  </a:lnTo>
                  <a:lnTo>
                    <a:pt x="554" y="643"/>
                  </a:lnTo>
                  <a:lnTo>
                    <a:pt x="548" y="651"/>
                  </a:lnTo>
                  <a:lnTo>
                    <a:pt x="540" y="657"/>
                  </a:lnTo>
                  <a:lnTo>
                    <a:pt x="533" y="659"/>
                  </a:lnTo>
                  <a:lnTo>
                    <a:pt x="524" y="664"/>
                  </a:lnTo>
                  <a:lnTo>
                    <a:pt x="506" y="667"/>
                  </a:lnTo>
                  <a:lnTo>
                    <a:pt x="487" y="668"/>
                  </a:lnTo>
                  <a:lnTo>
                    <a:pt x="453" y="670"/>
                  </a:lnTo>
                  <a:lnTo>
                    <a:pt x="440" y="673"/>
                  </a:lnTo>
                  <a:lnTo>
                    <a:pt x="434" y="676"/>
                  </a:lnTo>
                  <a:lnTo>
                    <a:pt x="429" y="679"/>
                  </a:lnTo>
                  <a:lnTo>
                    <a:pt x="429" y="679"/>
                  </a:lnTo>
                  <a:lnTo>
                    <a:pt x="421" y="685"/>
                  </a:lnTo>
                  <a:lnTo>
                    <a:pt x="412" y="688"/>
                  </a:lnTo>
                  <a:lnTo>
                    <a:pt x="404" y="689"/>
                  </a:lnTo>
                  <a:lnTo>
                    <a:pt x="395" y="691"/>
                  </a:lnTo>
                  <a:lnTo>
                    <a:pt x="387" y="691"/>
                  </a:lnTo>
                  <a:lnTo>
                    <a:pt x="379" y="692"/>
                  </a:lnTo>
                  <a:lnTo>
                    <a:pt x="371" y="695"/>
                  </a:lnTo>
                  <a:lnTo>
                    <a:pt x="362" y="701"/>
                  </a:lnTo>
                  <a:lnTo>
                    <a:pt x="362" y="701"/>
                  </a:lnTo>
                  <a:lnTo>
                    <a:pt x="347" y="711"/>
                  </a:lnTo>
                  <a:lnTo>
                    <a:pt x="331" y="723"/>
                  </a:lnTo>
                  <a:lnTo>
                    <a:pt x="316" y="733"/>
                  </a:lnTo>
                  <a:lnTo>
                    <a:pt x="308" y="735"/>
                  </a:lnTo>
                  <a:lnTo>
                    <a:pt x="303" y="736"/>
                  </a:lnTo>
                  <a:lnTo>
                    <a:pt x="303" y="736"/>
                  </a:lnTo>
                  <a:lnTo>
                    <a:pt x="300" y="736"/>
                  </a:lnTo>
                  <a:lnTo>
                    <a:pt x="298" y="735"/>
                  </a:lnTo>
                  <a:lnTo>
                    <a:pt x="295" y="733"/>
                  </a:lnTo>
                  <a:lnTo>
                    <a:pt x="295" y="730"/>
                  </a:lnTo>
                  <a:lnTo>
                    <a:pt x="295" y="730"/>
                  </a:lnTo>
                  <a:lnTo>
                    <a:pt x="292" y="726"/>
                  </a:lnTo>
                  <a:lnTo>
                    <a:pt x="289" y="723"/>
                  </a:lnTo>
                  <a:lnTo>
                    <a:pt x="283" y="722"/>
                  </a:lnTo>
                  <a:lnTo>
                    <a:pt x="277" y="720"/>
                  </a:lnTo>
                  <a:lnTo>
                    <a:pt x="277" y="720"/>
                  </a:lnTo>
                  <a:lnTo>
                    <a:pt x="269" y="722"/>
                  </a:lnTo>
                  <a:lnTo>
                    <a:pt x="261" y="723"/>
                  </a:lnTo>
                  <a:lnTo>
                    <a:pt x="242" y="729"/>
                  </a:lnTo>
                  <a:lnTo>
                    <a:pt x="224" y="738"/>
                  </a:lnTo>
                  <a:lnTo>
                    <a:pt x="217" y="744"/>
                  </a:lnTo>
                  <a:lnTo>
                    <a:pt x="211" y="750"/>
                  </a:lnTo>
                  <a:lnTo>
                    <a:pt x="211" y="750"/>
                  </a:lnTo>
                  <a:lnTo>
                    <a:pt x="201" y="760"/>
                  </a:lnTo>
                  <a:lnTo>
                    <a:pt x="190" y="769"/>
                  </a:lnTo>
                  <a:lnTo>
                    <a:pt x="179" y="776"/>
                  </a:lnTo>
                  <a:lnTo>
                    <a:pt x="168" y="783"/>
                  </a:lnTo>
                  <a:lnTo>
                    <a:pt x="156" y="789"/>
                  </a:lnTo>
                  <a:lnTo>
                    <a:pt x="145" y="794"/>
                  </a:lnTo>
                  <a:lnTo>
                    <a:pt x="133" y="797"/>
                  </a:lnTo>
                  <a:lnTo>
                    <a:pt x="122" y="798"/>
                  </a:lnTo>
                  <a:lnTo>
                    <a:pt x="122" y="798"/>
                  </a:lnTo>
                  <a:lnTo>
                    <a:pt x="118" y="800"/>
                  </a:lnTo>
                  <a:lnTo>
                    <a:pt x="114" y="801"/>
                  </a:lnTo>
                  <a:lnTo>
                    <a:pt x="108" y="806"/>
                  </a:lnTo>
                  <a:lnTo>
                    <a:pt x="102" y="813"/>
                  </a:lnTo>
                  <a:lnTo>
                    <a:pt x="99" y="822"/>
                  </a:lnTo>
                  <a:lnTo>
                    <a:pt x="91" y="838"/>
                  </a:lnTo>
                  <a:lnTo>
                    <a:pt x="88" y="846"/>
                  </a:lnTo>
                  <a:lnTo>
                    <a:pt x="85" y="850"/>
                  </a:lnTo>
                  <a:lnTo>
                    <a:pt x="85" y="850"/>
                  </a:lnTo>
                  <a:lnTo>
                    <a:pt x="83" y="851"/>
                  </a:lnTo>
                  <a:lnTo>
                    <a:pt x="83" y="851"/>
                  </a:lnTo>
                  <a:lnTo>
                    <a:pt x="80" y="850"/>
                  </a:lnTo>
                  <a:lnTo>
                    <a:pt x="78" y="846"/>
                  </a:lnTo>
                  <a:lnTo>
                    <a:pt x="77" y="832"/>
                  </a:lnTo>
                  <a:lnTo>
                    <a:pt x="77" y="807"/>
                  </a:lnTo>
                  <a:lnTo>
                    <a:pt x="77" y="807"/>
                  </a:lnTo>
                  <a:lnTo>
                    <a:pt x="77" y="804"/>
                  </a:lnTo>
                  <a:lnTo>
                    <a:pt x="77" y="804"/>
                  </a:lnTo>
                  <a:lnTo>
                    <a:pt x="77" y="804"/>
                  </a:lnTo>
                  <a:lnTo>
                    <a:pt x="74" y="806"/>
                  </a:lnTo>
                  <a:lnTo>
                    <a:pt x="69" y="809"/>
                  </a:lnTo>
                  <a:lnTo>
                    <a:pt x="60" y="820"/>
                  </a:lnTo>
                  <a:lnTo>
                    <a:pt x="50" y="838"/>
                  </a:lnTo>
                  <a:lnTo>
                    <a:pt x="41" y="859"/>
                  </a:lnTo>
                  <a:lnTo>
                    <a:pt x="41" y="859"/>
                  </a:lnTo>
                  <a:lnTo>
                    <a:pt x="40" y="865"/>
                  </a:lnTo>
                  <a:lnTo>
                    <a:pt x="40" y="869"/>
                  </a:lnTo>
                  <a:lnTo>
                    <a:pt x="41" y="880"/>
                  </a:lnTo>
                  <a:lnTo>
                    <a:pt x="44" y="888"/>
                  </a:lnTo>
                  <a:lnTo>
                    <a:pt x="47" y="897"/>
                  </a:lnTo>
                  <a:lnTo>
                    <a:pt x="51" y="906"/>
                  </a:lnTo>
                  <a:lnTo>
                    <a:pt x="53" y="915"/>
                  </a:lnTo>
                  <a:lnTo>
                    <a:pt x="51" y="921"/>
                  </a:lnTo>
                  <a:lnTo>
                    <a:pt x="50" y="925"/>
                  </a:lnTo>
                  <a:lnTo>
                    <a:pt x="49" y="931"/>
                  </a:lnTo>
                  <a:lnTo>
                    <a:pt x="44" y="939"/>
                  </a:lnTo>
                  <a:lnTo>
                    <a:pt x="44" y="939"/>
                  </a:lnTo>
                  <a:lnTo>
                    <a:pt x="35" y="950"/>
                  </a:lnTo>
                  <a:lnTo>
                    <a:pt x="28" y="964"/>
                  </a:lnTo>
                  <a:lnTo>
                    <a:pt x="22" y="977"/>
                  </a:lnTo>
                  <a:lnTo>
                    <a:pt x="18" y="990"/>
                  </a:lnTo>
                  <a:lnTo>
                    <a:pt x="15" y="1005"/>
                  </a:lnTo>
                  <a:lnTo>
                    <a:pt x="16" y="1012"/>
                  </a:lnTo>
                  <a:lnTo>
                    <a:pt x="16" y="1020"/>
                  </a:lnTo>
                  <a:lnTo>
                    <a:pt x="19" y="1027"/>
                  </a:lnTo>
                  <a:lnTo>
                    <a:pt x="22" y="1035"/>
                  </a:lnTo>
                  <a:lnTo>
                    <a:pt x="26" y="1042"/>
                  </a:lnTo>
                  <a:lnTo>
                    <a:pt x="32" y="1051"/>
                  </a:lnTo>
                  <a:lnTo>
                    <a:pt x="32" y="1051"/>
                  </a:lnTo>
                  <a:lnTo>
                    <a:pt x="54" y="1080"/>
                  </a:lnTo>
                  <a:lnTo>
                    <a:pt x="62" y="1094"/>
                  </a:lnTo>
                  <a:lnTo>
                    <a:pt x="69" y="1105"/>
                  </a:lnTo>
                  <a:lnTo>
                    <a:pt x="74" y="1117"/>
                  </a:lnTo>
                  <a:lnTo>
                    <a:pt x="75" y="1126"/>
                  </a:lnTo>
                  <a:lnTo>
                    <a:pt x="75" y="1136"/>
                  </a:lnTo>
                  <a:lnTo>
                    <a:pt x="72" y="1144"/>
                  </a:lnTo>
                  <a:lnTo>
                    <a:pt x="72" y="1144"/>
                  </a:lnTo>
                  <a:lnTo>
                    <a:pt x="71" y="1148"/>
                  </a:lnTo>
                  <a:lnTo>
                    <a:pt x="68" y="1148"/>
                  </a:lnTo>
                  <a:lnTo>
                    <a:pt x="68" y="1148"/>
                  </a:lnTo>
                  <a:lnTo>
                    <a:pt x="63" y="1147"/>
                  </a:lnTo>
                  <a:lnTo>
                    <a:pt x="57" y="1142"/>
                  </a:lnTo>
                  <a:lnTo>
                    <a:pt x="49" y="1128"/>
                  </a:lnTo>
                  <a:lnTo>
                    <a:pt x="49" y="1128"/>
                  </a:lnTo>
                  <a:lnTo>
                    <a:pt x="40" y="1114"/>
                  </a:lnTo>
                  <a:lnTo>
                    <a:pt x="35" y="1110"/>
                  </a:lnTo>
                  <a:lnTo>
                    <a:pt x="32" y="1108"/>
                  </a:lnTo>
                  <a:lnTo>
                    <a:pt x="32" y="1108"/>
                  </a:lnTo>
                  <a:lnTo>
                    <a:pt x="31" y="1108"/>
                  </a:lnTo>
                  <a:lnTo>
                    <a:pt x="31" y="1108"/>
                  </a:lnTo>
                  <a:lnTo>
                    <a:pt x="29" y="1110"/>
                  </a:lnTo>
                  <a:lnTo>
                    <a:pt x="29" y="1113"/>
                  </a:lnTo>
                  <a:lnTo>
                    <a:pt x="32" y="1117"/>
                  </a:lnTo>
                  <a:lnTo>
                    <a:pt x="41" y="1131"/>
                  </a:lnTo>
                  <a:lnTo>
                    <a:pt x="47" y="1138"/>
                  </a:lnTo>
                  <a:lnTo>
                    <a:pt x="50" y="1145"/>
                  </a:lnTo>
                  <a:lnTo>
                    <a:pt x="53" y="1153"/>
                  </a:lnTo>
                  <a:lnTo>
                    <a:pt x="51" y="1156"/>
                  </a:lnTo>
                  <a:lnTo>
                    <a:pt x="50" y="1159"/>
                  </a:lnTo>
                  <a:lnTo>
                    <a:pt x="50" y="1159"/>
                  </a:lnTo>
                  <a:lnTo>
                    <a:pt x="49" y="1160"/>
                  </a:lnTo>
                  <a:lnTo>
                    <a:pt x="47" y="1160"/>
                  </a:lnTo>
                  <a:lnTo>
                    <a:pt x="47" y="1160"/>
                  </a:lnTo>
                  <a:lnTo>
                    <a:pt x="43" y="1159"/>
                  </a:lnTo>
                  <a:lnTo>
                    <a:pt x="37" y="1154"/>
                  </a:lnTo>
                  <a:lnTo>
                    <a:pt x="25" y="1139"/>
                  </a:lnTo>
                  <a:lnTo>
                    <a:pt x="25" y="1139"/>
                  </a:lnTo>
                  <a:lnTo>
                    <a:pt x="13" y="1125"/>
                  </a:lnTo>
                  <a:lnTo>
                    <a:pt x="9" y="1120"/>
                  </a:lnTo>
                  <a:lnTo>
                    <a:pt x="4" y="1119"/>
                  </a:lnTo>
                  <a:lnTo>
                    <a:pt x="4" y="1119"/>
                  </a:lnTo>
                  <a:lnTo>
                    <a:pt x="3" y="1119"/>
                  </a:lnTo>
                  <a:lnTo>
                    <a:pt x="1" y="1120"/>
                  </a:lnTo>
                  <a:lnTo>
                    <a:pt x="1" y="1120"/>
                  </a:lnTo>
                  <a:lnTo>
                    <a:pt x="0" y="1125"/>
                  </a:lnTo>
                  <a:lnTo>
                    <a:pt x="1" y="1131"/>
                  </a:lnTo>
                  <a:lnTo>
                    <a:pt x="9" y="1147"/>
                  </a:lnTo>
                  <a:lnTo>
                    <a:pt x="34" y="1191"/>
                  </a:lnTo>
                  <a:lnTo>
                    <a:pt x="47" y="1216"/>
                  </a:lnTo>
                  <a:lnTo>
                    <a:pt x="60" y="1241"/>
                  </a:lnTo>
                  <a:lnTo>
                    <a:pt x="69" y="1263"/>
                  </a:lnTo>
                  <a:lnTo>
                    <a:pt x="72" y="1272"/>
                  </a:lnTo>
                  <a:lnTo>
                    <a:pt x="72" y="1280"/>
                  </a:lnTo>
                  <a:lnTo>
                    <a:pt x="72" y="1280"/>
                  </a:lnTo>
                  <a:lnTo>
                    <a:pt x="74" y="1287"/>
                  </a:lnTo>
                  <a:lnTo>
                    <a:pt x="75" y="1294"/>
                  </a:lnTo>
                  <a:lnTo>
                    <a:pt x="83" y="1309"/>
                  </a:lnTo>
                  <a:lnTo>
                    <a:pt x="93" y="1325"/>
                  </a:lnTo>
                  <a:lnTo>
                    <a:pt x="105" y="1340"/>
                  </a:lnTo>
                  <a:lnTo>
                    <a:pt x="115" y="1357"/>
                  </a:lnTo>
                  <a:lnTo>
                    <a:pt x="124" y="1374"/>
                  </a:lnTo>
                  <a:lnTo>
                    <a:pt x="128" y="1383"/>
                  </a:lnTo>
                  <a:lnTo>
                    <a:pt x="130" y="1393"/>
                  </a:lnTo>
                  <a:lnTo>
                    <a:pt x="131" y="1402"/>
                  </a:lnTo>
                  <a:lnTo>
                    <a:pt x="133" y="1413"/>
                  </a:lnTo>
                  <a:lnTo>
                    <a:pt x="133" y="1413"/>
                  </a:lnTo>
                  <a:lnTo>
                    <a:pt x="133" y="1424"/>
                  </a:lnTo>
                  <a:lnTo>
                    <a:pt x="134" y="1436"/>
                  </a:lnTo>
                  <a:lnTo>
                    <a:pt x="139" y="1460"/>
                  </a:lnTo>
                  <a:lnTo>
                    <a:pt x="148" y="1485"/>
                  </a:lnTo>
                  <a:lnTo>
                    <a:pt x="159" y="1510"/>
                  </a:lnTo>
                  <a:lnTo>
                    <a:pt x="170" y="1532"/>
                  </a:lnTo>
                  <a:lnTo>
                    <a:pt x="180" y="1551"/>
                  </a:lnTo>
                  <a:lnTo>
                    <a:pt x="195" y="1575"/>
                  </a:lnTo>
                  <a:lnTo>
                    <a:pt x="195" y="1575"/>
                  </a:lnTo>
                  <a:lnTo>
                    <a:pt x="196" y="1578"/>
                  </a:lnTo>
                  <a:lnTo>
                    <a:pt x="196" y="1581"/>
                  </a:lnTo>
                  <a:lnTo>
                    <a:pt x="195" y="1588"/>
                  </a:lnTo>
                  <a:lnTo>
                    <a:pt x="187" y="1610"/>
                  </a:lnTo>
                  <a:lnTo>
                    <a:pt x="183" y="1624"/>
                  </a:lnTo>
                  <a:lnTo>
                    <a:pt x="180" y="1637"/>
                  </a:lnTo>
                  <a:lnTo>
                    <a:pt x="179" y="1653"/>
                  </a:lnTo>
                  <a:lnTo>
                    <a:pt x="179" y="1668"/>
                  </a:lnTo>
                  <a:lnTo>
                    <a:pt x="179" y="1668"/>
                  </a:lnTo>
                  <a:lnTo>
                    <a:pt x="180" y="1683"/>
                  </a:lnTo>
                  <a:lnTo>
                    <a:pt x="179" y="1695"/>
                  </a:lnTo>
                  <a:lnTo>
                    <a:pt x="176" y="1705"/>
                  </a:lnTo>
                  <a:lnTo>
                    <a:pt x="171" y="1712"/>
                  </a:lnTo>
                  <a:lnTo>
                    <a:pt x="165" y="1718"/>
                  </a:lnTo>
                  <a:lnTo>
                    <a:pt x="156" y="1723"/>
                  </a:lnTo>
                  <a:lnTo>
                    <a:pt x="148" y="1726"/>
                  </a:lnTo>
                  <a:lnTo>
                    <a:pt x="139" y="1726"/>
                  </a:lnTo>
                  <a:lnTo>
                    <a:pt x="139" y="1726"/>
                  </a:lnTo>
                  <a:lnTo>
                    <a:pt x="134" y="1727"/>
                  </a:lnTo>
                  <a:lnTo>
                    <a:pt x="130" y="1728"/>
                  </a:lnTo>
                  <a:lnTo>
                    <a:pt x="128" y="1730"/>
                  </a:lnTo>
                  <a:lnTo>
                    <a:pt x="125" y="1733"/>
                  </a:lnTo>
                  <a:lnTo>
                    <a:pt x="125" y="1740"/>
                  </a:lnTo>
                  <a:lnTo>
                    <a:pt x="127" y="1748"/>
                  </a:lnTo>
                  <a:lnTo>
                    <a:pt x="131" y="1757"/>
                  </a:lnTo>
                  <a:lnTo>
                    <a:pt x="137" y="1764"/>
                  </a:lnTo>
                  <a:lnTo>
                    <a:pt x="146" y="1770"/>
                  </a:lnTo>
                  <a:lnTo>
                    <a:pt x="152" y="1771"/>
                  </a:lnTo>
                  <a:lnTo>
                    <a:pt x="156" y="1773"/>
                  </a:lnTo>
                  <a:lnTo>
                    <a:pt x="156" y="1773"/>
                  </a:lnTo>
                  <a:lnTo>
                    <a:pt x="167" y="1774"/>
                  </a:lnTo>
                  <a:lnTo>
                    <a:pt x="173" y="1779"/>
                  </a:lnTo>
                  <a:lnTo>
                    <a:pt x="179" y="1783"/>
                  </a:lnTo>
                  <a:lnTo>
                    <a:pt x="182" y="1789"/>
                  </a:lnTo>
                  <a:lnTo>
                    <a:pt x="190" y="1802"/>
                  </a:lnTo>
                  <a:lnTo>
                    <a:pt x="198" y="1810"/>
                  </a:lnTo>
                  <a:lnTo>
                    <a:pt x="208" y="1819"/>
                  </a:lnTo>
                  <a:lnTo>
                    <a:pt x="208" y="1819"/>
                  </a:lnTo>
                  <a:lnTo>
                    <a:pt x="217" y="1823"/>
                  </a:lnTo>
                  <a:lnTo>
                    <a:pt x="226" y="1826"/>
                  </a:lnTo>
                  <a:lnTo>
                    <a:pt x="246" y="1830"/>
                  </a:lnTo>
                  <a:lnTo>
                    <a:pt x="270" y="1833"/>
                  </a:lnTo>
                  <a:lnTo>
                    <a:pt x="294" y="1833"/>
                  </a:lnTo>
                  <a:lnTo>
                    <a:pt x="294" y="1833"/>
                  </a:lnTo>
                  <a:lnTo>
                    <a:pt x="347" y="1832"/>
                  </a:lnTo>
                  <a:lnTo>
                    <a:pt x="347" y="1832"/>
                  </a:lnTo>
                  <a:lnTo>
                    <a:pt x="351" y="1832"/>
                  </a:lnTo>
                  <a:lnTo>
                    <a:pt x="356" y="1830"/>
                  </a:lnTo>
                  <a:lnTo>
                    <a:pt x="363" y="1826"/>
                  </a:lnTo>
                  <a:lnTo>
                    <a:pt x="371" y="1820"/>
                  </a:lnTo>
                  <a:lnTo>
                    <a:pt x="378" y="1811"/>
                  </a:lnTo>
                  <a:lnTo>
                    <a:pt x="385" y="1804"/>
                  </a:lnTo>
                  <a:lnTo>
                    <a:pt x="394" y="1798"/>
                  </a:lnTo>
                  <a:lnTo>
                    <a:pt x="404" y="1792"/>
                  </a:lnTo>
                  <a:lnTo>
                    <a:pt x="410" y="1791"/>
                  </a:lnTo>
                  <a:lnTo>
                    <a:pt x="416" y="1791"/>
                  </a:lnTo>
                  <a:lnTo>
                    <a:pt x="416" y="1791"/>
                  </a:lnTo>
                  <a:lnTo>
                    <a:pt x="428" y="1789"/>
                  </a:lnTo>
                  <a:lnTo>
                    <a:pt x="437" y="1788"/>
                  </a:lnTo>
                  <a:lnTo>
                    <a:pt x="444" y="1785"/>
                  </a:lnTo>
                  <a:lnTo>
                    <a:pt x="449" y="1780"/>
                  </a:lnTo>
                  <a:lnTo>
                    <a:pt x="453" y="1776"/>
                  </a:lnTo>
                  <a:lnTo>
                    <a:pt x="456" y="1770"/>
                  </a:lnTo>
                  <a:lnTo>
                    <a:pt x="466" y="1755"/>
                  </a:lnTo>
                  <a:lnTo>
                    <a:pt x="466" y="1755"/>
                  </a:lnTo>
                  <a:lnTo>
                    <a:pt x="471" y="1752"/>
                  </a:lnTo>
                  <a:lnTo>
                    <a:pt x="477" y="1748"/>
                  </a:lnTo>
                  <a:lnTo>
                    <a:pt x="484" y="1746"/>
                  </a:lnTo>
                  <a:lnTo>
                    <a:pt x="494" y="1743"/>
                  </a:lnTo>
                  <a:lnTo>
                    <a:pt x="515" y="1740"/>
                  </a:lnTo>
                  <a:lnTo>
                    <a:pt x="542" y="1740"/>
                  </a:lnTo>
                  <a:lnTo>
                    <a:pt x="542" y="1740"/>
                  </a:lnTo>
                  <a:lnTo>
                    <a:pt x="592" y="1742"/>
                  </a:lnTo>
                  <a:lnTo>
                    <a:pt x="648" y="1745"/>
                  </a:lnTo>
                  <a:lnTo>
                    <a:pt x="648" y="1745"/>
                  </a:lnTo>
                  <a:lnTo>
                    <a:pt x="667" y="1745"/>
                  </a:lnTo>
                  <a:lnTo>
                    <a:pt x="667" y="1745"/>
                  </a:lnTo>
                  <a:lnTo>
                    <a:pt x="691" y="1745"/>
                  </a:lnTo>
                  <a:lnTo>
                    <a:pt x="713" y="1742"/>
                  </a:lnTo>
                  <a:lnTo>
                    <a:pt x="731" y="1736"/>
                  </a:lnTo>
                  <a:lnTo>
                    <a:pt x="746" y="1730"/>
                  </a:lnTo>
                  <a:lnTo>
                    <a:pt x="757" y="1721"/>
                  </a:lnTo>
                  <a:lnTo>
                    <a:pt x="766" y="1712"/>
                  </a:lnTo>
                  <a:lnTo>
                    <a:pt x="774" y="1702"/>
                  </a:lnTo>
                  <a:lnTo>
                    <a:pt x="780" y="1690"/>
                  </a:lnTo>
                  <a:lnTo>
                    <a:pt x="780" y="1690"/>
                  </a:lnTo>
                  <a:lnTo>
                    <a:pt x="782" y="1684"/>
                  </a:lnTo>
                  <a:lnTo>
                    <a:pt x="785" y="1680"/>
                  </a:lnTo>
                  <a:lnTo>
                    <a:pt x="796" y="1672"/>
                  </a:lnTo>
                  <a:lnTo>
                    <a:pt x="807" y="1667"/>
                  </a:lnTo>
                  <a:lnTo>
                    <a:pt x="821" y="1661"/>
                  </a:lnTo>
                  <a:lnTo>
                    <a:pt x="850" y="1650"/>
                  </a:lnTo>
                  <a:lnTo>
                    <a:pt x="864" y="1644"/>
                  </a:lnTo>
                  <a:lnTo>
                    <a:pt x="874" y="1637"/>
                  </a:lnTo>
                  <a:lnTo>
                    <a:pt x="874" y="1637"/>
                  </a:lnTo>
                  <a:lnTo>
                    <a:pt x="887" y="1627"/>
                  </a:lnTo>
                  <a:lnTo>
                    <a:pt x="893" y="1622"/>
                  </a:lnTo>
                  <a:lnTo>
                    <a:pt x="901" y="1619"/>
                  </a:lnTo>
                  <a:lnTo>
                    <a:pt x="909" y="1618"/>
                  </a:lnTo>
                  <a:lnTo>
                    <a:pt x="918" y="1616"/>
                  </a:lnTo>
                  <a:lnTo>
                    <a:pt x="940" y="1615"/>
                  </a:lnTo>
                  <a:lnTo>
                    <a:pt x="940" y="1615"/>
                  </a:lnTo>
                  <a:lnTo>
                    <a:pt x="977" y="1616"/>
                  </a:lnTo>
                  <a:lnTo>
                    <a:pt x="977" y="1616"/>
                  </a:lnTo>
                  <a:lnTo>
                    <a:pt x="986" y="1616"/>
                  </a:lnTo>
                  <a:lnTo>
                    <a:pt x="986" y="1616"/>
                  </a:lnTo>
                  <a:lnTo>
                    <a:pt x="1008" y="1615"/>
                  </a:lnTo>
                  <a:lnTo>
                    <a:pt x="1029" y="1612"/>
                  </a:lnTo>
                  <a:lnTo>
                    <a:pt x="1048" y="1606"/>
                  </a:lnTo>
                  <a:lnTo>
                    <a:pt x="1067" y="1600"/>
                  </a:lnTo>
                  <a:lnTo>
                    <a:pt x="1104" y="1585"/>
                  </a:lnTo>
                  <a:lnTo>
                    <a:pt x="1134" y="1571"/>
                  </a:lnTo>
                  <a:lnTo>
                    <a:pt x="1134" y="1571"/>
                  </a:lnTo>
                  <a:lnTo>
                    <a:pt x="1150" y="1566"/>
                  </a:lnTo>
                  <a:lnTo>
                    <a:pt x="1169" y="1563"/>
                  </a:lnTo>
                  <a:lnTo>
                    <a:pt x="1189" y="1560"/>
                  </a:lnTo>
                  <a:lnTo>
                    <a:pt x="1209" y="1560"/>
                  </a:lnTo>
                  <a:lnTo>
                    <a:pt x="1249" y="1557"/>
                  </a:lnTo>
                  <a:lnTo>
                    <a:pt x="1267" y="1556"/>
                  </a:lnTo>
                  <a:lnTo>
                    <a:pt x="1283" y="1553"/>
                  </a:lnTo>
                  <a:lnTo>
                    <a:pt x="1283" y="1553"/>
                  </a:lnTo>
                  <a:lnTo>
                    <a:pt x="1290" y="1551"/>
                  </a:lnTo>
                  <a:lnTo>
                    <a:pt x="1290" y="1551"/>
                  </a:lnTo>
                  <a:lnTo>
                    <a:pt x="1296" y="1551"/>
                  </a:lnTo>
                  <a:lnTo>
                    <a:pt x="1301" y="1553"/>
                  </a:lnTo>
                  <a:lnTo>
                    <a:pt x="1310" y="1559"/>
                  </a:lnTo>
                  <a:lnTo>
                    <a:pt x="1318" y="1565"/>
                  </a:lnTo>
                  <a:lnTo>
                    <a:pt x="1326" y="1573"/>
                  </a:lnTo>
                  <a:lnTo>
                    <a:pt x="1326" y="1573"/>
                  </a:lnTo>
                  <a:lnTo>
                    <a:pt x="1333" y="1581"/>
                  </a:lnTo>
                  <a:lnTo>
                    <a:pt x="1342" y="1588"/>
                  </a:lnTo>
                  <a:lnTo>
                    <a:pt x="1352" y="1593"/>
                  </a:lnTo>
                  <a:lnTo>
                    <a:pt x="1358" y="1594"/>
                  </a:lnTo>
                  <a:lnTo>
                    <a:pt x="1364" y="1596"/>
                  </a:lnTo>
                  <a:lnTo>
                    <a:pt x="1364" y="1596"/>
                  </a:lnTo>
                  <a:lnTo>
                    <a:pt x="1369" y="1594"/>
                  </a:lnTo>
                  <a:lnTo>
                    <a:pt x="1369" y="1594"/>
                  </a:lnTo>
                  <a:lnTo>
                    <a:pt x="1383" y="1594"/>
                  </a:lnTo>
                  <a:lnTo>
                    <a:pt x="1383" y="1594"/>
                  </a:lnTo>
                  <a:lnTo>
                    <a:pt x="1394" y="1594"/>
                  </a:lnTo>
                  <a:lnTo>
                    <a:pt x="1404" y="1596"/>
                  </a:lnTo>
                  <a:lnTo>
                    <a:pt x="1420" y="1600"/>
                  </a:lnTo>
                  <a:lnTo>
                    <a:pt x="1420" y="1600"/>
                  </a:lnTo>
                  <a:lnTo>
                    <a:pt x="1435" y="1605"/>
                  </a:lnTo>
                  <a:lnTo>
                    <a:pt x="1442" y="1605"/>
                  </a:lnTo>
                  <a:lnTo>
                    <a:pt x="1448" y="1606"/>
                  </a:lnTo>
                  <a:lnTo>
                    <a:pt x="1448" y="1606"/>
                  </a:lnTo>
                  <a:lnTo>
                    <a:pt x="1451" y="1606"/>
                  </a:lnTo>
                  <a:lnTo>
                    <a:pt x="1451" y="1606"/>
                  </a:lnTo>
                  <a:lnTo>
                    <a:pt x="1454" y="1606"/>
                  </a:lnTo>
                  <a:lnTo>
                    <a:pt x="1454" y="1606"/>
                  </a:lnTo>
                  <a:lnTo>
                    <a:pt x="1460" y="1606"/>
                  </a:lnTo>
                  <a:lnTo>
                    <a:pt x="1466" y="1607"/>
                  </a:lnTo>
                  <a:lnTo>
                    <a:pt x="1473" y="1613"/>
                  </a:lnTo>
                  <a:lnTo>
                    <a:pt x="1481" y="1621"/>
                  </a:lnTo>
                  <a:lnTo>
                    <a:pt x="1485" y="1624"/>
                  </a:lnTo>
                  <a:lnTo>
                    <a:pt x="1493" y="1627"/>
                  </a:lnTo>
                  <a:lnTo>
                    <a:pt x="1493" y="1627"/>
                  </a:lnTo>
                  <a:lnTo>
                    <a:pt x="1500" y="1628"/>
                  </a:lnTo>
                  <a:lnTo>
                    <a:pt x="1504" y="1633"/>
                  </a:lnTo>
                  <a:lnTo>
                    <a:pt x="1507" y="1637"/>
                  </a:lnTo>
                  <a:lnTo>
                    <a:pt x="1509" y="1641"/>
                  </a:lnTo>
                  <a:lnTo>
                    <a:pt x="1507" y="1649"/>
                  </a:lnTo>
                  <a:lnTo>
                    <a:pt x="1506" y="1655"/>
                  </a:lnTo>
                  <a:lnTo>
                    <a:pt x="1502" y="1662"/>
                  </a:lnTo>
                  <a:lnTo>
                    <a:pt x="1497" y="1670"/>
                  </a:lnTo>
                  <a:lnTo>
                    <a:pt x="1497" y="1670"/>
                  </a:lnTo>
                  <a:lnTo>
                    <a:pt x="1496" y="1674"/>
                  </a:lnTo>
                  <a:lnTo>
                    <a:pt x="1494" y="1677"/>
                  </a:lnTo>
                  <a:lnTo>
                    <a:pt x="1496" y="1680"/>
                  </a:lnTo>
                  <a:lnTo>
                    <a:pt x="1497" y="1681"/>
                  </a:lnTo>
                  <a:lnTo>
                    <a:pt x="1503" y="1687"/>
                  </a:lnTo>
                  <a:lnTo>
                    <a:pt x="1512" y="1692"/>
                  </a:lnTo>
                  <a:lnTo>
                    <a:pt x="1524" y="1698"/>
                  </a:lnTo>
                  <a:lnTo>
                    <a:pt x="1535" y="1705"/>
                  </a:lnTo>
                  <a:lnTo>
                    <a:pt x="1547" y="1715"/>
                  </a:lnTo>
                  <a:lnTo>
                    <a:pt x="1559" y="1728"/>
                  </a:lnTo>
                  <a:lnTo>
                    <a:pt x="1559" y="1728"/>
                  </a:lnTo>
                  <a:lnTo>
                    <a:pt x="1568" y="1743"/>
                  </a:lnTo>
                  <a:lnTo>
                    <a:pt x="1572" y="1754"/>
                  </a:lnTo>
                  <a:lnTo>
                    <a:pt x="1574" y="1764"/>
                  </a:lnTo>
                  <a:lnTo>
                    <a:pt x="1574" y="1771"/>
                  </a:lnTo>
                  <a:lnTo>
                    <a:pt x="1572" y="1780"/>
                  </a:lnTo>
                  <a:lnTo>
                    <a:pt x="1572" y="1788"/>
                  </a:lnTo>
                  <a:lnTo>
                    <a:pt x="1572" y="1796"/>
                  </a:lnTo>
                  <a:lnTo>
                    <a:pt x="1577" y="1807"/>
                  </a:lnTo>
                  <a:lnTo>
                    <a:pt x="1577" y="1807"/>
                  </a:lnTo>
                  <a:lnTo>
                    <a:pt x="1581" y="1816"/>
                  </a:lnTo>
                  <a:lnTo>
                    <a:pt x="1586" y="1822"/>
                  </a:lnTo>
                  <a:lnTo>
                    <a:pt x="1590" y="1825"/>
                  </a:lnTo>
                  <a:lnTo>
                    <a:pt x="1596" y="1826"/>
                  </a:lnTo>
                  <a:lnTo>
                    <a:pt x="1596" y="1826"/>
                  </a:lnTo>
                  <a:lnTo>
                    <a:pt x="1599" y="1826"/>
                  </a:lnTo>
                  <a:lnTo>
                    <a:pt x="1603" y="1825"/>
                  </a:lnTo>
                  <a:lnTo>
                    <a:pt x="1612" y="1816"/>
                  </a:lnTo>
                  <a:lnTo>
                    <a:pt x="1623" y="1804"/>
                  </a:lnTo>
                  <a:lnTo>
                    <a:pt x="1634" y="1788"/>
                  </a:lnTo>
                  <a:lnTo>
                    <a:pt x="1634" y="1788"/>
                  </a:lnTo>
                  <a:lnTo>
                    <a:pt x="1640" y="1780"/>
                  </a:lnTo>
                  <a:lnTo>
                    <a:pt x="1646" y="1774"/>
                  </a:lnTo>
                  <a:lnTo>
                    <a:pt x="1652" y="1768"/>
                  </a:lnTo>
                  <a:lnTo>
                    <a:pt x="1658" y="1765"/>
                  </a:lnTo>
                  <a:lnTo>
                    <a:pt x="1670" y="1761"/>
                  </a:lnTo>
                  <a:lnTo>
                    <a:pt x="1680" y="1758"/>
                  </a:lnTo>
                  <a:lnTo>
                    <a:pt x="1689" y="1755"/>
                  </a:lnTo>
                  <a:lnTo>
                    <a:pt x="1696" y="1752"/>
                  </a:lnTo>
                  <a:lnTo>
                    <a:pt x="1699" y="1749"/>
                  </a:lnTo>
                  <a:lnTo>
                    <a:pt x="1702" y="1745"/>
                  </a:lnTo>
                  <a:lnTo>
                    <a:pt x="1704" y="1740"/>
                  </a:lnTo>
                  <a:lnTo>
                    <a:pt x="1705" y="1735"/>
                  </a:lnTo>
                  <a:lnTo>
                    <a:pt x="1705" y="1735"/>
                  </a:lnTo>
                  <a:lnTo>
                    <a:pt x="1707" y="1723"/>
                  </a:lnTo>
                  <a:lnTo>
                    <a:pt x="1711" y="1711"/>
                  </a:lnTo>
                  <a:lnTo>
                    <a:pt x="1717" y="1699"/>
                  </a:lnTo>
                  <a:lnTo>
                    <a:pt x="1723" y="1689"/>
                  </a:lnTo>
                  <a:lnTo>
                    <a:pt x="1730" y="1680"/>
                  </a:lnTo>
                  <a:lnTo>
                    <a:pt x="1738" y="1672"/>
                  </a:lnTo>
                  <a:lnTo>
                    <a:pt x="1745" y="1668"/>
                  </a:lnTo>
                  <a:lnTo>
                    <a:pt x="1753" y="1667"/>
                  </a:lnTo>
                  <a:lnTo>
                    <a:pt x="1753" y="1667"/>
                  </a:lnTo>
                  <a:lnTo>
                    <a:pt x="1758" y="1668"/>
                  </a:lnTo>
                  <a:lnTo>
                    <a:pt x="1764" y="1671"/>
                  </a:lnTo>
                  <a:lnTo>
                    <a:pt x="1764" y="1671"/>
                  </a:lnTo>
                  <a:lnTo>
                    <a:pt x="1767" y="1675"/>
                  </a:lnTo>
                  <a:lnTo>
                    <a:pt x="1770" y="1678"/>
                  </a:lnTo>
                  <a:lnTo>
                    <a:pt x="1772" y="1681"/>
                  </a:lnTo>
                  <a:lnTo>
                    <a:pt x="1772" y="1684"/>
                  </a:lnTo>
                  <a:lnTo>
                    <a:pt x="1769" y="1692"/>
                  </a:lnTo>
                  <a:lnTo>
                    <a:pt x="1763" y="1702"/>
                  </a:lnTo>
                  <a:lnTo>
                    <a:pt x="1756" y="1712"/>
                  </a:lnTo>
                  <a:lnTo>
                    <a:pt x="1748" y="1728"/>
                  </a:lnTo>
                  <a:lnTo>
                    <a:pt x="1741" y="1748"/>
                  </a:lnTo>
                  <a:lnTo>
                    <a:pt x="1735" y="1771"/>
                  </a:lnTo>
                  <a:lnTo>
                    <a:pt x="1735" y="1771"/>
                  </a:lnTo>
                  <a:lnTo>
                    <a:pt x="1729" y="1794"/>
                  </a:lnTo>
                  <a:lnTo>
                    <a:pt x="1726" y="1801"/>
                  </a:lnTo>
                  <a:lnTo>
                    <a:pt x="1723" y="1807"/>
                  </a:lnTo>
                  <a:lnTo>
                    <a:pt x="1720" y="1811"/>
                  </a:lnTo>
                  <a:lnTo>
                    <a:pt x="1716" y="1814"/>
                  </a:lnTo>
                  <a:lnTo>
                    <a:pt x="1710" y="1819"/>
                  </a:lnTo>
                  <a:lnTo>
                    <a:pt x="1704" y="1819"/>
                  </a:lnTo>
                  <a:lnTo>
                    <a:pt x="1698" y="1819"/>
                  </a:lnTo>
                  <a:lnTo>
                    <a:pt x="1693" y="1822"/>
                  </a:lnTo>
                  <a:lnTo>
                    <a:pt x="1692" y="1823"/>
                  </a:lnTo>
                  <a:lnTo>
                    <a:pt x="1691" y="1826"/>
                  </a:lnTo>
                  <a:lnTo>
                    <a:pt x="1691" y="1826"/>
                  </a:lnTo>
                  <a:lnTo>
                    <a:pt x="1691" y="1830"/>
                  </a:lnTo>
                  <a:lnTo>
                    <a:pt x="1692" y="1833"/>
                  </a:lnTo>
                  <a:lnTo>
                    <a:pt x="1696" y="1836"/>
                  </a:lnTo>
                  <a:lnTo>
                    <a:pt x="1699" y="1839"/>
                  </a:lnTo>
                  <a:lnTo>
                    <a:pt x="1711" y="1844"/>
                  </a:lnTo>
                  <a:lnTo>
                    <a:pt x="1724" y="1845"/>
                  </a:lnTo>
                  <a:lnTo>
                    <a:pt x="1724" y="1845"/>
                  </a:lnTo>
                  <a:lnTo>
                    <a:pt x="1736" y="1844"/>
                  </a:lnTo>
                  <a:lnTo>
                    <a:pt x="1742" y="1842"/>
                  </a:lnTo>
                  <a:lnTo>
                    <a:pt x="1747" y="1839"/>
                  </a:lnTo>
                  <a:lnTo>
                    <a:pt x="1751" y="1836"/>
                  </a:lnTo>
                  <a:lnTo>
                    <a:pt x="1754" y="1832"/>
                  </a:lnTo>
                  <a:lnTo>
                    <a:pt x="1756" y="1826"/>
                  </a:lnTo>
                  <a:lnTo>
                    <a:pt x="1757" y="1820"/>
                  </a:lnTo>
                  <a:lnTo>
                    <a:pt x="1757" y="1820"/>
                  </a:lnTo>
                  <a:lnTo>
                    <a:pt x="1757" y="1804"/>
                  </a:lnTo>
                  <a:lnTo>
                    <a:pt x="1760" y="1792"/>
                  </a:lnTo>
                  <a:lnTo>
                    <a:pt x="1763" y="1788"/>
                  </a:lnTo>
                  <a:lnTo>
                    <a:pt x="1764" y="1783"/>
                  </a:lnTo>
                  <a:lnTo>
                    <a:pt x="1769" y="1782"/>
                  </a:lnTo>
                  <a:lnTo>
                    <a:pt x="1772" y="1780"/>
                  </a:lnTo>
                  <a:lnTo>
                    <a:pt x="1772" y="1780"/>
                  </a:lnTo>
                  <a:lnTo>
                    <a:pt x="1776" y="1782"/>
                  </a:lnTo>
                  <a:lnTo>
                    <a:pt x="1782" y="1785"/>
                  </a:lnTo>
                  <a:lnTo>
                    <a:pt x="1788" y="1791"/>
                  </a:lnTo>
                  <a:lnTo>
                    <a:pt x="1795" y="1799"/>
                  </a:lnTo>
                  <a:lnTo>
                    <a:pt x="1795" y="1799"/>
                  </a:lnTo>
                  <a:lnTo>
                    <a:pt x="1800" y="1805"/>
                  </a:lnTo>
                  <a:lnTo>
                    <a:pt x="1803" y="1813"/>
                  </a:lnTo>
                  <a:lnTo>
                    <a:pt x="1804" y="1819"/>
                  </a:lnTo>
                  <a:lnTo>
                    <a:pt x="1804" y="1825"/>
                  </a:lnTo>
                  <a:lnTo>
                    <a:pt x="1803" y="1835"/>
                  </a:lnTo>
                  <a:lnTo>
                    <a:pt x="1798" y="1845"/>
                  </a:lnTo>
                  <a:lnTo>
                    <a:pt x="1789" y="1864"/>
                  </a:lnTo>
                  <a:lnTo>
                    <a:pt x="1787" y="1872"/>
                  </a:lnTo>
                  <a:lnTo>
                    <a:pt x="1787" y="1875"/>
                  </a:lnTo>
                  <a:lnTo>
                    <a:pt x="1787" y="1878"/>
                  </a:lnTo>
                  <a:lnTo>
                    <a:pt x="1787" y="1878"/>
                  </a:lnTo>
                  <a:lnTo>
                    <a:pt x="1788" y="1881"/>
                  </a:lnTo>
                  <a:lnTo>
                    <a:pt x="1791" y="1882"/>
                  </a:lnTo>
                  <a:lnTo>
                    <a:pt x="1797" y="1884"/>
                  </a:lnTo>
                  <a:lnTo>
                    <a:pt x="1797" y="1884"/>
                  </a:lnTo>
                  <a:lnTo>
                    <a:pt x="1806" y="1882"/>
                  </a:lnTo>
                  <a:lnTo>
                    <a:pt x="1816" y="1879"/>
                  </a:lnTo>
                  <a:lnTo>
                    <a:pt x="1816" y="1879"/>
                  </a:lnTo>
                  <a:lnTo>
                    <a:pt x="1826" y="1876"/>
                  </a:lnTo>
                  <a:lnTo>
                    <a:pt x="1837" y="1875"/>
                  </a:lnTo>
                  <a:lnTo>
                    <a:pt x="1837" y="1875"/>
                  </a:lnTo>
                  <a:lnTo>
                    <a:pt x="1838" y="1875"/>
                  </a:lnTo>
                  <a:lnTo>
                    <a:pt x="1838" y="1875"/>
                  </a:lnTo>
                  <a:lnTo>
                    <a:pt x="1843" y="1876"/>
                  </a:lnTo>
                  <a:lnTo>
                    <a:pt x="1848" y="1878"/>
                  </a:lnTo>
                  <a:lnTo>
                    <a:pt x="1860" y="1887"/>
                  </a:lnTo>
                  <a:lnTo>
                    <a:pt x="1871" y="1898"/>
                  </a:lnTo>
                  <a:lnTo>
                    <a:pt x="1881" y="1912"/>
                  </a:lnTo>
                  <a:lnTo>
                    <a:pt x="1888" y="1926"/>
                  </a:lnTo>
                  <a:lnTo>
                    <a:pt x="1894" y="1943"/>
                  </a:lnTo>
                  <a:lnTo>
                    <a:pt x="1897" y="1957"/>
                  </a:lnTo>
                  <a:lnTo>
                    <a:pt x="1899" y="1965"/>
                  </a:lnTo>
                  <a:lnTo>
                    <a:pt x="1897" y="1972"/>
                  </a:lnTo>
                  <a:lnTo>
                    <a:pt x="1897" y="1972"/>
                  </a:lnTo>
                  <a:lnTo>
                    <a:pt x="1893" y="1996"/>
                  </a:lnTo>
                  <a:lnTo>
                    <a:pt x="1893" y="2008"/>
                  </a:lnTo>
                  <a:lnTo>
                    <a:pt x="1894" y="2019"/>
                  </a:lnTo>
                  <a:lnTo>
                    <a:pt x="1899" y="2030"/>
                  </a:lnTo>
                  <a:lnTo>
                    <a:pt x="1906" y="2042"/>
                  </a:lnTo>
                  <a:lnTo>
                    <a:pt x="1918" y="2052"/>
                  </a:lnTo>
                  <a:lnTo>
                    <a:pt x="1936" y="2062"/>
                  </a:lnTo>
                  <a:lnTo>
                    <a:pt x="1936" y="2062"/>
                  </a:lnTo>
                  <a:lnTo>
                    <a:pt x="1952" y="2071"/>
                  </a:lnTo>
                  <a:lnTo>
                    <a:pt x="1964" y="2079"/>
                  </a:lnTo>
                  <a:lnTo>
                    <a:pt x="1976" y="2087"/>
                  </a:lnTo>
                  <a:lnTo>
                    <a:pt x="1981" y="2090"/>
                  </a:lnTo>
                  <a:lnTo>
                    <a:pt x="1987" y="2092"/>
                  </a:lnTo>
                  <a:lnTo>
                    <a:pt x="1995" y="2093"/>
                  </a:lnTo>
                  <a:lnTo>
                    <a:pt x="2006" y="2093"/>
                  </a:lnTo>
                  <a:lnTo>
                    <a:pt x="2006" y="2093"/>
                  </a:lnTo>
                  <a:lnTo>
                    <a:pt x="2023" y="2095"/>
                  </a:lnTo>
                  <a:lnTo>
                    <a:pt x="2042" y="2099"/>
                  </a:lnTo>
                  <a:lnTo>
                    <a:pt x="2063" y="2105"/>
                  </a:lnTo>
                  <a:lnTo>
                    <a:pt x="2085" y="2111"/>
                  </a:lnTo>
                  <a:lnTo>
                    <a:pt x="2105" y="2120"/>
                  </a:lnTo>
                  <a:lnTo>
                    <a:pt x="2123" y="2127"/>
                  </a:lnTo>
                  <a:lnTo>
                    <a:pt x="2138" y="2136"/>
                  </a:lnTo>
                  <a:lnTo>
                    <a:pt x="2150" y="2143"/>
                  </a:lnTo>
                  <a:lnTo>
                    <a:pt x="2150" y="2143"/>
                  </a:lnTo>
                  <a:lnTo>
                    <a:pt x="2157" y="2148"/>
                  </a:lnTo>
                  <a:lnTo>
                    <a:pt x="2166" y="2149"/>
                  </a:lnTo>
                  <a:lnTo>
                    <a:pt x="2166" y="2149"/>
                  </a:lnTo>
                  <a:lnTo>
                    <a:pt x="2176" y="2148"/>
                  </a:lnTo>
                  <a:lnTo>
                    <a:pt x="2187" y="2145"/>
                  </a:lnTo>
                  <a:lnTo>
                    <a:pt x="2199" y="2139"/>
                  </a:lnTo>
                  <a:lnTo>
                    <a:pt x="2209" y="2132"/>
                  </a:lnTo>
                  <a:lnTo>
                    <a:pt x="2218" y="2123"/>
                  </a:lnTo>
                  <a:lnTo>
                    <a:pt x="2226" y="2114"/>
                  </a:lnTo>
                  <a:lnTo>
                    <a:pt x="2234" y="2104"/>
                  </a:lnTo>
                  <a:lnTo>
                    <a:pt x="2238" y="2092"/>
                  </a:lnTo>
                  <a:lnTo>
                    <a:pt x="2238" y="2092"/>
                  </a:lnTo>
                  <a:lnTo>
                    <a:pt x="2241" y="2084"/>
                  </a:lnTo>
                  <a:lnTo>
                    <a:pt x="2246" y="2079"/>
                  </a:lnTo>
                  <a:lnTo>
                    <a:pt x="2250" y="2076"/>
                  </a:lnTo>
                  <a:lnTo>
                    <a:pt x="2255" y="2076"/>
                  </a:lnTo>
                  <a:lnTo>
                    <a:pt x="2255" y="2076"/>
                  </a:lnTo>
                  <a:lnTo>
                    <a:pt x="2260" y="2076"/>
                  </a:lnTo>
                  <a:lnTo>
                    <a:pt x="2265" y="2079"/>
                  </a:lnTo>
                  <a:lnTo>
                    <a:pt x="2269" y="2082"/>
                  </a:lnTo>
                  <a:lnTo>
                    <a:pt x="2272" y="2086"/>
                  </a:lnTo>
                  <a:lnTo>
                    <a:pt x="2274" y="2090"/>
                  </a:lnTo>
                  <a:lnTo>
                    <a:pt x="2274" y="2095"/>
                  </a:lnTo>
                  <a:lnTo>
                    <a:pt x="2272" y="2099"/>
                  </a:lnTo>
                  <a:lnTo>
                    <a:pt x="2268" y="2102"/>
                  </a:lnTo>
                  <a:lnTo>
                    <a:pt x="2268" y="2102"/>
                  </a:lnTo>
                  <a:lnTo>
                    <a:pt x="2263" y="2107"/>
                  </a:lnTo>
                  <a:lnTo>
                    <a:pt x="2260" y="2111"/>
                  </a:lnTo>
                  <a:lnTo>
                    <a:pt x="2260" y="2115"/>
                  </a:lnTo>
                  <a:lnTo>
                    <a:pt x="2262" y="2121"/>
                  </a:lnTo>
                  <a:lnTo>
                    <a:pt x="2265" y="2126"/>
                  </a:lnTo>
                  <a:lnTo>
                    <a:pt x="2268" y="2129"/>
                  </a:lnTo>
                  <a:lnTo>
                    <a:pt x="2272" y="2130"/>
                  </a:lnTo>
                  <a:lnTo>
                    <a:pt x="2275" y="2132"/>
                  </a:lnTo>
                  <a:lnTo>
                    <a:pt x="2275" y="2132"/>
                  </a:lnTo>
                  <a:lnTo>
                    <a:pt x="2277" y="2132"/>
                  </a:lnTo>
                  <a:lnTo>
                    <a:pt x="2278" y="2130"/>
                  </a:lnTo>
                  <a:lnTo>
                    <a:pt x="2280" y="2127"/>
                  </a:lnTo>
                  <a:lnTo>
                    <a:pt x="2281" y="2124"/>
                  </a:lnTo>
                  <a:lnTo>
                    <a:pt x="2281" y="2124"/>
                  </a:lnTo>
                  <a:lnTo>
                    <a:pt x="2281" y="2115"/>
                  </a:lnTo>
                  <a:lnTo>
                    <a:pt x="2284" y="2107"/>
                  </a:lnTo>
                  <a:lnTo>
                    <a:pt x="2287" y="2102"/>
                  </a:lnTo>
                  <a:lnTo>
                    <a:pt x="2289" y="2101"/>
                  </a:lnTo>
                  <a:lnTo>
                    <a:pt x="2291" y="2099"/>
                  </a:lnTo>
                  <a:lnTo>
                    <a:pt x="2291" y="2099"/>
                  </a:lnTo>
                  <a:lnTo>
                    <a:pt x="2293" y="2101"/>
                  </a:lnTo>
                  <a:lnTo>
                    <a:pt x="2294" y="2102"/>
                  </a:lnTo>
                  <a:lnTo>
                    <a:pt x="2299" y="2111"/>
                  </a:lnTo>
                  <a:lnTo>
                    <a:pt x="2299" y="2111"/>
                  </a:lnTo>
                  <a:lnTo>
                    <a:pt x="2303" y="2118"/>
                  </a:lnTo>
                  <a:lnTo>
                    <a:pt x="2308" y="2124"/>
                  </a:lnTo>
                  <a:lnTo>
                    <a:pt x="2315" y="2129"/>
                  </a:lnTo>
                  <a:lnTo>
                    <a:pt x="2321" y="2133"/>
                  </a:lnTo>
                  <a:lnTo>
                    <a:pt x="2336" y="2142"/>
                  </a:lnTo>
                  <a:lnTo>
                    <a:pt x="2342" y="2146"/>
                  </a:lnTo>
                  <a:lnTo>
                    <a:pt x="2346" y="2152"/>
                  </a:lnTo>
                  <a:lnTo>
                    <a:pt x="2346" y="2152"/>
                  </a:lnTo>
                  <a:lnTo>
                    <a:pt x="2358" y="2170"/>
                  </a:lnTo>
                  <a:lnTo>
                    <a:pt x="2362" y="2174"/>
                  </a:lnTo>
                  <a:lnTo>
                    <a:pt x="2367" y="2177"/>
                  </a:lnTo>
                  <a:lnTo>
                    <a:pt x="2367" y="2177"/>
                  </a:lnTo>
                  <a:lnTo>
                    <a:pt x="2368" y="2176"/>
                  </a:lnTo>
                  <a:lnTo>
                    <a:pt x="2370" y="2170"/>
                  </a:lnTo>
                  <a:lnTo>
                    <a:pt x="2370" y="2170"/>
                  </a:lnTo>
                  <a:lnTo>
                    <a:pt x="2371" y="2158"/>
                  </a:lnTo>
                  <a:lnTo>
                    <a:pt x="2373" y="2154"/>
                  </a:lnTo>
                  <a:lnTo>
                    <a:pt x="2376" y="2148"/>
                  </a:lnTo>
                  <a:lnTo>
                    <a:pt x="2380" y="2143"/>
                  </a:lnTo>
                  <a:lnTo>
                    <a:pt x="2386" y="2139"/>
                  </a:lnTo>
                  <a:lnTo>
                    <a:pt x="2392" y="2135"/>
                  </a:lnTo>
                  <a:lnTo>
                    <a:pt x="2401" y="2132"/>
                  </a:lnTo>
                  <a:lnTo>
                    <a:pt x="2401" y="2132"/>
                  </a:lnTo>
                  <a:lnTo>
                    <a:pt x="2410" y="2127"/>
                  </a:lnTo>
                  <a:lnTo>
                    <a:pt x="2418" y="2123"/>
                  </a:lnTo>
                  <a:lnTo>
                    <a:pt x="2433" y="2111"/>
                  </a:lnTo>
                  <a:lnTo>
                    <a:pt x="2469" y="2083"/>
                  </a:lnTo>
                  <a:lnTo>
                    <a:pt x="2469" y="2083"/>
                  </a:lnTo>
                  <a:lnTo>
                    <a:pt x="2475" y="2079"/>
                  </a:lnTo>
                  <a:lnTo>
                    <a:pt x="2482" y="2076"/>
                  </a:lnTo>
                  <a:lnTo>
                    <a:pt x="2501" y="2070"/>
                  </a:lnTo>
                  <a:lnTo>
                    <a:pt x="2523" y="2065"/>
                  </a:lnTo>
                  <a:lnTo>
                    <a:pt x="2547" y="2061"/>
                  </a:lnTo>
                  <a:lnTo>
                    <a:pt x="2591" y="2056"/>
                  </a:lnTo>
                  <a:lnTo>
                    <a:pt x="2615" y="2056"/>
                  </a:lnTo>
                  <a:lnTo>
                    <a:pt x="2615" y="2056"/>
                  </a:lnTo>
                  <a:lnTo>
                    <a:pt x="2618" y="2055"/>
                  </a:lnTo>
                  <a:lnTo>
                    <a:pt x="2619" y="2052"/>
                  </a:lnTo>
                  <a:lnTo>
                    <a:pt x="2622" y="2040"/>
                  </a:lnTo>
                  <a:lnTo>
                    <a:pt x="2625" y="2024"/>
                  </a:lnTo>
                  <a:lnTo>
                    <a:pt x="2628" y="2003"/>
                  </a:lnTo>
                  <a:lnTo>
                    <a:pt x="2638" y="1913"/>
                  </a:lnTo>
                  <a:lnTo>
                    <a:pt x="2638" y="1913"/>
                  </a:lnTo>
                  <a:lnTo>
                    <a:pt x="2640" y="1906"/>
                  </a:lnTo>
                  <a:lnTo>
                    <a:pt x="2643" y="1897"/>
                  </a:lnTo>
                  <a:lnTo>
                    <a:pt x="2649" y="1884"/>
                  </a:lnTo>
                  <a:lnTo>
                    <a:pt x="2656" y="1872"/>
                  </a:lnTo>
                  <a:lnTo>
                    <a:pt x="2665" y="1861"/>
                  </a:lnTo>
                  <a:lnTo>
                    <a:pt x="2674" y="1850"/>
                  </a:lnTo>
                  <a:lnTo>
                    <a:pt x="2681" y="1838"/>
                  </a:lnTo>
                  <a:lnTo>
                    <a:pt x="2687" y="1823"/>
                  </a:lnTo>
                  <a:lnTo>
                    <a:pt x="2690" y="1814"/>
                  </a:lnTo>
                  <a:lnTo>
                    <a:pt x="2692" y="1805"/>
                  </a:lnTo>
                  <a:lnTo>
                    <a:pt x="2692" y="1805"/>
                  </a:lnTo>
                  <a:lnTo>
                    <a:pt x="2696" y="1785"/>
                  </a:lnTo>
                  <a:lnTo>
                    <a:pt x="2703" y="1761"/>
                  </a:lnTo>
                  <a:lnTo>
                    <a:pt x="2715" y="1736"/>
                  </a:lnTo>
                  <a:lnTo>
                    <a:pt x="2727" y="1712"/>
                  </a:lnTo>
                  <a:lnTo>
                    <a:pt x="2739" y="1690"/>
                  </a:lnTo>
                  <a:lnTo>
                    <a:pt x="2751" y="1672"/>
                  </a:lnTo>
                  <a:lnTo>
                    <a:pt x="2760" y="1659"/>
                  </a:lnTo>
                  <a:lnTo>
                    <a:pt x="2764" y="1656"/>
                  </a:lnTo>
                  <a:lnTo>
                    <a:pt x="2767" y="1655"/>
                  </a:lnTo>
                  <a:lnTo>
                    <a:pt x="2767" y="1655"/>
                  </a:lnTo>
                  <a:lnTo>
                    <a:pt x="2779" y="1649"/>
                  </a:lnTo>
                  <a:lnTo>
                    <a:pt x="2786" y="1644"/>
                  </a:lnTo>
                  <a:lnTo>
                    <a:pt x="2792" y="1640"/>
                  </a:lnTo>
                  <a:lnTo>
                    <a:pt x="2799" y="1633"/>
                  </a:lnTo>
                  <a:lnTo>
                    <a:pt x="2804" y="1625"/>
                  </a:lnTo>
                  <a:lnTo>
                    <a:pt x="2807" y="1616"/>
                  </a:lnTo>
                  <a:lnTo>
                    <a:pt x="2810" y="1606"/>
                  </a:lnTo>
                  <a:lnTo>
                    <a:pt x="2810" y="1606"/>
                  </a:lnTo>
                  <a:lnTo>
                    <a:pt x="2811" y="1594"/>
                  </a:lnTo>
                  <a:lnTo>
                    <a:pt x="2816" y="1582"/>
                  </a:lnTo>
                  <a:lnTo>
                    <a:pt x="2829" y="1559"/>
                  </a:lnTo>
                  <a:lnTo>
                    <a:pt x="2835" y="1547"/>
                  </a:lnTo>
                  <a:lnTo>
                    <a:pt x="2841" y="1534"/>
                  </a:lnTo>
                  <a:lnTo>
                    <a:pt x="2845" y="1520"/>
                  </a:lnTo>
                  <a:lnTo>
                    <a:pt x="2847" y="1507"/>
                  </a:lnTo>
                  <a:lnTo>
                    <a:pt x="2847" y="1507"/>
                  </a:lnTo>
                  <a:lnTo>
                    <a:pt x="2848" y="1494"/>
                  </a:lnTo>
                  <a:lnTo>
                    <a:pt x="2850" y="1479"/>
                  </a:lnTo>
                  <a:lnTo>
                    <a:pt x="2857" y="1454"/>
                  </a:lnTo>
                  <a:lnTo>
                    <a:pt x="2863" y="1432"/>
                  </a:lnTo>
                  <a:lnTo>
                    <a:pt x="2864" y="1423"/>
                  </a:lnTo>
                  <a:lnTo>
                    <a:pt x="2864" y="1418"/>
                  </a:lnTo>
                  <a:lnTo>
                    <a:pt x="2864" y="1418"/>
                  </a:lnTo>
                  <a:lnTo>
                    <a:pt x="2860" y="1405"/>
                  </a:lnTo>
                  <a:lnTo>
                    <a:pt x="2858" y="1398"/>
                  </a:lnTo>
                  <a:lnTo>
                    <a:pt x="2857" y="1387"/>
                  </a:lnTo>
                  <a:lnTo>
                    <a:pt x="2858" y="1379"/>
                  </a:lnTo>
                  <a:lnTo>
                    <a:pt x="2860" y="1368"/>
                  </a:lnTo>
                  <a:lnTo>
                    <a:pt x="2864" y="1358"/>
                  </a:lnTo>
                  <a:lnTo>
                    <a:pt x="2872" y="1348"/>
                  </a:lnTo>
                  <a:lnTo>
                    <a:pt x="2872" y="1348"/>
                  </a:lnTo>
                  <a:lnTo>
                    <a:pt x="2875" y="1343"/>
                  </a:lnTo>
                  <a:lnTo>
                    <a:pt x="2878" y="1339"/>
                  </a:lnTo>
                  <a:lnTo>
                    <a:pt x="2879" y="1333"/>
                  </a:lnTo>
                  <a:lnTo>
                    <a:pt x="2881" y="1328"/>
                  </a:lnTo>
                  <a:lnTo>
                    <a:pt x="2879" y="1320"/>
                  </a:lnTo>
                  <a:lnTo>
                    <a:pt x="2878" y="1309"/>
                  </a:lnTo>
                  <a:lnTo>
                    <a:pt x="2872" y="1294"/>
                  </a:lnTo>
                  <a:lnTo>
                    <a:pt x="2872" y="1289"/>
                  </a:lnTo>
                  <a:lnTo>
                    <a:pt x="2873" y="1286"/>
                  </a:lnTo>
                  <a:lnTo>
                    <a:pt x="2875" y="1284"/>
                  </a:lnTo>
                  <a:lnTo>
                    <a:pt x="2875" y="1284"/>
                  </a:lnTo>
                  <a:lnTo>
                    <a:pt x="2876" y="1281"/>
                  </a:lnTo>
                  <a:lnTo>
                    <a:pt x="2878" y="1278"/>
                  </a:lnTo>
                  <a:lnTo>
                    <a:pt x="2879" y="1272"/>
                  </a:lnTo>
                  <a:lnTo>
                    <a:pt x="2878" y="1263"/>
                  </a:lnTo>
                  <a:lnTo>
                    <a:pt x="2876" y="1255"/>
                  </a:lnTo>
                  <a:lnTo>
                    <a:pt x="2873" y="1246"/>
                  </a:lnTo>
                  <a:lnTo>
                    <a:pt x="2869" y="1238"/>
                  </a:lnTo>
                  <a:lnTo>
                    <a:pt x="2864" y="1232"/>
                  </a:lnTo>
                  <a:lnTo>
                    <a:pt x="2860" y="1231"/>
                  </a:lnTo>
                  <a:lnTo>
                    <a:pt x="2860" y="1231"/>
                  </a:lnTo>
                  <a:lnTo>
                    <a:pt x="2857" y="1232"/>
                  </a:lnTo>
                  <a:lnTo>
                    <a:pt x="2857" y="1232"/>
                  </a:lnTo>
                  <a:lnTo>
                    <a:pt x="2856" y="1232"/>
                  </a:lnTo>
                  <a:lnTo>
                    <a:pt x="2856" y="1232"/>
                  </a:lnTo>
                  <a:lnTo>
                    <a:pt x="2854" y="1231"/>
                  </a:lnTo>
                  <a:lnTo>
                    <a:pt x="2853" y="1229"/>
                  </a:lnTo>
                  <a:lnTo>
                    <a:pt x="2851" y="1219"/>
                  </a:lnTo>
                  <a:lnTo>
                    <a:pt x="2850" y="1204"/>
                  </a:lnTo>
                  <a:lnTo>
                    <a:pt x="2848" y="1188"/>
                  </a:lnTo>
                  <a:lnTo>
                    <a:pt x="2850" y="1148"/>
                  </a:lnTo>
                  <a:lnTo>
                    <a:pt x="2853" y="1131"/>
                  </a:lnTo>
                  <a:lnTo>
                    <a:pt x="2854" y="1114"/>
                  </a:lnTo>
                  <a:lnTo>
                    <a:pt x="2854" y="1114"/>
                  </a:lnTo>
                  <a:lnTo>
                    <a:pt x="2858" y="1092"/>
                  </a:lnTo>
                  <a:lnTo>
                    <a:pt x="2857" y="1086"/>
                  </a:lnTo>
                  <a:lnTo>
                    <a:pt x="2857" y="1086"/>
                  </a:lnTo>
                  <a:lnTo>
                    <a:pt x="2856" y="1085"/>
                  </a:lnTo>
                  <a:lnTo>
                    <a:pt x="2856" y="1085"/>
                  </a:lnTo>
                  <a:lnTo>
                    <a:pt x="2853" y="1086"/>
                  </a:lnTo>
                  <a:lnTo>
                    <a:pt x="2848" y="1089"/>
                  </a:lnTo>
                  <a:lnTo>
                    <a:pt x="2838" y="1101"/>
                  </a:lnTo>
                  <a:lnTo>
                    <a:pt x="2838" y="1101"/>
                  </a:lnTo>
                  <a:lnTo>
                    <a:pt x="2833" y="1104"/>
                  </a:lnTo>
                  <a:lnTo>
                    <a:pt x="2829" y="1105"/>
                  </a:lnTo>
                  <a:lnTo>
                    <a:pt x="2829" y="1105"/>
                  </a:lnTo>
                  <a:lnTo>
                    <a:pt x="2824" y="1104"/>
                  </a:lnTo>
                  <a:lnTo>
                    <a:pt x="2822" y="1103"/>
                  </a:lnTo>
                  <a:lnTo>
                    <a:pt x="2816" y="1098"/>
                  </a:lnTo>
                  <a:lnTo>
                    <a:pt x="2810" y="1089"/>
                  </a:lnTo>
                  <a:lnTo>
                    <a:pt x="2804" y="1080"/>
                  </a:lnTo>
                  <a:lnTo>
                    <a:pt x="2795" y="1061"/>
                  </a:lnTo>
                  <a:lnTo>
                    <a:pt x="2790" y="1046"/>
                  </a:lnTo>
                  <a:lnTo>
                    <a:pt x="2790" y="1046"/>
                  </a:lnTo>
                  <a:lnTo>
                    <a:pt x="2785" y="1032"/>
                  </a:lnTo>
                  <a:lnTo>
                    <a:pt x="2779" y="1023"/>
                  </a:lnTo>
                  <a:lnTo>
                    <a:pt x="2773" y="1014"/>
                  </a:lnTo>
                  <a:lnTo>
                    <a:pt x="2765" y="1005"/>
                  </a:lnTo>
                  <a:lnTo>
                    <a:pt x="2758" y="999"/>
                  </a:lnTo>
                  <a:lnTo>
                    <a:pt x="2749" y="993"/>
                  </a:lnTo>
                  <a:lnTo>
                    <a:pt x="2740" y="992"/>
                  </a:lnTo>
                  <a:lnTo>
                    <a:pt x="2740" y="992"/>
                  </a:lnTo>
                  <a:lnTo>
                    <a:pt x="2736" y="993"/>
                  </a:lnTo>
                  <a:lnTo>
                    <a:pt x="2736" y="993"/>
                  </a:lnTo>
                  <a:lnTo>
                    <a:pt x="2730" y="993"/>
                  </a:lnTo>
                  <a:lnTo>
                    <a:pt x="2730" y="993"/>
                  </a:lnTo>
                  <a:lnTo>
                    <a:pt x="2726" y="992"/>
                  </a:lnTo>
                  <a:lnTo>
                    <a:pt x="2721" y="987"/>
                  </a:lnTo>
                  <a:lnTo>
                    <a:pt x="2720" y="983"/>
                  </a:lnTo>
                  <a:lnTo>
                    <a:pt x="2718" y="977"/>
                  </a:lnTo>
                  <a:lnTo>
                    <a:pt x="2718" y="977"/>
                  </a:lnTo>
                  <a:lnTo>
                    <a:pt x="2717" y="970"/>
                  </a:lnTo>
                  <a:lnTo>
                    <a:pt x="2714" y="965"/>
                  </a:lnTo>
                  <a:lnTo>
                    <a:pt x="2711" y="961"/>
                  </a:lnTo>
                  <a:lnTo>
                    <a:pt x="2705" y="959"/>
                  </a:lnTo>
                  <a:lnTo>
                    <a:pt x="2705" y="959"/>
                  </a:lnTo>
                  <a:lnTo>
                    <a:pt x="2700" y="959"/>
                  </a:lnTo>
                  <a:lnTo>
                    <a:pt x="2700" y="959"/>
                  </a:lnTo>
                  <a:lnTo>
                    <a:pt x="2698" y="961"/>
                  </a:lnTo>
                  <a:lnTo>
                    <a:pt x="2698" y="961"/>
                  </a:lnTo>
                  <a:lnTo>
                    <a:pt x="2693" y="959"/>
                  </a:lnTo>
                  <a:lnTo>
                    <a:pt x="2690" y="958"/>
                  </a:lnTo>
                  <a:lnTo>
                    <a:pt x="2684" y="953"/>
                  </a:lnTo>
                  <a:lnTo>
                    <a:pt x="2680" y="946"/>
                  </a:lnTo>
                  <a:lnTo>
                    <a:pt x="2677" y="937"/>
                  </a:lnTo>
                  <a:lnTo>
                    <a:pt x="2675" y="925"/>
                  </a:lnTo>
                  <a:lnTo>
                    <a:pt x="2674" y="914"/>
                  </a:lnTo>
                  <a:lnTo>
                    <a:pt x="2675" y="900"/>
                  </a:lnTo>
                  <a:lnTo>
                    <a:pt x="2677" y="887"/>
                  </a:lnTo>
                  <a:lnTo>
                    <a:pt x="2677" y="887"/>
                  </a:lnTo>
                  <a:lnTo>
                    <a:pt x="2677" y="877"/>
                  </a:lnTo>
                  <a:lnTo>
                    <a:pt x="2675" y="871"/>
                  </a:lnTo>
                  <a:lnTo>
                    <a:pt x="2674" y="868"/>
                  </a:lnTo>
                  <a:lnTo>
                    <a:pt x="2669" y="866"/>
                  </a:lnTo>
                  <a:lnTo>
                    <a:pt x="2669" y="866"/>
                  </a:lnTo>
                  <a:lnTo>
                    <a:pt x="2664" y="868"/>
                  </a:lnTo>
                  <a:lnTo>
                    <a:pt x="2664" y="868"/>
                  </a:lnTo>
                  <a:lnTo>
                    <a:pt x="2658" y="868"/>
                  </a:lnTo>
                  <a:lnTo>
                    <a:pt x="2658" y="868"/>
                  </a:lnTo>
                  <a:lnTo>
                    <a:pt x="2653" y="866"/>
                  </a:lnTo>
                  <a:lnTo>
                    <a:pt x="2647" y="863"/>
                  </a:lnTo>
                  <a:lnTo>
                    <a:pt x="2647" y="863"/>
                  </a:lnTo>
                  <a:lnTo>
                    <a:pt x="2644" y="859"/>
                  </a:lnTo>
                  <a:lnTo>
                    <a:pt x="2641" y="857"/>
                  </a:lnTo>
                  <a:lnTo>
                    <a:pt x="2638" y="856"/>
                  </a:lnTo>
                  <a:lnTo>
                    <a:pt x="2635" y="856"/>
                  </a:lnTo>
                  <a:lnTo>
                    <a:pt x="2635" y="856"/>
                  </a:lnTo>
                  <a:lnTo>
                    <a:pt x="2630" y="856"/>
                  </a:lnTo>
                  <a:lnTo>
                    <a:pt x="2622" y="859"/>
                  </a:lnTo>
                  <a:lnTo>
                    <a:pt x="2608" y="866"/>
                  </a:lnTo>
                  <a:lnTo>
                    <a:pt x="2608" y="866"/>
                  </a:lnTo>
                  <a:lnTo>
                    <a:pt x="2604" y="866"/>
                  </a:lnTo>
                  <a:lnTo>
                    <a:pt x="2604" y="866"/>
                  </a:lnTo>
                  <a:lnTo>
                    <a:pt x="2599" y="865"/>
                  </a:lnTo>
                  <a:lnTo>
                    <a:pt x="2596" y="860"/>
                  </a:lnTo>
                  <a:lnTo>
                    <a:pt x="2593" y="854"/>
                  </a:lnTo>
                  <a:lnTo>
                    <a:pt x="2590" y="847"/>
                  </a:lnTo>
                  <a:lnTo>
                    <a:pt x="2588" y="831"/>
                  </a:lnTo>
                  <a:lnTo>
                    <a:pt x="2588" y="823"/>
                  </a:lnTo>
                  <a:lnTo>
                    <a:pt x="2590" y="817"/>
                  </a:lnTo>
                  <a:lnTo>
                    <a:pt x="2590" y="817"/>
                  </a:lnTo>
                  <a:lnTo>
                    <a:pt x="2591" y="812"/>
                  </a:lnTo>
                  <a:lnTo>
                    <a:pt x="2591" y="806"/>
                  </a:lnTo>
                  <a:lnTo>
                    <a:pt x="2590" y="798"/>
                  </a:lnTo>
                  <a:lnTo>
                    <a:pt x="2587" y="792"/>
                  </a:lnTo>
                  <a:lnTo>
                    <a:pt x="2584" y="785"/>
                  </a:lnTo>
                  <a:lnTo>
                    <a:pt x="2578" y="779"/>
                  </a:lnTo>
                  <a:lnTo>
                    <a:pt x="2572" y="772"/>
                  </a:lnTo>
                  <a:lnTo>
                    <a:pt x="2563" y="766"/>
                  </a:lnTo>
                  <a:lnTo>
                    <a:pt x="2563" y="766"/>
                  </a:lnTo>
                  <a:lnTo>
                    <a:pt x="2556" y="760"/>
                  </a:lnTo>
                  <a:lnTo>
                    <a:pt x="2550" y="754"/>
                  </a:lnTo>
                  <a:lnTo>
                    <a:pt x="2545" y="748"/>
                  </a:lnTo>
                  <a:lnTo>
                    <a:pt x="2543" y="741"/>
                  </a:lnTo>
                  <a:lnTo>
                    <a:pt x="2541" y="735"/>
                  </a:lnTo>
                  <a:lnTo>
                    <a:pt x="2540" y="729"/>
                  </a:lnTo>
                  <a:lnTo>
                    <a:pt x="2540" y="714"/>
                  </a:lnTo>
                  <a:lnTo>
                    <a:pt x="2540" y="714"/>
                  </a:lnTo>
                  <a:lnTo>
                    <a:pt x="2540" y="710"/>
                  </a:lnTo>
                  <a:lnTo>
                    <a:pt x="2535" y="705"/>
                  </a:lnTo>
                  <a:lnTo>
                    <a:pt x="2528" y="698"/>
                  </a:lnTo>
                  <a:lnTo>
                    <a:pt x="2519" y="692"/>
                  </a:lnTo>
                  <a:lnTo>
                    <a:pt x="2497" y="677"/>
                  </a:lnTo>
                  <a:lnTo>
                    <a:pt x="2470" y="661"/>
                  </a:lnTo>
                  <a:lnTo>
                    <a:pt x="2442" y="646"/>
                  </a:lnTo>
                  <a:lnTo>
                    <a:pt x="2415" y="633"/>
                  </a:lnTo>
                  <a:lnTo>
                    <a:pt x="2393" y="624"/>
                  </a:lnTo>
                  <a:lnTo>
                    <a:pt x="2377" y="620"/>
                  </a:lnTo>
                  <a:lnTo>
                    <a:pt x="2377" y="620"/>
                  </a:lnTo>
                  <a:lnTo>
                    <a:pt x="2373" y="618"/>
                  </a:lnTo>
                  <a:lnTo>
                    <a:pt x="2368" y="615"/>
                  </a:lnTo>
                  <a:lnTo>
                    <a:pt x="2365" y="614"/>
                  </a:lnTo>
                  <a:lnTo>
                    <a:pt x="2364" y="611"/>
                  </a:lnTo>
                  <a:lnTo>
                    <a:pt x="2362" y="603"/>
                  </a:lnTo>
                  <a:lnTo>
                    <a:pt x="2362" y="596"/>
                  </a:lnTo>
                  <a:lnTo>
                    <a:pt x="2364" y="581"/>
                  </a:lnTo>
                  <a:lnTo>
                    <a:pt x="2364" y="575"/>
                  </a:lnTo>
                  <a:lnTo>
                    <a:pt x="2362" y="572"/>
                  </a:lnTo>
                  <a:lnTo>
                    <a:pt x="2361" y="571"/>
                  </a:lnTo>
                  <a:lnTo>
                    <a:pt x="2361" y="571"/>
                  </a:lnTo>
                  <a:lnTo>
                    <a:pt x="2356" y="565"/>
                  </a:lnTo>
                  <a:lnTo>
                    <a:pt x="2352" y="558"/>
                  </a:lnTo>
                  <a:lnTo>
                    <a:pt x="2349" y="547"/>
                  </a:lnTo>
                  <a:lnTo>
                    <a:pt x="2348" y="537"/>
                  </a:lnTo>
                  <a:lnTo>
                    <a:pt x="2345" y="510"/>
                  </a:lnTo>
                  <a:lnTo>
                    <a:pt x="2343" y="484"/>
                  </a:lnTo>
                  <a:lnTo>
                    <a:pt x="2343" y="484"/>
                  </a:lnTo>
                  <a:lnTo>
                    <a:pt x="2343" y="478"/>
                  </a:lnTo>
                  <a:lnTo>
                    <a:pt x="2342" y="472"/>
                  </a:lnTo>
                  <a:lnTo>
                    <a:pt x="2336" y="463"/>
                  </a:lnTo>
                  <a:lnTo>
                    <a:pt x="2330" y="453"/>
                  </a:lnTo>
                  <a:lnTo>
                    <a:pt x="2321" y="445"/>
                  </a:lnTo>
                  <a:lnTo>
                    <a:pt x="2314" y="438"/>
                  </a:lnTo>
                  <a:lnTo>
                    <a:pt x="2306" y="429"/>
                  </a:lnTo>
                  <a:lnTo>
                    <a:pt x="2302" y="420"/>
                  </a:lnTo>
                  <a:lnTo>
                    <a:pt x="2300" y="416"/>
                  </a:lnTo>
                  <a:lnTo>
                    <a:pt x="2300" y="411"/>
                  </a:lnTo>
                  <a:lnTo>
                    <a:pt x="2300" y="411"/>
                  </a:lnTo>
                  <a:lnTo>
                    <a:pt x="2300" y="401"/>
                  </a:lnTo>
                  <a:lnTo>
                    <a:pt x="2299" y="391"/>
                  </a:lnTo>
                  <a:lnTo>
                    <a:pt x="2296" y="369"/>
                  </a:lnTo>
                  <a:lnTo>
                    <a:pt x="2291" y="348"/>
                  </a:lnTo>
                  <a:lnTo>
                    <a:pt x="2291" y="336"/>
                  </a:lnTo>
                  <a:lnTo>
                    <a:pt x="2291" y="324"/>
                  </a:lnTo>
                  <a:lnTo>
                    <a:pt x="2291" y="324"/>
                  </a:lnTo>
                  <a:lnTo>
                    <a:pt x="2291" y="320"/>
                  </a:lnTo>
                  <a:lnTo>
                    <a:pt x="2290" y="314"/>
                  </a:lnTo>
                  <a:lnTo>
                    <a:pt x="2289" y="310"/>
                  </a:lnTo>
                  <a:lnTo>
                    <a:pt x="2286" y="305"/>
                  </a:lnTo>
                  <a:lnTo>
                    <a:pt x="2278" y="298"/>
                  </a:lnTo>
                  <a:lnTo>
                    <a:pt x="2269" y="292"/>
                  </a:lnTo>
                  <a:lnTo>
                    <a:pt x="2253" y="280"/>
                  </a:lnTo>
                  <a:lnTo>
                    <a:pt x="2247" y="274"/>
                  </a:lnTo>
                  <a:lnTo>
                    <a:pt x="2246" y="271"/>
                  </a:lnTo>
                  <a:lnTo>
                    <a:pt x="2244" y="268"/>
                  </a:lnTo>
                  <a:lnTo>
                    <a:pt x="2244" y="268"/>
                  </a:lnTo>
                  <a:lnTo>
                    <a:pt x="2244" y="265"/>
                  </a:lnTo>
                  <a:lnTo>
                    <a:pt x="2241" y="262"/>
                  </a:lnTo>
                  <a:lnTo>
                    <a:pt x="2238" y="261"/>
                  </a:lnTo>
                  <a:lnTo>
                    <a:pt x="2235" y="261"/>
                  </a:lnTo>
                  <a:lnTo>
                    <a:pt x="2235" y="261"/>
                  </a:lnTo>
                  <a:lnTo>
                    <a:pt x="2226" y="262"/>
                  </a:lnTo>
                  <a:lnTo>
                    <a:pt x="2215" y="265"/>
                  </a:lnTo>
                  <a:lnTo>
                    <a:pt x="2203" y="268"/>
                  </a:lnTo>
                  <a:lnTo>
                    <a:pt x="2190" y="270"/>
                  </a:lnTo>
                  <a:lnTo>
                    <a:pt x="2190" y="270"/>
                  </a:lnTo>
                  <a:lnTo>
                    <a:pt x="2187" y="271"/>
                  </a:lnTo>
                  <a:lnTo>
                    <a:pt x="2187" y="271"/>
                  </a:lnTo>
                  <a:lnTo>
                    <a:pt x="2182" y="270"/>
                  </a:lnTo>
                  <a:lnTo>
                    <a:pt x="2179" y="268"/>
                  </a:lnTo>
                  <a:lnTo>
                    <a:pt x="2173" y="264"/>
                  </a:lnTo>
                  <a:lnTo>
                    <a:pt x="2170" y="258"/>
                  </a:lnTo>
                  <a:lnTo>
                    <a:pt x="2167" y="248"/>
                  </a:lnTo>
                  <a:lnTo>
                    <a:pt x="2166" y="237"/>
                  </a:lnTo>
                  <a:lnTo>
                    <a:pt x="2166" y="225"/>
                  </a:lnTo>
                  <a:lnTo>
                    <a:pt x="2167" y="200"/>
                  </a:lnTo>
                  <a:lnTo>
                    <a:pt x="2167" y="200"/>
                  </a:lnTo>
                  <a:lnTo>
                    <a:pt x="2169" y="185"/>
                  </a:lnTo>
                  <a:lnTo>
                    <a:pt x="2167" y="169"/>
                  </a:lnTo>
                  <a:lnTo>
                    <a:pt x="2165" y="153"/>
                  </a:lnTo>
                  <a:lnTo>
                    <a:pt x="2162" y="137"/>
                  </a:lnTo>
                  <a:lnTo>
                    <a:pt x="2156" y="121"/>
                  </a:lnTo>
                  <a:lnTo>
                    <a:pt x="2150" y="107"/>
                  </a:lnTo>
                  <a:lnTo>
                    <a:pt x="2142" y="95"/>
                  </a:lnTo>
                  <a:lnTo>
                    <a:pt x="2135" y="88"/>
                  </a:lnTo>
                  <a:lnTo>
                    <a:pt x="2135" y="88"/>
                  </a:lnTo>
                  <a:lnTo>
                    <a:pt x="2131" y="84"/>
                  </a:lnTo>
                  <a:lnTo>
                    <a:pt x="2128" y="79"/>
                  </a:lnTo>
                  <a:lnTo>
                    <a:pt x="2122" y="67"/>
                  </a:lnTo>
                  <a:lnTo>
                    <a:pt x="2117" y="56"/>
                  </a:lnTo>
                  <a:lnTo>
                    <a:pt x="2114" y="41"/>
                  </a:lnTo>
                  <a:lnTo>
                    <a:pt x="2107" y="16"/>
                  </a:lnTo>
                  <a:lnTo>
                    <a:pt x="2104" y="7"/>
                  </a:lnTo>
                  <a:lnTo>
                    <a:pt x="2101" y="1"/>
                  </a:lnTo>
                  <a:lnTo>
                    <a:pt x="2101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85" name="Freeform: Shape 368">
              <a:extLst>
                <a:ext uri="{FF2B5EF4-FFF2-40B4-BE49-F238E27FC236}">
                  <a16:creationId xmlns:a16="http://schemas.microsoft.com/office/drawing/2014/main" id="{5B2D6FFA-647F-F04F-80D3-54B8EA5BEC0D}"/>
                </a:ext>
              </a:extLst>
            </p:cNvPr>
            <p:cNvSpPr/>
            <p:nvPr/>
          </p:nvSpPr>
          <p:spPr>
            <a:xfrm>
              <a:off x="7686720" y="3501000"/>
              <a:ext cx="334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4" h="32">
                  <a:moveTo>
                    <a:pt x="72" y="0"/>
                  </a:moveTo>
                  <a:lnTo>
                    <a:pt x="72" y="0"/>
                  </a:lnTo>
                  <a:lnTo>
                    <a:pt x="60" y="0"/>
                  </a:lnTo>
                  <a:lnTo>
                    <a:pt x="45" y="1"/>
                  </a:lnTo>
                  <a:lnTo>
                    <a:pt x="32" y="4"/>
                  </a:lnTo>
                  <a:lnTo>
                    <a:pt x="19" y="8"/>
                  </a:lnTo>
                  <a:lnTo>
                    <a:pt x="9" y="13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7" y="31"/>
                  </a:lnTo>
                  <a:lnTo>
                    <a:pt x="11" y="32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35" y="32"/>
                  </a:lnTo>
                  <a:lnTo>
                    <a:pt x="48" y="31"/>
                  </a:lnTo>
                  <a:lnTo>
                    <a:pt x="60" y="28"/>
                  </a:lnTo>
                  <a:lnTo>
                    <a:pt x="70" y="25"/>
                  </a:lnTo>
                  <a:lnTo>
                    <a:pt x="81" y="20"/>
                  </a:lnTo>
                  <a:lnTo>
                    <a:pt x="88" y="16"/>
                  </a:lnTo>
                  <a:lnTo>
                    <a:pt x="93" y="11"/>
                  </a:lnTo>
                  <a:lnTo>
                    <a:pt x="94" y="8"/>
                  </a:lnTo>
                  <a:lnTo>
                    <a:pt x="94" y="6"/>
                  </a:lnTo>
                  <a:lnTo>
                    <a:pt x="94" y="6"/>
                  </a:lnTo>
                  <a:lnTo>
                    <a:pt x="91" y="3"/>
                  </a:lnTo>
                  <a:lnTo>
                    <a:pt x="87" y="1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86" name="Freeform: Shape 369">
              <a:extLst>
                <a:ext uri="{FF2B5EF4-FFF2-40B4-BE49-F238E27FC236}">
                  <a16:creationId xmlns:a16="http://schemas.microsoft.com/office/drawing/2014/main" id="{5A235931-92D8-4246-B1AC-FBECBCA183AF}"/>
                </a:ext>
              </a:extLst>
            </p:cNvPr>
            <p:cNvSpPr/>
            <p:nvPr/>
          </p:nvSpPr>
          <p:spPr>
            <a:xfrm>
              <a:off x="7846560" y="4162320"/>
              <a:ext cx="30960" cy="10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7" h="29">
                  <a:moveTo>
                    <a:pt x="65" y="0"/>
                  </a:moveTo>
                  <a:lnTo>
                    <a:pt x="65" y="0"/>
                  </a:lnTo>
                  <a:lnTo>
                    <a:pt x="41" y="1"/>
                  </a:lnTo>
                  <a:lnTo>
                    <a:pt x="19" y="7"/>
                  </a:lnTo>
                  <a:lnTo>
                    <a:pt x="10" y="10"/>
                  </a:lnTo>
                  <a:lnTo>
                    <a:pt x="3" y="13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7" y="25"/>
                  </a:lnTo>
                  <a:lnTo>
                    <a:pt x="16" y="27"/>
                  </a:lnTo>
                  <a:lnTo>
                    <a:pt x="25" y="29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52" y="29"/>
                  </a:lnTo>
                  <a:lnTo>
                    <a:pt x="66" y="25"/>
                  </a:lnTo>
                  <a:lnTo>
                    <a:pt x="74" y="22"/>
                  </a:lnTo>
                  <a:lnTo>
                    <a:pt x="78" y="19"/>
                  </a:lnTo>
                  <a:lnTo>
                    <a:pt x="83" y="14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7" y="7"/>
                  </a:lnTo>
                  <a:lnTo>
                    <a:pt x="86" y="5"/>
                  </a:lnTo>
                  <a:lnTo>
                    <a:pt x="83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87" name="Freeform: Shape 370">
              <a:extLst>
                <a:ext uri="{FF2B5EF4-FFF2-40B4-BE49-F238E27FC236}">
                  <a16:creationId xmlns:a16="http://schemas.microsoft.com/office/drawing/2014/main" id="{6E245D7B-AC5F-A94C-BA02-0F18A6169560}"/>
                </a:ext>
              </a:extLst>
            </p:cNvPr>
            <p:cNvSpPr/>
            <p:nvPr/>
          </p:nvSpPr>
          <p:spPr>
            <a:xfrm>
              <a:off x="8057519" y="4313520"/>
              <a:ext cx="92160" cy="900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7" h="251">
                  <a:moveTo>
                    <a:pt x="5" y="0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4"/>
                  </a:lnTo>
                  <a:lnTo>
                    <a:pt x="3" y="21"/>
                  </a:lnTo>
                  <a:lnTo>
                    <a:pt x="11" y="40"/>
                  </a:lnTo>
                  <a:lnTo>
                    <a:pt x="21" y="62"/>
                  </a:lnTo>
                  <a:lnTo>
                    <a:pt x="30" y="86"/>
                  </a:lnTo>
                  <a:lnTo>
                    <a:pt x="37" y="108"/>
                  </a:lnTo>
                  <a:lnTo>
                    <a:pt x="39" y="118"/>
                  </a:lnTo>
                  <a:lnTo>
                    <a:pt x="39" y="127"/>
                  </a:lnTo>
                  <a:lnTo>
                    <a:pt x="39" y="135"/>
                  </a:lnTo>
                  <a:lnTo>
                    <a:pt x="36" y="142"/>
                  </a:lnTo>
                  <a:lnTo>
                    <a:pt x="36" y="142"/>
                  </a:lnTo>
                  <a:lnTo>
                    <a:pt x="33" y="148"/>
                  </a:lnTo>
                  <a:lnTo>
                    <a:pt x="31" y="154"/>
                  </a:lnTo>
                  <a:lnTo>
                    <a:pt x="33" y="161"/>
                  </a:lnTo>
                  <a:lnTo>
                    <a:pt x="36" y="170"/>
                  </a:lnTo>
                  <a:lnTo>
                    <a:pt x="42" y="179"/>
                  </a:lnTo>
                  <a:lnTo>
                    <a:pt x="47" y="188"/>
                  </a:lnTo>
                  <a:lnTo>
                    <a:pt x="62" y="206"/>
                  </a:lnTo>
                  <a:lnTo>
                    <a:pt x="80" y="222"/>
                  </a:lnTo>
                  <a:lnTo>
                    <a:pt x="99" y="237"/>
                  </a:lnTo>
                  <a:lnTo>
                    <a:pt x="115" y="245"/>
                  </a:lnTo>
                  <a:lnTo>
                    <a:pt x="123" y="250"/>
                  </a:lnTo>
                  <a:lnTo>
                    <a:pt x="129" y="251"/>
                  </a:lnTo>
                  <a:lnTo>
                    <a:pt x="129" y="251"/>
                  </a:lnTo>
                  <a:lnTo>
                    <a:pt x="135" y="251"/>
                  </a:lnTo>
                  <a:lnTo>
                    <a:pt x="135" y="251"/>
                  </a:lnTo>
                  <a:lnTo>
                    <a:pt x="141" y="250"/>
                  </a:lnTo>
                  <a:lnTo>
                    <a:pt x="146" y="247"/>
                  </a:lnTo>
                  <a:lnTo>
                    <a:pt x="149" y="242"/>
                  </a:lnTo>
                  <a:lnTo>
                    <a:pt x="152" y="237"/>
                  </a:lnTo>
                  <a:lnTo>
                    <a:pt x="152" y="237"/>
                  </a:lnTo>
                  <a:lnTo>
                    <a:pt x="155" y="232"/>
                  </a:lnTo>
                  <a:lnTo>
                    <a:pt x="157" y="228"/>
                  </a:lnTo>
                  <a:lnTo>
                    <a:pt x="161" y="225"/>
                  </a:lnTo>
                  <a:lnTo>
                    <a:pt x="167" y="223"/>
                  </a:lnTo>
                  <a:lnTo>
                    <a:pt x="167" y="223"/>
                  </a:lnTo>
                  <a:lnTo>
                    <a:pt x="169" y="223"/>
                  </a:lnTo>
                  <a:lnTo>
                    <a:pt x="169" y="223"/>
                  </a:lnTo>
                  <a:lnTo>
                    <a:pt x="170" y="223"/>
                  </a:lnTo>
                  <a:lnTo>
                    <a:pt x="170" y="223"/>
                  </a:lnTo>
                  <a:lnTo>
                    <a:pt x="176" y="222"/>
                  </a:lnTo>
                  <a:lnTo>
                    <a:pt x="179" y="219"/>
                  </a:lnTo>
                  <a:lnTo>
                    <a:pt x="182" y="216"/>
                  </a:lnTo>
                  <a:lnTo>
                    <a:pt x="182" y="210"/>
                  </a:lnTo>
                  <a:lnTo>
                    <a:pt x="183" y="198"/>
                  </a:lnTo>
                  <a:lnTo>
                    <a:pt x="183" y="186"/>
                  </a:lnTo>
                  <a:lnTo>
                    <a:pt x="183" y="186"/>
                  </a:lnTo>
                  <a:lnTo>
                    <a:pt x="185" y="183"/>
                  </a:lnTo>
                  <a:lnTo>
                    <a:pt x="188" y="182"/>
                  </a:lnTo>
                  <a:lnTo>
                    <a:pt x="188" y="182"/>
                  </a:lnTo>
                  <a:lnTo>
                    <a:pt x="192" y="185"/>
                  </a:lnTo>
                  <a:lnTo>
                    <a:pt x="200" y="189"/>
                  </a:lnTo>
                  <a:lnTo>
                    <a:pt x="200" y="189"/>
                  </a:lnTo>
                  <a:lnTo>
                    <a:pt x="208" y="194"/>
                  </a:lnTo>
                  <a:lnTo>
                    <a:pt x="213" y="195"/>
                  </a:lnTo>
                  <a:lnTo>
                    <a:pt x="217" y="197"/>
                  </a:lnTo>
                  <a:lnTo>
                    <a:pt x="217" y="197"/>
                  </a:lnTo>
                  <a:lnTo>
                    <a:pt x="220" y="197"/>
                  </a:lnTo>
                  <a:lnTo>
                    <a:pt x="225" y="195"/>
                  </a:lnTo>
                  <a:lnTo>
                    <a:pt x="225" y="195"/>
                  </a:lnTo>
                  <a:lnTo>
                    <a:pt x="228" y="192"/>
                  </a:lnTo>
                  <a:lnTo>
                    <a:pt x="229" y="189"/>
                  </a:lnTo>
                  <a:lnTo>
                    <a:pt x="231" y="179"/>
                  </a:lnTo>
                  <a:lnTo>
                    <a:pt x="232" y="166"/>
                  </a:lnTo>
                  <a:lnTo>
                    <a:pt x="232" y="152"/>
                  </a:lnTo>
                  <a:lnTo>
                    <a:pt x="232" y="141"/>
                  </a:lnTo>
                  <a:lnTo>
                    <a:pt x="234" y="129"/>
                  </a:lnTo>
                  <a:lnTo>
                    <a:pt x="235" y="124"/>
                  </a:lnTo>
                  <a:lnTo>
                    <a:pt x="236" y="121"/>
                  </a:lnTo>
                  <a:lnTo>
                    <a:pt x="241" y="118"/>
                  </a:lnTo>
                  <a:lnTo>
                    <a:pt x="244" y="118"/>
                  </a:lnTo>
                  <a:lnTo>
                    <a:pt x="244" y="118"/>
                  </a:lnTo>
                  <a:lnTo>
                    <a:pt x="248" y="117"/>
                  </a:lnTo>
                  <a:lnTo>
                    <a:pt x="251" y="114"/>
                  </a:lnTo>
                  <a:lnTo>
                    <a:pt x="254" y="111"/>
                  </a:lnTo>
                  <a:lnTo>
                    <a:pt x="256" y="105"/>
                  </a:lnTo>
                  <a:lnTo>
                    <a:pt x="257" y="90"/>
                  </a:lnTo>
                  <a:lnTo>
                    <a:pt x="256" y="74"/>
                  </a:lnTo>
                  <a:lnTo>
                    <a:pt x="253" y="56"/>
                  </a:lnTo>
                  <a:lnTo>
                    <a:pt x="248" y="39"/>
                  </a:lnTo>
                  <a:lnTo>
                    <a:pt x="241" y="11"/>
                  </a:lnTo>
                  <a:lnTo>
                    <a:pt x="241" y="11"/>
                  </a:lnTo>
                  <a:lnTo>
                    <a:pt x="239" y="6"/>
                  </a:lnTo>
                  <a:lnTo>
                    <a:pt x="236" y="3"/>
                  </a:lnTo>
                  <a:lnTo>
                    <a:pt x="234" y="2"/>
                  </a:lnTo>
                  <a:lnTo>
                    <a:pt x="229" y="2"/>
                  </a:lnTo>
                  <a:lnTo>
                    <a:pt x="229" y="2"/>
                  </a:lnTo>
                  <a:lnTo>
                    <a:pt x="219" y="3"/>
                  </a:lnTo>
                  <a:lnTo>
                    <a:pt x="207" y="6"/>
                  </a:lnTo>
                  <a:lnTo>
                    <a:pt x="179" y="17"/>
                  </a:lnTo>
                  <a:lnTo>
                    <a:pt x="149" y="28"/>
                  </a:lnTo>
                  <a:lnTo>
                    <a:pt x="136" y="33"/>
                  </a:lnTo>
                  <a:lnTo>
                    <a:pt x="123" y="36"/>
                  </a:lnTo>
                  <a:lnTo>
                    <a:pt x="123" y="36"/>
                  </a:lnTo>
                  <a:lnTo>
                    <a:pt x="115" y="36"/>
                  </a:lnTo>
                  <a:lnTo>
                    <a:pt x="115" y="36"/>
                  </a:lnTo>
                  <a:lnTo>
                    <a:pt x="101" y="34"/>
                  </a:lnTo>
                  <a:lnTo>
                    <a:pt x="84" y="30"/>
                  </a:lnTo>
                  <a:lnTo>
                    <a:pt x="68" y="24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24" y="6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88" name="Freeform: Shape 371">
              <a:extLst>
                <a:ext uri="{FF2B5EF4-FFF2-40B4-BE49-F238E27FC236}">
                  <a16:creationId xmlns:a16="http://schemas.microsoft.com/office/drawing/2014/main" id="{32E256A2-0CDF-324F-AAE0-FC542987711C}"/>
                </a:ext>
              </a:extLst>
            </p:cNvPr>
            <p:cNvSpPr/>
            <p:nvPr/>
          </p:nvSpPr>
          <p:spPr>
            <a:xfrm>
              <a:off x="8619119" y="4138200"/>
              <a:ext cx="306720" cy="377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53" h="1049">
                  <a:moveTo>
                    <a:pt x="470" y="0"/>
                  </a:moveTo>
                  <a:lnTo>
                    <a:pt x="465" y="0"/>
                  </a:lnTo>
                  <a:lnTo>
                    <a:pt x="462" y="3"/>
                  </a:lnTo>
                  <a:lnTo>
                    <a:pt x="459" y="6"/>
                  </a:lnTo>
                  <a:lnTo>
                    <a:pt x="459" y="9"/>
                  </a:lnTo>
                  <a:lnTo>
                    <a:pt x="459" y="13"/>
                  </a:lnTo>
                  <a:lnTo>
                    <a:pt x="459" y="19"/>
                  </a:lnTo>
                  <a:lnTo>
                    <a:pt x="463" y="31"/>
                  </a:lnTo>
                  <a:lnTo>
                    <a:pt x="470" y="43"/>
                  </a:lnTo>
                  <a:lnTo>
                    <a:pt x="478" y="55"/>
                  </a:lnTo>
                  <a:lnTo>
                    <a:pt x="493" y="75"/>
                  </a:lnTo>
                  <a:lnTo>
                    <a:pt x="499" y="81"/>
                  </a:lnTo>
                  <a:lnTo>
                    <a:pt x="506" y="89"/>
                  </a:lnTo>
                  <a:lnTo>
                    <a:pt x="522" y="102"/>
                  </a:lnTo>
                  <a:lnTo>
                    <a:pt x="530" y="108"/>
                  </a:lnTo>
                  <a:lnTo>
                    <a:pt x="536" y="114"/>
                  </a:lnTo>
                  <a:lnTo>
                    <a:pt x="540" y="120"/>
                  </a:lnTo>
                  <a:lnTo>
                    <a:pt x="540" y="126"/>
                  </a:lnTo>
                  <a:lnTo>
                    <a:pt x="541" y="131"/>
                  </a:lnTo>
                  <a:lnTo>
                    <a:pt x="544" y="139"/>
                  </a:lnTo>
                  <a:lnTo>
                    <a:pt x="549" y="148"/>
                  </a:lnTo>
                  <a:lnTo>
                    <a:pt x="555" y="157"/>
                  </a:lnTo>
                  <a:lnTo>
                    <a:pt x="561" y="164"/>
                  </a:lnTo>
                  <a:lnTo>
                    <a:pt x="568" y="171"/>
                  </a:lnTo>
                  <a:lnTo>
                    <a:pt x="575" y="177"/>
                  </a:lnTo>
                  <a:lnTo>
                    <a:pt x="583" y="182"/>
                  </a:lnTo>
                  <a:lnTo>
                    <a:pt x="586" y="183"/>
                  </a:lnTo>
                  <a:lnTo>
                    <a:pt x="587" y="186"/>
                  </a:lnTo>
                  <a:lnTo>
                    <a:pt x="589" y="189"/>
                  </a:lnTo>
                  <a:lnTo>
                    <a:pt x="589" y="193"/>
                  </a:lnTo>
                  <a:lnTo>
                    <a:pt x="587" y="205"/>
                  </a:lnTo>
                  <a:lnTo>
                    <a:pt x="584" y="220"/>
                  </a:lnTo>
                  <a:lnTo>
                    <a:pt x="577" y="253"/>
                  </a:lnTo>
                  <a:lnTo>
                    <a:pt x="572" y="269"/>
                  </a:lnTo>
                  <a:lnTo>
                    <a:pt x="572" y="286"/>
                  </a:lnTo>
                  <a:lnTo>
                    <a:pt x="571" y="300"/>
                  </a:lnTo>
                  <a:lnTo>
                    <a:pt x="568" y="306"/>
                  </a:lnTo>
                  <a:lnTo>
                    <a:pt x="567" y="310"/>
                  </a:lnTo>
                  <a:lnTo>
                    <a:pt x="559" y="317"/>
                  </a:lnTo>
                  <a:lnTo>
                    <a:pt x="552" y="323"/>
                  </a:lnTo>
                  <a:lnTo>
                    <a:pt x="533" y="334"/>
                  </a:lnTo>
                  <a:lnTo>
                    <a:pt x="524" y="341"/>
                  </a:lnTo>
                  <a:lnTo>
                    <a:pt x="513" y="350"/>
                  </a:lnTo>
                  <a:lnTo>
                    <a:pt x="510" y="356"/>
                  </a:lnTo>
                  <a:lnTo>
                    <a:pt x="510" y="360"/>
                  </a:lnTo>
                  <a:lnTo>
                    <a:pt x="510" y="366"/>
                  </a:lnTo>
                  <a:lnTo>
                    <a:pt x="513" y="371"/>
                  </a:lnTo>
                  <a:lnTo>
                    <a:pt x="518" y="377"/>
                  </a:lnTo>
                  <a:lnTo>
                    <a:pt x="524" y="382"/>
                  </a:lnTo>
                  <a:lnTo>
                    <a:pt x="538" y="393"/>
                  </a:lnTo>
                  <a:lnTo>
                    <a:pt x="575" y="414"/>
                  </a:lnTo>
                  <a:lnTo>
                    <a:pt x="593" y="424"/>
                  </a:lnTo>
                  <a:lnTo>
                    <a:pt x="608" y="434"/>
                  </a:lnTo>
                  <a:lnTo>
                    <a:pt x="614" y="440"/>
                  </a:lnTo>
                  <a:lnTo>
                    <a:pt x="617" y="448"/>
                  </a:lnTo>
                  <a:lnTo>
                    <a:pt x="618" y="455"/>
                  </a:lnTo>
                  <a:lnTo>
                    <a:pt x="618" y="462"/>
                  </a:lnTo>
                  <a:lnTo>
                    <a:pt x="617" y="470"/>
                  </a:lnTo>
                  <a:lnTo>
                    <a:pt x="614" y="479"/>
                  </a:lnTo>
                  <a:lnTo>
                    <a:pt x="606" y="496"/>
                  </a:lnTo>
                  <a:lnTo>
                    <a:pt x="592" y="527"/>
                  </a:lnTo>
                  <a:lnTo>
                    <a:pt x="587" y="539"/>
                  </a:lnTo>
                  <a:lnTo>
                    <a:pt x="587" y="543"/>
                  </a:lnTo>
                  <a:lnTo>
                    <a:pt x="587" y="548"/>
                  </a:lnTo>
                  <a:lnTo>
                    <a:pt x="592" y="552"/>
                  </a:lnTo>
                  <a:lnTo>
                    <a:pt x="599" y="555"/>
                  </a:lnTo>
                  <a:lnTo>
                    <a:pt x="611" y="560"/>
                  </a:lnTo>
                  <a:lnTo>
                    <a:pt x="626" y="560"/>
                  </a:lnTo>
                  <a:lnTo>
                    <a:pt x="637" y="560"/>
                  </a:lnTo>
                  <a:lnTo>
                    <a:pt x="652" y="557"/>
                  </a:lnTo>
                  <a:lnTo>
                    <a:pt x="658" y="554"/>
                  </a:lnTo>
                  <a:lnTo>
                    <a:pt x="664" y="551"/>
                  </a:lnTo>
                  <a:lnTo>
                    <a:pt x="670" y="545"/>
                  </a:lnTo>
                  <a:lnTo>
                    <a:pt x="676" y="539"/>
                  </a:lnTo>
                  <a:lnTo>
                    <a:pt x="686" y="524"/>
                  </a:lnTo>
                  <a:lnTo>
                    <a:pt x="695" y="506"/>
                  </a:lnTo>
                  <a:lnTo>
                    <a:pt x="713" y="473"/>
                  </a:lnTo>
                  <a:lnTo>
                    <a:pt x="720" y="458"/>
                  </a:lnTo>
                  <a:lnTo>
                    <a:pt x="725" y="452"/>
                  </a:lnTo>
                  <a:lnTo>
                    <a:pt x="730" y="448"/>
                  </a:lnTo>
                  <a:lnTo>
                    <a:pt x="738" y="439"/>
                  </a:lnTo>
                  <a:lnTo>
                    <a:pt x="742" y="428"/>
                  </a:lnTo>
                  <a:lnTo>
                    <a:pt x="744" y="419"/>
                  </a:lnTo>
                  <a:lnTo>
                    <a:pt x="745" y="409"/>
                  </a:lnTo>
                  <a:lnTo>
                    <a:pt x="747" y="390"/>
                  </a:lnTo>
                  <a:lnTo>
                    <a:pt x="748" y="381"/>
                  </a:lnTo>
                  <a:lnTo>
                    <a:pt x="751" y="374"/>
                  </a:lnTo>
                  <a:lnTo>
                    <a:pt x="756" y="369"/>
                  </a:lnTo>
                  <a:lnTo>
                    <a:pt x="760" y="365"/>
                  </a:lnTo>
                  <a:lnTo>
                    <a:pt x="770" y="360"/>
                  </a:lnTo>
                  <a:lnTo>
                    <a:pt x="781" y="359"/>
                  </a:lnTo>
                  <a:lnTo>
                    <a:pt x="791" y="357"/>
                  </a:lnTo>
                  <a:lnTo>
                    <a:pt x="798" y="357"/>
                  </a:lnTo>
                  <a:lnTo>
                    <a:pt x="801" y="357"/>
                  </a:lnTo>
                  <a:lnTo>
                    <a:pt x="804" y="356"/>
                  </a:lnTo>
                  <a:lnTo>
                    <a:pt x="807" y="351"/>
                  </a:lnTo>
                  <a:lnTo>
                    <a:pt x="810" y="344"/>
                  </a:lnTo>
                  <a:lnTo>
                    <a:pt x="812" y="337"/>
                  </a:lnTo>
                  <a:lnTo>
                    <a:pt x="813" y="329"/>
                  </a:lnTo>
                  <a:lnTo>
                    <a:pt x="816" y="322"/>
                  </a:lnTo>
                  <a:lnTo>
                    <a:pt x="822" y="317"/>
                  </a:lnTo>
                  <a:lnTo>
                    <a:pt x="825" y="316"/>
                  </a:lnTo>
                  <a:lnTo>
                    <a:pt x="828" y="316"/>
                  </a:lnTo>
                  <a:lnTo>
                    <a:pt x="835" y="315"/>
                  </a:lnTo>
                  <a:lnTo>
                    <a:pt x="840" y="310"/>
                  </a:lnTo>
                  <a:lnTo>
                    <a:pt x="843" y="304"/>
                  </a:lnTo>
                  <a:lnTo>
                    <a:pt x="844" y="297"/>
                  </a:lnTo>
                  <a:lnTo>
                    <a:pt x="846" y="276"/>
                  </a:lnTo>
                  <a:lnTo>
                    <a:pt x="848" y="266"/>
                  </a:lnTo>
                  <a:lnTo>
                    <a:pt x="851" y="253"/>
                  </a:lnTo>
                  <a:lnTo>
                    <a:pt x="853" y="248"/>
                  </a:lnTo>
                  <a:lnTo>
                    <a:pt x="853" y="244"/>
                  </a:lnTo>
                  <a:lnTo>
                    <a:pt x="851" y="241"/>
                  </a:lnTo>
                  <a:lnTo>
                    <a:pt x="850" y="238"/>
                  </a:lnTo>
                  <a:lnTo>
                    <a:pt x="847" y="236"/>
                  </a:lnTo>
                  <a:lnTo>
                    <a:pt x="843" y="235"/>
                  </a:lnTo>
                  <a:lnTo>
                    <a:pt x="834" y="233"/>
                  </a:lnTo>
                  <a:lnTo>
                    <a:pt x="819" y="235"/>
                  </a:lnTo>
                  <a:lnTo>
                    <a:pt x="804" y="239"/>
                  </a:lnTo>
                  <a:lnTo>
                    <a:pt x="792" y="247"/>
                  </a:lnTo>
                  <a:lnTo>
                    <a:pt x="787" y="251"/>
                  </a:lnTo>
                  <a:lnTo>
                    <a:pt x="783" y="257"/>
                  </a:lnTo>
                  <a:lnTo>
                    <a:pt x="779" y="260"/>
                  </a:lnTo>
                  <a:lnTo>
                    <a:pt x="776" y="263"/>
                  </a:lnTo>
                  <a:lnTo>
                    <a:pt x="772" y="264"/>
                  </a:lnTo>
                  <a:lnTo>
                    <a:pt x="767" y="266"/>
                  </a:lnTo>
                  <a:lnTo>
                    <a:pt x="761" y="264"/>
                  </a:lnTo>
                  <a:lnTo>
                    <a:pt x="756" y="263"/>
                  </a:lnTo>
                  <a:lnTo>
                    <a:pt x="742" y="259"/>
                  </a:lnTo>
                  <a:lnTo>
                    <a:pt x="729" y="253"/>
                  </a:lnTo>
                  <a:lnTo>
                    <a:pt x="722" y="251"/>
                  </a:lnTo>
                  <a:lnTo>
                    <a:pt x="714" y="250"/>
                  </a:lnTo>
                  <a:lnTo>
                    <a:pt x="705" y="250"/>
                  </a:lnTo>
                  <a:lnTo>
                    <a:pt x="696" y="247"/>
                  </a:lnTo>
                  <a:lnTo>
                    <a:pt x="689" y="244"/>
                  </a:lnTo>
                  <a:lnTo>
                    <a:pt x="683" y="238"/>
                  </a:lnTo>
                  <a:lnTo>
                    <a:pt x="679" y="232"/>
                  </a:lnTo>
                  <a:lnTo>
                    <a:pt x="674" y="225"/>
                  </a:lnTo>
                  <a:lnTo>
                    <a:pt x="673" y="217"/>
                  </a:lnTo>
                  <a:lnTo>
                    <a:pt x="671" y="208"/>
                  </a:lnTo>
                  <a:lnTo>
                    <a:pt x="670" y="189"/>
                  </a:lnTo>
                  <a:lnTo>
                    <a:pt x="668" y="180"/>
                  </a:lnTo>
                  <a:lnTo>
                    <a:pt x="665" y="171"/>
                  </a:lnTo>
                  <a:lnTo>
                    <a:pt x="662" y="164"/>
                  </a:lnTo>
                  <a:lnTo>
                    <a:pt x="657" y="157"/>
                  </a:lnTo>
                  <a:lnTo>
                    <a:pt x="651" y="154"/>
                  </a:lnTo>
                  <a:lnTo>
                    <a:pt x="642" y="152"/>
                  </a:lnTo>
                  <a:lnTo>
                    <a:pt x="640" y="152"/>
                  </a:lnTo>
                  <a:lnTo>
                    <a:pt x="634" y="154"/>
                  </a:lnTo>
                  <a:lnTo>
                    <a:pt x="631" y="155"/>
                  </a:lnTo>
                  <a:lnTo>
                    <a:pt x="631" y="157"/>
                  </a:lnTo>
                  <a:lnTo>
                    <a:pt x="631" y="161"/>
                  </a:lnTo>
                  <a:lnTo>
                    <a:pt x="634" y="167"/>
                  </a:lnTo>
                  <a:lnTo>
                    <a:pt x="640" y="180"/>
                  </a:lnTo>
                  <a:lnTo>
                    <a:pt x="640" y="186"/>
                  </a:lnTo>
                  <a:lnTo>
                    <a:pt x="640" y="188"/>
                  </a:lnTo>
                  <a:lnTo>
                    <a:pt x="639" y="191"/>
                  </a:lnTo>
                  <a:lnTo>
                    <a:pt x="636" y="193"/>
                  </a:lnTo>
                  <a:lnTo>
                    <a:pt x="634" y="193"/>
                  </a:lnTo>
                  <a:lnTo>
                    <a:pt x="631" y="193"/>
                  </a:lnTo>
                  <a:lnTo>
                    <a:pt x="628" y="192"/>
                  </a:lnTo>
                  <a:lnTo>
                    <a:pt x="624" y="185"/>
                  </a:lnTo>
                  <a:lnTo>
                    <a:pt x="618" y="179"/>
                  </a:lnTo>
                  <a:lnTo>
                    <a:pt x="615" y="177"/>
                  </a:lnTo>
                  <a:lnTo>
                    <a:pt x="611" y="177"/>
                  </a:lnTo>
                  <a:lnTo>
                    <a:pt x="606" y="176"/>
                  </a:lnTo>
                  <a:lnTo>
                    <a:pt x="602" y="173"/>
                  </a:lnTo>
                  <a:lnTo>
                    <a:pt x="597" y="170"/>
                  </a:lnTo>
                  <a:lnTo>
                    <a:pt x="593" y="164"/>
                  </a:lnTo>
                  <a:lnTo>
                    <a:pt x="590" y="157"/>
                  </a:lnTo>
                  <a:lnTo>
                    <a:pt x="587" y="149"/>
                  </a:lnTo>
                  <a:lnTo>
                    <a:pt x="586" y="139"/>
                  </a:lnTo>
                  <a:lnTo>
                    <a:pt x="584" y="128"/>
                  </a:lnTo>
                  <a:lnTo>
                    <a:pt x="583" y="118"/>
                  </a:lnTo>
                  <a:lnTo>
                    <a:pt x="580" y="109"/>
                  </a:lnTo>
                  <a:lnTo>
                    <a:pt x="575" y="103"/>
                  </a:lnTo>
                  <a:lnTo>
                    <a:pt x="571" y="97"/>
                  </a:lnTo>
                  <a:lnTo>
                    <a:pt x="567" y="92"/>
                  </a:lnTo>
                  <a:lnTo>
                    <a:pt x="562" y="84"/>
                  </a:lnTo>
                  <a:lnTo>
                    <a:pt x="559" y="75"/>
                  </a:lnTo>
                  <a:lnTo>
                    <a:pt x="558" y="64"/>
                  </a:lnTo>
                  <a:lnTo>
                    <a:pt x="558" y="58"/>
                  </a:lnTo>
                  <a:lnTo>
                    <a:pt x="555" y="50"/>
                  </a:lnTo>
                  <a:lnTo>
                    <a:pt x="552" y="44"/>
                  </a:lnTo>
                  <a:lnTo>
                    <a:pt x="549" y="38"/>
                  </a:lnTo>
                  <a:lnTo>
                    <a:pt x="538" y="28"/>
                  </a:lnTo>
                  <a:lnTo>
                    <a:pt x="525" y="19"/>
                  </a:lnTo>
                  <a:lnTo>
                    <a:pt x="512" y="10"/>
                  </a:lnTo>
                  <a:lnTo>
                    <a:pt x="497" y="4"/>
                  </a:lnTo>
                  <a:lnTo>
                    <a:pt x="482" y="2"/>
                  </a:lnTo>
                  <a:close/>
                  <a:moveTo>
                    <a:pt x="416" y="492"/>
                  </a:moveTo>
                  <a:lnTo>
                    <a:pt x="410" y="493"/>
                  </a:lnTo>
                  <a:lnTo>
                    <a:pt x="403" y="498"/>
                  </a:lnTo>
                  <a:lnTo>
                    <a:pt x="394" y="505"/>
                  </a:lnTo>
                  <a:lnTo>
                    <a:pt x="389" y="512"/>
                  </a:lnTo>
                  <a:lnTo>
                    <a:pt x="388" y="520"/>
                  </a:lnTo>
                  <a:lnTo>
                    <a:pt x="386" y="526"/>
                  </a:lnTo>
                  <a:lnTo>
                    <a:pt x="385" y="533"/>
                  </a:lnTo>
                  <a:lnTo>
                    <a:pt x="382" y="540"/>
                  </a:lnTo>
                  <a:lnTo>
                    <a:pt x="376" y="548"/>
                  </a:lnTo>
                  <a:lnTo>
                    <a:pt x="367" y="558"/>
                  </a:lnTo>
                  <a:lnTo>
                    <a:pt x="357" y="569"/>
                  </a:lnTo>
                  <a:lnTo>
                    <a:pt x="349" y="577"/>
                  </a:lnTo>
                  <a:lnTo>
                    <a:pt x="345" y="586"/>
                  </a:lnTo>
                  <a:lnTo>
                    <a:pt x="341" y="595"/>
                  </a:lnTo>
                  <a:lnTo>
                    <a:pt x="330" y="620"/>
                  </a:lnTo>
                  <a:lnTo>
                    <a:pt x="321" y="637"/>
                  </a:lnTo>
                  <a:lnTo>
                    <a:pt x="310" y="657"/>
                  </a:lnTo>
                  <a:lnTo>
                    <a:pt x="301" y="668"/>
                  </a:lnTo>
                  <a:lnTo>
                    <a:pt x="290" y="678"/>
                  </a:lnTo>
                  <a:lnTo>
                    <a:pt x="279" y="688"/>
                  </a:lnTo>
                  <a:lnTo>
                    <a:pt x="265" y="698"/>
                  </a:lnTo>
                  <a:lnTo>
                    <a:pt x="236" y="715"/>
                  </a:lnTo>
                  <a:lnTo>
                    <a:pt x="205" y="731"/>
                  </a:lnTo>
                  <a:lnTo>
                    <a:pt x="175" y="746"/>
                  </a:lnTo>
                  <a:lnTo>
                    <a:pt x="149" y="759"/>
                  </a:lnTo>
                  <a:lnTo>
                    <a:pt x="128" y="772"/>
                  </a:lnTo>
                  <a:lnTo>
                    <a:pt x="121" y="778"/>
                  </a:lnTo>
                  <a:lnTo>
                    <a:pt x="115" y="786"/>
                  </a:lnTo>
                  <a:lnTo>
                    <a:pt x="106" y="797"/>
                  </a:lnTo>
                  <a:lnTo>
                    <a:pt x="93" y="808"/>
                  </a:lnTo>
                  <a:lnTo>
                    <a:pt x="63" y="830"/>
                  </a:lnTo>
                  <a:lnTo>
                    <a:pt x="50" y="840"/>
                  </a:lnTo>
                  <a:lnTo>
                    <a:pt x="38" y="851"/>
                  </a:lnTo>
                  <a:lnTo>
                    <a:pt x="29" y="859"/>
                  </a:lnTo>
                  <a:lnTo>
                    <a:pt x="28" y="865"/>
                  </a:lnTo>
                  <a:lnTo>
                    <a:pt x="26" y="870"/>
                  </a:lnTo>
                  <a:lnTo>
                    <a:pt x="25" y="879"/>
                  </a:lnTo>
                  <a:lnTo>
                    <a:pt x="19" y="887"/>
                  </a:lnTo>
                  <a:lnTo>
                    <a:pt x="7" y="904"/>
                  </a:lnTo>
                  <a:lnTo>
                    <a:pt x="3" y="914"/>
                  </a:lnTo>
                  <a:lnTo>
                    <a:pt x="0" y="923"/>
                  </a:lnTo>
                  <a:lnTo>
                    <a:pt x="0" y="929"/>
                  </a:lnTo>
                  <a:lnTo>
                    <a:pt x="1" y="935"/>
                  </a:lnTo>
                  <a:lnTo>
                    <a:pt x="4" y="939"/>
                  </a:lnTo>
                  <a:lnTo>
                    <a:pt x="7" y="947"/>
                  </a:lnTo>
                  <a:lnTo>
                    <a:pt x="14" y="954"/>
                  </a:lnTo>
                  <a:lnTo>
                    <a:pt x="23" y="958"/>
                  </a:lnTo>
                  <a:lnTo>
                    <a:pt x="30" y="961"/>
                  </a:lnTo>
                  <a:lnTo>
                    <a:pt x="39" y="963"/>
                  </a:lnTo>
                  <a:lnTo>
                    <a:pt x="47" y="963"/>
                  </a:lnTo>
                  <a:lnTo>
                    <a:pt x="56" y="964"/>
                  </a:lnTo>
                  <a:lnTo>
                    <a:pt x="63" y="969"/>
                  </a:lnTo>
                  <a:lnTo>
                    <a:pt x="72" y="975"/>
                  </a:lnTo>
                  <a:lnTo>
                    <a:pt x="79" y="981"/>
                  </a:lnTo>
                  <a:lnTo>
                    <a:pt x="87" y="983"/>
                  </a:lnTo>
                  <a:lnTo>
                    <a:pt x="94" y="985"/>
                  </a:lnTo>
                  <a:lnTo>
                    <a:pt x="100" y="985"/>
                  </a:lnTo>
                  <a:lnTo>
                    <a:pt x="107" y="986"/>
                  </a:lnTo>
                  <a:lnTo>
                    <a:pt x="113" y="986"/>
                  </a:lnTo>
                  <a:lnTo>
                    <a:pt x="118" y="989"/>
                  </a:lnTo>
                  <a:lnTo>
                    <a:pt x="122" y="994"/>
                  </a:lnTo>
                  <a:lnTo>
                    <a:pt x="125" y="998"/>
                  </a:lnTo>
                  <a:lnTo>
                    <a:pt x="132" y="1003"/>
                  </a:lnTo>
                  <a:lnTo>
                    <a:pt x="141" y="1004"/>
                  </a:lnTo>
                  <a:lnTo>
                    <a:pt x="153" y="1006"/>
                  </a:lnTo>
                  <a:lnTo>
                    <a:pt x="163" y="1004"/>
                  </a:lnTo>
                  <a:lnTo>
                    <a:pt x="175" y="1003"/>
                  </a:lnTo>
                  <a:lnTo>
                    <a:pt x="187" y="1000"/>
                  </a:lnTo>
                  <a:lnTo>
                    <a:pt x="200" y="995"/>
                  </a:lnTo>
                  <a:lnTo>
                    <a:pt x="214" y="991"/>
                  </a:lnTo>
                  <a:lnTo>
                    <a:pt x="227" y="983"/>
                  </a:lnTo>
                  <a:lnTo>
                    <a:pt x="239" y="975"/>
                  </a:lnTo>
                  <a:lnTo>
                    <a:pt x="252" y="964"/>
                  </a:lnTo>
                  <a:lnTo>
                    <a:pt x="267" y="948"/>
                  </a:lnTo>
                  <a:lnTo>
                    <a:pt x="277" y="933"/>
                  </a:lnTo>
                  <a:lnTo>
                    <a:pt x="283" y="921"/>
                  </a:lnTo>
                  <a:lnTo>
                    <a:pt x="286" y="911"/>
                  </a:lnTo>
                  <a:lnTo>
                    <a:pt x="289" y="895"/>
                  </a:lnTo>
                  <a:lnTo>
                    <a:pt x="292" y="889"/>
                  </a:lnTo>
                  <a:lnTo>
                    <a:pt x="298" y="883"/>
                  </a:lnTo>
                  <a:lnTo>
                    <a:pt x="305" y="877"/>
                  </a:lnTo>
                  <a:lnTo>
                    <a:pt x="311" y="870"/>
                  </a:lnTo>
                  <a:lnTo>
                    <a:pt x="315" y="861"/>
                  </a:lnTo>
                  <a:lnTo>
                    <a:pt x="318" y="851"/>
                  </a:lnTo>
                  <a:lnTo>
                    <a:pt x="326" y="830"/>
                  </a:lnTo>
                  <a:lnTo>
                    <a:pt x="330" y="820"/>
                  </a:lnTo>
                  <a:lnTo>
                    <a:pt x="335" y="809"/>
                  </a:lnTo>
                  <a:lnTo>
                    <a:pt x="344" y="793"/>
                  </a:lnTo>
                  <a:lnTo>
                    <a:pt x="349" y="784"/>
                  </a:lnTo>
                  <a:lnTo>
                    <a:pt x="357" y="777"/>
                  </a:lnTo>
                  <a:lnTo>
                    <a:pt x="366" y="771"/>
                  </a:lnTo>
                  <a:lnTo>
                    <a:pt x="378" y="766"/>
                  </a:lnTo>
                  <a:lnTo>
                    <a:pt x="394" y="762"/>
                  </a:lnTo>
                  <a:lnTo>
                    <a:pt x="413" y="762"/>
                  </a:lnTo>
                  <a:lnTo>
                    <a:pt x="429" y="761"/>
                  </a:lnTo>
                  <a:lnTo>
                    <a:pt x="439" y="759"/>
                  </a:lnTo>
                  <a:lnTo>
                    <a:pt x="445" y="756"/>
                  </a:lnTo>
                  <a:lnTo>
                    <a:pt x="447" y="755"/>
                  </a:lnTo>
                  <a:lnTo>
                    <a:pt x="447" y="753"/>
                  </a:lnTo>
                  <a:lnTo>
                    <a:pt x="444" y="747"/>
                  </a:lnTo>
                  <a:lnTo>
                    <a:pt x="441" y="741"/>
                  </a:lnTo>
                  <a:lnTo>
                    <a:pt x="438" y="734"/>
                  </a:lnTo>
                  <a:lnTo>
                    <a:pt x="435" y="724"/>
                  </a:lnTo>
                  <a:lnTo>
                    <a:pt x="435" y="719"/>
                  </a:lnTo>
                  <a:lnTo>
                    <a:pt x="437" y="715"/>
                  </a:lnTo>
                  <a:lnTo>
                    <a:pt x="442" y="707"/>
                  </a:lnTo>
                  <a:lnTo>
                    <a:pt x="450" y="700"/>
                  </a:lnTo>
                  <a:lnTo>
                    <a:pt x="459" y="694"/>
                  </a:lnTo>
                  <a:lnTo>
                    <a:pt x="468" y="687"/>
                  </a:lnTo>
                  <a:lnTo>
                    <a:pt x="475" y="679"/>
                  </a:lnTo>
                  <a:lnTo>
                    <a:pt x="478" y="675"/>
                  </a:lnTo>
                  <a:lnTo>
                    <a:pt x="481" y="670"/>
                  </a:lnTo>
                  <a:lnTo>
                    <a:pt x="482" y="665"/>
                  </a:lnTo>
                  <a:lnTo>
                    <a:pt x="482" y="659"/>
                  </a:lnTo>
                  <a:lnTo>
                    <a:pt x="484" y="651"/>
                  </a:lnTo>
                  <a:lnTo>
                    <a:pt x="485" y="645"/>
                  </a:lnTo>
                  <a:lnTo>
                    <a:pt x="488" y="639"/>
                  </a:lnTo>
                  <a:lnTo>
                    <a:pt x="493" y="634"/>
                  </a:lnTo>
                  <a:lnTo>
                    <a:pt x="503" y="620"/>
                  </a:lnTo>
                  <a:lnTo>
                    <a:pt x="515" y="610"/>
                  </a:lnTo>
                  <a:lnTo>
                    <a:pt x="527" y="598"/>
                  </a:lnTo>
                  <a:lnTo>
                    <a:pt x="536" y="586"/>
                  </a:lnTo>
                  <a:lnTo>
                    <a:pt x="537" y="582"/>
                  </a:lnTo>
                  <a:lnTo>
                    <a:pt x="538" y="576"/>
                  </a:lnTo>
                  <a:lnTo>
                    <a:pt x="538" y="572"/>
                  </a:lnTo>
                  <a:lnTo>
                    <a:pt x="537" y="566"/>
                  </a:lnTo>
                  <a:lnTo>
                    <a:pt x="534" y="557"/>
                  </a:lnTo>
                  <a:lnTo>
                    <a:pt x="533" y="548"/>
                  </a:lnTo>
                  <a:lnTo>
                    <a:pt x="534" y="540"/>
                  </a:lnTo>
                  <a:lnTo>
                    <a:pt x="536" y="533"/>
                  </a:lnTo>
                  <a:lnTo>
                    <a:pt x="537" y="526"/>
                  </a:lnTo>
                  <a:lnTo>
                    <a:pt x="537" y="520"/>
                  </a:lnTo>
                  <a:lnTo>
                    <a:pt x="534" y="514"/>
                  </a:lnTo>
                  <a:lnTo>
                    <a:pt x="528" y="508"/>
                  </a:lnTo>
                  <a:lnTo>
                    <a:pt x="521" y="504"/>
                  </a:lnTo>
                  <a:lnTo>
                    <a:pt x="513" y="502"/>
                  </a:lnTo>
                  <a:lnTo>
                    <a:pt x="509" y="504"/>
                  </a:lnTo>
                  <a:lnTo>
                    <a:pt x="503" y="505"/>
                  </a:lnTo>
                  <a:lnTo>
                    <a:pt x="494" y="511"/>
                  </a:lnTo>
                  <a:lnTo>
                    <a:pt x="484" y="518"/>
                  </a:lnTo>
                  <a:lnTo>
                    <a:pt x="472" y="526"/>
                  </a:lnTo>
                  <a:lnTo>
                    <a:pt x="466" y="527"/>
                  </a:lnTo>
                  <a:lnTo>
                    <a:pt x="460" y="526"/>
                  </a:lnTo>
                  <a:lnTo>
                    <a:pt x="454" y="521"/>
                  </a:lnTo>
                  <a:lnTo>
                    <a:pt x="442" y="509"/>
                  </a:lnTo>
                  <a:lnTo>
                    <a:pt x="437" y="504"/>
                  </a:lnTo>
                  <a:lnTo>
                    <a:pt x="429" y="498"/>
                  </a:lnTo>
                  <a:lnTo>
                    <a:pt x="423" y="493"/>
                  </a:lnTo>
                  <a:close/>
                  <a:moveTo>
                    <a:pt x="90" y="1009"/>
                  </a:moveTo>
                  <a:lnTo>
                    <a:pt x="84" y="1010"/>
                  </a:lnTo>
                  <a:lnTo>
                    <a:pt x="78" y="1015"/>
                  </a:lnTo>
                  <a:lnTo>
                    <a:pt x="72" y="1020"/>
                  </a:lnTo>
                  <a:lnTo>
                    <a:pt x="69" y="1026"/>
                  </a:lnTo>
                  <a:lnTo>
                    <a:pt x="66" y="1032"/>
                  </a:lnTo>
                  <a:lnTo>
                    <a:pt x="67" y="1040"/>
                  </a:lnTo>
                  <a:lnTo>
                    <a:pt x="70" y="1044"/>
                  </a:lnTo>
                  <a:lnTo>
                    <a:pt x="73" y="1046"/>
                  </a:lnTo>
                  <a:lnTo>
                    <a:pt x="76" y="1047"/>
                  </a:lnTo>
                  <a:lnTo>
                    <a:pt x="81" y="1049"/>
                  </a:lnTo>
                  <a:lnTo>
                    <a:pt x="87" y="1049"/>
                  </a:lnTo>
                  <a:lnTo>
                    <a:pt x="93" y="1047"/>
                  </a:lnTo>
                  <a:lnTo>
                    <a:pt x="98" y="1044"/>
                  </a:lnTo>
                  <a:lnTo>
                    <a:pt x="104" y="1041"/>
                  </a:lnTo>
                  <a:lnTo>
                    <a:pt x="107" y="1037"/>
                  </a:lnTo>
                  <a:lnTo>
                    <a:pt x="109" y="1031"/>
                  </a:lnTo>
                  <a:lnTo>
                    <a:pt x="107" y="1023"/>
                  </a:lnTo>
                  <a:lnTo>
                    <a:pt x="103" y="1016"/>
                  </a:lnTo>
                  <a:lnTo>
                    <a:pt x="100" y="1013"/>
                  </a:lnTo>
                  <a:lnTo>
                    <a:pt x="97" y="101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89" name="Freeform: Shape 372">
              <a:extLst>
                <a:ext uri="{FF2B5EF4-FFF2-40B4-BE49-F238E27FC236}">
                  <a16:creationId xmlns:a16="http://schemas.microsoft.com/office/drawing/2014/main" id="{1B5AC04C-7399-4442-9334-FA7801955BFE}"/>
                </a:ext>
              </a:extLst>
            </p:cNvPr>
            <p:cNvSpPr/>
            <p:nvPr/>
          </p:nvSpPr>
          <p:spPr>
            <a:xfrm>
              <a:off x="8784360" y="4138200"/>
              <a:ext cx="141480" cy="201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4" h="560">
                  <a:moveTo>
                    <a:pt x="11" y="0"/>
                  </a:move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4" y="31"/>
                  </a:lnTo>
                  <a:lnTo>
                    <a:pt x="11" y="43"/>
                  </a:lnTo>
                  <a:lnTo>
                    <a:pt x="19" y="55"/>
                  </a:lnTo>
                  <a:lnTo>
                    <a:pt x="34" y="75"/>
                  </a:lnTo>
                  <a:lnTo>
                    <a:pt x="34" y="75"/>
                  </a:lnTo>
                  <a:lnTo>
                    <a:pt x="40" y="81"/>
                  </a:lnTo>
                  <a:lnTo>
                    <a:pt x="47" y="89"/>
                  </a:lnTo>
                  <a:lnTo>
                    <a:pt x="63" y="102"/>
                  </a:lnTo>
                  <a:lnTo>
                    <a:pt x="71" y="108"/>
                  </a:lnTo>
                  <a:lnTo>
                    <a:pt x="77" y="114"/>
                  </a:lnTo>
                  <a:lnTo>
                    <a:pt x="81" y="120"/>
                  </a:lnTo>
                  <a:lnTo>
                    <a:pt x="81" y="126"/>
                  </a:lnTo>
                  <a:lnTo>
                    <a:pt x="81" y="126"/>
                  </a:lnTo>
                  <a:lnTo>
                    <a:pt x="82" y="131"/>
                  </a:lnTo>
                  <a:lnTo>
                    <a:pt x="85" y="139"/>
                  </a:lnTo>
                  <a:lnTo>
                    <a:pt x="90" y="148"/>
                  </a:lnTo>
                  <a:lnTo>
                    <a:pt x="96" y="157"/>
                  </a:lnTo>
                  <a:lnTo>
                    <a:pt x="102" y="164"/>
                  </a:lnTo>
                  <a:lnTo>
                    <a:pt x="109" y="171"/>
                  </a:lnTo>
                  <a:lnTo>
                    <a:pt x="116" y="177"/>
                  </a:lnTo>
                  <a:lnTo>
                    <a:pt x="124" y="182"/>
                  </a:lnTo>
                  <a:lnTo>
                    <a:pt x="124" y="182"/>
                  </a:lnTo>
                  <a:lnTo>
                    <a:pt x="127" y="183"/>
                  </a:lnTo>
                  <a:lnTo>
                    <a:pt x="128" y="186"/>
                  </a:lnTo>
                  <a:lnTo>
                    <a:pt x="130" y="189"/>
                  </a:lnTo>
                  <a:lnTo>
                    <a:pt x="130" y="193"/>
                  </a:lnTo>
                  <a:lnTo>
                    <a:pt x="128" y="205"/>
                  </a:lnTo>
                  <a:lnTo>
                    <a:pt x="125" y="220"/>
                  </a:lnTo>
                  <a:lnTo>
                    <a:pt x="118" y="253"/>
                  </a:lnTo>
                  <a:lnTo>
                    <a:pt x="113" y="269"/>
                  </a:lnTo>
                  <a:lnTo>
                    <a:pt x="113" y="286"/>
                  </a:lnTo>
                  <a:lnTo>
                    <a:pt x="113" y="286"/>
                  </a:lnTo>
                  <a:lnTo>
                    <a:pt x="112" y="300"/>
                  </a:lnTo>
                  <a:lnTo>
                    <a:pt x="109" y="306"/>
                  </a:lnTo>
                  <a:lnTo>
                    <a:pt x="108" y="310"/>
                  </a:lnTo>
                  <a:lnTo>
                    <a:pt x="100" y="317"/>
                  </a:lnTo>
                  <a:lnTo>
                    <a:pt x="93" y="323"/>
                  </a:lnTo>
                  <a:lnTo>
                    <a:pt x="74" y="334"/>
                  </a:lnTo>
                  <a:lnTo>
                    <a:pt x="65" y="341"/>
                  </a:lnTo>
                  <a:lnTo>
                    <a:pt x="54" y="350"/>
                  </a:lnTo>
                  <a:lnTo>
                    <a:pt x="54" y="350"/>
                  </a:lnTo>
                  <a:lnTo>
                    <a:pt x="51" y="356"/>
                  </a:lnTo>
                  <a:lnTo>
                    <a:pt x="51" y="360"/>
                  </a:lnTo>
                  <a:lnTo>
                    <a:pt x="51" y="366"/>
                  </a:lnTo>
                  <a:lnTo>
                    <a:pt x="54" y="371"/>
                  </a:lnTo>
                  <a:lnTo>
                    <a:pt x="59" y="377"/>
                  </a:lnTo>
                  <a:lnTo>
                    <a:pt x="65" y="382"/>
                  </a:lnTo>
                  <a:lnTo>
                    <a:pt x="79" y="393"/>
                  </a:lnTo>
                  <a:lnTo>
                    <a:pt x="116" y="414"/>
                  </a:lnTo>
                  <a:lnTo>
                    <a:pt x="134" y="424"/>
                  </a:lnTo>
                  <a:lnTo>
                    <a:pt x="149" y="434"/>
                  </a:lnTo>
                  <a:lnTo>
                    <a:pt x="149" y="434"/>
                  </a:lnTo>
                  <a:lnTo>
                    <a:pt x="155" y="440"/>
                  </a:lnTo>
                  <a:lnTo>
                    <a:pt x="158" y="448"/>
                  </a:lnTo>
                  <a:lnTo>
                    <a:pt x="159" y="455"/>
                  </a:lnTo>
                  <a:lnTo>
                    <a:pt x="159" y="462"/>
                  </a:lnTo>
                  <a:lnTo>
                    <a:pt x="158" y="470"/>
                  </a:lnTo>
                  <a:lnTo>
                    <a:pt x="155" y="479"/>
                  </a:lnTo>
                  <a:lnTo>
                    <a:pt x="147" y="496"/>
                  </a:lnTo>
                  <a:lnTo>
                    <a:pt x="133" y="527"/>
                  </a:lnTo>
                  <a:lnTo>
                    <a:pt x="128" y="539"/>
                  </a:lnTo>
                  <a:lnTo>
                    <a:pt x="128" y="543"/>
                  </a:lnTo>
                  <a:lnTo>
                    <a:pt x="128" y="548"/>
                  </a:lnTo>
                  <a:lnTo>
                    <a:pt x="128" y="548"/>
                  </a:lnTo>
                  <a:lnTo>
                    <a:pt x="133" y="552"/>
                  </a:lnTo>
                  <a:lnTo>
                    <a:pt x="140" y="555"/>
                  </a:lnTo>
                  <a:lnTo>
                    <a:pt x="152" y="560"/>
                  </a:lnTo>
                  <a:lnTo>
                    <a:pt x="167" y="560"/>
                  </a:lnTo>
                  <a:lnTo>
                    <a:pt x="167" y="560"/>
                  </a:lnTo>
                  <a:lnTo>
                    <a:pt x="178" y="560"/>
                  </a:lnTo>
                  <a:lnTo>
                    <a:pt x="193" y="557"/>
                  </a:lnTo>
                  <a:lnTo>
                    <a:pt x="193" y="557"/>
                  </a:lnTo>
                  <a:lnTo>
                    <a:pt x="199" y="554"/>
                  </a:lnTo>
                  <a:lnTo>
                    <a:pt x="205" y="551"/>
                  </a:lnTo>
                  <a:lnTo>
                    <a:pt x="211" y="545"/>
                  </a:lnTo>
                  <a:lnTo>
                    <a:pt x="217" y="539"/>
                  </a:lnTo>
                  <a:lnTo>
                    <a:pt x="227" y="524"/>
                  </a:lnTo>
                  <a:lnTo>
                    <a:pt x="236" y="506"/>
                  </a:lnTo>
                  <a:lnTo>
                    <a:pt x="254" y="473"/>
                  </a:lnTo>
                  <a:lnTo>
                    <a:pt x="261" y="458"/>
                  </a:lnTo>
                  <a:lnTo>
                    <a:pt x="266" y="452"/>
                  </a:lnTo>
                  <a:lnTo>
                    <a:pt x="271" y="448"/>
                  </a:lnTo>
                  <a:lnTo>
                    <a:pt x="271" y="448"/>
                  </a:lnTo>
                  <a:lnTo>
                    <a:pt x="279" y="439"/>
                  </a:lnTo>
                  <a:lnTo>
                    <a:pt x="283" y="428"/>
                  </a:lnTo>
                  <a:lnTo>
                    <a:pt x="285" y="419"/>
                  </a:lnTo>
                  <a:lnTo>
                    <a:pt x="286" y="409"/>
                  </a:lnTo>
                  <a:lnTo>
                    <a:pt x="288" y="390"/>
                  </a:lnTo>
                  <a:lnTo>
                    <a:pt x="289" y="381"/>
                  </a:lnTo>
                  <a:lnTo>
                    <a:pt x="292" y="374"/>
                  </a:lnTo>
                  <a:lnTo>
                    <a:pt x="292" y="374"/>
                  </a:lnTo>
                  <a:lnTo>
                    <a:pt x="297" y="369"/>
                  </a:lnTo>
                  <a:lnTo>
                    <a:pt x="301" y="365"/>
                  </a:lnTo>
                  <a:lnTo>
                    <a:pt x="311" y="360"/>
                  </a:lnTo>
                  <a:lnTo>
                    <a:pt x="322" y="359"/>
                  </a:lnTo>
                  <a:lnTo>
                    <a:pt x="332" y="357"/>
                  </a:lnTo>
                  <a:lnTo>
                    <a:pt x="332" y="357"/>
                  </a:lnTo>
                  <a:lnTo>
                    <a:pt x="339" y="357"/>
                  </a:lnTo>
                  <a:lnTo>
                    <a:pt x="339" y="357"/>
                  </a:lnTo>
                  <a:lnTo>
                    <a:pt x="342" y="357"/>
                  </a:lnTo>
                  <a:lnTo>
                    <a:pt x="345" y="356"/>
                  </a:lnTo>
                  <a:lnTo>
                    <a:pt x="348" y="351"/>
                  </a:lnTo>
                  <a:lnTo>
                    <a:pt x="351" y="344"/>
                  </a:lnTo>
                  <a:lnTo>
                    <a:pt x="353" y="337"/>
                  </a:lnTo>
                  <a:lnTo>
                    <a:pt x="354" y="329"/>
                  </a:lnTo>
                  <a:lnTo>
                    <a:pt x="357" y="322"/>
                  </a:lnTo>
                  <a:lnTo>
                    <a:pt x="363" y="317"/>
                  </a:lnTo>
                  <a:lnTo>
                    <a:pt x="366" y="316"/>
                  </a:lnTo>
                  <a:lnTo>
                    <a:pt x="369" y="316"/>
                  </a:lnTo>
                  <a:lnTo>
                    <a:pt x="369" y="316"/>
                  </a:lnTo>
                  <a:lnTo>
                    <a:pt x="376" y="315"/>
                  </a:lnTo>
                  <a:lnTo>
                    <a:pt x="381" y="310"/>
                  </a:lnTo>
                  <a:lnTo>
                    <a:pt x="384" y="304"/>
                  </a:lnTo>
                  <a:lnTo>
                    <a:pt x="385" y="297"/>
                  </a:lnTo>
                  <a:lnTo>
                    <a:pt x="387" y="276"/>
                  </a:lnTo>
                  <a:lnTo>
                    <a:pt x="389" y="266"/>
                  </a:lnTo>
                  <a:lnTo>
                    <a:pt x="392" y="253"/>
                  </a:lnTo>
                  <a:lnTo>
                    <a:pt x="392" y="253"/>
                  </a:lnTo>
                  <a:lnTo>
                    <a:pt x="394" y="248"/>
                  </a:lnTo>
                  <a:lnTo>
                    <a:pt x="394" y="244"/>
                  </a:lnTo>
                  <a:lnTo>
                    <a:pt x="392" y="241"/>
                  </a:lnTo>
                  <a:lnTo>
                    <a:pt x="391" y="238"/>
                  </a:lnTo>
                  <a:lnTo>
                    <a:pt x="388" y="236"/>
                  </a:lnTo>
                  <a:lnTo>
                    <a:pt x="384" y="235"/>
                  </a:lnTo>
                  <a:lnTo>
                    <a:pt x="375" y="233"/>
                  </a:lnTo>
                  <a:lnTo>
                    <a:pt x="375" y="233"/>
                  </a:lnTo>
                  <a:lnTo>
                    <a:pt x="360" y="235"/>
                  </a:lnTo>
                  <a:lnTo>
                    <a:pt x="345" y="239"/>
                  </a:lnTo>
                  <a:lnTo>
                    <a:pt x="333" y="247"/>
                  </a:lnTo>
                  <a:lnTo>
                    <a:pt x="328" y="251"/>
                  </a:lnTo>
                  <a:lnTo>
                    <a:pt x="324" y="257"/>
                  </a:lnTo>
                  <a:lnTo>
                    <a:pt x="324" y="257"/>
                  </a:lnTo>
                  <a:lnTo>
                    <a:pt x="320" y="260"/>
                  </a:lnTo>
                  <a:lnTo>
                    <a:pt x="317" y="263"/>
                  </a:lnTo>
                  <a:lnTo>
                    <a:pt x="313" y="264"/>
                  </a:lnTo>
                  <a:lnTo>
                    <a:pt x="308" y="266"/>
                  </a:lnTo>
                  <a:lnTo>
                    <a:pt x="308" y="266"/>
                  </a:lnTo>
                  <a:lnTo>
                    <a:pt x="302" y="264"/>
                  </a:lnTo>
                  <a:lnTo>
                    <a:pt x="297" y="263"/>
                  </a:lnTo>
                  <a:lnTo>
                    <a:pt x="283" y="259"/>
                  </a:lnTo>
                  <a:lnTo>
                    <a:pt x="270" y="253"/>
                  </a:lnTo>
                  <a:lnTo>
                    <a:pt x="263" y="251"/>
                  </a:lnTo>
                  <a:lnTo>
                    <a:pt x="255" y="250"/>
                  </a:lnTo>
                  <a:lnTo>
                    <a:pt x="255" y="250"/>
                  </a:lnTo>
                  <a:lnTo>
                    <a:pt x="246" y="250"/>
                  </a:lnTo>
                  <a:lnTo>
                    <a:pt x="237" y="247"/>
                  </a:lnTo>
                  <a:lnTo>
                    <a:pt x="230" y="244"/>
                  </a:lnTo>
                  <a:lnTo>
                    <a:pt x="224" y="238"/>
                  </a:lnTo>
                  <a:lnTo>
                    <a:pt x="220" y="232"/>
                  </a:lnTo>
                  <a:lnTo>
                    <a:pt x="215" y="225"/>
                  </a:lnTo>
                  <a:lnTo>
                    <a:pt x="214" y="217"/>
                  </a:lnTo>
                  <a:lnTo>
                    <a:pt x="212" y="208"/>
                  </a:lnTo>
                  <a:lnTo>
                    <a:pt x="212" y="208"/>
                  </a:lnTo>
                  <a:lnTo>
                    <a:pt x="211" y="189"/>
                  </a:lnTo>
                  <a:lnTo>
                    <a:pt x="209" y="180"/>
                  </a:lnTo>
                  <a:lnTo>
                    <a:pt x="206" y="171"/>
                  </a:lnTo>
                  <a:lnTo>
                    <a:pt x="203" y="164"/>
                  </a:lnTo>
                  <a:lnTo>
                    <a:pt x="198" y="157"/>
                  </a:lnTo>
                  <a:lnTo>
                    <a:pt x="192" y="154"/>
                  </a:lnTo>
                  <a:lnTo>
                    <a:pt x="183" y="152"/>
                  </a:lnTo>
                  <a:lnTo>
                    <a:pt x="183" y="152"/>
                  </a:lnTo>
                  <a:lnTo>
                    <a:pt x="181" y="152"/>
                  </a:lnTo>
                  <a:lnTo>
                    <a:pt x="181" y="152"/>
                  </a:lnTo>
                  <a:lnTo>
                    <a:pt x="175" y="154"/>
                  </a:lnTo>
                  <a:lnTo>
                    <a:pt x="172" y="155"/>
                  </a:lnTo>
                  <a:lnTo>
                    <a:pt x="172" y="157"/>
                  </a:lnTo>
                  <a:lnTo>
                    <a:pt x="172" y="161"/>
                  </a:lnTo>
                  <a:lnTo>
                    <a:pt x="175" y="167"/>
                  </a:lnTo>
                  <a:lnTo>
                    <a:pt x="181" y="180"/>
                  </a:lnTo>
                  <a:lnTo>
                    <a:pt x="181" y="186"/>
                  </a:lnTo>
                  <a:lnTo>
                    <a:pt x="181" y="188"/>
                  </a:lnTo>
                  <a:lnTo>
                    <a:pt x="180" y="191"/>
                  </a:lnTo>
                  <a:lnTo>
                    <a:pt x="180" y="191"/>
                  </a:lnTo>
                  <a:lnTo>
                    <a:pt x="177" y="193"/>
                  </a:lnTo>
                  <a:lnTo>
                    <a:pt x="175" y="193"/>
                  </a:lnTo>
                  <a:lnTo>
                    <a:pt x="175" y="193"/>
                  </a:lnTo>
                  <a:lnTo>
                    <a:pt x="172" y="193"/>
                  </a:lnTo>
                  <a:lnTo>
                    <a:pt x="169" y="192"/>
                  </a:lnTo>
                  <a:lnTo>
                    <a:pt x="165" y="185"/>
                  </a:lnTo>
                  <a:lnTo>
                    <a:pt x="159" y="179"/>
                  </a:lnTo>
                  <a:lnTo>
                    <a:pt x="156" y="177"/>
                  </a:lnTo>
                  <a:lnTo>
                    <a:pt x="152" y="177"/>
                  </a:lnTo>
                  <a:lnTo>
                    <a:pt x="152" y="177"/>
                  </a:lnTo>
                  <a:lnTo>
                    <a:pt x="147" y="176"/>
                  </a:lnTo>
                  <a:lnTo>
                    <a:pt x="143" y="173"/>
                  </a:lnTo>
                  <a:lnTo>
                    <a:pt x="138" y="170"/>
                  </a:lnTo>
                  <a:lnTo>
                    <a:pt x="134" y="164"/>
                  </a:lnTo>
                  <a:lnTo>
                    <a:pt x="131" y="157"/>
                  </a:lnTo>
                  <a:lnTo>
                    <a:pt x="128" y="149"/>
                  </a:lnTo>
                  <a:lnTo>
                    <a:pt x="127" y="139"/>
                  </a:lnTo>
                  <a:lnTo>
                    <a:pt x="125" y="128"/>
                  </a:lnTo>
                  <a:lnTo>
                    <a:pt x="125" y="128"/>
                  </a:lnTo>
                  <a:lnTo>
                    <a:pt x="124" y="118"/>
                  </a:lnTo>
                  <a:lnTo>
                    <a:pt x="121" y="109"/>
                  </a:lnTo>
                  <a:lnTo>
                    <a:pt x="116" y="103"/>
                  </a:lnTo>
                  <a:lnTo>
                    <a:pt x="112" y="97"/>
                  </a:lnTo>
                  <a:lnTo>
                    <a:pt x="108" y="92"/>
                  </a:lnTo>
                  <a:lnTo>
                    <a:pt x="103" y="84"/>
                  </a:lnTo>
                  <a:lnTo>
                    <a:pt x="100" y="75"/>
                  </a:lnTo>
                  <a:lnTo>
                    <a:pt x="99" y="64"/>
                  </a:lnTo>
                  <a:lnTo>
                    <a:pt x="99" y="64"/>
                  </a:lnTo>
                  <a:lnTo>
                    <a:pt x="99" y="58"/>
                  </a:lnTo>
                  <a:lnTo>
                    <a:pt x="96" y="50"/>
                  </a:lnTo>
                  <a:lnTo>
                    <a:pt x="93" y="44"/>
                  </a:lnTo>
                  <a:lnTo>
                    <a:pt x="90" y="38"/>
                  </a:lnTo>
                  <a:lnTo>
                    <a:pt x="79" y="28"/>
                  </a:lnTo>
                  <a:lnTo>
                    <a:pt x="66" y="19"/>
                  </a:lnTo>
                  <a:lnTo>
                    <a:pt x="53" y="10"/>
                  </a:lnTo>
                  <a:lnTo>
                    <a:pt x="38" y="4"/>
                  </a:lnTo>
                  <a:lnTo>
                    <a:pt x="23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90" name="Freeform: Shape 373">
              <a:extLst>
                <a:ext uri="{FF2B5EF4-FFF2-40B4-BE49-F238E27FC236}">
                  <a16:creationId xmlns:a16="http://schemas.microsoft.com/office/drawing/2014/main" id="{A4F46711-9D19-E046-8A39-D3A5A1FB32E4}"/>
                </a:ext>
              </a:extLst>
            </p:cNvPr>
            <p:cNvSpPr/>
            <p:nvPr/>
          </p:nvSpPr>
          <p:spPr>
            <a:xfrm>
              <a:off x="8619119" y="4315320"/>
              <a:ext cx="193320" cy="184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8" h="514">
                  <a:moveTo>
                    <a:pt x="416" y="0"/>
                  </a:moveTo>
                  <a:lnTo>
                    <a:pt x="416" y="0"/>
                  </a:lnTo>
                  <a:lnTo>
                    <a:pt x="410" y="1"/>
                  </a:lnTo>
                  <a:lnTo>
                    <a:pt x="403" y="6"/>
                  </a:lnTo>
                  <a:lnTo>
                    <a:pt x="403" y="6"/>
                  </a:lnTo>
                  <a:lnTo>
                    <a:pt x="394" y="13"/>
                  </a:lnTo>
                  <a:lnTo>
                    <a:pt x="389" y="20"/>
                  </a:lnTo>
                  <a:lnTo>
                    <a:pt x="388" y="28"/>
                  </a:lnTo>
                  <a:lnTo>
                    <a:pt x="386" y="34"/>
                  </a:lnTo>
                  <a:lnTo>
                    <a:pt x="385" y="41"/>
                  </a:lnTo>
                  <a:lnTo>
                    <a:pt x="382" y="48"/>
                  </a:lnTo>
                  <a:lnTo>
                    <a:pt x="376" y="56"/>
                  </a:lnTo>
                  <a:lnTo>
                    <a:pt x="367" y="66"/>
                  </a:lnTo>
                  <a:lnTo>
                    <a:pt x="367" y="66"/>
                  </a:lnTo>
                  <a:lnTo>
                    <a:pt x="357" y="77"/>
                  </a:lnTo>
                  <a:lnTo>
                    <a:pt x="349" y="85"/>
                  </a:lnTo>
                  <a:lnTo>
                    <a:pt x="345" y="94"/>
                  </a:lnTo>
                  <a:lnTo>
                    <a:pt x="341" y="103"/>
                  </a:lnTo>
                  <a:lnTo>
                    <a:pt x="330" y="128"/>
                  </a:lnTo>
                  <a:lnTo>
                    <a:pt x="321" y="145"/>
                  </a:lnTo>
                  <a:lnTo>
                    <a:pt x="310" y="165"/>
                  </a:lnTo>
                  <a:lnTo>
                    <a:pt x="310" y="165"/>
                  </a:lnTo>
                  <a:lnTo>
                    <a:pt x="301" y="176"/>
                  </a:lnTo>
                  <a:lnTo>
                    <a:pt x="290" y="186"/>
                  </a:lnTo>
                  <a:lnTo>
                    <a:pt x="279" y="196"/>
                  </a:lnTo>
                  <a:lnTo>
                    <a:pt x="265" y="206"/>
                  </a:lnTo>
                  <a:lnTo>
                    <a:pt x="236" y="223"/>
                  </a:lnTo>
                  <a:lnTo>
                    <a:pt x="205" y="239"/>
                  </a:lnTo>
                  <a:lnTo>
                    <a:pt x="175" y="254"/>
                  </a:lnTo>
                  <a:lnTo>
                    <a:pt x="149" y="267"/>
                  </a:lnTo>
                  <a:lnTo>
                    <a:pt x="128" y="280"/>
                  </a:lnTo>
                  <a:lnTo>
                    <a:pt x="121" y="286"/>
                  </a:lnTo>
                  <a:lnTo>
                    <a:pt x="115" y="294"/>
                  </a:lnTo>
                  <a:lnTo>
                    <a:pt x="115" y="294"/>
                  </a:lnTo>
                  <a:lnTo>
                    <a:pt x="106" y="305"/>
                  </a:lnTo>
                  <a:lnTo>
                    <a:pt x="93" y="316"/>
                  </a:lnTo>
                  <a:lnTo>
                    <a:pt x="63" y="338"/>
                  </a:lnTo>
                  <a:lnTo>
                    <a:pt x="50" y="348"/>
                  </a:lnTo>
                  <a:lnTo>
                    <a:pt x="38" y="359"/>
                  </a:lnTo>
                  <a:lnTo>
                    <a:pt x="29" y="367"/>
                  </a:lnTo>
                  <a:lnTo>
                    <a:pt x="28" y="373"/>
                  </a:lnTo>
                  <a:lnTo>
                    <a:pt x="26" y="378"/>
                  </a:lnTo>
                  <a:lnTo>
                    <a:pt x="26" y="378"/>
                  </a:lnTo>
                  <a:lnTo>
                    <a:pt x="25" y="387"/>
                  </a:lnTo>
                  <a:lnTo>
                    <a:pt x="19" y="395"/>
                  </a:lnTo>
                  <a:lnTo>
                    <a:pt x="7" y="412"/>
                  </a:lnTo>
                  <a:lnTo>
                    <a:pt x="3" y="422"/>
                  </a:lnTo>
                  <a:lnTo>
                    <a:pt x="0" y="431"/>
                  </a:lnTo>
                  <a:lnTo>
                    <a:pt x="0" y="437"/>
                  </a:lnTo>
                  <a:lnTo>
                    <a:pt x="1" y="443"/>
                  </a:lnTo>
                  <a:lnTo>
                    <a:pt x="4" y="447"/>
                  </a:lnTo>
                  <a:lnTo>
                    <a:pt x="7" y="455"/>
                  </a:lnTo>
                  <a:lnTo>
                    <a:pt x="7" y="455"/>
                  </a:lnTo>
                  <a:lnTo>
                    <a:pt x="14" y="462"/>
                  </a:lnTo>
                  <a:lnTo>
                    <a:pt x="23" y="466"/>
                  </a:lnTo>
                  <a:lnTo>
                    <a:pt x="30" y="469"/>
                  </a:lnTo>
                  <a:lnTo>
                    <a:pt x="39" y="471"/>
                  </a:lnTo>
                  <a:lnTo>
                    <a:pt x="47" y="471"/>
                  </a:lnTo>
                  <a:lnTo>
                    <a:pt x="56" y="472"/>
                  </a:lnTo>
                  <a:lnTo>
                    <a:pt x="63" y="477"/>
                  </a:lnTo>
                  <a:lnTo>
                    <a:pt x="72" y="483"/>
                  </a:lnTo>
                  <a:lnTo>
                    <a:pt x="72" y="483"/>
                  </a:lnTo>
                  <a:lnTo>
                    <a:pt x="79" y="489"/>
                  </a:lnTo>
                  <a:lnTo>
                    <a:pt x="87" y="491"/>
                  </a:lnTo>
                  <a:lnTo>
                    <a:pt x="94" y="493"/>
                  </a:lnTo>
                  <a:lnTo>
                    <a:pt x="100" y="493"/>
                  </a:lnTo>
                  <a:lnTo>
                    <a:pt x="107" y="494"/>
                  </a:lnTo>
                  <a:lnTo>
                    <a:pt x="113" y="494"/>
                  </a:lnTo>
                  <a:lnTo>
                    <a:pt x="118" y="497"/>
                  </a:lnTo>
                  <a:lnTo>
                    <a:pt x="122" y="502"/>
                  </a:lnTo>
                  <a:lnTo>
                    <a:pt x="122" y="502"/>
                  </a:lnTo>
                  <a:lnTo>
                    <a:pt x="125" y="506"/>
                  </a:lnTo>
                  <a:lnTo>
                    <a:pt x="132" y="511"/>
                  </a:lnTo>
                  <a:lnTo>
                    <a:pt x="141" y="512"/>
                  </a:lnTo>
                  <a:lnTo>
                    <a:pt x="153" y="514"/>
                  </a:lnTo>
                  <a:lnTo>
                    <a:pt x="153" y="514"/>
                  </a:lnTo>
                  <a:lnTo>
                    <a:pt x="163" y="512"/>
                  </a:lnTo>
                  <a:lnTo>
                    <a:pt x="175" y="511"/>
                  </a:lnTo>
                  <a:lnTo>
                    <a:pt x="187" y="508"/>
                  </a:lnTo>
                  <a:lnTo>
                    <a:pt x="200" y="503"/>
                  </a:lnTo>
                  <a:lnTo>
                    <a:pt x="214" y="499"/>
                  </a:lnTo>
                  <a:lnTo>
                    <a:pt x="227" y="491"/>
                  </a:lnTo>
                  <a:lnTo>
                    <a:pt x="239" y="483"/>
                  </a:lnTo>
                  <a:lnTo>
                    <a:pt x="252" y="472"/>
                  </a:lnTo>
                  <a:lnTo>
                    <a:pt x="252" y="472"/>
                  </a:lnTo>
                  <a:lnTo>
                    <a:pt x="267" y="456"/>
                  </a:lnTo>
                  <a:lnTo>
                    <a:pt x="277" y="441"/>
                  </a:lnTo>
                  <a:lnTo>
                    <a:pt x="283" y="429"/>
                  </a:lnTo>
                  <a:lnTo>
                    <a:pt x="286" y="419"/>
                  </a:lnTo>
                  <a:lnTo>
                    <a:pt x="289" y="403"/>
                  </a:lnTo>
                  <a:lnTo>
                    <a:pt x="292" y="397"/>
                  </a:lnTo>
                  <a:lnTo>
                    <a:pt x="298" y="391"/>
                  </a:lnTo>
                  <a:lnTo>
                    <a:pt x="298" y="391"/>
                  </a:lnTo>
                  <a:lnTo>
                    <a:pt x="305" y="385"/>
                  </a:lnTo>
                  <a:lnTo>
                    <a:pt x="311" y="378"/>
                  </a:lnTo>
                  <a:lnTo>
                    <a:pt x="315" y="369"/>
                  </a:lnTo>
                  <a:lnTo>
                    <a:pt x="318" y="359"/>
                  </a:lnTo>
                  <a:lnTo>
                    <a:pt x="326" y="338"/>
                  </a:lnTo>
                  <a:lnTo>
                    <a:pt x="330" y="328"/>
                  </a:lnTo>
                  <a:lnTo>
                    <a:pt x="335" y="317"/>
                  </a:lnTo>
                  <a:lnTo>
                    <a:pt x="335" y="317"/>
                  </a:lnTo>
                  <a:lnTo>
                    <a:pt x="344" y="301"/>
                  </a:lnTo>
                  <a:lnTo>
                    <a:pt x="349" y="292"/>
                  </a:lnTo>
                  <a:lnTo>
                    <a:pt x="357" y="285"/>
                  </a:lnTo>
                  <a:lnTo>
                    <a:pt x="366" y="279"/>
                  </a:lnTo>
                  <a:lnTo>
                    <a:pt x="378" y="274"/>
                  </a:lnTo>
                  <a:lnTo>
                    <a:pt x="394" y="270"/>
                  </a:lnTo>
                  <a:lnTo>
                    <a:pt x="413" y="270"/>
                  </a:lnTo>
                  <a:lnTo>
                    <a:pt x="413" y="270"/>
                  </a:lnTo>
                  <a:lnTo>
                    <a:pt x="429" y="269"/>
                  </a:lnTo>
                  <a:lnTo>
                    <a:pt x="439" y="267"/>
                  </a:lnTo>
                  <a:lnTo>
                    <a:pt x="445" y="264"/>
                  </a:lnTo>
                  <a:lnTo>
                    <a:pt x="447" y="263"/>
                  </a:lnTo>
                  <a:lnTo>
                    <a:pt x="447" y="261"/>
                  </a:lnTo>
                  <a:lnTo>
                    <a:pt x="444" y="255"/>
                  </a:lnTo>
                  <a:lnTo>
                    <a:pt x="441" y="249"/>
                  </a:lnTo>
                  <a:lnTo>
                    <a:pt x="438" y="242"/>
                  </a:lnTo>
                  <a:lnTo>
                    <a:pt x="435" y="232"/>
                  </a:lnTo>
                  <a:lnTo>
                    <a:pt x="435" y="232"/>
                  </a:lnTo>
                  <a:lnTo>
                    <a:pt x="435" y="227"/>
                  </a:lnTo>
                  <a:lnTo>
                    <a:pt x="437" y="223"/>
                  </a:lnTo>
                  <a:lnTo>
                    <a:pt x="442" y="215"/>
                  </a:lnTo>
                  <a:lnTo>
                    <a:pt x="450" y="208"/>
                  </a:lnTo>
                  <a:lnTo>
                    <a:pt x="459" y="202"/>
                  </a:lnTo>
                  <a:lnTo>
                    <a:pt x="468" y="195"/>
                  </a:lnTo>
                  <a:lnTo>
                    <a:pt x="475" y="187"/>
                  </a:lnTo>
                  <a:lnTo>
                    <a:pt x="478" y="183"/>
                  </a:lnTo>
                  <a:lnTo>
                    <a:pt x="481" y="178"/>
                  </a:lnTo>
                  <a:lnTo>
                    <a:pt x="482" y="173"/>
                  </a:lnTo>
                  <a:lnTo>
                    <a:pt x="482" y="167"/>
                  </a:lnTo>
                  <a:lnTo>
                    <a:pt x="482" y="167"/>
                  </a:lnTo>
                  <a:lnTo>
                    <a:pt x="484" y="159"/>
                  </a:lnTo>
                  <a:lnTo>
                    <a:pt x="485" y="153"/>
                  </a:lnTo>
                  <a:lnTo>
                    <a:pt x="488" y="147"/>
                  </a:lnTo>
                  <a:lnTo>
                    <a:pt x="493" y="142"/>
                  </a:lnTo>
                  <a:lnTo>
                    <a:pt x="503" y="128"/>
                  </a:lnTo>
                  <a:lnTo>
                    <a:pt x="515" y="118"/>
                  </a:lnTo>
                  <a:lnTo>
                    <a:pt x="527" y="106"/>
                  </a:lnTo>
                  <a:lnTo>
                    <a:pt x="536" y="94"/>
                  </a:lnTo>
                  <a:lnTo>
                    <a:pt x="537" y="90"/>
                  </a:lnTo>
                  <a:lnTo>
                    <a:pt x="538" y="84"/>
                  </a:lnTo>
                  <a:lnTo>
                    <a:pt x="538" y="80"/>
                  </a:lnTo>
                  <a:lnTo>
                    <a:pt x="537" y="74"/>
                  </a:lnTo>
                  <a:lnTo>
                    <a:pt x="537" y="74"/>
                  </a:lnTo>
                  <a:lnTo>
                    <a:pt x="534" y="65"/>
                  </a:lnTo>
                  <a:lnTo>
                    <a:pt x="533" y="56"/>
                  </a:lnTo>
                  <a:lnTo>
                    <a:pt x="534" y="48"/>
                  </a:lnTo>
                  <a:lnTo>
                    <a:pt x="536" y="41"/>
                  </a:lnTo>
                  <a:lnTo>
                    <a:pt x="537" y="34"/>
                  </a:lnTo>
                  <a:lnTo>
                    <a:pt x="537" y="28"/>
                  </a:lnTo>
                  <a:lnTo>
                    <a:pt x="534" y="22"/>
                  </a:lnTo>
                  <a:lnTo>
                    <a:pt x="528" y="16"/>
                  </a:lnTo>
                  <a:lnTo>
                    <a:pt x="528" y="16"/>
                  </a:lnTo>
                  <a:lnTo>
                    <a:pt x="521" y="12"/>
                  </a:lnTo>
                  <a:lnTo>
                    <a:pt x="513" y="10"/>
                  </a:lnTo>
                  <a:lnTo>
                    <a:pt x="513" y="10"/>
                  </a:lnTo>
                  <a:lnTo>
                    <a:pt x="509" y="12"/>
                  </a:lnTo>
                  <a:lnTo>
                    <a:pt x="503" y="13"/>
                  </a:lnTo>
                  <a:lnTo>
                    <a:pt x="494" y="19"/>
                  </a:lnTo>
                  <a:lnTo>
                    <a:pt x="484" y="26"/>
                  </a:lnTo>
                  <a:lnTo>
                    <a:pt x="472" y="34"/>
                  </a:lnTo>
                  <a:lnTo>
                    <a:pt x="472" y="34"/>
                  </a:lnTo>
                  <a:lnTo>
                    <a:pt x="466" y="35"/>
                  </a:lnTo>
                  <a:lnTo>
                    <a:pt x="466" y="35"/>
                  </a:lnTo>
                  <a:lnTo>
                    <a:pt x="460" y="34"/>
                  </a:lnTo>
                  <a:lnTo>
                    <a:pt x="454" y="29"/>
                  </a:lnTo>
                  <a:lnTo>
                    <a:pt x="442" y="17"/>
                  </a:lnTo>
                  <a:lnTo>
                    <a:pt x="442" y="17"/>
                  </a:lnTo>
                  <a:lnTo>
                    <a:pt x="437" y="12"/>
                  </a:lnTo>
                  <a:lnTo>
                    <a:pt x="429" y="6"/>
                  </a:lnTo>
                  <a:lnTo>
                    <a:pt x="423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91" name="Freeform: Shape 374">
              <a:extLst>
                <a:ext uri="{FF2B5EF4-FFF2-40B4-BE49-F238E27FC236}">
                  <a16:creationId xmlns:a16="http://schemas.microsoft.com/office/drawing/2014/main" id="{742790D0-6090-9443-BAA8-9F5BA9A5C6EC}"/>
                </a:ext>
              </a:extLst>
            </p:cNvPr>
            <p:cNvSpPr/>
            <p:nvPr/>
          </p:nvSpPr>
          <p:spPr>
            <a:xfrm>
              <a:off x="8642880" y="4501440"/>
              <a:ext cx="15120" cy="14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" h="40">
                  <a:moveTo>
                    <a:pt x="24" y="0"/>
                  </a:moveTo>
                  <a:lnTo>
                    <a:pt x="24" y="0"/>
                  </a:lnTo>
                  <a:lnTo>
                    <a:pt x="18" y="1"/>
                  </a:lnTo>
                  <a:lnTo>
                    <a:pt x="12" y="6"/>
                  </a:lnTo>
                  <a:lnTo>
                    <a:pt x="6" y="11"/>
                  </a:lnTo>
                  <a:lnTo>
                    <a:pt x="3" y="17"/>
                  </a:lnTo>
                  <a:lnTo>
                    <a:pt x="0" y="23"/>
                  </a:lnTo>
                  <a:lnTo>
                    <a:pt x="1" y="31"/>
                  </a:lnTo>
                  <a:lnTo>
                    <a:pt x="4" y="35"/>
                  </a:lnTo>
                  <a:lnTo>
                    <a:pt x="7" y="37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21" y="40"/>
                  </a:lnTo>
                  <a:lnTo>
                    <a:pt x="27" y="38"/>
                  </a:lnTo>
                  <a:lnTo>
                    <a:pt x="32" y="35"/>
                  </a:lnTo>
                  <a:lnTo>
                    <a:pt x="38" y="32"/>
                  </a:lnTo>
                  <a:lnTo>
                    <a:pt x="41" y="28"/>
                  </a:lnTo>
                  <a:lnTo>
                    <a:pt x="43" y="22"/>
                  </a:lnTo>
                  <a:lnTo>
                    <a:pt x="41" y="14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4" y="4"/>
                  </a:lnTo>
                  <a:lnTo>
                    <a:pt x="31" y="3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92" name="Freeform: Shape 375">
              <a:extLst>
                <a:ext uri="{FF2B5EF4-FFF2-40B4-BE49-F238E27FC236}">
                  <a16:creationId xmlns:a16="http://schemas.microsoft.com/office/drawing/2014/main" id="{390BBED8-D8E4-0F40-A8A5-5AE8CD174F64}"/>
                </a:ext>
              </a:extLst>
            </p:cNvPr>
            <p:cNvSpPr/>
            <p:nvPr/>
          </p:nvSpPr>
          <p:spPr>
            <a:xfrm>
              <a:off x="5744880" y="2039399"/>
              <a:ext cx="358200" cy="223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96" h="623">
                  <a:moveTo>
                    <a:pt x="419" y="0"/>
                  </a:moveTo>
                  <a:lnTo>
                    <a:pt x="419" y="0"/>
                  </a:lnTo>
                  <a:lnTo>
                    <a:pt x="413" y="1"/>
                  </a:lnTo>
                  <a:lnTo>
                    <a:pt x="410" y="4"/>
                  </a:lnTo>
                  <a:lnTo>
                    <a:pt x="410" y="4"/>
                  </a:lnTo>
                  <a:lnTo>
                    <a:pt x="407" y="7"/>
                  </a:lnTo>
                  <a:lnTo>
                    <a:pt x="403" y="10"/>
                  </a:lnTo>
                  <a:lnTo>
                    <a:pt x="395" y="15"/>
                  </a:lnTo>
                  <a:lnTo>
                    <a:pt x="386" y="18"/>
                  </a:lnTo>
                  <a:lnTo>
                    <a:pt x="381" y="19"/>
                  </a:lnTo>
                  <a:lnTo>
                    <a:pt x="381" y="19"/>
                  </a:lnTo>
                  <a:lnTo>
                    <a:pt x="379" y="21"/>
                  </a:lnTo>
                  <a:lnTo>
                    <a:pt x="378" y="24"/>
                  </a:lnTo>
                  <a:lnTo>
                    <a:pt x="373" y="32"/>
                  </a:lnTo>
                  <a:lnTo>
                    <a:pt x="372" y="37"/>
                  </a:lnTo>
                  <a:lnTo>
                    <a:pt x="369" y="41"/>
                  </a:lnTo>
                  <a:lnTo>
                    <a:pt x="364" y="44"/>
                  </a:lnTo>
                  <a:lnTo>
                    <a:pt x="357" y="46"/>
                  </a:lnTo>
                  <a:lnTo>
                    <a:pt x="357" y="46"/>
                  </a:lnTo>
                  <a:lnTo>
                    <a:pt x="356" y="46"/>
                  </a:lnTo>
                  <a:lnTo>
                    <a:pt x="356" y="46"/>
                  </a:lnTo>
                  <a:lnTo>
                    <a:pt x="353" y="46"/>
                  </a:lnTo>
                  <a:lnTo>
                    <a:pt x="353" y="46"/>
                  </a:lnTo>
                  <a:lnTo>
                    <a:pt x="345" y="47"/>
                  </a:lnTo>
                  <a:lnTo>
                    <a:pt x="336" y="50"/>
                  </a:lnTo>
                  <a:lnTo>
                    <a:pt x="329" y="55"/>
                  </a:lnTo>
                  <a:lnTo>
                    <a:pt x="322" y="59"/>
                  </a:lnTo>
                  <a:lnTo>
                    <a:pt x="316" y="65"/>
                  </a:lnTo>
                  <a:lnTo>
                    <a:pt x="310" y="72"/>
                  </a:lnTo>
                  <a:lnTo>
                    <a:pt x="307" y="78"/>
                  </a:lnTo>
                  <a:lnTo>
                    <a:pt x="305" y="84"/>
                  </a:lnTo>
                  <a:lnTo>
                    <a:pt x="305" y="84"/>
                  </a:lnTo>
                  <a:lnTo>
                    <a:pt x="305" y="94"/>
                  </a:lnTo>
                  <a:lnTo>
                    <a:pt x="305" y="100"/>
                  </a:lnTo>
                  <a:lnTo>
                    <a:pt x="304" y="105"/>
                  </a:lnTo>
                  <a:lnTo>
                    <a:pt x="301" y="111"/>
                  </a:lnTo>
                  <a:lnTo>
                    <a:pt x="298" y="114"/>
                  </a:lnTo>
                  <a:lnTo>
                    <a:pt x="292" y="117"/>
                  </a:lnTo>
                  <a:lnTo>
                    <a:pt x="285" y="117"/>
                  </a:lnTo>
                  <a:lnTo>
                    <a:pt x="285" y="117"/>
                  </a:lnTo>
                  <a:lnTo>
                    <a:pt x="280" y="117"/>
                  </a:lnTo>
                  <a:lnTo>
                    <a:pt x="280" y="117"/>
                  </a:lnTo>
                  <a:lnTo>
                    <a:pt x="270" y="115"/>
                  </a:lnTo>
                  <a:lnTo>
                    <a:pt x="257" y="114"/>
                  </a:lnTo>
                  <a:lnTo>
                    <a:pt x="243" y="111"/>
                  </a:lnTo>
                  <a:lnTo>
                    <a:pt x="231" y="105"/>
                  </a:lnTo>
                  <a:lnTo>
                    <a:pt x="231" y="105"/>
                  </a:lnTo>
                  <a:lnTo>
                    <a:pt x="231" y="105"/>
                  </a:lnTo>
                  <a:lnTo>
                    <a:pt x="231" y="105"/>
                  </a:lnTo>
                  <a:lnTo>
                    <a:pt x="224" y="109"/>
                  </a:lnTo>
                  <a:lnTo>
                    <a:pt x="218" y="111"/>
                  </a:lnTo>
                  <a:lnTo>
                    <a:pt x="212" y="112"/>
                  </a:lnTo>
                  <a:lnTo>
                    <a:pt x="212" y="112"/>
                  </a:lnTo>
                  <a:lnTo>
                    <a:pt x="205" y="111"/>
                  </a:lnTo>
                  <a:lnTo>
                    <a:pt x="197" y="108"/>
                  </a:lnTo>
                  <a:lnTo>
                    <a:pt x="190" y="102"/>
                  </a:lnTo>
                  <a:lnTo>
                    <a:pt x="181" y="93"/>
                  </a:lnTo>
                  <a:lnTo>
                    <a:pt x="181" y="93"/>
                  </a:lnTo>
                  <a:lnTo>
                    <a:pt x="171" y="81"/>
                  </a:lnTo>
                  <a:lnTo>
                    <a:pt x="161" y="69"/>
                  </a:lnTo>
                  <a:lnTo>
                    <a:pt x="149" y="58"/>
                  </a:lnTo>
                  <a:lnTo>
                    <a:pt x="137" y="47"/>
                  </a:lnTo>
                  <a:lnTo>
                    <a:pt x="125" y="38"/>
                  </a:lnTo>
                  <a:lnTo>
                    <a:pt x="115" y="32"/>
                  </a:lnTo>
                  <a:lnTo>
                    <a:pt x="105" y="28"/>
                  </a:lnTo>
                  <a:lnTo>
                    <a:pt x="96" y="27"/>
                  </a:lnTo>
                  <a:lnTo>
                    <a:pt x="96" y="27"/>
                  </a:lnTo>
                  <a:lnTo>
                    <a:pt x="73" y="27"/>
                  </a:lnTo>
                  <a:lnTo>
                    <a:pt x="59" y="28"/>
                  </a:lnTo>
                  <a:lnTo>
                    <a:pt x="45" y="31"/>
                  </a:lnTo>
                  <a:lnTo>
                    <a:pt x="34" y="35"/>
                  </a:lnTo>
                  <a:lnTo>
                    <a:pt x="28" y="38"/>
                  </a:lnTo>
                  <a:lnTo>
                    <a:pt x="25" y="43"/>
                  </a:lnTo>
                  <a:lnTo>
                    <a:pt x="22" y="47"/>
                  </a:lnTo>
                  <a:lnTo>
                    <a:pt x="20" y="52"/>
                  </a:lnTo>
                  <a:lnTo>
                    <a:pt x="20" y="58"/>
                  </a:lnTo>
                  <a:lnTo>
                    <a:pt x="22" y="65"/>
                  </a:lnTo>
                  <a:lnTo>
                    <a:pt x="22" y="65"/>
                  </a:lnTo>
                  <a:lnTo>
                    <a:pt x="26" y="59"/>
                  </a:lnTo>
                  <a:lnTo>
                    <a:pt x="32" y="56"/>
                  </a:lnTo>
                  <a:lnTo>
                    <a:pt x="40" y="53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63" y="53"/>
                  </a:lnTo>
                  <a:lnTo>
                    <a:pt x="71" y="56"/>
                  </a:lnTo>
                  <a:lnTo>
                    <a:pt x="76" y="59"/>
                  </a:lnTo>
                  <a:lnTo>
                    <a:pt x="81" y="63"/>
                  </a:lnTo>
                  <a:lnTo>
                    <a:pt x="85" y="68"/>
                  </a:lnTo>
                  <a:lnTo>
                    <a:pt x="87" y="74"/>
                  </a:lnTo>
                  <a:lnTo>
                    <a:pt x="91" y="86"/>
                  </a:lnTo>
                  <a:lnTo>
                    <a:pt x="94" y="96"/>
                  </a:lnTo>
                  <a:lnTo>
                    <a:pt x="97" y="106"/>
                  </a:lnTo>
                  <a:lnTo>
                    <a:pt x="99" y="111"/>
                  </a:lnTo>
                  <a:lnTo>
                    <a:pt x="102" y="114"/>
                  </a:lnTo>
                  <a:lnTo>
                    <a:pt x="105" y="115"/>
                  </a:lnTo>
                  <a:lnTo>
                    <a:pt x="109" y="117"/>
                  </a:lnTo>
                  <a:lnTo>
                    <a:pt x="109" y="117"/>
                  </a:lnTo>
                  <a:lnTo>
                    <a:pt x="119" y="120"/>
                  </a:lnTo>
                  <a:lnTo>
                    <a:pt x="130" y="124"/>
                  </a:lnTo>
                  <a:lnTo>
                    <a:pt x="138" y="131"/>
                  </a:lnTo>
                  <a:lnTo>
                    <a:pt x="146" y="139"/>
                  </a:lnTo>
                  <a:lnTo>
                    <a:pt x="150" y="146"/>
                  </a:lnTo>
                  <a:lnTo>
                    <a:pt x="152" y="152"/>
                  </a:lnTo>
                  <a:lnTo>
                    <a:pt x="152" y="155"/>
                  </a:lnTo>
                  <a:lnTo>
                    <a:pt x="150" y="156"/>
                  </a:lnTo>
                  <a:lnTo>
                    <a:pt x="149" y="158"/>
                  </a:lnTo>
                  <a:lnTo>
                    <a:pt x="144" y="158"/>
                  </a:lnTo>
                  <a:lnTo>
                    <a:pt x="144" y="158"/>
                  </a:lnTo>
                  <a:lnTo>
                    <a:pt x="143" y="158"/>
                  </a:lnTo>
                  <a:lnTo>
                    <a:pt x="143" y="158"/>
                  </a:lnTo>
                  <a:lnTo>
                    <a:pt x="140" y="158"/>
                  </a:lnTo>
                  <a:lnTo>
                    <a:pt x="140" y="158"/>
                  </a:lnTo>
                  <a:lnTo>
                    <a:pt x="133" y="160"/>
                  </a:lnTo>
                  <a:lnTo>
                    <a:pt x="125" y="161"/>
                  </a:lnTo>
                  <a:lnTo>
                    <a:pt x="110" y="167"/>
                  </a:lnTo>
                  <a:lnTo>
                    <a:pt x="110" y="167"/>
                  </a:lnTo>
                  <a:lnTo>
                    <a:pt x="97" y="173"/>
                  </a:lnTo>
                  <a:lnTo>
                    <a:pt x="90" y="174"/>
                  </a:lnTo>
                  <a:lnTo>
                    <a:pt x="82" y="174"/>
                  </a:lnTo>
                  <a:lnTo>
                    <a:pt x="82" y="174"/>
                  </a:lnTo>
                  <a:lnTo>
                    <a:pt x="78" y="174"/>
                  </a:lnTo>
                  <a:lnTo>
                    <a:pt x="72" y="173"/>
                  </a:lnTo>
                  <a:lnTo>
                    <a:pt x="72" y="173"/>
                  </a:lnTo>
                  <a:lnTo>
                    <a:pt x="48" y="164"/>
                  </a:lnTo>
                  <a:lnTo>
                    <a:pt x="37" y="160"/>
                  </a:lnTo>
                  <a:lnTo>
                    <a:pt x="25" y="158"/>
                  </a:lnTo>
                  <a:lnTo>
                    <a:pt x="25" y="158"/>
                  </a:lnTo>
                  <a:lnTo>
                    <a:pt x="19" y="160"/>
                  </a:lnTo>
                  <a:lnTo>
                    <a:pt x="14" y="161"/>
                  </a:lnTo>
                  <a:lnTo>
                    <a:pt x="10" y="165"/>
                  </a:lnTo>
                  <a:lnTo>
                    <a:pt x="7" y="173"/>
                  </a:lnTo>
                  <a:lnTo>
                    <a:pt x="7" y="173"/>
                  </a:lnTo>
                  <a:lnTo>
                    <a:pt x="1" y="195"/>
                  </a:lnTo>
                  <a:lnTo>
                    <a:pt x="0" y="204"/>
                  </a:lnTo>
                  <a:lnTo>
                    <a:pt x="0" y="213"/>
                  </a:lnTo>
                  <a:lnTo>
                    <a:pt x="0" y="220"/>
                  </a:lnTo>
                  <a:lnTo>
                    <a:pt x="4" y="226"/>
                  </a:lnTo>
                  <a:lnTo>
                    <a:pt x="6" y="229"/>
                  </a:lnTo>
                  <a:lnTo>
                    <a:pt x="10" y="230"/>
                  </a:lnTo>
                  <a:lnTo>
                    <a:pt x="19" y="232"/>
                  </a:lnTo>
                  <a:lnTo>
                    <a:pt x="19" y="232"/>
                  </a:lnTo>
                  <a:lnTo>
                    <a:pt x="22" y="232"/>
                  </a:lnTo>
                  <a:lnTo>
                    <a:pt x="22" y="232"/>
                  </a:lnTo>
                  <a:lnTo>
                    <a:pt x="26" y="232"/>
                  </a:lnTo>
                  <a:lnTo>
                    <a:pt x="26" y="232"/>
                  </a:lnTo>
                  <a:lnTo>
                    <a:pt x="35" y="232"/>
                  </a:lnTo>
                  <a:lnTo>
                    <a:pt x="41" y="235"/>
                  </a:lnTo>
                  <a:lnTo>
                    <a:pt x="44" y="239"/>
                  </a:lnTo>
                  <a:lnTo>
                    <a:pt x="45" y="245"/>
                  </a:lnTo>
                  <a:lnTo>
                    <a:pt x="44" y="251"/>
                  </a:lnTo>
                  <a:lnTo>
                    <a:pt x="40" y="258"/>
                  </a:lnTo>
                  <a:lnTo>
                    <a:pt x="34" y="267"/>
                  </a:lnTo>
                  <a:lnTo>
                    <a:pt x="26" y="275"/>
                  </a:lnTo>
                  <a:lnTo>
                    <a:pt x="26" y="275"/>
                  </a:lnTo>
                  <a:lnTo>
                    <a:pt x="22" y="281"/>
                  </a:lnTo>
                  <a:lnTo>
                    <a:pt x="20" y="283"/>
                  </a:lnTo>
                  <a:lnTo>
                    <a:pt x="22" y="285"/>
                  </a:lnTo>
                  <a:lnTo>
                    <a:pt x="26" y="285"/>
                  </a:lnTo>
                  <a:lnTo>
                    <a:pt x="26" y="285"/>
                  </a:lnTo>
                  <a:lnTo>
                    <a:pt x="37" y="285"/>
                  </a:lnTo>
                  <a:lnTo>
                    <a:pt x="37" y="285"/>
                  </a:lnTo>
                  <a:lnTo>
                    <a:pt x="48" y="283"/>
                  </a:lnTo>
                  <a:lnTo>
                    <a:pt x="48" y="283"/>
                  </a:lnTo>
                  <a:lnTo>
                    <a:pt x="54" y="283"/>
                  </a:lnTo>
                  <a:lnTo>
                    <a:pt x="60" y="285"/>
                  </a:lnTo>
                  <a:lnTo>
                    <a:pt x="63" y="288"/>
                  </a:lnTo>
                  <a:lnTo>
                    <a:pt x="66" y="292"/>
                  </a:lnTo>
                  <a:lnTo>
                    <a:pt x="66" y="292"/>
                  </a:lnTo>
                  <a:lnTo>
                    <a:pt x="68" y="298"/>
                  </a:lnTo>
                  <a:lnTo>
                    <a:pt x="71" y="304"/>
                  </a:lnTo>
                  <a:lnTo>
                    <a:pt x="78" y="316"/>
                  </a:lnTo>
                  <a:lnTo>
                    <a:pt x="81" y="322"/>
                  </a:lnTo>
                  <a:lnTo>
                    <a:pt x="82" y="328"/>
                  </a:lnTo>
                  <a:lnTo>
                    <a:pt x="82" y="337"/>
                  </a:lnTo>
                  <a:lnTo>
                    <a:pt x="81" y="349"/>
                  </a:lnTo>
                  <a:lnTo>
                    <a:pt x="81" y="349"/>
                  </a:lnTo>
                  <a:lnTo>
                    <a:pt x="79" y="357"/>
                  </a:lnTo>
                  <a:lnTo>
                    <a:pt x="78" y="368"/>
                  </a:lnTo>
                  <a:lnTo>
                    <a:pt x="78" y="391"/>
                  </a:lnTo>
                  <a:lnTo>
                    <a:pt x="81" y="443"/>
                  </a:lnTo>
                  <a:lnTo>
                    <a:pt x="81" y="443"/>
                  </a:lnTo>
                  <a:lnTo>
                    <a:pt x="81" y="443"/>
                  </a:lnTo>
                  <a:lnTo>
                    <a:pt x="81" y="443"/>
                  </a:lnTo>
                  <a:lnTo>
                    <a:pt x="97" y="441"/>
                  </a:lnTo>
                  <a:lnTo>
                    <a:pt x="113" y="441"/>
                  </a:lnTo>
                  <a:lnTo>
                    <a:pt x="127" y="439"/>
                  </a:lnTo>
                  <a:lnTo>
                    <a:pt x="133" y="436"/>
                  </a:lnTo>
                  <a:lnTo>
                    <a:pt x="137" y="434"/>
                  </a:lnTo>
                  <a:lnTo>
                    <a:pt x="137" y="434"/>
                  </a:lnTo>
                  <a:lnTo>
                    <a:pt x="138" y="431"/>
                  </a:lnTo>
                  <a:lnTo>
                    <a:pt x="138" y="431"/>
                  </a:lnTo>
                  <a:lnTo>
                    <a:pt x="149" y="421"/>
                  </a:lnTo>
                  <a:lnTo>
                    <a:pt x="149" y="421"/>
                  </a:lnTo>
                  <a:lnTo>
                    <a:pt x="161" y="409"/>
                  </a:lnTo>
                  <a:lnTo>
                    <a:pt x="175" y="399"/>
                  </a:lnTo>
                  <a:lnTo>
                    <a:pt x="189" y="391"/>
                  </a:lnTo>
                  <a:lnTo>
                    <a:pt x="196" y="388"/>
                  </a:lnTo>
                  <a:lnTo>
                    <a:pt x="202" y="388"/>
                  </a:lnTo>
                  <a:lnTo>
                    <a:pt x="202" y="388"/>
                  </a:lnTo>
                  <a:lnTo>
                    <a:pt x="217" y="388"/>
                  </a:lnTo>
                  <a:lnTo>
                    <a:pt x="231" y="390"/>
                  </a:lnTo>
                  <a:lnTo>
                    <a:pt x="231" y="390"/>
                  </a:lnTo>
                  <a:lnTo>
                    <a:pt x="239" y="390"/>
                  </a:lnTo>
                  <a:lnTo>
                    <a:pt x="246" y="385"/>
                  </a:lnTo>
                  <a:lnTo>
                    <a:pt x="246" y="385"/>
                  </a:lnTo>
                  <a:lnTo>
                    <a:pt x="251" y="381"/>
                  </a:lnTo>
                  <a:lnTo>
                    <a:pt x="251" y="381"/>
                  </a:lnTo>
                  <a:lnTo>
                    <a:pt x="257" y="378"/>
                  </a:lnTo>
                  <a:lnTo>
                    <a:pt x="257" y="378"/>
                  </a:lnTo>
                  <a:lnTo>
                    <a:pt x="262" y="375"/>
                  </a:lnTo>
                  <a:lnTo>
                    <a:pt x="270" y="374"/>
                  </a:lnTo>
                  <a:lnTo>
                    <a:pt x="286" y="372"/>
                  </a:lnTo>
                  <a:lnTo>
                    <a:pt x="286" y="372"/>
                  </a:lnTo>
                  <a:lnTo>
                    <a:pt x="292" y="372"/>
                  </a:lnTo>
                  <a:lnTo>
                    <a:pt x="292" y="372"/>
                  </a:lnTo>
                  <a:lnTo>
                    <a:pt x="305" y="374"/>
                  </a:lnTo>
                  <a:lnTo>
                    <a:pt x="317" y="376"/>
                  </a:lnTo>
                  <a:lnTo>
                    <a:pt x="326" y="379"/>
                  </a:lnTo>
                  <a:lnTo>
                    <a:pt x="332" y="384"/>
                  </a:lnTo>
                  <a:lnTo>
                    <a:pt x="332" y="384"/>
                  </a:lnTo>
                  <a:lnTo>
                    <a:pt x="338" y="388"/>
                  </a:lnTo>
                  <a:lnTo>
                    <a:pt x="345" y="393"/>
                  </a:lnTo>
                  <a:lnTo>
                    <a:pt x="363" y="402"/>
                  </a:lnTo>
                  <a:lnTo>
                    <a:pt x="363" y="402"/>
                  </a:lnTo>
                  <a:lnTo>
                    <a:pt x="376" y="405"/>
                  </a:lnTo>
                  <a:lnTo>
                    <a:pt x="385" y="406"/>
                  </a:lnTo>
                  <a:lnTo>
                    <a:pt x="385" y="406"/>
                  </a:lnTo>
                  <a:lnTo>
                    <a:pt x="388" y="407"/>
                  </a:lnTo>
                  <a:lnTo>
                    <a:pt x="391" y="409"/>
                  </a:lnTo>
                  <a:lnTo>
                    <a:pt x="395" y="415"/>
                  </a:lnTo>
                  <a:lnTo>
                    <a:pt x="404" y="421"/>
                  </a:lnTo>
                  <a:lnTo>
                    <a:pt x="409" y="422"/>
                  </a:lnTo>
                  <a:lnTo>
                    <a:pt x="415" y="424"/>
                  </a:lnTo>
                  <a:lnTo>
                    <a:pt x="415" y="424"/>
                  </a:lnTo>
                  <a:lnTo>
                    <a:pt x="417" y="424"/>
                  </a:lnTo>
                  <a:lnTo>
                    <a:pt x="417" y="424"/>
                  </a:lnTo>
                  <a:lnTo>
                    <a:pt x="425" y="422"/>
                  </a:lnTo>
                  <a:lnTo>
                    <a:pt x="425" y="422"/>
                  </a:lnTo>
                  <a:lnTo>
                    <a:pt x="443" y="424"/>
                  </a:lnTo>
                  <a:lnTo>
                    <a:pt x="460" y="428"/>
                  </a:lnTo>
                  <a:lnTo>
                    <a:pt x="468" y="431"/>
                  </a:lnTo>
                  <a:lnTo>
                    <a:pt x="474" y="434"/>
                  </a:lnTo>
                  <a:lnTo>
                    <a:pt x="477" y="439"/>
                  </a:lnTo>
                  <a:lnTo>
                    <a:pt x="478" y="441"/>
                  </a:lnTo>
                  <a:lnTo>
                    <a:pt x="478" y="441"/>
                  </a:lnTo>
                  <a:lnTo>
                    <a:pt x="480" y="447"/>
                  </a:lnTo>
                  <a:lnTo>
                    <a:pt x="481" y="452"/>
                  </a:lnTo>
                  <a:lnTo>
                    <a:pt x="484" y="455"/>
                  </a:lnTo>
                  <a:lnTo>
                    <a:pt x="488" y="459"/>
                  </a:lnTo>
                  <a:lnTo>
                    <a:pt x="493" y="462"/>
                  </a:lnTo>
                  <a:lnTo>
                    <a:pt x="497" y="465"/>
                  </a:lnTo>
                  <a:lnTo>
                    <a:pt x="503" y="467"/>
                  </a:lnTo>
                  <a:lnTo>
                    <a:pt x="509" y="467"/>
                  </a:lnTo>
                  <a:lnTo>
                    <a:pt x="509" y="467"/>
                  </a:lnTo>
                  <a:lnTo>
                    <a:pt x="516" y="468"/>
                  </a:lnTo>
                  <a:lnTo>
                    <a:pt x="522" y="474"/>
                  </a:lnTo>
                  <a:lnTo>
                    <a:pt x="533" y="487"/>
                  </a:lnTo>
                  <a:lnTo>
                    <a:pt x="545" y="501"/>
                  </a:lnTo>
                  <a:lnTo>
                    <a:pt x="550" y="505"/>
                  </a:lnTo>
                  <a:lnTo>
                    <a:pt x="556" y="506"/>
                  </a:lnTo>
                  <a:lnTo>
                    <a:pt x="556" y="506"/>
                  </a:lnTo>
                  <a:lnTo>
                    <a:pt x="558" y="506"/>
                  </a:lnTo>
                  <a:lnTo>
                    <a:pt x="558" y="506"/>
                  </a:lnTo>
                  <a:lnTo>
                    <a:pt x="562" y="506"/>
                  </a:lnTo>
                  <a:lnTo>
                    <a:pt x="562" y="506"/>
                  </a:lnTo>
                  <a:lnTo>
                    <a:pt x="577" y="505"/>
                  </a:lnTo>
                  <a:lnTo>
                    <a:pt x="577" y="505"/>
                  </a:lnTo>
                  <a:lnTo>
                    <a:pt x="587" y="506"/>
                  </a:lnTo>
                  <a:lnTo>
                    <a:pt x="598" y="508"/>
                  </a:lnTo>
                  <a:lnTo>
                    <a:pt x="605" y="511"/>
                  </a:lnTo>
                  <a:lnTo>
                    <a:pt x="606" y="512"/>
                  </a:lnTo>
                  <a:lnTo>
                    <a:pt x="608" y="515"/>
                  </a:lnTo>
                  <a:lnTo>
                    <a:pt x="608" y="515"/>
                  </a:lnTo>
                  <a:lnTo>
                    <a:pt x="608" y="529"/>
                  </a:lnTo>
                  <a:lnTo>
                    <a:pt x="611" y="551"/>
                  </a:lnTo>
                  <a:lnTo>
                    <a:pt x="614" y="577"/>
                  </a:lnTo>
                  <a:lnTo>
                    <a:pt x="617" y="589"/>
                  </a:lnTo>
                  <a:lnTo>
                    <a:pt x="620" y="601"/>
                  </a:lnTo>
                  <a:lnTo>
                    <a:pt x="620" y="601"/>
                  </a:lnTo>
                  <a:lnTo>
                    <a:pt x="626" y="599"/>
                  </a:lnTo>
                  <a:lnTo>
                    <a:pt x="630" y="598"/>
                  </a:lnTo>
                  <a:lnTo>
                    <a:pt x="630" y="598"/>
                  </a:lnTo>
                  <a:lnTo>
                    <a:pt x="633" y="599"/>
                  </a:lnTo>
                  <a:lnTo>
                    <a:pt x="633" y="599"/>
                  </a:lnTo>
                  <a:lnTo>
                    <a:pt x="636" y="599"/>
                  </a:lnTo>
                  <a:lnTo>
                    <a:pt x="636" y="599"/>
                  </a:lnTo>
                  <a:lnTo>
                    <a:pt x="639" y="601"/>
                  </a:lnTo>
                  <a:lnTo>
                    <a:pt x="643" y="601"/>
                  </a:lnTo>
                  <a:lnTo>
                    <a:pt x="643" y="601"/>
                  </a:lnTo>
                  <a:lnTo>
                    <a:pt x="646" y="602"/>
                  </a:lnTo>
                  <a:lnTo>
                    <a:pt x="646" y="602"/>
                  </a:lnTo>
                  <a:lnTo>
                    <a:pt x="652" y="601"/>
                  </a:lnTo>
                  <a:lnTo>
                    <a:pt x="652" y="601"/>
                  </a:lnTo>
                  <a:lnTo>
                    <a:pt x="657" y="601"/>
                  </a:lnTo>
                  <a:lnTo>
                    <a:pt x="657" y="601"/>
                  </a:lnTo>
                  <a:lnTo>
                    <a:pt x="666" y="602"/>
                  </a:lnTo>
                  <a:lnTo>
                    <a:pt x="673" y="602"/>
                  </a:lnTo>
                  <a:lnTo>
                    <a:pt x="679" y="605"/>
                  </a:lnTo>
                  <a:lnTo>
                    <a:pt x="683" y="610"/>
                  </a:lnTo>
                  <a:lnTo>
                    <a:pt x="683" y="610"/>
                  </a:lnTo>
                  <a:lnTo>
                    <a:pt x="685" y="614"/>
                  </a:lnTo>
                  <a:lnTo>
                    <a:pt x="685" y="614"/>
                  </a:lnTo>
                  <a:lnTo>
                    <a:pt x="686" y="617"/>
                  </a:lnTo>
                  <a:lnTo>
                    <a:pt x="686" y="617"/>
                  </a:lnTo>
                  <a:lnTo>
                    <a:pt x="691" y="620"/>
                  </a:lnTo>
                  <a:lnTo>
                    <a:pt x="694" y="622"/>
                  </a:lnTo>
                  <a:lnTo>
                    <a:pt x="700" y="623"/>
                  </a:lnTo>
                  <a:lnTo>
                    <a:pt x="705" y="623"/>
                  </a:lnTo>
                  <a:lnTo>
                    <a:pt x="705" y="623"/>
                  </a:lnTo>
                  <a:lnTo>
                    <a:pt x="714" y="623"/>
                  </a:lnTo>
                  <a:lnTo>
                    <a:pt x="725" y="620"/>
                  </a:lnTo>
                  <a:lnTo>
                    <a:pt x="734" y="616"/>
                  </a:lnTo>
                  <a:lnTo>
                    <a:pt x="741" y="610"/>
                  </a:lnTo>
                  <a:lnTo>
                    <a:pt x="741" y="610"/>
                  </a:lnTo>
                  <a:lnTo>
                    <a:pt x="744" y="605"/>
                  </a:lnTo>
                  <a:lnTo>
                    <a:pt x="745" y="601"/>
                  </a:lnTo>
                  <a:lnTo>
                    <a:pt x="747" y="596"/>
                  </a:lnTo>
                  <a:lnTo>
                    <a:pt x="747" y="592"/>
                  </a:lnTo>
                  <a:lnTo>
                    <a:pt x="747" y="592"/>
                  </a:lnTo>
                  <a:lnTo>
                    <a:pt x="747" y="586"/>
                  </a:lnTo>
                  <a:lnTo>
                    <a:pt x="750" y="580"/>
                  </a:lnTo>
                  <a:lnTo>
                    <a:pt x="750" y="580"/>
                  </a:lnTo>
                  <a:lnTo>
                    <a:pt x="756" y="577"/>
                  </a:lnTo>
                  <a:lnTo>
                    <a:pt x="756" y="577"/>
                  </a:lnTo>
                  <a:lnTo>
                    <a:pt x="765" y="571"/>
                  </a:lnTo>
                  <a:lnTo>
                    <a:pt x="778" y="565"/>
                  </a:lnTo>
                  <a:lnTo>
                    <a:pt x="807" y="557"/>
                  </a:lnTo>
                  <a:lnTo>
                    <a:pt x="821" y="552"/>
                  </a:lnTo>
                  <a:lnTo>
                    <a:pt x="832" y="546"/>
                  </a:lnTo>
                  <a:lnTo>
                    <a:pt x="841" y="540"/>
                  </a:lnTo>
                  <a:lnTo>
                    <a:pt x="846" y="538"/>
                  </a:lnTo>
                  <a:lnTo>
                    <a:pt x="847" y="533"/>
                  </a:lnTo>
                  <a:lnTo>
                    <a:pt x="847" y="533"/>
                  </a:lnTo>
                  <a:lnTo>
                    <a:pt x="855" y="505"/>
                  </a:lnTo>
                  <a:lnTo>
                    <a:pt x="860" y="490"/>
                  </a:lnTo>
                  <a:lnTo>
                    <a:pt x="866" y="477"/>
                  </a:lnTo>
                  <a:lnTo>
                    <a:pt x="866" y="477"/>
                  </a:lnTo>
                  <a:lnTo>
                    <a:pt x="872" y="468"/>
                  </a:lnTo>
                  <a:lnTo>
                    <a:pt x="875" y="465"/>
                  </a:lnTo>
                  <a:lnTo>
                    <a:pt x="878" y="464"/>
                  </a:lnTo>
                  <a:lnTo>
                    <a:pt x="878" y="464"/>
                  </a:lnTo>
                  <a:lnTo>
                    <a:pt x="884" y="462"/>
                  </a:lnTo>
                  <a:lnTo>
                    <a:pt x="884" y="462"/>
                  </a:lnTo>
                  <a:lnTo>
                    <a:pt x="889" y="464"/>
                  </a:lnTo>
                  <a:lnTo>
                    <a:pt x="889" y="464"/>
                  </a:lnTo>
                  <a:lnTo>
                    <a:pt x="894" y="465"/>
                  </a:lnTo>
                  <a:lnTo>
                    <a:pt x="894" y="465"/>
                  </a:lnTo>
                  <a:lnTo>
                    <a:pt x="899" y="464"/>
                  </a:lnTo>
                  <a:lnTo>
                    <a:pt x="903" y="462"/>
                  </a:lnTo>
                  <a:lnTo>
                    <a:pt x="903" y="462"/>
                  </a:lnTo>
                  <a:lnTo>
                    <a:pt x="911" y="455"/>
                  </a:lnTo>
                  <a:lnTo>
                    <a:pt x="920" y="447"/>
                  </a:lnTo>
                  <a:lnTo>
                    <a:pt x="920" y="447"/>
                  </a:lnTo>
                  <a:lnTo>
                    <a:pt x="930" y="436"/>
                  </a:lnTo>
                  <a:lnTo>
                    <a:pt x="936" y="431"/>
                  </a:lnTo>
                  <a:lnTo>
                    <a:pt x="943" y="430"/>
                  </a:lnTo>
                  <a:lnTo>
                    <a:pt x="943" y="430"/>
                  </a:lnTo>
                  <a:lnTo>
                    <a:pt x="945" y="430"/>
                  </a:lnTo>
                  <a:lnTo>
                    <a:pt x="945" y="430"/>
                  </a:lnTo>
                  <a:lnTo>
                    <a:pt x="952" y="433"/>
                  </a:lnTo>
                  <a:lnTo>
                    <a:pt x="952" y="433"/>
                  </a:lnTo>
                  <a:lnTo>
                    <a:pt x="970" y="439"/>
                  </a:lnTo>
                  <a:lnTo>
                    <a:pt x="979" y="441"/>
                  </a:lnTo>
                  <a:lnTo>
                    <a:pt x="989" y="443"/>
                  </a:lnTo>
                  <a:lnTo>
                    <a:pt x="989" y="443"/>
                  </a:lnTo>
                  <a:lnTo>
                    <a:pt x="996" y="443"/>
                  </a:lnTo>
                  <a:lnTo>
                    <a:pt x="992" y="396"/>
                  </a:lnTo>
                  <a:lnTo>
                    <a:pt x="992" y="396"/>
                  </a:lnTo>
                  <a:lnTo>
                    <a:pt x="983" y="393"/>
                  </a:lnTo>
                  <a:lnTo>
                    <a:pt x="965" y="384"/>
                  </a:lnTo>
                  <a:lnTo>
                    <a:pt x="965" y="384"/>
                  </a:lnTo>
                  <a:lnTo>
                    <a:pt x="946" y="378"/>
                  </a:lnTo>
                  <a:lnTo>
                    <a:pt x="939" y="376"/>
                  </a:lnTo>
                  <a:lnTo>
                    <a:pt x="931" y="375"/>
                  </a:lnTo>
                  <a:lnTo>
                    <a:pt x="931" y="375"/>
                  </a:lnTo>
                  <a:lnTo>
                    <a:pt x="928" y="375"/>
                  </a:lnTo>
                  <a:lnTo>
                    <a:pt x="928" y="375"/>
                  </a:lnTo>
                  <a:lnTo>
                    <a:pt x="927" y="375"/>
                  </a:lnTo>
                  <a:lnTo>
                    <a:pt x="927" y="375"/>
                  </a:lnTo>
                  <a:lnTo>
                    <a:pt x="921" y="374"/>
                  </a:lnTo>
                  <a:lnTo>
                    <a:pt x="914" y="369"/>
                  </a:lnTo>
                  <a:lnTo>
                    <a:pt x="914" y="369"/>
                  </a:lnTo>
                  <a:lnTo>
                    <a:pt x="900" y="359"/>
                  </a:lnTo>
                  <a:lnTo>
                    <a:pt x="887" y="347"/>
                  </a:lnTo>
                  <a:lnTo>
                    <a:pt x="871" y="335"/>
                  </a:lnTo>
                  <a:lnTo>
                    <a:pt x="863" y="331"/>
                  </a:lnTo>
                  <a:lnTo>
                    <a:pt x="856" y="328"/>
                  </a:lnTo>
                  <a:lnTo>
                    <a:pt x="856" y="328"/>
                  </a:lnTo>
                  <a:lnTo>
                    <a:pt x="832" y="317"/>
                  </a:lnTo>
                  <a:lnTo>
                    <a:pt x="809" y="307"/>
                  </a:lnTo>
                  <a:lnTo>
                    <a:pt x="798" y="300"/>
                  </a:lnTo>
                  <a:lnTo>
                    <a:pt x="788" y="294"/>
                  </a:lnTo>
                  <a:lnTo>
                    <a:pt x="781" y="286"/>
                  </a:lnTo>
                  <a:lnTo>
                    <a:pt x="775" y="279"/>
                  </a:lnTo>
                  <a:lnTo>
                    <a:pt x="775" y="279"/>
                  </a:lnTo>
                  <a:lnTo>
                    <a:pt x="769" y="272"/>
                  </a:lnTo>
                  <a:lnTo>
                    <a:pt x="759" y="266"/>
                  </a:lnTo>
                  <a:lnTo>
                    <a:pt x="737" y="252"/>
                  </a:lnTo>
                  <a:lnTo>
                    <a:pt x="716" y="239"/>
                  </a:lnTo>
                  <a:lnTo>
                    <a:pt x="708" y="233"/>
                  </a:lnTo>
                  <a:lnTo>
                    <a:pt x="704" y="227"/>
                  </a:lnTo>
                  <a:lnTo>
                    <a:pt x="704" y="227"/>
                  </a:lnTo>
                  <a:lnTo>
                    <a:pt x="691" y="199"/>
                  </a:lnTo>
                  <a:lnTo>
                    <a:pt x="683" y="185"/>
                  </a:lnTo>
                  <a:lnTo>
                    <a:pt x="673" y="168"/>
                  </a:lnTo>
                  <a:lnTo>
                    <a:pt x="673" y="168"/>
                  </a:lnTo>
                  <a:lnTo>
                    <a:pt x="669" y="162"/>
                  </a:lnTo>
                  <a:lnTo>
                    <a:pt x="664" y="156"/>
                  </a:lnTo>
                  <a:lnTo>
                    <a:pt x="660" y="143"/>
                  </a:lnTo>
                  <a:lnTo>
                    <a:pt x="654" y="131"/>
                  </a:lnTo>
                  <a:lnTo>
                    <a:pt x="651" y="127"/>
                  </a:lnTo>
                  <a:lnTo>
                    <a:pt x="648" y="124"/>
                  </a:lnTo>
                  <a:lnTo>
                    <a:pt x="648" y="124"/>
                  </a:lnTo>
                  <a:lnTo>
                    <a:pt x="643" y="123"/>
                  </a:lnTo>
                  <a:lnTo>
                    <a:pt x="643" y="123"/>
                  </a:lnTo>
                  <a:lnTo>
                    <a:pt x="605" y="121"/>
                  </a:lnTo>
                  <a:lnTo>
                    <a:pt x="579" y="120"/>
                  </a:lnTo>
                  <a:lnTo>
                    <a:pt x="556" y="118"/>
                  </a:lnTo>
                  <a:lnTo>
                    <a:pt x="556" y="118"/>
                  </a:lnTo>
                  <a:lnTo>
                    <a:pt x="543" y="115"/>
                  </a:lnTo>
                  <a:lnTo>
                    <a:pt x="540" y="112"/>
                  </a:lnTo>
                  <a:lnTo>
                    <a:pt x="539" y="111"/>
                  </a:lnTo>
                  <a:lnTo>
                    <a:pt x="539" y="111"/>
                  </a:lnTo>
                  <a:lnTo>
                    <a:pt x="537" y="94"/>
                  </a:lnTo>
                  <a:lnTo>
                    <a:pt x="534" y="69"/>
                  </a:lnTo>
                  <a:lnTo>
                    <a:pt x="530" y="58"/>
                  </a:lnTo>
                  <a:lnTo>
                    <a:pt x="525" y="47"/>
                  </a:lnTo>
                  <a:lnTo>
                    <a:pt x="521" y="40"/>
                  </a:lnTo>
                  <a:lnTo>
                    <a:pt x="518" y="37"/>
                  </a:lnTo>
                  <a:lnTo>
                    <a:pt x="514" y="35"/>
                  </a:lnTo>
                  <a:lnTo>
                    <a:pt x="514" y="35"/>
                  </a:lnTo>
                  <a:lnTo>
                    <a:pt x="485" y="29"/>
                  </a:lnTo>
                  <a:lnTo>
                    <a:pt x="474" y="25"/>
                  </a:lnTo>
                  <a:lnTo>
                    <a:pt x="462" y="19"/>
                  </a:lnTo>
                  <a:lnTo>
                    <a:pt x="462" y="19"/>
                  </a:lnTo>
                  <a:lnTo>
                    <a:pt x="460" y="16"/>
                  </a:lnTo>
                  <a:lnTo>
                    <a:pt x="460" y="16"/>
                  </a:lnTo>
                  <a:lnTo>
                    <a:pt x="451" y="10"/>
                  </a:lnTo>
                  <a:lnTo>
                    <a:pt x="441" y="6"/>
                  </a:lnTo>
                  <a:lnTo>
                    <a:pt x="429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93" name="Freeform: Shape 376">
              <a:extLst>
                <a:ext uri="{FF2B5EF4-FFF2-40B4-BE49-F238E27FC236}">
                  <a16:creationId xmlns:a16="http://schemas.microsoft.com/office/drawing/2014/main" id="{F06B233C-E562-8F48-A723-C38616F59921}"/>
                </a:ext>
              </a:extLst>
            </p:cNvPr>
            <p:cNvSpPr/>
            <p:nvPr/>
          </p:nvSpPr>
          <p:spPr>
            <a:xfrm>
              <a:off x="5522760" y="2122920"/>
              <a:ext cx="493920" cy="422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73" h="1174">
                  <a:moveTo>
                    <a:pt x="26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7" y="6"/>
                  </a:lnTo>
                  <a:lnTo>
                    <a:pt x="16" y="10"/>
                  </a:lnTo>
                  <a:lnTo>
                    <a:pt x="16" y="16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5" y="37"/>
                  </a:lnTo>
                  <a:lnTo>
                    <a:pt x="4" y="38"/>
                  </a:lnTo>
                  <a:lnTo>
                    <a:pt x="1" y="43"/>
                  </a:lnTo>
                  <a:lnTo>
                    <a:pt x="0" y="50"/>
                  </a:lnTo>
                  <a:lnTo>
                    <a:pt x="1" y="57"/>
                  </a:lnTo>
                  <a:lnTo>
                    <a:pt x="1" y="57"/>
                  </a:lnTo>
                  <a:lnTo>
                    <a:pt x="4" y="78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1" y="102"/>
                  </a:lnTo>
                  <a:lnTo>
                    <a:pt x="11" y="110"/>
                  </a:lnTo>
                  <a:lnTo>
                    <a:pt x="8" y="134"/>
                  </a:lnTo>
                  <a:lnTo>
                    <a:pt x="7" y="156"/>
                  </a:lnTo>
                  <a:lnTo>
                    <a:pt x="7" y="165"/>
                  </a:lnTo>
                  <a:lnTo>
                    <a:pt x="8" y="168"/>
                  </a:lnTo>
                  <a:lnTo>
                    <a:pt x="10" y="170"/>
                  </a:lnTo>
                  <a:lnTo>
                    <a:pt x="10" y="170"/>
                  </a:lnTo>
                  <a:lnTo>
                    <a:pt x="11" y="170"/>
                  </a:lnTo>
                  <a:lnTo>
                    <a:pt x="11" y="170"/>
                  </a:lnTo>
                  <a:lnTo>
                    <a:pt x="16" y="173"/>
                  </a:lnTo>
                  <a:lnTo>
                    <a:pt x="16" y="173"/>
                  </a:lnTo>
                  <a:lnTo>
                    <a:pt x="23" y="181"/>
                  </a:lnTo>
                  <a:lnTo>
                    <a:pt x="30" y="193"/>
                  </a:lnTo>
                  <a:lnTo>
                    <a:pt x="38" y="205"/>
                  </a:lnTo>
                  <a:lnTo>
                    <a:pt x="42" y="217"/>
                  </a:lnTo>
                  <a:lnTo>
                    <a:pt x="42" y="217"/>
                  </a:lnTo>
                  <a:lnTo>
                    <a:pt x="44" y="223"/>
                  </a:lnTo>
                  <a:lnTo>
                    <a:pt x="44" y="226"/>
                  </a:lnTo>
                  <a:lnTo>
                    <a:pt x="44" y="226"/>
                  </a:lnTo>
                  <a:lnTo>
                    <a:pt x="44" y="227"/>
                  </a:lnTo>
                  <a:lnTo>
                    <a:pt x="44" y="227"/>
                  </a:lnTo>
                  <a:lnTo>
                    <a:pt x="45" y="232"/>
                  </a:lnTo>
                  <a:lnTo>
                    <a:pt x="48" y="236"/>
                  </a:lnTo>
                  <a:lnTo>
                    <a:pt x="56" y="249"/>
                  </a:lnTo>
                  <a:lnTo>
                    <a:pt x="56" y="249"/>
                  </a:lnTo>
                  <a:lnTo>
                    <a:pt x="64" y="266"/>
                  </a:lnTo>
                  <a:lnTo>
                    <a:pt x="67" y="274"/>
                  </a:lnTo>
                  <a:lnTo>
                    <a:pt x="69" y="282"/>
                  </a:lnTo>
                  <a:lnTo>
                    <a:pt x="69" y="282"/>
                  </a:lnTo>
                  <a:lnTo>
                    <a:pt x="70" y="289"/>
                  </a:lnTo>
                  <a:lnTo>
                    <a:pt x="73" y="297"/>
                  </a:lnTo>
                  <a:lnTo>
                    <a:pt x="78" y="304"/>
                  </a:lnTo>
                  <a:lnTo>
                    <a:pt x="84" y="310"/>
                  </a:lnTo>
                  <a:lnTo>
                    <a:pt x="90" y="316"/>
                  </a:lnTo>
                  <a:lnTo>
                    <a:pt x="97" y="320"/>
                  </a:lnTo>
                  <a:lnTo>
                    <a:pt x="103" y="322"/>
                  </a:lnTo>
                  <a:lnTo>
                    <a:pt x="109" y="323"/>
                  </a:lnTo>
                  <a:lnTo>
                    <a:pt x="109" y="323"/>
                  </a:lnTo>
                  <a:lnTo>
                    <a:pt x="118" y="325"/>
                  </a:lnTo>
                  <a:lnTo>
                    <a:pt x="126" y="328"/>
                  </a:lnTo>
                  <a:lnTo>
                    <a:pt x="126" y="328"/>
                  </a:lnTo>
                  <a:lnTo>
                    <a:pt x="134" y="333"/>
                  </a:lnTo>
                  <a:lnTo>
                    <a:pt x="137" y="339"/>
                  </a:lnTo>
                  <a:lnTo>
                    <a:pt x="137" y="339"/>
                  </a:lnTo>
                  <a:lnTo>
                    <a:pt x="137" y="344"/>
                  </a:lnTo>
                  <a:lnTo>
                    <a:pt x="135" y="348"/>
                  </a:lnTo>
                  <a:lnTo>
                    <a:pt x="135" y="348"/>
                  </a:lnTo>
                  <a:lnTo>
                    <a:pt x="135" y="356"/>
                  </a:lnTo>
                  <a:lnTo>
                    <a:pt x="135" y="362"/>
                  </a:lnTo>
                  <a:lnTo>
                    <a:pt x="135" y="375"/>
                  </a:lnTo>
                  <a:lnTo>
                    <a:pt x="137" y="381"/>
                  </a:lnTo>
                  <a:lnTo>
                    <a:pt x="135" y="387"/>
                  </a:lnTo>
                  <a:lnTo>
                    <a:pt x="132" y="390"/>
                  </a:lnTo>
                  <a:lnTo>
                    <a:pt x="128" y="390"/>
                  </a:lnTo>
                  <a:lnTo>
                    <a:pt x="128" y="390"/>
                  </a:lnTo>
                  <a:lnTo>
                    <a:pt x="125" y="391"/>
                  </a:lnTo>
                  <a:lnTo>
                    <a:pt x="122" y="393"/>
                  </a:lnTo>
                  <a:lnTo>
                    <a:pt x="118" y="400"/>
                  </a:lnTo>
                  <a:lnTo>
                    <a:pt x="118" y="400"/>
                  </a:lnTo>
                  <a:lnTo>
                    <a:pt x="113" y="412"/>
                  </a:lnTo>
                  <a:lnTo>
                    <a:pt x="110" y="425"/>
                  </a:lnTo>
                  <a:lnTo>
                    <a:pt x="106" y="438"/>
                  </a:lnTo>
                  <a:lnTo>
                    <a:pt x="103" y="443"/>
                  </a:lnTo>
                  <a:lnTo>
                    <a:pt x="100" y="446"/>
                  </a:lnTo>
                  <a:lnTo>
                    <a:pt x="100" y="446"/>
                  </a:lnTo>
                  <a:lnTo>
                    <a:pt x="95" y="450"/>
                  </a:lnTo>
                  <a:lnTo>
                    <a:pt x="94" y="458"/>
                  </a:lnTo>
                  <a:lnTo>
                    <a:pt x="94" y="466"/>
                  </a:lnTo>
                  <a:lnTo>
                    <a:pt x="94" y="475"/>
                  </a:lnTo>
                  <a:lnTo>
                    <a:pt x="94" y="475"/>
                  </a:lnTo>
                  <a:lnTo>
                    <a:pt x="97" y="487"/>
                  </a:lnTo>
                  <a:lnTo>
                    <a:pt x="100" y="497"/>
                  </a:lnTo>
                  <a:lnTo>
                    <a:pt x="104" y="505"/>
                  </a:lnTo>
                  <a:lnTo>
                    <a:pt x="109" y="509"/>
                  </a:lnTo>
                  <a:lnTo>
                    <a:pt x="109" y="509"/>
                  </a:lnTo>
                  <a:lnTo>
                    <a:pt x="118" y="515"/>
                  </a:lnTo>
                  <a:lnTo>
                    <a:pt x="128" y="522"/>
                  </a:lnTo>
                  <a:lnTo>
                    <a:pt x="132" y="527"/>
                  </a:lnTo>
                  <a:lnTo>
                    <a:pt x="137" y="531"/>
                  </a:lnTo>
                  <a:lnTo>
                    <a:pt x="140" y="537"/>
                  </a:lnTo>
                  <a:lnTo>
                    <a:pt x="141" y="543"/>
                  </a:lnTo>
                  <a:lnTo>
                    <a:pt x="141" y="543"/>
                  </a:lnTo>
                  <a:lnTo>
                    <a:pt x="141" y="549"/>
                  </a:lnTo>
                  <a:lnTo>
                    <a:pt x="141" y="549"/>
                  </a:lnTo>
                  <a:lnTo>
                    <a:pt x="143" y="553"/>
                  </a:lnTo>
                  <a:lnTo>
                    <a:pt x="143" y="553"/>
                  </a:lnTo>
                  <a:lnTo>
                    <a:pt x="147" y="561"/>
                  </a:lnTo>
                  <a:lnTo>
                    <a:pt x="155" y="570"/>
                  </a:lnTo>
                  <a:lnTo>
                    <a:pt x="165" y="577"/>
                  </a:lnTo>
                  <a:lnTo>
                    <a:pt x="177" y="585"/>
                  </a:lnTo>
                  <a:lnTo>
                    <a:pt x="200" y="596"/>
                  </a:lnTo>
                  <a:lnTo>
                    <a:pt x="211" y="599"/>
                  </a:lnTo>
                  <a:lnTo>
                    <a:pt x="219" y="602"/>
                  </a:lnTo>
                  <a:lnTo>
                    <a:pt x="219" y="602"/>
                  </a:lnTo>
                  <a:lnTo>
                    <a:pt x="225" y="604"/>
                  </a:lnTo>
                  <a:lnTo>
                    <a:pt x="225" y="604"/>
                  </a:lnTo>
                  <a:lnTo>
                    <a:pt x="233" y="608"/>
                  </a:lnTo>
                  <a:lnTo>
                    <a:pt x="237" y="616"/>
                  </a:lnTo>
                  <a:lnTo>
                    <a:pt x="246" y="633"/>
                  </a:lnTo>
                  <a:lnTo>
                    <a:pt x="246" y="633"/>
                  </a:lnTo>
                  <a:lnTo>
                    <a:pt x="249" y="639"/>
                  </a:lnTo>
                  <a:lnTo>
                    <a:pt x="253" y="644"/>
                  </a:lnTo>
                  <a:lnTo>
                    <a:pt x="253" y="644"/>
                  </a:lnTo>
                  <a:lnTo>
                    <a:pt x="255" y="647"/>
                  </a:lnTo>
                  <a:lnTo>
                    <a:pt x="256" y="651"/>
                  </a:lnTo>
                  <a:lnTo>
                    <a:pt x="256" y="657"/>
                  </a:lnTo>
                  <a:lnTo>
                    <a:pt x="255" y="661"/>
                  </a:lnTo>
                  <a:lnTo>
                    <a:pt x="250" y="672"/>
                  </a:lnTo>
                  <a:lnTo>
                    <a:pt x="247" y="682"/>
                  </a:lnTo>
                  <a:lnTo>
                    <a:pt x="247" y="682"/>
                  </a:lnTo>
                  <a:lnTo>
                    <a:pt x="247" y="686"/>
                  </a:lnTo>
                  <a:lnTo>
                    <a:pt x="247" y="691"/>
                  </a:lnTo>
                  <a:lnTo>
                    <a:pt x="247" y="691"/>
                  </a:lnTo>
                  <a:lnTo>
                    <a:pt x="249" y="695"/>
                  </a:lnTo>
                  <a:lnTo>
                    <a:pt x="252" y="700"/>
                  </a:lnTo>
                  <a:lnTo>
                    <a:pt x="258" y="707"/>
                  </a:lnTo>
                  <a:lnTo>
                    <a:pt x="258" y="707"/>
                  </a:lnTo>
                  <a:lnTo>
                    <a:pt x="264" y="714"/>
                  </a:lnTo>
                  <a:lnTo>
                    <a:pt x="270" y="720"/>
                  </a:lnTo>
                  <a:lnTo>
                    <a:pt x="273" y="729"/>
                  </a:lnTo>
                  <a:lnTo>
                    <a:pt x="273" y="738"/>
                  </a:lnTo>
                  <a:lnTo>
                    <a:pt x="273" y="738"/>
                  </a:lnTo>
                  <a:lnTo>
                    <a:pt x="273" y="742"/>
                  </a:lnTo>
                  <a:lnTo>
                    <a:pt x="274" y="747"/>
                  </a:lnTo>
                  <a:lnTo>
                    <a:pt x="280" y="757"/>
                  </a:lnTo>
                  <a:lnTo>
                    <a:pt x="280" y="757"/>
                  </a:lnTo>
                  <a:lnTo>
                    <a:pt x="295" y="775"/>
                  </a:lnTo>
                  <a:lnTo>
                    <a:pt x="312" y="794"/>
                  </a:lnTo>
                  <a:lnTo>
                    <a:pt x="312" y="794"/>
                  </a:lnTo>
                  <a:lnTo>
                    <a:pt x="312" y="794"/>
                  </a:lnTo>
                  <a:lnTo>
                    <a:pt x="321" y="791"/>
                  </a:lnTo>
                  <a:lnTo>
                    <a:pt x="329" y="791"/>
                  </a:lnTo>
                  <a:lnTo>
                    <a:pt x="329" y="791"/>
                  </a:lnTo>
                  <a:lnTo>
                    <a:pt x="335" y="790"/>
                  </a:lnTo>
                  <a:lnTo>
                    <a:pt x="338" y="788"/>
                  </a:lnTo>
                  <a:lnTo>
                    <a:pt x="345" y="784"/>
                  </a:lnTo>
                  <a:lnTo>
                    <a:pt x="349" y="781"/>
                  </a:lnTo>
                  <a:lnTo>
                    <a:pt x="351" y="779"/>
                  </a:lnTo>
                  <a:lnTo>
                    <a:pt x="354" y="778"/>
                  </a:lnTo>
                  <a:lnTo>
                    <a:pt x="354" y="778"/>
                  </a:lnTo>
                  <a:lnTo>
                    <a:pt x="357" y="779"/>
                  </a:lnTo>
                  <a:lnTo>
                    <a:pt x="361" y="782"/>
                  </a:lnTo>
                  <a:lnTo>
                    <a:pt x="361" y="782"/>
                  </a:lnTo>
                  <a:lnTo>
                    <a:pt x="369" y="787"/>
                  </a:lnTo>
                  <a:lnTo>
                    <a:pt x="376" y="788"/>
                  </a:lnTo>
                  <a:lnTo>
                    <a:pt x="376" y="788"/>
                  </a:lnTo>
                  <a:lnTo>
                    <a:pt x="385" y="787"/>
                  </a:lnTo>
                  <a:lnTo>
                    <a:pt x="394" y="784"/>
                  </a:lnTo>
                  <a:lnTo>
                    <a:pt x="402" y="782"/>
                  </a:lnTo>
                  <a:lnTo>
                    <a:pt x="411" y="781"/>
                  </a:lnTo>
                  <a:lnTo>
                    <a:pt x="411" y="781"/>
                  </a:lnTo>
                  <a:lnTo>
                    <a:pt x="411" y="781"/>
                  </a:lnTo>
                  <a:lnTo>
                    <a:pt x="411" y="781"/>
                  </a:lnTo>
                  <a:lnTo>
                    <a:pt x="414" y="781"/>
                  </a:lnTo>
                  <a:lnTo>
                    <a:pt x="417" y="784"/>
                  </a:lnTo>
                  <a:lnTo>
                    <a:pt x="426" y="793"/>
                  </a:lnTo>
                  <a:lnTo>
                    <a:pt x="435" y="806"/>
                  </a:lnTo>
                  <a:lnTo>
                    <a:pt x="445" y="822"/>
                  </a:lnTo>
                  <a:lnTo>
                    <a:pt x="466" y="858"/>
                  </a:lnTo>
                  <a:lnTo>
                    <a:pt x="482" y="890"/>
                  </a:lnTo>
                  <a:lnTo>
                    <a:pt x="482" y="890"/>
                  </a:lnTo>
                  <a:lnTo>
                    <a:pt x="493" y="914"/>
                  </a:lnTo>
                  <a:lnTo>
                    <a:pt x="500" y="931"/>
                  </a:lnTo>
                  <a:lnTo>
                    <a:pt x="504" y="937"/>
                  </a:lnTo>
                  <a:lnTo>
                    <a:pt x="509" y="943"/>
                  </a:lnTo>
                  <a:lnTo>
                    <a:pt x="515" y="949"/>
                  </a:lnTo>
                  <a:lnTo>
                    <a:pt x="524" y="955"/>
                  </a:lnTo>
                  <a:lnTo>
                    <a:pt x="524" y="955"/>
                  </a:lnTo>
                  <a:lnTo>
                    <a:pt x="533" y="960"/>
                  </a:lnTo>
                  <a:lnTo>
                    <a:pt x="541" y="964"/>
                  </a:lnTo>
                  <a:lnTo>
                    <a:pt x="562" y="970"/>
                  </a:lnTo>
                  <a:lnTo>
                    <a:pt x="572" y="973"/>
                  </a:lnTo>
                  <a:lnTo>
                    <a:pt x="584" y="979"/>
                  </a:lnTo>
                  <a:lnTo>
                    <a:pt x="596" y="986"/>
                  </a:lnTo>
                  <a:lnTo>
                    <a:pt x="609" y="998"/>
                  </a:lnTo>
                  <a:lnTo>
                    <a:pt x="609" y="998"/>
                  </a:lnTo>
                  <a:lnTo>
                    <a:pt x="615" y="1005"/>
                  </a:lnTo>
                  <a:lnTo>
                    <a:pt x="624" y="1011"/>
                  </a:lnTo>
                  <a:lnTo>
                    <a:pt x="643" y="1023"/>
                  </a:lnTo>
                  <a:lnTo>
                    <a:pt x="665" y="1032"/>
                  </a:lnTo>
                  <a:lnTo>
                    <a:pt x="688" y="1041"/>
                  </a:lnTo>
                  <a:lnTo>
                    <a:pt x="711" y="1048"/>
                  </a:lnTo>
                  <a:lnTo>
                    <a:pt x="733" y="1054"/>
                  </a:lnTo>
                  <a:lnTo>
                    <a:pt x="753" y="1059"/>
                  </a:lnTo>
                  <a:lnTo>
                    <a:pt x="769" y="1060"/>
                  </a:lnTo>
                  <a:lnTo>
                    <a:pt x="769" y="1060"/>
                  </a:lnTo>
                  <a:lnTo>
                    <a:pt x="772" y="1060"/>
                  </a:lnTo>
                  <a:lnTo>
                    <a:pt x="772" y="1060"/>
                  </a:lnTo>
                  <a:lnTo>
                    <a:pt x="784" y="1059"/>
                  </a:lnTo>
                  <a:lnTo>
                    <a:pt x="795" y="1054"/>
                  </a:lnTo>
                  <a:lnTo>
                    <a:pt x="807" y="1050"/>
                  </a:lnTo>
                  <a:lnTo>
                    <a:pt x="817" y="1044"/>
                  </a:lnTo>
                  <a:lnTo>
                    <a:pt x="817" y="1044"/>
                  </a:lnTo>
                  <a:lnTo>
                    <a:pt x="829" y="1038"/>
                  </a:lnTo>
                  <a:lnTo>
                    <a:pt x="843" y="1032"/>
                  </a:lnTo>
                  <a:lnTo>
                    <a:pt x="856" y="1029"/>
                  </a:lnTo>
                  <a:lnTo>
                    <a:pt x="869" y="1028"/>
                  </a:lnTo>
                  <a:lnTo>
                    <a:pt x="869" y="1028"/>
                  </a:lnTo>
                  <a:lnTo>
                    <a:pt x="882" y="1029"/>
                  </a:lnTo>
                  <a:lnTo>
                    <a:pt x="882" y="1029"/>
                  </a:lnTo>
                  <a:lnTo>
                    <a:pt x="891" y="1030"/>
                  </a:lnTo>
                  <a:lnTo>
                    <a:pt x="899" y="1033"/>
                  </a:lnTo>
                  <a:lnTo>
                    <a:pt x="905" y="1038"/>
                  </a:lnTo>
                  <a:lnTo>
                    <a:pt x="909" y="1044"/>
                  </a:lnTo>
                  <a:lnTo>
                    <a:pt x="913" y="1050"/>
                  </a:lnTo>
                  <a:lnTo>
                    <a:pt x="916" y="1055"/>
                  </a:lnTo>
                  <a:lnTo>
                    <a:pt x="921" y="1070"/>
                  </a:lnTo>
                  <a:lnTo>
                    <a:pt x="928" y="1098"/>
                  </a:lnTo>
                  <a:lnTo>
                    <a:pt x="931" y="1112"/>
                  </a:lnTo>
                  <a:lnTo>
                    <a:pt x="934" y="1116"/>
                  </a:lnTo>
                  <a:lnTo>
                    <a:pt x="937" y="1121"/>
                  </a:lnTo>
                  <a:lnTo>
                    <a:pt x="937" y="1121"/>
                  </a:lnTo>
                  <a:lnTo>
                    <a:pt x="943" y="1125"/>
                  </a:lnTo>
                  <a:lnTo>
                    <a:pt x="952" y="1129"/>
                  </a:lnTo>
                  <a:lnTo>
                    <a:pt x="964" y="1132"/>
                  </a:lnTo>
                  <a:lnTo>
                    <a:pt x="978" y="1137"/>
                  </a:lnTo>
                  <a:lnTo>
                    <a:pt x="1014" y="1143"/>
                  </a:lnTo>
                  <a:lnTo>
                    <a:pt x="1054" y="1149"/>
                  </a:lnTo>
                  <a:lnTo>
                    <a:pt x="1133" y="1159"/>
                  </a:lnTo>
                  <a:lnTo>
                    <a:pt x="1163" y="1163"/>
                  </a:lnTo>
                  <a:lnTo>
                    <a:pt x="1184" y="1166"/>
                  </a:lnTo>
                  <a:lnTo>
                    <a:pt x="1184" y="1166"/>
                  </a:lnTo>
                  <a:lnTo>
                    <a:pt x="1196" y="1169"/>
                  </a:lnTo>
                  <a:lnTo>
                    <a:pt x="1212" y="1171"/>
                  </a:lnTo>
                  <a:lnTo>
                    <a:pt x="1257" y="1174"/>
                  </a:lnTo>
                  <a:lnTo>
                    <a:pt x="1257" y="1174"/>
                  </a:lnTo>
                  <a:lnTo>
                    <a:pt x="1257" y="1174"/>
                  </a:lnTo>
                  <a:lnTo>
                    <a:pt x="1255" y="1156"/>
                  </a:lnTo>
                  <a:lnTo>
                    <a:pt x="1255" y="1156"/>
                  </a:lnTo>
                  <a:lnTo>
                    <a:pt x="1255" y="1146"/>
                  </a:lnTo>
                  <a:lnTo>
                    <a:pt x="1255" y="1146"/>
                  </a:lnTo>
                  <a:lnTo>
                    <a:pt x="1257" y="1135"/>
                  </a:lnTo>
                  <a:lnTo>
                    <a:pt x="1260" y="1125"/>
                  </a:lnTo>
                  <a:lnTo>
                    <a:pt x="1265" y="1116"/>
                  </a:lnTo>
                  <a:lnTo>
                    <a:pt x="1271" y="1107"/>
                  </a:lnTo>
                  <a:lnTo>
                    <a:pt x="1277" y="1100"/>
                  </a:lnTo>
                  <a:lnTo>
                    <a:pt x="1284" y="1094"/>
                  </a:lnTo>
                  <a:lnTo>
                    <a:pt x="1291" y="1088"/>
                  </a:lnTo>
                  <a:lnTo>
                    <a:pt x="1300" y="1084"/>
                  </a:lnTo>
                  <a:lnTo>
                    <a:pt x="1300" y="1084"/>
                  </a:lnTo>
                  <a:lnTo>
                    <a:pt x="1317" y="1076"/>
                  </a:lnTo>
                  <a:lnTo>
                    <a:pt x="1331" y="1070"/>
                  </a:lnTo>
                  <a:lnTo>
                    <a:pt x="1348" y="1066"/>
                  </a:lnTo>
                  <a:lnTo>
                    <a:pt x="1364" y="1064"/>
                  </a:lnTo>
                  <a:lnTo>
                    <a:pt x="1364" y="1064"/>
                  </a:lnTo>
                  <a:lnTo>
                    <a:pt x="1368" y="1063"/>
                  </a:lnTo>
                  <a:lnTo>
                    <a:pt x="1368" y="1063"/>
                  </a:lnTo>
                  <a:lnTo>
                    <a:pt x="1371" y="1059"/>
                  </a:lnTo>
                  <a:lnTo>
                    <a:pt x="1373" y="1054"/>
                  </a:lnTo>
                  <a:lnTo>
                    <a:pt x="1373" y="1047"/>
                  </a:lnTo>
                  <a:lnTo>
                    <a:pt x="1371" y="1039"/>
                  </a:lnTo>
                  <a:lnTo>
                    <a:pt x="1367" y="1032"/>
                  </a:lnTo>
                  <a:lnTo>
                    <a:pt x="1364" y="1026"/>
                  </a:lnTo>
                  <a:lnTo>
                    <a:pt x="1358" y="1020"/>
                  </a:lnTo>
                  <a:lnTo>
                    <a:pt x="1354" y="1014"/>
                  </a:lnTo>
                  <a:lnTo>
                    <a:pt x="1354" y="1014"/>
                  </a:lnTo>
                  <a:lnTo>
                    <a:pt x="1348" y="1011"/>
                  </a:lnTo>
                  <a:lnTo>
                    <a:pt x="1348" y="1011"/>
                  </a:lnTo>
                  <a:lnTo>
                    <a:pt x="1343" y="1008"/>
                  </a:lnTo>
                  <a:lnTo>
                    <a:pt x="1342" y="1005"/>
                  </a:lnTo>
                  <a:lnTo>
                    <a:pt x="1339" y="995"/>
                  </a:lnTo>
                  <a:lnTo>
                    <a:pt x="1336" y="967"/>
                  </a:lnTo>
                  <a:lnTo>
                    <a:pt x="1336" y="967"/>
                  </a:lnTo>
                  <a:lnTo>
                    <a:pt x="1333" y="957"/>
                  </a:lnTo>
                  <a:lnTo>
                    <a:pt x="1330" y="949"/>
                  </a:lnTo>
                  <a:lnTo>
                    <a:pt x="1325" y="942"/>
                  </a:lnTo>
                  <a:lnTo>
                    <a:pt x="1318" y="936"/>
                  </a:lnTo>
                  <a:lnTo>
                    <a:pt x="1318" y="936"/>
                  </a:lnTo>
                  <a:lnTo>
                    <a:pt x="1314" y="933"/>
                  </a:lnTo>
                  <a:lnTo>
                    <a:pt x="1314" y="933"/>
                  </a:lnTo>
                  <a:lnTo>
                    <a:pt x="1302" y="927"/>
                  </a:lnTo>
                  <a:lnTo>
                    <a:pt x="1290" y="921"/>
                  </a:lnTo>
                  <a:lnTo>
                    <a:pt x="1278" y="914"/>
                  </a:lnTo>
                  <a:lnTo>
                    <a:pt x="1268" y="907"/>
                  </a:lnTo>
                  <a:lnTo>
                    <a:pt x="1259" y="899"/>
                  </a:lnTo>
                  <a:lnTo>
                    <a:pt x="1252" y="890"/>
                  </a:lnTo>
                  <a:lnTo>
                    <a:pt x="1246" y="881"/>
                  </a:lnTo>
                  <a:lnTo>
                    <a:pt x="1241" y="873"/>
                  </a:lnTo>
                  <a:lnTo>
                    <a:pt x="1241" y="873"/>
                  </a:lnTo>
                  <a:lnTo>
                    <a:pt x="1237" y="864"/>
                  </a:lnTo>
                  <a:lnTo>
                    <a:pt x="1229" y="855"/>
                  </a:lnTo>
                  <a:lnTo>
                    <a:pt x="1213" y="839"/>
                  </a:lnTo>
                  <a:lnTo>
                    <a:pt x="1206" y="831"/>
                  </a:lnTo>
                  <a:lnTo>
                    <a:pt x="1198" y="824"/>
                  </a:lnTo>
                  <a:lnTo>
                    <a:pt x="1194" y="816"/>
                  </a:lnTo>
                  <a:lnTo>
                    <a:pt x="1194" y="813"/>
                  </a:lnTo>
                  <a:lnTo>
                    <a:pt x="1194" y="810"/>
                  </a:lnTo>
                  <a:lnTo>
                    <a:pt x="1194" y="810"/>
                  </a:lnTo>
                  <a:lnTo>
                    <a:pt x="1197" y="805"/>
                  </a:lnTo>
                  <a:lnTo>
                    <a:pt x="1197" y="805"/>
                  </a:lnTo>
                  <a:lnTo>
                    <a:pt x="1207" y="793"/>
                  </a:lnTo>
                  <a:lnTo>
                    <a:pt x="1223" y="778"/>
                  </a:lnTo>
                  <a:lnTo>
                    <a:pt x="1240" y="762"/>
                  </a:lnTo>
                  <a:lnTo>
                    <a:pt x="1255" y="744"/>
                  </a:lnTo>
                  <a:lnTo>
                    <a:pt x="1255" y="744"/>
                  </a:lnTo>
                  <a:lnTo>
                    <a:pt x="1260" y="737"/>
                  </a:lnTo>
                  <a:lnTo>
                    <a:pt x="1263" y="729"/>
                  </a:lnTo>
                  <a:lnTo>
                    <a:pt x="1266" y="723"/>
                  </a:lnTo>
                  <a:lnTo>
                    <a:pt x="1268" y="716"/>
                  </a:lnTo>
                  <a:lnTo>
                    <a:pt x="1268" y="716"/>
                  </a:lnTo>
                  <a:lnTo>
                    <a:pt x="1266" y="710"/>
                  </a:lnTo>
                  <a:lnTo>
                    <a:pt x="1266" y="710"/>
                  </a:lnTo>
                  <a:lnTo>
                    <a:pt x="1263" y="704"/>
                  </a:lnTo>
                  <a:lnTo>
                    <a:pt x="1259" y="698"/>
                  </a:lnTo>
                  <a:lnTo>
                    <a:pt x="1253" y="694"/>
                  </a:lnTo>
                  <a:lnTo>
                    <a:pt x="1246" y="691"/>
                  </a:lnTo>
                  <a:lnTo>
                    <a:pt x="1232" y="686"/>
                  </a:lnTo>
                  <a:lnTo>
                    <a:pt x="1218" y="682"/>
                  </a:lnTo>
                  <a:lnTo>
                    <a:pt x="1218" y="682"/>
                  </a:lnTo>
                  <a:lnTo>
                    <a:pt x="1204" y="679"/>
                  </a:lnTo>
                  <a:lnTo>
                    <a:pt x="1200" y="677"/>
                  </a:lnTo>
                  <a:lnTo>
                    <a:pt x="1197" y="675"/>
                  </a:lnTo>
                  <a:lnTo>
                    <a:pt x="1197" y="675"/>
                  </a:lnTo>
                  <a:lnTo>
                    <a:pt x="1196" y="669"/>
                  </a:lnTo>
                  <a:lnTo>
                    <a:pt x="1194" y="663"/>
                  </a:lnTo>
                  <a:lnTo>
                    <a:pt x="1194" y="663"/>
                  </a:lnTo>
                  <a:lnTo>
                    <a:pt x="1194" y="630"/>
                  </a:lnTo>
                  <a:lnTo>
                    <a:pt x="1191" y="611"/>
                  </a:lnTo>
                  <a:lnTo>
                    <a:pt x="1190" y="602"/>
                  </a:lnTo>
                  <a:lnTo>
                    <a:pt x="1185" y="593"/>
                  </a:lnTo>
                  <a:lnTo>
                    <a:pt x="1185" y="593"/>
                  </a:lnTo>
                  <a:lnTo>
                    <a:pt x="1182" y="582"/>
                  </a:lnTo>
                  <a:lnTo>
                    <a:pt x="1181" y="571"/>
                  </a:lnTo>
                  <a:lnTo>
                    <a:pt x="1182" y="561"/>
                  </a:lnTo>
                  <a:lnTo>
                    <a:pt x="1185" y="551"/>
                  </a:lnTo>
                  <a:lnTo>
                    <a:pt x="1188" y="533"/>
                  </a:lnTo>
                  <a:lnTo>
                    <a:pt x="1188" y="525"/>
                  </a:lnTo>
                  <a:lnTo>
                    <a:pt x="1185" y="518"/>
                  </a:lnTo>
                  <a:lnTo>
                    <a:pt x="1185" y="518"/>
                  </a:lnTo>
                  <a:lnTo>
                    <a:pt x="1184" y="514"/>
                  </a:lnTo>
                  <a:lnTo>
                    <a:pt x="1182" y="508"/>
                  </a:lnTo>
                  <a:lnTo>
                    <a:pt x="1182" y="502"/>
                  </a:lnTo>
                  <a:lnTo>
                    <a:pt x="1182" y="495"/>
                  </a:lnTo>
                  <a:lnTo>
                    <a:pt x="1185" y="481"/>
                  </a:lnTo>
                  <a:lnTo>
                    <a:pt x="1190" y="469"/>
                  </a:lnTo>
                  <a:lnTo>
                    <a:pt x="1190" y="469"/>
                  </a:lnTo>
                  <a:lnTo>
                    <a:pt x="1194" y="458"/>
                  </a:lnTo>
                  <a:lnTo>
                    <a:pt x="1194" y="458"/>
                  </a:lnTo>
                  <a:lnTo>
                    <a:pt x="1197" y="450"/>
                  </a:lnTo>
                  <a:lnTo>
                    <a:pt x="1203" y="443"/>
                  </a:lnTo>
                  <a:lnTo>
                    <a:pt x="1203" y="443"/>
                  </a:lnTo>
                  <a:lnTo>
                    <a:pt x="1210" y="435"/>
                  </a:lnTo>
                  <a:lnTo>
                    <a:pt x="1216" y="425"/>
                  </a:lnTo>
                  <a:lnTo>
                    <a:pt x="1221" y="415"/>
                  </a:lnTo>
                  <a:lnTo>
                    <a:pt x="1222" y="409"/>
                  </a:lnTo>
                  <a:lnTo>
                    <a:pt x="1222" y="401"/>
                  </a:lnTo>
                  <a:lnTo>
                    <a:pt x="1222" y="401"/>
                  </a:lnTo>
                  <a:lnTo>
                    <a:pt x="1222" y="401"/>
                  </a:lnTo>
                  <a:lnTo>
                    <a:pt x="1222" y="401"/>
                  </a:lnTo>
                  <a:lnTo>
                    <a:pt x="1222" y="394"/>
                  </a:lnTo>
                  <a:lnTo>
                    <a:pt x="1223" y="387"/>
                  </a:lnTo>
                  <a:lnTo>
                    <a:pt x="1223" y="387"/>
                  </a:lnTo>
                  <a:lnTo>
                    <a:pt x="1225" y="381"/>
                  </a:lnTo>
                  <a:lnTo>
                    <a:pt x="1229" y="376"/>
                  </a:lnTo>
                  <a:lnTo>
                    <a:pt x="1232" y="372"/>
                  </a:lnTo>
                  <a:lnTo>
                    <a:pt x="1237" y="369"/>
                  </a:lnTo>
                  <a:lnTo>
                    <a:pt x="1237" y="369"/>
                  </a:lnTo>
                  <a:lnTo>
                    <a:pt x="1234" y="357"/>
                  </a:lnTo>
                  <a:lnTo>
                    <a:pt x="1231" y="345"/>
                  </a:lnTo>
                  <a:lnTo>
                    <a:pt x="1228" y="319"/>
                  </a:lnTo>
                  <a:lnTo>
                    <a:pt x="1225" y="297"/>
                  </a:lnTo>
                  <a:lnTo>
                    <a:pt x="1225" y="283"/>
                  </a:lnTo>
                  <a:lnTo>
                    <a:pt x="1225" y="283"/>
                  </a:lnTo>
                  <a:lnTo>
                    <a:pt x="1223" y="280"/>
                  </a:lnTo>
                  <a:lnTo>
                    <a:pt x="1222" y="279"/>
                  </a:lnTo>
                  <a:lnTo>
                    <a:pt x="1215" y="276"/>
                  </a:lnTo>
                  <a:lnTo>
                    <a:pt x="1204" y="274"/>
                  </a:lnTo>
                  <a:lnTo>
                    <a:pt x="1194" y="273"/>
                  </a:lnTo>
                  <a:lnTo>
                    <a:pt x="1194" y="273"/>
                  </a:lnTo>
                  <a:lnTo>
                    <a:pt x="1179" y="274"/>
                  </a:lnTo>
                  <a:lnTo>
                    <a:pt x="1179" y="274"/>
                  </a:lnTo>
                  <a:lnTo>
                    <a:pt x="1175" y="274"/>
                  </a:lnTo>
                  <a:lnTo>
                    <a:pt x="1175" y="274"/>
                  </a:lnTo>
                  <a:lnTo>
                    <a:pt x="1173" y="274"/>
                  </a:lnTo>
                  <a:lnTo>
                    <a:pt x="1173" y="274"/>
                  </a:lnTo>
                  <a:lnTo>
                    <a:pt x="1167" y="273"/>
                  </a:lnTo>
                  <a:lnTo>
                    <a:pt x="1162" y="269"/>
                  </a:lnTo>
                  <a:lnTo>
                    <a:pt x="1150" y="255"/>
                  </a:lnTo>
                  <a:lnTo>
                    <a:pt x="1139" y="242"/>
                  </a:lnTo>
                  <a:lnTo>
                    <a:pt x="1133" y="236"/>
                  </a:lnTo>
                  <a:lnTo>
                    <a:pt x="1126" y="235"/>
                  </a:lnTo>
                  <a:lnTo>
                    <a:pt x="1126" y="235"/>
                  </a:lnTo>
                  <a:lnTo>
                    <a:pt x="1120" y="235"/>
                  </a:lnTo>
                  <a:lnTo>
                    <a:pt x="1114" y="233"/>
                  </a:lnTo>
                  <a:lnTo>
                    <a:pt x="1110" y="230"/>
                  </a:lnTo>
                  <a:lnTo>
                    <a:pt x="1105" y="227"/>
                  </a:lnTo>
                  <a:lnTo>
                    <a:pt x="1101" y="223"/>
                  </a:lnTo>
                  <a:lnTo>
                    <a:pt x="1098" y="220"/>
                  </a:lnTo>
                  <a:lnTo>
                    <a:pt x="1097" y="215"/>
                  </a:lnTo>
                  <a:lnTo>
                    <a:pt x="1095" y="209"/>
                  </a:lnTo>
                  <a:lnTo>
                    <a:pt x="1095" y="209"/>
                  </a:lnTo>
                  <a:lnTo>
                    <a:pt x="1094" y="207"/>
                  </a:lnTo>
                  <a:lnTo>
                    <a:pt x="1091" y="202"/>
                  </a:lnTo>
                  <a:lnTo>
                    <a:pt x="1085" y="199"/>
                  </a:lnTo>
                  <a:lnTo>
                    <a:pt x="1077" y="196"/>
                  </a:lnTo>
                  <a:lnTo>
                    <a:pt x="1060" y="192"/>
                  </a:lnTo>
                  <a:lnTo>
                    <a:pt x="1042" y="190"/>
                  </a:lnTo>
                  <a:lnTo>
                    <a:pt x="1042" y="190"/>
                  </a:lnTo>
                  <a:lnTo>
                    <a:pt x="1034" y="192"/>
                  </a:lnTo>
                  <a:lnTo>
                    <a:pt x="1034" y="192"/>
                  </a:lnTo>
                  <a:lnTo>
                    <a:pt x="1032" y="192"/>
                  </a:lnTo>
                  <a:lnTo>
                    <a:pt x="1032" y="192"/>
                  </a:lnTo>
                  <a:lnTo>
                    <a:pt x="1026" y="190"/>
                  </a:lnTo>
                  <a:lnTo>
                    <a:pt x="1021" y="189"/>
                  </a:lnTo>
                  <a:lnTo>
                    <a:pt x="1012" y="183"/>
                  </a:lnTo>
                  <a:lnTo>
                    <a:pt x="1008" y="177"/>
                  </a:lnTo>
                  <a:lnTo>
                    <a:pt x="1005" y="175"/>
                  </a:lnTo>
                  <a:lnTo>
                    <a:pt x="1002" y="174"/>
                  </a:lnTo>
                  <a:lnTo>
                    <a:pt x="1002" y="174"/>
                  </a:lnTo>
                  <a:lnTo>
                    <a:pt x="993" y="173"/>
                  </a:lnTo>
                  <a:lnTo>
                    <a:pt x="980" y="170"/>
                  </a:lnTo>
                  <a:lnTo>
                    <a:pt x="980" y="170"/>
                  </a:lnTo>
                  <a:lnTo>
                    <a:pt x="962" y="161"/>
                  </a:lnTo>
                  <a:lnTo>
                    <a:pt x="955" y="156"/>
                  </a:lnTo>
                  <a:lnTo>
                    <a:pt x="949" y="152"/>
                  </a:lnTo>
                  <a:lnTo>
                    <a:pt x="949" y="152"/>
                  </a:lnTo>
                  <a:lnTo>
                    <a:pt x="943" y="147"/>
                  </a:lnTo>
                  <a:lnTo>
                    <a:pt x="934" y="144"/>
                  </a:lnTo>
                  <a:lnTo>
                    <a:pt x="922" y="142"/>
                  </a:lnTo>
                  <a:lnTo>
                    <a:pt x="909" y="140"/>
                  </a:lnTo>
                  <a:lnTo>
                    <a:pt x="909" y="140"/>
                  </a:lnTo>
                  <a:lnTo>
                    <a:pt x="903" y="140"/>
                  </a:lnTo>
                  <a:lnTo>
                    <a:pt x="903" y="140"/>
                  </a:lnTo>
                  <a:lnTo>
                    <a:pt x="887" y="142"/>
                  </a:lnTo>
                  <a:lnTo>
                    <a:pt x="879" y="143"/>
                  </a:lnTo>
                  <a:lnTo>
                    <a:pt x="874" y="146"/>
                  </a:lnTo>
                  <a:lnTo>
                    <a:pt x="874" y="146"/>
                  </a:lnTo>
                  <a:lnTo>
                    <a:pt x="868" y="149"/>
                  </a:lnTo>
                  <a:lnTo>
                    <a:pt x="868" y="149"/>
                  </a:lnTo>
                  <a:lnTo>
                    <a:pt x="863" y="153"/>
                  </a:lnTo>
                  <a:lnTo>
                    <a:pt x="863" y="153"/>
                  </a:lnTo>
                  <a:lnTo>
                    <a:pt x="856" y="158"/>
                  </a:lnTo>
                  <a:lnTo>
                    <a:pt x="848" y="158"/>
                  </a:lnTo>
                  <a:lnTo>
                    <a:pt x="848" y="158"/>
                  </a:lnTo>
                  <a:lnTo>
                    <a:pt x="834" y="156"/>
                  </a:lnTo>
                  <a:lnTo>
                    <a:pt x="819" y="156"/>
                  </a:lnTo>
                  <a:lnTo>
                    <a:pt x="819" y="156"/>
                  </a:lnTo>
                  <a:lnTo>
                    <a:pt x="813" y="156"/>
                  </a:lnTo>
                  <a:lnTo>
                    <a:pt x="806" y="159"/>
                  </a:lnTo>
                  <a:lnTo>
                    <a:pt x="792" y="167"/>
                  </a:lnTo>
                  <a:lnTo>
                    <a:pt x="778" y="177"/>
                  </a:lnTo>
                  <a:lnTo>
                    <a:pt x="766" y="189"/>
                  </a:lnTo>
                  <a:lnTo>
                    <a:pt x="766" y="189"/>
                  </a:lnTo>
                  <a:lnTo>
                    <a:pt x="755" y="199"/>
                  </a:lnTo>
                  <a:lnTo>
                    <a:pt x="755" y="199"/>
                  </a:lnTo>
                  <a:lnTo>
                    <a:pt x="754" y="202"/>
                  </a:lnTo>
                  <a:lnTo>
                    <a:pt x="754" y="202"/>
                  </a:lnTo>
                  <a:lnTo>
                    <a:pt x="750" y="204"/>
                  </a:lnTo>
                  <a:lnTo>
                    <a:pt x="744" y="207"/>
                  </a:lnTo>
                  <a:lnTo>
                    <a:pt x="730" y="209"/>
                  </a:lnTo>
                  <a:lnTo>
                    <a:pt x="714" y="209"/>
                  </a:lnTo>
                  <a:lnTo>
                    <a:pt x="698" y="211"/>
                  </a:lnTo>
                  <a:lnTo>
                    <a:pt x="698" y="211"/>
                  </a:lnTo>
                  <a:lnTo>
                    <a:pt x="698" y="211"/>
                  </a:lnTo>
                  <a:lnTo>
                    <a:pt x="698" y="211"/>
                  </a:lnTo>
                  <a:lnTo>
                    <a:pt x="698" y="235"/>
                  </a:lnTo>
                  <a:lnTo>
                    <a:pt x="696" y="242"/>
                  </a:lnTo>
                  <a:lnTo>
                    <a:pt x="695" y="248"/>
                  </a:lnTo>
                  <a:lnTo>
                    <a:pt x="695" y="248"/>
                  </a:lnTo>
                  <a:lnTo>
                    <a:pt x="692" y="251"/>
                  </a:lnTo>
                  <a:lnTo>
                    <a:pt x="688" y="254"/>
                  </a:lnTo>
                  <a:lnTo>
                    <a:pt x="676" y="260"/>
                  </a:lnTo>
                  <a:lnTo>
                    <a:pt x="658" y="264"/>
                  </a:lnTo>
                  <a:lnTo>
                    <a:pt x="637" y="270"/>
                  </a:lnTo>
                  <a:lnTo>
                    <a:pt x="615" y="274"/>
                  </a:lnTo>
                  <a:lnTo>
                    <a:pt x="590" y="277"/>
                  </a:lnTo>
                  <a:lnTo>
                    <a:pt x="567" y="279"/>
                  </a:lnTo>
                  <a:lnTo>
                    <a:pt x="543" y="280"/>
                  </a:lnTo>
                  <a:lnTo>
                    <a:pt x="543" y="280"/>
                  </a:lnTo>
                  <a:lnTo>
                    <a:pt x="541" y="280"/>
                  </a:lnTo>
                  <a:lnTo>
                    <a:pt x="541" y="280"/>
                  </a:lnTo>
                  <a:lnTo>
                    <a:pt x="531" y="280"/>
                  </a:lnTo>
                  <a:lnTo>
                    <a:pt x="521" y="277"/>
                  </a:lnTo>
                  <a:lnTo>
                    <a:pt x="513" y="274"/>
                  </a:lnTo>
                  <a:lnTo>
                    <a:pt x="506" y="269"/>
                  </a:lnTo>
                  <a:lnTo>
                    <a:pt x="491" y="257"/>
                  </a:lnTo>
                  <a:lnTo>
                    <a:pt x="479" y="242"/>
                  </a:lnTo>
                  <a:lnTo>
                    <a:pt x="466" y="229"/>
                  </a:lnTo>
                  <a:lnTo>
                    <a:pt x="460" y="221"/>
                  </a:lnTo>
                  <a:lnTo>
                    <a:pt x="453" y="215"/>
                  </a:lnTo>
                  <a:lnTo>
                    <a:pt x="444" y="211"/>
                  </a:lnTo>
                  <a:lnTo>
                    <a:pt x="435" y="207"/>
                  </a:lnTo>
                  <a:lnTo>
                    <a:pt x="425" y="205"/>
                  </a:lnTo>
                  <a:lnTo>
                    <a:pt x="414" y="204"/>
                  </a:lnTo>
                  <a:lnTo>
                    <a:pt x="414" y="204"/>
                  </a:lnTo>
                  <a:lnTo>
                    <a:pt x="405" y="204"/>
                  </a:lnTo>
                  <a:lnTo>
                    <a:pt x="397" y="202"/>
                  </a:lnTo>
                  <a:lnTo>
                    <a:pt x="389" y="199"/>
                  </a:lnTo>
                  <a:lnTo>
                    <a:pt x="380" y="196"/>
                  </a:lnTo>
                  <a:lnTo>
                    <a:pt x="367" y="187"/>
                  </a:lnTo>
                  <a:lnTo>
                    <a:pt x="354" y="177"/>
                  </a:lnTo>
                  <a:lnTo>
                    <a:pt x="344" y="165"/>
                  </a:lnTo>
                  <a:lnTo>
                    <a:pt x="336" y="150"/>
                  </a:lnTo>
                  <a:lnTo>
                    <a:pt x="330" y="136"/>
                  </a:lnTo>
                  <a:lnTo>
                    <a:pt x="329" y="121"/>
                  </a:lnTo>
                  <a:lnTo>
                    <a:pt x="329" y="121"/>
                  </a:lnTo>
                  <a:lnTo>
                    <a:pt x="329" y="121"/>
                  </a:lnTo>
                  <a:lnTo>
                    <a:pt x="329" y="121"/>
                  </a:lnTo>
                  <a:lnTo>
                    <a:pt x="312" y="113"/>
                  </a:lnTo>
                  <a:lnTo>
                    <a:pt x="312" y="113"/>
                  </a:lnTo>
                  <a:lnTo>
                    <a:pt x="298" y="105"/>
                  </a:lnTo>
                  <a:lnTo>
                    <a:pt x="298" y="105"/>
                  </a:lnTo>
                  <a:lnTo>
                    <a:pt x="289" y="99"/>
                  </a:lnTo>
                  <a:lnTo>
                    <a:pt x="281" y="93"/>
                  </a:lnTo>
                  <a:lnTo>
                    <a:pt x="279" y="88"/>
                  </a:lnTo>
                  <a:lnTo>
                    <a:pt x="277" y="85"/>
                  </a:lnTo>
                  <a:lnTo>
                    <a:pt x="279" y="84"/>
                  </a:lnTo>
                  <a:lnTo>
                    <a:pt x="279" y="84"/>
                  </a:lnTo>
                  <a:lnTo>
                    <a:pt x="283" y="69"/>
                  </a:lnTo>
                  <a:lnTo>
                    <a:pt x="284" y="59"/>
                  </a:lnTo>
                  <a:lnTo>
                    <a:pt x="286" y="47"/>
                  </a:lnTo>
                  <a:lnTo>
                    <a:pt x="286" y="35"/>
                  </a:lnTo>
                  <a:lnTo>
                    <a:pt x="283" y="26"/>
                  </a:lnTo>
                  <a:lnTo>
                    <a:pt x="281" y="22"/>
                  </a:lnTo>
                  <a:lnTo>
                    <a:pt x="280" y="20"/>
                  </a:lnTo>
                  <a:lnTo>
                    <a:pt x="277" y="18"/>
                  </a:lnTo>
                  <a:lnTo>
                    <a:pt x="273" y="18"/>
                  </a:lnTo>
                  <a:lnTo>
                    <a:pt x="273" y="18"/>
                  </a:lnTo>
                  <a:lnTo>
                    <a:pt x="270" y="18"/>
                  </a:lnTo>
                  <a:lnTo>
                    <a:pt x="264" y="20"/>
                  </a:lnTo>
                  <a:lnTo>
                    <a:pt x="264" y="20"/>
                  </a:lnTo>
                  <a:lnTo>
                    <a:pt x="259" y="22"/>
                  </a:lnTo>
                  <a:lnTo>
                    <a:pt x="259" y="22"/>
                  </a:lnTo>
                  <a:lnTo>
                    <a:pt x="259" y="22"/>
                  </a:lnTo>
                  <a:lnTo>
                    <a:pt x="259" y="22"/>
                  </a:lnTo>
                  <a:lnTo>
                    <a:pt x="259" y="22"/>
                  </a:lnTo>
                  <a:lnTo>
                    <a:pt x="259" y="22"/>
                  </a:lnTo>
                  <a:lnTo>
                    <a:pt x="247" y="29"/>
                  </a:lnTo>
                  <a:lnTo>
                    <a:pt x="234" y="40"/>
                  </a:lnTo>
                  <a:lnTo>
                    <a:pt x="206" y="59"/>
                  </a:lnTo>
                  <a:lnTo>
                    <a:pt x="190" y="68"/>
                  </a:lnTo>
                  <a:lnTo>
                    <a:pt x="172" y="75"/>
                  </a:lnTo>
                  <a:lnTo>
                    <a:pt x="155" y="80"/>
                  </a:lnTo>
                  <a:lnTo>
                    <a:pt x="144" y="81"/>
                  </a:lnTo>
                  <a:lnTo>
                    <a:pt x="135" y="83"/>
                  </a:lnTo>
                  <a:lnTo>
                    <a:pt x="135" y="83"/>
                  </a:lnTo>
                  <a:lnTo>
                    <a:pt x="125" y="81"/>
                  </a:lnTo>
                  <a:lnTo>
                    <a:pt x="125" y="81"/>
                  </a:lnTo>
                  <a:lnTo>
                    <a:pt x="122" y="81"/>
                  </a:lnTo>
                  <a:lnTo>
                    <a:pt x="122" y="81"/>
                  </a:lnTo>
                  <a:lnTo>
                    <a:pt x="103" y="78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88" y="72"/>
                  </a:lnTo>
                  <a:lnTo>
                    <a:pt x="87" y="69"/>
                  </a:lnTo>
                  <a:lnTo>
                    <a:pt x="87" y="66"/>
                  </a:lnTo>
                  <a:lnTo>
                    <a:pt x="87" y="66"/>
                  </a:lnTo>
                  <a:lnTo>
                    <a:pt x="87" y="63"/>
                  </a:lnTo>
                  <a:lnTo>
                    <a:pt x="85" y="60"/>
                  </a:lnTo>
                  <a:lnTo>
                    <a:pt x="82" y="57"/>
                  </a:lnTo>
                  <a:lnTo>
                    <a:pt x="75" y="53"/>
                  </a:lnTo>
                  <a:lnTo>
                    <a:pt x="75" y="53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63" y="46"/>
                  </a:lnTo>
                  <a:lnTo>
                    <a:pt x="60" y="41"/>
                  </a:lnTo>
                  <a:lnTo>
                    <a:pt x="57" y="32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50" y="10"/>
                  </a:lnTo>
                  <a:lnTo>
                    <a:pt x="45" y="6"/>
                  </a:lnTo>
                  <a:lnTo>
                    <a:pt x="41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94" name="Freeform: Shape 377">
              <a:extLst>
                <a:ext uri="{FF2B5EF4-FFF2-40B4-BE49-F238E27FC236}">
                  <a16:creationId xmlns:a16="http://schemas.microsoft.com/office/drawing/2014/main" id="{D8C372B5-06A3-164E-A51F-979AD87D11A5}"/>
                </a:ext>
              </a:extLst>
            </p:cNvPr>
            <p:cNvSpPr/>
            <p:nvPr/>
          </p:nvSpPr>
          <p:spPr>
            <a:xfrm>
              <a:off x="5522760" y="2122920"/>
              <a:ext cx="493920" cy="422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73" h="1174">
                  <a:moveTo>
                    <a:pt x="26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7" y="6"/>
                  </a:lnTo>
                  <a:lnTo>
                    <a:pt x="16" y="10"/>
                  </a:lnTo>
                  <a:lnTo>
                    <a:pt x="16" y="16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5" y="37"/>
                  </a:lnTo>
                  <a:lnTo>
                    <a:pt x="4" y="38"/>
                  </a:lnTo>
                  <a:lnTo>
                    <a:pt x="1" y="43"/>
                  </a:lnTo>
                  <a:lnTo>
                    <a:pt x="0" y="50"/>
                  </a:lnTo>
                  <a:lnTo>
                    <a:pt x="1" y="57"/>
                  </a:lnTo>
                  <a:lnTo>
                    <a:pt x="1" y="57"/>
                  </a:lnTo>
                  <a:lnTo>
                    <a:pt x="4" y="78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1" y="102"/>
                  </a:lnTo>
                  <a:lnTo>
                    <a:pt x="11" y="110"/>
                  </a:lnTo>
                  <a:lnTo>
                    <a:pt x="8" y="134"/>
                  </a:lnTo>
                  <a:lnTo>
                    <a:pt x="7" y="156"/>
                  </a:lnTo>
                  <a:lnTo>
                    <a:pt x="7" y="165"/>
                  </a:lnTo>
                  <a:lnTo>
                    <a:pt x="8" y="168"/>
                  </a:lnTo>
                  <a:lnTo>
                    <a:pt x="10" y="170"/>
                  </a:lnTo>
                  <a:lnTo>
                    <a:pt x="10" y="170"/>
                  </a:lnTo>
                  <a:lnTo>
                    <a:pt x="11" y="170"/>
                  </a:lnTo>
                  <a:lnTo>
                    <a:pt x="11" y="170"/>
                  </a:lnTo>
                  <a:lnTo>
                    <a:pt x="16" y="173"/>
                  </a:lnTo>
                  <a:lnTo>
                    <a:pt x="16" y="173"/>
                  </a:lnTo>
                  <a:lnTo>
                    <a:pt x="23" y="181"/>
                  </a:lnTo>
                  <a:lnTo>
                    <a:pt x="30" y="193"/>
                  </a:lnTo>
                  <a:lnTo>
                    <a:pt x="38" y="205"/>
                  </a:lnTo>
                  <a:lnTo>
                    <a:pt x="42" y="217"/>
                  </a:lnTo>
                  <a:lnTo>
                    <a:pt x="42" y="217"/>
                  </a:lnTo>
                  <a:lnTo>
                    <a:pt x="44" y="223"/>
                  </a:lnTo>
                  <a:lnTo>
                    <a:pt x="44" y="226"/>
                  </a:lnTo>
                  <a:lnTo>
                    <a:pt x="44" y="226"/>
                  </a:lnTo>
                  <a:lnTo>
                    <a:pt x="44" y="227"/>
                  </a:lnTo>
                  <a:lnTo>
                    <a:pt x="44" y="227"/>
                  </a:lnTo>
                  <a:lnTo>
                    <a:pt x="45" y="232"/>
                  </a:lnTo>
                  <a:lnTo>
                    <a:pt x="48" y="236"/>
                  </a:lnTo>
                  <a:lnTo>
                    <a:pt x="56" y="249"/>
                  </a:lnTo>
                  <a:lnTo>
                    <a:pt x="56" y="249"/>
                  </a:lnTo>
                  <a:lnTo>
                    <a:pt x="64" y="266"/>
                  </a:lnTo>
                  <a:lnTo>
                    <a:pt x="67" y="274"/>
                  </a:lnTo>
                  <a:lnTo>
                    <a:pt x="69" y="282"/>
                  </a:lnTo>
                  <a:lnTo>
                    <a:pt x="69" y="282"/>
                  </a:lnTo>
                  <a:lnTo>
                    <a:pt x="70" y="289"/>
                  </a:lnTo>
                  <a:lnTo>
                    <a:pt x="73" y="297"/>
                  </a:lnTo>
                  <a:lnTo>
                    <a:pt x="78" y="304"/>
                  </a:lnTo>
                  <a:lnTo>
                    <a:pt x="84" y="310"/>
                  </a:lnTo>
                  <a:lnTo>
                    <a:pt x="90" y="316"/>
                  </a:lnTo>
                  <a:lnTo>
                    <a:pt x="97" y="320"/>
                  </a:lnTo>
                  <a:lnTo>
                    <a:pt x="103" y="322"/>
                  </a:lnTo>
                  <a:lnTo>
                    <a:pt x="109" y="323"/>
                  </a:lnTo>
                  <a:lnTo>
                    <a:pt x="109" y="323"/>
                  </a:lnTo>
                  <a:lnTo>
                    <a:pt x="118" y="325"/>
                  </a:lnTo>
                  <a:lnTo>
                    <a:pt x="126" y="328"/>
                  </a:lnTo>
                  <a:lnTo>
                    <a:pt x="126" y="328"/>
                  </a:lnTo>
                  <a:lnTo>
                    <a:pt x="134" y="333"/>
                  </a:lnTo>
                  <a:lnTo>
                    <a:pt x="137" y="339"/>
                  </a:lnTo>
                  <a:lnTo>
                    <a:pt x="137" y="339"/>
                  </a:lnTo>
                  <a:lnTo>
                    <a:pt x="137" y="344"/>
                  </a:lnTo>
                  <a:lnTo>
                    <a:pt x="135" y="348"/>
                  </a:lnTo>
                  <a:lnTo>
                    <a:pt x="135" y="348"/>
                  </a:lnTo>
                  <a:lnTo>
                    <a:pt x="135" y="356"/>
                  </a:lnTo>
                  <a:lnTo>
                    <a:pt x="135" y="362"/>
                  </a:lnTo>
                  <a:lnTo>
                    <a:pt x="135" y="375"/>
                  </a:lnTo>
                  <a:lnTo>
                    <a:pt x="137" y="381"/>
                  </a:lnTo>
                  <a:lnTo>
                    <a:pt x="135" y="387"/>
                  </a:lnTo>
                  <a:lnTo>
                    <a:pt x="132" y="390"/>
                  </a:lnTo>
                  <a:lnTo>
                    <a:pt x="128" y="390"/>
                  </a:lnTo>
                  <a:lnTo>
                    <a:pt x="128" y="390"/>
                  </a:lnTo>
                  <a:lnTo>
                    <a:pt x="125" y="391"/>
                  </a:lnTo>
                  <a:lnTo>
                    <a:pt x="122" y="393"/>
                  </a:lnTo>
                  <a:lnTo>
                    <a:pt x="118" y="400"/>
                  </a:lnTo>
                  <a:lnTo>
                    <a:pt x="118" y="400"/>
                  </a:lnTo>
                  <a:lnTo>
                    <a:pt x="113" y="412"/>
                  </a:lnTo>
                  <a:lnTo>
                    <a:pt x="110" y="425"/>
                  </a:lnTo>
                  <a:lnTo>
                    <a:pt x="106" y="438"/>
                  </a:lnTo>
                  <a:lnTo>
                    <a:pt x="103" y="443"/>
                  </a:lnTo>
                  <a:lnTo>
                    <a:pt x="100" y="446"/>
                  </a:lnTo>
                  <a:lnTo>
                    <a:pt x="100" y="446"/>
                  </a:lnTo>
                  <a:lnTo>
                    <a:pt x="95" y="450"/>
                  </a:lnTo>
                  <a:lnTo>
                    <a:pt x="94" y="458"/>
                  </a:lnTo>
                  <a:lnTo>
                    <a:pt x="94" y="466"/>
                  </a:lnTo>
                  <a:lnTo>
                    <a:pt x="94" y="475"/>
                  </a:lnTo>
                  <a:lnTo>
                    <a:pt x="94" y="475"/>
                  </a:lnTo>
                  <a:lnTo>
                    <a:pt x="97" y="487"/>
                  </a:lnTo>
                  <a:lnTo>
                    <a:pt x="100" y="497"/>
                  </a:lnTo>
                  <a:lnTo>
                    <a:pt x="104" y="505"/>
                  </a:lnTo>
                  <a:lnTo>
                    <a:pt x="109" y="509"/>
                  </a:lnTo>
                  <a:lnTo>
                    <a:pt x="109" y="509"/>
                  </a:lnTo>
                  <a:lnTo>
                    <a:pt x="118" y="515"/>
                  </a:lnTo>
                  <a:lnTo>
                    <a:pt x="128" y="522"/>
                  </a:lnTo>
                  <a:lnTo>
                    <a:pt x="132" y="527"/>
                  </a:lnTo>
                  <a:lnTo>
                    <a:pt x="137" y="531"/>
                  </a:lnTo>
                  <a:lnTo>
                    <a:pt x="140" y="537"/>
                  </a:lnTo>
                  <a:lnTo>
                    <a:pt x="141" y="543"/>
                  </a:lnTo>
                  <a:lnTo>
                    <a:pt x="141" y="543"/>
                  </a:lnTo>
                  <a:lnTo>
                    <a:pt x="141" y="549"/>
                  </a:lnTo>
                  <a:lnTo>
                    <a:pt x="141" y="549"/>
                  </a:lnTo>
                  <a:lnTo>
                    <a:pt x="143" y="553"/>
                  </a:lnTo>
                  <a:lnTo>
                    <a:pt x="143" y="553"/>
                  </a:lnTo>
                  <a:lnTo>
                    <a:pt x="147" y="561"/>
                  </a:lnTo>
                  <a:lnTo>
                    <a:pt x="155" y="570"/>
                  </a:lnTo>
                  <a:lnTo>
                    <a:pt x="165" y="577"/>
                  </a:lnTo>
                  <a:lnTo>
                    <a:pt x="177" y="585"/>
                  </a:lnTo>
                  <a:lnTo>
                    <a:pt x="200" y="596"/>
                  </a:lnTo>
                  <a:lnTo>
                    <a:pt x="211" y="599"/>
                  </a:lnTo>
                  <a:lnTo>
                    <a:pt x="219" y="602"/>
                  </a:lnTo>
                  <a:lnTo>
                    <a:pt x="219" y="602"/>
                  </a:lnTo>
                  <a:lnTo>
                    <a:pt x="225" y="604"/>
                  </a:lnTo>
                  <a:lnTo>
                    <a:pt x="225" y="604"/>
                  </a:lnTo>
                  <a:lnTo>
                    <a:pt x="233" y="608"/>
                  </a:lnTo>
                  <a:lnTo>
                    <a:pt x="237" y="616"/>
                  </a:lnTo>
                  <a:lnTo>
                    <a:pt x="246" y="633"/>
                  </a:lnTo>
                  <a:lnTo>
                    <a:pt x="246" y="633"/>
                  </a:lnTo>
                  <a:lnTo>
                    <a:pt x="249" y="639"/>
                  </a:lnTo>
                  <a:lnTo>
                    <a:pt x="253" y="644"/>
                  </a:lnTo>
                  <a:lnTo>
                    <a:pt x="253" y="644"/>
                  </a:lnTo>
                  <a:lnTo>
                    <a:pt x="255" y="647"/>
                  </a:lnTo>
                  <a:lnTo>
                    <a:pt x="256" y="651"/>
                  </a:lnTo>
                  <a:lnTo>
                    <a:pt x="256" y="657"/>
                  </a:lnTo>
                  <a:lnTo>
                    <a:pt x="255" y="661"/>
                  </a:lnTo>
                  <a:lnTo>
                    <a:pt x="250" y="672"/>
                  </a:lnTo>
                  <a:lnTo>
                    <a:pt x="247" y="682"/>
                  </a:lnTo>
                  <a:lnTo>
                    <a:pt x="247" y="682"/>
                  </a:lnTo>
                  <a:lnTo>
                    <a:pt x="247" y="686"/>
                  </a:lnTo>
                  <a:lnTo>
                    <a:pt x="247" y="691"/>
                  </a:lnTo>
                  <a:lnTo>
                    <a:pt x="247" y="691"/>
                  </a:lnTo>
                  <a:lnTo>
                    <a:pt x="249" y="695"/>
                  </a:lnTo>
                  <a:lnTo>
                    <a:pt x="252" y="700"/>
                  </a:lnTo>
                  <a:lnTo>
                    <a:pt x="258" y="707"/>
                  </a:lnTo>
                  <a:lnTo>
                    <a:pt x="258" y="707"/>
                  </a:lnTo>
                  <a:lnTo>
                    <a:pt x="264" y="714"/>
                  </a:lnTo>
                  <a:lnTo>
                    <a:pt x="270" y="720"/>
                  </a:lnTo>
                  <a:lnTo>
                    <a:pt x="273" y="729"/>
                  </a:lnTo>
                  <a:lnTo>
                    <a:pt x="273" y="738"/>
                  </a:lnTo>
                  <a:lnTo>
                    <a:pt x="273" y="738"/>
                  </a:lnTo>
                  <a:lnTo>
                    <a:pt x="273" y="742"/>
                  </a:lnTo>
                  <a:lnTo>
                    <a:pt x="274" y="747"/>
                  </a:lnTo>
                  <a:lnTo>
                    <a:pt x="280" y="757"/>
                  </a:lnTo>
                  <a:lnTo>
                    <a:pt x="280" y="757"/>
                  </a:lnTo>
                  <a:lnTo>
                    <a:pt x="295" y="775"/>
                  </a:lnTo>
                  <a:lnTo>
                    <a:pt x="312" y="794"/>
                  </a:lnTo>
                  <a:lnTo>
                    <a:pt x="312" y="794"/>
                  </a:lnTo>
                  <a:lnTo>
                    <a:pt x="312" y="794"/>
                  </a:lnTo>
                  <a:lnTo>
                    <a:pt x="321" y="791"/>
                  </a:lnTo>
                  <a:lnTo>
                    <a:pt x="329" y="791"/>
                  </a:lnTo>
                  <a:lnTo>
                    <a:pt x="329" y="791"/>
                  </a:lnTo>
                  <a:lnTo>
                    <a:pt x="335" y="790"/>
                  </a:lnTo>
                  <a:lnTo>
                    <a:pt x="338" y="788"/>
                  </a:lnTo>
                  <a:lnTo>
                    <a:pt x="345" y="784"/>
                  </a:lnTo>
                  <a:lnTo>
                    <a:pt x="349" y="781"/>
                  </a:lnTo>
                  <a:lnTo>
                    <a:pt x="351" y="779"/>
                  </a:lnTo>
                  <a:lnTo>
                    <a:pt x="354" y="778"/>
                  </a:lnTo>
                  <a:lnTo>
                    <a:pt x="354" y="778"/>
                  </a:lnTo>
                  <a:lnTo>
                    <a:pt x="357" y="779"/>
                  </a:lnTo>
                  <a:lnTo>
                    <a:pt x="361" y="782"/>
                  </a:lnTo>
                  <a:lnTo>
                    <a:pt x="361" y="782"/>
                  </a:lnTo>
                  <a:lnTo>
                    <a:pt x="369" y="787"/>
                  </a:lnTo>
                  <a:lnTo>
                    <a:pt x="376" y="788"/>
                  </a:lnTo>
                  <a:lnTo>
                    <a:pt x="376" y="788"/>
                  </a:lnTo>
                  <a:lnTo>
                    <a:pt x="385" y="787"/>
                  </a:lnTo>
                  <a:lnTo>
                    <a:pt x="394" y="784"/>
                  </a:lnTo>
                  <a:lnTo>
                    <a:pt x="402" y="782"/>
                  </a:lnTo>
                  <a:lnTo>
                    <a:pt x="411" y="781"/>
                  </a:lnTo>
                  <a:lnTo>
                    <a:pt x="411" y="781"/>
                  </a:lnTo>
                  <a:lnTo>
                    <a:pt x="411" y="781"/>
                  </a:lnTo>
                  <a:lnTo>
                    <a:pt x="411" y="781"/>
                  </a:lnTo>
                  <a:lnTo>
                    <a:pt x="414" y="781"/>
                  </a:lnTo>
                  <a:lnTo>
                    <a:pt x="417" y="784"/>
                  </a:lnTo>
                  <a:lnTo>
                    <a:pt x="426" y="793"/>
                  </a:lnTo>
                  <a:lnTo>
                    <a:pt x="435" y="806"/>
                  </a:lnTo>
                  <a:lnTo>
                    <a:pt x="445" y="822"/>
                  </a:lnTo>
                  <a:lnTo>
                    <a:pt x="466" y="858"/>
                  </a:lnTo>
                  <a:lnTo>
                    <a:pt x="482" y="890"/>
                  </a:lnTo>
                  <a:lnTo>
                    <a:pt x="482" y="890"/>
                  </a:lnTo>
                  <a:lnTo>
                    <a:pt x="493" y="914"/>
                  </a:lnTo>
                  <a:lnTo>
                    <a:pt x="500" y="931"/>
                  </a:lnTo>
                  <a:lnTo>
                    <a:pt x="504" y="937"/>
                  </a:lnTo>
                  <a:lnTo>
                    <a:pt x="509" y="943"/>
                  </a:lnTo>
                  <a:lnTo>
                    <a:pt x="515" y="949"/>
                  </a:lnTo>
                  <a:lnTo>
                    <a:pt x="524" y="955"/>
                  </a:lnTo>
                  <a:lnTo>
                    <a:pt x="524" y="955"/>
                  </a:lnTo>
                  <a:lnTo>
                    <a:pt x="533" y="960"/>
                  </a:lnTo>
                  <a:lnTo>
                    <a:pt x="541" y="964"/>
                  </a:lnTo>
                  <a:lnTo>
                    <a:pt x="562" y="970"/>
                  </a:lnTo>
                  <a:lnTo>
                    <a:pt x="572" y="973"/>
                  </a:lnTo>
                  <a:lnTo>
                    <a:pt x="584" y="979"/>
                  </a:lnTo>
                  <a:lnTo>
                    <a:pt x="596" y="986"/>
                  </a:lnTo>
                  <a:lnTo>
                    <a:pt x="609" y="998"/>
                  </a:lnTo>
                  <a:lnTo>
                    <a:pt x="609" y="998"/>
                  </a:lnTo>
                  <a:lnTo>
                    <a:pt x="615" y="1005"/>
                  </a:lnTo>
                  <a:lnTo>
                    <a:pt x="624" y="1011"/>
                  </a:lnTo>
                  <a:lnTo>
                    <a:pt x="643" y="1023"/>
                  </a:lnTo>
                  <a:lnTo>
                    <a:pt x="665" y="1032"/>
                  </a:lnTo>
                  <a:lnTo>
                    <a:pt x="688" y="1041"/>
                  </a:lnTo>
                  <a:lnTo>
                    <a:pt x="711" y="1048"/>
                  </a:lnTo>
                  <a:lnTo>
                    <a:pt x="733" y="1054"/>
                  </a:lnTo>
                  <a:lnTo>
                    <a:pt x="753" y="1059"/>
                  </a:lnTo>
                  <a:lnTo>
                    <a:pt x="769" y="1060"/>
                  </a:lnTo>
                  <a:lnTo>
                    <a:pt x="769" y="1060"/>
                  </a:lnTo>
                  <a:lnTo>
                    <a:pt x="772" y="1060"/>
                  </a:lnTo>
                  <a:lnTo>
                    <a:pt x="772" y="1060"/>
                  </a:lnTo>
                  <a:lnTo>
                    <a:pt x="784" y="1059"/>
                  </a:lnTo>
                  <a:lnTo>
                    <a:pt x="795" y="1054"/>
                  </a:lnTo>
                  <a:lnTo>
                    <a:pt x="807" y="1050"/>
                  </a:lnTo>
                  <a:lnTo>
                    <a:pt x="817" y="1044"/>
                  </a:lnTo>
                  <a:lnTo>
                    <a:pt x="817" y="1044"/>
                  </a:lnTo>
                  <a:lnTo>
                    <a:pt x="829" y="1038"/>
                  </a:lnTo>
                  <a:lnTo>
                    <a:pt x="843" y="1032"/>
                  </a:lnTo>
                  <a:lnTo>
                    <a:pt x="856" y="1029"/>
                  </a:lnTo>
                  <a:lnTo>
                    <a:pt x="869" y="1028"/>
                  </a:lnTo>
                  <a:lnTo>
                    <a:pt x="869" y="1028"/>
                  </a:lnTo>
                  <a:lnTo>
                    <a:pt x="882" y="1029"/>
                  </a:lnTo>
                  <a:lnTo>
                    <a:pt x="882" y="1029"/>
                  </a:lnTo>
                  <a:lnTo>
                    <a:pt x="891" y="1030"/>
                  </a:lnTo>
                  <a:lnTo>
                    <a:pt x="899" y="1033"/>
                  </a:lnTo>
                  <a:lnTo>
                    <a:pt x="905" y="1038"/>
                  </a:lnTo>
                  <a:lnTo>
                    <a:pt x="909" y="1044"/>
                  </a:lnTo>
                  <a:lnTo>
                    <a:pt x="913" y="1050"/>
                  </a:lnTo>
                  <a:lnTo>
                    <a:pt x="916" y="1055"/>
                  </a:lnTo>
                  <a:lnTo>
                    <a:pt x="921" y="1070"/>
                  </a:lnTo>
                  <a:lnTo>
                    <a:pt x="928" y="1098"/>
                  </a:lnTo>
                  <a:lnTo>
                    <a:pt x="931" y="1112"/>
                  </a:lnTo>
                  <a:lnTo>
                    <a:pt x="934" y="1116"/>
                  </a:lnTo>
                  <a:lnTo>
                    <a:pt x="937" y="1121"/>
                  </a:lnTo>
                  <a:lnTo>
                    <a:pt x="937" y="1121"/>
                  </a:lnTo>
                  <a:lnTo>
                    <a:pt x="943" y="1125"/>
                  </a:lnTo>
                  <a:lnTo>
                    <a:pt x="952" y="1129"/>
                  </a:lnTo>
                  <a:lnTo>
                    <a:pt x="964" y="1132"/>
                  </a:lnTo>
                  <a:lnTo>
                    <a:pt x="978" y="1137"/>
                  </a:lnTo>
                  <a:lnTo>
                    <a:pt x="1014" y="1143"/>
                  </a:lnTo>
                  <a:lnTo>
                    <a:pt x="1054" y="1149"/>
                  </a:lnTo>
                  <a:lnTo>
                    <a:pt x="1133" y="1159"/>
                  </a:lnTo>
                  <a:lnTo>
                    <a:pt x="1163" y="1163"/>
                  </a:lnTo>
                  <a:lnTo>
                    <a:pt x="1184" y="1166"/>
                  </a:lnTo>
                  <a:lnTo>
                    <a:pt x="1184" y="1166"/>
                  </a:lnTo>
                  <a:lnTo>
                    <a:pt x="1196" y="1169"/>
                  </a:lnTo>
                  <a:lnTo>
                    <a:pt x="1212" y="1171"/>
                  </a:lnTo>
                  <a:lnTo>
                    <a:pt x="1257" y="1174"/>
                  </a:lnTo>
                  <a:lnTo>
                    <a:pt x="1257" y="1174"/>
                  </a:lnTo>
                  <a:lnTo>
                    <a:pt x="1257" y="1174"/>
                  </a:lnTo>
                  <a:lnTo>
                    <a:pt x="1255" y="1156"/>
                  </a:lnTo>
                  <a:lnTo>
                    <a:pt x="1255" y="1156"/>
                  </a:lnTo>
                  <a:lnTo>
                    <a:pt x="1255" y="1146"/>
                  </a:lnTo>
                  <a:lnTo>
                    <a:pt x="1255" y="1146"/>
                  </a:lnTo>
                  <a:lnTo>
                    <a:pt x="1257" y="1135"/>
                  </a:lnTo>
                  <a:lnTo>
                    <a:pt x="1260" y="1125"/>
                  </a:lnTo>
                  <a:lnTo>
                    <a:pt x="1265" y="1116"/>
                  </a:lnTo>
                  <a:lnTo>
                    <a:pt x="1271" y="1107"/>
                  </a:lnTo>
                  <a:lnTo>
                    <a:pt x="1277" y="1100"/>
                  </a:lnTo>
                  <a:lnTo>
                    <a:pt x="1284" y="1094"/>
                  </a:lnTo>
                  <a:lnTo>
                    <a:pt x="1291" y="1088"/>
                  </a:lnTo>
                  <a:lnTo>
                    <a:pt x="1300" y="1084"/>
                  </a:lnTo>
                  <a:lnTo>
                    <a:pt x="1300" y="1084"/>
                  </a:lnTo>
                  <a:lnTo>
                    <a:pt x="1317" y="1076"/>
                  </a:lnTo>
                  <a:lnTo>
                    <a:pt x="1331" y="1070"/>
                  </a:lnTo>
                  <a:lnTo>
                    <a:pt x="1348" y="1066"/>
                  </a:lnTo>
                  <a:lnTo>
                    <a:pt x="1364" y="1064"/>
                  </a:lnTo>
                  <a:lnTo>
                    <a:pt x="1364" y="1064"/>
                  </a:lnTo>
                  <a:lnTo>
                    <a:pt x="1368" y="1063"/>
                  </a:lnTo>
                  <a:lnTo>
                    <a:pt x="1368" y="1063"/>
                  </a:lnTo>
                  <a:lnTo>
                    <a:pt x="1371" y="1059"/>
                  </a:lnTo>
                  <a:lnTo>
                    <a:pt x="1373" y="1054"/>
                  </a:lnTo>
                  <a:lnTo>
                    <a:pt x="1373" y="1047"/>
                  </a:lnTo>
                  <a:lnTo>
                    <a:pt x="1371" y="1039"/>
                  </a:lnTo>
                  <a:lnTo>
                    <a:pt x="1367" y="1032"/>
                  </a:lnTo>
                  <a:lnTo>
                    <a:pt x="1364" y="1026"/>
                  </a:lnTo>
                  <a:lnTo>
                    <a:pt x="1358" y="1020"/>
                  </a:lnTo>
                  <a:lnTo>
                    <a:pt x="1354" y="1014"/>
                  </a:lnTo>
                  <a:lnTo>
                    <a:pt x="1354" y="1014"/>
                  </a:lnTo>
                  <a:lnTo>
                    <a:pt x="1348" y="1011"/>
                  </a:lnTo>
                  <a:lnTo>
                    <a:pt x="1348" y="1011"/>
                  </a:lnTo>
                  <a:lnTo>
                    <a:pt x="1343" y="1008"/>
                  </a:lnTo>
                  <a:lnTo>
                    <a:pt x="1342" y="1005"/>
                  </a:lnTo>
                  <a:lnTo>
                    <a:pt x="1339" y="995"/>
                  </a:lnTo>
                  <a:lnTo>
                    <a:pt x="1336" y="967"/>
                  </a:lnTo>
                  <a:lnTo>
                    <a:pt x="1336" y="967"/>
                  </a:lnTo>
                  <a:lnTo>
                    <a:pt x="1333" y="957"/>
                  </a:lnTo>
                  <a:lnTo>
                    <a:pt x="1330" y="949"/>
                  </a:lnTo>
                  <a:lnTo>
                    <a:pt x="1325" y="942"/>
                  </a:lnTo>
                  <a:lnTo>
                    <a:pt x="1318" y="936"/>
                  </a:lnTo>
                  <a:lnTo>
                    <a:pt x="1318" y="936"/>
                  </a:lnTo>
                  <a:lnTo>
                    <a:pt x="1314" y="933"/>
                  </a:lnTo>
                  <a:lnTo>
                    <a:pt x="1314" y="933"/>
                  </a:lnTo>
                  <a:lnTo>
                    <a:pt x="1302" y="927"/>
                  </a:lnTo>
                  <a:lnTo>
                    <a:pt x="1290" y="921"/>
                  </a:lnTo>
                  <a:lnTo>
                    <a:pt x="1278" y="914"/>
                  </a:lnTo>
                  <a:lnTo>
                    <a:pt x="1268" y="907"/>
                  </a:lnTo>
                  <a:lnTo>
                    <a:pt x="1259" y="899"/>
                  </a:lnTo>
                  <a:lnTo>
                    <a:pt x="1252" y="890"/>
                  </a:lnTo>
                  <a:lnTo>
                    <a:pt x="1246" y="881"/>
                  </a:lnTo>
                  <a:lnTo>
                    <a:pt x="1241" y="873"/>
                  </a:lnTo>
                  <a:lnTo>
                    <a:pt x="1241" y="873"/>
                  </a:lnTo>
                  <a:lnTo>
                    <a:pt x="1237" y="864"/>
                  </a:lnTo>
                  <a:lnTo>
                    <a:pt x="1229" y="855"/>
                  </a:lnTo>
                  <a:lnTo>
                    <a:pt x="1213" y="839"/>
                  </a:lnTo>
                  <a:lnTo>
                    <a:pt x="1206" y="831"/>
                  </a:lnTo>
                  <a:lnTo>
                    <a:pt x="1198" y="824"/>
                  </a:lnTo>
                  <a:lnTo>
                    <a:pt x="1194" y="816"/>
                  </a:lnTo>
                  <a:lnTo>
                    <a:pt x="1194" y="813"/>
                  </a:lnTo>
                  <a:lnTo>
                    <a:pt x="1194" y="810"/>
                  </a:lnTo>
                  <a:lnTo>
                    <a:pt x="1194" y="810"/>
                  </a:lnTo>
                  <a:lnTo>
                    <a:pt x="1197" y="805"/>
                  </a:lnTo>
                  <a:lnTo>
                    <a:pt x="1197" y="805"/>
                  </a:lnTo>
                  <a:lnTo>
                    <a:pt x="1207" y="793"/>
                  </a:lnTo>
                  <a:lnTo>
                    <a:pt x="1223" y="778"/>
                  </a:lnTo>
                  <a:lnTo>
                    <a:pt x="1240" y="762"/>
                  </a:lnTo>
                  <a:lnTo>
                    <a:pt x="1255" y="744"/>
                  </a:lnTo>
                  <a:lnTo>
                    <a:pt x="1255" y="744"/>
                  </a:lnTo>
                  <a:lnTo>
                    <a:pt x="1260" y="737"/>
                  </a:lnTo>
                  <a:lnTo>
                    <a:pt x="1263" y="729"/>
                  </a:lnTo>
                  <a:lnTo>
                    <a:pt x="1266" y="723"/>
                  </a:lnTo>
                  <a:lnTo>
                    <a:pt x="1268" y="716"/>
                  </a:lnTo>
                  <a:lnTo>
                    <a:pt x="1268" y="716"/>
                  </a:lnTo>
                  <a:lnTo>
                    <a:pt x="1266" y="710"/>
                  </a:lnTo>
                  <a:lnTo>
                    <a:pt x="1266" y="710"/>
                  </a:lnTo>
                  <a:lnTo>
                    <a:pt x="1263" y="704"/>
                  </a:lnTo>
                  <a:lnTo>
                    <a:pt x="1259" y="698"/>
                  </a:lnTo>
                  <a:lnTo>
                    <a:pt x="1253" y="694"/>
                  </a:lnTo>
                  <a:lnTo>
                    <a:pt x="1246" y="691"/>
                  </a:lnTo>
                  <a:lnTo>
                    <a:pt x="1232" y="686"/>
                  </a:lnTo>
                  <a:lnTo>
                    <a:pt x="1218" y="682"/>
                  </a:lnTo>
                  <a:lnTo>
                    <a:pt x="1218" y="682"/>
                  </a:lnTo>
                  <a:lnTo>
                    <a:pt x="1204" y="679"/>
                  </a:lnTo>
                  <a:lnTo>
                    <a:pt x="1200" y="677"/>
                  </a:lnTo>
                  <a:lnTo>
                    <a:pt x="1197" y="675"/>
                  </a:lnTo>
                  <a:lnTo>
                    <a:pt x="1197" y="675"/>
                  </a:lnTo>
                  <a:lnTo>
                    <a:pt x="1196" y="669"/>
                  </a:lnTo>
                  <a:lnTo>
                    <a:pt x="1194" y="663"/>
                  </a:lnTo>
                  <a:lnTo>
                    <a:pt x="1194" y="663"/>
                  </a:lnTo>
                  <a:lnTo>
                    <a:pt x="1194" y="630"/>
                  </a:lnTo>
                  <a:lnTo>
                    <a:pt x="1191" y="611"/>
                  </a:lnTo>
                  <a:lnTo>
                    <a:pt x="1190" y="602"/>
                  </a:lnTo>
                  <a:lnTo>
                    <a:pt x="1185" y="593"/>
                  </a:lnTo>
                  <a:lnTo>
                    <a:pt x="1185" y="593"/>
                  </a:lnTo>
                  <a:lnTo>
                    <a:pt x="1182" y="582"/>
                  </a:lnTo>
                  <a:lnTo>
                    <a:pt x="1181" y="571"/>
                  </a:lnTo>
                  <a:lnTo>
                    <a:pt x="1182" y="561"/>
                  </a:lnTo>
                  <a:lnTo>
                    <a:pt x="1185" y="551"/>
                  </a:lnTo>
                  <a:lnTo>
                    <a:pt x="1188" y="533"/>
                  </a:lnTo>
                  <a:lnTo>
                    <a:pt x="1188" y="525"/>
                  </a:lnTo>
                  <a:lnTo>
                    <a:pt x="1185" y="518"/>
                  </a:lnTo>
                  <a:lnTo>
                    <a:pt x="1185" y="518"/>
                  </a:lnTo>
                  <a:lnTo>
                    <a:pt x="1184" y="514"/>
                  </a:lnTo>
                  <a:lnTo>
                    <a:pt x="1182" y="508"/>
                  </a:lnTo>
                  <a:lnTo>
                    <a:pt x="1182" y="502"/>
                  </a:lnTo>
                  <a:lnTo>
                    <a:pt x="1182" y="495"/>
                  </a:lnTo>
                  <a:lnTo>
                    <a:pt x="1185" y="481"/>
                  </a:lnTo>
                  <a:lnTo>
                    <a:pt x="1190" y="469"/>
                  </a:lnTo>
                  <a:lnTo>
                    <a:pt x="1190" y="469"/>
                  </a:lnTo>
                  <a:lnTo>
                    <a:pt x="1194" y="458"/>
                  </a:lnTo>
                  <a:lnTo>
                    <a:pt x="1194" y="458"/>
                  </a:lnTo>
                  <a:lnTo>
                    <a:pt x="1197" y="450"/>
                  </a:lnTo>
                  <a:lnTo>
                    <a:pt x="1203" y="443"/>
                  </a:lnTo>
                  <a:lnTo>
                    <a:pt x="1203" y="443"/>
                  </a:lnTo>
                  <a:lnTo>
                    <a:pt x="1210" y="435"/>
                  </a:lnTo>
                  <a:lnTo>
                    <a:pt x="1216" y="425"/>
                  </a:lnTo>
                  <a:lnTo>
                    <a:pt x="1221" y="415"/>
                  </a:lnTo>
                  <a:lnTo>
                    <a:pt x="1222" y="409"/>
                  </a:lnTo>
                  <a:lnTo>
                    <a:pt x="1222" y="401"/>
                  </a:lnTo>
                  <a:lnTo>
                    <a:pt x="1222" y="401"/>
                  </a:lnTo>
                  <a:lnTo>
                    <a:pt x="1222" y="401"/>
                  </a:lnTo>
                  <a:lnTo>
                    <a:pt x="1222" y="401"/>
                  </a:lnTo>
                  <a:lnTo>
                    <a:pt x="1222" y="394"/>
                  </a:lnTo>
                  <a:lnTo>
                    <a:pt x="1223" y="387"/>
                  </a:lnTo>
                  <a:lnTo>
                    <a:pt x="1223" y="387"/>
                  </a:lnTo>
                  <a:lnTo>
                    <a:pt x="1225" y="381"/>
                  </a:lnTo>
                  <a:lnTo>
                    <a:pt x="1229" y="376"/>
                  </a:lnTo>
                  <a:lnTo>
                    <a:pt x="1232" y="372"/>
                  </a:lnTo>
                  <a:lnTo>
                    <a:pt x="1237" y="369"/>
                  </a:lnTo>
                  <a:lnTo>
                    <a:pt x="1237" y="369"/>
                  </a:lnTo>
                  <a:lnTo>
                    <a:pt x="1234" y="357"/>
                  </a:lnTo>
                  <a:lnTo>
                    <a:pt x="1231" y="345"/>
                  </a:lnTo>
                  <a:lnTo>
                    <a:pt x="1228" y="319"/>
                  </a:lnTo>
                  <a:lnTo>
                    <a:pt x="1225" y="297"/>
                  </a:lnTo>
                  <a:lnTo>
                    <a:pt x="1225" y="283"/>
                  </a:lnTo>
                  <a:lnTo>
                    <a:pt x="1225" y="283"/>
                  </a:lnTo>
                  <a:lnTo>
                    <a:pt x="1223" y="280"/>
                  </a:lnTo>
                  <a:lnTo>
                    <a:pt x="1222" y="279"/>
                  </a:lnTo>
                  <a:lnTo>
                    <a:pt x="1215" y="276"/>
                  </a:lnTo>
                  <a:lnTo>
                    <a:pt x="1204" y="274"/>
                  </a:lnTo>
                  <a:lnTo>
                    <a:pt x="1194" y="273"/>
                  </a:lnTo>
                  <a:lnTo>
                    <a:pt x="1194" y="273"/>
                  </a:lnTo>
                  <a:lnTo>
                    <a:pt x="1179" y="274"/>
                  </a:lnTo>
                  <a:lnTo>
                    <a:pt x="1179" y="274"/>
                  </a:lnTo>
                  <a:lnTo>
                    <a:pt x="1175" y="274"/>
                  </a:lnTo>
                  <a:lnTo>
                    <a:pt x="1175" y="274"/>
                  </a:lnTo>
                  <a:lnTo>
                    <a:pt x="1173" y="274"/>
                  </a:lnTo>
                  <a:lnTo>
                    <a:pt x="1173" y="274"/>
                  </a:lnTo>
                  <a:lnTo>
                    <a:pt x="1167" y="273"/>
                  </a:lnTo>
                  <a:lnTo>
                    <a:pt x="1162" y="269"/>
                  </a:lnTo>
                  <a:lnTo>
                    <a:pt x="1150" y="255"/>
                  </a:lnTo>
                  <a:lnTo>
                    <a:pt x="1139" y="242"/>
                  </a:lnTo>
                  <a:lnTo>
                    <a:pt x="1133" y="236"/>
                  </a:lnTo>
                  <a:lnTo>
                    <a:pt x="1126" y="235"/>
                  </a:lnTo>
                  <a:lnTo>
                    <a:pt x="1126" y="235"/>
                  </a:lnTo>
                  <a:lnTo>
                    <a:pt x="1120" y="235"/>
                  </a:lnTo>
                  <a:lnTo>
                    <a:pt x="1114" y="233"/>
                  </a:lnTo>
                  <a:lnTo>
                    <a:pt x="1110" y="230"/>
                  </a:lnTo>
                  <a:lnTo>
                    <a:pt x="1105" y="227"/>
                  </a:lnTo>
                  <a:lnTo>
                    <a:pt x="1101" y="223"/>
                  </a:lnTo>
                  <a:lnTo>
                    <a:pt x="1098" y="220"/>
                  </a:lnTo>
                  <a:lnTo>
                    <a:pt x="1097" y="215"/>
                  </a:lnTo>
                  <a:lnTo>
                    <a:pt x="1095" y="209"/>
                  </a:lnTo>
                  <a:lnTo>
                    <a:pt x="1095" y="209"/>
                  </a:lnTo>
                  <a:lnTo>
                    <a:pt x="1094" y="207"/>
                  </a:lnTo>
                  <a:lnTo>
                    <a:pt x="1091" y="202"/>
                  </a:lnTo>
                  <a:lnTo>
                    <a:pt x="1085" y="199"/>
                  </a:lnTo>
                  <a:lnTo>
                    <a:pt x="1077" y="196"/>
                  </a:lnTo>
                  <a:lnTo>
                    <a:pt x="1060" y="192"/>
                  </a:lnTo>
                  <a:lnTo>
                    <a:pt x="1042" y="190"/>
                  </a:lnTo>
                  <a:lnTo>
                    <a:pt x="1042" y="190"/>
                  </a:lnTo>
                  <a:lnTo>
                    <a:pt x="1034" y="192"/>
                  </a:lnTo>
                  <a:lnTo>
                    <a:pt x="1034" y="192"/>
                  </a:lnTo>
                  <a:lnTo>
                    <a:pt x="1032" y="192"/>
                  </a:lnTo>
                  <a:lnTo>
                    <a:pt x="1032" y="192"/>
                  </a:lnTo>
                  <a:lnTo>
                    <a:pt x="1026" y="190"/>
                  </a:lnTo>
                  <a:lnTo>
                    <a:pt x="1021" y="189"/>
                  </a:lnTo>
                  <a:lnTo>
                    <a:pt x="1012" y="183"/>
                  </a:lnTo>
                  <a:lnTo>
                    <a:pt x="1008" y="177"/>
                  </a:lnTo>
                  <a:lnTo>
                    <a:pt x="1005" y="175"/>
                  </a:lnTo>
                  <a:lnTo>
                    <a:pt x="1002" y="174"/>
                  </a:lnTo>
                  <a:lnTo>
                    <a:pt x="1002" y="174"/>
                  </a:lnTo>
                  <a:lnTo>
                    <a:pt x="993" y="173"/>
                  </a:lnTo>
                  <a:lnTo>
                    <a:pt x="980" y="170"/>
                  </a:lnTo>
                  <a:lnTo>
                    <a:pt x="980" y="170"/>
                  </a:lnTo>
                  <a:lnTo>
                    <a:pt x="962" y="161"/>
                  </a:lnTo>
                  <a:lnTo>
                    <a:pt x="955" y="156"/>
                  </a:lnTo>
                  <a:lnTo>
                    <a:pt x="949" y="152"/>
                  </a:lnTo>
                  <a:lnTo>
                    <a:pt x="949" y="152"/>
                  </a:lnTo>
                  <a:lnTo>
                    <a:pt x="943" y="147"/>
                  </a:lnTo>
                  <a:lnTo>
                    <a:pt x="934" y="144"/>
                  </a:lnTo>
                  <a:lnTo>
                    <a:pt x="922" y="142"/>
                  </a:lnTo>
                  <a:lnTo>
                    <a:pt x="909" y="140"/>
                  </a:lnTo>
                  <a:lnTo>
                    <a:pt x="909" y="140"/>
                  </a:lnTo>
                  <a:lnTo>
                    <a:pt x="903" y="140"/>
                  </a:lnTo>
                  <a:lnTo>
                    <a:pt x="903" y="140"/>
                  </a:lnTo>
                  <a:lnTo>
                    <a:pt x="887" y="142"/>
                  </a:lnTo>
                  <a:lnTo>
                    <a:pt x="879" y="143"/>
                  </a:lnTo>
                  <a:lnTo>
                    <a:pt x="874" y="146"/>
                  </a:lnTo>
                  <a:lnTo>
                    <a:pt x="874" y="146"/>
                  </a:lnTo>
                  <a:lnTo>
                    <a:pt x="868" y="149"/>
                  </a:lnTo>
                  <a:lnTo>
                    <a:pt x="868" y="149"/>
                  </a:lnTo>
                  <a:lnTo>
                    <a:pt x="863" y="153"/>
                  </a:lnTo>
                  <a:lnTo>
                    <a:pt x="863" y="153"/>
                  </a:lnTo>
                  <a:lnTo>
                    <a:pt x="856" y="158"/>
                  </a:lnTo>
                  <a:lnTo>
                    <a:pt x="848" y="158"/>
                  </a:lnTo>
                  <a:lnTo>
                    <a:pt x="848" y="158"/>
                  </a:lnTo>
                  <a:lnTo>
                    <a:pt x="834" y="156"/>
                  </a:lnTo>
                  <a:lnTo>
                    <a:pt x="819" y="156"/>
                  </a:lnTo>
                  <a:lnTo>
                    <a:pt x="819" y="156"/>
                  </a:lnTo>
                  <a:lnTo>
                    <a:pt x="813" y="156"/>
                  </a:lnTo>
                  <a:lnTo>
                    <a:pt x="806" y="159"/>
                  </a:lnTo>
                  <a:lnTo>
                    <a:pt x="792" y="167"/>
                  </a:lnTo>
                  <a:lnTo>
                    <a:pt x="778" y="177"/>
                  </a:lnTo>
                  <a:lnTo>
                    <a:pt x="766" y="189"/>
                  </a:lnTo>
                  <a:lnTo>
                    <a:pt x="766" y="189"/>
                  </a:lnTo>
                  <a:lnTo>
                    <a:pt x="755" y="199"/>
                  </a:lnTo>
                  <a:lnTo>
                    <a:pt x="755" y="199"/>
                  </a:lnTo>
                  <a:lnTo>
                    <a:pt x="754" y="202"/>
                  </a:lnTo>
                  <a:lnTo>
                    <a:pt x="754" y="202"/>
                  </a:lnTo>
                  <a:lnTo>
                    <a:pt x="750" y="204"/>
                  </a:lnTo>
                  <a:lnTo>
                    <a:pt x="744" y="207"/>
                  </a:lnTo>
                  <a:lnTo>
                    <a:pt x="730" y="209"/>
                  </a:lnTo>
                  <a:lnTo>
                    <a:pt x="714" y="209"/>
                  </a:lnTo>
                  <a:lnTo>
                    <a:pt x="698" y="211"/>
                  </a:lnTo>
                  <a:lnTo>
                    <a:pt x="698" y="211"/>
                  </a:lnTo>
                  <a:lnTo>
                    <a:pt x="698" y="211"/>
                  </a:lnTo>
                  <a:lnTo>
                    <a:pt x="698" y="211"/>
                  </a:lnTo>
                  <a:lnTo>
                    <a:pt x="698" y="235"/>
                  </a:lnTo>
                  <a:lnTo>
                    <a:pt x="696" y="242"/>
                  </a:lnTo>
                  <a:lnTo>
                    <a:pt x="695" y="248"/>
                  </a:lnTo>
                  <a:lnTo>
                    <a:pt x="695" y="248"/>
                  </a:lnTo>
                  <a:lnTo>
                    <a:pt x="692" y="251"/>
                  </a:lnTo>
                  <a:lnTo>
                    <a:pt x="688" y="254"/>
                  </a:lnTo>
                  <a:lnTo>
                    <a:pt x="676" y="260"/>
                  </a:lnTo>
                  <a:lnTo>
                    <a:pt x="658" y="264"/>
                  </a:lnTo>
                  <a:lnTo>
                    <a:pt x="637" y="270"/>
                  </a:lnTo>
                  <a:lnTo>
                    <a:pt x="615" y="274"/>
                  </a:lnTo>
                  <a:lnTo>
                    <a:pt x="590" y="277"/>
                  </a:lnTo>
                  <a:lnTo>
                    <a:pt x="567" y="279"/>
                  </a:lnTo>
                  <a:lnTo>
                    <a:pt x="543" y="280"/>
                  </a:lnTo>
                  <a:lnTo>
                    <a:pt x="543" y="280"/>
                  </a:lnTo>
                  <a:lnTo>
                    <a:pt x="541" y="280"/>
                  </a:lnTo>
                  <a:lnTo>
                    <a:pt x="541" y="280"/>
                  </a:lnTo>
                  <a:lnTo>
                    <a:pt x="531" y="280"/>
                  </a:lnTo>
                  <a:lnTo>
                    <a:pt x="521" y="277"/>
                  </a:lnTo>
                  <a:lnTo>
                    <a:pt x="513" y="274"/>
                  </a:lnTo>
                  <a:lnTo>
                    <a:pt x="506" y="269"/>
                  </a:lnTo>
                  <a:lnTo>
                    <a:pt x="491" y="257"/>
                  </a:lnTo>
                  <a:lnTo>
                    <a:pt x="479" y="242"/>
                  </a:lnTo>
                  <a:lnTo>
                    <a:pt x="466" y="229"/>
                  </a:lnTo>
                  <a:lnTo>
                    <a:pt x="460" y="221"/>
                  </a:lnTo>
                  <a:lnTo>
                    <a:pt x="453" y="215"/>
                  </a:lnTo>
                  <a:lnTo>
                    <a:pt x="444" y="211"/>
                  </a:lnTo>
                  <a:lnTo>
                    <a:pt x="435" y="207"/>
                  </a:lnTo>
                  <a:lnTo>
                    <a:pt x="425" y="205"/>
                  </a:lnTo>
                  <a:lnTo>
                    <a:pt x="414" y="204"/>
                  </a:lnTo>
                  <a:lnTo>
                    <a:pt x="414" y="204"/>
                  </a:lnTo>
                  <a:lnTo>
                    <a:pt x="405" y="204"/>
                  </a:lnTo>
                  <a:lnTo>
                    <a:pt x="397" y="202"/>
                  </a:lnTo>
                  <a:lnTo>
                    <a:pt x="389" y="199"/>
                  </a:lnTo>
                  <a:lnTo>
                    <a:pt x="380" y="196"/>
                  </a:lnTo>
                  <a:lnTo>
                    <a:pt x="367" y="187"/>
                  </a:lnTo>
                  <a:lnTo>
                    <a:pt x="354" y="177"/>
                  </a:lnTo>
                  <a:lnTo>
                    <a:pt x="344" y="165"/>
                  </a:lnTo>
                  <a:lnTo>
                    <a:pt x="336" y="150"/>
                  </a:lnTo>
                  <a:lnTo>
                    <a:pt x="330" y="136"/>
                  </a:lnTo>
                  <a:lnTo>
                    <a:pt x="329" y="121"/>
                  </a:lnTo>
                  <a:lnTo>
                    <a:pt x="329" y="121"/>
                  </a:lnTo>
                  <a:lnTo>
                    <a:pt x="329" y="121"/>
                  </a:lnTo>
                  <a:lnTo>
                    <a:pt x="329" y="121"/>
                  </a:lnTo>
                  <a:lnTo>
                    <a:pt x="312" y="113"/>
                  </a:lnTo>
                  <a:lnTo>
                    <a:pt x="312" y="113"/>
                  </a:lnTo>
                  <a:lnTo>
                    <a:pt x="298" y="105"/>
                  </a:lnTo>
                  <a:lnTo>
                    <a:pt x="298" y="105"/>
                  </a:lnTo>
                  <a:lnTo>
                    <a:pt x="289" y="99"/>
                  </a:lnTo>
                  <a:lnTo>
                    <a:pt x="281" y="93"/>
                  </a:lnTo>
                  <a:lnTo>
                    <a:pt x="279" y="88"/>
                  </a:lnTo>
                  <a:lnTo>
                    <a:pt x="277" y="85"/>
                  </a:lnTo>
                  <a:lnTo>
                    <a:pt x="279" y="84"/>
                  </a:lnTo>
                  <a:lnTo>
                    <a:pt x="279" y="84"/>
                  </a:lnTo>
                  <a:lnTo>
                    <a:pt x="283" y="69"/>
                  </a:lnTo>
                  <a:lnTo>
                    <a:pt x="284" y="59"/>
                  </a:lnTo>
                  <a:lnTo>
                    <a:pt x="286" y="47"/>
                  </a:lnTo>
                  <a:lnTo>
                    <a:pt x="286" y="35"/>
                  </a:lnTo>
                  <a:lnTo>
                    <a:pt x="283" y="26"/>
                  </a:lnTo>
                  <a:lnTo>
                    <a:pt x="281" y="22"/>
                  </a:lnTo>
                  <a:lnTo>
                    <a:pt x="280" y="20"/>
                  </a:lnTo>
                  <a:lnTo>
                    <a:pt x="277" y="18"/>
                  </a:lnTo>
                  <a:lnTo>
                    <a:pt x="273" y="18"/>
                  </a:lnTo>
                  <a:lnTo>
                    <a:pt x="273" y="18"/>
                  </a:lnTo>
                  <a:lnTo>
                    <a:pt x="270" y="18"/>
                  </a:lnTo>
                  <a:lnTo>
                    <a:pt x="264" y="20"/>
                  </a:lnTo>
                  <a:lnTo>
                    <a:pt x="264" y="20"/>
                  </a:lnTo>
                  <a:lnTo>
                    <a:pt x="259" y="22"/>
                  </a:lnTo>
                  <a:lnTo>
                    <a:pt x="259" y="22"/>
                  </a:lnTo>
                  <a:lnTo>
                    <a:pt x="259" y="22"/>
                  </a:lnTo>
                  <a:lnTo>
                    <a:pt x="259" y="22"/>
                  </a:lnTo>
                  <a:lnTo>
                    <a:pt x="259" y="22"/>
                  </a:lnTo>
                  <a:lnTo>
                    <a:pt x="259" y="22"/>
                  </a:lnTo>
                  <a:lnTo>
                    <a:pt x="247" y="29"/>
                  </a:lnTo>
                  <a:lnTo>
                    <a:pt x="234" y="40"/>
                  </a:lnTo>
                  <a:lnTo>
                    <a:pt x="206" y="59"/>
                  </a:lnTo>
                  <a:lnTo>
                    <a:pt x="190" y="68"/>
                  </a:lnTo>
                  <a:lnTo>
                    <a:pt x="172" y="75"/>
                  </a:lnTo>
                  <a:lnTo>
                    <a:pt x="155" y="80"/>
                  </a:lnTo>
                  <a:lnTo>
                    <a:pt x="144" y="81"/>
                  </a:lnTo>
                  <a:lnTo>
                    <a:pt x="135" y="83"/>
                  </a:lnTo>
                  <a:lnTo>
                    <a:pt x="135" y="83"/>
                  </a:lnTo>
                  <a:lnTo>
                    <a:pt x="125" y="81"/>
                  </a:lnTo>
                  <a:lnTo>
                    <a:pt x="125" y="81"/>
                  </a:lnTo>
                  <a:lnTo>
                    <a:pt x="122" y="81"/>
                  </a:lnTo>
                  <a:lnTo>
                    <a:pt x="122" y="81"/>
                  </a:lnTo>
                  <a:lnTo>
                    <a:pt x="103" y="78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88" y="72"/>
                  </a:lnTo>
                  <a:lnTo>
                    <a:pt x="87" y="69"/>
                  </a:lnTo>
                  <a:lnTo>
                    <a:pt x="87" y="66"/>
                  </a:lnTo>
                  <a:lnTo>
                    <a:pt x="87" y="66"/>
                  </a:lnTo>
                  <a:lnTo>
                    <a:pt x="87" y="63"/>
                  </a:lnTo>
                  <a:lnTo>
                    <a:pt x="85" y="60"/>
                  </a:lnTo>
                  <a:lnTo>
                    <a:pt x="82" y="57"/>
                  </a:lnTo>
                  <a:lnTo>
                    <a:pt x="75" y="53"/>
                  </a:lnTo>
                  <a:lnTo>
                    <a:pt x="75" y="53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63" y="46"/>
                  </a:lnTo>
                  <a:lnTo>
                    <a:pt x="60" y="41"/>
                  </a:lnTo>
                  <a:lnTo>
                    <a:pt x="57" y="32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50" y="10"/>
                  </a:lnTo>
                  <a:lnTo>
                    <a:pt x="45" y="6"/>
                  </a:lnTo>
                  <a:lnTo>
                    <a:pt x="41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95" name="Freeform: Shape 378">
              <a:extLst>
                <a:ext uri="{FF2B5EF4-FFF2-40B4-BE49-F238E27FC236}">
                  <a16:creationId xmlns:a16="http://schemas.microsoft.com/office/drawing/2014/main" id="{C7A2F3CC-B027-EA41-BFA9-97B43E029D72}"/>
                </a:ext>
              </a:extLst>
            </p:cNvPr>
            <p:cNvSpPr/>
            <p:nvPr/>
          </p:nvSpPr>
          <p:spPr>
            <a:xfrm>
              <a:off x="5585760" y="1620360"/>
              <a:ext cx="1032120" cy="480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868" h="1335">
                  <a:moveTo>
                    <a:pt x="1655" y="0"/>
                  </a:moveTo>
                  <a:lnTo>
                    <a:pt x="1636" y="2"/>
                  </a:lnTo>
                  <a:lnTo>
                    <a:pt x="1617" y="5"/>
                  </a:lnTo>
                  <a:lnTo>
                    <a:pt x="1607" y="8"/>
                  </a:lnTo>
                  <a:lnTo>
                    <a:pt x="1596" y="12"/>
                  </a:lnTo>
                  <a:lnTo>
                    <a:pt x="1590" y="17"/>
                  </a:lnTo>
                  <a:lnTo>
                    <a:pt x="1586" y="21"/>
                  </a:lnTo>
                  <a:lnTo>
                    <a:pt x="1585" y="23"/>
                  </a:lnTo>
                  <a:lnTo>
                    <a:pt x="1585" y="24"/>
                  </a:lnTo>
                  <a:lnTo>
                    <a:pt x="1582" y="27"/>
                  </a:lnTo>
                  <a:lnTo>
                    <a:pt x="1577" y="30"/>
                  </a:lnTo>
                  <a:lnTo>
                    <a:pt x="1562" y="36"/>
                  </a:lnTo>
                  <a:lnTo>
                    <a:pt x="1543" y="42"/>
                  </a:lnTo>
                  <a:lnTo>
                    <a:pt x="1521" y="48"/>
                  </a:lnTo>
                  <a:lnTo>
                    <a:pt x="1497" y="52"/>
                  </a:lnTo>
                  <a:lnTo>
                    <a:pt x="1481" y="57"/>
                  </a:lnTo>
                  <a:lnTo>
                    <a:pt x="1462" y="62"/>
                  </a:lnTo>
                  <a:lnTo>
                    <a:pt x="1434" y="67"/>
                  </a:lnTo>
                  <a:lnTo>
                    <a:pt x="1381" y="76"/>
                  </a:lnTo>
                  <a:lnTo>
                    <a:pt x="1373" y="77"/>
                  </a:lnTo>
                  <a:lnTo>
                    <a:pt x="1365" y="80"/>
                  </a:lnTo>
                  <a:lnTo>
                    <a:pt x="1348" y="88"/>
                  </a:lnTo>
                  <a:lnTo>
                    <a:pt x="1329" y="95"/>
                  </a:lnTo>
                  <a:lnTo>
                    <a:pt x="1320" y="96"/>
                  </a:lnTo>
                  <a:lnTo>
                    <a:pt x="1310" y="98"/>
                  </a:lnTo>
                  <a:lnTo>
                    <a:pt x="1288" y="98"/>
                  </a:lnTo>
                  <a:lnTo>
                    <a:pt x="1261" y="101"/>
                  </a:lnTo>
                  <a:lnTo>
                    <a:pt x="1248" y="102"/>
                  </a:lnTo>
                  <a:lnTo>
                    <a:pt x="1235" y="105"/>
                  </a:lnTo>
                  <a:lnTo>
                    <a:pt x="1223" y="110"/>
                  </a:lnTo>
                  <a:lnTo>
                    <a:pt x="1211" y="114"/>
                  </a:lnTo>
                  <a:lnTo>
                    <a:pt x="1203" y="120"/>
                  </a:lnTo>
                  <a:lnTo>
                    <a:pt x="1195" y="124"/>
                  </a:lnTo>
                  <a:lnTo>
                    <a:pt x="1186" y="127"/>
                  </a:lnTo>
                  <a:lnTo>
                    <a:pt x="1177" y="129"/>
                  </a:lnTo>
                  <a:lnTo>
                    <a:pt x="1167" y="129"/>
                  </a:lnTo>
                  <a:lnTo>
                    <a:pt x="1147" y="129"/>
                  </a:lnTo>
                  <a:lnTo>
                    <a:pt x="1131" y="127"/>
                  </a:lnTo>
                  <a:lnTo>
                    <a:pt x="1124" y="127"/>
                  </a:lnTo>
                  <a:lnTo>
                    <a:pt x="1118" y="129"/>
                  </a:lnTo>
                  <a:lnTo>
                    <a:pt x="1111" y="130"/>
                  </a:lnTo>
                  <a:lnTo>
                    <a:pt x="1100" y="132"/>
                  </a:lnTo>
                  <a:lnTo>
                    <a:pt x="1085" y="130"/>
                  </a:lnTo>
                  <a:lnTo>
                    <a:pt x="1071" y="130"/>
                  </a:lnTo>
                  <a:lnTo>
                    <a:pt x="1065" y="130"/>
                  </a:lnTo>
                  <a:lnTo>
                    <a:pt x="1059" y="132"/>
                  </a:lnTo>
                  <a:lnTo>
                    <a:pt x="1056" y="136"/>
                  </a:lnTo>
                  <a:lnTo>
                    <a:pt x="1054" y="141"/>
                  </a:lnTo>
                  <a:lnTo>
                    <a:pt x="1053" y="151"/>
                  </a:lnTo>
                  <a:lnTo>
                    <a:pt x="1054" y="164"/>
                  </a:lnTo>
                  <a:lnTo>
                    <a:pt x="1057" y="179"/>
                  </a:lnTo>
                  <a:lnTo>
                    <a:pt x="1062" y="191"/>
                  </a:lnTo>
                  <a:lnTo>
                    <a:pt x="1066" y="195"/>
                  </a:lnTo>
                  <a:lnTo>
                    <a:pt x="1071" y="198"/>
                  </a:lnTo>
                  <a:lnTo>
                    <a:pt x="1084" y="206"/>
                  </a:lnTo>
                  <a:lnTo>
                    <a:pt x="1112" y="214"/>
                  </a:lnTo>
                  <a:lnTo>
                    <a:pt x="1121" y="219"/>
                  </a:lnTo>
                  <a:lnTo>
                    <a:pt x="1124" y="220"/>
                  </a:lnTo>
                  <a:lnTo>
                    <a:pt x="1125" y="223"/>
                  </a:lnTo>
                  <a:lnTo>
                    <a:pt x="1124" y="225"/>
                  </a:lnTo>
                  <a:lnTo>
                    <a:pt x="1121" y="228"/>
                  </a:lnTo>
                  <a:lnTo>
                    <a:pt x="1106" y="231"/>
                  </a:lnTo>
                  <a:lnTo>
                    <a:pt x="1066" y="234"/>
                  </a:lnTo>
                  <a:lnTo>
                    <a:pt x="1050" y="235"/>
                  </a:lnTo>
                  <a:lnTo>
                    <a:pt x="1043" y="237"/>
                  </a:lnTo>
                  <a:lnTo>
                    <a:pt x="1038" y="241"/>
                  </a:lnTo>
                  <a:lnTo>
                    <a:pt x="1035" y="246"/>
                  </a:lnTo>
                  <a:lnTo>
                    <a:pt x="1032" y="250"/>
                  </a:lnTo>
                  <a:lnTo>
                    <a:pt x="1032" y="256"/>
                  </a:lnTo>
                  <a:lnTo>
                    <a:pt x="1032" y="262"/>
                  </a:lnTo>
                  <a:lnTo>
                    <a:pt x="1034" y="275"/>
                  </a:lnTo>
                  <a:lnTo>
                    <a:pt x="1037" y="285"/>
                  </a:lnTo>
                  <a:lnTo>
                    <a:pt x="1038" y="291"/>
                  </a:lnTo>
                  <a:lnTo>
                    <a:pt x="1035" y="297"/>
                  </a:lnTo>
                  <a:lnTo>
                    <a:pt x="1031" y="302"/>
                  </a:lnTo>
                  <a:lnTo>
                    <a:pt x="1025" y="308"/>
                  </a:lnTo>
                  <a:lnTo>
                    <a:pt x="1009" y="316"/>
                  </a:lnTo>
                  <a:lnTo>
                    <a:pt x="994" y="322"/>
                  </a:lnTo>
                  <a:lnTo>
                    <a:pt x="990" y="325"/>
                  </a:lnTo>
                  <a:lnTo>
                    <a:pt x="988" y="327"/>
                  </a:lnTo>
                  <a:lnTo>
                    <a:pt x="987" y="331"/>
                  </a:lnTo>
                  <a:lnTo>
                    <a:pt x="985" y="334"/>
                  </a:lnTo>
                  <a:lnTo>
                    <a:pt x="988" y="342"/>
                  </a:lnTo>
                  <a:lnTo>
                    <a:pt x="992" y="350"/>
                  </a:lnTo>
                  <a:lnTo>
                    <a:pt x="997" y="355"/>
                  </a:lnTo>
                  <a:lnTo>
                    <a:pt x="1001" y="358"/>
                  </a:lnTo>
                  <a:lnTo>
                    <a:pt x="1007" y="359"/>
                  </a:lnTo>
                  <a:lnTo>
                    <a:pt x="1012" y="361"/>
                  </a:lnTo>
                  <a:lnTo>
                    <a:pt x="1019" y="361"/>
                  </a:lnTo>
                  <a:lnTo>
                    <a:pt x="1025" y="362"/>
                  </a:lnTo>
                  <a:lnTo>
                    <a:pt x="1037" y="367"/>
                  </a:lnTo>
                  <a:lnTo>
                    <a:pt x="1050" y="372"/>
                  </a:lnTo>
                  <a:lnTo>
                    <a:pt x="1056" y="375"/>
                  </a:lnTo>
                  <a:lnTo>
                    <a:pt x="1062" y="375"/>
                  </a:lnTo>
                  <a:lnTo>
                    <a:pt x="1068" y="377"/>
                  </a:lnTo>
                  <a:lnTo>
                    <a:pt x="1072" y="381"/>
                  </a:lnTo>
                  <a:lnTo>
                    <a:pt x="1075" y="386"/>
                  </a:lnTo>
                  <a:lnTo>
                    <a:pt x="1078" y="398"/>
                  </a:lnTo>
                  <a:lnTo>
                    <a:pt x="1081" y="412"/>
                  </a:lnTo>
                  <a:lnTo>
                    <a:pt x="1081" y="426"/>
                  </a:lnTo>
                  <a:lnTo>
                    <a:pt x="1080" y="433"/>
                  </a:lnTo>
                  <a:lnTo>
                    <a:pt x="1078" y="437"/>
                  </a:lnTo>
                  <a:lnTo>
                    <a:pt x="1074" y="442"/>
                  </a:lnTo>
                  <a:lnTo>
                    <a:pt x="1069" y="445"/>
                  </a:lnTo>
                  <a:lnTo>
                    <a:pt x="1062" y="448"/>
                  </a:lnTo>
                  <a:lnTo>
                    <a:pt x="1054" y="449"/>
                  </a:lnTo>
                  <a:lnTo>
                    <a:pt x="1037" y="451"/>
                  </a:lnTo>
                  <a:lnTo>
                    <a:pt x="1028" y="451"/>
                  </a:lnTo>
                  <a:lnTo>
                    <a:pt x="1021" y="448"/>
                  </a:lnTo>
                  <a:lnTo>
                    <a:pt x="1013" y="445"/>
                  </a:lnTo>
                  <a:lnTo>
                    <a:pt x="1007" y="442"/>
                  </a:lnTo>
                  <a:lnTo>
                    <a:pt x="995" y="435"/>
                  </a:lnTo>
                  <a:lnTo>
                    <a:pt x="990" y="432"/>
                  </a:lnTo>
                  <a:lnTo>
                    <a:pt x="984" y="429"/>
                  </a:lnTo>
                  <a:lnTo>
                    <a:pt x="982" y="429"/>
                  </a:lnTo>
                  <a:lnTo>
                    <a:pt x="978" y="430"/>
                  </a:lnTo>
                  <a:lnTo>
                    <a:pt x="975" y="433"/>
                  </a:lnTo>
                  <a:lnTo>
                    <a:pt x="972" y="437"/>
                  </a:lnTo>
                  <a:lnTo>
                    <a:pt x="970" y="443"/>
                  </a:lnTo>
                  <a:lnTo>
                    <a:pt x="966" y="455"/>
                  </a:lnTo>
                  <a:lnTo>
                    <a:pt x="963" y="460"/>
                  </a:lnTo>
                  <a:lnTo>
                    <a:pt x="961" y="463"/>
                  </a:lnTo>
                  <a:lnTo>
                    <a:pt x="958" y="464"/>
                  </a:lnTo>
                  <a:lnTo>
                    <a:pt x="956" y="464"/>
                  </a:lnTo>
                  <a:lnTo>
                    <a:pt x="953" y="464"/>
                  </a:lnTo>
                  <a:lnTo>
                    <a:pt x="950" y="461"/>
                  </a:lnTo>
                  <a:lnTo>
                    <a:pt x="942" y="454"/>
                  </a:lnTo>
                  <a:lnTo>
                    <a:pt x="939" y="449"/>
                  </a:lnTo>
                  <a:lnTo>
                    <a:pt x="935" y="445"/>
                  </a:lnTo>
                  <a:lnTo>
                    <a:pt x="930" y="442"/>
                  </a:lnTo>
                  <a:lnTo>
                    <a:pt x="925" y="442"/>
                  </a:lnTo>
                  <a:lnTo>
                    <a:pt x="911" y="440"/>
                  </a:lnTo>
                  <a:lnTo>
                    <a:pt x="896" y="437"/>
                  </a:lnTo>
                  <a:lnTo>
                    <a:pt x="891" y="435"/>
                  </a:lnTo>
                  <a:lnTo>
                    <a:pt x="886" y="432"/>
                  </a:lnTo>
                  <a:lnTo>
                    <a:pt x="882" y="427"/>
                  </a:lnTo>
                  <a:lnTo>
                    <a:pt x="879" y="421"/>
                  </a:lnTo>
                  <a:lnTo>
                    <a:pt x="877" y="420"/>
                  </a:lnTo>
                  <a:lnTo>
                    <a:pt x="877" y="418"/>
                  </a:lnTo>
                  <a:lnTo>
                    <a:pt x="873" y="412"/>
                  </a:lnTo>
                  <a:lnTo>
                    <a:pt x="865" y="408"/>
                  </a:lnTo>
                  <a:lnTo>
                    <a:pt x="857" y="405"/>
                  </a:lnTo>
                  <a:lnTo>
                    <a:pt x="848" y="403"/>
                  </a:lnTo>
                  <a:lnTo>
                    <a:pt x="845" y="403"/>
                  </a:lnTo>
                  <a:lnTo>
                    <a:pt x="834" y="405"/>
                  </a:lnTo>
                  <a:lnTo>
                    <a:pt x="826" y="406"/>
                  </a:lnTo>
                  <a:lnTo>
                    <a:pt x="817" y="411"/>
                  </a:lnTo>
                  <a:lnTo>
                    <a:pt x="809" y="417"/>
                  </a:lnTo>
                  <a:lnTo>
                    <a:pt x="799" y="424"/>
                  </a:lnTo>
                  <a:lnTo>
                    <a:pt x="795" y="427"/>
                  </a:lnTo>
                  <a:lnTo>
                    <a:pt x="790" y="427"/>
                  </a:lnTo>
                  <a:lnTo>
                    <a:pt x="784" y="426"/>
                  </a:lnTo>
                  <a:lnTo>
                    <a:pt x="777" y="421"/>
                  </a:lnTo>
                  <a:lnTo>
                    <a:pt x="768" y="414"/>
                  </a:lnTo>
                  <a:lnTo>
                    <a:pt x="762" y="411"/>
                  </a:lnTo>
                  <a:lnTo>
                    <a:pt x="753" y="409"/>
                  </a:lnTo>
                  <a:lnTo>
                    <a:pt x="746" y="409"/>
                  </a:lnTo>
                  <a:lnTo>
                    <a:pt x="737" y="412"/>
                  </a:lnTo>
                  <a:lnTo>
                    <a:pt x="721" y="418"/>
                  </a:lnTo>
                  <a:lnTo>
                    <a:pt x="713" y="421"/>
                  </a:lnTo>
                  <a:lnTo>
                    <a:pt x="707" y="426"/>
                  </a:lnTo>
                  <a:lnTo>
                    <a:pt x="703" y="430"/>
                  </a:lnTo>
                  <a:lnTo>
                    <a:pt x="700" y="436"/>
                  </a:lnTo>
                  <a:lnTo>
                    <a:pt x="699" y="436"/>
                  </a:lnTo>
                  <a:lnTo>
                    <a:pt x="696" y="442"/>
                  </a:lnTo>
                  <a:lnTo>
                    <a:pt x="688" y="446"/>
                  </a:lnTo>
                  <a:lnTo>
                    <a:pt x="679" y="449"/>
                  </a:lnTo>
                  <a:lnTo>
                    <a:pt x="668" y="451"/>
                  </a:lnTo>
                  <a:lnTo>
                    <a:pt x="666" y="451"/>
                  </a:lnTo>
                  <a:lnTo>
                    <a:pt x="659" y="451"/>
                  </a:lnTo>
                  <a:lnTo>
                    <a:pt x="650" y="448"/>
                  </a:lnTo>
                  <a:lnTo>
                    <a:pt x="641" y="446"/>
                  </a:lnTo>
                  <a:lnTo>
                    <a:pt x="634" y="442"/>
                  </a:lnTo>
                  <a:lnTo>
                    <a:pt x="616" y="432"/>
                  </a:lnTo>
                  <a:lnTo>
                    <a:pt x="609" y="429"/>
                  </a:lnTo>
                  <a:lnTo>
                    <a:pt x="603" y="427"/>
                  </a:lnTo>
                  <a:lnTo>
                    <a:pt x="600" y="429"/>
                  </a:lnTo>
                  <a:lnTo>
                    <a:pt x="597" y="429"/>
                  </a:lnTo>
                  <a:lnTo>
                    <a:pt x="594" y="433"/>
                  </a:lnTo>
                  <a:lnTo>
                    <a:pt x="594" y="442"/>
                  </a:lnTo>
                  <a:lnTo>
                    <a:pt x="592" y="448"/>
                  </a:lnTo>
                  <a:lnTo>
                    <a:pt x="591" y="451"/>
                  </a:lnTo>
                  <a:lnTo>
                    <a:pt x="588" y="452"/>
                  </a:lnTo>
                  <a:lnTo>
                    <a:pt x="583" y="449"/>
                  </a:lnTo>
                  <a:lnTo>
                    <a:pt x="579" y="445"/>
                  </a:lnTo>
                  <a:lnTo>
                    <a:pt x="576" y="439"/>
                  </a:lnTo>
                  <a:lnTo>
                    <a:pt x="575" y="432"/>
                  </a:lnTo>
                  <a:lnTo>
                    <a:pt x="573" y="429"/>
                  </a:lnTo>
                  <a:lnTo>
                    <a:pt x="570" y="423"/>
                  </a:lnTo>
                  <a:lnTo>
                    <a:pt x="558" y="412"/>
                  </a:lnTo>
                  <a:lnTo>
                    <a:pt x="542" y="401"/>
                  </a:lnTo>
                  <a:lnTo>
                    <a:pt x="526" y="389"/>
                  </a:lnTo>
                  <a:lnTo>
                    <a:pt x="515" y="383"/>
                  </a:lnTo>
                  <a:lnTo>
                    <a:pt x="511" y="380"/>
                  </a:lnTo>
                  <a:lnTo>
                    <a:pt x="502" y="377"/>
                  </a:lnTo>
                  <a:lnTo>
                    <a:pt x="490" y="374"/>
                  </a:lnTo>
                  <a:lnTo>
                    <a:pt x="465" y="370"/>
                  </a:lnTo>
                  <a:lnTo>
                    <a:pt x="445" y="364"/>
                  </a:lnTo>
                  <a:lnTo>
                    <a:pt x="437" y="361"/>
                  </a:lnTo>
                  <a:lnTo>
                    <a:pt x="434" y="359"/>
                  </a:lnTo>
                  <a:lnTo>
                    <a:pt x="434" y="358"/>
                  </a:lnTo>
                  <a:lnTo>
                    <a:pt x="430" y="352"/>
                  </a:lnTo>
                  <a:lnTo>
                    <a:pt x="424" y="347"/>
                  </a:lnTo>
                  <a:lnTo>
                    <a:pt x="416" y="345"/>
                  </a:lnTo>
                  <a:lnTo>
                    <a:pt x="406" y="345"/>
                  </a:lnTo>
                  <a:lnTo>
                    <a:pt x="400" y="345"/>
                  </a:lnTo>
                  <a:lnTo>
                    <a:pt x="393" y="347"/>
                  </a:lnTo>
                  <a:lnTo>
                    <a:pt x="387" y="352"/>
                  </a:lnTo>
                  <a:lnTo>
                    <a:pt x="384" y="358"/>
                  </a:lnTo>
                  <a:lnTo>
                    <a:pt x="380" y="364"/>
                  </a:lnTo>
                  <a:lnTo>
                    <a:pt x="375" y="368"/>
                  </a:lnTo>
                  <a:lnTo>
                    <a:pt x="371" y="368"/>
                  </a:lnTo>
                  <a:lnTo>
                    <a:pt x="365" y="368"/>
                  </a:lnTo>
                  <a:lnTo>
                    <a:pt x="359" y="365"/>
                  </a:lnTo>
                  <a:lnTo>
                    <a:pt x="349" y="358"/>
                  </a:lnTo>
                  <a:lnTo>
                    <a:pt x="346" y="358"/>
                  </a:lnTo>
                  <a:lnTo>
                    <a:pt x="338" y="356"/>
                  </a:lnTo>
                  <a:lnTo>
                    <a:pt x="328" y="358"/>
                  </a:lnTo>
                  <a:lnTo>
                    <a:pt x="315" y="362"/>
                  </a:lnTo>
                  <a:lnTo>
                    <a:pt x="293" y="372"/>
                  </a:lnTo>
                  <a:lnTo>
                    <a:pt x="287" y="377"/>
                  </a:lnTo>
                  <a:lnTo>
                    <a:pt x="272" y="386"/>
                  </a:lnTo>
                  <a:lnTo>
                    <a:pt x="253" y="396"/>
                  </a:lnTo>
                  <a:lnTo>
                    <a:pt x="235" y="403"/>
                  </a:lnTo>
                  <a:lnTo>
                    <a:pt x="226" y="406"/>
                  </a:lnTo>
                  <a:lnTo>
                    <a:pt x="217" y="408"/>
                  </a:lnTo>
                  <a:lnTo>
                    <a:pt x="211" y="408"/>
                  </a:lnTo>
                  <a:lnTo>
                    <a:pt x="207" y="412"/>
                  </a:lnTo>
                  <a:lnTo>
                    <a:pt x="204" y="417"/>
                  </a:lnTo>
                  <a:lnTo>
                    <a:pt x="201" y="423"/>
                  </a:lnTo>
                  <a:lnTo>
                    <a:pt x="198" y="429"/>
                  </a:lnTo>
                  <a:lnTo>
                    <a:pt x="194" y="436"/>
                  </a:lnTo>
                  <a:lnTo>
                    <a:pt x="188" y="439"/>
                  </a:lnTo>
                  <a:lnTo>
                    <a:pt x="180" y="442"/>
                  </a:lnTo>
                  <a:lnTo>
                    <a:pt x="173" y="443"/>
                  </a:lnTo>
                  <a:lnTo>
                    <a:pt x="167" y="448"/>
                  </a:lnTo>
                  <a:lnTo>
                    <a:pt x="163" y="451"/>
                  </a:lnTo>
                  <a:lnTo>
                    <a:pt x="160" y="455"/>
                  </a:lnTo>
                  <a:lnTo>
                    <a:pt x="160" y="460"/>
                  </a:lnTo>
                  <a:lnTo>
                    <a:pt x="158" y="464"/>
                  </a:lnTo>
                  <a:lnTo>
                    <a:pt x="160" y="473"/>
                  </a:lnTo>
                  <a:lnTo>
                    <a:pt x="161" y="479"/>
                  </a:lnTo>
                  <a:lnTo>
                    <a:pt x="166" y="488"/>
                  </a:lnTo>
                  <a:lnTo>
                    <a:pt x="169" y="500"/>
                  </a:lnTo>
                  <a:lnTo>
                    <a:pt x="170" y="504"/>
                  </a:lnTo>
                  <a:lnTo>
                    <a:pt x="169" y="510"/>
                  </a:lnTo>
                  <a:lnTo>
                    <a:pt x="167" y="514"/>
                  </a:lnTo>
                  <a:lnTo>
                    <a:pt x="163" y="519"/>
                  </a:lnTo>
                  <a:lnTo>
                    <a:pt x="155" y="523"/>
                  </a:lnTo>
                  <a:lnTo>
                    <a:pt x="148" y="525"/>
                  </a:lnTo>
                  <a:lnTo>
                    <a:pt x="142" y="523"/>
                  </a:lnTo>
                  <a:lnTo>
                    <a:pt x="136" y="520"/>
                  </a:lnTo>
                  <a:lnTo>
                    <a:pt x="132" y="514"/>
                  </a:lnTo>
                  <a:lnTo>
                    <a:pt x="126" y="508"/>
                  </a:lnTo>
                  <a:lnTo>
                    <a:pt x="117" y="495"/>
                  </a:lnTo>
                  <a:lnTo>
                    <a:pt x="105" y="482"/>
                  </a:lnTo>
                  <a:lnTo>
                    <a:pt x="99" y="476"/>
                  </a:lnTo>
                  <a:lnTo>
                    <a:pt x="90" y="471"/>
                  </a:lnTo>
                  <a:lnTo>
                    <a:pt x="83" y="470"/>
                  </a:lnTo>
                  <a:lnTo>
                    <a:pt x="78" y="471"/>
                  </a:lnTo>
                  <a:lnTo>
                    <a:pt x="72" y="473"/>
                  </a:lnTo>
                  <a:lnTo>
                    <a:pt x="70" y="476"/>
                  </a:lnTo>
                  <a:lnTo>
                    <a:pt x="65" y="479"/>
                  </a:lnTo>
                  <a:lnTo>
                    <a:pt x="62" y="485"/>
                  </a:lnTo>
                  <a:lnTo>
                    <a:pt x="61" y="489"/>
                  </a:lnTo>
                  <a:lnTo>
                    <a:pt x="59" y="495"/>
                  </a:lnTo>
                  <a:lnTo>
                    <a:pt x="58" y="501"/>
                  </a:lnTo>
                  <a:lnTo>
                    <a:pt x="58" y="508"/>
                  </a:lnTo>
                  <a:lnTo>
                    <a:pt x="55" y="513"/>
                  </a:lnTo>
                  <a:lnTo>
                    <a:pt x="50" y="517"/>
                  </a:lnTo>
                  <a:lnTo>
                    <a:pt x="46" y="522"/>
                  </a:lnTo>
                  <a:lnTo>
                    <a:pt x="33" y="531"/>
                  </a:lnTo>
                  <a:lnTo>
                    <a:pt x="27" y="536"/>
                  </a:lnTo>
                  <a:lnTo>
                    <a:pt x="21" y="545"/>
                  </a:lnTo>
                  <a:lnTo>
                    <a:pt x="18" y="553"/>
                  </a:lnTo>
                  <a:lnTo>
                    <a:pt x="19" y="559"/>
                  </a:lnTo>
                  <a:lnTo>
                    <a:pt x="22" y="563"/>
                  </a:lnTo>
                  <a:lnTo>
                    <a:pt x="28" y="568"/>
                  </a:lnTo>
                  <a:lnTo>
                    <a:pt x="37" y="573"/>
                  </a:lnTo>
                  <a:lnTo>
                    <a:pt x="41" y="576"/>
                  </a:lnTo>
                  <a:lnTo>
                    <a:pt x="43" y="579"/>
                  </a:lnTo>
                  <a:lnTo>
                    <a:pt x="41" y="584"/>
                  </a:lnTo>
                  <a:lnTo>
                    <a:pt x="39" y="588"/>
                  </a:lnTo>
                  <a:lnTo>
                    <a:pt x="28" y="595"/>
                  </a:lnTo>
                  <a:lnTo>
                    <a:pt x="18" y="601"/>
                  </a:lnTo>
                  <a:lnTo>
                    <a:pt x="12" y="607"/>
                  </a:lnTo>
                  <a:lnTo>
                    <a:pt x="6" y="618"/>
                  </a:lnTo>
                  <a:lnTo>
                    <a:pt x="2" y="629"/>
                  </a:lnTo>
                  <a:lnTo>
                    <a:pt x="2" y="635"/>
                  </a:lnTo>
                  <a:lnTo>
                    <a:pt x="0" y="641"/>
                  </a:lnTo>
                  <a:lnTo>
                    <a:pt x="2" y="644"/>
                  </a:lnTo>
                  <a:lnTo>
                    <a:pt x="6" y="649"/>
                  </a:lnTo>
                  <a:lnTo>
                    <a:pt x="12" y="650"/>
                  </a:lnTo>
                  <a:lnTo>
                    <a:pt x="30" y="656"/>
                  </a:lnTo>
                  <a:lnTo>
                    <a:pt x="37" y="659"/>
                  </a:lnTo>
                  <a:lnTo>
                    <a:pt x="40" y="662"/>
                  </a:lnTo>
                  <a:lnTo>
                    <a:pt x="41" y="665"/>
                  </a:lnTo>
                  <a:lnTo>
                    <a:pt x="43" y="668"/>
                  </a:lnTo>
                  <a:lnTo>
                    <a:pt x="43" y="674"/>
                  </a:lnTo>
                  <a:lnTo>
                    <a:pt x="40" y="693"/>
                  </a:lnTo>
                  <a:lnTo>
                    <a:pt x="40" y="702"/>
                  </a:lnTo>
                  <a:lnTo>
                    <a:pt x="43" y="708"/>
                  </a:lnTo>
                  <a:lnTo>
                    <a:pt x="46" y="711"/>
                  </a:lnTo>
                  <a:lnTo>
                    <a:pt x="49" y="712"/>
                  </a:lnTo>
                  <a:lnTo>
                    <a:pt x="55" y="711"/>
                  </a:lnTo>
                  <a:lnTo>
                    <a:pt x="64" y="708"/>
                  </a:lnTo>
                  <a:lnTo>
                    <a:pt x="74" y="708"/>
                  </a:lnTo>
                  <a:lnTo>
                    <a:pt x="83" y="706"/>
                  </a:lnTo>
                  <a:lnTo>
                    <a:pt x="105" y="708"/>
                  </a:lnTo>
                  <a:lnTo>
                    <a:pt x="108" y="708"/>
                  </a:lnTo>
                  <a:lnTo>
                    <a:pt x="112" y="709"/>
                  </a:lnTo>
                  <a:lnTo>
                    <a:pt x="118" y="715"/>
                  </a:lnTo>
                  <a:lnTo>
                    <a:pt x="132" y="736"/>
                  </a:lnTo>
                  <a:lnTo>
                    <a:pt x="140" y="746"/>
                  </a:lnTo>
                  <a:lnTo>
                    <a:pt x="149" y="758"/>
                  </a:lnTo>
                  <a:lnTo>
                    <a:pt x="161" y="771"/>
                  </a:lnTo>
                  <a:lnTo>
                    <a:pt x="169" y="783"/>
                  </a:lnTo>
                  <a:lnTo>
                    <a:pt x="171" y="789"/>
                  </a:lnTo>
                  <a:lnTo>
                    <a:pt x="170" y="793"/>
                  </a:lnTo>
                  <a:lnTo>
                    <a:pt x="169" y="796"/>
                  </a:lnTo>
                  <a:lnTo>
                    <a:pt x="164" y="799"/>
                  </a:lnTo>
                  <a:lnTo>
                    <a:pt x="158" y="801"/>
                  </a:lnTo>
                  <a:lnTo>
                    <a:pt x="151" y="805"/>
                  </a:lnTo>
                  <a:lnTo>
                    <a:pt x="146" y="808"/>
                  </a:lnTo>
                  <a:lnTo>
                    <a:pt x="146" y="813"/>
                  </a:lnTo>
                  <a:lnTo>
                    <a:pt x="149" y="817"/>
                  </a:lnTo>
                  <a:lnTo>
                    <a:pt x="155" y="821"/>
                  </a:lnTo>
                  <a:lnTo>
                    <a:pt x="163" y="827"/>
                  </a:lnTo>
                  <a:lnTo>
                    <a:pt x="174" y="833"/>
                  </a:lnTo>
                  <a:lnTo>
                    <a:pt x="186" y="839"/>
                  </a:lnTo>
                  <a:lnTo>
                    <a:pt x="197" y="847"/>
                  </a:lnTo>
                  <a:lnTo>
                    <a:pt x="210" y="836"/>
                  </a:lnTo>
                  <a:lnTo>
                    <a:pt x="222" y="827"/>
                  </a:lnTo>
                  <a:lnTo>
                    <a:pt x="235" y="817"/>
                  </a:lnTo>
                  <a:lnTo>
                    <a:pt x="250" y="810"/>
                  </a:lnTo>
                  <a:lnTo>
                    <a:pt x="266" y="801"/>
                  </a:lnTo>
                  <a:lnTo>
                    <a:pt x="282" y="795"/>
                  </a:lnTo>
                  <a:lnTo>
                    <a:pt x="300" y="790"/>
                  </a:lnTo>
                  <a:lnTo>
                    <a:pt x="316" y="787"/>
                  </a:lnTo>
                  <a:lnTo>
                    <a:pt x="332" y="786"/>
                  </a:lnTo>
                  <a:lnTo>
                    <a:pt x="346" y="786"/>
                  </a:lnTo>
                  <a:lnTo>
                    <a:pt x="358" y="789"/>
                  </a:lnTo>
                  <a:lnTo>
                    <a:pt x="368" y="790"/>
                  </a:lnTo>
                  <a:lnTo>
                    <a:pt x="378" y="792"/>
                  </a:lnTo>
                  <a:lnTo>
                    <a:pt x="399" y="793"/>
                  </a:lnTo>
                  <a:lnTo>
                    <a:pt x="411" y="793"/>
                  </a:lnTo>
                  <a:lnTo>
                    <a:pt x="423" y="793"/>
                  </a:lnTo>
                  <a:lnTo>
                    <a:pt x="436" y="793"/>
                  </a:lnTo>
                  <a:lnTo>
                    <a:pt x="448" y="796"/>
                  </a:lnTo>
                  <a:lnTo>
                    <a:pt x="452" y="798"/>
                  </a:lnTo>
                  <a:lnTo>
                    <a:pt x="458" y="801"/>
                  </a:lnTo>
                  <a:lnTo>
                    <a:pt x="462" y="805"/>
                  </a:lnTo>
                  <a:lnTo>
                    <a:pt x="467" y="810"/>
                  </a:lnTo>
                  <a:lnTo>
                    <a:pt x="470" y="815"/>
                  </a:lnTo>
                  <a:lnTo>
                    <a:pt x="473" y="821"/>
                  </a:lnTo>
                  <a:lnTo>
                    <a:pt x="476" y="835"/>
                  </a:lnTo>
                  <a:lnTo>
                    <a:pt x="476" y="849"/>
                  </a:lnTo>
                  <a:lnTo>
                    <a:pt x="476" y="864"/>
                  </a:lnTo>
                  <a:lnTo>
                    <a:pt x="473" y="892"/>
                  </a:lnTo>
                  <a:lnTo>
                    <a:pt x="473" y="904"/>
                  </a:lnTo>
                  <a:lnTo>
                    <a:pt x="474" y="914"/>
                  </a:lnTo>
                  <a:lnTo>
                    <a:pt x="476" y="919"/>
                  </a:lnTo>
                  <a:lnTo>
                    <a:pt x="474" y="923"/>
                  </a:lnTo>
                  <a:lnTo>
                    <a:pt x="470" y="928"/>
                  </a:lnTo>
                  <a:lnTo>
                    <a:pt x="465" y="929"/>
                  </a:lnTo>
                  <a:lnTo>
                    <a:pt x="458" y="932"/>
                  </a:lnTo>
                  <a:lnTo>
                    <a:pt x="450" y="934"/>
                  </a:lnTo>
                  <a:lnTo>
                    <a:pt x="433" y="935"/>
                  </a:lnTo>
                  <a:lnTo>
                    <a:pt x="418" y="934"/>
                  </a:lnTo>
                  <a:lnTo>
                    <a:pt x="406" y="932"/>
                  </a:lnTo>
                  <a:lnTo>
                    <a:pt x="394" y="932"/>
                  </a:lnTo>
                  <a:lnTo>
                    <a:pt x="381" y="932"/>
                  </a:lnTo>
                  <a:lnTo>
                    <a:pt x="368" y="935"/>
                  </a:lnTo>
                  <a:lnTo>
                    <a:pt x="355" y="938"/>
                  </a:lnTo>
                  <a:lnTo>
                    <a:pt x="341" y="941"/>
                  </a:lnTo>
                  <a:lnTo>
                    <a:pt x="331" y="947"/>
                  </a:lnTo>
                  <a:lnTo>
                    <a:pt x="322" y="951"/>
                  </a:lnTo>
                  <a:lnTo>
                    <a:pt x="319" y="954"/>
                  </a:lnTo>
                  <a:lnTo>
                    <a:pt x="318" y="957"/>
                  </a:lnTo>
                  <a:lnTo>
                    <a:pt x="318" y="960"/>
                  </a:lnTo>
                  <a:lnTo>
                    <a:pt x="318" y="963"/>
                  </a:lnTo>
                  <a:lnTo>
                    <a:pt x="324" y="978"/>
                  </a:lnTo>
                  <a:lnTo>
                    <a:pt x="329" y="993"/>
                  </a:lnTo>
                  <a:lnTo>
                    <a:pt x="331" y="1000"/>
                  </a:lnTo>
                  <a:lnTo>
                    <a:pt x="332" y="1004"/>
                  </a:lnTo>
                  <a:lnTo>
                    <a:pt x="329" y="1009"/>
                  </a:lnTo>
                  <a:lnTo>
                    <a:pt x="325" y="1010"/>
                  </a:lnTo>
                  <a:lnTo>
                    <a:pt x="318" y="1009"/>
                  </a:lnTo>
                  <a:lnTo>
                    <a:pt x="307" y="1003"/>
                  </a:lnTo>
                  <a:lnTo>
                    <a:pt x="295" y="999"/>
                  </a:lnTo>
                  <a:lnTo>
                    <a:pt x="285" y="997"/>
                  </a:lnTo>
                  <a:lnTo>
                    <a:pt x="278" y="999"/>
                  </a:lnTo>
                  <a:lnTo>
                    <a:pt x="270" y="1002"/>
                  </a:lnTo>
                  <a:lnTo>
                    <a:pt x="266" y="1006"/>
                  </a:lnTo>
                  <a:lnTo>
                    <a:pt x="263" y="1012"/>
                  </a:lnTo>
                  <a:lnTo>
                    <a:pt x="261" y="1018"/>
                  </a:lnTo>
                  <a:lnTo>
                    <a:pt x="263" y="1022"/>
                  </a:lnTo>
                  <a:lnTo>
                    <a:pt x="266" y="1025"/>
                  </a:lnTo>
                  <a:lnTo>
                    <a:pt x="272" y="1027"/>
                  </a:lnTo>
                  <a:lnTo>
                    <a:pt x="281" y="1028"/>
                  </a:lnTo>
                  <a:lnTo>
                    <a:pt x="290" y="1031"/>
                  </a:lnTo>
                  <a:lnTo>
                    <a:pt x="300" y="1036"/>
                  </a:lnTo>
                  <a:lnTo>
                    <a:pt x="307" y="1043"/>
                  </a:lnTo>
                  <a:lnTo>
                    <a:pt x="315" y="1050"/>
                  </a:lnTo>
                  <a:lnTo>
                    <a:pt x="321" y="1058"/>
                  </a:lnTo>
                  <a:lnTo>
                    <a:pt x="325" y="1065"/>
                  </a:lnTo>
                  <a:lnTo>
                    <a:pt x="326" y="1072"/>
                  </a:lnTo>
                  <a:lnTo>
                    <a:pt x="326" y="1089"/>
                  </a:lnTo>
                  <a:lnTo>
                    <a:pt x="329" y="1106"/>
                  </a:lnTo>
                  <a:lnTo>
                    <a:pt x="332" y="1114"/>
                  </a:lnTo>
                  <a:lnTo>
                    <a:pt x="335" y="1121"/>
                  </a:lnTo>
                  <a:lnTo>
                    <a:pt x="340" y="1126"/>
                  </a:lnTo>
                  <a:lnTo>
                    <a:pt x="346" y="1127"/>
                  </a:lnTo>
                  <a:lnTo>
                    <a:pt x="349" y="1127"/>
                  </a:lnTo>
                  <a:lnTo>
                    <a:pt x="353" y="1126"/>
                  </a:lnTo>
                  <a:lnTo>
                    <a:pt x="359" y="1127"/>
                  </a:lnTo>
                  <a:lnTo>
                    <a:pt x="363" y="1130"/>
                  </a:lnTo>
                  <a:lnTo>
                    <a:pt x="372" y="1140"/>
                  </a:lnTo>
                  <a:lnTo>
                    <a:pt x="377" y="1146"/>
                  </a:lnTo>
                  <a:lnTo>
                    <a:pt x="383" y="1151"/>
                  </a:lnTo>
                  <a:lnTo>
                    <a:pt x="389" y="1155"/>
                  </a:lnTo>
                  <a:lnTo>
                    <a:pt x="397" y="1155"/>
                  </a:lnTo>
                  <a:lnTo>
                    <a:pt x="399" y="1155"/>
                  </a:lnTo>
                  <a:lnTo>
                    <a:pt x="406" y="1155"/>
                  </a:lnTo>
                  <a:lnTo>
                    <a:pt x="416" y="1157"/>
                  </a:lnTo>
                  <a:lnTo>
                    <a:pt x="424" y="1158"/>
                  </a:lnTo>
                  <a:lnTo>
                    <a:pt x="431" y="1160"/>
                  </a:lnTo>
                  <a:lnTo>
                    <a:pt x="437" y="1164"/>
                  </a:lnTo>
                  <a:lnTo>
                    <a:pt x="440" y="1168"/>
                  </a:lnTo>
                  <a:lnTo>
                    <a:pt x="442" y="1176"/>
                  </a:lnTo>
                  <a:lnTo>
                    <a:pt x="439" y="1183"/>
                  </a:lnTo>
                  <a:lnTo>
                    <a:pt x="433" y="1191"/>
                  </a:lnTo>
                  <a:lnTo>
                    <a:pt x="430" y="1196"/>
                  </a:lnTo>
                  <a:lnTo>
                    <a:pt x="427" y="1202"/>
                  </a:lnTo>
                  <a:lnTo>
                    <a:pt x="425" y="1208"/>
                  </a:lnTo>
                  <a:lnTo>
                    <a:pt x="425" y="1216"/>
                  </a:lnTo>
                  <a:lnTo>
                    <a:pt x="427" y="1230"/>
                  </a:lnTo>
                  <a:lnTo>
                    <a:pt x="430" y="1244"/>
                  </a:lnTo>
                  <a:lnTo>
                    <a:pt x="436" y="1257"/>
                  </a:lnTo>
                  <a:lnTo>
                    <a:pt x="442" y="1269"/>
                  </a:lnTo>
                  <a:lnTo>
                    <a:pt x="448" y="1276"/>
                  </a:lnTo>
                  <a:lnTo>
                    <a:pt x="450" y="1278"/>
                  </a:lnTo>
                  <a:lnTo>
                    <a:pt x="452" y="1279"/>
                  </a:lnTo>
                  <a:lnTo>
                    <a:pt x="453" y="1279"/>
                  </a:lnTo>
                  <a:lnTo>
                    <a:pt x="455" y="1276"/>
                  </a:lnTo>
                  <a:lnTo>
                    <a:pt x="458" y="1272"/>
                  </a:lnTo>
                  <a:lnTo>
                    <a:pt x="458" y="1267"/>
                  </a:lnTo>
                  <a:lnTo>
                    <a:pt x="459" y="1254"/>
                  </a:lnTo>
                  <a:lnTo>
                    <a:pt x="461" y="1241"/>
                  </a:lnTo>
                  <a:lnTo>
                    <a:pt x="462" y="1235"/>
                  </a:lnTo>
                  <a:lnTo>
                    <a:pt x="464" y="1229"/>
                  </a:lnTo>
                  <a:lnTo>
                    <a:pt x="462" y="1222"/>
                  </a:lnTo>
                  <a:lnTo>
                    <a:pt x="462" y="1216"/>
                  </a:lnTo>
                  <a:lnTo>
                    <a:pt x="464" y="1211"/>
                  </a:lnTo>
                  <a:lnTo>
                    <a:pt x="467" y="1207"/>
                  </a:lnTo>
                  <a:lnTo>
                    <a:pt x="470" y="1202"/>
                  </a:lnTo>
                  <a:lnTo>
                    <a:pt x="476" y="1199"/>
                  </a:lnTo>
                  <a:lnTo>
                    <a:pt x="487" y="1195"/>
                  </a:lnTo>
                  <a:lnTo>
                    <a:pt x="501" y="1192"/>
                  </a:lnTo>
                  <a:lnTo>
                    <a:pt x="515" y="1191"/>
                  </a:lnTo>
                  <a:lnTo>
                    <a:pt x="538" y="1191"/>
                  </a:lnTo>
                  <a:lnTo>
                    <a:pt x="547" y="1192"/>
                  </a:lnTo>
                  <a:lnTo>
                    <a:pt x="557" y="1196"/>
                  </a:lnTo>
                  <a:lnTo>
                    <a:pt x="567" y="1202"/>
                  </a:lnTo>
                  <a:lnTo>
                    <a:pt x="579" y="1211"/>
                  </a:lnTo>
                  <a:lnTo>
                    <a:pt x="591" y="1222"/>
                  </a:lnTo>
                  <a:lnTo>
                    <a:pt x="603" y="1233"/>
                  </a:lnTo>
                  <a:lnTo>
                    <a:pt x="613" y="1245"/>
                  </a:lnTo>
                  <a:lnTo>
                    <a:pt x="623" y="1257"/>
                  </a:lnTo>
                  <a:lnTo>
                    <a:pt x="632" y="1266"/>
                  </a:lnTo>
                  <a:lnTo>
                    <a:pt x="639" y="1272"/>
                  </a:lnTo>
                  <a:lnTo>
                    <a:pt x="647" y="1275"/>
                  </a:lnTo>
                  <a:lnTo>
                    <a:pt x="654" y="1276"/>
                  </a:lnTo>
                  <a:lnTo>
                    <a:pt x="660" y="1275"/>
                  </a:lnTo>
                  <a:lnTo>
                    <a:pt x="666" y="1273"/>
                  </a:lnTo>
                  <a:lnTo>
                    <a:pt x="673" y="1269"/>
                  </a:lnTo>
                  <a:lnTo>
                    <a:pt x="682" y="957"/>
                  </a:lnTo>
                  <a:lnTo>
                    <a:pt x="861" y="909"/>
                  </a:lnTo>
                  <a:lnTo>
                    <a:pt x="867" y="897"/>
                  </a:lnTo>
                  <a:lnTo>
                    <a:pt x="873" y="889"/>
                  </a:lnTo>
                  <a:lnTo>
                    <a:pt x="879" y="885"/>
                  </a:lnTo>
                  <a:lnTo>
                    <a:pt x="886" y="882"/>
                  </a:lnTo>
                  <a:lnTo>
                    <a:pt x="893" y="880"/>
                  </a:lnTo>
                  <a:lnTo>
                    <a:pt x="899" y="882"/>
                  </a:lnTo>
                  <a:lnTo>
                    <a:pt x="904" y="883"/>
                  </a:lnTo>
                  <a:lnTo>
                    <a:pt x="916" y="888"/>
                  </a:lnTo>
                  <a:lnTo>
                    <a:pt x="925" y="894"/>
                  </a:lnTo>
                  <a:lnTo>
                    <a:pt x="930" y="900"/>
                  </a:lnTo>
                  <a:lnTo>
                    <a:pt x="933" y="900"/>
                  </a:lnTo>
                  <a:lnTo>
                    <a:pt x="935" y="898"/>
                  </a:lnTo>
                  <a:lnTo>
                    <a:pt x="936" y="895"/>
                  </a:lnTo>
                  <a:lnTo>
                    <a:pt x="941" y="883"/>
                  </a:lnTo>
                  <a:lnTo>
                    <a:pt x="942" y="876"/>
                  </a:lnTo>
                  <a:lnTo>
                    <a:pt x="947" y="872"/>
                  </a:lnTo>
                  <a:lnTo>
                    <a:pt x="951" y="867"/>
                  </a:lnTo>
                  <a:lnTo>
                    <a:pt x="958" y="866"/>
                  </a:lnTo>
                  <a:lnTo>
                    <a:pt x="960" y="866"/>
                  </a:lnTo>
                  <a:lnTo>
                    <a:pt x="964" y="867"/>
                  </a:lnTo>
                  <a:lnTo>
                    <a:pt x="967" y="869"/>
                  </a:lnTo>
                  <a:lnTo>
                    <a:pt x="969" y="870"/>
                  </a:lnTo>
                  <a:lnTo>
                    <a:pt x="970" y="873"/>
                  </a:lnTo>
                  <a:lnTo>
                    <a:pt x="972" y="880"/>
                  </a:lnTo>
                  <a:lnTo>
                    <a:pt x="970" y="888"/>
                  </a:lnTo>
                  <a:lnTo>
                    <a:pt x="970" y="895"/>
                  </a:lnTo>
                  <a:lnTo>
                    <a:pt x="970" y="901"/>
                  </a:lnTo>
                  <a:lnTo>
                    <a:pt x="972" y="905"/>
                  </a:lnTo>
                  <a:lnTo>
                    <a:pt x="973" y="907"/>
                  </a:lnTo>
                  <a:lnTo>
                    <a:pt x="976" y="907"/>
                  </a:lnTo>
                  <a:lnTo>
                    <a:pt x="979" y="909"/>
                  </a:lnTo>
                  <a:lnTo>
                    <a:pt x="984" y="910"/>
                  </a:lnTo>
                  <a:lnTo>
                    <a:pt x="991" y="916"/>
                  </a:lnTo>
                  <a:lnTo>
                    <a:pt x="998" y="926"/>
                  </a:lnTo>
                  <a:lnTo>
                    <a:pt x="1006" y="938"/>
                  </a:lnTo>
                  <a:lnTo>
                    <a:pt x="1012" y="953"/>
                  </a:lnTo>
                  <a:lnTo>
                    <a:pt x="1015" y="969"/>
                  </a:lnTo>
                  <a:lnTo>
                    <a:pt x="1016" y="984"/>
                  </a:lnTo>
                  <a:lnTo>
                    <a:pt x="1016" y="993"/>
                  </a:lnTo>
                  <a:lnTo>
                    <a:pt x="1015" y="1000"/>
                  </a:lnTo>
                  <a:lnTo>
                    <a:pt x="1038" y="1022"/>
                  </a:lnTo>
                  <a:lnTo>
                    <a:pt x="1065" y="1049"/>
                  </a:lnTo>
                  <a:lnTo>
                    <a:pt x="1085" y="1074"/>
                  </a:lnTo>
                  <a:lnTo>
                    <a:pt x="1093" y="1083"/>
                  </a:lnTo>
                  <a:lnTo>
                    <a:pt x="1097" y="1090"/>
                  </a:lnTo>
                  <a:lnTo>
                    <a:pt x="1099" y="1092"/>
                  </a:lnTo>
                  <a:lnTo>
                    <a:pt x="1102" y="1094"/>
                  </a:lnTo>
                  <a:lnTo>
                    <a:pt x="1106" y="1096"/>
                  </a:lnTo>
                  <a:lnTo>
                    <a:pt x="1111" y="1096"/>
                  </a:lnTo>
                  <a:lnTo>
                    <a:pt x="1128" y="1093"/>
                  </a:lnTo>
                  <a:lnTo>
                    <a:pt x="1149" y="1090"/>
                  </a:lnTo>
                  <a:lnTo>
                    <a:pt x="1168" y="1086"/>
                  </a:lnTo>
                  <a:lnTo>
                    <a:pt x="1183" y="1084"/>
                  </a:lnTo>
                  <a:lnTo>
                    <a:pt x="1189" y="1084"/>
                  </a:lnTo>
                  <a:lnTo>
                    <a:pt x="1196" y="1086"/>
                  </a:lnTo>
                  <a:lnTo>
                    <a:pt x="1207" y="1087"/>
                  </a:lnTo>
                  <a:lnTo>
                    <a:pt x="1239" y="1089"/>
                  </a:lnTo>
                  <a:lnTo>
                    <a:pt x="1276" y="1090"/>
                  </a:lnTo>
                  <a:lnTo>
                    <a:pt x="1331" y="1090"/>
                  </a:lnTo>
                  <a:lnTo>
                    <a:pt x="1335" y="1092"/>
                  </a:lnTo>
                  <a:lnTo>
                    <a:pt x="1339" y="1093"/>
                  </a:lnTo>
                  <a:lnTo>
                    <a:pt x="1348" y="1099"/>
                  </a:lnTo>
                  <a:lnTo>
                    <a:pt x="1366" y="1118"/>
                  </a:lnTo>
                  <a:lnTo>
                    <a:pt x="1372" y="1124"/>
                  </a:lnTo>
                  <a:lnTo>
                    <a:pt x="1379" y="1128"/>
                  </a:lnTo>
                  <a:lnTo>
                    <a:pt x="1387" y="1131"/>
                  </a:lnTo>
                  <a:lnTo>
                    <a:pt x="1392" y="1135"/>
                  </a:lnTo>
                  <a:lnTo>
                    <a:pt x="1397" y="1139"/>
                  </a:lnTo>
                  <a:lnTo>
                    <a:pt x="1400" y="1145"/>
                  </a:lnTo>
                  <a:lnTo>
                    <a:pt x="1401" y="1152"/>
                  </a:lnTo>
                  <a:lnTo>
                    <a:pt x="1403" y="1168"/>
                  </a:lnTo>
                  <a:lnTo>
                    <a:pt x="1403" y="1186"/>
                  </a:lnTo>
                  <a:lnTo>
                    <a:pt x="1403" y="1199"/>
                  </a:lnTo>
                  <a:lnTo>
                    <a:pt x="1406" y="1208"/>
                  </a:lnTo>
                  <a:lnTo>
                    <a:pt x="1410" y="1217"/>
                  </a:lnTo>
                  <a:lnTo>
                    <a:pt x="1422" y="1236"/>
                  </a:lnTo>
                  <a:lnTo>
                    <a:pt x="1435" y="1254"/>
                  </a:lnTo>
                  <a:lnTo>
                    <a:pt x="1440" y="1263"/>
                  </a:lnTo>
                  <a:lnTo>
                    <a:pt x="1441" y="1272"/>
                  </a:lnTo>
                  <a:lnTo>
                    <a:pt x="1443" y="1276"/>
                  </a:lnTo>
                  <a:lnTo>
                    <a:pt x="1446" y="1279"/>
                  </a:lnTo>
                  <a:lnTo>
                    <a:pt x="1449" y="1282"/>
                  </a:lnTo>
                  <a:lnTo>
                    <a:pt x="1453" y="1284"/>
                  </a:lnTo>
                  <a:lnTo>
                    <a:pt x="1465" y="1285"/>
                  </a:lnTo>
                  <a:lnTo>
                    <a:pt x="1477" y="1287"/>
                  </a:lnTo>
                  <a:lnTo>
                    <a:pt x="1478" y="1287"/>
                  </a:lnTo>
                  <a:lnTo>
                    <a:pt x="1493" y="1287"/>
                  </a:lnTo>
                  <a:lnTo>
                    <a:pt x="1503" y="1288"/>
                  </a:lnTo>
                  <a:lnTo>
                    <a:pt x="1514" y="1291"/>
                  </a:lnTo>
                  <a:lnTo>
                    <a:pt x="1530" y="1295"/>
                  </a:lnTo>
                  <a:lnTo>
                    <a:pt x="1545" y="1303"/>
                  </a:lnTo>
                  <a:lnTo>
                    <a:pt x="1551" y="1307"/>
                  </a:lnTo>
                  <a:lnTo>
                    <a:pt x="1556" y="1312"/>
                  </a:lnTo>
                  <a:lnTo>
                    <a:pt x="1559" y="1317"/>
                  </a:lnTo>
                  <a:lnTo>
                    <a:pt x="1562" y="1324"/>
                  </a:lnTo>
                  <a:lnTo>
                    <a:pt x="1564" y="1329"/>
                  </a:lnTo>
                  <a:lnTo>
                    <a:pt x="1567" y="1334"/>
                  </a:lnTo>
                  <a:lnTo>
                    <a:pt x="1571" y="1335"/>
                  </a:lnTo>
                  <a:lnTo>
                    <a:pt x="1576" y="1334"/>
                  </a:lnTo>
                  <a:lnTo>
                    <a:pt x="1580" y="1332"/>
                  </a:lnTo>
                  <a:lnTo>
                    <a:pt x="1588" y="1326"/>
                  </a:lnTo>
                  <a:lnTo>
                    <a:pt x="1592" y="1320"/>
                  </a:lnTo>
                  <a:lnTo>
                    <a:pt x="1595" y="1313"/>
                  </a:lnTo>
                  <a:lnTo>
                    <a:pt x="1596" y="1309"/>
                  </a:lnTo>
                  <a:lnTo>
                    <a:pt x="1599" y="1303"/>
                  </a:lnTo>
                  <a:lnTo>
                    <a:pt x="1608" y="1292"/>
                  </a:lnTo>
                  <a:lnTo>
                    <a:pt x="1622" y="1282"/>
                  </a:lnTo>
                  <a:lnTo>
                    <a:pt x="1638" y="1272"/>
                  </a:lnTo>
                  <a:lnTo>
                    <a:pt x="1652" y="1264"/>
                  </a:lnTo>
                  <a:lnTo>
                    <a:pt x="1667" y="1257"/>
                  </a:lnTo>
                  <a:lnTo>
                    <a:pt x="1675" y="1256"/>
                  </a:lnTo>
                  <a:lnTo>
                    <a:pt x="1685" y="1253"/>
                  </a:lnTo>
                  <a:lnTo>
                    <a:pt x="1695" y="1251"/>
                  </a:lnTo>
                  <a:lnTo>
                    <a:pt x="1703" y="1251"/>
                  </a:lnTo>
                  <a:lnTo>
                    <a:pt x="1709" y="1254"/>
                  </a:lnTo>
                  <a:lnTo>
                    <a:pt x="1709" y="1253"/>
                  </a:lnTo>
                  <a:lnTo>
                    <a:pt x="1720" y="1227"/>
                  </a:lnTo>
                  <a:lnTo>
                    <a:pt x="1725" y="1219"/>
                  </a:lnTo>
                  <a:lnTo>
                    <a:pt x="1729" y="1214"/>
                  </a:lnTo>
                  <a:lnTo>
                    <a:pt x="1744" y="1205"/>
                  </a:lnTo>
                  <a:lnTo>
                    <a:pt x="1751" y="1199"/>
                  </a:lnTo>
                  <a:lnTo>
                    <a:pt x="1759" y="1193"/>
                  </a:lnTo>
                  <a:lnTo>
                    <a:pt x="1765" y="1186"/>
                  </a:lnTo>
                  <a:lnTo>
                    <a:pt x="1769" y="1180"/>
                  </a:lnTo>
                  <a:lnTo>
                    <a:pt x="1772" y="1173"/>
                  </a:lnTo>
                  <a:lnTo>
                    <a:pt x="1774" y="1165"/>
                  </a:lnTo>
                  <a:lnTo>
                    <a:pt x="1774" y="1162"/>
                  </a:lnTo>
                  <a:lnTo>
                    <a:pt x="1777" y="1160"/>
                  </a:lnTo>
                  <a:lnTo>
                    <a:pt x="1782" y="1155"/>
                  </a:lnTo>
                  <a:lnTo>
                    <a:pt x="1793" y="1152"/>
                  </a:lnTo>
                  <a:lnTo>
                    <a:pt x="1805" y="1151"/>
                  </a:lnTo>
                  <a:lnTo>
                    <a:pt x="1809" y="1151"/>
                  </a:lnTo>
                  <a:lnTo>
                    <a:pt x="1824" y="1151"/>
                  </a:lnTo>
                  <a:lnTo>
                    <a:pt x="1840" y="1154"/>
                  </a:lnTo>
                  <a:lnTo>
                    <a:pt x="1855" y="1158"/>
                  </a:lnTo>
                  <a:lnTo>
                    <a:pt x="1869" y="1164"/>
                  </a:lnTo>
                  <a:lnTo>
                    <a:pt x="1881" y="1170"/>
                  </a:lnTo>
                  <a:lnTo>
                    <a:pt x="1892" y="1174"/>
                  </a:lnTo>
                  <a:lnTo>
                    <a:pt x="1902" y="1176"/>
                  </a:lnTo>
                  <a:lnTo>
                    <a:pt x="1909" y="1177"/>
                  </a:lnTo>
                  <a:lnTo>
                    <a:pt x="1917" y="1176"/>
                  </a:lnTo>
                  <a:lnTo>
                    <a:pt x="1921" y="1174"/>
                  </a:lnTo>
                  <a:lnTo>
                    <a:pt x="1926" y="1171"/>
                  </a:lnTo>
                  <a:lnTo>
                    <a:pt x="1929" y="1167"/>
                  </a:lnTo>
                  <a:lnTo>
                    <a:pt x="1930" y="1161"/>
                  </a:lnTo>
                  <a:lnTo>
                    <a:pt x="1932" y="1154"/>
                  </a:lnTo>
                  <a:lnTo>
                    <a:pt x="1933" y="1146"/>
                  </a:lnTo>
                  <a:lnTo>
                    <a:pt x="1937" y="1139"/>
                  </a:lnTo>
                  <a:lnTo>
                    <a:pt x="1943" y="1135"/>
                  </a:lnTo>
                  <a:lnTo>
                    <a:pt x="1952" y="1128"/>
                  </a:lnTo>
                  <a:lnTo>
                    <a:pt x="1960" y="1126"/>
                  </a:lnTo>
                  <a:lnTo>
                    <a:pt x="1970" y="1123"/>
                  </a:lnTo>
                  <a:lnTo>
                    <a:pt x="1979" y="1121"/>
                  </a:lnTo>
                  <a:lnTo>
                    <a:pt x="1988" y="1121"/>
                  </a:lnTo>
                  <a:lnTo>
                    <a:pt x="1997" y="1123"/>
                  </a:lnTo>
                  <a:lnTo>
                    <a:pt x="2004" y="1124"/>
                  </a:lnTo>
                  <a:lnTo>
                    <a:pt x="2020" y="1131"/>
                  </a:lnTo>
                  <a:lnTo>
                    <a:pt x="2041" y="1142"/>
                  </a:lnTo>
                  <a:lnTo>
                    <a:pt x="2064" y="1151"/>
                  </a:lnTo>
                  <a:lnTo>
                    <a:pt x="2075" y="1152"/>
                  </a:lnTo>
                  <a:lnTo>
                    <a:pt x="2085" y="1154"/>
                  </a:lnTo>
                  <a:lnTo>
                    <a:pt x="2092" y="1154"/>
                  </a:lnTo>
                  <a:lnTo>
                    <a:pt x="2098" y="1152"/>
                  </a:lnTo>
                  <a:lnTo>
                    <a:pt x="2104" y="1149"/>
                  </a:lnTo>
                  <a:lnTo>
                    <a:pt x="2113" y="1149"/>
                  </a:lnTo>
                  <a:lnTo>
                    <a:pt x="2137" y="1148"/>
                  </a:lnTo>
                  <a:lnTo>
                    <a:pt x="2177" y="1149"/>
                  </a:lnTo>
                  <a:lnTo>
                    <a:pt x="2218" y="1152"/>
                  </a:lnTo>
                  <a:lnTo>
                    <a:pt x="2255" y="1157"/>
                  </a:lnTo>
                  <a:lnTo>
                    <a:pt x="2280" y="1162"/>
                  </a:lnTo>
                  <a:lnTo>
                    <a:pt x="2289" y="1164"/>
                  </a:lnTo>
                  <a:lnTo>
                    <a:pt x="2296" y="1164"/>
                  </a:lnTo>
                  <a:lnTo>
                    <a:pt x="2307" y="1164"/>
                  </a:lnTo>
                  <a:lnTo>
                    <a:pt x="2315" y="1162"/>
                  </a:lnTo>
                  <a:lnTo>
                    <a:pt x="2323" y="1164"/>
                  </a:lnTo>
                  <a:lnTo>
                    <a:pt x="2330" y="1165"/>
                  </a:lnTo>
                  <a:lnTo>
                    <a:pt x="2338" y="1171"/>
                  </a:lnTo>
                  <a:lnTo>
                    <a:pt x="2346" y="1180"/>
                  </a:lnTo>
                  <a:lnTo>
                    <a:pt x="2354" y="1188"/>
                  </a:lnTo>
                  <a:lnTo>
                    <a:pt x="2361" y="1192"/>
                  </a:lnTo>
                  <a:lnTo>
                    <a:pt x="2367" y="1193"/>
                  </a:lnTo>
                  <a:lnTo>
                    <a:pt x="2375" y="1195"/>
                  </a:lnTo>
                  <a:lnTo>
                    <a:pt x="2377" y="1195"/>
                  </a:lnTo>
                  <a:lnTo>
                    <a:pt x="2380" y="1195"/>
                  </a:lnTo>
                  <a:lnTo>
                    <a:pt x="2385" y="1195"/>
                  </a:lnTo>
                  <a:lnTo>
                    <a:pt x="2392" y="1196"/>
                  </a:lnTo>
                  <a:lnTo>
                    <a:pt x="2398" y="1198"/>
                  </a:lnTo>
                  <a:lnTo>
                    <a:pt x="2406" y="1204"/>
                  </a:lnTo>
                  <a:lnTo>
                    <a:pt x="2404" y="1177"/>
                  </a:lnTo>
                  <a:lnTo>
                    <a:pt x="2404" y="1176"/>
                  </a:lnTo>
                  <a:lnTo>
                    <a:pt x="2404" y="1174"/>
                  </a:lnTo>
                  <a:lnTo>
                    <a:pt x="2406" y="1167"/>
                  </a:lnTo>
                  <a:lnTo>
                    <a:pt x="2409" y="1161"/>
                  </a:lnTo>
                  <a:lnTo>
                    <a:pt x="2414" y="1154"/>
                  </a:lnTo>
                  <a:lnTo>
                    <a:pt x="2420" y="1146"/>
                  </a:lnTo>
                  <a:lnTo>
                    <a:pt x="2434" y="1135"/>
                  </a:lnTo>
                  <a:lnTo>
                    <a:pt x="2438" y="1127"/>
                  </a:lnTo>
                  <a:lnTo>
                    <a:pt x="2441" y="1121"/>
                  </a:lnTo>
                  <a:lnTo>
                    <a:pt x="2442" y="1121"/>
                  </a:lnTo>
                  <a:lnTo>
                    <a:pt x="2442" y="1114"/>
                  </a:lnTo>
                  <a:lnTo>
                    <a:pt x="2439" y="1103"/>
                  </a:lnTo>
                  <a:lnTo>
                    <a:pt x="2429" y="1081"/>
                  </a:lnTo>
                  <a:lnTo>
                    <a:pt x="2419" y="1059"/>
                  </a:lnTo>
                  <a:lnTo>
                    <a:pt x="2414" y="1050"/>
                  </a:lnTo>
                  <a:lnTo>
                    <a:pt x="2413" y="1044"/>
                  </a:lnTo>
                  <a:lnTo>
                    <a:pt x="2413" y="1028"/>
                  </a:lnTo>
                  <a:lnTo>
                    <a:pt x="2411" y="1010"/>
                  </a:lnTo>
                  <a:lnTo>
                    <a:pt x="2410" y="1002"/>
                  </a:lnTo>
                  <a:lnTo>
                    <a:pt x="2407" y="993"/>
                  </a:lnTo>
                  <a:lnTo>
                    <a:pt x="2402" y="987"/>
                  </a:lnTo>
                  <a:lnTo>
                    <a:pt x="2398" y="982"/>
                  </a:lnTo>
                  <a:lnTo>
                    <a:pt x="2395" y="981"/>
                  </a:lnTo>
                  <a:lnTo>
                    <a:pt x="2395" y="979"/>
                  </a:lnTo>
                  <a:lnTo>
                    <a:pt x="2395" y="978"/>
                  </a:lnTo>
                  <a:lnTo>
                    <a:pt x="2395" y="975"/>
                  </a:lnTo>
                  <a:lnTo>
                    <a:pt x="2401" y="970"/>
                  </a:lnTo>
                  <a:lnTo>
                    <a:pt x="2407" y="966"/>
                  </a:lnTo>
                  <a:lnTo>
                    <a:pt x="2425" y="959"/>
                  </a:lnTo>
                  <a:lnTo>
                    <a:pt x="2432" y="956"/>
                  </a:lnTo>
                  <a:lnTo>
                    <a:pt x="2438" y="954"/>
                  </a:lnTo>
                  <a:lnTo>
                    <a:pt x="2439" y="956"/>
                  </a:lnTo>
                  <a:lnTo>
                    <a:pt x="2447" y="954"/>
                  </a:lnTo>
                  <a:lnTo>
                    <a:pt x="2454" y="953"/>
                  </a:lnTo>
                  <a:lnTo>
                    <a:pt x="2470" y="947"/>
                  </a:lnTo>
                  <a:lnTo>
                    <a:pt x="2485" y="942"/>
                  </a:lnTo>
                  <a:lnTo>
                    <a:pt x="2491" y="939"/>
                  </a:lnTo>
                  <a:lnTo>
                    <a:pt x="2497" y="939"/>
                  </a:lnTo>
                  <a:lnTo>
                    <a:pt x="2501" y="939"/>
                  </a:lnTo>
                  <a:lnTo>
                    <a:pt x="2504" y="942"/>
                  </a:lnTo>
                  <a:lnTo>
                    <a:pt x="2509" y="946"/>
                  </a:lnTo>
                  <a:lnTo>
                    <a:pt x="2513" y="948"/>
                  </a:lnTo>
                  <a:lnTo>
                    <a:pt x="2525" y="953"/>
                  </a:lnTo>
                  <a:lnTo>
                    <a:pt x="2538" y="954"/>
                  </a:lnTo>
                  <a:lnTo>
                    <a:pt x="2553" y="954"/>
                  </a:lnTo>
                  <a:lnTo>
                    <a:pt x="2555" y="954"/>
                  </a:lnTo>
                  <a:lnTo>
                    <a:pt x="2558" y="954"/>
                  </a:lnTo>
                  <a:lnTo>
                    <a:pt x="2562" y="954"/>
                  </a:lnTo>
                  <a:lnTo>
                    <a:pt x="2565" y="951"/>
                  </a:lnTo>
                  <a:lnTo>
                    <a:pt x="2566" y="948"/>
                  </a:lnTo>
                  <a:lnTo>
                    <a:pt x="2566" y="946"/>
                  </a:lnTo>
                  <a:lnTo>
                    <a:pt x="2566" y="939"/>
                  </a:lnTo>
                  <a:lnTo>
                    <a:pt x="2564" y="932"/>
                  </a:lnTo>
                  <a:lnTo>
                    <a:pt x="2559" y="926"/>
                  </a:lnTo>
                  <a:lnTo>
                    <a:pt x="2555" y="922"/>
                  </a:lnTo>
                  <a:lnTo>
                    <a:pt x="2553" y="919"/>
                  </a:lnTo>
                  <a:lnTo>
                    <a:pt x="2553" y="916"/>
                  </a:lnTo>
                  <a:lnTo>
                    <a:pt x="2555" y="905"/>
                  </a:lnTo>
                  <a:lnTo>
                    <a:pt x="2559" y="889"/>
                  </a:lnTo>
                  <a:lnTo>
                    <a:pt x="2574" y="852"/>
                  </a:lnTo>
                  <a:lnTo>
                    <a:pt x="2589" y="815"/>
                  </a:lnTo>
                  <a:lnTo>
                    <a:pt x="2595" y="799"/>
                  </a:lnTo>
                  <a:lnTo>
                    <a:pt x="2599" y="786"/>
                  </a:lnTo>
                  <a:lnTo>
                    <a:pt x="2600" y="779"/>
                  </a:lnTo>
                  <a:lnTo>
                    <a:pt x="2603" y="774"/>
                  </a:lnTo>
                  <a:lnTo>
                    <a:pt x="2606" y="773"/>
                  </a:lnTo>
                  <a:lnTo>
                    <a:pt x="2609" y="771"/>
                  </a:lnTo>
                  <a:lnTo>
                    <a:pt x="2612" y="773"/>
                  </a:lnTo>
                  <a:lnTo>
                    <a:pt x="2617" y="774"/>
                  </a:lnTo>
                  <a:lnTo>
                    <a:pt x="2625" y="779"/>
                  </a:lnTo>
                  <a:lnTo>
                    <a:pt x="2636" y="783"/>
                  </a:lnTo>
                  <a:lnTo>
                    <a:pt x="2646" y="786"/>
                  </a:lnTo>
                  <a:lnTo>
                    <a:pt x="2664" y="787"/>
                  </a:lnTo>
                  <a:lnTo>
                    <a:pt x="2682" y="787"/>
                  </a:lnTo>
                  <a:lnTo>
                    <a:pt x="2698" y="789"/>
                  </a:lnTo>
                  <a:lnTo>
                    <a:pt x="2705" y="790"/>
                  </a:lnTo>
                  <a:lnTo>
                    <a:pt x="2711" y="792"/>
                  </a:lnTo>
                  <a:lnTo>
                    <a:pt x="2716" y="793"/>
                  </a:lnTo>
                  <a:lnTo>
                    <a:pt x="2720" y="793"/>
                  </a:lnTo>
                  <a:lnTo>
                    <a:pt x="2727" y="793"/>
                  </a:lnTo>
                  <a:lnTo>
                    <a:pt x="2736" y="792"/>
                  </a:lnTo>
                  <a:lnTo>
                    <a:pt x="2753" y="786"/>
                  </a:lnTo>
                  <a:lnTo>
                    <a:pt x="2767" y="777"/>
                  </a:lnTo>
                  <a:lnTo>
                    <a:pt x="2773" y="773"/>
                  </a:lnTo>
                  <a:lnTo>
                    <a:pt x="2778" y="768"/>
                  </a:lnTo>
                  <a:lnTo>
                    <a:pt x="2778" y="767"/>
                  </a:lnTo>
                  <a:lnTo>
                    <a:pt x="2781" y="761"/>
                  </a:lnTo>
                  <a:lnTo>
                    <a:pt x="2779" y="757"/>
                  </a:lnTo>
                  <a:lnTo>
                    <a:pt x="2778" y="752"/>
                  </a:lnTo>
                  <a:lnTo>
                    <a:pt x="2775" y="746"/>
                  </a:lnTo>
                  <a:lnTo>
                    <a:pt x="2772" y="740"/>
                  </a:lnTo>
                  <a:lnTo>
                    <a:pt x="2769" y="733"/>
                  </a:lnTo>
                  <a:lnTo>
                    <a:pt x="2767" y="723"/>
                  </a:lnTo>
                  <a:lnTo>
                    <a:pt x="2767" y="711"/>
                  </a:lnTo>
                  <a:lnTo>
                    <a:pt x="2769" y="699"/>
                  </a:lnTo>
                  <a:lnTo>
                    <a:pt x="2772" y="687"/>
                  </a:lnTo>
                  <a:lnTo>
                    <a:pt x="2776" y="678"/>
                  </a:lnTo>
                  <a:lnTo>
                    <a:pt x="2782" y="671"/>
                  </a:lnTo>
                  <a:lnTo>
                    <a:pt x="2789" y="665"/>
                  </a:lnTo>
                  <a:lnTo>
                    <a:pt x="2797" y="660"/>
                  </a:lnTo>
                  <a:lnTo>
                    <a:pt x="2804" y="659"/>
                  </a:lnTo>
                  <a:lnTo>
                    <a:pt x="2813" y="658"/>
                  </a:lnTo>
                  <a:lnTo>
                    <a:pt x="2822" y="656"/>
                  </a:lnTo>
                  <a:lnTo>
                    <a:pt x="2828" y="655"/>
                  </a:lnTo>
                  <a:lnTo>
                    <a:pt x="2834" y="650"/>
                  </a:lnTo>
                  <a:lnTo>
                    <a:pt x="2837" y="644"/>
                  </a:lnTo>
                  <a:lnTo>
                    <a:pt x="2840" y="638"/>
                  </a:lnTo>
                  <a:lnTo>
                    <a:pt x="2843" y="632"/>
                  </a:lnTo>
                  <a:lnTo>
                    <a:pt x="2844" y="619"/>
                  </a:lnTo>
                  <a:lnTo>
                    <a:pt x="2844" y="613"/>
                  </a:lnTo>
                  <a:lnTo>
                    <a:pt x="2847" y="607"/>
                  </a:lnTo>
                  <a:lnTo>
                    <a:pt x="2854" y="598"/>
                  </a:lnTo>
                  <a:lnTo>
                    <a:pt x="2862" y="587"/>
                  </a:lnTo>
                  <a:lnTo>
                    <a:pt x="2865" y="581"/>
                  </a:lnTo>
                  <a:lnTo>
                    <a:pt x="2868" y="573"/>
                  </a:lnTo>
                  <a:lnTo>
                    <a:pt x="2863" y="568"/>
                  </a:lnTo>
                  <a:lnTo>
                    <a:pt x="2859" y="560"/>
                  </a:lnTo>
                  <a:lnTo>
                    <a:pt x="2854" y="553"/>
                  </a:lnTo>
                  <a:lnTo>
                    <a:pt x="2853" y="547"/>
                  </a:lnTo>
                  <a:lnTo>
                    <a:pt x="2851" y="542"/>
                  </a:lnTo>
                  <a:lnTo>
                    <a:pt x="2850" y="539"/>
                  </a:lnTo>
                  <a:lnTo>
                    <a:pt x="2845" y="538"/>
                  </a:lnTo>
                  <a:lnTo>
                    <a:pt x="2841" y="538"/>
                  </a:lnTo>
                  <a:lnTo>
                    <a:pt x="2837" y="539"/>
                  </a:lnTo>
                  <a:lnTo>
                    <a:pt x="2828" y="545"/>
                  </a:lnTo>
                  <a:lnTo>
                    <a:pt x="2816" y="550"/>
                  </a:lnTo>
                  <a:lnTo>
                    <a:pt x="2800" y="553"/>
                  </a:lnTo>
                  <a:lnTo>
                    <a:pt x="2784" y="554"/>
                  </a:lnTo>
                  <a:lnTo>
                    <a:pt x="2772" y="556"/>
                  </a:lnTo>
                  <a:lnTo>
                    <a:pt x="2767" y="554"/>
                  </a:lnTo>
                  <a:lnTo>
                    <a:pt x="2761" y="553"/>
                  </a:lnTo>
                  <a:lnTo>
                    <a:pt x="2750" y="545"/>
                  </a:lnTo>
                  <a:lnTo>
                    <a:pt x="2744" y="541"/>
                  </a:lnTo>
                  <a:lnTo>
                    <a:pt x="2741" y="536"/>
                  </a:lnTo>
                  <a:lnTo>
                    <a:pt x="2738" y="531"/>
                  </a:lnTo>
                  <a:lnTo>
                    <a:pt x="2736" y="526"/>
                  </a:lnTo>
                  <a:lnTo>
                    <a:pt x="2735" y="513"/>
                  </a:lnTo>
                  <a:lnTo>
                    <a:pt x="2733" y="507"/>
                  </a:lnTo>
                  <a:lnTo>
                    <a:pt x="2730" y="502"/>
                  </a:lnTo>
                  <a:lnTo>
                    <a:pt x="2726" y="501"/>
                  </a:lnTo>
                  <a:lnTo>
                    <a:pt x="2721" y="500"/>
                  </a:lnTo>
                  <a:lnTo>
                    <a:pt x="2716" y="500"/>
                  </a:lnTo>
                  <a:lnTo>
                    <a:pt x="2708" y="498"/>
                  </a:lnTo>
                  <a:lnTo>
                    <a:pt x="2702" y="494"/>
                  </a:lnTo>
                  <a:lnTo>
                    <a:pt x="2695" y="489"/>
                  </a:lnTo>
                  <a:lnTo>
                    <a:pt x="2690" y="485"/>
                  </a:lnTo>
                  <a:lnTo>
                    <a:pt x="2686" y="479"/>
                  </a:lnTo>
                  <a:lnTo>
                    <a:pt x="2682" y="471"/>
                  </a:lnTo>
                  <a:lnTo>
                    <a:pt x="2677" y="464"/>
                  </a:lnTo>
                  <a:lnTo>
                    <a:pt x="2673" y="454"/>
                  </a:lnTo>
                  <a:lnTo>
                    <a:pt x="2667" y="446"/>
                  </a:lnTo>
                  <a:lnTo>
                    <a:pt x="2661" y="440"/>
                  </a:lnTo>
                  <a:lnTo>
                    <a:pt x="2655" y="436"/>
                  </a:lnTo>
                  <a:lnTo>
                    <a:pt x="2643" y="432"/>
                  </a:lnTo>
                  <a:lnTo>
                    <a:pt x="2633" y="426"/>
                  </a:lnTo>
                  <a:lnTo>
                    <a:pt x="2629" y="424"/>
                  </a:lnTo>
                  <a:lnTo>
                    <a:pt x="2624" y="424"/>
                  </a:lnTo>
                  <a:lnTo>
                    <a:pt x="2620" y="424"/>
                  </a:lnTo>
                  <a:lnTo>
                    <a:pt x="2605" y="429"/>
                  </a:lnTo>
                  <a:lnTo>
                    <a:pt x="2589" y="435"/>
                  </a:lnTo>
                  <a:lnTo>
                    <a:pt x="2562" y="446"/>
                  </a:lnTo>
                  <a:lnTo>
                    <a:pt x="2556" y="448"/>
                  </a:lnTo>
                  <a:lnTo>
                    <a:pt x="2550" y="448"/>
                  </a:lnTo>
                  <a:lnTo>
                    <a:pt x="2537" y="446"/>
                  </a:lnTo>
                  <a:lnTo>
                    <a:pt x="2522" y="443"/>
                  </a:lnTo>
                  <a:lnTo>
                    <a:pt x="2493" y="436"/>
                  </a:lnTo>
                  <a:lnTo>
                    <a:pt x="2487" y="433"/>
                  </a:lnTo>
                  <a:lnTo>
                    <a:pt x="2479" y="429"/>
                  </a:lnTo>
                  <a:lnTo>
                    <a:pt x="2467" y="415"/>
                  </a:lnTo>
                  <a:lnTo>
                    <a:pt x="2462" y="408"/>
                  </a:lnTo>
                  <a:lnTo>
                    <a:pt x="2456" y="402"/>
                  </a:lnTo>
                  <a:lnTo>
                    <a:pt x="2448" y="398"/>
                  </a:lnTo>
                  <a:lnTo>
                    <a:pt x="2441" y="396"/>
                  </a:lnTo>
                  <a:lnTo>
                    <a:pt x="2438" y="396"/>
                  </a:lnTo>
                  <a:lnTo>
                    <a:pt x="2432" y="399"/>
                  </a:lnTo>
                  <a:lnTo>
                    <a:pt x="2426" y="405"/>
                  </a:lnTo>
                  <a:lnTo>
                    <a:pt x="2420" y="412"/>
                  </a:lnTo>
                  <a:lnTo>
                    <a:pt x="2416" y="421"/>
                  </a:lnTo>
                  <a:lnTo>
                    <a:pt x="2411" y="429"/>
                  </a:lnTo>
                  <a:lnTo>
                    <a:pt x="2409" y="435"/>
                  </a:lnTo>
                  <a:lnTo>
                    <a:pt x="2402" y="440"/>
                  </a:lnTo>
                  <a:lnTo>
                    <a:pt x="2401" y="440"/>
                  </a:lnTo>
                  <a:lnTo>
                    <a:pt x="2398" y="442"/>
                  </a:lnTo>
                  <a:lnTo>
                    <a:pt x="2392" y="439"/>
                  </a:lnTo>
                  <a:lnTo>
                    <a:pt x="2388" y="435"/>
                  </a:lnTo>
                  <a:lnTo>
                    <a:pt x="2388" y="433"/>
                  </a:lnTo>
                  <a:lnTo>
                    <a:pt x="2376" y="415"/>
                  </a:lnTo>
                  <a:lnTo>
                    <a:pt x="2352" y="367"/>
                  </a:lnTo>
                  <a:lnTo>
                    <a:pt x="2338" y="338"/>
                  </a:lnTo>
                  <a:lnTo>
                    <a:pt x="2324" y="315"/>
                  </a:lnTo>
                  <a:lnTo>
                    <a:pt x="2293" y="266"/>
                  </a:lnTo>
                  <a:lnTo>
                    <a:pt x="2274" y="240"/>
                  </a:lnTo>
                  <a:lnTo>
                    <a:pt x="2255" y="213"/>
                  </a:lnTo>
                  <a:lnTo>
                    <a:pt x="2236" y="191"/>
                  </a:lnTo>
                  <a:lnTo>
                    <a:pt x="2225" y="182"/>
                  </a:lnTo>
                  <a:lnTo>
                    <a:pt x="2215" y="173"/>
                  </a:lnTo>
                  <a:lnTo>
                    <a:pt x="2205" y="167"/>
                  </a:lnTo>
                  <a:lnTo>
                    <a:pt x="2194" y="161"/>
                  </a:lnTo>
                  <a:lnTo>
                    <a:pt x="2183" y="157"/>
                  </a:lnTo>
                  <a:lnTo>
                    <a:pt x="2175" y="153"/>
                  </a:lnTo>
                  <a:lnTo>
                    <a:pt x="2168" y="147"/>
                  </a:lnTo>
                  <a:lnTo>
                    <a:pt x="2163" y="141"/>
                  </a:lnTo>
                  <a:lnTo>
                    <a:pt x="2162" y="135"/>
                  </a:lnTo>
                  <a:lnTo>
                    <a:pt x="2162" y="129"/>
                  </a:lnTo>
                  <a:lnTo>
                    <a:pt x="2163" y="123"/>
                  </a:lnTo>
                  <a:lnTo>
                    <a:pt x="2166" y="117"/>
                  </a:lnTo>
                  <a:lnTo>
                    <a:pt x="2174" y="108"/>
                  </a:lnTo>
                  <a:lnTo>
                    <a:pt x="2177" y="107"/>
                  </a:lnTo>
                  <a:lnTo>
                    <a:pt x="2177" y="104"/>
                  </a:lnTo>
                  <a:lnTo>
                    <a:pt x="2175" y="102"/>
                  </a:lnTo>
                  <a:lnTo>
                    <a:pt x="2174" y="101"/>
                  </a:lnTo>
                  <a:lnTo>
                    <a:pt x="2166" y="98"/>
                  </a:lnTo>
                  <a:lnTo>
                    <a:pt x="2156" y="98"/>
                  </a:lnTo>
                  <a:lnTo>
                    <a:pt x="2141" y="99"/>
                  </a:lnTo>
                  <a:lnTo>
                    <a:pt x="2134" y="101"/>
                  </a:lnTo>
                  <a:lnTo>
                    <a:pt x="2128" y="104"/>
                  </a:lnTo>
                  <a:lnTo>
                    <a:pt x="2100" y="122"/>
                  </a:lnTo>
                  <a:lnTo>
                    <a:pt x="2085" y="132"/>
                  </a:lnTo>
                  <a:lnTo>
                    <a:pt x="2070" y="138"/>
                  </a:lnTo>
                  <a:lnTo>
                    <a:pt x="2063" y="139"/>
                  </a:lnTo>
                  <a:lnTo>
                    <a:pt x="2056" y="142"/>
                  </a:lnTo>
                  <a:lnTo>
                    <a:pt x="2041" y="151"/>
                  </a:lnTo>
                  <a:lnTo>
                    <a:pt x="2024" y="160"/>
                  </a:lnTo>
                  <a:lnTo>
                    <a:pt x="2008" y="169"/>
                  </a:lnTo>
                  <a:lnTo>
                    <a:pt x="2001" y="172"/>
                  </a:lnTo>
                  <a:lnTo>
                    <a:pt x="1994" y="172"/>
                  </a:lnTo>
                  <a:lnTo>
                    <a:pt x="1986" y="172"/>
                  </a:lnTo>
                  <a:lnTo>
                    <a:pt x="1980" y="170"/>
                  </a:lnTo>
                  <a:lnTo>
                    <a:pt x="1974" y="170"/>
                  </a:lnTo>
                  <a:lnTo>
                    <a:pt x="1970" y="173"/>
                  </a:lnTo>
                  <a:lnTo>
                    <a:pt x="1961" y="179"/>
                  </a:lnTo>
                  <a:lnTo>
                    <a:pt x="1955" y="183"/>
                  </a:lnTo>
                  <a:lnTo>
                    <a:pt x="1949" y="186"/>
                  </a:lnTo>
                  <a:lnTo>
                    <a:pt x="1943" y="188"/>
                  </a:lnTo>
                  <a:lnTo>
                    <a:pt x="1939" y="186"/>
                  </a:lnTo>
                  <a:lnTo>
                    <a:pt x="1933" y="183"/>
                  </a:lnTo>
                  <a:lnTo>
                    <a:pt x="1930" y="179"/>
                  </a:lnTo>
                  <a:lnTo>
                    <a:pt x="1929" y="176"/>
                  </a:lnTo>
                  <a:lnTo>
                    <a:pt x="1929" y="172"/>
                  </a:lnTo>
                  <a:lnTo>
                    <a:pt x="1932" y="167"/>
                  </a:lnTo>
                  <a:lnTo>
                    <a:pt x="1934" y="164"/>
                  </a:lnTo>
                  <a:lnTo>
                    <a:pt x="1951" y="149"/>
                  </a:lnTo>
                  <a:lnTo>
                    <a:pt x="1957" y="144"/>
                  </a:lnTo>
                  <a:lnTo>
                    <a:pt x="1958" y="141"/>
                  </a:lnTo>
                  <a:lnTo>
                    <a:pt x="1958" y="138"/>
                  </a:lnTo>
                  <a:lnTo>
                    <a:pt x="1958" y="135"/>
                  </a:lnTo>
                  <a:lnTo>
                    <a:pt x="1957" y="133"/>
                  </a:lnTo>
                  <a:lnTo>
                    <a:pt x="1954" y="132"/>
                  </a:lnTo>
                  <a:lnTo>
                    <a:pt x="1952" y="132"/>
                  </a:lnTo>
                  <a:lnTo>
                    <a:pt x="1951" y="132"/>
                  </a:lnTo>
                  <a:lnTo>
                    <a:pt x="1940" y="135"/>
                  </a:lnTo>
                  <a:lnTo>
                    <a:pt x="1933" y="136"/>
                  </a:lnTo>
                  <a:lnTo>
                    <a:pt x="1927" y="136"/>
                  </a:lnTo>
                  <a:lnTo>
                    <a:pt x="1923" y="135"/>
                  </a:lnTo>
                  <a:lnTo>
                    <a:pt x="1921" y="133"/>
                  </a:lnTo>
                  <a:lnTo>
                    <a:pt x="1917" y="130"/>
                  </a:lnTo>
                  <a:lnTo>
                    <a:pt x="1911" y="126"/>
                  </a:lnTo>
                  <a:lnTo>
                    <a:pt x="1903" y="123"/>
                  </a:lnTo>
                  <a:lnTo>
                    <a:pt x="1896" y="122"/>
                  </a:lnTo>
                  <a:lnTo>
                    <a:pt x="1892" y="123"/>
                  </a:lnTo>
                  <a:lnTo>
                    <a:pt x="1889" y="126"/>
                  </a:lnTo>
                  <a:lnTo>
                    <a:pt x="1887" y="129"/>
                  </a:lnTo>
                  <a:lnTo>
                    <a:pt x="1887" y="132"/>
                  </a:lnTo>
                  <a:lnTo>
                    <a:pt x="1886" y="135"/>
                  </a:lnTo>
                  <a:lnTo>
                    <a:pt x="1884" y="136"/>
                  </a:lnTo>
                  <a:lnTo>
                    <a:pt x="1881" y="136"/>
                  </a:lnTo>
                  <a:lnTo>
                    <a:pt x="1877" y="135"/>
                  </a:lnTo>
                  <a:lnTo>
                    <a:pt x="1872" y="133"/>
                  </a:lnTo>
                  <a:lnTo>
                    <a:pt x="1869" y="129"/>
                  </a:lnTo>
                  <a:lnTo>
                    <a:pt x="1868" y="124"/>
                  </a:lnTo>
                  <a:lnTo>
                    <a:pt x="1867" y="117"/>
                  </a:lnTo>
                  <a:lnTo>
                    <a:pt x="1862" y="110"/>
                  </a:lnTo>
                  <a:lnTo>
                    <a:pt x="1856" y="104"/>
                  </a:lnTo>
                  <a:lnTo>
                    <a:pt x="1853" y="102"/>
                  </a:lnTo>
                  <a:lnTo>
                    <a:pt x="1850" y="102"/>
                  </a:lnTo>
                  <a:lnTo>
                    <a:pt x="1846" y="104"/>
                  </a:lnTo>
                  <a:lnTo>
                    <a:pt x="1841" y="107"/>
                  </a:lnTo>
                  <a:lnTo>
                    <a:pt x="1837" y="111"/>
                  </a:lnTo>
                  <a:lnTo>
                    <a:pt x="1831" y="114"/>
                  </a:lnTo>
                  <a:lnTo>
                    <a:pt x="1824" y="117"/>
                  </a:lnTo>
                  <a:lnTo>
                    <a:pt x="1813" y="120"/>
                  </a:lnTo>
                  <a:lnTo>
                    <a:pt x="1805" y="123"/>
                  </a:lnTo>
                  <a:lnTo>
                    <a:pt x="1794" y="123"/>
                  </a:lnTo>
                  <a:lnTo>
                    <a:pt x="1784" y="122"/>
                  </a:lnTo>
                  <a:lnTo>
                    <a:pt x="1779" y="120"/>
                  </a:lnTo>
                  <a:lnTo>
                    <a:pt x="1777" y="119"/>
                  </a:lnTo>
                  <a:lnTo>
                    <a:pt x="1775" y="114"/>
                  </a:lnTo>
                  <a:lnTo>
                    <a:pt x="1774" y="111"/>
                  </a:lnTo>
                  <a:lnTo>
                    <a:pt x="1775" y="108"/>
                  </a:lnTo>
                  <a:lnTo>
                    <a:pt x="1777" y="105"/>
                  </a:lnTo>
                  <a:lnTo>
                    <a:pt x="1781" y="99"/>
                  </a:lnTo>
                  <a:lnTo>
                    <a:pt x="1782" y="95"/>
                  </a:lnTo>
                  <a:lnTo>
                    <a:pt x="1784" y="90"/>
                  </a:lnTo>
                  <a:lnTo>
                    <a:pt x="1785" y="88"/>
                  </a:lnTo>
                  <a:lnTo>
                    <a:pt x="1784" y="83"/>
                  </a:lnTo>
                  <a:lnTo>
                    <a:pt x="1782" y="77"/>
                  </a:lnTo>
                  <a:lnTo>
                    <a:pt x="1778" y="64"/>
                  </a:lnTo>
                  <a:lnTo>
                    <a:pt x="1774" y="51"/>
                  </a:lnTo>
                  <a:lnTo>
                    <a:pt x="1772" y="45"/>
                  </a:lnTo>
                  <a:lnTo>
                    <a:pt x="1772" y="39"/>
                  </a:lnTo>
                  <a:lnTo>
                    <a:pt x="1772" y="33"/>
                  </a:lnTo>
                  <a:lnTo>
                    <a:pt x="1771" y="28"/>
                  </a:lnTo>
                  <a:lnTo>
                    <a:pt x="1765" y="21"/>
                  </a:lnTo>
                  <a:lnTo>
                    <a:pt x="1759" y="17"/>
                  </a:lnTo>
                  <a:lnTo>
                    <a:pt x="1750" y="12"/>
                  </a:lnTo>
                  <a:lnTo>
                    <a:pt x="1741" y="9"/>
                  </a:lnTo>
                  <a:lnTo>
                    <a:pt x="1735" y="9"/>
                  </a:lnTo>
                  <a:lnTo>
                    <a:pt x="1726" y="11"/>
                  </a:lnTo>
                  <a:lnTo>
                    <a:pt x="1720" y="12"/>
                  </a:lnTo>
                  <a:lnTo>
                    <a:pt x="1712" y="12"/>
                  </a:lnTo>
                  <a:lnTo>
                    <a:pt x="1707" y="12"/>
                  </a:lnTo>
                  <a:lnTo>
                    <a:pt x="1698" y="11"/>
                  </a:lnTo>
                  <a:lnTo>
                    <a:pt x="1689" y="9"/>
                  </a:lnTo>
                  <a:lnTo>
                    <a:pt x="1672" y="2"/>
                  </a:lnTo>
                  <a:lnTo>
                    <a:pt x="1666" y="0"/>
                  </a:lnTo>
                  <a:close/>
                  <a:moveTo>
                    <a:pt x="2191" y="824"/>
                  </a:moveTo>
                  <a:lnTo>
                    <a:pt x="2211" y="824"/>
                  </a:lnTo>
                  <a:lnTo>
                    <a:pt x="2230" y="823"/>
                  </a:lnTo>
                  <a:lnTo>
                    <a:pt x="2268" y="818"/>
                  </a:lnTo>
                  <a:lnTo>
                    <a:pt x="2301" y="814"/>
                  </a:lnTo>
                  <a:lnTo>
                    <a:pt x="2321" y="811"/>
                  </a:lnTo>
                  <a:lnTo>
                    <a:pt x="2326" y="811"/>
                  </a:lnTo>
                  <a:lnTo>
                    <a:pt x="2327" y="813"/>
                  </a:lnTo>
                  <a:lnTo>
                    <a:pt x="2329" y="814"/>
                  </a:lnTo>
                  <a:lnTo>
                    <a:pt x="2329" y="817"/>
                  </a:lnTo>
                  <a:lnTo>
                    <a:pt x="2329" y="818"/>
                  </a:lnTo>
                  <a:lnTo>
                    <a:pt x="2324" y="824"/>
                  </a:lnTo>
                  <a:lnTo>
                    <a:pt x="2317" y="830"/>
                  </a:lnTo>
                  <a:lnTo>
                    <a:pt x="2305" y="836"/>
                  </a:lnTo>
                  <a:lnTo>
                    <a:pt x="2290" y="841"/>
                  </a:lnTo>
                  <a:lnTo>
                    <a:pt x="2273" y="844"/>
                  </a:lnTo>
                  <a:lnTo>
                    <a:pt x="2253" y="845"/>
                  </a:lnTo>
                  <a:lnTo>
                    <a:pt x="2227" y="844"/>
                  </a:lnTo>
                  <a:lnTo>
                    <a:pt x="2197" y="841"/>
                  </a:lnTo>
                  <a:lnTo>
                    <a:pt x="2163" y="839"/>
                  </a:lnTo>
                  <a:lnTo>
                    <a:pt x="2128" y="838"/>
                  </a:lnTo>
                  <a:lnTo>
                    <a:pt x="2112" y="838"/>
                  </a:lnTo>
                  <a:lnTo>
                    <a:pt x="2094" y="839"/>
                  </a:lnTo>
                  <a:lnTo>
                    <a:pt x="2079" y="841"/>
                  </a:lnTo>
                  <a:lnTo>
                    <a:pt x="2063" y="845"/>
                  </a:lnTo>
                  <a:lnTo>
                    <a:pt x="2048" y="849"/>
                  </a:lnTo>
                  <a:lnTo>
                    <a:pt x="2035" y="855"/>
                  </a:lnTo>
                  <a:lnTo>
                    <a:pt x="2023" y="863"/>
                  </a:lnTo>
                  <a:lnTo>
                    <a:pt x="2013" y="872"/>
                  </a:lnTo>
                  <a:lnTo>
                    <a:pt x="2004" y="882"/>
                  </a:lnTo>
                  <a:lnTo>
                    <a:pt x="1998" y="892"/>
                  </a:lnTo>
                  <a:lnTo>
                    <a:pt x="1992" y="901"/>
                  </a:lnTo>
                  <a:lnTo>
                    <a:pt x="1988" y="910"/>
                  </a:lnTo>
                  <a:lnTo>
                    <a:pt x="1985" y="925"/>
                  </a:lnTo>
                  <a:lnTo>
                    <a:pt x="1983" y="937"/>
                  </a:lnTo>
                  <a:lnTo>
                    <a:pt x="1983" y="947"/>
                  </a:lnTo>
                  <a:lnTo>
                    <a:pt x="1983" y="954"/>
                  </a:lnTo>
                  <a:lnTo>
                    <a:pt x="1983" y="957"/>
                  </a:lnTo>
                  <a:lnTo>
                    <a:pt x="1982" y="959"/>
                  </a:lnTo>
                  <a:lnTo>
                    <a:pt x="1979" y="960"/>
                  </a:lnTo>
                  <a:lnTo>
                    <a:pt x="1976" y="962"/>
                  </a:lnTo>
                  <a:lnTo>
                    <a:pt x="1974" y="962"/>
                  </a:lnTo>
                  <a:lnTo>
                    <a:pt x="1970" y="962"/>
                  </a:lnTo>
                  <a:lnTo>
                    <a:pt x="1966" y="959"/>
                  </a:lnTo>
                  <a:lnTo>
                    <a:pt x="1963" y="954"/>
                  </a:lnTo>
                  <a:lnTo>
                    <a:pt x="1958" y="948"/>
                  </a:lnTo>
                  <a:lnTo>
                    <a:pt x="1954" y="934"/>
                  </a:lnTo>
                  <a:lnTo>
                    <a:pt x="1951" y="916"/>
                  </a:lnTo>
                  <a:lnTo>
                    <a:pt x="1951" y="897"/>
                  </a:lnTo>
                  <a:lnTo>
                    <a:pt x="1952" y="878"/>
                  </a:lnTo>
                  <a:lnTo>
                    <a:pt x="1955" y="869"/>
                  </a:lnTo>
                  <a:lnTo>
                    <a:pt x="1958" y="860"/>
                  </a:lnTo>
                  <a:lnTo>
                    <a:pt x="1963" y="852"/>
                  </a:lnTo>
                  <a:lnTo>
                    <a:pt x="1967" y="847"/>
                  </a:lnTo>
                  <a:lnTo>
                    <a:pt x="1976" y="839"/>
                  </a:lnTo>
                  <a:lnTo>
                    <a:pt x="1989" y="833"/>
                  </a:lnTo>
                  <a:lnTo>
                    <a:pt x="2002" y="827"/>
                  </a:lnTo>
                  <a:lnTo>
                    <a:pt x="2019" y="823"/>
                  </a:lnTo>
                  <a:lnTo>
                    <a:pt x="2036" y="818"/>
                  </a:lnTo>
                  <a:lnTo>
                    <a:pt x="2054" y="815"/>
                  </a:lnTo>
                  <a:lnTo>
                    <a:pt x="2073" y="814"/>
                  </a:lnTo>
                  <a:lnTo>
                    <a:pt x="2092" y="814"/>
                  </a:lnTo>
                  <a:lnTo>
                    <a:pt x="2122" y="815"/>
                  </a:lnTo>
                  <a:lnTo>
                    <a:pt x="2135" y="817"/>
                  </a:lnTo>
                  <a:lnTo>
                    <a:pt x="2149" y="820"/>
                  </a:lnTo>
                  <a:lnTo>
                    <a:pt x="2169" y="823"/>
                  </a:lnTo>
                  <a:close/>
                  <a:moveTo>
                    <a:pt x="1056" y="855"/>
                  </a:moveTo>
                  <a:lnTo>
                    <a:pt x="1046" y="855"/>
                  </a:lnTo>
                  <a:lnTo>
                    <a:pt x="1034" y="852"/>
                  </a:lnTo>
                  <a:lnTo>
                    <a:pt x="1006" y="847"/>
                  </a:lnTo>
                  <a:lnTo>
                    <a:pt x="994" y="841"/>
                  </a:lnTo>
                  <a:lnTo>
                    <a:pt x="984" y="836"/>
                  </a:lnTo>
                  <a:lnTo>
                    <a:pt x="976" y="830"/>
                  </a:lnTo>
                  <a:lnTo>
                    <a:pt x="972" y="826"/>
                  </a:lnTo>
                  <a:lnTo>
                    <a:pt x="972" y="823"/>
                  </a:lnTo>
                  <a:lnTo>
                    <a:pt x="975" y="820"/>
                  </a:lnTo>
                  <a:lnTo>
                    <a:pt x="981" y="820"/>
                  </a:lnTo>
                  <a:lnTo>
                    <a:pt x="988" y="818"/>
                  </a:lnTo>
                  <a:lnTo>
                    <a:pt x="1001" y="820"/>
                  </a:lnTo>
                  <a:lnTo>
                    <a:pt x="1016" y="821"/>
                  </a:lnTo>
                  <a:lnTo>
                    <a:pt x="1031" y="824"/>
                  </a:lnTo>
                  <a:lnTo>
                    <a:pt x="1046" y="829"/>
                  </a:lnTo>
                  <a:lnTo>
                    <a:pt x="1057" y="835"/>
                  </a:lnTo>
                  <a:lnTo>
                    <a:pt x="1066" y="839"/>
                  </a:lnTo>
                  <a:lnTo>
                    <a:pt x="1069" y="842"/>
                  </a:lnTo>
                  <a:lnTo>
                    <a:pt x="1071" y="847"/>
                  </a:lnTo>
                  <a:lnTo>
                    <a:pt x="1071" y="849"/>
                  </a:lnTo>
                  <a:lnTo>
                    <a:pt x="1069" y="852"/>
                  </a:lnTo>
                  <a:lnTo>
                    <a:pt x="1065" y="855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96" name="Freeform: Shape 379">
              <a:extLst>
                <a:ext uri="{FF2B5EF4-FFF2-40B4-BE49-F238E27FC236}">
                  <a16:creationId xmlns:a16="http://schemas.microsoft.com/office/drawing/2014/main" id="{FBDD0F31-79A6-2C44-9BE8-E95C157ABC76}"/>
                </a:ext>
              </a:extLst>
            </p:cNvPr>
            <p:cNvSpPr/>
            <p:nvPr/>
          </p:nvSpPr>
          <p:spPr>
            <a:xfrm>
              <a:off x="5585760" y="1620360"/>
              <a:ext cx="1032120" cy="480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868" h="1335">
                  <a:moveTo>
                    <a:pt x="1655" y="0"/>
                  </a:moveTo>
                  <a:lnTo>
                    <a:pt x="1655" y="0"/>
                  </a:lnTo>
                  <a:lnTo>
                    <a:pt x="1636" y="2"/>
                  </a:lnTo>
                  <a:lnTo>
                    <a:pt x="1617" y="5"/>
                  </a:lnTo>
                  <a:lnTo>
                    <a:pt x="1617" y="5"/>
                  </a:lnTo>
                  <a:lnTo>
                    <a:pt x="1607" y="8"/>
                  </a:lnTo>
                  <a:lnTo>
                    <a:pt x="1596" y="12"/>
                  </a:lnTo>
                  <a:lnTo>
                    <a:pt x="1590" y="17"/>
                  </a:lnTo>
                  <a:lnTo>
                    <a:pt x="1586" y="21"/>
                  </a:lnTo>
                  <a:lnTo>
                    <a:pt x="1586" y="21"/>
                  </a:lnTo>
                  <a:lnTo>
                    <a:pt x="1586" y="21"/>
                  </a:lnTo>
                  <a:lnTo>
                    <a:pt x="1586" y="21"/>
                  </a:lnTo>
                  <a:lnTo>
                    <a:pt x="1586" y="21"/>
                  </a:lnTo>
                  <a:lnTo>
                    <a:pt x="1586" y="21"/>
                  </a:lnTo>
                  <a:lnTo>
                    <a:pt x="1585" y="23"/>
                  </a:lnTo>
                  <a:lnTo>
                    <a:pt x="1585" y="23"/>
                  </a:lnTo>
                  <a:lnTo>
                    <a:pt x="1585" y="24"/>
                  </a:lnTo>
                  <a:lnTo>
                    <a:pt x="1585" y="24"/>
                  </a:lnTo>
                  <a:lnTo>
                    <a:pt x="1582" y="27"/>
                  </a:lnTo>
                  <a:lnTo>
                    <a:pt x="1577" y="30"/>
                  </a:lnTo>
                  <a:lnTo>
                    <a:pt x="1562" y="36"/>
                  </a:lnTo>
                  <a:lnTo>
                    <a:pt x="1543" y="42"/>
                  </a:lnTo>
                  <a:lnTo>
                    <a:pt x="1521" y="48"/>
                  </a:lnTo>
                  <a:lnTo>
                    <a:pt x="1521" y="48"/>
                  </a:lnTo>
                  <a:lnTo>
                    <a:pt x="1497" y="52"/>
                  </a:lnTo>
                  <a:lnTo>
                    <a:pt x="1481" y="57"/>
                  </a:lnTo>
                  <a:lnTo>
                    <a:pt x="1481" y="57"/>
                  </a:lnTo>
                  <a:lnTo>
                    <a:pt x="1462" y="62"/>
                  </a:lnTo>
                  <a:lnTo>
                    <a:pt x="1434" y="67"/>
                  </a:lnTo>
                  <a:lnTo>
                    <a:pt x="1381" y="76"/>
                  </a:lnTo>
                  <a:lnTo>
                    <a:pt x="1381" y="76"/>
                  </a:lnTo>
                  <a:lnTo>
                    <a:pt x="1373" y="77"/>
                  </a:lnTo>
                  <a:lnTo>
                    <a:pt x="1365" y="80"/>
                  </a:lnTo>
                  <a:lnTo>
                    <a:pt x="1348" y="88"/>
                  </a:lnTo>
                  <a:lnTo>
                    <a:pt x="1329" y="95"/>
                  </a:lnTo>
                  <a:lnTo>
                    <a:pt x="1320" y="96"/>
                  </a:lnTo>
                  <a:lnTo>
                    <a:pt x="1310" y="98"/>
                  </a:lnTo>
                  <a:lnTo>
                    <a:pt x="1310" y="98"/>
                  </a:lnTo>
                  <a:lnTo>
                    <a:pt x="1288" y="98"/>
                  </a:lnTo>
                  <a:lnTo>
                    <a:pt x="1261" y="101"/>
                  </a:lnTo>
                  <a:lnTo>
                    <a:pt x="1248" y="102"/>
                  </a:lnTo>
                  <a:lnTo>
                    <a:pt x="1235" y="105"/>
                  </a:lnTo>
                  <a:lnTo>
                    <a:pt x="1223" y="110"/>
                  </a:lnTo>
                  <a:lnTo>
                    <a:pt x="1211" y="114"/>
                  </a:lnTo>
                  <a:lnTo>
                    <a:pt x="1211" y="114"/>
                  </a:lnTo>
                  <a:lnTo>
                    <a:pt x="1203" y="120"/>
                  </a:lnTo>
                  <a:lnTo>
                    <a:pt x="1203" y="120"/>
                  </a:lnTo>
                  <a:lnTo>
                    <a:pt x="1195" y="124"/>
                  </a:lnTo>
                  <a:lnTo>
                    <a:pt x="1186" y="127"/>
                  </a:lnTo>
                  <a:lnTo>
                    <a:pt x="1177" y="129"/>
                  </a:lnTo>
                  <a:lnTo>
                    <a:pt x="1167" y="129"/>
                  </a:lnTo>
                  <a:lnTo>
                    <a:pt x="1167" y="129"/>
                  </a:lnTo>
                  <a:lnTo>
                    <a:pt x="1147" y="129"/>
                  </a:lnTo>
                  <a:lnTo>
                    <a:pt x="1147" y="129"/>
                  </a:lnTo>
                  <a:lnTo>
                    <a:pt x="1131" y="127"/>
                  </a:lnTo>
                  <a:lnTo>
                    <a:pt x="1131" y="127"/>
                  </a:lnTo>
                  <a:lnTo>
                    <a:pt x="1124" y="127"/>
                  </a:lnTo>
                  <a:lnTo>
                    <a:pt x="1118" y="129"/>
                  </a:lnTo>
                  <a:lnTo>
                    <a:pt x="1118" y="129"/>
                  </a:lnTo>
                  <a:lnTo>
                    <a:pt x="1111" y="130"/>
                  </a:lnTo>
                  <a:lnTo>
                    <a:pt x="1100" y="132"/>
                  </a:lnTo>
                  <a:lnTo>
                    <a:pt x="1100" y="132"/>
                  </a:lnTo>
                  <a:lnTo>
                    <a:pt x="1085" y="130"/>
                  </a:lnTo>
                  <a:lnTo>
                    <a:pt x="1085" y="130"/>
                  </a:lnTo>
                  <a:lnTo>
                    <a:pt x="1071" y="130"/>
                  </a:lnTo>
                  <a:lnTo>
                    <a:pt x="1071" y="130"/>
                  </a:lnTo>
                  <a:lnTo>
                    <a:pt x="1065" y="130"/>
                  </a:lnTo>
                  <a:lnTo>
                    <a:pt x="1065" y="130"/>
                  </a:lnTo>
                  <a:lnTo>
                    <a:pt x="1059" y="132"/>
                  </a:lnTo>
                  <a:lnTo>
                    <a:pt x="1059" y="132"/>
                  </a:lnTo>
                  <a:lnTo>
                    <a:pt x="1059" y="132"/>
                  </a:lnTo>
                  <a:lnTo>
                    <a:pt x="1059" y="132"/>
                  </a:lnTo>
                  <a:lnTo>
                    <a:pt x="1059" y="132"/>
                  </a:lnTo>
                  <a:lnTo>
                    <a:pt x="1059" y="132"/>
                  </a:lnTo>
                  <a:lnTo>
                    <a:pt x="1059" y="132"/>
                  </a:lnTo>
                  <a:lnTo>
                    <a:pt x="1056" y="136"/>
                  </a:lnTo>
                  <a:lnTo>
                    <a:pt x="1054" y="141"/>
                  </a:lnTo>
                  <a:lnTo>
                    <a:pt x="1054" y="141"/>
                  </a:lnTo>
                  <a:lnTo>
                    <a:pt x="1053" y="151"/>
                  </a:lnTo>
                  <a:lnTo>
                    <a:pt x="1054" y="164"/>
                  </a:lnTo>
                  <a:lnTo>
                    <a:pt x="1054" y="164"/>
                  </a:lnTo>
                  <a:lnTo>
                    <a:pt x="1057" y="179"/>
                  </a:lnTo>
                  <a:lnTo>
                    <a:pt x="1062" y="191"/>
                  </a:lnTo>
                  <a:lnTo>
                    <a:pt x="1062" y="191"/>
                  </a:lnTo>
                  <a:lnTo>
                    <a:pt x="1066" y="195"/>
                  </a:lnTo>
                  <a:lnTo>
                    <a:pt x="1071" y="198"/>
                  </a:lnTo>
                  <a:lnTo>
                    <a:pt x="1084" y="206"/>
                  </a:lnTo>
                  <a:lnTo>
                    <a:pt x="1112" y="214"/>
                  </a:lnTo>
                  <a:lnTo>
                    <a:pt x="1112" y="214"/>
                  </a:lnTo>
                  <a:lnTo>
                    <a:pt x="1121" y="219"/>
                  </a:lnTo>
                  <a:lnTo>
                    <a:pt x="1124" y="220"/>
                  </a:lnTo>
                  <a:lnTo>
                    <a:pt x="1125" y="223"/>
                  </a:lnTo>
                  <a:lnTo>
                    <a:pt x="1125" y="223"/>
                  </a:lnTo>
                  <a:lnTo>
                    <a:pt x="1124" y="225"/>
                  </a:lnTo>
                  <a:lnTo>
                    <a:pt x="1121" y="228"/>
                  </a:lnTo>
                  <a:lnTo>
                    <a:pt x="1106" y="231"/>
                  </a:lnTo>
                  <a:lnTo>
                    <a:pt x="1066" y="234"/>
                  </a:lnTo>
                  <a:lnTo>
                    <a:pt x="1066" y="234"/>
                  </a:lnTo>
                  <a:lnTo>
                    <a:pt x="1050" y="235"/>
                  </a:lnTo>
                  <a:lnTo>
                    <a:pt x="1050" y="235"/>
                  </a:lnTo>
                  <a:lnTo>
                    <a:pt x="1043" y="237"/>
                  </a:lnTo>
                  <a:lnTo>
                    <a:pt x="1038" y="241"/>
                  </a:lnTo>
                  <a:lnTo>
                    <a:pt x="1038" y="241"/>
                  </a:lnTo>
                  <a:lnTo>
                    <a:pt x="1035" y="246"/>
                  </a:lnTo>
                  <a:lnTo>
                    <a:pt x="1032" y="250"/>
                  </a:lnTo>
                  <a:lnTo>
                    <a:pt x="1032" y="256"/>
                  </a:lnTo>
                  <a:lnTo>
                    <a:pt x="1032" y="262"/>
                  </a:lnTo>
                  <a:lnTo>
                    <a:pt x="1034" y="275"/>
                  </a:lnTo>
                  <a:lnTo>
                    <a:pt x="1037" y="285"/>
                  </a:lnTo>
                  <a:lnTo>
                    <a:pt x="1037" y="285"/>
                  </a:lnTo>
                  <a:lnTo>
                    <a:pt x="1038" y="291"/>
                  </a:lnTo>
                  <a:lnTo>
                    <a:pt x="1035" y="297"/>
                  </a:lnTo>
                  <a:lnTo>
                    <a:pt x="1031" y="302"/>
                  </a:lnTo>
                  <a:lnTo>
                    <a:pt x="1025" y="308"/>
                  </a:lnTo>
                  <a:lnTo>
                    <a:pt x="1009" y="316"/>
                  </a:lnTo>
                  <a:lnTo>
                    <a:pt x="994" y="322"/>
                  </a:lnTo>
                  <a:lnTo>
                    <a:pt x="994" y="322"/>
                  </a:lnTo>
                  <a:lnTo>
                    <a:pt x="990" y="325"/>
                  </a:lnTo>
                  <a:lnTo>
                    <a:pt x="988" y="327"/>
                  </a:lnTo>
                  <a:lnTo>
                    <a:pt x="987" y="331"/>
                  </a:lnTo>
                  <a:lnTo>
                    <a:pt x="985" y="334"/>
                  </a:lnTo>
                  <a:lnTo>
                    <a:pt x="988" y="342"/>
                  </a:lnTo>
                  <a:lnTo>
                    <a:pt x="992" y="350"/>
                  </a:lnTo>
                  <a:lnTo>
                    <a:pt x="992" y="350"/>
                  </a:lnTo>
                  <a:lnTo>
                    <a:pt x="997" y="355"/>
                  </a:lnTo>
                  <a:lnTo>
                    <a:pt x="1001" y="358"/>
                  </a:lnTo>
                  <a:lnTo>
                    <a:pt x="1007" y="359"/>
                  </a:lnTo>
                  <a:lnTo>
                    <a:pt x="1012" y="361"/>
                  </a:lnTo>
                  <a:lnTo>
                    <a:pt x="1012" y="361"/>
                  </a:lnTo>
                  <a:lnTo>
                    <a:pt x="1019" y="361"/>
                  </a:lnTo>
                  <a:lnTo>
                    <a:pt x="1025" y="362"/>
                  </a:lnTo>
                  <a:lnTo>
                    <a:pt x="1037" y="367"/>
                  </a:lnTo>
                  <a:lnTo>
                    <a:pt x="1037" y="367"/>
                  </a:lnTo>
                  <a:lnTo>
                    <a:pt x="1050" y="372"/>
                  </a:lnTo>
                  <a:lnTo>
                    <a:pt x="1056" y="375"/>
                  </a:lnTo>
                  <a:lnTo>
                    <a:pt x="1062" y="375"/>
                  </a:lnTo>
                  <a:lnTo>
                    <a:pt x="1062" y="375"/>
                  </a:lnTo>
                  <a:lnTo>
                    <a:pt x="1068" y="377"/>
                  </a:lnTo>
                  <a:lnTo>
                    <a:pt x="1068" y="377"/>
                  </a:lnTo>
                  <a:lnTo>
                    <a:pt x="1072" y="381"/>
                  </a:lnTo>
                  <a:lnTo>
                    <a:pt x="1075" y="386"/>
                  </a:lnTo>
                  <a:lnTo>
                    <a:pt x="1078" y="398"/>
                  </a:lnTo>
                  <a:lnTo>
                    <a:pt x="1081" y="412"/>
                  </a:lnTo>
                  <a:lnTo>
                    <a:pt x="1081" y="426"/>
                  </a:lnTo>
                  <a:lnTo>
                    <a:pt x="1081" y="426"/>
                  </a:lnTo>
                  <a:lnTo>
                    <a:pt x="1080" y="433"/>
                  </a:lnTo>
                  <a:lnTo>
                    <a:pt x="1078" y="437"/>
                  </a:lnTo>
                  <a:lnTo>
                    <a:pt x="1074" y="442"/>
                  </a:lnTo>
                  <a:lnTo>
                    <a:pt x="1069" y="445"/>
                  </a:lnTo>
                  <a:lnTo>
                    <a:pt x="1062" y="448"/>
                  </a:lnTo>
                  <a:lnTo>
                    <a:pt x="1054" y="449"/>
                  </a:lnTo>
                  <a:lnTo>
                    <a:pt x="1037" y="451"/>
                  </a:lnTo>
                  <a:lnTo>
                    <a:pt x="1037" y="451"/>
                  </a:lnTo>
                  <a:lnTo>
                    <a:pt x="1028" y="451"/>
                  </a:lnTo>
                  <a:lnTo>
                    <a:pt x="1021" y="448"/>
                  </a:lnTo>
                  <a:lnTo>
                    <a:pt x="1013" y="445"/>
                  </a:lnTo>
                  <a:lnTo>
                    <a:pt x="1007" y="442"/>
                  </a:lnTo>
                  <a:lnTo>
                    <a:pt x="995" y="435"/>
                  </a:lnTo>
                  <a:lnTo>
                    <a:pt x="990" y="432"/>
                  </a:lnTo>
                  <a:lnTo>
                    <a:pt x="984" y="429"/>
                  </a:lnTo>
                  <a:lnTo>
                    <a:pt x="984" y="429"/>
                  </a:lnTo>
                  <a:lnTo>
                    <a:pt x="982" y="429"/>
                  </a:lnTo>
                  <a:lnTo>
                    <a:pt x="982" y="429"/>
                  </a:lnTo>
                  <a:lnTo>
                    <a:pt x="978" y="430"/>
                  </a:lnTo>
                  <a:lnTo>
                    <a:pt x="975" y="433"/>
                  </a:lnTo>
                  <a:lnTo>
                    <a:pt x="975" y="433"/>
                  </a:lnTo>
                  <a:lnTo>
                    <a:pt x="972" y="437"/>
                  </a:lnTo>
                  <a:lnTo>
                    <a:pt x="970" y="443"/>
                  </a:lnTo>
                  <a:lnTo>
                    <a:pt x="966" y="455"/>
                  </a:lnTo>
                  <a:lnTo>
                    <a:pt x="966" y="455"/>
                  </a:lnTo>
                  <a:lnTo>
                    <a:pt x="963" y="460"/>
                  </a:lnTo>
                  <a:lnTo>
                    <a:pt x="961" y="463"/>
                  </a:lnTo>
                  <a:lnTo>
                    <a:pt x="961" y="463"/>
                  </a:lnTo>
                  <a:lnTo>
                    <a:pt x="961" y="463"/>
                  </a:lnTo>
                  <a:lnTo>
                    <a:pt x="961" y="463"/>
                  </a:lnTo>
                  <a:lnTo>
                    <a:pt x="961" y="463"/>
                  </a:lnTo>
                  <a:lnTo>
                    <a:pt x="958" y="464"/>
                  </a:lnTo>
                  <a:lnTo>
                    <a:pt x="958" y="464"/>
                  </a:lnTo>
                  <a:lnTo>
                    <a:pt x="956" y="464"/>
                  </a:lnTo>
                  <a:lnTo>
                    <a:pt x="956" y="464"/>
                  </a:lnTo>
                  <a:lnTo>
                    <a:pt x="953" y="464"/>
                  </a:lnTo>
                  <a:lnTo>
                    <a:pt x="950" y="461"/>
                  </a:lnTo>
                  <a:lnTo>
                    <a:pt x="942" y="454"/>
                  </a:lnTo>
                  <a:lnTo>
                    <a:pt x="939" y="449"/>
                  </a:lnTo>
                  <a:lnTo>
                    <a:pt x="935" y="445"/>
                  </a:lnTo>
                  <a:lnTo>
                    <a:pt x="930" y="442"/>
                  </a:lnTo>
                  <a:lnTo>
                    <a:pt x="925" y="442"/>
                  </a:lnTo>
                  <a:lnTo>
                    <a:pt x="925" y="442"/>
                  </a:lnTo>
                  <a:lnTo>
                    <a:pt x="911" y="440"/>
                  </a:lnTo>
                  <a:lnTo>
                    <a:pt x="896" y="437"/>
                  </a:lnTo>
                  <a:lnTo>
                    <a:pt x="891" y="435"/>
                  </a:lnTo>
                  <a:lnTo>
                    <a:pt x="886" y="432"/>
                  </a:lnTo>
                  <a:lnTo>
                    <a:pt x="882" y="427"/>
                  </a:lnTo>
                  <a:lnTo>
                    <a:pt x="879" y="421"/>
                  </a:lnTo>
                  <a:lnTo>
                    <a:pt x="879" y="421"/>
                  </a:lnTo>
                  <a:lnTo>
                    <a:pt x="877" y="420"/>
                  </a:lnTo>
                  <a:lnTo>
                    <a:pt x="877" y="420"/>
                  </a:lnTo>
                  <a:lnTo>
                    <a:pt x="877" y="418"/>
                  </a:lnTo>
                  <a:lnTo>
                    <a:pt x="877" y="418"/>
                  </a:lnTo>
                  <a:lnTo>
                    <a:pt x="873" y="412"/>
                  </a:lnTo>
                  <a:lnTo>
                    <a:pt x="865" y="408"/>
                  </a:lnTo>
                  <a:lnTo>
                    <a:pt x="857" y="405"/>
                  </a:lnTo>
                  <a:lnTo>
                    <a:pt x="848" y="403"/>
                  </a:lnTo>
                  <a:lnTo>
                    <a:pt x="848" y="403"/>
                  </a:lnTo>
                  <a:lnTo>
                    <a:pt x="845" y="403"/>
                  </a:lnTo>
                  <a:lnTo>
                    <a:pt x="845" y="403"/>
                  </a:lnTo>
                  <a:lnTo>
                    <a:pt x="834" y="405"/>
                  </a:lnTo>
                  <a:lnTo>
                    <a:pt x="826" y="406"/>
                  </a:lnTo>
                  <a:lnTo>
                    <a:pt x="817" y="411"/>
                  </a:lnTo>
                  <a:lnTo>
                    <a:pt x="809" y="417"/>
                  </a:lnTo>
                  <a:lnTo>
                    <a:pt x="809" y="417"/>
                  </a:lnTo>
                  <a:lnTo>
                    <a:pt x="799" y="424"/>
                  </a:lnTo>
                  <a:lnTo>
                    <a:pt x="795" y="427"/>
                  </a:lnTo>
                  <a:lnTo>
                    <a:pt x="790" y="427"/>
                  </a:lnTo>
                  <a:lnTo>
                    <a:pt x="790" y="427"/>
                  </a:lnTo>
                  <a:lnTo>
                    <a:pt x="784" y="426"/>
                  </a:lnTo>
                  <a:lnTo>
                    <a:pt x="784" y="426"/>
                  </a:lnTo>
                  <a:lnTo>
                    <a:pt x="777" y="421"/>
                  </a:lnTo>
                  <a:lnTo>
                    <a:pt x="768" y="414"/>
                  </a:lnTo>
                  <a:lnTo>
                    <a:pt x="768" y="414"/>
                  </a:lnTo>
                  <a:lnTo>
                    <a:pt x="762" y="411"/>
                  </a:lnTo>
                  <a:lnTo>
                    <a:pt x="753" y="409"/>
                  </a:lnTo>
                  <a:lnTo>
                    <a:pt x="753" y="409"/>
                  </a:lnTo>
                  <a:lnTo>
                    <a:pt x="746" y="409"/>
                  </a:lnTo>
                  <a:lnTo>
                    <a:pt x="737" y="412"/>
                  </a:lnTo>
                  <a:lnTo>
                    <a:pt x="721" y="418"/>
                  </a:lnTo>
                  <a:lnTo>
                    <a:pt x="713" y="421"/>
                  </a:lnTo>
                  <a:lnTo>
                    <a:pt x="707" y="426"/>
                  </a:lnTo>
                  <a:lnTo>
                    <a:pt x="703" y="430"/>
                  </a:lnTo>
                  <a:lnTo>
                    <a:pt x="700" y="436"/>
                  </a:lnTo>
                  <a:lnTo>
                    <a:pt x="700" y="436"/>
                  </a:lnTo>
                  <a:lnTo>
                    <a:pt x="699" y="436"/>
                  </a:lnTo>
                  <a:lnTo>
                    <a:pt x="699" y="436"/>
                  </a:lnTo>
                  <a:lnTo>
                    <a:pt x="696" y="442"/>
                  </a:lnTo>
                  <a:lnTo>
                    <a:pt x="688" y="446"/>
                  </a:lnTo>
                  <a:lnTo>
                    <a:pt x="679" y="449"/>
                  </a:lnTo>
                  <a:lnTo>
                    <a:pt x="668" y="451"/>
                  </a:lnTo>
                  <a:lnTo>
                    <a:pt x="668" y="451"/>
                  </a:lnTo>
                  <a:lnTo>
                    <a:pt x="666" y="451"/>
                  </a:lnTo>
                  <a:lnTo>
                    <a:pt x="666" y="451"/>
                  </a:lnTo>
                  <a:lnTo>
                    <a:pt x="659" y="451"/>
                  </a:lnTo>
                  <a:lnTo>
                    <a:pt x="650" y="448"/>
                  </a:lnTo>
                  <a:lnTo>
                    <a:pt x="641" y="446"/>
                  </a:lnTo>
                  <a:lnTo>
                    <a:pt x="634" y="442"/>
                  </a:lnTo>
                  <a:lnTo>
                    <a:pt x="634" y="442"/>
                  </a:lnTo>
                  <a:lnTo>
                    <a:pt x="616" y="432"/>
                  </a:lnTo>
                  <a:lnTo>
                    <a:pt x="609" y="429"/>
                  </a:lnTo>
                  <a:lnTo>
                    <a:pt x="603" y="427"/>
                  </a:lnTo>
                  <a:lnTo>
                    <a:pt x="603" y="427"/>
                  </a:lnTo>
                  <a:lnTo>
                    <a:pt x="600" y="429"/>
                  </a:lnTo>
                  <a:lnTo>
                    <a:pt x="597" y="429"/>
                  </a:lnTo>
                  <a:lnTo>
                    <a:pt x="597" y="429"/>
                  </a:lnTo>
                  <a:lnTo>
                    <a:pt x="594" y="433"/>
                  </a:lnTo>
                  <a:lnTo>
                    <a:pt x="594" y="442"/>
                  </a:lnTo>
                  <a:lnTo>
                    <a:pt x="594" y="442"/>
                  </a:lnTo>
                  <a:lnTo>
                    <a:pt x="592" y="448"/>
                  </a:lnTo>
                  <a:lnTo>
                    <a:pt x="591" y="451"/>
                  </a:lnTo>
                  <a:lnTo>
                    <a:pt x="591" y="451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3" y="449"/>
                  </a:lnTo>
                  <a:lnTo>
                    <a:pt x="579" y="445"/>
                  </a:lnTo>
                  <a:lnTo>
                    <a:pt x="579" y="445"/>
                  </a:lnTo>
                  <a:lnTo>
                    <a:pt x="576" y="439"/>
                  </a:lnTo>
                  <a:lnTo>
                    <a:pt x="575" y="432"/>
                  </a:lnTo>
                  <a:lnTo>
                    <a:pt x="575" y="432"/>
                  </a:lnTo>
                  <a:lnTo>
                    <a:pt x="573" y="429"/>
                  </a:lnTo>
                  <a:lnTo>
                    <a:pt x="570" y="423"/>
                  </a:lnTo>
                  <a:lnTo>
                    <a:pt x="558" y="412"/>
                  </a:lnTo>
                  <a:lnTo>
                    <a:pt x="542" y="401"/>
                  </a:lnTo>
                  <a:lnTo>
                    <a:pt x="526" y="389"/>
                  </a:lnTo>
                  <a:lnTo>
                    <a:pt x="526" y="389"/>
                  </a:lnTo>
                  <a:lnTo>
                    <a:pt x="515" y="383"/>
                  </a:lnTo>
                  <a:lnTo>
                    <a:pt x="515" y="383"/>
                  </a:lnTo>
                  <a:lnTo>
                    <a:pt x="511" y="380"/>
                  </a:lnTo>
                  <a:lnTo>
                    <a:pt x="511" y="380"/>
                  </a:lnTo>
                  <a:lnTo>
                    <a:pt x="511" y="380"/>
                  </a:lnTo>
                  <a:lnTo>
                    <a:pt x="511" y="380"/>
                  </a:lnTo>
                  <a:lnTo>
                    <a:pt x="511" y="380"/>
                  </a:lnTo>
                  <a:lnTo>
                    <a:pt x="502" y="377"/>
                  </a:lnTo>
                  <a:lnTo>
                    <a:pt x="490" y="374"/>
                  </a:lnTo>
                  <a:lnTo>
                    <a:pt x="465" y="370"/>
                  </a:lnTo>
                  <a:lnTo>
                    <a:pt x="445" y="364"/>
                  </a:lnTo>
                  <a:lnTo>
                    <a:pt x="437" y="361"/>
                  </a:lnTo>
                  <a:lnTo>
                    <a:pt x="434" y="359"/>
                  </a:lnTo>
                  <a:lnTo>
                    <a:pt x="434" y="358"/>
                  </a:lnTo>
                  <a:lnTo>
                    <a:pt x="434" y="358"/>
                  </a:lnTo>
                  <a:lnTo>
                    <a:pt x="430" y="352"/>
                  </a:lnTo>
                  <a:lnTo>
                    <a:pt x="424" y="347"/>
                  </a:lnTo>
                  <a:lnTo>
                    <a:pt x="416" y="345"/>
                  </a:lnTo>
                  <a:lnTo>
                    <a:pt x="406" y="345"/>
                  </a:lnTo>
                  <a:lnTo>
                    <a:pt x="406" y="345"/>
                  </a:lnTo>
                  <a:lnTo>
                    <a:pt x="400" y="345"/>
                  </a:lnTo>
                  <a:lnTo>
                    <a:pt x="393" y="347"/>
                  </a:lnTo>
                  <a:lnTo>
                    <a:pt x="387" y="352"/>
                  </a:lnTo>
                  <a:lnTo>
                    <a:pt x="384" y="358"/>
                  </a:lnTo>
                  <a:lnTo>
                    <a:pt x="384" y="358"/>
                  </a:lnTo>
                  <a:lnTo>
                    <a:pt x="380" y="364"/>
                  </a:lnTo>
                  <a:lnTo>
                    <a:pt x="375" y="368"/>
                  </a:lnTo>
                  <a:lnTo>
                    <a:pt x="375" y="368"/>
                  </a:lnTo>
                  <a:lnTo>
                    <a:pt x="371" y="368"/>
                  </a:lnTo>
                  <a:lnTo>
                    <a:pt x="371" y="368"/>
                  </a:lnTo>
                  <a:lnTo>
                    <a:pt x="365" y="368"/>
                  </a:lnTo>
                  <a:lnTo>
                    <a:pt x="359" y="365"/>
                  </a:lnTo>
                  <a:lnTo>
                    <a:pt x="349" y="358"/>
                  </a:lnTo>
                  <a:lnTo>
                    <a:pt x="349" y="358"/>
                  </a:lnTo>
                  <a:lnTo>
                    <a:pt x="346" y="358"/>
                  </a:lnTo>
                  <a:lnTo>
                    <a:pt x="346" y="358"/>
                  </a:lnTo>
                  <a:lnTo>
                    <a:pt x="338" y="356"/>
                  </a:lnTo>
                  <a:lnTo>
                    <a:pt x="338" y="356"/>
                  </a:lnTo>
                  <a:lnTo>
                    <a:pt x="328" y="358"/>
                  </a:lnTo>
                  <a:lnTo>
                    <a:pt x="315" y="362"/>
                  </a:lnTo>
                  <a:lnTo>
                    <a:pt x="293" y="372"/>
                  </a:lnTo>
                  <a:lnTo>
                    <a:pt x="293" y="372"/>
                  </a:lnTo>
                  <a:lnTo>
                    <a:pt x="287" y="377"/>
                  </a:lnTo>
                  <a:lnTo>
                    <a:pt x="287" y="377"/>
                  </a:lnTo>
                  <a:lnTo>
                    <a:pt x="272" y="386"/>
                  </a:lnTo>
                  <a:lnTo>
                    <a:pt x="253" y="396"/>
                  </a:lnTo>
                  <a:lnTo>
                    <a:pt x="235" y="403"/>
                  </a:lnTo>
                  <a:lnTo>
                    <a:pt x="226" y="406"/>
                  </a:lnTo>
                  <a:lnTo>
                    <a:pt x="217" y="408"/>
                  </a:lnTo>
                  <a:lnTo>
                    <a:pt x="217" y="408"/>
                  </a:lnTo>
                  <a:lnTo>
                    <a:pt x="211" y="408"/>
                  </a:lnTo>
                  <a:lnTo>
                    <a:pt x="207" y="412"/>
                  </a:lnTo>
                  <a:lnTo>
                    <a:pt x="204" y="417"/>
                  </a:lnTo>
                  <a:lnTo>
                    <a:pt x="201" y="423"/>
                  </a:lnTo>
                  <a:lnTo>
                    <a:pt x="201" y="423"/>
                  </a:lnTo>
                  <a:lnTo>
                    <a:pt x="198" y="429"/>
                  </a:lnTo>
                  <a:lnTo>
                    <a:pt x="194" y="436"/>
                  </a:lnTo>
                  <a:lnTo>
                    <a:pt x="194" y="436"/>
                  </a:lnTo>
                  <a:lnTo>
                    <a:pt x="188" y="439"/>
                  </a:lnTo>
                  <a:lnTo>
                    <a:pt x="180" y="442"/>
                  </a:lnTo>
                  <a:lnTo>
                    <a:pt x="180" y="442"/>
                  </a:lnTo>
                  <a:lnTo>
                    <a:pt x="173" y="443"/>
                  </a:lnTo>
                  <a:lnTo>
                    <a:pt x="167" y="448"/>
                  </a:lnTo>
                  <a:lnTo>
                    <a:pt x="167" y="448"/>
                  </a:lnTo>
                  <a:lnTo>
                    <a:pt x="163" y="451"/>
                  </a:lnTo>
                  <a:lnTo>
                    <a:pt x="160" y="455"/>
                  </a:lnTo>
                  <a:lnTo>
                    <a:pt x="160" y="460"/>
                  </a:lnTo>
                  <a:lnTo>
                    <a:pt x="158" y="464"/>
                  </a:lnTo>
                  <a:lnTo>
                    <a:pt x="158" y="464"/>
                  </a:lnTo>
                  <a:lnTo>
                    <a:pt x="158" y="464"/>
                  </a:lnTo>
                  <a:lnTo>
                    <a:pt x="158" y="464"/>
                  </a:lnTo>
                  <a:lnTo>
                    <a:pt x="160" y="473"/>
                  </a:lnTo>
                  <a:lnTo>
                    <a:pt x="161" y="479"/>
                  </a:lnTo>
                  <a:lnTo>
                    <a:pt x="161" y="479"/>
                  </a:lnTo>
                  <a:lnTo>
                    <a:pt x="166" y="488"/>
                  </a:lnTo>
                  <a:lnTo>
                    <a:pt x="169" y="500"/>
                  </a:lnTo>
                  <a:lnTo>
                    <a:pt x="170" y="504"/>
                  </a:lnTo>
                  <a:lnTo>
                    <a:pt x="169" y="510"/>
                  </a:lnTo>
                  <a:lnTo>
                    <a:pt x="167" y="514"/>
                  </a:lnTo>
                  <a:lnTo>
                    <a:pt x="163" y="519"/>
                  </a:lnTo>
                  <a:lnTo>
                    <a:pt x="163" y="519"/>
                  </a:lnTo>
                  <a:lnTo>
                    <a:pt x="155" y="523"/>
                  </a:lnTo>
                  <a:lnTo>
                    <a:pt x="155" y="523"/>
                  </a:lnTo>
                  <a:lnTo>
                    <a:pt x="148" y="525"/>
                  </a:lnTo>
                  <a:lnTo>
                    <a:pt x="148" y="525"/>
                  </a:lnTo>
                  <a:lnTo>
                    <a:pt x="142" y="523"/>
                  </a:lnTo>
                  <a:lnTo>
                    <a:pt x="136" y="520"/>
                  </a:lnTo>
                  <a:lnTo>
                    <a:pt x="132" y="514"/>
                  </a:lnTo>
                  <a:lnTo>
                    <a:pt x="126" y="508"/>
                  </a:lnTo>
                  <a:lnTo>
                    <a:pt x="117" y="495"/>
                  </a:lnTo>
                  <a:lnTo>
                    <a:pt x="105" y="482"/>
                  </a:lnTo>
                  <a:lnTo>
                    <a:pt x="105" y="482"/>
                  </a:lnTo>
                  <a:lnTo>
                    <a:pt x="99" y="476"/>
                  </a:lnTo>
                  <a:lnTo>
                    <a:pt x="99" y="476"/>
                  </a:lnTo>
                  <a:lnTo>
                    <a:pt x="90" y="471"/>
                  </a:lnTo>
                  <a:lnTo>
                    <a:pt x="83" y="470"/>
                  </a:lnTo>
                  <a:lnTo>
                    <a:pt x="83" y="470"/>
                  </a:lnTo>
                  <a:lnTo>
                    <a:pt x="78" y="471"/>
                  </a:lnTo>
                  <a:lnTo>
                    <a:pt x="72" y="473"/>
                  </a:lnTo>
                  <a:lnTo>
                    <a:pt x="70" y="476"/>
                  </a:lnTo>
                  <a:lnTo>
                    <a:pt x="65" y="479"/>
                  </a:lnTo>
                  <a:lnTo>
                    <a:pt x="62" y="485"/>
                  </a:lnTo>
                  <a:lnTo>
                    <a:pt x="61" y="489"/>
                  </a:lnTo>
                  <a:lnTo>
                    <a:pt x="59" y="495"/>
                  </a:lnTo>
                  <a:lnTo>
                    <a:pt x="58" y="501"/>
                  </a:lnTo>
                  <a:lnTo>
                    <a:pt x="58" y="501"/>
                  </a:lnTo>
                  <a:lnTo>
                    <a:pt x="58" y="508"/>
                  </a:lnTo>
                  <a:lnTo>
                    <a:pt x="55" y="513"/>
                  </a:lnTo>
                  <a:lnTo>
                    <a:pt x="50" y="517"/>
                  </a:lnTo>
                  <a:lnTo>
                    <a:pt x="46" y="522"/>
                  </a:lnTo>
                  <a:lnTo>
                    <a:pt x="46" y="522"/>
                  </a:lnTo>
                  <a:lnTo>
                    <a:pt x="33" y="531"/>
                  </a:lnTo>
                  <a:lnTo>
                    <a:pt x="27" y="536"/>
                  </a:lnTo>
                  <a:lnTo>
                    <a:pt x="21" y="545"/>
                  </a:lnTo>
                  <a:lnTo>
                    <a:pt x="21" y="545"/>
                  </a:lnTo>
                  <a:lnTo>
                    <a:pt x="21" y="545"/>
                  </a:lnTo>
                  <a:lnTo>
                    <a:pt x="21" y="545"/>
                  </a:lnTo>
                  <a:lnTo>
                    <a:pt x="18" y="553"/>
                  </a:lnTo>
                  <a:lnTo>
                    <a:pt x="19" y="559"/>
                  </a:lnTo>
                  <a:lnTo>
                    <a:pt x="22" y="563"/>
                  </a:lnTo>
                  <a:lnTo>
                    <a:pt x="28" y="568"/>
                  </a:lnTo>
                  <a:lnTo>
                    <a:pt x="37" y="573"/>
                  </a:lnTo>
                  <a:lnTo>
                    <a:pt x="41" y="576"/>
                  </a:lnTo>
                  <a:lnTo>
                    <a:pt x="43" y="579"/>
                  </a:lnTo>
                  <a:lnTo>
                    <a:pt x="43" y="579"/>
                  </a:lnTo>
                  <a:lnTo>
                    <a:pt x="41" y="584"/>
                  </a:lnTo>
                  <a:lnTo>
                    <a:pt x="39" y="588"/>
                  </a:lnTo>
                  <a:lnTo>
                    <a:pt x="28" y="595"/>
                  </a:lnTo>
                  <a:lnTo>
                    <a:pt x="28" y="595"/>
                  </a:lnTo>
                  <a:lnTo>
                    <a:pt x="18" y="601"/>
                  </a:lnTo>
                  <a:lnTo>
                    <a:pt x="18" y="601"/>
                  </a:lnTo>
                  <a:lnTo>
                    <a:pt x="12" y="607"/>
                  </a:lnTo>
                  <a:lnTo>
                    <a:pt x="6" y="618"/>
                  </a:lnTo>
                  <a:lnTo>
                    <a:pt x="2" y="629"/>
                  </a:lnTo>
                  <a:lnTo>
                    <a:pt x="2" y="635"/>
                  </a:lnTo>
                  <a:lnTo>
                    <a:pt x="0" y="641"/>
                  </a:lnTo>
                  <a:lnTo>
                    <a:pt x="0" y="641"/>
                  </a:lnTo>
                  <a:lnTo>
                    <a:pt x="2" y="644"/>
                  </a:lnTo>
                  <a:lnTo>
                    <a:pt x="2" y="644"/>
                  </a:lnTo>
                  <a:lnTo>
                    <a:pt x="6" y="649"/>
                  </a:lnTo>
                  <a:lnTo>
                    <a:pt x="12" y="650"/>
                  </a:lnTo>
                  <a:lnTo>
                    <a:pt x="12" y="650"/>
                  </a:lnTo>
                  <a:lnTo>
                    <a:pt x="30" y="656"/>
                  </a:lnTo>
                  <a:lnTo>
                    <a:pt x="37" y="659"/>
                  </a:lnTo>
                  <a:lnTo>
                    <a:pt x="40" y="662"/>
                  </a:lnTo>
                  <a:lnTo>
                    <a:pt x="41" y="665"/>
                  </a:lnTo>
                  <a:lnTo>
                    <a:pt x="41" y="665"/>
                  </a:lnTo>
                  <a:lnTo>
                    <a:pt x="43" y="668"/>
                  </a:lnTo>
                  <a:lnTo>
                    <a:pt x="43" y="674"/>
                  </a:lnTo>
                  <a:lnTo>
                    <a:pt x="43" y="674"/>
                  </a:lnTo>
                  <a:lnTo>
                    <a:pt x="40" y="693"/>
                  </a:lnTo>
                  <a:lnTo>
                    <a:pt x="40" y="702"/>
                  </a:lnTo>
                  <a:lnTo>
                    <a:pt x="43" y="708"/>
                  </a:lnTo>
                  <a:lnTo>
                    <a:pt x="43" y="708"/>
                  </a:lnTo>
                  <a:lnTo>
                    <a:pt x="46" y="711"/>
                  </a:lnTo>
                  <a:lnTo>
                    <a:pt x="49" y="712"/>
                  </a:lnTo>
                  <a:lnTo>
                    <a:pt x="49" y="712"/>
                  </a:lnTo>
                  <a:lnTo>
                    <a:pt x="55" y="711"/>
                  </a:lnTo>
                  <a:lnTo>
                    <a:pt x="55" y="711"/>
                  </a:lnTo>
                  <a:lnTo>
                    <a:pt x="64" y="708"/>
                  </a:lnTo>
                  <a:lnTo>
                    <a:pt x="64" y="708"/>
                  </a:lnTo>
                  <a:lnTo>
                    <a:pt x="74" y="708"/>
                  </a:lnTo>
                  <a:lnTo>
                    <a:pt x="83" y="706"/>
                  </a:lnTo>
                  <a:lnTo>
                    <a:pt x="83" y="706"/>
                  </a:lnTo>
                  <a:lnTo>
                    <a:pt x="105" y="708"/>
                  </a:lnTo>
                  <a:lnTo>
                    <a:pt x="105" y="708"/>
                  </a:lnTo>
                  <a:lnTo>
                    <a:pt x="108" y="708"/>
                  </a:lnTo>
                  <a:lnTo>
                    <a:pt x="112" y="709"/>
                  </a:lnTo>
                  <a:lnTo>
                    <a:pt x="118" y="715"/>
                  </a:lnTo>
                  <a:lnTo>
                    <a:pt x="132" y="736"/>
                  </a:lnTo>
                  <a:lnTo>
                    <a:pt x="132" y="736"/>
                  </a:lnTo>
                  <a:lnTo>
                    <a:pt x="140" y="746"/>
                  </a:lnTo>
                  <a:lnTo>
                    <a:pt x="149" y="758"/>
                  </a:lnTo>
                  <a:lnTo>
                    <a:pt x="149" y="758"/>
                  </a:lnTo>
                  <a:lnTo>
                    <a:pt x="161" y="771"/>
                  </a:lnTo>
                  <a:lnTo>
                    <a:pt x="169" y="783"/>
                  </a:lnTo>
                  <a:lnTo>
                    <a:pt x="169" y="783"/>
                  </a:lnTo>
                  <a:lnTo>
                    <a:pt x="169" y="783"/>
                  </a:lnTo>
                  <a:lnTo>
                    <a:pt x="169" y="783"/>
                  </a:lnTo>
                  <a:lnTo>
                    <a:pt x="169" y="783"/>
                  </a:lnTo>
                  <a:lnTo>
                    <a:pt x="169" y="783"/>
                  </a:lnTo>
                  <a:lnTo>
                    <a:pt x="169" y="783"/>
                  </a:lnTo>
                  <a:lnTo>
                    <a:pt x="169" y="783"/>
                  </a:lnTo>
                  <a:lnTo>
                    <a:pt x="169" y="783"/>
                  </a:lnTo>
                  <a:lnTo>
                    <a:pt x="169" y="783"/>
                  </a:lnTo>
                  <a:lnTo>
                    <a:pt x="169" y="783"/>
                  </a:lnTo>
                  <a:lnTo>
                    <a:pt x="171" y="789"/>
                  </a:lnTo>
                  <a:lnTo>
                    <a:pt x="171" y="789"/>
                  </a:lnTo>
                  <a:lnTo>
                    <a:pt x="171" y="789"/>
                  </a:lnTo>
                  <a:lnTo>
                    <a:pt x="171" y="789"/>
                  </a:lnTo>
                  <a:lnTo>
                    <a:pt x="171" y="789"/>
                  </a:lnTo>
                  <a:lnTo>
                    <a:pt x="171" y="789"/>
                  </a:lnTo>
                  <a:lnTo>
                    <a:pt x="171" y="789"/>
                  </a:lnTo>
                  <a:lnTo>
                    <a:pt x="171" y="789"/>
                  </a:lnTo>
                  <a:lnTo>
                    <a:pt x="171" y="789"/>
                  </a:lnTo>
                  <a:lnTo>
                    <a:pt x="171" y="789"/>
                  </a:lnTo>
                  <a:lnTo>
                    <a:pt x="171" y="789"/>
                  </a:lnTo>
                  <a:lnTo>
                    <a:pt x="171" y="789"/>
                  </a:lnTo>
                  <a:lnTo>
                    <a:pt x="171" y="789"/>
                  </a:lnTo>
                  <a:lnTo>
                    <a:pt x="171" y="789"/>
                  </a:lnTo>
                  <a:lnTo>
                    <a:pt x="170" y="793"/>
                  </a:lnTo>
                  <a:lnTo>
                    <a:pt x="169" y="796"/>
                  </a:lnTo>
                  <a:lnTo>
                    <a:pt x="164" y="799"/>
                  </a:lnTo>
                  <a:lnTo>
                    <a:pt x="158" y="801"/>
                  </a:lnTo>
                  <a:lnTo>
                    <a:pt x="158" y="801"/>
                  </a:lnTo>
                  <a:lnTo>
                    <a:pt x="151" y="805"/>
                  </a:lnTo>
                  <a:lnTo>
                    <a:pt x="151" y="805"/>
                  </a:lnTo>
                  <a:lnTo>
                    <a:pt x="146" y="808"/>
                  </a:lnTo>
                  <a:lnTo>
                    <a:pt x="146" y="813"/>
                  </a:lnTo>
                  <a:lnTo>
                    <a:pt x="149" y="817"/>
                  </a:lnTo>
                  <a:lnTo>
                    <a:pt x="155" y="821"/>
                  </a:lnTo>
                  <a:lnTo>
                    <a:pt x="155" y="821"/>
                  </a:lnTo>
                  <a:lnTo>
                    <a:pt x="163" y="827"/>
                  </a:lnTo>
                  <a:lnTo>
                    <a:pt x="174" y="833"/>
                  </a:lnTo>
                  <a:lnTo>
                    <a:pt x="174" y="833"/>
                  </a:lnTo>
                  <a:lnTo>
                    <a:pt x="186" y="839"/>
                  </a:lnTo>
                  <a:lnTo>
                    <a:pt x="197" y="847"/>
                  </a:lnTo>
                  <a:lnTo>
                    <a:pt x="197" y="847"/>
                  </a:lnTo>
                  <a:lnTo>
                    <a:pt x="210" y="836"/>
                  </a:lnTo>
                  <a:lnTo>
                    <a:pt x="210" y="836"/>
                  </a:lnTo>
                  <a:lnTo>
                    <a:pt x="222" y="827"/>
                  </a:lnTo>
                  <a:lnTo>
                    <a:pt x="235" y="817"/>
                  </a:lnTo>
                  <a:lnTo>
                    <a:pt x="250" y="810"/>
                  </a:lnTo>
                  <a:lnTo>
                    <a:pt x="266" y="801"/>
                  </a:lnTo>
                  <a:lnTo>
                    <a:pt x="282" y="795"/>
                  </a:lnTo>
                  <a:lnTo>
                    <a:pt x="300" y="790"/>
                  </a:lnTo>
                  <a:lnTo>
                    <a:pt x="316" y="787"/>
                  </a:lnTo>
                  <a:lnTo>
                    <a:pt x="332" y="786"/>
                  </a:lnTo>
                  <a:lnTo>
                    <a:pt x="332" y="786"/>
                  </a:lnTo>
                  <a:lnTo>
                    <a:pt x="346" y="786"/>
                  </a:lnTo>
                  <a:lnTo>
                    <a:pt x="358" y="789"/>
                  </a:lnTo>
                  <a:lnTo>
                    <a:pt x="358" y="789"/>
                  </a:lnTo>
                  <a:lnTo>
                    <a:pt x="368" y="790"/>
                  </a:lnTo>
                  <a:lnTo>
                    <a:pt x="378" y="792"/>
                  </a:lnTo>
                  <a:lnTo>
                    <a:pt x="399" y="793"/>
                  </a:lnTo>
                  <a:lnTo>
                    <a:pt x="399" y="793"/>
                  </a:lnTo>
                  <a:lnTo>
                    <a:pt x="411" y="793"/>
                  </a:lnTo>
                  <a:lnTo>
                    <a:pt x="411" y="793"/>
                  </a:lnTo>
                  <a:lnTo>
                    <a:pt x="423" y="793"/>
                  </a:lnTo>
                  <a:lnTo>
                    <a:pt x="423" y="793"/>
                  </a:lnTo>
                  <a:lnTo>
                    <a:pt x="436" y="793"/>
                  </a:lnTo>
                  <a:lnTo>
                    <a:pt x="448" y="796"/>
                  </a:lnTo>
                  <a:lnTo>
                    <a:pt x="452" y="798"/>
                  </a:lnTo>
                  <a:lnTo>
                    <a:pt x="458" y="801"/>
                  </a:lnTo>
                  <a:lnTo>
                    <a:pt x="462" y="805"/>
                  </a:lnTo>
                  <a:lnTo>
                    <a:pt x="467" y="810"/>
                  </a:lnTo>
                  <a:lnTo>
                    <a:pt x="467" y="810"/>
                  </a:lnTo>
                  <a:lnTo>
                    <a:pt x="470" y="815"/>
                  </a:lnTo>
                  <a:lnTo>
                    <a:pt x="473" y="821"/>
                  </a:lnTo>
                  <a:lnTo>
                    <a:pt x="476" y="835"/>
                  </a:lnTo>
                  <a:lnTo>
                    <a:pt x="476" y="849"/>
                  </a:lnTo>
                  <a:lnTo>
                    <a:pt x="476" y="864"/>
                  </a:lnTo>
                  <a:lnTo>
                    <a:pt x="473" y="892"/>
                  </a:lnTo>
                  <a:lnTo>
                    <a:pt x="473" y="904"/>
                  </a:lnTo>
                  <a:lnTo>
                    <a:pt x="474" y="914"/>
                  </a:lnTo>
                  <a:lnTo>
                    <a:pt x="474" y="914"/>
                  </a:lnTo>
                  <a:lnTo>
                    <a:pt x="476" y="919"/>
                  </a:lnTo>
                  <a:lnTo>
                    <a:pt x="474" y="923"/>
                  </a:lnTo>
                  <a:lnTo>
                    <a:pt x="470" y="928"/>
                  </a:lnTo>
                  <a:lnTo>
                    <a:pt x="465" y="929"/>
                  </a:lnTo>
                  <a:lnTo>
                    <a:pt x="458" y="932"/>
                  </a:lnTo>
                  <a:lnTo>
                    <a:pt x="450" y="934"/>
                  </a:lnTo>
                  <a:lnTo>
                    <a:pt x="433" y="935"/>
                  </a:lnTo>
                  <a:lnTo>
                    <a:pt x="433" y="935"/>
                  </a:lnTo>
                  <a:lnTo>
                    <a:pt x="418" y="934"/>
                  </a:lnTo>
                  <a:lnTo>
                    <a:pt x="406" y="932"/>
                  </a:lnTo>
                  <a:lnTo>
                    <a:pt x="406" y="932"/>
                  </a:lnTo>
                  <a:lnTo>
                    <a:pt x="394" y="932"/>
                  </a:lnTo>
                  <a:lnTo>
                    <a:pt x="394" y="932"/>
                  </a:lnTo>
                  <a:lnTo>
                    <a:pt x="381" y="932"/>
                  </a:lnTo>
                  <a:lnTo>
                    <a:pt x="368" y="935"/>
                  </a:lnTo>
                  <a:lnTo>
                    <a:pt x="355" y="938"/>
                  </a:lnTo>
                  <a:lnTo>
                    <a:pt x="341" y="941"/>
                  </a:lnTo>
                  <a:lnTo>
                    <a:pt x="331" y="947"/>
                  </a:lnTo>
                  <a:lnTo>
                    <a:pt x="322" y="951"/>
                  </a:lnTo>
                  <a:lnTo>
                    <a:pt x="319" y="954"/>
                  </a:lnTo>
                  <a:lnTo>
                    <a:pt x="318" y="957"/>
                  </a:lnTo>
                  <a:lnTo>
                    <a:pt x="318" y="960"/>
                  </a:lnTo>
                  <a:lnTo>
                    <a:pt x="318" y="963"/>
                  </a:lnTo>
                  <a:lnTo>
                    <a:pt x="318" y="963"/>
                  </a:lnTo>
                  <a:lnTo>
                    <a:pt x="324" y="978"/>
                  </a:lnTo>
                  <a:lnTo>
                    <a:pt x="329" y="993"/>
                  </a:lnTo>
                  <a:lnTo>
                    <a:pt x="331" y="1000"/>
                  </a:lnTo>
                  <a:lnTo>
                    <a:pt x="332" y="1004"/>
                  </a:lnTo>
                  <a:lnTo>
                    <a:pt x="329" y="1009"/>
                  </a:lnTo>
                  <a:lnTo>
                    <a:pt x="325" y="1010"/>
                  </a:lnTo>
                  <a:lnTo>
                    <a:pt x="325" y="1010"/>
                  </a:lnTo>
                  <a:lnTo>
                    <a:pt x="318" y="1009"/>
                  </a:lnTo>
                  <a:lnTo>
                    <a:pt x="307" y="1003"/>
                  </a:lnTo>
                  <a:lnTo>
                    <a:pt x="307" y="1003"/>
                  </a:lnTo>
                  <a:lnTo>
                    <a:pt x="295" y="999"/>
                  </a:lnTo>
                  <a:lnTo>
                    <a:pt x="285" y="997"/>
                  </a:lnTo>
                  <a:lnTo>
                    <a:pt x="285" y="997"/>
                  </a:lnTo>
                  <a:lnTo>
                    <a:pt x="278" y="999"/>
                  </a:lnTo>
                  <a:lnTo>
                    <a:pt x="270" y="1002"/>
                  </a:lnTo>
                  <a:lnTo>
                    <a:pt x="266" y="1006"/>
                  </a:lnTo>
                  <a:lnTo>
                    <a:pt x="263" y="1012"/>
                  </a:lnTo>
                  <a:lnTo>
                    <a:pt x="261" y="1018"/>
                  </a:lnTo>
                  <a:lnTo>
                    <a:pt x="263" y="1022"/>
                  </a:lnTo>
                  <a:lnTo>
                    <a:pt x="266" y="1025"/>
                  </a:lnTo>
                  <a:lnTo>
                    <a:pt x="272" y="1027"/>
                  </a:lnTo>
                  <a:lnTo>
                    <a:pt x="272" y="1027"/>
                  </a:lnTo>
                  <a:lnTo>
                    <a:pt x="281" y="1028"/>
                  </a:lnTo>
                  <a:lnTo>
                    <a:pt x="290" y="1031"/>
                  </a:lnTo>
                  <a:lnTo>
                    <a:pt x="300" y="1036"/>
                  </a:lnTo>
                  <a:lnTo>
                    <a:pt x="307" y="1043"/>
                  </a:lnTo>
                  <a:lnTo>
                    <a:pt x="315" y="1050"/>
                  </a:lnTo>
                  <a:lnTo>
                    <a:pt x="321" y="1058"/>
                  </a:lnTo>
                  <a:lnTo>
                    <a:pt x="325" y="1065"/>
                  </a:lnTo>
                  <a:lnTo>
                    <a:pt x="326" y="1072"/>
                  </a:lnTo>
                  <a:lnTo>
                    <a:pt x="326" y="1072"/>
                  </a:lnTo>
                  <a:lnTo>
                    <a:pt x="326" y="1089"/>
                  </a:lnTo>
                  <a:lnTo>
                    <a:pt x="329" y="1106"/>
                  </a:lnTo>
                  <a:lnTo>
                    <a:pt x="332" y="1114"/>
                  </a:lnTo>
                  <a:lnTo>
                    <a:pt x="335" y="1121"/>
                  </a:lnTo>
                  <a:lnTo>
                    <a:pt x="340" y="1126"/>
                  </a:lnTo>
                  <a:lnTo>
                    <a:pt x="346" y="1127"/>
                  </a:lnTo>
                  <a:lnTo>
                    <a:pt x="346" y="1127"/>
                  </a:lnTo>
                  <a:lnTo>
                    <a:pt x="349" y="1127"/>
                  </a:lnTo>
                  <a:lnTo>
                    <a:pt x="349" y="1127"/>
                  </a:lnTo>
                  <a:lnTo>
                    <a:pt x="353" y="1126"/>
                  </a:lnTo>
                  <a:lnTo>
                    <a:pt x="353" y="1126"/>
                  </a:lnTo>
                  <a:lnTo>
                    <a:pt x="359" y="1127"/>
                  </a:lnTo>
                  <a:lnTo>
                    <a:pt x="363" y="1130"/>
                  </a:lnTo>
                  <a:lnTo>
                    <a:pt x="372" y="1140"/>
                  </a:lnTo>
                  <a:lnTo>
                    <a:pt x="372" y="1140"/>
                  </a:lnTo>
                  <a:lnTo>
                    <a:pt x="377" y="1146"/>
                  </a:lnTo>
                  <a:lnTo>
                    <a:pt x="383" y="1151"/>
                  </a:lnTo>
                  <a:lnTo>
                    <a:pt x="389" y="1155"/>
                  </a:lnTo>
                  <a:lnTo>
                    <a:pt x="397" y="1155"/>
                  </a:lnTo>
                  <a:lnTo>
                    <a:pt x="397" y="1155"/>
                  </a:lnTo>
                  <a:lnTo>
                    <a:pt x="399" y="1155"/>
                  </a:lnTo>
                  <a:lnTo>
                    <a:pt x="399" y="1155"/>
                  </a:lnTo>
                  <a:lnTo>
                    <a:pt x="406" y="1155"/>
                  </a:lnTo>
                  <a:lnTo>
                    <a:pt x="406" y="1155"/>
                  </a:lnTo>
                  <a:lnTo>
                    <a:pt x="416" y="1157"/>
                  </a:lnTo>
                  <a:lnTo>
                    <a:pt x="424" y="1158"/>
                  </a:lnTo>
                  <a:lnTo>
                    <a:pt x="431" y="1160"/>
                  </a:lnTo>
                  <a:lnTo>
                    <a:pt x="437" y="1164"/>
                  </a:lnTo>
                  <a:lnTo>
                    <a:pt x="440" y="1168"/>
                  </a:lnTo>
                  <a:lnTo>
                    <a:pt x="442" y="1176"/>
                  </a:lnTo>
                  <a:lnTo>
                    <a:pt x="439" y="1183"/>
                  </a:lnTo>
                  <a:lnTo>
                    <a:pt x="433" y="1191"/>
                  </a:lnTo>
                  <a:lnTo>
                    <a:pt x="433" y="1191"/>
                  </a:lnTo>
                  <a:lnTo>
                    <a:pt x="430" y="1196"/>
                  </a:lnTo>
                  <a:lnTo>
                    <a:pt x="427" y="1202"/>
                  </a:lnTo>
                  <a:lnTo>
                    <a:pt x="425" y="1208"/>
                  </a:lnTo>
                  <a:lnTo>
                    <a:pt x="425" y="1216"/>
                  </a:lnTo>
                  <a:lnTo>
                    <a:pt x="427" y="1230"/>
                  </a:lnTo>
                  <a:lnTo>
                    <a:pt x="430" y="1244"/>
                  </a:lnTo>
                  <a:lnTo>
                    <a:pt x="436" y="1257"/>
                  </a:lnTo>
                  <a:lnTo>
                    <a:pt x="442" y="1269"/>
                  </a:lnTo>
                  <a:lnTo>
                    <a:pt x="448" y="1276"/>
                  </a:lnTo>
                  <a:lnTo>
                    <a:pt x="450" y="1278"/>
                  </a:lnTo>
                  <a:lnTo>
                    <a:pt x="452" y="1279"/>
                  </a:lnTo>
                  <a:lnTo>
                    <a:pt x="452" y="1279"/>
                  </a:lnTo>
                  <a:lnTo>
                    <a:pt x="453" y="1279"/>
                  </a:lnTo>
                  <a:lnTo>
                    <a:pt x="455" y="1276"/>
                  </a:lnTo>
                  <a:lnTo>
                    <a:pt x="455" y="1276"/>
                  </a:lnTo>
                  <a:lnTo>
                    <a:pt x="458" y="1272"/>
                  </a:lnTo>
                  <a:lnTo>
                    <a:pt x="458" y="1267"/>
                  </a:lnTo>
                  <a:lnTo>
                    <a:pt x="459" y="1254"/>
                  </a:lnTo>
                  <a:lnTo>
                    <a:pt x="461" y="1241"/>
                  </a:lnTo>
                  <a:lnTo>
                    <a:pt x="462" y="1235"/>
                  </a:lnTo>
                  <a:lnTo>
                    <a:pt x="464" y="1229"/>
                  </a:lnTo>
                  <a:lnTo>
                    <a:pt x="464" y="1229"/>
                  </a:lnTo>
                  <a:lnTo>
                    <a:pt x="462" y="1222"/>
                  </a:lnTo>
                  <a:lnTo>
                    <a:pt x="462" y="1216"/>
                  </a:lnTo>
                  <a:lnTo>
                    <a:pt x="464" y="1211"/>
                  </a:lnTo>
                  <a:lnTo>
                    <a:pt x="467" y="1207"/>
                  </a:lnTo>
                  <a:lnTo>
                    <a:pt x="470" y="1202"/>
                  </a:lnTo>
                  <a:lnTo>
                    <a:pt x="476" y="1199"/>
                  </a:lnTo>
                  <a:lnTo>
                    <a:pt x="487" y="1195"/>
                  </a:lnTo>
                  <a:lnTo>
                    <a:pt x="501" y="1192"/>
                  </a:lnTo>
                  <a:lnTo>
                    <a:pt x="515" y="1191"/>
                  </a:lnTo>
                  <a:lnTo>
                    <a:pt x="538" y="1191"/>
                  </a:lnTo>
                  <a:lnTo>
                    <a:pt x="538" y="1191"/>
                  </a:lnTo>
                  <a:lnTo>
                    <a:pt x="547" y="1192"/>
                  </a:lnTo>
                  <a:lnTo>
                    <a:pt x="557" y="1196"/>
                  </a:lnTo>
                  <a:lnTo>
                    <a:pt x="567" y="1202"/>
                  </a:lnTo>
                  <a:lnTo>
                    <a:pt x="579" y="1211"/>
                  </a:lnTo>
                  <a:lnTo>
                    <a:pt x="591" y="1222"/>
                  </a:lnTo>
                  <a:lnTo>
                    <a:pt x="603" y="1233"/>
                  </a:lnTo>
                  <a:lnTo>
                    <a:pt x="613" y="1245"/>
                  </a:lnTo>
                  <a:lnTo>
                    <a:pt x="623" y="1257"/>
                  </a:lnTo>
                  <a:lnTo>
                    <a:pt x="623" y="1257"/>
                  </a:lnTo>
                  <a:lnTo>
                    <a:pt x="632" y="1266"/>
                  </a:lnTo>
                  <a:lnTo>
                    <a:pt x="639" y="1272"/>
                  </a:lnTo>
                  <a:lnTo>
                    <a:pt x="647" y="1275"/>
                  </a:lnTo>
                  <a:lnTo>
                    <a:pt x="654" y="1276"/>
                  </a:lnTo>
                  <a:lnTo>
                    <a:pt x="654" y="1276"/>
                  </a:lnTo>
                  <a:lnTo>
                    <a:pt x="660" y="1275"/>
                  </a:lnTo>
                  <a:lnTo>
                    <a:pt x="666" y="1273"/>
                  </a:lnTo>
                  <a:lnTo>
                    <a:pt x="673" y="1269"/>
                  </a:lnTo>
                  <a:lnTo>
                    <a:pt x="673" y="1269"/>
                  </a:lnTo>
                  <a:lnTo>
                    <a:pt x="673" y="1269"/>
                  </a:lnTo>
                  <a:lnTo>
                    <a:pt x="673" y="1269"/>
                  </a:lnTo>
                  <a:lnTo>
                    <a:pt x="673" y="1269"/>
                  </a:lnTo>
                  <a:lnTo>
                    <a:pt x="682" y="957"/>
                  </a:lnTo>
                  <a:lnTo>
                    <a:pt x="861" y="909"/>
                  </a:lnTo>
                  <a:lnTo>
                    <a:pt x="861" y="909"/>
                  </a:lnTo>
                  <a:lnTo>
                    <a:pt x="867" y="897"/>
                  </a:lnTo>
                  <a:lnTo>
                    <a:pt x="867" y="897"/>
                  </a:lnTo>
                  <a:lnTo>
                    <a:pt x="873" y="889"/>
                  </a:lnTo>
                  <a:lnTo>
                    <a:pt x="879" y="885"/>
                  </a:lnTo>
                  <a:lnTo>
                    <a:pt x="886" y="882"/>
                  </a:lnTo>
                  <a:lnTo>
                    <a:pt x="893" y="880"/>
                  </a:lnTo>
                  <a:lnTo>
                    <a:pt x="893" y="880"/>
                  </a:lnTo>
                  <a:lnTo>
                    <a:pt x="899" y="882"/>
                  </a:lnTo>
                  <a:lnTo>
                    <a:pt x="904" y="883"/>
                  </a:lnTo>
                  <a:lnTo>
                    <a:pt x="916" y="888"/>
                  </a:lnTo>
                  <a:lnTo>
                    <a:pt x="925" y="894"/>
                  </a:lnTo>
                  <a:lnTo>
                    <a:pt x="930" y="900"/>
                  </a:lnTo>
                  <a:lnTo>
                    <a:pt x="930" y="900"/>
                  </a:lnTo>
                  <a:lnTo>
                    <a:pt x="933" y="900"/>
                  </a:lnTo>
                  <a:lnTo>
                    <a:pt x="933" y="900"/>
                  </a:lnTo>
                  <a:lnTo>
                    <a:pt x="935" y="898"/>
                  </a:lnTo>
                  <a:lnTo>
                    <a:pt x="936" y="895"/>
                  </a:lnTo>
                  <a:lnTo>
                    <a:pt x="941" y="883"/>
                  </a:lnTo>
                  <a:lnTo>
                    <a:pt x="941" y="883"/>
                  </a:lnTo>
                  <a:lnTo>
                    <a:pt x="942" y="876"/>
                  </a:lnTo>
                  <a:lnTo>
                    <a:pt x="947" y="872"/>
                  </a:lnTo>
                  <a:lnTo>
                    <a:pt x="951" y="867"/>
                  </a:lnTo>
                  <a:lnTo>
                    <a:pt x="958" y="866"/>
                  </a:lnTo>
                  <a:lnTo>
                    <a:pt x="958" y="866"/>
                  </a:lnTo>
                  <a:lnTo>
                    <a:pt x="960" y="866"/>
                  </a:lnTo>
                  <a:lnTo>
                    <a:pt x="960" y="866"/>
                  </a:lnTo>
                  <a:lnTo>
                    <a:pt x="964" y="867"/>
                  </a:lnTo>
                  <a:lnTo>
                    <a:pt x="967" y="869"/>
                  </a:lnTo>
                  <a:lnTo>
                    <a:pt x="969" y="870"/>
                  </a:lnTo>
                  <a:lnTo>
                    <a:pt x="970" y="873"/>
                  </a:lnTo>
                  <a:lnTo>
                    <a:pt x="972" y="880"/>
                  </a:lnTo>
                  <a:lnTo>
                    <a:pt x="970" y="888"/>
                  </a:lnTo>
                  <a:lnTo>
                    <a:pt x="970" y="895"/>
                  </a:lnTo>
                  <a:lnTo>
                    <a:pt x="970" y="901"/>
                  </a:lnTo>
                  <a:lnTo>
                    <a:pt x="972" y="905"/>
                  </a:lnTo>
                  <a:lnTo>
                    <a:pt x="973" y="907"/>
                  </a:lnTo>
                  <a:lnTo>
                    <a:pt x="976" y="907"/>
                  </a:lnTo>
                  <a:lnTo>
                    <a:pt x="976" y="907"/>
                  </a:lnTo>
                  <a:lnTo>
                    <a:pt x="979" y="909"/>
                  </a:lnTo>
                  <a:lnTo>
                    <a:pt x="984" y="910"/>
                  </a:lnTo>
                  <a:lnTo>
                    <a:pt x="991" y="916"/>
                  </a:lnTo>
                  <a:lnTo>
                    <a:pt x="998" y="926"/>
                  </a:lnTo>
                  <a:lnTo>
                    <a:pt x="1006" y="938"/>
                  </a:lnTo>
                  <a:lnTo>
                    <a:pt x="1012" y="953"/>
                  </a:lnTo>
                  <a:lnTo>
                    <a:pt x="1015" y="969"/>
                  </a:lnTo>
                  <a:lnTo>
                    <a:pt x="1016" y="984"/>
                  </a:lnTo>
                  <a:lnTo>
                    <a:pt x="1016" y="993"/>
                  </a:lnTo>
                  <a:lnTo>
                    <a:pt x="1015" y="1000"/>
                  </a:lnTo>
                  <a:lnTo>
                    <a:pt x="1015" y="1000"/>
                  </a:lnTo>
                  <a:lnTo>
                    <a:pt x="1015" y="1000"/>
                  </a:lnTo>
                  <a:lnTo>
                    <a:pt x="1038" y="1022"/>
                  </a:lnTo>
                  <a:lnTo>
                    <a:pt x="1065" y="1049"/>
                  </a:lnTo>
                  <a:lnTo>
                    <a:pt x="1085" y="1074"/>
                  </a:lnTo>
                  <a:lnTo>
                    <a:pt x="1093" y="1083"/>
                  </a:lnTo>
                  <a:lnTo>
                    <a:pt x="1097" y="1090"/>
                  </a:lnTo>
                  <a:lnTo>
                    <a:pt x="1097" y="1090"/>
                  </a:lnTo>
                  <a:lnTo>
                    <a:pt x="1099" y="1092"/>
                  </a:lnTo>
                  <a:lnTo>
                    <a:pt x="1099" y="1092"/>
                  </a:lnTo>
                  <a:lnTo>
                    <a:pt x="1102" y="1094"/>
                  </a:lnTo>
                  <a:lnTo>
                    <a:pt x="1106" y="1096"/>
                  </a:lnTo>
                  <a:lnTo>
                    <a:pt x="1106" y="1096"/>
                  </a:lnTo>
                  <a:lnTo>
                    <a:pt x="1111" y="1096"/>
                  </a:lnTo>
                  <a:lnTo>
                    <a:pt x="1111" y="1096"/>
                  </a:lnTo>
                  <a:lnTo>
                    <a:pt x="1128" y="1093"/>
                  </a:lnTo>
                  <a:lnTo>
                    <a:pt x="1149" y="1090"/>
                  </a:lnTo>
                  <a:lnTo>
                    <a:pt x="1149" y="1090"/>
                  </a:lnTo>
                  <a:lnTo>
                    <a:pt x="1168" y="1086"/>
                  </a:lnTo>
                  <a:lnTo>
                    <a:pt x="1183" y="1084"/>
                  </a:lnTo>
                  <a:lnTo>
                    <a:pt x="1183" y="1084"/>
                  </a:lnTo>
                  <a:lnTo>
                    <a:pt x="1189" y="1084"/>
                  </a:lnTo>
                  <a:lnTo>
                    <a:pt x="1189" y="1084"/>
                  </a:lnTo>
                  <a:lnTo>
                    <a:pt x="1196" y="1086"/>
                  </a:lnTo>
                  <a:lnTo>
                    <a:pt x="1207" y="1087"/>
                  </a:lnTo>
                  <a:lnTo>
                    <a:pt x="1207" y="1087"/>
                  </a:lnTo>
                  <a:lnTo>
                    <a:pt x="1239" y="1089"/>
                  </a:lnTo>
                  <a:lnTo>
                    <a:pt x="1276" y="1090"/>
                  </a:lnTo>
                  <a:lnTo>
                    <a:pt x="1331" y="1090"/>
                  </a:lnTo>
                  <a:lnTo>
                    <a:pt x="1331" y="1090"/>
                  </a:lnTo>
                  <a:lnTo>
                    <a:pt x="1335" y="1092"/>
                  </a:lnTo>
                  <a:lnTo>
                    <a:pt x="1339" y="1093"/>
                  </a:lnTo>
                  <a:lnTo>
                    <a:pt x="1348" y="1099"/>
                  </a:lnTo>
                  <a:lnTo>
                    <a:pt x="1366" y="1118"/>
                  </a:lnTo>
                  <a:lnTo>
                    <a:pt x="1366" y="1118"/>
                  </a:lnTo>
                  <a:lnTo>
                    <a:pt x="1372" y="1124"/>
                  </a:lnTo>
                  <a:lnTo>
                    <a:pt x="1379" y="1128"/>
                  </a:lnTo>
                  <a:lnTo>
                    <a:pt x="1379" y="1128"/>
                  </a:lnTo>
                  <a:lnTo>
                    <a:pt x="1387" y="1131"/>
                  </a:lnTo>
                  <a:lnTo>
                    <a:pt x="1387" y="1131"/>
                  </a:lnTo>
                  <a:lnTo>
                    <a:pt x="1392" y="1135"/>
                  </a:lnTo>
                  <a:lnTo>
                    <a:pt x="1397" y="1139"/>
                  </a:lnTo>
                  <a:lnTo>
                    <a:pt x="1400" y="1145"/>
                  </a:lnTo>
                  <a:lnTo>
                    <a:pt x="1401" y="1152"/>
                  </a:lnTo>
                  <a:lnTo>
                    <a:pt x="1403" y="1168"/>
                  </a:lnTo>
                  <a:lnTo>
                    <a:pt x="1403" y="1186"/>
                  </a:lnTo>
                  <a:lnTo>
                    <a:pt x="1403" y="1186"/>
                  </a:lnTo>
                  <a:lnTo>
                    <a:pt x="1403" y="1199"/>
                  </a:lnTo>
                  <a:lnTo>
                    <a:pt x="1403" y="1199"/>
                  </a:lnTo>
                  <a:lnTo>
                    <a:pt x="1406" y="1208"/>
                  </a:lnTo>
                  <a:lnTo>
                    <a:pt x="1410" y="1217"/>
                  </a:lnTo>
                  <a:lnTo>
                    <a:pt x="1422" y="1236"/>
                  </a:lnTo>
                  <a:lnTo>
                    <a:pt x="1435" y="1254"/>
                  </a:lnTo>
                  <a:lnTo>
                    <a:pt x="1440" y="1263"/>
                  </a:lnTo>
                  <a:lnTo>
                    <a:pt x="1441" y="1272"/>
                  </a:lnTo>
                  <a:lnTo>
                    <a:pt x="1441" y="1272"/>
                  </a:lnTo>
                  <a:lnTo>
                    <a:pt x="1443" y="1276"/>
                  </a:lnTo>
                  <a:lnTo>
                    <a:pt x="1446" y="1279"/>
                  </a:lnTo>
                  <a:lnTo>
                    <a:pt x="1449" y="1282"/>
                  </a:lnTo>
                  <a:lnTo>
                    <a:pt x="1453" y="1284"/>
                  </a:lnTo>
                  <a:lnTo>
                    <a:pt x="1465" y="1285"/>
                  </a:lnTo>
                  <a:lnTo>
                    <a:pt x="1477" y="1287"/>
                  </a:lnTo>
                  <a:lnTo>
                    <a:pt x="1478" y="1287"/>
                  </a:lnTo>
                  <a:lnTo>
                    <a:pt x="1478" y="1287"/>
                  </a:lnTo>
                  <a:lnTo>
                    <a:pt x="1493" y="1287"/>
                  </a:lnTo>
                  <a:lnTo>
                    <a:pt x="1493" y="1287"/>
                  </a:lnTo>
                  <a:lnTo>
                    <a:pt x="1503" y="1288"/>
                  </a:lnTo>
                  <a:lnTo>
                    <a:pt x="1503" y="1288"/>
                  </a:lnTo>
                  <a:lnTo>
                    <a:pt x="1514" y="1291"/>
                  </a:lnTo>
                  <a:lnTo>
                    <a:pt x="1514" y="1291"/>
                  </a:lnTo>
                  <a:lnTo>
                    <a:pt x="1530" y="1295"/>
                  </a:lnTo>
                  <a:lnTo>
                    <a:pt x="1545" y="1303"/>
                  </a:lnTo>
                  <a:lnTo>
                    <a:pt x="1551" y="1307"/>
                  </a:lnTo>
                  <a:lnTo>
                    <a:pt x="1556" y="1312"/>
                  </a:lnTo>
                  <a:lnTo>
                    <a:pt x="1559" y="1317"/>
                  </a:lnTo>
                  <a:lnTo>
                    <a:pt x="1562" y="1324"/>
                  </a:lnTo>
                  <a:lnTo>
                    <a:pt x="1562" y="1324"/>
                  </a:lnTo>
                  <a:lnTo>
                    <a:pt x="1564" y="1329"/>
                  </a:lnTo>
                  <a:lnTo>
                    <a:pt x="1567" y="1334"/>
                  </a:lnTo>
                  <a:lnTo>
                    <a:pt x="1567" y="1334"/>
                  </a:lnTo>
                  <a:lnTo>
                    <a:pt x="1571" y="1335"/>
                  </a:lnTo>
                  <a:lnTo>
                    <a:pt x="1571" y="1335"/>
                  </a:lnTo>
                  <a:lnTo>
                    <a:pt x="1576" y="1334"/>
                  </a:lnTo>
                  <a:lnTo>
                    <a:pt x="1580" y="1332"/>
                  </a:lnTo>
                  <a:lnTo>
                    <a:pt x="1588" y="1326"/>
                  </a:lnTo>
                  <a:lnTo>
                    <a:pt x="1588" y="1326"/>
                  </a:lnTo>
                  <a:lnTo>
                    <a:pt x="1592" y="1320"/>
                  </a:lnTo>
                  <a:lnTo>
                    <a:pt x="1595" y="1313"/>
                  </a:lnTo>
                  <a:lnTo>
                    <a:pt x="1595" y="1313"/>
                  </a:lnTo>
                  <a:lnTo>
                    <a:pt x="1596" y="1309"/>
                  </a:lnTo>
                  <a:lnTo>
                    <a:pt x="1599" y="1303"/>
                  </a:lnTo>
                  <a:lnTo>
                    <a:pt x="1608" y="1292"/>
                  </a:lnTo>
                  <a:lnTo>
                    <a:pt x="1622" y="1282"/>
                  </a:lnTo>
                  <a:lnTo>
                    <a:pt x="1638" y="1272"/>
                  </a:lnTo>
                  <a:lnTo>
                    <a:pt x="1638" y="1272"/>
                  </a:lnTo>
                  <a:lnTo>
                    <a:pt x="1652" y="1264"/>
                  </a:lnTo>
                  <a:lnTo>
                    <a:pt x="1667" y="1257"/>
                  </a:lnTo>
                  <a:lnTo>
                    <a:pt x="1667" y="1257"/>
                  </a:lnTo>
                  <a:lnTo>
                    <a:pt x="1675" y="1256"/>
                  </a:lnTo>
                  <a:lnTo>
                    <a:pt x="1675" y="1256"/>
                  </a:lnTo>
                  <a:lnTo>
                    <a:pt x="1685" y="1253"/>
                  </a:lnTo>
                  <a:lnTo>
                    <a:pt x="1695" y="1251"/>
                  </a:lnTo>
                  <a:lnTo>
                    <a:pt x="1695" y="1251"/>
                  </a:lnTo>
                  <a:lnTo>
                    <a:pt x="1703" y="1251"/>
                  </a:lnTo>
                  <a:lnTo>
                    <a:pt x="1709" y="1254"/>
                  </a:lnTo>
                  <a:lnTo>
                    <a:pt x="1709" y="1254"/>
                  </a:lnTo>
                  <a:lnTo>
                    <a:pt x="1709" y="1253"/>
                  </a:lnTo>
                  <a:lnTo>
                    <a:pt x="1709" y="1253"/>
                  </a:lnTo>
                  <a:lnTo>
                    <a:pt x="1720" y="1227"/>
                  </a:lnTo>
                  <a:lnTo>
                    <a:pt x="1720" y="1227"/>
                  </a:lnTo>
                  <a:lnTo>
                    <a:pt x="1720" y="1227"/>
                  </a:lnTo>
                  <a:lnTo>
                    <a:pt x="1720" y="1227"/>
                  </a:lnTo>
                  <a:lnTo>
                    <a:pt x="1720" y="1227"/>
                  </a:lnTo>
                  <a:lnTo>
                    <a:pt x="1720" y="1227"/>
                  </a:lnTo>
                  <a:lnTo>
                    <a:pt x="1725" y="1219"/>
                  </a:lnTo>
                  <a:lnTo>
                    <a:pt x="1729" y="1214"/>
                  </a:lnTo>
                  <a:lnTo>
                    <a:pt x="1729" y="1214"/>
                  </a:lnTo>
                  <a:lnTo>
                    <a:pt x="1744" y="1205"/>
                  </a:lnTo>
                  <a:lnTo>
                    <a:pt x="1751" y="1199"/>
                  </a:lnTo>
                  <a:lnTo>
                    <a:pt x="1759" y="1193"/>
                  </a:lnTo>
                  <a:lnTo>
                    <a:pt x="1759" y="1193"/>
                  </a:lnTo>
                  <a:lnTo>
                    <a:pt x="1765" y="1186"/>
                  </a:lnTo>
                  <a:lnTo>
                    <a:pt x="1769" y="1180"/>
                  </a:lnTo>
                  <a:lnTo>
                    <a:pt x="1772" y="1173"/>
                  </a:lnTo>
                  <a:lnTo>
                    <a:pt x="1774" y="1165"/>
                  </a:lnTo>
                  <a:lnTo>
                    <a:pt x="1774" y="1165"/>
                  </a:lnTo>
                  <a:lnTo>
                    <a:pt x="1774" y="1162"/>
                  </a:lnTo>
                  <a:lnTo>
                    <a:pt x="1777" y="1160"/>
                  </a:lnTo>
                  <a:lnTo>
                    <a:pt x="1782" y="1155"/>
                  </a:lnTo>
                  <a:lnTo>
                    <a:pt x="1793" y="1152"/>
                  </a:lnTo>
                  <a:lnTo>
                    <a:pt x="1805" y="1151"/>
                  </a:lnTo>
                  <a:lnTo>
                    <a:pt x="1805" y="1151"/>
                  </a:lnTo>
                  <a:lnTo>
                    <a:pt x="1805" y="1151"/>
                  </a:lnTo>
                  <a:lnTo>
                    <a:pt x="1805" y="1151"/>
                  </a:lnTo>
                  <a:lnTo>
                    <a:pt x="1805" y="1151"/>
                  </a:lnTo>
                  <a:lnTo>
                    <a:pt x="1805" y="1151"/>
                  </a:lnTo>
                  <a:lnTo>
                    <a:pt x="1809" y="1151"/>
                  </a:lnTo>
                  <a:lnTo>
                    <a:pt x="1809" y="1151"/>
                  </a:lnTo>
                  <a:lnTo>
                    <a:pt x="1809" y="1151"/>
                  </a:lnTo>
                  <a:lnTo>
                    <a:pt x="1809" y="1151"/>
                  </a:lnTo>
                  <a:lnTo>
                    <a:pt x="1824" y="1151"/>
                  </a:lnTo>
                  <a:lnTo>
                    <a:pt x="1840" y="1154"/>
                  </a:lnTo>
                  <a:lnTo>
                    <a:pt x="1855" y="1158"/>
                  </a:lnTo>
                  <a:lnTo>
                    <a:pt x="1869" y="1164"/>
                  </a:lnTo>
                  <a:lnTo>
                    <a:pt x="1869" y="1164"/>
                  </a:lnTo>
                  <a:lnTo>
                    <a:pt x="1881" y="1170"/>
                  </a:lnTo>
                  <a:lnTo>
                    <a:pt x="1892" y="1174"/>
                  </a:lnTo>
                  <a:lnTo>
                    <a:pt x="1902" y="1176"/>
                  </a:lnTo>
                  <a:lnTo>
                    <a:pt x="1909" y="1177"/>
                  </a:lnTo>
                  <a:lnTo>
                    <a:pt x="1909" y="1177"/>
                  </a:lnTo>
                  <a:lnTo>
                    <a:pt x="1917" y="1176"/>
                  </a:lnTo>
                  <a:lnTo>
                    <a:pt x="1921" y="1174"/>
                  </a:lnTo>
                  <a:lnTo>
                    <a:pt x="1926" y="1171"/>
                  </a:lnTo>
                  <a:lnTo>
                    <a:pt x="1929" y="1167"/>
                  </a:lnTo>
                  <a:lnTo>
                    <a:pt x="1929" y="1167"/>
                  </a:lnTo>
                  <a:lnTo>
                    <a:pt x="1930" y="1161"/>
                  </a:lnTo>
                  <a:lnTo>
                    <a:pt x="1932" y="1154"/>
                  </a:lnTo>
                  <a:lnTo>
                    <a:pt x="1932" y="1154"/>
                  </a:lnTo>
                  <a:lnTo>
                    <a:pt x="1933" y="1146"/>
                  </a:lnTo>
                  <a:lnTo>
                    <a:pt x="1937" y="1139"/>
                  </a:lnTo>
                  <a:lnTo>
                    <a:pt x="1943" y="1135"/>
                  </a:lnTo>
                  <a:lnTo>
                    <a:pt x="1952" y="1128"/>
                  </a:lnTo>
                  <a:lnTo>
                    <a:pt x="1960" y="1126"/>
                  </a:lnTo>
                  <a:lnTo>
                    <a:pt x="1970" y="1123"/>
                  </a:lnTo>
                  <a:lnTo>
                    <a:pt x="1979" y="1121"/>
                  </a:lnTo>
                  <a:lnTo>
                    <a:pt x="1988" y="1121"/>
                  </a:lnTo>
                  <a:lnTo>
                    <a:pt x="1988" y="1121"/>
                  </a:lnTo>
                  <a:lnTo>
                    <a:pt x="1997" y="1123"/>
                  </a:lnTo>
                  <a:lnTo>
                    <a:pt x="2004" y="1124"/>
                  </a:lnTo>
                  <a:lnTo>
                    <a:pt x="2004" y="1124"/>
                  </a:lnTo>
                  <a:lnTo>
                    <a:pt x="2020" y="1131"/>
                  </a:lnTo>
                  <a:lnTo>
                    <a:pt x="2041" y="1142"/>
                  </a:lnTo>
                  <a:lnTo>
                    <a:pt x="2064" y="1151"/>
                  </a:lnTo>
                  <a:lnTo>
                    <a:pt x="2075" y="1152"/>
                  </a:lnTo>
                  <a:lnTo>
                    <a:pt x="2085" y="1154"/>
                  </a:lnTo>
                  <a:lnTo>
                    <a:pt x="2085" y="1154"/>
                  </a:lnTo>
                  <a:lnTo>
                    <a:pt x="2092" y="1154"/>
                  </a:lnTo>
                  <a:lnTo>
                    <a:pt x="2098" y="1152"/>
                  </a:lnTo>
                  <a:lnTo>
                    <a:pt x="2098" y="1152"/>
                  </a:lnTo>
                  <a:lnTo>
                    <a:pt x="2104" y="1149"/>
                  </a:lnTo>
                  <a:lnTo>
                    <a:pt x="2113" y="1149"/>
                  </a:lnTo>
                  <a:lnTo>
                    <a:pt x="2137" y="1148"/>
                  </a:lnTo>
                  <a:lnTo>
                    <a:pt x="2137" y="1148"/>
                  </a:lnTo>
                  <a:lnTo>
                    <a:pt x="2177" y="1149"/>
                  </a:lnTo>
                  <a:lnTo>
                    <a:pt x="2218" y="1152"/>
                  </a:lnTo>
                  <a:lnTo>
                    <a:pt x="2255" y="1157"/>
                  </a:lnTo>
                  <a:lnTo>
                    <a:pt x="2280" y="1162"/>
                  </a:lnTo>
                  <a:lnTo>
                    <a:pt x="2280" y="1162"/>
                  </a:lnTo>
                  <a:lnTo>
                    <a:pt x="2289" y="1164"/>
                  </a:lnTo>
                  <a:lnTo>
                    <a:pt x="2296" y="1164"/>
                  </a:lnTo>
                  <a:lnTo>
                    <a:pt x="2296" y="1164"/>
                  </a:lnTo>
                  <a:lnTo>
                    <a:pt x="2307" y="1164"/>
                  </a:lnTo>
                  <a:lnTo>
                    <a:pt x="2307" y="1164"/>
                  </a:lnTo>
                  <a:lnTo>
                    <a:pt x="2315" y="1162"/>
                  </a:lnTo>
                  <a:lnTo>
                    <a:pt x="2315" y="1162"/>
                  </a:lnTo>
                  <a:lnTo>
                    <a:pt x="2323" y="1164"/>
                  </a:lnTo>
                  <a:lnTo>
                    <a:pt x="2330" y="1165"/>
                  </a:lnTo>
                  <a:lnTo>
                    <a:pt x="2338" y="1171"/>
                  </a:lnTo>
                  <a:lnTo>
                    <a:pt x="2346" y="1180"/>
                  </a:lnTo>
                  <a:lnTo>
                    <a:pt x="2346" y="1180"/>
                  </a:lnTo>
                  <a:lnTo>
                    <a:pt x="2354" y="1188"/>
                  </a:lnTo>
                  <a:lnTo>
                    <a:pt x="2361" y="1192"/>
                  </a:lnTo>
                  <a:lnTo>
                    <a:pt x="2367" y="1193"/>
                  </a:lnTo>
                  <a:lnTo>
                    <a:pt x="2375" y="1195"/>
                  </a:lnTo>
                  <a:lnTo>
                    <a:pt x="2375" y="1195"/>
                  </a:lnTo>
                  <a:lnTo>
                    <a:pt x="2377" y="1195"/>
                  </a:lnTo>
                  <a:lnTo>
                    <a:pt x="2377" y="1195"/>
                  </a:lnTo>
                  <a:lnTo>
                    <a:pt x="2380" y="1195"/>
                  </a:lnTo>
                  <a:lnTo>
                    <a:pt x="2380" y="1195"/>
                  </a:lnTo>
                  <a:lnTo>
                    <a:pt x="2385" y="1195"/>
                  </a:lnTo>
                  <a:lnTo>
                    <a:pt x="2392" y="1196"/>
                  </a:lnTo>
                  <a:lnTo>
                    <a:pt x="2398" y="1198"/>
                  </a:lnTo>
                  <a:lnTo>
                    <a:pt x="2406" y="1204"/>
                  </a:lnTo>
                  <a:lnTo>
                    <a:pt x="2406" y="1204"/>
                  </a:lnTo>
                  <a:lnTo>
                    <a:pt x="2404" y="1177"/>
                  </a:lnTo>
                  <a:lnTo>
                    <a:pt x="2404" y="1177"/>
                  </a:lnTo>
                  <a:lnTo>
                    <a:pt x="2404" y="1177"/>
                  </a:lnTo>
                  <a:lnTo>
                    <a:pt x="2404" y="1177"/>
                  </a:lnTo>
                  <a:lnTo>
                    <a:pt x="2404" y="1177"/>
                  </a:lnTo>
                  <a:lnTo>
                    <a:pt x="2404" y="1177"/>
                  </a:lnTo>
                  <a:lnTo>
                    <a:pt x="2404" y="1176"/>
                  </a:lnTo>
                  <a:lnTo>
                    <a:pt x="2404" y="1176"/>
                  </a:lnTo>
                  <a:lnTo>
                    <a:pt x="2404" y="1176"/>
                  </a:lnTo>
                  <a:lnTo>
                    <a:pt x="2404" y="1176"/>
                  </a:lnTo>
                  <a:lnTo>
                    <a:pt x="2404" y="1176"/>
                  </a:lnTo>
                  <a:lnTo>
                    <a:pt x="2404" y="1176"/>
                  </a:lnTo>
                  <a:lnTo>
                    <a:pt x="2404" y="1176"/>
                  </a:lnTo>
                  <a:lnTo>
                    <a:pt x="2404" y="1176"/>
                  </a:lnTo>
                  <a:lnTo>
                    <a:pt x="2404" y="1174"/>
                  </a:lnTo>
                  <a:lnTo>
                    <a:pt x="2404" y="1174"/>
                  </a:lnTo>
                  <a:lnTo>
                    <a:pt x="2406" y="1167"/>
                  </a:lnTo>
                  <a:lnTo>
                    <a:pt x="2409" y="1161"/>
                  </a:lnTo>
                  <a:lnTo>
                    <a:pt x="2414" y="1154"/>
                  </a:lnTo>
                  <a:lnTo>
                    <a:pt x="2420" y="1146"/>
                  </a:lnTo>
                  <a:lnTo>
                    <a:pt x="2434" y="1135"/>
                  </a:lnTo>
                  <a:lnTo>
                    <a:pt x="2438" y="1127"/>
                  </a:lnTo>
                  <a:lnTo>
                    <a:pt x="2441" y="1121"/>
                  </a:lnTo>
                  <a:lnTo>
                    <a:pt x="2441" y="1121"/>
                  </a:lnTo>
                  <a:lnTo>
                    <a:pt x="2442" y="1121"/>
                  </a:lnTo>
                  <a:lnTo>
                    <a:pt x="2442" y="1121"/>
                  </a:lnTo>
                  <a:lnTo>
                    <a:pt x="2442" y="1114"/>
                  </a:lnTo>
                  <a:lnTo>
                    <a:pt x="2439" y="1103"/>
                  </a:lnTo>
                  <a:lnTo>
                    <a:pt x="2429" y="1081"/>
                  </a:lnTo>
                  <a:lnTo>
                    <a:pt x="2419" y="1059"/>
                  </a:lnTo>
                  <a:lnTo>
                    <a:pt x="2414" y="1050"/>
                  </a:lnTo>
                  <a:lnTo>
                    <a:pt x="2413" y="1044"/>
                  </a:lnTo>
                  <a:lnTo>
                    <a:pt x="2413" y="1044"/>
                  </a:lnTo>
                  <a:lnTo>
                    <a:pt x="2413" y="1028"/>
                  </a:lnTo>
                  <a:lnTo>
                    <a:pt x="2411" y="1010"/>
                  </a:lnTo>
                  <a:lnTo>
                    <a:pt x="2410" y="1002"/>
                  </a:lnTo>
                  <a:lnTo>
                    <a:pt x="2407" y="993"/>
                  </a:lnTo>
                  <a:lnTo>
                    <a:pt x="2402" y="987"/>
                  </a:lnTo>
                  <a:lnTo>
                    <a:pt x="2398" y="982"/>
                  </a:lnTo>
                  <a:lnTo>
                    <a:pt x="2398" y="982"/>
                  </a:lnTo>
                  <a:lnTo>
                    <a:pt x="2395" y="981"/>
                  </a:lnTo>
                  <a:lnTo>
                    <a:pt x="2395" y="979"/>
                  </a:lnTo>
                  <a:lnTo>
                    <a:pt x="2395" y="978"/>
                  </a:lnTo>
                  <a:lnTo>
                    <a:pt x="2395" y="975"/>
                  </a:lnTo>
                  <a:lnTo>
                    <a:pt x="2401" y="970"/>
                  </a:lnTo>
                  <a:lnTo>
                    <a:pt x="2407" y="966"/>
                  </a:lnTo>
                  <a:lnTo>
                    <a:pt x="2425" y="959"/>
                  </a:lnTo>
                  <a:lnTo>
                    <a:pt x="2432" y="956"/>
                  </a:lnTo>
                  <a:lnTo>
                    <a:pt x="2438" y="954"/>
                  </a:lnTo>
                  <a:lnTo>
                    <a:pt x="2438" y="954"/>
                  </a:lnTo>
                  <a:lnTo>
                    <a:pt x="2438" y="954"/>
                  </a:lnTo>
                  <a:lnTo>
                    <a:pt x="2438" y="954"/>
                  </a:lnTo>
                  <a:lnTo>
                    <a:pt x="2439" y="956"/>
                  </a:lnTo>
                  <a:lnTo>
                    <a:pt x="2439" y="956"/>
                  </a:lnTo>
                  <a:lnTo>
                    <a:pt x="2447" y="954"/>
                  </a:lnTo>
                  <a:lnTo>
                    <a:pt x="2454" y="953"/>
                  </a:lnTo>
                  <a:lnTo>
                    <a:pt x="2470" y="947"/>
                  </a:lnTo>
                  <a:lnTo>
                    <a:pt x="2470" y="947"/>
                  </a:lnTo>
                  <a:lnTo>
                    <a:pt x="2485" y="942"/>
                  </a:lnTo>
                  <a:lnTo>
                    <a:pt x="2491" y="939"/>
                  </a:lnTo>
                  <a:lnTo>
                    <a:pt x="2497" y="939"/>
                  </a:lnTo>
                  <a:lnTo>
                    <a:pt x="2497" y="939"/>
                  </a:lnTo>
                  <a:lnTo>
                    <a:pt x="2501" y="939"/>
                  </a:lnTo>
                  <a:lnTo>
                    <a:pt x="2504" y="942"/>
                  </a:lnTo>
                  <a:lnTo>
                    <a:pt x="2504" y="942"/>
                  </a:lnTo>
                  <a:lnTo>
                    <a:pt x="2509" y="946"/>
                  </a:lnTo>
                  <a:lnTo>
                    <a:pt x="2513" y="948"/>
                  </a:lnTo>
                  <a:lnTo>
                    <a:pt x="2525" y="953"/>
                  </a:lnTo>
                  <a:lnTo>
                    <a:pt x="2538" y="954"/>
                  </a:lnTo>
                  <a:lnTo>
                    <a:pt x="2553" y="954"/>
                  </a:lnTo>
                  <a:lnTo>
                    <a:pt x="2553" y="954"/>
                  </a:lnTo>
                  <a:lnTo>
                    <a:pt x="2555" y="954"/>
                  </a:lnTo>
                  <a:lnTo>
                    <a:pt x="2555" y="954"/>
                  </a:lnTo>
                  <a:lnTo>
                    <a:pt x="2558" y="954"/>
                  </a:lnTo>
                  <a:lnTo>
                    <a:pt x="2558" y="954"/>
                  </a:lnTo>
                  <a:lnTo>
                    <a:pt x="2562" y="954"/>
                  </a:lnTo>
                  <a:lnTo>
                    <a:pt x="2565" y="951"/>
                  </a:lnTo>
                  <a:lnTo>
                    <a:pt x="2566" y="948"/>
                  </a:lnTo>
                  <a:lnTo>
                    <a:pt x="2566" y="946"/>
                  </a:lnTo>
                  <a:lnTo>
                    <a:pt x="2566" y="946"/>
                  </a:lnTo>
                  <a:lnTo>
                    <a:pt x="2566" y="939"/>
                  </a:lnTo>
                  <a:lnTo>
                    <a:pt x="2564" y="932"/>
                  </a:lnTo>
                  <a:lnTo>
                    <a:pt x="2559" y="926"/>
                  </a:lnTo>
                  <a:lnTo>
                    <a:pt x="2555" y="922"/>
                  </a:lnTo>
                  <a:lnTo>
                    <a:pt x="2555" y="922"/>
                  </a:lnTo>
                  <a:lnTo>
                    <a:pt x="2553" y="919"/>
                  </a:lnTo>
                  <a:lnTo>
                    <a:pt x="2553" y="916"/>
                  </a:lnTo>
                  <a:lnTo>
                    <a:pt x="2553" y="916"/>
                  </a:lnTo>
                  <a:lnTo>
                    <a:pt x="2555" y="905"/>
                  </a:lnTo>
                  <a:lnTo>
                    <a:pt x="2559" y="889"/>
                  </a:lnTo>
                  <a:lnTo>
                    <a:pt x="2574" y="852"/>
                  </a:lnTo>
                  <a:lnTo>
                    <a:pt x="2589" y="815"/>
                  </a:lnTo>
                  <a:lnTo>
                    <a:pt x="2595" y="799"/>
                  </a:lnTo>
                  <a:lnTo>
                    <a:pt x="2599" y="786"/>
                  </a:lnTo>
                  <a:lnTo>
                    <a:pt x="2599" y="786"/>
                  </a:lnTo>
                  <a:lnTo>
                    <a:pt x="2600" y="779"/>
                  </a:lnTo>
                  <a:lnTo>
                    <a:pt x="2603" y="774"/>
                  </a:lnTo>
                  <a:lnTo>
                    <a:pt x="2606" y="773"/>
                  </a:lnTo>
                  <a:lnTo>
                    <a:pt x="2609" y="771"/>
                  </a:lnTo>
                  <a:lnTo>
                    <a:pt x="2609" y="771"/>
                  </a:lnTo>
                  <a:lnTo>
                    <a:pt x="2612" y="773"/>
                  </a:lnTo>
                  <a:lnTo>
                    <a:pt x="2617" y="774"/>
                  </a:lnTo>
                  <a:lnTo>
                    <a:pt x="2625" y="779"/>
                  </a:lnTo>
                  <a:lnTo>
                    <a:pt x="2636" y="783"/>
                  </a:lnTo>
                  <a:lnTo>
                    <a:pt x="2646" y="786"/>
                  </a:lnTo>
                  <a:lnTo>
                    <a:pt x="2646" y="786"/>
                  </a:lnTo>
                  <a:lnTo>
                    <a:pt x="2664" y="787"/>
                  </a:lnTo>
                  <a:lnTo>
                    <a:pt x="2682" y="787"/>
                  </a:lnTo>
                  <a:lnTo>
                    <a:pt x="2698" y="789"/>
                  </a:lnTo>
                  <a:lnTo>
                    <a:pt x="2705" y="790"/>
                  </a:lnTo>
                  <a:lnTo>
                    <a:pt x="2711" y="792"/>
                  </a:lnTo>
                  <a:lnTo>
                    <a:pt x="2711" y="792"/>
                  </a:lnTo>
                  <a:lnTo>
                    <a:pt x="2716" y="793"/>
                  </a:lnTo>
                  <a:lnTo>
                    <a:pt x="2720" y="793"/>
                  </a:lnTo>
                  <a:lnTo>
                    <a:pt x="2720" y="793"/>
                  </a:lnTo>
                  <a:lnTo>
                    <a:pt x="2727" y="793"/>
                  </a:lnTo>
                  <a:lnTo>
                    <a:pt x="2736" y="792"/>
                  </a:lnTo>
                  <a:lnTo>
                    <a:pt x="2753" y="786"/>
                  </a:lnTo>
                  <a:lnTo>
                    <a:pt x="2767" y="777"/>
                  </a:lnTo>
                  <a:lnTo>
                    <a:pt x="2773" y="773"/>
                  </a:lnTo>
                  <a:lnTo>
                    <a:pt x="2778" y="768"/>
                  </a:lnTo>
                  <a:lnTo>
                    <a:pt x="2778" y="768"/>
                  </a:lnTo>
                  <a:lnTo>
                    <a:pt x="2778" y="767"/>
                  </a:lnTo>
                  <a:lnTo>
                    <a:pt x="2778" y="767"/>
                  </a:lnTo>
                  <a:lnTo>
                    <a:pt x="2778" y="767"/>
                  </a:lnTo>
                  <a:lnTo>
                    <a:pt x="2778" y="767"/>
                  </a:lnTo>
                  <a:lnTo>
                    <a:pt x="2781" y="761"/>
                  </a:lnTo>
                  <a:lnTo>
                    <a:pt x="2779" y="757"/>
                  </a:lnTo>
                  <a:lnTo>
                    <a:pt x="2778" y="752"/>
                  </a:lnTo>
                  <a:lnTo>
                    <a:pt x="2775" y="746"/>
                  </a:lnTo>
                  <a:lnTo>
                    <a:pt x="2772" y="740"/>
                  </a:lnTo>
                  <a:lnTo>
                    <a:pt x="2769" y="733"/>
                  </a:lnTo>
                  <a:lnTo>
                    <a:pt x="2767" y="723"/>
                  </a:lnTo>
                  <a:lnTo>
                    <a:pt x="2767" y="711"/>
                  </a:lnTo>
                  <a:lnTo>
                    <a:pt x="2767" y="711"/>
                  </a:lnTo>
                  <a:lnTo>
                    <a:pt x="2769" y="699"/>
                  </a:lnTo>
                  <a:lnTo>
                    <a:pt x="2772" y="687"/>
                  </a:lnTo>
                  <a:lnTo>
                    <a:pt x="2776" y="678"/>
                  </a:lnTo>
                  <a:lnTo>
                    <a:pt x="2782" y="671"/>
                  </a:lnTo>
                  <a:lnTo>
                    <a:pt x="2789" y="665"/>
                  </a:lnTo>
                  <a:lnTo>
                    <a:pt x="2797" y="660"/>
                  </a:lnTo>
                  <a:lnTo>
                    <a:pt x="2804" y="659"/>
                  </a:lnTo>
                  <a:lnTo>
                    <a:pt x="2813" y="658"/>
                  </a:lnTo>
                  <a:lnTo>
                    <a:pt x="2813" y="658"/>
                  </a:lnTo>
                  <a:lnTo>
                    <a:pt x="2822" y="656"/>
                  </a:lnTo>
                  <a:lnTo>
                    <a:pt x="2828" y="655"/>
                  </a:lnTo>
                  <a:lnTo>
                    <a:pt x="2834" y="650"/>
                  </a:lnTo>
                  <a:lnTo>
                    <a:pt x="2837" y="644"/>
                  </a:lnTo>
                  <a:lnTo>
                    <a:pt x="2840" y="638"/>
                  </a:lnTo>
                  <a:lnTo>
                    <a:pt x="2843" y="632"/>
                  </a:lnTo>
                  <a:lnTo>
                    <a:pt x="2844" y="619"/>
                  </a:lnTo>
                  <a:lnTo>
                    <a:pt x="2844" y="619"/>
                  </a:lnTo>
                  <a:lnTo>
                    <a:pt x="2844" y="613"/>
                  </a:lnTo>
                  <a:lnTo>
                    <a:pt x="2847" y="607"/>
                  </a:lnTo>
                  <a:lnTo>
                    <a:pt x="2854" y="598"/>
                  </a:lnTo>
                  <a:lnTo>
                    <a:pt x="2862" y="587"/>
                  </a:lnTo>
                  <a:lnTo>
                    <a:pt x="2865" y="581"/>
                  </a:lnTo>
                  <a:lnTo>
                    <a:pt x="2868" y="573"/>
                  </a:lnTo>
                  <a:lnTo>
                    <a:pt x="2868" y="573"/>
                  </a:lnTo>
                  <a:lnTo>
                    <a:pt x="2863" y="568"/>
                  </a:lnTo>
                  <a:lnTo>
                    <a:pt x="2859" y="560"/>
                  </a:lnTo>
                  <a:lnTo>
                    <a:pt x="2854" y="553"/>
                  </a:lnTo>
                  <a:lnTo>
                    <a:pt x="2853" y="547"/>
                  </a:lnTo>
                  <a:lnTo>
                    <a:pt x="2853" y="547"/>
                  </a:lnTo>
                  <a:lnTo>
                    <a:pt x="2851" y="542"/>
                  </a:lnTo>
                  <a:lnTo>
                    <a:pt x="2850" y="539"/>
                  </a:lnTo>
                  <a:lnTo>
                    <a:pt x="2850" y="539"/>
                  </a:lnTo>
                  <a:lnTo>
                    <a:pt x="2845" y="538"/>
                  </a:lnTo>
                  <a:lnTo>
                    <a:pt x="2845" y="538"/>
                  </a:lnTo>
                  <a:lnTo>
                    <a:pt x="2841" y="538"/>
                  </a:lnTo>
                  <a:lnTo>
                    <a:pt x="2837" y="539"/>
                  </a:lnTo>
                  <a:lnTo>
                    <a:pt x="2828" y="545"/>
                  </a:lnTo>
                  <a:lnTo>
                    <a:pt x="2828" y="545"/>
                  </a:lnTo>
                  <a:lnTo>
                    <a:pt x="2816" y="550"/>
                  </a:lnTo>
                  <a:lnTo>
                    <a:pt x="2800" y="553"/>
                  </a:lnTo>
                  <a:lnTo>
                    <a:pt x="2800" y="553"/>
                  </a:lnTo>
                  <a:lnTo>
                    <a:pt x="2784" y="554"/>
                  </a:lnTo>
                  <a:lnTo>
                    <a:pt x="2772" y="556"/>
                  </a:lnTo>
                  <a:lnTo>
                    <a:pt x="2772" y="556"/>
                  </a:lnTo>
                  <a:lnTo>
                    <a:pt x="2767" y="554"/>
                  </a:lnTo>
                  <a:lnTo>
                    <a:pt x="2761" y="553"/>
                  </a:lnTo>
                  <a:lnTo>
                    <a:pt x="2750" y="545"/>
                  </a:lnTo>
                  <a:lnTo>
                    <a:pt x="2744" y="541"/>
                  </a:lnTo>
                  <a:lnTo>
                    <a:pt x="2741" y="536"/>
                  </a:lnTo>
                  <a:lnTo>
                    <a:pt x="2738" y="531"/>
                  </a:lnTo>
                  <a:lnTo>
                    <a:pt x="2736" y="526"/>
                  </a:lnTo>
                  <a:lnTo>
                    <a:pt x="2736" y="526"/>
                  </a:lnTo>
                  <a:lnTo>
                    <a:pt x="2735" y="513"/>
                  </a:lnTo>
                  <a:lnTo>
                    <a:pt x="2733" y="507"/>
                  </a:lnTo>
                  <a:lnTo>
                    <a:pt x="2730" y="502"/>
                  </a:lnTo>
                  <a:lnTo>
                    <a:pt x="2730" y="502"/>
                  </a:lnTo>
                  <a:lnTo>
                    <a:pt x="2726" y="501"/>
                  </a:lnTo>
                  <a:lnTo>
                    <a:pt x="2721" y="500"/>
                  </a:lnTo>
                  <a:lnTo>
                    <a:pt x="2721" y="500"/>
                  </a:lnTo>
                  <a:lnTo>
                    <a:pt x="2716" y="500"/>
                  </a:lnTo>
                  <a:lnTo>
                    <a:pt x="2708" y="498"/>
                  </a:lnTo>
                  <a:lnTo>
                    <a:pt x="2702" y="494"/>
                  </a:lnTo>
                  <a:lnTo>
                    <a:pt x="2695" y="489"/>
                  </a:lnTo>
                  <a:lnTo>
                    <a:pt x="2695" y="489"/>
                  </a:lnTo>
                  <a:lnTo>
                    <a:pt x="2690" y="485"/>
                  </a:lnTo>
                  <a:lnTo>
                    <a:pt x="2686" y="479"/>
                  </a:lnTo>
                  <a:lnTo>
                    <a:pt x="2682" y="471"/>
                  </a:lnTo>
                  <a:lnTo>
                    <a:pt x="2677" y="464"/>
                  </a:lnTo>
                  <a:lnTo>
                    <a:pt x="2677" y="464"/>
                  </a:lnTo>
                  <a:lnTo>
                    <a:pt x="2673" y="454"/>
                  </a:lnTo>
                  <a:lnTo>
                    <a:pt x="2667" y="446"/>
                  </a:lnTo>
                  <a:lnTo>
                    <a:pt x="2661" y="440"/>
                  </a:lnTo>
                  <a:lnTo>
                    <a:pt x="2655" y="436"/>
                  </a:lnTo>
                  <a:lnTo>
                    <a:pt x="2643" y="432"/>
                  </a:lnTo>
                  <a:lnTo>
                    <a:pt x="2633" y="426"/>
                  </a:lnTo>
                  <a:lnTo>
                    <a:pt x="2633" y="426"/>
                  </a:lnTo>
                  <a:lnTo>
                    <a:pt x="2629" y="424"/>
                  </a:lnTo>
                  <a:lnTo>
                    <a:pt x="2624" y="424"/>
                  </a:lnTo>
                  <a:lnTo>
                    <a:pt x="2624" y="424"/>
                  </a:lnTo>
                  <a:lnTo>
                    <a:pt x="2620" y="424"/>
                  </a:lnTo>
                  <a:lnTo>
                    <a:pt x="2620" y="424"/>
                  </a:lnTo>
                  <a:lnTo>
                    <a:pt x="2605" y="429"/>
                  </a:lnTo>
                  <a:lnTo>
                    <a:pt x="2589" y="435"/>
                  </a:lnTo>
                  <a:lnTo>
                    <a:pt x="2562" y="446"/>
                  </a:lnTo>
                  <a:lnTo>
                    <a:pt x="2562" y="446"/>
                  </a:lnTo>
                  <a:lnTo>
                    <a:pt x="2556" y="448"/>
                  </a:lnTo>
                  <a:lnTo>
                    <a:pt x="2550" y="448"/>
                  </a:lnTo>
                  <a:lnTo>
                    <a:pt x="2550" y="448"/>
                  </a:lnTo>
                  <a:lnTo>
                    <a:pt x="2537" y="446"/>
                  </a:lnTo>
                  <a:lnTo>
                    <a:pt x="2522" y="443"/>
                  </a:lnTo>
                  <a:lnTo>
                    <a:pt x="2493" y="436"/>
                  </a:lnTo>
                  <a:lnTo>
                    <a:pt x="2493" y="436"/>
                  </a:lnTo>
                  <a:lnTo>
                    <a:pt x="2487" y="433"/>
                  </a:lnTo>
                  <a:lnTo>
                    <a:pt x="2479" y="429"/>
                  </a:lnTo>
                  <a:lnTo>
                    <a:pt x="2467" y="415"/>
                  </a:lnTo>
                  <a:lnTo>
                    <a:pt x="2467" y="415"/>
                  </a:lnTo>
                  <a:lnTo>
                    <a:pt x="2462" y="408"/>
                  </a:lnTo>
                  <a:lnTo>
                    <a:pt x="2456" y="402"/>
                  </a:lnTo>
                  <a:lnTo>
                    <a:pt x="2448" y="398"/>
                  </a:lnTo>
                  <a:lnTo>
                    <a:pt x="2441" y="396"/>
                  </a:lnTo>
                  <a:lnTo>
                    <a:pt x="2441" y="396"/>
                  </a:lnTo>
                  <a:lnTo>
                    <a:pt x="2438" y="396"/>
                  </a:lnTo>
                  <a:lnTo>
                    <a:pt x="2438" y="396"/>
                  </a:lnTo>
                  <a:lnTo>
                    <a:pt x="2432" y="399"/>
                  </a:lnTo>
                  <a:lnTo>
                    <a:pt x="2426" y="405"/>
                  </a:lnTo>
                  <a:lnTo>
                    <a:pt x="2420" y="412"/>
                  </a:lnTo>
                  <a:lnTo>
                    <a:pt x="2416" y="421"/>
                  </a:lnTo>
                  <a:lnTo>
                    <a:pt x="2411" y="429"/>
                  </a:lnTo>
                  <a:lnTo>
                    <a:pt x="2409" y="435"/>
                  </a:lnTo>
                  <a:lnTo>
                    <a:pt x="2402" y="440"/>
                  </a:lnTo>
                  <a:lnTo>
                    <a:pt x="2401" y="440"/>
                  </a:lnTo>
                  <a:lnTo>
                    <a:pt x="2398" y="442"/>
                  </a:lnTo>
                  <a:lnTo>
                    <a:pt x="2398" y="442"/>
                  </a:lnTo>
                  <a:lnTo>
                    <a:pt x="2392" y="439"/>
                  </a:lnTo>
                  <a:lnTo>
                    <a:pt x="2388" y="435"/>
                  </a:lnTo>
                  <a:lnTo>
                    <a:pt x="2388" y="435"/>
                  </a:lnTo>
                  <a:lnTo>
                    <a:pt x="2388" y="433"/>
                  </a:lnTo>
                  <a:lnTo>
                    <a:pt x="2388" y="433"/>
                  </a:lnTo>
                  <a:lnTo>
                    <a:pt x="2376" y="415"/>
                  </a:lnTo>
                  <a:lnTo>
                    <a:pt x="2376" y="415"/>
                  </a:lnTo>
                  <a:lnTo>
                    <a:pt x="2376" y="415"/>
                  </a:lnTo>
                  <a:lnTo>
                    <a:pt x="2376" y="415"/>
                  </a:lnTo>
                  <a:lnTo>
                    <a:pt x="2376" y="415"/>
                  </a:lnTo>
                  <a:lnTo>
                    <a:pt x="2376" y="415"/>
                  </a:lnTo>
                  <a:lnTo>
                    <a:pt x="2352" y="367"/>
                  </a:lnTo>
                  <a:lnTo>
                    <a:pt x="2338" y="338"/>
                  </a:lnTo>
                  <a:lnTo>
                    <a:pt x="2324" y="315"/>
                  </a:lnTo>
                  <a:lnTo>
                    <a:pt x="2324" y="315"/>
                  </a:lnTo>
                  <a:lnTo>
                    <a:pt x="2293" y="266"/>
                  </a:lnTo>
                  <a:lnTo>
                    <a:pt x="2274" y="240"/>
                  </a:lnTo>
                  <a:lnTo>
                    <a:pt x="2255" y="213"/>
                  </a:lnTo>
                  <a:lnTo>
                    <a:pt x="2255" y="213"/>
                  </a:lnTo>
                  <a:lnTo>
                    <a:pt x="2236" y="191"/>
                  </a:lnTo>
                  <a:lnTo>
                    <a:pt x="2225" y="182"/>
                  </a:lnTo>
                  <a:lnTo>
                    <a:pt x="2215" y="173"/>
                  </a:lnTo>
                  <a:lnTo>
                    <a:pt x="2215" y="173"/>
                  </a:lnTo>
                  <a:lnTo>
                    <a:pt x="2205" y="167"/>
                  </a:lnTo>
                  <a:lnTo>
                    <a:pt x="2194" y="161"/>
                  </a:lnTo>
                  <a:lnTo>
                    <a:pt x="2194" y="161"/>
                  </a:lnTo>
                  <a:lnTo>
                    <a:pt x="2183" y="157"/>
                  </a:lnTo>
                  <a:lnTo>
                    <a:pt x="2175" y="153"/>
                  </a:lnTo>
                  <a:lnTo>
                    <a:pt x="2175" y="153"/>
                  </a:lnTo>
                  <a:lnTo>
                    <a:pt x="2168" y="147"/>
                  </a:lnTo>
                  <a:lnTo>
                    <a:pt x="2163" y="141"/>
                  </a:lnTo>
                  <a:lnTo>
                    <a:pt x="2162" y="135"/>
                  </a:lnTo>
                  <a:lnTo>
                    <a:pt x="2162" y="129"/>
                  </a:lnTo>
                  <a:lnTo>
                    <a:pt x="2163" y="123"/>
                  </a:lnTo>
                  <a:lnTo>
                    <a:pt x="2166" y="117"/>
                  </a:lnTo>
                  <a:lnTo>
                    <a:pt x="2174" y="108"/>
                  </a:lnTo>
                  <a:lnTo>
                    <a:pt x="2174" y="108"/>
                  </a:lnTo>
                  <a:lnTo>
                    <a:pt x="2177" y="107"/>
                  </a:lnTo>
                  <a:lnTo>
                    <a:pt x="2177" y="104"/>
                  </a:lnTo>
                  <a:lnTo>
                    <a:pt x="2175" y="102"/>
                  </a:lnTo>
                  <a:lnTo>
                    <a:pt x="2174" y="101"/>
                  </a:lnTo>
                  <a:lnTo>
                    <a:pt x="2166" y="98"/>
                  </a:lnTo>
                  <a:lnTo>
                    <a:pt x="2156" y="98"/>
                  </a:lnTo>
                  <a:lnTo>
                    <a:pt x="2156" y="98"/>
                  </a:lnTo>
                  <a:lnTo>
                    <a:pt x="2141" y="99"/>
                  </a:lnTo>
                  <a:lnTo>
                    <a:pt x="2134" y="101"/>
                  </a:lnTo>
                  <a:lnTo>
                    <a:pt x="2128" y="104"/>
                  </a:lnTo>
                  <a:lnTo>
                    <a:pt x="2128" y="104"/>
                  </a:lnTo>
                  <a:lnTo>
                    <a:pt x="2100" y="122"/>
                  </a:lnTo>
                  <a:lnTo>
                    <a:pt x="2085" y="132"/>
                  </a:lnTo>
                  <a:lnTo>
                    <a:pt x="2070" y="138"/>
                  </a:lnTo>
                  <a:lnTo>
                    <a:pt x="2070" y="138"/>
                  </a:lnTo>
                  <a:lnTo>
                    <a:pt x="2063" y="139"/>
                  </a:lnTo>
                  <a:lnTo>
                    <a:pt x="2063" y="139"/>
                  </a:lnTo>
                  <a:lnTo>
                    <a:pt x="2056" y="142"/>
                  </a:lnTo>
                  <a:lnTo>
                    <a:pt x="2056" y="142"/>
                  </a:lnTo>
                  <a:lnTo>
                    <a:pt x="2041" y="151"/>
                  </a:lnTo>
                  <a:lnTo>
                    <a:pt x="2024" y="160"/>
                  </a:lnTo>
                  <a:lnTo>
                    <a:pt x="2008" y="169"/>
                  </a:lnTo>
                  <a:lnTo>
                    <a:pt x="2001" y="172"/>
                  </a:lnTo>
                  <a:lnTo>
                    <a:pt x="1994" y="172"/>
                  </a:lnTo>
                  <a:lnTo>
                    <a:pt x="1994" y="172"/>
                  </a:lnTo>
                  <a:lnTo>
                    <a:pt x="1986" y="172"/>
                  </a:lnTo>
                  <a:lnTo>
                    <a:pt x="1986" y="172"/>
                  </a:lnTo>
                  <a:lnTo>
                    <a:pt x="1980" y="170"/>
                  </a:lnTo>
                  <a:lnTo>
                    <a:pt x="1980" y="170"/>
                  </a:lnTo>
                  <a:lnTo>
                    <a:pt x="1974" y="170"/>
                  </a:lnTo>
                  <a:lnTo>
                    <a:pt x="1970" y="173"/>
                  </a:lnTo>
                  <a:lnTo>
                    <a:pt x="1961" y="179"/>
                  </a:lnTo>
                  <a:lnTo>
                    <a:pt x="1961" y="179"/>
                  </a:lnTo>
                  <a:lnTo>
                    <a:pt x="1955" y="183"/>
                  </a:lnTo>
                  <a:lnTo>
                    <a:pt x="1949" y="186"/>
                  </a:lnTo>
                  <a:lnTo>
                    <a:pt x="1949" y="186"/>
                  </a:lnTo>
                  <a:lnTo>
                    <a:pt x="1943" y="188"/>
                  </a:lnTo>
                  <a:lnTo>
                    <a:pt x="1943" y="188"/>
                  </a:lnTo>
                  <a:lnTo>
                    <a:pt x="1939" y="186"/>
                  </a:lnTo>
                  <a:lnTo>
                    <a:pt x="1933" y="183"/>
                  </a:lnTo>
                  <a:lnTo>
                    <a:pt x="1933" y="183"/>
                  </a:lnTo>
                  <a:lnTo>
                    <a:pt x="1930" y="179"/>
                  </a:lnTo>
                  <a:lnTo>
                    <a:pt x="1930" y="179"/>
                  </a:lnTo>
                  <a:lnTo>
                    <a:pt x="1929" y="176"/>
                  </a:lnTo>
                  <a:lnTo>
                    <a:pt x="1929" y="172"/>
                  </a:lnTo>
                  <a:lnTo>
                    <a:pt x="1932" y="167"/>
                  </a:lnTo>
                  <a:lnTo>
                    <a:pt x="1934" y="164"/>
                  </a:lnTo>
                  <a:lnTo>
                    <a:pt x="1951" y="149"/>
                  </a:lnTo>
                  <a:lnTo>
                    <a:pt x="1951" y="149"/>
                  </a:lnTo>
                  <a:lnTo>
                    <a:pt x="1957" y="144"/>
                  </a:lnTo>
                  <a:lnTo>
                    <a:pt x="1958" y="141"/>
                  </a:lnTo>
                  <a:lnTo>
                    <a:pt x="1958" y="138"/>
                  </a:lnTo>
                  <a:lnTo>
                    <a:pt x="1958" y="138"/>
                  </a:lnTo>
                  <a:lnTo>
                    <a:pt x="1958" y="135"/>
                  </a:lnTo>
                  <a:lnTo>
                    <a:pt x="1957" y="133"/>
                  </a:lnTo>
                  <a:lnTo>
                    <a:pt x="1954" y="132"/>
                  </a:lnTo>
                  <a:lnTo>
                    <a:pt x="1952" y="132"/>
                  </a:lnTo>
                  <a:lnTo>
                    <a:pt x="1952" y="132"/>
                  </a:lnTo>
                  <a:lnTo>
                    <a:pt x="1951" y="132"/>
                  </a:lnTo>
                  <a:lnTo>
                    <a:pt x="1951" y="132"/>
                  </a:lnTo>
                  <a:lnTo>
                    <a:pt x="1940" y="135"/>
                  </a:lnTo>
                  <a:lnTo>
                    <a:pt x="1940" y="135"/>
                  </a:lnTo>
                  <a:lnTo>
                    <a:pt x="1933" y="136"/>
                  </a:lnTo>
                  <a:lnTo>
                    <a:pt x="1927" y="136"/>
                  </a:lnTo>
                  <a:lnTo>
                    <a:pt x="1927" y="136"/>
                  </a:lnTo>
                  <a:lnTo>
                    <a:pt x="1923" y="135"/>
                  </a:lnTo>
                  <a:lnTo>
                    <a:pt x="1923" y="135"/>
                  </a:lnTo>
                  <a:lnTo>
                    <a:pt x="1921" y="133"/>
                  </a:lnTo>
                  <a:lnTo>
                    <a:pt x="1921" y="133"/>
                  </a:lnTo>
                  <a:lnTo>
                    <a:pt x="1917" y="130"/>
                  </a:lnTo>
                  <a:lnTo>
                    <a:pt x="1911" y="126"/>
                  </a:lnTo>
                  <a:lnTo>
                    <a:pt x="1911" y="126"/>
                  </a:lnTo>
                  <a:lnTo>
                    <a:pt x="1903" y="123"/>
                  </a:lnTo>
                  <a:lnTo>
                    <a:pt x="1896" y="122"/>
                  </a:lnTo>
                  <a:lnTo>
                    <a:pt x="1896" y="122"/>
                  </a:lnTo>
                  <a:lnTo>
                    <a:pt x="1892" y="123"/>
                  </a:lnTo>
                  <a:lnTo>
                    <a:pt x="1889" y="126"/>
                  </a:lnTo>
                  <a:lnTo>
                    <a:pt x="1889" y="126"/>
                  </a:lnTo>
                  <a:lnTo>
                    <a:pt x="1887" y="129"/>
                  </a:lnTo>
                  <a:lnTo>
                    <a:pt x="1887" y="129"/>
                  </a:lnTo>
                  <a:lnTo>
                    <a:pt x="1887" y="132"/>
                  </a:lnTo>
                  <a:lnTo>
                    <a:pt x="1886" y="135"/>
                  </a:lnTo>
                  <a:lnTo>
                    <a:pt x="1884" y="136"/>
                  </a:lnTo>
                  <a:lnTo>
                    <a:pt x="1881" y="136"/>
                  </a:lnTo>
                  <a:lnTo>
                    <a:pt x="1881" y="136"/>
                  </a:lnTo>
                  <a:lnTo>
                    <a:pt x="1881" y="136"/>
                  </a:lnTo>
                  <a:lnTo>
                    <a:pt x="1881" y="136"/>
                  </a:lnTo>
                  <a:lnTo>
                    <a:pt x="1877" y="135"/>
                  </a:lnTo>
                  <a:lnTo>
                    <a:pt x="1872" y="133"/>
                  </a:lnTo>
                  <a:lnTo>
                    <a:pt x="1869" y="129"/>
                  </a:lnTo>
                  <a:lnTo>
                    <a:pt x="1868" y="124"/>
                  </a:lnTo>
                  <a:lnTo>
                    <a:pt x="1868" y="124"/>
                  </a:lnTo>
                  <a:lnTo>
                    <a:pt x="1867" y="117"/>
                  </a:lnTo>
                  <a:lnTo>
                    <a:pt x="1862" y="110"/>
                  </a:lnTo>
                  <a:lnTo>
                    <a:pt x="1856" y="104"/>
                  </a:lnTo>
                  <a:lnTo>
                    <a:pt x="1853" y="102"/>
                  </a:lnTo>
                  <a:lnTo>
                    <a:pt x="1850" y="102"/>
                  </a:lnTo>
                  <a:lnTo>
                    <a:pt x="1850" y="102"/>
                  </a:lnTo>
                  <a:lnTo>
                    <a:pt x="1846" y="104"/>
                  </a:lnTo>
                  <a:lnTo>
                    <a:pt x="1841" y="107"/>
                  </a:lnTo>
                  <a:lnTo>
                    <a:pt x="1841" y="107"/>
                  </a:lnTo>
                  <a:lnTo>
                    <a:pt x="1837" y="111"/>
                  </a:lnTo>
                  <a:lnTo>
                    <a:pt x="1831" y="114"/>
                  </a:lnTo>
                  <a:lnTo>
                    <a:pt x="1831" y="114"/>
                  </a:lnTo>
                  <a:lnTo>
                    <a:pt x="1831" y="114"/>
                  </a:lnTo>
                  <a:lnTo>
                    <a:pt x="1831" y="114"/>
                  </a:lnTo>
                  <a:lnTo>
                    <a:pt x="1831" y="114"/>
                  </a:lnTo>
                  <a:lnTo>
                    <a:pt x="1824" y="117"/>
                  </a:lnTo>
                  <a:lnTo>
                    <a:pt x="1813" y="120"/>
                  </a:lnTo>
                  <a:lnTo>
                    <a:pt x="1805" y="123"/>
                  </a:lnTo>
                  <a:lnTo>
                    <a:pt x="1794" y="123"/>
                  </a:lnTo>
                  <a:lnTo>
                    <a:pt x="1794" y="123"/>
                  </a:lnTo>
                  <a:lnTo>
                    <a:pt x="1784" y="122"/>
                  </a:lnTo>
                  <a:lnTo>
                    <a:pt x="1779" y="120"/>
                  </a:lnTo>
                  <a:lnTo>
                    <a:pt x="1777" y="119"/>
                  </a:lnTo>
                  <a:lnTo>
                    <a:pt x="1777" y="119"/>
                  </a:lnTo>
                  <a:lnTo>
                    <a:pt x="1775" y="114"/>
                  </a:lnTo>
                  <a:lnTo>
                    <a:pt x="1774" y="111"/>
                  </a:lnTo>
                  <a:lnTo>
                    <a:pt x="1775" y="108"/>
                  </a:lnTo>
                  <a:lnTo>
                    <a:pt x="1777" y="105"/>
                  </a:lnTo>
                  <a:lnTo>
                    <a:pt x="1781" y="99"/>
                  </a:lnTo>
                  <a:lnTo>
                    <a:pt x="1782" y="95"/>
                  </a:lnTo>
                  <a:lnTo>
                    <a:pt x="1784" y="90"/>
                  </a:lnTo>
                  <a:lnTo>
                    <a:pt x="1784" y="90"/>
                  </a:lnTo>
                  <a:lnTo>
                    <a:pt x="1785" y="88"/>
                  </a:lnTo>
                  <a:lnTo>
                    <a:pt x="1785" y="88"/>
                  </a:lnTo>
                  <a:lnTo>
                    <a:pt x="1784" y="83"/>
                  </a:lnTo>
                  <a:lnTo>
                    <a:pt x="1782" y="77"/>
                  </a:lnTo>
                  <a:lnTo>
                    <a:pt x="1778" y="64"/>
                  </a:lnTo>
                  <a:lnTo>
                    <a:pt x="1774" y="51"/>
                  </a:lnTo>
                  <a:lnTo>
                    <a:pt x="1772" y="45"/>
                  </a:lnTo>
                  <a:lnTo>
                    <a:pt x="1772" y="39"/>
                  </a:lnTo>
                  <a:lnTo>
                    <a:pt x="1772" y="39"/>
                  </a:lnTo>
                  <a:lnTo>
                    <a:pt x="1772" y="33"/>
                  </a:lnTo>
                  <a:lnTo>
                    <a:pt x="1771" y="28"/>
                  </a:lnTo>
                  <a:lnTo>
                    <a:pt x="1771" y="28"/>
                  </a:lnTo>
                  <a:lnTo>
                    <a:pt x="1765" y="21"/>
                  </a:lnTo>
                  <a:lnTo>
                    <a:pt x="1759" y="17"/>
                  </a:lnTo>
                  <a:lnTo>
                    <a:pt x="1750" y="12"/>
                  </a:lnTo>
                  <a:lnTo>
                    <a:pt x="1741" y="9"/>
                  </a:lnTo>
                  <a:lnTo>
                    <a:pt x="1741" y="9"/>
                  </a:lnTo>
                  <a:lnTo>
                    <a:pt x="1735" y="9"/>
                  </a:lnTo>
                  <a:lnTo>
                    <a:pt x="1735" y="9"/>
                  </a:lnTo>
                  <a:lnTo>
                    <a:pt x="1726" y="11"/>
                  </a:lnTo>
                  <a:lnTo>
                    <a:pt x="1726" y="11"/>
                  </a:lnTo>
                  <a:lnTo>
                    <a:pt x="1720" y="12"/>
                  </a:lnTo>
                  <a:lnTo>
                    <a:pt x="1712" y="12"/>
                  </a:lnTo>
                  <a:lnTo>
                    <a:pt x="1712" y="12"/>
                  </a:lnTo>
                  <a:lnTo>
                    <a:pt x="1707" y="12"/>
                  </a:lnTo>
                  <a:lnTo>
                    <a:pt x="1707" y="12"/>
                  </a:lnTo>
                  <a:lnTo>
                    <a:pt x="1698" y="11"/>
                  </a:lnTo>
                  <a:lnTo>
                    <a:pt x="1689" y="9"/>
                  </a:lnTo>
                  <a:lnTo>
                    <a:pt x="1672" y="2"/>
                  </a:lnTo>
                  <a:lnTo>
                    <a:pt x="1672" y="2"/>
                  </a:lnTo>
                  <a:lnTo>
                    <a:pt x="1666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97" name="Freeform: Shape 380">
              <a:extLst>
                <a:ext uri="{FF2B5EF4-FFF2-40B4-BE49-F238E27FC236}">
                  <a16:creationId xmlns:a16="http://schemas.microsoft.com/office/drawing/2014/main" id="{672AB99D-4154-534A-BEE9-73CB33BC6DCC}"/>
                </a:ext>
              </a:extLst>
            </p:cNvPr>
            <p:cNvSpPr/>
            <p:nvPr/>
          </p:nvSpPr>
          <p:spPr>
            <a:xfrm>
              <a:off x="6288120" y="1912319"/>
              <a:ext cx="135720" cy="540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8" h="151">
                  <a:moveTo>
                    <a:pt x="240" y="13"/>
                  </a:moveTo>
                  <a:lnTo>
                    <a:pt x="240" y="13"/>
                  </a:lnTo>
                  <a:lnTo>
                    <a:pt x="260" y="13"/>
                  </a:lnTo>
                  <a:lnTo>
                    <a:pt x="279" y="12"/>
                  </a:lnTo>
                  <a:lnTo>
                    <a:pt x="317" y="7"/>
                  </a:lnTo>
                  <a:lnTo>
                    <a:pt x="317" y="7"/>
                  </a:lnTo>
                  <a:lnTo>
                    <a:pt x="350" y="3"/>
                  </a:lnTo>
                  <a:lnTo>
                    <a:pt x="370" y="0"/>
                  </a:lnTo>
                  <a:lnTo>
                    <a:pt x="370" y="0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76" y="2"/>
                  </a:lnTo>
                  <a:lnTo>
                    <a:pt x="378" y="3"/>
                  </a:lnTo>
                  <a:lnTo>
                    <a:pt x="378" y="6"/>
                  </a:lnTo>
                  <a:lnTo>
                    <a:pt x="378" y="7"/>
                  </a:lnTo>
                  <a:lnTo>
                    <a:pt x="373" y="13"/>
                  </a:lnTo>
                  <a:lnTo>
                    <a:pt x="366" y="19"/>
                  </a:lnTo>
                  <a:lnTo>
                    <a:pt x="354" y="25"/>
                  </a:lnTo>
                  <a:lnTo>
                    <a:pt x="339" y="30"/>
                  </a:lnTo>
                  <a:lnTo>
                    <a:pt x="322" y="33"/>
                  </a:lnTo>
                  <a:lnTo>
                    <a:pt x="302" y="34"/>
                  </a:lnTo>
                  <a:lnTo>
                    <a:pt x="302" y="34"/>
                  </a:lnTo>
                  <a:lnTo>
                    <a:pt x="276" y="33"/>
                  </a:lnTo>
                  <a:lnTo>
                    <a:pt x="246" y="30"/>
                  </a:lnTo>
                  <a:lnTo>
                    <a:pt x="212" y="28"/>
                  </a:lnTo>
                  <a:lnTo>
                    <a:pt x="177" y="27"/>
                  </a:lnTo>
                  <a:lnTo>
                    <a:pt x="177" y="27"/>
                  </a:lnTo>
                  <a:lnTo>
                    <a:pt x="161" y="27"/>
                  </a:lnTo>
                  <a:lnTo>
                    <a:pt x="143" y="28"/>
                  </a:lnTo>
                  <a:lnTo>
                    <a:pt x="128" y="30"/>
                  </a:lnTo>
                  <a:lnTo>
                    <a:pt x="112" y="34"/>
                  </a:lnTo>
                  <a:lnTo>
                    <a:pt x="97" y="38"/>
                  </a:lnTo>
                  <a:lnTo>
                    <a:pt x="84" y="44"/>
                  </a:lnTo>
                  <a:lnTo>
                    <a:pt x="72" y="52"/>
                  </a:lnTo>
                  <a:lnTo>
                    <a:pt x="62" y="61"/>
                  </a:lnTo>
                  <a:lnTo>
                    <a:pt x="62" y="61"/>
                  </a:lnTo>
                  <a:lnTo>
                    <a:pt x="53" y="71"/>
                  </a:lnTo>
                  <a:lnTo>
                    <a:pt x="47" y="81"/>
                  </a:lnTo>
                  <a:lnTo>
                    <a:pt x="41" y="90"/>
                  </a:lnTo>
                  <a:lnTo>
                    <a:pt x="37" y="99"/>
                  </a:lnTo>
                  <a:lnTo>
                    <a:pt x="34" y="114"/>
                  </a:lnTo>
                  <a:lnTo>
                    <a:pt x="32" y="126"/>
                  </a:lnTo>
                  <a:lnTo>
                    <a:pt x="32" y="136"/>
                  </a:lnTo>
                  <a:lnTo>
                    <a:pt x="32" y="143"/>
                  </a:lnTo>
                  <a:lnTo>
                    <a:pt x="32" y="146"/>
                  </a:lnTo>
                  <a:lnTo>
                    <a:pt x="31" y="148"/>
                  </a:lnTo>
                  <a:lnTo>
                    <a:pt x="28" y="149"/>
                  </a:lnTo>
                  <a:lnTo>
                    <a:pt x="25" y="151"/>
                  </a:lnTo>
                  <a:lnTo>
                    <a:pt x="25" y="151"/>
                  </a:lnTo>
                  <a:lnTo>
                    <a:pt x="23" y="151"/>
                  </a:lnTo>
                  <a:lnTo>
                    <a:pt x="23" y="151"/>
                  </a:lnTo>
                  <a:lnTo>
                    <a:pt x="19" y="151"/>
                  </a:lnTo>
                  <a:lnTo>
                    <a:pt x="15" y="148"/>
                  </a:lnTo>
                  <a:lnTo>
                    <a:pt x="12" y="143"/>
                  </a:lnTo>
                  <a:lnTo>
                    <a:pt x="7" y="137"/>
                  </a:lnTo>
                  <a:lnTo>
                    <a:pt x="3" y="123"/>
                  </a:lnTo>
                  <a:lnTo>
                    <a:pt x="0" y="105"/>
                  </a:lnTo>
                  <a:lnTo>
                    <a:pt x="0" y="86"/>
                  </a:lnTo>
                  <a:lnTo>
                    <a:pt x="1" y="67"/>
                  </a:lnTo>
                  <a:lnTo>
                    <a:pt x="4" y="58"/>
                  </a:lnTo>
                  <a:lnTo>
                    <a:pt x="7" y="49"/>
                  </a:lnTo>
                  <a:lnTo>
                    <a:pt x="12" y="41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25" y="28"/>
                  </a:lnTo>
                  <a:lnTo>
                    <a:pt x="38" y="22"/>
                  </a:lnTo>
                  <a:lnTo>
                    <a:pt x="51" y="16"/>
                  </a:lnTo>
                  <a:lnTo>
                    <a:pt x="68" y="12"/>
                  </a:lnTo>
                  <a:lnTo>
                    <a:pt x="85" y="7"/>
                  </a:lnTo>
                  <a:lnTo>
                    <a:pt x="103" y="4"/>
                  </a:lnTo>
                  <a:lnTo>
                    <a:pt x="122" y="3"/>
                  </a:lnTo>
                  <a:lnTo>
                    <a:pt x="141" y="3"/>
                  </a:lnTo>
                  <a:lnTo>
                    <a:pt x="141" y="3"/>
                  </a:lnTo>
                  <a:lnTo>
                    <a:pt x="171" y="4"/>
                  </a:lnTo>
                  <a:lnTo>
                    <a:pt x="184" y="6"/>
                  </a:lnTo>
                  <a:lnTo>
                    <a:pt x="198" y="9"/>
                  </a:lnTo>
                  <a:lnTo>
                    <a:pt x="198" y="9"/>
                  </a:lnTo>
                  <a:lnTo>
                    <a:pt x="218" y="1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98" name="Freeform: Shape 381">
              <a:extLst>
                <a:ext uri="{FF2B5EF4-FFF2-40B4-BE49-F238E27FC236}">
                  <a16:creationId xmlns:a16="http://schemas.microsoft.com/office/drawing/2014/main" id="{953A4A8D-E93D-2C46-BD41-8AC9F509DA1C}"/>
                </a:ext>
              </a:extLst>
            </p:cNvPr>
            <p:cNvSpPr/>
            <p:nvPr/>
          </p:nvSpPr>
          <p:spPr>
            <a:xfrm>
              <a:off x="5935679" y="1914840"/>
              <a:ext cx="35280" cy="12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9" h="37">
                  <a:moveTo>
                    <a:pt x="84" y="37"/>
                  </a:moveTo>
                  <a:lnTo>
                    <a:pt x="84" y="37"/>
                  </a:lnTo>
                  <a:lnTo>
                    <a:pt x="74" y="37"/>
                  </a:lnTo>
                  <a:lnTo>
                    <a:pt x="62" y="34"/>
                  </a:lnTo>
                  <a:lnTo>
                    <a:pt x="34" y="29"/>
                  </a:lnTo>
                  <a:lnTo>
                    <a:pt x="22" y="23"/>
                  </a:lnTo>
                  <a:lnTo>
                    <a:pt x="12" y="18"/>
                  </a:lnTo>
                  <a:lnTo>
                    <a:pt x="4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2"/>
                  </a:lnTo>
                  <a:lnTo>
                    <a:pt x="9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9" y="2"/>
                  </a:lnTo>
                  <a:lnTo>
                    <a:pt x="44" y="3"/>
                  </a:lnTo>
                  <a:lnTo>
                    <a:pt x="59" y="6"/>
                  </a:lnTo>
                  <a:lnTo>
                    <a:pt x="74" y="11"/>
                  </a:lnTo>
                  <a:lnTo>
                    <a:pt x="85" y="17"/>
                  </a:lnTo>
                  <a:lnTo>
                    <a:pt x="94" y="21"/>
                  </a:lnTo>
                  <a:lnTo>
                    <a:pt x="97" y="24"/>
                  </a:lnTo>
                  <a:lnTo>
                    <a:pt x="99" y="29"/>
                  </a:lnTo>
                  <a:lnTo>
                    <a:pt x="99" y="31"/>
                  </a:lnTo>
                  <a:lnTo>
                    <a:pt x="97" y="34"/>
                  </a:lnTo>
                  <a:lnTo>
                    <a:pt x="97" y="34"/>
                  </a:lnTo>
                  <a:lnTo>
                    <a:pt x="93" y="37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499" name="Freeform: Shape 382">
              <a:extLst>
                <a:ext uri="{FF2B5EF4-FFF2-40B4-BE49-F238E27FC236}">
                  <a16:creationId xmlns:a16="http://schemas.microsoft.com/office/drawing/2014/main" id="{6DABB642-3915-4946-8038-8C56B5F0566A}"/>
                </a:ext>
              </a:extLst>
            </p:cNvPr>
            <p:cNvSpPr/>
            <p:nvPr/>
          </p:nvSpPr>
          <p:spPr>
            <a:xfrm>
              <a:off x="4905000" y="424800"/>
              <a:ext cx="4333320" cy="165743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038" h="4605">
                  <a:moveTo>
                    <a:pt x="2750" y="0"/>
                  </a:moveTo>
                  <a:lnTo>
                    <a:pt x="2724" y="2"/>
                  </a:lnTo>
                  <a:lnTo>
                    <a:pt x="2702" y="5"/>
                  </a:lnTo>
                  <a:lnTo>
                    <a:pt x="2693" y="8"/>
                  </a:lnTo>
                  <a:lnTo>
                    <a:pt x="2687" y="11"/>
                  </a:lnTo>
                  <a:lnTo>
                    <a:pt x="2684" y="14"/>
                  </a:lnTo>
                  <a:lnTo>
                    <a:pt x="2684" y="15"/>
                  </a:lnTo>
                  <a:lnTo>
                    <a:pt x="2684" y="17"/>
                  </a:lnTo>
                  <a:lnTo>
                    <a:pt x="2686" y="20"/>
                  </a:lnTo>
                  <a:lnTo>
                    <a:pt x="2684" y="23"/>
                  </a:lnTo>
                  <a:lnTo>
                    <a:pt x="2680" y="24"/>
                  </a:lnTo>
                  <a:lnTo>
                    <a:pt x="2674" y="26"/>
                  </a:lnTo>
                  <a:lnTo>
                    <a:pt x="2659" y="29"/>
                  </a:lnTo>
                  <a:lnTo>
                    <a:pt x="2640" y="30"/>
                  </a:lnTo>
                  <a:lnTo>
                    <a:pt x="2604" y="31"/>
                  </a:lnTo>
                  <a:lnTo>
                    <a:pt x="2593" y="31"/>
                  </a:lnTo>
                  <a:lnTo>
                    <a:pt x="2590" y="33"/>
                  </a:lnTo>
                  <a:lnTo>
                    <a:pt x="2588" y="34"/>
                  </a:lnTo>
                  <a:lnTo>
                    <a:pt x="2591" y="39"/>
                  </a:lnTo>
                  <a:lnTo>
                    <a:pt x="2597" y="43"/>
                  </a:lnTo>
                  <a:lnTo>
                    <a:pt x="2606" y="48"/>
                  </a:lnTo>
                  <a:lnTo>
                    <a:pt x="2618" y="51"/>
                  </a:lnTo>
                  <a:lnTo>
                    <a:pt x="2631" y="54"/>
                  </a:lnTo>
                  <a:lnTo>
                    <a:pt x="2646" y="57"/>
                  </a:lnTo>
                  <a:lnTo>
                    <a:pt x="2662" y="58"/>
                  </a:lnTo>
                  <a:lnTo>
                    <a:pt x="2680" y="58"/>
                  </a:lnTo>
                  <a:lnTo>
                    <a:pt x="2696" y="58"/>
                  </a:lnTo>
                  <a:lnTo>
                    <a:pt x="2706" y="55"/>
                  </a:lnTo>
                  <a:lnTo>
                    <a:pt x="2714" y="51"/>
                  </a:lnTo>
                  <a:lnTo>
                    <a:pt x="2719" y="45"/>
                  </a:lnTo>
                  <a:lnTo>
                    <a:pt x="2724" y="40"/>
                  </a:lnTo>
                  <a:lnTo>
                    <a:pt x="2728" y="36"/>
                  </a:lnTo>
                  <a:lnTo>
                    <a:pt x="2734" y="33"/>
                  </a:lnTo>
                  <a:lnTo>
                    <a:pt x="2743" y="31"/>
                  </a:lnTo>
                  <a:lnTo>
                    <a:pt x="2749" y="31"/>
                  </a:lnTo>
                  <a:lnTo>
                    <a:pt x="2776" y="33"/>
                  </a:lnTo>
                  <a:lnTo>
                    <a:pt x="2793" y="33"/>
                  </a:lnTo>
                  <a:lnTo>
                    <a:pt x="2801" y="31"/>
                  </a:lnTo>
                  <a:lnTo>
                    <a:pt x="2807" y="29"/>
                  </a:lnTo>
                  <a:lnTo>
                    <a:pt x="2811" y="26"/>
                  </a:lnTo>
                  <a:lnTo>
                    <a:pt x="2813" y="23"/>
                  </a:lnTo>
                  <a:lnTo>
                    <a:pt x="2813" y="18"/>
                  </a:lnTo>
                  <a:lnTo>
                    <a:pt x="2810" y="12"/>
                  </a:lnTo>
                  <a:lnTo>
                    <a:pt x="2807" y="9"/>
                  </a:lnTo>
                  <a:lnTo>
                    <a:pt x="2801" y="8"/>
                  </a:lnTo>
                  <a:lnTo>
                    <a:pt x="2787" y="4"/>
                  </a:lnTo>
                  <a:lnTo>
                    <a:pt x="2770" y="0"/>
                  </a:lnTo>
                  <a:close/>
                  <a:moveTo>
                    <a:pt x="5343" y="31"/>
                  </a:moveTo>
                  <a:lnTo>
                    <a:pt x="5337" y="33"/>
                  </a:lnTo>
                  <a:lnTo>
                    <a:pt x="5332" y="36"/>
                  </a:lnTo>
                  <a:lnTo>
                    <a:pt x="5314" y="46"/>
                  </a:lnTo>
                  <a:lnTo>
                    <a:pt x="5302" y="54"/>
                  </a:lnTo>
                  <a:lnTo>
                    <a:pt x="5289" y="60"/>
                  </a:lnTo>
                  <a:lnTo>
                    <a:pt x="5271" y="65"/>
                  </a:lnTo>
                  <a:lnTo>
                    <a:pt x="5250" y="71"/>
                  </a:lnTo>
                  <a:lnTo>
                    <a:pt x="5225" y="77"/>
                  </a:lnTo>
                  <a:lnTo>
                    <a:pt x="5203" y="83"/>
                  </a:lnTo>
                  <a:lnTo>
                    <a:pt x="5185" y="89"/>
                  </a:lnTo>
                  <a:lnTo>
                    <a:pt x="5174" y="95"/>
                  </a:lnTo>
                  <a:lnTo>
                    <a:pt x="5165" y="101"/>
                  </a:lnTo>
                  <a:lnTo>
                    <a:pt x="5162" y="104"/>
                  </a:lnTo>
                  <a:lnTo>
                    <a:pt x="5162" y="108"/>
                  </a:lnTo>
                  <a:lnTo>
                    <a:pt x="5162" y="111"/>
                  </a:lnTo>
                  <a:lnTo>
                    <a:pt x="5163" y="114"/>
                  </a:lnTo>
                  <a:lnTo>
                    <a:pt x="5166" y="117"/>
                  </a:lnTo>
                  <a:lnTo>
                    <a:pt x="5172" y="119"/>
                  </a:lnTo>
                  <a:lnTo>
                    <a:pt x="5177" y="122"/>
                  </a:lnTo>
                  <a:lnTo>
                    <a:pt x="5179" y="126"/>
                  </a:lnTo>
                  <a:lnTo>
                    <a:pt x="5182" y="129"/>
                  </a:lnTo>
                  <a:lnTo>
                    <a:pt x="5184" y="133"/>
                  </a:lnTo>
                  <a:lnTo>
                    <a:pt x="5184" y="136"/>
                  </a:lnTo>
                  <a:lnTo>
                    <a:pt x="5182" y="141"/>
                  </a:lnTo>
                  <a:lnTo>
                    <a:pt x="5179" y="148"/>
                  </a:lnTo>
                  <a:lnTo>
                    <a:pt x="5172" y="156"/>
                  </a:lnTo>
                  <a:lnTo>
                    <a:pt x="5165" y="162"/>
                  </a:lnTo>
                  <a:lnTo>
                    <a:pt x="5154" y="166"/>
                  </a:lnTo>
                  <a:lnTo>
                    <a:pt x="5143" y="167"/>
                  </a:lnTo>
                  <a:lnTo>
                    <a:pt x="5140" y="167"/>
                  </a:lnTo>
                  <a:lnTo>
                    <a:pt x="5138" y="167"/>
                  </a:lnTo>
                  <a:lnTo>
                    <a:pt x="5128" y="169"/>
                  </a:lnTo>
                  <a:lnTo>
                    <a:pt x="5120" y="172"/>
                  </a:lnTo>
                  <a:lnTo>
                    <a:pt x="5116" y="178"/>
                  </a:lnTo>
                  <a:lnTo>
                    <a:pt x="5114" y="185"/>
                  </a:lnTo>
                  <a:lnTo>
                    <a:pt x="5116" y="193"/>
                  </a:lnTo>
                  <a:lnTo>
                    <a:pt x="5122" y="201"/>
                  </a:lnTo>
                  <a:lnTo>
                    <a:pt x="5129" y="209"/>
                  </a:lnTo>
                  <a:lnTo>
                    <a:pt x="5143" y="215"/>
                  </a:lnTo>
                  <a:lnTo>
                    <a:pt x="5154" y="220"/>
                  </a:lnTo>
                  <a:lnTo>
                    <a:pt x="5162" y="226"/>
                  </a:lnTo>
                  <a:lnTo>
                    <a:pt x="5166" y="231"/>
                  </a:lnTo>
                  <a:lnTo>
                    <a:pt x="5166" y="234"/>
                  </a:lnTo>
                  <a:lnTo>
                    <a:pt x="5165" y="235"/>
                  </a:lnTo>
                  <a:lnTo>
                    <a:pt x="5160" y="238"/>
                  </a:lnTo>
                  <a:lnTo>
                    <a:pt x="5151" y="240"/>
                  </a:lnTo>
                  <a:lnTo>
                    <a:pt x="5140" y="241"/>
                  </a:lnTo>
                  <a:lnTo>
                    <a:pt x="5126" y="243"/>
                  </a:lnTo>
                  <a:lnTo>
                    <a:pt x="5110" y="243"/>
                  </a:lnTo>
                  <a:lnTo>
                    <a:pt x="5097" y="244"/>
                  </a:lnTo>
                  <a:lnTo>
                    <a:pt x="5085" y="247"/>
                  </a:lnTo>
                  <a:lnTo>
                    <a:pt x="5075" y="250"/>
                  </a:lnTo>
                  <a:lnTo>
                    <a:pt x="5069" y="254"/>
                  </a:lnTo>
                  <a:lnTo>
                    <a:pt x="5067" y="256"/>
                  </a:lnTo>
                  <a:lnTo>
                    <a:pt x="5066" y="259"/>
                  </a:lnTo>
                  <a:lnTo>
                    <a:pt x="5066" y="260"/>
                  </a:lnTo>
                  <a:lnTo>
                    <a:pt x="5069" y="263"/>
                  </a:lnTo>
                  <a:lnTo>
                    <a:pt x="5076" y="268"/>
                  </a:lnTo>
                  <a:lnTo>
                    <a:pt x="5082" y="271"/>
                  </a:lnTo>
                  <a:lnTo>
                    <a:pt x="5088" y="275"/>
                  </a:lnTo>
                  <a:lnTo>
                    <a:pt x="5098" y="287"/>
                  </a:lnTo>
                  <a:lnTo>
                    <a:pt x="5104" y="293"/>
                  </a:lnTo>
                  <a:lnTo>
                    <a:pt x="5113" y="299"/>
                  </a:lnTo>
                  <a:lnTo>
                    <a:pt x="5123" y="305"/>
                  </a:lnTo>
                  <a:lnTo>
                    <a:pt x="5138" y="309"/>
                  </a:lnTo>
                  <a:lnTo>
                    <a:pt x="5147" y="311"/>
                  </a:lnTo>
                  <a:lnTo>
                    <a:pt x="5154" y="311"/>
                  </a:lnTo>
                  <a:lnTo>
                    <a:pt x="5168" y="309"/>
                  </a:lnTo>
                  <a:lnTo>
                    <a:pt x="5181" y="306"/>
                  </a:lnTo>
                  <a:lnTo>
                    <a:pt x="5193" y="300"/>
                  </a:lnTo>
                  <a:lnTo>
                    <a:pt x="5203" y="293"/>
                  </a:lnTo>
                  <a:lnTo>
                    <a:pt x="5212" y="286"/>
                  </a:lnTo>
                  <a:lnTo>
                    <a:pt x="5218" y="277"/>
                  </a:lnTo>
                  <a:lnTo>
                    <a:pt x="5221" y="268"/>
                  </a:lnTo>
                  <a:lnTo>
                    <a:pt x="5222" y="259"/>
                  </a:lnTo>
                  <a:lnTo>
                    <a:pt x="5222" y="256"/>
                  </a:lnTo>
                  <a:lnTo>
                    <a:pt x="5222" y="254"/>
                  </a:lnTo>
                  <a:lnTo>
                    <a:pt x="5227" y="250"/>
                  </a:lnTo>
                  <a:lnTo>
                    <a:pt x="5234" y="246"/>
                  </a:lnTo>
                  <a:lnTo>
                    <a:pt x="5244" y="241"/>
                  </a:lnTo>
                  <a:lnTo>
                    <a:pt x="5270" y="232"/>
                  </a:lnTo>
                  <a:lnTo>
                    <a:pt x="5302" y="225"/>
                  </a:lnTo>
                  <a:lnTo>
                    <a:pt x="5367" y="210"/>
                  </a:lnTo>
                  <a:lnTo>
                    <a:pt x="5416" y="200"/>
                  </a:lnTo>
                  <a:lnTo>
                    <a:pt x="5422" y="198"/>
                  </a:lnTo>
                  <a:lnTo>
                    <a:pt x="5426" y="196"/>
                  </a:lnTo>
                  <a:lnTo>
                    <a:pt x="5429" y="191"/>
                  </a:lnTo>
                  <a:lnTo>
                    <a:pt x="5429" y="188"/>
                  </a:lnTo>
                  <a:lnTo>
                    <a:pt x="5429" y="184"/>
                  </a:lnTo>
                  <a:lnTo>
                    <a:pt x="5428" y="179"/>
                  </a:lnTo>
                  <a:lnTo>
                    <a:pt x="5423" y="169"/>
                  </a:lnTo>
                  <a:lnTo>
                    <a:pt x="5419" y="160"/>
                  </a:lnTo>
                  <a:lnTo>
                    <a:pt x="5419" y="156"/>
                  </a:lnTo>
                  <a:lnTo>
                    <a:pt x="5417" y="151"/>
                  </a:lnTo>
                  <a:lnTo>
                    <a:pt x="5419" y="148"/>
                  </a:lnTo>
                  <a:lnTo>
                    <a:pt x="5422" y="145"/>
                  </a:lnTo>
                  <a:lnTo>
                    <a:pt x="5428" y="144"/>
                  </a:lnTo>
                  <a:lnTo>
                    <a:pt x="5435" y="142"/>
                  </a:lnTo>
                  <a:lnTo>
                    <a:pt x="5448" y="139"/>
                  </a:lnTo>
                  <a:lnTo>
                    <a:pt x="5457" y="136"/>
                  </a:lnTo>
                  <a:lnTo>
                    <a:pt x="5459" y="135"/>
                  </a:lnTo>
                  <a:lnTo>
                    <a:pt x="5460" y="132"/>
                  </a:lnTo>
                  <a:lnTo>
                    <a:pt x="5460" y="129"/>
                  </a:lnTo>
                  <a:lnTo>
                    <a:pt x="5459" y="128"/>
                  </a:lnTo>
                  <a:lnTo>
                    <a:pt x="5451" y="122"/>
                  </a:lnTo>
                  <a:lnTo>
                    <a:pt x="5439" y="117"/>
                  </a:lnTo>
                  <a:lnTo>
                    <a:pt x="5425" y="113"/>
                  </a:lnTo>
                  <a:lnTo>
                    <a:pt x="5405" y="108"/>
                  </a:lnTo>
                  <a:lnTo>
                    <a:pt x="5395" y="107"/>
                  </a:lnTo>
                  <a:lnTo>
                    <a:pt x="5388" y="104"/>
                  </a:lnTo>
                  <a:lnTo>
                    <a:pt x="5380" y="101"/>
                  </a:lnTo>
                  <a:lnTo>
                    <a:pt x="5376" y="97"/>
                  </a:lnTo>
                  <a:lnTo>
                    <a:pt x="5371" y="92"/>
                  </a:lnTo>
                  <a:lnTo>
                    <a:pt x="5368" y="86"/>
                  </a:lnTo>
                  <a:lnTo>
                    <a:pt x="5366" y="76"/>
                  </a:lnTo>
                  <a:lnTo>
                    <a:pt x="5361" y="54"/>
                  </a:lnTo>
                  <a:lnTo>
                    <a:pt x="5358" y="43"/>
                  </a:lnTo>
                  <a:lnTo>
                    <a:pt x="5357" y="39"/>
                  </a:lnTo>
                  <a:lnTo>
                    <a:pt x="5354" y="36"/>
                  </a:lnTo>
                  <a:lnTo>
                    <a:pt x="5348" y="33"/>
                  </a:lnTo>
                  <a:close/>
                  <a:moveTo>
                    <a:pt x="5048" y="49"/>
                  </a:moveTo>
                  <a:lnTo>
                    <a:pt x="5035" y="49"/>
                  </a:lnTo>
                  <a:lnTo>
                    <a:pt x="5023" y="52"/>
                  </a:lnTo>
                  <a:lnTo>
                    <a:pt x="5011" y="54"/>
                  </a:lnTo>
                  <a:lnTo>
                    <a:pt x="5001" y="58"/>
                  </a:lnTo>
                  <a:lnTo>
                    <a:pt x="4993" y="63"/>
                  </a:lnTo>
                  <a:lnTo>
                    <a:pt x="4990" y="64"/>
                  </a:lnTo>
                  <a:lnTo>
                    <a:pt x="4989" y="67"/>
                  </a:lnTo>
                  <a:lnTo>
                    <a:pt x="4989" y="70"/>
                  </a:lnTo>
                  <a:lnTo>
                    <a:pt x="4989" y="73"/>
                  </a:lnTo>
                  <a:lnTo>
                    <a:pt x="4990" y="76"/>
                  </a:lnTo>
                  <a:lnTo>
                    <a:pt x="4995" y="80"/>
                  </a:lnTo>
                  <a:lnTo>
                    <a:pt x="5001" y="83"/>
                  </a:lnTo>
                  <a:lnTo>
                    <a:pt x="5011" y="86"/>
                  </a:lnTo>
                  <a:lnTo>
                    <a:pt x="5024" y="88"/>
                  </a:lnTo>
                  <a:lnTo>
                    <a:pt x="5039" y="89"/>
                  </a:lnTo>
                  <a:lnTo>
                    <a:pt x="5055" y="88"/>
                  </a:lnTo>
                  <a:lnTo>
                    <a:pt x="5070" y="85"/>
                  </a:lnTo>
                  <a:lnTo>
                    <a:pt x="5076" y="82"/>
                  </a:lnTo>
                  <a:lnTo>
                    <a:pt x="5082" y="77"/>
                  </a:lnTo>
                  <a:lnTo>
                    <a:pt x="5087" y="73"/>
                  </a:lnTo>
                  <a:lnTo>
                    <a:pt x="5088" y="67"/>
                  </a:lnTo>
                  <a:lnTo>
                    <a:pt x="5088" y="63"/>
                  </a:lnTo>
                  <a:lnTo>
                    <a:pt x="5087" y="60"/>
                  </a:lnTo>
                  <a:lnTo>
                    <a:pt x="5084" y="57"/>
                  </a:lnTo>
                  <a:lnTo>
                    <a:pt x="5078" y="54"/>
                  </a:lnTo>
                  <a:lnTo>
                    <a:pt x="5064" y="51"/>
                  </a:lnTo>
                  <a:close/>
                  <a:moveTo>
                    <a:pt x="2539" y="52"/>
                  </a:moveTo>
                  <a:lnTo>
                    <a:pt x="2535" y="52"/>
                  </a:lnTo>
                  <a:lnTo>
                    <a:pt x="2532" y="54"/>
                  </a:lnTo>
                  <a:lnTo>
                    <a:pt x="2529" y="55"/>
                  </a:lnTo>
                  <a:lnTo>
                    <a:pt x="2529" y="58"/>
                  </a:lnTo>
                  <a:lnTo>
                    <a:pt x="2530" y="61"/>
                  </a:lnTo>
                  <a:lnTo>
                    <a:pt x="2533" y="65"/>
                  </a:lnTo>
                  <a:lnTo>
                    <a:pt x="2545" y="77"/>
                  </a:lnTo>
                  <a:lnTo>
                    <a:pt x="2547" y="80"/>
                  </a:lnTo>
                  <a:lnTo>
                    <a:pt x="2545" y="83"/>
                  </a:lnTo>
                  <a:lnTo>
                    <a:pt x="2542" y="86"/>
                  </a:lnTo>
                  <a:lnTo>
                    <a:pt x="2538" y="88"/>
                  </a:lnTo>
                  <a:lnTo>
                    <a:pt x="2523" y="94"/>
                  </a:lnTo>
                  <a:lnTo>
                    <a:pt x="2507" y="98"/>
                  </a:lnTo>
                  <a:lnTo>
                    <a:pt x="2491" y="104"/>
                  </a:lnTo>
                  <a:lnTo>
                    <a:pt x="2476" y="110"/>
                  </a:lnTo>
                  <a:lnTo>
                    <a:pt x="2471" y="111"/>
                  </a:lnTo>
                  <a:lnTo>
                    <a:pt x="2469" y="116"/>
                  </a:lnTo>
                  <a:lnTo>
                    <a:pt x="2467" y="119"/>
                  </a:lnTo>
                  <a:lnTo>
                    <a:pt x="2470" y="122"/>
                  </a:lnTo>
                  <a:lnTo>
                    <a:pt x="2476" y="126"/>
                  </a:lnTo>
                  <a:lnTo>
                    <a:pt x="2485" y="130"/>
                  </a:lnTo>
                  <a:lnTo>
                    <a:pt x="2495" y="135"/>
                  </a:lnTo>
                  <a:lnTo>
                    <a:pt x="2507" y="138"/>
                  </a:lnTo>
                  <a:lnTo>
                    <a:pt x="2535" y="142"/>
                  </a:lnTo>
                  <a:lnTo>
                    <a:pt x="2564" y="144"/>
                  </a:lnTo>
                  <a:lnTo>
                    <a:pt x="2591" y="142"/>
                  </a:lnTo>
                  <a:lnTo>
                    <a:pt x="2618" y="139"/>
                  </a:lnTo>
                  <a:lnTo>
                    <a:pt x="2641" y="136"/>
                  </a:lnTo>
                  <a:lnTo>
                    <a:pt x="2665" y="130"/>
                  </a:lnTo>
                  <a:lnTo>
                    <a:pt x="2684" y="125"/>
                  </a:lnTo>
                  <a:lnTo>
                    <a:pt x="2700" y="117"/>
                  </a:lnTo>
                  <a:lnTo>
                    <a:pt x="2706" y="113"/>
                  </a:lnTo>
                  <a:lnTo>
                    <a:pt x="2711" y="108"/>
                  </a:lnTo>
                  <a:lnTo>
                    <a:pt x="2714" y="104"/>
                  </a:lnTo>
                  <a:lnTo>
                    <a:pt x="2715" y="98"/>
                  </a:lnTo>
                  <a:lnTo>
                    <a:pt x="2717" y="92"/>
                  </a:lnTo>
                  <a:lnTo>
                    <a:pt x="2715" y="86"/>
                  </a:lnTo>
                  <a:lnTo>
                    <a:pt x="2712" y="82"/>
                  </a:lnTo>
                  <a:lnTo>
                    <a:pt x="2709" y="79"/>
                  </a:lnTo>
                  <a:lnTo>
                    <a:pt x="2703" y="77"/>
                  </a:lnTo>
                  <a:lnTo>
                    <a:pt x="2697" y="76"/>
                  </a:lnTo>
                  <a:lnTo>
                    <a:pt x="2684" y="74"/>
                  </a:lnTo>
                  <a:lnTo>
                    <a:pt x="2666" y="76"/>
                  </a:lnTo>
                  <a:lnTo>
                    <a:pt x="2647" y="76"/>
                  </a:lnTo>
                  <a:lnTo>
                    <a:pt x="2634" y="76"/>
                  </a:lnTo>
                  <a:lnTo>
                    <a:pt x="2621" y="74"/>
                  </a:lnTo>
                  <a:lnTo>
                    <a:pt x="2607" y="71"/>
                  </a:lnTo>
                  <a:lnTo>
                    <a:pt x="2594" y="67"/>
                  </a:lnTo>
                  <a:lnTo>
                    <a:pt x="2578" y="61"/>
                  </a:lnTo>
                  <a:lnTo>
                    <a:pt x="2563" y="55"/>
                  </a:lnTo>
                  <a:lnTo>
                    <a:pt x="2550" y="52"/>
                  </a:lnTo>
                  <a:close/>
                  <a:moveTo>
                    <a:pt x="3222" y="60"/>
                  </a:moveTo>
                  <a:lnTo>
                    <a:pt x="3213" y="61"/>
                  </a:lnTo>
                  <a:lnTo>
                    <a:pt x="3204" y="64"/>
                  </a:lnTo>
                  <a:lnTo>
                    <a:pt x="3196" y="67"/>
                  </a:lnTo>
                  <a:lnTo>
                    <a:pt x="3191" y="71"/>
                  </a:lnTo>
                  <a:lnTo>
                    <a:pt x="3179" y="80"/>
                  </a:lnTo>
                  <a:lnTo>
                    <a:pt x="3174" y="83"/>
                  </a:lnTo>
                  <a:lnTo>
                    <a:pt x="3168" y="83"/>
                  </a:lnTo>
                  <a:lnTo>
                    <a:pt x="3165" y="83"/>
                  </a:lnTo>
                  <a:lnTo>
                    <a:pt x="3161" y="83"/>
                  </a:lnTo>
                  <a:lnTo>
                    <a:pt x="3151" y="85"/>
                  </a:lnTo>
                  <a:lnTo>
                    <a:pt x="3136" y="86"/>
                  </a:lnTo>
                  <a:lnTo>
                    <a:pt x="3121" y="89"/>
                  </a:lnTo>
                  <a:lnTo>
                    <a:pt x="3106" y="94"/>
                  </a:lnTo>
                  <a:lnTo>
                    <a:pt x="3094" y="98"/>
                  </a:lnTo>
                  <a:lnTo>
                    <a:pt x="3084" y="102"/>
                  </a:lnTo>
                  <a:lnTo>
                    <a:pt x="3081" y="105"/>
                  </a:lnTo>
                  <a:lnTo>
                    <a:pt x="3080" y="108"/>
                  </a:lnTo>
                  <a:lnTo>
                    <a:pt x="3081" y="111"/>
                  </a:lnTo>
                  <a:lnTo>
                    <a:pt x="3083" y="116"/>
                  </a:lnTo>
                  <a:lnTo>
                    <a:pt x="3086" y="119"/>
                  </a:lnTo>
                  <a:lnTo>
                    <a:pt x="3090" y="122"/>
                  </a:lnTo>
                  <a:lnTo>
                    <a:pt x="3101" y="125"/>
                  </a:lnTo>
                  <a:lnTo>
                    <a:pt x="3114" y="128"/>
                  </a:lnTo>
                  <a:lnTo>
                    <a:pt x="3128" y="128"/>
                  </a:lnTo>
                  <a:lnTo>
                    <a:pt x="3146" y="128"/>
                  </a:lnTo>
                  <a:lnTo>
                    <a:pt x="3164" y="126"/>
                  </a:lnTo>
                  <a:lnTo>
                    <a:pt x="3199" y="122"/>
                  </a:lnTo>
                  <a:lnTo>
                    <a:pt x="3213" y="120"/>
                  </a:lnTo>
                  <a:lnTo>
                    <a:pt x="3226" y="117"/>
                  </a:lnTo>
                  <a:lnTo>
                    <a:pt x="3235" y="113"/>
                  </a:lnTo>
                  <a:lnTo>
                    <a:pt x="3244" y="110"/>
                  </a:lnTo>
                  <a:lnTo>
                    <a:pt x="3251" y="105"/>
                  </a:lnTo>
                  <a:lnTo>
                    <a:pt x="3257" y="101"/>
                  </a:lnTo>
                  <a:lnTo>
                    <a:pt x="3260" y="97"/>
                  </a:lnTo>
                  <a:lnTo>
                    <a:pt x="3263" y="91"/>
                  </a:lnTo>
                  <a:lnTo>
                    <a:pt x="3263" y="86"/>
                  </a:lnTo>
                  <a:lnTo>
                    <a:pt x="3263" y="82"/>
                  </a:lnTo>
                  <a:lnTo>
                    <a:pt x="3261" y="77"/>
                  </a:lnTo>
                  <a:lnTo>
                    <a:pt x="3259" y="73"/>
                  </a:lnTo>
                  <a:lnTo>
                    <a:pt x="3254" y="68"/>
                  </a:lnTo>
                  <a:lnTo>
                    <a:pt x="3248" y="65"/>
                  </a:lnTo>
                  <a:lnTo>
                    <a:pt x="3242" y="63"/>
                  </a:lnTo>
                  <a:lnTo>
                    <a:pt x="3235" y="61"/>
                  </a:lnTo>
                  <a:close/>
                  <a:moveTo>
                    <a:pt x="2948" y="79"/>
                  </a:moveTo>
                  <a:lnTo>
                    <a:pt x="2929" y="79"/>
                  </a:lnTo>
                  <a:lnTo>
                    <a:pt x="2913" y="82"/>
                  </a:lnTo>
                  <a:lnTo>
                    <a:pt x="2907" y="83"/>
                  </a:lnTo>
                  <a:lnTo>
                    <a:pt x="2904" y="86"/>
                  </a:lnTo>
                  <a:lnTo>
                    <a:pt x="2901" y="89"/>
                  </a:lnTo>
                  <a:lnTo>
                    <a:pt x="2901" y="92"/>
                  </a:lnTo>
                  <a:lnTo>
                    <a:pt x="2901" y="97"/>
                  </a:lnTo>
                  <a:lnTo>
                    <a:pt x="2900" y="99"/>
                  </a:lnTo>
                  <a:lnTo>
                    <a:pt x="2897" y="104"/>
                  </a:lnTo>
                  <a:lnTo>
                    <a:pt x="2892" y="108"/>
                  </a:lnTo>
                  <a:lnTo>
                    <a:pt x="2881" y="116"/>
                  </a:lnTo>
                  <a:lnTo>
                    <a:pt x="2866" y="125"/>
                  </a:lnTo>
                  <a:lnTo>
                    <a:pt x="2854" y="132"/>
                  </a:lnTo>
                  <a:lnTo>
                    <a:pt x="2845" y="141"/>
                  </a:lnTo>
                  <a:lnTo>
                    <a:pt x="2842" y="145"/>
                  </a:lnTo>
                  <a:lnTo>
                    <a:pt x="2842" y="148"/>
                  </a:lnTo>
                  <a:lnTo>
                    <a:pt x="2844" y="153"/>
                  </a:lnTo>
                  <a:lnTo>
                    <a:pt x="2847" y="157"/>
                  </a:lnTo>
                  <a:lnTo>
                    <a:pt x="2858" y="164"/>
                  </a:lnTo>
                  <a:lnTo>
                    <a:pt x="2873" y="169"/>
                  </a:lnTo>
                  <a:lnTo>
                    <a:pt x="2889" y="172"/>
                  </a:lnTo>
                  <a:lnTo>
                    <a:pt x="2906" y="172"/>
                  </a:lnTo>
                  <a:lnTo>
                    <a:pt x="2928" y="172"/>
                  </a:lnTo>
                  <a:lnTo>
                    <a:pt x="2951" y="167"/>
                  </a:lnTo>
                  <a:lnTo>
                    <a:pt x="2973" y="163"/>
                  </a:lnTo>
                  <a:lnTo>
                    <a:pt x="2994" y="157"/>
                  </a:lnTo>
                  <a:lnTo>
                    <a:pt x="3013" y="151"/>
                  </a:lnTo>
                  <a:lnTo>
                    <a:pt x="3030" y="144"/>
                  </a:lnTo>
                  <a:lnTo>
                    <a:pt x="3040" y="138"/>
                  </a:lnTo>
                  <a:lnTo>
                    <a:pt x="3047" y="132"/>
                  </a:lnTo>
                  <a:lnTo>
                    <a:pt x="3049" y="129"/>
                  </a:lnTo>
                  <a:lnTo>
                    <a:pt x="3050" y="126"/>
                  </a:lnTo>
                  <a:lnTo>
                    <a:pt x="3050" y="123"/>
                  </a:lnTo>
                  <a:lnTo>
                    <a:pt x="3049" y="120"/>
                  </a:lnTo>
                  <a:lnTo>
                    <a:pt x="3044" y="117"/>
                  </a:lnTo>
                  <a:lnTo>
                    <a:pt x="3038" y="113"/>
                  </a:lnTo>
                  <a:lnTo>
                    <a:pt x="3025" y="105"/>
                  </a:lnTo>
                  <a:lnTo>
                    <a:pt x="3019" y="101"/>
                  </a:lnTo>
                  <a:lnTo>
                    <a:pt x="3016" y="94"/>
                  </a:lnTo>
                  <a:lnTo>
                    <a:pt x="3013" y="91"/>
                  </a:lnTo>
                  <a:lnTo>
                    <a:pt x="3009" y="88"/>
                  </a:lnTo>
                  <a:lnTo>
                    <a:pt x="3002" y="85"/>
                  </a:lnTo>
                  <a:lnTo>
                    <a:pt x="2993" y="82"/>
                  </a:lnTo>
                  <a:lnTo>
                    <a:pt x="2971" y="79"/>
                  </a:lnTo>
                  <a:close/>
                  <a:moveTo>
                    <a:pt x="2188" y="86"/>
                  </a:moveTo>
                  <a:lnTo>
                    <a:pt x="2172" y="88"/>
                  </a:lnTo>
                  <a:lnTo>
                    <a:pt x="2157" y="91"/>
                  </a:lnTo>
                  <a:lnTo>
                    <a:pt x="2144" y="95"/>
                  </a:lnTo>
                  <a:lnTo>
                    <a:pt x="2133" y="102"/>
                  </a:lnTo>
                  <a:lnTo>
                    <a:pt x="2125" y="108"/>
                  </a:lnTo>
                  <a:lnTo>
                    <a:pt x="2123" y="113"/>
                  </a:lnTo>
                  <a:lnTo>
                    <a:pt x="2121" y="116"/>
                  </a:lnTo>
                  <a:lnTo>
                    <a:pt x="2121" y="120"/>
                  </a:lnTo>
                  <a:lnTo>
                    <a:pt x="2121" y="123"/>
                  </a:lnTo>
                  <a:lnTo>
                    <a:pt x="2125" y="126"/>
                  </a:lnTo>
                  <a:lnTo>
                    <a:pt x="2127" y="129"/>
                  </a:lnTo>
                  <a:lnTo>
                    <a:pt x="2132" y="133"/>
                  </a:lnTo>
                  <a:lnTo>
                    <a:pt x="2132" y="136"/>
                  </a:lnTo>
                  <a:lnTo>
                    <a:pt x="2130" y="139"/>
                  </a:lnTo>
                  <a:lnTo>
                    <a:pt x="2127" y="141"/>
                  </a:lnTo>
                  <a:lnTo>
                    <a:pt x="2114" y="145"/>
                  </a:lnTo>
                  <a:lnTo>
                    <a:pt x="2096" y="147"/>
                  </a:lnTo>
                  <a:lnTo>
                    <a:pt x="2076" y="150"/>
                  </a:lnTo>
                  <a:lnTo>
                    <a:pt x="2057" y="154"/>
                  </a:lnTo>
                  <a:lnTo>
                    <a:pt x="2042" y="159"/>
                  </a:lnTo>
                  <a:lnTo>
                    <a:pt x="2036" y="162"/>
                  </a:lnTo>
                  <a:lnTo>
                    <a:pt x="2031" y="164"/>
                  </a:lnTo>
                  <a:lnTo>
                    <a:pt x="2028" y="169"/>
                  </a:lnTo>
                  <a:lnTo>
                    <a:pt x="2024" y="172"/>
                  </a:lnTo>
                  <a:lnTo>
                    <a:pt x="2014" y="176"/>
                  </a:lnTo>
                  <a:lnTo>
                    <a:pt x="2000" y="179"/>
                  </a:lnTo>
                  <a:lnTo>
                    <a:pt x="1989" y="182"/>
                  </a:lnTo>
                  <a:lnTo>
                    <a:pt x="1977" y="185"/>
                  </a:lnTo>
                  <a:lnTo>
                    <a:pt x="1968" y="189"/>
                  </a:lnTo>
                  <a:lnTo>
                    <a:pt x="1965" y="193"/>
                  </a:lnTo>
                  <a:lnTo>
                    <a:pt x="1963" y="196"/>
                  </a:lnTo>
                  <a:lnTo>
                    <a:pt x="1963" y="198"/>
                  </a:lnTo>
                  <a:lnTo>
                    <a:pt x="1965" y="203"/>
                  </a:lnTo>
                  <a:lnTo>
                    <a:pt x="1969" y="207"/>
                  </a:lnTo>
                  <a:lnTo>
                    <a:pt x="1975" y="212"/>
                  </a:lnTo>
                  <a:lnTo>
                    <a:pt x="1983" y="215"/>
                  </a:lnTo>
                  <a:lnTo>
                    <a:pt x="1992" y="218"/>
                  </a:lnTo>
                  <a:lnTo>
                    <a:pt x="2014" y="222"/>
                  </a:lnTo>
                  <a:lnTo>
                    <a:pt x="2036" y="223"/>
                  </a:lnTo>
                  <a:lnTo>
                    <a:pt x="2054" y="222"/>
                  </a:lnTo>
                  <a:lnTo>
                    <a:pt x="2068" y="219"/>
                  </a:lnTo>
                  <a:lnTo>
                    <a:pt x="2074" y="218"/>
                  </a:lnTo>
                  <a:lnTo>
                    <a:pt x="2079" y="215"/>
                  </a:lnTo>
                  <a:lnTo>
                    <a:pt x="2080" y="212"/>
                  </a:lnTo>
                  <a:lnTo>
                    <a:pt x="2082" y="209"/>
                  </a:lnTo>
                  <a:lnTo>
                    <a:pt x="2083" y="206"/>
                  </a:lnTo>
                  <a:lnTo>
                    <a:pt x="2085" y="203"/>
                  </a:lnTo>
                  <a:lnTo>
                    <a:pt x="2088" y="201"/>
                  </a:lnTo>
                  <a:lnTo>
                    <a:pt x="2091" y="200"/>
                  </a:lnTo>
                  <a:lnTo>
                    <a:pt x="2099" y="198"/>
                  </a:lnTo>
                  <a:lnTo>
                    <a:pt x="2110" y="198"/>
                  </a:lnTo>
                  <a:lnTo>
                    <a:pt x="2120" y="197"/>
                  </a:lnTo>
                  <a:lnTo>
                    <a:pt x="2129" y="197"/>
                  </a:lnTo>
                  <a:lnTo>
                    <a:pt x="2135" y="194"/>
                  </a:lnTo>
                  <a:lnTo>
                    <a:pt x="2138" y="191"/>
                  </a:lnTo>
                  <a:lnTo>
                    <a:pt x="2138" y="188"/>
                  </a:lnTo>
                  <a:lnTo>
                    <a:pt x="2139" y="181"/>
                  </a:lnTo>
                  <a:lnTo>
                    <a:pt x="2144" y="173"/>
                  </a:lnTo>
                  <a:lnTo>
                    <a:pt x="2150" y="167"/>
                  </a:lnTo>
                  <a:lnTo>
                    <a:pt x="2158" y="160"/>
                  </a:lnTo>
                  <a:lnTo>
                    <a:pt x="2170" y="156"/>
                  </a:lnTo>
                  <a:lnTo>
                    <a:pt x="2184" y="150"/>
                  </a:lnTo>
                  <a:lnTo>
                    <a:pt x="2201" y="147"/>
                  </a:lnTo>
                  <a:lnTo>
                    <a:pt x="2222" y="144"/>
                  </a:lnTo>
                  <a:lnTo>
                    <a:pt x="2241" y="142"/>
                  </a:lnTo>
                  <a:lnTo>
                    <a:pt x="2254" y="138"/>
                  </a:lnTo>
                  <a:lnTo>
                    <a:pt x="2259" y="136"/>
                  </a:lnTo>
                  <a:lnTo>
                    <a:pt x="2263" y="133"/>
                  </a:lnTo>
                  <a:lnTo>
                    <a:pt x="2265" y="130"/>
                  </a:lnTo>
                  <a:lnTo>
                    <a:pt x="2266" y="128"/>
                  </a:lnTo>
                  <a:lnTo>
                    <a:pt x="2265" y="123"/>
                  </a:lnTo>
                  <a:lnTo>
                    <a:pt x="2263" y="120"/>
                  </a:lnTo>
                  <a:lnTo>
                    <a:pt x="2256" y="113"/>
                  </a:lnTo>
                  <a:lnTo>
                    <a:pt x="2244" y="104"/>
                  </a:lnTo>
                  <a:lnTo>
                    <a:pt x="2226" y="94"/>
                  </a:lnTo>
                  <a:lnTo>
                    <a:pt x="2216" y="91"/>
                  </a:lnTo>
                  <a:lnTo>
                    <a:pt x="2207" y="88"/>
                  </a:lnTo>
                  <a:lnTo>
                    <a:pt x="2197" y="86"/>
                  </a:lnTo>
                  <a:close/>
                  <a:moveTo>
                    <a:pt x="1989" y="105"/>
                  </a:moveTo>
                  <a:lnTo>
                    <a:pt x="1971" y="107"/>
                  </a:lnTo>
                  <a:lnTo>
                    <a:pt x="1953" y="108"/>
                  </a:lnTo>
                  <a:lnTo>
                    <a:pt x="1938" y="113"/>
                  </a:lnTo>
                  <a:lnTo>
                    <a:pt x="1925" y="117"/>
                  </a:lnTo>
                  <a:lnTo>
                    <a:pt x="1918" y="120"/>
                  </a:lnTo>
                  <a:lnTo>
                    <a:pt x="1910" y="123"/>
                  </a:lnTo>
                  <a:lnTo>
                    <a:pt x="1893" y="126"/>
                  </a:lnTo>
                  <a:lnTo>
                    <a:pt x="1873" y="128"/>
                  </a:lnTo>
                  <a:lnTo>
                    <a:pt x="1854" y="129"/>
                  </a:lnTo>
                  <a:lnTo>
                    <a:pt x="1838" y="130"/>
                  </a:lnTo>
                  <a:lnTo>
                    <a:pt x="1825" y="133"/>
                  </a:lnTo>
                  <a:lnTo>
                    <a:pt x="1820" y="135"/>
                  </a:lnTo>
                  <a:lnTo>
                    <a:pt x="1817" y="138"/>
                  </a:lnTo>
                  <a:lnTo>
                    <a:pt x="1816" y="141"/>
                  </a:lnTo>
                  <a:lnTo>
                    <a:pt x="1817" y="144"/>
                  </a:lnTo>
                  <a:lnTo>
                    <a:pt x="1819" y="148"/>
                  </a:lnTo>
                  <a:lnTo>
                    <a:pt x="1823" y="153"/>
                  </a:lnTo>
                  <a:lnTo>
                    <a:pt x="1829" y="157"/>
                  </a:lnTo>
                  <a:lnTo>
                    <a:pt x="1837" y="160"/>
                  </a:lnTo>
                  <a:lnTo>
                    <a:pt x="1845" y="164"/>
                  </a:lnTo>
                  <a:lnTo>
                    <a:pt x="1856" y="167"/>
                  </a:lnTo>
                  <a:lnTo>
                    <a:pt x="1866" y="169"/>
                  </a:lnTo>
                  <a:lnTo>
                    <a:pt x="1876" y="170"/>
                  </a:lnTo>
                  <a:lnTo>
                    <a:pt x="1891" y="169"/>
                  </a:lnTo>
                  <a:lnTo>
                    <a:pt x="1905" y="166"/>
                  </a:lnTo>
                  <a:lnTo>
                    <a:pt x="1918" y="159"/>
                  </a:lnTo>
                  <a:lnTo>
                    <a:pt x="1931" y="148"/>
                  </a:lnTo>
                  <a:lnTo>
                    <a:pt x="1938" y="142"/>
                  </a:lnTo>
                  <a:lnTo>
                    <a:pt x="1946" y="138"/>
                  </a:lnTo>
                  <a:lnTo>
                    <a:pt x="1961" y="132"/>
                  </a:lnTo>
                  <a:lnTo>
                    <a:pt x="1975" y="129"/>
                  </a:lnTo>
                  <a:lnTo>
                    <a:pt x="1990" y="128"/>
                  </a:lnTo>
                  <a:lnTo>
                    <a:pt x="2003" y="128"/>
                  </a:lnTo>
                  <a:lnTo>
                    <a:pt x="2017" y="129"/>
                  </a:lnTo>
                  <a:lnTo>
                    <a:pt x="2037" y="132"/>
                  </a:lnTo>
                  <a:lnTo>
                    <a:pt x="2042" y="132"/>
                  </a:lnTo>
                  <a:lnTo>
                    <a:pt x="2046" y="130"/>
                  </a:lnTo>
                  <a:lnTo>
                    <a:pt x="2049" y="129"/>
                  </a:lnTo>
                  <a:lnTo>
                    <a:pt x="2051" y="126"/>
                  </a:lnTo>
                  <a:lnTo>
                    <a:pt x="2051" y="122"/>
                  </a:lnTo>
                  <a:lnTo>
                    <a:pt x="2048" y="117"/>
                  </a:lnTo>
                  <a:lnTo>
                    <a:pt x="2042" y="114"/>
                  </a:lnTo>
                  <a:lnTo>
                    <a:pt x="2034" y="111"/>
                  </a:lnTo>
                  <a:lnTo>
                    <a:pt x="2014" y="107"/>
                  </a:lnTo>
                  <a:close/>
                  <a:moveTo>
                    <a:pt x="2725" y="163"/>
                  </a:moveTo>
                  <a:lnTo>
                    <a:pt x="2711" y="164"/>
                  </a:lnTo>
                  <a:lnTo>
                    <a:pt x="2699" y="166"/>
                  </a:lnTo>
                  <a:lnTo>
                    <a:pt x="2692" y="167"/>
                  </a:lnTo>
                  <a:lnTo>
                    <a:pt x="2690" y="169"/>
                  </a:lnTo>
                  <a:lnTo>
                    <a:pt x="2690" y="172"/>
                  </a:lnTo>
                  <a:lnTo>
                    <a:pt x="2692" y="176"/>
                  </a:lnTo>
                  <a:lnTo>
                    <a:pt x="2692" y="181"/>
                  </a:lnTo>
                  <a:lnTo>
                    <a:pt x="2689" y="185"/>
                  </a:lnTo>
                  <a:lnTo>
                    <a:pt x="2683" y="187"/>
                  </a:lnTo>
                  <a:lnTo>
                    <a:pt x="2675" y="188"/>
                  </a:lnTo>
                  <a:lnTo>
                    <a:pt x="2665" y="189"/>
                  </a:lnTo>
                  <a:lnTo>
                    <a:pt x="2638" y="189"/>
                  </a:lnTo>
                  <a:lnTo>
                    <a:pt x="2624" y="191"/>
                  </a:lnTo>
                  <a:lnTo>
                    <a:pt x="2612" y="194"/>
                  </a:lnTo>
                  <a:lnTo>
                    <a:pt x="2601" y="198"/>
                  </a:lnTo>
                  <a:lnTo>
                    <a:pt x="2594" y="204"/>
                  </a:lnTo>
                  <a:lnTo>
                    <a:pt x="2590" y="210"/>
                  </a:lnTo>
                  <a:lnTo>
                    <a:pt x="2588" y="218"/>
                  </a:lnTo>
                  <a:lnTo>
                    <a:pt x="2590" y="220"/>
                  </a:lnTo>
                  <a:lnTo>
                    <a:pt x="2591" y="225"/>
                  </a:lnTo>
                  <a:lnTo>
                    <a:pt x="2597" y="232"/>
                  </a:lnTo>
                  <a:lnTo>
                    <a:pt x="2601" y="235"/>
                  </a:lnTo>
                  <a:lnTo>
                    <a:pt x="2606" y="237"/>
                  </a:lnTo>
                  <a:lnTo>
                    <a:pt x="2619" y="241"/>
                  </a:lnTo>
                  <a:lnTo>
                    <a:pt x="2637" y="243"/>
                  </a:lnTo>
                  <a:lnTo>
                    <a:pt x="2655" y="244"/>
                  </a:lnTo>
                  <a:lnTo>
                    <a:pt x="2684" y="243"/>
                  </a:lnTo>
                  <a:lnTo>
                    <a:pt x="2699" y="240"/>
                  </a:lnTo>
                  <a:lnTo>
                    <a:pt x="2714" y="237"/>
                  </a:lnTo>
                  <a:lnTo>
                    <a:pt x="2725" y="234"/>
                  </a:lnTo>
                  <a:lnTo>
                    <a:pt x="2737" y="229"/>
                  </a:lnTo>
                  <a:lnTo>
                    <a:pt x="2745" y="225"/>
                  </a:lnTo>
                  <a:lnTo>
                    <a:pt x="2750" y="219"/>
                  </a:lnTo>
                  <a:lnTo>
                    <a:pt x="2755" y="215"/>
                  </a:lnTo>
                  <a:lnTo>
                    <a:pt x="2759" y="212"/>
                  </a:lnTo>
                  <a:lnTo>
                    <a:pt x="2770" y="207"/>
                  </a:lnTo>
                  <a:lnTo>
                    <a:pt x="2782" y="206"/>
                  </a:lnTo>
                  <a:lnTo>
                    <a:pt x="2792" y="204"/>
                  </a:lnTo>
                  <a:lnTo>
                    <a:pt x="2804" y="204"/>
                  </a:lnTo>
                  <a:lnTo>
                    <a:pt x="2814" y="201"/>
                  </a:lnTo>
                  <a:lnTo>
                    <a:pt x="2818" y="200"/>
                  </a:lnTo>
                  <a:lnTo>
                    <a:pt x="2821" y="197"/>
                  </a:lnTo>
                  <a:lnTo>
                    <a:pt x="2824" y="194"/>
                  </a:lnTo>
                  <a:lnTo>
                    <a:pt x="2826" y="189"/>
                  </a:lnTo>
                  <a:lnTo>
                    <a:pt x="2826" y="187"/>
                  </a:lnTo>
                  <a:lnTo>
                    <a:pt x="2824" y="184"/>
                  </a:lnTo>
                  <a:lnTo>
                    <a:pt x="2823" y="182"/>
                  </a:lnTo>
                  <a:lnTo>
                    <a:pt x="2818" y="179"/>
                  </a:lnTo>
                  <a:lnTo>
                    <a:pt x="2808" y="175"/>
                  </a:lnTo>
                  <a:lnTo>
                    <a:pt x="2793" y="170"/>
                  </a:lnTo>
                  <a:lnTo>
                    <a:pt x="2777" y="167"/>
                  </a:lnTo>
                  <a:lnTo>
                    <a:pt x="2759" y="164"/>
                  </a:lnTo>
                  <a:close/>
                  <a:moveTo>
                    <a:pt x="2398" y="185"/>
                  </a:moveTo>
                  <a:lnTo>
                    <a:pt x="2386" y="185"/>
                  </a:lnTo>
                  <a:lnTo>
                    <a:pt x="2374" y="188"/>
                  </a:lnTo>
                  <a:lnTo>
                    <a:pt x="2361" y="191"/>
                  </a:lnTo>
                  <a:lnTo>
                    <a:pt x="2349" y="196"/>
                  </a:lnTo>
                  <a:lnTo>
                    <a:pt x="2340" y="198"/>
                  </a:lnTo>
                  <a:lnTo>
                    <a:pt x="2334" y="203"/>
                  </a:lnTo>
                  <a:lnTo>
                    <a:pt x="2331" y="206"/>
                  </a:lnTo>
                  <a:lnTo>
                    <a:pt x="2333" y="207"/>
                  </a:lnTo>
                  <a:lnTo>
                    <a:pt x="2334" y="209"/>
                  </a:lnTo>
                  <a:lnTo>
                    <a:pt x="2358" y="215"/>
                  </a:lnTo>
                  <a:lnTo>
                    <a:pt x="2374" y="218"/>
                  </a:lnTo>
                  <a:lnTo>
                    <a:pt x="2389" y="219"/>
                  </a:lnTo>
                  <a:lnTo>
                    <a:pt x="2402" y="218"/>
                  </a:lnTo>
                  <a:lnTo>
                    <a:pt x="2412" y="215"/>
                  </a:lnTo>
                  <a:lnTo>
                    <a:pt x="2415" y="212"/>
                  </a:lnTo>
                  <a:lnTo>
                    <a:pt x="2420" y="209"/>
                  </a:lnTo>
                  <a:lnTo>
                    <a:pt x="2421" y="204"/>
                  </a:lnTo>
                  <a:lnTo>
                    <a:pt x="2421" y="198"/>
                  </a:lnTo>
                  <a:lnTo>
                    <a:pt x="2421" y="196"/>
                  </a:lnTo>
                  <a:lnTo>
                    <a:pt x="2420" y="193"/>
                  </a:lnTo>
                  <a:lnTo>
                    <a:pt x="2415" y="188"/>
                  </a:lnTo>
                  <a:lnTo>
                    <a:pt x="2408" y="185"/>
                  </a:lnTo>
                  <a:close/>
                  <a:moveTo>
                    <a:pt x="5423" y="225"/>
                  </a:moveTo>
                  <a:lnTo>
                    <a:pt x="5399" y="226"/>
                  </a:lnTo>
                  <a:lnTo>
                    <a:pt x="5373" y="231"/>
                  </a:lnTo>
                  <a:lnTo>
                    <a:pt x="5345" y="235"/>
                  </a:lnTo>
                  <a:lnTo>
                    <a:pt x="5318" y="243"/>
                  </a:lnTo>
                  <a:lnTo>
                    <a:pt x="5293" y="250"/>
                  </a:lnTo>
                  <a:lnTo>
                    <a:pt x="5273" y="259"/>
                  </a:lnTo>
                  <a:lnTo>
                    <a:pt x="5264" y="262"/>
                  </a:lnTo>
                  <a:lnTo>
                    <a:pt x="5258" y="266"/>
                  </a:lnTo>
                  <a:lnTo>
                    <a:pt x="5255" y="269"/>
                  </a:lnTo>
                  <a:lnTo>
                    <a:pt x="5253" y="274"/>
                  </a:lnTo>
                  <a:lnTo>
                    <a:pt x="5252" y="278"/>
                  </a:lnTo>
                  <a:lnTo>
                    <a:pt x="5250" y="283"/>
                  </a:lnTo>
                  <a:lnTo>
                    <a:pt x="5243" y="290"/>
                  </a:lnTo>
                  <a:lnTo>
                    <a:pt x="5233" y="299"/>
                  </a:lnTo>
                  <a:lnTo>
                    <a:pt x="5222" y="308"/>
                  </a:lnTo>
                  <a:lnTo>
                    <a:pt x="5212" y="315"/>
                  </a:lnTo>
                  <a:lnTo>
                    <a:pt x="5205" y="322"/>
                  </a:lnTo>
                  <a:lnTo>
                    <a:pt x="5202" y="325"/>
                  </a:lnTo>
                  <a:lnTo>
                    <a:pt x="5202" y="330"/>
                  </a:lnTo>
                  <a:lnTo>
                    <a:pt x="5202" y="333"/>
                  </a:lnTo>
                  <a:lnTo>
                    <a:pt x="5205" y="336"/>
                  </a:lnTo>
                  <a:lnTo>
                    <a:pt x="5210" y="340"/>
                  </a:lnTo>
                  <a:lnTo>
                    <a:pt x="5218" y="345"/>
                  </a:lnTo>
                  <a:lnTo>
                    <a:pt x="5224" y="346"/>
                  </a:lnTo>
                  <a:lnTo>
                    <a:pt x="5230" y="348"/>
                  </a:lnTo>
                  <a:lnTo>
                    <a:pt x="5243" y="349"/>
                  </a:lnTo>
                  <a:lnTo>
                    <a:pt x="5258" y="351"/>
                  </a:lnTo>
                  <a:lnTo>
                    <a:pt x="5264" y="353"/>
                  </a:lnTo>
                  <a:lnTo>
                    <a:pt x="5271" y="359"/>
                  </a:lnTo>
                  <a:lnTo>
                    <a:pt x="5283" y="377"/>
                  </a:lnTo>
                  <a:lnTo>
                    <a:pt x="5290" y="385"/>
                  </a:lnTo>
                  <a:lnTo>
                    <a:pt x="5298" y="392"/>
                  </a:lnTo>
                  <a:lnTo>
                    <a:pt x="5307" y="398"/>
                  </a:lnTo>
                  <a:lnTo>
                    <a:pt x="5312" y="399"/>
                  </a:lnTo>
                  <a:lnTo>
                    <a:pt x="5318" y="399"/>
                  </a:lnTo>
                  <a:lnTo>
                    <a:pt x="5326" y="399"/>
                  </a:lnTo>
                  <a:lnTo>
                    <a:pt x="5336" y="398"/>
                  </a:lnTo>
                  <a:lnTo>
                    <a:pt x="5354" y="399"/>
                  </a:lnTo>
                  <a:lnTo>
                    <a:pt x="5376" y="404"/>
                  </a:lnTo>
                  <a:lnTo>
                    <a:pt x="5426" y="418"/>
                  </a:lnTo>
                  <a:lnTo>
                    <a:pt x="5453" y="427"/>
                  </a:lnTo>
                  <a:lnTo>
                    <a:pt x="5479" y="433"/>
                  </a:lnTo>
                  <a:lnTo>
                    <a:pt x="5504" y="439"/>
                  </a:lnTo>
                  <a:lnTo>
                    <a:pt x="5526" y="441"/>
                  </a:lnTo>
                  <a:lnTo>
                    <a:pt x="5537" y="439"/>
                  </a:lnTo>
                  <a:lnTo>
                    <a:pt x="5546" y="438"/>
                  </a:lnTo>
                  <a:lnTo>
                    <a:pt x="5555" y="436"/>
                  </a:lnTo>
                  <a:lnTo>
                    <a:pt x="5562" y="433"/>
                  </a:lnTo>
                  <a:lnTo>
                    <a:pt x="5568" y="429"/>
                  </a:lnTo>
                  <a:lnTo>
                    <a:pt x="5572" y="424"/>
                  </a:lnTo>
                  <a:lnTo>
                    <a:pt x="5577" y="420"/>
                  </a:lnTo>
                  <a:lnTo>
                    <a:pt x="5580" y="415"/>
                  </a:lnTo>
                  <a:lnTo>
                    <a:pt x="5583" y="405"/>
                  </a:lnTo>
                  <a:lnTo>
                    <a:pt x="5583" y="398"/>
                  </a:lnTo>
                  <a:lnTo>
                    <a:pt x="5581" y="393"/>
                  </a:lnTo>
                  <a:lnTo>
                    <a:pt x="5580" y="390"/>
                  </a:lnTo>
                  <a:lnTo>
                    <a:pt x="5577" y="389"/>
                  </a:lnTo>
                  <a:lnTo>
                    <a:pt x="5574" y="389"/>
                  </a:lnTo>
                  <a:lnTo>
                    <a:pt x="5569" y="386"/>
                  </a:lnTo>
                  <a:lnTo>
                    <a:pt x="5566" y="385"/>
                  </a:lnTo>
                  <a:lnTo>
                    <a:pt x="5566" y="382"/>
                  </a:lnTo>
                  <a:lnTo>
                    <a:pt x="5566" y="376"/>
                  </a:lnTo>
                  <a:lnTo>
                    <a:pt x="5571" y="365"/>
                  </a:lnTo>
                  <a:lnTo>
                    <a:pt x="5575" y="355"/>
                  </a:lnTo>
                  <a:lnTo>
                    <a:pt x="5584" y="342"/>
                  </a:lnTo>
                  <a:lnTo>
                    <a:pt x="5605" y="309"/>
                  </a:lnTo>
                  <a:lnTo>
                    <a:pt x="5609" y="303"/>
                  </a:lnTo>
                  <a:lnTo>
                    <a:pt x="5611" y="296"/>
                  </a:lnTo>
                  <a:lnTo>
                    <a:pt x="5611" y="291"/>
                  </a:lnTo>
                  <a:lnTo>
                    <a:pt x="5609" y="286"/>
                  </a:lnTo>
                  <a:lnTo>
                    <a:pt x="5606" y="280"/>
                  </a:lnTo>
                  <a:lnTo>
                    <a:pt x="5602" y="275"/>
                  </a:lnTo>
                  <a:lnTo>
                    <a:pt x="5590" y="265"/>
                  </a:lnTo>
                  <a:lnTo>
                    <a:pt x="5575" y="257"/>
                  </a:lnTo>
                  <a:lnTo>
                    <a:pt x="5560" y="252"/>
                  </a:lnTo>
                  <a:lnTo>
                    <a:pt x="5544" y="249"/>
                  </a:lnTo>
                  <a:lnTo>
                    <a:pt x="5528" y="247"/>
                  </a:lnTo>
                  <a:lnTo>
                    <a:pt x="5518" y="249"/>
                  </a:lnTo>
                  <a:lnTo>
                    <a:pt x="5509" y="252"/>
                  </a:lnTo>
                  <a:lnTo>
                    <a:pt x="5506" y="253"/>
                  </a:lnTo>
                  <a:lnTo>
                    <a:pt x="5503" y="256"/>
                  </a:lnTo>
                  <a:lnTo>
                    <a:pt x="5501" y="259"/>
                  </a:lnTo>
                  <a:lnTo>
                    <a:pt x="5501" y="263"/>
                  </a:lnTo>
                  <a:lnTo>
                    <a:pt x="5500" y="269"/>
                  </a:lnTo>
                  <a:lnTo>
                    <a:pt x="5498" y="274"/>
                  </a:lnTo>
                  <a:lnTo>
                    <a:pt x="5497" y="277"/>
                  </a:lnTo>
                  <a:lnTo>
                    <a:pt x="5494" y="277"/>
                  </a:lnTo>
                  <a:lnTo>
                    <a:pt x="5488" y="277"/>
                  </a:lnTo>
                  <a:lnTo>
                    <a:pt x="5482" y="272"/>
                  </a:lnTo>
                  <a:lnTo>
                    <a:pt x="5470" y="260"/>
                  </a:lnTo>
                  <a:lnTo>
                    <a:pt x="5459" y="246"/>
                  </a:lnTo>
                  <a:lnTo>
                    <a:pt x="5448" y="232"/>
                  </a:lnTo>
                  <a:lnTo>
                    <a:pt x="5445" y="229"/>
                  </a:lnTo>
                  <a:lnTo>
                    <a:pt x="5439" y="226"/>
                  </a:lnTo>
                  <a:lnTo>
                    <a:pt x="5432" y="225"/>
                  </a:lnTo>
                  <a:close/>
                  <a:moveTo>
                    <a:pt x="5791" y="336"/>
                  </a:moveTo>
                  <a:lnTo>
                    <a:pt x="5786" y="336"/>
                  </a:lnTo>
                  <a:lnTo>
                    <a:pt x="5782" y="337"/>
                  </a:lnTo>
                  <a:lnTo>
                    <a:pt x="5779" y="340"/>
                  </a:lnTo>
                  <a:lnTo>
                    <a:pt x="5779" y="345"/>
                  </a:lnTo>
                  <a:lnTo>
                    <a:pt x="5777" y="349"/>
                  </a:lnTo>
                  <a:lnTo>
                    <a:pt x="5775" y="352"/>
                  </a:lnTo>
                  <a:lnTo>
                    <a:pt x="5770" y="355"/>
                  </a:lnTo>
                  <a:lnTo>
                    <a:pt x="5766" y="356"/>
                  </a:lnTo>
                  <a:lnTo>
                    <a:pt x="5754" y="358"/>
                  </a:lnTo>
                  <a:lnTo>
                    <a:pt x="5741" y="359"/>
                  </a:lnTo>
                  <a:lnTo>
                    <a:pt x="5726" y="359"/>
                  </a:lnTo>
                  <a:lnTo>
                    <a:pt x="5714" y="361"/>
                  </a:lnTo>
                  <a:lnTo>
                    <a:pt x="5710" y="362"/>
                  </a:lnTo>
                  <a:lnTo>
                    <a:pt x="5707" y="365"/>
                  </a:lnTo>
                  <a:lnTo>
                    <a:pt x="5704" y="368"/>
                  </a:lnTo>
                  <a:lnTo>
                    <a:pt x="5704" y="371"/>
                  </a:lnTo>
                  <a:lnTo>
                    <a:pt x="5702" y="380"/>
                  </a:lnTo>
                  <a:lnTo>
                    <a:pt x="5699" y="387"/>
                  </a:lnTo>
                  <a:lnTo>
                    <a:pt x="5690" y="399"/>
                  </a:lnTo>
                  <a:lnTo>
                    <a:pt x="5685" y="407"/>
                  </a:lnTo>
                  <a:lnTo>
                    <a:pt x="5682" y="412"/>
                  </a:lnTo>
                  <a:lnTo>
                    <a:pt x="5679" y="420"/>
                  </a:lnTo>
                  <a:lnTo>
                    <a:pt x="5679" y="427"/>
                  </a:lnTo>
                  <a:lnTo>
                    <a:pt x="5677" y="433"/>
                  </a:lnTo>
                  <a:lnTo>
                    <a:pt x="5676" y="435"/>
                  </a:lnTo>
                  <a:lnTo>
                    <a:pt x="5671" y="436"/>
                  </a:lnTo>
                  <a:lnTo>
                    <a:pt x="5665" y="436"/>
                  </a:lnTo>
                  <a:lnTo>
                    <a:pt x="5661" y="436"/>
                  </a:lnTo>
                  <a:lnTo>
                    <a:pt x="5658" y="436"/>
                  </a:lnTo>
                  <a:lnTo>
                    <a:pt x="5646" y="438"/>
                  </a:lnTo>
                  <a:lnTo>
                    <a:pt x="5642" y="439"/>
                  </a:lnTo>
                  <a:lnTo>
                    <a:pt x="5637" y="442"/>
                  </a:lnTo>
                  <a:lnTo>
                    <a:pt x="5633" y="445"/>
                  </a:lnTo>
                  <a:lnTo>
                    <a:pt x="5630" y="451"/>
                  </a:lnTo>
                  <a:lnTo>
                    <a:pt x="5627" y="458"/>
                  </a:lnTo>
                  <a:lnTo>
                    <a:pt x="5625" y="467"/>
                  </a:lnTo>
                  <a:lnTo>
                    <a:pt x="5625" y="477"/>
                  </a:lnTo>
                  <a:lnTo>
                    <a:pt x="5622" y="486"/>
                  </a:lnTo>
                  <a:lnTo>
                    <a:pt x="5618" y="495"/>
                  </a:lnTo>
                  <a:lnTo>
                    <a:pt x="5614" y="503"/>
                  </a:lnTo>
                  <a:lnTo>
                    <a:pt x="5602" y="517"/>
                  </a:lnTo>
                  <a:lnTo>
                    <a:pt x="5588" y="531"/>
                  </a:lnTo>
                  <a:lnTo>
                    <a:pt x="5578" y="542"/>
                  </a:lnTo>
                  <a:lnTo>
                    <a:pt x="5571" y="551"/>
                  </a:lnTo>
                  <a:lnTo>
                    <a:pt x="5569" y="556"/>
                  </a:lnTo>
                  <a:lnTo>
                    <a:pt x="5569" y="560"/>
                  </a:lnTo>
                  <a:lnTo>
                    <a:pt x="5571" y="565"/>
                  </a:lnTo>
                  <a:lnTo>
                    <a:pt x="5577" y="568"/>
                  </a:lnTo>
                  <a:lnTo>
                    <a:pt x="5586" y="571"/>
                  </a:lnTo>
                  <a:lnTo>
                    <a:pt x="5597" y="572"/>
                  </a:lnTo>
                  <a:lnTo>
                    <a:pt x="5614" y="571"/>
                  </a:lnTo>
                  <a:lnTo>
                    <a:pt x="5633" y="568"/>
                  </a:lnTo>
                  <a:lnTo>
                    <a:pt x="5673" y="560"/>
                  </a:lnTo>
                  <a:lnTo>
                    <a:pt x="5716" y="553"/>
                  </a:lnTo>
                  <a:lnTo>
                    <a:pt x="5736" y="550"/>
                  </a:lnTo>
                  <a:lnTo>
                    <a:pt x="5757" y="548"/>
                  </a:lnTo>
                  <a:lnTo>
                    <a:pt x="5761" y="548"/>
                  </a:lnTo>
                  <a:lnTo>
                    <a:pt x="5766" y="548"/>
                  </a:lnTo>
                  <a:lnTo>
                    <a:pt x="5779" y="548"/>
                  </a:lnTo>
                  <a:lnTo>
                    <a:pt x="5794" y="547"/>
                  </a:lnTo>
                  <a:lnTo>
                    <a:pt x="5829" y="541"/>
                  </a:lnTo>
                  <a:lnTo>
                    <a:pt x="5869" y="532"/>
                  </a:lnTo>
                  <a:lnTo>
                    <a:pt x="5908" y="520"/>
                  </a:lnTo>
                  <a:lnTo>
                    <a:pt x="5944" y="507"/>
                  </a:lnTo>
                  <a:lnTo>
                    <a:pt x="5975" y="494"/>
                  </a:lnTo>
                  <a:lnTo>
                    <a:pt x="5987" y="486"/>
                  </a:lnTo>
                  <a:lnTo>
                    <a:pt x="5996" y="480"/>
                  </a:lnTo>
                  <a:lnTo>
                    <a:pt x="6002" y="473"/>
                  </a:lnTo>
                  <a:lnTo>
                    <a:pt x="6005" y="467"/>
                  </a:lnTo>
                  <a:lnTo>
                    <a:pt x="6006" y="461"/>
                  </a:lnTo>
                  <a:lnTo>
                    <a:pt x="6005" y="457"/>
                  </a:lnTo>
                  <a:lnTo>
                    <a:pt x="6002" y="452"/>
                  </a:lnTo>
                  <a:lnTo>
                    <a:pt x="5998" y="448"/>
                  </a:lnTo>
                  <a:lnTo>
                    <a:pt x="5986" y="442"/>
                  </a:lnTo>
                  <a:lnTo>
                    <a:pt x="5972" y="436"/>
                  </a:lnTo>
                  <a:lnTo>
                    <a:pt x="5956" y="430"/>
                  </a:lnTo>
                  <a:lnTo>
                    <a:pt x="5940" y="424"/>
                  </a:lnTo>
                  <a:lnTo>
                    <a:pt x="5925" y="417"/>
                  </a:lnTo>
                  <a:lnTo>
                    <a:pt x="5919" y="412"/>
                  </a:lnTo>
                  <a:lnTo>
                    <a:pt x="5913" y="407"/>
                  </a:lnTo>
                  <a:lnTo>
                    <a:pt x="5906" y="401"/>
                  </a:lnTo>
                  <a:lnTo>
                    <a:pt x="5899" y="396"/>
                  </a:lnTo>
                  <a:lnTo>
                    <a:pt x="5890" y="395"/>
                  </a:lnTo>
                  <a:lnTo>
                    <a:pt x="5879" y="393"/>
                  </a:lnTo>
                  <a:lnTo>
                    <a:pt x="5869" y="395"/>
                  </a:lnTo>
                  <a:lnTo>
                    <a:pt x="5859" y="396"/>
                  </a:lnTo>
                  <a:lnTo>
                    <a:pt x="5848" y="401"/>
                  </a:lnTo>
                  <a:lnTo>
                    <a:pt x="5840" y="405"/>
                  </a:lnTo>
                  <a:lnTo>
                    <a:pt x="5831" y="409"/>
                  </a:lnTo>
                  <a:lnTo>
                    <a:pt x="5823" y="415"/>
                  </a:lnTo>
                  <a:lnTo>
                    <a:pt x="5816" y="421"/>
                  </a:lnTo>
                  <a:lnTo>
                    <a:pt x="5811" y="427"/>
                  </a:lnTo>
                  <a:lnTo>
                    <a:pt x="5806" y="436"/>
                  </a:lnTo>
                  <a:lnTo>
                    <a:pt x="5803" y="438"/>
                  </a:lnTo>
                  <a:lnTo>
                    <a:pt x="5800" y="438"/>
                  </a:lnTo>
                  <a:lnTo>
                    <a:pt x="5797" y="438"/>
                  </a:lnTo>
                  <a:lnTo>
                    <a:pt x="5795" y="435"/>
                  </a:lnTo>
                  <a:lnTo>
                    <a:pt x="5795" y="430"/>
                  </a:lnTo>
                  <a:lnTo>
                    <a:pt x="5797" y="424"/>
                  </a:lnTo>
                  <a:lnTo>
                    <a:pt x="5800" y="418"/>
                  </a:lnTo>
                  <a:lnTo>
                    <a:pt x="5804" y="409"/>
                  </a:lnTo>
                  <a:lnTo>
                    <a:pt x="5810" y="401"/>
                  </a:lnTo>
                  <a:lnTo>
                    <a:pt x="5820" y="390"/>
                  </a:lnTo>
                  <a:lnTo>
                    <a:pt x="5825" y="385"/>
                  </a:lnTo>
                  <a:lnTo>
                    <a:pt x="5828" y="380"/>
                  </a:lnTo>
                  <a:lnTo>
                    <a:pt x="5831" y="374"/>
                  </a:lnTo>
                  <a:lnTo>
                    <a:pt x="5831" y="370"/>
                  </a:lnTo>
                  <a:lnTo>
                    <a:pt x="5831" y="364"/>
                  </a:lnTo>
                  <a:lnTo>
                    <a:pt x="5829" y="359"/>
                  </a:lnTo>
                  <a:lnTo>
                    <a:pt x="5825" y="352"/>
                  </a:lnTo>
                  <a:lnTo>
                    <a:pt x="5817" y="345"/>
                  </a:lnTo>
                  <a:lnTo>
                    <a:pt x="5809" y="340"/>
                  </a:lnTo>
                  <a:lnTo>
                    <a:pt x="5800" y="337"/>
                  </a:lnTo>
                  <a:close/>
                  <a:moveTo>
                    <a:pt x="5885" y="612"/>
                  </a:moveTo>
                  <a:lnTo>
                    <a:pt x="5869" y="613"/>
                  </a:lnTo>
                  <a:lnTo>
                    <a:pt x="5850" y="618"/>
                  </a:lnTo>
                  <a:lnTo>
                    <a:pt x="5826" y="624"/>
                  </a:lnTo>
                  <a:lnTo>
                    <a:pt x="5795" y="631"/>
                  </a:lnTo>
                  <a:lnTo>
                    <a:pt x="5779" y="635"/>
                  </a:lnTo>
                  <a:lnTo>
                    <a:pt x="5766" y="643"/>
                  </a:lnTo>
                  <a:lnTo>
                    <a:pt x="5755" y="650"/>
                  </a:lnTo>
                  <a:lnTo>
                    <a:pt x="5746" y="659"/>
                  </a:lnTo>
                  <a:lnTo>
                    <a:pt x="5733" y="677"/>
                  </a:lnTo>
                  <a:lnTo>
                    <a:pt x="5726" y="684"/>
                  </a:lnTo>
                  <a:lnTo>
                    <a:pt x="5717" y="690"/>
                  </a:lnTo>
                  <a:lnTo>
                    <a:pt x="5707" y="695"/>
                  </a:lnTo>
                  <a:lnTo>
                    <a:pt x="5696" y="703"/>
                  </a:lnTo>
                  <a:lnTo>
                    <a:pt x="5685" y="712"/>
                  </a:lnTo>
                  <a:lnTo>
                    <a:pt x="5676" y="723"/>
                  </a:lnTo>
                  <a:lnTo>
                    <a:pt x="5668" y="733"/>
                  </a:lnTo>
                  <a:lnTo>
                    <a:pt x="5664" y="742"/>
                  </a:lnTo>
                  <a:lnTo>
                    <a:pt x="5664" y="745"/>
                  </a:lnTo>
                  <a:lnTo>
                    <a:pt x="5664" y="748"/>
                  </a:lnTo>
                  <a:lnTo>
                    <a:pt x="5665" y="749"/>
                  </a:lnTo>
                  <a:lnTo>
                    <a:pt x="5668" y="751"/>
                  </a:lnTo>
                  <a:lnTo>
                    <a:pt x="5676" y="754"/>
                  </a:lnTo>
                  <a:lnTo>
                    <a:pt x="5680" y="755"/>
                  </a:lnTo>
                  <a:lnTo>
                    <a:pt x="5682" y="760"/>
                  </a:lnTo>
                  <a:lnTo>
                    <a:pt x="5683" y="763"/>
                  </a:lnTo>
                  <a:lnTo>
                    <a:pt x="5682" y="771"/>
                  </a:lnTo>
                  <a:lnTo>
                    <a:pt x="5682" y="776"/>
                  </a:lnTo>
                  <a:lnTo>
                    <a:pt x="5683" y="782"/>
                  </a:lnTo>
                  <a:lnTo>
                    <a:pt x="5683" y="785"/>
                  </a:lnTo>
                  <a:lnTo>
                    <a:pt x="5682" y="788"/>
                  </a:lnTo>
                  <a:lnTo>
                    <a:pt x="5680" y="790"/>
                  </a:lnTo>
                  <a:lnTo>
                    <a:pt x="5679" y="792"/>
                  </a:lnTo>
                  <a:lnTo>
                    <a:pt x="5671" y="795"/>
                  </a:lnTo>
                  <a:lnTo>
                    <a:pt x="5661" y="795"/>
                  </a:lnTo>
                  <a:lnTo>
                    <a:pt x="5643" y="793"/>
                  </a:lnTo>
                  <a:lnTo>
                    <a:pt x="5628" y="792"/>
                  </a:lnTo>
                  <a:lnTo>
                    <a:pt x="5609" y="792"/>
                  </a:lnTo>
                  <a:lnTo>
                    <a:pt x="5584" y="792"/>
                  </a:lnTo>
                  <a:lnTo>
                    <a:pt x="5559" y="795"/>
                  </a:lnTo>
                  <a:lnTo>
                    <a:pt x="5550" y="798"/>
                  </a:lnTo>
                  <a:lnTo>
                    <a:pt x="5541" y="801"/>
                  </a:lnTo>
                  <a:lnTo>
                    <a:pt x="5537" y="804"/>
                  </a:lnTo>
                  <a:lnTo>
                    <a:pt x="5535" y="807"/>
                  </a:lnTo>
                  <a:lnTo>
                    <a:pt x="5535" y="808"/>
                  </a:lnTo>
                  <a:lnTo>
                    <a:pt x="5537" y="811"/>
                  </a:lnTo>
                  <a:lnTo>
                    <a:pt x="5538" y="814"/>
                  </a:lnTo>
                  <a:lnTo>
                    <a:pt x="5543" y="820"/>
                  </a:lnTo>
                  <a:lnTo>
                    <a:pt x="5552" y="824"/>
                  </a:lnTo>
                  <a:lnTo>
                    <a:pt x="5560" y="829"/>
                  </a:lnTo>
                  <a:lnTo>
                    <a:pt x="5575" y="836"/>
                  </a:lnTo>
                  <a:lnTo>
                    <a:pt x="5580" y="841"/>
                  </a:lnTo>
                  <a:lnTo>
                    <a:pt x="5581" y="842"/>
                  </a:lnTo>
                  <a:lnTo>
                    <a:pt x="5581" y="844"/>
                  </a:lnTo>
                  <a:lnTo>
                    <a:pt x="5580" y="845"/>
                  </a:lnTo>
                  <a:lnTo>
                    <a:pt x="5578" y="847"/>
                  </a:lnTo>
                  <a:lnTo>
                    <a:pt x="5572" y="848"/>
                  </a:lnTo>
                  <a:lnTo>
                    <a:pt x="5562" y="847"/>
                  </a:lnTo>
                  <a:lnTo>
                    <a:pt x="5550" y="844"/>
                  </a:lnTo>
                  <a:lnTo>
                    <a:pt x="5538" y="838"/>
                  </a:lnTo>
                  <a:lnTo>
                    <a:pt x="5528" y="833"/>
                  </a:lnTo>
                  <a:lnTo>
                    <a:pt x="5519" y="830"/>
                  </a:lnTo>
                  <a:lnTo>
                    <a:pt x="5507" y="829"/>
                  </a:lnTo>
                  <a:lnTo>
                    <a:pt x="5494" y="830"/>
                  </a:lnTo>
                  <a:lnTo>
                    <a:pt x="5482" y="833"/>
                  </a:lnTo>
                  <a:lnTo>
                    <a:pt x="5472" y="839"/>
                  </a:lnTo>
                  <a:lnTo>
                    <a:pt x="5469" y="842"/>
                  </a:lnTo>
                  <a:lnTo>
                    <a:pt x="5466" y="847"/>
                  </a:lnTo>
                  <a:lnTo>
                    <a:pt x="5463" y="853"/>
                  </a:lnTo>
                  <a:lnTo>
                    <a:pt x="5456" y="857"/>
                  </a:lnTo>
                  <a:lnTo>
                    <a:pt x="5448" y="860"/>
                  </a:lnTo>
                  <a:lnTo>
                    <a:pt x="5441" y="860"/>
                  </a:lnTo>
                  <a:lnTo>
                    <a:pt x="5429" y="858"/>
                  </a:lnTo>
                  <a:lnTo>
                    <a:pt x="5420" y="857"/>
                  </a:lnTo>
                  <a:lnTo>
                    <a:pt x="5416" y="855"/>
                  </a:lnTo>
                  <a:lnTo>
                    <a:pt x="5408" y="857"/>
                  </a:lnTo>
                  <a:lnTo>
                    <a:pt x="5401" y="858"/>
                  </a:lnTo>
                  <a:lnTo>
                    <a:pt x="5392" y="860"/>
                  </a:lnTo>
                  <a:lnTo>
                    <a:pt x="5383" y="861"/>
                  </a:lnTo>
                  <a:lnTo>
                    <a:pt x="5374" y="860"/>
                  </a:lnTo>
                  <a:lnTo>
                    <a:pt x="5373" y="858"/>
                  </a:lnTo>
                  <a:lnTo>
                    <a:pt x="5371" y="857"/>
                  </a:lnTo>
                  <a:lnTo>
                    <a:pt x="5373" y="853"/>
                  </a:lnTo>
                  <a:lnTo>
                    <a:pt x="5377" y="848"/>
                  </a:lnTo>
                  <a:lnTo>
                    <a:pt x="5383" y="842"/>
                  </a:lnTo>
                  <a:lnTo>
                    <a:pt x="5389" y="836"/>
                  </a:lnTo>
                  <a:lnTo>
                    <a:pt x="5394" y="830"/>
                  </a:lnTo>
                  <a:lnTo>
                    <a:pt x="5397" y="824"/>
                  </a:lnTo>
                  <a:lnTo>
                    <a:pt x="5397" y="821"/>
                  </a:lnTo>
                  <a:lnTo>
                    <a:pt x="5395" y="820"/>
                  </a:lnTo>
                  <a:lnTo>
                    <a:pt x="5392" y="817"/>
                  </a:lnTo>
                  <a:lnTo>
                    <a:pt x="5388" y="816"/>
                  </a:lnTo>
                  <a:lnTo>
                    <a:pt x="5377" y="816"/>
                  </a:lnTo>
                  <a:lnTo>
                    <a:pt x="5363" y="817"/>
                  </a:lnTo>
                  <a:lnTo>
                    <a:pt x="5346" y="821"/>
                  </a:lnTo>
                  <a:lnTo>
                    <a:pt x="5340" y="824"/>
                  </a:lnTo>
                  <a:lnTo>
                    <a:pt x="5334" y="829"/>
                  </a:lnTo>
                  <a:lnTo>
                    <a:pt x="5330" y="833"/>
                  </a:lnTo>
                  <a:lnTo>
                    <a:pt x="5329" y="838"/>
                  </a:lnTo>
                  <a:lnTo>
                    <a:pt x="5326" y="842"/>
                  </a:lnTo>
                  <a:lnTo>
                    <a:pt x="5321" y="844"/>
                  </a:lnTo>
                  <a:lnTo>
                    <a:pt x="5317" y="842"/>
                  </a:lnTo>
                  <a:lnTo>
                    <a:pt x="5312" y="841"/>
                  </a:lnTo>
                  <a:lnTo>
                    <a:pt x="5302" y="836"/>
                  </a:lnTo>
                  <a:lnTo>
                    <a:pt x="5293" y="832"/>
                  </a:lnTo>
                  <a:lnTo>
                    <a:pt x="5289" y="830"/>
                  </a:lnTo>
                  <a:lnTo>
                    <a:pt x="5284" y="829"/>
                  </a:lnTo>
                  <a:lnTo>
                    <a:pt x="5281" y="830"/>
                  </a:lnTo>
                  <a:lnTo>
                    <a:pt x="5262" y="841"/>
                  </a:lnTo>
                  <a:lnTo>
                    <a:pt x="5236" y="853"/>
                  </a:lnTo>
                  <a:lnTo>
                    <a:pt x="5228" y="855"/>
                  </a:lnTo>
                  <a:lnTo>
                    <a:pt x="5219" y="855"/>
                  </a:lnTo>
                  <a:lnTo>
                    <a:pt x="5200" y="854"/>
                  </a:lnTo>
                  <a:lnTo>
                    <a:pt x="5182" y="853"/>
                  </a:lnTo>
                  <a:lnTo>
                    <a:pt x="5178" y="853"/>
                  </a:lnTo>
                  <a:lnTo>
                    <a:pt x="5174" y="854"/>
                  </a:lnTo>
                  <a:lnTo>
                    <a:pt x="5171" y="855"/>
                  </a:lnTo>
                  <a:lnTo>
                    <a:pt x="5168" y="860"/>
                  </a:lnTo>
                  <a:lnTo>
                    <a:pt x="5166" y="863"/>
                  </a:lnTo>
                  <a:lnTo>
                    <a:pt x="5166" y="866"/>
                  </a:lnTo>
                  <a:lnTo>
                    <a:pt x="5168" y="867"/>
                  </a:lnTo>
                  <a:lnTo>
                    <a:pt x="5171" y="870"/>
                  </a:lnTo>
                  <a:lnTo>
                    <a:pt x="5177" y="875"/>
                  </a:lnTo>
                  <a:lnTo>
                    <a:pt x="5185" y="878"/>
                  </a:lnTo>
                  <a:lnTo>
                    <a:pt x="5202" y="884"/>
                  </a:lnTo>
                  <a:lnTo>
                    <a:pt x="5208" y="886"/>
                  </a:lnTo>
                  <a:lnTo>
                    <a:pt x="5210" y="888"/>
                  </a:lnTo>
                  <a:lnTo>
                    <a:pt x="5209" y="889"/>
                  </a:lnTo>
                  <a:lnTo>
                    <a:pt x="5206" y="891"/>
                  </a:lnTo>
                  <a:lnTo>
                    <a:pt x="5193" y="892"/>
                  </a:lnTo>
                  <a:lnTo>
                    <a:pt x="5153" y="895"/>
                  </a:lnTo>
                  <a:lnTo>
                    <a:pt x="5113" y="900"/>
                  </a:lnTo>
                  <a:lnTo>
                    <a:pt x="5100" y="903"/>
                  </a:lnTo>
                  <a:lnTo>
                    <a:pt x="5095" y="904"/>
                  </a:lnTo>
                  <a:lnTo>
                    <a:pt x="5094" y="906"/>
                  </a:lnTo>
                  <a:lnTo>
                    <a:pt x="5091" y="910"/>
                  </a:lnTo>
                  <a:lnTo>
                    <a:pt x="5085" y="913"/>
                  </a:lnTo>
                  <a:lnTo>
                    <a:pt x="5076" y="915"/>
                  </a:lnTo>
                  <a:lnTo>
                    <a:pt x="5066" y="916"/>
                  </a:lnTo>
                  <a:lnTo>
                    <a:pt x="5038" y="918"/>
                  </a:lnTo>
                  <a:lnTo>
                    <a:pt x="5005" y="919"/>
                  </a:lnTo>
                  <a:lnTo>
                    <a:pt x="4990" y="920"/>
                  </a:lnTo>
                  <a:lnTo>
                    <a:pt x="4980" y="923"/>
                  </a:lnTo>
                  <a:lnTo>
                    <a:pt x="4973" y="928"/>
                  </a:lnTo>
                  <a:lnTo>
                    <a:pt x="4968" y="932"/>
                  </a:lnTo>
                  <a:lnTo>
                    <a:pt x="4964" y="937"/>
                  </a:lnTo>
                  <a:lnTo>
                    <a:pt x="4958" y="943"/>
                  </a:lnTo>
                  <a:lnTo>
                    <a:pt x="4951" y="947"/>
                  </a:lnTo>
                  <a:lnTo>
                    <a:pt x="4939" y="950"/>
                  </a:lnTo>
                  <a:lnTo>
                    <a:pt x="4915" y="954"/>
                  </a:lnTo>
                  <a:lnTo>
                    <a:pt x="4896" y="959"/>
                  </a:lnTo>
                  <a:lnTo>
                    <a:pt x="4889" y="962"/>
                  </a:lnTo>
                  <a:lnTo>
                    <a:pt x="4883" y="966"/>
                  </a:lnTo>
                  <a:lnTo>
                    <a:pt x="4877" y="971"/>
                  </a:lnTo>
                  <a:lnTo>
                    <a:pt x="4872" y="977"/>
                  </a:lnTo>
                  <a:lnTo>
                    <a:pt x="4866" y="984"/>
                  </a:lnTo>
                  <a:lnTo>
                    <a:pt x="4858" y="990"/>
                  </a:lnTo>
                  <a:lnTo>
                    <a:pt x="4850" y="993"/>
                  </a:lnTo>
                  <a:lnTo>
                    <a:pt x="4840" y="994"/>
                  </a:lnTo>
                  <a:lnTo>
                    <a:pt x="4834" y="993"/>
                  </a:lnTo>
                  <a:lnTo>
                    <a:pt x="4828" y="991"/>
                  </a:lnTo>
                  <a:lnTo>
                    <a:pt x="4822" y="988"/>
                  </a:lnTo>
                  <a:lnTo>
                    <a:pt x="4818" y="984"/>
                  </a:lnTo>
                  <a:lnTo>
                    <a:pt x="4813" y="981"/>
                  </a:lnTo>
                  <a:lnTo>
                    <a:pt x="4806" y="979"/>
                  </a:lnTo>
                  <a:lnTo>
                    <a:pt x="4800" y="979"/>
                  </a:lnTo>
                  <a:lnTo>
                    <a:pt x="4796" y="981"/>
                  </a:lnTo>
                  <a:lnTo>
                    <a:pt x="4787" y="985"/>
                  </a:lnTo>
                  <a:lnTo>
                    <a:pt x="4785" y="988"/>
                  </a:lnTo>
                  <a:lnTo>
                    <a:pt x="4785" y="991"/>
                  </a:lnTo>
                  <a:lnTo>
                    <a:pt x="4787" y="993"/>
                  </a:lnTo>
                  <a:lnTo>
                    <a:pt x="4790" y="994"/>
                  </a:lnTo>
                  <a:lnTo>
                    <a:pt x="4796" y="996"/>
                  </a:lnTo>
                  <a:lnTo>
                    <a:pt x="4797" y="997"/>
                  </a:lnTo>
                  <a:lnTo>
                    <a:pt x="4799" y="1000"/>
                  </a:lnTo>
                  <a:lnTo>
                    <a:pt x="4797" y="1003"/>
                  </a:lnTo>
                  <a:lnTo>
                    <a:pt x="4794" y="1006"/>
                  </a:lnTo>
                  <a:lnTo>
                    <a:pt x="4791" y="1009"/>
                  </a:lnTo>
                  <a:lnTo>
                    <a:pt x="4787" y="1010"/>
                  </a:lnTo>
                  <a:lnTo>
                    <a:pt x="4784" y="1010"/>
                  </a:lnTo>
                  <a:lnTo>
                    <a:pt x="4779" y="1010"/>
                  </a:lnTo>
                  <a:lnTo>
                    <a:pt x="4776" y="1010"/>
                  </a:lnTo>
                  <a:lnTo>
                    <a:pt x="4770" y="1010"/>
                  </a:lnTo>
                  <a:lnTo>
                    <a:pt x="4766" y="1013"/>
                  </a:lnTo>
                  <a:lnTo>
                    <a:pt x="4754" y="1019"/>
                  </a:lnTo>
                  <a:lnTo>
                    <a:pt x="4750" y="1022"/>
                  </a:lnTo>
                  <a:lnTo>
                    <a:pt x="4748" y="1025"/>
                  </a:lnTo>
                  <a:lnTo>
                    <a:pt x="4748" y="1028"/>
                  </a:lnTo>
                  <a:lnTo>
                    <a:pt x="4751" y="1028"/>
                  </a:lnTo>
                  <a:lnTo>
                    <a:pt x="4754" y="1028"/>
                  </a:lnTo>
                  <a:lnTo>
                    <a:pt x="4757" y="1028"/>
                  </a:lnTo>
                  <a:lnTo>
                    <a:pt x="4763" y="1028"/>
                  </a:lnTo>
                  <a:lnTo>
                    <a:pt x="4768" y="1031"/>
                  </a:lnTo>
                  <a:lnTo>
                    <a:pt x="4772" y="1033"/>
                  </a:lnTo>
                  <a:lnTo>
                    <a:pt x="4773" y="1037"/>
                  </a:lnTo>
                  <a:lnTo>
                    <a:pt x="4776" y="1040"/>
                  </a:lnTo>
                  <a:lnTo>
                    <a:pt x="4776" y="1044"/>
                  </a:lnTo>
                  <a:lnTo>
                    <a:pt x="4775" y="1049"/>
                  </a:lnTo>
                  <a:lnTo>
                    <a:pt x="4772" y="1053"/>
                  </a:lnTo>
                  <a:lnTo>
                    <a:pt x="4769" y="1056"/>
                  </a:lnTo>
                  <a:lnTo>
                    <a:pt x="4763" y="1056"/>
                  </a:lnTo>
                  <a:lnTo>
                    <a:pt x="4754" y="1055"/>
                  </a:lnTo>
                  <a:lnTo>
                    <a:pt x="4742" y="1052"/>
                  </a:lnTo>
                  <a:lnTo>
                    <a:pt x="4731" y="1049"/>
                  </a:lnTo>
                  <a:lnTo>
                    <a:pt x="4720" y="1047"/>
                  </a:lnTo>
                  <a:lnTo>
                    <a:pt x="4716" y="1047"/>
                  </a:lnTo>
                  <a:lnTo>
                    <a:pt x="4711" y="1050"/>
                  </a:lnTo>
                  <a:lnTo>
                    <a:pt x="4710" y="1053"/>
                  </a:lnTo>
                  <a:lnTo>
                    <a:pt x="4710" y="1058"/>
                  </a:lnTo>
                  <a:lnTo>
                    <a:pt x="4713" y="1061"/>
                  </a:lnTo>
                  <a:lnTo>
                    <a:pt x="4719" y="1065"/>
                  </a:lnTo>
                  <a:lnTo>
                    <a:pt x="4725" y="1068"/>
                  </a:lnTo>
                  <a:lnTo>
                    <a:pt x="4732" y="1070"/>
                  </a:lnTo>
                  <a:lnTo>
                    <a:pt x="4739" y="1071"/>
                  </a:lnTo>
                  <a:lnTo>
                    <a:pt x="4747" y="1073"/>
                  </a:lnTo>
                  <a:lnTo>
                    <a:pt x="4750" y="1073"/>
                  </a:lnTo>
                  <a:lnTo>
                    <a:pt x="4754" y="1073"/>
                  </a:lnTo>
                  <a:lnTo>
                    <a:pt x="4760" y="1073"/>
                  </a:lnTo>
                  <a:lnTo>
                    <a:pt x="4766" y="1074"/>
                  </a:lnTo>
                  <a:lnTo>
                    <a:pt x="4770" y="1076"/>
                  </a:lnTo>
                  <a:lnTo>
                    <a:pt x="4773" y="1080"/>
                  </a:lnTo>
                  <a:lnTo>
                    <a:pt x="4779" y="1087"/>
                  </a:lnTo>
                  <a:lnTo>
                    <a:pt x="4782" y="1096"/>
                  </a:lnTo>
                  <a:lnTo>
                    <a:pt x="4782" y="1098"/>
                  </a:lnTo>
                  <a:lnTo>
                    <a:pt x="4781" y="1099"/>
                  </a:lnTo>
                  <a:lnTo>
                    <a:pt x="4775" y="1101"/>
                  </a:lnTo>
                  <a:lnTo>
                    <a:pt x="4768" y="1099"/>
                  </a:lnTo>
                  <a:lnTo>
                    <a:pt x="4759" y="1098"/>
                  </a:lnTo>
                  <a:lnTo>
                    <a:pt x="4748" y="1096"/>
                  </a:lnTo>
                  <a:lnTo>
                    <a:pt x="4739" y="1096"/>
                  </a:lnTo>
                  <a:lnTo>
                    <a:pt x="4734" y="1096"/>
                  </a:lnTo>
                  <a:lnTo>
                    <a:pt x="4729" y="1099"/>
                  </a:lnTo>
                  <a:lnTo>
                    <a:pt x="4726" y="1104"/>
                  </a:lnTo>
                  <a:lnTo>
                    <a:pt x="4726" y="1107"/>
                  </a:lnTo>
                  <a:lnTo>
                    <a:pt x="4728" y="1109"/>
                  </a:lnTo>
                  <a:lnTo>
                    <a:pt x="4731" y="1112"/>
                  </a:lnTo>
                  <a:lnTo>
                    <a:pt x="4742" y="1115"/>
                  </a:lnTo>
                  <a:lnTo>
                    <a:pt x="4756" y="1118"/>
                  </a:lnTo>
                  <a:lnTo>
                    <a:pt x="4762" y="1118"/>
                  </a:lnTo>
                  <a:lnTo>
                    <a:pt x="4765" y="1120"/>
                  </a:lnTo>
                  <a:lnTo>
                    <a:pt x="4768" y="1123"/>
                  </a:lnTo>
                  <a:lnTo>
                    <a:pt x="4768" y="1126"/>
                  </a:lnTo>
                  <a:lnTo>
                    <a:pt x="4770" y="1133"/>
                  </a:lnTo>
                  <a:lnTo>
                    <a:pt x="4773" y="1138"/>
                  </a:lnTo>
                  <a:lnTo>
                    <a:pt x="4778" y="1143"/>
                  </a:lnTo>
                  <a:lnTo>
                    <a:pt x="4782" y="1146"/>
                  </a:lnTo>
                  <a:lnTo>
                    <a:pt x="4785" y="1151"/>
                  </a:lnTo>
                  <a:lnTo>
                    <a:pt x="4785" y="1155"/>
                  </a:lnTo>
                  <a:lnTo>
                    <a:pt x="4784" y="1158"/>
                  </a:lnTo>
                  <a:lnTo>
                    <a:pt x="4781" y="1161"/>
                  </a:lnTo>
                  <a:lnTo>
                    <a:pt x="4776" y="1168"/>
                  </a:lnTo>
                  <a:lnTo>
                    <a:pt x="4775" y="1172"/>
                  </a:lnTo>
                  <a:lnTo>
                    <a:pt x="4775" y="1176"/>
                  </a:lnTo>
                  <a:lnTo>
                    <a:pt x="4773" y="1182"/>
                  </a:lnTo>
                  <a:lnTo>
                    <a:pt x="4770" y="1186"/>
                  </a:lnTo>
                  <a:lnTo>
                    <a:pt x="4766" y="1189"/>
                  </a:lnTo>
                  <a:lnTo>
                    <a:pt x="4762" y="1189"/>
                  </a:lnTo>
                  <a:lnTo>
                    <a:pt x="4759" y="1189"/>
                  </a:lnTo>
                  <a:lnTo>
                    <a:pt x="4757" y="1188"/>
                  </a:lnTo>
                  <a:lnTo>
                    <a:pt x="4756" y="1186"/>
                  </a:lnTo>
                  <a:lnTo>
                    <a:pt x="4754" y="1183"/>
                  </a:lnTo>
                  <a:lnTo>
                    <a:pt x="4754" y="1180"/>
                  </a:lnTo>
                  <a:lnTo>
                    <a:pt x="4751" y="1177"/>
                  </a:lnTo>
                  <a:lnTo>
                    <a:pt x="4744" y="1174"/>
                  </a:lnTo>
                  <a:lnTo>
                    <a:pt x="4732" y="1172"/>
                  </a:lnTo>
                  <a:lnTo>
                    <a:pt x="4719" y="1172"/>
                  </a:lnTo>
                  <a:lnTo>
                    <a:pt x="4710" y="1172"/>
                  </a:lnTo>
                  <a:lnTo>
                    <a:pt x="4701" y="1173"/>
                  </a:lnTo>
                  <a:lnTo>
                    <a:pt x="4694" y="1176"/>
                  </a:lnTo>
                  <a:lnTo>
                    <a:pt x="4688" y="1179"/>
                  </a:lnTo>
                  <a:lnTo>
                    <a:pt x="4677" y="1192"/>
                  </a:lnTo>
                  <a:lnTo>
                    <a:pt x="4672" y="1195"/>
                  </a:lnTo>
                  <a:lnTo>
                    <a:pt x="4666" y="1197"/>
                  </a:lnTo>
                  <a:lnTo>
                    <a:pt x="4661" y="1195"/>
                  </a:lnTo>
                  <a:lnTo>
                    <a:pt x="4654" y="1191"/>
                  </a:lnTo>
                  <a:lnTo>
                    <a:pt x="4651" y="1189"/>
                  </a:lnTo>
                  <a:lnTo>
                    <a:pt x="4648" y="1188"/>
                  </a:lnTo>
                  <a:lnTo>
                    <a:pt x="4638" y="1186"/>
                  </a:lnTo>
                  <a:lnTo>
                    <a:pt x="4621" y="1188"/>
                  </a:lnTo>
                  <a:lnTo>
                    <a:pt x="4601" y="1191"/>
                  </a:lnTo>
                  <a:lnTo>
                    <a:pt x="4577" y="1194"/>
                  </a:lnTo>
                  <a:lnTo>
                    <a:pt x="4550" y="1197"/>
                  </a:lnTo>
                  <a:lnTo>
                    <a:pt x="4503" y="1198"/>
                  </a:lnTo>
                  <a:lnTo>
                    <a:pt x="4450" y="1201"/>
                  </a:lnTo>
                  <a:lnTo>
                    <a:pt x="4400" y="1205"/>
                  </a:lnTo>
                  <a:lnTo>
                    <a:pt x="4381" y="1208"/>
                  </a:lnTo>
                  <a:lnTo>
                    <a:pt x="4367" y="1211"/>
                  </a:lnTo>
                  <a:lnTo>
                    <a:pt x="4358" y="1216"/>
                  </a:lnTo>
                  <a:lnTo>
                    <a:pt x="4350" y="1223"/>
                  </a:lnTo>
                  <a:lnTo>
                    <a:pt x="4342" y="1232"/>
                  </a:lnTo>
                  <a:lnTo>
                    <a:pt x="4338" y="1241"/>
                  </a:lnTo>
                  <a:lnTo>
                    <a:pt x="4333" y="1251"/>
                  </a:lnTo>
                  <a:lnTo>
                    <a:pt x="4333" y="1262"/>
                  </a:lnTo>
                  <a:lnTo>
                    <a:pt x="4335" y="1267"/>
                  </a:lnTo>
                  <a:lnTo>
                    <a:pt x="4336" y="1272"/>
                  </a:lnTo>
                  <a:lnTo>
                    <a:pt x="4339" y="1276"/>
                  </a:lnTo>
                  <a:lnTo>
                    <a:pt x="4344" y="1282"/>
                  </a:lnTo>
                  <a:lnTo>
                    <a:pt x="4351" y="1290"/>
                  </a:lnTo>
                  <a:lnTo>
                    <a:pt x="4354" y="1297"/>
                  </a:lnTo>
                  <a:lnTo>
                    <a:pt x="4354" y="1304"/>
                  </a:lnTo>
                  <a:lnTo>
                    <a:pt x="4354" y="1310"/>
                  </a:lnTo>
                  <a:lnTo>
                    <a:pt x="4348" y="1321"/>
                  </a:lnTo>
                  <a:lnTo>
                    <a:pt x="4345" y="1327"/>
                  </a:lnTo>
                  <a:lnTo>
                    <a:pt x="4345" y="1331"/>
                  </a:lnTo>
                  <a:lnTo>
                    <a:pt x="4345" y="1335"/>
                  </a:lnTo>
                  <a:lnTo>
                    <a:pt x="4348" y="1338"/>
                  </a:lnTo>
                  <a:lnTo>
                    <a:pt x="4356" y="1346"/>
                  </a:lnTo>
                  <a:lnTo>
                    <a:pt x="4366" y="1353"/>
                  </a:lnTo>
                  <a:lnTo>
                    <a:pt x="4381" y="1362"/>
                  </a:lnTo>
                  <a:lnTo>
                    <a:pt x="4395" y="1369"/>
                  </a:lnTo>
                  <a:lnTo>
                    <a:pt x="4412" y="1375"/>
                  </a:lnTo>
                  <a:lnTo>
                    <a:pt x="4426" y="1380"/>
                  </a:lnTo>
                  <a:lnTo>
                    <a:pt x="4441" y="1383"/>
                  </a:lnTo>
                  <a:lnTo>
                    <a:pt x="4453" y="1386"/>
                  </a:lnTo>
                  <a:lnTo>
                    <a:pt x="4463" y="1391"/>
                  </a:lnTo>
                  <a:lnTo>
                    <a:pt x="4474" y="1399"/>
                  </a:lnTo>
                  <a:lnTo>
                    <a:pt x="4481" y="1409"/>
                  </a:lnTo>
                  <a:lnTo>
                    <a:pt x="4486" y="1420"/>
                  </a:lnTo>
                  <a:lnTo>
                    <a:pt x="4489" y="1431"/>
                  </a:lnTo>
                  <a:lnTo>
                    <a:pt x="4489" y="1436"/>
                  </a:lnTo>
                  <a:lnTo>
                    <a:pt x="4487" y="1442"/>
                  </a:lnTo>
                  <a:lnTo>
                    <a:pt x="4484" y="1446"/>
                  </a:lnTo>
                  <a:lnTo>
                    <a:pt x="4481" y="1452"/>
                  </a:lnTo>
                  <a:lnTo>
                    <a:pt x="4477" y="1455"/>
                  </a:lnTo>
                  <a:lnTo>
                    <a:pt x="4472" y="1458"/>
                  </a:lnTo>
                  <a:lnTo>
                    <a:pt x="4466" y="1459"/>
                  </a:lnTo>
                  <a:lnTo>
                    <a:pt x="4460" y="1461"/>
                  </a:lnTo>
                  <a:lnTo>
                    <a:pt x="4449" y="1459"/>
                  </a:lnTo>
                  <a:lnTo>
                    <a:pt x="4437" y="1456"/>
                  </a:lnTo>
                  <a:lnTo>
                    <a:pt x="4425" y="1452"/>
                  </a:lnTo>
                  <a:lnTo>
                    <a:pt x="4412" y="1446"/>
                  </a:lnTo>
                  <a:lnTo>
                    <a:pt x="4385" y="1430"/>
                  </a:lnTo>
                  <a:lnTo>
                    <a:pt x="4361" y="1414"/>
                  </a:lnTo>
                  <a:lnTo>
                    <a:pt x="4345" y="1403"/>
                  </a:lnTo>
                  <a:lnTo>
                    <a:pt x="4327" y="1394"/>
                  </a:lnTo>
                  <a:lnTo>
                    <a:pt x="4305" y="1387"/>
                  </a:lnTo>
                  <a:lnTo>
                    <a:pt x="4285" y="1381"/>
                  </a:lnTo>
                  <a:lnTo>
                    <a:pt x="4263" y="1377"/>
                  </a:lnTo>
                  <a:lnTo>
                    <a:pt x="4242" y="1374"/>
                  </a:lnTo>
                  <a:lnTo>
                    <a:pt x="4223" y="1372"/>
                  </a:lnTo>
                  <a:lnTo>
                    <a:pt x="4208" y="1371"/>
                  </a:lnTo>
                  <a:lnTo>
                    <a:pt x="4201" y="1371"/>
                  </a:lnTo>
                  <a:lnTo>
                    <a:pt x="4198" y="1371"/>
                  </a:lnTo>
                  <a:lnTo>
                    <a:pt x="4189" y="1371"/>
                  </a:lnTo>
                  <a:lnTo>
                    <a:pt x="4184" y="1368"/>
                  </a:lnTo>
                  <a:lnTo>
                    <a:pt x="4180" y="1364"/>
                  </a:lnTo>
                  <a:lnTo>
                    <a:pt x="4177" y="1357"/>
                  </a:lnTo>
                  <a:lnTo>
                    <a:pt x="4174" y="1353"/>
                  </a:lnTo>
                  <a:lnTo>
                    <a:pt x="4169" y="1349"/>
                  </a:lnTo>
                  <a:lnTo>
                    <a:pt x="4162" y="1346"/>
                  </a:lnTo>
                  <a:lnTo>
                    <a:pt x="4150" y="1346"/>
                  </a:lnTo>
                  <a:lnTo>
                    <a:pt x="4149" y="1346"/>
                  </a:lnTo>
                  <a:lnTo>
                    <a:pt x="4136" y="1347"/>
                  </a:lnTo>
                  <a:lnTo>
                    <a:pt x="4122" y="1352"/>
                  </a:lnTo>
                  <a:lnTo>
                    <a:pt x="4111" y="1357"/>
                  </a:lnTo>
                  <a:lnTo>
                    <a:pt x="4103" y="1364"/>
                  </a:lnTo>
                  <a:lnTo>
                    <a:pt x="4097" y="1369"/>
                  </a:lnTo>
                  <a:lnTo>
                    <a:pt x="4094" y="1375"/>
                  </a:lnTo>
                  <a:lnTo>
                    <a:pt x="4096" y="1377"/>
                  </a:lnTo>
                  <a:lnTo>
                    <a:pt x="4097" y="1380"/>
                  </a:lnTo>
                  <a:lnTo>
                    <a:pt x="4100" y="1380"/>
                  </a:lnTo>
                  <a:lnTo>
                    <a:pt x="4104" y="1381"/>
                  </a:lnTo>
                  <a:lnTo>
                    <a:pt x="4122" y="1381"/>
                  </a:lnTo>
                  <a:lnTo>
                    <a:pt x="4131" y="1381"/>
                  </a:lnTo>
                  <a:lnTo>
                    <a:pt x="4137" y="1383"/>
                  </a:lnTo>
                  <a:lnTo>
                    <a:pt x="4138" y="1384"/>
                  </a:lnTo>
                  <a:lnTo>
                    <a:pt x="4138" y="1386"/>
                  </a:lnTo>
                  <a:lnTo>
                    <a:pt x="4133" y="1391"/>
                  </a:lnTo>
                  <a:lnTo>
                    <a:pt x="4130" y="1394"/>
                  </a:lnTo>
                  <a:lnTo>
                    <a:pt x="4130" y="1397"/>
                  </a:lnTo>
                  <a:lnTo>
                    <a:pt x="4131" y="1400"/>
                  </a:lnTo>
                  <a:lnTo>
                    <a:pt x="4136" y="1402"/>
                  </a:lnTo>
                  <a:lnTo>
                    <a:pt x="4150" y="1406"/>
                  </a:lnTo>
                  <a:lnTo>
                    <a:pt x="4172" y="1414"/>
                  </a:lnTo>
                  <a:lnTo>
                    <a:pt x="4178" y="1418"/>
                  </a:lnTo>
                  <a:lnTo>
                    <a:pt x="4181" y="1421"/>
                  </a:lnTo>
                  <a:lnTo>
                    <a:pt x="4180" y="1424"/>
                  </a:lnTo>
                  <a:lnTo>
                    <a:pt x="4178" y="1427"/>
                  </a:lnTo>
                  <a:lnTo>
                    <a:pt x="4172" y="1430"/>
                  </a:lnTo>
                  <a:lnTo>
                    <a:pt x="4167" y="1433"/>
                  </a:lnTo>
                  <a:lnTo>
                    <a:pt x="4159" y="1434"/>
                  </a:lnTo>
                  <a:lnTo>
                    <a:pt x="4150" y="1434"/>
                  </a:lnTo>
                  <a:lnTo>
                    <a:pt x="4140" y="1434"/>
                  </a:lnTo>
                  <a:lnTo>
                    <a:pt x="4131" y="1433"/>
                  </a:lnTo>
                  <a:lnTo>
                    <a:pt x="4122" y="1428"/>
                  </a:lnTo>
                  <a:lnTo>
                    <a:pt x="4113" y="1424"/>
                  </a:lnTo>
                  <a:lnTo>
                    <a:pt x="4106" y="1420"/>
                  </a:lnTo>
                  <a:lnTo>
                    <a:pt x="4099" y="1417"/>
                  </a:lnTo>
                  <a:lnTo>
                    <a:pt x="4091" y="1415"/>
                  </a:lnTo>
                  <a:lnTo>
                    <a:pt x="4084" y="1415"/>
                  </a:lnTo>
                  <a:lnTo>
                    <a:pt x="4077" y="1415"/>
                  </a:lnTo>
                  <a:lnTo>
                    <a:pt x="4069" y="1417"/>
                  </a:lnTo>
                  <a:lnTo>
                    <a:pt x="4062" y="1420"/>
                  </a:lnTo>
                  <a:lnTo>
                    <a:pt x="4054" y="1422"/>
                  </a:lnTo>
                  <a:lnTo>
                    <a:pt x="4044" y="1431"/>
                  </a:lnTo>
                  <a:lnTo>
                    <a:pt x="4038" y="1440"/>
                  </a:lnTo>
                  <a:lnTo>
                    <a:pt x="4037" y="1443"/>
                  </a:lnTo>
                  <a:lnTo>
                    <a:pt x="4037" y="1448"/>
                  </a:lnTo>
                  <a:lnTo>
                    <a:pt x="4038" y="1452"/>
                  </a:lnTo>
                  <a:lnTo>
                    <a:pt x="4040" y="1458"/>
                  </a:lnTo>
                  <a:lnTo>
                    <a:pt x="4048" y="1468"/>
                  </a:lnTo>
                  <a:lnTo>
                    <a:pt x="4060" y="1480"/>
                  </a:lnTo>
                  <a:lnTo>
                    <a:pt x="4075" y="1490"/>
                  </a:lnTo>
                  <a:lnTo>
                    <a:pt x="4091" y="1501"/>
                  </a:lnTo>
                  <a:lnTo>
                    <a:pt x="4111" y="1508"/>
                  </a:lnTo>
                  <a:lnTo>
                    <a:pt x="4121" y="1511"/>
                  </a:lnTo>
                  <a:lnTo>
                    <a:pt x="4131" y="1513"/>
                  </a:lnTo>
                  <a:lnTo>
                    <a:pt x="4149" y="1517"/>
                  </a:lnTo>
                  <a:lnTo>
                    <a:pt x="4161" y="1521"/>
                  </a:lnTo>
                  <a:lnTo>
                    <a:pt x="4169" y="1526"/>
                  </a:lnTo>
                  <a:lnTo>
                    <a:pt x="4174" y="1530"/>
                  </a:lnTo>
                  <a:lnTo>
                    <a:pt x="4181" y="1541"/>
                  </a:lnTo>
                  <a:lnTo>
                    <a:pt x="4187" y="1545"/>
                  </a:lnTo>
                  <a:lnTo>
                    <a:pt x="4195" y="1548"/>
                  </a:lnTo>
                  <a:lnTo>
                    <a:pt x="4202" y="1553"/>
                  </a:lnTo>
                  <a:lnTo>
                    <a:pt x="4206" y="1555"/>
                  </a:lnTo>
                  <a:lnTo>
                    <a:pt x="4208" y="1558"/>
                  </a:lnTo>
                  <a:lnTo>
                    <a:pt x="4206" y="1561"/>
                  </a:lnTo>
                  <a:lnTo>
                    <a:pt x="4202" y="1564"/>
                  </a:lnTo>
                  <a:lnTo>
                    <a:pt x="4198" y="1567"/>
                  </a:lnTo>
                  <a:lnTo>
                    <a:pt x="4184" y="1569"/>
                  </a:lnTo>
                  <a:lnTo>
                    <a:pt x="4183" y="1569"/>
                  </a:lnTo>
                  <a:lnTo>
                    <a:pt x="4175" y="1569"/>
                  </a:lnTo>
                  <a:lnTo>
                    <a:pt x="4167" y="1564"/>
                  </a:lnTo>
                  <a:lnTo>
                    <a:pt x="4147" y="1554"/>
                  </a:lnTo>
                  <a:lnTo>
                    <a:pt x="4125" y="1541"/>
                  </a:lnTo>
                  <a:lnTo>
                    <a:pt x="4103" y="1527"/>
                  </a:lnTo>
                  <a:lnTo>
                    <a:pt x="4096" y="1524"/>
                  </a:lnTo>
                  <a:lnTo>
                    <a:pt x="4088" y="1523"/>
                  </a:lnTo>
                  <a:lnTo>
                    <a:pt x="4068" y="1521"/>
                  </a:lnTo>
                  <a:lnTo>
                    <a:pt x="4041" y="1523"/>
                  </a:lnTo>
                  <a:lnTo>
                    <a:pt x="4014" y="1524"/>
                  </a:lnTo>
                  <a:lnTo>
                    <a:pt x="4004" y="1524"/>
                  </a:lnTo>
                  <a:lnTo>
                    <a:pt x="3995" y="1523"/>
                  </a:lnTo>
                  <a:lnTo>
                    <a:pt x="3988" y="1520"/>
                  </a:lnTo>
                  <a:lnTo>
                    <a:pt x="3983" y="1517"/>
                  </a:lnTo>
                  <a:lnTo>
                    <a:pt x="3979" y="1511"/>
                  </a:lnTo>
                  <a:lnTo>
                    <a:pt x="3978" y="1505"/>
                  </a:lnTo>
                  <a:lnTo>
                    <a:pt x="3979" y="1499"/>
                  </a:lnTo>
                  <a:lnTo>
                    <a:pt x="3980" y="1493"/>
                  </a:lnTo>
                  <a:lnTo>
                    <a:pt x="3982" y="1487"/>
                  </a:lnTo>
                  <a:lnTo>
                    <a:pt x="3983" y="1482"/>
                  </a:lnTo>
                  <a:lnTo>
                    <a:pt x="3983" y="1476"/>
                  </a:lnTo>
                  <a:lnTo>
                    <a:pt x="3979" y="1471"/>
                  </a:lnTo>
                  <a:lnTo>
                    <a:pt x="3975" y="1465"/>
                  </a:lnTo>
                  <a:lnTo>
                    <a:pt x="3973" y="1459"/>
                  </a:lnTo>
                  <a:lnTo>
                    <a:pt x="3973" y="1452"/>
                  </a:lnTo>
                  <a:lnTo>
                    <a:pt x="3975" y="1443"/>
                  </a:lnTo>
                  <a:lnTo>
                    <a:pt x="3979" y="1433"/>
                  </a:lnTo>
                  <a:lnTo>
                    <a:pt x="3983" y="1422"/>
                  </a:lnTo>
                  <a:lnTo>
                    <a:pt x="3995" y="1402"/>
                  </a:lnTo>
                  <a:lnTo>
                    <a:pt x="3998" y="1396"/>
                  </a:lnTo>
                  <a:lnTo>
                    <a:pt x="4001" y="1390"/>
                  </a:lnTo>
                  <a:lnTo>
                    <a:pt x="4003" y="1377"/>
                  </a:lnTo>
                  <a:lnTo>
                    <a:pt x="4001" y="1364"/>
                  </a:lnTo>
                  <a:lnTo>
                    <a:pt x="3998" y="1350"/>
                  </a:lnTo>
                  <a:lnTo>
                    <a:pt x="3992" y="1338"/>
                  </a:lnTo>
                  <a:lnTo>
                    <a:pt x="3985" y="1327"/>
                  </a:lnTo>
                  <a:lnTo>
                    <a:pt x="3976" y="1319"/>
                  </a:lnTo>
                  <a:lnTo>
                    <a:pt x="3970" y="1316"/>
                  </a:lnTo>
                  <a:lnTo>
                    <a:pt x="3966" y="1313"/>
                  </a:lnTo>
                  <a:lnTo>
                    <a:pt x="3957" y="1312"/>
                  </a:lnTo>
                  <a:lnTo>
                    <a:pt x="3951" y="1313"/>
                  </a:lnTo>
                  <a:lnTo>
                    <a:pt x="3947" y="1316"/>
                  </a:lnTo>
                  <a:lnTo>
                    <a:pt x="3944" y="1319"/>
                  </a:lnTo>
                  <a:lnTo>
                    <a:pt x="3944" y="1325"/>
                  </a:lnTo>
                  <a:lnTo>
                    <a:pt x="3942" y="1330"/>
                  </a:lnTo>
                  <a:lnTo>
                    <a:pt x="3944" y="1334"/>
                  </a:lnTo>
                  <a:lnTo>
                    <a:pt x="3947" y="1343"/>
                  </a:lnTo>
                  <a:lnTo>
                    <a:pt x="3948" y="1347"/>
                  </a:lnTo>
                  <a:lnTo>
                    <a:pt x="3949" y="1353"/>
                  </a:lnTo>
                  <a:lnTo>
                    <a:pt x="3949" y="1362"/>
                  </a:lnTo>
                  <a:lnTo>
                    <a:pt x="3948" y="1372"/>
                  </a:lnTo>
                  <a:lnTo>
                    <a:pt x="3945" y="1384"/>
                  </a:lnTo>
                  <a:lnTo>
                    <a:pt x="3942" y="1394"/>
                  </a:lnTo>
                  <a:lnTo>
                    <a:pt x="3936" y="1406"/>
                  </a:lnTo>
                  <a:lnTo>
                    <a:pt x="3929" y="1417"/>
                  </a:lnTo>
                  <a:lnTo>
                    <a:pt x="3924" y="1421"/>
                  </a:lnTo>
                  <a:lnTo>
                    <a:pt x="3920" y="1424"/>
                  </a:lnTo>
                  <a:lnTo>
                    <a:pt x="3907" y="1431"/>
                  </a:lnTo>
                  <a:lnTo>
                    <a:pt x="3893" y="1437"/>
                  </a:lnTo>
                  <a:lnTo>
                    <a:pt x="3879" y="1442"/>
                  </a:lnTo>
                  <a:lnTo>
                    <a:pt x="3865" y="1445"/>
                  </a:lnTo>
                  <a:lnTo>
                    <a:pt x="3855" y="1449"/>
                  </a:lnTo>
                  <a:lnTo>
                    <a:pt x="3848" y="1454"/>
                  </a:lnTo>
                  <a:lnTo>
                    <a:pt x="3845" y="1456"/>
                  </a:lnTo>
                  <a:lnTo>
                    <a:pt x="3845" y="1459"/>
                  </a:lnTo>
                  <a:lnTo>
                    <a:pt x="3845" y="1464"/>
                  </a:lnTo>
                  <a:lnTo>
                    <a:pt x="3843" y="1467"/>
                  </a:lnTo>
                  <a:lnTo>
                    <a:pt x="3839" y="1473"/>
                  </a:lnTo>
                  <a:lnTo>
                    <a:pt x="3825" y="1483"/>
                  </a:lnTo>
                  <a:lnTo>
                    <a:pt x="3820" y="1489"/>
                  </a:lnTo>
                  <a:lnTo>
                    <a:pt x="3815" y="1493"/>
                  </a:lnTo>
                  <a:lnTo>
                    <a:pt x="3814" y="1496"/>
                  </a:lnTo>
                  <a:lnTo>
                    <a:pt x="3814" y="1499"/>
                  </a:lnTo>
                  <a:lnTo>
                    <a:pt x="3814" y="1501"/>
                  </a:lnTo>
                  <a:lnTo>
                    <a:pt x="3817" y="1504"/>
                  </a:lnTo>
                  <a:lnTo>
                    <a:pt x="3834" y="1521"/>
                  </a:lnTo>
                  <a:lnTo>
                    <a:pt x="3859" y="1550"/>
                  </a:lnTo>
                  <a:lnTo>
                    <a:pt x="3883" y="1579"/>
                  </a:lnTo>
                  <a:lnTo>
                    <a:pt x="3892" y="1591"/>
                  </a:lnTo>
                  <a:lnTo>
                    <a:pt x="3896" y="1601"/>
                  </a:lnTo>
                  <a:lnTo>
                    <a:pt x="3898" y="1604"/>
                  </a:lnTo>
                  <a:lnTo>
                    <a:pt x="3896" y="1610"/>
                  </a:lnTo>
                  <a:lnTo>
                    <a:pt x="3892" y="1622"/>
                  </a:lnTo>
                  <a:lnTo>
                    <a:pt x="3885" y="1637"/>
                  </a:lnTo>
                  <a:lnTo>
                    <a:pt x="3876" y="1654"/>
                  </a:lnTo>
                  <a:lnTo>
                    <a:pt x="3867" y="1671"/>
                  </a:lnTo>
                  <a:lnTo>
                    <a:pt x="3859" y="1688"/>
                  </a:lnTo>
                  <a:lnTo>
                    <a:pt x="3857" y="1697"/>
                  </a:lnTo>
                  <a:lnTo>
                    <a:pt x="3855" y="1705"/>
                  </a:lnTo>
                  <a:lnTo>
                    <a:pt x="3854" y="1712"/>
                  </a:lnTo>
                  <a:lnTo>
                    <a:pt x="3855" y="1719"/>
                  </a:lnTo>
                  <a:lnTo>
                    <a:pt x="3858" y="1733"/>
                  </a:lnTo>
                  <a:lnTo>
                    <a:pt x="3858" y="1743"/>
                  </a:lnTo>
                  <a:lnTo>
                    <a:pt x="3857" y="1753"/>
                  </a:lnTo>
                  <a:lnTo>
                    <a:pt x="3857" y="1762"/>
                  </a:lnTo>
                  <a:lnTo>
                    <a:pt x="3855" y="1769"/>
                  </a:lnTo>
                  <a:lnTo>
                    <a:pt x="3854" y="1777"/>
                  </a:lnTo>
                  <a:lnTo>
                    <a:pt x="3855" y="1784"/>
                  </a:lnTo>
                  <a:lnTo>
                    <a:pt x="3858" y="1790"/>
                  </a:lnTo>
                  <a:lnTo>
                    <a:pt x="3862" y="1795"/>
                  </a:lnTo>
                  <a:lnTo>
                    <a:pt x="3867" y="1798"/>
                  </a:lnTo>
                  <a:lnTo>
                    <a:pt x="3871" y="1799"/>
                  </a:lnTo>
                  <a:lnTo>
                    <a:pt x="3877" y="1799"/>
                  </a:lnTo>
                  <a:lnTo>
                    <a:pt x="3889" y="1799"/>
                  </a:lnTo>
                  <a:lnTo>
                    <a:pt x="3901" y="1798"/>
                  </a:lnTo>
                  <a:lnTo>
                    <a:pt x="3907" y="1798"/>
                  </a:lnTo>
                  <a:lnTo>
                    <a:pt x="3913" y="1799"/>
                  </a:lnTo>
                  <a:lnTo>
                    <a:pt x="3917" y="1800"/>
                  </a:lnTo>
                  <a:lnTo>
                    <a:pt x="3922" y="1802"/>
                  </a:lnTo>
                  <a:lnTo>
                    <a:pt x="3929" y="1800"/>
                  </a:lnTo>
                  <a:lnTo>
                    <a:pt x="3936" y="1799"/>
                  </a:lnTo>
                  <a:lnTo>
                    <a:pt x="3952" y="1795"/>
                  </a:lnTo>
                  <a:lnTo>
                    <a:pt x="3972" y="1787"/>
                  </a:lnTo>
                  <a:lnTo>
                    <a:pt x="3995" y="1781"/>
                  </a:lnTo>
                  <a:lnTo>
                    <a:pt x="4004" y="1781"/>
                  </a:lnTo>
                  <a:lnTo>
                    <a:pt x="4020" y="1783"/>
                  </a:lnTo>
                  <a:lnTo>
                    <a:pt x="4038" y="1787"/>
                  </a:lnTo>
                  <a:lnTo>
                    <a:pt x="4056" y="1793"/>
                  </a:lnTo>
                  <a:lnTo>
                    <a:pt x="4074" y="1800"/>
                  </a:lnTo>
                  <a:lnTo>
                    <a:pt x="4106" y="1815"/>
                  </a:lnTo>
                  <a:lnTo>
                    <a:pt x="4130" y="1829"/>
                  </a:lnTo>
                  <a:lnTo>
                    <a:pt x="4138" y="1833"/>
                  </a:lnTo>
                  <a:lnTo>
                    <a:pt x="4143" y="1839"/>
                  </a:lnTo>
                  <a:lnTo>
                    <a:pt x="4146" y="1845"/>
                  </a:lnTo>
                  <a:lnTo>
                    <a:pt x="4147" y="1852"/>
                  </a:lnTo>
                  <a:lnTo>
                    <a:pt x="4150" y="1867"/>
                  </a:lnTo>
                  <a:lnTo>
                    <a:pt x="4152" y="1874"/>
                  </a:lnTo>
                  <a:lnTo>
                    <a:pt x="4156" y="1882"/>
                  </a:lnTo>
                  <a:lnTo>
                    <a:pt x="4158" y="1886"/>
                  </a:lnTo>
                  <a:lnTo>
                    <a:pt x="4159" y="1889"/>
                  </a:lnTo>
                  <a:lnTo>
                    <a:pt x="4158" y="1892"/>
                  </a:lnTo>
                  <a:lnTo>
                    <a:pt x="4158" y="1895"/>
                  </a:lnTo>
                  <a:lnTo>
                    <a:pt x="4152" y="1899"/>
                  </a:lnTo>
                  <a:lnTo>
                    <a:pt x="4146" y="1904"/>
                  </a:lnTo>
                  <a:lnTo>
                    <a:pt x="4138" y="1910"/>
                  </a:lnTo>
                  <a:lnTo>
                    <a:pt x="4131" y="1916"/>
                  </a:lnTo>
                  <a:lnTo>
                    <a:pt x="4127" y="1923"/>
                  </a:lnTo>
                  <a:lnTo>
                    <a:pt x="4125" y="1929"/>
                  </a:lnTo>
                  <a:lnTo>
                    <a:pt x="4124" y="1935"/>
                  </a:lnTo>
                  <a:lnTo>
                    <a:pt x="4125" y="1939"/>
                  </a:lnTo>
                  <a:lnTo>
                    <a:pt x="4127" y="1945"/>
                  </a:lnTo>
                  <a:lnTo>
                    <a:pt x="4131" y="1950"/>
                  </a:lnTo>
                  <a:lnTo>
                    <a:pt x="4136" y="1954"/>
                  </a:lnTo>
                  <a:lnTo>
                    <a:pt x="4149" y="1963"/>
                  </a:lnTo>
                  <a:lnTo>
                    <a:pt x="4164" y="1969"/>
                  </a:lnTo>
                  <a:lnTo>
                    <a:pt x="4192" y="1981"/>
                  </a:lnTo>
                  <a:lnTo>
                    <a:pt x="4201" y="1985"/>
                  </a:lnTo>
                  <a:lnTo>
                    <a:pt x="4203" y="1987"/>
                  </a:lnTo>
                  <a:lnTo>
                    <a:pt x="4205" y="1988"/>
                  </a:lnTo>
                  <a:lnTo>
                    <a:pt x="4205" y="1991"/>
                  </a:lnTo>
                  <a:lnTo>
                    <a:pt x="4202" y="1992"/>
                  </a:lnTo>
                  <a:lnTo>
                    <a:pt x="4192" y="1992"/>
                  </a:lnTo>
                  <a:lnTo>
                    <a:pt x="4175" y="1992"/>
                  </a:lnTo>
                  <a:lnTo>
                    <a:pt x="4158" y="1989"/>
                  </a:lnTo>
                  <a:lnTo>
                    <a:pt x="4140" y="1987"/>
                  </a:lnTo>
                  <a:lnTo>
                    <a:pt x="4127" y="1982"/>
                  </a:lnTo>
                  <a:lnTo>
                    <a:pt x="4118" y="1978"/>
                  </a:lnTo>
                  <a:lnTo>
                    <a:pt x="4112" y="1972"/>
                  </a:lnTo>
                  <a:lnTo>
                    <a:pt x="4108" y="1966"/>
                  </a:lnTo>
                  <a:lnTo>
                    <a:pt x="4104" y="1958"/>
                  </a:lnTo>
                  <a:lnTo>
                    <a:pt x="4099" y="1945"/>
                  </a:lnTo>
                  <a:lnTo>
                    <a:pt x="4096" y="1941"/>
                  </a:lnTo>
                  <a:lnTo>
                    <a:pt x="4094" y="1938"/>
                  </a:lnTo>
                  <a:lnTo>
                    <a:pt x="4093" y="1933"/>
                  </a:lnTo>
                  <a:lnTo>
                    <a:pt x="4093" y="1929"/>
                  </a:lnTo>
                  <a:lnTo>
                    <a:pt x="4099" y="1917"/>
                  </a:lnTo>
                  <a:lnTo>
                    <a:pt x="4106" y="1901"/>
                  </a:lnTo>
                  <a:lnTo>
                    <a:pt x="4111" y="1894"/>
                  </a:lnTo>
                  <a:lnTo>
                    <a:pt x="4112" y="1886"/>
                  </a:lnTo>
                  <a:lnTo>
                    <a:pt x="4111" y="1879"/>
                  </a:lnTo>
                  <a:lnTo>
                    <a:pt x="4108" y="1873"/>
                  </a:lnTo>
                  <a:lnTo>
                    <a:pt x="4103" y="1867"/>
                  </a:lnTo>
                  <a:lnTo>
                    <a:pt x="4099" y="1861"/>
                  </a:lnTo>
                  <a:lnTo>
                    <a:pt x="4085" y="1851"/>
                  </a:lnTo>
                  <a:lnTo>
                    <a:pt x="4081" y="1846"/>
                  </a:lnTo>
                  <a:lnTo>
                    <a:pt x="4077" y="1842"/>
                  </a:lnTo>
                  <a:lnTo>
                    <a:pt x="4069" y="1832"/>
                  </a:lnTo>
                  <a:lnTo>
                    <a:pt x="4059" y="1821"/>
                  </a:lnTo>
                  <a:lnTo>
                    <a:pt x="4054" y="1818"/>
                  </a:lnTo>
                  <a:lnTo>
                    <a:pt x="4048" y="1815"/>
                  </a:lnTo>
                  <a:lnTo>
                    <a:pt x="4043" y="1812"/>
                  </a:lnTo>
                  <a:lnTo>
                    <a:pt x="4037" y="1812"/>
                  </a:lnTo>
                  <a:lnTo>
                    <a:pt x="4031" y="1812"/>
                  </a:lnTo>
                  <a:lnTo>
                    <a:pt x="4009" y="1815"/>
                  </a:lnTo>
                  <a:lnTo>
                    <a:pt x="3978" y="1821"/>
                  </a:lnTo>
                  <a:lnTo>
                    <a:pt x="3961" y="1826"/>
                  </a:lnTo>
                  <a:lnTo>
                    <a:pt x="3947" y="1830"/>
                  </a:lnTo>
                  <a:lnTo>
                    <a:pt x="3933" y="1834"/>
                  </a:lnTo>
                  <a:lnTo>
                    <a:pt x="3923" y="1842"/>
                  </a:lnTo>
                  <a:lnTo>
                    <a:pt x="3920" y="1845"/>
                  </a:lnTo>
                  <a:lnTo>
                    <a:pt x="3917" y="1849"/>
                  </a:lnTo>
                  <a:lnTo>
                    <a:pt x="3915" y="1855"/>
                  </a:lnTo>
                  <a:lnTo>
                    <a:pt x="3914" y="1861"/>
                  </a:lnTo>
                  <a:lnTo>
                    <a:pt x="3915" y="1874"/>
                  </a:lnTo>
                  <a:lnTo>
                    <a:pt x="3918" y="1888"/>
                  </a:lnTo>
                  <a:lnTo>
                    <a:pt x="3923" y="1902"/>
                  </a:lnTo>
                  <a:lnTo>
                    <a:pt x="3927" y="1916"/>
                  </a:lnTo>
                  <a:lnTo>
                    <a:pt x="3938" y="1939"/>
                  </a:lnTo>
                  <a:lnTo>
                    <a:pt x="3939" y="1944"/>
                  </a:lnTo>
                  <a:lnTo>
                    <a:pt x="3938" y="1950"/>
                  </a:lnTo>
                  <a:lnTo>
                    <a:pt x="3936" y="1956"/>
                  </a:lnTo>
                  <a:lnTo>
                    <a:pt x="3933" y="1960"/>
                  </a:lnTo>
                  <a:lnTo>
                    <a:pt x="3923" y="1972"/>
                  </a:lnTo>
                  <a:lnTo>
                    <a:pt x="3911" y="1984"/>
                  </a:lnTo>
                  <a:lnTo>
                    <a:pt x="3899" y="1994"/>
                  </a:lnTo>
                  <a:lnTo>
                    <a:pt x="3889" y="2004"/>
                  </a:lnTo>
                  <a:lnTo>
                    <a:pt x="3882" y="2015"/>
                  </a:lnTo>
                  <a:lnTo>
                    <a:pt x="3880" y="2019"/>
                  </a:lnTo>
                  <a:lnTo>
                    <a:pt x="3879" y="2023"/>
                  </a:lnTo>
                  <a:lnTo>
                    <a:pt x="3879" y="2029"/>
                  </a:lnTo>
                  <a:lnTo>
                    <a:pt x="3876" y="2037"/>
                  </a:lnTo>
                  <a:lnTo>
                    <a:pt x="3871" y="2043"/>
                  </a:lnTo>
                  <a:lnTo>
                    <a:pt x="3865" y="2047"/>
                  </a:lnTo>
                  <a:lnTo>
                    <a:pt x="3848" y="2059"/>
                  </a:lnTo>
                  <a:lnTo>
                    <a:pt x="3825" y="2069"/>
                  </a:lnTo>
                  <a:lnTo>
                    <a:pt x="3802" y="2081"/>
                  </a:lnTo>
                  <a:lnTo>
                    <a:pt x="3792" y="2087"/>
                  </a:lnTo>
                  <a:lnTo>
                    <a:pt x="3781" y="2094"/>
                  </a:lnTo>
                  <a:lnTo>
                    <a:pt x="3772" y="2100"/>
                  </a:lnTo>
                  <a:lnTo>
                    <a:pt x="3766" y="2108"/>
                  </a:lnTo>
                  <a:lnTo>
                    <a:pt x="3762" y="2117"/>
                  </a:lnTo>
                  <a:lnTo>
                    <a:pt x="3760" y="2125"/>
                  </a:lnTo>
                  <a:lnTo>
                    <a:pt x="3760" y="2133"/>
                  </a:lnTo>
                  <a:lnTo>
                    <a:pt x="3756" y="2137"/>
                  </a:lnTo>
                  <a:lnTo>
                    <a:pt x="3752" y="2140"/>
                  </a:lnTo>
                  <a:lnTo>
                    <a:pt x="3744" y="2142"/>
                  </a:lnTo>
                  <a:lnTo>
                    <a:pt x="3732" y="2140"/>
                  </a:lnTo>
                  <a:lnTo>
                    <a:pt x="3721" y="2136"/>
                  </a:lnTo>
                  <a:lnTo>
                    <a:pt x="3709" y="2131"/>
                  </a:lnTo>
                  <a:lnTo>
                    <a:pt x="3697" y="2125"/>
                  </a:lnTo>
                  <a:lnTo>
                    <a:pt x="3690" y="2122"/>
                  </a:lnTo>
                  <a:lnTo>
                    <a:pt x="3681" y="2122"/>
                  </a:lnTo>
                  <a:lnTo>
                    <a:pt x="3666" y="2124"/>
                  </a:lnTo>
                  <a:lnTo>
                    <a:pt x="3651" y="2127"/>
                  </a:lnTo>
                  <a:lnTo>
                    <a:pt x="3635" y="2131"/>
                  </a:lnTo>
                  <a:lnTo>
                    <a:pt x="3619" y="2133"/>
                  </a:lnTo>
                  <a:lnTo>
                    <a:pt x="3616" y="2133"/>
                  </a:lnTo>
                  <a:lnTo>
                    <a:pt x="3607" y="2131"/>
                  </a:lnTo>
                  <a:lnTo>
                    <a:pt x="3600" y="2128"/>
                  </a:lnTo>
                  <a:lnTo>
                    <a:pt x="3594" y="2125"/>
                  </a:lnTo>
                  <a:lnTo>
                    <a:pt x="3589" y="2122"/>
                  </a:lnTo>
                  <a:lnTo>
                    <a:pt x="3580" y="2115"/>
                  </a:lnTo>
                  <a:lnTo>
                    <a:pt x="3576" y="2113"/>
                  </a:lnTo>
                  <a:lnTo>
                    <a:pt x="3570" y="2112"/>
                  </a:lnTo>
                  <a:lnTo>
                    <a:pt x="3566" y="2113"/>
                  </a:lnTo>
                  <a:lnTo>
                    <a:pt x="3560" y="2115"/>
                  </a:lnTo>
                  <a:lnTo>
                    <a:pt x="3554" y="2117"/>
                  </a:lnTo>
                  <a:lnTo>
                    <a:pt x="3548" y="2117"/>
                  </a:lnTo>
                  <a:lnTo>
                    <a:pt x="3542" y="2117"/>
                  </a:lnTo>
                  <a:lnTo>
                    <a:pt x="3536" y="2113"/>
                  </a:lnTo>
                  <a:lnTo>
                    <a:pt x="3532" y="2111"/>
                  </a:lnTo>
                  <a:lnTo>
                    <a:pt x="3527" y="2106"/>
                  </a:lnTo>
                  <a:lnTo>
                    <a:pt x="3526" y="2102"/>
                  </a:lnTo>
                  <a:lnTo>
                    <a:pt x="3524" y="2096"/>
                  </a:lnTo>
                  <a:lnTo>
                    <a:pt x="3524" y="2090"/>
                  </a:lnTo>
                  <a:lnTo>
                    <a:pt x="3526" y="2084"/>
                  </a:lnTo>
                  <a:lnTo>
                    <a:pt x="3527" y="2080"/>
                  </a:lnTo>
                  <a:lnTo>
                    <a:pt x="3532" y="2078"/>
                  </a:lnTo>
                  <a:lnTo>
                    <a:pt x="3535" y="2075"/>
                  </a:lnTo>
                  <a:lnTo>
                    <a:pt x="3539" y="2075"/>
                  </a:lnTo>
                  <a:lnTo>
                    <a:pt x="3546" y="2077"/>
                  </a:lnTo>
                  <a:lnTo>
                    <a:pt x="3554" y="2081"/>
                  </a:lnTo>
                  <a:lnTo>
                    <a:pt x="3560" y="2087"/>
                  </a:lnTo>
                  <a:lnTo>
                    <a:pt x="3563" y="2094"/>
                  </a:lnTo>
                  <a:lnTo>
                    <a:pt x="3564" y="2097"/>
                  </a:lnTo>
                  <a:lnTo>
                    <a:pt x="3566" y="2100"/>
                  </a:lnTo>
                  <a:lnTo>
                    <a:pt x="3569" y="2100"/>
                  </a:lnTo>
                  <a:lnTo>
                    <a:pt x="3573" y="2102"/>
                  </a:lnTo>
                  <a:lnTo>
                    <a:pt x="3579" y="2100"/>
                  </a:lnTo>
                  <a:lnTo>
                    <a:pt x="3586" y="2097"/>
                  </a:lnTo>
                  <a:lnTo>
                    <a:pt x="3604" y="2090"/>
                  </a:lnTo>
                  <a:lnTo>
                    <a:pt x="3608" y="2087"/>
                  </a:lnTo>
                  <a:lnTo>
                    <a:pt x="3613" y="2087"/>
                  </a:lnTo>
                  <a:lnTo>
                    <a:pt x="3616" y="2087"/>
                  </a:lnTo>
                  <a:lnTo>
                    <a:pt x="3619" y="2090"/>
                  </a:lnTo>
                  <a:lnTo>
                    <a:pt x="3623" y="2096"/>
                  </a:lnTo>
                  <a:lnTo>
                    <a:pt x="3626" y="2099"/>
                  </a:lnTo>
                  <a:lnTo>
                    <a:pt x="3631" y="2102"/>
                  </a:lnTo>
                  <a:lnTo>
                    <a:pt x="3636" y="2105"/>
                  </a:lnTo>
                  <a:lnTo>
                    <a:pt x="3644" y="2106"/>
                  </a:lnTo>
                  <a:lnTo>
                    <a:pt x="3650" y="2106"/>
                  </a:lnTo>
                  <a:lnTo>
                    <a:pt x="3656" y="2106"/>
                  </a:lnTo>
                  <a:lnTo>
                    <a:pt x="3660" y="2105"/>
                  </a:lnTo>
                  <a:lnTo>
                    <a:pt x="3663" y="2102"/>
                  </a:lnTo>
                  <a:lnTo>
                    <a:pt x="3666" y="2099"/>
                  </a:lnTo>
                  <a:lnTo>
                    <a:pt x="3669" y="2094"/>
                  </a:lnTo>
                  <a:lnTo>
                    <a:pt x="3672" y="2093"/>
                  </a:lnTo>
                  <a:lnTo>
                    <a:pt x="3678" y="2093"/>
                  </a:lnTo>
                  <a:lnTo>
                    <a:pt x="3681" y="2093"/>
                  </a:lnTo>
                  <a:lnTo>
                    <a:pt x="3688" y="2093"/>
                  </a:lnTo>
                  <a:lnTo>
                    <a:pt x="3697" y="2091"/>
                  </a:lnTo>
                  <a:lnTo>
                    <a:pt x="3700" y="2090"/>
                  </a:lnTo>
                  <a:lnTo>
                    <a:pt x="3701" y="2088"/>
                  </a:lnTo>
                  <a:lnTo>
                    <a:pt x="3701" y="2086"/>
                  </a:lnTo>
                  <a:lnTo>
                    <a:pt x="3701" y="2083"/>
                  </a:lnTo>
                  <a:lnTo>
                    <a:pt x="3697" y="2077"/>
                  </a:lnTo>
                  <a:lnTo>
                    <a:pt x="3696" y="2072"/>
                  </a:lnTo>
                  <a:lnTo>
                    <a:pt x="3697" y="2068"/>
                  </a:lnTo>
                  <a:lnTo>
                    <a:pt x="3700" y="2065"/>
                  </a:lnTo>
                  <a:lnTo>
                    <a:pt x="3704" y="2060"/>
                  </a:lnTo>
                  <a:lnTo>
                    <a:pt x="3716" y="2054"/>
                  </a:lnTo>
                  <a:lnTo>
                    <a:pt x="3729" y="2050"/>
                  </a:lnTo>
                  <a:lnTo>
                    <a:pt x="3734" y="2047"/>
                  </a:lnTo>
                  <a:lnTo>
                    <a:pt x="3737" y="2043"/>
                  </a:lnTo>
                  <a:lnTo>
                    <a:pt x="3740" y="2037"/>
                  </a:lnTo>
                  <a:lnTo>
                    <a:pt x="3741" y="2031"/>
                  </a:lnTo>
                  <a:lnTo>
                    <a:pt x="3744" y="2021"/>
                  </a:lnTo>
                  <a:lnTo>
                    <a:pt x="3747" y="2016"/>
                  </a:lnTo>
                  <a:lnTo>
                    <a:pt x="3750" y="2012"/>
                  </a:lnTo>
                  <a:lnTo>
                    <a:pt x="3755" y="2009"/>
                  </a:lnTo>
                  <a:lnTo>
                    <a:pt x="3758" y="2006"/>
                  </a:lnTo>
                  <a:lnTo>
                    <a:pt x="3759" y="1998"/>
                  </a:lnTo>
                  <a:lnTo>
                    <a:pt x="3760" y="1995"/>
                  </a:lnTo>
                  <a:lnTo>
                    <a:pt x="3762" y="1992"/>
                  </a:lnTo>
                  <a:lnTo>
                    <a:pt x="3765" y="1991"/>
                  </a:lnTo>
                  <a:lnTo>
                    <a:pt x="3769" y="1989"/>
                  </a:lnTo>
                  <a:lnTo>
                    <a:pt x="3775" y="1988"/>
                  </a:lnTo>
                  <a:lnTo>
                    <a:pt x="3780" y="1985"/>
                  </a:lnTo>
                  <a:lnTo>
                    <a:pt x="3787" y="1978"/>
                  </a:lnTo>
                  <a:lnTo>
                    <a:pt x="3794" y="1970"/>
                  </a:lnTo>
                  <a:lnTo>
                    <a:pt x="3799" y="1967"/>
                  </a:lnTo>
                  <a:lnTo>
                    <a:pt x="3803" y="1966"/>
                  </a:lnTo>
                  <a:lnTo>
                    <a:pt x="3809" y="1966"/>
                  </a:lnTo>
                  <a:lnTo>
                    <a:pt x="3812" y="1963"/>
                  </a:lnTo>
                  <a:lnTo>
                    <a:pt x="3817" y="1958"/>
                  </a:lnTo>
                  <a:lnTo>
                    <a:pt x="3818" y="1954"/>
                  </a:lnTo>
                  <a:lnTo>
                    <a:pt x="3820" y="1948"/>
                  </a:lnTo>
                  <a:lnTo>
                    <a:pt x="3820" y="1944"/>
                  </a:lnTo>
                  <a:lnTo>
                    <a:pt x="3820" y="1938"/>
                  </a:lnTo>
                  <a:lnTo>
                    <a:pt x="3817" y="1933"/>
                  </a:lnTo>
                  <a:lnTo>
                    <a:pt x="3814" y="1928"/>
                  </a:lnTo>
                  <a:lnTo>
                    <a:pt x="3814" y="1922"/>
                  </a:lnTo>
                  <a:lnTo>
                    <a:pt x="3815" y="1914"/>
                  </a:lnTo>
                  <a:lnTo>
                    <a:pt x="3818" y="1907"/>
                  </a:lnTo>
                  <a:lnTo>
                    <a:pt x="3821" y="1899"/>
                  </a:lnTo>
                  <a:lnTo>
                    <a:pt x="3825" y="1894"/>
                  </a:lnTo>
                  <a:lnTo>
                    <a:pt x="3830" y="1889"/>
                  </a:lnTo>
                  <a:lnTo>
                    <a:pt x="3836" y="1886"/>
                  </a:lnTo>
                  <a:lnTo>
                    <a:pt x="3840" y="1885"/>
                  </a:lnTo>
                  <a:lnTo>
                    <a:pt x="3843" y="1882"/>
                  </a:lnTo>
                  <a:lnTo>
                    <a:pt x="3845" y="1879"/>
                  </a:lnTo>
                  <a:lnTo>
                    <a:pt x="3846" y="1876"/>
                  </a:lnTo>
                  <a:lnTo>
                    <a:pt x="3846" y="1871"/>
                  </a:lnTo>
                  <a:lnTo>
                    <a:pt x="3845" y="1867"/>
                  </a:lnTo>
                  <a:lnTo>
                    <a:pt x="3842" y="1864"/>
                  </a:lnTo>
                  <a:lnTo>
                    <a:pt x="3837" y="1860"/>
                  </a:lnTo>
                  <a:lnTo>
                    <a:pt x="3823" y="1849"/>
                  </a:lnTo>
                  <a:lnTo>
                    <a:pt x="3803" y="1834"/>
                  </a:lnTo>
                  <a:lnTo>
                    <a:pt x="3794" y="1826"/>
                  </a:lnTo>
                  <a:lnTo>
                    <a:pt x="3787" y="1817"/>
                  </a:lnTo>
                  <a:lnTo>
                    <a:pt x="3783" y="1808"/>
                  </a:lnTo>
                  <a:lnTo>
                    <a:pt x="3783" y="1803"/>
                  </a:lnTo>
                  <a:lnTo>
                    <a:pt x="3783" y="1799"/>
                  </a:lnTo>
                  <a:lnTo>
                    <a:pt x="3783" y="1792"/>
                  </a:lnTo>
                  <a:lnTo>
                    <a:pt x="3783" y="1783"/>
                  </a:lnTo>
                  <a:lnTo>
                    <a:pt x="3780" y="1762"/>
                  </a:lnTo>
                  <a:lnTo>
                    <a:pt x="3778" y="1743"/>
                  </a:lnTo>
                  <a:lnTo>
                    <a:pt x="3778" y="1734"/>
                  </a:lnTo>
                  <a:lnTo>
                    <a:pt x="3780" y="1728"/>
                  </a:lnTo>
                  <a:lnTo>
                    <a:pt x="3781" y="1721"/>
                  </a:lnTo>
                  <a:lnTo>
                    <a:pt x="3783" y="1713"/>
                  </a:lnTo>
                  <a:lnTo>
                    <a:pt x="3783" y="1696"/>
                  </a:lnTo>
                  <a:lnTo>
                    <a:pt x="3778" y="1662"/>
                  </a:lnTo>
                  <a:lnTo>
                    <a:pt x="3778" y="1654"/>
                  </a:lnTo>
                  <a:lnTo>
                    <a:pt x="3780" y="1647"/>
                  </a:lnTo>
                  <a:lnTo>
                    <a:pt x="3784" y="1629"/>
                  </a:lnTo>
                  <a:lnTo>
                    <a:pt x="3792" y="1610"/>
                  </a:lnTo>
                  <a:lnTo>
                    <a:pt x="3796" y="1586"/>
                  </a:lnTo>
                  <a:lnTo>
                    <a:pt x="3797" y="1580"/>
                  </a:lnTo>
                  <a:lnTo>
                    <a:pt x="3797" y="1575"/>
                  </a:lnTo>
                  <a:lnTo>
                    <a:pt x="3793" y="1561"/>
                  </a:lnTo>
                  <a:lnTo>
                    <a:pt x="3787" y="1550"/>
                  </a:lnTo>
                  <a:lnTo>
                    <a:pt x="3778" y="1538"/>
                  </a:lnTo>
                  <a:lnTo>
                    <a:pt x="3768" y="1527"/>
                  </a:lnTo>
                  <a:lnTo>
                    <a:pt x="3758" y="1519"/>
                  </a:lnTo>
                  <a:lnTo>
                    <a:pt x="3749" y="1511"/>
                  </a:lnTo>
                  <a:lnTo>
                    <a:pt x="3740" y="1507"/>
                  </a:lnTo>
                  <a:lnTo>
                    <a:pt x="3732" y="1502"/>
                  </a:lnTo>
                  <a:lnTo>
                    <a:pt x="3729" y="1498"/>
                  </a:lnTo>
                  <a:lnTo>
                    <a:pt x="3729" y="1492"/>
                  </a:lnTo>
                  <a:lnTo>
                    <a:pt x="3731" y="1486"/>
                  </a:lnTo>
                  <a:lnTo>
                    <a:pt x="3737" y="1479"/>
                  </a:lnTo>
                  <a:lnTo>
                    <a:pt x="3743" y="1471"/>
                  </a:lnTo>
                  <a:lnTo>
                    <a:pt x="3762" y="1454"/>
                  </a:lnTo>
                  <a:lnTo>
                    <a:pt x="3768" y="1448"/>
                  </a:lnTo>
                  <a:lnTo>
                    <a:pt x="3772" y="1442"/>
                  </a:lnTo>
                  <a:lnTo>
                    <a:pt x="3780" y="1427"/>
                  </a:lnTo>
                  <a:lnTo>
                    <a:pt x="3786" y="1409"/>
                  </a:lnTo>
                  <a:lnTo>
                    <a:pt x="3790" y="1390"/>
                  </a:lnTo>
                  <a:lnTo>
                    <a:pt x="3792" y="1372"/>
                  </a:lnTo>
                  <a:lnTo>
                    <a:pt x="3793" y="1356"/>
                  </a:lnTo>
                  <a:lnTo>
                    <a:pt x="3793" y="1334"/>
                  </a:lnTo>
                  <a:lnTo>
                    <a:pt x="3792" y="1331"/>
                  </a:lnTo>
                  <a:lnTo>
                    <a:pt x="3790" y="1328"/>
                  </a:lnTo>
                  <a:lnTo>
                    <a:pt x="3783" y="1322"/>
                  </a:lnTo>
                  <a:lnTo>
                    <a:pt x="3772" y="1318"/>
                  </a:lnTo>
                  <a:lnTo>
                    <a:pt x="3760" y="1313"/>
                  </a:lnTo>
                  <a:lnTo>
                    <a:pt x="3747" y="1309"/>
                  </a:lnTo>
                  <a:lnTo>
                    <a:pt x="3734" y="1307"/>
                  </a:lnTo>
                  <a:lnTo>
                    <a:pt x="3721" y="1304"/>
                  </a:lnTo>
                  <a:lnTo>
                    <a:pt x="3710" y="1304"/>
                  </a:lnTo>
                  <a:lnTo>
                    <a:pt x="3704" y="1304"/>
                  </a:lnTo>
                  <a:lnTo>
                    <a:pt x="3685" y="1304"/>
                  </a:lnTo>
                  <a:lnTo>
                    <a:pt x="3622" y="1303"/>
                  </a:lnTo>
                  <a:lnTo>
                    <a:pt x="3591" y="1301"/>
                  </a:lnTo>
                  <a:lnTo>
                    <a:pt x="3570" y="1298"/>
                  </a:lnTo>
                  <a:lnTo>
                    <a:pt x="3566" y="1298"/>
                  </a:lnTo>
                  <a:lnTo>
                    <a:pt x="3560" y="1298"/>
                  </a:lnTo>
                  <a:lnTo>
                    <a:pt x="3554" y="1301"/>
                  </a:lnTo>
                  <a:lnTo>
                    <a:pt x="3549" y="1306"/>
                  </a:lnTo>
                  <a:lnTo>
                    <a:pt x="3545" y="1310"/>
                  </a:lnTo>
                  <a:lnTo>
                    <a:pt x="3537" y="1324"/>
                  </a:lnTo>
                  <a:lnTo>
                    <a:pt x="3530" y="1338"/>
                  </a:lnTo>
                  <a:lnTo>
                    <a:pt x="3508" y="1378"/>
                  </a:lnTo>
                  <a:lnTo>
                    <a:pt x="3496" y="1405"/>
                  </a:lnTo>
                  <a:lnTo>
                    <a:pt x="3489" y="1421"/>
                  </a:lnTo>
                  <a:lnTo>
                    <a:pt x="3484" y="1437"/>
                  </a:lnTo>
                  <a:lnTo>
                    <a:pt x="3481" y="1446"/>
                  </a:lnTo>
                  <a:lnTo>
                    <a:pt x="3477" y="1454"/>
                  </a:lnTo>
                  <a:lnTo>
                    <a:pt x="3473" y="1461"/>
                  </a:lnTo>
                  <a:lnTo>
                    <a:pt x="3467" y="1467"/>
                  </a:lnTo>
                  <a:lnTo>
                    <a:pt x="3455" y="1479"/>
                  </a:lnTo>
                  <a:lnTo>
                    <a:pt x="3442" y="1487"/>
                  </a:lnTo>
                  <a:lnTo>
                    <a:pt x="3427" y="1495"/>
                  </a:lnTo>
                  <a:lnTo>
                    <a:pt x="3414" y="1501"/>
                  </a:lnTo>
                  <a:lnTo>
                    <a:pt x="3390" y="1510"/>
                  </a:lnTo>
                  <a:lnTo>
                    <a:pt x="3381" y="1516"/>
                  </a:lnTo>
                  <a:lnTo>
                    <a:pt x="3374" y="1521"/>
                  </a:lnTo>
                  <a:lnTo>
                    <a:pt x="3366" y="1529"/>
                  </a:lnTo>
                  <a:lnTo>
                    <a:pt x="3362" y="1538"/>
                  </a:lnTo>
                  <a:lnTo>
                    <a:pt x="3359" y="1548"/>
                  </a:lnTo>
                  <a:lnTo>
                    <a:pt x="3357" y="1557"/>
                  </a:lnTo>
                  <a:lnTo>
                    <a:pt x="3357" y="1564"/>
                  </a:lnTo>
                  <a:lnTo>
                    <a:pt x="3360" y="1572"/>
                  </a:lnTo>
                  <a:lnTo>
                    <a:pt x="3365" y="1576"/>
                  </a:lnTo>
                  <a:lnTo>
                    <a:pt x="3369" y="1579"/>
                  </a:lnTo>
                  <a:lnTo>
                    <a:pt x="3374" y="1579"/>
                  </a:lnTo>
                  <a:lnTo>
                    <a:pt x="3378" y="1580"/>
                  </a:lnTo>
                  <a:lnTo>
                    <a:pt x="3385" y="1579"/>
                  </a:lnTo>
                  <a:lnTo>
                    <a:pt x="3393" y="1579"/>
                  </a:lnTo>
                  <a:lnTo>
                    <a:pt x="3397" y="1579"/>
                  </a:lnTo>
                  <a:lnTo>
                    <a:pt x="3400" y="1580"/>
                  </a:lnTo>
                  <a:lnTo>
                    <a:pt x="3402" y="1582"/>
                  </a:lnTo>
                  <a:lnTo>
                    <a:pt x="3403" y="1585"/>
                  </a:lnTo>
                  <a:lnTo>
                    <a:pt x="3405" y="1591"/>
                  </a:lnTo>
                  <a:lnTo>
                    <a:pt x="3405" y="1600"/>
                  </a:lnTo>
                  <a:lnTo>
                    <a:pt x="3403" y="1609"/>
                  </a:lnTo>
                  <a:lnTo>
                    <a:pt x="3399" y="1626"/>
                  </a:lnTo>
                  <a:lnTo>
                    <a:pt x="3396" y="1634"/>
                  </a:lnTo>
                  <a:lnTo>
                    <a:pt x="3393" y="1637"/>
                  </a:lnTo>
                  <a:lnTo>
                    <a:pt x="3390" y="1640"/>
                  </a:lnTo>
                  <a:lnTo>
                    <a:pt x="3391" y="1644"/>
                  </a:lnTo>
                  <a:lnTo>
                    <a:pt x="3394" y="1651"/>
                  </a:lnTo>
                  <a:lnTo>
                    <a:pt x="3396" y="1656"/>
                  </a:lnTo>
                  <a:lnTo>
                    <a:pt x="3396" y="1662"/>
                  </a:lnTo>
                  <a:lnTo>
                    <a:pt x="3393" y="1666"/>
                  </a:lnTo>
                  <a:lnTo>
                    <a:pt x="3388" y="1671"/>
                  </a:lnTo>
                  <a:lnTo>
                    <a:pt x="3381" y="1675"/>
                  </a:lnTo>
                  <a:lnTo>
                    <a:pt x="3375" y="1681"/>
                  </a:lnTo>
                  <a:lnTo>
                    <a:pt x="3369" y="1687"/>
                  </a:lnTo>
                  <a:lnTo>
                    <a:pt x="3365" y="1694"/>
                  </a:lnTo>
                  <a:lnTo>
                    <a:pt x="3362" y="1700"/>
                  </a:lnTo>
                  <a:lnTo>
                    <a:pt x="3360" y="1708"/>
                  </a:lnTo>
                  <a:lnTo>
                    <a:pt x="3362" y="1713"/>
                  </a:lnTo>
                  <a:lnTo>
                    <a:pt x="3363" y="1718"/>
                  </a:lnTo>
                  <a:lnTo>
                    <a:pt x="3369" y="1722"/>
                  </a:lnTo>
                  <a:lnTo>
                    <a:pt x="3378" y="1727"/>
                  </a:lnTo>
                  <a:lnTo>
                    <a:pt x="3402" y="1734"/>
                  </a:lnTo>
                  <a:lnTo>
                    <a:pt x="3427" y="1742"/>
                  </a:lnTo>
                  <a:lnTo>
                    <a:pt x="3439" y="1746"/>
                  </a:lnTo>
                  <a:lnTo>
                    <a:pt x="3447" y="1750"/>
                  </a:lnTo>
                  <a:lnTo>
                    <a:pt x="3455" y="1755"/>
                  </a:lnTo>
                  <a:lnTo>
                    <a:pt x="3459" y="1761"/>
                  </a:lnTo>
                  <a:lnTo>
                    <a:pt x="3462" y="1768"/>
                  </a:lnTo>
                  <a:lnTo>
                    <a:pt x="3465" y="1775"/>
                  </a:lnTo>
                  <a:lnTo>
                    <a:pt x="3470" y="1790"/>
                  </a:lnTo>
                  <a:lnTo>
                    <a:pt x="3473" y="1799"/>
                  </a:lnTo>
                  <a:lnTo>
                    <a:pt x="3477" y="1806"/>
                  </a:lnTo>
                  <a:lnTo>
                    <a:pt x="3484" y="1814"/>
                  </a:lnTo>
                  <a:lnTo>
                    <a:pt x="3490" y="1818"/>
                  </a:lnTo>
                  <a:lnTo>
                    <a:pt x="3496" y="1820"/>
                  </a:lnTo>
                  <a:lnTo>
                    <a:pt x="3502" y="1821"/>
                  </a:lnTo>
                  <a:lnTo>
                    <a:pt x="3513" y="1823"/>
                  </a:lnTo>
                  <a:lnTo>
                    <a:pt x="3517" y="1826"/>
                  </a:lnTo>
                  <a:lnTo>
                    <a:pt x="3520" y="1829"/>
                  </a:lnTo>
                  <a:lnTo>
                    <a:pt x="3521" y="1832"/>
                  </a:lnTo>
                  <a:lnTo>
                    <a:pt x="3521" y="1836"/>
                  </a:lnTo>
                  <a:lnTo>
                    <a:pt x="3518" y="1845"/>
                  </a:lnTo>
                  <a:lnTo>
                    <a:pt x="3514" y="1857"/>
                  </a:lnTo>
                  <a:lnTo>
                    <a:pt x="3506" y="1868"/>
                  </a:lnTo>
                  <a:lnTo>
                    <a:pt x="3499" y="1879"/>
                  </a:lnTo>
                  <a:lnTo>
                    <a:pt x="3490" y="1889"/>
                  </a:lnTo>
                  <a:lnTo>
                    <a:pt x="3483" y="1895"/>
                  </a:lnTo>
                  <a:lnTo>
                    <a:pt x="3477" y="1899"/>
                  </a:lnTo>
                  <a:lnTo>
                    <a:pt x="3476" y="1899"/>
                  </a:lnTo>
                  <a:lnTo>
                    <a:pt x="3468" y="1897"/>
                  </a:lnTo>
                  <a:lnTo>
                    <a:pt x="3459" y="1891"/>
                  </a:lnTo>
                  <a:lnTo>
                    <a:pt x="3434" y="1870"/>
                  </a:lnTo>
                  <a:lnTo>
                    <a:pt x="3409" y="1846"/>
                  </a:lnTo>
                  <a:lnTo>
                    <a:pt x="3391" y="1832"/>
                  </a:lnTo>
                  <a:lnTo>
                    <a:pt x="3382" y="1826"/>
                  </a:lnTo>
                  <a:lnTo>
                    <a:pt x="3371" y="1820"/>
                  </a:lnTo>
                  <a:lnTo>
                    <a:pt x="3340" y="1808"/>
                  </a:lnTo>
                  <a:lnTo>
                    <a:pt x="3307" y="1795"/>
                  </a:lnTo>
                  <a:lnTo>
                    <a:pt x="3278" y="1781"/>
                  </a:lnTo>
                  <a:lnTo>
                    <a:pt x="3266" y="1777"/>
                  </a:lnTo>
                  <a:lnTo>
                    <a:pt x="3254" y="1772"/>
                  </a:lnTo>
                  <a:lnTo>
                    <a:pt x="3232" y="1765"/>
                  </a:lnTo>
                  <a:lnTo>
                    <a:pt x="3208" y="1758"/>
                  </a:lnTo>
                  <a:lnTo>
                    <a:pt x="3196" y="1752"/>
                  </a:lnTo>
                  <a:lnTo>
                    <a:pt x="3183" y="1743"/>
                  </a:lnTo>
                  <a:lnTo>
                    <a:pt x="3171" y="1735"/>
                  </a:lnTo>
                  <a:lnTo>
                    <a:pt x="3158" y="1728"/>
                  </a:lnTo>
                  <a:lnTo>
                    <a:pt x="3146" y="1722"/>
                  </a:lnTo>
                  <a:lnTo>
                    <a:pt x="3131" y="1718"/>
                  </a:lnTo>
                  <a:lnTo>
                    <a:pt x="3117" y="1713"/>
                  </a:lnTo>
                  <a:lnTo>
                    <a:pt x="3101" y="1710"/>
                  </a:lnTo>
                  <a:lnTo>
                    <a:pt x="3083" y="1709"/>
                  </a:lnTo>
                  <a:lnTo>
                    <a:pt x="3062" y="1709"/>
                  </a:lnTo>
                  <a:lnTo>
                    <a:pt x="3053" y="1709"/>
                  </a:lnTo>
                  <a:lnTo>
                    <a:pt x="3047" y="1709"/>
                  </a:lnTo>
                  <a:lnTo>
                    <a:pt x="3028" y="1709"/>
                  </a:lnTo>
                  <a:lnTo>
                    <a:pt x="3009" y="1708"/>
                  </a:lnTo>
                  <a:lnTo>
                    <a:pt x="2976" y="1703"/>
                  </a:lnTo>
                  <a:lnTo>
                    <a:pt x="2951" y="1699"/>
                  </a:lnTo>
                  <a:lnTo>
                    <a:pt x="2932" y="1697"/>
                  </a:lnTo>
                  <a:lnTo>
                    <a:pt x="2925" y="1697"/>
                  </a:lnTo>
                  <a:lnTo>
                    <a:pt x="2922" y="1697"/>
                  </a:lnTo>
                  <a:lnTo>
                    <a:pt x="2916" y="1697"/>
                  </a:lnTo>
                  <a:lnTo>
                    <a:pt x="2912" y="1694"/>
                  </a:lnTo>
                  <a:lnTo>
                    <a:pt x="2904" y="1684"/>
                  </a:lnTo>
                  <a:lnTo>
                    <a:pt x="2900" y="1678"/>
                  </a:lnTo>
                  <a:lnTo>
                    <a:pt x="2894" y="1672"/>
                  </a:lnTo>
                  <a:lnTo>
                    <a:pt x="2885" y="1665"/>
                  </a:lnTo>
                  <a:lnTo>
                    <a:pt x="2873" y="1659"/>
                  </a:lnTo>
                  <a:lnTo>
                    <a:pt x="2851" y="1648"/>
                  </a:lnTo>
                  <a:lnTo>
                    <a:pt x="2832" y="1638"/>
                  </a:lnTo>
                  <a:lnTo>
                    <a:pt x="2816" y="1631"/>
                  </a:lnTo>
                  <a:lnTo>
                    <a:pt x="2808" y="1629"/>
                  </a:lnTo>
                  <a:lnTo>
                    <a:pt x="2801" y="1628"/>
                  </a:lnTo>
                  <a:lnTo>
                    <a:pt x="2793" y="1628"/>
                  </a:lnTo>
                  <a:lnTo>
                    <a:pt x="2787" y="1631"/>
                  </a:lnTo>
                  <a:lnTo>
                    <a:pt x="2784" y="1634"/>
                  </a:lnTo>
                  <a:lnTo>
                    <a:pt x="2780" y="1637"/>
                  </a:lnTo>
                  <a:lnTo>
                    <a:pt x="2777" y="1644"/>
                  </a:lnTo>
                  <a:lnTo>
                    <a:pt x="2776" y="1653"/>
                  </a:lnTo>
                  <a:lnTo>
                    <a:pt x="2777" y="1662"/>
                  </a:lnTo>
                  <a:lnTo>
                    <a:pt x="2780" y="1672"/>
                  </a:lnTo>
                  <a:lnTo>
                    <a:pt x="2787" y="1679"/>
                  </a:lnTo>
                  <a:lnTo>
                    <a:pt x="2796" y="1685"/>
                  </a:lnTo>
                  <a:lnTo>
                    <a:pt x="2801" y="1688"/>
                  </a:lnTo>
                  <a:lnTo>
                    <a:pt x="2807" y="1690"/>
                  </a:lnTo>
                  <a:lnTo>
                    <a:pt x="2817" y="1691"/>
                  </a:lnTo>
                  <a:lnTo>
                    <a:pt x="2824" y="1694"/>
                  </a:lnTo>
                  <a:lnTo>
                    <a:pt x="2829" y="1699"/>
                  </a:lnTo>
                  <a:lnTo>
                    <a:pt x="2832" y="1702"/>
                  </a:lnTo>
                  <a:lnTo>
                    <a:pt x="2835" y="1705"/>
                  </a:lnTo>
                  <a:lnTo>
                    <a:pt x="2839" y="1708"/>
                  </a:lnTo>
                  <a:lnTo>
                    <a:pt x="2845" y="1709"/>
                  </a:lnTo>
                  <a:lnTo>
                    <a:pt x="2854" y="1710"/>
                  </a:lnTo>
                  <a:lnTo>
                    <a:pt x="2860" y="1710"/>
                  </a:lnTo>
                  <a:lnTo>
                    <a:pt x="2867" y="1710"/>
                  </a:lnTo>
                  <a:lnTo>
                    <a:pt x="2878" y="1710"/>
                  </a:lnTo>
                  <a:lnTo>
                    <a:pt x="2885" y="1712"/>
                  </a:lnTo>
                  <a:lnTo>
                    <a:pt x="2892" y="1715"/>
                  </a:lnTo>
                  <a:lnTo>
                    <a:pt x="2897" y="1718"/>
                  </a:lnTo>
                  <a:lnTo>
                    <a:pt x="2901" y="1724"/>
                  </a:lnTo>
                  <a:lnTo>
                    <a:pt x="2903" y="1728"/>
                  </a:lnTo>
                  <a:lnTo>
                    <a:pt x="2904" y="1735"/>
                  </a:lnTo>
                  <a:lnTo>
                    <a:pt x="2904" y="1743"/>
                  </a:lnTo>
                  <a:lnTo>
                    <a:pt x="2904" y="1750"/>
                  </a:lnTo>
                  <a:lnTo>
                    <a:pt x="2907" y="1759"/>
                  </a:lnTo>
                  <a:lnTo>
                    <a:pt x="2910" y="1766"/>
                  </a:lnTo>
                  <a:lnTo>
                    <a:pt x="2914" y="1774"/>
                  </a:lnTo>
                  <a:lnTo>
                    <a:pt x="2925" y="1789"/>
                  </a:lnTo>
                  <a:lnTo>
                    <a:pt x="2937" y="1800"/>
                  </a:lnTo>
                  <a:lnTo>
                    <a:pt x="2941" y="1806"/>
                  </a:lnTo>
                  <a:lnTo>
                    <a:pt x="2944" y="1812"/>
                  </a:lnTo>
                  <a:lnTo>
                    <a:pt x="2944" y="1820"/>
                  </a:lnTo>
                  <a:lnTo>
                    <a:pt x="2942" y="1826"/>
                  </a:lnTo>
                  <a:lnTo>
                    <a:pt x="2938" y="1832"/>
                  </a:lnTo>
                  <a:lnTo>
                    <a:pt x="2932" y="1836"/>
                  </a:lnTo>
                  <a:lnTo>
                    <a:pt x="2925" y="1839"/>
                  </a:lnTo>
                  <a:lnTo>
                    <a:pt x="2914" y="1839"/>
                  </a:lnTo>
                  <a:lnTo>
                    <a:pt x="2894" y="1840"/>
                  </a:lnTo>
                  <a:lnTo>
                    <a:pt x="2883" y="1842"/>
                  </a:lnTo>
                  <a:lnTo>
                    <a:pt x="2876" y="1843"/>
                  </a:lnTo>
                  <a:lnTo>
                    <a:pt x="2869" y="1846"/>
                  </a:lnTo>
                  <a:lnTo>
                    <a:pt x="2866" y="1851"/>
                  </a:lnTo>
                  <a:lnTo>
                    <a:pt x="2864" y="1854"/>
                  </a:lnTo>
                  <a:lnTo>
                    <a:pt x="2864" y="1857"/>
                  </a:lnTo>
                  <a:lnTo>
                    <a:pt x="2867" y="1864"/>
                  </a:lnTo>
                  <a:lnTo>
                    <a:pt x="2869" y="1868"/>
                  </a:lnTo>
                  <a:lnTo>
                    <a:pt x="2870" y="1871"/>
                  </a:lnTo>
                  <a:lnTo>
                    <a:pt x="2870" y="1876"/>
                  </a:lnTo>
                  <a:lnTo>
                    <a:pt x="2869" y="1879"/>
                  </a:lnTo>
                  <a:lnTo>
                    <a:pt x="2867" y="1880"/>
                  </a:lnTo>
                  <a:lnTo>
                    <a:pt x="2864" y="1882"/>
                  </a:lnTo>
                  <a:lnTo>
                    <a:pt x="2855" y="1883"/>
                  </a:lnTo>
                  <a:lnTo>
                    <a:pt x="2844" y="1882"/>
                  </a:lnTo>
                  <a:lnTo>
                    <a:pt x="2830" y="1877"/>
                  </a:lnTo>
                  <a:lnTo>
                    <a:pt x="2821" y="1873"/>
                  </a:lnTo>
                  <a:lnTo>
                    <a:pt x="2817" y="1868"/>
                  </a:lnTo>
                  <a:lnTo>
                    <a:pt x="2816" y="1863"/>
                  </a:lnTo>
                  <a:lnTo>
                    <a:pt x="2816" y="1858"/>
                  </a:lnTo>
                  <a:lnTo>
                    <a:pt x="2818" y="1852"/>
                  </a:lnTo>
                  <a:lnTo>
                    <a:pt x="2821" y="1846"/>
                  </a:lnTo>
                  <a:lnTo>
                    <a:pt x="2830" y="1836"/>
                  </a:lnTo>
                  <a:lnTo>
                    <a:pt x="2832" y="1834"/>
                  </a:lnTo>
                  <a:lnTo>
                    <a:pt x="2832" y="1832"/>
                  </a:lnTo>
                  <a:lnTo>
                    <a:pt x="2830" y="1827"/>
                  </a:lnTo>
                  <a:lnTo>
                    <a:pt x="2826" y="1823"/>
                  </a:lnTo>
                  <a:lnTo>
                    <a:pt x="2820" y="1818"/>
                  </a:lnTo>
                  <a:lnTo>
                    <a:pt x="2804" y="1809"/>
                  </a:lnTo>
                  <a:lnTo>
                    <a:pt x="2787" y="1803"/>
                  </a:lnTo>
                  <a:lnTo>
                    <a:pt x="2784" y="1803"/>
                  </a:lnTo>
                  <a:lnTo>
                    <a:pt x="2774" y="1805"/>
                  </a:lnTo>
                  <a:lnTo>
                    <a:pt x="2761" y="1811"/>
                  </a:lnTo>
                  <a:lnTo>
                    <a:pt x="2746" y="1818"/>
                  </a:lnTo>
                  <a:lnTo>
                    <a:pt x="2730" y="1827"/>
                  </a:lnTo>
                  <a:lnTo>
                    <a:pt x="2700" y="1846"/>
                  </a:lnTo>
                  <a:lnTo>
                    <a:pt x="2680" y="1858"/>
                  </a:lnTo>
                  <a:lnTo>
                    <a:pt x="2674" y="1860"/>
                  </a:lnTo>
                  <a:lnTo>
                    <a:pt x="2666" y="1860"/>
                  </a:lnTo>
                  <a:lnTo>
                    <a:pt x="2652" y="1860"/>
                  </a:lnTo>
                  <a:lnTo>
                    <a:pt x="2635" y="1857"/>
                  </a:lnTo>
                  <a:lnTo>
                    <a:pt x="2616" y="1855"/>
                  </a:lnTo>
                  <a:lnTo>
                    <a:pt x="2595" y="1854"/>
                  </a:lnTo>
                  <a:lnTo>
                    <a:pt x="2578" y="1855"/>
                  </a:lnTo>
                  <a:lnTo>
                    <a:pt x="2560" y="1858"/>
                  </a:lnTo>
                  <a:lnTo>
                    <a:pt x="2545" y="1864"/>
                  </a:lnTo>
                  <a:lnTo>
                    <a:pt x="2532" y="1870"/>
                  </a:lnTo>
                  <a:lnTo>
                    <a:pt x="2523" y="1879"/>
                  </a:lnTo>
                  <a:lnTo>
                    <a:pt x="2517" y="1886"/>
                  </a:lnTo>
                  <a:lnTo>
                    <a:pt x="2507" y="1901"/>
                  </a:lnTo>
                  <a:lnTo>
                    <a:pt x="2503" y="1905"/>
                  </a:lnTo>
                  <a:lnTo>
                    <a:pt x="2498" y="1907"/>
                  </a:lnTo>
                  <a:lnTo>
                    <a:pt x="2495" y="1905"/>
                  </a:lnTo>
                  <a:lnTo>
                    <a:pt x="2488" y="1905"/>
                  </a:lnTo>
                  <a:lnTo>
                    <a:pt x="2479" y="1905"/>
                  </a:lnTo>
                  <a:lnTo>
                    <a:pt x="2461" y="1905"/>
                  </a:lnTo>
                  <a:lnTo>
                    <a:pt x="2442" y="1905"/>
                  </a:lnTo>
                  <a:lnTo>
                    <a:pt x="2430" y="1905"/>
                  </a:lnTo>
                  <a:lnTo>
                    <a:pt x="2418" y="1904"/>
                  </a:lnTo>
                  <a:lnTo>
                    <a:pt x="2408" y="1902"/>
                  </a:lnTo>
                  <a:lnTo>
                    <a:pt x="2399" y="1899"/>
                  </a:lnTo>
                  <a:lnTo>
                    <a:pt x="2395" y="1895"/>
                  </a:lnTo>
                  <a:lnTo>
                    <a:pt x="2390" y="1891"/>
                  </a:lnTo>
                  <a:lnTo>
                    <a:pt x="2390" y="1888"/>
                  </a:lnTo>
                  <a:lnTo>
                    <a:pt x="2392" y="1885"/>
                  </a:lnTo>
                  <a:lnTo>
                    <a:pt x="2395" y="1883"/>
                  </a:lnTo>
                  <a:lnTo>
                    <a:pt x="2401" y="1882"/>
                  </a:lnTo>
                  <a:lnTo>
                    <a:pt x="2414" y="1880"/>
                  </a:lnTo>
                  <a:lnTo>
                    <a:pt x="2417" y="1880"/>
                  </a:lnTo>
                  <a:lnTo>
                    <a:pt x="2421" y="1880"/>
                  </a:lnTo>
                  <a:lnTo>
                    <a:pt x="2433" y="1879"/>
                  </a:lnTo>
                  <a:lnTo>
                    <a:pt x="2438" y="1877"/>
                  </a:lnTo>
                  <a:lnTo>
                    <a:pt x="2439" y="1874"/>
                  </a:lnTo>
                  <a:lnTo>
                    <a:pt x="2440" y="1871"/>
                  </a:lnTo>
                  <a:lnTo>
                    <a:pt x="2440" y="1868"/>
                  </a:lnTo>
                  <a:lnTo>
                    <a:pt x="2438" y="1864"/>
                  </a:lnTo>
                  <a:lnTo>
                    <a:pt x="2435" y="1860"/>
                  </a:lnTo>
                  <a:lnTo>
                    <a:pt x="2432" y="1857"/>
                  </a:lnTo>
                  <a:lnTo>
                    <a:pt x="2432" y="1854"/>
                  </a:lnTo>
                  <a:lnTo>
                    <a:pt x="2432" y="1846"/>
                  </a:lnTo>
                  <a:lnTo>
                    <a:pt x="2435" y="1840"/>
                  </a:lnTo>
                  <a:lnTo>
                    <a:pt x="2438" y="1833"/>
                  </a:lnTo>
                  <a:lnTo>
                    <a:pt x="2446" y="1821"/>
                  </a:lnTo>
                  <a:lnTo>
                    <a:pt x="2449" y="1815"/>
                  </a:lnTo>
                  <a:lnTo>
                    <a:pt x="2449" y="1811"/>
                  </a:lnTo>
                  <a:lnTo>
                    <a:pt x="2448" y="1809"/>
                  </a:lnTo>
                  <a:lnTo>
                    <a:pt x="2443" y="1809"/>
                  </a:lnTo>
                  <a:lnTo>
                    <a:pt x="2435" y="1809"/>
                  </a:lnTo>
                  <a:lnTo>
                    <a:pt x="2424" y="1812"/>
                  </a:lnTo>
                  <a:lnTo>
                    <a:pt x="2396" y="1820"/>
                  </a:lnTo>
                  <a:lnTo>
                    <a:pt x="2370" y="1830"/>
                  </a:lnTo>
                  <a:lnTo>
                    <a:pt x="2361" y="1836"/>
                  </a:lnTo>
                  <a:lnTo>
                    <a:pt x="2353" y="1839"/>
                  </a:lnTo>
                  <a:lnTo>
                    <a:pt x="2350" y="1843"/>
                  </a:lnTo>
                  <a:lnTo>
                    <a:pt x="2347" y="1849"/>
                  </a:lnTo>
                  <a:lnTo>
                    <a:pt x="2347" y="1861"/>
                  </a:lnTo>
                  <a:lnTo>
                    <a:pt x="2347" y="1865"/>
                  </a:lnTo>
                  <a:lnTo>
                    <a:pt x="2347" y="1871"/>
                  </a:lnTo>
                  <a:lnTo>
                    <a:pt x="2344" y="1876"/>
                  </a:lnTo>
                  <a:lnTo>
                    <a:pt x="2340" y="1879"/>
                  </a:lnTo>
                  <a:lnTo>
                    <a:pt x="2334" y="1880"/>
                  </a:lnTo>
                  <a:lnTo>
                    <a:pt x="2331" y="1880"/>
                  </a:lnTo>
                  <a:lnTo>
                    <a:pt x="2328" y="1879"/>
                  </a:lnTo>
                  <a:lnTo>
                    <a:pt x="2324" y="1873"/>
                  </a:lnTo>
                  <a:lnTo>
                    <a:pt x="2318" y="1865"/>
                  </a:lnTo>
                  <a:lnTo>
                    <a:pt x="2314" y="1863"/>
                  </a:lnTo>
                  <a:lnTo>
                    <a:pt x="2309" y="1860"/>
                  </a:lnTo>
                  <a:lnTo>
                    <a:pt x="2302" y="1860"/>
                  </a:lnTo>
                  <a:lnTo>
                    <a:pt x="2287" y="1861"/>
                  </a:lnTo>
                  <a:lnTo>
                    <a:pt x="2268" y="1864"/>
                  </a:lnTo>
                  <a:lnTo>
                    <a:pt x="2244" y="1868"/>
                  </a:lnTo>
                  <a:lnTo>
                    <a:pt x="2220" y="1874"/>
                  </a:lnTo>
                  <a:lnTo>
                    <a:pt x="2197" y="1882"/>
                  </a:lnTo>
                  <a:lnTo>
                    <a:pt x="2176" y="1891"/>
                  </a:lnTo>
                  <a:lnTo>
                    <a:pt x="2158" y="1899"/>
                  </a:lnTo>
                  <a:lnTo>
                    <a:pt x="2152" y="1904"/>
                  </a:lnTo>
                  <a:lnTo>
                    <a:pt x="2148" y="1908"/>
                  </a:lnTo>
                  <a:lnTo>
                    <a:pt x="2138" y="1917"/>
                  </a:lnTo>
                  <a:lnTo>
                    <a:pt x="2127" y="1923"/>
                  </a:lnTo>
                  <a:lnTo>
                    <a:pt x="2116" y="1929"/>
                  </a:lnTo>
                  <a:lnTo>
                    <a:pt x="2105" y="1933"/>
                  </a:lnTo>
                  <a:lnTo>
                    <a:pt x="2088" y="1941"/>
                  </a:lnTo>
                  <a:lnTo>
                    <a:pt x="2082" y="1945"/>
                  </a:lnTo>
                  <a:lnTo>
                    <a:pt x="2080" y="1947"/>
                  </a:lnTo>
                  <a:lnTo>
                    <a:pt x="2080" y="1950"/>
                  </a:lnTo>
                  <a:lnTo>
                    <a:pt x="2079" y="1953"/>
                  </a:lnTo>
                  <a:lnTo>
                    <a:pt x="2077" y="1954"/>
                  </a:lnTo>
                  <a:lnTo>
                    <a:pt x="2071" y="1958"/>
                  </a:lnTo>
                  <a:lnTo>
                    <a:pt x="2061" y="1961"/>
                  </a:lnTo>
                  <a:lnTo>
                    <a:pt x="2049" y="1963"/>
                  </a:lnTo>
                  <a:lnTo>
                    <a:pt x="2024" y="1967"/>
                  </a:lnTo>
                  <a:lnTo>
                    <a:pt x="2012" y="1970"/>
                  </a:lnTo>
                  <a:lnTo>
                    <a:pt x="2002" y="1973"/>
                  </a:lnTo>
                  <a:lnTo>
                    <a:pt x="1999" y="1976"/>
                  </a:lnTo>
                  <a:lnTo>
                    <a:pt x="1996" y="1979"/>
                  </a:lnTo>
                  <a:lnTo>
                    <a:pt x="1992" y="1987"/>
                  </a:lnTo>
                  <a:lnTo>
                    <a:pt x="1990" y="1997"/>
                  </a:lnTo>
                  <a:lnTo>
                    <a:pt x="1990" y="2007"/>
                  </a:lnTo>
                  <a:lnTo>
                    <a:pt x="1990" y="2029"/>
                  </a:lnTo>
                  <a:lnTo>
                    <a:pt x="1989" y="2040"/>
                  </a:lnTo>
                  <a:lnTo>
                    <a:pt x="1987" y="2047"/>
                  </a:lnTo>
                  <a:lnTo>
                    <a:pt x="1983" y="2053"/>
                  </a:lnTo>
                  <a:lnTo>
                    <a:pt x="1977" y="2056"/>
                  </a:lnTo>
                  <a:lnTo>
                    <a:pt x="1968" y="2059"/>
                  </a:lnTo>
                  <a:lnTo>
                    <a:pt x="1958" y="2060"/>
                  </a:lnTo>
                  <a:lnTo>
                    <a:pt x="1934" y="2063"/>
                  </a:lnTo>
                  <a:lnTo>
                    <a:pt x="1907" y="2063"/>
                  </a:lnTo>
                  <a:lnTo>
                    <a:pt x="1890" y="2063"/>
                  </a:lnTo>
                  <a:lnTo>
                    <a:pt x="1875" y="2063"/>
                  </a:lnTo>
                  <a:lnTo>
                    <a:pt x="1868" y="2063"/>
                  </a:lnTo>
                  <a:lnTo>
                    <a:pt x="1866" y="2063"/>
                  </a:lnTo>
                  <a:lnTo>
                    <a:pt x="1862" y="2063"/>
                  </a:lnTo>
                  <a:lnTo>
                    <a:pt x="1857" y="2062"/>
                  </a:lnTo>
                  <a:lnTo>
                    <a:pt x="1850" y="2056"/>
                  </a:lnTo>
                  <a:lnTo>
                    <a:pt x="1842" y="2047"/>
                  </a:lnTo>
                  <a:lnTo>
                    <a:pt x="1837" y="2038"/>
                  </a:lnTo>
                  <a:lnTo>
                    <a:pt x="1831" y="2028"/>
                  </a:lnTo>
                  <a:lnTo>
                    <a:pt x="1825" y="2021"/>
                  </a:lnTo>
                  <a:lnTo>
                    <a:pt x="1819" y="2013"/>
                  </a:lnTo>
                  <a:lnTo>
                    <a:pt x="1814" y="2012"/>
                  </a:lnTo>
                  <a:lnTo>
                    <a:pt x="1811" y="2010"/>
                  </a:lnTo>
                  <a:lnTo>
                    <a:pt x="1804" y="2007"/>
                  </a:lnTo>
                  <a:lnTo>
                    <a:pt x="1801" y="2004"/>
                  </a:lnTo>
                  <a:lnTo>
                    <a:pt x="1800" y="1998"/>
                  </a:lnTo>
                  <a:lnTo>
                    <a:pt x="1800" y="1991"/>
                  </a:lnTo>
                  <a:lnTo>
                    <a:pt x="1801" y="1984"/>
                  </a:lnTo>
                  <a:lnTo>
                    <a:pt x="1804" y="1978"/>
                  </a:lnTo>
                  <a:lnTo>
                    <a:pt x="1808" y="1966"/>
                  </a:lnTo>
                  <a:lnTo>
                    <a:pt x="1811" y="1961"/>
                  </a:lnTo>
                  <a:lnTo>
                    <a:pt x="1816" y="1960"/>
                  </a:lnTo>
                  <a:lnTo>
                    <a:pt x="1826" y="1957"/>
                  </a:lnTo>
                  <a:lnTo>
                    <a:pt x="1840" y="1956"/>
                  </a:lnTo>
                  <a:lnTo>
                    <a:pt x="1848" y="1951"/>
                  </a:lnTo>
                  <a:lnTo>
                    <a:pt x="1857" y="1947"/>
                  </a:lnTo>
                  <a:lnTo>
                    <a:pt x="1863" y="1944"/>
                  </a:lnTo>
                  <a:lnTo>
                    <a:pt x="1868" y="1942"/>
                  </a:lnTo>
                  <a:lnTo>
                    <a:pt x="1878" y="1941"/>
                  </a:lnTo>
                  <a:lnTo>
                    <a:pt x="1888" y="1942"/>
                  </a:lnTo>
                  <a:lnTo>
                    <a:pt x="1897" y="1944"/>
                  </a:lnTo>
                  <a:lnTo>
                    <a:pt x="1906" y="1945"/>
                  </a:lnTo>
                  <a:lnTo>
                    <a:pt x="1912" y="1947"/>
                  </a:lnTo>
                  <a:lnTo>
                    <a:pt x="1916" y="1947"/>
                  </a:lnTo>
                  <a:lnTo>
                    <a:pt x="1921" y="1944"/>
                  </a:lnTo>
                  <a:lnTo>
                    <a:pt x="1922" y="1941"/>
                  </a:lnTo>
                  <a:lnTo>
                    <a:pt x="1922" y="1938"/>
                  </a:lnTo>
                  <a:lnTo>
                    <a:pt x="1918" y="1932"/>
                  </a:lnTo>
                  <a:lnTo>
                    <a:pt x="1912" y="1924"/>
                  </a:lnTo>
                  <a:lnTo>
                    <a:pt x="1905" y="1916"/>
                  </a:lnTo>
                  <a:lnTo>
                    <a:pt x="1896" y="1905"/>
                  </a:lnTo>
                  <a:lnTo>
                    <a:pt x="1887" y="1895"/>
                  </a:lnTo>
                  <a:lnTo>
                    <a:pt x="1881" y="1886"/>
                  </a:lnTo>
                  <a:lnTo>
                    <a:pt x="1879" y="1880"/>
                  </a:lnTo>
                  <a:lnTo>
                    <a:pt x="1878" y="1876"/>
                  </a:lnTo>
                  <a:lnTo>
                    <a:pt x="1875" y="1868"/>
                  </a:lnTo>
                  <a:lnTo>
                    <a:pt x="1871" y="1863"/>
                  </a:lnTo>
                  <a:lnTo>
                    <a:pt x="1865" y="1858"/>
                  </a:lnTo>
                  <a:lnTo>
                    <a:pt x="1857" y="1854"/>
                  </a:lnTo>
                  <a:lnTo>
                    <a:pt x="1847" y="1851"/>
                  </a:lnTo>
                  <a:lnTo>
                    <a:pt x="1837" y="1849"/>
                  </a:lnTo>
                  <a:lnTo>
                    <a:pt x="1816" y="1848"/>
                  </a:lnTo>
                  <a:lnTo>
                    <a:pt x="1801" y="1848"/>
                  </a:lnTo>
                  <a:lnTo>
                    <a:pt x="1788" y="1851"/>
                  </a:lnTo>
                  <a:lnTo>
                    <a:pt x="1773" y="1854"/>
                  </a:lnTo>
                  <a:lnTo>
                    <a:pt x="1758" y="1855"/>
                  </a:lnTo>
                  <a:lnTo>
                    <a:pt x="1742" y="1854"/>
                  </a:lnTo>
                  <a:lnTo>
                    <a:pt x="1727" y="1851"/>
                  </a:lnTo>
                  <a:lnTo>
                    <a:pt x="1712" y="1846"/>
                  </a:lnTo>
                  <a:lnTo>
                    <a:pt x="1701" y="1842"/>
                  </a:lnTo>
                  <a:lnTo>
                    <a:pt x="1696" y="1840"/>
                  </a:lnTo>
                  <a:lnTo>
                    <a:pt x="1692" y="1839"/>
                  </a:lnTo>
                  <a:lnTo>
                    <a:pt x="1689" y="1840"/>
                  </a:lnTo>
                  <a:lnTo>
                    <a:pt x="1686" y="1843"/>
                  </a:lnTo>
                  <a:lnTo>
                    <a:pt x="1686" y="1846"/>
                  </a:lnTo>
                  <a:lnTo>
                    <a:pt x="1687" y="1851"/>
                  </a:lnTo>
                  <a:lnTo>
                    <a:pt x="1690" y="1857"/>
                  </a:lnTo>
                  <a:lnTo>
                    <a:pt x="1696" y="1861"/>
                  </a:lnTo>
                  <a:lnTo>
                    <a:pt x="1704" y="1865"/>
                  </a:lnTo>
                  <a:lnTo>
                    <a:pt x="1712" y="1868"/>
                  </a:lnTo>
                  <a:lnTo>
                    <a:pt x="1723" y="1873"/>
                  </a:lnTo>
                  <a:lnTo>
                    <a:pt x="1729" y="1877"/>
                  </a:lnTo>
                  <a:lnTo>
                    <a:pt x="1732" y="1883"/>
                  </a:lnTo>
                  <a:lnTo>
                    <a:pt x="1733" y="1891"/>
                  </a:lnTo>
                  <a:lnTo>
                    <a:pt x="1733" y="1904"/>
                  </a:lnTo>
                  <a:lnTo>
                    <a:pt x="1733" y="1911"/>
                  </a:lnTo>
                  <a:lnTo>
                    <a:pt x="1733" y="1917"/>
                  </a:lnTo>
                  <a:lnTo>
                    <a:pt x="1735" y="1924"/>
                  </a:lnTo>
                  <a:lnTo>
                    <a:pt x="1735" y="1932"/>
                  </a:lnTo>
                  <a:lnTo>
                    <a:pt x="1732" y="1942"/>
                  </a:lnTo>
                  <a:lnTo>
                    <a:pt x="1729" y="1953"/>
                  </a:lnTo>
                  <a:lnTo>
                    <a:pt x="1720" y="1975"/>
                  </a:lnTo>
                  <a:lnTo>
                    <a:pt x="1707" y="1995"/>
                  </a:lnTo>
                  <a:lnTo>
                    <a:pt x="1699" y="2009"/>
                  </a:lnTo>
                  <a:lnTo>
                    <a:pt x="1698" y="2013"/>
                  </a:lnTo>
                  <a:lnTo>
                    <a:pt x="1698" y="2016"/>
                  </a:lnTo>
                  <a:lnTo>
                    <a:pt x="1701" y="2019"/>
                  </a:lnTo>
                  <a:lnTo>
                    <a:pt x="1704" y="2021"/>
                  </a:lnTo>
                  <a:lnTo>
                    <a:pt x="1716" y="2021"/>
                  </a:lnTo>
                  <a:lnTo>
                    <a:pt x="1730" y="2021"/>
                  </a:lnTo>
                  <a:lnTo>
                    <a:pt x="1735" y="2021"/>
                  </a:lnTo>
                  <a:lnTo>
                    <a:pt x="1739" y="2022"/>
                  </a:lnTo>
                  <a:lnTo>
                    <a:pt x="1746" y="2026"/>
                  </a:lnTo>
                  <a:lnTo>
                    <a:pt x="1751" y="2034"/>
                  </a:lnTo>
                  <a:lnTo>
                    <a:pt x="1754" y="2041"/>
                  </a:lnTo>
                  <a:lnTo>
                    <a:pt x="1755" y="2052"/>
                  </a:lnTo>
                  <a:lnTo>
                    <a:pt x="1755" y="2062"/>
                  </a:lnTo>
                  <a:lnTo>
                    <a:pt x="1755" y="2083"/>
                  </a:lnTo>
                  <a:lnTo>
                    <a:pt x="1755" y="2093"/>
                  </a:lnTo>
                  <a:lnTo>
                    <a:pt x="1752" y="2100"/>
                  </a:lnTo>
                  <a:lnTo>
                    <a:pt x="1748" y="2108"/>
                  </a:lnTo>
                  <a:lnTo>
                    <a:pt x="1745" y="2113"/>
                  </a:lnTo>
                  <a:lnTo>
                    <a:pt x="1738" y="2124"/>
                  </a:lnTo>
                  <a:lnTo>
                    <a:pt x="1735" y="2131"/>
                  </a:lnTo>
                  <a:lnTo>
                    <a:pt x="1733" y="2137"/>
                  </a:lnTo>
                  <a:lnTo>
                    <a:pt x="1733" y="2143"/>
                  </a:lnTo>
                  <a:lnTo>
                    <a:pt x="1732" y="2145"/>
                  </a:lnTo>
                  <a:lnTo>
                    <a:pt x="1730" y="2145"/>
                  </a:lnTo>
                  <a:lnTo>
                    <a:pt x="1724" y="2143"/>
                  </a:lnTo>
                  <a:lnTo>
                    <a:pt x="1718" y="2140"/>
                  </a:lnTo>
                  <a:lnTo>
                    <a:pt x="1712" y="2136"/>
                  </a:lnTo>
                  <a:lnTo>
                    <a:pt x="1707" y="2134"/>
                  </a:lnTo>
                  <a:lnTo>
                    <a:pt x="1705" y="2136"/>
                  </a:lnTo>
                  <a:lnTo>
                    <a:pt x="1704" y="2136"/>
                  </a:lnTo>
                  <a:lnTo>
                    <a:pt x="1701" y="2139"/>
                  </a:lnTo>
                  <a:lnTo>
                    <a:pt x="1698" y="2139"/>
                  </a:lnTo>
                  <a:lnTo>
                    <a:pt x="1693" y="2137"/>
                  </a:lnTo>
                  <a:lnTo>
                    <a:pt x="1689" y="2133"/>
                  </a:lnTo>
                  <a:lnTo>
                    <a:pt x="1686" y="2125"/>
                  </a:lnTo>
                  <a:lnTo>
                    <a:pt x="1683" y="2115"/>
                  </a:lnTo>
                  <a:lnTo>
                    <a:pt x="1682" y="2112"/>
                  </a:lnTo>
                  <a:lnTo>
                    <a:pt x="1680" y="2111"/>
                  </a:lnTo>
                  <a:lnTo>
                    <a:pt x="1673" y="2108"/>
                  </a:lnTo>
                  <a:lnTo>
                    <a:pt x="1665" y="2106"/>
                  </a:lnTo>
                  <a:lnTo>
                    <a:pt x="1655" y="2105"/>
                  </a:lnTo>
                  <a:lnTo>
                    <a:pt x="1633" y="2105"/>
                  </a:lnTo>
                  <a:lnTo>
                    <a:pt x="1621" y="2103"/>
                  </a:lnTo>
                  <a:lnTo>
                    <a:pt x="1612" y="2102"/>
                  </a:lnTo>
                  <a:lnTo>
                    <a:pt x="1599" y="2100"/>
                  </a:lnTo>
                  <a:lnTo>
                    <a:pt x="1594" y="2100"/>
                  </a:lnTo>
                  <a:lnTo>
                    <a:pt x="1588" y="2102"/>
                  </a:lnTo>
                  <a:lnTo>
                    <a:pt x="1581" y="2106"/>
                  </a:lnTo>
                  <a:lnTo>
                    <a:pt x="1574" y="2113"/>
                  </a:lnTo>
                  <a:lnTo>
                    <a:pt x="1566" y="2124"/>
                  </a:lnTo>
                  <a:lnTo>
                    <a:pt x="1562" y="2130"/>
                  </a:lnTo>
                  <a:lnTo>
                    <a:pt x="1554" y="2136"/>
                  </a:lnTo>
                  <a:lnTo>
                    <a:pt x="1547" y="2140"/>
                  </a:lnTo>
                  <a:lnTo>
                    <a:pt x="1538" y="2143"/>
                  </a:lnTo>
                  <a:lnTo>
                    <a:pt x="1520" y="2149"/>
                  </a:lnTo>
                  <a:lnTo>
                    <a:pt x="1504" y="2150"/>
                  </a:lnTo>
                  <a:lnTo>
                    <a:pt x="1497" y="2153"/>
                  </a:lnTo>
                  <a:lnTo>
                    <a:pt x="1488" y="2158"/>
                  </a:lnTo>
                  <a:lnTo>
                    <a:pt x="1470" y="2171"/>
                  </a:lnTo>
                  <a:lnTo>
                    <a:pt x="1453" y="2187"/>
                  </a:lnTo>
                  <a:lnTo>
                    <a:pt x="1436" y="2201"/>
                  </a:lnTo>
                  <a:lnTo>
                    <a:pt x="1430" y="2205"/>
                  </a:lnTo>
                  <a:lnTo>
                    <a:pt x="1426" y="2211"/>
                  </a:lnTo>
                  <a:lnTo>
                    <a:pt x="1423" y="2218"/>
                  </a:lnTo>
                  <a:lnTo>
                    <a:pt x="1422" y="2226"/>
                  </a:lnTo>
                  <a:lnTo>
                    <a:pt x="1423" y="2235"/>
                  </a:lnTo>
                  <a:lnTo>
                    <a:pt x="1426" y="2244"/>
                  </a:lnTo>
                  <a:lnTo>
                    <a:pt x="1432" y="2252"/>
                  </a:lnTo>
                  <a:lnTo>
                    <a:pt x="1441" y="2261"/>
                  </a:lnTo>
                  <a:lnTo>
                    <a:pt x="1457" y="2279"/>
                  </a:lnTo>
                  <a:lnTo>
                    <a:pt x="1462" y="2286"/>
                  </a:lnTo>
                  <a:lnTo>
                    <a:pt x="1466" y="2294"/>
                  </a:lnTo>
                  <a:lnTo>
                    <a:pt x="1469" y="2300"/>
                  </a:lnTo>
                  <a:lnTo>
                    <a:pt x="1470" y="2306"/>
                  </a:lnTo>
                  <a:lnTo>
                    <a:pt x="1470" y="2311"/>
                  </a:lnTo>
                  <a:lnTo>
                    <a:pt x="1470" y="2317"/>
                  </a:lnTo>
                  <a:lnTo>
                    <a:pt x="1469" y="2319"/>
                  </a:lnTo>
                  <a:lnTo>
                    <a:pt x="1467" y="2320"/>
                  </a:lnTo>
                  <a:lnTo>
                    <a:pt x="1462" y="2323"/>
                  </a:lnTo>
                  <a:lnTo>
                    <a:pt x="1451" y="2325"/>
                  </a:lnTo>
                  <a:lnTo>
                    <a:pt x="1441" y="2325"/>
                  </a:lnTo>
                  <a:lnTo>
                    <a:pt x="1423" y="2325"/>
                  </a:lnTo>
                  <a:lnTo>
                    <a:pt x="1407" y="2322"/>
                  </a:lnTo>
                  <a:lnTo>
                    <a:pt x="1394" y="2317"/>
                  </a:lnTo>
                  <a:lnTo>
                    <a:pt x="1389" y="2314"/>
                  </a:lnTo>
                  <a:lnTo>
                    <a:pt x="1386" y="2311"/>
                  </a:lnTo>
                  <a:lnTo>
                    <a:pt x="1380" y="2307"/>
                  </a:lnTo>
                  <a:lnTo>
                    <a:pt x="1374" y="2304"/>
                  </a:lnTo>
                  <a:lnTo>
                    <a:pt x="1358" y="2298"/>
                  </a:lnTo>
                  <a:lnTo>
                    <a:pt x="1340" y="2295"/>
                  </a:lnTo>
                  <a:lnTo>
                    <a:pt x="1324" y="2294"/>
                  </a:lnTo>
                  <a:lnTo>
                    <a:pt x="1312" y="2295"/>
                  </a:lnTo>
                  <a:lnTo>
                    <a:pt x="1311" y="2295"/>
                  </a:lnTo>
                  <a:lnTo>
                    <a:pt x="1304" y="2292"/>
                  </a:lnTo>
                  <a:lnTo>
                    <a:pt x="1295" y="2288"/>
                  </a:lnTo>
                  <a:lnTo>
                    <a:pt x="1274" y="2272"/>
                  </a:lnTo>
                  <a:lnTo>
                    <a:pt x="1252" y="2255"/>
                  </a:lnTo>
                  <a:lnTo>
                    <a:pt x="1241" y="2249"/>
                  </a:lnTo>
                  <a:lnTo>
                    <a:pt x="1233" y="2246"/>
                  </a:lnTo>
                  <a:lnTo>
                    <a:pt x="1231" y="2246"/>
                  </a:lnTo>
                  <a:lnTo>
                    <a:pt x="1224" y="2248"/>
                  </a:lnTo>
                  <a:lnTo>
                    <a:pt x="1216" y="2251"/>
                  </a:lnTo>
                  <a:lnTo>
                    <a:pt x="1210" y="2255"/>
                  </a:lnTo>
                  <a:lnTo>
                    <a:pt x="1205" y="2261"/>
                  </a:lnTo>
                  <a:lnTo>
                    <a:pt x="1196" y="2275"/>
                  </a:lnTo>
                  <a:lnTo>
                    <a:pt x="1190" y="2286"/>
                  </a:lnTo>
                  <a:lnTo>
                    <a:pt x="1188" y="2291"/>
                  </a:lnTo>
                  <a:lnTo>
                    <a:pt x="1188" y="2295"/>
                  </a:lnTo>
                  <a:lnTo>
                    <a:pt x="1190" y="2300"/>
                  </a:lnTo>
                  <a:lnTo>
                    <a:pt x="1193" y="2304"/>
                  </a:lnTo>
                  <a:lnTo>
                    <a:pt x="1202" y="2313"/>
                  </a:lnTo>
                  <a:lnTo>
                    <a:pt x="1206" y="2319"/>
                  </a:lnTo>
                  <a:lnTo>
                    <a:pt x="1210" y="2328"/>
                  </a:lnTo>
                  <a:lnTo>
                    <a:pt x="1215" y="2335"/>
                  </a:lnTo>
                  <a:lnTo>
                    <a:pt x="1222" y="2341"/>
                  </a:lnTo>
                  <a:lnTo>
                    <a:pt x="1231" y="2345"/>
                  </a:lnTo>
                  <a:lnTo>
                    <a:pt x="1241" y="2348"/>
                  </a:lnTo>
                  <a:lnTo>
                    <a:pt x="1252" y="2350"/>
                  </a:lnTo>
                  <a:lnTo>
                    <a:pt x="1262" y="2351"/>
                  </a:lnTo>
                  <a:lnTo>
                    <a:pt x="1280" y="2351"/>
                  </a:lnTo>
                  <a:lnTo>
                    <a:pt x="1286" y="2353"/>
                  </a:lnTo>
                  <a:lnTo>
                    <a:pt x="1289" y="2356"/>
                  </a:lnTo>
                  <a:lnTo>
                    <a:pt x="1292" y="2362"/>
                  </a:lnTo>
                  <a:lnTo>
                    <a:pt x="1292" y="2367"/>
                  </a:lnTo>
                  <a:lnTo>
                    <a:pt x="1292" y="2375"/>
                  </a:lnTo>
                  <a:lnTo>
                    <a:pt x="1290" y="2382"/>
                  </a:lnTo>
                  <a:lnTo>
                    <a:pt x="1286" y="2394"/>
                  </a:lnTo>
                  <a:lnTo>
                    <a:pt x="1283" y="2397"/>
                  </a:lnTo>
                  <a:lnTo>
                    <a:pt x="1280" y="2400"/>
                  </a:lnTo>
                  <a:lnTo>
                    <a:pt x="1271" y="2404"/>
                  </a:lnTo>
                  <a:lnTo>
                    <a:pt x="1261" y="2407"/>
                  </a:lnTo>
                  <a:lnTo>
                    <a:pt x="1250" y="2409"/>
                  </a:lnTo>
                  <a:lnTo>
                    <a:pt x="1244" y="2409"/>
                  </a:lnTo>
                  <a:lnTo>
                    <a:pt x="1240" y="2407"/>
                  </a:lnTo>
                  <a:lnTo>
                    <a:pt x="1236" y="2406"/>
                  </a:lnTo>
                  <a:lnTo>
                    <a:pt x="1233" y="2401"/>
                  </a:lnTo>
                  <a:lnTo>
                    <a:pt x="1227" y="2399"/>
                  </a:lnTo>
                  <a:lnTo>
                    <a:pt x="1219" y="2396"/>
                  </a:lnTo>
                  <a:lnTo>
                    <a:pt x="1202" y="2396"/>
                  </a:lnTo>
                  <a:lnTo>
                    <a:pt x="1193" y="2394"/>
                  </a:lnTo>
                  <a:lnTo>
                    <a:pt x="1184" y="2393"/>
                  </a:lnTo>
                  <a:lnTo>
                    <a:pt x="1179" y="2391"/>
                  </a:lnTo>
                  <a:lnTo>
                    <a:pt x="1178" y="2388"/>
                  </a:lnTo>
                  <a:lnTo>
                    <a:pt x="1176" y="2385"/>
                  </a:lnTo>
                  <a:lnTo>
                    <a:pt x="1175" y="2379"/>
                  </a:lnTo>
                  <a:lnTo>
                    <a:pt x="1172" y="2373"/>
                  </a:lnTo>
                  <a:lnTo>
                    <a:pt x="1166" y="2367"/>
                  </a:lnTo>
                  <a:lnTo>
                    <a:pt x="1160" y="2362"/>
                  </a:lnTo>
                  <a:lnTo>
                    <a:pt x="1151" y="2356"/>
                  </a:lnTo>
                  <a:lnTo>
                    <a:pt x="1142" y="2353"/>
                  </a:lnTo>
                  <a:lnTo>
                    <a:pt x="1132" y="2350"/>
                  </a:lnTo>
                  <a:lnTo>
                    <a:pt x="1122" y="2348"/>
                  </a:lnTo>
                  <a:lnTo>
                    <a:pt x="1113" y="2350"/>
                  </a:lnTo>
                  <a:lnTo>
                    <a:pt x="1103" y="2350"/>
                  </a:lnTo>
                  <a:lnTo>
                    <a:pt x="1095" y="2348"/>
                  </a:lnTo>
                  <a:lnTo>
                    <a:pt x="1088" y="2347"/>
                  </a:lnTo>
                  <a:lnTo>
                    <a:pt x="1084" y="2342"/>
                  </a:lnTo>
                  <a:lnTo>
                    <a:pt x="1079" y="2338"/>
                  </a:lnTo>
                  <a:lnTo>
                    <a:pt x="1078" y="2332"/>
                  </a:lnTo>
                  <a:lnTo>
                    <a:pt x="1076" y="2325"/>
                  </a:lnTo>
                  <a:lnTo>
                    <a:pt x="1076" y="2309"/>
                  </a:lnTo>
                  <a:lnTo>
                    <a:pt x="1076" y="2300"/>
                  </a:lnTo>
                  <a:lnTo>
                    <a:pt x="1075" y="2292"/>
                  </a:lnTo>
                  <a:lnTo>
                    <a:pt x="1072" y="2285"/>
                  </a:lnTo>
                  <a:lnTo>
                    <a:pt x="1067" y="2277"/>
                  </a:lnTo>
                  <a:lnTo>
                    <a:pt x="1061" y="2267"/>
                  </a:lnTo>
                  <a:lnTo>
                    <a:pt x="1060" y="2261"/>
                  </a:lnTo>
                  <a:lnTo>
                    <a:pt x="1060" y="2257"/>
                  </a:lnTo>
                  <a:lnTo>
                    <a:pt x="1058" y="2252"/>
                  </a:lnTo>
                  <a:lnTo>
                    <a:pt x="1057" y="2246"/>
                  </a:lnTo>
                  <a:lnTo>
                    <a:pt x="1054" y="2235"/>
                  </a:lnTo>
                  <a:lnTo>
                    <a:pt x="1054" y="2227"/>
                  </a:lnTo>
                  <a:lnTo>
                    <a:pt x="1054" y="2221"/>
                  </a:lnTo>
                  <a:lnTo>
                    <a:pt x="1057" y="2217"/>
                  </a:lnTo>
                  <a:lnTo>
                    <a:pt x="1061" y="2211"/>
                  </a:lnTo>
                  <a:lnTo>
                    <a:pt x="1066" y="2207"/>
                  </a:lnTo>
                  <a:lnTo>
                    <a:pt x="1069" y="2202"/>
                  </a:lnTo>
                  <a:lnTo>
                    <a:pt x="1070" y="2196"/>
                  </a:lnTo>
                  <a:lnTo>
                    <a:pt x="1070" y="2190"/>
                  </a:lnTo>
                  <a:lnTo>
                    <a:pt x="1067" y="2178"/>
                  </a:lnTo>
                  <a:lnTo>
                    <a:pt x="1067" y="2173"/>
                  </a:lnTo>
                  <a:lnTo>
                    <a:pt x="1067" y="2167"/>
                  </a:lnTo>
                  <a:lnTo>
                    <a:pt x="1066" y="2161"/>
                  </a:lnTo>
                  <a:lnTo>
                    <a:pt x="1063" y="2153"/>
                  </a:lnTo>
                  <a:lnTo>
                    <a:pt x="1057" y="2147"/>
                  </a:lnTo>
                  <a:lnTo>
                    <a:pt x="1050" y="2142"/>
                  </a:lnTo>
                  <a:lnTo>
                    <a:pt x="1041" y="2136"/>
                  </a:lnTo>
                  <a:lnTo>
                    <a:pt x="1032" y="2131"/>
                  </a:lnTo>
                  <a:lnTo>
                    <a:pt x="1021" y="2128"/>
                  </a:lnTo>
                  <a:lnTo>
                    <a:pt x="1013" y="2127"/>
                  </a:lnTo>
                  <a:lnTo>
                    <a:pt x="1004" y="2125"/>
                  </a:lnTo>
                  <a:lnTo>
                    <a:pt x="998" y="2122"/>
                  </a:lnTo>
                  <a:lnTo>
                    <a:pt x="993" y="2118"/>
                  </a:lnTo>
                  <a:lnTo>
                    <a:pt x="989" y="2113"/>
                  </a:lnTo>
                  <a:lnTo>
                    <a:pt x="982" y="2103"/>
                  </a:lnTo>
                  <a:lnTo>
                    <a:pt x="977" y="2099"/>
                  </a:lnTo>
                  <a:lnTo>
                    <a:pt x="970" y="2096"/>
                  </a:lnTo>
                  <a:lnTo>
                    <a:pt x="961" y="2093"/>
                  </a:lnTo>
                  <a:lnTo>
                    <a:pt x="951" y="2087"/>
                  </a:lnTo>
                  <a:lnTo>
                    <a:pt x="939" y="2080"/>
                  </a:lnTo>
                  <a:lnTo>
                    <a:pt x="929" y="2071"/>
                  </a:lnTo>
                  <a:lnTo>
                    <a:pt x="918" y="2062"/>
                  </a:lnTo>
                  <a:lnTo>
                    <a:pt x="909" y="2053"/>
                  </a:lnTo>
                  <a:lnTo>
                    <a:pt x="903" y="2046"/>
                  </a:lnTo>
                  <a:lnTo>
                    <a:pt x="900" y="2038"/>
                  </a:lnTo>
                  <a:lnTo>
                    <a:pt x="899" y="2034"/>
                  </a:lnTo>
                  <a:lnTo>
                    <a:pt x="895" y="2029"/>
                  </a:lnTo>
                  <a:lnTo>
                    <a:pt x="888" y="2025"/>
                  </a:lnTo>
                  <a:lnTo>
                    <a:pt x="883" y="2023"/>
                  </a:lnTo>
                  <a:lnTo>
                    <a:pt x="874" y="2019"/>
                  </a:lnTo>
                  <a:lnTo>
                    <a:pt x="874" y="2018"/>
                  </a:lnTo>
                  <a:lnTo>
                    <a:pt x="875" y="2016"/>
                  </a:lnTo>
                  <a:lnTo>
                    <a:pt x="880" y="2015"/>
                  </a:lnTo>
                  <a:lnTo>
                    <a:pt x="884" y="2013"/>
                  </a:lnTo>
                  <a:lnTo>
                    <a:pt x="896" y="2015"/>
                  </a:lnTo>
                  <a:lnTo>
                    <a:pt x="908" y="2019"/>
                  </a:lnTo>
                  <a:lnTo>
                    <a:pt x="920" y="2026"/>
                  </a:lnTo>
                  <a:lnTo>
                    <a:pt x="931" y="2037"/>
                  </a:lnTo>
                  <a:lnTo>
                    <a:pt x="940" y="2043"/>
                  </a:lnTo>
                  <a:lnTo>
                    <a:pt x="948" y="2050"/>
                  </a:lnTo>
                  <a:lnTo>
                    <a:pt x="958" y="2056"/>
                  </a:lnTo>
                  <a:lnTo>
                    <a:pt x="970" y="2062"/>
                  </a:lnTo>
                  <a:lnTo>
                    <a:pt x="983" y="2066"/>
                  </a:lnTo>
                  <a:lnTo>
                    <a:pt x="996" y="2072"/>
                  </a:lnTo>
                  <a:lnTo>
                    <a:pt x="1013" y="2075"/>
                  </a:lnTo>
                  <a:lnTo>
                    <a:pt x="1030" y="2078"/>
                  </a:lnTo>
                  <a:lnTo>
                    <a:pt x="1047" y="2081"/>
                  </a:lnTo>
                  <a:lnTo>
                    <a:pt x="1063" y="2086"/>
                  </a:lnTo>
                  <a:lnTo>
                    <a:pt x="1089" y="2096"/>
                  </a:lnTo>
                  <a:lnTo>
                    <a:pt x="1118" y="2108"/>
                  </a:lnTo>
                  <a:lnTo>
                    <a:pt x="1134" y="2112"/>
                  </a:lnTo>
                  <a:lnTo>
                    <a:pt x="1153" y="2117"/>
                  </a:lnTo>
                  <a:lnTo>
                    <a:pt x="1227" y="2130"/>
                  </a:lnTo>
                  <a:lnTo>
                    <a:pt x="1318" y="2143"/>
                  </a:lnTo>
                  <a:lnTo>
                    <a:pt x="1334" y="2145"/>
                  </a:lnTo>
                  <a:lnTo>
                    <a:pt x="1348" y="2145"/>
                  </a:lnTo>
                  <a:lnTo>
                    <a:pt x="1363" y="2142"/>
                  </a:lnTo>
                  <a:lnTo>
                    <a:pt x="1377" y="2139"/>
                  </a:lnTo>
                  <a:lnTo>
                    <a:pt x="1392" y="2134"/>
                  </a:lnTo>
                  <a:lnTo>
                    <a:pt x="1422" y="2121"/>
                  </a:lnTo>
                  <a:lnTo>
                    <a:pt x="1448" y="2108"/>
                  </a:lnTo>
                  <a:lnTo>
                    <a:pt x="1473" y="2091"/>
                  </a:lnTo>
                  <a:lnTo>
                    <a:pt x="1494" y="2077"/>
                  </a:lnTo>
                  <a:lnTo>
                    <a:pt x="1512" y="2063"/>
                  </a:lnTo>
                  <a:lnTo>
                    <a:pt x="1522" y="2054"/>
                  </a:lnTo>
                  <a:lnTo>
                    <a:pt x="1525" y="2050"/>
                  </a:lnTo>
                  <a:lnTo>
                    <a:pt x="1528" y="2044"/>
                  </a:lnTo>
                  <a:lnTo>
                    <a:pt x="1529" y="2040"/>
                  </a:lnTo>
                  <a:lnTo>
                    <a:pt x="1531" y="2034"/>
                  </a:lnTo>
                  <a:lnTo>
                    <a:pt x="1529" y="2022"/>
                  </a:lnTo>
                  <a:lnTo>
                    <a:pt x="1527" y="2010"/>
                  </a:lnTo>
                  <a:lnTo>
                    <a:pt x="1520" y="1988"/>
                  </a:lnTo>
                  <a:lnTo>
                    <a:pt x="1518" y="1978"/>
                  </a:lnTo>
                  <a:lnTo>
                    <a:pt x="1516" y="1970"/>
                  </a:lnTo>
                  <a:lnTo>
                    <a:pt x="1515" y="1964"/>
                  </a:lnTo>
                  <a:lnTo>
                    <a:pt x="1510" y="1960"/>
                  </a:lnTo>
                  <a:lnTo>
                    <a:pt x="1504" y="1957"/>
                  </a:lnTo>
                  <a:lnTo>
                    <a:pt x="1497" y="1954"/>
                  </a:lnTo>
                  <a:lnTo>
                    <a:pt x="1484" y="1947"/>
                  </a:lnTo>
                  <a:lnTo>
                    <a:pt x="1478" y="1944"/>
                  </a:lnTo>
                  <a:lnTo>
                    <a:pt x="1475" y="1939"/>
                  </a:lnTo>
                  <a:lnTo>
                    <a:pt x="1472" y="1935"/>
                  </a:lnTo>
                  <a:lnTo>
                    <a:pt x="1467" y="1929"/>
                  </a:lnTo>
                  <a:lnTo>
                    <a:pt x="1463" y="1923"/>
                  </a:lnTo>
                  <a:lnTo>
                    <a:pt x="1456" y="1917"/>
                  </a:lnTo>
                  <a:lnTo>
                    <a:pt x="1447" y="1911"/>
                  </a:lnTo>
                  <a:lnTo>
                    <a:pt x="1438" y="1908"/>
                  </a:lnTo>
                  <a:lnTo>
                    <a:pt x="1428" y="1905"/>
                  </a:lnTo>
                  <a:lnTo>
                    <a:pt x="1417" y="1904"/>
                  </a:lnTo>
                  <a:lnTo>
                    <a:pt x="1407" y="1902"/>
                  </a:lnTo>
                  <a:lnTo>
                    <a:pt x="1398" y="1899"/>
                  </a:lnTo>
                  <a:lnTo>
                    <a:pt x="1392" y="1894"/>
                  </a:lnTo>
                  <a:lnTo>
                    <a:pt x="1386" y="1888"/>
                  </a:lnTo>
                  <a:lnTo>
                    <a:pt x="1380" y="1882"/>
                  </a:lnTo>
                  <a:lnTo>
                    <a:pt x="1374" y="1877"/>
                  </a:lnTo>
                  <a:lnTo>
                    <a:pt x="1368" y="1873"/>
                  </a:lnTo>
                  <a:lnTo>
                    <a:pt x="1361" y="1871"/>
                  </a:lnTo>
                  <a:lnTo>
                    <a:pt x="1358" y="1871"/>
                  </a:lnTo>
                  <a:lnTo>
                    <a:pt x="1354" y="1871"/>
                  </a:lnTo>
                  <a:lnTo>
                    <a:pt x="1345" y="1871"/>
                  </a:lnTo>
                  <a:lnTo>
                    <a:pt x="1337" y="1868"/>
                  </a:lnTo>
                  <a:lnTo>
                    <a:pt x="1329" y="1865"/>
                  </a:lnTo>
                  <a:lnTo>
                    <a:pt x="1318" y="1860"/>
                  </a:lnTo>
                  <a:lnTo>
                    <a:pt x="1292" y="1843"/>
                  </a:lnTo>
                  <a:lnTo>
                    <a:pt x="1255" y="1820"/>
                  </a:lnTo>
                  <a:lnTo>
                    <a:pt x="1233" y="1806"/>
                  </a:lnTo>
                  <a:lnTo>
                    <a:pt x="1210" y="1793"/>
                  </a:lnTo>
                  <a:lnTo>
                    <a:pt x="1187" y="1783"/>
                  </a:lnTo>
                  <a:lnTo>
                    <a:pt x="1165" y="1772"/>
                  </a:lnTo>
                  <a:lnTo>
                    <a:pt x="1144" y="1765"/>
                  </a:lnTo>
                  <a:lnTo>
                    <a:pt x="1125" y="1759"/>
                  </a:lnTo>
                  <a:lnTo>
                    <a:pt x="1109" y="1755"/>
                  </a:lnTo>
                  <a:lnTo>
                    <a:pt x="1097" y="1753"/>
                  </a:lnTo>
                  <a:lnTo>
                    <a:pt x="1091" y="1755"/>
                  </a:lnTo>
                  <a:lnTo>
                    <a:pt x="1079" y="1759"/>
                  </a:lnTo>
                  <a:lnTo>
                    <a:pt x="1070" y="1761"/>
                  </a:lnTo>
                  <a:lnTo>
                    <a:pt x="1066" y="1761"/>
                  </a:lnTo>
                  <a:lnTo>
                    <a:pt x="1061" y="1759"/>
                  </a:lnTo>
                  <a:lnTo>
                    <a:pt x="1058" y="1756"/>
                  </a:lnTo>
                  <a:lnTo>
                    <a:pt x="1054" y="1750"/>
                  </a:lnTo>
                  <a:lnTo>
                    <a:pt x="1050" y="1746"/>
                  </a:lnTo>
                  <a:lnTo>
                    <a:pt x="1044" y="1743"/>
                  </a:lnTo>
                  <a:lnTo>
                    <a:pt x="1038" y="1740"/>
                  </a:lnTo>
                  <a:lnTo>
                    <a:pt x="1032" y="1740"/>
                  </a:lnTo>
                  <a:lnTo>
                    <a:pt x="1024" y="1740"/>
                  </a:lnTo>
                  <a:lnTo>
                    <a:pt x="1017" y="1743"/>
                  </a:lnTo>
                  <a:lnTo>
                    <a:pt x="1010" y="1746"/>
                  </a:lnTo>
                  <a:lnTo>
                    <a:pt x="1002" y="1750"/>
                  </a:lnTo>
                  <a:lnTo>
                    <a:pt x="998" y="1752"/>
                  </a:lnTo>
                  <a:lnTo>
                    <a:pt x="992" y="1753"/>
                  </a:lnTo>
                  <a:lnTo>
                    <a:pt x="983" y="1752"/>
                  </a:lnTo>
                  <a:lnTo>
                    <a:pt x="974" y="1749"/>
                  </a:lnTo>
                  <a:lnTo>
                    <a:pt x="962" y="1746"/>
                  </a:lnTo>
                  <a:lnTo>
                    <a:pt x="951" y="1744"/>
                  </a:lnTo>
                  <a:lnTo>
                    <a:pt x="939" y="1746"/>
                  </a:lnTo>
                  <a:lnTo>
                    <a:pt x="925" y="1747"/>
                  </a:lnTo>
                  <a:lnTo>
                    <a:pt x="918" y="1746"/>
                  </a:lnTo>
                  <a:lnTo>
                    <a:pt x="911" y="1744"/>
                  </a:lnTo>
                  <a:lnTo>
                    <a:pt x="905" y="1742"/>
                  </a:lnTo>
                  <a:lnTo>
                    <a:pt x="900" y="1739"/>
                  </a:lnTo>
                  <a:lnTo>
                    <a:pt x="897" y="1734"/>
                  </a:lnTo>
                  <a:lnTo>
                    <a:pt x="896" y="1730"/>
                  </a:lnTo>
                  <a:lnTo>
                    <a:pt x="897" y="1725"/>
                  </a:lnTo>
                  <a:lnTo>
                    <a:pt x="899" y="1722"/>
                  </a:lnTo>
                  <a:lnTo>
                    <a:pt x="903" y="1719"/>
                  </a:lnTo>
                  <a:lnTo>
                    <a:pt x="911" y="1718"/>
                  </a:lnTo>
                  <a:lnTo>
                    <a:pt x="929" y="1716"/>
                  </a:lnTo>
                  <a:lnTo>
                    <a:pt x="937" y="1715"/>
                  </a:lnTo>
                  <a:lnTo>
                    <a:pt x="945" y="1713"/>
                  </a:lnTo>
                  <a:lnTo>
                    <a:pt x="949" y="1710"/>
                  </a:lnTo>
                  <a:lnTo>
                    <a:pt x="951" y="1709"/>
                  </a:lnTo>
                  <a:lnTo>
                    <a:pt x="951" y="1706"/>
                  </a:lnTo>
                  <a:lnTo>
                    <a:pt x="949" y="1702"/>
                  </a:lnTo>
                  <a:lnTo>
                    <a:pt x="946" y="1699"/>
                  </a:lnTo>
                  <a:lnTo>
                    <a:pt x="942" y="1699"/>
                  </a:lnTo>
                  <a:lnTo>
                    <a:pt x="937" y="1697"/>
                  </a:lnTo>
                  <a:lnTo>
                    <a:pt x="930" y="1697"/>
                  </a:lnTo>
                  <a:lnTo>
                    <a:pt x="922" y="1696"/>
                  </a:lnTo>
                  <a:lnTo>
                    <a:pt x="914" y="1693"/>
                  </a:lnTo>
                  <a:lnTo>
                    <a:pt x="903" y="1687"/>
                  </a:lnTo>
                  <a:lnTo>
                    <a:pt x="896" y="1682"/>
                  </a:lnTo>
                  <a:lnTo>
                    <a:pt x="890" y="1679"/>
                  </a:lnTo>
                  <a:lnTo>
                    <a:pt x="884" y="1678"/>
                  </a:lnTo>
                  <a:lnTo>
                    <a:pt x="878" y="1678"/>
                  </a:lnTo>
                  <a:lnTo>
                    <a:pt x="869" y="1679"/>
                  </a:lnTo>
                  <a:lnTo>
                    <a:pt x="864" y="1684"/>
                  </a:lnTo>
                  <a:lnTo>
                    <a:pt x="858" y="1690"/>
                  </a:lnTo>
                  <a:lnTo>
                    <a:pt x="853" y="1697"/>
                  </a:lnTo>
                  <a:lnTo>
                    <a:pt x="852" y="1702"/>
                  </a:lnTo>
                  <a:lnTo>
                    <a:pt x="847" y="1705"/>
                  </a:lnTo>
                  <a:lnTo>
                    <a:pt x="843" y="1706"/>
                  </a:lnTo>
                  <a:lnTo>
                    <a:pt x="838" y="1706"/>
                  </a:lnTo>
                  <a:lnTo>
                    <a:pt x="831" y="1706"/>
                  </a:lnTo>
                  <a:lnTo>
                    <a:pt x="825" y="1703"/>
                  </a:lnTo>
                  <a:lnTo>
                    <a:pt x="818" y="1700"/>
                  </a:lnTo>
                  <a:lnTo>
                    <a:pt x="812" y="1694"/>
                  </a:lnTo>
                  <a:lnTo>
                    <a:pt x="806" y="1691"/>
                  </a:lnTo>
                  <a:lnTo>
                    <a:pt x="804" y="1699"/>
                  </a:lnTo>
                  <a:lnTo>
                    <a:pt x="803" y="1703"/>
                  </a:lnTo>
                  <a:lnTo>
                    <a:pt x="800" y="1709"/>
                  </a:lnTo>
                  <a:lnTo>
                    <a:pt x="797" y="1712"/>
                  </a:lnTo>
                  <a:lnTo>
                    <a:pt x="793" y="1715"/>
                  </a:lnTo>
                  <a:lnTo>
                    <a:pt x="790" y="1716"/>
                  </a:lnTo>
                  <a:lnTo>
                    <a:pt x="781" y="1718"/>
                  </a:lnTo>
                  <a:lnTo>
                    <a:pt x="770" y="1716"/>
                  </a:lnTo>
                  <a:lnTo>
                    <a:pt x="767" y="1716"/>
                  </a:lnTo>
                  <a:lnTo>
                    <a:pt x="760" y="1718"/>
                  </a:lnTo>
                  <a:lnTo>
                    <a:pt x="754" y="1721"/>
                  </a:lnTo>
                  <a:lnTo>
                    <a:pt x="744" y="1727"/>
                  </a:lnTo>
                  <a:lnTo>
                    <a:pt x="733" y="1734"/>
                  </a:lnTo>
                  <a:lnTo>
                    <a:pt x="723" y="1742"/>
                  </a:lnTo>
                  <a:lnTo>
                    <a:pt x="717" y="1743"/>
                  </a:lnTo>
                  <a:lnTo>
                    <a:pt x="711" y="1743"/>
                  </a:lnTo>
                  <a:lnTo>
                    <a:pt x="704" y="1744"/>
                  </a:lnTo>
                  <a:lnTo>
                    <a:pt x="695" y="1747"/>
                  </a:lnTo>
                  <a:lnTo>
                    <a:pt x="688" y="1753"/>
                  </a:lnTo>
                  <a:lnTo>
                    <a:pt x="680" y="1759"/>
                  </a:lnTo>
                  <a:lnTo>
                    <a:pt x="672" y="1769"/>
                  </a:lnTo>
                  <a:lnTo>
                    <a:pt x="666" y="1781"/>
                  </a:lnTo>
                  <a:lnTo>
                    <a:pt x="664" y="1786"/>
                  </a:lnTo>
                  <a:lnTo>
                    <a:pt x="663" y="1790"/>
                  </a:lnTo>
                  <a:lnTo>
                    <a:pt x="660" y="1793"/>
                  </a:lnTo>
                  <a:lnTo>
                    <a:pt x="657" y="1795"/>
                  </a:lnTo>
                  <a:lnTo>
                    <a:pt x="651" y="1798"/>
                  </a:lnTo>
                  <a:lnTo>
                    <a:pt x="643" y="1799"/>
                  </a:lnTo>
                  <a:lnTo>
                    <a:pt x="639" y="1802"/>
                  </a:lnTo>
                  <a:lnTo>
                    <a:pt x="638" y="1803"/>
                  </a:lnTo>
                  <a:lnTo>
                    <a:pt x="638" y="1806"/>
                  </a:lnTo>
                  <a:lnTo>
                    <a:pt x="638" y="1815"/>
                  </a:lnTo>
                  <a:lnTo>
                    <a:pt x="636" y="1824"/>
                  </a:lnTo>
                  <a:lnTo>
                    <a:pt x="633" y="1834"/>
                  </a:lnTo>
                  <a:lnTo>
                    <a:pt x="627" y="1843"/>
                  </a:lnTo>
                  <a:lnTo>
                    <a:pt x="623" y="1849"/>
                  </a:lnTo>
                  <a:lnTo>
                    <a:pt x="623" y="1855"/>
                  </a:lnTo>
                  <a:lnTo>
                    <a:pt x="624" y="1863"/>
                  </a:lnTo>
                  <a:lnTo>
                    <a:pt x="629" y="1870"/>
                  </a:lnTo>
                  <a:lnTo>
                    <a:pt x="638" y="1883"/>
                  </a:lnTo>
                  <a:lnTo>
                    <a:pt x="641" y="1889"/>
                  </a:lnTo>
                  <a:lnTo>
                    <a:pt x="646" y="1895"/>
                  </a:lnTo>
                  <a:lnTo>
                    <a:pt x="652" y="1898"/>
                  </a:lnTo>
                  <a:lnTo>
                    <a:pt x="657" y="1901"/>
                  </a:lnTo>
                  <a:lnTo>
                    <a:pt x="669" y="1904"/>
                  </a:lnTo>
                  <a:lnTo>
                    <a:pt x="679" y="1907"/>
                  </a:lnTo>
                  <a:lnTo>
                    <a:pt x="680" y="1908"/>
                  </a:lnTo>
                  <a:lnTo>
                    <a:pt x="692" y="1917"/>
                  </a:lnTo>
                  <a:lnTo>
                    <a:pt x="708" y="1931"/>
                  </a:lnTo>
                  <a:lnTo>
                    <a:pt x="725" y="1947"/>
                  </a:lnTo>
                  <a:lnTo>
                    <a:pt x="729" y="1954"/>
                  </a:lnTo>
                  <a:lnTo>
                    <a:pt x="731" y="1960"/>
                  </a:lnTo>
                  <a:lnTo>
                    <a:pt x="729" y="1966"/>
                  </a:lnTo>
                  <a:lnTo>
                    <a:pt x="726" y="1972"/>
                  </a:lnTo>
                  <a:lnTo>
                    <a:pt x="714" y="1988"/>
                  </a:lnTo>
                  <a:lnTo>
                    <a:pt x="700" y="2003"/>
                  </a:lnTo>
                  <a:lnTo>
                    <a:pt x="688" y="2012"/>
                  </a:lnTo>
                  <a:lnTo>
                    <a:pt x="679" y="2019"/>
                  </a:lnTo>
                  <a:lnTo>
                    <a:pt x="670" y="2029"/>
                  </a:lnTo>
                  <a:lnTo>
                    <a:pt x="667" y="2035"/>
                  </a:lnTo>
                  <a:lnTo>
                    <a:pt x="666" y="2040"/>
                  </a:lnTo>
                  <a:lnTo>
                    <a:pt x="664" y="2046"/>
                  </a:lnTo>
                  <a:lnTo>
                    <a:pt x="664" y="2050"/>
                  </a:lnTo>
                  <a:lnTo>
                    <a:pt x="666" y="2054"/>
                  </a:lnTo>
                  <a:lnTo>
                    <a:pt x="680" y="2077"/>
                  </a:lnTo>
                  <a:lnTo>
                    <a:pt x="707" y="2117"/>
                  </a:lnTo>
                  <a:lnTo>
                    <a:pt x="733" y="2161"/>
                  </a:lnTo>
                  <a:lnTo>
                    <a:pt x="739" y="2174"/>
                  </a:lnTo>
                  <a:lnTo>
                    <a:pt x="741" y="2181"/>
                  </a:lnTo>
                  <a:lnTo>
                    <a:pt x="741" y="2184"/>
                  </a:lnTo>
                  <a:lnTo>
                    <a:pt x="739" y="2187"/>
                  </a:lnTo>
                  <a:lnTo>
                    <a:pt x="735" y="2190"/>
                  </a:lnTo>
                  <a:lnTo>
                    <a:pt x="723" y="2193"/>
                  </a:lnTo>
                  <a:lnTo>
                    <a:pt x="716" y="2196"/>
                  </a:lnTo>
                  <a:lnTo>
                    <a:pt x="710" y="2202"/>
                  </a:lnTo>
                  <a:lnTo>
                    <a:pt x="707" y="2208"/>
                  </a:lnTo>
                  <a:lnTo>
                    <a:pt x="706" y="2212"/>
                  </a:lnTo>
                  <a:lnTo>
                    <a:pt x="706" y="2218"/>
                  </a:lnTo>
                  <a:lnTo>
                    <a:pt x="706" y="2224"/>
                  </a:lnTo>
                  <a:lnTo>
                    <a:pt x="710" y="2235"/>
                  </a:lnTo>
                  <a:lnTo>
                    <a:pt x="716" y="2245"/>
                  </a:lnTo>
                  <a:lnTo>
                    <a:pt x="720" y="2257"/>
                  </a:lnTo>
                  <a:lnTo>
                    <a:pt x="720" y="2260"/>
                  </a:lnTo>
                  <a:lnTo>
                    <a:pt x="719" y="2264"/>
                  </a:lnTo>
                  <a:lnTo>
                    <a:pt x="716" y="2266"/>
                  </a:lnTo>
                  <a:lnTo>
                    <a:pt x="707" y="2272"/>
                  </a:lnTo>
                  <a:lnTo>
                    <a:pt x="704" y="2273"/>
                  </a:lnTo>
                  <a:lnTo>
                    <a:pt x="704" y="2277"/>
                  </a:lnTo>
                  <a:lnTo>
                    <a:pt x="706" y="2280"/>
                  </a:lnTo>
                  <a:lnTo>
                    <a:pt x="708" y="2283"/>
                  </a:lnTo>
                  <a:lnTo>
                    <a:pt x="713" y="2286"/>
                  </a:lnTo>
                  <a:lnTo>
                    <a:pt x="725" y="2291"/>
                  </a:lnTo>
                  <a:lnTo>
                    <a:pt x="733" y="2295"/>
                  </a:lnTo>
                  <a:lnTo>
                    <a:pt x="738" y="2298"/>
                  </a:lnTo>
                  <a:lnTo>
                    <a:pt x="739" y="2300"/>
                  </a:lnTo>
                  <a:lnTo>
                    <a:pt x="739" y="2304"/>
                  </a:lnTo>
                  <a:lnTo>
                    <a:pt x="736" y="2307"/>
                  </a:lnTo>
                  <a:lnTo>
                    <a:pt x="732" y="2313"/>
                  </a:lnTo>
                  <a:lnTo>
                    <a:pt x="728" y="2320"/>
                  </a:lnTo>
                  <a:lnTo>
                    <a:pt x="726" y="2323"/>
                  </a:lnTo>
                  <a:lnTo>
                    <a:pt x="726" y="2328"/>
                  </a:lnTo>
                  <a:lnTo>
                    <a:pt x="726" y="2331"/>
                  </a:lnTo>
                  <a:lnTo>
                    <a:pt x="729" y="2335"/>
                  </a:lnTo>
                  <a:lnTo>
                    <a:pt x="732" y="2339"/>
                  </a:lnTo>
                  <a:lnTo>
                    <a:pt x="738" y="2344"/>
                  </a:lnTo>
                  <a:lnTo>
                    <a:pt x="742" y="2348"/>
                  </a:lnTo>
                  <a:lnTo>
                    <a:pt x="754" y="2354"/>
                  </a:lnTo>
                  <a:lnTo>
                    <a:pt x="759" y="2359"/>
                  </a:lnTo>
                  <a:lnTo>
                    <a:pt x="762" y="2362"/>
                  </a:lnTo>
                  <a:lnTo>
                    <a:pt x="765" y="2367"/>
                  </a:lnTo>
                  <a:lnTo>
                    <a:pt x="766" y="2373"/>
                  </a:lnTo>
                  <a:lnTo>
                    <a:pt x="766" y="2378"/>
                  </a:lnTo>
                  <a:lnTo>
                    <a:pt x="765" y="2382"/>
                  </a:lnTo>
                  <a:lnTo>
                    <a:pt x="760" y="2385"/>
                  </a:lnTo>
                  <a:lnTo>
                    <a:pt x="757" y="2388"/>
                  </a:lnTo>
                  <a:lnTo>
                    <a:pt x="745" y="2394"/>
                  </a:lnTo>
                  <a:lnTo>
                    <a:pt x="733" y="2400"/>
                  </a:lnTo>
                  <a:lnTo>
                    <a:pt x="729" y="2401"/>
                  </a:lnTo>
                  <a:lnTo>
                    <a:pt x="725" y="2406"/>
                  </a:lnTo>
                  <a:lnTo>
                    <a:pt x="723" y="2409"/>
                  </a:lnTo>
                  <a:lnTo>
                    <a:pt x="723" y="2413"/>
                  </a:lnTo>
                  <a:lnTo>
                    <a:pt x="725" y="2416"/>
                  </a:lnTo>
                  <a:lnTo>
                    <a:pt x="728" y="2421"/>
                  </a:lnTo>
                  <a:lnTo>
                    <a:pt x="739" y="2431"/>
                  </a:lnTo>
                  <a:lnTo>
                    <a:pt x="776" y="2453"/>
                  </a:lnTo>
                  <a:lnTo>
                    <a:pt x="796" y="2466"/>
                  </a:lnTo>
                  <a:lnTo>
                    <a:pt x="804" y="2474"/>
                  </a:lnTo>
                  <a:lnTo>
                    <a:pt x="812" y="2481"/>
                  </a:lnTo>
                  <a:lnTo>
                    <a:pt x="828" y="2500"/>
                  </a:lnTo>
                  <a:lnTo>
                    <a:pt x="831" y="2509"/>
                  </a:lnTo>
                  <a:lnTo>
                    <a:pt x="834" y="2515"/>
                  </a:lnTo>
                  <a:lnTo>
                    <a:pt x="835" y="2521"/>
                  </a:lnTo>
                  <a:lnTo>
                    <a:pt x="834" y="2527"/>
                  </a:lnTo>
                  <a:lnTo>
                    <a:pt x="831" y="2537"/>
                  </a:lnTo>
                  <a:lnTo>
                    <a:pt x="828" y="2545"/>
                  </a:lnTo>
                  <a:lnTo>
                    <a:pt x="824" y="2551"/>
                  </a:lnTo>
                  <a:lnTo>
                    <a:pt x="812" y="2562"/>
                  </a:lnTo>
                  <a:lnTo>
                    <a:pt x="797" y="2574"/>
                  </a:lnTo>
                  <a:lnTo>
                    <a:pt x="781" y="2586"/>
                  </a:lnTo>
                  <a:lnTo>
                    <a:pt x="763" y="2598"/>
                  </a:lnTo>
                  <a:lnTo>
                    <a:pt x="748" y="2611"/>
                  </a:lnTo>
                  <a:lnTo>
                    <a:pt x="735" y="2624"/>
                  </a:lnTo>
                  <a:lnTo>
                    <a:pt x="731" y="2630"/>
                  </a:lnTo>
                  <a:lnTo>
                    <a:pt x="726" y="2638"/>
                  </a:lnTo>
                  <a:lnTo>
                    <a:pt x="720" y="2650"/>
                  </a:lnTo>
                  <a:lnTo>
                    <a:pt x="711" y="2660"/>
                  </a:lnTo>
                  <a:lnTo>
                    <a:pt x="700" y="2669"/>
                  </a:lnTo>
                  <a:lnTo>
                    <a:pt x="686" y="2679"/>
                  </a:lnTo>
                  <a:lnTo>
                    <a:pt x="673" y="2688"/>
                  </a:lnTo>
                  <a:lnTo>
                    <a:pt x="643" y="2706"/>
                  </a:lnTo>
                  <a:lnTo>
                    <a:pt x="630" y="2716"/>
                  </a:lnTo>
                  <a:lnTo>
                    <a:pt x="618" y="2725"/>
                  </a:lnTo>
                  <a:lnTo>
                    <a:pt x="609" y="2735"/>
                  </a:lnTo>
                  <a:lnTo>
                    <a:pt x="601" y="2745"/>
                  </a:lnTo>
                  <a:lnTo>
                    <a:pt x="584" y="2768"/>
                  </a:lnTo>
                  <a:lnTo>
                    <a:pt x="601" y="2763"/>
                  </a:lnTo>
                  <a:lnTo>
                    <a:pt x="614" y="2757"/>
                  </a:lnTo>
                  <a:lnTo>
                    <a:pt x="618" y="2756"/>
                  </a:lnTo>
                  <a:lnTo>
                    <a:pt x="624" y="2759"/>
                  </a:lnTo>
                  <a:lnTo>
                    <a:pt x="629" y="2762"/>
                  </a:lnTo>
                  <a:lnTo>
                    <a:pt x="633" y="2768"/>
                  </a:lnTo>
                  <a:lnTo>
                    <a:pt x="639" y="2775"/>
                  </a:lnTo>
                  <a:lnTo>
                    <a:pt x="648" y="2791"/>
                  </a:lnTo>
                  <a:lnTo>
                    <a:pt x="654" y="2799"/>
                  </a:lnTo>
                  <a:lnTo>
                    <a:pt x="658" y="2803"/>
                  </a:lnTo>
                  <a:lnTo>
                    <a:pt x="666" y="2808"/>
                  </a:lnTo>
                  <a:lnTo>
                    <a:pt x="675" y="2809"/>
                  </a:lnTo>
                  <a:lnTo>
                    <a:pt x="692" y="2811"/>
                  </a:lnTo>
                  <a:lnTo>
                    <a:pt x="708" y="2812"/>
                  </a:lnTo>
                  <a:lnTo>
                    <a:pt x="716" y="2813"/>
                  </a:lnTo>
                  <a:lnTo>
                    <a:pt x="720" y="2816"/>
                  </a:lnTo>
                  <a:lnTo>
                    <a:pt x="723" y="2822"/>
                  </a:lnTo>
                  <a:lnTo>
                    <a:pt x="723" y="2824"/>
                  </a:lnTo>
                  <a:lnTo>
                    <a:pt x="722" y="2827"/>
                  </a:lnTo>
                  <a:lnTo>
                    <a:pt x="717" y="2828"/>
                  </a:lnTo>
                  <a:lnTo>
                    <a:pt x="708" y="2828"/>
                  </a:lnTo>
                  <a:lnTo>
                    <a:pt x="698" y="2828"/>
                  </a:lnTo>
                  <a:lnTo>
                    <a:pt x="688" y="2827"/>
                  </a:lnTo>
                  <a:lnTo>
                    <a:pt x="679" y="2825"/>
                  </a:lnTo>
                  <a:lnTo>
                    <a:pt x="673" y="2827"/>
                  </a:lnTo>
                  <a:lnTo>
                    <a:pt x="667" y="2828"/>
                  </a:lnTo>
                  <a:lnTo>
                    <a:pt x="655" y="2834"/>
                  </a:lnTo>
                  <a:lnTo>
                    <a:pt x="641" y="2842"/>
                  </a:lnTo>
                  <a:lnTo>
                    <a:pt x="620" y="2849"/>
                  </a:lnTo>
                  <a:lnTo>
                    <a:pt x="609" y="2853"/>
                  </a:lnTo>
                  <a:lnTo>
                    <a:pt x="604" y="2856"/>
                  </a:lnTo>
                  <a:lnTo>
                    <a:pt x="599" y="2861"/>
                  </a:lnTo>
                  <a:lnTo>
                    <a:pt x="595" y="2864"/>
                  </a:lnTo>
                  <a:lnTo>
                    <a:pt x="590" y="2871"/>
                  </a:lnTo>
                  <a:lnTo>
                    <a:pt x="584" y="2877"/>
                  </a:lnTo>
                  <a:lnTo>
                    <a:pt x="586" y="2878"/>
                  </a:lnTo>
                  <a:lnTo>
                    <a:pt x="589" y="2884"/>
                  </a:lnTo>
                  <a:lnTo>
                    <a:pt x="590" y="2889"/>
                  </a:lnTo>
                  <a:lnTo>
                    <a:pt x="590" y="2893"/>
                  </a:lnTo>
                  <a:lnTo>
                    <a:pt x="589" y="2898"/>
                  </a:lnTo>
                  <a:lnTo>
                    <a:pt x="586" y="2903"/>
                  </a:lnTo>
                  <a:lnTo>
                    <a:pt x="581" y="2908"/>
                  </a:lnTo>
                  <a:lnTo>
                    <a:pt x="576" y="2914"/>
                  </a:lnTo>
                  <a:lnTo>
                    <a:pt x="571" y="2921"/>
                  </a:lnTo>
                  <a:lnTo>
                    <a:pt x="570" y="2923"/>
                  </a:lnTo>
                  <a:lnTo>
                    <a:pt x="565" y="2932"/>
                  </a:lnTo>
                  <a:lnTo>
                    <a:pt x="559" y="2939"/>
                  </a:lnTo>
                  <a:lnTo>
                    <a:pt x="550" y="2949"/>
                  </a:lnTo>
                  <a:lnTo>
                    <a:pt x="547" y="2954"/>
                  </a:lnTo>
                  <a:lnTo>
                    <a:pt x="547" y="2958"/>
                  </a:lnTo>
                  <a:lnTo>
                    <a:pt x="546" y="2966"/>
                  </a:lnTo>
                  <a:lnTo>
                    <a:pt x="547" y="2971"/>
                  </a:lnTo>
                  <a:lnTo>
                    <a:pt x="550" y="2986"/>
                  </a:lnTo>
                  <a:lnTo>
                    <a:pt x="552" y="3000"/>
                  </a:lnTo>
                  <a:lnTo>
                    <a:pt x="553" y="3011"/>
                  </a:lnTo>
                  <a:lnTo>
                    <a:pt x="555" y="3017"/>
                  </a:lnTo>
                  <a:lnTo>
                    <a:pt x="558" y="3023"/>
                  </a:lnTo>
                  <a:lnTo>
                    <a:pt x="567" y="3036"/>
                  </a:lnTo>
                  <a:lnTo>
                    <a:pt x="570" y="3042"/>
                  </a:lnTo>
                  <a:lnTo>
                    <a:pt x="570" y="3047"/>
                  </a:lnTo>
                  <a:lnTo>
                    <a:pt x="568" y="3050"/>
                  </a:lnTo>
                  <a:lnTo>
                    <a:pt x="565" y="3051"/>
                  </a:lnTo>
                  <a:lnTo>
                    <a:pt x="556" y="3056"/>
                  </a:lnTo>
                  <a:lnTo>
                    <a:pt x="549" y="3060"/>
                  </a:lnTo>
                  <a:lnTo>
                    <a:pt x="546" y="3065"/>
                  </a:lnTo>
                  <a:lnTo>
                    <a:pt x="544" y="3069"/>
                  </a:lnTo>
                  <a:lnTo>
                    <a:pt x="544" y="3075"/>
                  </a:lnTo>
                  <a:lnTo>
                    <a:pt x="546" y="3081"/>
                  </a:lnTo>
                  <a:lnTo>
                    <a:pt x="550" y="3088"/>
                  </a:lnTo>
                  <a:lnTo>
                    <a:pt x="556" y="3096"/>
                  </a:lnTo>
                  <a:lnTo>
                    <a:pt x="558" y="3099"/>
                  </a:lnTo>
                  <a:lnTo>
                    <a:pt x="562" y="3104"/>
                  </a:lnTo>
                  <a:lnTo>
                    <a:pt x="567" y="3110"/>
                  </a:lnTo>
                  <a:lnTo>
                    <a:pt x="568" y="3118"/>
                  </a:lnTo>
                  <a:lnTo>
                    <a:pt x="568" y="3124"/>
                  </a:lnTo>
                  <a:lnTo>
                    <a:pt x="568" y="3131"/>
                  </a:lnTo>
                  <a:lnTo>
                    <a:pt x="565" y="3137"/>
                  </a:lnTo>
                  <a:lnTo>
                    <a:pt x="565" y="3140"/>
                  </a:lnTo>
                  <a:lnTo>
                    <a:pt x="565" y="3144"/>
                  </a:lnTo>
                  <a:lnTo>
                    <a:pt x="568" y="3152"/>
                  </a:lnTo>
                  <a:lnTo>
                    <a:pt x="574" y="3162"/>
                  </a:lnTo>
                  <a:lnTo>
                    <a:pt x="577" y="3166"/>
                  </a:lnTo>
                  <a:lnTo>
                    <a:pt x="587" y="3178"/>
                  </a:lnTo>
                  <a:lnTo>
                    <a:pt x="590" y="3181"/>
                  </a:lnTo>
                  <a:lnTo>
                    <a:pt x="593" y="3187"/>
                  </a:lnTo>
                  <a:lnTo>
                    <a:pt x="596" y="3199"/>
                  </a:lnTo>
                  <a:lnTo>
                    <a:pt x="599" y="3211"/>
                  </a:lnTo>
                  <a:lnTo>
                    <a:pt x="602" y="3221"/>
                  </a:lnTo>
                  <a:lnTo>
                    <a:pt x="607" y="3227"/>
                  </a:lnTo>
                  <a:lnTo>
                    <a:pt x="615" y="3233"/>
                  </a:lnTo>
                  <a:lnTo>
                    <a:pt x="620" y="3236"/>
                  </a:lnTo>
                  <a:lnTo>
                    <a:pt x="626" y="3237"/>
                  </a:lnTo>
                  <a:lnTo>
                    <a:pt x="633" y="3239"/>
                  </a:lnTo>
                  <a:lnTo>
                    <a:pt x="643" y="3237"/>
                  </a:lnTo>
                  <a:lnTo>
                    <a:pt x="654" y="3236"/>
                  </a:lnTo>
                  <a:lnTo>
                    <a:pt x="663" y="3237"/>
                  </a:lnTo>
                  <a:lnTo>
                    <a:pt x="670" y="3242"/>
                  </a:lnTo>
                  <a:lnTo>
                    <a:pt x="676" y="3248"/>
                  </a:lnTo>
                  <a:lnTo>
                    <a:pt x="680" y="3255"/>
                  </a:lnTo>
                  <a:lnTo>
                    <a:pt x="682" y="3258"/>
                  </a:lnTo>
                  <a:lnTo>
                    <a:pt x="685" y="3261"/>
                  </a:lnTo>
                  <a:lnTo>
                    <a:pt x="689" y="3262"/>
                  </a:lnTo>
                  <a:lnTo>
                    <a:pt x="692" y="3262"/>
                  </a:lnTo>
                  <a:lnTo>
                    <a:pt x="698" y="3262"/>
                  </a:lnTo>
                  <a:lnTo>
                    <a:pt x="704" y="3261"/>
                  </a:lnTo>
                  <a:lnTo>
                    <a:pt x="717" y="3255"/>
                  </a:lnTo>
                  <a:lnTo>
                    <a:pt x="722" y="3254"/>
                  </a:lnTo>
                  <a:lnTo>
                    <a:pt x="726" y="3252"/>
                  </a:lnTo>
                  <a:lnTo>
                    <a:pt x="738" y="3255"/>
                  </a:lnTo>
                  <a:lnTo>
                    <a:pt x="751" y="3258"/>
                  </a:lnTo>
                  <a:lnTo>
                    <a:pt x="773" y="3268"/>
                  </a:lnTo>
                  <a:lnTo>
                    <a:pt x="782" y="3273"/>
                  </a:lnTo>
                  <a:lnTo>
                    <a:pt x="785" y="3276"/>
                  </a:lnTo>
                  <a:lnTo>
                    <a:pt x="787" y="3279"/>
                  </a:lnTo>
                  <a:lnTo>
                    <a:pt x="788" y="3288"/>
                  </a:lnTo>
                  <a:lnTo>
                    <a:pt x="790" y="3305"/>
                  </a:lnTo>
                  <a:lnTo>
                    <a:pt x="790" y="3321"/>
                  </a:lnTo>
                  <a:lnTo>
                    <a:pt x="790" y="3330"/>
                  </a:lnTo>
                  <a:lnTo>
                    <a:pt x="788" y="3339"/>
                  </a:lnTo>
                  <a:lnTo>
                    <a:pt x="787" y="3349"/>
                  </a:lnTo>
                  <a:lnTo>
                    <a:pt x="788" y="3357"/>
                  </a:lnTo>
                  <a:lnTo>
                    <a:pt x="791" y="3366"/>
                  </a:lnTo>
                  <a:lnTo>
                    <a:pt x="793" y="3369"/>
                  </a:lnTo>
                  <a:lnTo>
                    <a:pt x="797" y="3372"/>
                  </a:lnTo>
                  <a:lnTo>
                    <a:pt x="801" y="3376"/>
                  </a:lnTo>
                  <a:lnTo>
                    <a:pt x="806" y="3380"/>
                  </a:lnTo>
                  <a:lnTo>
                    <a:pt x="810" y="3391"/>
                  </a:lnTo>
                  <a:lnTo>
                    <a:pt x="813" y="3398"/>
                  </a:lnTo>
                  <a:lnTo>
                    <a:pt x="818" y="3406"/>
                  </a:lnTo>
                  <a:lnTo>
                    <a:pt x="822" y="3411"/>
                  </a:lnTo>
                  <a:lnTo>
                    <a:pt x="830" y="3416"/>
                  </a:lnTo>
                  <a:lnTo>
                    <a:pt x="837" y="3419"/>
                  </a:lnTo>
                  <a:lnTo>
                    <a:pt x="843" y="3425"/>
                  </a:lnTo>
                  <a:lnTo>
                    <a:pt x="853" y="3437"/>
                  </a:lnTo>
                  <a:lnTo>
                    <a:pt x="862" y="3448"/>
                  </a:lnTo>
                  <a:lnTo>
                    <a:pt x="866" y="3453"/>
                  </a:lnTo>
                  <a:lnTo>
                    <a:pt x="871" y="3454"/>
                  </a:lnTo>
                  <a:lnTo>
                    <a:pt x="875" y="3456"/>
                  </a:lnTo>
                  <a:lnTo>
                    <a:pt x="884" y="3462"/>
                  </a:lnTo>
                  <a:lnTo>
                    <a:pt x="895" y="3469"/>
                  </a:lnTo>
                  <a:lnTo>
                    <a:pt x="903" y="3478"/>
                  </a:lnTo>
                  <a:lnTo>
                    <a:pt x="908" y="3487"/>
                  </a:lnTo>
                  <a:lnTo>
                    <a:pt x="909" y="3491"/>
                  </a:lnTo>
                  <a:lnTo>
                    <a:pt x="909" y="3494"/>
                  </a:lnTo>
                  <a:lnTo>
                    <a:pt x="909" y="3499"/>
                  </a:lnTo>
                  <a:lnTo>
                    <a:pt x="908" y="3499"/>
                  </a:lnTo>
                  <a:lnTo>
                    <a:pt x="906" y="3503"/>
                  </a:lnTo>
                  <a:lnTo>
                    <a:pt x="902" y="3506"/>
                  </a:lnTo>
                  <a:lnTo>
                    <a:pt x="893" y="3513"/>
                  </a:lnTo>
                  <a:lnTo>
                    <a:pt x="883" y="3519"/>
                  </a:lnTo>
                  <a:lnTo>
                    <a:pt x="874" y="3524"/>
                  </a:lnTo>
                  <a:lnTo>
                    <a:pt x="868" y="3524"/>
                  </a:lnTo>
                  <a:lnTo>
                    <a:pt x="859" y="3522"/>
                  </a:lnTo>
                  <a:lnTo>
                    <a:pt x="849" y="3519"/>
                  </a:lnTo>
                  <a:lnTo>
                    <a:pt x="838" y="3515"/>
                  </a:lnTo>
                  <a:lnTo>
                    <a:pt x="831" y="3513"/>
                  </a:lnTo>
                  <a:lnTo>
                    <a:pt x="827" y="3513"/>
                  </a:lnTo>
                  <a:lnTo>
                    <a:pt x="824" y="3515"/>
                  </a:lnTo>
                  <a:lnTo>
                    <a:pt x="821" y="3521"/>
                  </a:lnTo>
                  <a:lnTo>
                    <a:pt x="821" y="3525"/>
                  </a:lnTo>
                  <a:lnTo>
                    <a:pt x="821" y="3533"/>
                  </a:lnTo>
                  <a:lnTo>
                    <a:pt x="822" y="3540"/>
                  </a:lnTo>
                  <a:lnTo>
                    <a:pt x="828" y="3558"/>
                  </a:lnTo>
                  <a:lnTo>
                    <a:pt x="834" y="3581"/>
                  </a:lnTo>
                  <a:lnTo>
                    <a:pt x="837" y="3589"/>
                  </a:lnTo>
                  <a:lnTo>
                    <a:pt x="840" y="3602"/>
                  </a:lnTo>
                  <a:lnTo>
                    <a:pt x="844" y="3611"/>
                  </a:lnTo>
                  <a:lnTo>
                    <a:pt x="849" y="3615"/>
                  </a:lnTo>
                  <a:lnTo>
                    <a:pt x="853" y="3617"/>
                  </a:lnTo>
                  <a:lnTo>
                    <a:pt x="858" y="3618"/>
                  </a:lnTo>
                  <a:lnTo>
                    <a:pt x="864" y="3618"/>
                  </a:lnTo>
                  <a:lnTo>
                    <a:pt x="865" y="3618"/>
                  </a:lnTo>
                  <a:lnTo>
                    <a:pt x="871" y="3618"/>
                  </a:lnTo>
                  <a:lnTo>
                    <a:pt x="877" y="3617"/>
                  </a:lnTo>
                  <a:lnTo>
                    <a:pt x="886" y="3609"/>
                  </a:lnTo>
                  <a:lnTo>
                    <a:pt x="897" y="3602"/>
                  </a:lnTo>
                  <a:lnTo>
                    <a:pt x="902" y="3601"/>
                  </a:lnTo>
                  <a:lnTo>
                    <a:pt x="908" y="3599"/>
                  </a:lnTo>
                  <a:lnTo>
                    <a:pt x="922" y="3601"/>
                  </a:lnTo>
                  <a:lnTo>
                    <a:pt x="931" y="3602"/>
                  </a:lnTo>
                  <a:lnTo>
                    <a:pt x="936" y="3602"/>
                  </a:lnTo>
                  <a:lnTo>
                    <a:pt x="940" y="3601"/>
                  </a:lnTo>
                  <a:lnTo>
                    <a:pt x="945" y="3601"/>
                  </a:lnTo>
                  <a:lnTo>
                    <a:pt x="946" y="3599"/>
                  </a:lnTo>
                  <a:lnTo>
                    <a:pt x="956" y="3598"/>
                  </a:lnTo>
                  <a:lnTo>
                    <a:pt x="968" y="3596"/>
                  </a:lnTo>
                  <a:lnTo>
                    <a:pt x="982" y="3598"/>
                  </a:lnTo>
                  <a:lnTo>
                    <a:pt x="993" y="3601"/>
                  </a:lnTo>
                  <a:lnTo>
                    <a:pt x="998" y="3602"/>
                  </a:lnTo>
                  <a:lnTo>
                    <a:pt x="1002" y="3606"/>
                  </a:lnTo>
                  <a:lnTo>
                    <a:pt x="1008" y="3618"/>
                  </a:lnTo>
                  <a:lnTo>
                    <a:pt x="1011" y="3633"/>
                  </a:lnTo>
                  <a:lnTo>
                    <a:pt x="1014" y="3648"/>
                  </a:lnTo>
                  <a:lnTo>
                    <a:pt x="1013" y="3655"/>
                  </a:lnTo>
                  <a:lnTo>
                    <a:pt x="1011" y="3659"/>
                  </a:lnTo>
                  <a:lnTo>
                    <a:pt x="1010" y="3664"/>
                  </a:lnTo>
                  <a:lnTo>
                    <a:pt x="1010" y="3668"/>
                  </a:lnTo>
                  <a:lnTo>
                    <a:pt x="1011" y="3673"/>
                  </a:lnTo>
                  <a:lnTo>
                    <a:pt x="1014" y="3677"/>
                  </a:lnTo>
                  <a:lnTo>
                    <a:pt x="1020" y="3688"/>
                  </a:lnTo>
                  <a:lnTo>
                    <a:pt x="1027" y="3698"/>
                  </a:lnTo>
                  <a:lnTo>
                    <a:pt x="1030" y="3704"/>
                  </a:lnTo>
                  <a:lnTo>
                    <a:pt x="1036" y="3707"/>
                  </a:lnTo>
                  <a:lnTo>
                    <a:pt x="1044" y="3708"/>
                  </a:lnTo>
                  <a:lnTo>
                    <a:pt x="1051" y="3708"/>
                  </a:lnTo>
                  <a:lnTo>
                    <a:pt x="1067" y="3710"/>
                  </a:lnTo>
                  <a:lnTo>
                    <a:pt x="1073" y="3710"/>
                  </a:lnTo>
                  <a:lnTo>
                    <a:pt x="1079" y="3711"/>
                  </a:lnTo>
                  <a:lnTo>
                    <a:pt x="1084" y="3714"/>
                  </a:lnTo>
                  <a:lnTo>
                    <a:pt x="1089" y="3720"/>
                  </a:lnTo>
                  <a:lnTo>
                    <a:pt x="1100" y="3735"/>
                  </a:lnTo>
                  <a:lnTo>
                    <a:pt x="1104" y="3742"/>
                  </a:lnTo>
                  <a:lnTo>
                    <a:pt x="1109" y="3751"/>
                  </a:lnTo>
                  <a:lnTo>
                    <a:pt x="1110" y="3758"/>
                  </a:lnTo>
                  <a:lnTo>
                    <a:pt x="1110" y="3766"/>
                  </a:lnTo>
                  <a:lnTo>
                    <a:pt x="1109" y="3770"/>
                  </a:lnTo>
                  <a:lnTo>
                    <a:pt x="1110" y="3773"/>
                  </a:lnTo>
                  <a:lnTo>
                    <a:pt x="1110" y="3776"/>
                  </a:lnTo>
                  <a:lnTo>
                    <a:pt x="1113" y="3778"/>
                  </a:lnTo>
                  <a:lnTo>
                    <a:pt x="1119" y="3781"/>
                  </a:lnTo>
                  <a:lnTo>
                    <a:pt x="1126" y="3782"/>
                  </a:lnTo>
                  <a:lnTo>
                    <a:pt x="1131" y="3781"/>
                  </a:lnTo>
                  <a:lnTo>
                    <a:pt x="1137" y="3779"/>
                  </a:lnTo>
                  <a:lnTo>
                    <a:pt x="1141" y="3779"/>
                  </a:lnTo>
                  <a:lnTo>
                    <a:pt x="1147" y="3779"/>
                  </a:lnTo>
                  <a:lnTo>
                    <a:pt x="1151" y="3782"/>
                  </a:lnTo>
                  <a:lnTo>
                    <a:pt x="1162" y="3790"/>
                  </a:lnTo>
                  <a:lnTo>
                    <a:pt x="1171" y="3795"/>
                  </a:lnTo>
                  <a:lnTo>
                    <a:pt x="1178" y="3798"/>
                  </a:lnTo>
                  <a:lnTo>
                    <a:pt x="1185" y="3800"/>
                  </a:lnTo>
                  <a:lnTo>
                    <a:pt x="1191" y="3800"/>
                  </a:lnTo>
                  <a:lnTo>
                    <a:pt x="1196" y="3798"/>
                  </a:lnTo>
                  <a:lnTo>
                    <a:pt x="1206" y="3792"/>
                  </a:lnTo>
                  <a:lnTo>
                    <a:pt x="1219" y="3787"/>
                  </a:lnTo>
                  <a:lnTo>
                    <a:pt x="1227" y="3784"/>
                  </a:lnTo>
                  <a:lnTo>
                    <a:pt x="1234" y="3784"/>
                  </a:lnTo>
                  <a:lnTo>
                    <a:pt x="1241" y="3785"/>
                  </a:lnTo>
                  <a:lnTo>
                    <a:pt x="1243" y="3787"/>
                  </a:lnTo>
                  <a:lnTo>
                    <a:pt x="1246" y="3790"/>
                  </a:lnTo>
                  <a:lnTo>
                    <a:pt x="1253" y="3800"/>
                  </a:lnTo>
                  <a:lnTo>
                    <a:pt x="1270" y="3815"/>
                  </a:lnTo>
                  <a:lnTo>
                    <a:pt x="1275" y="3822"/>
                  </a:lnTo>
                  <a:lnTo>
                    <a:pt x="1277" y="3826"/>
                  </a:lnTo>
                  <a:lnTo>
                    <a:pt x="1278" y="3828"/>
                  </a:lnTo>
                  <a:lnTo>
                    <a:pt x="1283" y="3829"/>
                  </a:lnTo>
                  <a:lnTo>
                    <a:pt x="1298" y="3831"/>
                  </a:lnTo>
                  <a:lnTo>
                    <a:pt x="1315" y="3831"/>
                  </a:lnTo>
                  <a:lnTo>
                    <a:pt x="1324" y="3832"/>
                  </a:lnTo>
                  <a:lnTo>
                    <a:pt x="1331" y="3835"/>
                  </a:lnTo>
                  <a:lnTo>
                    <a:pt x="1334" y="3837"/>
                  </a:lnTo>
                  <a:lnTo>
                    <a:pt x="1342" y="3840"/>
                  </a:lnTo>
                  <a:lnTo>
                    <a:pt x="1349" y="3841"/>
                  </a:lnTo>
                  <a:lnTo>
                    <a:pt x="1364" y="3843"/>
                  </a:lnTo>
                  <a:lnTo>
                    <a:pt x="1379" y="3846"/>
                  </a:lnTo>
                  <a:lnTo>
                    <a:pt x="1386" y="3848"/>
                  </a:lnTo>
                  <a:lnTo>
                    <a:pt x="1395" y="3852"/>
                  </a:lnTo>
                  <a:lnTo>
                    <a:pt x="1408" y="3859"/>
                  </a:lnTo>
                  <a:lnTo>
                    <a:pt x="1422" y="3863"/>
                  </a:lnTo>
                  <a:lnTo>
                    <a:pt x="1428" y="3866"/>
                  </a:lnTo>
                  <a:lnTo>
                    <a:pt x="1430" y="3869"/>
                  </a:lnTo>
                  <a:lnTo>
                    <a:pt x="1433" y="3872"/>
                  </a:lnTo>
                  <a:lnTo>
                    <a:pt x="1435" y="3877"/>
                  </a:lnTo>
                  <a:lnTo>
                    <a:pt x="1435" y="3881"/>
                  </a:lnTo>
                  <a:lnTo>
                    <a:pt x="1432" y="3885"/>
                  </a:lnTo>
                  <a:lnTo>
                    <a:pt x="1426" y="3894"/>
                  </a:lnTo>
                  <a:lnTo>
                    <a:pt x="1419" y="3900"/>
                  </a:lnTo>
                  <a:lnTo>
                    <a:pt x="1416" y="3905"/>
                  </a:lnTo>
                  <a:lnTo>
                    <a:pt x="1414" y="3906"/>
                  </a:lnTo>
                  <a:lnTo>
                    <a:pt x="1416" y="3911"/>
                  </a:lnTo>
                  <a:lnTo>
                    <a:pt x="1425" y="3916"/>
                  </a:lnTo>
                  <a:lnTo>
                    <a:pt x="1430" y="3921"/>
                  </a:lnTo>
                  <a:lnTo>
                    <a:pt x="1432" y="3924"/>
                  </a:lnTo>
                  <a:lnTo>
                    <a:pt x="1432" y="3927"/>
                  </a:lnTo>
                  <a:lnTo>
                    <a:pt x="1430" y="3930"/>
                  </a:lnTo>
                  <a:lnTo>
                    <a:pt x="1429" y="3933"/>
                  </a:lnTo>
                  <a:lnTo>
                    <a:pt x="1420" y="3936"/>
                  </a:lnTo>
                  <a:lnTo>
                    <a:pt x="1413" y="3939"/>
                  </a:lnTo>
                  <a:lnTo>
                    <a:pt x="1408" y="3942"/>
                  </a:lnTo>
                  <a:lnTo>
                    <a:pt x="1407" y="3945"/>
                  </a:lnTo>
                  <a:lnTo>
                    <a:pt x="1407" y="3947"/>
                  </a:lnTo>
                  <a:lnTo>
                    <a:pt x="1407" y="3950"/>
                  </a:lnTo>
                  <a:lnTo>
                    <a:pt x="1411" y="3956"/>
                  </a:lnTo>
                  <a:lnTo>
                    <a:pt x="1417" y="3964"/>
                  </a:lnTo>
                  <a:lnTo>
                    <a:pt x="1423" y="3971"/>
                  </a:lnTo>
                  <a:lnTo>
                    <a:pt x="1423" y="3974"/>
                  </a:lnTo>
                  <a:lnTo>
                    <a:pt x="1423" y="3977"/>
                  </a:lnTo>
                  <a:lnTo>
                    <a:pt x="1420" y="3986"/>
                  </a:lnTo>
                  <a:lnTo>
                    <a:pt x="1413" y="4002"/>
                  </a:lnTo>
                  <a:lnTo>
                    <a:pt x="1411" y="4008"/>
                  </a:lnTo>
                  <a:lnTo>
                    <a:pt x="1410" y="4012"/>
                  </a:lnTo>
                  <a:lnTo>
                    <a:pt x="1410" y="4014"/>
                  </a:lnTo>
                  <a:lnTo>
                    <a:pt x="1407" y="4015"/>
                  </a:lnTo>
                  <a:lnTo>
                    <a:pt x="1399" y="4015"/>
                  </a:lnTo>
                  <a:lnTo>
                    <a:pt x="1388" y="4015"/>
                  </a:lnTo>
                  <a:lnTo>
                    <a:pt x="1373" y="4014"/>
                  </a:lnTo>
                  <a:lnTo>
                    <a:pt x="1352" y="4011"/>
                  </a:lnTo>
                  <a:lnTo>
                    <a:pt x="1346" y="4012"/>
                  </a:lnTo>
                  <a:lnTo>
                    <a:pt x="1340" y="4017"/>
                  </a:lnTo>
                  <a:lnTo>
                    <a:pt x="1317" y="4036"/>
                  </a:lnTo>
                  <a:lnTo>
                    <a:pt x="1305" y="4045"/>
                  </a:lnTo>
                  <a:lnTo>
                    <a:pt x="1300" y="4048"/>
                  </a:lnTo>
                  <a:lnTo>
                    <a:pt x="1298" y="4049"/>
                  </a:lnTo>
                  <a:lnTo>
                    <a:pt x="1295" y="4049"/>
                  </a:lnTo>
                  <a:lnTo>
                    <a:pt x="1293" y="4052"/>
                  </a:lnTo>
                  <a:lnTo>
                    <a:pt x="1292" y="4057"/>
                  </a:lnTo>
                  <a:lnTo>
                    <a:pt x="1292" y="4060"/>
                  </a:lnTo>
                  <a:lnTo>
                    <a:pt x="1293" y="4071"/>
                  </a:lnTo>
                  <a:lnTo>
                    <a:pt x="1296" y="4082"/>
                  </a:lnTo>
                  <a:lnTo>
                    <a:pt x="1324" y="4078"/>
                  </a:lnTo>
                  <a:lnTo>
                    <a:pt x="1349" y="4076"/>
                  </a:lnTo>
                  <a:lnTo>
                    <a:pt x="1361" y="4078"/>
                  </a:lnTo>
                  <a:lnTo>
                    <a:pt x="1365" y="4079"/>
                  </a:lnTo>
                  <a:lnTo>
                    <a:pt x="1368" y="4080"/>
                  </a:lnTo>
                  <a:lnTo>
                    <a:pt x="1368" y="4083"/>
                  </a:lnTo>
                  <a:lnTo>
                    <a:pt x="1367" y="4086"/>
                  </a:lnTo>
                  <a:lnTo>
                    <a:pt x="1358" y="4094"/>
                  </a:lnTo>
                  <a:lnTo>
                    <a:pt x="1346" y="4101"/>
                  </a:lnTo>
                  <a:lnTo>
                    <a:pt x="1331" y="4108"/>
                  </a:lnTo>
                  <a:lnTo>
                    <a:pt x="1300" y="4123"/>
                  </a:lnTo>
                  <a:lnTo>
                    <a:pt x="1280" y="4132"/>
                  </a:lnTo>
                  <a:lnTo>
                    <a:pt x="1278" y="4134"/>
                  </a:lnTo>
                  <a:lnTo>
                    <a:pt x="1277" y="4135"/>
                  </a:lnTo>
                  <a:lnTo>
                    <a:pt x="1278" y="4138"/>
                  </a:lnTo>
                  <a:lnTo>
                    <a:pt x="1283" y="4144"/>
                  </a:lnTo>
                  <a:lnTo>
                    <a:pt x="1289" y="4148"/>
                  </a:lnTo>
                  <a:lnTo>
                    <a:pt x="1302" y="4160"/>
                  </a:lnTo>
                  <a:lnTo>
                    <a:pt x="1307" y="4166"/>
                  </a:lnTo>
                  <a:lnTo>
                    <a:pt x="1308" y="4172"/>
                  </a:lnTo>
                  <a:lnTo>
                    <a:pt x="1307" y="4173"/>
                  </a:lnTo>
                  <a:lnTo>
                    <a:pt x="1305" y="4175"/>
                  </a:lnTo>
                  <a:lnTo>
                    <a:pt x="1299" y="4179"/>
                  </a:lnTo>
                  <a:lnTo>
                    <a:pt x="1284" y="4187"/>
                  </a:lnTo>
                  <a:lnTo>
                    <a:pt x="1277" y="4191"/>
                  </a:lnTo>
                  <a:lnTo>
                    <a:pt x="1270" y="4197"/>
                  </a:lnTo>
                  <a:lnTo>
                    <a:pt x="1267" y="4203"/>
                  </a:lnTo>
                  <a:lnTo>
                    <a:pt x="1265" y="4207"/>
                  </a:lnTo>
                  <a:lnTo>
                    <a:pt x="1265" y="4212"/>
                  </a:lnTo>
                  <a:lnTo>
                    <a:pt x="1267" y="4221"/>
                  </a:lnTo>
                  <a:lnTo>
                    <a:pt x="1265" y="4226"/>
                  </a:lnTo>
                  <a:lnTo>
                    <a:pt x="1262" y="4233"/>
                  </a:lnTo>
                  <a:lnTo>
                    <a:pt x="1256" y="4237"/>
                  </a:lnTo>
                  <a:lnTo>
                    <a:pt x="1250" y="4240"/>
                  </a:lnTo>
                  <a:lnTo>
                    <a:pt x="1244" y="4241"/>
                  </a:lnTo>
                  <a:lnTo>
                    <a:pt x="1227" y="4243"/>
                  </a:lnTo>
                  <a:lnTo>
                    <a:pt x="1219" y="4243"/>
                  </a:lnTo>
                  <a:lnTo>
                    <a:pt x="1212" y="4244"/>
                  </a:lnTo>
                  <a:lnTo>
                    <a:pt x="1208" y="4247"/>
                  </a:lnTo>
                  <a:lnTo>
                    <a:pt x="1205" y="4250"/>
                  </a:lnTo>
                  <a:lnTo>
                    <a:pt x="1203" y="4253"/>
                  </a:lnTo>
                  <a:lnTo>
                    <a:pt x="1203" y="4255"/>
                  </a:lnTo>
                  <a:lnTo>
                    <a:pt x="1205" y="4258"/>
                  </a:lnTo>
                  <a:lnTo>
                    <a:pt x="1209" y="4259"/>
                  </a:lnTo>
                  <a:lnTo>
                    <a:pt x="1212" y="4260"/>
                  </a:lnTo>
                  <a:lnTo>
                    <a:pt x="1215" y="4265"/>
                  </a:lnTo>
                  <a:lnTo>
                    <a:pt x="1224" y="4278"/>
                  </a:lnTo>
                  <a:lnTo>
                    <a:pt x="1230" y="4286"/>
                  </a:lnTo>
                  <a:lnTo>
                    <a:pt x="1237" y="4291"/>
                  </a:lnTo>
                  <a:lnTo>
                    <a:pt x="1249" y="4299"/>
                  </a:lnTo>
                  <a:lnTo>
                    <a:pt x="1264" y="4303"/>
                  </a:lnTo>
                  <a:lnTo>
                    <a:pt x="1280" y="4309"/>
                  </a:lnTo>
                  <a:lnTo>
                    <a:pt x="1298" y="4318"/>
                  </a:lnTo>
                  <a:lnTo>
                    <a:pt x="1315" y="4327"/>
                  </a:lnTo>
                  <a:lnTo>
                    <a:pt x="1331" y="4340"/>
                  </a:lnTo>
                  <a:lnTo>
                    <a:pt x="1348" y="4354"/>
                  </a:lnTo>
                  <a:lnTo>
                    <a:pt x="1364" y="4368"/>
                  </a:lnTo>
                  <a:lnTo>
                    <a:pt x="1395" y="4398"/>
                  </a:lnTo>
                  <a:lnTo>
                    <a:pt x="1404" y="4407"/>
                  </a:lnTo>
                  <a:lnTo>
                    <a:pt x="1413" y="4413"/>
                  </a:lnTo>
                  <a:lnTo>
                    <a:pt x="1429" y="4405"/>
                  </a:lnTo>
                  <a:lnTo>
                    <a:pt x="1439" y="4401"/>
                  </a:lnTo>
                  <a:lnTo>
                    <a:pt x="1447" y="4401"/>
                  </a:lnTo>
                  <a:lnTo>
                    <a:pt x="1457" y="4401"/>
                  </a:lnTo>
                  <a:lnTo>
                    <a:pt x="1467" y="4402"/>
                  </a:lnTo>
                  <a:lnTo>
                    <a:pt x="1490" y="4408"/>
                  </a:lnTo>
                  <a:lnTo>
                    <a:pt x="1509" y="4417"/>
                  </a:lnTo>
                  <a:lnTo>
                    <a:pt x="1523" y="4426"/>
                  </a:lnTo>
                  <a:lnTo>
                    <a:pt x="1531" y="4429"/>
                  </a:lnTo>
                  <a:lnTo>
                    <a:pt x="1540" y="4430"/>
                  </a:lnTo>
                  <a:lnTo>
                    <a:pt x="1549" y="4432"/>
                  </a:lnTo>
                  <a:lnTo>
                    <a:pt x="1560" y="4432"/>
                  </a:lnTo>
                  <a:lnTo>
                    <a:pt x="1574" y="4432"/>
                  </a:lnTo>
                  <a:lnTo>
                    <a:pt x="1580" y="4432"/>
                  </a:lnTo>
                  <a:lnTo>
                    <a:pt x="1581" y="4432"/>
                  </a:lnTo>
                  <a:lnTo>
                    <a:pt x="1583" y="4432"/>
                  </a:lnTo>
                  <a:lnTo>
                    <a:pt x="1585" y="4432"/>
                  </a:lnTo>
                  <a:lnTo>
                    <a:pt x="1587" y="4432"/>
                  </a:lnTo>
                  <a:lnTo>
                    <a:pt x="1612" y="4430"/>
                  </a:lnTo>
                  <a:lnTo>
                    <a:pt x="1621" y="4430"/>
                  </a:lnTo>
                  <a:lnTo>
                    <a:pt x="1630" y="4432"/>
                  </a:lnTo>
                  <a:lnTo>
                    <a:pt x="1634" y="4435"/>
                  </a:lnTo>
                  <a:lnTo>
                    <a:pt x="1642" y="4445"/>
                  </a:lnTo>
                  <a:lnTo>
                    <a:pt x="1653" y="4454"/>
                  </a:lnTo>
                  <a:lnTo>
                    <a:pt x="1665" y="4460"/>
                  </a:lnTo>
                  <a:lnTo>
                    <a:pt x="1671" y="4463"/>
                  </a:lnTo>
                  <a:lnTo>
                    <a:pt x="1677" y="4463"/>
                  </a:lnTo>
                  <a:lnTo>
                    <a:pt x="1683" y="4464"/>
                  </a:lnTo>
                  <a:lnTo>
                    <a:pt x="1687" y="4467"/>
                  </a:lnTo>
                  <a:lnTo>
                    <a:pt x="1698" y="4475"/>
                  </a:lnTo>
                  <a:lnTo>
                    <a:pt x="1707" y="4483"/>
                  </a:lnTo>
                  <a:lnTo>
                    <a:pt x="1711" y="4486"/>
                  </a:lnTo>
                  <a:lnTo>
                    <a:pt x="1716" y="4486"/>
                  </a:lnTo>
                  <a:lnTo>
                    <a:pt x="1718" y="4486"/>
                  </a:lnTo>
                  <a:lnTo>
                    <a:pt x="1721" y="4485"/>
                  </a:lnTo>
                  <a:lnTo>
                    <a:pt x="1727" y="4482"/>
                  </a:lnTo>
                  <a:lnTo>
                    <a:pt x="1736" y="4479"/>
                  </a:lnTo>
                  <a:lnTo>
                    <a:pt x="1757" y="4476"/>
                  </a:lnTo>
                  <a:lnTo>
                    <a:pt x="1779" y="4476"/>
                  </a:lnTo>
                  <a:lnTo>
                    <a:pt x="1794" y="4476"/>
                  </a:lnTo>
                  <a:lnTo>
                    <a:pt x="1798" y="4476"/>
                  </a:lnTo>
                  <a:lnTo>
                    <a:pt x="1803" y="4479"/>
                  </a:lnTo>
                  <a:lnTo>
                    <a:pt x="1810" y="4483"/>
                  </a:lnTo>
                  <a:lnTo>
                    <a:pt x="1813" y="4485"/>
                  </a:lnTo>
                  <a:lnTo>
                    <a:pt x="1819" y="4485"/>
                  </a:lnTo>
                  <a:lnTo>
                    <a:pt x="1820" y="4485"/>
                  </a:lnTo>
                  <a:lnTo>
                    <a:pt x="1822" y="4486"/>
                  </a:lnTo>
                  <a:lnTo>
                    <a:pt x="1825" y="4491"/>
                  </a:lnTo>
                  <a:lnTo>
                    <a:pt x="1829" y="4506"/>
                  </a:lnTo>
                  <a:lnTo>
                    <a:pt x="1834" y="4520"/>
                  </a:lnTo>
                  <a:lnTo>
                    <a:pt x="1835" y="4526"/>
                  </a:lnTo>
                  <a:lnTo>
                    <a:pt x="1838" y="4529"/>
                  </a:lnTo>
                  <a:lnTo>
                    <a:pt x="1840" y="4529"/>
                  </a:lnTo>
                  <a:lnTo>
                    <a:pt x="1841" y="4529"/>
                  </a:lnTo>
                  <a:lnTo>
                    <a:pt x="1848" y="4531"/>
                  </a:lnTo>
                  <a:lnTo>
                    <a:pt x="1859" y="4537"/>
                  </a:lnTo>
                  <a:lnTo>
                    <a:pt x="1884" y="4551"/>
                  </a:lnTo>
                  <a:lnTo>
                    <a:pt x="1894" y="4557"/>
                  </a:lnTo>
                  <a:lnTo>
                    <a:pt x="1905" y="4560"/>
                  </a:lnTo>
                  <a:lnTo>
                    <a:pt x="1906" y="4560"/>
                  </a:lnTo>
                  <a:lnTo>
                    <a:pt x="1912" y="4562"/>
                  </a:lnTo>
                  <a:lnTo>
                    <a:pt x="1918" y="4565"/>
                  </a:lnTo>
                  <a:lnTo>
                    <a:pt x="1925" y="4569"/>
                  </a:lnTo>
                  <a:lnTo>
                    <a:pt x="1937" y="4581"/>
                  </a:lnTo>
                  <a:lnTo>
                    <a:pt x="1947" y="4591"/>
                  </a:lnTo>
                  <a:lnTo>
                    <a:pt x="1952" y="4596"/>
                  </a:lnTo>
                  <a:lnTo>
                    <a:pt x="1956" y="4597"/>
                  </a:lnTo>
                  <a:lnTo>
                    <a:pt x="1958" y="4597"/>
                  </a:lnTo>
                  <a:lnTo>
                    <a:pt x="1959" y="4597"/>
                  </a:lnTo>
                  <a:lnTo>
                    <a:pt x="1961" y="4597"/>
                  </a:lnTo>
                  <a:lnTo>
                    <a:pt x="1966" y="4599"/>
                  </a:lnTo>
                  <a:lnTo>
                    <a:pt x="1972" y="4600"/>
                  </a:lnTo>
                  <a:lnTo>
                    <a:pt x="1974" y="4602"/>
                  </a:lnTo>
                  <a:lnTo>
                    <a:pt x="1975" y="4602"/>
                  </a:lnTo>
                  <a:lnTo>
                    <a:pt x="1975" y="4603"/>
                  </a:lnTo>
                  <a:lnTo>
                    <a:pt x="1983" y="4605"/>
                  </a:lnTo>
                  <a:lnTo>
                    <a:pt x="1987" y="4603"/>
                  </a:lnTo>
                  <a:lnTo>
                    <a:pt x="1990" y="4597"/>
                  </a:lnTo>
                  <a:lnTo>
                    <a:pt x="1992" y="4594"/>
                  </a:lnTo>
                  <a:lnTo>
                    <a:pt x="1995" y="4593"/>
                  </a:lnTo>
                  <a:lnTo>
                    <a:pt x="2002" y="4588"/>
                  </a:lnTo>
                  <a:lnTo>
                    <a:pt x="2011" y="4585"/>
                  </a:lnTo>
                  <a:lnTo>
                    <a:pt x="2020" y="4582"/>
                  </a:lnTo>
                  <a:lnTo>
                    <a:pt x="2024" y="4579"/>
                  </a:lnTo>
                  <a:lnTo>
                    <a:pt x="2028" y="4575"/>
                  </a:lnTo>
                  <a:lnTo>
                    <a:pt x="2033" y="4571"/>
                  </a:lnTo>
                  <a:lnTo>
                    <a:pt x="2036" y="4565"/>
                  </a:lnTo>
                  <a:lnTo>
                    <a:pt x="2006" y="4528"/>
                  </a:lnTo>
                  <a:lnTo>
                    <a:pt x="1980" y="4492"/>
                  </a:lnTo>
                  <a:lnTo>
                    <a:pt x="1969" y="4476"/>
                  </a:lnTo>
                  <a:lnTo>
                    <a:pt x="1961" y="4463"/>
                  </a:lnTo>
                  <a:lnTo>
                    <a:pt x="1956" y="4451"/>
                  </a:lnTo>
                  <a:lnTo>
                    <a:pt x="1955" y="4441"/>
                  </a:lnTo>
                  <a:lnTo>
                    <a:pt x="1958" y="4417"/>
                  </a:lnTo>
                  <a:lnTo>
                    <a:pt x="1959" y="4405"/>
                  </a:lnTo>
                  <a:lnTo>
                    <a:pt x="1958" y="4393"/>
                  </a:lnTo>
                  <a:lnTo>
                    <a:pt x="1956" y="4383"/>
                  </a:lnTo>
                  <a:lnTo>
                    <a:pt x="1950" y="4371"/>
                  </a:lnTo>
                  <a:lnTo>
                    <a:pt x="1941" y="4359"/>
                  </a:lnTo>
                  <a:lnTo>
                    <a:pt x="1928" y="4345"/>
                  </a:lnTo>
                  <a:lnTo>
                    <a:pt x="1921" y="4339"/>
                  </a:lnTo>
                  <a:lnTo>
                    <a:pt x="1915" y="4331"/>
                  </a:lnTo>
                  <a:lnTo>
                    <a:pt x="1912" y="4325"/>
                  </a:lnTo>
                  <a:lnTo>
                    <a:pt x="1910" y="4320"/>
                  </a:lnTo>
                  <a:lnTo>
                    <a:pt x="1910" y="4314"/>
                  </a:lnTo>
                  <a:lnTo>
                    <a:pt x="1912" y="4306"/>
                  </a:lnTo>
                  <a:lnTo>
                    <a:pt x="1913" y="4300"/>
                  </a:lnTo>
                  <a:lnTo>
                    <a:pt x="1918" y="4294"/>
                  </a:lnTo>
                  <a:lnTo>
                    <a:pt x="1927" y="4283"/>
                  </a:lnTo>
                  <a:lnTo>
                    <a:pt x="1938" y="4271"/>
                  </a:lnTo>
                  <a:lnTo>
                    <a:pt x="1950" y="4258"/>
                  </a:lnTo>
                  <a:lnTo>
                    <a:pt x="1963" y="4243"/>
                  </a:lnTo>
                  <a:lnTo>
                    <a:pt x="1975" y="4231"/>
                  </a:lnTo>
                  <a:lnTo>
                    <a:pt x="1989" y="4219"/>
                  </a:lnTo>
                  <a:lnTo>
                    <a:pt x="2005" y="4210"/>
                  </a:lnTo>
                  <a:lnTo>
                    <a:pt x="2023" y="4201"/>
                  </a:lnTo>
                  <a:lnTo>
                    <a:pt x="2057" y="4185"/>
                  </a:lnTo>
                  <a:lnTo>
                    <a:pt x="2073" y="4176"/>
                  </a:lnTo>
                  <a:lnTo>
                    <a:pt x="2088" y="4168"/>
                  </a:lnTo>
                  <a:lnTo>
                    <a:pt x="2077" y="4160"/>
                  </a:lnTo>
                  <a:lnTo>
                    <a:pt x="2065" y="4154"/>
                  </a:lnTo>
                  <a:lnTo>
                    <a:pt x="2054" y="4148"/>
                  </a:lnTo>
                  <a:lnTo>
                    <a:pt x="2046" y="4142"/>
                  </a:lnTo>
                  <a:lnTo>
                    <a:pt x="2040" y="4138"/>
                  </a:lnTo>
                  <a:lnTo>
                    <a:pt x="2037" y="4134"/>
                  </a:lnTo>
                  <a:lnTo>
                    <a:pt x="2037" y="4129"/>
                  </a:lnTo>
                  <a:lnTo>
                    <a:pt x="2042" y="4126"/>
                  </a:lnTo>
                  <a:lnTo>
                    <a:pt x="2049" y="4122"/>
                  </a:lnTo>
                  <a:lnTo>
                    <a:pt x="2055" y="4120"/>
                  </a:lnTo>
                  <a:lnTo>
                    <a:pt x="2060" y="4117"/>
                  </a:lnTo>
                  <a:lnTo>
                    <a:pt x="2061" y="4114"/>
                  </a:lnTo>
                  <a:lnTo>
                    <a:pt x="2062" y="4110"/>
                  </a:lnTo>
                  <a:lnTo>
                    <a:pt x="2062" y="4108"/>
                  </a:lnTo>
                  <a:lnTo>
                    <a:pt x="2060" y="4104"/>
                  </a:lnTo>
                  <a:lnTo>
                    <a:pt x="2052" y="4092"/>
                  </a:lnTo>
                  <a:lnTo>
                    <a:pt x="2040" y="4079"/>
                  </a:lnTo>
                  <a:lnTo>
                    <a:pt x="2031" y="4067"/>
                  </a:lnTo>
                  <a:lnTo>
                    <a:pt x="2023" y="4057"/>
                  </a:lnTo>
                  <a:lnTo>
                    <a:pt x="2009" y="4036"/>
                  </a:lnTo>
                  <a:lnTo>
                    <a:pt x="2003" y="4030"/>
                  </a:lnTo>
                  <a:lnTo>
                    <a:pt x="1999" y="4029"/>
                  </a:lnTo>
                  <a:lnTo>
                    <a:pt x="1996" y="4029"/>
                  </a:lnTo>
                  <a:lnTo>
                    <a:pt x="1974" y="4027"/>
                  </a:lnTo>
                  <a:lnTo>
                    <a:pt x="1965" y="4029"/>
                  </a:lnTo>
                  <a:lnTo>
                    <a:pt x="1955" y="4029"/>
                  </a:lnTo>
                  <a:lnTo>
                    <a:pt x="1946" y="4032"/>
                  </a:lnTo>
                  <a:lnTo>
                    <a:pt x="1940" y="4033"/>
                  </a:lnTo>
                  <a:lnTo>
                    <a:pt x="1937" y="4032"/>
                  </a:lnTo>
                  <a:lnTo>
                    <a:pt x="1934" y="4029"/>
                  </a:lnTo>
                  <a:lnTo>
                    <a:pt x="1931" y="4023"/>
                  </a:lnTo>
                  <a:lnTo>
                    <a:pt x="1931" y="4014"/>
                  </a:lnTo>
                  <a:lnTo>
                    <a:pt x="1934" y="3995"/>
                  </a:lnTo>
                  <a:lnTo>
                    <a:pt x="1934" y="3989"/>
                  </a:lnTo>
                  <a:lnTo>
                    <a:pt x="1932" y="3986"/>
                  </a:lnTo>
                  <a:lnTo>
                    <a:pt x="1931" y="3983"/>
                  </a:lnTo>
                  <a:lnTo>
                    <a:pt x="1928" y="3980"/>
                  </a:lnTo>
                  <a:lnTo>
                    <a:pt x="1921" y="3977"/>
                  </a:lnTo>
                  <a:lnTo>
                    <a:pt x="1903" y="3971"/>
                  </a:lnTo>
                  <a:lnTo>
                    <a:pt x="1897" y="3970"/>
                  </a:lnTo>
                  <a:lnTo>
                    <a:pt x="1893" y="3965"/>
                  </a:lnTo>
                  <a:lnTo>
                    <a:pt x="1891" y="3962"/>
                  </a:lnTo>
                  <a:lnTo>
                    <a:pt x="1893" y="3956"/>
                  </a:lnTo>
                  <a:lnTo>
                    <a:pt x="1893" y="3950"/>
                  </a:lnTo>
                  <a:lnTo>
                    <a:pt x="1897" y="3939"/>
                  </a:lnTo>
                  <a:lnTo>
                    <a:pt x="1903" y="3928"/>
                  </a:lnTo>
                  <a:lnTo>
                    <a:pt x="1909" y="3922"/>
                  </a:lnTo>
                  <a:lnTo>
                    <a:pt x="1919" y="3916"/>
                  </a:lnTo>
                  <a:lnTo>
                    <a:pt x="1930" y="3909"/>
                  </a:lnTo>
                  <a:lnTo>
                    <a:pt x="1932" y="3905"/>
                  </a:lnTo>
                  <a:lnTo>
                    <a:pt x="1934" y="3900"/>
                  </a:lnTo>
                  <a:lnTo>
                    <a:pt x="1932" y="3897"/>
                  </a:lnTo>
                  <a:lnTo>
                    <a:pt x="1928" y="3894"/>
                  </a:lnTo>
                  <a:lnTo>
                    <a:pt x="1919" y="3889"/>
                  </a:lnTo>
                  <a:lnTo>
                    <a:pt x="1913" y="3884"/>
                  </a:lnTo>
                  <a:lnTo>
                    <a:pt x="1910" y="3880"/>
                  </a:lnTo>
                  <a:lnTo>
                    <a:pt x="1909" y="3874"/>
                  </a:lnTo>
                  <a:lnTo>
                    <a:pt x="1912" y="3866"/>
                  </a:lnTo>
                  <a:lnTo>
                    <a:pt x="1918" y="3857"/>
                  </a:lnTo>
                  <a:lnTo>
                    <a:pt x="1924" y="3852"/>
                  </a:lnTo>
                  <a:lnTo>
                    <a:pt x="1937" y="3843"/>
                  </a:lnTo>
                  <a:lnTo>
                    <a:pt x="1941" y="3838"/>
                  </a:lnTo>
                  <a:lnTo>
                    <a:pt x="1946" y="3834"/>
                  </a:lnTo>
                  <a:lnTo>
                    <a:pt x="1949" y="3829"/>
                  </a:lnTo>
                  <a:lnTo>
                    <a:pt x="1949" y="3822"/>
                  </a:lnTo>
                  <a:lnTo>
                    <a:pt x="1950" y="3816"/>
                  </a:lnTo>
                  <a:lnTo>
                    <a:pt x="1952" y="3810"/>
                  </a:lnTo>
                  <a:lnTo>
                    <a:pt x="1953" y="3806"/>
                  </a:lnTo>
                  <a:lnTo>
                    <a:pt x="1956" y="3800"/>
                  </a:lnTo>
                  <a:lnTo>
                    <a:pt x="1961" y="3797"/>
                  </a:lnTo>
                  <a:lnTo>
                    <a:pt x="1963" y="3794"/>
                  </a:lnTo>
                  <a:lnTo>
                    <a:pt x="1969" y="3792"/>
                  </a:lnTo>
                  <a:lnTo>
                    <a:pt x="1974" y="3791"/>
                  </a:lnTo>
                  <a:lnTo>
                    <a:pt x="1981" y="3792"/>
                  </a:lnTo>
                  <a:lnTo>
                    <a:pt x="1990" y="3797"/>
                  </a:lnTo>
                  <a:lnTo>
                    <a:pt x="1996" y="3803"/>
                  </a:lnTo>
                  <a:lnTo>
                    <a:pt x="2008" y="3816"/>
                  </a:lnTo>
                  <a:lnTo>
                    <a:pt x="2017" y="3829"/>
                  </a:lnTo>
                  <a:lnTo>
                    <a:pt x="2023" y="3835"/>
                  </a:lnTo>
                  <a:lnTo>
                    <a:pt x="2027" y="3841"/>
                  </a:lnTo>
                  <a:lnTo>
                    <a:pt x="2033" y="3844"/>
                  </a:lnTo>
                  <a:lnTo>
                    <a:pt x="2039" y="3846"/>
                  </a:lnTo>
                  <a:lnTo>
                    <a:pt x="2046" y="3844"/>
                  </a:lnTo>
                  <a:lnTo>
                    <a:pt x="2054" y="3840"/>
                  </a:lnTo>
                  <a:lnTo>
                    <a:pt x="2058" y="3835"/>
                  </a:lnTo>
                  <a:lnTo>
                    <a:pt x="2060" y="3831"/>
                  </a:lnTo>
                  <a:lnTo>
                    <a:pt x="2061" y="3825"/>
                  </a:lnTo>
                  <a:lnTo>
                    <a:pt x="2060" y="3821"/>
                  </a:lnTo>
                  <a:lnTo>
                    <a:pt x="2057" y="3809"/>
                  </a:lnTo>
                  <a:lnTo>
                    <a:pt x="2052" y="3800"/>
                  </a:lnTo>
                  <a:lnTo>
                    <a:pt x="2051" y="3794"/>
                  </a:lnTo>
                  <a:lnTo>
                    <a:pt x="2049" y="3787"/>
                  </a:lnTo>
                  <a:lnTo>
                    <a:pt x="2049" y="3785"/>
                  </a:lnTo>
                  <a:lnTo>
                    <a:pt x="2051" y="3781"/>
                  </a:lnTo>
                  <a:lnTo>
                    <a:pt x="2051" y="3776"/>
                  </a:lnTo>
                  <a:lnTo>
                    <a:pt x="2054" y="3772"/>
                  </a:lnTo>
                  <a:lnTo>
                    <a:pt x="2058" y="3769"/>
                  </a:lnTo>
                  <a:lnTo>
                    <a:pt x="2064" y="3764"/>
                  </a:lnTo>
                  <a:lnTo>
                    <a:pt x="2071" y="3763"/>
                  </a:lnTo>
                  <a:lnTo>
                    <a:pt x="2079" y="3760"/>
                  </a:lnTo>
                  <a:lnTo>
                    <a:pt x="2085" y="3757"/>
                  </a:lnTo>
                  <a:lnTo>
                    <a:pt x="2089" y="3750"/>
                  </a:lnTo>
                  <a:lnTo>
                    <a:pt x="2092" y="3744"/>
                  </a:lnTo>
                  <a:lnTo>
                    <a:pt x="2095" y="3738"/>
                  </a:lnTo>
                  <a:lnTo>
                    <a:pt x="2098" y="3733"/>
                  </a:lnTo>
                  <a:lnTo>
                    <a:pt x="2102" y="3729"/>
                  </a:lnTo>
                  <a:lnTo>
                    <a:pt x="2108" y="3729"/>
                  </a:lnTo>
                  <a:lnTo>
                    <a:pt x="2117" y="3727"/>
                  </a:lnTo>
                  <a:lnTo>
                    <a:pt x="2126" y="3724"/>
                  </a:lnTo>
                  <a:lnTo>
                    <a:pt x="2144" y="3717"/>
                  </a:lnTo>
                  <a:lnTo>
                    <a:pt x="2163" y="3707"/>
                  </a:lnTo>
                  <a:lnTo>
                    <a:pt x="2178" y="3698"/>
                  </a:lnTo>
                  <a:lnTo>
                    <a:pt x="2184" y="3693"/>
                  </a:lnTo>
                  <a:lnTo>
                    <a:pt x="2206" y="3683"/>
                  </a:lnTo>
                  <a:lnTo>
                    <a:pt x="2219" y="3679"/>
                  </a:lnTo>
                  <a:lnTo>
                    <a:pt x="2229" y="3677"/>
                  </a:lnTo>
                  <a:lnTo>
                    <a:pt x="2234" y="3677"/>
                  </a:lnTo>
                  <a:lnTo>
                    <a:pt x="2237" y="3679"/>
                  </a:lnTo>
                  <a:lnTo>
                    <a:pt x="2240" y="3679"/>
                  </a:lnTo>
                  <a:lnTo>
                    <a:pt x="2250" y="3686"/>
                  </a:lnTo>
                  <a:lnTo>
                    <a:pt x="2256" y="3689"/>
                  </a:lnTo>
                  <a:lnTo>
                    <a:pt x="2262" y="3689"/>
                  </a:lnTo>
                  <a:lnTo>
                    <a:pt x="2266" y="3689"/>
                  </a:lnTo>
                  <a:lnTo>
                    <a:pt x="2271" y="3685"/>
                  </a:lnTo>
                  <a:lnTo>
                    <a:pt x="2275" y="3679"/>
                  </a:lnTo>
                  <a:lnTo>
                    <a:pt x="2278" y="3673"/>
                  </a:lnTo>
                  <a:lnTo>
                    <a:pt x="2284" y="3668"/>
                  </a:lnTo>
                  <a:lnTo>
                    <a:pt x="2291" y="3666"/>
                  </a:lnTo>
                  <a:lnTo>
                    <a:pt x="2297" y="3666"/>
                  </a:lnTo>
                  <a:lnTo>
                    <a:pt x="2307" y="3666"/>
                  </a:lnTo>
                  <a:lnTo>
                    <a:pt x="2315" y="3668"/>
                  </a:lnTo>
                  <a:lnTo>
                    <a:pt x="2321" y="3673"/>
                  </a:lnTo>
                  <a:lnTo>
                    <a:pt x="2325" y="3679"/>
                  </a:lnTo>
                  <a:lnTo>
                    <a:pt x="2325" y="3680"/>
                  </a:lnTo>
                  <a:lnTo>
                    <a:pt x="2328" y="3682"/>
                  </a:lnTo>
                  <a:lnTo>
                    <a:pt x="2336" y="3685"/>
                  </a:lnTo>
                  <a:lnTo>
                    <a:pt x="2356" y="3691"/>
                  </a:lnTo>
                  <a:lnTo>
                    <a:pt x="2381" y="3695"/>
                  </a:lnTo>
                  <a:lnTo>
                    <a:pt x="2393" y="3698"/>
                  </a:lnTo>
                  <a:lnTo>
                    <a:pt x="2402" y="3701"/>
                  </a:lnTo>
                  <a:lnTo>
                    <a:pt x="2406" y="3704"/>
                  </a:lnTo>
                  <a:lnTo>
                    <a:pt x="2417" y="3710"/>
                  </a:lnTo>
                  <a:lnTo>
                    <a:pt x="2433" y="3722"/>
                  </a:lnTo>
                  <a:lnTo>
                    <a:pt x="2449" y="3733"/>
                  </a:lnTo>
                  <a:lnTo>
                    <a:pt x="2461" y="3744"/>
                  </a:lnTo>
                  <a:lnTo>
                    <a:pt x="2464" y="3750"/>
                  </a:lnTo>
                  <a:lnTo>
                    <a:pt x="2466" y="3753"/>
                  </a:lnTo>
                  <a:lnTo>
                    <a:pt x="2467" y="3760"/>
                  </a:lnTo>
                  <a:lnTo>
                    <a:pt x="2470" y="3766"/>
                  </a:lnTo>
                  <a:lnTo>
                    <a:pt x="2474" y="3770"/>
                  </a:lnTo>
                  <a:lnTo>
                    <a:pt x="2479" y="3773"/>
                  </a:lnTo>
                  <a:lnTo>
                    <a:pt x="2482" y="3772"/>
                  </a:lnTo>
                  <a:lnTo>
                    <a:pt x="2483" y="3769"/>
                  </a:lnTo>
                  <a:lnTo>
                    <a:pt x="2485" y="3763"/>
                  </a:lnTo>
                  <a:lnTo>
                    <a:pt x="2485" y="3756"/>
                  </a:lnTo>
                  <a:lnTo>
                    <a:pt x="2488" y="3750"/>
                  </a:lnTo>
                  <a:lnTo>
                    <a:pt x="2491" y="3748"/>
                  </a:lnTo>
                  <a:lnTo>
                    <a:pt x="2494" y="3748"/>
                  </a:lnTo>
                  <a:lnTo>
                    <a:pt x="2500" y="3750"/>
                  </a:lnTo>
                  <a:lnTo>
                    <a:pt x="2507" y="3753"/>
                  </a:lnTo>
                  <a:lnTo>
                    <a:pt x="2525" y="3763"/>
                  </a:lnTo>
                  <a:lnTo>
                    <a:pt x="2532" y="3767"/>
                  </a:lnTo>
                  <a:lnTo>
                    <a:pt x="2541" y="3769"/>
                  </a:lnTo>
                  <a:lnTo>
                    <a:pt x="2550" y="3772"/>
                  </a:lnTo>
                  <a:lnTo>
                    <a:pt x="2557" y="3772"/>
                  </a:lnTo>
                  <a:lnTo>
                    <a:pt x="2559" y="3772"/>
                  </a:lnTo>
                  <a:lnTo>
                    <a:pt x="2570" y="3770"/>
                  </a:lnTo>
                  <a:lnTo>
                    <a:pt x="2579" y="3767"/>
                  </a:lnTo>
                  <a:lnTo>
                    <a:pt x="2587" y="3763"/>
                  </a:lnTo>
                  <a:lnTo>
                    <a:pt x="2590" y="3757"/>
                  </a:lnTo>
                  <a:lnTo>
                    <a:pt x="2591" y="3757"/>
                  </a:lnTo>
                  <a:lnTo>
                    <a:pt x="2594" y="3751"/>
                  </a:lnTo>
                  <a:lnTo>
                    <a:pt x="2598" y="3747"/>
                  </a:lnTo>
                  <a:lnTo>
                    <a:pt x="2604" y="3742"/>
                  </a:lnTo>
                  <a:lnTo>
                    <a:pt x="2612" y="3739"/>
                  </a:lnTo>
                  <a:lnTo>
                    <a:pt x="2628" y="3733"/>
                  </a:lnTo>
                  <a:lnTo>
                    <a:pt x="2637" y="3730"/>
                  </a:lnTo>
                  <a:lnTo>
                    <a:pt x="2644" y="3730"/>
                  </a:lnTo>
                  <a:lnTo>
                    <a:pt x="2653" y="3732"/>
                  </a:lnTo>
                  <a:lnTo>
                    <a:pt x="2659" y="3735"/>
                  </a:lnTo>
                  <a:lnTo>
                    <a:pt x="2668" y="3742"/>
                  </a:lnTo>
                  <a:lnTo>
                    <a:pt x="2675" y="3747"/>
                  </a:lnTo>
                  <a:lnTo>
                    <a:pt x="2681" y="3748"/>
                  </a:lnTo>
                  <a:lnTo>
                    <a:pt x="2686" y="3748"/>
                  </a:lnTo>
                  <a:lnTo>
                    <a:pt x="2690" y="3745"/>
                  </a:lnTo>
                  <a:lnTo>
                    <a:pt x="2700" y="3738"/>
                  </a:lnTo>
                  <a:lnTo>
                    <a:pt x="2708" y="3732"/>
                  </a:lnTo>
                  <a:lnTo>
                    <a:pt x="2717" y="3727"/>
                  </a:lnTo>
                  <a:lnTo>
                    <a:pt x="2725" y="3726"/>
                  </a:lnTo>
                  <a:lnTo>
                    <a:pt x="2736" y="3724"/>
                  </a:lnTo>
                  <a:lnTo>
                    <a:pt x="2739" y="3724"/>
                  </a:lnTo>
                  <a:lnTo>
                    <a:pt x="2748" y="3726"/>
                  </a:lnTo>
                  <a:lnTo>
                    <a:pt x="2756" y="3729"/>
                  </a:lnTo>
                  <a:lnTo>
                    <a:pt x="2764" y="3733"/>
                  </a:lnTo>
                  <a:lnTo>
                    <a:pt x="2768" y="3739"/>
                  </a:lnTo>
                  <a:lnTo>
                    <a:pt x="2768" y="3741"/>
                  </a:lnTo>
                  <a:lnTo>
                    <a:pt x="2770" y="3742"/>
                  </a:lnTo>
                  <a:lnTo>
                    <a:pt x="2773" y="3748"/>
                  </a:lnTo>
                  <a:lnTo>
                    <a:pt x="2777" y="3753"/>
                  </a:lnTo>
                  <a:lnTo>
                    <a:pt x="2782" y="3756"/>
                  </a:lnTo>
                  <a:lnTo>
                    <a:pt x="2787" y="3758"/>
                  </a:lnTo>
                  <a:lnTo>
                    <a:pt x="2802" y="3761"/>
                  </a:lnTo>
                  <a:lnTo>
                    <a:pt x="2816" y="3763"/>
                  </a:lnTo>
                  <a:lnTo>
                    <a:pt x="2821" y="3763"/>
                  </a:lnTo>
                  <a:lnTo>
                    <a:pt x="2826" y="3766"/>
                  </a:lnTo>
                  <a:lnTo>
                    <a:pt x="2830" y="3770"/>
                  </a:lnTo>
                  <a:lnTo>
                    <a:pt x="2833" y="3775"/>
                  </a:lnTo>
                  <a:lnTo>
                    <a:pt x="2841" y="3782"/>
                  </a:lnTo>
                  <a:lnTo>
                    <a:pt x="2844" y="3785"/>
                  </a:lnTo>
                  <a:lnTo>
                    <a:pt x="2847" y="3785"/>
                  </a:lnTo>
                  <a:lnTo>
                    <a:pt x="2849" y="3785"/>
                  </a:lnTo>
                  <a:lnTo>
                    <a:pt x="2852" y="3784"/>
                  </a:lnTo>
                  <a:lnTo>
                    <a:pt x="2854" y="3781"/>
                  </a:lnTo>
                  <a:lnTo>
                    <a:pt x="2857" y="3776"/>
                  </a:lnTo>
                  <a:lnTo>
                    <a:pt x="2861" y="3764"/>
                  </a:lnTo>
                  <a:lnTo>
                    <a:pt x="2863" y="3758"/>
                  </a:lnTo>
                  <a:lnTo>
                    <a:pt x="2866" y="3754"/>
                  </a:lnTo>
                  <a:lnTo>
                    <a:pt x="2869" y="3751"/>
                  </a:lnTo>
                  <a:lnTo>
                    <a:pt x="2873" y="3750"/>
                  </a:lnTo>
                  <a:lnTo>
                    <a:pt x="2875" y="3750"/>
                  </a:lnTo>
                  <a:lnTo>
                    <a:pt x="2881" y="3753"/>
                  </a:lnTo>
                  <a:lnTo>
                    <a:pt x="2886" y="3756"/>
                  </a:lnTo>
                  <a:lnTo>
                    <a:pt x="2898" y="3763"/>
                  </a:lnTo>
                  <a:lnTo>
                    <a:pt x="2904" y="3766"/>
                  </a:lnTo>
                  <a:lnTo>
                    <a:pt x="2912" y="3769"/>
                  </a:lnTo>
                  <a:lnTo>
                    <a:pt x="2919" y="3772"/>
                  </a:lnTo>
                  <a:lnTo>
                    <a:pt x="2928" y="3772"/>
                  </a:lnTo>
                  <a:lnTo>
                    <a:pt x="2945" y="3770"/>
                  </a:lnTo>
                  <a:lnTo>
                    <a:pt x="2953" y="3769"/>
                  </a:lnTo>
                  <a:lnTo>
                    <a:pt x="2960" y="3766"/>
                  </a:lnTo>
                  <a:lnTo>
                    <a:pt x="2965" y="3763"/>
                  </a:lnTo>
                  <a:lnTo>
                    <a:pt x="2969" y="3758"/>
                  </a:lnTo>
                  <a:lnTo>
                    <a:pt x="2971" y="3754"/>
                  </a:lnTo>
                  <a:lnTo>
                    <a:pt x="2972" y="3747"/>
                  </a:lnTo>
                  <a:lnTo>
                    <a:pt x="2972" y="3733"/>
                  </a:lnTo>
                  <a:lnTo>
                    <a:pt x="2969" y="3719"/>
                  </a:lnTo>
                  <a:lnTo>
                    <a:pt x="2966" y="3707"/>
                  </a:lnTo>
                  <a:lnTo>
                    <a:pt x="2963" y="3702"/>
                  </a:lnTo>
                  <a:lnTo>
                    <a:pt x="2959" y="3698"/>
                  </a:lnTo>
                  <a:lnTo>
                    <a:pt x="2953" y="3696"/>
                  </a:lnTo>
                  <a:lnTo>
                    <a:pt x="2947" y="3696"/>
                  </a:lnTo>
                  <a:lnTo>
                    <a:pt x="2941" y="3693"/>
                  </a:lnTo>
                  <a:lnTo>
                    <a:pt x="2928" y="3688"/>
                  </a:lnTo>
                  <a:lnTo>
                    <a:pt x="2916" y="3683"/>
                  </a:lnTo>
                  <a:lnTo>
                    <a:pt x="2910" y="3682"/>
                  </a:lnTo>
                  <a:lnTo>
                    <a:pt x="2903" y="3682"/>
                  </a:lnTo>
                  <a:lnTo>
                    <a:pt x="2898" y="3680"/>
                  </a:lnTo>
                  <a:lnTo>
                    <a:pt x="2892" y="3679"/>
                  </a:lnTo>
                  <a:lnTo>
                    <a:pt x="2888" y="3676"/>
                  </a:lnTo>
                  <a:lnTo>
                    <a:pt x="2883" y="3671"/>
                  </a:lnTo>
                  <a:lnTo>
                    <a:pt x="2879" y="3663"/>
                  </a:lnTo>
                  <a:lnTo>
                    <a:pt x="2876" y="3655"/>
                  </a:lnTo>
                  <a:lnTo>
                    <a:pt x="2878" y="3652"/>
                  </a:lnTo>
                  <a:lnTo>
                    <a:pt x="2879" y="3648"/>
                  </a:lnTo>
                  <a:lnTo>
                    <a:pt x="2881" y="3646"/>
                  </a:lnTo>
                  <a:lnTo>
                    <a:pt x="2885" y="3643"/>
                  </a:lnTo>
                  <a:lnTo>
                    <a:pt x="2900" y="3637"/>
                  </a:lnTo>
                  <a:lnTo>
                    <a:pt x="2916" y="3629"/>
                  </a:lnTo>
                  <a:lnTo>
                    <a:pt x="2922" y="3623"/>
                  </a:lnTo>
                  <a:lnTo>
                    <a:pt x="2926" y="3618"/>
                  </a:lnTo>
                  <a:lnTo>
                    <a:pt x="2929" y="3612"/>
                  </a:lnTo>
                  <a:lnTo>
                    <a:pt x="2928" y="3606"/>
                  </a:lnTo>
                  <a:lnTo>
                    <a:pt x="2925" y="3596"/>
                  </a:lnTo>
                  <a:lnTo>
                    <a:pt x="2923" y="3583"/>
                  </a:lnTo>
                  <a:lnTo>
                    <a:pt x="2923" y="3577"/>
                  </a:lnTo>
                  <a:lnTo>
                    <a:pt x="2923" y="3571"/>
                  </a:lnTo>
                  <a:lnTo>
                    <a:pt x="2926" y="3567"/>
                  </a:lnTo>
                  <a:lnTo>
                    <a:pt x="2929" y="3562"/>
                  </a:lnTo>
                  <a:lnTo>
                    <a:pt x="2934" y="3558"/>
                  </a:lnTo>
                  <a:lnTo>
                    <a:pt x="2941" y="3556"/>
                  </a:lnTo>
                  <a:lnTo>
                    <a:pt x="2957" y="3555"/>
                  </a:lnTo>
                  <a:lnTo>
                    <a:pt x="2997" y="3552"/>
                  </a:lnTo>
                  <a:lnTo>
                    <a:pt x="3012" y="3549"/>
                  </a:lnTo>
                  <a:lnTo>
                    <a:pt x="3015" y="3546"/>
                  </a:lnTo>
                  <a:lnTo>
                    <a:pt x="3016" y="3544"/>
                  </a:lnTo>
                  <a:lnTo>
                    <a:pt x="3015" y="3541"/>
                  </a:lnTo>
                  <a:lnTo>
                    <a:pt x="3012" y="3540"/>
                  </a:lnTo>
                  <a:lnTo>
                    <a:pt x="3003" y="3535"/>
                  </a:lnTo>
                  <a:lnTo>
                    <a:pt x="2975" y="3527"/>
                  </a:lnTo>
                  <a:lnTo>
                    <a:pt x="2962" y="3519"/>
                  </a:lnTo>
                  <a:lnTo>
                    <a:pt x="2957" y="3516"/>
                  </a:lnTo>
                  <a:lnTo>
                    <a:pt x="2953" y="3512"/>
                  </a:lnTo>
                  <a:lnTo>
                    <a:pt x="2948" y="3500"/>
                  </a:lnTo>
                  <a:lnTo>
                    <a:pt x="2945" y="3485"/>
                  </a:lnTo>
                  <a:lnTo>
                    <a:pt x="2944" y="3472"/>
                  </a:lnTo>
                  <a:lnTo>
                    <a:pt x="2945" y="3462"/>
                  </a:lnTo>
                  <a:lnTo>
                    <a:pt x="2947" y="3457"/>
                  </a:lnTo>
                  <a:lnTo>
                    <a:pt x="2950" y="3453"/>
                  </a:lnTo>
                  <a:lnTo>
                    <a:pt x="2956" y="3451"/>
                  </a:lnTo>
                  <a:lnTo>
                    <a:pt x="2962" y="3451"/>
                  </a:lnTo>
                  <a:lnTo>
                    <a:pt x="2976" y="3451"/>
                  </a:lnTo>
                  <a:lnTo>
                    <a:pt x="2991" y="3453"/>
                  </a:lnTo>
                  <a:lnTo>
                    <a:pt x="3002" y="3451"/>
                  </a:lnTo>
                  <a:lnTo>
                    <a:pt x="3009" y="3450"/>
                  </a:lnTo>
                  <a:lnTo>
                    <a:pt x="3015" y="3448"/>
                  </a:lnTo>
                  <a:lnTo>
                    <a:pt x="3022" y="3448"/>
                  </a:lnTo>
                  <a:lnTo>
                    <a:pt x="3038" y="3450"/>
                  </a:lnTo>
                  <a:lnTo>
                    <a:pt x="3058" y="3450"/>
                  </a:lnTo>
                  <a:lnTo>
                    <a:pt x="3068" y="3450"/>
                  </a:lnTo>
                  <a:lnTo>
                    <a:pt x="3077" y="3448"/>
                  </a:lnTo>
                  <a:lnTo>
                    <a:pt x="3086" y="3445"/>
                  </a:lnTo>
                  <a:lnTo>
                    <a:pt x="3094" y="3441"/>
                  </a:lnTo>
                  <a:lnTo>
                    <a:pt x="3102" y="3435"/>
                  </a:lnTo>
                  <a:lnTo>
                    <a:pt x="3114" y="3431"/>
                  </a:lnTo>
                  <a:lnTo>
                    <a:pt x="3126" y="3426"/>
                  </a:lnTo>
                  <a:lnTo>
                    <a:pt x="3139" y="3423"/>
                  </a:lnTo>
                  <a:lnTo>
                    <a:pt x="3152" y="3422"/>
                  </a:lnTo>
                  <a:lnTo>
                    <a:pt x="3179" y="3419"/>
                  </a:lnTo>
                  <a:lnTo>
                    <a:pt x="3201" y="3419"/>
                  </a:lnTo>
                  <a:lnTo>
                    <a:pt x="3211" y="3417"/>
                  </a:lnTo>
                  <a:lnTo>
                    <a:pt x="3220" y="3416"/>
                  </a:lnTo>
                  <a:lnTo>
                    <a:pt x="3239" y="3409"/>
                  </a:lnTo>
                  <a:lnTo>
                    <a:pt x="3256" y="3401"/>
                  </a:lnTo>
                  <a:lnTo>
                    <a:pt x="3264" y="3398"/>
                  </a:lnTo>
                  <a:lnTo>
                    <a:pt x="3272" y="3397"/>
                  </a:lnTo>
                  <a:lnTo>
                    <a:pt x="3325" y="3388"/>
                  </a:lnTo>
                  <a:lnTo>
                    <a:pt x="3353" y="3383"/>
                  </a:lnTo>
                  <a:lnTo>
                    <a:pt x="3372" y="3378"/>
                  </a:lnTo>
                  <a:lnTo>
                    <a:pt x="3388" y="3373"/>
                  </a:lnTo>
                  <a:lnTo>
                    <a:pt x="3412" y="3369"/>
                  </a:lnTo>
                  <a:lnTo>
                    <a:pt x="3434" y="3363"/>
                  </a:lnTo>
                  <a:lnTo>
                    <a:pt x="3453" y="3357"/>
                  </a:lnTo>
                  <a:lnTo>
                    <a:pt x="3468" y="3351"/>
                  </a:lnTo>
                  <a:lnTo>
                    <a:pt x="3473" y="3348"/>
                  </a:lnTo>
                  <a:lnTo>
                    <a:pt x="3476" y="3345"/>
                  </a:lnTo>
                  <a:lnTo>
                    <a:pt x="3476" y="3344"/>
                  </a:lnTo>
                  <a:lnTo>
                    <a:pt x="3477" y="3342"/>
                  </a:lnTo>
                  <a:lnTo>
                    <a:pt x="3481" y="3338"/>
                  </a:lnTo>
                  <a:lnTo>
                    <a:pt x="3487" y="3333"/>
                  </a:lnTo>
                  <a:lnTo>
                    <a:pt x="3498" y="3329"/>
                  </a:lnTo>
                  <a:lnTo>
                    <a:pt x="3508" y="3326"/>
                  </a:lnTo>
                  <a:lnTo>
                    <a:pt x="3529" y="3323"/>
                  </a:lnTo>
                  <a:lnTo>
                    <a:pt x="3546" y="3321"/>
                  </a:lnTo>
                  <a:lnTo>
                    <a:pt x="3557" y="3321"/>
                  </a:lnTo>
                  <a:lnTo>
                    <a:pt x="3563" y="3323"/>
                  </a:lnTo>
                  <a:lnTo>
                    <a:pt x="3580" y="3330"/>
                  </a:lnTo>
                  <a:lnTo>
                    <a:pt x="3589" y="3332"/>
                  </a:lnTo>
                  <a:lnTo>
                    <a:pt x="3598" y="3333"/>
                  </a:lnTo>
                  <a:lnTo>
                    <a:pt x="3603" y="3333"/>
                  </a:lnTo>
                  <a:lnTo>
                    <a:pt x="3611" y="3333"/>
                  </a:lnTo>
                  <a:lnTo>
                    <a:pt x="3617" y="3332"/>
                  </a:lnTo>
                  <a:lnTo>
                    <a:pt x="3626" y="3330"/>
                  </a:lnTo>
                  <a:lnTo>
                    <a:pt x="3632" y="3330"/>
                  </a:lnTo>
                  <a:lnTo>
                    <a:pt x="3641" y="3333"/>
                  </a:lnTo>
                  <a:lnTo>
                    <a:pt x="3650" y="3338"/>
                  </a:lnTo>
                  <a:lnTo>
                    <a:pt x="3656" y="3342"/>
                  </a:lnTo>
                  <a:lnTo>
                    <a:pt x="3662" y="3349"/>
                  </a:lnTo>
                  <a:lnTo>
                    <a:pt x="3663" y="3354"/>
                  </a:lnTo>
                  <a:lnTo>
                    <a:pt x="3663" y="3360"/>
                  </a:lnTo>
                  <a:lnTo>
                    <a:pt x="3663" y="3366"/>
                  </a:lnTo>
                  <a:lnTo>
                    <a:pt x="3665" y="3372"/>
                  </a:lnTo>
                  <a:lnTo>
                    <a:pt x="3669" y="3385"/>
                  </a:lnTo>
                  <a:lnTo>
                    <a:pt x="3673" y="3398"/>
                  </a:lnTo>
                  <a:lnTo>
                    <a:pt x="3675" y="3404"/>
                  </a:lnTo>
                  <a:lnTo>
                    <a:pt x="3676" y="3409"/>
                  </a:lnTo>
                  <a:lnTo>
                    <a:pt x="3675" y="3411"/>
                  </a:lnTo>
                  <a:lnTo>
                    <a:pt x="3673" y="3416"/>
                  </a:lnTo>
                  <a:lnTo>
                    <a:pt x="3672" y="3419"/>
                  </a:lnTo>
                  <a:lnTo>
                    <a:pt x="3668" y="3426"/>
                  </a:lnTo>
                  <a:lnTo>
                    <a:pt x="3666" y="3429"/>
                  </a:lnTo>
                  <a:lnTo>
                    <a:pt x="3665" y="3432"/>
                  </a:lnTo>
                  <a:lnTo>
                    <a:pt x="3666" y="3435"/>
                  </a:lnTo>
                  <a:lnTo>
                    <a:pt x="3668" y="3440"/>
                  </a:lnTo>
                  <a:lnTo>
                    <a:pt x="3670" y="3441"/>
                  </a:lnTo>
                  <a:lnTo>
                    <a:pt x="3675" y="3443"/>
                  </a:lnTo>
                  <a:lnTo>
                    <a:pt x="3685" y="3444"/>
                  </a:lnTo>
                  <a:lnTo>
                    <a:pt x="3696" y="3444"/>
                  </a:lnTo>
                  <a:lnTo>
                    <a:pt x="3704" y="3441"/>
                  </a:lnTo>
                  <a:lnTo>
                    <a:pt x="3715" y="3438"/>
                  </a:lnTo>
                  <a:lnTo>
                    <a:pt x="3722" y="3435"/>
                  </a:lnTo>
                  <a:lnTo>
                    <a:pt x="3728" y="3432"/>
                  </a:lnTo>
                  <a:lnTo>
                    <a:pt x="3732" y="3428"/>
                  </a:lnTo>
                  <a:lnTo>
                    <a:pt x="3737" y="3425"/>
                  </a:lnTo>
                  <a:lnTo>
                    <a:pt x="3741" y="3423"/>
                  </a:lnTo>
                  <a:lnTo>
                    <a:pt x="3744" y="3423"/>
                  </a:lnTo>
                  <a:lnTo>
                    <a:pt x="3747" y="3425"/>
                  </a:lnTo>
                  <a:lnTo>
                    <a:pt x="3753" y="3431"/>
                  </a:lnTo>
                  <a:lnTo>
                    <a:pt x="3758" y="3438"/>
                  </a:lnTo>
                  <a:lnTo>
                    <a:pt x="3759" y="3445"/>
                  </a:lnTo>
                  <a:lnTo>
                    <a:pt x="3760" y="3450"/>
                  </a:lnTo>
                  <a:lnTo>
                    <a:pt x="3763" y="3454"/>
                  </a:lnTo>
                  <a:lnTo>
                    <a:pt x="3768" y="3456"/>
                  </a:lnTo>
                  <a:lnTo>
                    <a:pt x="3772" y="3457"/>
                  </a:lnTo>
                  <a:lnTo>
                    <a:pt x="3775" y="3457"/>
                  </a:lnTo>
                  <a:lnTo>
                    <a:pt x="3777" y="3456"/>
                  </a:lnTo>
                  <a:lnTo>
                    <a:pt x="3778" y="3453"/>
                  </a:lnTo>
                  <a:lnTo>
                    <a:pt x="3778" y="3450"/>
                  </a:lnTo>
                  <a:lnTo>
                    <a:pt x="3780" y="3447"/>
                  </a:lnTo>
                  <a:lnTo>
                    <a:pt x="3783" y="3444"/>
                  </a:lnTo>
                  <a:lnTo>
                    <a:pt x="3787" y="3443"/>
                  </a:lnTo>
                  <a:lnTo>
                    <a:pt x="3794" y="3444"/>
                  </a:lnTo>
                  <a:lnTo>
                    <a:pt x="3802" y="3447"/>
                  </a:lnTo>
                  <a:lnTo>
                    <a:pt x="3808" y="3451"/>
                  </a:lnTo>
                  <a:lnTo>
                    <a:pt x="3812" y="3454"/>
                  </a:lnTo>
                  <a:lnTo>
                    <a:pt x="3814" y="3456"/>
                  </a:lnTo>
                  <a:lnTo>
                    <a:pt x="3818" y="3457"/>
                  </a:lnTo>
                  <a:lnTo>
                    <a:pt x="3824" y="3457"/>
                  </a:lnTo>
                  <a:lnTo>
                    <a:pt x="3831" y="3456"/>
                  </a:lnTo>
                  <a:lnTo>
                    <a:pt x="3842" y="3453"/>
                  </a:lnTo>
                  <a:lnTo>
                    <a:pt x="3843" y="3453"/>
                  </a:lnTo>
                  <a:lnTo>
                    <a:pt x="3845" y="3453"/>
                  </a:lnTo>
                  <a:lnTo>
                    <a:pt x="3848" y="3454"/>
                  </a:lnTo>
                  <a:lnTo>
                    <a:pt x="3849" y="3456"/>
                  </a:lnTo>
                  <a:lnTo>
                    <a:pt x="3849" y="3459"/>
                  </a:lnTo>
                  <a:lnTo>
                    <a:pt x="3849" y="3462"/>
                  </a:lnTo>
                  <a:lnTo>
                    <a:pt x="3848" y="3465"/>
                  </a:lnTo>
                  <a:lnTo>
                    <a:pt x="3842" y="3470"/>
                  </a:lnTo>
                  <a:lnTo>
                    <a:pt x="3825" y="3485"/>
                  </a:lnTo>
                  <a:lnTo>
                    <a:pt x="3823" y="3488"/>
                  </a:lnTo>
                  <a:lnTo>
                    <a:pt x="3820" y="3493"/>
                  </a:lnTo>
                  <a:lnTo>
                    <a:pt x="3820" y="3497"/>
                  </a:lnTo>
                  <a:lnTo>
                    <a:pt x="3821" y="3500"/>
                  </a:lnTo>
                  <a:lnTo>
                    <a:pt x="3824" y="3504"/>
                  </a:lnTo>
                  <a:lnTo>
                    <a:pt x="3830" y="3507"/>
                  </a:lnTo>
                  <a:lnTo>
                    <a:pt x="3834" y="3509"/>
                  </a:lnTo>
                  <a:lnTo>
                    <a:pt x="3840" y="3507"/>
                  </a:lnTo>
                  <a:lnTo>
                    <a:pt x="3846" y="3504"/>
                  </a:lnTo>
                  <a:lnTo>
                    <a:pt x="3852" y="3500"/>
                  </a:lnTo>
                  <a:lnTo>
                    <a:pt x="3861" y="3494"/>
                  </a:lnTo>
                  <a:lnTo>
                    <a:pt x="3865" y="3491"/>
                  </a:lnTo>
                  <a:lnTo>
                    <a:pt x="3871" y="3491"/>
                  </a:lnTo>
                  <a:lnTo>
                    <a:pt x="3877" y="3493"/>
                  </a:lnTo>
                  <a:lnTo>
                    <a:pt x="3885" y="3493"/>
                  </a:lnTo>
                  <a:lnTo>
                    <a:pt x="3892" y="3493"/>
                  </a:lnTo>
                  <a:lnTo>
                    <a:pt x="3899" y="3490"/>
                  </a:lnTo>
                  <a:lnTo>
                    <a:pt x="3915" y="3481"/>
                  </a:lnTo>
                  <a:lnTo>
                    <a:pt x="3932" y="3472"/>
                  </a:lnTo>
                  <a:lnTo>
                    <a:pt x="3947" y="3463"/>
                  </a:lnTo>
                  <a:lnTo>
                    <a:pt x="3954" y="3460"/>
                  </a:lnTo>
                  <a:lnTo>
                    <a:pt x="3961" y="3459"/>
                  </a:lnTo>
                  <a:lnTo>
                    <a:pt x="3976" y="3453"/>
                  </a:lnTo>
                  <a:lnTo>
                    <a:pt x="3991" y="3443"/>
                  </a:lnTo>
                  <a:lnTo>
                    <a:pt x="4019" y="3425"/>
                  </a:lnTo>
                  <a:lnTo>
                    <a:pt x="4025" y="3422"/>
                  </a:lnTo>
                  <a:lnTo>
                    <a:pt x="4032" y="3420"/>
                  </a:lnTo>
                  <a:lnTo>
                    <a:pt x="4047" y="3419"/>
                  </a:lnTo>
                  <a:lnTo>
                    <a:pt x="4057" y="3419"/>
                  </a:lnTo>
                  <a:lnTo>
                    <a:pt x="4065" y="3422"/>
                  </a:lnTo>
                  <a:lnTo>
                    <a:pt x="4066" y="3423"/>
                  </a:lnTo>
                  <a:lnTo>
                    <a:pt x="4068" y="3425"/>
                  </a:lnTo>
                  <a:lnTo>
                    <a:pt x="4068" y="3428"/>
                  </a:lnTo>
                  <a:lnTo>
                    <a:pt x="4065" y="3429"/>
                  </a:lnTo>
                  <a:lnTo>
                    <a:pt x="4057" y="3438"/>
                  </a:lnTo>
                  <a:lnTo>
                    <a:pt x="4054" y="3444"/>
                  </a:lnTo>
                  <a:lnTo>
                    <a:pt x="4053" y="3450"/>
                  </a:lnTo>
                  <a:lnTo>
                    <a:pt x="4053" y="3456"/>
                  </a:lnTo>
                  <a:lnTo>
                    <a:pt x="4054" y="3462"/>
                  </a:lnTo>
                  <a:lnTo>
                    <a:pt x="4059" y="3468"/>
                  </a:lnTo>
                  <a:lnTo>
                    <a:pt x="4066" y="3474"/>
                  </a:lnTo>
                  <a:lnTo>
                    <a:pt x="4074" y="3478"/>
                  </a:lnTo>
                  <a:lnTo>
                    <a:pt x="4085" y="3482"/>
                  </a:lnTo>
                  <a:lnTo>
                    <a:pt x="4096" y="3488"/>
                  </a:lnTo>
                  <a:lnTo>
                    <a:pt x="4106" y="3494"/>
                  </a:lnTo>
                  <a:lnTo>
                    <a:pt x="4116" y="3503"/>
                  </a:lnTo>
                  <a:lnTo>
                    <a:pt x="4127" y="3512"/>
                  </a:lnTo>
                  <a:lnTo>
                    <a:pt x="4146" y="3534"/>
                  </a:lnTo>
                  <a:lnTo>
                    <a:pt x="4165" y="3561"/>
                  </a:lnTo>
                  <a:lnTo>
                    <a:pt x="4184" y="3587"/>
                  </a:lnTo>
                  <a:lnTo>
                    <a:pt x="4215" y="3636"/>
                  </a:lnTo>
                  <a:lnTo>
                    <a:pt x="4229" y="3659"/>
                  </a:lnTo>
                  <a:lnTo>
                    <a:pt x="4243" y="3688"/>
                  </a:lnTo>
                  <a:lnTo>
                    <a:pt x="4267" y="3736"/>
                  </a:lnTo>
                  <a:lnTo>
                    <a:pt x="4279" y="3754"/>
                  </a:lnTo>
                  <a:lnTo>
                    <a:pt x="4283" y="3760"/>
                  </a:lnTo>
                  <a:lnTo>
                    <a:pt x="4289" y="3763"/>
                  </a:lnTo>
                  <a:lnTo>
                    <a:pt x="4292" y="3761"/>
                  </a:lnTo>
                  <a:lnTo>
                    <a:pt x="4293" y="3761"/>
                  </a:lnTo>
                  <a:lnTo>
                    <a:pt x="4300" y="3756"/>
                  </a:lnTo>
                  <a:lnTo>
                    <a:pt x="4302" y="3750"/>
                  </a:lnTo>
                  <a:lnTo>
                    <a:pt x="4307" y="3742"/>
                  </a:lnTo>
                  <a:lnTo>
                    <a:pt x="4311" y="3733"/>
                  </a:lnTo>
                  <a:lnTo>
                    <a:pt x="4317" y="3726"/>
                  </a:lnTo>
                  <a:lnTo>
                    <a:pt x="4322" y="3720"/>
                  </a:lnTo>
                  <a:lnTo>
                    <a:pt x="4329" y="3717"/>
                  </a:lnTo>
                  <a:lnTo>
                    <a:pt x="4332" y="3717"/>
                  </a:lnTo>
                  <a:lnTo>
                    <a:pt x="4339" y="3719"/>
                  </a:lnTo>
                  <a:lnTo>
                    <a:pt x="4347" y="3723"/>
                  </a:lnTo>
                  <a:lnTo>
                    <a:pt x="4353" y="3729"/>
                  </a:lnTo>
                  <a:lnTo>
                    <a:pt x="4358" y="3736"/>
                  </a:lnTo>
                  <a:lnTo>
                    <a:pt x="4370" y="3750"/>
                  </a:lnTo>
                  <a:lnTo>
                    <a:pt x="4378" y="3754"/>
                  </a:lnTo>
                  <a:lnTo>
                    <a:pt x="4384" y="3757"/>
                  </a:lnTo>
                  <a:lnTo>
                    <a:pt x="4413" y="3764"/>
                  </a:lnTo>
                  <a:lnTo>
                    <a:pt x="4428" y="3767"/>
                  </a:lnTo>
                  <a:lnTo>
                    <a:pt x="4441" y="3769"/>
                  </a:lnTo>
                  <a:lnTo>
                    <a:pt x="4447" y="3769"/>
                  </a:lnTo>
                  <a:lnTo>
                    <a:pt x="4453" y="3767"/>
                  </a:lnTo>
                  <a:lnTo>
                    <a:pt x="4480" y="3756"/>
                  </a:lnTo>
                  <a:lnTo>
                    <a:pt x="4496" y="3750"/>
                  </a:lnTo>
                  <a:lnTo>
                    <a:pt x="4511" y="3745"/>
                  </a:lnTo>
                  <a:lnTo>
                    <a:pt x="4515" y="3745"/>
                  </a:lnTo>
                  <a:lnTo>
                    <a:pt x="4520" y="3745"/>
                  </a:lnTo>
                  <a:lnTo>
                    <a:pt x="4524" y="3747"/>
                  </a:lnTo>
                  <a:lnTo>
                    <a:pt x="4534" y="3753"/>
                  </a:lnTo>
                  <a:lnTo>
                    <a:pt x="4546" y="3757"/>
                  </a:lnTo>
                  <a:lnTo>
                    <a:pt x="4552" y="3761"/>
                  </a:lnTo>
                  <a:lnTo>
                    <a:pt x="4558" y="3767"/>
                  </a:lnTo>
                  <a:lnTo>
                    <a:pt x="4564" y="3775"/>
                  </a:lnTo>
                  <a:lnTo>
                    <a:pt x="4568" y="3785"/>
                  </a:lnTo>
                  <a:lnTo>
                    <a:pt x="4573" y="3792"/>
                  </a:lnTo>
                  <a:lnTo>
                    <a:pt x="4577" y="3800"/>
                  </a:lnTo>
                  <a:lnTo>
                    <a:pt x="4581" y="3806"/>
                  </a:lnTo>
                  <a:lnTo>
                    <a:pt x="4586" y="3810"/>
                  </a:lnTo>
                  <a:lnTo>
                    <a:pt x="4593" y="3815"/>
                  </a:lnTo>
                  <a:lnTo>
                    <a:pt x="4599" y="3819"/>
                  </a:lnTo>
                  <a:lnTo>
                    <a:pt x="4607" y="3821"/>
                  </a:lnTo>
                  <a:lnTo>
                    <a:pt x="4612" y="3821"/>
                  </a:lnTo>
                  <a:lnTo>
                    <a:pt x="4617" y="3822"/>
                  </a:lnTo>
                  <a:lnTo>
                    <a:pt x="4621" y="3823"/>
                  </a:lnTo>
                  <a:lnTo>
                    <a:pt x="4624" y="3828"/>
                  </a:lnTo>
                  <a:lnTo>
                    <a:pt x="4626" y="3834"/>
                  </a:lnTo>
                  <a:lnTo>
                    <a:pt x="4627" y="3847"/>
                  </a:lnTo>
                  <a:lnTo>
                    <a:pt x="4629" y="3852"/>
                  </a:lnTo>
                  <a:lnTo>
                    <a:pt x="4632" y="3857"/>
                  </a:lnTo>
                  <a:lnTo>
                    <a:pt x="4635" y="3862"/>
                  </a:lnTo>
                  <a:lnTo>
                    <a:pt x="4641" y="3866"/>
                  </a:lnTo>
                  <a:lnTo>
                    <a:pt x="4652" y="3874"/>
                  </a:lnTo>
                  <a:lnTo>
                    <a:pt x="4658" y="3875"/>
                  </a:lnTo>
                  <a:lnTo>
                    <a:pt x="4663" y="3877"/>
                  </a:lnTo>
                  <a:lnTo>
                    <a:pt x="4675" y="3875"/>
                  </a:lnTo>
                  <a:lnTo>
                    <a:pt x="4691" y="3874"/>
                  </a:lnTo>
                  <a:lnTo>
                    <a:pt x="4707" y="3871"/>
                  </a:lnTo>
                  <a:lnTo>
                    <a:pt x="4719" y="3866"/>
                  </a:lnTo>
                  <a:lnTo>
                    <a:pt x="4728" y="3862"/>
                  </a:lnTo>
                  <a:lnTo>
                    <a:pt x="4732" y="3859"/>
                  </a:lnTo>
                  <a:lnTo>
                    <a:pt x="4736" y="3859"/>
                  </a:lnTo>
                  <a:lnTo>
                    <a:pt x="4738" y="3859"/>
                  </a:lnTo>
                  <a:lnTo>
                    <a:pt x="4741" y="3860"/>
                  </a:lnTo>
                  <a:lnTo>
                    <a:pt x="4742" y="3863"/>
                  </a:lnTo>
                  <a:lnTo>
                    <a:pt x="4744" y="3868"/>
                  </a:lnTo>
                  <a:lnTo>
                    <a:pt x="4745" y="3874"/>
                  </a:lnTo>
                  <a:lnTo>
                    <a:pt x="4750" y="3881"/>
                  </a:lnTo>
                  <a:lnTo>
                    <a:pt x="4754" y="3889"/>
                  </a:lnTo>
                  <a:lnTo>
                    <a:pt x="4759" y="3894"/>
                  </a:lnTo>
                  <a:lnTo>
                    <a:pt x="4768" y="3902"/>
                  </a:lnTo>
                  <a:lnTo>
                    <a:pt x="4772" y="3905"/>
                  </a:lnTo>
                  <a:lnTo>
                    <a:pt x="4775" y="3905"/>
                  </a:lnTo>
                  <a:lnTo>
                    <a:pt x="4778" y="3906"/>
                  </a:lnTo>
                  <a:lnTo>
                    <a:pt x="4781" y="3906"/>
                  </a:lnTo>
                  <a:lnTo>
                    <a:pt x="4804" y="3909"/>
                  </a:lnTo>
                  <a:lnTo>
                    <a:pt x="4809" y="3911"/>
                  </a:lnTo>
                  <a:lnTo>
                    <a:pt x="4813" y="3909"/>
                  </a:lnTo>
                  <a:lnTo>
                    <a:pt x="4816" y="3908"/>
                  </a:lnTo>
                  <a:lnTo>
                    <a:pt x="4818" y="3906"/>
                  </a:lnTo>
                  <a:lnTo>
                    <a:pt x="4819" y="3902"/>
                  </a:lnTo>
                  <a:lnTo>
                    <a:pt x="4824" y="3899"/>
                  </a:lnTo>
                  <a:lnTo>
                    <a:pt x="4837" y="3893"/>
                  </a:lnTo>
                  <a:lnTo>
                    <a:pt x="4853" y="3889"/>
                  </a:lnTo>
                  <a:lnTo>
                    <a:pt x="4865" y="3887"/>
                  </a:lnTo>
                  <a:lnTo>
                    <a:pt x="4880" y="3884"/>
                  </a:lnTo>
                  <a:lnTo>
                    <a:pt x="4899" y="3878"/>
                  </a:lnTo>
                  <a:lnTo>
                    <a:pt x="4909" y="3875"/>
                  </a:lnTo>
                  <a:lnTo>
                    <a:pt x="4918" y="3869"/>
                  </a:lnTo>
                  <a:lnTo>
                    <a:pt x="4925" y="3863"/>
                  </a:lnTo>
                  <a:lnTo>
                    <a:pt x="4930" y="3857"/>
                  </a:lnTo>
                  <a:lnTo>
                    <a:pt x="4934" y="3852"/>
                  </a:lnTo>
                  <a:lnTo>
                    <a:pt x="4940" y="3847"/>
                  </a:lnTo>
                  <a:lnTo>
                    <a:pt x="4948" y="3843"/>
                  </a:lnTo>
                  <a:lnTo>
                    <a:pt x="4956" y="3840"/>
                  </a:lnTo>
                  <a:lnTo>
                    <a:pt x="4973" y="3834"/>
                  </a:lnTo>
                  <a:lnTo>
                    <a:pt x="4979" y="3831"/>
                  </a:lnTo>
                  <a:lnTo>
                    <a:pt x="4985" y="3826"/>
                  </a:lnTo>
                  <a:lnTo>
                    <a:pt x="4989" y="3822"/>
                  </a:lnTo>
                  <a:lnTo>
                    <a:pt x="4995" y="3818"/>
                  </a:lnTo>
                  <a:lnTo>
                    <a:pt x="5008" y="3810"/>
                  </a:lnTo>
                  <a:lnTo>
                    <a:pt x="5022" y="3803"/>
                  </a:lnTo>
                  <a:lnTo>
                    <a:pt x="5026" y="3800"/>
                  </a:lnTo>
                  <a:lnTo>
                    <a:pt x="5030" y="3795"/>
                  </a:lnTo>
                  <a:lnTo>
                    <a:pt x="5033" y="3791"/>
                  </a:lnTo>
                  <a:lnTo>
                    <a:pt x="5039" y="3788"/>
                  </a:lnTo>
                  <a:lnTo>
                    <a:pt x="5054" y="3784"/>
                  </a:lnTo>
                  <a:lnTo>
                    <a:pt x="5069" y="3781"/>
                  </a:lnTo>
                  <a:lnTo>
                    <a:pt x="5075" y="3778"/>
                  </a:lnTo>
                  <a:lnTo>
                    <a:pt x="5078" y="3775"/>
                  </a:lnTo>
                  <a:lnTo>
                    <a:pt x="5079" y="3772"/>
                  </a:lnTo>
                  <a:lnTo>
                    <a:pt x="5082" y="3769"/>
                  </a:lnTo>
                  <a:lnTo>
                    <a:pt x="5091" y="3766"/>
                  </a:lnTo>
                  <a:lnTo>
                    <a:pt x="5104" y="3764"/>
                  </a:lnTo>
                  <a:lnTo>
                    <a:pt x="5110" y="3764"/>
                  </a:lnTo>
                  <a:lnTo>
                    <a:pt x="5120" y="3764"/>
                  </a:lnTo>
                  <a:lnTo>
                    <a:pt x="5128" y="3766"/>
                  </a:lnTo>
                  <a:lnTo>
                    <a:pt x="5131" y="3766"/>
                  </a:lnTo>
                  <a:lnTo>
                    <a:pt x="5166" y="3775"/>
                  </a:lnTo>
                  <a:lnTo>
                    <a:pt x="5208" y="3781"/>
                  </a:lnTo>
                  <a:lnTo>
                    <a:pt x="5222" y="3782"/>
                  </a:lnTo>
                  <a:lnTo>
                    <a:pt x="5225" y="3782"/>
                  </a:lnTo>
                  <a:lnTo>
                    <a:pt x="5227" y="3782"/>
                  </a:lnTo>
                  <a:lnTo>
                    <a:pt x="5228" y="3782"/>
                  </a:lnTo>
                  <a:lnTo>
                    <a:pt x="5230" y="3785"/>
                  </a:lnTo>
                  <a:lnTo>
                    <a:pt x="5233" y="3787"/>
                  </a:lnTo>
                  <a:lnTo>
                    <a:pt x="5236" y="3795"/>
                  </a:lnTo>
                  <a:lnTo>
                    <a:pt x="5239" y="3807"/>
                  </a:lnTo>
                  <a:lnTo>
                    <a:pt x="5243" y="3818"/>
                  </a:lnTo>
                  <a:lnTo>
                    <a:pt x="5246" y="3821"/>
                  </a:lnTo>
                  <a:lnTo>
                    <a:pt x="5249" y="3822"/>
                  </a:lnTo>
                  <a:lnTo>
                    <a:pt x="5259" y="3826"/>
                  </a:lnTo>
                  <a:lnTo>
                    <a:pt x="5273" y="3835"/>
                  </a:lnTo>
                  <a:lnTo>
                    <a:pt x="5289" y="3843"/>
                  </a:lnTo>
                  <a:lnTo>
                    <a:pt x="5296" y="3846"/>
                  </a:lnTo>
                  <a:lnTo>
                    <a:pt x="5302" y="3847"/>
                  </a:lnTo>
                  <a:lnTo>
                    <a:pt x="5305" y="3846"/>
                  </a:lnTo>
                  <a:lnTo>
                    <a:pt x="5307" y="3846"/>
                  </a:lnTo>
                  <a:lnTo>
                    <a:pt x="5312" y="3841"/>
                  </a:lnTo>
                  <a:lnTo>
                    <a:pt x="5321" y="3838"/>
                  </a:lnTo>
                  <a:lnTo>
                    <a:pt x="5330" y="3835"/>
                  </a:lnTo>
                  <a:lnTo>
                    <a:pt x="5339" y="3834"/>
                  </a:lnTo>
                  <a:lnTo>
                    <a:pt x="5352" y="3835"/>
                  </a:lnTo>
                  <a:lnTo>
                    <a:pt x="5358" y="3838"/>
                  </a:lnTo>
                  <a:lnTo>
                    <a:pt x="5364" y="3841"/>
                  </a:lnTo>
                  <a:lnTo>
                    <a:pt x="5385" y="3855"/>
                  </a:lnTo>
                  <a:lnTo>
                    <a:pt x="5395" y="3859"/>
                  </a:lnTo>
                  <a:lnTo>
                    <a:pt x="5404" y="3860"/>
                  </a:lnTo>
                  <a:lnTo>
                    <a:pt x="5407" y="3860"/>
                  </a:lnTo>
                  <a:lnTo>
                    <a:pt x="5410" y="3859"/>
                  </a:lnTo>
                  <a:lnTo>
                    <a:pt x="5413" y="3856"/>
                  </a:lnTo>
                  <a:lnTo>
                    <a:pt x="5419" y="3850"/>
                  </a:lnTo>
                  <a:lnTo>
                    <a:pt x="5425" y="3846"/>
                  </a:lnTo>
                  <a:lnTo>
                    <a:pt x="5444" y="3838"/>
                  </a:lnTo>
                  <a:lnTo>
                    <a:pt x="5462" y="3832"/>
                  </a:lnTo>
                  <a:lnTo>
                    <a:pt x="5467" y="3829"/>
                  </a:lnTo>
                  <a:lnTo>
                    <a:pt x="5472" y="3826"/>
                  </a:lnTo>
                  <a:lnTo>
                    <a:pt x="5476" y="3818"/>
                  </a:lnTo>
                  <a:lnTo>
                    <a:pt x="5479" y="3806"/>
                  </a:lnTo>
                  <a:lnTo>
                    <a:pt x="5479" y="3800"/>
                  </a:lnTo>
                  <a:lnTo>
                    <a:pt x="5479" y="3794"/>
                  </a:lnTo>
                  <a:lnTo>
                    <a:pt x="5478" y="3790"/>
                  </a:lnTo>
                  <a:lnTo>
                    <a:pt x="5475" y="3785"/>
                  </a:lnTo>
                  <a:lnTo>
                    <a:pt x="5473" y="3785"/>
                  </a:lnTo>
                  <a:lnTo>
                    <a:pt x="5473" y="3784"/>
                  </a:lnTo>
                  <a:lnTo>
                    <a:pt x="5469" y="3779"/>
                  </a:lnTo>
                  <a:lnTo>
                    <a:pt x="5466" y="3773"/>
                  </a:lnTo>
                  <a:lnTo>
                    <a:pt x="5459" y="3757"/>
                  </a:lnTo>
                  <a:lnTo>
                    <a:pt x="5453" y="3741"/>
                  </a:lnTo>
                  <a:lnTo>
                    <a:pt x="5448" y="3726"/>
                  </a:lnTo>
                  <a:lnTo>
                    <a:pt x="5448" y="3722"/>
                  </a:lnTo>
                  <a:lnTo>
                    <a:pt x="5450" y="3719"/>
                  </a:lnTo>
                  <a:lnTo>
                    <a:pt x="5451" y="3714"/>
                  </a:lnTo>
                  <a:lnTo>
                    <a:pt x="5456" y="3711"/>
                  </a:lnTo>
                  <a:lnTo>
                    <a:pt x="5470" y="3701"/>
                  </a:lnTo>
                  <a:lnTo>
                    <a:pt x="5475" y="3696"/>
                  </a:lnTo>
                  <a:lnTo>
                    <a:pt x="5478" y="3691"/>
                  </a:lnTo>
                  <a:lnTo>
                    <a:pt x="5481" y="3686"/>
                  </a:lnTo>
                  <a:lnTo>
                    <a:pt x="5484" y="3682"/>
                  </a:lnTo>
                  <a:lnTo>
                    <a:pt x="5488" y="3679"/>
                  </a:lnTo>
                  <a:lnTo>
                    <a:pt x="5494" y="3676"/>
                  </a:lnTo>
                  <a:lnTo>
                    <a:pt x="5506" y="3671"/>
                  </a:lnTo>
                  <a:lnTo>
                    <a:pt x="5512" y="3668"/>
                  </a:lnTo>
                  <a:lnTo>
                    <a:pt x="5516" y="3666"/>
                  </a:lnTo>
                  <a:lnTo>
                    <a:pt x="5521" y="3659"/>
                  </a:lnTo>
                  <a:lnTo>
                    <a:pt x="5525" y="3651"/>
                  </a:lnTo>
                  <a:lnTo>
                    <a:pt x="5530" y="3645"/>
                  </a:lnTo>
                  <a:lnTo>
                    <a:pt x="5532" y="3643"/>
                  </a:lnTo>
                  <a:lnTo>
                    <a:pt x="5537" y="3642"/>
                  </a:lnTo>
                  <a:lnTo>
                    <a:pt x="5541" y="3643"/>
                  </a:lnTo>
                  <a:lnTo>
                    <a:pt x="5569" y="3652"/>
                  </a:lnTo>
                  <a:lnTo>
                    <a:pt x="5584" y="3658"/>
                  </a:lnTo>
                  <a:lnTo>
                    <a:pt x="5593" y="3664"/>
                  </a:lnTo>
                  <a:lnTo>
                    <a:pt x="5594" y="3666"/>
                  </a:lnTo>
                  <a:lnTo>
                    <a:pt x="5600" y="3668"/>
                  </a:lnTo>
                  <a:lnTo>
                    <a:pt x="5608" y="3670"/>
                  </a:lnTo>
                  <a:lnTo>
                    <a:pt x="5627" y="3673"/>
                  </a:lnTo>
                  <a:lnTo>
                    <a:pt x="5637" y="3674"/>
                  </a:lnTo>
                  <a:lnTo>
                    <a:pt x="5642" y="3674"/>
                  </a:lnTo>
                  <a:lnTo>
                    <a:pt x="5649" y="3676"/>
                  </a:lnTo>
                  <a:lnTo>
                    <a:pt x="5662" y="3682"/>
                  </a:lnTo>
                  <a:lnTo>
                    <a:pt x="5677" y="3688"/>
                  </a:lnTo>
                  <a:lnTo>
                    <a:pt x="5689" y="3695"/>
                  </a:lnTo>
                  <a:lnTo>
                    <a:pt x="5695" y="3698"/>
                  </a:lnTo>
                  <a:lnTo>
                    <a:pt x="5704" y="3699"/>
                  </a:lnTo>
                  <a:lnTo>
                    <a:pt x="5726" y="3704"/>
                  </a:lnTo>
                  <a:lnTo>
                    <a:pt x="5745" y="3708"/>
                  </a:lnTo>
                  <a:lnTo>
                    <a:pt x="5752" y="3711"/>
                  </a:lnTo>
                  <a:lnTo>
                    <a:pt x="5757" y="3716"/>
                  </a:lnTo>
                  <a:lnTo>
                    <a:pt x="5760" y="3720"/>
                  </a:lnTo>
                  <a:lnTo>
                    <a:pt x="5761" y="3726"/>
                  </a:lnTo>
                  <a:lnTo>
                    <a:pt x="5761" y="3733"/>
                  </a:lnTo>
                  <a:lnTo>
                    <a:pt x="5761" y="3750"/>
                  </a:lnTo>
                  <a:lnTo>
                    <a:pt x="5761" y="3764"/>
                  </a:lnTo>
                  <a:lnTo>
                    <a:pt x="5763" y="3772"/>
                  </a:lnTo>
                  <a:lnTo>
                    <a:pt x="5766" y="3776"/>
                  </a:lnTo>
                  <a:lnTo>
                    <a:pt x="5773" y="3785"/>
                  </a:lnTo>
                  <a:lnTo>
                    <a:pt x="5782" y="3794"/>
                  </a:lnTo>
                  <a:lnTo>
                    <a:pt x="5791" y="3801"/>
                  </a:lnTo>
                  <a:lnTo>
                    <a:pt x="5800" y="3809"/>
                  </a:lnTo>
                  <a:lnTo>
                    <a:pt x="5803" y="3810"/>
                  </a:lnTo>
                  <a:lnTo>
                    <a:pt x="5807" y="3810"/>
                  </a:lnTo>
                  <a:lnTo>
                    <a:pt x="5810" y="3810"/>
                  </a:lnTo>
                  <a:lnTo>
                    <a:pt x="5810" y="3809"/>
                  </a:lnTo>
                  <a:lnTo>
                    <a:pt x="5813" y="3809"/>
                  </a:lnTo>
                  <a:lnTo>
                    <a:pt x="5819" y="3810"/>
                  </a:lnTo>
                  <a:lnTo>
                    <a:pt x="5825" y="3812"/>
                  </a:lnTo>
                  <a:lnTo>
                    <a:pt x="5841" y="3819"/>
                  </a:lnTo>
                  <a:lnTo>
                    <a:pt x="5856" y="3825"/>
                  </a:lnTo>
                  <a:lnTo>
                    <a:pt x="5863" y="3828"/>
                  </a:lnTo>
                  <a:lnTo>
                    <a:pt x="5869" y="3828"/>
                  </a:lnTo>
                  <a:lnTo>
                    <a:pt x="5871" y="3828"/>
                  </a:lnTo>
                  <a:lnTo>
                    <a:pt x="5872" y="3828"/>
                  </a:lnTo>
                  <a:lnTo>
                    <a:pt x="5878" y="3826"/>
                  </a:lnTo>
                  <a:lnTo>
                    <a:pt x="5884" y="3823"/>
                  </a:lnTo>
                  <a:lnTo>
                    <a:pt x="5899" y="3815"/>
                  </a:lnTo>
                  <a:lnTo>
                    <a:pt x="5910" y="3807"/>
                  </a:lnTo>
                  <a:lnTo>
                    <a:pt x="5916" y="3804"/>
                  </a:lnTo>
                  <a:lnTo>
                    <a:pt x="5922" y="3803"/>
                  </a:lnTo>
                  <a:lnTo>
                    <a:pt x="5934" y="3801"/>
                  </a:lnTo>
                  <a:lnTo>
                    <a:pt x="5950" y="3798"/>
                  </a:lnTo>
                  <a:lnTo>
                    <a:pt x="5968" y="3795"/>
                  </a:lnTo>
                  <a:lnTo>
                    <a:pt x="5983" y="3794"/>
                  </a:lnTo>
                  <a:lnTo>
                    <a:pt x="5987" y="3795"/>
                  </a:lnTo>
                  <a:lnTo>
                    <a:pt x="6006" y="3800"/>
                  </a:lnTo>
                  <a:lnTo>
                    <a:pt x="6023" y="3804"/>
                  </a:lnTo>
                  <a:lnTo>
                    <a:pt x="6037" y="3809"/>
                  </a:lnTo>
                  <a:lnTo>
                    <a:pt x="6048" y="3810"/>
                  </a:lnTo>
                  <a:lnTo>
                    <a:pt x="6051" y="3810"/>
                  </a:lnTo>
                  <a:lnTo>
                    <a:pt x="6052" y="3809"/>
                  </a:lnTo>
                  <a:lnTo>
                    <a:pt x="6060" y="3809"/>
                  </a:lnTo>
                  <a:lnTo>
                    <a:pt x="6068" y="3809"/>
                  </a:lnTo>
                  <a:lnTo>
                    <a:pt x="6080" y="3812"/>
                  </a:lnTo>
                  <a:lnTo>
                    <a:pt x="6089" y="3813"/>
                  </a:lnTo>
                  <a:lnTo>
                    <a:pt x="6096" y="3816"/>
                  </a:lnTo>
                  <a:lnTo>
                    <a:pt x="6102" y="3821"/>
                  </a:lnTo>
                  <a:lnTo>
                    <a:pt x="6105" y="3823"/>
                  </a:lnTo>
                  <a:lnTo>
                    <a:pt x="6108" y="3828"/>
                  </a:lnTo>
                  <a:lnTo>
                    <a:pt x="6114" y="3831"/>
                  </a:lnTo>
                  <a:lnTo>
                    <a:pt x="6129" y="3835"/>
                  </a:lnTo>
                  <a:lnTo>
                    <a:pt x="6145" y="3838"/>
                  </a:lnTo>
                  <a:lnTo>
                    <a:pt x="6153" y="3841"/>
                  </a:lnTo>
                  <a:lnTo>
                    <a:pt x="6158" y="3844"/>
                  </a:lnTo>
                  <a:lnTo>
                    <a:pt x="6163" y="3847"/>
                  </a:lnTo>
                  <a:lnTo>
                    <a:pt x="6164" y="3852"/>
                  </a:lnTo>
                  <a:lnTo>
                    <a:pt x="6166" y="3856"/>
                  </a:lnTo>
                  <a:lnTo>
                    <a:pt x="6169" y="3862"/>
                  </a:lnTo>
                  <a:lnTo>
                    <a:pt x="6179" y="3871"/>
                  </a:lnTo>
                  <a:lnTo>
                    <a:pt x="6192" y="3880"/>
                  </a:lnTo>
                  <a:lnTo>
                    <a:pt x="6197" y="3885"/>
                  </a:lnTo>
                  <a:lnTo>
                    <a:pt x="6201" y="3891"/>
                  </a:lnTo>
                  <a:lnTo>
                    <a:pt x="6204" y="3894"/>
                  </a:lnTo>
                  <a:lnTo>
                    <a:pt x="6207" y="3896"/>
                  </a:lnTo>
                  <a:lnTo>
                    <a:pt x="6218" y="3899"/>
                  </a:lnTo>
                  <a:lnTo>
                    <a:pt x="6231" y="3900"/>
                  </a:lnTo>
                  <a:lnTo>
                    <a:pt x="6244" y="3902"/>
                  </a:lnTo>
                  <a:lnTo>
                    <a:pt x="6274" y="3903"/>
                  </a:lnTo>
                  <a:lnTo>
                    <a:pt x="6284" y="3905"/>
                  </a:lnTo>
                  <a:lnTo>
                    <a:pt x="6291" y="3908"/>
                  </a:lnTo>
                  <a:lnTo>
                    <a:pt x="6299" y="3911"/>
                  </a:lnTo>
                  <a:lnTo>
                    <a:pt x="6309" y="3913"/>
                  </a:lnTo>
                  <a:lnTo>
                    <a:pt x="6324" y="3913"/>
                  </a:lnTo>
                  <a:lnTo>
                    <a:pt x="6339" y="3915"/>
                  </a:lnTo>
                  <a:lnTo>
                    <a:pt x="6367" y="3913"/>
                  </a:lnTo>
                  <a:lnTo>
                    <a:pt x="6377" y="3912"/>
                  </a:lnTo>
                  <a:lnTo>
                    <a:pt x="6383" y="3909"/>
                  </a:lnTo>
                  <a:lnTo>
                    <a:pt x="6384" y="3908"/>
                  </a:lnTo>
                  <a:lnTo>
                    <a:pt x="6386" y="3906"/>
                  </a:lnTo>
                  <a:lnTo>
                    <a:pt x="6393" y="3903"/>
                  </a:lnTo>
                  <a:lnTo>
                    <a:pt x="6404" y="3900"/>
                  </a:lnTo>
                  <a:lnTo>
                    <a:pt x="6430" y="3896"/>
                  </a:lnTo>
                  <a:lnTo>
                    <a:pt x="6458" y="3891"/>
                  </a:lnTo>
                  <a:lnTo>
                    <a:pt x="6470" y="3889"/>
                  </a:lnTo>
                  <a:lnTo>
                    <a:pt x="6477" y="3884"/>
                  </a:lnTo>
                  <a:lnTo>
                    <a:pt x="6482" y="3882"/>
                  </a:lnTo>
                  <a:lnTo>
                    <a:pt x="6486" y="3880"/>
                  </a:lnTo>
                  <a:lnTo>
                    <a:pt x="6499" y="3878"/>
                  </a:lnTo>
                  <a:lnTo>
                    <a:pt x="6513" y="3875"/>
                  </a:lnTo>
                  <a:lnTo>
                    <a:pt x="6525" y="3872"/>
                  </a:lnTo>
                  <a:lnTo>
                    <a:pt x="6531" y="3869"/>
                  </a:lnTo>
                  <a:lnTo>
                    <a:pt x="6532" y="3866"/>
                  </a:lnTo>
                  <a:lnTo>
                    <a:pt x="6533" y="3863"/>
                  </a:lnTo>
                  <a:lnTo>
                    <a:pt x="6535" y="3859"/>
                  </a:lnTo>
                  <a:lnTo>
                    <a:pt x="6539" y="3855"/>
                  </a:lnTo>
                  <a:lnTo>
                    <a:pt x="6547" y="3848"/>
                  </a:lnTo>
                  <a:lnTo>
                    <a:pt x="6557" y="3843"/>
                  </a:lnTo>
                  <a:lnTo>
                    <a:pt x="6579" y="3832"/>
                  </a:lnTo>
                  <a:lnTo>
                    <a:pt x="6590" y="3826"/>
                  </a:lnTo>
                  <a:lnTo>
                    <a:pt x="6597" y="3822"/>
                  </a:lnTo>
                  <a:lnTo>
                    <a:pt x="6606" y="3821"/>
                  </a:lnTo>
                  <a:lnTo>
                    <a:pt x="6618" y="3819"/>
                  </a:lnTo>
                  <a:lnTo>
                    <a:pt x="6631" y="3818"/>
                  </a:lnTo>
                  <a:lnTo>
                    <a:pt x="6647" y="3819"/>
                  </a:lnTo>
                  <a:lnTo>
                    <a:pt x="6662" y="3821"/>
                  </a:lnTo>
                  <a:lnTo>
                    <a:pt x="6672" y="3825"/>
                  </a:lnTo>
                  <a:lnTo>
                    <a:pt x="6675" y="3828"/>
                  </a:lnTo>
                  <a:lnTo>
                    <a:pt x="6677" y="3831"/>
                  </a:lnTo>
                  <a:lnTo>
                    <a:pt x="6680" y="3834"/>
                  </a:lnTo>
                  <a:lnTo>
                    <a:pt x="6686" y="3840"/>
                  </a:lnTo>
                  <a:lnTo>
                    <a:pt x="6695" y="3843"/>
                  </a:lnTo>
                  <a:lnTo>
                    <a:pt x="6706" y="3846"/>
                  </a:lnTo>
                  <a:lnTo>
                    <a:pt x="6718" y="3846"/>
                  </a:lnTo>
                  <a:lnTo>
                    <a:pt x="6728" y="3846"/>
                  </a:lnTo>
                  <a:lnTo>
                    <a:pt x="6737" y="3843"/>
                  </a:lnTo>
                  <a:lnTo>
                    <a:pt x="6745" y="3841"/>
                  </a:lnTo>
                  <a:lnTo>
                    <a:pt x="6752" y="3841"/>
                  </a:lnTo>
                  <a:lnTo>
                    <a:pt x="6768" y="3843"/>
                  </a:lnTo>
                  <a:lnTo>
                    <a:pt x="6783" y="3846"/>
                  </a:lnTo>
                  <a:lnTo>
                    <a:pt x="6790" y="3848"/>
                  </a:lnTo>
                  <a:lnTo>
                    <a:pt x="6796" y="3852"/>
                  </a:lnTo>
                  <a:lnTo>
                    <a:pt x="6801" y="3856"/>
                  </a:lnTo>
                  <a:lnTo>
                    <a:pt x="6804" y="3859"/>
                  </a:lnTo>
                  <a:lnTo>
                    <a:pt x="6804" y="3860"/>
                  </a:lnTo>
                  <a:lnTo>
                    <a:pt x="6807" y="3863"/>
                  </a:lnTo>
                  <a:lnTo>
                    <a:pt x="6811" y="3866"/>
                  </a:lnTo>
                  <a:lnTo>
                    <a:pt x="6821" y="3872"/>
                  </a:lnTo>
                  <a:lnTo>
                    <a:pt x="6835" y="3875"/>
                  </a:lnTo>
                  <a:lnTo>
                    <a:pt x="6850" y="3878"/>
                  </a:lnTo>
                  <a:lnTo>
                    <a:pt x="6863" y="3880"/>
                  </a:lnTo>
                  <a:lnTo>
                    <a:pt x="6873" y="3878"/>
                  </a:lnTo>
                  <a:lnTo>
                    <a:pt x="6882" y="3874"/>
                  </a:lnTo>
                  <a:lnTo>
                    <a:pt x="6895" y="3866"/>
                  </a:lnTo>
                  <a:lnTo>
                    <a:pt x="6923" y="3850"/>
                  </a:lnTo>
                  <a:lnTo>
                    <a:pt x="6932" y="3846"/>
                  </a:lnTo>
                  <a:lnTo>
                    <a:pt x="6940" y="3843"/>
                  </a:lnTo>
                  <a:lnTo>
                    <a:pt x="6945" y="3841"/>
                  </a:lnTo>
                  <a:lnTo>
                    <a:pt x="6951" y="3840"/>
                  </a:lnTo>
                  <a:lnTo>
                    <a:pt x="6957" y="3835"/>
                  </a:lnTo>
                  <a:lnTo>
                    <a:pt x="6962" y="3832"/>
                  </a:lnTo>
                  <a:lnTo>
                    <a:pt x="6966" y="3828"/>
                  </a:lnTo>
                  <a:lnTo>
                    <a:pt x="6969" y="3822"/>
                  </a:lnTo>
                  <a:lnTo>
                    <a:pt x="6971" y="3818"/>
                  </a:lnTo>
                  <a:lnTo>
                    <a:pt x="6971" y="3812"/>
                  </a:lnTo>
                  <a:lnTo>
                    <a:pt x="6971" y="3807"/>
                  </a:lnTo>
                  <a:lnTo>
                    <a:pt x="6971" y="3803"/>
                  </a:lnTo>
                  <a:lnTo>
                    <a:pt x="6975" y="3792"/>
                  </a:lnTo>
                  <a:lnTo>
                    <a:pt x="6990" y="3767"/>
                  </a:lnTo>
                  <a:lnTo>
                    <a:pt x="6999" y="3751"/>
                  </a:lnTo>
                  <a:lnTo>
                    <a:pt x="7005" y="3739"/>
                  </a:lnTo>
                  <a:lnTo>
                    <a:pt x="7007" y="3730"/>
                  </a:lnTo>
                  <a:lnTo>
                    <a:pt x="7012" y="3720"/>
                  </a:lnTo>
                  <a:lnTo>
                    <a:pt x="7025" y="3698"/>
                  </a:lnTo>
                  <a:lnTo>
                    <a:pt x="7039" y="3680"/>
                  </a:lnTo>
                  <a:lnTo>
                    <a:pt x="7044" y="3674"/>
                  </a:lnTo>
                  <a:lnTo>
                    <a:pt x="7047" y="3671"/>
                  </a:lnTo>
                  <a:lnTo>
                    <a:pt x="7058" y="3667"/>
                  </a:lnTo>
                  <a:lnTo>
                    <a:pt x="7068" y="3658"/>
                  </a:lnTo>
                  <a:lnTo>
                    <a:pt x="7072" y="3652"/>
                  </a:lnTo>
                  <a:lnTo>
                    <a:pt x="7077" y="3646"/>
                  </a:lnTo>
                  <a:lnTo>
                    <a:pt x="7078" y="3642"/>
                  </a:lnTo>
                  <a:lnTo>
                    <a:pt x="7080" y="3636"/>
                  </a:lnTo>
                  <a:lnTo>
                    <a:pt x="7075" y="3618"/>
                  </a:lnTo>
                  <a:lnTo>
                    <a:pt x="7072" y="3608"/>
                  </a:lnTo>
                  <a:lnTo>
                    <a:pt x="7070" y="3598"/>
                  </a:lnTo>
                  <a:lnTo>
                    <a:pt x="7064" y="3590"/>
                  </a:lnTo>
                  <a:lnTo>
                    <a:pt x="7062" y="3587"/>
                  </a:lnTo>
                  <a:lnTo>
                    <a:pt x="7058" y="3587"/>
                  </a:lnTo>
                  <a:lnTo>
                    <a:pt x="7055" y="3587"/>
                  </a:lnTo>
                  <a:lnTo>
                    <a:pt x="7044" y="3586"/>
                  </a:lnTo>
                  <a:lnTo>
                    <a:pt x="7041" y="3584"/>
                  </a:lnTo>
                  <a:lnTo>
                    <a:pt x="7039" y="3580"/>
                  </a:lnTo>
                  <a:lnTo>
                    <a:pt x="7039" y="3575"/>
                  </a:lnTo>
                  <a:lnTo>
                    <a:pt x="7040" y="3569"/>
                  </a:lnTo>
                  <a:lnTo>
                    <a:pt x="7044" y="3561"/>
                  </a:lnTo>
                  <a:lnTo>
                    <a:pt x="7052" y="3549"/>
                  </a:lnTo>
                  <a:lnTo>
                    <a:pt x="7061" y="3540"/>
                  </a:lnTo>
                  <a:lnTo>
                    <a:pt x="7070" y="3533"/>
                  </a:lnTo>
                  <a:lnTo>
                    <a:pt x="7080" y="3527"/>
                  </a:lnTo>
                  <a:lnTo>
                    <a:pt x="7089" y="3522"/>
                  </a:lnTo>
                  <a:lnTo>
                    <a:pt x="7105" y="3519"/>
                  </a:lnTo>
                  <a:lnTo>
                    <a:pt x="7120" y="3518"/>
                  </a:lnTo>
                  <a:lnTo>
                    <a:pt x="7134" y="3519"/>
                  </a:lnTo>
                  <a:lnTo>
                    <a:pt x="7142" y="3519"/>
                  </a:lnTo>
                  <a:lnTo>
                    <a:pt x="7157" y="3518"/>
                  </a:lnTo>
                  <a:lnTo>
                    <a:pt x="7185" y="3513"/>
                  </a:lnTo>
                  <a:lnTo>
                    <a:pt x="7205" y="3510"/>
                  </a:lnTo>
                  <a:lnTo>
                    <a:pt x="7225" y="3509"/>
                  </a:lnTo>
                  <a:lnTo>
                    <a:pt x="7236" y="3509"/>
                  </a:lnTo>
                  <a:lnTo>
                    <a:pt x="7247" y="3512"/>
                  </a:lnTo>
                  <a:lnTo>
                    <a:pt x="7254" y="3513"/>
                  </a:lnTo>
                  <a:lnTo>
                    <a:pt x="7263" y="3515"/>
                  </a:lnTo>
                  <a:lnTo>
                    <a:pt x="7273" y="3515"/>
                  </a:lnTo>
                  <a:lnTo>
                    <a:pt x="7279" y="3515"/>
                  </a:lnTo>
                  <a:lnTo>
                    <a:pt x="7285" y="3515"/>
                  </a:lnTo>
                  <a:lnTo>
                    <a:pt x="7294" y="3515"/>
                  </a:lnTo>
                  <a:lnTo>
                    <a:pt x="7304" y="3516"/>
                  </a:lnTo>
                  <a:lnTo>
                    <a:pt x="7315" y="3519"/>
                  </a:lnTo>
                  <a:lnTo>
                    <a:pt x="7325" y="3524"/>
                  </a:lnTo>
                  <a:lnTo>
                    <a:pt x="7331" y="3527"/>
                  </a:lnTo>
                  <a:lnTo>
                    <a:pt x="7343" y="3531"/>
                  </a:lnTo>
                  <a:lnTo>
                    <a:pt x="7354" y="3534"/>
                  </a:lnTo>
                  <a:lnTo>
                    <a:pt x="7378" y="3537"/>
                  </a:lnTo>
                  <a:lnTo>
                    <a:pt x="7388" y="3540"/>
                  </a:lnTo>
                  <a:lnTo>
                    <a:pt x="7399" y="3541"/>
                  </a:lnTo>
                  <a:lnTo>
                    <a:pt x="7406" y="3544"/>
                  </a:lnTo>
                  <a:lnTo>
                    <a:pt x="7411" y="3549"/>
                  </a:lnTo>
                  <a:lnTo>
                    <a:pt x="7418" y="3556"/>
                  </a:lnTo>
                  <a:lnTo>
                    <a:pt x="7430" y="3564"/>
                  </a:lnTo>
                  <a:lnTo>
                    <a:pt x="7440" y="3571"/>
                  </a:lnTo>
                  <a:lnTo>
                    <a:pt x="7450" y="3580"/>
                  </a:lnTo>
                  <a:lnTo>
                    <a:pt x="7453" y="3584"/>
                  </a:lnTo>
                  <a:lnTo>
                    <a:pt x="7456" y="3590"/>
                  </a:lnTo>
                  <a:lnTo>
                    <a:pt x="7458" y="3595"/>
                  </a:lnTo>
                  <a:lnTo>
                    <a:pt x="7456" y="3601"/>
                  </a:lnTo>
                  <a:lnTo>
                    <a:pt x="7456" y="3609"/>
                  </a:lnTo>
                  <a:lnTo>
                    <a:pt x="7458" y="3614"/>
                  </a:lnTo>
                  <a:lnTo>
                    <a:pt x="7462" y="3618"/>
                  </a:lnTo>
                  <a:lnTo>
                    <a:pt x="7467" y="3623"/>
                  </a:lnTo>
                  <a:lnTo>
                    <a:pt x="7473" y="3629"/>
                  </a:lnTo>
                  <a:lnTo>
                    <a:pt x="7480" y="3636"/>
                  </a:lnTo>
                  <a:lnTo>
                    <a:pt x="7486" y="3648"/>
                  </a:lnTo>
                  <a:lnTo>
                    <a:pt x="7490" y="3666"/>
                  </a:lnTo>
                  <a:lnTo>
                    <a:pt x="7495" y="3686"/>
                  </a:lnTo>
                  <a:lnTo>
                    <a:pt x="7502" y="3702"/>
                  </a:lnTo>
                  <a:lnTo>
                    <a:pt x="7509" y="3714"/>
                  </a:lnTo>
                  <a:lnTo>
                    <a:pt x="7517" y="3724"/>
                  </a:lnTo>
                  <a:lnTo>
                    <a:pt x="7526" y="3736"/>
                  </a:lnTo>
                  <a:lnTo>
                    <a:pt x="7529" y="3742"/>
                  </a:lnTo>
                  <a:lnTo>
                    <a:pt x="7532" y="3750"/>
                  </a:lnTo>
                  <a:lnTo>
                    <a:pt x="7535" y="3760"/>
                  </a:lnTo>
                  <a:lnTo>
                    <a:pt x="7540" y="3770"/>
                  </a:lnTo>
                  <a:lnTo>
                    <a:pt x="7554" y="3795"/>
                  </a:lnTo>
                  <a:lnTo>
                    <a:pt x="7564" y="3819"/>
                  </a:lnTo>
                  <a:lnTo>
                    <a:pt x="7567" y="3828"/>
                  </a:lnTo>
                  <a:lnTo>
                    <a:pt x="7567" y="3835"/>
                  </a:lnTo>
                  <a:lnTo>
                    <a:pt x="7564" y="3847"/>
                  </a:lnTo>
                  <a:lnTo>
                    <a:pt x="7564" y="3853"/>
                  </a:lnTo>
                  <a:lnTo>
                    <a:pt x="7566" y="3859"/>
                  </a:lnTo>
                  <a:lnTo>
                    <a:pt x="7569" y="3865"/>
                  </a:lnTo>
                  <a:lnTo>
                    <a:pt x="7574" y="3869"/>
                  </a:lnTo>
                  <a:lnTo>
                    <a:pt x="7583" y="3872"/>
                  </a:lnTo>
                  <a:lnTo>
                    <a:pt x="7594" y="3874"/>
                  </a:lnTo>
                  <a:lnTo>
                    <a:pt x="7604" y="3875"/>
                  </a:lnTo>
                  <a:lnTo>
                    <a:pt x="7614" y="3878"/>
                  </a:lnTo>
                  <a:lnTo>
                    <a:pt x="7632" y="3885"/>
                  </a:lnTo>
                  <a:lnTo>
                    <a:pt x="7650" y="3896"/>
                  </a:lnTo>
                  <a:lnTo>
                    <a:pt x="7656" y="3899"/>
                  </a:lnTo>
                  <a:lnTo>
                    <a:pt x="7662" y="3900"/>
                  </a:lnTo>
                  <a:lnTo>
                    <a:pt x="7663" y="3899"/>
                  </a:lnTo>
                  <a:lnTo>
                    <a:pt x="7668" y="3899"/>
                  </a:lnTo>
                  <a:lnTo>
                    <a:pt x="7678" y="3900"/>
                  </a:lnTo>
                  <a:lnTo>
                    <a:pt x="7693" y="3905"/>
                  </a:lnTo>
                  <a:lnTo>
                    <a:pt x="7709" y="3912"/>
                  </a:lnTo>
                  <a:lnTo>
                    <a:pt x="7725" y="3922"/>
                  </a:lnTo>
                  <a:lnTo>
                    <a:pt x="7734" y="3930"/>
                  </a:lnTo>
                  <a:lnTo>
                    <a:pt x="7741" y="3936"/>
                  </a:lnTo>
                  <a:lnTo>
                    <a:pt x="7749" y="3940"/>
                  </a:lnTo>
                  <a:lnTo>
                    <a:pt x="7762" y="3945"/>
                  </a:lnTo>
                  <a:lnTo>
                    <a:pt x="7775" y="3949"/>
                  </a:lnTo>
                  <a:lnTo>
                    <a:pt x="7780" y="3952"/>
                  </a:lnTo>
                  <a:lnTo>
                    <a:pt x="7783" y="3955"/>
                  </a:lnTo>
                  <a:lnTo>
                    <a:pt x="7784" y="3959"/>
                  </a:lnTo>
                  <a:lnTo>
                    <a:pt x="7784" y="3964"/>
                  </a:lnTo>
                  <a:lnTo>
                    <a:pt x="7784" y="3970"/>
                  </a:lnTo>
                  <a:lnTo>
                    <a:pt x="7784" y="3976"/>
                  </a:lnTo>
                  <a:lnTo>
                    <a:pt x="7786" y="3983"/>
                  </a:lnTo>
                  <a:lnTo>
                    <a:pt x="7792" y="3996"/>
                  </a:lnTo>
                  <a:lnTo>
                    <a:pt x="7796" y="4008"/>
                  </a:lnTo>
                  <a:lnTo>
                    <a:pt x="7797" y="4014"/>
                  </a:lnTo>
                  <a:lnTo>
                    <a:pt x="7799" y="4020"/>
                  </a:lnTo>
                  <a:lnTo>
                    <a:pt x="7799" y="4024"/>
                  </a:lnTo>
                  <a:lnTo>
                    <a:pt x="7799" y="4029"/>
                  </a:lnTo>
                  <a:lnTo>
                    <a:pt x="7800" y="4032"/>
                  </a:lnTo>
                  <a:lnTo>
                    <a:pt x="7802" y="4035"/>
                  </a:lnTo>
                  <a:lnTo>
                    <a:pt x="7806" y="4039"/>
                  </a:lnTo>
                  <a:lnTo>
                    <a:pt x="7815" y="4044"/>
                  </a:lnTo>
                  <a:lnTo>
                    <a:pt x="7827" y="4048"/>
                  </a:lnTo>
                  <a:lnTo>
                    <a:pt x="7839" y="4051"/>
                  </a:lnTo>
                  <a:lnTo>
                    <a:pt x="7840" y="4051"/>
                  </a:lnTo>
                  <a:lnTo>
                    <a:pt x="7855" y="4052"/>
                  </a:lnTo>
                  <a:lnTo>
                    <a:pt x="7867" y="4051"/>
                  </a:lnTo>
                  <a:lnTo>
                    <a:pt x="7879" y="4051"/>
                  </a:lnTo>
                  <a:lnTo>
                    <a:pt x="7893" y="4051"/>
                  </a:lnTo>
                  <a:lnTo>
                    <a:pt x="7905" y="4052"/>
                  </a:lnTo>
                  <a:lnTo>
                    <a:pt x="7908" y="4052"/>
                  </a:lnTo>
                  <a:lnTo>
                    <a:pt x="7914" y="4051"/>
                  </a:lnTo>
                  <a:lnTo>
                    <a:pt x="7920" y="4048"/>
                  </a:lnTo>
                  <a:lnTo>
                    <a:pt x="7926" y="4044"/>
                  </a:lnTo>
                  <a:lnTo>
                    <a:pt x="7930" y="4036"/>
                  </a:lnTo>
                  <a:lnTo>
                    <a:pt x="7935" y="4030"/>
                  </a:lnTo>
                  <a:lnTo>
                    <a:pt x="7939" y="4026"/>
                  </a:lnTo>
                  <a:lnTo>
                    <a:pt x="7947" y="4023"/>
                  </a:lnTo>
                  <a:lnTo>
                    <a:pt x="7955" y="4020"/>
                  </a:lnTo>
                  <a:lnTo>
                    <a:pt x="7972" y="4018"/>
                  </a:lnTo>
                  <a:lnTo>
                    <a:pt x="7986" y="4015"/>
                  </a:lnTo>
                  <a:lnTo>
                    <a:pt x="7994" y="4014"/>
                  </a:lnTo>
                  <a:lnTo>
                    <a:pt x="7998" y="4012"/>
                  </a:lnTo>
                  <a:lnTo>
                    <a:pt x="8006" y="4008"/>
                  </a:lnTo>
                  <a:lnTo>
                    <a:pt x="8013" y="4005"/>
                  </a:lnTo>
                  <a:lnTo>
                    <a:pt x="8023" y="4002"/>
                  </a:lnTo>
                  <a:lnTo>
                    <a:pt x="8032" y="4001"/>
                  </a:lnTo>
                  <a:lnTo>
                    <a:pt x="8041" y="4002"/>
                  </a:lnTo>
                  <a:lnTo>
                    <a:pt x="8047" y="4005"/>
                  </a:lnTo>
                  <a:lnTo>
                    <a:pt x="8051" y="4008"/>
                  </a:lnTo>
                  <a:lnTo>
                    <a:pt x="8054" y="4015"/>
                  </a:lnTo>
                  <a:lnTo>
                    <a:pt x="8054" y="4026"/>
                  </a:lnTo>
                  <a:lnTo>
                    <a:pt x="8056" y="4039"/>
                  </a:lnTo>
                  <a:lnTo>
                    <a:pt x="8057" y="4049"/>
                  </a:lnTo>
                  <a:lnTo>
                    <a:pt x="8062" y="4061"/>
                  </a:lnTo>
                  <a:lnTo>
                    <a:pt x="8065" y="4070"/>
                  </a:lnTo>
                  <a:lnTo>
                    <a:pt x="8065" y="4074"/>
                  </a:lnTo>
                  <a:lnTo>
                    <a:pt x="8065" y="4078"/>
                  </a:lnTo>
                  <a:lnTo>
                    <a:pt x="8062" y="4082"/>
                  </a:lnTo>
                  <a:lnTo>
                    <a:pt x="8057" y="4085"/>
                  </a:lnTo>
                  <a:lnTo>
                    <a:pt x="8053" y="4088"/>
                  </a:lnTo>
                  <a:lnTo>
                    <a:pt x="8048" y="4094"/>
                  </a:lnTo>
                  <a:lnTo>
                    <a:pt x="8043" y="4101"/>
                  </a:lnTo>
                  <a:lnTo>
                    <a:pt x="8038" y="4111"/>
                  </a:lnTo>
                  <a:lnTo>
                    <a:pt x="8031" y="4134"/>
                  </a:lnTo>
                  <a:lnTo>
                    <a:pt x="8019" y="4175"/>
                  </a:lnTo>
                  <a:lnTo>
                    <a:pt x="8016" y="4182"/>
                  </a:lnTo>
                  <a:lnTo>
                    <a:pt x="8012" y="4188"/>
                  </a:lnTo>
                  <a:lnTo>
                    <a:pt x="8001" y="4197"/>
                  </a:lnTo>
                  <a:lnTo>
                    <a:pt x="7991" y="4206"/>
                  </a:lnTo>
                  <a:lnTo>
                    <a:pt x="7986" y="4210"/>
                  </a:lnTo>
                  <a:lnTo>
                    <a:pt x="7982" y="4216"/>
                  </a:lnTo>
                  <a:lnTo>
                    <a:pt x="7979" y="4222"/>
                  </a:lnTo>
                  <a:lnTo>
                    <a:pt x="7978" y="4228"/>
                  </a:lnTo>
                  <a:lnTo>
                    <a:pt x="7975" y="4237"/>
                  </a:lnTo>
                  <a:lnTo>
                    <a:pt x="7970" y="4244"/>
                  </a:lnTo>
                  <a:lnTo>
                    <a:pt x="7966" y="4249"/>
                  </a:lnTo>
                  <a:lnTo>
                    <a:pt x="7960" y="4255"/>
                  </a:lnTo>
                  <a:lnTo>
                    <a:pt x="7954" y="4259"/>
                  </a:lnTo>
                  <a:lnTo>
                    <a:pt x="7950" y="4263"/>
                  </a:lnTo>
                  <a:lnTo>
                    <a:pt x="7945" y="4268"/>
                  </a:lnTo>
                  <a:lnTo>
                    <a:pt x="7945" y="4274"/>
                  </a:lnTo>
                  <a:lnTo>
                    <a:pt x="7944" y="4278"/>
                  </a:lnTo>
                  <a:lnTo>
                    <a:pt x="7942" y="4280"/>
                  </a:lnTo>
                  <a:lnTo>
                    <a:pt x="7938" y="4284"/>
                  </a:lnTo>
                  <a:lnTo>
                    <a:pt x="7932" y="4286"/>
                  </a:lnTo>
                  <a:lnTo>
                    <a:pt x="7923" y="4287"/>
                  </a:lnTo>
                  <a:lnTo>
                    <a:pt x="7917" y="4287"/>
                  </a:lnTo>
                  <a:lnTo>
                    <a:pt x="7904" y="4284"/>
                  </a:lnTo>
                  <a:lnTo>
                    <a:pt x="7891" y="4280"/>
                  </a:lnTo>
                  <a:lnTo>
                    <a:pt x="7882" y="4274"/>
                  </a:lnTo>
                  <a:lnTo>
                    <a:pt x="7877" y="4272"/>
                  </a:lnTo>
                  <a:lnTo>
                    <a:pt x="7873" y="4271"/>
                  </a:lnTo>
                  <a:lnTo>
                    <a:pt x="7865" y="4272"/>
                  </a:lnTo>
                  <a:lnTo>
                    <a:pt x="7860" y="4277"/>
                  </a:lnTo>
                  <a:lnTo>
                    <a:pt x="7846" y="4287"/>
                  </a:lnTo>
                  <a:lnTo>
                    <a:pt x="7834" y="4297"/>
                  </a:lnTo>
                  <a:lnTo>
                    <a:pt x="7828" y="4300"/>
                  </a:lnTo>
                  <a:lnTo>
                    <a:pt x="7824" y="4302"/>
                  </a:lnTo>
                  <a:lnTo>
                    <a:pt x="7820" y="4302"/>
                  </a:lnTo>
                  <a:lnTo>
                    <a:pt x="7817" y="4305"/>
                  </a:lnTo>
                  <a:lnTo>
                    <a:pt x="7814" y="4308"/>
                  </a:lnTo>
                  <a:lnTo>
                    <a:pt x="7812" y="4314"/>
                  </a:lnTo>
                  <a:lnTo>
                    <a:pt x="7811" y="4321"/>
                  </a:lnTo>
                  <a:lnTo>
                    <a:pt x="7811" y="4331"/>
                  </a:lnTo>
                  <a:lnTo>
                    <a:pt x="7812" y="4348"/>
                  </a:lnTo>
                  <a:lnTo>
                    <a:pt x="7814" y="4352"/>
                  </a:lnTo>
                  <a:lnTo>
                    <a:pt x="7814" y="4355"/>
                  </a:lnTo>
                  <a:lnTo>
                    <a:pt x="7814" y="4365"/>
                  </a:lnTo>
                  <a:lnTo>
                    <a:pt x="7812" y="4379"/>
                  </a:lnTo>
                  <a:lnTo>
                    <a:pt x="7812" y="4393"/>
                  </a:lnTo>
                  <a:lnTo>
                    <a:pt x="7815" y="4401"/>
                  </a:lnTo>
                  <a:lnTo>
                    <a:pt x="7817" y="4410"/>
                  </a:lnTo>
                  <a:lnTo>
                    <a:pt x="7820" y="4422"/>
                  </a:lnTo>
                  <a:lnTo>
                    <a:pt x="7821" y="4433"/>
                  </a:lnTo>
                  <a:lnTo>
                    <a:pt x="7821" y="4447"/>
                  </a:lnTo>
                  <a:lnTo>
                    <a:pt x="7821" y="4461"/>
                  </a:lnTo>
                  <a:lnTo>
                    <a:pt x="7823" y="4478"/>
                  </a:lnTo>
                  <a:lnTo>
                    <a:pt x="7840" y="4464"/>
                  </a:lnTo>
                  <a:lnTo>
                    <a:pt x="7858" y="4454"/>
                  </a:lnTo>
                  <a:lnTo>
                    <a:pt x="7871" y="4448"/>
                  </a:lnTo>
                  <a:lnTo>
                    <a:pt x="7877" y="4447"/>
                  </a:lnTo>
                  <a:lnTo>
                    <a:pt x="7882" y="4445"/>
                  </a:lnTo>
                  <a:lnTo>
                    <a:pt x="7886" y="4447"/>
                  </a:lnTo>
                  <a:lnTo>
                    <a:pt x="7891" y="4448"/>
                  </a:lnTo>
                  <a:lnTo>
                    <a:pt x="7901" y="4452"/>
                  </a:lnTo>
                  <a:lnTo>
                    <a:pt x="7910" y="4460"/>
                  </a:lnTo>
                  <a:lnTo>
                    <a:pt x="7920" y="4467"/>
                  </a:lnTo>
                  <a:lnTo>
                    <a:pt x="7930" y="4476"/>
                  </a:lnTo>
                  <a:lnTo>
                    <a:pt x="7941" y="4483"/>
                  </a:lnTo>
                  <a:lnTo>
                    <a:pt x="7951" y="4489"/>
                  </a:lnTo>
                  <a:lnTo>
                    <a:pt x="7957" y="4491"/>
                  </a:lnTo>
                  <a:lnTo>
                    <a:pt x="7963" y="4491"/>
                  </a:lnTo>
                  <a:lnTo>
                    <a:pt x="7970" y="4491"/>
                  </a:lnTo>
                  <a:lnTo>
                    <a:pt x="7978" y="4488"/>
                  </a:lnTo>
                  <a:lnTo>
                    <a:pt x="8001" y="4478"/>
                  </a:lnTo>
                  <a:lnTo>
                    <a:pt x="8026" y="4463"/>
                  </a:lnTo>
                  <a:lnTo>
                    <a:pt x="8054" y="4445"/>
                  </a:lnTo>
                  <a:lnTo>
                    <a:pt x="8081" y="4427"/>
                  </a:lnTo>
                  <a:lnTo>
                    <a:pt x="8103" y="4411"/>
                  </a:lnTo>
                  <a:lnTo>
                    <a:pt x="8119" y="4398"/>
                  </a:lnTo>
                  <a:lnTo>
                    <a:pt x="8124" y="4393"/>
                  </a:lnTo>
                  <a:lnTo>
                    <a:pt x="8125" y="4389"/>
                  </a:lnTo>
                  <a:lnTo>
                    <a:pt x="8125" y="4386"/>
                  </a:lnTo>
                  <a:lnTo>
                    <a:pt x="8128" y="4382"/>
                  </a:lnTo>
                  <a:lnTo>
                    <a:pt x="8138" y="4368"/>
                  </a:lnTo>
                  <a:lnTo>
                    <a:pt x="8170" y="4334"/>
                  </a:lnTo>
                  <a:lnTo>
                    <a:pt x="8239" y="4262"/>
                  </a:lnTo>
                  <a:lnTo>
                    <a:pt x="8269" y="4230"/>
                  </a:lnTo>
                  <a:lnTo>
                    <a:pt x="8298" y="4194"/>
                  </a:lnTo>
                  <a:lnTo>
                    <a:pt x="8311" y="4176"/>
                  </a:lnTo>
                  <a:lnTo>
                    <a:pt x="8323" y="4159"/>
                  </a:lnTo>
                  <a:lnTo>
                    <a:pt x="8335" y="4141"/>
                  </a:lnTo>
                  <a:lnTo>
                    <a:pt x="8342" y="4123"/>
                  </a:lnTo>
                  <a:lnTo>
                    <a:pt x="8348" y="4113"/>
                  </a:lnTo>
                  <a:lnTo>
                    <a:pt x="8357" y="4100"/>
                  </a:lnTo>
                  <a:lnTo>
                    <a:pt x="8379" y="4071"/>
                  </a:lnTo>
                  <a:lnTo>
                    <a:pt x="8403" y="4044"/>
                  </a:lnTo>
                  <a:lnTo>
                    <a:pt x="8412" y="4033"/>
                  </a:lnTo>
                  <a:lnTo>
                    <a:pt x="8418" y="4023"/>
                  </a:lnTo>
                  <a:lnTo>
                    <a:pt x="8426" y="4010"/>
                  </a:lnTo>
                  <a:lnTo>
                    <a:pt x="8435" y="3998"/>
                  </a:lnTo>
                  <a:lnTo>
                    <a:pt x="8447" y="3980"/>
                  </a:lnTo>
                  <a:lnTo>
                    <a:pt x="8462" y="3952"/>
                  </a:lnTo>
                  <a:lnTo>
                    <a:pt x="8465" y="3942"/>
                  </a:lnTo>
                  <a:lnTo>
                    <a:pt x="8469" y="3930"/>
                  </a:lnTo>
                  <a:lnTo>
                    <a:pt x="8475" y="3903"/>
                  </a:lnTo>
                  <a:lnTo>
                    <a:pt x="8480" y="3874"/>
                  </a:lnTo>
                  <a:lnTo>
                    <a:pt x="8483" y="3843"/>
                  </a:lnTo>
                  <a:lnTo>
                    <a:pt x="8487" y="3791"/>
                  </a:lnTo>
                  <a:lnTo>
                    <a:pt x="8490" y="3775"/>
                  </a:lnTo>
                  <a:lnTo>
                    <a:pt x="8491" y="3766"/>
                  </a:lnTo>
                  <a:lnTo>
                    <a:pt x="8494" y="3761"/>
                  </a:lnTo>
                  <a:lnTo>
                    <a:pt x="8496" y="3757"/>
                  </a:lnTo>
                  <a:lnTo>
                    <a:pt x="8497" y="3745"/>
                  </a:lnTo>
                  <a:lnTo>
                    <a:pt x="8500" y="3733"/>
                  </a:lnTo>
                  <a:lnTo>
                    <a:pt x="8502" y="3727"/>
                  </a:lnTo>
                  <a:lnTo>
                    <a:pt x="8505" y="3722"/>
                  </a:lnTo>
                  <a:lnTo>
                    <a:pt x="8509" y="3717"/>
                  </a:lnTo>
                  <a:lnTo>
                    <a:pt x="8511" y="3711"/>
                  </a:lnTo>
                  <a:lnTo>
                    <a:pt x="8515" y="3698"/>
                  </a:lnTo>
                  <a:lnTo>
                    <a:pt x="8516" y="3692"/>
                  </a:lnTo>
                  <a:lnTo>
                    <a:pt x="8519" y="3685"/>
                  </a:lnTo>
                  <a:lnTo>
                    <a:pt x="8525" y="3679"/>
                  </a:lnTo>
                  <a:lnTo>
                    <a:pt x="8531" y="3671"/>
                  </a:lnTo>
                  <a:lnTo>
                    <a:pt x="8539" y="3666"/>
                  </a:lnTo>
                  <a:lnTo>
                    <a:pt x="8543" y="3659"/>
                  </a:lnTo>
                  <a:lnTo>
                    <a:pt x="8546" y="3652"/>
                  </a:lnTo>
                  <a:lnTo>
                    <a:pt x="8548" y="3646"/>
                  </a:lnTo>
                  <a:lnTo>
                    <a:pt x="8548" y="3642"/>
                  </a:lnTo>
                  <a:lnTo>
                    <a:pt x="8546" y="3636"/>
                  </a:lnTo>
                  <a:lnTo>
                    <a:pt x="8543" y="3626"/>
                  </a:lnTo>
                  <a:lnTo>
                    <a:pt x="8542" y="3620"/>
                  </a:lnTo>
                  <a:lnTo>
                    <a:pt x="8540" y="3612"/>
                  </a:lnTo>
                  <a:lnTo>
                    <a:pt x="8540" y="3598"/>
                  </a:lnTo>
                  <a:lnTo>
                    <a:pt x="8540" y="3583"/>
                  </a:lnTo>
                  <a:lnTo>
                    <a:pt x="8540" y="3577"/>
                  </a:lnTo>
                  <a:lnTo>
                    <a:pt x="8539" y="3572"/>
                  </a:lnTo>
                  <a:lnTo>
                    <a:pt x="8536" y="3565"/>
                  </a:lnTo>
                  <a:lnTo>
                    <a:pt x="8536" y="3561"/>
                  </a:lnTo>
                  <a:lnTo>
                    <a:pt x="8540" y="3556"/>
                  </a:lnTo>
                  <a:lnTo>
                    <a:pt x="8548" y="3552"/>
                  </a:lnTo>
                  <a:lnTo>
                    <a:pt x="8550" y="3547"/>
                  </a:lnTo>
                  <a:lnTo>
                    <a:pt x="8550" y="3544"/>
                  </a:lnTo>
                  <a:lnTo>
                    <a:pt x="8549" y="3538"/>
                  </a:lnTo>
                  <a:lnTo>
                    <a:pt x="8545" y="3534"/>
                  </a:lnTo>
                  <a:lnTo>
                    <a:pt x="8534" y="3525"/>
                  </a:lnTo>
                  <a:lnTo>
                    <a:pt x="8521" y="3516"/>
                  </a:lnTo>
                  <a:lnTo>
                    <a:pt x="8508" y="3510"/>
                  </a:lnTo>
                  <a:lnTo>
                    <a:pt x="8494" y="3503"/>
                  </a:lnTo>
                  <a:lnTo>
                    <a:pt x="8489" y="3499"/>
                  </a:lnTo>
                  <a:lnTo>
                    <a:pt x="8483" y="3494"/>
                  </a:lnTo>
                  <a:lnTo>
                    <a:pt x="8480" y="3488"/>
                  </a:lnTo>
                  <a:lnTo>
                    <a:pt x="8478" y="3481"/>
                  </a:lnTo>
                  <a:lnTo>
                    <a:pt x="8477" y="3474"/>
                  </a:lnTo>
                  <a:lnTo>
                    <a:pt x="8472" y="3466"/>
                  </a:lnTo>
                  <a:lnTo>
                    <a:pt x="8466" y="3460"/>
                  </a:lnTo>
                  <a:lnTo>
                    <a:pt x="8460" y="3453"/>
                  </a:lnTo>
                  <a:lnTo>
                    <a:pt x="8452" y="3447"/>
                  </a:lnTo>
                  <a:lnTo>
                    <a:pt x="8443" y="3443"/>
                  </a:lnTo>
                  <a:lnTo>
                    <a:pt x="8434" y="3441"/>
                  </a:lnTo>
                  <a:lnTo>
                    <a:pt x="8426" y="3440"/>
                  </a:lnTo>
                  <a:lnTo>
                    <a:pt x="8424" y="3440"/>
                  </a:lnTo>
                  <a:lnTo>
                    <a:pt x="8418" y="3440"/>
                  </a:lnTo>
                  <a:lnTo>
                    <a:pt x="8406" y="3440"/>
                  </a:lnTo>
                  <a:lnTo>
                    <a:pt x="8394" y="3438"/>
                  </a:lnTo>
                  <a:lnTo>
                    <a:pt x="8381" y="3435"/>
                  </a:lnTo>
                  <a:lnTo>
                    <a:pt x="8372" y="3435"/>
                  </a:lnTo>
                  <a:lnTo>
                    <a:pt x="8367" y="3435"/>
                  </a:lnTo>
                  <a:lnTo>
                    <a:pt x="8363" y="3437"/>
                  </a:lnTo>
                  <a:lnTo>
                    <a:pt x="8361" y="3438"/>
                  </a:lnTo>
                  <a:lnTo>
                    <a:pt x="8363" y="3441"/>
                  </a:lnTo>
                  <a:lnTo>
                    <a:pt x="8364" y="3451"/>
                  </a:lnTo>
                  <a:lnTo>
                    <a:pt x="8363" y="3459"/>
                  </a:lnTo>
                  <a:lnTo>
                    <a:pt x="8361" y="3462"/>
                  </a:lnTo>
                  <a:lnTo>
                    <a:pt x="8359" y="3465"/>
                  </a:lnTo>
                  <a:lnTo>
                    <a:pt x="8356" y="3466"/>
                  </a:lnTo>
                  <a:lnTo>
                    <a:pt x="8353" y="3466"/>
                  </a:lnTo>
                  <a:lnTo>
                    <a:pt x="8348" y="3466"/>
                  </a:lnTo>
                  <a:lnTo>
                    <a:pt x="8345" y="3465"/>
                  </a:lnTo>
                  <a:lnTo>
                    <a:pt x="8342" y="3465"/>
                  </a:lnTo>
                  <a:lnTo>
                    <a:pt x="8339" y="3466"/>
                  </a:lnTo>
                  <a:lnTo>
                    <a:pt x="8333" y="3472"/>
                  </a:lnTo>
                  <a:lnTo>
                    <a:pt x="8326" y="3481"/>
                  </a:lnTo>
                  <a:lnTo>
                    <a:pt x="8319" y="3493"/>
                  </a:lnTo>
                  <a:lnTo>
                    <a:pt x="8316" y="3497"/>
                  </a:lnTo>
                  <a:lnTo>
                    <a:pt x="8311" y="3500"/>
                  </a:lnTo>
                  <a:lnTo>
                    <a:pt x="8302" y="3504"/>
                  </a:lnTo>
                  <a:lnTo>
                    <a:pt x="8292" y="3509"/>
                  </a:lnTo>
                  <a:lnTo>
                    <a:pt x="8283" y="3509"/>
                  </a:lnTo>
                  <a:lnTo>
                    <a:pt x="8277" y="3509"/>
                  </a:lnTo>
                  <a:lnTo>
                    <a:pt x="8274" y="3506"/>
                  </a:lnTo>
                  <a:lnTo>
                    <a:pt x="8273" y="3504"/>
                  </a:lnTo>
                  <a:lnTo>
                    <a:pt x="8274" y="3502"/>
                  </a:lnTo>
                  <a:lnTo>
                    <a:pt x="8279" y="3496"/>
                  </a:lnTo>
                  <a:lnTo>
                    <a:pt x="8285" y="3490"/>
                  </a:lnTo>
                  <a:lnTo>
                    <a:pt x="8288" y="3484"/>
                  </a:lnTo>
                  <a:lnTo>
                    <a:pt x="8286" y="3479"/>
                  </a:lnTo>
                  <a:lnTo>
                    <a:pt x="8285" y="3475"/>
                  </a:lnTo>
                  <a:lnTo>
                    <a:pt x="8277" y="3466"/>
                  </a:lnTo>
                  <a:lnTo>
                    <a:pt x="8276" y="3462"/>
                  </a:lnTo>
                  <a:lnTo>
                    <a:pt x="8276" y="3454"/>
                  </a:lnTo>
                  <a:lnTo>
                    <a:pt x="8279" y="3443"/>
                  </a:lnTo>
                  <a:lnTo>
                    <a:pt x="8283" y="3432"/>
                  </a:lnTo>
                  <a:lnTo>
                    <a:pt x="8286" y="3425"/>
                  </a:lnTo>
                  <a:lnTo>
                    <a:pt x="8286" y="3422"/>
                  </a:lnTo>
                  <a:lnTo>
                    <a:pt x="8285" y="3422"/>
                  </a:lnTo>
                  <a:lnTo>
                    <a:pt x="8280" y="3423"/>
                  </a:lnTo>
                  <a:lnTo>
                    <a:pt x="8274" y="3426"/>
                  </a:lnTo>
                  <a:lnTo>
                    <a:pt x="8266" y="3432"/>
                  </a:lnTo>
                  <a:lnTo>
                    <a:pt x="8260" y="3440"/>
                  </a:lnTo>
                  <a:lnTo>
                    <a:pt x="8255" y="3447"/>
                  </a:lnTo>
                  <a:lnTo>
                    <a:pt x="8251" y="3454"/>
                  </a:lnTo>
                  <a:lnTo>
                    <a:pt x="8246" y="3462"/>
                  </a:lnTo>
                  <a:lnTo>
                    <a:pt x="8242" y="3468"/>
                  </a:lnTo>
                  <a:lnTo>
                    <a:pt x="8236" y="3474"/>
                  </a:lnTo>
                  <a:lnTo>
                    <a:pt x="8230" y="3477"/>
                  </a:lnTo>
                  <a:lnTo>
                    <a:pt x="8229" y="3477"/>
                  </a:lnTo>
                  <a:lnTo>
                    <a:pt x="8226" y="3475"/>
                  </a:lnTo>
                  <a:lnTo>
                    <a:pt x="8223" y="3474"/>
                  </a:lnTo>
                  <a:lnTo>
                    <a:pt x="8220" y="3468"/>
                  </a:lnTo>
                  <a:lnTo>
                    <a:pt x="8217" y="3457"/>
                  </a:lnTo>
                  <a:lnTo>
                    <a:pt x="8217" y="3445"/>
                  </a:lnTo>
                  <a:lnTo>
                    <a:pt x="8218" y="3422"/>
                  </a:lnTo>
                  <a:lnTo>
                    <a:pt x="8221" y="3404"/>
                  </a:lnTo>
                  <a:lnTo>
                    <a:pt x="8223" y="3401"/>
                  </a:lnTo>
                  <a:lnTo>
                    <a:pt x="8221" y="3398"/>
                  </a:lnTo>
                  <a:lnTo>
                    <a:pt x="8218" y="3398"/>
                  </a:lnTo>
                  <a:lnTo>
                    <a:pt x="8214" y="3397"/>
                  </a:lnTo>
                  <a:lnTo>
                    <a:pt x="8202" y="3398"/>
                  </a:lnTo>
                  <a:lnTo>
                    <a:pt x="8189" y="3400"/>
                  </a:lnTo>
                  <a:lnTo>
                    <a:pt x="8171" y="3401"/>
                  </a:lnTo>
                  <a:lnTo>
                    <a:pt x="8153" y="3403"/>
                  </a:lnTo>
                  <a:lnTo>
                    <a:pt x="8141" y="3403"/>
                  </a:lnTo>
                  <a:lnTo>
                    <a:pt x="8128" y="3400"/>
                  </a:lnTo>
                  <a:lnTo>
                    <a:pt x="8122" y="3398"/>
                  </a:lnTo>
                  <a:lnTo>
                    <a:pt x="8118" y="3395"/>
                  </a:lnTo>
                  <a:lnTo>
                    <a:pt x="8116" y="3392"/>
                  </a:lnTo>
                  <a:lnTo>
                    <a:pt x="8114" y="3389"/>
                  </a:lnTo>
                  <a:lnTo>
                    <a:pt x="8114" y="3385"/>
                  </a:lnTo>
                  <a:lnTo>
                    <a:pt x="8114" y="3382"/>
                  </a:lnTo>
                  <a:lnTo>
                    <a:pt x="8116" y="3373"/>
                  </a:lnTo>
                  <a:lnTo>
                    <a:pt x="8122" y="3366"/>
                  </a:lnTo>
                  <a:lnTo>
                    <a:pt x="8133" y="3357"/>
                  </a:lnTo>
                  <a:lnTo>
                    <a:pt x="8144" y="3349"/>
                  </a:lnTo>
                  <a:lnTo>
                    <a:pt x="8156" y="3344"/>
                  </a:lnTo>
                  <a:lnTo>
                    <a:pt x="8165" y="3336"/>
                  </a:lnTo>
                  <a:lnTo>
                    <a:pt x="8171" y="3330"/>
                  </a:lnTo>
                  <a:lnTo>
                    <a:pt x="8174" y="3324"/>
                  </a:lnTo>
                  <a:lnTo>
                    <a:pt x="8181" y="3314"/>
                  </a:lnTo>
                  <a:lnTo>
                    <a:pt x="8186" y="3310"/>
                  </a:lnTo>
                  <a:lnTo>
                    <a:pt x="8192" y="3307"/>
                  </a:lnTo>
                  <a:lnTo>
                    <a:pt x="8209" y="3296"/>
                  </a:lnTo>
                  <a:lnTo>
                    <a:pt x="8233" y="3283"/>
                  </a:lnTo>
                  <a:lnTo>
                    <a:pt x="8282" y="3254"/>
                  </a:lnTo>
                  <a:lnTo>
                    <a:pt x="8292" y="3248"/>
                  </a:lnTo>
                  <a:lnTo>
                    <a:pt x="8300" y="3240"/>
                  </a:lnTo>
                  <a:lnTo>
                    <a:pt x="8305" y="3234"/>
                  </a:lnTo>
                  <a:lnTo>
                    <a:pt x="8310" y="3228"/>
                  </a:lnTo>
                  <a:lnTo>
                    <a:pt x="8316" y="3215"/>
                  </a:lnTo>
                  <a:lnTo>
                    <a:pt x="8320" y="3202"/>
                  </a:lnTo>
                  <a:lnTo>
                    <a:pt x="8325" y="3194"/>
                  </a:lnTo>
                  <a:lnTo>
                    <a:pt x="8333" y="3187"/>
                  </a:lnTo>
                  <a:lnTo>
                    <a:pt x="8344" y="3180"/>
                  </a:lnTo>
                  <a:lnTo>
                    <a:pt x="8357" y="3171"/>
                  </a:lnTo>
                  <a:lnTo>
                    <a:pt x="8388" y="3150"/>
                  </a:lnTo>
                  <a:lnTo>
                    <a:pt x="8404" y="3138"/>
                  </a:lnTo>
                  <a:lnTo>
                    <a:pt x="8422" y="3125"/>
                  </a:lnTo>
                  <a:lnTo>
                    <a:pt x="8452" y="3101"/>
                  </a:lnTo>
                  <a:lnTo>
                    <a:pt x="8474" y="3081"/>
                  </a:lnTo>
                  <a:lnTo>
                    <a:pt x="8489" y="3063"/>
                  </a:lnTo>
                  <a:lnTo>
                    <a:pt x="8494" y="3054"/>
                  </a:lnTo>
                  <a:lnTo>
                    <a:pt x="8499" y="3047"/>
                  </a:lnTo>
                  <a:lnTo>
                    <a:pt x="8502" y="3042"/>
                  </a:lnTo>
                  <a:lnTo>
                    <a:pt x="8505" y="3038"/>
                  </a:lnTo>
                  <a:lnTo>
                    <a:pt x="8515" y="3029"/>
                  </a:lnTo>
                  <a:lnTo>
                    <a:pt x="8542" y="3011"/>
                  </a:lnTo>
                  <a:lnTo>
                    <a:pt x="8555" y="3002"/>
                  </a:lnTo>
                  <a:lnTo>
                    <a:pt x="8567" y="2995"/>
                  </a:lnTo>
                  <a:lnTo>
                    <a:pt x="8574" y="2988"/>
                  </a:lnTo>
                  <a:lnTo>
                    <a:pt x="8576" y="2985"/>
                  </a:lnTo>
                  <a:lnTo>
                    <a:pt x="8577" y="2980"/>
                  </a:lnTo>
                  <a:lnTo>
                    <a:pt x="8579" y="2977"/>
                  </a:lnTo>
                  <a:lnTo>
                    <a:pt x="8581" y="2973"/>
                  </a:lnTo>
                  <a:lnTo>
                    <a:pt x="8590" y="2964"/>
                  </a:lnTo>
                  <a:lnTo>
                    <a:pt x="8605" y="2954"/>
                  </a:lnTo>
                  <a:lnTo>
                    <a:pt x="8624" y="2943"/>
                  </a:lnTo>
                  <a:lnTo>
                    <a:pt x="8645" y="2934"/>
                  </a:lnTo>
                  <a:lnTo>
                    <a:pt x="8667" y="2924"/>
                  </a:lnTo>
                  <a:lnTo>
                    <a:pt x="8689" y="2917"/>
                  </a:lnTo>
                  <a:lnTo>
                    <a:pt x="8710" y="2912"/>
                  </a:lnTo>
                  <a:lnTo>
                    <a:pt x="8731" y="2910"/>
                  </a:lnTo>
                  <a:lnTo>
                    <a:pt x="8753" y="2908"/>
                  </a:lnTo>
                  <a:lnTo>
                    <a:pt x="8770" y="2910"/>
                  </a:lnTo>
                  <a:lnTo>
                    <a:pt x="8788" y="2910"/>
                  </a:lnTo>
                  <a:lnTo>
                    <a:pt x="8821" y="2915"/>
                  </a:lnTo>
                  <a:lnTo>
                    <a:pt x="8836" y="2918"/>
                  </a:lnTo>
                  <a:lnTo>
                    <a:pt x="8847" y="2923"/>
                  </a:lnTo>
                  <a:lnTo>
                    <a:pt x="8856" y="2926"/>
                  </a:lnTo>
                  <a:lnTo>
                    <a:pt x="8864" y="2930"/>
                  </a:lnTo>
                  <a:lnTo>
                    <a:pt x="8868" y="2934"/>
                  </a:lnTo>
                  <a:lnTo>
                    <a:pt x="8872" y="2937"/>
                  </a:lnTo>
                  <a:lnTo>
                    <a:pt x="8877" y="2939"/>
                  </a:lnTo>
                  <a:lnTo>
                    <a:pt x="8881" y="2940"/>
                  </a:lnTo>
                  <a:lnTo>
                    <a:pt x="8886" y="2939"/>
                  </a:lnTo>
                  <a:lnTo>
                    <a:pt x="8890" y="2937"/>
                  </a:lnTo>
                  <a:lnTo>
                    <a:pt x="8899" y="2930"/>
                  </a:lnTo>
                  <a:lnTo>
                    <a:pt x="8903" y="2927"/>
                  </a:lnTo>
                  <a:lnTo>
                    <a:pt x="8906" y="2926"/>
                  </a:lnTo>
                  <a:lnTo>
                    <a:pt x="8918" y="2924"/>
                  </a:lnTo>
                  <a:lnTo>
                    <a:pt x="8939" y="2926"/>
                  </a:lnTo>
                  <a:lnTo>
                    <a:pt x="8965" y="2929"/>
                  </a:lnTo>
                  <a:lnTo>
                    <a:pt x="8974" y="2929"/>
                  </a:lnTo>
                  <a:lnTo>
                    <a:pt x="8982" y="2929"/>
                  </a:lnTo>
                  <a:lnTo>
                    <a:pt x="8989" y="2927"/>
                  </a:lnTo>
                  <a:lnTo>
                    <a:pt x="9001" y="2924"/>
                  </a:lnTo>
                  <a:lnTo>
                    <a:pt x="9013" y="2920"/>
                  </a:lnTo>
                  <a:lnTo>
                    <a:pt x="9017" y="2918"/>
                  </a:lnTo>
                  <a:lnTo>
                    <a:pt x="9023" y="2918"/>
                  </a:lnTo>
                  <a:lnTo>
                    <a:pt x="9033" y="2920"/>
                  </a:lnTo>
                  <a:lnTo>
                    <a:pt x="9047" y="2923"/>
                  </a:lnTo>
                  <a:lnTo>
                    <a:pt x="9060" y="2924"/>
                  </a:lnTo>
                  <a:lnTo>
                    <a:pt x="9069" y="2924"/>
                  </a:lnTo>
                  <a:lnTo>
                    <a:pt x="9076" y="2920"/>
                  </a:lnTo>
                  <a:lnTo>
                    <a:pt x="9084" y="2914"/>
                  </a:lnTo>
                  <a:lnTo>
                    <a:pt x="9091" y="2902"/>
                  </a:lnTo>
                  <a:lnTo>
                    <a:pt x="9095" y="2898"/>
                  </a:lnTo>
                  <a:lnTo>
                    <a:pt x="9100" y="2893"/>
                  </a:lnTo>
                  <a:lnTo>
                    <a:pt x="9106" y="2889"/>
                  </a:lnTo>
                  <a:lnTo>
                    <a:pt x="9113" y="2887"/>
                  </a:lnTo>
                  <a:lnTo>
                    <a:pt x="9128" y="2883"/>
                  </a:lnTo>
                  <a:lnTo>
                    <a:pt x="9146" y="2881"/>
                  </a:lnTo>
                  <a:lnTo>
                    <a:pt x="9159" y="2883"/>
                  </a:lnTo>
                  <a:lnTo>
                    <a:pt x="9172" y="2884"/>
                  </a:lnTo>
                  <a:lnTo>
                    <a:pt x="9182" y="2887"/>
                  </a:lnTo>
                  <a:lnTo>
                    <a:pt x="9190" y="2892"/>
                  </a:lnTo>
                  <a:lnTo>
                    <a:pt x="9206" y="2903"/>
                  </a:lnTo>
                  <a:lnTo>
                    <a:pt x="9213" y="2907"/>
                  </a:lnTo>
                  <a:lnTo>
                    <a:pt x="9222" y="2910"/>
                  </a:lnTo>
                  <a:lnTo>
                    <a:pt x="9233" y="2907"/>
                  </a:lnTo>
                  <a:lnTo>
                    <a:pt x="9243" y="2902"/>
                  </a:lnTo>
                  <a:lnTo>
                    <a:pt x="9249" y="2899"/>
                  </a:lnTo>
                  <a:lnTo>
                    <a:pt x="9255" y="2898"/>
                  </a:lnTo>
                  <a:lnTo>
                    <a:pt x="9259" y="2899"/>
                  </a:lnTo>
                  <a:lnTo>
                    <a:pt x="9264" y="2902"/>
                  </a:lnTo>
                  <a:lnTo>
                    <a:pt x="9271" y="2911"/>
                  </a:lnTo>
                  <a:lnTo>
                    <a:pt x="9276" y="2917"/>
                  </a:lnTo>
                  <a:lnTo>
                    <a:pt x="9280" y="2921"/>
                  </a:lnTo>
                  <a:lnTo>
                    <a:pt x="9286" y="2924"/>
                  </a:lnTo>
                  <a:lnTo>
                    <a:pt x="9292" y="2927"/>
                  </a:lnTo>
                  <a:lnTo>
                    <a:pt x="9299" y="2929"/>
                  </a:lnTo>
                  <a:lnTo>
                    <a:pt x="9303" y="2932"/>
                  </a:lnTo>
                  <a:lnTo>
                    <a:pt x="9305" y="2934"/>
                  </a:lnTo>
                  <a:lnTo>
                    <a:pt x="9303" y="2939"/>
                  </a:lnTo>
                  <a:lnTo>
                    <a:pt x="9301" y="2942"/>
                  </a:lnTo>
                  <a:lnTo>
                    <a:pt x="9296" y="2945"/>
                  </a:lnTo>
                  <a:lnTo>
                    <a:pt x="9290" y="2948"/>
                  </a:lnTo>
                  <a:lnTo>
                    <a:pt x="9283" y="2949"/>
                  </a:lnTo>
                  <a:lnTo>
                    <a:pt x="9280" y="2948"/>
                  </a:lnTo>
                  <a:lnTo>
                    <a:pt x="9276" y="2948"/>
                  </a:lnTo>
                  <a:lnTo>
                    <a:pt x="9268" y="2949"/>
                  </a:lnTo>
                  <a:lnTo>
                    <a:pt x="9261" y="2951"/>
                  </a:lnTo>
                  <a:lnTo>
                    <a:pt x="9255" y="2952"/>
                  </a:lnTo>
                  <a:lnTo>
                    <a:pt x="9250" y="2955"/>
                  </a:lnTo>
                  <a:lnTo>
                    <a:pt x="9247" y="2960"/>
                  </a:lnTo>
                  <a:lnTo>
                    <a:pt x="9247" y="2964"/>
                  </a:lnTo>
                  <a:lnTo>
                    <a:pt x="9250" y="2968"/>
                  </a:lnTo>
                  <a:lnTo>
                    <a:pt x="9256" y="2973"/>
                  </a:lnTo>
                  <a:lnTo>
                    <a:pt x="9265" y="2976"/>
                  </a:lnTo>
                  <a:lnTo>
                    <a:pt x="9273" y="2976"/>
                  </a:lnTo>
                  <a:lnTo>
                    <a:pt x="9280" y="2976"/>
                  </a:lnTo>
                  <a:lnTo>
                    <a:pt x="9286" y="2974"/>
                  </a:lnTo>
                  <a:lnTo>
                    <a:pt x="9301" y="2968"/>
                  </a:lnTo>
                  <a:lnTo>
                    <a:pt x="9314" y="2964"/>
                  </a:lnTo>
                  <a:lnTo>
                    <a:pt x="9320" y="2963"/>
                  </a:lnTo>
                  <a:lnTo>
                    <a:pt x="9326" y="2963"/>
                  </a:lnTo>
                  <a:lnTo>
                    <a:pt x="9327" y="2963"/>
                  </a:lnTo>
                  <a:lnTo>
                    <a:pt x="9349" y="2964"/>
                  </a:lnTo>
                  <a:lnTo>
                    <a:pt x="9363" y="2963"/>
                  </a:lnTo>
                  <a:lnTo>
                    <a:pt x="9374" y="2961"/>
                  </a:lnTo>
                  <a:lnTo>
                    <a:pt x="9389" y="2957"/>
                  </a:lnTo>
                  <a:lnTo>
                    <a:pt x="9402" y="2949"/>
                  </a:lnTo>
                  <a:lnTo>
                    <a:pt x="9410" y="2945"/>
                  </a:lnTo>
                  <a:lnTo>
                    <a:pt x="9417" y="2945"/>
                  </a:lnTo>
                  <a:lnTo>
                    <a:pt x="9425" y="2946"/>
                  </a:lnTo>
                  <a:lnTo>
                    <a:pt x="9431" y="2948"/>
                  </a:lnTo>
                  <a:lnTo>
                    <a:pt x="9436" y="2951"/>
                  </a:lnTo>
                  <a:lnTo>
                    <a:pt x="9442" y="2952"/>
                  </a:lnTo>
                  <a:lnTo>
                    <a:pt x="9447" y="2952"/>
                  </a:lnTo>
                  <a:lnTo>
                    <a:pt x="9451" y="2948"/>
                  </a:lnTo>
                  <a:lnTo>
                    <a:pt x="9459" y="2943"/>
                  </a:lnTo>
                  <a:lnTo>
                    <a:pt x="9466" y="2940"/>
                  </a:lnTo>
                  <a:lnTo>
                    <a:pt x="9484" y="2934"/>
                  </a:lnTo>
                  <a:lnTo>
                    <a:pt x="9503" y="2932"/>
                  </a:lnTo>
                  <a:lnTo>
                    <a:pt x="9519" y="2930"/>
                  </a:lnTo>
                  <a:lnTo>
                    <a:pt x="9525" y="2930"/>
                  </a:lnTo>
                  <a:lnTo>
                    <a:pt x="9526" y="2930"/>
                  </a:lnTo>
                  <a:lnTo>
                    <a:pt x="9531" y="2930"/>
                  </a:lnTo>
                  <a:lnTo>
                    <a:pt x="9533" y="2927"/>
                  </a:lnTo>
                  <a:lnTo>
                    <a:pt x="9533" y="2924"/>
                  </a:lnTo>
                  <a:lnTo>
                    <a:pt x="9529" y="2920"/>
                  </a:lnTo>
                  <a:lnTo>
                    <a:pt x="9524" y="2915"/>
                  </a:lnTo>
                  <a:lnTo>
                    <a:pt x="9516" y="2912"/>
                  </a:lnTo>
                  <a:lnTo>
                    <a:pt x="9507" y="2910"/>
                  </a:lnTo>
                  <a:lnTo>
                    <a:pt x="9497" y="2910"/>
                  </a:lnTo>
                  <a:lnTo>
                    <a:pt x="9487" y="2908"/>
                  </a:lnTo>
                  <a:lnTo>
                    <a:pt x="9479" y="2905"/>
                  </a:lnTo>
                  <a:lnTo>
                    <a:pt x="9475" y="2901"/>
                  </a:lnTo>
                  <a:lnTo>
                    <a:pt x="9473" y="2895"/>
                  </a:lnTo>
                  <a:lnTo>
                    <a:pt x="9473" y="2887"/>
                  </a:lnTo>
                  <a:lnTo>
                    <a:pt x="9478" y="2877"/>
                  </a:lnTo>
                  <a:lnTo>
                    <a:pt x="9484" y="2864"/>
                  </a:lnTo>
                  <a:lnTo>
                    <a:pt x="9491" y="2849"/>
                  </a:lnTo>
                  <a:lnTo>
                    <a:pt x="9501" y="2834"/>
                  </a:lnTo>
                  <a:lnTo>
                    <a:pt x="9513" y="2821"/>
                  </a:lnTo>
                  <a:lnTo>
                    <a:pt x="9526" y="2809"/>
                  </a:lnTo>
                  <a:lnTo>
                    <a:pt x="9541" y="2797"/>
                  </a:lnTo>
                  <a:lnTo>
                    <a:pt x="9569" y="2777"/>
                  </a:lnTo>
                  <a:lnTo>
                    <a:pt x="9583" y="2768"/>
                  </a:lnTo>
                  <a:lnTo>
                    <a:pt x="9594" y="2757"/>
                  </a:lnTo>
                  <a:lnTo>
                    <a:pt x="9606" y="2750"/>
                  </a:lnTo>
                  <a:lnTo>
                    <a:pt x="9615" y="2744"/>
                  </a:lnTo>
                  <a:lnTo>
                    <a:pt x="9624" y="2741"/>
                  </a:lnTo>
                  <a:lnTo>
                    <a:pt x="9631" y="2740"/>
                  </a:lnTo>
                  <a:lnTo>
                    <a:pt x="9639" y="2738"/>
                  </a:lnTo>
                  <a:lnTo>
                    <a:pt x="9643" y="2735"/>
                  </a:lnTo>
                  <a:lnTo>
                    <a:pt x="9646" y="2732"/>
                  </a:lnTo>
                  <a:lnTo>
                    <a:pt x="9646" y="2728"/>
                  </a:lnTo>
                  <a:lnTo>
                    <a:pt x="9648" y="2721"/>
                  </a:lnTo>
                  <a:lnTo>
                    <a:pt x="9649" y="2710"/>
                  </a:lnTo>
                  <a:lnTo>
                    <a:pt x="9652" y="2700"/>
                  </a:lnTo>
                  <a:lnTo>
                    <a:pt x="9656" y="2689"/>
                  </a:lnTo>
                  <a:lnTo>
                    <a:pt x="9662" y="2679"/>
                  </a:lnTo>
                  <a:lnTo>
                    <a:pt x="9668" y="2672"/>
                  </a:lnTo>
                  <a:lnTo>
                    <a:pt x="9676" y="2666"/>
                  </a:lnTo>
                  <a:lnTo>
                    <a:pt x="9680" y="2663"/>
                  </a:lnTo>
                  <a:lnTo>
                    <a:pt x="9685" y="2663"/>
                  </a:lnTo>
                  <a:lnTo>
                    <a:pt x="9688" y="2663"/>
                  </a:lnTo>
                  <a:lnTo>
                    <a:pt x="9710" y="2664"/>
                  </a:lnTo>
                  <a:lnTo>
                    <a:pt x="9738" y="2664"/>
                  </a:lnTo>
                  <a:lnTo>
                    <a:pt x="9754" y="2664"/>
                  </a:lnTo>
                  <a:lnTo>
                    <a:pt x="9770" y="2663"/>
                  </a:lnTo>
                  <a:lnTo>
                    <a:pt x="9786" y="2658"/>
                  </a:lnTo>
                  <a:lnTo>
                    <a:pt x="9800" y="2653"/>
                  </a:lnTo>
                  <a:lnTo>
                    <a:pt x="9810" y="2648"/>
                  </a:lnTo>
                  <a:lnTo>
                    <a:pt x="9819" y="2647"/>
                  </a:lnTo>
                  <a:lnTo>
                    <a:pt x="9823" y="2647"/>
                  </a:lnTo>
                  <a:lnTo>
                    <a:pt x="9828" y="2650"/>
                  </a:lnTo>
                  <a:lnTo>
                    <a:pt x="9832" y="2654"/>
                  </a:lnTo>
                  <a:lnTo>
                    <a:pt x="9835" y="2658"/>
                  </a:lnTo>
                  <a:lnTo>
                    <a:pt x="9840" y="2666"/>
                  </a:lnTo>
                  <a:lnTo>
                    <a:pt x="9843" y="2670"/>
                  </a:lnTo>
                  <a:lnTo>
                    <a:pt x="9847" y="2672"/>
                  </a:lnTo>
                  <a:lnTo>
                    <a:pt x="9850" y="2673"/>
                  </a:lnTo>
                  <a:lnTo>
                    <a:pt x="9854" y="2672"/>
                  </a:lnTo>
                  <a:lnTo>
                    <a:pt x="9860" y="2669"/>
                  </a:lnTo>
                  <a:lnTo>
                    <a:pt x="9871" y="2661"/>
                  </a:lnTo>
                  <a:lnTo>
                    <a:pt x="9881" y="2654"/>
                  </a:lnTo>
                  <a:lnTo>
                    <a:pt x="9887" y="2651"/>
                  </a:lnTo>
                  <a:lnTo>
                    <a:pt x="9891" y="2651"/>
                  </a:lnTo>
                  <a:lnTo>
                    <a:pt x="9894" y="2651"/>
                  </a:lnTo>
                  <a:lnTo>
                    <a:pt x="9899" y="2653"/>
                  </a:lnTo>
                  <a:lnTo>
                    <a:pt x="9900" y="2654"/>
                  </a:lnTo>
                  <a:lnTo>
                    <a:pt x="9902" y="2657"/>
                  </a:lnTo>
                  <a:lnTo>
                    <a:pt x="9902" y="2660"/>
                  </a:lnTo>
                  <a:lnTo>
                    <a:pt x="9902" y="2663"/>
                  </a:lnTo>
                  <a:lnTo>
                    <a:pt x="9897" y="2670"/>
                  </a:lnTo>
                  <a:lnTo>
                    <a:pt x="9891" y="2678"/>
                  </a:lnTo>
                  <a:lnTo>
                    <a:pt x="9875" y="2697"/>
                  </a:lnTo>
                  <a:lnTo>
                    <a:pt x="9869" y="2707"/>
                  </a:lnTo>
                  <a:lnTo>
                    <a:pt x="9863" y="2717"/>
                  </a:lnTo>
                  <a:lnTo>
                    <a:pt x="9862" y="2728"/>
                  </a:lnTo>
                  <a:lnTo>
                    <a:pt x="9862" y="2731"/>
                  </a:lnTo>
                  <a:lnTo>
                    <a:pt x="9863" y="2734"/>
                  </a:lnTo>
                  <a:lnTo>
                    <a:pt x="9868" y="2738"/>
                  </a:lnTo>
                  <a:lnTo>
                    <a:pt x="9874" y="2740"/>
                  </a:lnTo>
                  <a:lnTo>
                    <a:pt x="9888" y="2741"/>
                  </a:lnTo>
                  <a:lnTo>
                    <a:pt x="9896" y="2743"/>
                  </a:lnTo>
                  <a:lnTo>
                    <a:pt x="9903" y="2745"/>
                  </a:lnTo>
                  <a:lnTo>
                    <a:pt x="9908" y="2748"/>
                  </a:lnTo>
                  <a:lnTo>
                    <a:pt x="9908" y="2750"/>
                  </a:lnTo>
                  <a:lnTo>
                    <a:pt x="9908" y="2751"/>
                  </a:lnTo>
                  <a:lnTo>
                    <a:pt x="9904" y="2756"/>
                  </a:lnTo>
                  <a:lnTo>
                    <a:pt x="9899" y="2760"/>
                  </a:lnTo>
                  <a:lnTo>
                    <a:pt x="9888" y="2768"/>
                  </a:lnTo>
                  <a:lnTo>
                    <a:pt x="9885" y="2771"/>
                  </a:lnTo>
                  <a:lnTo>
                    <a:pt x="9884" y="2772"/>
                  </a:lnTo>
                  <a:lnTo>
                    <a:pt x="9884" y="2775"/>
                  </a:lnTo>
                  <a:lnTo>
                    <a:pt x="9885" y="2777"/>
                  </a:lnTo>
                  <a:lnTo>
                    <a:pt x="9888" y="2778"/>
                  </a:lnTo>
                  <a:lnTo>
                    <a:pt x="9896" y="2778"/>
                  </a:lnTo>
                  <a:lnTo>
                    <a:pt x="9902" y="2778"/>
                  </a:lnTo>
                  <a:lnTo>
                    <a:pt x="9909" y="2777"/>
                  </a:lnTo>
                  <a:lnTo>
                    <a:pt x="9918" y="2774"/>
                  </a:lnTo>
                  <a:lnTo>
                    <a:pt x="9927" y="2769"/>
                  </a:lnTo>
                  <a:lnTo>
                    <a:pt x="9935" y="2765"/>
                  </a:lnTo>
                  <a:lnTo>
                    <a:pt x="9947" y="2757"/>
                  </a:lnTo>
                  <a:lnTo>
                    <a:pt x="9958" y="2748"/>
                  </a:lnTo>
                  <a:lnTo>
                    <a:pt x="9969" y="2737"/>
                  </a:lnTo>
                  <a:lnTo>
                    <a:pt x="9986" y="2722"/>
                  </a:lnTo>
                  <a:lnTo>
                    <a:pt x="10000" y="2710"/>
                  </a:lnTo>
                  <a:lnTo>
                    <a:pt x="10015" y="2701"/>
                  </a:lnTo>
                  <a:lnTo>
                    <a:pt x="10029" y="2694"/>
                  </a:lnTo>
                  <a:lnTo>
                    <a:pt x="10042" y="2688"/>
                  </a:lnTo>
                  <a:lnTo>
                    <a:pt x="10055" y="2684"/>
                  </a:lnTo>
                  <a:lnTo>
                    <a:pt x="10067" y="2682"/>
                  </a:lnTo>
                  <a:lnTo>
                    <a:pt x="10077" y="2681"/>
                  </a:lnTo>
                  <a:lnTo>
                    <a:pt x="10086" y="2682"/>
                  </a:lnTo>
                  <a:lnTo>
                    <a:pt x="10090" y="2682"/>
                  </a:lnTo>
                  <a:lnTo>
                    <a:pt x="10098" y="2681"/>
                  </a:lnTo>
                  <a:lnTo>
                    <a:pt x="10101" y="2679"/>
                  </a:lnTo>
                  <a:lnTo>
                    <a:pt x="10102" y="2676"/>
                  </a:lnTo>
                  <a:lnTo>
                    <a:pt x="10104" y="2670"/>
                  </a:lnTo>
                  <a:lnTo>
                    <a:pt x="10104" y="2663"/>
                  </a:lnTo>
                  <a:lnTo>
                    <a:pt x="10102" y="2641"/>
                  </a:lnTo>
                  <a:lnTo>
                    <a:pt x="10101" y="2627"/>
                  </a:lnTo>
                  <a:lnTo>
                    <a:pt x="10101" y="2613"/>
                  </a:lnTo>
                  <a:lnTo>
                    <a:pt x="10102" y="2607"/>
                  </a:lnTo>
                  <a:lnTo>
                    <a:pt x="10104" y="2601"/>
                  </a:lnTo>
                  <a:lnTo>
                    <a:pt x="10107" y="2596"/>
                  </a:lnTo>
                  <a:lnTo>
                    <a:pt x="10111" y="2592"/>
                  </a:lnTo>
                  <a:lnTo>
                    <a:pt x="10120" y="2583"/>
                  </a:lnTo>
                  <a:lnTo>
                    <a:pt x="10133" y="2577"/>
                  </a:lnTo>
                  <a:lnTo>
                    <a:pt x="10147" y="2571"/>
                  </a:lnTo>
                  <a:lnTo>
                    <a:pt x="10163" y="2568"/>
                  </a:lnTo>
                  <a:lnTo>
                    <a:pt x="10178" y="2567"/>
                  </a:lnTo>
                  <a:lnTo>
                    <a:pt x="10192" y="2565"/>
                  </a:lnTo>
                  <a:lnTo>
                    <a:pt x="10209" y="2567"/>
                  </a:lnTo>
                  <a:lnTo>
                    <a:pt x="10222" y="2570"/>
                  </a:lnTo>
                  <a:lnTo>
                    <a:pt x="10235" y="2577"/>
                  </a:lnTo>
                  <a:lnTo>
                    <a:pt x="10240" y="2580"/>
                  </a:lnTo>
                  <a:lnTo>
                    <a:pt x="10243" y="2583"/>
                  </a:lnTo>
                  <a:lnTo>
                    <a:pt x="10243" y="2586"/>
                  </a:lnTo>
                  <a:lnTo>
                    <a:pt x="10243" y="2588"/>
                  </a:lnTo>
                  <a:lnTo>
                    <a:pt x="10240" y="2589"/>
                  </a:lnTo>
                  <a:lnTo>
                    <a:pt x="10235" y="2589"/>
                  </a:lnTo>
                  <a:lnTo>
                    <a:pt x="10229" y="2589"/>
                  </a:lnTo>
                  <a:lnTo>
                    <a:pt x="10221" y="2586"/>
                  </a:lnTo>
                  <a:lnTo>
                    <a:pt x="10212" y="2586"/>
                  </a:lnTo>
                  <a:lnTo>
                    <a:pt x="10203" y="2586"/>
                  </a:lnTo>
                  <a:lnTo>
                    <a:pt x="10194" y="2589"/>
                  </a:lnTo>
                  <a:lnTo>
                    <a:pt x="10187" y="2595"/>
                  </a:lnTo>
                  <a:lnTo>
                    <a:pt x="10181" y="2601"/>
                  </a:lnTo>
                  <a:lnTo>
                    <a:pt x="10175" y="2608"/>
                  </a:lnTo>
                  <a:lnTo>
                    <a:pt x="10170" y="2619"/>
                  </a:lnTo>
                  <a:lnTo>
                    <a:pt x="10169" y="2629"/>
                  </a:lnTo>
                  <a:lnTo>
                    <a:pt x="10167" y="2639"/>
                  </a:lnTo>
                  <a:lnTo>
                    <a:pt x="10167" y="2653"/>
                  </a:lnTo>
                  <a:lnTo>
                    <a:pt x="10164" y="2663"/>
                  </a:lnTo>
                  <a:lnTo>
                    <a:pt x="10161" y="2672"/>
                  </a:lnTo>
                  <a:lnTo>
                    <a:pt x="10157" y="2678"/>
                  </a:lnTo>
                  <a:lnTo>
                    <a:pt x="10154" y="2685"/>
                  </a:lnTo>
                  <a:lnTo>
                    <a:pt x="10153" y="2691"/>
                  </a:lnTo>
                  <a:lnTo>
                    <a:pt x="10153" y="2695"/>
                  </a:lnTo>
                  <a:lnTo>
                    <a:pt x="10157" y="2700"/>
                  </a:lnTo>
                  <a:lnTo>
                    <a:pt x="10160" y="2706"/>
                  </a:lnTo>
                  <a:lnTo>
                    <a:pt x="10158" y="2709"/>
                  </a:lnTo>
                  <a:lnTo>
                    <a:pt x="10156" y="2713"/>
                  </a:lnTo>
                  <a:lnTo>
                    <a:pt x="10151" y="2716"/>
                  </a:lnTo>
                  <a:lnTo>
                    <a:pt x="10141" y="2722"/>
                  </a:lnTo>
                  <a:lnTo>
                    <a:pt x="10138" y="2726"/>
                  </a:lnTo>
                  <a:lnTo>
                    <a:pt x="10136" y="2732"/>
                  </a:lnTo>
                  <a:lnTo>
                    <a:pt x="10135" y="2743"/>
                  </a:lnTo>
                  <a:lnTo>
                    <a:pt x="10132" y="2751"/>
                  </a:lnTo>
                  <a:lnTo>
                    <a:pt x="10131" y="2754"/>
                  </a:lnTo>
                  <a:lnTo>
                    <a:pt x="10126" y="2759"/>
                  </a:lnTo>
                  <a:lnTo>
                    <a:pt x="10122" y="2762"/>
                  </a:lnTo>
                  <a:lnTo>
                    <a:pt x="10114" y="2763"/>
                  </a:lnTo>
                  <a:lnTo>
                    <a:pt x="10092" y="2769"/>
                  </a:lnTo>
                  <a:lnTo>
                    <a:pt x="10061" y="2777"/>
                  </a:lnTo>
                  <a:lnTo>
                    <a:pt x="10046" y="2781"/>
                  </a:lnTo>
                  <a:lnTo>
                    <a:pt x="10034" y="2788"/>
                  </a:lnTo>
                  <a:lnTo>
                    <a:pt x="10030" y="2791"/>
                  </a:lnTo>
                  <a:lnTo>
                    <a:pt x="10026" y="2796"/>
                  </a:lnTo>
                  <a:lnTo>
                    <a:pt x="10023" y="2800"/>
                  </a:lnTo>
                  <a:lnTo>
                    <a:pt x="10023" y="2805"/>
                  </a:lnTo>
                  <a:lnTo>
                    <a:pt x="10020" y="2813"/>
                  </a:lnTo>
                  <a:lnTo>
                    <a:pt x="10015" y="2821"/>
                  </a:lnTo>
                  <a:lnTo>
                    <a:pt x="10008" y="2828"/>
                  </a:lnTo>
                  <a:lnTo>
                    <a:pt x="9999" y="2834"/>
                  </a:lnTo>
                  <a:lnTo>
                    <a:pt x="9990" y="2840"/>
                  </a:lnTo>
                  <a:lnTo>
                    <a:pt x="9981" y="2847"/>
                  </a:lnTo>
                  <a:lnTo>
                    <a:pt x="9972" y="2856"/>
                  </a:lnTo>
                  <a:lnTo>
                    <a:pt x="9965" y="2868"/>
                  </a:lnTo>
                  <a:lnTo>
                    <a:pt x="9961" y="2874"/>
                  </a:lnTo>
                  <a:lnTo>
                    <a:pt x="9956" y="2880"/>
                  </a:lnTo>
                  <a:lnTo>
                    <a:pt x="9943" y="2892"/>
                  </a:lnTo>
                  <a:lnTo>
                    <a:pt x="9928" y="2903"/>
                  </a:lnTo>
                  <a:lnTo>
                    <a:pt x="9910" y="2915"/>
                  </a:lnTo>
                  <a:lnTo>
                    <a:pt x="9891" y="2930"/>
                  </a:lnTo>
                  <a:lnTo>
                    <a:pt x="9871" y="2946"/>
                  </a:lnTo>
                  <a:lnTo>
                    <a:pt x="9853" y="2966"/>
                  </a:lnTo>
                  <a:lnTo>
                    <a:pt x="9843" y="2976"/>
                  </a:lnTo>
                  <a:lnTo>
                    <a:pt x="9835" y="2988"/>
                  </a:lnTo>
                  <a:lnTo>
                    <a:pt x="9826" y="3000"/>
                  </a:lnTo>
                  <a:lnTo>
                    <a:pt x="9816" y="3010"/>
                  </a:lnTo>
                  <a:lnTo>
                    <a:pt x="9807" y="3019"/>
                  </a:lnTo>
                  <a:lnTo>
                    <a:pt x="9797" y="3028"/>
                  </a:lnTo>
                  <a:lnTo>
                    <a:pt x="9778" y="3039"/>
                  </a:lnTo>
                  <a:lnTo>
                    <a:pt x="9760" y="3048"/>
                  </a:lnTo>
                  <a:lnTo>
                    <a:pt x="9730" y="3059"/>
                  </a:lnTo>
                  <a:lnTo>
                    <a:pt x="9721" y="3063"/>
                  </a:lnTo>
                  <a:lnTo>
                    <a:pt x="9720" y="3065"/>
                  </a:lnTo>
                  <a:lnTo>
                    <a:pt x="9719" y="3067"/>
                  </a:lnTo>
                  <a:lnTo>
                    <a:pt x="9719" y="3069"/>
                  </a:lnTo>
                  <a:lnTo>
                    <a:pt x="9717" y="3072"/>
                  </a:lnTo>
                  <a:lnTo>
                    <a:pt x="9711" y="3075"/>
                  </a:lnTo>
                  <a:lnTo>
                    <a:pt x="9702" y="3076"/>
                  </a:lnTo>
                  <a:lnTo>
                    <a:pt x="9692" y="3078"/>
                  </a:lnTo>
                  <a:lnTo>
                    <a:pt x="9654" y="3081"/>
                  </a:lnTo>
                  <a:lnTo>
                    <a:pt x="9651" y="3082"/>
                  </a:lnTo>
                  <a:lnTo>
                    <a:pt x="9649" y="3084"/>
                  </a:lnTo>
                  <a:lnTo>
                    <a:pt x="9648" y="3090"/>
                  </a:lnTo>
                  <a:lnTo>
                    <a:pt x="9649" y="3109"/>
                  </a:lnTo>
                  <a:lnTo>
                    <a:pt x="9649" y="3121"/>
                  </a:lnTo>
                  <a:lnTo>
                    <a:pt x="9648" y="3135"/>
                  </a:lnTo>
                  <a:lnTo>
                    <a:pt x="9645" y="3143"/>
                  </a:lnTo>
                  <a:lnTo>
                    <a:pt x="9640" y="3150"/>
                  </a:lnTo>
                  <a:lnTo>
                    <a:pt x="9636" y="3159"/>
                  </a:lnTo>
                  <a:lnTo>
                    <a:pt x="9628" y="3166"/>
                  </a:lnTo>
                  <a:lnTo>
                    <a:pt x="9615" y="3183"/>
                  </a:lnTo>
                  <a:lnTo>
                    <a:pt x="9602" y="3202"/>
                  </a:lnTo>
                  <a:lnTo>
                    <a:pt x="9591" y="3221"/>
                  </a:lnTo>
                  <a:lnTo>
                    <a:pt x="9581" y="3240"/>
                  </a:lnTo>
                  <a:lnTo>
                    <a:pt x="9574" y="3262"/>
                  </a:lnTo>
                  <a:lnTo>
                    <a:pt x="9568" y="3283"/>
                  </a:lnTo>
                  <a:lnTo>
                    <a:pt x="9565" y="3305"/>
                  </a:lnTo>
                  <a:lnTo>
                    <a:pt x="9565" y="3327"/>
                  </a:lnTo>
                  <a:lnTo>
                    <a:pt x="9565" y="3355"/>
                  </a:lnTo>
                  <a:lnTo>
                    <a:pt x="9568" y="3389"/>
                  </a:lnTo>
                  <a:lnTo>
                    <a:pt x="9577" y="3469"/>
                  </a:lnTo>
                  <a:lnTo>
                    <a:pt x="9583" y="3509"/>
                  </a:lnTo>
                  <a:lnTo>
                    <a:pt x="9590" y="3543"/>
                  </a:lnTo>
                  <a:lnTo>
                    <a:pt x="9596" y="3571"/>
                  </a:lnTo>
                  <a:lnTo>
                    <a:pt x="9600" y="3581"/>
                  </a:lnTo>
                  <a:lnTo>
                    <a:pt x="9603" y="3589"/>
                  </a:lnTo>
                  <a:lnTo>
                    <a:pt x="9606" y="3595"/>
                  </a:lnTo>
                  <a:lnTo>
                    <a:pt x="9608" y="3602"/>
                  </a:lnTo>
                  <a:lnTo>
                    <a:pt x="9612" y="3618"/>
                  </a:lnTo>
                  <a:lnTo>
                    <a:pt x="9614" y="3636"/>
                  </a:lnTo>
                  <a:lnTo>
                    <a:pt x="9615" y="3654"/>
                  </a:lnTo>
                  <a:lnTo>
                    <a:pt x="9618" y="3688"/>
                  </a:lnTo>
                  <a:lnTo>
                    <a:pt x="9621" y="3699"/>
                  </a:lnTo>
                  <a:lnTo>
                    <a:pt x="9623" y="3705"/>
                  </a:lnTo>
                  <a:lnTo>
                    <a:pt x="9625" y="3708"/>
                  </a:lnTo>
                  <a:lnTo>
                    <a:pt x="9630" y="3714"/>
                  </a:lnTo>
                  <a:lnTo>
                    <a:pt x="9633" y="3722"/>
                  </a:lnTo>
                  <a:lnTo>
                    <a:pt x="9636" y="3736"/>
                  </a:lnTo>
                  <a:lnTo>
                    <a:pt x="9639" y="3750"/>
                  </a:lnTo>
                  <a:lnTo>
                    <a:pt x="9640" y="3756"/>
                  </a:lnTo>
                  <a:lnTo>
                    <a:pt x="9643" y="3760"/>
                  </a:lnTo>
                  <a:lnTo>
                    <a:pt x="9646" y="3760"/>
                  </a:lnTo>
                  <a:lnTo>
                    <a:pt x="9652" y="3758"/>
                  </a:lnTo>
                  <a:lnTo>
                    <a:pt x="9659" y="3754"/>
                  </a:lnTo>
                  <a:lnTo>
                    <a:pt x="9679" y="3736"/>
                  </a:lnTo>
                  <a:lnTo>
                    <a:pt x="9698" y="3714"/>
                  </a:lnTo>
                  <a:lnTo>
                    <a:pt x="9717" y="3696"/>
                  </a:lnTo>
                  <a:lnTo>
                    <a:pt x="9726" y="3688"/>
                  </a:lnTo>
                  <a:lnTo>
                    <a:pt x="9732" y="3682"/>
                  </a:lnTo>
                  <a:lnTo>
                    <a:pt x="9739" y="3671"/>
                  </a:lnTo>
                  <a:lnTo>
                    <a:pt x="9744" y="3664"/>
                  </a:lnTo>
                  <a:lnTo>
                    <a:pt x="9748" y="3659"/>
                  </a:lnTo>
                  <a:lnTo>
                    <a:pt x="9752" y="3655"/>
                  </a:lnTo>
                  <a:lnTo>
                    <a:pt x="9755" y="3652"/>
                  </a:lnTo>
                  <a:lnTo>
                    <a:pt x="9758" y="3649"/>
                  </a:lnTo>
                  <a:lnTo>
                    <a:pt x="9763" y="3640"/>
                  </a:lnTo>
                  <a:lnTo>
                    <a:pt x="9764" y="3632"/>
                  </a:lnTo>
                  <a:lnTo>
                    <a:pt x="9766" y="3620"/>
                  </a:lnTo>
                  <a:lnTo>
                    <a:pt x="9767" y="3598"/>
                  </a:lnTo>
                  <a:lnTo>
                    <a:pt x="9767" y="3590"/>
                  </a:lnTo>
                  <a:lnTo>
                    <a:pt x="9769" y="3583"/>
                  </a:lnTo>
                  <a:lnTo>
                    <a:pt x="9772" y="3578"/>
                  </a:lnTo>
                  <a:lnTo>
                    <a:pt x="9778" y="3575"/>
                  </a:lnTo>
                  <a:lnTo>
                    <a:pt x="9791" y="3568"/>
                  </a:lnTo>
                  <a:lnTo>
                    <a:pt x="9806" y="3561"/>
                  </a:lnTo>
                  <a:lnTo>
                    <a:pt x="9811" y="3556"/>
                  </a:lnTo>
                  <a:lnTo>
                    <a:pt x="9817" y="3552"/>
                  </a:lnTo>
                  <a:lnTo>
                    <a:pt x="9822" y="3547"/>
                  </a:lnTo>
                  <a:lnTo>
                    <a:pt x="9828" y="3544"/>
                  </a:lnTo>
                  <a:lnTo>
                    <a:pt x="9834" y="3543"/>
                  </a:lnTo>
                  <a:lnTo>
                    <a:pt x="9841" y="3543"/>
                  </a:lnTo>
                  <a:lnTo>
                    <a:pt x="9856" y="3543"/>
                  </a:lnTo>
                  <a:lnTo>
                    <a:pt x="9863" y="3541"/>
                  </a:lnTo>
                  <a:lnTo>
                    <a:pt x="9869" y="3540"/>
                  </a:lnTo>
                  <a:lnTo>
                    <a:pt x="9871" y="3540"/>
                  </a:lnTo>
                  <a:lnTo>
                    <a:pt x="9874" y="3537"/>
                  </a:lnTo>
                  <a:lnTo>
                    <a:pt x="9875" y="3533"/>
                  </a:lnTo>
                  <a:lnTo>
                    <a:pt x="9875" y="3525"/>
                  </a:lnTo>
                  <a:lnTo>
                    <a:pt x="9874" y="3516"/>
                  </a:lnTo>
                  <a:lnTo>
                    <a:pt x="9868" y="3499"/>
                  </a:lnTo>
                  <a:lnTo>
                    <a:pt x="9863" y="3481"/>
                  </a:lnTo>
                  <a:lnTo>
                    <a:pt x="9862" y="3478"/>
                  </a:lnTo>
                  <a:lnTo>
                    <a:pt x="9863" y="3474"/>
                  </a:lnTo>
                  <a:lnTo>
                    <a:pt x="9868" y="3465"/>
                  </a:lnTo>
                  <a:lnTo>
                    <a:pt x="9875" y="3457"/>
                  </a:lnTo>
                  <a:lnTo>
                    <a:pt x="9885" y="3448"/>
                  </a:lnTo>
                  <a:lnTo>
                    <a:pt x="9909" y="3431"/>
                  </a:lnTo>
                  <a:lnTo>
                    <a:pt x="9930" y="3416"/>
                  </a:lnTo>
                  <a:lnTo>
                    <a:pt x="9935" y="3413"/>
                  </a:lnTo>
                  <a:lnTo>
                    <a:pt x="9940" y="3411"/>
                  </a:lnTo>
                  <a:lnTo>
                    <a:pt x="9952" y="3410"/>
                  </a:lnTo>
                  <a:lnTo>
                    <a:pt x="9968" y="3411"/>
                  </a:lnTo>
                  <a:lnTo>
                    <a:pt x="9984" y="3413"/>
                  </a:lnTo>
                  <a:lnTo>
                    <a:pt x="9992" y="3413"/>
                  </a:lnTo>
                  <a:lnTo>
                    <a:pt x="10000" y="3411"/>
                  </a:lnTo>
                  <a:lnTo>
                    <a:pt x="10008" y="3407"/>
                  </a:lnTo>
                  <a:lnTo>
                    <a:pt x="10015" y="3403"/>
                  </a:lnTo>
                  <a:lnTo>
                    <a:pt x="10020" y="3397"/>
                  </a:lnTo>
                  <a:lnTo>
                    <a:pt x="10023" y="3392"/>
                  </a:lnTo>
                  <a:lnTo>
                    <a:pt x="10026" y="3386"/>
                  </a:lnTo>
                  <a:lnTo>
                    <a:pt x="10026" y="3382"/>
                  </a:lnTo>
                  <a:lnTo>
                    <a:pt x="10026" y="3372"/>
                  </a:lnTo>
                  <a:lnTo>
                    <a:pt x="10023" y="3363"/>
                  </a:lnTo>
                  <a:lnTo>
                    <a:pt x="10018" y="3354"/>
                  </a:lnTo>
                  <a:lnTo>
                    <a:pt x="10012" y="3345"/>
                  </a:lnTo>
                  <a:lnTo>
                    <a:pt x="10002" y="3332"/>
                  </a:lnTo>
                  <a:lnTo>
                    <a:pt x="10000" y="3329"/>
                  </a:lnTo>
                  <a:lnTo>
                    <a:pt x="10000" y="3324"/>
                  </a:lnTo>
                  <a:lnTo>
                    <a:pt x="10002" y="3314"/>
                  </a:lnTo>
                  <a:lnTo>
                    <a:pt x="10008" y="3301"/>
                  </a:lnTo>
                  <a:lnTo>
                    <a:pt x="10015" y="3286"/>
                  </a:lnTo>
                  <a:lnTo>
                    <a:pt x="10024" y="3273"/>
                  </a:lnTo>
                  <a:lnTo>
                    <a:pt x="10033" y="3261"/>
                  </a:lnTo>
                  <a:lnTo>
                    <a:pt x="10043" y="3252"/>
                  </a:lnTo>
                  <a:lnTo>
                    <a:pt x="10048" y="3249"/>
                  </a:lnTo>
                  <a:lnTo>
                    <a:pt x="10052" y="3246"/>
                  </a:lnTo>
                  <a:lnTo>
                    <a:pt x="10061" y="3246"/>
                  </a:lnTo>
                  <a:lnTo>
                    <a:pt x="10068" y="3246"/>
                  </a:lnTo>
                  <a:lnTo>
                    <a:pt x="10076" y="3249"/>
                  </a:lnTo>
                  <a:lnTo>
                    <a:pt x="10082" y="3251"/>
                  </a:lnTo>
                  <a:lnTo>
                    <a:pt x="10089" y="3252"/>
                  </a:lnTo>
                  <a:lnTo>
                    <a:pt x="10094" y="3251"/>
                  </a:lnTo>
                  <a:lnTo>
                    <a:pt x="10098" y="3249"/>
                  </a:lnTo>
                  <a:lnTo>
                    <a:pt x="10102" y="3248"/>
                  </a:lnTo>
                  <a:lnTo>
                    <a:pt x="10107" y="3243"/>
                  </a:lnTo>
                  <a:lnTo>
                    <a:pt x="10110" y="3240"/>
                  </a:lnTo>
                  <a:lnTo>
                    <a:pt x="10111" y="3236"/>
                  </a:lnTo>
                  <a:lnTo>
                    <a:pt x="10113" y="3233"/>
                  </a:lnTo>
                  <a:lnTo>
                    <a:pt x="10113" y="3228"/>
                  </a:lnTo>
                  <a:lnTo>
                    <a:pt x="10110" y="3221"/>
                  </a:lnTo>
                  <a:lnTo>
                    <a:pt x="10104" y="3214"/>
                  </a:lnTo>
                  <a:lnTo>
                    <a:pt x="10097" y="3206"/>
                  </a:lnTo>
                  <a:lnTo>
                    <a:pt x="10089" y="3202"/>
                  </a:lnTo>
                  <a:lnTo>
                    <a:pt x="10082" y="3197"/>
                  </a:lnTo>
                  <a:lnTo>
                    <a:pt x="10074" y="3196"/>
                  </a:lnTo>
                  <a:lnTo>
                    <a:pt x="10073" y="3196"/>
                  </a:lnTo>
                  <a:lnTo>
                    <a:pt x="10070" y="3196"/>
                  </a:lnTo>
                  <a:lnTo>
                    <a:pt x="10067" y="3194"/>
                  </a:lnTo>
                  <a:lnTo>
                    <a:pt x="10064" y="3189"/>
                  </a:lnTo>
                  <a:lnTo>
                    <a:pt x="10063" y="3178"/>
                  </a:lnTo>
                  <a:lnTo>
                    <a:pt x="10063" y="3166"/>
                  </a:lnTo>
                  <a:lnTo>
                    <a:pt x="10064" y="3153"/>
                  </a:lnTo>
                  <a:lnTo>
                    <a:pt x="10068" y="3140"/>
                  </a:lnTo>
                  <a:lnTo>
                    <a:pt x="10077" y="3128"/>
                  </a:lnTo>
                  <a:lnTo>
                    <a:pt x="10082" y="3122"/>
                  </a:lnTo>
                  <a:lnTo>
                    <a:pt x="10088" y="3118"/>
                  </a:lnTo>
                  <a:lnTo>
                    <a:pt x="10098" y="3109"/>
                  </a:lnTo>
                  <a:lnTo>
                    <a:pt x="10105" y="3101"/>
                  </a:lnTo>
                  <a:lnTo>
                    <a:pt x="10108" y="3096"/>
                  </a:lnTo>
                  <a:lnTo>
                    <a:pt x="10108" y="3091"/>
                  </a:lnTo>
                  <a:lnTo>
                    <a:pt x="10105" y="3088"/>
                  </a:lnTo>
                  <a:lnTo>
                    <a:pt x="10101" y="3085"/>
                  </a:lnTo>
                  <a:lnTo>
                    <a:pt x="10086" y="3079"/>
                  </a:lnTo>
                  <a:lnTo>
                    <a:pt x="10077" y="3078"/>
                  </a:lnTo>
                  <a:lnTo>
                    <a:pt x="10070" y="3078"/>
                  </a:lnTo>
                  <a:lnTo>
                    <a:pt x="10063" y="3078"/>
                  </a:lnTo>
                  <a:lnTo>
                    <a:pt x="10057" y="3079"/>
                  </a:lnTo>
                  <a:lnTo>
                    <a:pt x="10049" y="3082"/>
                  </a:lnTo>
                  <a:lnTo>
                    <a:pt x="10040" y="3084"/>
                  </a:lnTo>
                  <a:lnTo>
                    <a:pt x="10033" y="3081"/>
                  </a:lnTo>
                  <a:lnTo>
                    <a:pt x="10027" y="3076"/>
                  </a:lnTo>
                  <a:lnTo>
                    <a:pt x="10023" y="3069"/>
                  </a:lnTo>
                  <a:lnTo>
                    <a:pt x="10020" y="3060"/>
                  </a:lnTo>
                  <a:lnTo>
                    <a:pt x="10018" y="3048"/>
                  </a:lnTo>
                  <a:lnTo>
                    <a:pt x="10020" y="3036"/>
                  </a:lnTo>
                  <a:lnTo>
                    <a:pt x="10024" y="3023"/>
                  </a:lnTo>
                  <a:lnTo>
                    <a:pt x="10033" y="3010"/>
                  </a:lnTo>
                  <a:lnTo>
                    <a:pt x="10042" y="2998"/>
                  </a:lnTo>
                  <a:lnTo>
                    <a:pt x="10052" y="2989"/>
                  </a:lnTo>
                  <a:lnTo>
                    <a:pt x="10070" y="2976"/>
                  </a:lnTo>
                  <a:lnTo>
                    <a:pt x="10077" y="2971"/>
                  </a:lnTo>
                  <a:lnTo>
                    <a:pt x="10083" y="2966"/>
                  </a:lnTo>
                  <a:lnTo>
                    <a:pt x="10089" y="2957"/>
                  </a:lnTo>
                  <a:lnTo>
                    <a:pt x="10092" y="2948"/>
                  </a:lnTo>
                  <a:lnTo>
                    <a:pt x="10095" y="2936"/>
                  </a:lnTo>
                  <a:lnTo>
                    <a:pt x="10101" y="2923"/>
                  </a:lnTo>
                  <a:lnTo>
                    <a:pt x="10108" y="2911"/>
                  </a:lnTo>
                  <a:lnTo>
                    <a:pt x="10117" y="2898"/>
                  </a:lnTo>
                  <a:lnTo>
                    <a:pt x="10133" y="2876"/>
                  </a:lnTo>
                  <a:lnTo>
                    <a:pt x="10145" y="2859"/>
                  </a:lnTo>
                  <a:lnTo>
                    <a:pt x="10148" y="2855"/>
                  </a:lnTo>
                  <a:lnTo>
                    <a:pt x="10153" y="2853"/>
                  </a:lnTo>
                  <a:lnTo>
                    <a:pt x="10157" y="2852"/>
                  </a:lnTo>
                  <a:lnTo>
                    <a:pt x="10163" y="2852"/>
                  </a:lnTo>
                  <a:lnTo>
                    <a:pt x="10173" y="2852"/>
                  </a:lnTo>
                  <a:lnTo>
                    <a:pt x="10184" y="2853"/>
                  </a:lnTo>
                  <a:lnTo>
                    <a:pt x="10192" y="2855"/>
                  </a:lnTo>
                  <a:lnTo>
                    <a:pt x="10201" y="2856"/>
                  </a:lnTo>
                  <a:lnTo>
                    <a:pt x="10207" y="2856"/>
                  </a:lnTo>
                  <a:lnTo>
                    <a:pt x="10209" y="2855"/>
                  </a:lnTo>
                  <a:lnTo>
                    <a:pt x="10212" y="2856"/>
                  </a:lnTo>
                  <a:lnTo>
                    <a:pt x="10215" y="2858"/>
                  </a:lnTo>
                  <a:lnTo>
                    <a:pt x="10218" y="2864"/>
                  </a:lnTo>
                  <a:lnTo>
                    <a:pt x="10221" y="2870"/>
                  </a:lnTo>
                  <a:lnTo>
                    <a:pt x="10223" y="2873"/>
                  </a:lnTo>
                  <a:lnTo>
                    <a:pt x="10225" y="2873"/>
                  </a:lnTo>
                  <a:lnTo>
                    <a:pt x="10229" y="2871"/>
                  </a:lnTo>
                  <a:lnTo>
                    <a:pt x="10234" y="2868"/>
                  </a:lnTo>
                  <a:lnTo>
                    <a:pt x="10241" y="2861"/>
                  </a:lnTo>
                  <a:lnTo>
                    <a:pt x="10249" y="2850"/>
                  </a:lnTo>
                  <a:lnTo>
                    <a:pt x="10266" y="2828"/>
                  </a:lnTo>
                  <a:lnTo>
                    <a:pt x="10277" y="2818"/>
                  </a:lnTo>
                  <a:lnTo>
                    <a:pt x="10286" y="2809"/>
                  </a:lnTo>
                  <a:lnTo>
                    <a:pt x="10296" y="2803"/>
                  </a:lnTo>
                  <a:lnTo>
                    <a:pt x="10300" y="2802"/>
                  </a:lnTo>
                  <a:lnTo>
                    <a:pt x="10305" y="2800"/>
                  </a:lnTo>
                  <a:lnTo>
                    <a:pt x="10309" y="2800"/>
                  </a:lnTo>
                  <a:lnTo>
                    <a:pt x="10312" y="2802"/>
                  </a:lnTo>
                  <a:lnTo>
                    <a:pt x="10313" y="2805"/>
                  </a:lnTo>
                  <a:lnTo>
                    <a:pt x="10317" y="2808"/>
                  </a:lnTo>
                  <a:lnTo>
                    <a:pt x="10318" y="2813"/>
                  </a:lnTo>
                  <a:lnTo>
                    <a:pt x="10318" y="2822"/>
                  </a:lnTo>
                  <a:lnTo>
                    <a:pt x="10318" y="2843"/>
                  </a:lnTo>
                  <a:lnTo>
                    <a:pt x="10318" y="2853"/>
                  </a:lnTo>
                  <a:lnTo>
                    <a:pt x="10320" y="2862"/>
                  </a:lnTo>
                  <a:lnTo>
                    <a:pt x="10322" y="2868"/>
                  </a:lnTo>
                  <a:lnTo>
                    <a:pt x="10324" y="2870"/>
                  </a:lnTo>
                  <a:lnTo>
                    <a:pt x="10325" y="2870"/>
                  </a:lnTo>
                  <a:lnTo>
                    <a:pt x="10330" y="2870"/>
                  </a:lnTo>
                  <a:lnTo>
                    <a:pt x="10334" y="2867"/>
                  </a:lnTo>
                  <a:lnTo>
                    <a:pt x="10346" y="2856"/>
                  </a:lnTo>
                  <a:lnTo>
                    <a:pt x="10362" y="2842"/>
                  </a:lnTo>
                  <a:lnTo>
                    <a:pt x="10384" y="2824"/>
                  </a:lnTo>
                  <a:lnTo>
                    <a:pt x="10395" y="2818"/>
                  </a:lnTo>
                  <a:lnTo>
                    <a:pt x="10407" y="2813"/>
                  </a:lnTo>
                  <a:lnTo>
                    <a:pt x="10420" y="2809"/>
                  </a:lnTo>
                  <a:lnTo>
                    <a:pt x="10433" y="2806"/>
                  </a:lnTo>
                  <a:lnTo>
                    <a:pt x="10461" y="2802"/>
                  </a:lnTo>
                  <a:lnTo>
                    <a:pt x="10491" y="2800"/>
                  </a:lnTo>
                  <a:lnTo>
                    <a:pt x="10513" y="2802"/>
                  </a:lnTo>
                  <a:lnTo>
                    <a:pt x="10532" y="2803"/>
                  </a:lnTo>
                  <a:lnTo>
                    <a:pt x="10548" y="2806"/>
                  </a:lnTo>
                  <a:lnTo>
                    <a:pt x="10562" y="2811"/>
                  </a:lnTo>
                  <a:lnTo>
                    <a:pt x="10570" y="2816"/>
                  </a:lnTo>
                  <a:lnTo>
                    <a:pt x="10579" y="2824"/>
                  </a:lnTo>
                  <a:lnTo>
                    <a:pt x="10585" y="2831"/>
                  </a:lnTo>
                  <a:lnTo>
                    <a:pt x="10591" y="2839"/>
                  </a:lnTo>
                  <a:lnTo>
                    <a:pt x="10600" y="2850"/>
                  </a:lnTo>
                  <a:lnTo>
                    <a:pt x="10606" y="2855"/>
                  </a:lnTo>
                  <a:lnTo>
                    <a:pt x="10610" y="2856"/>
                  </a:lnTo>
                  <a:lnTo>
                    <a:pt x="10613" y="2856"/>
                  </a:lnTo>
                  <a:lnTo>
                    <a:pt x="10621" y="2852"/>
                  </a:lnTo>
                  <a:lnTo>
                    <a:pt x="10625" y="2847"/>
                  </a:lnTo>
                  <a:lnTo>
                    <a:pt x="10627" y="2842"/>
                  </a:lnTo>
                  <a:lnTo>
                    <a:pt x="10628" y="2836"/>
                  </a:lnTo>
                  <a:lnTo>
                    <a:pt x="10628" y="2828"/>
                  </a:lnTo>
                  <a:lnTo>
                    <a:pt x="10631" y="2822"/>
                  </a:lnTo>
                  <a:lnTo>
                    <a:pt x="10635" y="2818"/>
                  </a:lnTo>
                  <a:lnTo>
                    <a:pt x="10643" y="2813"/>
                  </a:lnTo>
                  <a:lnTo>
                    <a:pt x="10653" y="2811"/>
                  </a:lnTo>
                  <a:lnTo>
                    <a:pt x="10664" y="2806"/>
                  </a:lnTo>
                  <a:lnTo>
                    <a:pt x="10690" y="2791"/>
                  </a:lnTo>
                  <a:lnTo>
                    <a:pt x="10718" y="2775"/>
                  </a:lnTo>
                  <a:lnTo>
                    <a:pt x="10745" y="2757"/>
                  </a:lnTo>
                  <a:lnTo>
                    <a:pt x="10755" y="2750"/>
                  </a:lnTo>
                  <a:lnTo>
                    <a:pt x="10762" y="2745"/>
                  </a:lnTo>
                  <a:lnTo>
                    <a:pt x="10771" y="2741"/>
                  </a:lnTo>
                  <a:lnTo>
                    <a:pt x="10777" y="2738"/>
                  </a:lnTo>
                  <a:lnTo>
                    <a:pt x="10786" y="2728"/>
                  </a:lnTo>
                  <a:lnTo>
                    <a:pt x="10793" y="2722"/>
                  </a:lnTo>
                  <a:lnTo>
                    <a:pt x="10799" y="2717"/>
                  </a:lnTo>
                  <a:lnTo>
                    <a:pt x="10805" y="2714"/>
                  </a:lnTo>
                  <a:lnTo>
                    <a:pt x="10811" y="2712"/>
                  </a:lnTo>
                  <a:lnTo>
                    <a:pt x="10820" y="2709"/>
                  </a:lnTo>
                  <a:lnTo>
                    <a:pt x="10824" y="2706"/>
                  </a:lnTo>
                  <a:lnTo>
                    <a:pt x="10827" y="2701"/>
                  </a:lnTo>
                  <a:lnTo>
                    <a:pt x="10830" y="2695"/>
                  </a:lnTo>
                  <a:lnTo>
                    <a:pt x="10838" y="2689"/>
                  </a:lnTo>
                  <a:lnTo>
                    <a:pt x="10850" y="2682"/>
                  </a:lnTo>
                  <a:lnTo>
                    <a:pt x="10863" y="2675"/>
                  </a:lnTo>
                  <a:lnTo>
                    <a:pt x="10881" y="2667"/>
                  </a:lnTo>
                  <a:lnTo>
                    <a:pt x="10900" y="2661"/>
                  </a:lnTo>
                  <a:lnTo>
                    <a:pt x="10922" y="2654"/>
                  </a:lnTo>
                  <a:lnTo>
                    <a:pt x="10945" y="2648"/>
                  </a:lnTo>
                  <a:lnTo>
                    <a:pt x="10971" y="2642"/>
                  </a:lnTo>
                  <a:lnTo>
                    <a:pt x="10997" y="2633"/>
                  </a:lnTo>
                  <a:lnTo>
                    <a:pt x="11022" y="2623"/>
                  </a:lnTo>
                  <a:lnTo>
                    <a:pt x="11046" y="2613"/>
                  </a:lnTo>
                  <a:lnTo>
                    <a:pt x="11065" y="2601"/>
                  </a:lnTo>
                  <a:lnTo>
                    <a:pt x="11080" y="2592"/>
                  </a:lnTo>
                  <a:lnTo>
                    <a:pt x="11090" y="2583"/>
                  </a:lnTo>
                  <a:lnTo>
                    <a:pt x="11092" y="2579"/>
                  </a:lnTo>
                  <a:lnTo>
                    <a:pt x="11093" y="2576"/>
                  </a:lnTo>
                  <a:lnTo>
                    <a:pt x="11092" y="2573"/>
                  </a:lnTo>
                  <a:lnTo>
                    <a:pt x="11093" y="2571"/>
                  </a:lnTo>
                  <a:lnTo>
                    <a:pt x="11096" y="2567"/>
                  </a:lnTo>
                  <a:lnTo>
                    <a:pt x="11102" y="2564"/>
                  </a:lnTo>
                  <a:lnTo>
                    <a:pt x="11109" y="2562"/>
                  </a:lnTo>
                  <a:lnTo>
                    <a:pt x="11112" y="2562"/>
                  </a:lnTo>
                  <a:lnTo>
                    <a:pt x="11117" y="2564"/>
                  </a:lnTo>
                  <a:lnTo>
                    <a:pt x="11120" y="2567"/>
                  </a:lnTo>
                  <a:lnTo>
                    <a:pt x="11121" y="2570"/>
                  </a:lnTo>
                  <a:lnTo>
                    <a:pt x="11123" y="2574"/>
                  </a:lnTo>
                  <a:lnTo>
                    <a:pt x="11127" y="2577"/>
                  </a:lnTo>
                  <a:lnTo>
                    <a:pt x="11133" y="2579"/>
                  </a:lnTo>
                  <a:lnTo>
                    <a:pt x="11140" y="2580"/>
                  </a:lnTo>
                  <a:lnTo>
                    <a:pt x="11160" y="2582"/>
                  </a:lnTo>
                  <a:lnTo>
                    <a:pt x="11183" y="2586"/>
                  </a:lnTo>
                  <a:lnTo>
                    <a:pt x="11208" y="2592"/>
                  </a:lnTo>
                  <a:lnTo>
                    <a:pt x="11219" y="2595"/>
                  </a:lnTo>
                  <a:lnTo>
                    <a:pt x="11228" y="2595"/>
                  </a:lnTo>
                  <a:lnTo>
                    <a:pt x="11236" y="2595"/>
                  </a:lnTo>
                  <a:lnTo>
                    <a:pt x="11244" y="2592"/>
                  </a:lnTo>
                  <a:lnTo>
                    <a:pt x="11251" y="2588"/>
                  </a:lnTo>
                  <a:lnTo>
                    <a:pt x="11260" y="2580"/>
                  </a:lnTo>
                  <a:lnTo>
                    <a:pt x="11267" y="2570"/>
                  </a:lnTo>
                  <a:lnTo>
                    <a:pt x="11272" y="2562"/>
                  </a:lnTo>
                  <a:lnTo>
                    <a:pt x="11272" y="2555"/>
                  </a:lnTo>
                  <a:lnTo>
                    <a:pt x="11269" y="2548"/>
                  </a:lnTo>
                  <a:lnTo>
                    <a:pt x="11262" y="2536"/>
                  </a:lnTo>
                  <a:lnTo>
                    <a:pt x="11259" y="2530"/>
                  </a:lnTo>
                  <a:lnTo>
                    <a:pt x="11259" y="2523"/>
                  </a:lnTo>
                  <a:lnTo>
                    <a:pt x="11259" y="2518"/>
                  </a:lnTo>
                  <a:lnTo>
                    <a:pt x="11257" y="2514"/>
                  </a:lnTo>
                  <a:lnTo>
                    <a:pt x="11251" y="2506"/>
                  </a:lnTo>
                  <a:lnTo>
                    <a:pt x="11244" y="2499"/>
                  </a:lnTo>
                  <a:lnTo>
                    <a:pt x="11236" y="2490"/>
                  </a:lnTo>
                  <a:lnTo>
                    <a:pt x="11228" y="2483"/>
                  </a:lnTo>
                  <a:lnTo>
                    <a:pt x="11222" y="2474"/>
                  </a:lnTo>
                  <a:lnTo>
                    <a:pt x="11217" y="2465"/>
                  </a:lnTo>
                  <a:lnTo>
                    <a:pt x="11217" y="2462"/>
                  </a:lnTo>
                  <a:lnTo>
                    <a:pt x="11217" y="2458"/>
                  </a:lnTo>
                  <a:lnTo>
                    <a:pt x="11219" y="2453"/>
                  </a:lnTo>
                  <a:lnTo>
                    <a:pt x="11219" y="2449"/>
                  </a:lnTo>
                  <a:lnTo>
                    <a:pt x="11216" y="2438"/>
                  </a:lnTo>
                  <a:lnTo>
                    <a:pt x="11210" y="2427"/>
                  </a:lnTo>
                  <a:lnTo>
                    <a:pt x="11204" y="2415"/>
                  </a:lnTo>
                  <a:lnTo>
                    <a:pt x="11197" y="2404"/>
                  </a:lnTo>
                  <a:lnTo>
                    <a:pt x="11188" y="2396"/>
                  </a:lnTo>
                  <a:lnTo>
                    <a:pt x="11180" y="2390"/>
                  </a:lnTo>
                  <a:lnTo>
                    <a:pt x="11177" y="2388"/>
                  </a:lnTo>
                  <a:lnTo>
                    <a:pt x="11174" y="2387"/>
                  </a:lnTo>
                  <a:lnTo>
                    <a:pt x="11170" y="2388"/>
                  </a:lnTo>
                  <a:lnTo>
                    <a:pt x="11165" y="2391"/>
                  </a:lnTo>
                  <a:lnTo>
                    <a:pt x="11161" y="2393"/>
                  </a:lnTo>
                  <a:lnTo>
                    <a:pt x="11155" y="2391"/>
                  </a:lnTo>
                  <a:lnTo>
                    <a:pt x="11149" y="2390"/>
                  </a:lnTo>
                  <a:lnTo>
                    <a:pt x="11145" y="2387"/>
                  </a:lnTo>
                  <a:lnTo>
                    <a:pt x="11139" y="2382"/>
                  </a:lnTo>
                  <a:lnTo>
                    <a:pt x="11134" y="2378"/>
                  </a:lnTo>
                  <a:lnTo>
                    <a:pt x="11132" y="2373"/>
                  </a:lnTo>
                  <a:lnTo>
                    <a:pt x="11129" y="2367"/>
                  </a:lnTo>
                  <a:lnTo>
                    <a:pt x="11129" y="2363"/>
                  </a:lnTo>
                  <a:lnTo>
                    <a:pt x="11127" y="2353"/>
                  </a:lnTo>
                  <a:lnTo>
                    <a:pt x="11126" y="2344"/>
                  </a:lnTo>
                  <a:lnTo>
                    <a:pt x="11124" y="2339"/>
                  </a:lnTo>
                  <a:lnTo>
                    <a:pt x="11123" y="2336"/>
                  </a:lnTo>
                  <a:lnTo>
                    <a:pt x="11120" y="2335"/>
                  </a:lnTo>
                  <a:lnTo>
                    <a:pt x="11117" y="2335"/>
                  </a:lnTo>
                  <a:lnTo>
                    <a:pt x="11112" y="2335"/>
                  </a:lnTo>
                  <a:lnTo>
                    <a:pt x="11107" y="2338"/>
                  </a:lnTo>
                  <a:lnTo>
                    <a:pt x="11100" y="2341"/>
                  </a:lnTo>
                  <a:lnTo>
                    <a:pt x="11095" y="2344"/>
                  </a:lnTo>
                  <a:lnTo>
                    <a:pt x="11081" y="2345"/>
                  </a:lnTo>
                  <a:lnTo>
                    <a:pt x="11070" y="2344"/>
                  </a:lnTo>
                  <a:lnTo>
                    <a:pt x="11059" y="2339"/>
                  </a:lnTo>
                  <a:lnTo>
                    <a:pt x="11052" y="2334"/>
                  </a:lnTo>
                  <a:lnTo>
                    <a:pt x="11049" y="2331"/>
                  </a:lnTo>
                  <a:lnTo>
                    <a:pt x="11047" y="2326"/>
                  </a:lnTo>
                  <a:lnTo>
                    <a:pt x="11046" y="2322"/>
                  </a:lnTo>
                  <a:lnTo>
                    <a:pt x="11047" y="2316"/>
                  </a:lnTo>
                  <a:lnTo>
                    <a:pt x="11052" y="2313"/>
                  </a:lnTo>
                  <a:lnTo>
                    <a:pt x="11058" y="2309"/>
                  </a:lnTo>
                  <a:lnTo>
                    <a:pt x="11064" y="2306"/>
                  </a:lnTo>
                  <a:lnTo>
                    <a:pt x="11073" y="2304"/>
                  </a:lnTo>
                  <a:lnTo>
                    <a:pt x="11080" y="2302"/>
                  </a:lnTo>
                  <a:lnTo>
                    <a:pt x="11090" y="2301"/>
                  </a:lnTo>
                  <a:lnTo>
                    <a:pt x="11104" y="2302"/>
                  </a:lnTo>
                  <a:lnTo>
                    <a:pt x="11117" y="2307"/>
                  </a:lnTo>
                  <a:lnTo>
                    <a:pt x="11127" y="2311"/>
                  </a:lnTo>
                  <a:lnTo>
                    <a:pt x="11133" y="2316"/>
                  </a:lnTo>
                  <a:lnTo>
                    <a:pt x="11137" y="2320"/>
                  </a:lnTo>
                  <a:lnTo>
                    <a:pt x="11142" y="2325"/>
                  </a:lnTo>
                  <a:lnTo>
                    <a:pt x="11146" y="2334"/>
                  </a:lnTo>
                  <a:lnTo>
                    <a:pt x="11149" y="2336"/>
                  </a:lnTo>
                  <a:lnTo>
                    <a:pt x="11154" y="2341"/>
                  </a:lnTo>
                  <a:lnTo>
                    <a:pt x="11160" y="2342"/>
                  </a:lnTo>
                  <a:lnTo>
                    <a:pt x="11165" y="2345"/>
                  </a:lnTo>
                  <a:lnTo>
                    <a:pt x="11182" y="2345"/>
                  </a:lnTo>
                  <a:lnTo>
                    <a:pt x="11195" y="2345"/>
                  </a:lnTo>
                  <a:lnTo>
                    <a:pt x="11210" y="2342"/>
                  </a:lnTo>
                  <a:lnTo>
                    <a:pt x="11223" y="2339"/>
                  </a:lnTo>
                  <a:lnTo>
                    <a:pt x="11235" y="2335"/>
                  </a:lnTo>
                  <a:lnTo>
                    <a:pt x="11257" y="2326"/>
                  </a:lnTo>
                  <a:lnTo>
                    <a:pt x="11285" y="2314"/>
                  </a:lnTo>
                  <a:lnTo>
                    <a:pt x="11300" y="2309"/>
                  </a:lnTo>
                  <a:lnTo>
                    <a:pt x="11312" y="2301"/>
                  </a:lnTo>
                  <a:lnTo>
                    <a:pt x="11322" y="2294"/>
                  </a:lnTo>
                  <a:lnTo>
                    <a:pt x="11328" y="2288"/>
                  </a:lnTo>
                  <a:lnTo>
                    <a:pt x="11331" y="2282"/>
                  </a:lnTo>
                  <a:lnTo>
                    <a:pt x="11332" y="2276"/>
                  </a:lnTo>
                  <a:lnTo>
                    <a:pt x="11334" y="2267"/>
                  </a:lnTo>
                  <a:lnTo>
                    <a:pt x="11335" y="2263"/>
                  </a:lnTo>
                  <a:lnTo>
                    <a:pt x="11338" y="2258"/>
                  </a:lnTo>
                  <a:lnTo>
                    <a:pt x="11341" y="2255"/>
                  </a:lnTo>
                  <a:lnTo>
                    <a:pt x="11349" y="2251"/>
                  </a:lnTo>
                  <a:lnTo>
                    <a:pt x="11354" y="2246"/>
                  </a:lnTo>
                  <a:lnTo>
                    <a:pt x="11357" y="2242"/>
                  </a:lnTo>
                  <a:lnTo>
                    <a:pt x="11357" y="2236"/>
                  </a:lnTo>
                  <a:lnTo>
                    <a:pt x="11356" y="2230"/>
                  </a:lnTo>
                  <a:lnTo>
                    <a:pt x="11353" y="2224"/>
                  </a:lnTo>
                  <a:lnTo>
                    <a:pt x="11347" y="2218"/>
                  </a:lnTo>
                  <a:lnTo>
                    <a:pt x="11341" y="2214"/>
                  </a:lnTo>
                  <a:lnTo>
                    <a:pt x="11335" y="2210"/>
                  </a:lnTo>
                  <a:lnTo>
                    <a:pt x="11329" y="2205"/>
                  </a:lnTo>
                  <a:lnTo>
                    <a:pt x="11327" y="2201"/>
                  </a:lnTo>
                  <a:lnTo>
                    <a:pt x="11325" y="2195"/>
                  </a:lnTo>
                  <a:lnTo>
                    <a:pt x="11325" y="2189"/>
                  </a:lnTo>
                  <a:lnTo>
                    <a:pt x="11327" y="2183"/>
                  </a:lnTo>
                  <a:lnTo>
                    <a:pt x="11329" y="2178"/>
                  </a:lnTo>
                  <a:lnTo>
                    <a:pt x="11334" y="2176"/>
                  </a:lnTo>
                  <a:lnTo>
                    <a:pt x="11341" y="2176"/>
                  </a:lnTo>
                  <a:lnTo>
                    <a:pt x="11347" y="2174"/>
                  </a:lnTo>
                  <a:lnTo>
                    <a:pt x="11352" y="2171"/>
                  </a:lnTo>
                  <a:lnTo>
                    <a:pt x="11354" y="2168"/>
                  </a:lnTo>
                  <a:lnTo>
                    <a:pt x="11356" y="2164"/>
                  </a:lnTo>
                  <a:lnTo>
                    <a:pt x="11360" y="2156"/>
                  </a:lnTo>
                  <a:lnTo>
                    <a:pt x="11363" y="2153"/>
                  </a:lnTo>
                  <a:lnTo>
                    <a:pt x="11366" y="2152"/>
                  </a:lnTo>
                  <a:lnTo>
                    <a:pt x="11368" y="2152"/>
                  </a:lnTo>
                  <a:lnTo>
                    <a:pt x="11374" y="2152"/>
                  </a:lnTo>
                  <a:lnTo>
                    <a:pt x="11377" y="2153"/>
                  </a:lnTo>
                  <a:lnTo>
                    <a:pt x="11381" y="2155"/>
                  </a:lnTo>
                  <a:lnTo>
                    <a:pt x="11386" y="2155"/>
                  </a:lnTo>
                  <a:lnTo>
                    <a:pt x="11394" y="2155"/>
                  </a:lnTo>
                  <a:lnTo>
                    <a:pt x="11405" y="2150"/>
                  </a:lnTo>
                  <a:lnTo>
                    <a:pt x="11412" y="2147"/>
                  </a:lnTo>
                  <a:lnTo>
                    <a:pt x="11414" y="2149"/>
                  </a:lnTo>
                  <a:lnTo>
                    <a:pt x="11414" y="2152"/>
                  </a:lnTo>
                  <a:lnTo>
                    <a:pt x="11411" y="2161"/>
                  </a:lnTo>
                  <a:lnTo>
                    <a:pt x="11394" y="2187"/>
                  </a:lnTo>
                  <a:lnTo>
                    <a:pt x="11393" y="2195"/>
                  </a:lnTo>
                  <a:lnTo>
                    <a:pt x="11394" y="2202"/>
                  </a:lnTo>
                  <a:lnTo>
                    <a:pt x="11397" y="2208"/>
                  </a:lnTo>
                  <a:lnTo>
                    <a:pt x="11402" y="2214"/>
                  </a:lnTo>
                  <a:lnTo>
                    <a:pt x="11414" y="2226"/>
                  </a:lnTo>
                  <a:lnTo>
                    <a:pt x="11418" y="2230"/>
                  </a:lnTo>
                  <a:lnTo>
                    <a:pt x="11419" y="2236"/>
                  </a:lnTo>
                  <a:lnTo>
                    <a:pt x="11421" y="2238"/>
                  </a:lnTo>
                  <a:lnTo>
                    <a:pt x="11424" y="2241"/>
                  </a:lnTo>
                  <a:lnTo>
                    <a:pt x="11431" y="2244"/>
                  </a:lnTo>
                  <a:lnTo>
                    <a:pt x="11442" y="2245"/>
                  </a:lnTo>
                  <a:lnTo>
                    <a:pt x="11453" y="2246"/>
                  </a:lnTo>
                  <a:lnTo>
                    <a:pt x="11464" y="2245"/>
                  </a:lnTo>
                  <a:lnTo>
                    <a:pt x="11474" y="2244"/>
                  </a:lnTo>
                  <a:lnTo>
                    <a:pt x="11485" y="2242"/>
                  </a:lnTo>
                  <a:lnTo>
                    <a:pt x="11493" y="2238"/>
                  </a:lnTo>
                  <a:lnTo>
                    <a:pt x="11501" y="2235"/>
                  </a:lnTo>
                  <a:lnTo>
                    <a:pt x="11509" y="2235"/>
                  </a:lnTo>
                  <a:lnTo>
                    <a:pt x="11524" y="2235"/>
                  </a:lnTo>
                  <a:lnTo>
                    <a:pt x="11538" y="2238"/>
                  </a:lnTo>
                  <a:lnTo>
                    <a:pt x="11554" y="2242"/>
                  </a:lnTo>
                  <a:lnTo>
                    <a:pt x="11567" y="2248"/>
                  </a:lnTo>
                  <a:lnTo>
                    <a:pt x="11580" y="2254"/>
                  </a:lnTo>
                  <a:lnTo>
                    <a:pt x="11592" y="2261"/>
                  </a:lnTo>
                  <a:lnTo>
                    <a:pt x="11600" y="2267"/>
                  </a:lnTo>
                  <a:lnTo>
                    <a:pt x="11603" y="2272"/>
                  </a:lnTo>
                  <a:lnTo>
                    <a:pt x="11604" y="2275"/>
                  </a:lnTo>
                  <a:lnTo>
                    <a:pt x="11608" y="2289"/>
                  </a:lnTo>
                  <a:lnTo>
                    <a:pt x="11613" y="2298"/>
                  </a:lnTo>
                  <a:lnTo>
                    <a:pt x="11617" y="2306"/>
                  </a:lnTo>
                  <a:lnTo>
                    <a:pt x="11625" y="2313"/>
                  </a:lnTo>
                  <a:lnTo>
                    <a:pt x="11632" y="2320"/>
                  </a:lnTo>
                  <a:lnTo>
                    <a:pt x="11642" y="2328"/>
                  </a:lnTo>
                  <a:lnTo>
                    <a:pt x="11653" y="2335"/>
                  </a:lnTo>
                  <a:lnTo>
                    <a:pt x="11666" y="2339"/>
                  </a:lnTo>
                  <a:lnTo>
                    <a:pt x="11678" y="2344"/>
                  </a:lnTo>
                  <a:lnTo>
                    <a:pt x="11698" y="2347"/>
                  </a:lnTo>
                  <a:lnTo>
                    <a:pt x="11707" y="2350"/>
                  </a:lnTo>
                  <a:lnTo>
                    <a:pt x="11715" y="2351"/>
                  </a:lnTo>
                  <a:lnTo>
                    <a:pt x="11719" y="2354"/>
                  </a:lnTo>
                  <a:lnTo>
                    <a:pt x="11724" y="2360"/>
                  </a:lnTo>
                  <a:lnTo>
                    <a:pt x="11728" y="2367"/>
                  </a:lnTo>
                  <a:lnTo>
                    <a:pt x="11734" y="2375"/>
                  </a:lnTo>
                  <a:lnTo>
                    <a:pt x="11741" y="2379"/>
                  </a:lnTo>
                  <a:lnTo>
                    <a:pt x="11752" y="2381"/>
                  </a:lnTo>
                  <a:lnTo>
                    <a:pt x="11761" y="2379"/>
                  </a:lnTo>
                  <a:lnTo>
                    <a:pt x="11766" y="2379"/>
                  </a:lnTo>
                  <a:lnTo>
                    <a:pt x="11774" y="2381"/>
                  </a:lnTo>
                  <a:lnTo>
                    <a:pt x="11781" y="2384"/>
                  </a:lnTo>
                  <a:lnTo>
                    <a:pt x="11787" y="2387"/>
                  </a:lnTo>
                  <a:lnTo>
                    <a:pt x="11795" y="2388"/>
                  </a:lnTo>
                  <a:lnTo>
                    <a:pt x="11799" y="2387"/>
                  </a:lnTo>
                  <a:lnTo>
                    <a:pt x="11803" y="2384"/>
                  </a:lnTo>
                  <a:lnTo>
                    <a:pt x="11809" y="2379"/>
                  </a:lnTo>
                  <a:lnTo>
                    <a:pt x="11814" y="2379"/>
                  </a:lnTo>
                  <a:lnTo>
                    <a:pt x="11821" y="2381"/>
                  </a:lnTo>
                  <a:lnTo>
                    <a:pt x="11829" y="2381"/>
                  </a:lnTo>
                  <a:lnTo>
                    <a:pt x="11834" y="2381"/>
                  </a:lnTo>
                  <a:lnTo>
                    <a:pt x="11842" y="2375"/>
                  </a:lnTo>
                  <a:lnTo>
                    <a:pt x="11845" y="2372"/>
                  </a:lnTo>
                  <a:lnTo>
                    <a:pt x="11846" y="2369"/>
                  </a:lnTo>
                  <a:lnTo>
                    <a:pt x="11845" y="2367"/>
                  </a:lnTo>
                  <a:lnTo>
                    <a:pt x="11843" y="2365"/>
                  </a:lnTo>
                  <a:lnTo>
                    <a:pt x="11837" y="2359"/>
                  </a:lnTo>
                  <a:lnTo>
                    <a:pt x="11830" y="2354"/>
                  </a:lnTo>
                  <a:lnTo>
                    <a:pt x="11815" y="2345"/>
                  </a:lnTo>
                  <a:lnTo>
                    <a:pt x="11811" y="2341"/>
                  </a:lnTo>
                  <a:lnTo>
                    <a:pt x="11811" y="2339"/>
                  </a:lnTo>
                  <a:lnTo>
                    <a:pt x="11811" y="2336"/>
                  </a:lnTo>
                  <a:lnTo>
                    <a:pt x="11814" y="2334"/>
                  </a:lnTo>
                  <a:lnTo>
                    <a:pt x="11817" y="2332"/>
                  </a:lnTo>
                  <a:lnTo>
                    <a:pt x="11823" y="2335"/>
                  </a:lnTo>
                  <a:lnTo>
                    <a:pt x="11829" y="2339"/>
                  </a:lnTo>
                  <a:lnTo>
                    <a:pt x="11836" y="2342"/>
                  </a:lnTo>
                  <a:lnTo>
                    <a:pt x="11840" y="2344"/>
                  </a:lnTo>
                  <a:lnTo>
                    <a:pt x="11845" y="2345"/>
                  </a:lnTo>
                  <a:lnTo>
                    <a:pt x="11849" y="2344"/>
                  </a:lnTo>
                  <a:lnTo>
                    <a:pt x="11851" y="2339"/>
                  </a:lnTo>
                  <a:lnTo>
                    <a:pt x="11852" y="2335"/>
                  </a:lnTo>
                  <a:lnTo>
                    <a:pt x="11851" y="2329"/>
                  </a:lnTo>
                  <a:lnTo>
                    <a:pt x="11849" y="2317"/>
                  </a:lnTo>
                  <a:lnTo>
                    <a:pt x="11849" y="2313"/>
                  </a:lnTo>
                  <a:lnTo>
                    <a:pt x="11852" y="2310"/>
                  </a:lnTo>
                  <a:lnTo>
                    <a:pt x="11855" y="2310"/>
                  </a:lnTo>
                  <a:lnTo>
                    <a:pt x="11857" y="2307"/>
                  </a:lnTo>
                  <a:lnTo>
                    <a:pt x="11858" y="2298"/>
                  </a:lnTo>
                  <a:lnTo>
                    <a:pt x="11858" y="2288"/>
                  </a:lnTo>
                  <a:lnTo>
                    <a:pt x="11857" y="2276"/>
                  </a:lnTo>
                  <a:lnTo>
                    <a:pt x="11854" y="2264"/>
                  </a:lnTo>
                  <a:lnTo>
                    <a:pt x="11851" y="2252"/>
                  </a:lnTo>
                  <a:lnTo>
                    <a:pt x="11846" y="2245"/>
                  </a:lnTo>
                  <a:lnTo>
                    <a:pt x="11845" y="2242"/>
                  </a:lnTo>
                  <a:lnTo>
                    <a:pt x="11842" y="2241"/>
                  </a:lnTo>
                  <a:lnTo>
                    <a:pt x="11839" y="2239"/>
                  </a:lnTo>
                  <a:lnTo>
                    <a:pt x="11837" y="2238"/>
                  </a:lnTo>
                  <a:lnTo>
                    <a:pt x="11837" y="2235"/>
                  </a:lnTo>
                  <a:lnTo>
                    <a:pt x="11837" y="2232"/>
                  </a:lnTo>
                  <a:lnTo>
                    <a:pt x="11839" y="2230"/>
                  </a:lnTo>
                  <a:lnTo>
                    <a:pt x="11840" y="2227"/>
                  </a:lnTo>
                  <a:lnTo>
                    <a:pt x="11843" y="2226"/>
                  </a:lnTo>
                  <a:lnTo>
                    <a:pt x="11848" y="2226"/>
                  </a:lnTo>
                  <a:lnTo>
                    <a:pt x="11855" y="2227"/>
                  </a:lnTo>
                  <a:lnTo>
                    <a:pt x="11864" y="2232"/>
                  </a:lnTo>
                  <a:lnTo>
                    <a:pt x="11873" y="2238"/>
                  </a:lnTo>
                  <a:lnTo>
                    <a:pt x="11882" y="2242"/>
                  </a:lnTo>
                  <a:lnTo>
                    <a:pt x="11891" y="2245"/>
                  </a:lnTo>
                  <a:lnTo>
                    <a:pt x="11901" y="2246"/>
                  </a:lnTo>
                  <a:lnTo>
                    <a:pt x="11920" y="2248"/>
                  </a:lnTo>
                  <a:lnTo>
                    <a:pt x="11936" y="2249"/>
                  </a:lnTo>
                  <a:lnTo>
                    <a:pt x="11944" y="2249"/>
                  </a:lnTo>
                  <a:lnTo>
                    <a:pt x="11948" y="2248"/>
                  </a:lnTo>
                  <a:lnTo>
                    <a:pt x="11951" y="2246"/>
                  </a:lnTo>
                  <a:lnTo>
                    <a:pt x="11951" y="2244"/>
                  </a:lnTo>
                  <a:lnTo>
                    <a:pt x="11948" y="2241"/>
                  </a:lnTo>
                  <a:lnTo>
                    <a:pt x="11944" y="2236"/>
                  </a:lnTo>
                  <a:lnTo>
                    <a:pt x="11939" y="2233"/>
                  </a:lnTo>
                  <a:lnTo>
                    <a:pt x="11933" y="2230"/>
                  </a:lnTo>
                  <a:lnTo>
                    <a:pt x="11926" y="2229"/>
                  </a:lnTo>
                  <a:lnTo>
                    <a:pt x="11923" y="2229"/>
                  </a:lnTo>
                  <a:lnTo>
                    <a:pt x="11920" y="2227"/>
                  </a:lnTo>
                  <a:lnTo>
                    <a:pt x="11920" y="2224"/>
                  </a:lnTo>
                  <a:lnTo>
                    <a:pt x="11920" y="2223"/>
                  </a:lnTo>
                  <a:lnTo>
                    <a:pt x="11924" y="2220"/>
                  </a:lnTo>
                  <a:lnTo>
                    <a:pt x="11930" y="2218"/>
                  </a:lnTo>
                  <a:lnTo>
                    <a:pt x="11936" y="2220"/>
                  </a:lnTo>
                  <a:lnTo>
                    <a:pt x="11942" y="2223"/>
                  </a:lnTo>
                  <a:lnTo>
                    <a:pt x="11948" y="2227"/>
                  </a:lnTo>
                  <a:lnTo>
                    <a:pt x="11955" y="2232"/>
                  </a:lnTo>
                  <a:lnTo>
                    <a:pt x="11963" y="2233"/>
                  </a:lnTo>
                  <a:lnTo>
                    <a:pt x="11970" y="2235"/>
                  </a:lnTo>
                  <a:lnTo>
                    <a:pt x="11973" y="2235"/>
                  </a:lnTo>
                  <a:lnTo>
                    <a:pt x="11978" y="2233"/>
                  </a:lnTo>
                  <a:lnTo>
                    <a:pt x="11979" y="2230"/>
                  </a:lnTo>
                  <a:lnTo>
                    <a:pt x="11981" y="2227"/>
                  </a:lnTo>
                  <a:lnTo>
                    <a:pt x="11984" y="2215"/>
                  </a:lnTo>
                  <a:lnTo>
                    <a:pt x="11986" y="2210"/>
                  </a:lnTo>
                  <a:lnTo>
                    <a:pt x="11991" y="2204"/>
                  </a:lnTo>
                  <a:lnTo>
                    <a:pt x="11995" y="2198"/>
                  </a:lnTo>
                  <a:lnTo>
                    <a:pt x="12001" y="2193"/>
                  </a:lnTo>
                  <a:lnTo>
                    <a:pt x="12009" y="2190"/>
                  </a:lnTo>
                  <a:lnTo>
                    <a:pt x="12016" y="2189"/>
                  </a:lnTo>
                  <a:lnTo>
                    <a:pt x="12018" y="2189"/>
                  </a:lnTo>
                  <a:lnTo>
                    <a:pt x="12019" y="2189"/>
                  </a:lnTo>
                  <a:lnTo>
                    <a:pt x="12026" y="2187"/>
                  </a:lnTo>
                  <a:lnTo>
                    <a:pt x="12032" y="2187"/>
                  </a:lnTo>
                  <a:lnTo>
                    <a:pt x="12035" y="2184"/>
                  </a:lnTo>
                  <a:lnTo>
                    <a:pt x="12038" y="2181"/>
                  </a:lnTo>
                  <a:lnTo>
                    <a:pt x="12038" y="2178"/>
                  </a:lnTo>
                  <a:lnTo>
                    <a:pt x="12035" y="2176"/>
                  </a:lnTo>
                  <a:lnTo>
                    <a:pt x="12032" y="2173"/>
                  </a:lnTo>
                  <a:lnTo>
                    <a:pt x="12025" y="2170"/>
                  </a:lnTo>
                  <a:lnTo>
                    <a:pt x="12016" y="2165"/>
                  </a:lnTo>
                  <a:lnTo>
                    <a:pt x="12003" y="2158"/>
                  </a:lnTo>
                  <a:lnTo>
                    <a:pt x="11972" y="2139"/>
                  </a:lnTo>
                  <a:lnTo>
                    <a:pt x="11955" y="2128"/>
                  </a:lnTo>
                  <a:lnTo>
                    <a:pt x="11942" y="2117"/>
                  </a:lnTo>
                  <a:lnTo>
                    <a:pt x="11930" y="2106"/>
                  </a:lnTo>
                  <a:lnTo>
                    <a:pt x="11921" y="2096"/>
                  </a:lnTo>
                  <a:lnTo>
                    <a:pt x="11916" y="2090"/>
                  </a:lnTo>
                  <a:lnTo>
                    <a:pt x="11907" y="2084"/>
                  </a:lnTo>
                  <a:lnTo>
                    <a:pt x="11896" y="2080"/>
                  </a:lnTo>
                  <a:lnTo>
                    <a:pt x="11885" y="2075"/>
                  </a:lnTo>
                  <a:lnTo>
                    <a:pt x="11861" y="2069"/>
                  </a:lnTo>
                  <a:lnTo>
                    <a:pt x="11840" y="2068"/>
                  </a:lnTo>
                  <a:lnTo>
                    <a:pt x="11829" y="2069"/>
                  </a:lnTo>
                  <a:lnTo>
                    <a:pt x="11826" y="2071"/>
                  </a:lnTo>
                  <a:lnTo>
                    <a:pt x="11824" y="2072"/>
                  </a:lnTo>
                  <a:lnTo>
                    <a:pt x="11823" y="2077"/>
                  </a:lnTo>
                  <a:lnTo>
                    <a:pt x="11820" y="2078"/>
                  </a:lnTo>
                  <a:lnTo>
                    <a:pt x="11814" y="2075"/>
                  </a:lnTo>
                  <a:lnTo>
                    <a:pt x="11805" y="2071"/>
                  </a:lnTo>
                  <a:lnTo>
                    <a:pt x="11797" y="2063"/>
                  </a:lnTo>
                  <a:lnTo>
                    <a:pt x="11792" y="2056"/>
                  </a:lnTo>
                  <a:lnTo>
                    <a:pt x="11790" y="2053"/>
                  </a:lnTo>
                  <a:lnTo>
                    <a:pt x="11786" y="2052"/>
                  </a:lnTo>
                  <a:lnTo>
                    <a:pt x="11774" y="2049"/>
                  </a:lnTo>
                  <a:lnTo>
                    <a:pt x="11758" y="2046"/>
                  </a:lnTo>
                  <a:lnTo>
                    <a:pt x="11740" y="2046"/>
                  </a:lnTo>
                  <a:lnTo>
                    <a:pt x="11725" y="2046"/>
                  </a:lnTo>
                  <a:lnTo>
                    <a:pt x="11713" y="2047"/>
                  </a:lnTo>
                  <a:lnTo>
                    <a:pt x="11705" y="2050"/>
                  </a:lnTo>
                  <a:lnTo>
                    <a:pt x="11702" y="2053"/>
                  </a:lnTo>
                  <a:lnTo>
                    <a:pt x="11700" y="2054"/>
                  </a:lnTo>
                  <a:lnTo>
                    <a:pt x="11702" y="2060"/>
                  </a:lnTo>
                  <a:lnTo>
                    <a:pt x="11703" y="2063"/>
                  </a:lnTo>
                  <a:lnTo>
                    <a:pt x="11707" y="2068"/>
                  </a:lnTo>
                  <a:lnTo>
                    <a:pt x="11712" y="2071"/>
                  </a:lnTo>
                  <a:lnTo>
                    <a:pt x="11722" y="2078"/>
                  </a:lnTo>
                  <a:lnTo>
                    <a:pt x="11728" y="2083"/>
                  </a:lnTo>
                  <a:lnTo>
                    <a:pt x="11732" y="2087"/>
                  </a:lnTo>
                  <a:lnTo>
                    <a:pt x="11735" y="2093"/>
                  </a:lnTo>
                  <a:lnTo>
                    <a:pt x="11735" y="2099"/>
                  </a:lnTo>
                  <a:lnTo>
                    <a:pt x="11732" y="2105"/>
                  </a:lnTo>
                  <a:lnTo>
                    <a:pt x="11730" y="2109"/>
                  </a:lnTo>
                  <a:lnTo>
                    <a:pt x="11727" y="2113"/>
                  </a:lnTo>
                  <a:lnTo>
                    <a:pt x="11724" y="2120"/>
                  </a:lnTo>
                  <a:lnTo>
                    <a:pt x="11721" y="2125"/>
                  </a:lnTo>
                  <a:lnTo>
                    <a:pt x="11722" y="2133"/>
                  </a:lnTo>
                  <a:lnTo>
                    <a:pt x="11722" y="2137"/>
                  </a:lnTo>
                  <a:lnTo>
                    <a:pt x="11722" y="2139"/>
                  </a:lnTo>
                  <a:lnTo>
                    <a:pt x="11721" y="2139"/>
                  </a:lnTo>
                  <a:lnTo>
                    <a:pt x="11716" y="2137"/>
                  </a:lnTo>
                  <a:lnTo>
                    <a:pt x="11712" y="2136"/>
                  </a:lnTo>
                  <a:lnTo>
                    <a:pt x="11700" y="2128"/>
                  </a:lnTo>
                  <a:lnTo>
                    <a:pt x="11678" y="2112"/>
                  </a:lnTo>
                  <a:lnTo>
                    <a:pt x="11673" y="2108"/>
                  </a:lnTo>
                  <a:lnTo>
                    <a:pt x="11671" y="2100"/>
                  </a:lnTo>
                  <a:lnTo>
                    <a:pt x="11669" y="2090"/>
                  </a:lnTo>
                  <a:lnTo>
                    <a:pt x="11669" y="2081"/>
                  </a:lnTo>
                  <a:lnTo>
                    <a:pt x="11671" y="2059"/>
                  </a:lnTo>
                  <a:lnTo>
                    <a:pt x="11675" y="2041"/>
                  </a:lnTo>
                  <a:lnTo>
                    <a:pt x="11675" y="2034"/>
                  </a:lnTo>
                  <a:lnTo>
                    <a:pt x="11672" y="2029"/>
                  </a:lnTo>
                  <a:lnTo>
                    <a:pt x="11669" y="2025"/>
                  </a:lnTo>
                  <a:lnTo>
                    <a:pt x="11663" y="2022"/>
                  </a:lnTo>
                  <a:lnTo>
                    <a:pt x="11659" y="2019"/>
                  </a:lnTo>
                  <a:lnTo>
                    <a:pt x="11653" y="2015"/>
                  </a:lnTo>
                  <a:lnTo>
                    <a:pt x="11650" y="2010"/>
                  </a:lnTo>
                  <a:lnTo>
                    <a:pt x="11647" y="2003"/>
                  </a:lnTo>
                  <a:lnTo>
                    <a:pt x="11645" y="1998"/>
                  </a:lnTo>
                  <a:lnTo>
                    <a:pt x="11642" y="1994"/>
                  </a:lnTo>
                  <a:lnTo>
                    <a:pt x="11631" y="1984"/>
                  </a:lnTo>
                  <a:lnTo>
                    <a:pt x="11613" y="1973"/>
                  </a:lnTo>
                  <a:lnTo>
                    <a:pt x="11592" y="1961"/>
                  </a:lnTo>
                  <a:lnTo>
                    <a:pt x="11548" y="1939"/>
                  </a:lnTo>
                  <a:lnTo>
                    <a:pt x="11511" y="1923"/>
                  </a:lnTo>
                  <a:lnTo>
                    <a:pt x="11480" y="1910"/>
                  </a:lnTo>
                  <a:lnTo>
                    <a:pt x="11449" y="1898"/>
                  </a:lnTo>
                  <a:lnTo>
                    <a:pt x="11434" y="1892"/>
                  </a:lnTo>
                  <a:lnTo>
                    <a:pt x="11422" y="1885"/>
                  </a:lnTo>
                  <a:lnTo>
                    <a:pt x="11414" y="1879"/>
                  </a:lnTo>
                  <a:lnTo>
                    <a:pt x="11406" y="1870"/>
                  </a:lnTo>
                  <a:lnTo>
                    <a:pt x="11403" y="1867"/>
                  </a:lnTo>
                  <a:lnTo>
                    <a:pt x="11399" y="1864"/>
                  </a:lnTo>
                  <a:lnTo>
                    <a:pt x="11387" y="1858"/>
                  </a:lnTo>
                  <a:lnTo>
                    <a:pt x="11372" y="1852"/>
                  </a:lnTo>
                  <a:lnTo>
                    <a:pt x="11356" y="1848"/>
                  </a:lnTo>
                  <a:lnTo>
                    <a:pt x="11338" y="1842"/>
                  </a:lnTo>
                  <a:lnTo>
                    <a:pt x="11322" y="1836"/>
                  </a:lnTo>
                  <a:lnTo>
                    <a:pt x="11307" y="1829"/>
                  </a:lnTo>
                  <a:lnTo>
                    <a:pt x="11300" y="1824"/>
                  </a:lnTo>
                  <a:lnTo>
                    <a:pt x="11296" y="1820"/>
                  </a:lnTo>
                  <a:lnTo>
                    <a:pt x="11288" y="1814"/>
                  </a:lnTo>
                  <a:lnTo>
                    <a:pt x="11281" y="1808"/>
                  </a:lnTo>
                  <a:lnTo>
                    <a:pt x="11260" y="1795"/>
                  </a:lnTo>
                  <a:lnTo>
                    <a:pt x="11233" y="1783"/>
                  </a:lnTo>
                  <a:lnTo>
                    <a:pt x="11205" y="1769"/>
                  </a:lnTo>
                  <a:lnTo>
                    <a:pt x="11176" y="1758"/>
                  </a:lnTo>
                  <a:lnTo>
                    <a:pt x="11146" y="1749"/>
                  </a:lnTo>
                  <a:lnTo>
                    <a:pt x="11120" y="1742"/>
                  </a:lnTo>
                  <a:lnTo>
                    <a:pt x="11098" y="1739"/>
                  </a:lnTo>
                  <a:lnTo>
                    <a:pt x="11083" y="1735"/>
                  </a:lnTo>
                  <a:lnTo>
                    <a:pt x="11071" y="1733"/>
                  </a:lnTo>
                  <a:lnTo>
                    <a:pt x="11064" y="1728"/>
                  </a:lnTo>
                  <a:lnTo>
                    <a:pt x="11058" y="1724"/>
                  </a:lnTo>
                  <a:lnTo>
                    <a:pt x="11049" y="1715"/>
                  </a:lnTo>
                  <a:lnTo>
                    <a:pt x="11044" y="1712"/>
                  </a:lnTo>
                  <a:lnTo>
                    <a:pt x="11039" y="1710"/>
                  </a:lnTo>
                  <a:lnTo>
                    <a:pt x="11033" y="1710"/>
                  </a:lnTo>
                  <a:lnTo>
                    <a:pt x="11019" y="1712"/>
                  </a:lnTo>
                  <a:lnTo>
                    <a:pt x="11000" y="1712"/>
                  </a:lnTo>
                  <a:lnTo>
                    <a:pt x="10965" y="1712"/>
                  </a:lnTo>
                  <a:lnTo>
                    <a:pt x="10928" y="1710"/>
                  </a:lnTo>
                  <a:lnTo>
                    <a:pt x="10892" y="1708"/>
                  </a:lnTo>
                  <a:lnTo>
                    <a:pt x="10867" y="1705"/>
                  </a:lnTo>
                  <a:lnTo>
                    <a:pt x="10858" y="1705"/>
                  </a:lnTo>
                  <a:lnTo>
                    <a:pt x="10851" y="1705"/>
                  </a:lnTo>
                  <a:lnTo>
                    <a:pt x="10845" y="1706"/>
                  </a:lnTo>
                  <a:lnTo>
                    <a:pt x="10833" y="1710"/>
                  </a:lnTo>
                  <a:lnTo>
                    <a:pt x="10823" y="1715"/>
                  </a:lnTo>
                  <a:lnTo>
                    <a:pt x="10819" y="1716"/>
                  </a:lnTo>
                  <a:lnTo>
                    <a:pt x="10813" y="1718"/>
                  </a:lnTo>
                  <a:lnTo>
                    <a:pt x="10808" y="1716"/>
                  </a:lnTo>
                  <a:lnTo>
                    <a:pt x="10802" y="1715"/>
                  </a:lnTo>
                  <a:lnTo>
                    <a:pt x="10776" y="1706"/>
                  </a:lnTo>
                  <a:lnTo>
                    <a:pt x="10734" y="1691"/>
                  </a:lnTo>
                  <a:lnTo>
                    <a:pt x="10712" y="1685"/>
                  </a:lnTo>
                  <a:lnTo>
                    <a:pt x="10690" y="1679"/>
                  </a:lnTo>
                  <a:lnTo>
                    <a:pt x="10671" y="1675"/>
                  </a:lnTo>
                  <a:lnTo>
                    <a:pt x="10655" y="1674"/>
                  </a:lnTo>
                  <a:lnTo>
                    <a:pt x="10646" y="1675"/>
                  </a:lnTo>
                  <a:lnTo>
                    <a:pt x="10643" y="1676"/>
                  </a:lnTo>
                  <a:lnTo>
                    <a:pt x="10640" y="1678"/>
                  </a:lnTo>
                  <a:lnTo>
                    <a:pt x="10635" y="1684"/>
                  </a:lnTo>
                  <a:lnTo>
                    <a:pt x="10632" y="1691"/>
                  </a:lnTo>
                  <a:lnTo>
                    <a:pt x="10628" y="1705"/>
                  </a:lnTo>
                  <a:lnTo>
                    <a:pt x="10627" y="1710"/>
                  </a:lnTo>
                  <a:lnTo>
                    <a:pt x="10625" y="1716"/>
                  </a:lnTo>
                  <a:lnTo>
                    <a:pt x="10622" y="1721"/>
                  </a:lnTo>
                  <a:lnTo>
                    <a:pt x="10618" y="1722"/>
                  </a:lnTo>
                  <a:lnTo>
                    <a:pt x="10613" y="1725"/>
                  </a:lnTo>
                  <a:lnTo>
                    <a:pt x="10612" y="1728"/>
                  </a:lnTo>
                  <a:lnTo>
                    <a:pt x="10613" y="1734"/>
                  </a:lnTo>
                  <a:lnTo>
                    <a:pt x="10616" y="1740"/>
                  </a:lnTo>
                  <a:lnTo>
                    <a:pt x="10622" y="1749"/>
                  </a:lnTo>
                  <a:lnTo>
                    <a:pt x="10630" y="1758"/>
                  </a:lnTo>
                  <a:lnTo>
                    <a:pt x="10652" y="1778"/>
                  </a:lnTo>
                  <a:lnTo>
                    <a:pt x="10662" y="1790"/>
                  </a:lnTo>
                  <a:lnTo>
                    <a:pt x="10665" y="1796"/>
                  </a:lnTo>
                  <a:lnTo>
                    <a:pt x="10668" y="1800"/>
                  </a:lnTo>
                  <a:lnTo>
                    <a:pt x="10669" y="1806"/>
                  </a:lnTo>
                  <a:lnTo>
                    <a:pt x="10669" y="1811"/>
                  </a:lnTo>
                  <a:lnTo>
                    <a:pt x="10668" y="1820"/>
                  </a:lnTo>
                  <a:lnTo>
                    <a:pt x="10662" y="1829"/>
                  </a:lnTo>
                  <a:lnTo>
                    <a:pt x="10655" y="1836"/>
                  </a:lnTo>
                  <a:lnTo>
                    <a:pt x="10646" y="1842"/>
                  </a:lnTo>
                  <a:lnTo>
                    <a:pt x="10634" y="1848"/>
                  </a:lnTo>
                  <a:lnTo>
                    <a:pt x="10625" y="1851"/>
                  </a:lnTo>
                  <a:lnTo>
                    <a:pt x="10615" y="1851"/>
                  </a:lnTo>
                  <a:lnTo>
                    <a:pt x="10603" y="1851"/>
                  </a:lnTo>
                  <a:lnTo>
                    <a:pt x="10591" y="1848"/>
                  </a:lnTo>
                  <a:lnTo>
                    <a:pt x="10581" y="1843"/>
                  </a:lnTo>
                  <a:lnTo>
                    <a:pt x="10569" y="1839"/>
                  </a:lnTo>
                  <a:lnTo>
                    <a:pt x="10559" y="1833"/>
                  </a:lnTo>
                  <a:lnTo>
                    <a:pt x="10550" y="1826"/>
                  </a:lnTo>
                  <a:lnTo>
                    <a:pt x="10542" y="1818"/>
                  </a:lnTo>
                  <a:lnTo>
                    <a:pt x="10536" y="1811"/>
                  </a:lnTo>
                  <a:lnTo>
                    <a:pt x="10533" y="1806"/>
                  </a:lnTo>
                  <a:lnTo>
                    <a:pt x="10531" y="1803"/>
                  </a:lnTo>
                  <a:lnTo>
                    <a:pt x="10522" y="1799"/>
                  </a:lnTo>
                  <a:lnTo>
                    <a:pt x="10511" y="1795"/>
                  </a:lnTo>
                  <a:lnTo>
                    <a:pt x="10501" y="1792"/>
                  </a:lnTo>
                  <a:lnTo>
                    <a:pt x="10491" y="1787"/>
                  </a:lnTo>
                  <a:lnTo>
                    <a:pt x="10482" y="1783"/>
                  </a:lnTo>
                  <a:lnTo>
                    <a:pt x="10473" y="1777"/>
                  </a:lnTo>
                  <a:lnTo>
                    <a:pt x="10470" y="1772"/>
                  </a:lnTo>
                  <a:lnTo>
                    <a:pt x="10469" y="1766"/>
                  </a:lnTo>
                  <a:lnTo>
                    <a:pt x="10467" y="1759"/>
                  </a:lnTo>
                  <a:lnTo>
                    <a:pt x="10466" y="1753"/>
                  </a:lnTo>
                  <a:lnTo>
                    <a:pt x="10466" y="1749"/>
                  </a:lnTo>
                  <a:lnTo>
                    <a:pt x="10467" y="1744"/>
                  </a:lnTo>
                  <a:lnTo>
                    <a:pt x="10469" y="1742"/>
                  </a:lnTo>
                  <a:lnTo>
                    <a:pt x="10472" y="1740"/>
                  </a:lnTo>
                  <a:lnTo>
                    <a:pt x="10475" y="1739"/>
                  </a:lnTo>
                  <a:lnTo>
                    <a:pt x="10479" y="1737"/>
                  </a:lnTo>
                  <a:lnTo>
                    <a:pt x="10485" y="1739"/>
                  </a:lnTo>
                  <a:lnTo>
                    <a:pt x="10489" y="1740"/>
                  </a:lnTo>
                  <a:lnTo>
                    <a:pt x="10495" y="1743"/>
                  </a:lnTo>
                  <a:lnTo>
                    <a:pt x="10501" y="1747"/>
                  </a:lnTo>
                  <a:lnTo>
                    <a:pt x="10507" y="1752"/>
                  </a:lnTo>
                  <a:lnTo>
                    <a:pt x="10511" y="1753"/>
                  </a:lnTo>
                  <a:lnTo>
                    <a:pt x="10517" y="1755"/>
                  </a:lnTo>
                  <a:lnTo>
                    <a:pt x="10522" y="1755"/>
                  </a:lnTo>
                  <a:lnTo>
                    <a:pt x="10528" y="1755"/>
                  </a:lnTo>
                  <a:lnTo>
                    <a:pt x="10533" y="1753"/>
                  </a:lnTo>
                  <a:lnTo>
                    <a:pt x="10538" y="1750"/>
                  </a:lnTo>
                  <a:lnTo>
                    <a:pt x="10542" y="1747"/>
                  </a:lnTo>
                  <a:lnTo>
                    <a:pt x="10547" y="1743"/>
                  </a:lnTo>
                  <a:lnTo>
                    <a:pt x="10550" y="1739"/>
                  </a:lnTo>
                  <a:lnTo>
                    <a:pt x="10553" y="1734"/>
                  </a:lnTo>
                  <a:lnTo>
                    <a:pt x="10554" y="1728"/>
                  </a:lnTo>
                  <a:lnTo>
                    <a:pt x="10554" y="1724"/>
                  </a:lnTo>
                  <a:lnTo>
                    <a:pt x="10553" y="1719"/>
                  </a:lnTo>
                  <a:lnTo>
                    <a:pt x="10550" y="1716"/>
                  </a:lnTo>
                  <a:lnTo>
                    <a:pt x="10547" y="1713"/>
                  </a:lnTo>
                  <a:lnTo>
                    <a:pt x="10538" y="1706"/>
                  </a:lnTo>
                  <a:lnTo>
                    <a:pt x="10526" y="1702"/>
                  </a:lnTo>
                  <a:lnTo>
                    <a:pt x="10513" y="1697"/>
                  </a:lnTo>
                  <a:lnTo>
                    <a:pt x="10498" y="1694"/>
                  </a:lnTo>
                  <a:lnTo>
                    <a:pt x="10485" y="1691"/>
                  </a:lnTo>
                  <a:lnTo>
                    <a:pt x="10472" y="1691"/>
                  </a:lnTo>
                  <a:lnTo>
                    <a:pt x="10466" y="1691"/>
                  </a:lnTo>
                  <a:lnTo>
                    <a:pt x="10460" y="1693"/>
                  </a:lnTo>
                  <a:lnTo>
                    <a:pt x="10454" y="1694"/>
                  </a:lnTo>
                  <a:lnTo>
                    <a:pt x="10443" y="1700"/>
                  </a:lnTo>
                  <a:lnTo>
                    <a:pt x="10433" y="1708"/>
                  </a:lnTo>
                  <a:lnTo>
                    <a:pt x="10424" y="1718"/>
                  </a:lnTo>
                  <a:lnTo>
                    <a:pt x="10404" y="1739"/>
                  </a:lnTo>
                  <a:lnTo>
                    <a:pt x="10393" y="1749"/>
                  </a:lnTo>
                  <a:lnTo>
                    <a:pt x="10381" y="1758"/>
                  </a:lnTo>
                  <a:lnTo>
                    <a:pt x="10374" y="1761"/>
                  </a:lnTo>
                  <a:lnTo>
                    <a:pt x="10365" y="1762"/>
                  </a:lnTo>
                  <a:lnTo>
                    <a:pt x="10355" y="1764"/>
                  </a:lnTo>
                  <a:lnTo>
                    <a:pt x="10342" y="1764"/>
                  </a:lnTo>
                  <a:lnTo>
                    <a:pt x="10322" y="1762"/>
                  </a:lnTo>
                  <a:lnTo>
                    <a:pt x="10300" y="1761"/>
                  </a:lnTo>
                  <a:lnTo>
                    <a:pt x="10280" y="1758"/>
                  </a:lnTo>
                  <a:lnTo>
                    <a:pt x="10259" y="1753"/>
                  </a:lnTo>
                  <a:lnTo>
                    <a:pt x="10223" y="1746"/>
                  </a:lnTo>
                  <a:lnTo>
                    <a:pt x="10212" y="1742"/>
                  </a:lnTo>
                  <a:lnTo>
                    <a:pt x="10206" y="1737"/>
                  </a:lnTo>
                  <a:lnTo>
                    <a:pt x="10200" y="1734"/>
                  </a:lnTo>
                  <a:lnTo>
                    <a:pt x="10189" y="1733"/>
                  </a:lnTo>
                  <a:lnTo>
                    <a:pt x="10158" y="1733"/>
                  </a:lnTo>
                  <a:lnTo>
                    <a:pt x="10110" y="1734"/>
                  </a:lnTo>
                  <a:lnTo>
                    <a:pt x="10058" y="1737"/>
                  </a:lnTo>
                  <a:lnTo>
                    <a:pt x="10017" y="1743"/>
                  </a:lnTo>
                  <a:lnTo>
                    <a:pt x="10002" y="1746"/>
                  </a:lnTo>
                  <a:lnTo>
                    <a:pt x="9993" y="1750"/>
                  </a:lnTo>
                  <a:lnTo>
                    <a:pt x="9990" y="1752"/>
                  </a:lnTo>
                  <a:lnTo>
                    <a:pt x="9987" y="1756"/>
                  </a:lnTo>
                  <a:lnTo>
                    <a:pt x="9984" y="1765"/>
                  </a:lnTo>
                  <a:lnTo>
                    <a:pt x="9983" y="1775"/>
                  </a:lnTo>
                  <a:lnTo>
                    <a:pt x="9981" y="1786"/>
                  </a:lnTo>
                  <a:lnTo>
                    <a:pt x="9981" y="1805"/>
                  </a:lnTo>
                  <a:lnTo>
                    <a:pt x="9981" y="1812"/>
                  </a:lnTo>
                  <a:lnTo>
                    <a:pt x="9980" y="1814"/>
                  </a:lnTo>
                  <a:lnTo>
                    <a:pt x="9978" y="1815"/>
                  </a:lnTo>
                  <a:lnTo>
                    <a:pt x="9977" y="1815"/>
                  </a:lnTo>
                  <a:lnTo>
                    <a:pt x="9975" y="1815"/>
                  </a:lnTo>
                  <a:lnTo>
                    <a:pt x="9974" y="1814"/>
                  </a:lnTo>
                  <a:lnTo>
                    <a:pt x="9971" y="1806"/>
                  </a:lnTo>
                  <a:lnTo>
                    <a:pt x="9965" y="1786"/>
                  </a:lnTo>
                  <a:lnTo>
                    <a:pt x="9961" y="1764"/>
                  </a:lnTo>
                  <a:lnTo>
                    <a:pt x="9959" y="1747"/>
                  </a:lnTo>
                  <a:lnTo>
                    <a:pt x="9959" y="1743"/>
                  </a:lnTo>
                  <a:lnTo>
                    <a:pt x="9956" y="1740"/>
                  </a:lnTo>
                  <a:lnTo>
                    <a:pt x="9950" y="1735"/>
                  </a:lnTo>
                  <a:lnTo>
                    <a:pt x="9944" y="1734"/>
                  </a:lnTo>
                  <a:lnTo>
                    <a:pt x="9937" y="1731"/>
                  </a:lnTo>
                  <a:lnTo>
                    <a:pt x="9927" y="1730"/>
                  </a:lnTo>
                  <a:lnTo>
                    <a:pt x="9906" y="1728"/>
                  </a:lnTo>
                  <a:lnTo>
                    <a:pt x="9884" y="1727"/>
                  </a:lnTo>
                  <a:lnTo>
                    <a:pt x="9869" y="1725"/>
                  </a:lnTo>
                  <a:lnTo>
                    <a:pt x="9865" y="1724"/>
                  </a:lnTo>
                  <a:lnTo>
                    <a:pt x="9863" y="1721"/>
                  </a:lnTo>
                  <a:lnTo>
                    <a:pt x="9865" y="1718"/>
                  </a:lnTo>
                  <a:lnTo>
                    <a:pt x="9868" y="1713"/>
                  </a:lnTo>
                  <a:lnTo>
                    <a:pt x="9871" y="1708"/>
                  </a:lnTo>
                  <a:lnTo>
                    <a:pt x="9872" y="1703"/>
                  </a:lnTo>
                  <a:lnTo>
                    <a:pt x="9869" y="1693"/>
                  </a:lnTo>
                  <a:lnTo>
                    <a:pt x="9869" y="1687"/>
                  </a:lnTo>
                  <a:lnTo>
                    <a:pt x="9869" y="1681"/>
                  </a:lnTo>
                  <a:lnTo>
                    <a:pt x="9874" y="1675"/>
                  </a:lnTo>
                  <a:lnTo>
                    <a:pt x="9881" y="1668"/>
                  </a:lnTo>
                  <a:lnTo>
                    <a:pt x="9884" y="1665"/>
                  </a:lnTo>
                  <a:lnTo>
                    <a:pt x="9885" y="1660"/>
                  </a:lnTo>
                  <a:lnTo>
                    <a:pt x="9885" y="1654"/>
                  </a:lnTo>
                  <a:lnTo>
                    <a:pt x="9882" y="1648"/>
                  </a:lnTo>
                  <a:lnTo>
                    <a:pt x="9878" y="1643"/>
                  </a:lnTo>
                  <a:lnTo>
                    <a:pt x="9874" y="1637"/>
                  </a:lnTo>
                  <a:lnTo>
                    <a:pt x="9859" y="1622"/>
                  </a:lnTo>
                  <a:lnTo>
                    <a:pt x="9838" y="1607"/>
                  </a:lnTo>
                  <a:lnTo>
                    <a:pt x="9816" y="1592"/>
                  </a:lnTo>
                  <a:lnTo>
                    <a:pt x="9791" y="1579"/>
                  </a:lnTo>
                  <a:lnTo>
                    <a:pt x="9766" y="1569"/>
                  </a:lnTo>
                  <a:lnTo>
                    <a:pt x="9754" y="1564"/>
                  </a:lnTo>
                  <a:lnTo>
                    <a:pt x="9742" y="1561"/>
                  </a:lnTo>
                  <a:lnTo>
                    <a:pt x="9714" y="1557"/>
                  </a:lnTo>
                  <a:lnTo>
                    <a:pt x="9685" y="1554"/>
                  </a:lnTo>
                  <a:lnTo>
                    <a:pt x="9652" y="1554"/>
                  </a:lnTo>
                  <a:lnTo>
                    <a:pt x="9605" y="1555"/>
                  </a:lnTo>
                  <a:lnTo>
                    <a:pt x="9560" y="1558"/>
                  </a:lnTo>
                  <a:lnTo>
                    <a:pt x="9524" y="1564"/>
                  </a:lnTo>
                  <a:lnTo>
                    <a:pt x="9499" y="1569"/>
                  </a:lnTo>
                  <a:lnTo>
                    <a:pt x="9488" y="1572"/>
                  </a:lnTo>
                  <a:lnTo>
                    <a:pt x="9475" y="1575"/>
                  </a:lnTo>
                  <a:lnTo>
                    <a:pt x="9447" y="1577"/>
                  </a:lnTo>
                  <a:lnTo>
                    <a:pt x="9416" y="1579"/>
                  </a:lnTo>
                  <a:lnTo>
                    <a:pt x="9385" y="1579"/>
                  </a:lnTo>
                  <a:lnTo>
                    <a:pt x="9369" y="1579"/>
                  </a:lnTo>
                  <a:lnTo>
                    <a:pt x="9352" y="1579"/>
                  </a:lnTo>
                  <a:lnTo>
                    <a:pt x="9335" y="1579"/>
                  </a:lnTo>
                  <a:lnTo>
                    <a:pt x="9330" y="1579"/>
                  </a:lnTo>
                  <a:lnTo>
                    <a:pt x="9321" y="1577"/>
                  </a:lnTo>
                  <a:lnTo>
                    <a:pt x="9315" y="1576"/>
                  </a:lnTo>
                  <a:lnTo>
                    <a:pt x="9314" y="1573"/>
                  </a:lnTo>
                  <a:lnTo>
                    <a:pt x="9314" y="1569"/>
                  </a:lnTo>
                  <a:lnTo>
                    <a:pt x="9317" y="1557"/>
                  </a:lnTo>
                  <a:lnTo>
                    <a:pt x="9318" y="1551"/>
                  </a:lnTo>
                  <a:lnTo>
                    <a:pt x="9315" y="1544"/>
                  </a:lnTo>
                  <a:lnTo>
                    <a:pt x="9311" y="1539"/>
                  </a:lnTo>
                  <a:lnTo>
                    <a:pt x="9303" y="1533"/>
                  </a:lnTo>
                  <a:lnTo>
                    <a:pt x="9295" y="1527"/>
                  </a:lnTo>
                  <a:lnTo>
                    <a:pt x="9284" y="1523"/>
                  </a:lnTo>
                  <a:lnTo>
                    <a:pt x="9261" y="1516"/>
                  </a:lnTo>
                  <a:lnTo>
                    <a:pt x="9250" y="1514"/>
                  </a:lnTo>
                  <a:lnTo>
                    <a:pt x="9242" y="1513"/>
                  </a:lnTo>
                  <a:lnTo>
                    <a:pt x="9233" y="1514"/>
                  </a:lnTo>
                  <a:lnTo>
                    <a:pt x="9228" y="1516"/>
                  </a:lnTo>
                  <a:lnTo>
                    <a:pt x="9227" y="1519"/>
                  </a:lnTo>
                  <a:lnTo>
                    <a:pt x="9222" y="1523"/>
                  </a:lnTo>
                  <a:lnTo>
                    <a:pt x="9216" y="1524"/>
                  </a:lnTo>
                  <a:lnTo>
                    <a:pt x="9211" y="1523"/>
                  </a:lnTo>
                  <a:lnTo>
                    <a:pt x="9205" y="1519"/>
                  </a:lnTo>
                  <a:lnTo>
                    <a:pt x="9202" y="1513"/>
                  </a:lnTo>
                  <a:lnTo>
                    <a:pt x="9200" y="1507"/>
                  </a:lnTo>
                  <a:lnTo>
                    <a:pt x="9199" y="1505"/>
                  </a:lnTo>
                  <a:lnTo>
                    <a:pt x="9197" y="1502"/>
                  </a:lnTo>
                  <a:lnTo>
                    <a:pt x="9191" y="1498"/>
                  </a:lnTo>
                  <a:lnTo>
                    <a:pt x="9181" y="1493"/>
                  </a:lnTo>
                  <a:lnTo>
                    <a:pt x="9171" y="1487"/>
                  </a:lnTo>
                  <a:lnTo>
                    <a:pt x="9157" y="1483"/>
                  </a:lnTo>
                  <a:lnTo>
                    <a:pt x="9144" y="1480"/>
                  </a:lnTo>
                  <a:lnTo>
                    <a:pt x="9131" y="1477"/>
                  </a:lnTo>
                  <a:lnTo>
                    <a:pt x="9119" y="1477"/>
                  </a:lnTo>
                  <a:lnTo>
                    <a:pt x="9112" y="1477"/>
                  </a:lnTo>
                  <a:lnTo>
                    <a:pt x="9104" y="1479"/>
                  </a:lnTo>
                  <a:lnTo>
                    <a:pt x="9098" y="1477"/>
                  </a:lnTo>
                  <a:lnTo>
                    <a:pt x="9092" y="1474"/>
                  </a:lnTo>
                  <a:lnTo>
                    <a:pt x="9088" y="1471"/>
                  </a:lnTo>
                  <a:lnTo>
                    <a:pt x="9087" y="1467"/>
                  </a:lnTo>
                  <a:lnTo>
                    <a:pt x="9087" y="1462"/>
                  </a:lnTo>
                  <a:lnTo>
                    <a:pt x="9090" y="1458"/>
                  </a:lnTo>
                  <a:lnTo>
                    <a:pt x="9095" y="1455"/>
                  </a:lnTo>
                  <a:lnTo>
                    <a:pt x="9104" y="1455"/>
                  </a:lnTo>
                  <a:lnTo>
                    <a:pt x="9131" y="1455"/>
                  </a:lnTo>
                  <a:lnTo>
                    <a:pt x="9147" y="1454"/>
                  </a:lnTo>
                  <a:lnTo>
                    <a:pt x="9154" y="1454"/>
                  </a:lnTo>
                  <a:lnTo>
                    <a:pt x="9160" y="1451"/>
                  </a:lnTo>
                  <a:lnTo>
                    <a:pt x="9165" y="1448"/>
                  </a:lnTo>
                  <a:lnTo>
                    <a:pt x="9166" y="1442"/>
                  </a:lnTo>
                  <a:lnTo>
                    <a:pt x="9165" y="1436"/>
                  </a:lnTo>
                  <a:lnTo>
                    <a:pt x="9160" y="1427"/>
                  </a:lnTo>
                  <a:lnTo>
                    <a:pt x="9156" y="1422"/>
                  </a:lnTo>
                  <a:lnTo>
                    <a:pt x="9150" y="1418"/>
                  </a:lnTo>
                  <a:lnTo>
                    <a:pt x="9140" y="1414"/>
                  </a:lnTo>
                  <a:lnTo>
                    <a:pt x="9129" y="1409"/>
                  </a:lnTo>
                  <a:lnTo>
                    <a:pt x="9104" y="1403"/>
                  </a:lnTo>
                  <a:lnTo>
                    <a:pt x="9073" y="1397"/>
                  </a:lnTo>
                  <a:lnTo>
                    <a:pt x="9042" y="1393"/>
                  </a:lnTo>
                  <a:lnTo>
                    <a:pt x="9011" y="1390"/>
                  </a:lnTo>
                  <a:lnTo>
                    <a:pt x="8982" y="1388"/>
                  </a:lnTo>
                  <a:lnTo>
                    <a:pt x="8958" y="1388"/>
                  </a:lnTo>
                  <a:lnTo>
                    <a:pt x="8942" y="1388"/>
                  </a:lnTo>
                  <a:lnTo>
                    <a:pt x="8934" y="1390"/>
                  </a:lnTo>
                  <a:lnTo>
                    <a:pt x="8928" y="1393"/>
                  </a:lnTo>
                  <a:lnTo>
                    <a:pt x="8926" y="1397"/>
                  </a:lnTo>
                  <a:lnTo>
                    <a:pt x="8921" y="1412"/>
                  </a:lnTo>
                  <a:lnTo>
                    <a:pt x="8918" y="1421"/>
                  </a:lnTo>
                  <a:lnTo>
                    <a:pt x="8914" y="1433"/>
                  </a:lnTo>
                  <a:lnTo>
                    <a:pt x="8905" y="1445"/>
                  </a:lnTo>
                  <a:lnTo>
                    <a:pt x="8892" y="1459"/>
                  </a:lnTo>
                  <a:lnTo>
                    <a:pt x="8881" y="1468"/>
                  </a:lnTo>
                  <a:lnTo>
                    <a:pt x="8869" y="1474"/>
                  </a:lnTo>
                  <a:lnTo>
                    <a:pt x="8859" y="1477"/>
                  </a:lnTo>
                  <a:lnTo>
                    <a:pt x="8849" y="1479"/>
                  </a:lnTo>
                  <a:lnTo>
                    <a:pt x="8841" y="1479"/>
                  </a:lnTo>
                  <a:lnTo>
                    <a:pt x="8834" y="1476"/>
                  </a:lnTo>
                  <a:lnTo>
                    <a:pt x="8828" y="1474"/>
                  </a:lnTo>
                  <a:lnTo>
                    <a:pt x="8824" y="1470"/>
                  </a:lnTo>
                  <a:lnTo>
                    <a:pt x="8821" y="1465"/>
                  </a:lnTo>
                  <a:lnTo>
                    <a:pt x="8818" y="1461"/>
                  </a:lnTo>
                  <a:lnTo>
                    <a:pt x="8816" y="1456"/>
                  </a:lnTo>
                  <a:lnTo>
                    <a:pt x="8816" y="1452"/>
                  </a:lnTo>
                  <a:lnTo>
                    <a:pt x="8818" y="1449"/>
                  </a:lnTo>
                  <a:lnTo>
                    <a:pt x="8821" y="1446"/>
                  </a:lnTo>
                  <a:lnTo>
                    <a:pt x="8828" y="1442"/>
                  </a:lnTo>
                  <a:lnTo>
                    <a:pt x="8837" y="1439"/>
                  </a:lnTo>
                  <a:lnTo>
                    <a:pt x="8846" y="1436"/>
                  </a:lnTo>
                  <a:lnTo>
                    <a:pt x="8856" y="1433"/>
                  </a:lnTo>
                  <a:lnTo>
                    <a:pt x="8865" y="1428"/>
                  </a:lnTo>
                  <a:lnTo>
                    <a:pt x="8869" y="1424"/>
                  </a:lnTo>
                  <a:lnTo>
                    <a:pt x="8871" y="1421"/>
                  </a:lnTo>
                  <a:lnTo>
                    <a:pt x="8872" y="1418"/>
                  </a:lnTo>
                  <a:lnTo>
                    <a:pt x="8871" y="1415"/>
                  </a:lnTo>
                  <a:lnTo>
                    <a:pt x="8869" y="1412"/>
                  </a:lnTo>
                  <a:lnTo>
                    <a:pt x="8867" y="1411"/>
                  </a:lnTo>
                  <a:lnTo>
                    <a:pt x="8861" y="1409"/>
                  </a:lnTo>
                  <a:lnTo>
                    <a:pt x="8850" y="1406"/>
                  </a:lnTo>
                  <a:lnTo>
                    <a:pt x="8837" y="1405"/>
                  </a:lnTo>
                  <a:lnTo>
                    <a:pt x="8822" y="1403"/>
                  </a:lnTo>
                  <a:lnTo>
                    <a:pt x="8810" y="1402"/>
                  </a:lnTo>
                  <a:lnTo>
                    <a:pt x="8800" y="1399"/>
                  </a:lnTo>
                  <a:lnTo>
                    <a:pt x="8796" y="1397"/>
                  </a:lnTo>
                  <a:lnTo>
                    <a:pt x="8793" y="1394"/>
                  </a:lnTo>
                  <a:lnTo>
                    <a:pt x="8791" y="1390"/>
                  </a:lnTo>
                  <a:lnTo>
                    <a:pt x="8791" y="1386"/>
                  </a:lnTo>
                  <a:lnTo>
                    <a:pt x="8793" y="1383"/>
                  </a:lnTo>
                  <a:lnTo>
                    <a:pt x="8794" y="1380"/>
                  </a:lnTo>
                  <a:lnTo>
                    <a:pt x="8799" y="1377"/>
                  </a:lnTo>
                  <a:lnTo>
                    <a:pt x="8804" y="1375"/>
                  </a:lnTo>
                  <a:lnTo>
                    <a:pt x="8816" y="1374"/>
                  </a:lnTo>
                  <a:lnTo>
                    <a:pt x="8824" y="1374"/>
                  </a:lnTo>
                  <a:lnTo>
                    <a:pt x="8833" y="1375"/>
                  </a:lnTo>
                  <a:lnTo>
                    <a:pt x="8856" y="1381"/>
                  </a:lnTo>
                  <a:lnTo>
                    <a:pt x="8869" y="1383"/>
                  </a:lnTo>
                  <a:lnTo>
                    <a:pt x="8881" y="1383"/>
                  </a:lnTo>
                  <a:lnTo>
                    <a:pt x="8890" y="1383"/>
                  </a:lnTo>
                  <a:lnTo>
                    <a:pt x="8896" y="1381"/>
                  </a:lnTo>
                  <a:lnTo>
                    <a:pt x="8902" y="1378"/>
                  </a:lnTo>
                  <a:lnTo>
                    <a:pt x="8903" y="1375"/>
                  </a:lnTo>
                  <a:lnTo>
                    <a:pt x="8903" y="1371"/>
                  </a:lnTo>
                  <a:lnTo>
                    <a:pt x="8899" y="1368"/>
                  </a:lnTo>
                  <a:lnTo>
                    <a:pt x="8894" y="1366"/>
                  </a:lnTo>
                  <a:lnTo>
                    <a:pt x="8886" y="1364"/>
                  </a:lnTo>
                  <a:lnTo>
                    <a:pt x="8864" y="1359"/>
                  </a:lnTo>
                  <a:lnTo>
                    <a:pt x="8836" y="1355"/>
                  </a:lnTo>
                  <a:lnTo>
                    <a:pt x="8753" y="1338"/>
                  </a:lnTo>
                  <a:lnTo>
                    <a:pt x="8703" y="1331"/>
                  </a:lnTo>
                  <a:lnTo>
                    <a:pt x="8679" y="1328"/>
                  </a:lnTo>
                  <a:lnTo>
                    <a:pt x="8657" y="1328"/>
                  </a:lnTo>
                  <a:lnTo>
                    <a:pt x="8639" y="1328"/>
                  </a:lnTo>
                  <a:lnTo>
                    <a:pt x="8626" y="1330"/>
                  </a:lnTo>
                  <a:lnTo>
                    <a:pt x="8610" y="1328"/>
                  </a:lnTo>
                  <a:lnTo>
                    <a:pt x="8596" y="1327"/>
                  </a:lnTo>
                  <a:lnTo>
                    <a:pt x="8584" y="1322"/>
                  </a:lnTo>
                  <a:lnTo>
                    <a:pt x="8573" y="1319"/>
                  </a:lnTo>
                  <a:lnTo>
                    <a:pt x="8553" y="1310"/>
                  </a:lnTo>
                  <a:lnTo>
                    <a:pt x="8543" y="1309"/>
                  </a:lnTo>
                  <a:lnTo>
                    <a:pt x="8533" y="1307"/>
                  </a:lnTo>
                  <a:lnTo>
                    <a:pt x="8528" y="1306"/>
                  </a:lnTo>
                  <a:lnTo>
                    <a:pt x="8521" y="1307"/>
                  </a:lnTo>
                  <a:lnTo>
                    <a:pt x="8515" y="1309"/>
                  </a:lnTo>
                  <a:lnTo>
                    <a:pt x="8511" y="1313"/>
                  </a:lnTo>
                  <a:lnTo>
                    <a:pt x="8509" y="1316"/>
                  </a:lnTo>
                  <a:lnTo>
                    <a:pt x="8509" y="1322"/>
                  </a:lnTo>
                  <a:lnTo>
                    <a:pt x="8511" y="1327"/>
                  </a:lnTo>
                  <a:lnTo>
                    <a:pt x="8514" y="1332"/>
                  </a:lnTo>
                  <a:lnTo>
                    <a:pt x="8518" y="1338"/>
                  </a:lnTo>
                  <a:lnTo>
                    <a:pt x="8521" y="1344"/>
                  </a:lnTo>
                  <a:lnTo>
                    <a:pt x="8519" y="1349"/>
                  </a:lnTo>
                  <a:lnTo>
                    <a:pt x="8516" y="1352"/>
                  </a:lnTo>
                  <a:lnTo>
                    <a:pt x="8511" y="1356"/>
                  </a:lnTo>
                  <a:lnTo>
                    <a:pt x="8503" y="1359"/>
                  </a:lnTo>
                  <a:lnTo>
                    <a:pt x="8494" y="1361"/>
                  </a:lnTo>
                  <a:lnTo>
                    <a:pt x="8484" y="1362"/>
                  </a:lnTo>
                  <a:lnTo>
                    <a:pt x="8474" y="1362"/>
                  </a:lnTo>
                  <a:lnTo>
                    <a:pt x="8456" y="1361"/>
                  </a:lnTo>
                  <a:lnTo>
                    <a:pt x="8446" y="1361"/>
                  </a:lnTo>
                  <a:lnTo>
                    <a:pt x="8432" y="1361"/>
                  </a:lnTo>
                  <a:lnTo>
                    <a:pt x="8421" y="1364"/>
                  </a:lnTo>
                  <a:lnTo>
                    <a:pt x="8409" y="1368"/>
                  </a:lnTo>
                  <a:lnTo>
                    <a:pt x="8398" y="1374"/>
                  </a:lnTo>
                  <a:lnTo>
                    <a:pt x="8391" y="1381"/>
                  </a:lnTo>
                  <a:lnTo>
                    <a:pt x="8387" y="1388"/>
                  </a:lnTo>
                  <a:lnTo>
                    <a:pt x="8387" y="1391"/>
                  </a:lnTo>
                  <a:lnTo>
                    <a:pt x="8387" y="1396"/>
                  </a:lnTo>
                  <a:lnTo>
                    <a:pt x="8388" y="1400"/>
                  </a:lnTo>
                  <a:lnTo>
                    <a:pt x="8391" y="1405"/>
                  </a:lnTo>
                  <a:lnTo>
                    <a:pt x="8395" y="1409"/>
                  </a:lnTo>
                  <a:lnTo>
                    <a:pt x="8400" y="1412"/>
                  </a:lnTo>
                  <a:lnTo>
                    <a:pt x="8403" y="1414"/>
                  </a:lnTo>
                  <a:lnTo>
                    <a:pt x="8407" y="1414"/>
                  </a:lnTo>
                  <a:lnTo>
                    <a:pt x="8416" y="1412"/>
                  </a:lnTo>
                  <a:lnTo>
                    <a:pt x="8425" y="1409"/>
                  </a:lnTo>
                  <a:lnTo>
                    <a:pt x="8432" y="1406"/>
                  </a:lnTo>
                  <a:lnTo>
                    <a:pt x="8441" y="1405"/>
                  </a:lnTo>
                  <a:lnTo>
                    <a:pt x="8447" y="1406"/>
                  </a:lnTo>
                  <a:lnTo>
                    <a:pt x="8449" y="1408"/>
                  </a:lnTo>
                  <a:lnTo>
                    <a:pt x="8450" y="1409"/>
                  </a:lnTo>
                  <a:lnTo>
                    <a:pt x="8449" y="1411"/>
                  </a:lnTo>
                  <a:lnTo>
                    <a:pt x="8447" y="1414"/>
                  </a:lnTo>
                  <a:lnTo>
                    <a:pt x="8441" y="1418"/>
                  </a:lnTo>
                  <a:lnTo>
                    <a:pt x="8434" y="1424"/>
                  </a:lnTo>
                  <a:lnTo>
                    <a:pt x="8428" y="1428"/>
                  </a:lnTo>
                  <a:lnTo>
                    <a:pt x="8424" y="1434"/>
                  </a:lnTo>
                  <a:lnTo>
                    <a:pt x="8422" y="1436"/>
                  </a:lnTo>
                  <a:lnTo>
                    <a:pt x="8422" y="1439"/>
                  </a:lnTo>
                  <a:lnTo>
                    <a:pt x="8425" y="1442"/>
                  </a:lnTo>
                  <a:lnTo>
                    <a:pt x="8428" y="1443"/>
                  </a:lnTo>
                  <a:lnTo>
                    <a:pt x="8437" y="1448"/>
                  </a:lnTo>
                  <a:lnTo>
                    <a:pt x="8441" y="1454"/>
                  </a:lnTo>
                  <a:lnTo>
                    <a:pt x="8446" y="1459"/>
                  </a:lnTo>
                  <a:lnTo>
                    <a:pt x="8449" y="1467"/>
                  </a:lnTo>
                  <a:lnTo>
                    <a:pt x="8450" y="1480"/>
                  </a:lnTo>
                  <a:lnTo>
                    <a:pt x="8450" y="1490"/>
                  </a:lnTo>
                  <a:lnTo>
                    <a:pt x="8450" y="1493"/>
                  </a:lnTo>
                  <a:lnTo>
                    <a:pt x="8449" y="1496"/>
                  </a:lnTo>
                  <a:lnTo>
                    <a:pt x="8443" y="1499"/>
                  </a:lnTo>
                  <a:lnTo>
                    <a:pt x="8434" y="1502"/>
                  </a:lnTo>
                  <a:lnTo>
                    <a:pt x="8424" y="1504"/>
                  </a:lnTo>
                  <a:lnTo>
                    <a:pt x="8415" y="1502"/>
                  </a:lnTo>
                  <a:lnTo>
                    <a:pt x="8407" y="1501"/>
                  </a:lnTo>
                  <a:lnTo>
                    <a:pt x="8398" y="1496"/>
                  </a:lnTo>
                  <a:lnTo>
                    <a:pt x="8393" y="1490"/>
                  </a:lnTo>
                  <a:lnTo>
                    <a:pt x="8388" y="1487"/>
                  </a:lnTo>
                  <a:lnTo>
                    <a:pt x="8384" y="1485"/>
                  </a:lnTo>
                  <a:lnTo>
                    <a:pt x="8378" y="1483"/>
                  </a:lnTo>
                  <a:lnTo>
                    <a:pt x="8373" y="1482"/>
                  </a:lnTo>
                  <a:lnTo>
                    <a:pt x="8363" y="1483"/>
                  </a:lnTo>
                  <a:lnTo>
                    <a:pt x="8354" y="1485"/>
                  </a:lnTo>
                  <a:lnTo>
                    <a:pt x="8342" y="1486"/>
                  </a:lnTo>
                  <a:lnTo>
                    <a:pt x="8332" y="1487"/>
                  </a:lnTo>
                  <a:lnTo>
                    <a:pt x="8326" y="1487"/>
                  </a:lnTo>
                  <a:lnTo>
                    <a:pt x="8320" y="1487"/>
                  </a:lnTo>
                  <a:lnTo>
                    <a:pt x="8311" y="1487"/>
                  </a:lnTo>
                  <a:lnTo>
                    <a:pt x="8302" y="1489"/>
                  </a:lnTo>
                  <a:lnTo>
                    <a:pt x="8297" y="1490"/>
                  </a:lnTo>
                  <a:lnTo>
                    <a:pt x="8292" y="1493"/>
                  </a:lnTo>
                  <a:lnTo>
                    <a:pt x="8291" y="1496"/>
                  </a:lnTo>
                  <a:lnTo>
                    <a:pt x="8292" y="1498"/>
                  </a:lnTo>
                  <a:lnTo>
                    <a:pt x="8298" y="1501"/>
                  </a:lnTo>
                  <a:lnTo>
                    <a:pt x="8307" y="1502"/>
                  </a:lnTo>
                  <a:lnTo>
                    <a:pt x="8317" y="1505"/>
                  </a:lnTo>
                  <a:lnTo>
                    <a:pt x="8325" y="1508"/>
                  </a:lnTo>
                  <a:lnTo>
                    <a:pt x="8330" y="1513"/>
                  </a:lnTo>
                  <a:lnTo>
                    <a:pt x="8333" y="1517"/>
                  </a:lnTo>
                  <a:lnTo>
                    <a:pt x="8333" y="1519"/>
                  </a:lnTo>
                  <a:lnTo>
                    <a:pt x="8333" y="1521"/>
                  </a:lnTo>
                  <a:lnTo>
                    <a:pt x="8327" y="1526"/>
                  </a:lnTo>
                  <a:lnTo>
                    <a:pt x="8319" y="1529"/>
                  </a:lnTo>
                  <a:lnTo>
                    <a:pt x="8307" y="1530"/>
                  </a:lnTo>
                  <a:lnTo>
                    <a:pt x="8301" y="1530"/>
                  </a:lnTo>
                  <a:lnTo>
                    <a:pt x="8289" y="1530"/>
                  </a:lnTo>
                  <a:lnTo>
                    <a:pt x="8282" y="1526"/>
                  </a:lnTo>
                  <a:lnTo>
                    <a:pt x="8276" y="1520"/>
                  </a:lnTo>
                  <a:lnTo>
                    <a:pt x="8271" y="1514"/>
                  </a:lnTo>
                  <a:lnTo>
                    <a:pt x="8264" y="1502"/>
                  </a:lnTo>
                  <a:lnTo>
                    <a:pt x="8260" y="1498"/>
                  </a:lnTo>
                  <a:lnTo>
                    <a:pt x="8254" y="1496"/>
                  </a:lnTo>
                  <a:lnTo>
                    <a:pt x="8249" y="1498"/>
                  </a:lnTo>
                  <a:lnTo>
                    <a:pt x="8242" y="1498"/>
                  </a:lnTo>
                  <a:lnTo>
                    <a:pt x="8232" y="1498"/>
                  </a:lnTo>
                  <a:lnTo>
                    <a:pt x="8220" y="1495"/>
                  </a:lnTo>
                  <a:lnTo>
                    <a:pt x="8193" y="1489"/>
                  </a:lnTo>
                  <a:lnTo>
                    <a:pt x="8167" y="1482"/>
                  </a:lnTo>
                  <a:lnTo>
                    <a:pt x="8155" y="1480"/>
                  </a:lnTo>
                  <a:lnTo>
                    <a:pt x="8143" y="1479"/>
                  </a:lnTo>
                  <a:lnTo>
                    <a:pt x="8141" y="1479"/>
                  </a:lnTo>
                  <a:lnTo>
                    <a:pt x="8131" y="1480"/>
                  </a:lnTo>
                  <a:lnTo>
                    <a:pt x="8122" y="1483"/>
                  </a:lnTo>
                  <a:lnTo>
                    <a:pt x="8105" y="1492"/>
                  </a:lnTo>
                  <a:lnTo>
                    <a:pt x="8096" y="1496"/>
                  </a:lnTo>
                  <a:lnTo>
                    <a:pt x="8085" y="1501"/>
                  </a:lnTo>
                  <a:lnTo>
                    <a:pt x="8074" y="1504"/>
                  </a:lnTo>
                  <a:lnTo>
                    <a:pt x="8060" y="1505"/>
                  </a:lnTo>
                  <a:lnTo>
                    <a:pt x="8053" y="1507"/>
                  </a:lnTo>
                  <a:lnTo>
                    <a:pt x="8038" y="1505"/>
                  </a:lnTo>
                  <a:lnTo>
                    <a:pt x="8023" y="1502"/>
                  </a:lnTo>
                  <a:lnTo>
                    <a:pt x="8009" y="1498"/>
                  </a:lnTo>
                  <a:lnTo>
                    <a:pt x="7995" y="1493"/>
                  </a:lnTo>
                  <a:lnTo>
                    <a:pt x="7982" y="1486"/>
                  </a:lnTo>
                  <a:lnTo>
                    <a:pt x="7970" y="1480"/>
                  </a:lnTo>
                  <a:lnTo>
                    <a:pt x="7961" y="1473"/>
                  </a:lnTo>
                  <a:lnTo>
                    <a:pt x="7954" y="1465"/>
                  </a:lnTo>
                  <a:lnTo>
                    <a:pt x="7942" y="1452"/>
                  </a:lnTo>
                  <a:lnTo>
                    <a:pt x="7938" y="1448"/>
                  </a:lnTo>
                  <a:lnTo>
                    <a:pt x="7933" y="1446"/>
                  </a:lnTo>
                  <a:lnTo>
                    <a:pt x="7929" y="1448"/>
                  </a:lnTo>
                  <a:lnTo>
                    <a:pt x="7925" y="1451"/>
                  </a:lnTo>
                  <a:lnTo>
                    <a:pt x="7914" y="1462"/>
                  </a:lnTo>
                  <a:lnTo>
                    <a:pt x="7908" y="1471"/>
                  </a:lnTo>
                  <a:lnTo>
                    <a:pt x="7902" y="1483"/>
                  </a:lnTo>
                  <a:lnTo>
                    <a:pt x="7895" y="1507"/>
                  </a:lnTo>
                  <a:lnTo>
                    <a:pt x="7891" y="1517"/>
                  </a:lnTo>
                  <a:lnTo>
                    <a:pt x="7888" y="1526"/>
                  </a:lnTo>
                  <a:lnTo>
                    <a:pt x="7882" y="1532"/>
                  </a:lnTo>
                  <a:lnTo>
                    <a:pt x="7879" y="1533"/>
                  </a:lnTo>
                  <a:lnTo>
                    <a:pt x="7876" y="1535"/>
                  </a:lnTo>
                  <a:lnTo>
                    <a:pt x="7870" y="1538"/>
                  </a:lnTo>
                  <a:lnTo>
                    <a:pt x="7864" y="1544"/>
                  </a:lnTo>
                  <a:lnTo>
                    <a:pt x="7858" y="1551"/>
                  </a:lnTo>
                  <a:lnTo>
                    <a:pt x="7854" y="1560"/>
                  </a:lnTo>
                  <a:lnTo>
                    <a:pt x="7843" y="1576"/>
                  </a:lnTo>
                  <a:lnTo>
                    <a:pt x="7837" y="1583"/>
                  </a:lnTo>
                  <a:lnTo>
                    <a:pt x="7831" y="1589"/>
                  </a:lnTo>
                  <a:lnTo>
                    <a:pt x="7827" y="1591"/>
                  </a:lnTo>
                  <a:lnTo>
                    <a:pt x="7823" y="1592"/>
                  </a:lnTo>
                  <a:lnTo>
                    <a:pt x="7818" y="1591"/>
                  </a:lnTo>
                  <a:lnTo>
                    <a:pt x="7815" y="1589"/>
                  </a:lnTo>
                  <a:lnTo>
                    <a:pt x="7809" y="1583"/>
                  </a:lnTo>
                  <a:lnTo>
                    <a:pt x="7800" y="1577"/>
                  </a:lnTo>
                  <a:lnTo>
                    <a:pt x="7796" y="1576"/>
                  </a:lnTo>
                  <a:lnTo>
                    <a:pt x="7790" y="1576"/>
                  </a:lnTo>
                  <a:lnTo>
                    <a:pt x="7787" y="1576"/>
                  </a:lnTo>
                  <a:lnTo>
                    <a:pt x="7786" y="1576"/>
                  </a:lnTo>
                  <a:lnTo>
                    <a:pt x="7781" y="1575"/>
                  </a:lnTo>
                  <a:lnTo>
                    <a:pt x="7774" y="1573"/>
                  </a:lnTo>
                  <a:lnTo>
                    <a:pt x="7759" y="1564"/>
                  </a:lnTo>
                  <a:lnTo>
                    <a:pt x="7743" y="1551"/>
                  </a:lnTo>
                  <a:lnTo>
                    <a:pt x="7727" y="1536"/>
                  </a:lnTo>
                  <a:lnTo>
                    <a:pt x="7710" y="1520"/>
                  </a:lnTo>
                  <a:lnTo>
                    <a:pt x="7695" y="1505"/>
                  </a:lnTo>
                  <a:lnTo>
                    <a:pt x="7687" y="1490"/>
                  </a:lnTo>
                  <a:lnTo>
                    <a:pt x="7684" y="1486"/>
                  </a:lnTo>
                  <a:lnTo>
                    <a:pt x="7682" y="1480"/>
                  </a:lnTo>
                  <a:lnTo>
                    <a:pt x="7678" y="1471"/>
                  </a:lnTo>
                  <a:lnTo>
                    <a:pt x="7672" y="1461"/>
                  </a:lnTo>
                  <a:lnTo>
                    <a:pt x="7663" y="1451"/>
                  </a:lnTo>
                  <a:lnTo>
                    <a:pt x="7653" y="1440"/>
                  </a:lnTo>
                  <a:lnTo>
                    <a:pt x="7632" y="1421"/>
                  </a:lnTo>
                  <a:lnTo>
                    <a:pt x="7617" y="1409"/>
                  </a:lnTo>
                  <a:lnTo>
                    <a:pt x="7614" y="1406"/>
                  </a:lnTo>
                  <a:lnTo>
                    <a:pt x="7614" y="1403"/>
                  </a:lnTo>
                  <a:lnTo>
                    <a:pt x="7617" y="1402"/>
                  </a:lnTo>
                  <a:lnTo>
                    <a:pt x="7622" y="1400"/>
                  </a:lnTo>
                  <a:lnTo>
                    <a:pt x="7628" y="1402"/>
                  </a:lnTo>
                  <a:lnTo>
                    <a:pt x="7634" y="1403"/>
                  </a:lnTo>
                  <a:lnTo>
                    <a:pt x="7639" y="1406"/>
                  </a:lnTo>
                  <a:lnTo>
                    <a:pt x="7645" y="1409"/>
                  </a:lnTo>
                  <a:lnTo>
                    <a:pt x="7653" y="1415"/>
                  </a:lnTo>
                  <a:lnTo>
                    <a:pt x="7659" y="1418"/>
                  </a:lnTo>
                  <a:lnTo>
                    <a:pt x="7666" y="1420"/>
                  </a:lnTo>
                  <a:lnTo>
                    <a:pt x="7673" y="1421"/>
                  </a:lnTo>
                  <a:lnTo>
                    <a:pt x="7685" y="1420"/>
                  </a:lnTo>
                  <a:lnTo>
                    <a:pt x="7697" y="1415"/>
                  </a:lnTo>
                  <a:lnTo>
                    <a:pt x="7702" y="1411"/>
                  </a:lnTo>
                  <a:lnTo>
                    <a:pt x="7704" y="1405"/>
                  </a:lnTo>
                  <a:lnTo>
                    <a:pt x="7706" y="1396"/>
                  </a:lnTo>
                  <a:lnTo>
                    <a:pt x="7706" y="1388"/>
                  </a:lnTo>
                  <a:lnTo>
                    <a:pt x="7703" y="1381"/>
                  </a:lnTo>
                  <a:lnTo>
                    <a:pt x="7699" y="1374"/>
                  </a:lnTo>
                  <a:lnTo>
                    <a:pt x="7691" y="1369"/>
                  </a:lnTo>
                  <a:lnTo>
                    <a:pt x="7688" y="1368"/>
                  </a:lnTo>
                  <a:lnTo>
                    <a:pt x="7682" y="1366"/>
                  </a:lnTo>
                  <a:lnTo>
                    <a:pt x="7675" y="1366"/>
                  </a:lnTo>
                  <a:lnTo>
                    <a:pt x="7669" y="1364"/>
                  </a:lnTo>
                  <a:lnTo>
                    <a:pt x="7666" y="1359"/>
                  </a:lnTo>
                  <a:lnTo>
                    <a:pt x="7666" y="1355"/>
                  </a:lnTo>
                  <a:lnTo>
                    <a:pt x="7668" y="1349"/>
                  </a:lnTo>
                  <a:lnTo>
                    <a:pt x="7671" y="1344"/>
                  </a:lnTo>
                  <a:lnTo>
                    <a:pt x="7675" y="1341"/>
                  </a:lnTo>
                  <a:lnTo>
                    <a:pt x="7679" y="1338"/>
                  </a:lnTo>
                  <a:lnTo>
                    <a:pt x="7682" y="1338"/>
                  </a:lnTo>
                  <a:lnTo>
                    <a:pt x="7682" y="1335"/>
                  </a:lnTo>
                  <a:lnTo>
                    <a:pt x="7681" y="1330"/>
                  </a:lnTo>
                  <a:lnTo>
                    <a:pt x="7672" y="1315"/>
                  </a:lnTo>
                  <a:lnTo>
                    <a:pt x="7666" y="1306"/>
                  </a:lnTo>
                  <a:lnTo>
                    <a:pt x="7662" y="1298"/>
                  </a:lnTo>
                  <a:lnTo>
                    <a:pt x="7662" y="1296"/>
                  </a:lnTo>
                  <a:lnTo>
                    <a:pt x="7662" y="1293"/>
                  </a:lnTo>
                  <a:lnTo>
                    <a:pt x="7663" y="1291"/>
                  </a:lnTo>
                  <a:lnTo>
                    <a:pt x="7665" y="1290"/>
                  </a:lnTo>
                  <a:lnTo>
                    <a:pt x="7671" y="1288"/>
                  </a:lnTo>
                  <a:lnTo>
                    <a:pt x="7673" y="1285"/>
                  </a:lnTo>
                  <a:lnTo>
                    <a:pt x="7675" y="1281"/>
                  </a:lnTo>
                  <a:lnTo>
                    <a:pt x="7673" y="1276"/>
                  </a:lnTo>
                  <a:lnTo>
                    <a:pt x="7671" y="1273"/>
                  </a:lnTo>
                  <a:lnTo>
                    <a:pt x="7666" y="1269"/>
                  </a:lnTo>
                  <a:lnTo>
                    <a:pt x="7659" y="1266"/>
                  </a:lnTo>
                  <a:lnTo>
                    <a:pt x="7651" y="1265"/>
                  </a:lnTo>
                  <a:lnTo>
                    <a:pt x="7642" y="1263"/>
                  </a:lnTo>
                  <a:lnTo>
                    <a:pt x="7635" y="1260"/>
                  </a:lnTo>
                  <a:lnTo>
                    <a:pt x="7626" y="1256"/>
                  </a:lnTo>
                  <a:lnTo>
                    <a:pt x="7619" y="1251"/>
                  </a:lnTo>
                  <a:lnTo>
                    <a:pt x="7613" y="1247"/>
                  </a:lnTo>
                  <a:lnTo>
                    <a:pt x="7608" y="1241"/>
                  </a:lnTo>
                  <a:lnTo>
                    <a:pt x="7605" y="1236"/>
                  </a:lnTo>
                  <a:lnTo>
                    <a:pt x="7604" y="1232"/>
                  </a:lnTo>
                  <a:lnTo>
                    <a:pt x="7603" y="1229"/>
                  </a:lnTo>
                  <a:lnTo>
                    <a:pt x="7598" y="1228"/>
                  </a:lnTo>
                  <a:lnTo>
                    <a:pt x="7586" y="1225"/>
                  </a:lnTo>
                  <a:lnTo>
                    <a:pt x="7570" y="1222"/>
                  </a:lnTo>
                  <a:lnTo>
                    <a:pt x="7551" y="1222"/>
                  </a:lnTo>
                  <a:lnTo>
                    <a:pt x="7535" y="1222"/>
                  </a:lnTo>
                  <a:lnTo>
                    <a:pt x="7521" y="1225"/>
                  </a:lnTo>
                  <a:lnTo>
                    <a:pt x="7515" y="1226"/>
                  </a:lnTo>
                  <a:lnTo>
                    <a:pt x="7513" y="1228"/>
                  </a:lnTo>
                  <a:lnTo>
                    <a:pt x="7509" y="1231"/>
                  </a:lnTo>
                  <a:lnTo>
                    <a:pt x="7509" y="1232"/>
                  </a:lnTo>
                  <a:lnTo>
                    <a:pt x="7509" y="1238"/>
                  </a:lnTo>
                  <a:lnTo>
                    <a:pt x="7508" y="1241"/>
                  </a:lnTo>
                  <a:lnTo>
                    <a:pt x="7504" y="1242"/>
                  </a:lnTo>
                  <a:lnTo>
                    <a:pt x="7499" y="1242"/>
                  </a:lnTo>
                  <a:lnTo>
                    <a:pt x="7493" y="1242"/>
                  </a:lnTo>
                  <a:lnTo>
                    <a:pt x="7487" y="1239"/>
                  </a:lnTo>
                  <a:lnTo>
                    <a:pt x="7483" y="1235"/>
                  </a:lnTo>
                  <a:lnTo>
                    <a:pt x="7483" y="1233"/>
                  </a:lnTo>
                  <a:lnTo>
                    <a:pt x="7484" y="1231"/>
                  </a:lnTo>
                  <a:lnTo>
                    <a:pt x="7484" y="1228"/>
                  </a:lnTo>
                  <a:lnTo>
                    <a:pt x="7483" y="1226"/>
                  </a:lnTo>
                  <a:lnTo>
                    <a:pt x="7480" y="1223"/>
                  </a:lnTo>
                  <a:lnTo>
                    <a:pt x="7473" y="1220"/>
                  </a:lnTo>
                  <a:lnTo>
                    <a:pt x="7462" y="1219"/>
                  </a:lnTo>
                  <a:lnTo>
                    <a:pt x="7436" y="1216"/>
                  </a:lnTo>
                  <a:lnTo>
                    <a:pt x="7421" y="1213"/>
                  </a:lnTo>
                  <a:lnTo>
                    <a:pt x="7403" y="1208"/>
                  </a:lnTo>
                  <a:lnTo>
                    <a:pt x="7388" y="1202"/>
                  </a:lnTo>
                  <a:lnTo>
                    <a:pt x="7377" y="1197"/>
                  </a:lnTo>
                  <a:lnTo>
                    <a:pt x="7368" y="1189"/>
                  </a:lnTo>
                  <a:lnTo>
                    <a:pt x="7360" y="1182"/>
                  </a:lnTo>
                  <a:lnTo>
                    <a:pt x="7351" y="1168"/>
                  </a:lnTo>
                  <a:lnTo>
                    <a:pt x="7346" y="1164"/>
                  </a:lnTo>
                  <a:lnTo>
                    <a:pt x="7341" y="1161"/>
                  </a:lnTo>
                  <a:lnTo>
                    <a:pt x="7340" y="1161"/>
                  </a:lnTo>
                  <a:lnTo>
                    <a:pt x="7335" y="1163"/>
                  </a:lnTo>
                  <a:lnTo>
                    <a:pt x="7332" y="1167"/>
                  </a:lnTo>
                  <a:lnTo>
                    <a:pt x="7328" y="1180"/>
                  </a:lnTo>
                  <a:lnTo>
                    <a:pt x="7325" y="1186"/>
                  </a:lnTo>
                  <a:lnTo>
                    <a:pt x="7322" y="1192"/>
                  </a:lnTo>
                  <a:lnTo>
                    <a:pt x="7319" y="1197"/>
                  </a:lnTo>
                  <a:lnTo>
                    <a:pt x="7313" y="1198"/>
                  </a:lnTo>
                  <a:lnTo>
                    <a:pt x="7307" y="1197"/>
                  </a:lnTo>
                  <a:lnTo>
                    <a:pt x="7301" y="1194"/>
                  </a:lnTo>
                  <a:lnTo>
                    <a:pt x="7295" y="1194"/>
                  </a:lnTo>
                  <a:lnTo>
                    <a:pt x="7288" y="1194"/>
                  </a:lnTo>
                  <a:lnTo>
                    <a:pt x="7282" y="1197"/>
                  </a:lnTo>
                  <a:lnTo>
                    <a:pt x="7276" y="1199"/>
                  </a:lnTo>
                  <a:lnTo>
                    <a:pt x="7273" y="1204"/>
                  </a:lnTo>
                  <a:lnTo>
                    <a:pt x="7270" y="1210"/>
                  </a:lnTo>
                  <a:lnTo>
                    <a:pt x="7269" y="1217"/>
                  </a:lnTo>
                  <a:lnTo>
                    <a:pt x="7269" y="1225"/>
                  </a:lnTo>
                  <a:lnTo>
                    <a:pt x="7272" y="1232"/>
                  </a:lnTo>
                  <a:lnTo>
                    <a:pt x="7276" y="1242"/>
                  </a:lnTo>
                  <a:lnTo>
                    <a:pt x="7278" y="1250"/>
                  </a:lnTo>
                  <a:lnTo>
                    <a:pt x="7278" y="1256"/>
                  </a:lnTo>
                  <a:lnTo>
                    <a:pt x="7278" y="1262"/>
                  </a:lnTo>
                  <a:lnTo>
                    <a:pt x="7273" y="1272"/>
                  </a:lnTo>
                  <a:lnTo>
                    <a:pt x="7270" y="1285"/>
                  </a:lnTo>
                  <a:lnTo>
                    <a:pt x="7270" y="1293"/>
                  </a:lnTo>
                  <a:lnTo>
                    <a:pt x="7267" y="1296"/>
                  </a:lnTo>
                  <a:lnTo>
                    <a:pt x="7266" y="1298"/>
                  </a:lnTo>
                  <a:lnTo>
                    <a:pt x="7261" y="1298"/>
                  </a:lnTo>
                  <a:lnTo>
                    <a:pt x="7256" y="1298"/>
                  </a:lnTo>
                  <a:lnTo>
                    <a:pt x="7248" y="1296"/>
                  </a:lnTo>
                  <a:lnTo>
                    <a:pt x="7229" y="1290"/>
                  </a:lnTo>
                  <a:lnTo>
                    <a:pt x="7220" y="1287"/>
                  </a:lnTo>
                  <a:lnTo>
                    <a:pt x="7214" y="1288"/>
                  </a:lnTo>
                  <a:lnTo>
                    <a:pt x="7210" y="1290"/>
                  </a:lnTo>
                  <a:lnTo>
                    <a:pt x="7199" y="1294"/>
                  </a:lnTo>
                  <a:lnTo>
                    <a:pt x="7188" y="1298"/>
                  </a:lnTo>
                  <a:lnTo>
                    <a:pt x="7180" y="1300"/>
                  </a:lnTo>
                  <a:lnTo>
                    <a:pt x="7171" y="1301"/>
                  </a:lnTo>
                  <a:lnTo>
                    <a:pt x="7160" y="1300"/>
                  </a:lnTo>
                  <a:lnTo>
                    <a:pt x="7143" y="1297"/>
                  </a:lnTo>
                  <a:lnTo>
                    <a:pt x="7124" y="1293"/>
                  </a:lnTo>
                  <a:lnTo>
                    <a:pt x="7106" y="1291"/>
                  </a:lnTo>
                  <a:lnTo>
                    <a:pt x="7078" y="1290"/>
                  </a:lnTo>
                  <a:lnTo>
                    <a:pt x="7068" y="1290"/>
                  </a:lnTo>
                  <a:lnTo>
                    <a:pt x="7061" y="1288"/>
                  </a:lnTo>
                  <a:lnTo>
                    <a:pt x="7053" y="1285"/>
                  </a:lnTo>
                  <a:lnTo>
                    <a:pt x="7049" y="1279"/>
                  </a:lnTo>
                  <a:lnTo>
                    <a:pt x="7044" y="1273"/>
                  </a:lnTo>
                  <a:lnTo>
                    <a:pt x="7039" y="1267"/>
                  </a:lnTo>
                  <a:lnTo>
                    <a:pt x="7034" y="1265"/>
                  </a:lnTo>
                  <a:lnTo>
                    <a:pt x="7030" y="1265"/>
                  </a:lnTo>
                  <a:lnTo>
                    <a:pt x="7025" y="1265"/>
                  </a:lnTo>
                  <a:lnTo>
                    <a:pt x="7022" y="1266"/>
                  </a:lnTo>
                  <a:lnTo>
                    <a:pt x="7019" y="1270"/>
                  </a:lnTo>
                  <a:lnTo>
                    <a:pt x="7019" y="1275"/>
                  </a:lnTo>
                  <a:lnTo>
                    <a:pt x="7018" y="1276"/>
                  </a:lnTo>
                  <a:lnTo>
                    <a:pt x="7016" y="1278"/>
                  </a:lnTo>
                  <a:lnTo>
                    <a:pt x="7009" y="1281"/>
                  </a:lnTo>
                  <a:lnTo>
                    <a:pt x="7000" y="1282"/>
                  </a:lnTo>
                  <a:lnTo>
                    <a:pt x="6988" y="1282"/>
                  </a:lnTo>
                  <a:lnTo>
                    <a:pt x="6968" y="1282"/>
                  </a:lnTo>
                  <a:lnTo>
                    <a:pt x="6945" y="1278"/>
                  </a:lnTo>
                  <a:lnTo>
                    <a:pt x="6937" y="1273"/>
                  </a:lnTo>
                  <a:lnTo>
                    <a:pt x="6929" y="1270"/>
                  </a:lnTo>
                  <a:lnTo>
                    <a:pt x="6923" y="1266"/>
                  </a:lnTo>
                  <a:lnTo>
                    <a:pt x="6920" y="1260"/>
                  </a:lnTo>
                  <a:lnTo>
                    <a:pt x="6919" y="1253"/>
                  </a:lnTo>
                  <a:lnTo>
                    <a:pt x="6919" y="1247"/>
                  </a:lnTo>
                  <a:lnTo>
                    <a:pt x="6922" y="1242"/>
                  </a:lnTo>
                  <a:lnTo>
                    <a:pt x="6926" y="1238"/>
                  </a:lnTo>
                  <a:lnTo>
                    <a:pt x="6938" y="1232"/>
                  </a:lnTo>
                  <a:lnTo>
                    <a:pt x="6948" y="1228"/>
                  </a:lnTo>
                  <a:lnTo>
                    <a:pt x="6951" y="1225"/>
                  </a:lnTo>
                  <a:lnTo>
                    <a:pt x="6951" y="1223"/>
                  </a:lnTo>
                  <a:lnTo>
                    <a:pt x="6950" y="1220"/>
                  </a:lnTo>
                  <a:lnTo>
                    <a:pt x="6945" y="1219"/>
                  </a:lnTo>
                  <a:lnTo>
                    <a:pt x="6929" y="1216"/>
                  </a:lnTo>
                  <a:lnTo>
                    <a:pt x="6904" y="1214"/>
                  </a:lnTo>
                  <a:lnTo>
                    <a:pt x="6885" y="1214"/>
                  </a:lnTo>
                  <a:lnTo>
                    <a:pt x="6878" y="1216"/>
                  </a:lnTo>
                  <a:lnTo>
                    <a:pt x="6863" y="1214"/>
                  </a:lnTo>
                  <a:lnTo>
                    <a:pt x="6850" y="1211"/>
                  </a:lnTo>
                  <a:lnTo>
                    <a:pt x="6823" y="1205"/>
                  </a:lnTo>
                  <a:lnTo>
                    <a:pt x="6796" y="1198"/>
                  </a:lnTo>
                  <a:lnTo>
                    <a:pt x="6782" y="1195"/>
                  </a:lnTo>
                  <a:lnTo>
                    <a:pt x="6767" y="1195"/>
                  </a:lnTo>
                  <a:lnTo>
                    <a:pt x="6755" y="1195"/>
                  </a:lnTo>
                  <a:lnTo>
                    <a:pt x="6653" y="1205"/>
                  </a:lnTo>
                  <a:lnTo>
                    <a:pt x="6604" y="1213"/>
                  </a:lnTo>
                  <a:lnTo>
                    <a:pt x="6588" y="1216"/>
                  </a:lnTo>
                  <a:lnTo>
                    <a:pt x="6578" y="1219"/>
                  </a:lnTo>
                  <a:lnTo>
                    <a:pt x="6575" y="1220"/>
                  </a:lnTo>
                  <a:lnTo>
                    <a:pt x="6573" y="1222"/>
                  </a:lnTo>
                  <a:lnTo>
                    <a:pt x="6573" y="1226"/>
                  </a:lnTo>
                  <a:lnTo>
                    <a:pt x="6575" y="1232"/>
                  </a:lnTo>
                  <a:lnTo>
                    <a:pt x="6576" y="1239"/>
                  </a:lnTo>
                  <a:lnTo>
                    <a:pt x="6578" y="1245"/>
                  </a:lnTo>
                  <a:lnTo>
                    <a:pt x="6578" y="1250"/>
                  </a:lnTo>
                  <a:lnTo>
                    <a:pt x="6576" y="1251"/>
                  </a:lnTo>
                  <a:lnTo>
                    <a:pt x="6575" y="1254"/>
                  </a:lnTo>
                  <a:lnTo>
                    <a:pt x="6569" y="1256"/>
                  </a:lnTo>
                  <a:lnTo>
                    <a:pt x="6567" y="1256"/>
                  </a:lnTo>
                  <a:lnTo>
                    <a:pt x="6563" y="1256"/>
                  </a:lnTo>
                  <a:lnTo>
                    <a:pt x="6560" y="1254"/>
                  </a:lnTo>
                  <a:lnTo>
                    <a:pt x="6559" y="1251"/>
                  </a:lnTo>
                  <a:lnTo>
                    <a:pt x="6557" y="1248"/>
                  </a:lnTo>
                  <a:lnTo>
                    <a:pt x="6556" y="1239"/>
                  </a:lnTo>
                  <a:lnTo>
                    <a:pt x="6556" y="1229"/>
                  </a:lnTo>
                  <a:lnTo>
                    <a:pt x="6557" y="1207"/>
                  </a:lnTo>
                  <a:lnTo>
                    <a:pt x="6557" y="1197"/>
                  </a:lnTo>
                  <a:lnTo>
                    <a:pt x="6557" y="1186"/>
                  </a:lnTo>
                  <a:lnTo>
                    <a:pt x="6556" y="1182"/>
                  </a:lnTo>
                  <a:lnTo>
                    <a:pt x="6554" y="1179"/>
                  </a:lnTo>
                  <a:lnTo>
                    <a:pt x="6547" y="1172"/>
                  </a:lnTo>
                  <a:lnTo>
                    <a:pt x="6539" y="1168"/>
                  </a:lnTo>
                  <a:lnTo>
                    <a:pt x="6532" y="1167"/>
                  </a:lnTo>
                  <a:lnTo>
                    <a:pt x="6528" y="1167"/>
                  </a:lnTo>
                  <a:lnTo>
                    <a:pt x="6523" y="1170"/>
                  </a:lnTo>
                  <a:lnTo>
                    <a:pt x="6522" y="1173"/>
                  </a:lnTo>
                  <a:lnTo>
                    <a:pt x="6522" y="1179"/>
                  </a:lnTo>
                  <a:lnTo>
                    <a:pt x="6522" y="1182"/>
                  </a:lnTo>
                  <a:lnTo>
                    <a:pt x="6519" y="1186"/>
                  </a:lnTo>
                  <a:lnTo>
                    <a:pt x="6516" y="1189"/>
                  </a:lnTo>
                  <a:lnTo>
                    <a:pt x="6510" y="1192"/>
                  </a:lnTo>
                  <a:lnTo>
                    <a:pt x="6495" y="1195"/>
                  </a:lnTo>
                  <a:lnTo>
                    <a:pt x="6479" y="1197"/>
                  </a:lnTo>
                  <a:lnTo>
                    <a:pt x="6470" y="1195"/>
                  </a:lnTo>
                  <a:lnTo>
                    <a:pt x="6461" y="1195"/>
                  </a:lnTo>
                  <a:lnTo>
                    <a:pt x="6454" y="1192"/>
                  </a:lnTo>
                  <a:lnTo>
                    <a:pt x="6448" y="1189"/>
                  </a:lnTo>
                  <a:lnTo>
                    <a:pt x="6435" y="1177"/>
                  </a:lnTo>
                  <a:lnTo>
                    <a:pt x="6417" y="1167"/>
                  </a:lnTo>
                  <a:lnTo>
                    <a:pt x="6395" y="1157"/>
                  </a:lnTo>
                  <a:lnTo>
                    <a:pt x="6381" y="1151"/>
                  </a:lnTo>
                  <a:lnTo>
                    <a:pt x="6367" y="1146"/>
                  </a:lnTo>
                  <a:lnTo>
                    <a:pt x="6355" y="1145"/>
                  </a:lnTo>
                  <a:lnTo>
                    <a:pt x="6340" y="1146"/>
                  </a:lnTo>
                  <a:lnTo>
                    <a:pt x="6327" y="1151"/>
                  </a:lnTo>
                  <a:lnTo>
                    <a:pt x="6313" y="1158"/>
                  </a:lnTo>
                  <a:lnTo>
                    <a:pt x="6303" y="1166"/>
                  </a:lnTo>
                  <a:lnTo>
                    <a:pt x="6294" y="1173"/>
                  </a:lnTo>
                  <a:lnTo>
                    <a:pt x="6288" y="1180"/>
                  </a:lnTo>
                  <a:lnTo>
                    <a:pt x="6287" y="1188"/>
                  </a:lnTo>
                  <a:lnTo>
                    <a:pt x="6287" y="1191"/>
                  </a:lnTo>
                  <a:lnTo>
                    <a:pt x="6288" y="1194"/>
                  </a:lnTo>
                  <a:lnTo>
                    <a:pt x="6293" y="1197"/>
                  </a:lnTo>
                  <a:lnTo>
                    <a:pt x="6299" y="1199"/>
                  </a:lnTo>
                  <a:lnTo>
                    <a:pt x="6313" y="1201"/>
                  </a:lnTo>
                  <a:lnTo>
                    <a:pt x="6325" y="1201"/>
                  </a:lnTo>
                  <a:lnTo>
                    <a:pt x="6330" y="1202"/>
                  </a:lnTo>
                  <a:lnTo>
                    <a:pt x="6331" y="1204"/>
                  </a:lnTo>
                  <a:lnTo>
                    <a:pt x="6330" y="1207"/>
                  </a:lnTo>
                  <a:lnTo>
                    <a:pt x="6328" y="1210"/>
                  </a:lnTo>
                  <a:lnTo>
                    <a:pt x="6318" y="1213"/>
                  </a:lnTo>
                  <a:lnTo>
                    <a:pt x="6305" y="1216"/>
                  </a:lnTo>
                  <a:lnTo>
                    <a:pt x="6288" y="1217"/>
                  </a:lnTo>
                  <a:lnTo>
                    <a:pt x="6272" y="1220"/>
                  </a:lnTo>
                  <a:lnTo>
                    <a:pt x="6257" y="1222"/>
                  </a:lnTo>
                  <a:lnTo>
                    <a:pt x="6249" y="1225"/>
                  </a:lnTo>
                  <a:lnTo>
                    <a:pt x="6246" y="1228"/>
                  </a:lnTo>
                  <a:lnTo>
                    <a:pt x="6244" y="1229"/>
                  </a:lnTo>
                  <a:lnTo>
                    <a:pt x="6243" y="1232"/>
                  </a:lnTo>
                  <a:lnTo>
                    <a:pt x="6241" y="1235"/>
                  </a:lnTo>
                  <a:lnTo>
                    <a:pt x="6231" y="1241"/>
                  </a:lnTo>
                  <a:lnTo>
                    <a:pt x="6218" y="1247"/>
                  </a:lnTo>
                  <a:lnTo>
                    <a:pt x="6200" y="1253"/>
                  </a:lnTo>
                  <a:lnTo>
                    <a:pt x="6164" y="1262"/>
                  </a:lnTo>
                  <a:lnTo>
                    <a:pt x="6136" y="1267"/>
                  </a:lnTo>
                  <a:lnTo>
                    <a:pt x="6095" y="1272"/>
                  </a:lnTo>
                  <a:lnTo>
                    <a:pt x="6079" y="1275"/>
                  </a:lnTo>
                  <a:lnTo>
                    <a:pt x="6065" y="1278"/>
                  </a:lnTo>
                  <a:lnTo>
                    <a:pt x="6054" y="1282"/>
                  </a:lnTo>
                  <a:lnTo>
                    <a:pt x="6043" y="1287"/>
                  </a:lnTo>
                  <a:lnTo>
                    <a:pt x="6033" y="1294"/>
                  </a:lnTo>
                  <a:lnTo>
                    <a:pt x="6021" y="1303"/>
                  </a:lnTo>
                  <a:lnTo>
                    <a:pt x="6014" y="1309"/>
                  </a:lnTo>
                  <a:lnTo>
                    <a:pt x="6008" y="1310"/>
                  </a:lnTo>
                  <a:lnTo>
                    <a:pt x="6006" y="1310"/>
                  </a:lnTo>
                  <a:lnTo>
                    <a:pt x="6006" y="1309"/>
                  </a:lnTo>
                  <a:lnTo>
                    <a:pt x="6006" y="1304"/>
                  </a:lnTo>
                  <a:lnTo>
                    <a:pt x="6008" y="1297"/>
                  </a:lnTo>
                  <a:lnTo>
                    <a:pt x="6012" y="1290"/>
                  </a:lnTo>
                  <a:lnTo>
                    <a:pt x="6024" y="1270"/>
                  </a:lnTo>
                  <a:lnTo>
                    <a:pt x="6031" y="1262"/>
                  </a:lnTo>
                  <a:lnTo>
                    <a:pt x="6039" y="1254"/>
                  </a:lnTo>
                  <a:lnTo>
                    <a:pt x="6048" y="1245"/>
                  </a:lnTo>
                  <a:lnTo>
                    <a:pt x="6058" y="1241"/>
                  </a:lnTo>
                  <a:lnTo>
                    <a:pt x="6067" y="1236"/>
                  </a:lnTo>
                  <a:lnTo>
                    <a:pt x="6076" y="1235"/>
                  </a:lnTo>
                  <a:lnTo>
                    <a:pt x="6085" y="1232"/>
                  </a:lnTo>
                  <a:lnTo>
                    <a:pt x="6092" y="1229"/>
                  </a:lnTo>
                  <a:lnTo>
                    <a:pt x="6098" y="1225"/>
                  </a:lnTo>
                  <a:lnTo>
                    <a:pt x="6104" y="1219"/>
                  </a:lnTo>
                  <a:lnTo>
                    <a:pt x="6110" y="1213"/>
                  </a:lnTo>
                  <a:lnTo>
                    <a:pt x="6117" y="1208"/>
                  </a:lnTo>
                  <a:lnTo>
                    <a:pt x="6124" y="1204"/>
                  </a:lnTo>
                  <a:lnTo>
                    <a:pt x="6133" y="1202"/>
                  </a:lnTo>
                  <a:lnTo>
                    <a:pt x="6155" y="1198"/>
                  </a:lnTo>
                  <a:lnTo>
                    <a:pt x="6182" y="1195"/>
                  </a:lnTo>
                  <a:lnTo>
                    <a:pt x="6195" y="1192"/>
                  </a:lnTo>
                  <a:lnTo>
                    <a:pt x="6204" y="1188"/>
                  </a:lnTo>
                  <a:lnTo>
                    <a:pt x="6212" y="1183"/>
                  </a:lnTo>
                  <a:lnTo>
                    <a:pt x="6218" y="1177"/>
                  </a:lnTo>
                  <a:lnTo>
                    <a:pt x="6226" y="1166"/>
                  </a:lnTo>
                  <a:lnTo>
                    <a:pt x="6232" y="1161"/>
                  </a:lnTo>
                  <a:lnTo>
                    <a:pt x="6238" y="1158"/>
                  </a:lnTo>
                  <a:lnTo>
                    <a:pt x="6256" y="1149"/>
                  </a:lnTo>
                  <a:lnTo>
                    <a:pt x="6278" y="1139"/>
                  </a:lnTo>
                  <a:lnTo>
                    <a:pt x="6290" y="1133"/>
                  </a:lnTo>
                  <a:lnTo>
                    <a:pt x="6299" y="1127"/>
                  </a:lnTo>
                  <a:lnTo>
                    <a:pt x="6306" y="1120"/>
                  </a:lnTo>
                  <a:lnTo>
                    <a:pt x="6310" y="1112"/>
                  </a:lnTo>
                  <a:lnTo>
                    <a:pt x="6313" y="1109"/>
                  </a:lnTo>
                  <a:lnTo>
                    <a:pt x="6318" y="1105"/>
                  </a:lnTo>
                  <a:lnTo>
                    <a:pt x="6330" y="1098"/>
                  </a:lnTo>
                  <a:lnTo>
                    <a:pt x="6347" y="1089"/>
                  </a:lnTo>
                  <a:lnTo>
                    <a:pt x="6367" y="1081"/>
                  </a:lnTo>
                  <a:lnTo>
                    <a:pt x="6386" y="1074"/>
                  </a:lnTo>
                  <a:lnTo>
                    <a:pt x="6405" y="1068"/>
                  </a:lnTo>
                  <a:lnTo>
                    <a:pt x="6420" y="1065"/>
                  </a:lnTo>
                  <a:lnTo>
                    <a:pt x="6432" y="1064"/>
                  </a:lnTo>
                  <a:lnTo>
                    <a:pt x="6433" y="1064"/>
                  </a:lnTo>
                  <a:lnTo>
                    <a:pt x="6439" y="1062"/>
                  </a:lnTo>
                  <a:lnTo>
                    <a:pt x="6443" y="1058"/>
                  </a:lnTo>
                  <a:lnTo>
                    <a:pt x="6448" y="1052"/>
                  </a:lnTo>
                  <a:lnTo>
                    <a:pt x="6452" y="1044"/>
                  </a:lnTo>
                  <a:lnTo>
                    <a:pt x="6458" y="1033"/>
                  </a:lnTo>
                  <a:lnTo>
                    <a:pt x="6461" y="1028"/>
                  </a:lnTo>
                  <a:lnTo>
                    <a:pt x="6466" y="1027"/>
                  </a:lnTo>
                  <a:lnTo>
                    <a:pt x="6472" y="1025"/>
                  </a:lnTo>
                  <a:lnTo>
                    <a:pt x="6480" y="1022"/>
                  </a:lnTo>
                  <a:lnTo>
                    <a:pt x="6504" y="1013"/>
                  </a:lnTo>
                  <a:lnTo>
                    <a:pt x="6551" y="993"/>
                  </a:lnTo>
                  <a:lnTo>
                    <a:pt x="6559" y="988"/>
                  </a:lnTo>
                  <a:lnTo>
                    <a:pt x="6564" y="984"/>
                  </a:lnTo>
                  <a:lnTo>
                    <a:pt x="6570" y="978"/>
                  </a:lnTo>
                  <a:lnTo>
                    <a:pt x="6575" y="974"/>
                  </a:lnTo>
                  <a:lnTo>
                    <a:pt x="6581" y="962"/>
                  </a:lnTo>
                  <a:lnTo>
                    <a:pt x="6584" y="950"/>
                  </a:lnTo>
                  <a:lnTo>
                    <a:pt x="6582" y="946"/>
                  </a:lnTo>
                  <a:lnTo>
                    <a:pt x="6579" y="943"/>
                  </a:lnTo>
                  <a:lnTo>
                    <a:pt x="6575" y="940"/>
                  </a:lnTo>
                  <a:lnTo>
                    <a:pt x="6569" y="938"/>
                  </a:lnTo>
                  <a:lnTo>
                    <a:pt x="6559" y="934"/>
                  </a:lnTo>
                  <a:lnTo>
                    <a:pt x="6554" y="931"/>
                  </a:lnTo>
                  <a:lnTo>
                    <a:pt x="6551" y="926"/>
                  </a:lnTo>
                  <a:lnTo>
                    <a:pt x="6551" y="922"/>
                  </a:lnTo>
                  <a:lnTo>
                    <a:pt x="6553" y="920"/>
                  </a:lnTo>
                  <a:lnTo>
                    <a:pt x="6556" y="919"/>
                  </a:lnTo>
                  <a:lnTo>
                    <a:pt x="6560" y="919"/>
                  </a:lnTo>
                  <a:lnTo>
                    <a:pt x="6572" y="918"/>
                  </a:lnTo>
                  <a:lnTo>
                    <a:pt x="6579" y="916"/>
                  </a:lnTo>
                  <a:lnTo>
                    <a:pt x="6587" y="913"/>
                  </a:lnTo>
                  <a:lnTo>
                    <a:pt x="6593" y="910"/>
                  </a:lnTo>
                  <a:lnTo>
                    <a:pt x="6596" y="906"/>
                  </a:lnTo>
                  <a:lnTo>
                    <a:pt x="6596" y="900"/>
                  </a:lnTo>
                  <a:lnTo>
                    <a:pt x="6594" y="894"/>
                  </a:lnTo>
                  <a:lnTo>
                    <a:pt x="6591" y="889"/>
                  </a:lnTo>
                  <a:lnTo>
                    <a:pt x="6585" y="885"/>
                  </a:lnTo>
                  <a:lnTo>
                    <a:pt x="6581" y="882"/>
                  </a:lnTo>
                  <a:lnTo>
                    <a:pt x="6573" y="881"/>
                  </a:lnTo>
                  <a:lnTo>
                    <a:pt x="6569" y="881"/>
                  </a:lnTo>
                  <a:lnTo>
                    <a:pt x="6566" y="882"/>
                  </a:lnTo>
                  <a:lnTo>
                    <a:pt x="6563" y="881"/>
                  </a:lnTo>
                  <a:lnTo>
                    <a:pt x="6563" y="879"/>
                  </a:lnTo>
                  <a:lnTo>
                    <a:pt x="6566" y="870"/>
                  </a:lnTo>
                  <a:lnTo>
                    <a:pt x="6567" y="866"/>
                  </a:lnTo>
                  <a:lnTo>
                    <a:pt x="6569" y="860"/>
                  </a:lnTo>
                  <a:lnTo>
                    <a:pt x="6567" y="853"/>
                  </a:lnTo>
                  <a:lnTo>
                    <a:pt x="6563" y="847"/>
                  </a:lnTo>
                  <a:lnTo>
                    <a:pt x="6560" y="844"/>
                  </a:lnTo>
                  <a:lnTo>
                    <a:pt x="6557" y="842"/>
                  </a:lnTo>
                  <a:lnTo>
                    <a:pt x="6548" y="841"/>
                  </a:lnTo>
                  <a:lnTo>
                    <a:pt x="6541" y="841"/>
                  </a:lnTo>
                  <a:lnTo>
                    <a:pt x="6535" y="844"/>
                  </a:lnTo>
                  <a:lnTo>
                    <a:pt x="6528" y="845"/>
                  </a:lnTo>
                  <a:lnTo>
                    <a:pt x="6523" y="845"/>
                  </a:lnTo>
                  <a:lnTo>
                    <a:pt x="6520" y="845"/>
                  </a:lnTo>
                  <a:lnTo>
                    <a:pt x="6519" y="844"/>
                  </a:lnTo>
                  <a:lnTo>
                    <a:pt x="6517" y="842"/>
                  </a:lnTo>
                  <a:lnTo>
                    <a:pt x="6517" y="839"/>
                  </a:lnTo>
                  <a:lnTo>
                    <a:pt x="6517" y="823"/>
                  </a:lnTo>
                  <a:lnTo>
                    <a:pt x="6516" y="807"/>
                  </a:lnTo>
                  <a:lnTo>
                    <a:pt x="6510" y="792"/>
                  </a:lnTo>
                  <a:lnTo>
                    <a:pt x="6507" y="786"/>
                  </a:lnTo>
                  <a:lnTo>
                    <a:pt x="6503" y="782"/>
                  </a:lnTo>
                  <a:lnTo>
                    <a:pt x="6499" y="779"/>
                  </a:lnTo>
                  <a:lnTo>
                    <a:pt x="6497" y="779"/>
                  </a:lnTo>
                  <a:lnTo>
                    <a:pt x="6488" y="780"/>
                  </a:lnTo>
                  <a:lnTo>
                    <a:pt x="6479" y="785"/>
                  </a:lnTo>
                  <a:lnTo>
                    <a:pt x="6470" y="788"/>
                  </a:lnTo>
                  <a:lnTo>
                    <a:pt x="6464" y="789"/>
                  </a:lnTo>
                  <a:lnTo>
                    <a:pt x="6458" y="789"/>
                  </a:lnTo>
                  <a:lnTo>
                    <a:pt x="6451" y="788"/>
                  </a:lnTo>
                  <a:lnTo>
                    <a:pt x="6442" y="783"/>
                  </a:lnTo>
                  <a:lnTo>
                    <a:pt x="6432" y="777"/>
                  </a:lnTo>
                  <a:lnTo>
                    <a:pt x="6421" y="773"/>
                  </a:lnTo>
                  <a:lnTo>
                    <a:pt x="6408" y="768"/>
                  </a:lnTo>
                  <a:lnTo>
                    <a:pt x="6395" y="764"/>
                  </a:lnTo>
                  <a:lnTo>
                    <a:pt x="6370" y="758"/>
                  </a:lnTo>
                  <a:lnTo>
                    <a:pt x="6349" y="757"/>
                  </a:lnTo>
                  <a:lnTo>
                    <a:pt x="6342" y="758"/>
                  </a:lnTo>
                  <a:lnTo>
                    <a:pt x="6340" y="758"/>
                  </a:lnTo>
                  <a:lnTo>
                    <a:pt x="6339" y="760"/>
                  </a:lnTo>
                  <a:lnTo>
                    <a:pt x="6339" y="761"/>
                  </a:lnTo>
                  <a:lnTo>
                    <a:pt x="6336" y="761"/>
                  </a:lnTo>
                  <a:lnTo>
                    <a:pt x="6330" y="760"/>
                  </a:lnTo>
                  <a:lnTo>
                    <a:pt x="6319" y="757"/>
                  </a:lnTo>
                  <a:lnTo>
                    <a:pt x="6310" y="755"/>
                  </a:lnTo>
                  <a:lnTo>
                    <a:pt x="6302" y="754"/>
                  </a:lnTo>
                  <a:lnTo>
                    <a:pt x="6297" y="754"/>
                  </a:lnTo>
                  <a:lnTo>
                    <a:pt x="6296" y="755"/>
                  </a:lnTo>
                  <a:lnTo>
                    <a:pt x="6290" y="758"/>
                  </a:lnTo>
                  <a:lnTo>
                    <a:pt x="6281" y="760"/>
                  </a:lnTo>
                  <a:lnTo>
                    <a:pt x="6254" y="761"/>
                  </a:lnTo>
                  <a:lnTo>
                    <a:pt x="6228" y="760"/>
                  </a:lnTo>
                  <a:lnTo>
                    <a:pt x="6209" y="757"/>
                  </a:lnTo>
                  <a:lnTo>
                    <a:pt x="6200" y="757"/>
                  </a:lnTo>
                  <a:lnTo>
                    <a:pt x="6194" y="757"/>
                  </a:lnTo>
                  <a:lnTo>
                    <a:pt x="6186" y="758"/>
                  </a:lnTo>
                  <a:lnTo>
                    <a:pt x="6181" y="761"/>
                  </a:lnTo>
                  <a:lnTo>
                    <a:pt x="6175" y="764"/>
                  </a:lnTo>
                  <a:lnTo>
                    <a:pt x="6170" y="768"/>
                  </a:lnTo>
                  <a:lnTo>
                    <a:pt x="6167" y="773"/>
                  </a:lnTo>
                  <a:lnTo>
                    <a:pt x="6164" y="777"/>
                  </a:lnTo>
                  <a:lnTo>
                    <a:pt x="6163" y="783"/>
                  </a:lnTo>
                  <a:lnTo>
                    <a:pt x="6161" y="786"/>
                  </a:lnTo>
                  <a:lnTo>
                    <a:pt x="6160" y="789"/>
                  </a:lnTo>
                  <a:lnTo>
                    <a:pt x="6155" y="792"/>
                  </a:lnTo>
                  <a:lnTo>
                    <a:pt x="6150" y="793"/>
                  </a:lnTo>
                  <a:lnTo>
                    <a:pt x="6136" y="795"/>
                  </a:lnTo>
                  <a:lnTo>
                    <a:pt x="6121" y="795"/>
                  </a:lnTo>
                  <a:lnTo>
                    <a:pt x="6094" y="795"/>
                  </a:lnTo>
                  <a:lnTo>
                    <a:pt x="6074" y="792"/>
                  </a:lnTo>
                  <a:lnTo>
                    <a:pt x="6073" y="790"/>
                  </a:lnTo>
                  <a:lnTo>
                    <a:pt x="6073" y="789"/>
                  </a:lnTo>
                  <a:lnTo>
                    <a:pt x="6077" y="782"/>
                  </a:lnTo>
                  <a:lnTo>
                    <a:pt x="6085" y="771"/>
                  </a:lnTo>
                  <a:lnTo>
                    <a:pt x="6095" y="761"/>
                  </a:lnTo>
                  <a:lnTo>
                    <a:pt x="6116" y="740"/>
                  </a:lnTo>
                  <a:lnTo>
                    <a:pt x="6123" y="731"/>
                  </a:lnTo>
                  <a:lnTo>
                    <a:pt x="6126" y="726"/>
                  </a:lnTo>
                  <a:lnTo>
                    <a:pt x="6124" y="726"/>
                  </a:lnTo>
                  <a:lnTo>
                    <a:pt x="6123" y="724"/>
                  </a:lnTo>
                  <a:lnTo>
                    <a:pt x="6117" y="723"/>
                  </a:lnTo>
                  <a:lnTo>
                    <a:pt x="6094" y="723"/>
                  </a:lnTo>
                  <a:lnTo>
                    <a:pt x="6073" y="723"/>
                  </a:lnTo>
                  <a:lnTo>
                    <a:pt x="6049" y="723"/>
                  </a:lnTo>
                  <a:lnTo>
                    <a:pt x="6023" y="721"/>
                  </a:lnTo>
                  <a:lnTo>
                    <a:pt x="6014" y="720"/>
                  </a:lnTo>
                  <a:lnTo>
                    <a:pt x="6009" y="718"/>
                  </a:lnTo>
                  <a:lnTo>
                    <a:pt x="6006" y="714"/>
                  </a:lnTo>
                  <a:lnTo>
                    <a:pt x="5999" y="712"/>
                  </a:lnTo>
                  <a:lnTo>
                    <a:pt x="5981" y="708"/>
                  </a:lnTo>
                  <a:lnTo>
                    <a:pt x="5958" y="705"/>
                  </a:lnTo>
                  <a:lnTo>
                    <a:pt x="5935" y="705"/>
                  </a:lnTo>
                  <a:lnTo>
                    <a:pt x="5927" y="705"/>
                  </a:lnTo>
                  <a:lnTo>
                    <a:pt x="5922" y="705"/>
                  </a:lnTo>
                  <a:lnTo>
                    <a:pt x="5918" y="705"/>
                  </a:lnTo>
                  <a:lnTo>
                    <a:pt x="5916" y="705"/>
                  </a:lnTo>
                  <a:lnTo>
                    <a:pt x="5921" y="702"/>
                  </a:lnTo>
                  <a:lnTo>
                    <a:pt x="5932" y="699"/>
                  </a:lnTo>
                  <a:lnTo>
                    <a:pt x="5947" y="697"/>
                  </a:lnTo>
                  <a:lnTo>
                    <a:pt x="5955" y="696"/>
                  </a:lnTo>
                  <a:lnTo>
                    <a:pt x="5964" y="693"/>
                  </a:lnTo>
                  <a:lnTo>
                    <a:pt x="5980" y="686"/>
                  </a:lnTo>
                  <a:lnTo>
                    <a:pt x="5996" y="677"/>
                  </a:lnTo>
                  <a:lnTo>
                    <a:pt x="6003" y="674"/>
                  </a:lnTo>
                  <a:lnTo>
                    <a:pt x="6012" y="672"/>
                  </a:lnTo>
                  <a:lnTo>
                    <a:pt x="6021" y="669"/>
                  </a:lnTo>
                  <a:lnTo>
                    <a:pt x="6026" y="668"/>
                  </a:lnTo>
                  <a:lnTo>
                    <a:pt x="6029" y="665"/>
                  </a:lnTo>
                  <a:lnTo>
                    <a:pt x="6030" y="662"/>
                  </a:lnTo>
                  <a:lnTo>
                    <a:pt x="6030" y="659"/>
                  </a:lnTo>
                  <a:lnTo>
                    <a:pt x="6027" y="655"/>
                  </a:lnTo>
                  <a:lnTo>
                    <a:pt x="6021" y="644"/>
                  </a:lnTo>
                  <a:lnTo>
                    <a:pt x="6017" y="640"/>
                  </a:lnTo>
                  <a:lnTo>
                    <a:pt x="6011" y="637"/>
                  </a:lnTo>
                  <a:lnTo>
                    <a:pt x="6003" y="635"/>
                  </a:lnTo>
                  <a:lnTo>
                    <a:pt x="5996" y="634"/>
                  </a:lnTo>
                  <a:lnTo>
                    <a:pt x="5980" y="634"/>
                  </a:lnTo>
                  <a:lnTo>
                    <a:pt x="5971" y="632"/>
                  </a:lnTo>
                  <a:lnTo>
                    <a:pt x="5962" y="630"/>
                  </a:lnTo>
                  <a:lnTo>
                    <a:pt x="5924" y="618"/>
                  </a:lnTo>
                  <a:lnTo>
                    <a:pt x="5905" y="613"/>
                  </a:lnTo>
                  <a:lnTo>
                    <a:pt x="5888" y="612"/>
                  </a:lnTo>
                  <a:close/>
                  <a:moveTo>
                    <a:pt x="6275" y="3370"/>
                  </a:moveTo>
                  <a:lnTo>
                    <a:pt x="6265" y="3370"/>
                  </a:lnTo>
                  <a:lnTo>
                    <a:pt x="6256" y="3369"/>
                  </a:lnTo>
                  <a:lnTo>
                    <a:pt x="6250" y="3367"/>
                  </a:lnTo>
                  <a:lnTo>
                    <a:pt x="6247" y="3364"/>
                  </a:lnTo>
                  <a:lnTo>
                    <a:pt x="6246" y="3361"/>
                  </a:lnTo>
                  <a:lnTo>
                    <a:pt x="6249" y="3358"/>
                  </a:lnTo>
                  <a:lnTo>
                    <a:pt x="6253" y="3355"/>
                  </a:lnTo>
                  <a:lnTo>
                    <a:pt x="6259" y="3352"/>
                  </a:lnTo>
                  <a:lnTo>
                    <a:pt x="6299" y="3339"/>
                  </a:lnTo>
                  <a:lnTo>
                    <a:pt x="6322" y="3329"/>
                  </a:lnTo>
                  <a:lnTo>
                    <a:pt x="6336" y="3323"/>
                  </a:lnTo>
                  <a:lnTo>
                    <a:pt x="6346" y="3317"/>
                  </a:lnTo>
                  <a:lnTo>
                    <a:pt x="6356" y="3310"/>
                  </a:lnTo>
                  <a:lnTo>
                    <a:pt x="6367" y="3301"/>
                  </a:lnTo>
                  <a:lnTo>
                    <a:pt x="6374" y="3290"/>
                  </a:lnTo>
                  <a:lnTo>
                    <a:pt x="6381" y="3280"/>
                  </a:lnTo>
                  <a:lnTo>
                    <a:pt x="6387" y="3268"/>
                  </a:lnTo>
                  <a:lnTo>
                    <a:pt x="6395" y="3258"/>
                  </a:lnTo>
                  <a:lnTo>
                    <a:pt x="6404" y="3248"/>
                  </a:lnTo>
                  <a:lnTo>
                    <a:pt x="6414" y="3237"/>
                  </a:lnTo>
                  <a:lnTo>
                    <a:pt x="6439" y="3218"/>
                  </a:lnTo>
                  <a:lnTo>
                    <a:pt x="6466" y="3199"/>
                  </a:lnTo>
                  <a:lnTo>
                    <a:pt x="6494" y="3178"/>
                  </a:lnTo>
                  <a:lnTo>
                    <a:pt x="6520" y="3156"/>
                  </a:lnTo>
                  <a:lnTo>
                    <a:pt x="6533" y="3143"/>
                  </a:lnTo>
                  <a:lnTo>
                    <a:pt x="6547" y="3131"/>
                  </a:lnTo>
                  <a:lnTo>
                    <a:pt x="6559" y="3116"/>
                  </a:lnTo>
                  <a:lnTo>
                    <a:pt x="6569" y="3101"/>
                  </a:lnTo>
                  <a:lnTo>
                    <a:pt x="6582" y="3079"/>
                  </a:lnTo>
                  <a:lnTo>
                    <a:pt x="6594" y="3054"/>
                  </a:lnTo>
                  <a:lnTo>
                    <a:pt x="6618" y="3008"/>
                  </a:lnTo>
                  <a:lnTo>
                    <a:pt x="6629" y="2988"/>
                  </a:lnTo>
                  <a:lnTo>
                    <a:pt x="6638" y="2971"/>
                  </a:lnTo>
                  <a:lnTo>
                    <a:pt x="6644" y="2966"/>
                  </a:lnTo>
                  <a:lnTo>
                    <a:pt x="6649" y="2961"/>
                  </a:lnTo>
                  <a:lnTo>
                    <a:pt x="6653" y="2958"/>
                  </a:lnTo>
                  <a:lnTo>
                    <a:pt x="6658" y="2957"/>
                  </a:lnTo>
                  <a:lnTo>
                    <a:pt x="6659" y="2958"/>
                  </a:lnTo>
                  <a:lnTo>
                    <a:pt x="6661" y="2958"/>
                  </a:lnTo>
                  <a:lnTo>
                    <a:pt x="6662" y="2961"/>
                  </a:lnTo>
                  <a:lnTo>
                    <a:pt x="6665" y="2968"/>
                  </a:lnTo>
                  <a:lnTo>
                    <a:pt x="6665" y="2979"/>
                  </a:lnTo>
                  <a:lnTo>
                    <a:pt x="6665" y="2992"/>
                  </a:lnTo>
                  <a:lnTo>
                    <a:pt x="6659" y="3025"/>
                  </a:lnTo>
                  <a:lnTo>
                    <a:pt x="6650" y="3065"/>
                  </a:lnTo>
                  <a:lnTo>
                    <a:pt x="6637" y="3107"/>
                  </a:lnTo>
                  <a:lnTo>
                    <a:pt x="6629" y="3128"/>
                  </a:lnTo>
                  <a:lnTo>
                    <a:pt x="6621" y="3147"/>
                  </a:lnTo>
                  <a:lnTo>
                    <a:pt x="6612" y="3165"/>
                  </a:lnTo>
                  <a:lnTo>
                    <a:pt x="6603" y="3181"/>
                  </a:lnTo>
                  <a:lnTo>
                    <a:pt x="6593" y="3196"/>
                  </a:lnTo>
                  <a:lnTo>
                    <a:pt x="6581" y="3208"/>
                  </a:lnTo>
                  <a:lnTo>
                    <a:pt x="6569" y="3217"/>
                  </a:lnTo>
                  <a:lnTo>
                    <a:pt x="6556" y="3225"/>
                  </a:lnTo>
                  <a:lnTo>
                    <a:pt x="6542" y="3234"/>
                  </a:lnTo>
                  <a:lnTo>
                    <a:pt x="6528" y="3242"/>
                  </a:lnTo>
                  <a:lnTo>
                    <a:pt x="6498" y="3254"/>
                  </a:lnTo>
                  <a:lnTo>
                    <a:pt x="6470" y="3265"/>
                  </a:lnTo>
                  <a:lnTo>
                    <a:pt x="6443" y="3277"/>
                  </a:lnTo>
                  <a:lnTo>
                    <a:pt x="6432" y="3283"/>
                  </a:lnTo>
                  <a:lnTo>
                    <a:pt x="6423" y="3289"/>
                  </a:lnTo>
                  <a:lnTo>
                    <a:pt x="6414" y="3295"/>
                  </a:lnTo>
                  <a:lnTo>
                    <a:pt x="6408" y="3302"/>
                  </a:lnTo>
                  <a:lnTo>
                    <a:pt x="6404" y="3310"/>
                  </a:lnTo>
                  <a:lnTo>
                    <a:pt x="6402" y="3317"/>
                  </a:lnTo>
                  <a:lnTo>
                    <a:pt x="6402" y="3323"/>
                  </a:lnTo>
                  <a:lnTo>
                    <a:pt x="6399" y="3329"/>
                  </a:lnTo>
                  <a:lnTo>
                    <a:pt x="6395" y="3335"/>
                  </a:lnTo>
                  <a:lnTo>
                    <a:pt x="6389" y="3339"/>
                  </a:lnTo>
                  <a:lnTo>
                    <a:pt x="6374" y="3348"/>
                  </a:lnTo>
                  <a:lnTo>
                    <a:pt x="6356" y="3357"/>
                  </a:lnTo>
                  <a:lnTo>
                    <a:pt x="6336" y="3363"/>
                  </a:lnTo>
                  <a:lnTo>
                    <a:pt x="6313" y="3367"/>
                  </a:lnTo>
                  <a:lnTo>
                    <a:pt x="6294" y="3370"/>
                  </a:lnTo>
                  <a:close/>
                  <a:moveTo>
                    <a:pt x="3452" y="726"/>
                  </a:moveTo>
                  <a:lnTo>
                    <a:pt x="3430" y="727"/>
                  </a:lnTo>
                  <a:lnTo>
                    <a:pt x="3405" y="731"/>
                  </a:lnTo>
                  <a:lnTo>
                    <a:pt x="3380" y="737"/>
                  </a:lnTo>
                  <a:lnTo>
                    <a:pt x="3356" y="745"/>
                  </a:lnTo>
                  <a:lnTo>
                    <a:pt x="3334" y="754"/>
                  </a:lnTo>
                  <a:lnTo>
                    <a:pt x="3313" y="763"/>
                  </a:lnTo>
                  <a:lnTo>
                    <a:pt x="3297" y="771"/>
                  </a:lnTo>
                  <a:lnTo>
                    <a:pt x="3285" y="780"/>
                  </a:lnTo>
                  <a:lnTo>
                    <a:pt x="3278" y="785"/>
                  </a:lnTo>
                  <a:lnTo>
                    <a:pt x="3272" y="789"/>
                  </a:lnTo>
                  <a:lnTo>
                    <a:pt x="3257" y="793"/>
                  </a:lnTo>
                  <a:lnTo>
                    <a:pt x="3242" y="796"/>
                  </a:lnTo>
                  <a:lnTo>
                    <a:pt x="3227" y="796"/>
                  </a:lnTo>
                  <a:lnTo>
                    <a:pt x="3213" y="798"/>
                  </a:lnTo>
                  <a:lnTo>
                    <a:pt x="3198" y="799"/>
                  </a:lnTo>
                  <a:lnTo>
                    <a:pt x="3183" y="802"/>
                  </a:lnTo>
                  <a:lnTo>
                    <a:pt x="3170" y="807"/>
                  </a:lnTo>
                  <a:lnTo>
                    <a:pt x="3151" y="816"/>
                  </a:lnTo>
                  <a:lnTo>
                    <a:pt x="3128" y="823"/>
                  </a:lnTo>
                  <a:lnTo>
                    <a:pt x="3102" y="829"/>
                  </a:lnTo>
                  <a:lnTo>
                    <a:pt x="3090" y="830"/>
                  </a:lnTo>
                  <a:lnTo>
                    <a:pt x="3077" y="830"/>
                  </a:lnTo>
                  <a:lnTo>
                    <a:pt x="3064" y="830"/>
                  </a:lnTo>
                  <a:lnTo>
                    <a:pt x="3052" y="829"/>
                  </a:lnTo>
                  <a:lnTo>
                    <a:pt x="3040" y="824"/>
                  </a:lnTo>
                  <a:lnTo>
                    <a:pt x="3031" y="820"/>
                  </a:lnTo>
                  <a:lnTo>
                    <a:pt x="3021" y="816"/>
                  </a:lnTo>
                  <a:lnTo>
                    <a:pt x="3010" y="814"/>
                  </a:lnTo>
                  <a:lnTo>
                    <a:pt x="2999" y="816"/>
                  </a:lnTo>
                  <a:lnTo>
                    <a:pt x="2988" y="819"/>
                  </a:lnTo>
                  <a:lnTo>
                    <a:pt x="2976" y="823"/>
                  </a:lnTo>
                  <a:lnTo>
                    <a:pt x="2966" y="829"/>
                  </a:lnTo>
                  <a:lnTo>
                    <a:pt x="2945" y="841"/>
                  </a:lnTo>
                  <a:lnTo>
                    <a:pt x="2937" y="844"/>
                  </a:lnTo>
                  <a:lnTo>
                    <a:pt x="2928" y="845"/>
                  </a:lnTo>
                  <a:lnTo>
                    <a:pt x="2926" y="845"/>
                  </a:lnTo>
                  <a:lnTo>
                    <a:pt x="2923" y="845"/>
                  </a:lnTo>
                  <a:lnTo>
                    <a:pt x="2913" y="845"/>
                  </a:lnTo>
                  <a:lnTo>
                    <a:pt x="2904" y="848"/>
                  </a:lnTo>
                  <a:lnTo>
                    <a:pt x="2883" y="857"/>
                  </a:lnTo>
                  <a:lnTo>
                    <a:pt x="2863" y="866"/>
                  </a:lnTo>
                  <a:lnTo>
                    <a:pt x="2852" y="869"/>
                  </a:lnTo>
                  <a:lnTo>
                    <a:pt x="2842" y="870"/>
                  </a:lnTo>
                  <a:lnTo>
                    <a:pt x="2839" y="870"/>
                  </a:lnTo>
                  <a:lnTo>
                    <a:pt x="2835" y="870"/>
                  </a:lnTo>
                  <a:lnTo>
                    <a:pt x="2823" y="870"/>
                  </a:lnTo>
                  <a:lnTo>
                    <a:pt x="2810" y="873"/>
                  </a:lnTo>
                  <a:lnTo>
                    <a:pt x="2795" y="878"/>
                  </a:lnTo>
                  <a:lnTo>
                    <a:pt x="2782" y="884"/>
                  </a:lnTo>
                  <a:lnTo>
                    <a:pt x="2768" y="889"/>
                  </a:lnTo>
                  <a:lnTo>
                    <a:pt x="2758" y="897"/>
                  </a:lnTo>
                  <a:lnTo>
                    <a:pt x="2750" y="903"/>
                  </a:lnTo>
                  <a:lnTo>
                    <a:pt x="2748" y="910"/>
                  </a:lnTo>
                  <a:lnTo>
                    <a:pt x="2746" y="912"/>
                  </a:lnTo>
                  <a:lnTo>
                    <a:pt x="2743" y="915"/>
                  </a:lnTo>
                  <a:lnTo>
                    <a:pt x="2737" y="919"/>
                  </a:lnTo>
                  <a:lnTo>
                    <a:pt x="2728" y="922"/>
                  </a:lnTo>
                  <a:lnTo>
                    <a:pt x="2718" y="925"/>
                  </a:lnTo>
                  <a:lnTo>
                    <a:pt x="2709" y="928"/>
                  </a:lnTo>
                  <a:lnTo>
                    <a:pt x="2700" y="931"/>
                  </a:lnTo>
                  <a:lnTo>
                    <a:pt x="2694" y="937"/>
                  </a:lnTo>
                  <a:lnTo>
                    <a:pt x="2693" y="940"/>
                  </a:lnTo>
                  <a:lnTo>
                    <a:pt x="2693" y="943"/>
                  </a:lnTo>
                  <a:lnTo>
                    <a:pt x="2692" y="949"/>
                  </a:lnTo>
                  <a:lnTo>
                    <a:pt x="2690" y="953"/>
                  </a:lnTo>
                  <a:lnTo>
                    <a:pt x="2686" y="959"/>
                  </a:lnTo>
                  <a:lnTo>
                    <a:pt x="2680" y="963"/>
                  </a:lnTo>
                  <a:lnTo>
                    <a:pt x="2674" y="966"/>
                  </a:lnTo>
                  <a:lnTo>
                    <a:pt x="2668" y="969"/>
                  </a:lnTo>
                  <a:lnTo>
                    <a:pt x="2660" y="971"/>
                  </a:lnTo>
                  <a:lnTo>
                    <a:pt x="2653" y="971"/>
                  </a:lnTo>
                  <a:lnTo>
                    <a:pt x="2647" y="971"/>
                  </a:lnTo>
                  <a:lnTo>
                    <a:pt x="2643" y="969"/>
                  </a:lnTo>
                  <a:lnTo>
                    <a:pt x="2637" y="968"/>
                  </a:lnTo>
                  <a:lnTo>
                    <a:pt x="2632" y="963"/>
                  </a:lnTo>
                  <a:lnTo>
                    <a:pt x="2627" y="960"/>
                  </a:lnTo>
                  <a:lnTo>
                    <a:pt x="2621" y="959"/>
                  </a:lnTo>
                  <a:lnTo>
                    <a:pt x="2615" y="960"/>
                  </a:lnTo>
                  <a:lnTo>
                    <a:pt x="2610" y="963"/>
                  </a:lnTo>
                  <a:lnTo>
                    <a:pt x="2606" y="969"/>
                  </a:lnTo>
                  <a:lnTo>
                    <a:pt x="2603" y="977"/>
                  </a:lnTo>
                  <a:lnTo>
                    <a:pt x="2603" y="985"/>
                  </a:lnTo>
                  <a:lnTo>
                    <a:pt x="2604" y="994"/>
                  </a:lnTo>
                  <a:lnTo>
                    <a:pt x="2609" y="1003"/>
                  </a:lnTo>
                  <a:lnTo>
                    <a:pt x="2616" y="1012"/>
                  </a:lnTo>
                  <a:lnTo>
                    <a:pt x="2619" y="1016"/>
                  </a:lnTo>
                  <a:lnTo>
                    <a:pt x="2622" y="1021"/>
                  </a:lnTo>
                  <a:lnTo>
                    <a:pt x="2622" y="1024"/>
                  </a:lnTo>
                  <a:lnTo>
                    <a:pt x="2619" y="1028"/>
                  </a:lnTo>
                  <a:lnTo>
                    <a:pt x="2616" y="1031"/>
                  </a:lnTo>
                  <a:lnTo>
                    <a:pt x="2612" y="1034"/>
                  </a:lnTo>
                  <a:lnTo>
                    <a:pt x="2601" y="1039"/>
                  </a:lnTo>
                  <a:lnTo>
                    <a:pt x="2590" y="1043"/>
                  </a:lnTo>
                  <a:lnTo>
                    <a:pt x="2581" y="1047"/>
                  </a:lnTo>
                  <a:lnTo>
                    <a:pt x="2576" y="1049"/>
                  </a:lnTo>
                  <a:lnTo>
                    <a:pt x="2575" y="1052"/>
                  </a:lnTo>
                  <a:lnTo>
                    <a:pt x="2575" y="1055"/>
                  </a:lnTo>
                  <a:lnTo>
                    <a:pt x="2576" y="1058"/>
                  </a:lnTo>
                  <a:lnTo>
                    <a:pt x="2578" y="1061"/>
                  </a:lnTo>
                  <a:lnTo>
                    <a:pt x="2579" y="1064"/>
                  </a:lnTo>
                  <a:lnTo>
                    <a:pt x="2579" y="1067"/>
                  </a:lnTo>
                  <a:lnTo>
                    <a:pt x="2578" y="1070"/>
                  </a:lnTo>
                  <a:lnTo>
                    <a:pt x="2573" y="1074"/>
                  </a:lnTo>
                  <a:lnTo>
                    <a:pt x="2567" y="1080"/>
                  </a:lnTo>
                  <a:lnTo>
                    <a:pt x="2561" y="1084"/>
                  </a:lnTo>
                  <a:lnTo>
                    <a:pt x="2556" y="1090"/>
                  </a:lnTo>
                  <a:lnTo>
                    <a:pt x="2554" y="1096"/>
                  </a:lnTo>
                  <a:lnTo>
                    <a:pt x="2554" y="1101"/>
                  </a:lnTo>
                  <a:lnTo>
                    <a:pt x="2556" y="1104"/>
                  </a:lnTo>
                  <a:lnTo>
                    <a:pt x="2557" y="1107"/>
                  </a:lnTo>
                  <a:lnTo>
                    <a:pt x="2557" y="1109"/>
                  </a:lnTo>
                  <a:lnTo>
                    <a:pt x="2556" y="1112"/>
                  </a:lnTo>
                  <a:lnTo>
                    <a:pt x="2554" y="1115"/>
                  </a:lnTo>
                  <a:lnTo>
                    <a:pt x="2548" y="1120"/>
                  </a:lnTo>
                  <a:lnTo>
                    <a:pt x="2541" y="1124"/>
                  </a:lnTo>
                  <a:lnTo>
                    <a:pt x="2519" y="1130"/>
                  </a:lnTo>
                  <a:lnTo>
                    <a:pt x="2495" y="1135"/>
                  </a:lnTo>
                  <a:lnTo>
                    <a:pt x="2483" y="1139"/>
                  </a:lnTo>
                  <a:lnTo>
                    <a:pt x="2474" y="1145"/>
                  </a:lnTo>
                  <a:lnTo>
                    <a:pt x="2469" y="1152"/>
                  </a:lnTo>
                  <a:lnTo>
                    <a:pt x="2464" y="1161"/>
                  </a:lnTo>
                  <a:lnTo>
                    <a:pt x="2463" y="1166"/>
                  </a:lnTo>
                  <a:lnTo>
                    <a:pt x="2463" y="1170"/>
                  </a:lnTo>
                  <a:lnTo>
                    <a:pt x="2464" y="1173"/>
                  </a:lnTo>
                  <a:lnTo>
                    <a:pt x="2467" y="1177"/>
                  </a:lnTo>
                  <a:lnTo>
                    <a:pt x="2470" y="1180"/>
                  </a:lnTo>
                  <a:lnTo>
                    <a:pt x="2474" y="1182"/>
                  </a:lnTo>
                  <a:lnTo>
                    <a:pt x="2479" y="1183"/>
                  </a:lnTo>
                  <a:lnTo>
                    <a:pt x="2486" y="1185"/>
                  </a:lnTo>
                  <a:lnTo>
                    <a:pt x="2496" y="1186"/>
                  </a:lnTo>
                  <a:lnTo>
                    <a:pt x="2500" y="1186"/>
                  </a:lnTo>
                  <a:lnTo>
                    <a:pt x="2500" y="1188"/>
                  </a:lnTo>
                  <a:lnTo>
                    <a:pt x="2496" y="1189"/>
                  </a:lnTo>
                  <a:lnTo>
                    <a:pt x="2491" y="1194"/>
                  </a:lnTo>
                  <a:lnTo>
                    <a:pt x="2482" y="1198"/>
                  </a:lnTo>
                  <a:lnTo>
                    <a:pt x="2474" y="1205"/>
                  </a:lnTo>
                  <a:lnTo>
                    <a:pt x="2471" y="1210"/>
                  </a:lnTo>
                  <a:lnTo>
                    <a:pt x="2469" y="1214"/>
                  </a:lnTo>
                  <a:lnTo>
                    <a:pt x="2467" y="1219"/>
                  </a:lnTo>
                  <a:lnTo>
                    <a:pt x="2467" y="1225"/>
                  </a:lnTo>
                  <a:lnTo>
                    <a:pt x="2467" y="1229"/>
                  </a:lnTo>
                  <a:lnTo>
                    <a:pt x="2466" y="1233"/>
                  </a:lnTo>
                  <a:lnTo>
                    <a:pt x="2463" y="1236"/>
                  </a:lnTo>
                  <a:lnTo>
                    <a:pt x="2460" y="1239"/>
                  </a:lnTo>
                  <a:lnTo>
                    <a:pt x="2449" y="1242"/>
                  </a:lnTo>
                  <a:lnTo>
                    <a:pt x="2438" y="1244"/>
                  </a:lnTo>
                  <a:lnTo>
                    <a:pt x="2426" y="1245"/>
                  </a:lnTo>
                  <a:lnTo>
                    <a:pt x="2414" y="1247"/>
                  </a:lnTo>
                  <a:lnTo>
                    <a:pt x="2411" y="1248"/>
                  </a:lnTo>
                  <a:lnTo>
                    <a:pt x="2408" y="1250"/>
                  </a:lnTo>
                  <a:lnTo>
                    <a:pt x="2405" y="1253"/>
                  </a:lnTo>
                  <a:lnTo>
                    <a:pt x="2405" y="1256"/>
                  </a:lnTo>
                  <a:lnTo>
                    <a:pt x="2405" y="1263"/>
                  </a:lnTo>
                  <a:lnTo>
                    <a:pt x="2404" y="1270"/>
                  </a:lnTo>
                  <a:lnTo>
                    <a:pt x="2401" y="1276"/>
                  </a:lnTo>
                  <a:lnTo>
                    <a:pt x="2396" y="1281"/>
                  </a:lnTo>
                  <a:lnTo>
                    <a:pt x="2389" y="1285"/>
                  </a:lnTo>
                  <a:lnTo>
                    <a:pt x="2380" y="1288"/>
                  </a:lnTo>
                  <a:lnTo>
                    <a:pt x="2368" y="1290"/>
                  </a:lnTo>
                  <a:lnTo>
                    <a:pt x="2355" y="1291"/>
                  </a:lnTo>
                  <a:lnTo>
                    <a:pt x="2344" y="1293"/>
                  </a:lnTo>
                  <a:lnTo>
                    <a:pt x="2341" y="1294"/>
                  </a:lnTo>
                  <a:lnTo>
                    <a:pt x="2341" y="1296"/>
                  </a:lnTo>
                  <a:lnTo>
                    <a:pt x="2341" y="1297"/>
                  </a:lnTo>
                  <a:lnTo>
                    <a:pt x="2343" y="1300"/>
                  </a:lnTo>
                  <a:lnTo>
                    <a:pt x="2350" y="1306"/>
                  </a:lnTo>
                  <a:lnTo>
                    <a:pt x="2367" y="1322"/>
                  </a:lnTo>
                  <a:lnTo>
                    <a:pt x="2374" y="1331"/>
                  </a:lnTo>
                  <a:lnTo>
                    <a:pt x="2377" y="1334"/>
                  </a:lnTo>
                  <a:lnTo>
                    <a:pt x="2378" y="1338"/>
                  </a:lnTo>
                  <a:lnTo>
                    <a:pt x="2378" y="1343"/>
                  </a:lnTo>
                  <a:lnTo>
                    <a:pt x="2377" y="1346"/>
                  </a:lnTo>
                  <a:lnTo>
                    <a:pt x="2375" y="1349"/>
                  </a:lnTo>
                  <a:lnTo>
                    <a:pt x="2374" y="1350"/>
                  </a:lnTo>
                  <a:lnTo>
                    <a:pt x="2367" y="1353"/>
                  </a:lnTo>
                  <a:lnTo>
                    <a:pt x="2359" y="1355"/>
                  </a:lnTo>
                  <a:lnTo>
                    <a:pt x="2352" y="1357"/>
                  </a:lnTo>
                  <a:lnTo>
                    <a:pt x="2344" y="1362"/>
                  </a:lnTo>
                  <a:lnTo>
                    <a:pt x="2341" y="1365"/>
                  </a:lnTo>
                  <a:lnTo>
                    <a:pt x="2339" y="1369"/>
                  </a:lnTo>
                  <a:lnTo>
                    <a:pt x="2337" y="1375"/>
                  </a:lnTo>
                  <a:lnTo>
                    <a:pt x="2336" y="1381"/>
                  </a:lnTo>
                  <a:lnTo>
                    <a:pt x="2336" y="1387"/>
                  </a:lnTo>
                  <a:lnTo>
                    <a:pt x="2333" y="1391"/>
                  </a:lnTo>
                  <a:lnTo>
                    <a:pt x="2328" y="1394"/>
                  </a:lnTo>
                  <a:lnTo>
                    <a:pt x="2324" y="1396"/>
                  </a:lnTo>
                  <a:lnTo>
                    <a:pt x="2310" y="1399"/>
                  </a:lnTo>
                  <a:lnTo>
                    <a:pt x="2296" y="1400"/>
                  </a:lnTo>
                  <a:lnTo>
                    <a:pt x="2281" y="1402"/>
                  </a:lnTo>
                  <a:lnTo>
                    <a:pt x="2274" y="1403"/>
                  </a:lnTo>
                  <a:lnTo>
                    <a:pt x="2266" y="1405"/>
                  </a:lnTo>
                  <a:lnTo>
                    <a:pt x="2260" y="1408"/>
                  </a:lnTo>
                  <a:lnTo>
                    <a:pt x="2256" y="1412"/>
                  </a:lnTo>
                  <a:lnTo>
                    <a:pt x="2251" y="1420"/>
                  </a:lnTo>
                  <a:lnTo>
                    <a:pt x="2249" y="1427"/>
                  </a:lnTo>
                  <a:lnTo>
                    <a:pt x="2247" y="1434"/>
                  </a:lnTo>
                  <a:lnTo>
                    <a:pt x="2247" y="1442"/>
                  </a:lnTo>
                  <a:lnTo>
                    <a:pt x="2249" y="1448"/>
                  </a:lnTo>
                  <a:lnTo>
                    <a:pt x="2250" y="1452"/>
                  </a:lnTo>
                  <a:lnTo>
                    <a:pt x="2254" y="1456"/>
                  </a:lnTo>
                  <a:lnTo>
                    <a:pt x="2257" y="1459"/>
                  </a:lnTo>
                  <a:lnTo>
                    <a:pt x="2268" y="1464"/>
                  </a:lnTo>
                  <a:lnTo>
                    <a:pt x="2280" y="1467"/>
                  </a:lnTo>
                  <a:lnTo>
                    <a:pt x="2293" y="1467"/>
                  </a:lnTo>
                  <a:lnTo>
                    <a:pt x="2319" y="1468"/>
                  </a:lnTo>
                  <a:lnTo>
                    <a:pt x="2325" y="1468"/>
                  </a:lnTo>
                  <a:lnTo>
                    <a:pt x="2328" y="1470"/>
                  </a:lnTo>
                  <a:lnTo>
                    <a:pt x="2331" y="1473"/>
                  </a:lnTo>
                  <a:lnTo>
                    <a:pt x="2333" y="1474"/>
                  </a:lnTo>
                  <a:lnTo>
                    <a:pt x="2331" y="1480"/>
                  </a:lnTo>
                  <a:lnTo>
                    <a:pt x="2328" y="1487"/>
                  </a:lnTo>
                  <a:lnTo>
                    <a:pt x="2325" y="1496"/>
                  </a:lnTo>
                  <a:lnTo>
                    <a:pt x="2324" y="1505"/>
                  </a:lnTo>
                  <a:lnTo>
                    <a:pt x="2324" y="1508"/>
                  </a:lnTo>
                  <a:lnTo>
                    <a:pt x="2325" y="1513"/>
                  </a:lnTo>
                  <a:lnTo>
                    <a:pt x="2328" y="1517"/>
                  </a:lnTo>
                  <a:lnTo>
                    <a:pt x="2333" y="1520"/>
                  </a:lnTo>
                  <a:lnTo>
                    <a:pt x="2344" y="1527"/>
                  </a:lnTo>
                  <a:lnTo>
                    <a:pt x="2350" y="1530"/>
                  </a:lnTo>
                  <a:lnTo>
                    <a:pt x="2355" y="1530"/>
                  </a:lnTo>
                  <a:lnTo>
                    <a:pt x="2359" y="1530"/>
                  </a:lnTo>
                  <a:lnTo>
                    <a:pt x="2362" y="1529"/>
                  </a:lnTo>
                  <a:lnTo>
                    <a:pt x="2364" y="1526"/>
                  </a:lnTo>
                  <a:lnTo>
                    <a:pt x="2365" y="1523"/>
                  </a:lnTo>
                  <a:lnTo>
                    <a:pt x="2365" y="1519"/>
                  </a:lnTo>
                  <a:lnTo>
                    <a:pt x="2365" y="1513"/>
                  </a:lnTo>
                  <a:lnTo>
                    <a:pt x="2359" y="1498"/>
                  </a:lnTo>
                  <a:lnTo>
                    <a:pt x="2358" y="1492"/>
                  </a:lnTo>
                  <a:lnTo>
                    <a:pt x="2358" y="1487"/>
                  </a:lnTo>
                  <a:lnTo>
                    <a:pt x="2361" y="1486"/>
                  </a:lnTo>
                  <a:lnTo>
                    <a:pt x="2365" y="1485"/>
                  </a:lnTo>
                  <a:lnTo>
                    <a:pt x="2374" y="1486"/>
                  </a:lnTo>
                  <a:lnTo>
                    <a:pt x="2386" y="1490"/>
                  </a:lnTo>
                  <a:lnTo>
                    <a:pt x="2396" y="1496"/>
                  </a:lnTo>
                  <a:lnTo>
                    <a:pt x="2406" y="1504"/>
                  </a:lnTo>
                  <a:lnTo>
                    <a:pt x="2415" y="1511"/>
                  </a:lnTo>
                  <a:lnTo>
                    <a:pt x="2418" y="1516"/>
                  </a:lnTo>
                  <a:lnTo>
                    <a:pt x="2420" y="1520"/>
                  </a:lnTo>
                  <a:lnTo>
                    <a:pt x="2421" y="1524"/>
                  </a:lnTo>
                  <a:lnTo>
                    <a:pt x="2421" y="1529"/>
                  </a:lnTo>
                  <a:lnTo>
                    <a:pt x="2418" y="1533"/>
                  </a:lnTo>
                  <a:lnTo>
                    <a:pt x="2415" y="1538"/>
                  </a:lnTo>
                  <a:lnTo>
                    <a:pt x="2411" y="1542"/>
                  </a:lnTo>
                  <a:lnTo>
                    <a:pt x="2408" y="1546"/>
                  </a:lnTo>
                  <a:lnTo>
                    <a:pt x="2408" y="1551"/>
                  </a:lnTo>
                  <a:lnTo>
                    <a:pt x="2411" y="1555"/>
                  </a:lnTo>
                  <a:lnTo>
                    <a:pt x="2414" y="1560"/>
                  </a:lnTo>
                  <a:lnTo>
                    <a:pt x="2420" y="1564"/>
                  </a:lnTo>
                  <a:lnTo>
                    <a:pt x="2433" y="1572"/>
                  </a:lnTo>
                  <a:lnTo>
                    <a:pt x="2451" y="1577"/>
                  </a:lnTo>
                  <a:lnTo>
                    <a:pt x="2470" y="1582"/>
                  </a:lnTo>
                  <a:lnTo>
                    <a:pt x="2489" y="1585"/>
                  </a:lnTo>
                  <a:lnTo>
                    <a:pt x="2505" y="1586"/>
                  </a:lnTo>
                  <a:lnTo>
                    <a:pt x="2532" y="1589"/>
                  </a:lnTo>
                  <a:lnTo>
                    <a:pt x="2569" y="1595"/>
                  </a:lnTo>
                  <a:lnTo>
                    <a:pt x="2609" y="1600"/>
                  </a:lnTo>
                  <a:lnTo>
                    <a:pt x="2628" y="1601"/>
                  </a:lnTo>
                  <a:lnTo>
                    <a:pt x="2646" y="1603"/>
                  </a:lnTo>
                  <a:lnTo>
                    <a:pt x="2662" y="1601"/>
                  </a:lnTo>
                  <a:lnTo>
                    <a:pt x="2675" y="1598"/>
                  </a:lnTo>
                  <a:lnTo>
                    <a:pt x="2681" y="1597"/>
                  </a:lnTo>
                  <a:lnTo>
                    <a:pt x="2684" y="1594"/>
                  </a:lnTo>
                  <a:lnTo>
                    <a:pt x="2687" y="1591"/>
                  </a:lnTo>
                  <a:lnTo>
                    <a:pt x="2689" y="1586"/>
                  </a:lnTo>
                  <a:lnTo>
                    <a:pt x="2689" y="1583"/>
                  </a:lnTo>
                  <a:lnTo>
                    <a:pt x="2687" y="1579"/>
                  </a:lnTo>
                  <a:lnTo>
                    <a:pt x="2681" y="1572"/>
                  </a:lnTo>
                  <a:lnTo>
                    <a:pt x="2671" y="1563"/>
                  </a:lnTo>
                  <a:lnTo>
                    <a:pt x="2658" y="1554"/>
                  </a:lnTo>
                  <a:lnTo>
                    <a:pt x="2627" y="1532"/>
                  </a:lnTo>
                  <a:lnTo>
                    <a:pt x="2609" y="1517"/>
                  </a:lnTo>
                  <a:lnTo>
                    <a:pt x="2593" y="1502"/>
                  </a:lnTo>
                  <a:lnTo>
                    <a:pt x="2576" y="1483"/>
                  </a:lnTo>
                  <a:lnTo>
                    <a:pt x="2563" y="1462"/>
                  </a:lnTo>
                  <a:lnTo>
                    <a:pt x="2553" y="1442"/>
                  </a:lnTo>
                  <a:lnTo>
                    <a:pt x="2548" y="1431"/>
                  </a:lnTo>
                  <a:lnTo>
                    <a:pt x="2545" y="1420"/>
                  </a:lnTo>
                  <a:lnTo>
                    <a:pt x="2542" y="1409"/>
                  </a:lnTo>
                  <a:lnTo>
                    <a:pt x="2542" y="1399"/>
                  </a:lnTo>
                  <a:lnTo>
                    <a:pt x="2542" y="1390"/>
                  </a:lnTo>
                  <a:lnTo>
                    <a:pt x="2544" y="1380"/>
                  </a:lnTo>
                  <a:lnTo>
                    <a:pt x="2548" y="1371"/>
                  </a:lnTo>
                  <a:lnTo>
                    <a:pt x="2553" y="1364"/>
                  </a:lnTo>
                  <a:lnTo>
                    <a:pt x="2559" y="1356"/>
                  </a:lnTo>
                  <a:lnTo>
                    <a:pt x="2567" y="1349"/>
                  </a:lnTo>
                  <a:lnTo>
                    <a:pt x="2576" y="1344"/>
                  </a:lnTo>
                  <a:lnTo>
                    <a:pt x="2582" y="1338"/>
                  </a:lnTo>
                  <a:lnTo>
                    <a:pt x="2587" y="1334"/>
                  </a:lnTo>
                  <a:lnTo>
                    <a:pt x="2591" y="1328"/>
                  </a:lnTo>
                  <a:lnTo>
                    <a:pt x="2594" y="1319"/>
                  </a:lnTo>
                  <a:lnTo>
                    <a:pt x="2595" y="1310"/>
                  </a:lnTo>
                  <a:lnTo>
                    <a:pt x="2597" y="1301"/>
                  </a:lnTo>
                  <a:lnTo>
                    <a:pt x="2601" y="1291"/>
                  </a:lnTo>
                  <a:lnTo>
                    <a:pt x="2604" y="1287"/>
                  </a:lnTo>
                  <a:lnTo>
                    <a:pt x="2609" y="1281"/>
                  </a:lnTo>
                  <a:lnTo>
                    <a:pt x="2616" y="1275"/>
                  </a:lnTo>
                  <a:lnTo>
                    <a:pt x="2624" y="1267"/>
                  </a:lnTo>
                  <a:lnTo>
                    <a:pt x="2632" y="1262"/>
                  </a:lnTo>
                  <a:lnTo>
                    <a:pt x="2640" y="1256"/>
                  </a:lnTo>
                  <a:lnTo>
                    <a:pt x="2644" y="1248"/>
                  </a:lnTo>
                  <a:lnTo>
                    <a:pt x="2649" y="1242"/>
                  </a:lnTo>
                  <a:lnTo>
                    <a:pt x="2655" y="1231"/>
                  </a:lnTo>
                  <a:lnTo>
                    <a:pt x="2659" y="1220"/>
                  </a:lnTo>
                  <a:lnTo>
                    <a:pt x="2662" y="1211"/>
                  </a:lnTo>
                  <a:lnTo>
                    <a:pt x="2666" y="1204"/>
                  </a:lnTo>
                  <a:lnTo>
                    <a:pt x="2669" y="1201"/>
                  </a:lnTo>
                  <a:lnTo>
                    <a:pt x="2674" y="1198"/>
                  </a:lnTo>
                  <a:lnTo>
                    <a:pt x="2680" y="1197"/>
                  </a:lnTo>
                  <a:lnTo>
                    <a:pt x="2687" y="1195"/>
                  </a:lnTo>
                  <a:lnTo>
                    <a:pt x="2693" y="1194"/>
                  </a:lnTo>
                  <a:lnTo>
                    <a:pt x="2699" y="1192"/>
                  </a:lnTo>
                  <a:lnTo>
                    <a:pt x="2702" y="1189"/>
                  </a:lnTo>
                  <a:lnTo>
                    <a:pt x="2705" y="1186"/>
                  </a:lnTo>
                  <a:lnTo>
                    <a:pt x="2705" y="1183"/>
                  </a:lnTo>
                  <a:lnTo>
                    <a:pt x="2706" y="1180"/>
                  </a:lnTo>
                  <a:lnTo>
                    <a:pt x="2705" y="1172"/>
                  </a:lnTo>
                  <a:lnTo>
                    <a:pt x="2705" y="1164"/>
                  </a:lnTo>
                  <a:lnTo>
                    <a:pt x="2705" y="1160"/>
                  </a:lnTo>
                  <a:lnTo>
                    <a:pt x="2706" y="1157"/>
                  </a:lnTo>
                  <a:lnTo>
                    <a:pt x="2709" y="1154"/>
                  </a:lnTo>
                  <a:lnTo>
                    <a:pt x="2712" y="1151"/>
                  </a:lnTo>
                  <a:lnTo>
                    <a:pt x="2717" y="1149"/>
                  </a:lnTo>
                  <a:lnTo>
                    <a:pt x="2724" y="1146"/>
                  </a:lnTo>
                  <a:lnTo>
                    <a:pt x="2731" y="1145"/>
                  </a:lnTo>
                  <a:lnTo>
                    <a:pt x="2739" y="1143"/>
                  </a:lnTo>
                  <a:lnTo>
                    <a:pt x="2745" y="1141"/>
                  </a:lnTo>
                  <a:lnTo>
                    <a:pt x="2749" y="1136"/>
                  </a:lnTo>
                  <a:lnTo>
                    <a:pt x="2758" y="1127"/>
                  </a:lnTo>
                  <a:lnTo>
                    <a:pt x="2764" y="1117"/>
                  </a:lnTo>
                  <a:lnTo>
                    <a:pt x="2768" y="1107"/>
                  </a:lnTo>
                  <a:lnTo>
                    <a:pt x="2770" y="1095"/>
                  </a:lnTo>
                  <a:lnTo>
                    <a:pt x="2770" y="1086"/>
                  </a:lnTo>
                  <a:lnTo>
                    <a:pt x="2768" y="1078"/>
                  </a:lnTo>
                  <a:lnTo>
                    <a:pt x="2767" y="1076"/>
                  </a:lnTo>
                  <a:lnTo>
                    <a:pt x="2768" y="1074"/>
                  </a:lnTo>
                  <a:lnTo>
                    <a:pt x="2770" y="1073"/>
                  </a:lnTo>
                  <a:lnTo>
                    <a:pt x="2773" y="1071"/>
                  </a:lnTo>
                  <a:lnTo>
                    <a:pt x="2780" y="1070"/>
                  </a:lnTo>
                  <a:lnTo>
                    <a:pt x="2790" y="1070"/>
                  </a:lnTo>
                  <a:lnTo>
                    <a:pt x="2802" y="1070"/>
                  </a:lnTo>
                  <a:lnTo>
                    <a:pt x="2814" y="1067"/>
                  </a:lnTo>
                  <a:lnTo>
                    <a:pt x="2824" y="1062"/>
                  </a:lnTo>
                  <a:lnTo>
                    <a:pt x="2830" y="1059"/>
                  </a:lnTo>
                  <a:lnTo>
                    <a:pt x="2835" y="1055"/>
                  </a:lnTo>
                  <a:lnTo>
                    <a:pt x="2839" y="1050"/>
                  </a:lnTo>
                  <a:lnTo>
                    <a:pt x="2845" y="1047"/>
                  </a:lnTo>
                  <a:lnTo>
                    <a:pt x="2857" y="1043"/>
                  </a:lnTo>
                  <a:lnTo>
                    <a:pt x="2870" y="1040"/>
                  </a:lnTo>
                  <a:lnTo>
                    <a:pt x="2883" y="1037"/>
                  </a:lnTo>
                  <a:lnTo>
                    <a:pt x="2897" y="1034"/>
                  </a:lnTo>
                  <a:lnTo>
                    <a:pt x="2910" y="1030"/>
                  </a:lnTo>
                  <a:lnTo>
                    <a:pt x="2916" y="1027"/>
                  </a:lnTo>
                  <a:lnTo>
                    <a:pt x="2920" y="1022"/>
                  </a:lnTo>
                  <a:lnTo>
                    <a:pt x="2925" y="1018"/>
                  </a:lnTo>
                  <a:lnTo>
                    <a:pt x="2928" y="1012"/>
                  </a:lnTo>
                  <a:lnTo>
                    <a:pt x="2934" y="1005"/>
                  </a:lnTo>
                  <a:lnTo>
                    <a:pt x="2944" y="996"/>
                  </a:lnTo>
                  <a:lnTo>
                    <a:pt x="2959" y="987"/>
                  </a:lnTo>
                  <a:lnTo>
                    <a:pt x="2978" y="978"/>
                  </a:lnTo>
                  <a:lnTo>
                    <a:pt x="3024" y="957"/>
                  </a:lnTo>
                  <a:lnTo>
                    <a:pt x="3080" y="937"/>
                  </a:lnTo>
                  <a:lnTo>
                    <a:pt x="3140" y="915"/>
                  </a:lnTo>
                  <a:lnTo>
                    <a:pt x="3204" y="895"/>
                  </a:lnTo>
                  <a:lnTo>
                    <a:pt x="3266" y="878"/>
                  </a:lnTo>
                  <a:lnTo>
                    <a:pt x="3320" y="863"/>
                  </a:lnTo>
                  <a:lnTo>
                    <a:pt x="3369" y="851"/>
                  </a:lnTo>
                  <a:lnTo>
                    <a:pt x="3412" y="836"/>
                  </a:lnTo>
                  <a:lnTo>
                    <a:pt x="3433" y="829"/>
                  </a:lnTo>
                  <a:lnTo>
                    <a:pt x="3450" y="820"/>
                  </a:lnTo>
                  <a:lnTo>
                    <a:pt x="3465" y="811"/>
                  </a:lnTo>
                  <a:lnTo>
                    <a:pt x="3480" y="804"/>
                  </a:lnTo>
                  <a:lnTo>
                    <a:pt x="3492" y="795"/>
                  </a:lnTo>
                  <a:lnTo>
                    <a:pt x="3501" y="786"/>
                  </a:lnTo>
                  <a:lnTo>
                    <a:pt x="3508" y="777"/>
                  </a:lnTo>
                  <a:lnTo>
                    <a:pt x="3513" y="770"/>
                  </a:lnTo>
                  <a:lnTo>
                    <a:pt x="3514" y="761"/>
                  </a:lnTo>
                  <a:lnTo>
                    <a:pt x="3513" y="754"/>
                  </a:lnTo>
                  <a:lnTo>
                    <a:pt x="3510" y="746"/>
                  </a:lnTo>
                  <a:lnTo>
                    <a:pt x="3502" y="739"/>
                  </a:lnTo>
                  <a:lnTo>
                    <a:pt x="3492" y="733"/>
                  </a:lnTo>
                  <a:lnTo>
                    <a:pt x="3480" y="729"/>
                  </a:lnTo>
                  <a:lnTo>
                    <a:pt x="3467" y="726"/>
                  </a:lnTo>
                  <a:close/>
                  <a:moveTo>
                    <a:pt x="8378" y="832"/>
                  </a:moveTo>
                  <a:lnTo>
                    <a:pt x="8366" y="833"/>
                  </a:lnTo>
                  <a:lnTo>
                    <a:pt x="8354" y="838"/>
                  </a:lnTo>
                  <a:lnTo>
                    <a:pt x="8342" y="844"/>
                  </a:lnTo>
                  <a:lnTo>
                    <a:pt x="8329" y="853"/>
                  </a:lnTo>
                  <a:lnTo>
                    <a:pt x="8316" y="863"/>
                  </a:lnTo>
                  <a:lnTo>
                    <a:pt x="8302" y="875"/>
                  </a:lnTo>
                  <a:lnTo>
                    <a:pt x="8289" y="888"/>
                  </a:lnTo>
                  <a:lnTo>
                    <a:pt x="8277" y="901"/>
                  </a:lnTo>
                  <a:lnTo>
                    <a:pt x="8267" y="916"/>
                  </a:lnTo>
                  <a:lnTo>
                    <a:pt x="8258" y="931"/>
                  </a:lnTo>
                  <a:lnTo>
                    <a:pt x="8252" y="944"/>
                  </a:lnTo>
                  <a:lnTo>
                    <a:pt x="8248" y="957"/>
                  </a:lnTo>
                  <a:lnTo>
                    <a:pt x="8246" y="969"/>
                  </a:lnTo>
                  <a:lnTo>
                    <a:pt x="8248" y="975"/>
                  </a:lnTo>
                  <a:lnTo>
                    <a:pt x="8249" y="981"/>
                  </a:lnTo>
                  <a:lnTo>
                    <a:pt x="8252" y="985"/>
                  </a:lnTo>
                  <a:lnTo>
                    <a:pt x="8255" y="990"/>
                  </a:lnTo>
                  <a:lnTo>
                    <a:pt x="8260" y="994"/>
                  </a:lnTo>
                  <a:lnTo>
                    <a:pt x="8266" y="997"/>
                  </a:lnTo>
                  <a:lnTo>
                    <a:pt x="8285" y="1008"/>
                  </a:lnTo>
                  <a:lnTo>
                    <a:pt x="8298" y="1019"/>
                  </a:lnTo>
                  <a:lnTo>
                    <a:pt x="8310" y="1031"/>
                  </a:lnTo>
                  <a:lnTo>
                    <a:pt x="8322" y="1043"/>
                  </a:lnTo>
                  <a:lnTo>
                    <a:pt x="8325" y="1046"/>
                  </a:lnTo>
                  <a:lnTo>
                    <a:pt x="8329" y="1047"/>
                  </a:lnTo>
                  <a:lnTo>
                    <a:pt x="8341" y="1049"/>
                  </a:lnTo>
                  <a:lnTo>
                    <a:pt x="8351" y="1047"/>
                  </a:lnTo>
                  <a:lnTo>
                    <a:pt x="8361" y="1046"/>
                  </a:lnTo>
                  <a:lnTo>
                    <a:pt x="8387" y="1040"/>
                  </a:lnTo>
                  <a:lnTo>
                    <a:pt x="8426" y="1027"/>
                  </a:lnTo>
                  <a:lnTo>
                    <a:pt x="8432" y="1025"/>
                  </a:lnTo>
                  <a:lnTo>
                    <a:pt x="8437" y="1027"/>
                  </a:lnTo>
                  <a:lnTo>
                    <a:pt x="8441" y="1028"/>
                  </a:lnTo>
                  <a:lnTo>
                    <a:pt x="8450" y="1036"/>
                  </a:lnTo>
                  <a:lnTo>
                    <a:pt x="8460" y="1043"/>
                  </a:lnTo>
                  <a:lnTo>
                    <a:pt x="8465" y="1046"/>
                  </a:lnTo>
                  <a:lnTo>
                    <a:pt x="8472" y="1046"/>
                  </a:lnTo>
                  <a:lnTo>
                    <a:pt x="8481" y="1044"/>
                  </a:lnTo>
                  <a:lnTo>
                    <a:pt x="8493" y="1039"/>
                  </a:lnTo>
                  <a:lnTo>
                    <a:pt x="8508" y="1031"/>
                  </a:lnTo>
                  <a:lnTo>
                    <a:pt x="8523" y="1027"/>
                  </a:lnTo>
                  <a:lnTo>
                    <a:pt x="8537" y="1024"/>
                  </a:lnTo>
                  <a:lnTo>
                    <a:pt x="8553" y="1022"/>
                  </a:lnTo>
                  <a:lnTo>
                    <a:pt x="8584" y="1025"/>
                  </a:lnTo>
                  <a:lnTo>
                    <a:pt x="8618" y="1027"/>
                  </a:lnTo>
                  <a:lnTo>
                    <a:pt x="8626" y="1025"/>
                  </a:lnTo>
                  <a:lnTo>
                    <a:pt x="8630" y="1024"/>
                  </a:lnTo>
                  <a:lnTo>
                    <a:pt x="8635" y="1021"/>
                  </a:lnTo>
                  <a:lnTo>
                    <a:pt x="8636" y="1016"/>
                  </a:lnTo>
                  <a:lnTo>
                    <a:pt x="8636" y="1012"/>
                  </a:lnTo>
                  <a:lnTo>
                    <a:pt x="8636" y="1008"/>
                  </a:lnTo>
                  <a:lnTo>
                    <a:pt x="8632" y="994"/>
                  </a:lnTo>
                  <a:lnTo>
                    <a:pt x="8618" y="968"/>
                  </a:lnTo>
                  <a:lnTo>
                    <a:pt x="8613" y="956"/>
                  </a:lnTo>
                  <a:lnTo>
                    <a:pt x="8613" y="950"/>
                  </a:lnTo>
                  <a:lnTo>
                    <a:pt x="8611" y="946"/>
                  </a:lnTo>
                  <a:lnTo>
                    <a:pt x="8614" y="940"/>
                  </a:lnTo>
                  <a:lnTo>
                    <a:pt x="8617" y="935"/>
                  </a:lnTo>
                  <a:lnTo>
                    <a:pt x="8621" y="934"/>
                  </a:lnTo>
                  <a:lnTo>
                    <a:pt x="8627" y="932"/>
                  </a:lnTo>
                  <a:lnTo>
                    <a:pt x="8633" y="932"/>
                  </a:lnTo>
                  <a:lnTo>
                    <a:pt x="8639" y="934"/>
                  </a:lnTo>
                  <a:lnTo>
                    <a:pt x="8644" y="937"/>
                  </a:lnTo>
                  <a:lnTo>
                    <a:pt x="8648" y="940"/>
                  </a:lnTo>
                  <a:lnTo>
                    <a:pt x="8651" y="944"/>
                  </a:lnTo>
                  <a:lnTo>
                    <a:pt x="8652" y="949"/>
                  </a:lnTo>
                  <a:lnTo>
                    <a:pt x="8652" y="953"/>
                  </a:lnTo>
                  <a:lnTo>
                    <a:pt x="8649" y="957"/>
                  </a:lnTo>
                  <a:lnTo>
                    <a:pt x="8647" y="962"/>
                  </a:lnTo>
                  <a:lnTo>
                    <a:pt x="8645" y="966"/>
                  </a:lnTo>
                  <a:lnTo>
                    <a:pt x="8645" y="971"/>
                  </a:lnTo>
                  <a:lnTo>
                    <a:pt x="8647" y="977"/>
                  </a:lnTo>
                  <a:lnTo>
                    <a:pt x="8649" y="981"/>
                  </a:lnTo>
                  <a:lnTo>
                    <a:pt x="8652" y="987"/>
                  </a:lnTo>
                  <a:lnTo>
                    <a:pt x="8661" y="997"/>
                  </a:lnTo>
                  <a:lnTo>
                    <a:pt x="8675" y="1008"/>
                  </a:lnTo>
                  <a:lnTo>
                    <a:pt x="8691" y="1015"/>
                  </a:lnTo>
                  <a:lnTo>
                    <a:pt x="8701" y="1018"/>
                  </a:lnTo>
                  <a:lnTo>
                    <a:pt x="8710" y="1021"/>
                  </a:lnTo>
                  <a:lnTo>
                    <a:pt x="8722" y="1022"/>
                  </a:lnTo>
                  <a:lnTo>
                    <a:pt x="8732" y="1022"/>
                  </a:lnTo>
                  <a:lnTo>
                    <a:pt x="8741" y="1022"/>
                  </a:lnTo>
                  <a:lnTo>
                    <a:pt x="8751" y="1021"/>
                  </a:lnTo>
                  <a:lnTo>
                    <a:pt x="8760" y="1019"/>
                  </a:lnTo>
                  <a:lnTo>
                    <a:pt x="8768" y="1016"/>
                  </a:lnTo>
                  <a:lnTo>
                    <a:pt x="8772" y="1013"/>
                  </a:lnTo>
                  <a:lnTo>
                    <a:pt x="8775" y="1009"/>
                  </a:lnTo>
                  <a:lnTo>
                    <a:pt x="8778" y="1005"/>
                  </a:lnTo>
                  <a:lnTo>
                    <a:pt x="8778" y="996"/>
                  </a:lnTo>
                  <a:lnTo>
                    <a:pt x="8778" y="985"/>
                  </a:lnTo>
                  <a:lnTo>
                    <a:pt x="8778" y="977"/>
                  </a:lnTo>
                  <a:lnTo>
                    <a:pt x="8779" y="972"/>
                  </a:lnTo>
                  <a:lnTo>
                    <a:pt x="8782" y="968"/>
                  </a:lnTo>
                  <a:lnTo>
                    <a:pt x="8785" y="965"/>
                  </a:lnTo>
                  <a:lnTo>
                    <a:pt x="8791" y="962"/>
                  </a:lnTo>
                  <a:lnTo>
                    <a:pt x="8802" y="956"/>
                  </a:lnTo>
                  <a:lnTo>
                    <a:pt x="8809" y="950"/>
                  </a:lnTo>
                  <a:lnTo>
                    <a:pt x="8812" y="944"/>
                  </a:lnTo>
                  <a:lnTo>
                    <a:pt x="8813" y="940"/>
                  </a:lnTo>
                  <a:lnTo>
                    <a:pt x="8812" y="937"/>
                  </a:lnTo>
                  <a:lnTo>
                    <a:pt x="8807" y="929"/>
                  </a:lnTo>
                  <a:lnTo>
                    <a:pt x="8800" y="920"/>
                  </a:lnTo>
                  <a:lnTo>
                    <a:pt x="8788" y="912"/>
                  </a:lnTo>
                  <a:lnTo>
                    <a:pt x="8772" y="901"/>
                  </a:lnTo>
                  <a:lnTo>
                    <a:pt x="8763" y="897"/>
                  </a:lnTo>
                  <a:lnTo>
                    <a:pt x="8754" y="892"/>
                  </a:lnTo>
                  <a:lnTo>
                    <a:pt x="8734" y="886"/>
                  </a:lnTo>
                  <a:lnTo>
                    <a:pt x="8714" y="884"/>
                  </a:lnTo>
                  <a:lnTo>
                    <a:pt x="8694" y="882"/>
                  </a:lnTo>
                  <a:lnTo>
                    <a:pt x="8673" y="882"/>
                  </a:lnTo>
                  <a:lnTo>
                    <a:pt x="8654" y="881"/>
                  </a:lnTo>
                  <a:lnTo>
                    <a:pt x="8636" y="878"/>
                  </a:lnTo>
                  <a:lnTo>
                    <a:pt x="8627" y="875"/>
                  </a:lnTo>
                  <a:lnTo>
                    <a:pt x="8620" y="872"/>
                  </a:lnTo>
                  <a:lnTo>
                    <a:pt x="8607" y="866"/>
                  </a:lnTo>
                  <a:lnTo>
                    <a:pt x="8592" y="863"/>
                  </a:lnTo>
                  <a:lnTo>
                    <a:pt x="8579" y="860"/>
                  </a:lnTo>
                  <a:lnTo>
                    <a:pt x="8565" y="858"/>
                  </a:lnTo>
                  <a:lnTo>
                    <a:pt x="8556" y="860"/>
                  </a:lnTo>
                  <a:lnTo>
                    <a:pt x="8548" y="861"/>
                  </a:lnTo>
                  <a:lnTo>
                    <a:pt x="8540" y="864"/>
                  </a:lnTo>
                  <a:lnTo>
                    <a:pt x="8534" y="867"/>
                  </a:lnTo>
                  <a:lnTo>
                    <a:pt x="8528" y="873"/>
                  </a:lnTo>
                  <a:lnTo>
                    <a:pt x="8524" y="879"/>
                  </a:lnTo>
                  <a:lnTo>
                    <a:pt x="8521" y="888"/>
                  </a:lnTo>
                  <a:lnTo>
                    <a:pt x="8519" y="897"/>
                  </a:lnTo>
                  <a:lnTo>
                    <a:pt x="8519" y="903"/>
                  </a:lnTo>
                  <a:lnTo>
                    <a:pt x="8516" y="906"/>
                  </a:lnTo>
                  <a:lnTo>
                    <a:pt x="8514" y="909"/>
                  </a:lnTo>
                  <a:lnTo>
                    <a:pt x="8511" y="909"/>
                  </a:lnTo>
                  <a:lnTo>
                    <a:pt x="8505" y="909"/>
                  </a:lnTo>
                  <a:lnTo>
                    <a:pt x="8499" y="906"/>
                  </a:lnTo>
                  <a:lnTo>
                    <a:pt x="8486" y="898"/>
                  </a:lnTo>
                  <a:lnTo>
                    <a:pt x="8469" y="888"/>
                  </a:lnTo>
                  <a:lnTo>
                    <a:pt x="8452" y="875"/>
                  </a:lnTo>
                  <a:lnTo>
                    <a:pt x="8416" y="850"/>
                  </a:lnTo>
                  <a:lnTo>
                    <a:pt x="8400" y="839"/>
                  </a:lnTo>
                  <a:lnTo>
                    <a:pt x="8384" y="832"/>
                  </a:lnTo>
                  <a:close/>
                  <a:moveTo>
                    <a:pt x="8934" y="940"/>
                  </a:moveTo>
                  <a:lnTo>
                    <a:pt x="8930" y="941"/>
                  </a:lnTo>
                  <a:lnTo>
                    <a:pt x="8926" y="943"/>
                  </a:lnTo>
                  <a:lnTo>
                    <a:pt x="8917" y="949"/>
                  </a:lnTo>
                  <a:lnTo>
                    <a:pt x="8908" y="957"/>
                  </a:lnTo>
                  <a:lnTo>
                    <a:pt x="8899" y="966"/>
                  </a:lnTo>
                  <a:lnTo>
                    <a:pt x="8894" y="977"/>
                  </a:lnTo>
                  <a:lnTo>
                    <a:pt x="8892" y="985"/>
                  </a:lnTo>
                  <a:lnTo>
                    <a:pt x="8892" y="990"/>
                  </a:lnTo>
                  <a:lnTo>
                    <a:pt x="8892" y="991"/>
                  </a:lnTo>
                  <a:lnTo>
                    <a:pt x="8894" y="994"/>
                  </a:lnTo>
                  <a:lnTo>
                    <a:pt x="8898" y="994"/>
                  </a:lnTo>
                  <a:lnTo>
                    <a:pt x="8906" y="996"/>
                  </a:lnTo>
                  <a:lnTo>
                    <a:pt x="8915" y="999"/>
                  </a:lnTo>
                  <a:lnTo>
                    <a:pt x="8931" y="1005"/>
                  </a:lnTo>
                  <a:lnTo>
                    <a:pt x="8948" y="1013"/>
                  </a:lnTo>
                  <a:lnTo>
                    <a:pt x="8965" y="1024"/>
                  </a:lnTo>
                  <a:lnTo>
                    <a:pt x="8985" y="1033"/>
                  </a:lnTo>
                  <a:lnTo>
                    <a:pt x="9008" y="1042"/>
                  </a:lnTo>
                  <a:lnTo>
                    <a:pt x="9022" y="1046"/>
                  </a:lnTo>
                  <a:lnTo>
                    <a:pt x="9035" y="1049"/>
                  </a:lnTo>
                  <a:lnTo>
                    <a:pt x="9051" y="1052"/>
                  </a:lnTo>
                  <a:lnTo>
                    <a:pt x="9069" y="1053"/>
                  </a:lnTo>
                  <a:lnTo>
                    <a:pt x="9106" y="1055"/>
                  </a:lnTo>
                  <a:lnTo>
                    <a:pt x="9132" y="1053"/>
                  </a:lnTo>
                  <a:lnTo>
                    <a:pt x="9157" y="1052"/>
                  </a:lnTo>
                  <a:lnTo>
                    <a:pt x="9180" y="1049"/>
                  </a:lnTo>
                  <a:lnTo>
                    <a:pt x="9199" y="1044"/>
                  </a:lnTo>
                  <a:lnTo>
                    <a:pt x="9215" y="1039"/>
                  </a:lnTo>
                  <a:lnTo>
                    <a:pt x="9227" y="1033"/>
                  </a:lnTo>
                  <a:lnTo>
                    <a:pt x="9234" y="1027"/>
                  </a:lnTo>
                  <a:lnTo>
                    <a:pt x="9236" y="1024"/>
                  </a:lnTo>
                  <a:lnTo>
                    <a:pt x="9237" y="1019"/>
                  </a:lnTo>
                  <a:lnTo>
                    <a:pt x="9237" y="1016"/>
                  </a:lnTo>
                  <a:lnTo>
                    <a:pt x="9236" y="1013"/>
                  </a:lnTo>
                  <a:lnTo>
                    <a:pt x="9228" y="1006"/>
                  </a:lnTo>
                  <a:lnTo>
                    <a:pt x="9218" y="1000"/>
                  </a:lnTo>
                  <a:lnTo>
                    <a:pt x="9205" y="994"/>
                  </a:lnTo>
                  <a:lnTo>
                    <a:pt x="9190" y="988"/>
                  </a:lnTo>
                  <a:lnTo>
                    <a:pt x="9175" y="984"/>
                  </a:lnTo>
                  <a:lnTo>
                    <a:pt x="9159" y="981"/>
                  </a:lnTo>
                  <a:lnTo>
                    <a:pt x="9144" y="979"/>
                  </a:lnTo>
                  <a:lnTo>
                    <a:pt x="9132" y="981"/>
                  </a:lnTo>
                  <a:lnTo>
                    <a:pt x="9126" y="983"/>
                  </a:lnTo>
                  <a:lnTo>
                    <a:pt x="9122" y="984"/>
                  </a:lnTo>
                  <a:lnTo>
                    <a:pt x="9116" y="987"/>
                  </a:lnTo>
                  <a:lnTo>
                    <a:pt x="9110" y="988"/>
                  </a:lnTo>
                  <a:lnTo>
                    <a:pt x="9103" y="987"/>
                  </a:lnTo>
                  <a:lnTo>
                    <a:pt x="9095" y="985"/>
                  </a:lnTo>
                  <a:lnTo>
                    <a:pt x="9082" y="977"/>
                  </a:lnTo>
                  <a:lnTo>
                    <a:pt x="9067" y="969"/>
                  </a:lnTo>
                  <a:lnTo>
                    <a:pt x="9060" y="968"/>
                  </a:lnTo>
                  <a:lnTo>
                    <a:pt x="9051" y="966"/>
                  </a:lnTo>
                  <a:lnTo>
                    <a:pt x="9041" y="968"/>
                  </a:lnTo>
                  <a:lnTo>
                    <a:pt x="9023" y="972"/>
                  </a:lnTo>
                  <a:lnTo>
                    <a:pt x="9004" y="974"/>
                  </a:lnTo>
                  <a:lnTo>
                    <a:pt x="8986" y="972"/>
                  </a:lnTo>
                  <a:lnTo>
                    <a:pt x="8977" y="971"/>
                  </a:lnTo>
                  <a:lnTo>
                    <a:pt x="8970" y="968"/>
                  </a:lnTo>
                  <a:lnTo>
                    <a:pt x="8962" y="963"/>
                  </a:lnTo>
                  <a:lnTo>
                    <a:pt x="8955" y="959"/>
                  </a:lnTo>
                  <a:lnTo>
                    <a:pt x="8949" y="953"/>
                  </a:lnTo>
                  <a:lnTo>
                    <a:pt x="8945" y="947"/>
                  </a:lnTo>
                  <a:lnTo>
                    <a:pt x="8943" y="944"/>
                  </a:lnTo>
                  <a:lnTo>
                    <a:pt x="8940" y="941"/>
                  </a:lnTo>
                  <a:close/>
                  <a:moveTo>
                    <a:pt x="6519" y="1076"/>
                  </a:moveTo>
                  <a:lnTo>
                    <a:pt x="6504" y="1077"/>
                  </a:lnTo>
                  <a:lnTo>
                    <a:pt x="6492" y="1080"/>
                  </a:lnTo>
                  <a:lnTo>
                    <a:pt x="6482" y="1083"/>
                  </a:lnTo>
                  <a:lnTo>
                    <a:pt x="6479" y="1086"/>
                  </a:lnTo>
                  <a:lnTo>
                    <a:pt x="6477" y="1089"/>
                  </a:lnTo>
                  <a:lnTo>
                    <a:pt x="6472" y="1095"/>
                  </a:lnTo>
                  <a:lnTo>
                    <a:pt x="6466" y="1099"/>
                  </a:lnTo>
                  <a:lnTo>
                    <a:pt x="6448" y="1107"/>
                  </a:lnTo>
                  <a:lnTo>
                    <a:pt x="6441" y="1109"/>
                  </a:lnTo>
                  <a:lnTo>
                    <a:pt x="6435" y="1112"/>
                  </a:lnTo>
                  <a:lnTo>
                    <a:pt x="6433" y="1115"/>
                  </a:lnTo>
                  <a:lnTo>
                    <a:pt x="6433" y="1117"/>
                  </a:lnTo>
                  <a:lnTo>
                    <a:pt x="6433" y="1120"/>
                  </a:lnTo>
                  <a:lnTo>
                    <a:pt x="6435" y="1123"/>
                  </a:lnTo>
                  <a:lnTo>
                    <a:pt x="6439" y="1126"/>
                  </a:lnTo>
                  <a:lnTo>
                    <a:pt x="6442" y="1129"/>
                  </a:lnTo>
                  <a:lnTo>
                    <a:pt x="6454" y="1133"/>
                  </a:lnTo>
                  <a:lnTo>
                    <a:pt x="6467" y="1136"/>
                  </a:lnTo>
                  <a:lnTo>
                    <a:pt x="6482" y="1136"/>
                  </a:lnTo>
                  <a:lnTo>
                    <a:pt x="6495" y="1136"/>
                  </a:lnTo>
                  <a:lnTo>
                    <a:pt x="6510" y="1133"/>
                  </a:lnTo>
                  <a:lnTo>
                    <a:pt x="6523" y="1130"/>
                  </a:lnTo>
                  <a:lnTo>
                    <a:pt x="6535" y="1127"/>
                  </a:lnTo>
                  <a:lnTo>
                    <a:pt x="6545" y="1121"/>
                  </a:lnTo>
                  <a:lnTo>
                    <a:pt x="6554" y="1115"/>
                  </a:lnTo>
                  <a:lnTo>
                    <a:pt x="6560" y="1109"/>
                  </a:lnTo>
                  <a:lnTo>
                    <a:pt x="6562" y="1105"/>
                  </a:lnTo>
                  <a:lnTo>
                    <a:pt x="6562" y="1101"/>
                  </a:lnTo>
                  <a:lnTo>
                    <a:pt x="6562" y="1095"/>
                  </a:lnTo>
                  <a:lnTo>
                    <a:pt x="6559" y="1090"/>
                  </a:lnTo>
                  <a:lnTo>
                    <a:pt x="6554" y="1086"/>
                  </a:lnTo>
                  <a:lnTo>
                    <a:pt x="6548" y="1081"/>
                  </a:lnTo>
                  <a:lnTo>
                    <a:pt x="6542" y="1080"/>
                  </a:lnTo>
                  <a:lnTo>
                    <a:pt x="6535" y="1077"/>
                  </a:lnTo>
                  <a:close/>
                  <a:moveTo>
                    <a:pt x="8516" y="1115"/>
                  </a:moveTo>
                  <a:lnTo>
                    <a:pt x="8505" y="1117"/>
                  </a:lnTo>
                  <a:lnTo>
                    <a:pt x="8491" y="1120"/>
                  </a:lnTo>
                  <a:lnTo>
                    <a:pt x="8478" y="1124"/>
                  </a:lnTo>
                  <a:lnTo>
                    <a:pt x="8468" y="1130"/>
                  </a:lnTo>
                  <a:lnTo>
                    <a:pt x="8460" y="1136"/>
                  </a:lnTo>
                  <a:lnTo>
                    <a:pt x="8458" y="1139"/>
                  </a:lnTo>
                  <a:lnTo>
                    <a:pt x="8456" y="1142"/>
                  </a:lnTo>
                  <a:lnTo>
                    <a:pt x="8458" y="1145"/>
                  </a:lnTo>
                  <a:lnTo>
                    <a:pt x="8459" y="1148"/>
                  </a:lnTo>
                  <a:lnTo>
                    <a:pt x="8462" y="1151"/>
                  </a:lnTo>
                  <a:lnTo>
                    <a:pt x="8468" y="1154"/>
                  </a:lnTo>
                  <a:lnTo>
                    <a:pt x="8480" y="1157"/>
                  </a:lnTo>
                  <a:lnTo>
                    <a:pt x="8491" y="1157"/>
                  </a:lnTo>
                  <a:lnTo>
                    <a:pt x="8500" y="1157"/>
                  </a:lnTo>
                  <a:lnTo>
                    <a:pt x="8508" y="1155"/>
                  </a:lnTo>
                  <a:lnTo>
                    <a:pt x="8515" y="1154"/>
                  </a:lnTo>
                  <a:lnTo>
                    <a:pt x="8521" y="1149"/>
                  </a:lnTo>
                  <a:lnTo>
                    <a:pt x="8527" y="1146"/>
                  </a:lnTo>
                  <a:lnTo>
                    <a:pt x="8531" y="1141"/>
                  </a:lnTo>
                  <a:lnTo>
                    <a:pt x="8533" y="1135"/>
                  </a:lnTo>
                  <a:lnTo>
                    <a:pt x="8534" y="1126"/>
                  </a:lnTo>
                  <a:lnTo>
                    <a:pt x="8533" y="1121"/>
                  </a:lnTo>
                  <a:lnTo>
                    <a:pt x="8530" y="1118"/>
                  </a:lnTo>
                  <a:lnTo>
                    <a:pt x="8524" y="1115"/>
                  </a:lnTo>
                  <a:close/>
                  <a:moveTo>
                    <a:pt x="8592" y="1174"/>
                  </a:moveTo>
                  <a:lnTo>
                    <a:pt x="8581" y="1176"/>
                  </a:lnTo>
                  <a:lnTo>
                    <a:pt x="8571" y="1177"/>
                  </a:lnTo>
                  <a:lnTo>
                    <a:pt x="8552" y="1182"/>
                  </a:lnTo>
                  <a:lnTo>
                    <a:pt x="8534" y="1189"/>
                  </a:lnTo>
                  <a:lnTo>
                    <a:pt x="8518" y="1199"/>
                  </a:lnTo>
                  <a:lnTo>
                    <a:pt x="8506" y="1208"/>
                  </a:lnTo>
                  <a:lnTo>
                    <a:pt x="8497" y="1217"/>
                  </a:lnTo>
                  <a:lnTo>
                    <a:pt x="8493" y="1225"/>
                  </a:lnTo>
                  <a:lnTo>
                    <a:pt x="8491" y="1228"/>
                  </a:lnTo>
                  <a:lnTo>
                    <a:pt x="8493" y="1231"/>
                  </a:lnTo>
                  <a:lnTo>
                    <a:pt x="8497" y="1235"/>
                  </a:lnTo>
                  <a:lnTo>
                    <a:pt x="8502" y="1238"/>
                  </a:lnTo>
                  <a:lnTo>
                    <a:pt x="8518" y="1245"/>
                  </a:lnTo>
                  <a:lnTo>
                    <a:pt x="8540" y="1251"/>
                  </a:lnTo>
                  <a:lnTo>
                    <a:pt x="8565" y="1257"/>
                  </a:lnTo>
                  <a:lnTo>
                    <a:pt x="8592" y="1260"/>
                  </a:lnTo>
                  <a:lnTo>
                    <a:pt x="8618" y="1263"/>
                  </a:lnTo>
                  <a:lnTo>
                    <a:pt x="8645" y="1266"/>
                  </a:lnTo>
                  <a:lnTo>
                    <a:pt x="8669" y="1266"/>
                  </a:lnTo>
                  <a:lnTo>
                    <a:pt x="8688" y="1266"/>
                  </a:lnTo>
                  <a:lnTo>
                    <a:pt x="8701" y="1265"/>
                  </a:lnTo>
                  <a:lnTo>
                    <a:pt x="8707" y="1262"/>
                  </a:lnTo>
                  <a:lnTo>
                    <a:pt x="8712" y="1259"/>
                  </a:lnTo>
                  <a:lnTo>
                    <a:pt x="8713" y="1254"/>
                  </a:lnTo>
                  <a:lnTo>
                    <a:pt x="8712" y="1248"/>
                  </a:lnTo>
                  <a:lnTo>
                    <a:pt x="8710" y="1242"/>
                  </a:lnTo>
                  <a:lnTo>
                    <a:pt x="8705" y="1235"/>
                  </a:lnTo>
                  <a:lnTo>
                    <a:pt x="8701" y="1228"/>
                  </a:lnTo>
                  <a:lnTo>
                    <a:pt x="8694" y="1220"/>
                  </a:lnTo>
                  <a:lnTo>
                    <a:pt x="8678" y="1207"/>
                  </a:lnTo>
                  <a:lnTo>
                    <a:pt x="8657" y="1194"/>
                  </a:lnTo>
                  <a:lnTo>
                    <a:pt x="8645" y="1188"/>
                  </a:lnTo>
                  <a:lnTo>
                    <a:pt x="8633" y="1183"/>
                  </a:lnTo>
                  <a:lnTo>
                    <a:pt x="8621" y="1179"/>
                  </a:lnTo>
                  <a:lnTo>
                    <a:pt x="8610" y="1176"/>
                  </a:lnTo>
                  <a:close/>
                  <a:moveTo>
                    <a:pt x="3634" y="1225"/>
                  </a:moveTo>
                  <a:lnTo>
                    <a:pt x="3625" y="1225"/>
                  </a:lnTo>
                  <a:lnTo>
                    <a:pt x="3617" y="1226"/>
                  </a:lnTo>
                  <a:lnTo>
                    <a:pt x="3610" y="1229"/>
                  </a:lnTo>
                  <a:lnTo>
                    <a:pt x="3604" y="1232"/>
                  </a:lnTo>
                  <a:lnTo>
                    <a:pt x="3600" y="1236"/>
                  </a:lnTo>
                  <a:lnTo>
                    <a:pt x="3595" y="1241"/>
                  </a:lnTo>
                  <a:lnTo>
                    <a:pt x="3591" y="1251"/>
                  </a:lnTo>
                  <a:lnTo>
                    <a:pt x="3589" y="1262"/>
                  </a:lnTo>
                  <a:lnTo>
                    <a:pt x="3589" y="1270"/>
                  </a:lnTo>
                  <a:lnTo>
                    <a:pt x="3592" y="1273"/>
                  </a:lnTo>
                  <a:lnTo>
                    <a:pt x="3594" y="1278"/>
                  </a:lnTo>
                  <a:lnTo>
                    <a:pt x="3598" y="1279"/>
                  </a:lnTo>
                  <a:lnTo>
                    <a:pt x="3601" y="1281"/>
                  </a:lnTo>
                  <a:lnTo>
                    <a:pt x="3613" y="1281"/>
                  </a:lnTo>
                  <a:lnTo>
                    <a:pt x="3626" y="1281"/>
                  </a:lnTo>
                  <a:lnTo>
                    <a:pt x="3641" y="1279"/>
                  </a:lnTo>
                  <a:lnTo>
                    <a:pt x="3670" y="1273"/>
                  </a:lnTo>
                  <a:lnTo>
                    <a:pt x="3685" y="1269"/>
                  </a:lnTo>
                  <a:lnTo>
                    <a:pt x="3697" y="1265"/>
                  </a:lnTo>
                  <a:lnTo>
                    <a:pt x="3704" y="1260"/>
                  </a:lnTo>
                  <a:lnTo>
                    <a:pt x="3710" y="1256"/>
                  </a:lnTo>
                  <a:lnTo>
                    <a:pt x="3712" y="1253"/>
                  </a:lnTo>
                  <a:lnTo>
                    <a:pt x="3712" y="1250"/>
                  </a:lnTo>
                  <a:lnTo>
                    <a:pt x="3709" y="1244"/>
                  </a:lnTo>
                  <a:lnTo>
                    <a:pt x="3701" y="1239"/>
                  </a:lnTo>
                  <a:lnTo>
                    <a:pt x="3693" y="1235"/>
                  </a:lnTo>
                  <a:lnTo>
                    <a:pt x="3681" y="1231"/>
                  </a:lnTo>
                  <a:lnTo>
                    <a:pt x="3666" y="1228"/>
                  </a:lnTo>
                  <a:lnTo>
                    <a:pt x="3650" y="1225"/>
                  </a:lnTo>
                  <a:close/>
                  <a:moveTo>
                    <a:pt x="4249" y="1276"/>
                  </a:moveTo>
                  <a:lnTo>
                    <a:pt x="4240" y="1278"/>
                  </a:lnTo>
                  <a:lnTo>
                    <a:pt x="4232" y="1281"/>
                  </a:lnTo>
                  <a:lnTo>
                    <a:pt x="4223" y="1285"/>
                  </a:lnTo>
                  <a:lnTo>
                    <a:pt x="4214" y="1291"/>
                  </a:lnTo>
                  <a:lnTo>
                    <a:pt x="4208" y="1297"/>
                  </a:lnTo>
                  <a:lnTo>
                    <a:pt x="4205" y="1303"/>
                  </a:lnTo>
                  <a:lnTo>
                    <a:pt x="4205" y="1304"/>
                  </a:lnTo>
                  <a:lnTo>
                    <a:pt x="4205" y="1307"/>
                  </a:lnTo>
                  <a:lnTo>
                    <a:pt x="4208" y="1310"/>
                  </a:lnTo>
                  <a:lnTo>
                    <a:pt x="4211" y="1312"/>
                  </a:lnTo>
                  <a:lnTo>
                    <a:pt x="4227" y="1319"/>
                  </a:lnTo>
                  <a:lnTo>
                    <a:pt x="4234" y="1321"/>
                  </a:lnTo>
                  <a:lnTo>
                    <a:pt x="4242" y="1321"/>
                  </a:lnTo>
                  <a:lnTo>
                    <a:pt x="4248" y="1321"/>
                  </a:lnTo>
                  <a:lnTo>
                    <a:pt x="4252" y="1319"/>
                  </a:lnTo>
                  <a:lnTo>
                    <a:pt x="4257" y="1316"/>
                  </a:lnTo>
                  <a:lnTo>
                    <a:pt x="4260" y="1313"/>
                  </a:lnTo>
                  <a:lnTo>
                    <a:pt x="4263" y="1309"/>
                  </a:lnTo>
                  <a:lnTo>
                    <a:pt x="4264" y="1303"/>
                  </a:lnTo>
                  <a:lnTo>
                    <a:pt x="4266" y="1297"/>
                  </a:lnTo>
                  <a:lnTo>
                    <a:pt x="4264" y="1290"/>
                  </a:lnTo>
                  <a:lnTo>
                    <a:pt x="4263" y="1284"/>
                  </a:lnTo>
                  <a:lnTo>
                    <a:pt x="4260" y="1279"/>
                  </a:lnTo>
                  <a:lnTo>
                    <a:pt x="4255" y="1278"/>
                  </a:lnTo>
                  <a:close/>
                  <a:moveTo>
                    <a:pt x="11371" y="1498"/>
                  </a:moveTo>
                  <a:lnTo>
                    <a:pt x="11354" y="1499"/>
                  </a:lnTo>
                  <a:lnTo>
                    <a:pt x="11338" y="1501"/>
                  </a:lnTo>
                  <a:lnTo>
                    <a:pt x="11320" y="1504"/>
                  </a:lnTo>
                  <a:lnTo>
                    <a:pt x="11304" y="1508"/>
                  </a:lnTo>
                  <a:lnTo>
                    <a:pt x="11290" y="1513"/>
                  </a:lnTo>
                  <a:lnTo>
                    <a:pt x="11275" y="1519"/>
                  </a:lnTo>
                  <a:lnTo>
                    <a:pt x="11262" y="1524"/>
                  </a:lnTo>
                  <a:lnTo>
                    <a:pt x="11248" y="1530"/>
                  </a:lnTo>
                  <a:lnTo>
                    <a:pt x="11238" y="1538"/>
                  </a:lnTo>
                  <a:lnTo>
                    <a:pt x="11229" y="1544"/>
                  </a:lnTo>
                  <a:lnTo>
                    <a:pt x="11222" y="1551"/>
                  </a:lnTo>
                  <a:lnTo>
                    <a:pt x="11217" y="1557"/>
                  </a:lnTo>
                  <a:lnTo>
                    <a:pt x="11214" y="1564"/>
                  </a:lnTo>
                  <a:lnTo>
                    <a:pt x="11214" y="1569"/>
                  </a:lnTo>
                  <a:lnTo>
                    <a:pt x="11217" y="1575"/>
                  </a:lnTo>
                  <a:lnTo>
                    <a:pt x="11225" y="1579"/>
                  </a:lnTo>
                  <a:lnTo>
                    <a:pt x="11235" y="1583"/>
                  </a:lnTo>
                  <a:lnTo>
                    <a:pt x="11247" y="1585"/>
                  </a:lnTo>
                  <a:lnTo>
                    <a:pt x="11254" y="1583"/>
                  </a:lnTo>
                  <a:lnTo>
                    <a:pt x="11262" y="1582"/>
                  </a:lnTo>
                  <a:lnTo>
                    <a:pt x="11276" y="1577"/>
                  </a:lnTo>
                  <a:lnTo>
                    <a:pt x="11290" y="1572"/>
                  </a:lnTo>
                  <a:lnTo>
                    <a:pt x="11297" y="1570"/>
                  </a:lnTo>
                  <a:lnTo>
                    <a:pt x="11304" y="1570"/>
                  </a:lnTo>
                  <a:lnTo>
                    <a:pt x="11313" y="1572"/>
                  </a:lnTo>
                  <a:lnTo>
                    <a:pt x="11319" y="1573"/>
                  </a:lnTo>
                  <a:lnTo>
                    <a:pt x="11323" y="1576"/>
                  </a:lnTo>
                  <a:lnTo>
                    <a:pt x="11331" y="1580"/>
                  </a:lnTo>
                  <a:lnTo>
                    <a:pt x="11338" y="1582"/>
                  </a:lnTo>
                  <a:lnTo>
                    <a:pt x="11347" y="1583"/>
                  </a:lnTo>
                  <a:lnTo>
                    <a:pt x="11356" y="1585"/>
                  </a:lnTo>
                  <a:lnTo>
                    <a:pt x="11372" y="1583"/>
                  </a:lnTo>
                  <a:lnTo>
                    <a:pt x="11387" y="1582"/>
                  </a:lnTo>
                  <a:lnTo>
                    <a:pt x="11419" y="1575"/>
                  </a:lnTo>
                  <a:lnTo>
                    <a:pt x="11449" y="1566"/>
                  </a:lnTo>
                  <a:lnTo>
                    <a:pt x="11473" y="1560"/>
                  </a:lnTo>
                  <a:lnTo>
                    <a:pt x="11477" y="1558"/>
                  </a:lnTo>
                  <a:lnTo>
                    <a:pt x="11482" y="1555"/>
                  </a:lnTo>
                  <a:lnTo>
                    <a:pt x="11486" y="1553"/>
                  </a:lnTo>
                  <a:lnTo>
                    <a:pt x="11487" y="1550"/>
                  </a:lnTo>
                  <a:lnTo>
                    <a:pt x="11487" y="1545"/>
                  </a:lnTo>
                  <a:lnTo>
                    <a:pt x="11487" y="1541"/>
                  </a:lnTo>
                  <a:lnTo>
                    <a:pt x="11485" y="1536"/>
                  </a:lnTo>
                  <a:lnTo>
                    <a:pt x="11482" y="1532"/>
                  </a:lnTo>
                  <a:lnTo>
                    <a:pt x="11476" y="1527"/>
                  </a:lnTo>
                  <a:lnTo>
                    <a:pt x="11470" y="1523"/>
                  </a:lnTo>
                  <a:lnTo>
                    <a:pt x="11461" y="1519"/>
                  </a:lnTo>
                  <a:lnTo>
                    <a:pt x="11451" y="1513"/>
                  </a:lnTo>
                  <a:lnTo>
                    <a:pt x="11440" y="1510"/>
                  </a:lnTo>
                  <a:lnTo>
                    <a:pt x="11427" y="1505"/>
                  </a:lnTo>
                  <a:lnTo>
                    <a:pt x="11412" y="1502"/>
                  </a:lnTo>
                  <a:lnTo>
                    <a:pt x="11394" y="1499"/>
                  </a:lnTo>
                  <a:close/>
                  <a:moveTo>
                    <a:pt x="2091" y="1740"/>
                  </a:moveTo>
                  <a:lnTo>
                    <a:pt x="2083" y="1740"/>
                  </a:lnTo>
                  <a:lnTo>
                    <a:pt x="2074" y="1742"/>
                  </a:lnTo>
                  <a:lnTo>
                    <a:pt x="2060" y="1746"/>
                  </a:lnTo>
                  <a:lnTo>
                    <a:pt x="2045" y="1753"/>
                  </a:lnTo>
                  <a:lnTo>
                    <a:pt x="2039" y="1759"/>
                  </a:lnTo>
                  <a:lnTo>
                    <a:pt x="2034" y="1764"/>
                  </a:lnTo>
                  <a:lnTo>
                    <a:pt x="2030" y="1769"/>
                  </a:lnTo>
                  <a:lnTo>
                    <a:pt x="2027" y="1775"/>
                  </a:lnTo>
                  <a:lnTo>
                    <a:pt x="2026" y="1781"/>
                  </a:lnTo>
                  <a:lnTo>
                    <a:pt x="2024" y="1787"/>
                  </a:lnTo>
                  <a:lnTo>
                    <a:pt x="2026" y="1795"/>
                  </a:lnTo>
                  <a:lnTo>
                    <a:pt x="2027" y="1800"/>
                  </a:lnTo>
                  <a:lnTo>
                    <a:pt x="2031" y="1808"/>
                  </a:lnTo>
                  <a:lnTo>
                    <a:pt x="2037" y="1814"/>
                  </a:lnTo>
                  <a:lnTo>
                    <a:pt x="2049" y="1823"/>
                  </a:lnTo>
                  <a:lnTo>
                    <a:pt x="2060" y="1829"/>
                  </a:lnTo>
                  <a:lnTo>
                    <a:pt x="2070" y="1832"/>
                  </a:lnTo>
                  <a:lnTo>
                    <a:pt x="2079" y="1833"/>
                  </a:lnTo>
                  <a:lnTo>
                    <a:pt x="2086" y="1832"/>
                  </a:lnTo>
                  <a:lnTo>
                    <a:pt x="2094" y="1832"/>
                  </a:lnTo>
                  <a:lnTo>
                    <a:pt x="2107" y="1826"/>
                  </a:lnTo>
                  <a:lnTo>
                    <a:pt x="2120" y="1820"/>
                  </a:lnTo>
                  <a:lnTo>
                    <a:pt x="2132" y="1811"/>
                  </a:lnTo>
                  <a:lnTo>
                    <a:pt x="2152" y="1796"/>
                  </a:lnTo>
                  <a:lnTo>
                    <a:pt x="2161" y="1790"/>
                  </a:lnTo>
                  <a:lnTo>
                    <a:pt x="2169" y="1787"/>
                  </a:lnTo>
                  <a:lnTo>
                    <a:pt x="2173" y="1786"/>
                  </a:lnTo>
                  <a:lnTo>
                    <a:pt x="2176" y="1784"/>
                  </a:lnTo>
                  <a:lnTo>
                    <a:pt x="2178" y="1783"/>
                  </a:lnTo>
                  <a:lnTo>
                    <a:pt x="2178" y="1780"/>
                  </a:lnTo>
                  <a:lnTo>
                    <a:pt x="2173" y="1774"/>
                  </a:lnTo>
                  <a:lnTo>
                    <a:pt x="2166" y="1768"/>
                  </a:lnTo>
                  <a:lnTo>
                    <a:pt x="2154" y="1761"/>
                  </a:lnTo>
                  <a:lnTo>
                    <a:pt x="2139" y="1753"/>
                  </a:lnTo>
                  <a:lnTo>
                    <a:pt x="2125" y="1747"/>
                  </a:lnTo>
                  <a:lnTo>
                    <a:pt x="2107" y="1742"/>
                  </a:lnTo>
                  <a:lnTo>
                    <a:pt x="2099" y="1740"/>
                  </a:lnTo>
                  <a:close/>
                  <a:moveTo>
                    <a:pt x="122" y="3311"/>
                  </a:moveTo>
                  <a:lnTo>
                    <a:pt x="110" y="3313"/>
                  </a:lnTo>
                  <a:lnTo>
                    <a:pt x="97" y="3313"/>
                  </a:lnTo>
                  <a:lnTo>
                    <a:pt x="103" y="3317"/>
                  </a:lnTo>
                  <a:lnTo>
                    <a:pt x="109" y="3324"/>
                  </a:lnTo>
                  <a:lnTo>
                    <a:pt x="109" y="3327"/>
                  </a:lnTo>
                  <a:lnTo>
                    <a:pt x="109" y="3329"/>
                  </a:lnTo>
                  <a:lnTo>
                    <a:pt x="108" y="3335"/>
                  </a:lnTo>
                  <a:lnTo>
                    <a:pt x="101" y="3338"/>
                  </a:lnTo>
                  <a:lnTo>
                    <a:pt x="96" y="3342"/>
                  </a:lnTo>
                  <a:lnTo>
                    <a:pt x="88" y="3346"/>
                  </a:lnTo>
                  <a:lnTo>
                    <a:pt x="84" y="3351"/>
                  </a:lnTo>
                  <a:lnTo>
                    <a:pt x="82" y="3352"/>
                  </a:lnTo>
                  <a:lnTo>
                    <a:pt x="82" y="3355"/>
                  </a:lnTo>
                  <a:lnTo>
                    <a:pt x="84" y="3358"/>
                  </a:lnTo>
                  <a:lnTo>
                    <a:pt x="85" y="3363"/>
                  </a:lnTo>
                  <a:lnTo>
                    <a:pt x="88" y="3366"/>
                  </a:lnTo>
                  <a:lnTo>
                    <a:pt x="88" y="3369"/>
                  </a:lnTo>
                  <a:lnTo>
                    <a:pt x="88" y="3372"/>
                  </a:lnTo>
                  <a:lnTo>
                    <a:pt x="87" y="3373"/>
                  </a:lnTo>
                  <a:lnTo>
                    <a:pt x="81" y="3376"/>
                  </a:lnTo>
                  <a:lnTo>
                    <a:pt x="74" y="3378"/>
                  </a:lnTo>
                  <a:lnTo>
                    <a:pt x="66" y="3376"/>
                  </a:lnTo>
                  <a:lnTo>
                    <a:pt x="59" y="3373"/>
                  </a:lnTo>
                  <a:lnTo>
                    <a:pt x="54" y="3369"/>
                  </a:lnTo>
                  <a:lnTo>
                    <a:pt x="53" y="3366"/>
                  </a:lnTo>
                  <a:lnTo>
                    <a:pt x="53" y="3363"/>
                  </a:lnTo>
                  <a:lnTo>
                    <a:pt x="51" y="3357"/>
                  </a:lnTo>
                  <a:lnTo>
                    <a:pt x="47" y="3354"/>
                  </a:lnTo>
                  <a:lnTo>
                    <a:pt x="41" y="3351"/>
                  </a:lnTo>
                  <a:lnTo>
                    <a:pt x="34" y="3351"/>
                  </a:lnTo>
                  <a:lnTo>
                    <a:pt x="23" y="3352"/>
                  </a:lnTo>
                  <a:lnTo>
                    <a:pt x="13" y="3355"/>
                  </a:lnTo>
                  <a:lnTo>
                    <a:pt x="7" y="3360"/>
                  </a:lnTo>
                  <a:lnTo>
                    <a:pt x="4" y="3363"/>
                  </a:lnTo>
                  <a:lnTo>
                    <a:pt x="4" y="3366"/>
                  </a:lnTo>
                  <a:lnTo>
                    <a:pt x="4" y="3373"/>
                  </a:lnTo>
                  <a:lnTo>
                    <a:pt x="0" y="3382"/>
                  </a:lnTo>
                  <a:lnTo>
                    <a:pt x="35" y="3395"/>
                  </a:lnTo>
                  <a:lnTo>
                    <a:pt x="51" y="3398"/>
                  </a:lnTo>
                  <a:lnTo>
                    <a:pt x="85" y="3401"/>
                  </a:lnTo>
                  <a:lnTo>
                    <a:pt x="127" y="3404"/>
                  </a:lnTo>
                  <a:lnTo>
                    <a:pt x="171" y="3406"/>
                  </a:lnTo>
                  <a:lnTo>
                    <a:pt x="198" y="3406"/>
                  </a:lnTo>
                  <a:lnTo>
                    <a:pt x="218" y="3403"/>
                  </a:lnTo>
                  <a:lnTo>
                    <a:pt x="220" y="3403"/>
                  </a:lnTo>
                  <a:lnTo>
                    <a:pt x="218" y="3397"/>
                  </a:lnTo>
                  <a:lnTo>
                    <a:pt x="218" y="3386"/>
                  </a:lnTo>
                  <a:lnTo>
                    <a:pt x="221" y="3367"/>
                  </a:lnTo>
                  <a:lnTo>
                    <a:pt x="221" y="3355"/>
                  </a:lnTo>
                  <a:lnTo>
                    <a:pt x="221" y="3352"/>
                  </a:lnTo>
                  <a:lnTo>
                    <a:pt x="218" y="3348"/>
                  </a:lnTo>
                  <a:lnTo>
                    <a:pt x="214" y="3344"/>
                  </a:lnTo>
                  <a:lnTo>
                    <a:pt x="209" y="3339"/>
                  </a:lnTo>
                  <a:lnTo>
                    <a:pt x="198" y="3335"/>
                  </a:lnTo>
                  <a:lnTo>
                    <a:pt x="192" y="3332"/>
                  </a:lnTo>
                  <a:lnTo>
                    <a:pt x="187" y="3332"/>
                  </a:lnTo>
                  <a:lnTo>
                    <a:pt x="183" y="3333"/>
                  </a:lnTo>
                  <a:lnTo>
                    <a:pt x="177" y="3333"/>
                  </a:lnTo>
                  <a:lnTo>
                    <a:pt x="175" y="3333"/>
                  </a:lnTo>
                  <a:lnTo>
                    <a:pt x="168" y="3333"/>
                  </a:lnTo>
                  <a:lnTo>
                    <a:pt x="161" y="3330"/>
                  </a:lnTo>
                  <a:lnTo>
                    <a:pt x="149" y="3324"/>
                  </a:lnTo>
                  <a:lnTo>
                    <a:pt x="144" y="3321"/>
                  </a:lnTo>
                  <a:lnTo>
                    <a:pt x="140" y="3317"/>
                  </a:lnTo>
                  <a:lnTo>
                    <a:pt x="137" y="3314"/>
                  </a:lnTo>
                  <a:lnTo>
                    <a:pt x="131" y="3311"/>
                  </a:lnTo>
                  <a:close/>
                  <a:moveTo>
                    <a:pt x="8635" y="3437"/>
                  </a:moveTo>
                  <a:lnTo>
                    <a:pt x="8630" y="3438"/>
                  </a:lnTo>
                  <a:lnTo>
                    <a:pt x="8627" y="3441"/>
                  </a:lnTo>
                  <a:lnTo>
                    <a:pt x="8624" y="3445"/>
                  </a:lnTo>
                  <a:lnTo>
                    <a:pt x="8621" y="3454"/>
                  </a:lnTo>
                  <a:lnTo>
                    <a:pt x="8620" y="3466"/>
                  </a:lnTo>
                  <a:lnTo>
                    <a:pt x="8618" y="3478"/>
                  </a:lnTo>
                  <a:lnTo>
                    <a:pt x="8617" y="3490"/>
                  </a:lnTo>
                  <a:lnTo>
                    <a:pt x="8614" y="3500"/>
                  </a:lnTo>
                  <a:lnTo>
                    <a:pt x="8611" y="3504"/>
                  </a:lnTo>
                  <a:lnTo>
                    <a:pt x="8607" y="3507"/>
                  </a:lnTo>
                  <a:lnTo>
                    <a:pt x="8602" y="3510"/>
                  </a:lnTo>
                  <a:lnTo>
                    <a:pt x="8596" y="3512"/>
                  </a:lnTo>
                  <a:lnTo>
                    <a:pt x="8592" y="3512"/>
                  </a:lnTo>
                  <a:lnTo>
                    <a:pt x="8587" y="3515"/>
                  </a:lnTo>
                  <a:lnTo>
                    <a:pt x="8584" y="3516"/>
                  </a:lnTo>
                  <a:lnTo>
                    <a:pt x="8583" y="3519"/>
                  </a:lnTo>
                  <a:lnTo>
                    <a:pt x="8581" y="3527"/>
                  </a:lnTo>
                  <a:lnTo>
                    <a:pt x="8581" y="3535"/>
                  </a:lnTo>
                  <a:lnTo>
                    <a:pt x="8584" y="3547"/>
                  </a:lnTo>
                  <a:lnTo>
                    <a:pt x="8586" y="3559"/>
                  </a:lnTo>
                  <a:lnTo>
                    <a:pt x="8586" y="3574"/>
                  </a:lnTo>
                  <a:lnTo>
                    <a:pt x="8583" y="3589"/>
                  </a:lnTo>
                  <a:lnTo>
                    <a:pt x="8579" y="3605"/>
                  </a:lnTo>
                  <a:lnTo>
                    <a:pt x="8579" y="3623"/>
                  </a:lnTo>
                  <a:lnTo>
                    <a:pt x="8580" y="3642"/>
                  </a:lnTo>
                  <a:lnTo>
                    <a:pt x="8583" y="3659"/>
                  </a:lnTo>
                  <a:lnTo>
                    <a:pt x="8587" y="3679"/>
                  </a:lnTo>
                  <a:lnTo>
                    <a:pt x="8593" y="3696"/>
                  </a:lnTo>
                  <a:lnTo>
                    <a:pt x="8605" y="3729"/>
                  </a:lnTo>
                  <a:lnTo>
                    <a:pt x="8608" y="3738"/>
                  </a:lnTo>
                  <a:lnTo>
                    <a:pt x="8610" y="3750"/>
                  </a:lnTo>
                  <a:lnTo>
                    <a:pt x="8610" y="3782"/>
                  </a:lnTo>
                  <a:lnTo>
                    <a:pt x="8607" y="3822"/>
                  </a:lnTo>
                  <a:lnTo>
                    <a:pt x="8602" y="3865"/>
                  </a:lnTo>
                  <a:lnTo>
                    <a:pt x="8598" y="3909"/>
                  </a:lnTo>
                  <a:lnTo>
                    <a:pt x="8595" y="3947"/>
                  </a:lnTo>
                  <a:lnTo>
                    <a:pt x="8595" y="3980"/>
                  </a:lnTo>
                  <a:lnTo>
                    <a:pt x="8596" y="3992"/>
                  </a:lnTo>
                  <a:lnTo>
                    <a:pt x="8599" y="3999"/>
                  </a:lnTo>
                  <a:lnTo>
                    <a:pt x="8602" y="4007"/>
                  </a:lnTo>
                  <a:lnTo>
                    <a:pt x="8602" y="4017"/>
                  </a:lnTo>
                  <a:lnTo>
                    <a:pt x="8602" y="4029"/>
                  </a:lnTo>
                  <a:lnTo>
                    <a:pt x="8602" y="4042"/>
                  </a:lnTo>
                  <a:lnTo>
                    <a:pt x="8599" y="4071"/>
                  </a:lnTo>
                  <a:lnTo>
                    <a:pt x="8593" y="4104"/>
                  </a:lnTo>
                  <a:lnTo>
                    <a:pt x="8589" y="4136"/>
                  </a:lnTo>
                  <a:lnTo>
                    <a:pt x="8584" y="4165"/>
                  </a:lnTo>
                  <a:lnTo>
                    <a:pt x="8583" y="4185"/>
                  </a:lnTo>
                  <a:lnTo>
                    <a:pt x="8584" y="4193"/>
                  </a:lnTo>
                  <a:lnTo>
                    <a:pt x="8586" y="4197"/>
                  </a:lnTo>
                  <a:lnTo>
                    <a:pt x="8592" y="4203"/>
                  </a:lnTo>
                  <a:lnTo>
                    <a:pt x="8596" y="4204"/>
                  </a:lnTo>
                  <a:lnTo>
                    <a:pt x="8598" y="4204"/>
                  </a:lnTo>
                  <a:lnTo>
                    <a:pt x="8599" y="4203"/>
                  </a:lnTo>
                  <a:lnTo>
                    <a:pt x="8602" y="4197"/>
                  </a:lnTo>
                  <a:lnTo>
                    <a:pt x="8607" y="4179"/>
                  </a:lnTo>
                  <a:lnTo>
                    <a:pt x="8611" y="4170"/>
                  </a:lnTo>
                  <a:lnTo>
                    <a:pt x="8615" y="4162"/>
                  </a:lnTo>
                  <a:lnTo>
                    <a:pt x="8618" y="4159"/>
                  </a:lnTo>
                  <a:lnTo>
                    <a:pt x="8623" y="4156"/>
                  </a:lnTo>
                  <a:lnTo>
                    <a:pt x="8627" y="4153"/>
                  </a:lnTo>
                  <a:lnTo>
                    <a:pt x="8633" y="4151"/>
                  </a:lnTo>
                  <a:lnTo>
                    <a:pt x="8639" y="4151"/>
                  </a:lnTo>
                  <a:lnTo>
                    <a:pt x="8645" y="4151"/>
                  </a:lnTo>
                  <a:lnTo>
                    <a:pt x="8649" y="4153"/>
                  </a:lnTo>
                  <a:lnTo>
                    <a:pt x="8657" y="4157"/>
                  </a:lnTo>
                  <a:lnTo>
                    <a:pt x="8664" y="4165"/>
                  </a:lnTo>
                  <a:lnTo>
                    <a:pt x="8670" y="4173"/>
                  </a:lnTo>
                  <a:lnTo>
                    <a:pt x="8680" y="4191"/>
                  </a:lnTo>
                  <a:lnTo>
                    <a:pt x="8686" y="4199"/>
                  </a:lnTo>
                  <a:lnTo>
                    <a:pt x="8692" y="4203"/>
                  </a:lnTo>
                  <a:lnTo>
                    <a:pt x="8697" y="4204"/>
                  </a:lnTo>
                  <a:lnTo>
                    <a:pt x="8700" y="4204"/>
                  </a:lnTo>
                  <a:lnTo>
                    <a:pt x="8701" y="4201"/>
                  </a:lnTo>
                  <a:lnTo>
                    <a:pt x="8704" y="4194"/>
                  </a:lnTo>
                  <a:lnTo>
                    <a:pt x="8704" y="4184"/>
                  </a:lnTo>
                  <a:lnTo>
                    <a:pt x="8703" y="4173"/>
                  </a:lnTo>
                  <a:lnTo>
                    <a:pt x="8700" y="4162"/>
                  </a:lnTo>
                  <a:lnTo>
                    <a:pt x="8695" y="4151"/>
                  </a:lnTo>
                  <a:lnTo>
                    <a:pt x="8689" y="4144"/>
                  </a:lnTo>
                  <a:lnTo>
                    <a:pt x="8685" y="4141"/>
                  </a:lnTo>
                  <a:lnTo>
                    <a:pt x="8682" y="4141"/>
                  </a:lnTo>
                  <a:lnTo>
                    <a:pt x="8680" y="4141"/>
                  </a:lnTo>
                  <a:lnTo>
                    <a:pt x="8678" y="4141"/>
                  </a:lnTo>
                  <a:lnTo>
                    <a:pt x="8675" y="4141"/>
                  </a:lnTo>
                  <a:lnTo>
                    <a:pt x="8672" y="4139"/>
                  </a:lnTo>
                  <a:lnTo>
                    <a:pt x="8664" y="4132"/>
                  </a:lnTo>
                  <a:lnTo>
                    <a:pt x="8658" y="4123"/>
                  </a:lnTo>
                  <a:lnTo>
                    <a:pt x="8652" y="4111"/>
                  </a:lnTo>
                  <a:lnTo>
                    <a:pt x="8641" y="4085"/>
                  </a:lnTo>
                  <a:lnTo>
                    <a:pt x="8633" y="4058"/>
                  </a:lnTo>
                  <a:lnTo>
                    <a:pt x="8632" y="4051"/>
                  </a:lnTo>
                  <a:lnTo>
                    <a:pt x="8630" y="4045"/>
                  </a:lnTo>
                  <a:lnTo>
                    <a:pt x="8632" y="4032"/>
                  </a:lnTo>
                  <a:lnTo>
                    <a:pt x="8635" y="4018"/>
                  </a:lnTo>
                  <a:lnTo>
                    <a:pt x="8639" y="4004"/>
                  </a:lnTo>
                  <a:lnTo>
                    <a:pt x="8648" y="3974"/>
                  </a:lnTo>
                  <a:lnTo>
                    <a:pt x="8652" y="3958"/>
                  </a:lnTo>
                  <a:lnTo>
                    <a:pt x="8654" y="3943"/>
                  </a:lnTo>
                  <a:lnTo>
                    <a:pt x="8654" y="3936"/>
                  </a:lnTo>
                  <a:lnTo>
                    <a:pt x="8655" y="3928"/>
                  </a:lnTo>
                  <a:lnTo>
                    <a:pt x="8658" y="3924"/>
                  </a:lnTo>
                  <a:lnTo>
                    <a:pt x="8663" y="3919"/>
                  </a:lnTo>
                  <a:lnTo>
                    <a:pt x="8667" y="3915"/>
                  </a:lnTo>
                  <a:lnTo>
                    <a:pt x="8673" y="3913"/>
                  </a:lnTo>
                  <a:lnTo>
                    <a:pt x="8679" y="3912"/>
                  </a:lnTo>
                  <a:lnTo>
                    <a:pt x="8685" y="3912"/>
                  </a:lnTo>
                  <a:lnTo>
                    <a:pt x="8698" y="3913"/>
                  </a:lnTo>
                  <a:lnTo>
                    <a:pt x="8712" y="3918"/>
                  </a:lnTo>
                  <a:lnTo>
                    <a:pt x="8725" y="3925"/>
                  </a:lnTo>
                  <a:lnTo>
                    <a:pt x="8737" y="3934"/>
                  </a:lnTo>
                  <a:lnTo>
                    <a:pt x="8744" y="3942"/>
                  </a:lnTo>
                  <a:lnTo>
                    <a:pt x="8751" y="3947"/>
                  </a:lnTo>
                  <a:lnTo>
                    <a:pt x="8756" y="3949"/>
                  </a:lnTo>
                  <a:lnTo>
                    <a:pt x="8760" y="3950"/>
                  </a:lnTo>
                  <a:lnTo>
                    <a:pt x="8763" y="3950"/>
                  </a:lnTo>
                  <a:lnTo>
                    <a:pt x="8765" y="3947"/>
                  </a:lnTo>
                  <a:lnTo>
                    <a:pt x="8766" y="3946"/>
                  </a:lnTo>
                  <a:lnTo>
                    <a:pt x="8766" y="3942"/>
                  </a:lnTo>
                  <a:lnTo>
                    <a:pt x="8765" y="3933"/>
                  </a:lnTo>
                  <a:lnTo>
                    <a:pt x="8760" y="3922"/>
                  </a:lnTo>
                  <a:lnTo>
                    <a:pt x="8754" y="3908"/>
                  </a:lnTo>
                  <a:lnTo>
                    <a:pt x="8745" y="3882"/>
                  </a:lnTo>
                  <a:lnTo>
                    <a:pt x="8726" y="3812"/>
                  </a:lnTo>
                  <a:lnTo>
                    <a:pt x="8704" y="3733"/>
                  </a:lnTo>
                  <a:lnTo>
                    <a:pt x="8694" y="3699"/>
                  </a:lnTo>
                  <a:lnTo>
                    <a:pt x="8685" y="3671"/>
                  </a:lnTo>
                  <a:lnTo>
                    <a:pt x="8680" y="3661"/>
                  </a:lnTo>
                  <a:lnTo>
                    <a:pt x="8679" y="3649"/>
                  </a:lnTo>
                  <a:lnTo>
                    <a:pt x="8679" y="3639"/>
                  </a:lnTo>
                  <a:lnTo>
                    <a:pt x="8679" y="3627"/>
                  </a:lnTo>
                  <a:lnTo>
                    <a:pt x="8683" y="3606"/>
                  </a:lnTo>
                  <a:lnTo>
                    <a:pt x="8688" y="3586"/>
                  </a:lnTo>
                  <a:lnTo>
                    <a:pt x="8691" y="3567"/>
                  </a:lnTo>
                  <a:lnTo>
                    <a:pt x="8692" y="3558"/>
                  </a:lnTo>
                  <a:lnTo>
                    <a:pt x="8692" y="3550"/>
                  </a:lnTo>
                  <a:lnTo>
                    <a:pt x="8691" y="3541"/>
                  </a:lnTo>
                  <a:lnTo>
                    <a:pt x="8688" y="3534"/>
                  </a:lnTo>
                  <a:lnTo>
                    <a:pt x="8683" y="3528"/>
                  </a:lnTo>
                  <a:lnTo>
                    <a:pt x="8676" y="3522"/>
                  </a:lnTo>
                  <a:lnTo>
                    <a:pt x="8670" y="3516"/>
                  </a:lnTo>
                  <a:lnTo>
                    <a:pt x="8664" y="3510"/>
                  </a:lnTo>
                  <a:lnTo>
                    <a:pt x="8660" y="3503"/>
                  </a:lnTo>
                  <a:lnTo>
                    <a:pt x="8655" y="3497"/>
                  </a:lnTo>
                  <a:lnTo>
                    <a:pt x="8649" y="3482"/>
                  </a:lnTo>
                  <a:lnTo>
                    <a:pt x="8647" y="3469"/>
                  </a:lnTo>
                  <a:lnTo>
                    <a:pt x="8642" y="3445"/>
                  </a:lnTo>
                  <a:lnTo>
                    <a:pt x="8639" y="3440"/>
                  </a:lnTo>
                  <a:lnTo>
                    <a:pt x="8638" y="3438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00" name="Freeform: Shape 383">
              <a:extLst>
                <a:ext uri="{FF2B5EF4-FFF2-40B4-BE49-F238E27FC236}">
                  <a16:creationId xmlns:a16="http://schemas.microsoft.com/office/drawing/2014/main" id="{ECB3FDE9-DEF2-8E40-9817-D09777917F02}"/>
                </a:ext>
              </a:extLst>
            </p:cNvPr>
            <p:cNvSpPr/>
            <p:nvPr/>
          </p:nvSpPr>
          <p:spPr>
            <a:xfrm>
              <a:off x="5836680" y="424800"/>
              <a:ext cx="80640" cy="20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5" h="58">
                  <a:moveTo>
                    <a:pt x="162" y="0"/>
                  </a:moveTo>
                  <a:lnTo>
                    <a:pt x="162" y="0"/>
                  </a:lnTo>
                  <a:lnTo>
                    <a:pt x="136" y="2"/>
                  </a:lnTo>
                  <a:lnTo>
                    <a:pt x="114" y="5"/>
                  </a:lnTo>
                  <a:lnTo>
                    <a:pt x="105" y="8"/>
                  </a:lnTo>
                  <a:lnTo>
                    <a:pt x="99" y="11"/>
                  </a:lnTo>
                  <a:lnTo>
                    <a:pt x="96" y="14"/>
                  </a:lnTo>
                  <a:lnTo>
                    <a:pt x="96" y="15"/>
                  </a:lnTo>
                  <a:lnTo>
                    <a:pt x="96" y="17"/>
                  </a:lnTo>
                  <a:lnTo>
                    <a:pt x="96" y="17"/>
                  </a:lnTo>
                  <a:lnTo>
                    <a:pt x="98" y="20"/>
                  </a:lnTo>
                  <a:lnTo>
                    <a:pt x="96" y="23"/>
                  </a:lnTo>
                  <a:lnTo>
                    <a:pt x="92" y="24"/>
                  </a:lnTo>
                  <a:lnTo>
                    <a:pt x="86" y="26"/>
                  </a:lnTo>
                  <a:lnTo>
                    <a:pt x="71" y="29"/>
                  </a:lnTo>
                  <a:lnTo>
                    <a:pt x="52" y="30"/>
                  </a:lnTo>
                  <a:lnTo>
                    <a:pt x="16" y="31"/>
                  </a:lnTo>
                  <a:lnTo>
                    <a:pt x="5" y="31"/>
                  </a:lnTo>
                  <a:lnTo>
                    <a:pt x="2" y="33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3" y="39"/>
                  </a:lnTo>
                  <a:lnTo>
                    <a:pt x="9" y="43"/>
                  </a:lnTo>
                  <a:lnTo>
                    <a:pt x="18" y="48"/>
                  </a:lnTo>
                  <a:lnTo>
                    <a:pt x="30" y="51"/>
                  </a:lnTo>
                  <a:lnTo>
                    <a:pt x="43" y="54"/>
                  </a:lnTo>
                  <a:lnTo>
                    <a:pt x="58" y="57"/>
                  </a:lnTo>
                  <a:lnTo>
                    <a:pt x="74" y="58"/>
                  </a:lnTo>
                  <a:lnTo>
                    <a:pt x="92" y="58"/>
                  </a:lnTo>
                  <a:lnTo>
                    <a:pt x="92" y="58"/>
                  </a:lnTo>
                  <a:lnTo>
                    <a:pt x="108" y="58"/>
                  </a:lnTo>
                  <a:lnTo>
                    <a:pt x="118" y="55"/>
                  </a:lnTo>
                  <a:lnTo>
                    <a:pt x="126" y="51"/>
                  </a:lnTo>
                  <a:lnTo>
                    <a:pt x="131" y="45"/>
                  </a:lnTo>
                  <a:lnTo>
                    <a:pt x="136" y="40"/>
                  </a:lnTo>
                  <a:lnTo>
                    <a:pt x="140" y="36"/>
                  </a:lnTo>
                  <a:lnTo>
                    <a:pt x="146" y="33"/>
                  </a:lnTo>
                  <a:lnTo>
                    <a:pt x="155" y="31"/>
                  </a:lnTo>
                  <a:lnTo>
                    <a:pt x="155" y="31"/>
                  </a:lnTo>
                  <a:lnTo>
                    <a:pt x="161" y="31"/>
                  </a:lnTo>
                  <a:lnTo>
                    <a:pt x="161" y="31"/>
                  </a:lnTo>
                  <a:lnTo>
                    <a:pt x="188" y="33"/>
                  </a:lnTo>
                  <a:lnTo>
                    <a:pt x="188" y="33"/>
                  </a:lnTo>
                  <a:lnTo>
                    <a:pt x="205" y="33"/>
                  </a:lnTo>
                  <a:lnTo>
                    <a:pt x="213" y="31"/>
                  </a:lnTo>
                  <a:lnTo>
                    <a:pt x="219" y="29"/>
                  </a:lnTo>
                  <a:lnTo>
                    <a:pt x="223" y="26"/>
                  </a:lnTo>
                  <a:lnTo>
                    <a:pt x="225" y="23"/>
                  </a:lnTo>
                  <a:lnTo>
                    <a:pt x="225" y="18"/>
                  </a:lnTo>
                  <a:lnTo>
                    <a:pt x="222" y="12"/>
                  </a:lnTo>
                  <a:lnTo>
                    <a:pt x="222" y="12"/>
                  </a:lnTo>
                  <a:lnTo>
                    <a:pt x="219" y="9"/>
                  </a:lnTo>
                  <a:lnTo>
                    <a:pt x="213" y="8"/>
                  </a:lnTo>
                  <a:lnTo>
                    <a:pt x="199" y="4"/>
                  </a:lnTo>
                  <a:lnTo>
                    <a:pt x="182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01" name="Freeform: Shape 384">
              <a:extLst>
                <a:ext uri="{FF2B5EF4-FFF2-40B4-BE49-F238E27FC236}">
                  <a16:creationId xmlns:a16="http://schemas.microsoft.com/office/drawing/2014/main" id="{6BD1664D-E480-3448-B1B2-DA44FD8DA1AD}"/>
                </a:ext>
              </a:extLst>
            </p:cNvPr>
            <p:cNvSpPr/>
            <p:nvPr/>
          </p:nvSpPr>
          <p:spPr>
            <a:xfrm>
              <a:off x="6728760" y="435959"/>
              <a:ext cx="141480" cy="100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4" h="280">
                  <a:moveTo>
                    <a:pt x="277" y="0"/>
                  </a:moveTo>
                  <a:lnTo>
                    <a:pt x="277" y="0"/>
                  </a:lnTo>
                  <a:lnTo>
                    <a:pt x="271" y="2"/>
                  </a:lnTo>
                  <a:lnTo>
                    <a:pt x="266" y="5"/>
                  </a:lnTo>
                  <a:lnTo>
                    <a:pt x="248" y="15"/>
                  </a:lnTo>
                  <a:lnTo>
                    <a:pt x="236" y="23"/>
                  </a:lnTo>
                  <a:lnTo>
                    <a:pt x="223" y="29"/>
                  </a:lnTo>
                  <a:lnTo>
                    <a:pt x="205" y="34"/>
                  </a:lnTo>
                  <a:lnTo>
                    <a:pt x="184" y="40"/>
                  </a:lnTo>
                  <a:lnTo>
                    <a:pt x="184" y="40"/>
                  </a:lnTo>
                  <a:lnTo>
                    <a:pt x="159" y="46"/>
                  </a:lnTo>
                  <a:lnTo>
                    <a:pt x="137" y="52"/>
                  </a:lnTo>
                  <a:lnTo>
                    <a:pt x="119" y="58"/>
                  </a:lnTo>
                  <a:lnTo>
                    <a:pt x="108" y="64"/>
                  </a:lnTo>
                  <a:lnTo>
                    <a:pt x="99" y="70"/>
                  </a:lnTo>
                  <a:lnTo>
                    <a:pt x="96" y="73"/>
                  </a:lnTo>
                  <a:lnTo>
                    <a:pt x="96" y="77"/>
                  </a:lnTo>
                  <a:lnTo>
                    <a:pt x="96" y="80"/>
                  </a:lnTo>
                  <a:lnTo>
                    <a:pt x="97" y="83"/>
                  </a:lnTo>
                  <a:lnTo>
                    <a:pt x="100" y="86"/>
                  </a:lnTo>
                  <a:lnTo>
                    <a:pt x="106" y="88"/>
                  </a:lnTo>
                  <a:lnTo>
                    <a:pt x="106" y="88"/>
                  </a:lnTo>
                  <a:lnTo>
                    <a:pt x="111" y="91"/>
                  </a:lnTo>
                  <a:lnTo>
                    <a:pt x="113" y="95"/>
                  </a:lnTo>
                  <a:lnTo>
                    <a:pt x="116" y="98"/>
                  </a:lnTo>
                  <a:lnTo>
                    <a:pt x="118" y="102"/>
                  </a:lnTo>
                  <a:lnTo>
                    <a:pt x="118" y="105"/>
                  </a:lnTo>
                  <a:lnTo>
                    <a:pt x="116" y="110"/>
                  </a:lnTo>
                  <a:lnTo>
                    <a:pt x="113" y="117"/>
                  </a:lnTo>
                  <a:lnTo>
                    <a:pt x="106" y="125"/>
                  </a:lnTo>
                  <a:lnTo>
                    <a:pt x="99" y="131"/>
                  </a:lnTo>
                  <a:lnTo>
                    <a:pt x="88" y="135"/>
                  </a:lnTo>
                  <a:lnTo>
                    <a:pt x="77" y="136"/>
                  </a:lnTo>
                  <a:lnTo>
                    <a:pt x="77" y="136"/>
                  </a:lnTo>
                  <a:lnTo>
                    <a:pt x="74" y="136"/>
                  </a:lnTo>
                  <a:lnTo>
                    <a:pt x="74" y="136"/>
                  </a:lnTo>
                  <a:lnTo>
                    <a:pt x="72" y="136"/>
                  </a:lnTo>
                  <a:lnTo>
                    <a:pt x="72" y="136"/>
                  </a:lnTo>
                  <a:lnTo>
                    <a:pt x="62" y="138"/>
                  </a:lnTo>
                  <a:lnTo>
                    <a:pt x="54" y="141"/>
                  </a:lnTo>
                  <a:lnTo>
                    <a:pt x="50" y="147"/>
                  </a:lnTo>
                  <a:lnTo>
                    <a:pt x="48" y="154"/>
                  </a:lnTo>
                  <a:lnTo>
                    <a:pt x="50" y="162"/>
                  </a:lnTo>
                  <a:lnTo>
                    <a:pt x="56" y="170"/>
                  </a:lnTo>
                  <a:lnTo>
                    <a:pt x="63" y="178"/>
                  </a:lnTo>
                  <a:lnTo>
                    <a:pt x="77" y="184"/>
                  </a:lnTo>
                  <a:lnTo>
                    <a:pt x="77" y="184"/>
                  </a:lnTo>
                  <a:lnTo>
                    <a:pt x="88" y="189"/>
                  </a:lnTo>
                  <a:lnTo>
                    <a:pt x="96" y="195"/>
                  </a:lnTo>
                  <a:lnTo>
                    <a:pt x="100" y="200"/>
                  </a:lnTo>
                  <a:lnTo>
                    <a:pt x="100" y="203"/>
                  </a:lnTo>
                  <a:lnTo>
                    <a:pt x="99" y="204"/>
                  </a:lnTo>
                  <a:lnTo>
                    <a:pt x="94" y="207"/>
                  </a:lnTo>
                  <a:lnTo>
                    <a:pt x="85" y="209"/>
                  </a:lnTo>
                  <a:lnTo>
                    <a:pt x="74" y="210"/>
                  </a:lnTo>
                  <a:lnTo>
                    <a:pt x="60" y="212"/>
                  </a:lnTo>
                  <a:lnTo>
                    <a:pt x="60" y="212"/>
                  </a:lnTo>
                  <a:lnTo>
                    <a:pt x="44" y="212"/>
                  </a:lnTo>
                  <a:lnTo>
                    <a:pt x="31" y="213"/>
                  </a:lnTo>
                  <a:lnTo>
                    <a:pt x="19" y="216"/>
                  </a:lnTo>
                  <a:lnTo>
                    <a:pt x="9" y="219"/>
                  </a:lnTo>
                  <a:lnTo>
                    <a:pt x="3" y="223"/>
                  </a:lnTo>
                  <a:lnTo>
                    <a:pt x="1" y="225"/>
                  </a:lnTo>
                  <a:lnTo>
                    <a:pt x="0" y="228"/>
                  </a:lnTo>
                  <a:lnTo>
                    <a:pt x="0" y="229"/>
                  </a:lnTo>
                  <a:lnTo>
                    <a:pt x="3" y="232"/>
                  </a:lnTo>
                  <a:lnTo>
                    <a:pt x="10" y="237"/>
                  </a:lnTo>
                  <a:lnTo>
                    <a:pt x="10" y="237"/>
                  </a:lnTo>
                  <a:lnTo>
                    <a:pt x="16" y="240"/>
                  </a:lnTo>
                  <a:lnTo>
                    <a:pt x="22" y="244"/>
                  </a:lnTo>
                  <a:lnTo>
                    <a:pt x="32" y="256"/>
                  </a:lnTo>
                  <a:lnTo>
                    <a:pt x="38" y="262"/>
                  </a:lnTo>
                  <a:lnTo>
                    <a:pt x="47" y="268"/>
                  </a:lnTo>
                  <a:lnTo>
                    <a:pt x="57" y="274"/>
                  </a:lnTo>
                  <a:lnTo>
                    <a:pt x="72" y="278"/>
                  </a:lnTo>
                  <a:lnTo>
                    <a:pt x="72" y="278"/>
                  </a:lnTo>
                  <a:lnTo>
                    <a:pt x="81" y="280"/>
                  </a:lnTo>
                  <a:lnTo>
                    <a:pt x="88" y="280"/>
                  </a:lnTo>
                  <a:lnTo>
                    <a:pt x="88" y="280"/>
                  </a:lnTo>
                  <a:lnTo>
                    <a:pt x="102" y="278"/>
                  </a:lnTo>
                  <a:lnTo>
                    <a:pt x="115" y="275"/>
                  </a:lnTo>
                  <a:lnTo>
                    <a:pt x="127" y="269"/>
                  </a:lnTo>
                  <a:lnTo>
                    <a:pt x="137" y="262"/>
                  </a:lnTo>
                  <a:lnTo>
                    <a:pt x="146" y="255"/>
                  </a:lnTo>
                  <a:lnTo>
                    <a:pt x="152" y="246"/>
                  </a:lnTo>
                  <a:lnTo>
                    <a:pt x="155" y="237"/>
                  </a:lnTo>
                  <a:lnTo>
                    <a:pt x="156" y="228"/>
                  </a:lnTo>
                  <a:lnTo>
                    <a:pt x="156" y="228"/>
                  </a:lnTo>
                  <a:lnTo>
                    <a:pt x="156" y="225"/>
                  </a:lnTo>
                  <a:lnTo>
                    <a:pt x="156" y="223"/>
                  </a:lnTo>
                  <a:lnTo>
                    <a:pt x="161" y="219"/>
                  </a:lnTo>
                  <a:lnTo>
                    <a:pt x="168" y="215"/>
                  </a:lnTo>
                  <a:lnTo>
                    <a:pt x="178" y="210"/>
                  </a:lnTo>
                  <a:lnTo>
                    <a:pt x="204" y="201"/>
                  </a:lnTo>
                  <a:lnTo>
                    <a:pt x="236" y="194"/>
                  </a:lnTo>
                  <a:lnTo>
                    <a:pt x="301" y="179"/>
                  </a:lnTo>
                  <a:lnTo>
                    <a:pt x="350" y="169"/>
                  </a:lnTo>
                  <a:lnTo>
                    <a:pt x="350" y="169"/>
                  </a:lnTo>
                  <a:lnTo>
                    <a:pt x="356" y="167"/>
                  </a:lnTo>
                  <a:lnTo>
                    <a:pt x="360" y="165"/>
                  </a:lnTo>
                  <a:lnTo>
                    <a:pt x="363" y="160"/>
                  </a:lnTo>
                  <a:lnTo>
                    <a:pt x="363" y="157"/>
                  </a:lnTo>
                  <a:lnTo>
                    <a:pt x="363" y="153"/>
                  </a:lnTo>
                  <a:lnTo>
                    <a:pt x="362" y="148"/>
                  </a:lnTo>
                  <a:lnTo>
                    <a:pt x="357" y="138"/>
                  </a:lnTo>
                  <a:lnTo>
                    <a:pt x="353" y="129"/>
                  </a:lnTo>
                  <a:lnTo>
                    <a:pt x="353" y="125"/>
                  </a:lnTo>
                  <a:lnTo>
                    <a:pt x="351" y="120"/>
                  </a:lnTo>
                  <a:lnTo>
                    <a:pt x="353" y="117"/>
                  </a:lnTo>
                  <a:lnTo>
                    <a:pt x="356" y="114"/>
                  </a:lnTo>
                  <a:lnTo>
                    <a:pt x="362" y="113"/>
                  </a:lnTo>
                  <a:lnTo>
                    <a:pt x="369" y="111"/>
                  </a:lnTo>
                  <a:lnTo>
                    <a:pt x="369" y="111"/>
                  </a:lnTo>
                  <a:lnTo>
                    <a:pt x="382" y="108"/>
                  </a:lnTo>
                  <a:lnTo>
                    <a:pt x="391" y="105"/>
                  </a:lnTo>
                  <a:lnTo>
                    <a:pt x="393" y="104"/>
                  </a:lnTo>
                  <a:lnTo>
                    <a:pt x="394" y="101"/>
                  </a:lnTo>
                  <a:lnTo>
                    <a:pt x="394" y="98"/>
                  </a:lnTo>
                  <a:lnTo>
                    <a:pt x="393" y="97"/>
                  </a:lnTo>
                  <a:lnTo>
                    <a:pt x="385" y="91"/>
                  </a:lnTo>
                  <a:lnTo>
                    <a:pt x="373" y="86"/>
                  </a:lnTo>
                  <a:lnTo>
                    <a:pt x="359" y="82"/>
                  </a:lnTo>
                  <a:lnTo>
                    <a:pt x="339" y="77"/>
                  </a:lnTo>
                  <a:lnTo>
                    <a:pt x="339" y="77"/>
                  </a:lnTo>
                  <a:lnTo>
                    <a:pt x="329" y="76"/>
                  </a:lnTo>
                  <a:lnTo>
                    <a:pt x="322" y="73"/>
                  </a:lnTo>
                  <a:lnTo>
                    <a:pt x="314" y="70"/>
                  </a:lnTo>
                  <a:lnTo>
                    <a:pt x="310" y="66"/>
                  </a:lnTo>
                  <a:lnTo>
                    <a:pt x="305" y="61"/>
                  </a:lnTo>
                  <a:lnTo>
                    <a:pt x="302" y="55"/>
                  </a:lnTo>
                  <a:lnTo>
                    <a:pt x="300" y="45"/>
                  </a:lnTo>
                  <a:lnTo>
                    <a:pt x="295" y="23"/>
                  </a:lnTo>
                  <a:lnTo>
                    <a:pt x="292" y="12"/>
                  </a:lnTo>
                  <a:lnTo>
                    <a:pt x="291" y="8"/>
                  </a:lnTo>
                  <a:lnTo>
                    <a:pt x="288" y="5"/>
                  </a:lnTo>
                  <a:lnTo>
                    <a:pt x="288" y="5"/>
                  </a:lnTo>
                  <a:lnTo>
                    <a:pt x="282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02" name="Freeform: Shape 385">
              <a:extLst>
                <a:ext uri="{FF2B5EF4-FFF2-40B4-BE49-F238E27FC236}">
                  <a16:creationId xmlns:a16="http://schemas.microsoft.com/office/drawing/2014/main" id="{77F83AD9-A2B4-BE43-BA67-8C2B7AA7D2AF}"/>
                </a:ext>
              </a:extLst>
            </p:cNvPr>
            <p:cNvSpPr/>
            <p:nvPr/>
          </p:nvSpPr>
          <p:spPr>
            <a:xfrm>
              <a:off x="6701040" y="442439"/>
              <a:ext cx="35280" cy="14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9" h="40">
                  <a:moveTo>
                    <a:pt x="59" y="0"/>
                  </a:moveTo>
                  <a:lnTo>
                    <a:pt x="59" y="0"/>
                  </a:lnTo>
                  <a:lnTo>
                    <a:pt x="46" y="0"/>
                  </a:lnTo>
                  <a:lnTo>
                    <a:pt x="34" y="3"/>
                  </a:lnTo>
                  <a:lnTo>
                    <a:pt x="22" y="5"/>
                  </a:lnTo>
                  <a:lnTo>
                    <a:pt x="12" y="9"/>
                  </a:lnTo>
                  <a:lnTo>
                    <a:pt x="4" y="14"/>
                  </a:lnTo>
                  <a:lnTo>
                    <a:pt x="1" y="15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2" y="37"/>
                  </a:lnTo>
                  <a:lnTo>
                    <a:pt x="35" y="39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66" y="39"/>
                  </a:lnTo>
                  <a:lnTo>
                    <a:pt x="81" y="36"/>
                  </a:lnTo>
                  <a:lnTo>
                    <a:pt x="87" y="33"/>
                  </a:lnTo>
                  <a:lnTo>
                    <a:pt x="93" y="28"/>
                  </a:lnTo>
                  <a:lnTo>
                    <a:pt x="98" y="24"/>
                  </a:lnTo>
                  <a:lnTo>
                    <a:pt x="99" y="18"/>
                  </a:lnTo>
                  <a:lnTo>
                    <a:pt x="99" y="18"/>
                  </a:lnTo>
                  <a:lnTo>
                    <a:pt x="99" y="14"/>
                  </a:lnTo>
                  <a:lnTo>
                    <a:pt x="98" y="11"/>
                  </a:lnTo>
                  <a:lnTo>
                    <a:pt x="95" y="8"/>
                  </a:lnTo>
                  <a:lnTo>
                    <a:pt x="89" y="5"/>
                  </a:lnTo>
                  <a:lnTo>
                    <a:pt x="75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03" name="Freeform: Shape 386">
              <a:extLst>
                <a:ext uri="{FF2B5EF4-FFF2-40B4-BE49-F238E27FC236}">
                  <a16:creationId xmlns:a16="http://schemas.microsoft.com/office/drawing/2014/main" id="{86C854D3-8585-F844-88EA-1A30A1D1B341}"/>
                </a:ext>
              </a:extLst>
            </p:cNvPr>
            <p:cNvSpPr/>
            <p:nvPr/>
          </p:nvSpPr>
          <p:spPr>
            <a:xfrm>
              <a:off x="5793120" y="443520"/>
              <a:ext cx="89640" cy="32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0" h="92">
                  <a:moveTo>
                    <a:pt x="72" y="0"/>
                  </a:moveTo>
                  <a:lnTo>
                    <a:pt x="72" y="0"/>
                  </a:lnTo>
                  <a:lnTo>
                    <a:pt x="68" y="0"/>
                  </a:lnTo>
                  <a:lnTo>
                    <a:pt x="65" y="2"/>
                  </a:lnTo>
                  <a:lnTo>
                    <a:pt x="62" y="3"/>
                  </a:lnTo>
                  <a:lnTo>
                    <a:pt x="62" y="6"/>
                  </a:lnTo>
                  <a:lnTo>
                    <a:pt x="63" y="9"/>
                  </a:lnTo>
                  <a:lnTo>
                    <a:pt x="66" y="13"/>
                  </a:lnTo>
                  <a:lnTo>
                    <a:pt x="78" y="25"/>
                  </a:lnTo>
                  <a:lnTo>
                    <a:pt x="78" y="25"/>
                  </a:lnTo>
                  <a:lnTo>
                    <a:pt x="80" y="28"/>
                  </a:lnTo>
                  <a:lnTo>
                    <a:pt x="78" y="31"/>
                  </a:lnTo>
                  <a:lnTo>
                    <a:pt x="75" y="34"/>
                  </a:lnTo>
                  <a:lnTo>
                    <a:pt x="71" y="36"/>
                  </a:lnTo>
                  <a:lnTo>
                    <a:pt x="56" y="42"/>
                  </a:lnTo>
                  <a:lnTo>
                    <a:pt x="40" y="46"/>
                  </a:lnTo>
                  <a:lnTo>
                    <a:pt x="24" y="52"/>
                  </a:lnTo>
                  <a:lnTo>
                    <a:pt x="9" y="58"/>
                  </a:lnTo>
                  <a:lnTo>
                    <a:pt x="4" y="59"/>
                  </a:lnTo>
                  <a:lnTo>
                    <a:pt x="2" y="64"/>
                  </a:lnTo>
                  <a:lnTo>
                    <a:pt x="0" y="67"/>
                  </a:lnTo>
                  <a:lnTo>
                    <a:pt x="3" y="70"/>
                  </a:lnTo>
                  <a:lnTo>
                    <a:pt x="3" y="70"/>
                  </a:lnTo>
                  <a:lnTo>
                    <a:pt x="9" y="74"/>
                  </a:lnTo>
                  <a:lnTo>
                    <a:pt x="18" y="78"/>
                  </a:lnTo>
                  <a:lnTo>
                    <a:pt x="28" y="83"/>
                  </a:lnTo>
                  <a:lnTo>
                    <a:pt x="40" y="86"/>
                  </a:lnTo>
                  <a:lnTo>
                    <a:pt x="68" y="90"/>
                  </a:lnTo>
                  <a:lnTo>
                    <a:pt x="97" y="92"/>
                  </a:lnTo>
                  <a:lnTo>
                    <a:pt x="97" y="92"/>
                  </a:lnTo>
                  <a:lnTo>
                    <a:pt x="124" y="90"/>
                  </a:lnTo>
                  <a:lnTo>
                    <a:pt x="151" y="87"/>
                  </a:lnTo>
                  <a:lnTo>
                    <a:pt x="174" y="84"/>
                  </a:lnTo>
                  <a:lnTo>
                    <a:pt x="198" y="78"/>
                  </a:lnTo>
                  <a:lnTo>
                    <a:pt x="217" y="73"/>
                  </a:lnTo>
                  <a:lnTo>
                    <a:pt x="233" y="65"/>
                  </a:lnTo>
                  <a:lnTo>
                    <a:pt x="239" y="61"/>
                  </a:lnTo>
                  <a:lnTo>
                    <a:pt x="244" y="56"/>
                  </a:lnTo>
                  <a:lnTo>
                    <a:pt x="247" y="52"/>
                  </a:lnTo>
                  <a:lnTo>
                    <a:pt x="248" y="46"/>
                  </a:lnTo>
                  <a:lnTo>
                    <a:pt x="248" y="46"/>
                  </a:lnTo>
                  <a:lnTo>
                    <a:pt x="250" y="40"/>
                  </a:lnTo>
                  <a:lnTo>
                    <a:pt x="248" y="34"/>
                  </a:lnTo>
                  <a:lnTo>
                    <a:pt x="245" y="30"/>
                  </a:lnTo>
                  <a:lnTo>
                    <a:pt x="242" y="27"/>
                  </a:lnTo>
                  <a:lnTo>
                    <a:pt x="236" y="25"/>
                  </a:lnTo>
                  <a:lnTo>
                    <a:pt x="230" y="24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199" y="24"/>
                  </a:lnTo>
                  <a:lnTo>
                    <a:pt x="199" y="24"/>
                  </a:lnTo>
                  <a:lnTo>
                    <a:pt x="180" y="24"/>
                  </a:lnTo>
                  <a:lnTo>
                    <a:pt x="180" y="24"/>
                  </a:lnTo>
                  <a:lnTo>
                    <a:pt x="167" y="24"/>
                  </a:lnTo>
                  <a:lnTo>
                    <a:pt x="154" y="22"/>
                  </a:lnTo>
                  <a:lnTo>
                    <a:pt x="140" y="19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11" y="9"/>
                  </a:lnTo>
                  <a:lnTo>
                    <a:pt x="96" y="3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04" name="Freeform: Shape 387">
              <a:extLst>
                <a:ext uri="{FF2B5EF4-FFF2-40B4-BE49-F238E27FC236}">
                  <a16:creationId xmlns:a16="http://schemas.microsoft.com/office/drawing/2014/main" id="{A76DECD4-899A-F84F-99E7-34829FC61702}"/>
                </a:ext>
              </a:extLst>
            </p:cNvPr>
            <p:cNvSpPr/>
            <p:nvPr/>
          </p:nvSpPr>
          <p:spPr>
            <a:xfrm>
              <a:off x="6013799" y="446400"/>
              <a:ext cx="65520" cy="24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83" h="68">
                  <a:moveTo>
                    <a:pt x="142" y="0"/>
                  </a:moveTo>
                  <a:lnTo>
                    <a:pt x="142" y="0"/>
                  </a:lnTo>
                  <a:lnTo>
                    <a:pt x="133" y="1"/>
                  </a:lnTo>
                  <a:lnTo>
                    <a:pt x="124" y="4"/>
                  </a:lnTo>
                  <a:lnTo>
                    <a:pt x="116" y="7"/>
                  </a:lnTo>
                  <a:lnTo>
                    <a:pt x="111" y="11"/>
                  </a:lnTo>
                  <a:lnTo>
                    <a:pt x="111" y="11"/>
                  </a:lnTo>
                  <a:lnTo>
                    <a:pt x="99" y="20"/>
                  </a:lnTo>
                  <a:lnTo>
                    <a:pt x="94" y="23"/>
                  </a:lnTo>
                  <a:lnTo>
                    <a:pt x="88" y="23"/>
                  </a:lnTo>
                  <a:lnTo>
                    <a:pt x="88" y="23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1" y="23"/>
                  </a:lnTo>
                  <a:lnTo>
                    <a:pt x="81" y="23"/>
                  </a:lnTo>
                  <a:lnTo>
                    <a:pt x="71" y="25"/>
                  </a:lnTo>
                  <a:lnTo>
                    <a:pt x="56" y="26"/>
                  </a:lnTo>
                  <a:lnTo>
                    <a:pt x="41" y="29"/>
                  </a:lnTo>
                  <a:lnTo>
                    <a:pt x="26" y="34"/>
                  </a:lnTo>
                  <a:lnTo>
                    <a:pt x="14" y="38"/>
                  </a:lnTo>
                  <a:lnTo>
                    <a:pt x="4" y="42"/>
                  </a:lnTo>
                  <a:lnTo>
                    <a:pt x="1" y="45"/>
                  </a:lnTo>
                  <a:lnTo>
                    <a:pt x="0" y="48"/>
                  </a:lnTo>
                  <a:lnTo>
                    <a:pt x="1" y="51"/>
                  </a:lnTo>
                  <a:lnTo>
                    <a:pt x="3" y="56"/>
                  </a:lnTo>
                  <a:lnTo>
                    <a:pt x="3" y="56"/>
                  </a:lnTo>
                  <a:lnTo>
                    <a:pt x="6" y="59"/>
                  </a:lnTo>
                  <a:lnTo>
                    <a:pt x="10" y="62"/>
                  </a:lnTo>
                  <a:lnTo>
                    <a:pt x="21" y="65"/>
                  </a:lnTo>
                  <a:lnTo>
                    <a:pt x="34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66" y="68"/>
                  </a:lnTo>
                  <a:lnTo>
                    <a:pt x="84" y="66"/>
                  </a:lnTo>
                  <a:lnTo>
                    <a:pt x="119" y="62"/>
                  </a:lnTo>
                  <a:lnTo>
                    <a:pt x="119" y="62"/>
                  </a:lnTo>
                  <a:lnTo>
                    <a:pt x="133" y="60"/>
                  </a:lnTo>
                  <a:lnTo>
                    <a:pt x="146" y="57"/>
                  </a:lnTo>
                  <a:lnTo>
                    <a:pt x="155" y="53"/>
                  </a:lnTo>
                  <a:lnTo>
                    <a:pt x="164" y="50"/>
                  </a:lnTo>
                  <a:lnTo>
                    <a:pt x="171" y="45"/>
                  </a:lnTo>
                  <a:lnTo>
                    <a:pt x="177" y="41"/>
                  </a:lnTo>
                  <a:lnTo>
                    <a:pt x="180" y="37"/>
                  </a:lnTo>
                  <a:lnTo>
                    <a:pt x="183" y="31"/>
                  </a:lnTo>
                  <a:lnTo>
                    <a:pt x="183" y="26"/>
                  </a:lnTo>
                  <a:lnTo>
                    <a:pt x="183" y="22"/>
                  </a:lnTo>
                  <a:lnTo>
                    <a:pt x="181" y="17"/>
                  </a:lnTo>
                  <a:lnTo>
                    <a:pt x="179" y="13"/>
                  </a:lnTo>
                  <a:lnTo>
                    <a:pt x="174" y="8"/>
                  </a:lnTo>
                  <a:lnTo>
                    <a:pt x="168" y="5"/>
                  </a:lnTo>
                  <a:lnTo>
                    <a:pt x="162" y="3"/>
                  </a:lnTo>
                  <a:lnTo>
                    <a:pt x="155" y="1"/>
                  </a:lnTo>
                  <a:lnTo>
                    <a:pt x="155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05" name="Freeform: Shape 388">
              <a:extLst>
                <a:ext uri="{FF2B5EF4-FFF2-40B4-BE49-F238E27FC236}">
                  <a16:creationId xmlns:a16="http://schemas.microsoft.com/office/drawing/2014/main" id="{1FD459A6-FD09-E741-BB86-11DC58ED5DCC}"/>
                </a:ext>
              </a:extLst>
            </p:cNvPr>
            <p:cNvSpPr/>
            <p:nvPr/>
          </p:nvSpPr>
          <p:spPr>
            <a:xfrm>
              <a:off x="5928120" y="453239"/>
              <a:ext cx="74520" cy="33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08" h="93">
                  <a:moveTo>
                    <a:pt x="106" y="0"/>
                  </a:moveTo>
                  <a:lnTo>
                    <a:pt x="106" y="0"/>
                  </a:lnTo>
                  <a:lnTo>
                    <a:pt x="87" y="0"/>
                  </a:lnTo>
                  <a:lnTo>
                    <a:pt x="71" y="3"/>
                  </a:lnTo>
                  <a:lnTo>
                    <a:pt x="65" y="4"/>
                  </a:lnTo>
                  <a:lnTo>
                    <a:pt x="62" y="7"/>
                  </a:lnTo>
                  <a:lnTo>
                    <a:pt x="59" y="10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59" y="18"/>
                  </a:lnTo>
                  <a:lnTo>
                    <a:pt x="58" y="20"/>
                  </a:lnTo>
                  <a:lnTo>
                    <a:pt x="55" y="25"/>
                  </a:lnTo>
                  <a:lnTo>
                    <a:pt x="50" y="29"/>
                  </a:lnTo>
                  <a:lnTo>
                    <a:pt x="39" y="37"/>
                  </a:lnTo>
                  <a:lnTo>
                    <a:pt x="24" y="46"/>
                  </a:lnTo>
                  <a:lnTo>
                    <a:pt x="12" y="53"/>
                  </a:lnTo>
                  <a:lnTo>
                    <a:pt x="3" y="62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2" y="74"/>
                  </a:lnTo>
                  <a:lnTo>
                    <a:pt x="5" y="78"/>
                  </a:lnTo>
                  <a:lnTo>
                    <a:pt x="5" y="78"/>
                  </a:lnTo>
                  <a:lnTo>
                    <a:pt x="16" y="85"/>
                  </a:lnTo>
                  <a:lnTo>
                    <a:pt x="31" y="90"/>
                  </a:lnTo>
                  <a:lnTo>
                    <a:pt x="47" y="93"/>
                  </a:lnTo>
                  <a:lnTo>
                    <a:pt x="64" y="93"/>
                  </a:lnTo>
                  <a:lnTo>
                    <a:pt x="64" y="93"/>
                  </a:lnTo>
                  <a:lnTo>
                    <a:pt x="86" y="93"/>
                  </a:lnTo>
                  <a:lnTo>
                    <a:pt x="109" y="88"/>
                  </a:lnTo>
                  <a:lnTo>
                    <a:pt x="131" y="84"/>
                  </a:lnTo>
                  <a:lnTo>
                    <a:pt x="152" y="78"/>
                  </a:lnTo>
                  <a:lnTo>
                    <a:pt x="171" y="72"/>
                  </a:lnTo>
                  <a:lnTo>
                    <a:pt x="188" y="65"/>
                  </a:lnTo>
                  <a:lnTo>
                    <a:pt x="198" y="59"/>
                  </a:lnTo>
                  <a:lnTo>
                    <a:pt x="205" y="53"/>
                  </a:lnTo>
                  <a:lnTo>
                    <a:pt x="205" y="53"/>
                  </a:lnTo>
                  <a:lnTo>
                    <a:pt x="207" y="50"/>
                  </a:lnTo>
                  <a:lnTo>
                    <a:pt x="208" y="47"/>
                  </a:lnTo>
                  <a:lnTo>
                    <a:pt x="208" y="44"/>
                  </a:lnTo>
                  <a:lnTo>
                    <a:pt x="207" y="41"/>
                  </a:lnTo>
                  <a:lnTo>
                    <a:pt x="202" y="38"/>
                  </a:lnTo>
                  <a:lnTo>
                    <a:pt x="196" y="34"/>
                  </a:lnTo>
                  <a:lnTo>
                    <a:pt x="183" y="26"/>
                  </a:lnTo>
                  <a:lnTo>
                    <a:pt x="177" y="22"/>
                  </a:lnTo>
                  <a:lnTo>
                    <a:pt x="174" y="15"/>
                  </a:lnTo>
                  <a:lnTo>
                    <a:pt x="174" y="15"/>
                  </a:lnTo>
                  <a:lnTo>
                    <a:pt x="171" y="12"/>
                  </a:lnTo>
                  <a:lnTo>
                    <a:pt x="167" y="9"/>
                  </a:lnTo>
                  <a:lnTo>
                    <a:pt x="160" y="6"/>
                  </a:lnTo>
                  <a:lnTo>
                    <a:pt x="151" y="3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06" name="Freeform: Shape 389">
              <a:extLst>
                <a:ext uri="{FF2B5EF4-FFF2-40B4-BE49-F238E27FC236}">
                  <a16:creationId xmlns:a16="http://schemas.microsoft.com/office/drawing/2014/main" id="{D7C18CB8-D403-D740-AB45-7BDF4ED6DD17}"/>
                </a:ext>
              </a:extLst>
            </p:cNvPr>
            <p:cNvSpPr/>
            <p:nvPr/>
          </p:nvSpPr>
          <p:spPr>
            <a:xfrm>
              <a:off x="5611680" y="455760"/>
              <a:ext cx="108720" cy="48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3" h="137">
                  <a:moveTo>
                    <a:pt x="225" y="0"/>
                  </a:moveTo>
                  <a:lnTo>
                    <a:pt x="225" y="0"/>
                  </a:lnTo>
                  <a:lnTo>
                    <a:pt x="209" y="2"/>
                  </a:lnTo>
                  <a:lnTo>
                    <a:pt x="194" y="5"/>
                  </a:lnTo>
                  <a:lnTo>
                    <a:pt x="181" y="9"/>
                  </a:lnTo>
                  <a:lnTo>
                    <a:pt x="170" y="16"/>
                  </a:lnTo>
                  <a:lnTo>
                    <a:pt x="162" y="22"/>
                  </a:lnTo>
                  <a:lnTo>
                    <a:pt x="160" y="27"/>
                  </a:lnTo>
                  <a:lnTo>
                    <a:pt x="158" y="30"/>
                  </a:lnTo>
                  <a:lnTo>
                    <a:pt x="158" y="34"/>
                  </a:lnTo>
                  <a:lnTo>
                    <a:pt x="158" y="37"/>
                  </a:lnTo>
                  <a:lnTo>
                    <a:pt x="162" y="40"/>
                  </a:lnTo>
                  <a:lnTo>
                    <a:pt x="164" y="43"/>
                  </a:lnTo>
                  <a:lnTo>
                    <a:pt x="164" y="43"/>
                  </a:lnTo>
                  <a:lnTo>
                    <a:pt x="169" y="47"/>
                  </a:lnTo>
                  <a:lnTo>
                    <a:pt x="169" y="50"/>
                  </a:lnTo>
                  <a:lnTo>
                    <a:pt x="167" y="53"/>
                  </a:lnTo>
                  <a:lnTo>
                    <a:pt x="164" y="55"/>
                  </a:lnTo>
                  <a:lnTo>
                    <a:pt x="151" y="59"/>
                  </a:lnTo>
                  <a:lnTo>
                    <a:pt x="133" y="61"/>
                  </a:lnTo>
                  <a:lnTo>
                    <a:pt x="113" y="64"/>
                  </a:lnTo>
                  <a:lnTo>
                    <a:pt x="94" y="68"/>
                  </a:lnTo>
                  <a:lnTo>
                    <a:pt x="79" y="73"/>
                  </a:lnTo>
                  <a:lnTo>
                    <a:pt x="73" y="76"/>
                  </a:lnTo>
                  <a:lnTo>
                    <a:pt x="68" y="78"/>
                  </a:lnTo>
                  <a:lnTo>
                    <a:pt x="68" y="78"/>
                  </a:lnTo>
                  <a:lnTo>
                    <a:pt x="65" y="83"/>
                  </a:lnTo>
                  <a:lnTo>
                    <a:pt x="61" y="86"/>
                  </a:lnTo>
                  <a:lnTo>
                    <a:pt x="51" y="90"/>
                  </a:lnTo>
                  <a:lnTo>
                    <a:pt x="37" y="93"/>
                  </a:lnTo>
                  <a:lnTo>
                    <a:pt x="26" y="96"/>
                  </a:lnTo>
                  <a:lnTo>
                    <a:pt x="14" y="99"/>
                  </a:lnTo>
                  <a:lnTo>
                    <a:pt x="5" y="103"/>
                  </a:lnTo>
                  <a:lnTo>
                    <a:pt x="2" y="107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2" y="117"/>
                  </a:lnTo>
                  <a:lnTo>
                    <a:pt x="2" y="117"/>
                  </a:lnTo>
                  <a:lnTo>
                    <a:pt x="6" y="121"/>
                  </a:lnTo>
                  <a:lnTo>
                    <a:pt x="12" y="126"/>
                  </a:lnTo>
                  <a:lnTo>
                    <a:pt x="20" y="129"/>
                  </a:lnTo>
                  <a:lnTo>
                    <a:pt x="29" y="132"/>
                  </a:lnTo>
                  <a:lnTo>
                    <a:pt x="51" y="136"/>
                  </a:lnTo>
                  <a:lnTo>
                    <a:pt x="73" y="137"/>
                  </a:lnTo>
                  <a:lnTo>
                    <a:pt x="73" y="137"/>
                  </a:lnTo>
                  <a:lnTo>
                    <a:pt x="91" y="136"/>
                  </a:lnTo>
                  <a:lnTo>
                    <a:pt x="105" y="133"/>
                  </a:lnTo>
                  <a:lnTo>
                    <a:pt x="111" y="132"/>
                  </a:lnTo>
                  <a:lnTo>
                    <a:pt x="116" y="129"/>
                  </a:lnTo>
                  <a:lnTo>
                    <a:pt x="117" y="126"/>
                  </a:lnTo>
                  <a:lnTo>
                    <a:pt x="119" y="123"/>
                  </a:lnTo>
                  <a:lnTo>
                    <a:pt x="119" y="123"/>
                  </a:lnTo>
                  <a:lnTo>
                    <a:pt x="120" y="120"/>
                  </a:lnTo>
                  <a:lnTo>
                    <a:pt x="122" y="117"/>
                  </a:lnTo>
                  <a:lnTo>
                    <a:pt x="125" y="115"/>
                  </a:lnTo>
                  <a:lnTo>
                    <a:pt x="128" y="114"/>
                  </a:lnTo>
                  <a:lnTo>
                    <a:pt x="136" y="112"/>
                  </a:lnTo>
                  <a:lnTo>
                    <a:pt x="147" y="112"/>
                  </a:lnTo>
                  <a:lnTo>
                    <a:pt x="157" y="111"/>
                  </a:lnTo>
                  <a:lnTo>
                    <a:pt x="166" y="111"/>
                  </a:lnTo>
                  <a:lnTo>
                    <a:pt x="172" y="108"/>
                  </a:lnTo>
                  <a:lnTo>
                    <a:pt x="175" y="105"/>
                  </a:lnTo>
                  <a:lnTo>
                    <a:pt x="175" y="102"/>
                  </a:lnTo>
                  <a:lnTo>
                    <a:pt x="175" y="102"/>
                  </a:lnTo>
                  <a:lnTo>
                    <a:pt x="176" y="95"/>
                  </a:lnTo>
                  <a:lnTo>
                    <a:pt x="181" y="87"/>
                  </a:lnTo>
                  <a:lnTo>
                    <a:pt x="187" y="81"/>
                  </a:lnTo>
                  <a:lnTo>
                    <a:pt x="195" y="74"/>
                  </a:lnTo>
                  <a:lnTo>
                    <a:pt x="207" y="70"/>
                  </a:lnTo>
                  <a:lnTo>
                    <a:pt x="221" y="64"/>
                  </a:lnTo>
                  <a:lnTo>
                    <a:pt x="238" y="61"/>
                  </a:lnTo>
                  <a:lnTo>
                    <a:pt x="259" y="58"/>
                  </a:lnTo>
                  <a:lnTo>
                    <a:pt x="259" y="58"/>
                  </a:lnTo>
                  <a:lnTo>
                    <a:pt x="278" y="56"/>
                  </a:lnTo>
                  <a:lnTo>
                    <a:pt x="291" y="52"/>
                  </a:lnTo>
                  <a:lnTo>
                    <a:pt x="296" y="50"/>
                  </a:lnTo>
                  <a:lnTo>
                    <a:pt x="300" y="47"/>
                  </a:lnTo>
                  <a:lnTo>
                    <a:pt x="302" y="44"/>
                  </a:lnTo>
                  <a:lnTo>
                    <a:pt x="303" y="42"/>
                  </a:lnTo>
                  <a:lnTo>
                    <a:pt x="302" y="37"/>
                  </a:lnTo>
                  <a:lnTo>
                    <a:pt x="300" y="34"/>
                  </a:lnTo>
                  <a:lnTo>
                    <a:pt x="293" y="27"/>
                  </a:lnTo>
                  <a:lnTo>
                    <a:pt x="281" y="18"/>
                  </a:lnTo>
                  <a:lnTo>
                    <a:pt x="263" y="8"/>
                  </a:lnTo>
                  <a:lnTo>
                    <a:pt x="263" y="8"/>
                  </a:lnTo>
                  <a:lnTo>
                    <a:pt x="253" y="5"/>
                  </a:lnTo>
                  <a:lnTo>
                    <a:pt x="244" y="2"/>
                  </a:lnTo>
                  <a:lnTo>
                    <a:pt x="234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07" name="Freeform: Shape 390">
              <a:extLst>
                <a:ext uri="{FF2B5EF4-FFF2-40B4-BE49-F238E27FC236}">
                  <a16:creationId xmlns:a16="http://schemas.microsoft.com/office/drawing/2014/main" id="{5301DF79-5404-2544-92AA-1381D7B88C6F}"/>
                </a:ext>
              </a:extLst>
            </p:cNvPr>
            <p:cNvSpPr/>
            <p:nvPr/>
          </p:nvSpPr>
          <p:spPr>
            <a:xfrm>
              <a:off x="5558760" y="462600"/>
              <a:ext cx="84240" cy="23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5" h="65">
                  <a:moveTo>
                    <a:pt x="173" y="0"/>
                  </a:moveTo>
                  <a:lnTo>
                    <a:pt x="173" y="0"/>
                  </a:lnTo>
                  <a:lnTo>
                    <a:pt x="155" y="2"/>
                  </a:lnTo>
                  <a:lnTo>
                    <a:pt x="137" y="3"/>
                  </a:lnTo>
                  <a:lnTo>
                    <a:pt x="122" y="8"/>
                  </a:lnTo>
                  <a:lnTo>
                    <a:pt x="109" y="12"/>
                  </a:lnTo>
                  <a:lnTo>
                    <a:pt x="109" y="12"/>
                  </a:lnTo>
                  <a:lnTo>
                    <a:pt x="102" y="15"/>
                  </a:lnTo>
                  <a:lnTo>
                    <a:pt x="94" y="18"/>
                  </a:lnTo>
                  <a:lnTo>
                    <a:pt x="77" y="21"/>
                  </a:lnTo>
                  <a:lnTo>
                    <a:pt x="57" y="23"/>
                  </a:lnTo>
                  <a:lnTo>
                    <a:pt x="38" y="24"/>
                  </a:lnTo>
                  <a:lnTo>
                    <a:pt x="22" y="25"/>
                  </a:lnTo>
                  <a:lnTo>
                    <a:pt x="9" y="28"/>
                  </a:lnTo>
                  <a:lnTo>
                    <a:pt x="4" y="30"/>
                  </a:lnTo>
                  <a:lnTo>
                    <a:pt x="1" y="33"/>
                  </a:lnTo>
                  <a:lnTo>
                    <a:pt x="0" y="36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3" y="43"/>
                  </a:lnTo>
                  <a:lnTo>
                    <a:pt x="7" y="48"/>
                  </a:lnTo>
                  <a:lnTo>
                    <a:pt x="13" y="52"/>
                  </a:lnTo>
                  <a:lnTo>
                    <a:pt x="21" y="55"/>
                  </a:lnTo>
                  <a:lnTo>
                    <a:pt x="29" y="59"/>
                  </a:lnTo>
                  <a:lnTo>
                    <a:pt x="40" y="62"/>
                  </a:lnTo>
                  <a:lnTo>
                    <a:pt x="50" y="64"/>
                  </a:lnTo>
                  <a:lnTo>
                    <a:pt x="60" y="65"/>
                  </a:lnTo>
                  <a:lnTo>
                    <a:pt x="60" y="65"/>
                  </a:lnTo>
                  <a:lnTo>
                    <a:pt x="75" y="64"/>
                  </a:lnTo>
                  <a:lnTo>
                    <a:pt x="89" y="61"/>
                  </a:lnTo>
                  <a:lnTo>
                    <a:pt x="102" y="54"/>
                  </a:lnTo>
                  <a:lnTo>
                    <a:pt x="115" y="43"/>
                  </a:lnTo>
                  <a:lnTo>
                    <a:pt x="115" y="43"/>
                  </a:lnTo>
                  <a:lnTo>
                    <a:pt x="122" y="37"/>
                  </a:lnTo>
                  <a:lnTo>
                    <a:pt x="130" y="33"/>
                  </a:lnTo>
                  <a:lnTo>
                    <a:pt x="145" y="27"/>
                  </a:lnTo>
                  <a:lnTo>
                    <a:pt x="159" y="24"/>
                  </a:lnTo>
                  <a:lnTo>
                    <a:pt x="174" y="23"/>
                  </a:lnTo>
                  <a:lnTo>
                    <a:pt x="174" y="23"/>
                  </a:lnTo>
                  <a:lnTo>
                    <a:pt x="187" y="23"/>
                  </a:lnTo>
                  <a:lnTo>
                    <a:pt x="201" y="24"/>
                  </a:lnTo>
                  <a:lnTo>
                    <a:pt x="201" y="24"/>
                  </a:lnTo>
                  <a:lnTo>
                    <a:pt x="221" y="27"/>
                  </a:lnTo>
                  <a:lnTo>
                    <a:pt x="221" y="27"/>
                  </a:lnTo>
                  <a:lnTo>
                    <a:pt x="226" y="27"/>
                  </a:lnTo>
                  <a:lnTo>
                    <a:pt x="230" y="25"/>
                  </a:lnTo>
                  <a:lnTo>
                    <a:pt x="233" y="24"/>
                  </a:lnTo>
                  <a:lnTo>
                    <a:pt x="235" y="21"/>
                  </a:lnTo>
                  <a:lnTo>
                    <a:pt x="235" y="21"/>
                  </a:lnTo>
                  <a:lnTo>
                    <a:pt x="235" y="17"/>
                  </a:lnTo>
                  <a:lnTo>
                    <a:pt x="232" y="12"/>
                  </a:lnTo>
                  <a:lnTo>
                    <a:pt x="226" y="9"/>
                  </a:lnTo>
                  <a:lnTo>
                    <a:pt x="218" y="6"/>
                  </a:lnTo>
                  <a:lnTo>
                    <a:pt x="198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08" name="Freeform: Shape 391">
              <a:extLst>
                <a:ext uri="{FF2B5EF4-FFF2-40B4-BE49-F238E27FC236}">
                  <a16:creationId xmlns:a16="http://schemas.microsoft.com/office/drawing/2014/main" id="{3DDADA16-10A7-F040-9F39-2AF22B8E8FA7}"/>
                </a:ext>
              </a:extLst>
            </p:cNvPr>
            <p:cNvSpPr/>
            <p:nvPr/>
          </p:nvSpPr>
          <p:spPr>
            <a:xfrm>
              <a:off x="5836680" y="483480"/>
              <a:ext cx="85320" cy="28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8" h="81">
                  <a:moveTo>
                    <a:pt x="137" y="0"/>
                  </a:moveTo>
                  <a:lnTo>
                    <a:pt x="137" y="0"/>
                  </a:lnTo>
                  <a:lnTo>
                    <a:pt x="123" y="1"/>
                  </a:lnTo>
                  <a:lnTo>
                    <a:pt x="111" y="3"/>
                  </a:lnTo>
                  <a:lnTo>
                    <a:pt x="104" y="4"/>
                  </a:lnTo>
                  <a:lnTo>
                    <a:pt x="102" y="6"/>
                  </a:lnTo>
                  <a:lnTo>
                    <a:pt x="102" y="9"/>
                  </a:lnTo>
                  <a:lnTo>
                    <a:pt x="102" y="9"/>
                  </a:lnTo>
                  <a:lnTo>
                    <a:pt x="104" y="13"/>
                  </a:lnTo>
                  <a:lnTo>
                    <a:pt x="104" y="18"/>
                  </a:lnTo>
                  <a:lnTo>
                    <a:pt x="101" y="22"/>
                  </a:lnTo>
                  <a:lnTo>
                    <a:pt x="95" y="24"/>
                  </a:lnTo>
                  <a:lnTo>
                    <a:pt x="87" y="25"/>
                  </a:lnTo>
                  <a:lnTo>
                    <a:pt x="77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36" y="28"/>
                  </a:lnTo>
                  <a:lnTo>
                    <a:pt x="24" y="31"/>
                  </a:lnTo>
                  <a:lnTo>
                    <a:pt x="13" y="35"/>
                  </a:lnTo>
                  <a:lnTo>
                    <a:pt x="6" y="41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2" y="57"/>
                  </a:lnTo>
                  <a:lnTo>
                    <a:pt x="3" y="62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3" y="72"/>
                  </a:lnTo>
                  <a:lnTo>
                    <a:pt x="18" y="74"/>
                  </a:lnTo>
                  <a:lnTo>
                    <a:pt x="31" y="78"/>
                  </a:lnTo>
                  <a:lnTo>
                    <a:pt x="49" y="80"/>
                  </a:lnTo>
                  <a:lnTo>
                    <a:pt x="67" y="81"/>
                  </a:lnTo>
                  <a:lnTo>
                    <a:pt x="67" y="81"/>
                  </a:lnTo>
                  <a:lnTo>
                    <a:pt x="96" y="80"/>
                  </a:lnTo>
                  <a:lnTo>
                    <a:pt x="111" y="77"/>
                  </a:lnTo>
                  <a:lnTo>
                    <a:pt x="126" y="74"/>
                  </a:lnTo>
                  <a:lnTo>
                    <a:pt x="137" y="71"/>
                  </a:lnTo>
                  <a:lnTo>
                    <a:pt x="149" y="66"/>
                  </a:lnTo>
                  <a:lnTo>
                    <a:pt x="157" y="62"/>
                  </a:lnTo>
                  <a:lnTo>
                    <a:pt x="162" y="56"/>
                  </a:lnTo>
                  <a:lnTo>
                    <a:pt x="162" y="56"/>
                  </a:lnTo>
                  <a:lnTo>
                    <a:pt x="167" y="52"/>
                  </a:lnTo>
                  <a:lnTo>
                    <a:pt x="171" y="49"/>
                  </a:lnTo>
                  <a:lnTo>
                    <a:pt x="182" y="44"/>
                  </a:lnTo>
                  <a:lnTo>
                    <a:pt x="194" y="43"/>
                  </a:lnTo>
                  <a:lnTo>
                    <a:pt x="204" y="41"/>
                  </a:lnTo>
                  <a:lnTo>
                    <a:pt x="216" y="41"/>
                  </a:lnTo>
                  <a:lnTo>
                    <a:pt x="226" y="38"/>
                  </a:lnTo>
                  <a:lnTo>
                    <a:pt x="230" y="37"/>
                  </a:lnTo>
                  <a:lnTo>
                    <a:pt x="233" y="34"/>
                  </a:lnTo>
                  <a:lnTo>
                    <a:pt x="236" y="31"/>
                  </a:lnTo>
                  <a:lnTo>
                    <a:pt x="238" y="26"/>
                  </a:lnTo>
                  <a:lnTo>
                    <a:pt x="238" y="26"/>
                  </a:lnTo>
                  <a:lnTo>
                    <a:pt x="238" y="24"/>
                  </a:lnTo>
                  <a:lnTo>
                    <a:pt x="236" y="21"/>
                  </a:lnTo>
                  <a:lnTo>
                    <a:pt x="235" y="19"/>
                  </a:lnTo>
                  <a:lnTo>
                    <a:pt x="230" y="16"/>
                  </a:lnTo>
                  <a:lnTo>
                    <a:pt x="220" y="12"/>
                  </a:lnTo>
                  <a:lnTo>
                    <a:pt x="205" y="7"/>
                  </a:lnTo>
                  <a:lnTo>
                    <a:pt x="189" y="4"/>
                  </a:lnTo>
                  <a:lnTo>
                    <a:pt x="171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09" name="Freeform: Shape 392">
              <a:extLst>
                <a:ext uri="{FF2B5EF4-FFF2-40B4-BE49-F238E27FC236}">
                  <a16:creationId xmlns:a16="http://schemas.microsoft.com/office/drawing/2014/main" id="{5A1704C9-580C-5246-B39E-C0C08EFC18D8}"/>
                </a:ext>
              </a:extLst>
            </p:cNvPr>
            <p:cNvSpPr/>
            <p:nvPr/>
          </p:nvSpPr>
          <p:spPr>
            <a:xfrm>
              <a:off x="5744160" y="491400"/>
              <a:ext cx="32040" cy="11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0" h="34">
                  <a:moveTo>
                    <a:pt x="67" y="0"/>
                  </a:moveTo>
                  <a:lnTo>
                    <a:pt x="67" y="0"/>
                  </a:lnTo>
                  <a:lnTo>
                    <a:pt x="55" y="0"/>
                  </a:lnTo>
                  <a:lnTo>
                    <a:pt x="43" y="3"/>
                  </a:lnTo>
                  <a:lnTo>
                    <a:pt x="30" y="6"/>
                  </a:lnTo>
                  <a:lnTo>
                    <a:pt x="18" y="11"/>
                  </a:lnTo>
                  <a:lnTo>
                    <a:pt x="9" y="13"/>
                  </a:lnTo>
                  <a:lnTo>
                    <a:pt x="3" y="18"/>
                  </a:lnTo>
                  <a:lnTo>
                    <a:pt x="0" y="21"/>
                  </a:lnTo>
                  <a:lnTo>
                    <a:pt x="2" y="22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27" y="30"/>
                  </a:lnTo>
                  <a:lnTo>
                    <a:pt x="43" y="33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71" y="33"/>
                  </a:lnTo>
                  <a:lnTo>
                    <a:pt x="81" y="30"/>
                  </a:lnTo>
                  <a:lnTo>
                    <a:pt x="84" y="27"/>
                  </a:lnTo>
                  <a:lnTo>
                    <a:pt x="89" y="24"/>
                  </a:lnTo>
                  <a:lnTo>
                    <a:pt x="90" y="19"/>
                  </a:lnTo>
                  <a:lnTo>
                    <a:pt x="90" y="13"/>
                  </a:lnTo>
                  <a:lnTo>
                    <a:pt x="90" y="13"/>
                  </a:lnTo>
                  <a:lnTo>
                    <a:pt x="90" y="11"/>
                  </a:lnTo>
                  <a:lnTo>
                    <a:pt x="89" y="8"/>
                  </a:lnTo>
                  <a:lnTo>
                    <a:pt x="84" y="3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10" name="Freeform: Shape 393">
              <a:extLst>
                <a:ext uri="{FF2B5EF4-FFF2-40B4-BE49-F238E27FC236}">
                  <a16:creationId xmlns:a16="http://schemas.microsoft.com/office/drawing/2014/main" id="{B47B99AA-5211-504A-8497-5BC5C46357F1}"/>
                </a:ext>
              </a:extLst>
            </p:cNvPr>
            <p:cNvSpPr/>
            <p:nvPr/>
          </p:nvSpPr>
          <p:spPr>
            <a:xfrm>
              <a:off x="6777720" y="505799"/>
              <a:ext cx="146880" cy="77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09" h="216">
                  <a:moveTo>
                    <a:pt x="221" y="0"/>
                  </a:moveTo>
                  <a:lnTo>
                    <a:pt x="221" y="0"/>
                  </a:lnTo>
                  <a:lnTo>
                    <a:pt x="197" y="1"/>
                  </a:lnTo>
                  <a:lnTo>
                    <a:pt x="171" y="6"/>
                  </a:lnTo>
                  <a:lnTo>
                    <a:pt x="143" y="10"/>
                  </a:lnTo>
                  <a:lnTo>
                    <a:pt x="116" y="18"/>
                  </a:lnTo>
                  <a:lnTo>
                    <a:pt x="91" y="25"/>
                  </a:lnTo>
                  <a:lnTo>
                    <a:pt x="71" y="34"/>
                  </a:lnTo>
                  <a:lnTo>
                    <a:pt x="62" y="37"/>
                  </a:lnTo>
                  <a:lnTo>
                    <a:pt x="56" y="41"/>
                  </a:lnTo>
                  <a:lnTo>
                    <a:pt x="53" y="44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0" y="53"/>
                  </a:lnTo>
                  <a:lnTo>
                    <a:pt x="48" y="58"/>
                  </a:lnTo>
                  <a:lnTo>
                    <a:pt x="41" y="65"/>
                  </a:lnTo>
                  <a:lnTo>
                    <a:pt x="31" y="74"/>
                  </a:lnTo>
                  <a:lnTo>
                    <a:pt x="20" y="83"/>
                  </a:lnTo>
                  <a:lnTo>
                    <a:pt x="10" y="90"/>
                  </a:lnTo>
                  <a:lnTo>
                    <a:pt x="3" y="97"/>
                  </a:lnTo>
                  <a:lnTo>
                    <a:pt x="0" y="100"/>
                  </a:lnTo>
                  <a:lnTo>
                    <a:pt x="0" y="105"/>
                  </a:lnTo>
                  <a:lnTo>
                    <a:pt x="0" y="108"/>
                  </a:lnTo>
                  <a:lnTo>
                    <a:pt x="3" y="111"/>
                  </a:lnTo>
                  <a:lnTo>
                    <a:pt x="3" y="111"/>
                  </a:lnTo>
                  <a:lnTo>
                    <a:pt x="8" y="115"/>
                  </a:lnTo>
                  <a:lnTo>
                    <a:pt x="16" y="120"/>
                  </a:lnTo>
                  <a:lnTo>
                    <a:pt x="22" y="121"/>
                  </a:lnTo>
                  <a:lnTo>
                    <a:pt x="28" y="123"/>
                  </a:lnTo>
                  <a:lnTo>
                    <a:pt x="41" y="124"/>
                  </a:lnTo>
                  <a:lnTo>
                    <a:pt x="56" y="126"/>
                  </a:lnTo>
                  <a:lnTo>
                    <a:pt x="56" y="126"/>
                  </a:lnTo>
                  <a:lnTo>
                    <a:pt x="62" y="128"/>
                  </a:lnTo>
                  <a:lnTo>
                    <a:pt x="69" y="134"/>
                  </a:lnTo>
                  <a:lnTo>
                    <a:pt x="81" y="152"/>
                  </a:lnTo>
                  <a:lnTo>
                    <a:pt x="88" y="160"/>
                  </a:lnTo>
                  <a:lnTo>
                    <a:pt x="96" y="167"/>
                  </a:lnTo>
                  <a:lnTo>
                    <a:pt x="105" y="173"/>
                  </a:lnTo>
                  <a:lnTo>
                    <a:pt x="110" y="174"/>
                  </a:lnTo>
                  <a:lnTo>
                    <a:pt x="116" y="174"/>
                  </a:lnTo>
                  <a:lnTo>
                    <a:pt x="116" y="174"/>
                  </a:lnTo>
                  <a:lnTo>
                    <a:pt x="124" y="174"/>
                  </a:lnTo>
                  <a:lnTo>
                    <a:pt x="124" y="174"/>
                  </a:lnTo>
                  <a:lnTo>
                    <a:pt x="134" y="173"/>
                  </a:lnTo>
                  <a:lnTo>
                    <a:pt x="134" y="173"/>
                  </a:lnTo>
                  <a:lnTo>
                    <a:pt x="152" y="174"/>
                  </a:lnTo>
                  <a:lnTo>
                    <a:pt x="174" y="179"/>
                  </a:lnTo>
                  <a:lnTo>
                    <a:pt x="224" y="193"/>
                  </a:lnTo>
                  <a:lnTo>
                    <a:pt x="251" y="202"/>
                  </a:lnTo>
                  <a:lnTo>
                    <a:pt x="277" y="208"/>
                  </a:lnTo>
                  <a:lnTo>
                    <a:pt x="302" y="214"/>
                  </a:lnTo>
                  <a:lnTo>
                    <a:pt x="324" y="216"/>
                  </a:lnTo>
                  <a:lnTo>
                    <a:pt x="324" y="216"/>
                  </a:lnTo>
                  <a:lnTo>
                    <a:pt x="335" y="214"/>
                  </a:lnTo>
                  <a:lnTo>
                    <a:pt x="344" y="213"/>
                  </a:lnTo>
                  <a:lnTo>
                    <a:pt x="353" y="211"/>
                  </a:lnTo>
                  <a:lnTo>
                    <a:pt x="360" y="208"/>
                  </a:lnTo>
                  <a:lnTo>
                    <a:pt x="366" y="204"/>
                  </a:lnTo>
                  <a:lnTo>
                    <a:pt x="370" y="199"/>
                  </a:lnTo>
                  <a:lnTo>
                    <a:pt x="375" y="195"/>
                  </a:lnTo>
                  <a:lnTo>
                    <a:pt x="378" y="190"/>
                  </a:lnTo>
                  <a:lnTo>
                    <a:pt x="381" y="180"/>
                  </a:lnTo>
                  <a:lnTo>
                    <a:pt x="381" y="173"/>
                  </a:lnTo>
                  <a:lnTo>
                    <a:pt x="379" y="168"/>
                  </a:lnTo>
                  <a:lnTo>
                    <a:pt x="378" y="165"/>
                  </a:lnTo>
                  <a:lnTo>
                    <a:pt x="375" y="164"/>
                  </a:lnTo>
                  <a:lnTo>
                    <a:pt x="372" y="164"/>
                  </a:lnTo>
                  <a:lnTo>
                    <a:pt x="372" y="164"/>
                  </a:lnTo>
                  <a:lnTo>
                    <a:pt x="367" y="161"/>
                  </a:lnTo>
                  <a:lnTo>
                    <a:pt x="364" y="160"/>
                  </a:lnTo>
                  <a:lnTo>
                    <a:pt x="364" y="157"/>
                  </a:lnTo>
                  <a:lnTo>
                    <a:pt x="364" y="151"/>
                  </a:lnTo>
                  <a:lnTo>
                    <a:pt x="369" y="140"/>
                  </a:lnTo>
                  <a:lnTo>
                    <a:pt x="373" y="130"/>
                  </a:lnTo>
                  <a:lnTo>
                    <a:pt x="382" y="117"/>
                  </a:lnTo>
                  <a:lnTo>
                    <a:pt x="403" y="84"/>
                  </a:lnTo>
                  <a:lnTo>
                    <a:pt x="403" y="84"/>
                  </a:lnTo>
                  <a:lnTo>
                    <a:pt x="407" y="78"/>
                  </a:lnTo>
                  <a:lnTo>
                    <a:pt x="409" y="71"/>
                  </a:lnTo>
                  <a:lnTo>
                    <a:pt x="409" y="66"/>
                  </a:lnTo>
                  <a:lnTo>
                    <a:pt x="407" y="61"/>
                  </a:lnTo>
                  <a:lnTo>
                    <a:pt x="404" y="55"/>
                  </a:lnTo>
                  <a:lnTo>
                    <a:pt x="400" y="50"/>
                  </a:lnTo>
                  <a:lnTo>
                    <a:pt x="388" y="40"/>
                  </a:lnTo>
                  <a:lnTo>
                    <a:pt x="373" y="32"/>
                  </a:lnTo>
                  <a:lnTo>
                    <a:pt x="358" y="27"/>
                  </a:lnTo>
                  <a:lnTo>
                    <a:pt x="342" y="24"/>
                  </a:lnTo>
                  <a:lnTo>
                    <a:pt x="326" y="22"/>
                  </a:lnTo>
                  <a:lnTo>
                    <a:pt x="326" y="22"/>
                  </a:lnTo>
                  <a:lnTo>
                    <a:pt x="316" y="24"/>
                  </a:lnTo>
                  <a:lnTo>
                    <a:pt x="307" y="27"/>
                  </a:lnTo>
                  <a:lnTo>
                    <a:pt x="304" y="28"/>
                  </a:lnTo>
                  <a:lnTo>
                    <a:pt x="301" y="31"/>
                  </a:lnTo>
                  <a:lnTo>
                    <a:pt x="299" y="34"/>
                  </a:lnTo>
                  <a:lnTo>
                    <a:pt x="299" y="38"/>
                  </a:lnTo>
                  <a:lnTo>
                    <a:pt x="299" y="38"/>
                  </a:lnTo>
                  <a:lnTo>
                    <a:pt x="298" y="44"/>
                  </a:lnTo>
                  <a:lnTo>
                    <a:pt x="296" y="49"/>
                  </a:lnTo>
                  <a:lnTo>
                    <a:pt x="295" y="52"/>
                  </a:lnTo>
                  <a:lnTo>
                    <a:pt x="292" y="52"/>
                  </a:lnTo>
                  <a:lnTo>
                    <a:pt x="292" y="52"/>
                  </a:lnTo>
                  <a:lnTo>
                    <a:pt x="286" y="52"/>
                  </a:lnTo>
                  <a:lnTo>
                    <a:pt x="280" y="47"/>
                  </a:lnTo>
                  <a:lnTo>
                    <a:pt x="268" y="35"/>
                  </a:lnTo>
                  <a:lnTo>
                    <a:pt x="257" y="21"/>
                  </a:lnTo>
                  <a:lnTo>
                    <a:pt x="246" y="7"/>
                  </a:lnTo>
                  <a:lnTo>
                    <a:pt x="246" y="7"/>
                  </a:lnTo>
                  <a:lnTo>
                    <a:pt x="243" y="4"/>
                  </a:lnTo>
                  <a:lnTo>
                    <a:pt x="237" y="1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11" name="Freeform: Shape 394">
              <a:extLst>
                <a:ext uri="{FF2B5EF4-FFF2-40B4-BE49-F238E27FC236}">
                  <a16:creationId xmlns:a16="http://schemas.microsoft.com/office/drawing/2014/main" id="{787A18B3-446F-B446-B616-148C84086717}"/>
                </a:ext>
              </a:extLst>
            </p:cNvPr>
            <p:cNvSpPr/>
            <p:nvPr/>
          </p:nvSpPr>
          <p:spPr>
            <a:xfrm>
              <a:off x="6909840" y="545760"/>
              <a:ext cx="156960" cy="84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7" h="236">
                  <a:moveTo>
                    <a:pt x="222" y="0"/>
                  </a:moveTo>
                  <a:lnTo>
                    <a:pt x="222" y="0"/>
                  </a:lnTo>
                  <a:lnTo>
                    <a:pt x="217" y="0"/>
                  </a:lnTo>
                  <a:lnTo>
                    <a:pt x="213" y="1"/>
                  </a:lnTo>
                  <a:lnTo>
                    <a:pt x="210" y="4"/>
                  </a:lnTo>
                  <a:lnTo>
                    <a:pt x="210" y="9"/>
                  </a:lnTo>
                  <a:lnTo>
                    <a:pt x="210" y="9"/>
                  </a:lnTo>
                  <a:lnTo>
                    <a:pt x="208" y="13"/>
                  </a:lnTo>
                  <a:lnTo>
                    <a:pt x="206" y="16"/>
                  </a:lnTo>
                  <a:lnTo>
                    <a:pt x="201" y="19"/>
                  </a:lnTo>
                  <a:lnTo>
                    <a:pt x="197" y="20"/>
                  </a:lnTo>
                  <a:lnTo>
                    <a:pt x="185" y="22"/>
                  </a:lnTo>
                  <a:lnTo>
                    <a:pt x="172" y="23"/>
                  </a:lnTo>
                  <a:lnTo>
                    <a:pt x="157" y="23"/>
                  </a:lnTo>
                  <a:lnTo>
                    <a:pt x="145" y="25"/>
                  </a:lnTo>
                  <a:lnTo>
                    <a:pt x="141" y="26"/>
                  </a:lnTo>
                  <a:lnTo>
                    <a:pt x="138" y="29"/>
                  </a:lnTo>
                  <a:lnTo>
                    <a:pt x="135" y="32"/>
                  </a:lnTo>
                  <a:lnTo>
                    <a:pt x="135" y="35"/>
                  </a:lnTo>
                  <a:lnTo>
                    <a:pt x="135" y="35"/>
                  </a:lnTo>
                  <a:lnTo>
                    <a:pt x="133" y="44"/>
                  </a:lnTo>
                  <a:lnTo>
                    <a:pt x="130" y="51"/>
                  </a:lnTo>
                  <a:lnTo>
                    <a:pt x="121" y="63"/>
                  </a:lnTo>
                  <a:lnTo>
                    <a:pt x="116" y="71"/>
                  </a:lnTo>
                  <a:lnTo>
                    <a:pt x="113" y="76"/>
                  </a:lnTo>
                  <a:lnTo>
                    <a:pt x="110" y="84"/>
                  </a:lnTo>
                  <a:lnTo>
                    <a:pt x="110" y="91"/>
                  </a:lnTo>
                  <a:lnTo>
                    <a:pt x="110" y="91"/>
                  </a:lnTo>
                  <a:lnTo>
                    <a:pt x="108" y="97"/>
                  </a:lnTo>
                  <a:lnTo>
                    <a:pt x="107" y="99"/>
                  </a:lnTo>
                  <a:lnTo>
                    <a:pt x="102" y="100"/>
                  </a:lnTo>
                  <a:lnTo>
                    <a:pt x="96" y="100"/>
                  </a:lnTo>
                  <a:lnTo>
                    <a:pt x="96" y="100"/>
                  </a:lnTo>
                  <a:lnTo>
                    <a:pt x="92" y="100"/>
                  </a:lnTo>
                  <a:lnTo>
                    <a:pt x="92" y="100"/>
                  </a:lnTo>
                  <a:lnTo>
                    <a:pt x="89" y="100"/>
                  </a:lnTo>
                  <a:lnTo>
                    <a:pt x="89" y="100"/>
                  </a:lnTo>
                  <a:lnTo>
                    <a:pt x="77" y="102"/>
                  </a:lnTo>
                  <a:lnTo>
                    <a:pt x="73" y="103"/>
                  </a:lnTo>
                  <a:lnTo>
                    <a:pt x="68" y="106"/>
                  </a:lnTo>
                  <a:lnTo>
                    <a:pt x="64" y="109"/>
                  </a:lnTo>
                  <a:lnTo>
                    <a:pt x="61" y="115"/>
                  </a:lnTo>
                  <a:lnTo>
                    <a:pt x="58" y="122"/>
                  </a:lnTo>
                  <a:lnTo>
                    <a:pt x="56" y="131"/>
                  </a:lnTo>
                  <a:lnTo>
                    <a:pt x="56" y="131"/>
                  </a:lnTo>
                  <a:lnTo>
                    <a:pt x="56" y="141"/>
                  </a:lnTo>
                  <a:lnTo>
                    <a:pt x="53" y="150"/>
                  </a:lnTo>
                  <a:lnTo>
                    <a:pt x="49" y="159"/>
                  </a:lnTo>
                  <a:lnTo>
                    <a:pt x="45" y="167"/>
                  </a:lnTo>
                  <a:lnTo>
                    <a:pt x="33" y="181"/>
                  </a:lnTo>
                  <a:lnTo>
                    <a:pt x="19" y="195"/>
                  </a:lnTo>
                  <a:lnTo>
                    <a:pt x="9" y="206"/>
                  </a:lnTo>
                  <a:lnTo>
                    <a:pt x="2" y="215"/>
                  </a:lnTo>
                  <a:lnTo>
                    <a:pt x="0" y="220"/>
                  </a:lnTo>
                  <a:lnTo>
                    <a:pt x="0" y="224"/>
                  </a:lnTo>
                  <a:lnTo>
                    <a:pt x="2" y="229"/>
                  </a:lnTo>
                  <a:lnTo>
                    <a:pt x="8" y="232"/>
                  </a:lnTo>
                  <a:lnTo>
                    <a:pt x="8" y="232"/>
                  </a:lnTo>
                  <a:lnTo>
                    <a:pt x="17" y="235"/>
                  </a:lnTo>
                  <a:lnTo>
                    <a:pt x="28" y="236"/>
                  </a:lnTo>
                  <a:lnTo>
                    <a:pt x="28" y="236"/>
                  </a:lnTo>
                  <a:lnTo>
                    <a:pt x="45" y="235"/>
                  </a:lnTo>
                  <a:lnTo>
                    <a:pt x="64" y="232"/>
                  </a:lnTo>
                  <a:lnTo>
                    <a:pt x="104" y="224"/>
                  </a:lnTo>
                  <a:lnTo>
                    <a:pt x="104" y="224"/>
                  </a:lnTo>
                  <a:lnTo>
                    <a:pt x="147" y="217"/>
                  </a:lnTo>
                  <a:lnTo>
                    <a:pt x="167" y="214"/>
                  </a:lnTo>
                  <a:lnTo>
                    <a:pt x="188" y="212"/>
                  </a:lnTo>
                  <a:lnTo>
                    <a:pt x="188" y="212"/>
                  </a:lnTo>
                  <a:lnTo>
                    <a:pt x="192" y="212"/>
                  </a:lnTo>
                  <a:lnTo>
                    <a:pt x="192" y="212"/>
                  </a:lnTo>
                  <a:lnTo>
                    <a:pt x="197" y="212"/>
                  </a:lnTo>
                  <a:lnTo>
                    <a:pt x="197" y="212"/>
                  </a:lnTo>
                  <a:lnTo>
                    <a:pt x="210" y="212"/>
                  </a:lnTo>
                  <a:lnTo>
                    <a:pt x="225" y="211"/>
                  </a:lnTo>
                  <a:lnTo>
                    <a:pt x="260" y="205"/>
                  </a:lnTo>
                  <a:lnTo>
                    <a:pt x="300" y="196"/>
                  </a:lnTo>
                  <a:lnTo>
                    <a:pt x="339" y="184"/>
                  </a:lnTo>
                  <a:lnTo>
                    <a:pt x="375" y="171"/>
                  </a:lnTo>
                  <a:lnTo>
                    <a:pt x="406" y="158"/>
                  </a:lnTo>
                  <a:lnTo>
                    <a:pt x="418" y="150"/>
                  </a:lnTo>
                  <a:lnTo>
                    <a:pt x="427" y="144"/>
                  </a:lnTo>
                  <a:lnTo>
                    <a:pt x="433" y="137"/>
                  </a:lnTo>
                  <a:lnTo>
                    <a:pt x="436" y="131"/>
                  </a:lnTo>
                  <a:lnTo>
                    <a:pt x="436" y="131"/>
                  </a:lnTo>
                  <a:lnTo>
                    <a:pt x="437" y="125"/>
                  </a:lnTo>
                  <a:lnTo>
                    <a:pt x="436" y="121"/>
                  </a:lnTo>
                  <a:lnTo>
                    <a:pt x="433" y="116"/>
                  </a:lnTo>
                  <a:lnTo>
                    <a:pt x="429" y="112"/>
                  </a:lnTo>
                  <a:lnTo>
                    <a:pt x="417" y="106"/>
                  </a:lnTo>
                  <a:lnTo>
                    <a:pt x="403" y="100"/>
                  </a:lnTo>
                  <a:lnTo>
                    <a:pt x="387" y="94"/>
                  </a:lnTo>
                  <a:lnTo>
                    <a:pt x="371" y="88"/>
                  </a:lnTo>
                  <a:lnTo>
                    <a:pt x="356" y="81"/>
                  </a:lnTo>
                  <a:lnTo>
                    <a:pt x="350" y="76"/>
                  </a:lnTo>
                  <a:lnTo>
                    <a:pt x="344" y="71"/>
                  </a:lnTo>
                  <a:lnTo>
                    <a:pt x="344" y="71"/>
                  </a:lnTo>
                  <a:lnTo>
                    <a:pt x="337" y="65"/>
                  </a:lnTo>
                  <a:lnTo>
                    <a:pt x="330" y="60"/>
                  </a:lnTo>
                  <a:lnTo>
                    <a:pt x="321" y="59"/>
                  </a:lnTo>
                  <a:lnTo>
                    <a:pt x="310" y="57"/>
                  </a:lnTo>
                  <a:lnTo>
                    <a:pt x="310" y="57"/>
                  </a:lnTo>
                  <a:lnTo>
                    <a:pt x="300" y="59"/>
                  </a:lnTo>
                  <a:lnTo>
                    <a:pt x="290" y="60"/>
                  </a:lnTo>
                  <a:lnTo>
                    <a:pt x="279" y="65"/>
                  </a:lnTo>
                  <a:lnTo>
                    <a:pt x="271" y="69"/>
                  </a:lnTo>
                  <a:lnTo>
                    <a:pt x="262" y="73"/>
                  </a:lnTo>
                  <a:lnTo>
                    <a:pt x="254" y="79"/>
                  </a:lnTo>
                  <a:lnTo>
                    <a:pt x="247" y="85"/>
                  </a:lnTo>
                  <a:lnTo>
                    <a:pt x="242" y="91"/>
                  </a:lnTo>
                  <a:lnTo>
                    <a:pt x="242" y="91"/>
                  </a:lnTo>
                  <a:lnTo>
                    <a:pt x="237" y="100"/>
                  </a:lnTo>
                  <a:lnTo>
                    <a:pt x="234" y="102"/>
                  </a:lnTo>
                  <a:lnTo>
                    <a:pt x="231" y="102"/>
                  </a:lnTo>
                  <a:lnTo>
                    <a:pt x="231" y="102"/>
                  </a:lnTo>
                  <a:lnTo>
                    <a:pt x="228" y="102"/>
                  </a:lnTo>
                  <a:lnTo>
                    <a:pt x="226" y="99"/>
                  </a:lnTo>
                  <a:lnTo>
                    <a:pt x="226" y="94"/>
                  </a:lnTo>
                  <a:lnTo>
                    <a:pt x="228" y="88"/>
                  </a:lnTo>
                  <a:lnTo>
                    <a:pt x="231" y="82"/>
                  </a:lnTo>
                  <a:lnTo>
                    <a:pt x="235" y="73"/>
                  </a:lnTo>
                  <a:lnTo>
                    <a:pt x="241" y="65"/>
                  </a:lnTo>
                  <a:lnTo>
                    <a:pt x="251" y="54"/>
                  </a:lnTo>
                  <a:lnTo>
                    <a:pt x="251" y="54"/>
                  </a:lnTo>
                  <a:lnTo>
                    <a:pt x="256" y="49"/>
                  </a:lnTo>
                  <a:lnTo>
                    <a:pt x="259" y="44"/>
                  </a:lnTo>
                  <a:lnTo>
                    <a:pt x="262" y="38"/>
                  </a:lnTo>
                  <a:lnTo>
                    <a:pt x="262" y="34"/>
                  </a:lnTo>
                  <a:lnTo>
                    <a:pt x="262" y="28"/>
                  </a:lnTo>
                  <a:lnTo>
                    <a:pt x="260" y="23"/>
                  </a:lnTo>
                  <a:lnTo>
                    <a:pt x="256" y="16"/>
                  </a:lnTo>
                  <a:lnTo>
                    <a:pt x="248" y="9"/>
                  </a:lnTo>
                  <a:lnTo>
                    <a:pt x="240" y="4"/>
                  </a:lnTo>
                  <a:lnTo>
                    <a:pt x="231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12" name="Freeform: Shape 395">
              <a:extLst>
                <a:ext uri="{FF2B5EF4-FFF2-40B4-BE49-F238E27FC236}">
                  <a16:creationId xmlns:a16="http://schemas.microsoft.com/office/drawing/2014/main" id="{70D2D924-C6DC-C944-B3AD-07C5459B7546}"/>
                </a:ext>
              </a:extLst>
            </p:cNvPr>
            <p:cNvSpPr/>
            <p:nvPr/>
          </p:nvSpPr>
          <p:spPr>
            <a:xfrm>
              <a:off x="5100840" y="645120"/>
              <a:ext cx="4137480" cy="143711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494" h="3993">
                  <a:moveTo>
                    <a:pt x="5341" y="0"/>
                  </a:moveTo>
                  <a:lnTo>
                    <a:pt x="5341" y="0"/>
                  </a:lnTo>
                  <a:lnTo>
                    <a:pt x="5325" y="1"/>
                  </a:lnTo>
                  <a:lnTo>
                    <a:pt x="5306" y="6"/>
                  </a:lnTo>
                  <a:lnTo>
                    <a:pt x="5282" y="12"/>
                  </a:lnTo>
                  <a:lnTo>
                    <a:pt x="5251" y="19"/>
                  </a:lnTo>
                  <a:lnTo>
                    <a:pt x="5251" y="19"/>
                  </a:lnTo>
                  <a:lnTo>
                    <a:pt x="5235" y="23"/>
                  </a:lnTo>
                  <a:lnTo>
                    <a:pt x="5222" y="31"/>
                  </a:lnTo>
                  <a:lnTo>
                    <a:pt x="5211" y="38"/>
                  </a:lnTo>
                  <a:lnTo>
                    <a:pt x="5202" y="47"/>
                  </a:lnTo>
                  <a:lnTo>
                    <a:pt x="5189" y="65"/>
                  </a:lnTo>
                  <a:lnTo>
                    <a:pt x="5182" y="72"/>
                  </a:lnTo>
                  <a:lnTo>
                    <a:pt x="5173" y="78"/>
                  </a:lnTo>
                  <a:lnTo>
                    <a:pt x="5173" y="78"/>
                  </a:lnTo>
                  <a:lnTo>
                    <a:pt x="5163" y="83"/>
                  </a:lnTo>
                  <a:lnTo>
                    <a:pt x="5152" y="91"/>
                  </a:lnTo>
                  <a:lnTo>
                    <a:pt x="5141" y="100"/>
                  </a:lnTo>
                  <a:lnTo>
                    <a:pt x="5132" y="111"/>
                  </a:lnTo>
                  <a:lnTo>
                    <a:pt x="5124" y="121"/>
                  </a:lnTo>
                  <a:lnTo>
                    <a:pt x="5120" y="130"/>
                  </a:lnTo>
                  <a:lnTo>
                    <a:pt x="5120" y="133"/>
                  </a:lnTo>
                  <a:lnTo>
                    <a:pt x="5120" y="136"/>
                  </a:lnTo>
                  <a:lnTo>
                    <a:pt x="5121" y="137"/>
                  </a:lnTo>
                  <a:lnTo>
                    <a:pt x="5124" y="139"/>
                  </a:lnTo>
                  <a:lnTo>
                    <a:pt x="5124" y="139"/>
                  </a:lnTo>
                  <a:lnTo>
                    <a:pt x="5132" y="142"/>
                  </a:lnTo>
                  <a:lnTo>
                    <a:pt x="5136" y="143"/>
                  </a:lnTo>
                  <a:lnTo>
                    <a:pt x="5138" y="148"/>
                  </a:lnTo>
                  <a:lnTo>
                    <a:pt x="5139" y="151"/>
                  </a:lnTo>
                  <a:lnTo>
                    <a:pt x="5138" y="159"/>
                  </a:lnTo>
                  <a:lnTo>
                    <a:pt x="5138" y="164"/>
                  </a:lnTo>
                  <a:lnTo>
                    <a:pt x="5139" y="170"/>
                  </a:lnTo>
                  <a:lnTo>
                    <a:pt x="5139" y="170"/>
                  </a:lnTo>
                  <a:lnTo>
                    <a:pt x="5139" y="173"/>
                  </a:lnTo>
                  <a:lnTo>
                    <a:pt x="5138" y="176"/>
                  </a:lnTo>
                  <a:lnTo>
                    <a:pt x="5136" y="178"/>
                  </a:lnTo>
                  <a:lnTo>
                    <a:pt x="5135" y="180"/>
                  </a:lnTo>
                  <a:lnTo>
                    <a:pt x="5127" y="183"/>
                  </a:lnTo>
                  <a:lnTo>
                    <a:pt x="5117" y="183"/>
                  </a:lnTo>
                  <a:lnTo>
                    <a:pt x="5117" y="183"/>
                  </a:lnTo>
                  <a:lnTo>
                    <a:pt x="5099" y="181"/>
                  </a:lnTo>
                  <a:lnTo>
                    <a:pt x="5099" y="181"/>
                  </a:lnTo>
                  <a:lnTo>
                    <a:pt x="5084" y="180"/>
                  </a:lnTo>
                  <a:lnTo>
                    <a:pt x="5065" y="180"/>
                  </a:lnTo>
                  <a:lnTo>
                    <a:pt x="5065" y="180"/>
                  </a:lnTo>
                  <a:lnTo>
                    <a:pt x="5040" y="180"/>
                  </a:lnTo>
                  <a:lnTo>
                    <a:pt x="5015" y="183"/>
                  </a:lnTo>
                  <a:lnTo>
                    <a:pt x="5006" y="186"/>
                  </a:lnTo>
                  <a:lnTo>
                    <a:pt x="4997" y="189"/>
                  </a:lnTo>
                  <a:lnTo>
                    <a:pt x="4993" y="192"/>
                  </a:lnTo>
                  <a:lnTo>
                    <a:pt x="4991" y="195"/>
                  </a:lnTo>
                  <a:lnTo>
                    <a:pt x="4991" y="196"/>
                  </a:lnTo>
                  <a:lnTo>
                    <a:pt x="4991" y="196"/>
                  </a:lnTo>
                  <a:lnTo>
                    <a:pt x="4993" y="199"/>
                  </a:lnTo>
                  <a:lnTo>
                    <a:pt x="4994" y="202"/>
                  </a:lnTo>
                  <a:lnTo>
                    <a:pt x="4999" y="208"/>
                  </a:lnTo>
                  <a:lnTo>
                    <a:pt x="5008" y="212"/>
                  </a:lnTo>
                  <a:lnTo>
                    <a:pt x="5016" y="217"/>
                  </a:lnTo>
                  <a:lnTo>
                    <a:pt x="5031" y="224"/>
                  </a:lnTo>
                  <a:lnTo>
                    <a:pt x="5036" y="229"/>
                  </a:lnTo>
                  <a:lnTo>
                    <a:pt x="5037" y="230"/>
                  </a:lnTo>
                  <a:lnTo>
                    <a:pt x="5037" y="232"/>
                  </a:lnTo>
                  <a:lnTo>
                    <a:pt x="5037" y="232"/>
                  </a:lnTo>
                  <a:lnTo>
                    <a:pt x="5036" y="233"/>
                  </a:lnTo>
                  <a:lnTo>
                    <a:pt x="5034" y="235"/>
                  </a:lnTo>
                  <a:lnTo>
                    <a:pt x="5028" y="236"/>
                  </a:lnTo>
                  <a:lnTo>
                    <a:pt x="5028" y="236"/>
                  </a:lnTo>
                  <a:lnTo>
                    <a:pt x="5018" y="235"/>
                  </a:lnTo>
                  <a:lnTo>
                    <a:pt x="5006" y="232"/>
                  </a:lnTo>
                  <a:lnTo>
                    <a:pt x="4994" y="226"/>
                  </a:lnTo>
                  <a:lnTo>
                    <a:pt x="4984" y="221"/>
                  </a:lnTo>
                  <a:lnTo>
                    <a:pt x="4984" y="221"/>
                  </a:lnTo>
                  <a:lnTo>
                    <a:pt x="4975" y="218"/>
                  </a:lnTo>
                  <a:lnTo>
                    <a:pt x="4963" y="217"/>
                  </a:lnTo>
                  <a:lnTo>
                    <a:pt x="4963" y="217"/>
                  </a:lnTo>
                  <a:lnTo>
                    <a:pt x="4950" y="218"/>
                  </a:lnTo>
                  <a:lnTo>
                    <a:pt x="4938" y="221"/>
                  </a:lnTo>
                  <a:lnTo>
                    <a:pt x="4928" y="227"/>
                  </a:lnTo>
                  <a:lnTo>
                    <a:pt x="4925" y="230"/>
                  </a:lnTo>
                  <a:lnTo>
                    <a:pt x="4922" y="235"/>
                  </a:lnTo>
                  <a:lnTo>
                    <a:pt x="4922" y="235"/>
                  </a:lnTo>
                  <a:lnTo>
                    <a:pt x="4919" y="241"/>
                  </a:lnTo>
                  <a:lnTo>
                    <a:pt x="4912" y="245"/>
                  </a:lnTo>
                  <a:lnTo>
                    <a:pt x="4904" y="248"/>
                  </a:lnTo>
                  <a:lnTo>
                    <a:pt x="4897" y="248"/>
                  </a:lnTo>
                  <a:lnTo>
                    <a:pt x="4897" y="248"/>
                  </a:lnTo>
                  <a:lnTo>
                    <a:pt x="4885" y="246"/>
                  </a:lnTo>
                  <a:lnTo>
                    <a:pt x="4876" y="245"/>
                  </a:lnTo>
                  <a:lnTo>
                    <a:pt x="4876" y="245"/>
                  </a:lnTo>
                  <a:lnTo>
                    <a:pt x="4872" y="243"/>
                  </a:lnTo>
                  <a:lnTo>
                    <a:pt x="4872" y="243"/>
                  </a:lnTo>
                  <a:lnTo>
                    <a:pt x="4864" y="245"/>
                  </a:lnTo>
                  <a:lnTo>
                    <a:pt x="4857" y="246"/>
                  </a:lnTo>
                  <a:lnTo>
                    <a:pt x="4857" y="246"/>
                  </a:lnTo>
                  <a:lnTo>
                    <a:pt x="4848" y="248"/>
                  </a:lnTo>
                  <a:lnTo>
                    <a:pt x="4839" y="249"/>
                  </a:lnTo>
                  <a:lnTo>
                    <a:pt x="4839" y="249"/>
                  </a:lnTo>
                  <a:lnTo>
                    <a:pt x="4830" y="248"/>
                  </a:lnTo>
                  <a:lnTo>
                    <a:pt x="4830" y="248"/>
                  </a:lnTo>
                  <a:lnTo>
                    <a:pt x="4829" y="246"/>
                  </a:lnTo>
                  <a:lnTo>
                    <a:pt x="4827" y="245"/>
                  </a:lnTo>
                  <a:lnTo>
                    <a:pt x="4829" y="241"/>
                  </a:lnTo>
                  <a:lnTo>
                    <a:pt x="4833" y="236"/>
                  </a:lnTo>
                  <a:lnTo>
                    <a:pt x="4839" y="230"/>
                  </a:lnTo>
                  <a:lnTo>
                    <a:pt x="4845" y="224"/>
                  </a:lnTo>
                  <a:lnTo>
                    <a:pt x="4850" y="218"/>
                  </a:lnTo>
                  <a:lnTo>
                    <a:pt x="4853" y="212"/>
                  </a:lnTo>
                  <a:lnTo>
                    <a:pt x="4853" y="209"/>
                  </a:lnTo>
                  <a:lnTo>
                    <a:pt x="4851" y="208"/>
                  </a:lnTo>
                  <a:lnTo>
                    <a:pt x="4851" y="208"/>
                  </a:lnTo>
                  <a:lnTo>
                    <a:pt x="4848" y="205"/>
                  </a:lnTo>
                  <a:lnTo>
                    <a:pt x="4844" y="204"/>
                  </a:lnTo>
                  <a:lnTo>
                    <a:pt x="4833" y="204"/>
                  </a:lnTo>
                  <a:lnTo>
                    <a:pt x="4833" y="204"/>
                  </a:lnTo>
                  <a:lnTo>
                    <a:pt x="4819" y="205"/>
                  </a:lnTo>
                  <a:lnTo>
                    <a:pt x="4802" y="209"/>
                  </a:lnTo>
                  <a:lnTo>
                    <a:pt x="4796" y="212"/>
                  </a:lnTo>
                  <a:lnTo>
                    <a:pt x="4790" y="217"/>
                  </a:lnTo>
                  <a:lnTo>
                    <a:pt x="4786" y="221"/>
                  </a:lnTo>
                  <a:lnTo>
                    <a:pt x="4785" y="226"/>
                  </a:lnTo>
                  <a:lnTo>
                    <a:pt x="4785" y="226"/>
                  </a:lnTo>
                  <a:lnTo>
                    <a:pt x="4782" y="230"/>
                  </a:lnTo>
                  <a:lnTo>
                    <a:pt x="4777" y="232"/>
                  </a:lnTo>
                  <a:lnTo>
                    <a:pt x="4777" y="232"/>
                  </a:lnTo>
                  <a:lnTo>
                    <a:pt x="4773" y="230"/>
                  </a:lnTo>
                  <a:lnTo>
                    <a:pt x="4768" y="229"/>
                  </a:lnTo>
                  <a:lnTo>
                    <a:pt x="4758" y="224"/>
                  </a:lnTo>
                  <a:lnTo>
                    <a:pt x="4758" y="224"/>
                  </a:lnTo>
                  <a:lnTo>
                    <a:pt x="4749" y="220"/>
                  </a:lnTo>
                  <a:lnTo>
                    <a:pt x="4745" y="218"/>
                  </a:lnTo>
                  <a:lnTo>
                    <a:pt x="4740" y="217"/>
                  </a:lnTo>
                  <a:lnTo>
                    <a:pt x="4740" y="217"/>
                  </a:lnTo>
                  <a:lnTo>
                    <a:pt x="4737" y="218"/>
                  </a:lnTo>
                  <a:lnTo>
                    <a:pt x="4737" y="218"/>
                  </a:lnTo>
                  <a:lnTo>
                    <a:pt x="4718" y="229"/>
                  </a:lnTo>
                  <a:lnTo>
                    <a:pt x="4692" y="241"/>
                  </a:lnTo>
                  <a:lnTo>
                    <a:pt x="4692" y="241"/>
                  </a:lnTo>
                  <a:lnTo>
                    <a:pt x="4684" y="243"/>
                  </a:lnTo>
                  <a:lnTo>
                    <a:pt x="4675" y="243"/>
                  </a:lnTo>
                  <a:lnTo>
                    <a:pt x="4675" y="243"/>
                  </a:lnTo>
                  <a:lnTo>
                    <a:pt x="4656" y="242"/>
                  </a:lnTo>
                  <a:lnTo>
                    <a:pt x="4656" y="242"/>
                  </a:lnTo>
                  <a:lnTo>
                    <a:pt x="4638" y="241"/>
                  </a:lnTo>
                  <a:lnTo>
                    <a:pt x="4638" y="241"/>
                  </a:lnTo>
                  <a:lnTo>
                    <a:pt x="4634" y="241"/>
                  </a:lnTo>
                  <a:lnTo>
                    <a:pt x="4630" y="242"/>
                  </a:lnTo>
                  <a:lnTo>
                    <a:pt x="4627" y="243"/>
                  </a:lnTo>
                  <a:lnTo>
                    <a:pt x="4624" y="248"/>
                  </a:lnTo>
                  <a:lnTo>
                    <a:pt x="4624" y="248"/>
                  </a:lnTo>
                  <a:lnTo>
                    <a:pt x="4622" y="251"/>
                  </a:lnTo>
                  <a:lnTo>
                    <a:pt x="4622" y="254"/>
                  </a:lnTo>
                  <a:lnTo>
                    <a:pt x="4624" y="255"/>
                  </a:lnTo>
                  <a:lnTo>
                    <a:pt x="4627" y="258"/>
                  </a:lnTo>
                  <a:lnTo>
                    <a:pt x="4633" y="263"/>
                  </a:lnTo>
                  <a:lnTo>
                    <a:pt x="4641" y="266"/>
                  </a:lnTo>
                  <a:lnTo>
                    <a:pt x="4658" y="272"/>
                  </a:lnTo>
                  <a:lnTo>
                    <a:pt x="4664" y="274"/>
                  </a:lnTo>
                  <a:lnTo>
                    <a:pt x="4666" y="276"/>
                  </a:lnTo>
                  <a:lnTo>
                    <a:pt x="4666" y="276"/>
                  </a:lnTo>
                  <a:lnTo>
                    <a:pt x="4665" y="277"/>
                  </a:lnTo>
                  <a:lnTo>
                    <a:pt x="4662" y="279"/>
                  </a:lnTo>
                  <a:lnTo>
                    <a:pt x="4649" y="280"/>
                  </a:lnTo>
                  <a:lnTo>
                    <a:pt x="4609" y="283"/>
                  </a:lnTo>
                  <a:lnTo>
                    <a:pt x="4569" y="288"/>
                  </a:lnTo>
                  <a:lnTo>
                    <a:pt x="4556" y="291"/>
                  </a:lnTo>
                  <a:lnTo>
                    <a:pt x="4551" y="292"/>
                  </a:lnTo>
                  <a:lnTo>
                    <a:pt x="4550" y="294"/>
                  </a:lnTo>
                  <a:lnTo>
                    <a:pt x="4550" y="294"/>
                  </a:lnTo>
                  <a:lnTo>
                    <a:pt x="4547" y="298"/>
                  </a:lnTo>
                  <a:lnTo>
                    <a:pt x="4541" y="301"/>
                  </a:lnTo>
                  <a:lnTo>
                    <a:pt x="4532" y="303"/>
                  </a:lnTo>
                  <a:lnTo>
                    <a:pt x="4522" y="304"/>
                  </a:lnTo>
                  <a:lnTo>
                    <a:pt x="4494" y="306"/>
                  </a:lnTo>
                  <a:lnTo>
                    <a:pt x="4461" y="307"/>
                  </a:lnTo>
                  <a:lnTo>
                    <a:pt x="4461" y="307"/>
                  </a:lnTo>
                  <a:lnTo>
                    <a:pt x="4446" y="308"/>
                  </a:lnTo>
                  <a:lnTo>
                    <a:pt x="4436" y="311"/>
                  </a:lnTo>
                  <a:lnTo>
                    <a:pt x="4429" y="316"/>
                  </a:lnTo>
                  <a:lnTo>
                    <a:pt x="4424" y="320"/>
                  </a:lnTo>
                  <a:lnTo>
                    <a:pt x="4420" y="325"/>
                  </a:lnTo>
                  <a:lnTo>
                    <a:pt x="4414" y="331"/>
                  </a:lnTo>
                  <a:lnTo>
                    <a:pt x="4407" y="335"/>
                  </a:lnTo>
                  <a:lnTo>
                    <a:pt x="4395" y="338"/>
                  </a:lnTo>
                  <a:lnTo>
                    <a:pt x="4395" y="338"/>
                  </a:lnTo>
                  <a:lnTo>
                    <a:pt x="4371" y="342"/>
                  </a:lnTo>
                  <a:lnTo>
                    <a:pt x="4352" y="347"/>
                  </a:lnTo>
                  <a:lnTo>
                    <a:pt x="4345" y="350"/>
                  </a:lnTo>
                  <a:lnTo>
                    <a:pt x="4339" y="354"/>
                  </a:lnTo>
                  <a:lnTo>
                    <a:pt x="4333" y="359"/>
                  </a:lnTo>
                  <a:lnTo>
                    <a:pt x="4328" y="365"/>
                  </a:lnTo>
                  <a:lnTo>
                    <a:pt x="4328" y="365"/>
                  </a:lnTo>
                  <a:lnTo>
                    <a:pt x="4322" y="372"/>
                  </a:lnTo>
                  <a:lnTo>
                    <a:pt x="4314" y="378"/>
                  </a:lnTo>
                  <a:lnTo>
                    <a:pt x="4306" y="381"/>
                  </a:lnTo>
                  <a:lnTo>
                    <a:pt x="4296" y="382"/>
                  </a:lnTo>
                  <a:lnTo>
                    <a:pt x="4296" y="382"/>
                  </a:lnTo>
                  <a:lnTo>
                    <a:pt x="4290" y="381"/>
                  </a:lnTo>
                  <a:lnTo>
                    <a:pt x="4284" y="379"/>
                  </a:lnTo>
                  <a:lnTo>
                    <a:pt x="4278" y="376"/>
                  </a:lnTo>
                  <a:lnTo>
                    <a:pt x="4274" y="372"/>
                  </a:lnTo>
                  <a:lnTo>
                    <a:pt x="4274" y="372"/>
                  </a:lnTo>
                  <a:lnTo>
                    <a:pt x="4269" y="369"/>
                  </a:lnTo>
                  <a:lnTo>
                    <a:pt x="4262" y="367"/>
                  </a:lnTo>
                  <a:lnTo>
                    <a:pt x="4262" y="367"/>
                  </a:lnTo>
                  <a:lnTo>
                    <a:pt x="4256" y="367"/>
                  </a:lnTo>
                  <a:lnTo>
                    <a:pt x="4252" y="369"/>
                  </a:lnTo>
                  <a:lnTo>
                    <a:pt x="4243" y="373"/>
                  </a:lnTo>
                  <a:lnTo>
                    <a:pt x="4241" y="376"/>
                  </a:lnTo>
                  <a:lnTo>
                    <a:pt x="4241" y="379"/>
                  </a:lnTo>
                  <a:lnTo>
                    <a:pt x="4243" y="381"/>
                  </a:lnTo>
                  <a:lnTo>
                    <a:pt x="4246" y="382"/>
                  </a:lnTo>
                  <a:lnTo>
                    <a:pt x="4246" y="382"/>
                  </a:lnTo>
                  <a:lnTo>
                    <a:pt x="4252" y="384"/>
                  </a:lnTo>
                  <a:lnTo>
                    <a:pt x="4253" y="385"/>
                  </a:lnTo>
                  <a:lnTo>
                    <a:pt x="4255" y="388"/>
                  </a:lnTo>
                  <a:lnTo>
                    <a:pt x="4253" y="391"/>
                  </a:lnTo>
                  <a:lnTo>
                    <a:pt x="4250" y="394"/>
                  </a:lnTo>
                  <a:lnTo>
                    <a:pt x="4247" y="397"/>
                  </a:lnTo>
                  <a:lnTo>
                    <a:pt x="4243" y="398"/>
                  </a:lnTo>
                  <a:lnTo>
                    <a:pt x="4240" y="398"/>
                  </a:lnTo>
                  <a:lnTo>
                    <a:pt x="4240" y="398"/>
                  </a:lnTo>
                  <a:lnTo>
                    <a:pt x="4235" y="398"/>
                  </a:lnTo>
                  <a:lnTo>
                    <a:pt x="4235" y="398"/>
                  </a:lnTo>
                  <a:lnTo>
                    <a:pt x="4232" y="398"/>
                  </a:lnTo>
                  <a:lnTo>
                    <a:pt x="4232" y="398"/>
                  </a:lnTo>
                  <a:lnTo>
                    <a:pt x="4226" y="398"/>
                  </a:lnTo>
                  <a:lnTo>
                    <a:pt x="4222" y="401"/>
                  </a:lnTo>
                  <a:lnTo>
                    <a:pt x="4210" y="407"/>
                  </a:lnTo>
                  <a:lnTo>
                    <a:pt x="4210" y="407"/>
                  </a:lnTo>
                  <a:lnTo>
                    <a:pt x="4206" y="410"/>
                  </a:lnTo>
                  <a:lnTo>
                    <a:pt x="4204" y="413"/>
                  </a:lnTo>
                  <a:lnTo>
                    <a:pt x="4204" y="416"/>
                  </a:lnTo>
                  <a:lnTo>
                    <a:pt x="4207" y="416"/>
                  </a:lnTo>
                  <a:lnTo>
                    <a:pt x="4207" y="416"/>
                  </a:lnTo>
                  <a:lnTo>
                    <a:pt x="4210" y="416"/>
                  </a:lnTo>
                  <a:lnTo>
                    <a:pt x="4210" y="416"/>
                  </a:lnTo>
                  <a:lnTo>
                    <a:pt x="4213" y="416"/>
                  </a:lnTo>
                  <a:lnTo>
                    <a:pt x="4213" y="416"/>
                  </a:lnTo>
                  <a:lnTo>
                    <a:pt x="4219" y="416"/>
                  </a:lnTo>
                  <a:lnTo>
                    <a:pt x="4224" y="419"/>
                  </a:lnTo>
                  <a:lnTo>
                    <a:pt x="4228" y="421"/>
                  </a:lnTo>
                  <a:lnTo>
                    <a:pt x="4229" y="425"/>
                  </a:lnTo>
                  <a:lnTo>
                    <a:pt x="4232" y="428"/>
                  </a:lnTo>
                  <a:lnTo>
                    <a:pt x="4232" y="432"/>
                  </a:lnTo>
                  <a:lnTo>
                    <a:pt x="4231" y="437"/>
                  </a:lnTo>
                  <a:lnTo>
                    <a:pt x="4228" y="441"/>
                  </a:lnTo>
                  <a:lnTo>
                    <a:pt x="4228" y="441"/>
                  </a:lnTo>
                  <a:lnTo>
                    <a:pt x="4225" y="444"/>
                  </a:lnTo>
                  <a:lnTo>
                    <a:pt x="4219" y="444"/>
                  </a:lnTo>
                  <a:lnTo>
                    <a:pt x="4219" y="444"/>
                  </a:lnTo>
                  <a:lnTo>
                    <a:pt x="4210" y="443"/>
                  </a:lnTo>
                  <a:lnTo>
                    <a:pt x="4198" y="440"/>
                  </a:lnTo>
                  <a:lnTo>
                    <a:pt x="4198" y="440"/>
                  </a:lnTo>
                  <a:lnTo>
                    <a:pt x="4187" y="437"/>
                  </a:lnTo>
                  <a:lnTo>
                    <a:pt x="4176" y="435"/>
                  </a:lnTo>
                  <a:lnTo>
                    <a:pt x="4176" y="435"/>
                  </a:lnTo>
                  <a:lnTo>
                    <a:pt x="4172" y="435"/>
                  </a:lnTo>
                  <a:lnTo>
                    <a:pt x="4167" y="438"/>
                  </a:lnTo>
                  <a:lnTo>
                    <a:pt x="4167" y="438"/>
                  </a:lnTo>
                  <a:lnTo>
                    <a:pt x="4166" y="441"/>
                  </a:lnTo>
                  <a:lnTo>
                    <a:pt x="4166" y="446"/>
                  </a:lnTo>
                  <a:lnTo>
                    <a:pt x="4169" y="449"/>
                  </a:lnTo>
                  <a:lnTo>
                    <a:pt x="4175" y="453"/>
                  </a:lnTo>
                  <a:lnTo>
                    <a:pt x="4181" y="456"/>
                  </a:lnTo>
                  <a:lnTo>
                    <a:pt x="4188" y="458"/>
                  </a:lnTo>
                  <a:lnTo>
                    <a:pt x="4195" y="459"/>
                  </a:lnTo>
                  <a:lnTo>
                    <a:pt x="4203" y="461"/>
                  </a:lnTo>
                  <a:lnTo>
                    <a:pt x="4203" y="461"/>
                  </a:lnTo>
                  <a:lnTo>
                    <a:pt x="4206" y="461"/>
                  </a:lnTo>
                  <a:lnTo>
                    <a:pt x="4206" y="461"/>
                  </a:lnTo>
                  <a:lnTo>
                    <a:pt x="4210" y="461"/>
                  </a:lnTo>
                  <a:lnTo>
                    <a:pt x="4210" y="461"/>
                  </a:lnTo>
                  <a:lnTo>
                    <a:pt x="4216" y="461"/>
                  </a:lnTo>
                  <a:lnTo>
                    <a:pt x="4222" y="462"/>
                  </a:lnTo>
                  <a:lnTo>
                    <a:pt x="4226" y="464"/>
                  </a:lnTo>
                  <a:lnTo>
                    <a:pt x="4229" y="468"/>
                  </a:lnTo>
                  <a:lnTo>
                    <a:pt x="4235" y="475"/>
                  </a:lnTo>
                  <a:lnTo>
                    <a:pt x="4238" y="484"/>
                  </a:lnTo>
                  <a:lnTo>
                    <a:pt x="4238" y="484"/>
                  </a:lnTo>
                  <a:lnTo>
                    <a:pt x="4238" y="486"/>
                  </a:lnTo>
                  <a:lnTo>
                    <a:pt x="4237" y="487"/>
                  </a:lnTo>
                  <a:lnTo>
                    <a:pt x="4231" y="489"/>
                  </a:lnTo>
                  <a:lnTo>
                    <a:pt x="4231" y="489"/>
                  </a:lnTo>
                  <a:lnTo>
                    <a:pt x="4224" y="487"/>
                  </a:lnTo>
                  <a:lnTo>
                    <a:pt x="4215" y="486"/>
                  </a:lnTo>
                  <a:lnTo>
                    <a:pt x="4215" y="486"/>
                  </a:lnTo>
                  <a:lnTo>
                    <a:pt x="4204" y="484"/>
                  </a:lnTo>
                  <a:lnTo>
                    <a:pt x="4195" y="484"/>
                  </a:lnTo>
                  <a:lnTo>
                    <a:pt x="4195" y="484"/>
                  </a:lnTo>
                  <a:lnTo>
                    <a:pt x="4190" y="484"/>
                  </a:lnTo>
                  <a:lnTo>
                    <a:pt x="4185" y="487"/>
                  </a:lnTo>
                  <a:lnTo>
                    <a:pt x="4185" y="487"/>
                  </a:lnTo>
                  <a:lnTo>
                    <a:pt x="4182" y="492"/>
                  </a:lnTo>
                  <a:lnTo>
                    <a:pt x="4182" y="495"/>
                  </a:lnTo>
                  <a:lnTo>
                    <a:pt x="4184" y="497"/>
                  </a:lnTo>
                  <a:lnTo>
                    <a:pt x="4187" y="500"/>
                  </a:lnTo>
                  <a:lnTo>
                    <a:pt x="4198" y="503"/>
                  </a:lnTo>
                  <a:lnTo>
                    <a:pt x="4212" y="506"/>
                  </a:lnTo>
                  <a:lnTo>
                    <a:pt x="4212" y="506"/>
                  </a:lnTo>
                  <a:lnTo>
                    <a:pt x="4218" y="506"/>
                  </a:lnTo>
                  <a:lnTo>
                    <a:pt x="4221" y="508"/>
                  </a:lnTo>
                  <a:lnTo>
                    <a:pt x="4224" y="511"/>
                  </a:lnTo>
                  <a:lnTo>
                    <a:pt x="4224" y="514"/>
                  </a:lnTo>
                  <a:lnTo>
                    <a:pt x="4226" y="521"/>
                  </a:lnTo>
                  <a:lnTo>
                    <a:pt x="4229" y="526"/>
                  </a:lnTo>
                  <a:lnTo>
                    <a:pt x="4234" y="531"/>
                  </a:lnTo>
                  <a:lnTo>
                    <a:pt x="4238" y="534"/>
                  </a:lnTo>
                  <a:lnTo>
                    <a:pt x="4238" y="534"/>
                  </a:lnTo>
                  <a:lnTo>
                    <a:pt x="4241" y="539"/>
                  </a:lnTo>
                  <a:lnTo>
                    <a:pt x="4241" y="543"/>
                  </a:lnTo>
                  <a:lnTo>
                    <a:pt x="4240" y="546"/>
                  </a:lnTo>
                  <a:lnTo>
                    <a:pt x="4237" y="549"/>
                  </a:lnTo>
                  <a:lnTo>
                    <a:pt x="4232" y="556"/>
                  </a:lnTo>
                  <a:lnTo>
                    <a:pt x="4231" y="560"/>
                  </a:lnTo>
                  <a:lnTo>
                    <a:pt x="4231" y="564"/>
                  </a:lnTo>
                  <a:lnTo>
                    <a:pt x="4231" y="564"/>
                  </a:lnTo>
                  <a:lnTo>
                    <a:pt x="4229" y="570"/>
                  </a:lnTo>
                  <a:lnTo>
                    <a:pt x="4226" y="574"/>
                  </a:lnTo>
                  <a:lnTo>
                    <a:pt x="4222" y="577"/>
                  </a:lnTo>
                  <a:lnTo>
                    <a:pt x="4218" y="577"/>
                  </a:lnTo>
                  <a:lnTo>
                    <a:pt x="4218" y="577"/>
                  </a:lnTo>
                  <a:lnTo>
                    <a:pt x="4215" y="577"/>
                  </a:lnTo>
                  <a:lnTo>
                    <a:pt x="4213" y="576"/>
                  </a:lnTo>
                  <a:lnTo>
                    <a:pt x="4212" y="574"/>
                  </a:lnTo>
                  <a:lnTo>
                    <a:pt x="4210" y="571"/>
                  </a:lnTo>
                  <a:lnTo>
                    <a:pt x="4210" y="571"/>
                  </a:lnTo>
                  <a:lnTo>
                    <a:pt x="4210" y="568"/>
                  </a:lnTo>
                  <a:lnTo>
                    <a:pt x="4207" y="565"/>
                  </a:lnTo>
                  <a:lnTo>
                    <a:pt x="4200" y="562"/>
                  </a:lnTo>
                  <a:lnTo>
                    <a:pt x="4188" y="560"/>
                  </a:lnTo>
                  <a:lnTo>
                    <a:pt x="4175" y="560"/>
                  </a:lnTo>
                  <a:lnTo>
                    <a:pt x="4175" y="560"/>
                  </a:lnTo>
                  <a:lnTo>
                    <a:pt x="4166" y="560"/>
                  </a:lnTo>
                  <a:lnTo>
                    <a:pt x="4157" y="561"/>
                  </a:lnTo>
                  <a:lnTo>
                    <a:pt x="4150" y="564"/>
                  </a:lnTo>
                  <a:lnTo>
                    <a:pt x="4144" y="567"/>
                  </a:lnTo>
                  <a:lnTo>
                    <a:pt x="4144" y="567"/>
                  </a:lnTo>
                  <a:lnTo>
                    <a:pt x="4133" y="580"/>
                  </a:lnTo>
                  <a:lnTo>
                    <a:pt x="4128" y="583"/>
                  </a:lnTo>
                  <a:lnTo>
                    <a:pt x="4122" y="585"/>
                  </a:lnTo>
                  <a:lnTo>
                    <a:pt x="4122" y="585"/>
                  </a:lnTo>
                  <a:lnTo>
                    <a:pt x="4117" y="583"/>
                  </a:lnTo>
                  <a:lnTo>
                    <a:pt x="4110" y="579"/>
                  </a:lnTo>
                  <a:lnTo>
                    <a:pt x="4110" y="579"/>
                  </a:lnTo>
                  <a:lnTo>
                    <a:pt x="4107" y="577"/>
                  </a:lnTo>
                  <a:lnTo>
                    <a:pt x="4104" y="576"/>
                  </a:lnTo>
                  <a:lnTo>
                    <a:pt x="4094" y="574"/>
                  </a:lnTo>
                  <a:lnTo>
                    <a:pt x="4094" y="574"/>
                  </a:lnTo>
                  <a:lnTo>
                    <a:pt x="4077" y="576"/>
                  </a:lnTo>
                  <a:lnTo>
                    <a:pt x="4057" y="579"/>
                  </a:lnTo>
                  <a:lnTo>
                    <a:pt x="4033" y="582"/>
                  </a:lnTo>
                  <a:lnTo>
                    <a:pt x="4006" y="585"/>
                  </a:lnTo>
                  <a:lnTo>
                    <a:pt x="4006" y="585"/>
                  </a:lnTo>
                  <a:lnTo>
                    <a:pt x="3959" y="586"/>
                  </a:lnTo>
                  <a:lnTo>
                    <a:pt x="3906" y="589"/>
                  </a:lnTo>
                  <a:lnTo>
                    <a:pt x="3856" y="593"/>
                  </a:lnTo>
                  <a:lnTo>
                    <a:pt x="3837" y="596"/>
                  </a:lnTo>
                  <a:lnTo>
                    <a:pt x="3823" y="599"/>
                  </a:lnTo>
                  <a:lnTo>
                    <a:pt x="3823" y="599"/>
                  </a:lnTo>
                  <a:lnTo>
                    <a:pt x="3814" y="604"/>
                  </a:lnTo>
                  <a:lnTo>
                    <a:pt x="3806" y="611"/>
                  </a:lnTo>
                  <a:lnTo>
                    <a:pt x="3798" y="620"/>
                  </a:lnTo>
                  <a:lnTo>
                    <a:pt x="3794" y="629"/>
                  </a:lnTo>
                  <a:lnTo>
                    <a:pt x="3789" y="639"/>
                  </a:lnTo>
                  <a:lnTo>
                    <a:pt x="3789" y="650"/>
                  </a:lnTo>
                  <a:lnTo>
                    <a:pt x="3791" y="655"/>
                  </a:lnTo>
                  <a:lnTo>
                    <a:pt x="3792" y="660"/>
                  </a:lnTo>
                  <a:lnTo>
                    <a:pt x="3795" y="664"/>
                  </a:lnTo>
                  <a:lnTo>
                    <a:pt x="3800" y="670"/>
                  </a:lnTo>
                  <a:lnTo>
                    <a:pt x="3800" y="670"/>
                  </a:lnTo>
                  <a:lnTo>
                    <a:pt x="3807" y="678"/>
                  </a:lnTo>
                  <a:lnTo>
                    <a:pt x="3810" y="685"/>
                  </a:lnTo>
                  <a:lnTo>
                    <a:pt x="3810" y="692"/>
                  </a:lnTo>
                  <a:lnTo>
                    <a:pt x="3810" y="698"/>
                  </a:lnTo>
                  <a:lnTo>
                    <a:pt x="3804" y="709"/>
                  </a:lnTo>
                  <a:lnTo>
                    <a:pt x="3801" y="715"/>
                  </a:lnTo>
                  <a:lnTo>
                    <a:pt x="3801" y="719"/>
                  </a:lnTo>
                  <a:lnTo>
                    <a:pt x="3801" y="719"/>
                  </a:lnTo>
                  <a:lnTo>
                    <a:pt x="3801" y="723"/>
                  </a:lnTo>
                  <a:lnTo>
                    <a:pt x="3804" y="726"/>
                  </a:lnTo>
                  <a:lnTo>
                    <a:pt x="3812" y="734"/>
                  </a:lnTo>
                  <a:lnTo>
                    <a:pt x="3822" y="741"/>
                  </a:lnTo>
                  <a:lnTo>
                    <a:pt x="3837" y="750"/>
                  </a:lnTo>
                  <a:lnTo>
                    <a:pt x="3851" y="757"/>
                  </a:lnTo>
                  <a:lnTo>
                    <a:pt x="3868" y="763"/>
                  </a:lnTo>
                  <a:lnTo>
                    <a:pt x="3882" y="768"/>
                  </a:lnTo>
                  <a:lnTo>
                    <a:pt x="3897" y="771"/>
                  </a:lnTo>
                  <a:lnTo>
                    <a:pt x="3897" y="771"/>
                  </a:lnTo>
                  <a:lnTo>
                    <a:pt x="3909" y="774"/>
                  </a:lnTo>
                  <a:lnTo>
                    <a:pt x="3919" y="779"/>
                  </a:lnTo>
                  <a:lnTo>
                    <a:pt x="3930" y="787"/>
                  </a:lnTo>
                  <a:lnTo>
                    <a:pt x="3937" y="797"/>
                  </a:lnTo>
                  <a:lnTo>
                    <a:pt x="3942" y="808"/>
                  </a:lnTo>
                  <a:lnTo>
                    <a:pt x="3945" y="819"/>
                  </a:lnTo>
                  <a:lnTo>
                    <a:pt x="3945" y="824"/>
                  </a:lnTo>
                  <a:lnTo>
                    <a:pt x="3943" y="830"/>
                  </a:lnTo>
                  <a:lnTo>
                    <a:pt x="3940" y="834"/>
                  </a:lnTo>
                  <a:lnTo>
                    <a:pt x="3937" y="840"/>
                  </a:lnTo>
                  <a:lnTo>
                    <a:pt x="3937" y="840"/>
                  </a:lnTo>
                  <a:lnTo>
                    <a:pt x="3933" y="843"/>
                  </a:lnTo>
                  <a:lnTo>
                    <a:pt x="3928" y="846"/>
                  </a:lnTo>
                  <a:lnTo>
                    <a:pt x="3922" y="847"/>
                  </a:lnTo>
                  <a:lnTo>
                    <a:pt x="3916" y="849"/>
                  </a:lnTo>
                  <a:lnTo>
                    <a:pt x="3916" y="849"/>
                  </a:lnTo>
                  <a:lnTo>
                    <a:pt x="3905" y="847"/>
                  </a:lnTo>
                  <a:lnTo>
                    <a:pt x="3893" y="844"/>
                  </a:lnTo>
                  <a:lnTo>
                    <a:pt x="3881" y="840"/>
                  </a:lnTo>
                  <a:lnTo>
                    <a:pt x="3868" y="834"/>
                  </a:lnTo>
                  <a:lnTo>
                    <a:pt x="3841" y="818"/>
                  </a:lnTo>
                  <a:lnTo>
                    <a:pt x="3817" y="802"/>
                  </a:lnTo>
                  <a:lnTo>
                    <a:pt x="3817" y="802"/>
                  </a:lnTo>
                  <a:lnTo>
                    <a:pt x="3801" y="791"/>
                  </a:lnTo>
                  <a:lnTo>
                    <a:pt x="3783" y="782"/>
                  </a:lnTo>
                  <a:lnTo>
                    <a:pt x="3761" y="775"/>
                  </a:lnTo>
                  <a:lnTo>
                    <a:pt x="3741" y="769"/>
                  </a:lnTo>
                  <a:lnTo>
                    <a:pt x="3719" y="765"/>
                  </a:lnTo>
                  <a:lnTo>
                    <a:pt x="3698" y="762"/>
                  </a:lnTo>
                  <a:lnTo>
                    <a:pt x="3679" y="760"/>
                  </a:lnTo>
                  <a:lnTo>
                    <a:pt x="3664" y="759"/>
                  </a:lnTo>
                  <a:lnTo>
                    <a:pt x="3664" y="759"/>
                  </a:lnTo>
                  <a:lnTo>
                    <a:pt x="3657" y="759"/>
                  </a:lnTo>
                  <a:lnTo>
                    <a:pt x="3657" y="759"/>
                  </a:lnTo>
                  <a:lnTo>
                    <a:pt x="3654" y="759"/>
                  </a:lnTo>
                  <a:lnTo>
                    <a:pt x="3654" y="759"/>
                  </a:lnTo>
                  <a:lnTo>
                    <a:pt x="3645" y="759"/>
                  </a:lnTo>
                  <a:lnTo>
                    <a:pt x="3640" y="756"/>
                  </a:lnTo>
                  <a:lnTo>
                    <a:pt x="3636" y="752"/>
                  </a:lnTo>
                  <a:lnTo>
                    <a:pt x="3633" y="745"/>
                  </a:lnTo>
                  <a:lnTo>
                    <a:pt x="3633" y="745"/>
                  </a:lnTo>
                  <a:lnTo>
                    <a:pt x="3630" y="741"/>
                  </a:lnTo>
                  <a:lnTo>
                    <a:pt x="3625" y="737"/>
                  </a:lnTo>
                  <a:lnTo>
                    <a:pt x="3618" y="734"/>
                  </a:lnTo>
                  <a:lnTo>
                    <a:pt x="3606" y="734"/>
                  </a:lnTo>
                  <a:lnTo>
                    <a:pt x="3606" y="734"/>
                  </a:lnTo>
                  <a:lnTo>
                    <a:pt x="3605" y="734"/>
                  </a:lnTo>
                  <a:lnTo>
                    <a:pt x="3605" y="734"/>
                  </a:lnTo>
                  <a:lnTo>
                    <a:pt x="3592" y="735"/>
                  </a:lnTo>
                  <a:lnTo>
                    <a:pt x="3578" y="740"/>
                  </a:lnTo>
                  <a:lnTo>
                    <a:pt x="3567" y="745"/>
                  </a:lnTo>
                  <a:lnTo>
                    <a:pt x="3559" y="752"/>
                  </a:lnTo>
                  <a:lnTo>
                    <a:pt x="3553" y="757"/>
                  </a:lnTo>
                  <a:lnTo>
                    <a:pt x="3550" y="763"/>
                  </a:lnTo>
                  <a:lnTo>
                    <a:pt x="3552" y="765"/>
                  </a:lnTo>
                  <a:lnTo>
                    <a:pt x="3553" y="768"/>
                  </a:lnTo>
                  <a:lnTo>
                    <a:pt x="3556" y="768"/>
                  </a:lnTo>
                  <a:lnTo>
                    <a:pt x="3560" y="769"/>
                  </a:lnTo>
                  <a:lnTo>
                    <a:pt x="3560" y="769"/>
                  </a:lnTo>
                  <a:lnTo>
                    <a:pt x="3578" y="769"/>
                  </a:lnTo>
                  <a:lnTo>
                    <a:pt x="3578" y="769"/>
                  </a:lnTo>
                  <a:lnTo>
                    <a:pt x="3587" y="769"/>
                  </a:lnTo>
                  <a:lnTo>
                    <a:pt x="3593" y="771"/>
                  </a:lnTo>
                  <a:lnTo>
                    <a:pt x="3594" y="772"/>
                  </a:lnTo>
                  <a:lnTo>
                    <a:pt x="3594" y="774"/>
                  </a:lnTo>
                  <a:lnTo>
                    <a:pt x="3589" y="779"/>
                  </a:lnTo>
                  <a:lnTo>
                    <a:pt x="3589" y="779"/>
                  </a:lnTo>
                  <a:lnTo>
                    <a:pt x="3586" y="782"/>
                  </a:lnTo>
                  <a:lnTo>
                    <a:pt x="3586" y="785"/>
                  </a:lnTo>
                  <a:lnTo>
                    <a:pt x="3587" y="788"/>
                  </a:lnTo>
                  <a:lnTo>
                    <a:pt x="3592" y="790"/>
                  </a:lnTo>
                  <a:lnTo>
                    <a:pt x="3606" y="794"/>
                  </a:lnTo>
                  <a:lnTo>
                    <a:pt x="3628" y="802"/>
                  </a:lnTo>
                  <a:lnTo>
                    <a:pt x="3628" y="802"/>
                  </a:lnTo>
                  <a:lnTo>
                    <a:pt x="3634" y="806"/>
                  </a:lnTo>
                  <a:lnTo>
                    <a:pt x="3637" y="809"/>
                  </a:lnTo>
                  <a:lnTo>
                    <a:pt x="3636" y="812"/>
                  </a:lnTo>
                  <a:lnTo>
                    <a:pt x="3634" y="815"/>
                  </a:lnTo>
                  <a:lnTo>
                    <a:pt x="3628" y="818"/>
                  </a:lnTo>
                  <a:lnTo>
                    <a:pt x="3623" y="821"/>
                  </a:lnTo>
                  <a:lnTo>
                    <a:pt x="3615" y="822"/>
                  </a:lnTo>
                  <a:lnTo>
                    <a:pt x="3606" y="822"/>
                  </a:lnTo>
                  <a:lnTo>
                    <a:pt x="3606" y="822"/>
                  </a:lnTo>
                  <a:lnTo>
                    <a:pt x="3596" y="822"/>
                  </a:lnTo>
                  <a:lnTo>
                    <a:pt x="3587" y="821"/>
                  </a:lnTo>
                  <a:lnTo>
                    <a:pt x="3578" y="816"/>
                  </a:lnTo>
                  <a:lnTo>
                    <a:pt x="3569" y="812"/>
                  </a:lnTo>
                  <a:lnTo>
                    <a:pt x="3569" y="812"/>
                  </a:lnTo>
                  <a:lnTo>
                    <a:pt x="3562" y="808"/>
                  </a:lnTo>
                  <a:lnTo>
                    <a:pt x="3555" y="805"/>
                  </a:lnTo>
                  <a:lnTo>
                    <a:pt x="3547" y="803"/>
                  </a:lnTo>
                  <a:lnTo>
                    <a:pt x="3540" y="803"/>
                  </a:lnTo>
                  <a:lnTo>
                    <a:pt x="3540" y="803"/>
                  </a:lnTo>
                  <a:lnTo>
                    <a:pt x="3533" y="803"/>
                  </a:lnTo>
                  <a:lnTo>
                    <a:pt x="3525" y="805"/>
                  </a:lnTo>
                  <a:lnTo>
                    <a:pt x="3518" y="808"/>
                  </a:lnTo>
                  <a:lnTo>
                    <a:pt x="3510" y="810"/>
                  </a:lnTo>
                  <a:lnTo>
                    <a:pt x="3500" y="819"/>
                  </a:lnTo>
                  <a:lnTo>
                    <a:pt x="3494" y="828"/>
                  </a:lnTo>
                  <a:lnTo>
                    <a:pt x="3494" y="828"/>
                  </a:lnTo>
                  <a:lnTo>
                    <a:pt x="3493" y="831"/>
                  </a:lnTo>
                  <a:lnTo>
                    <a:pt x="3493" y="836"/>
                  </a:lnTo>
                  <a:lnTo>
                    <a:pt x="3494" y="840"/>
                  </a:lnTo>
                  <a:lnTo>
                    <a:pt x="3496" y="846"/>
                  </a:lnTo>
                  <a:lnTo>
                    <a:pt x="3504" y="856"/>
                  </a:lnTo>
                  <a:lnTo>
                    <a:pt x="3516" y="868"/>
                  </a:lnTo>
                  <a:lnTo>
                    <a:pt x="3531" y="878"/>
                  </a:lnTo>
                  <a:lnTo>
                    <a:pt x="3547" y="889"/>
                  </a:lnTo>
                  <a:lnTo>
                    <a:pt x="3567" y="896"/>
                  </a:lnTo>
                  <a:lnTo>
                    <a:pt x="3577" y="899"/>
                  </a:lnTo>
                  <a:lnTo>
                    <a:pt x="3587" y="901"/>
                  </a:lnTo>
                  <a:lnTo>
                    <a:pt x="3587" y="901"/>
                  </a:lnTo>
                  <a:lnTo>
                    <a:pt x="3605" y="905"/>
                  </a:lnTo>
                  <a:lnTo>
                    <a:pt x="3617" y="909"/>
                  </a:lnTo>
                  <a:lnTo>
                    <a:pt x="3625" y="914"/>
                  </a:lnTo>
                  <a:lnTo>
                    <a:pt x="3630" y="918"/>
                  </a:lnTo>
                  <a:lnTo>
                    <a:pt x="3637" y="929"/>
                  </a:lnTo>
                  <a:lnTo>
                    <a:pt x="3643" y="933"/>
                  </a:lnTo>
                  <a:lnTo>
                    <a:pt x="3651" y="936"/>
                  </a:lnTo>
                  <a:lnTo>
                    <a:pt x="3651" y="936"/>
                  </a:lnTo>
                  <a:lnTo>
                    <a:pt x="3658" y="941"/>
                  </a:lnTo>
                  <a:lnTo>
                    <a:pt x="3662" y="943"/>
                  </a:lnTo>
                  <a:lnTo>
                    <a:pt x="3664" y="946"/>
                  </a:lnTo>
                  <a:lnTo>
                    <a:pt x="3662" y="949"/>
                  </a:lnTo>
                  <a:lnTo>
                    <a:pt x="3658" y="952"/>
                  </a:lnTo>
                  <a:lnTo>
                    <a:pt x="3654" y="955"/>
                  </a:lnTo>
                  <a:lnTo>
                    <a:pt x="3640" y="957"/>
                  </a:lnTo>
                  <a:lnTo>
                    <a:pt x="3640" y="957"/>
                  </a:lnTo>
                  <a:lnTo>
                    <a:pt x="3639" y="957"/>
                  </a:lnTo>
                  <a:lnTo>
                    <a:pt x="3639" y="957"/>
                  </a:lnTo>
                  <a:lnTo>
                    <a:pt x="3631" y="957"/>
                  </a:lnTo>
                  <a:lnTo>
                    <a:pt x="3623" y="952"/>
                  </a:lnTo>
                  <a:lnTo>
                    <a:pt x="3603" y="942"/>
                  </a:lnTo>
                  <a:lnTo>
                    <a:pt x="3581" y="929"/>
                  </a:lnTo>
                  <a:lnTo>
                    <a:pt x="3559" y="915"/>
                  </a:lnTo>
                  <a:lnTo>
                    <a:pt x="3559" y="915"/>
                  </a:lnTo>
                  <a:lnTo>
                    <a:pt x="3552" y="912"/>
                  </a:lnTo>
                  <a:lnTo>
                    <a:pt x="3544" y="911"/>
                  </a:lnTo>
                  <a:lnTo>
                    <a:pt x="3524" y="909"/>
                  </a:lnTo>
                  <a:lnTo>
                    <a:pt x="3524" y="909"/>
                  </a:lnTo>
                  <a:lnTo>
                    <a:pt x="3497" y="911"/>
                  </a:lnTo>
                  <a:lnTo>
                    <a:pt x="3497" y="911"/>
                  </a:lnTo>
                  <a:lnTo>
                    <a:pt x="3470" y="912"/>
                  </a:lnTo>
                  <a:lnTo>
                    <a:pt x="3470" y="912"/>
                  </a:lnTo>
                  <a:lnTo>
                    <a:pt x="3460" y="912"/>
                  </a:lnTo>
                  <a:lnTo>
                    <a:pt x="3451" y="911"/>
                  </a:lnTo>
                  <a:lnTo>
                    <a:pt x="3444" y="908"/>
                  </a:lnTo>
                  <a:lnTo>
                    <a:pt x="3439" y="905"/>
                  </a:lnTo>
                  <a:lnTo>
                    <a:pt x="3439" y="905"/>
                  </a:lnTo>
                  <a:lnTo>
                    <a:pt x="3435" y="899"/>
                  </a:lnTo>
                  <a:lnTo>
                    <a:pt x="3434" y="893"/>
                  </a:lnTo>
                  <a:lnTo>
                    <a:pt x="3435" y="887"/>
                  </a:lnTo>
                  <a:lnTo>
                    <a:pt x="3436" y="881"/>
                  </a:lnTo>
                  <a:lnTo>
                    <a:pt x="3438" y="875"/>
                  </a:lnTo>
                  <a:lnTo>
                    <a:pt x="3439" y="870"/>
                  </a:lnTo>
                  <a:lnTo>
                    <a:pt x="3439" y="864"/>
                  </a:lnTo>
                  <a:lnTo>
                    <a:pt x="3435" y="859"/>
                  </a:lnTo>
                  <a:lnTo>
                    <a:pt x="3435" y="859"/>
                  </a:lnTo>
                  <a:lnTo>
                    <a:pt x="3431" y="853"/>
                  </a:lnTo>
                  <a:lnTo>
                    <a:pt x="3429" y="847"/>
                  </a:lnTo>
                  <a:lnTo>
                    <a:pt x="3429" y="840"/>
                  </a:lnTo>
                  <a:lnTo>
                    <a:pt x="3431" y="831"/>
                  </a:lnTo>
                  <a:lnTo>
                    <a:pt x="3435" y="821"/>
                  </a:lnTo>
                  <a:lnTo>
                    <a:pt x="3439" y="810"/>
                  </a:lnTo>
                  <a:lnTo>
                    <a:pt x="3451" y="790"/>
                  </a:lnTo>
                  <a:lnTo>
                    <a:pt x="3451" y="790"/>
                  </a:lnTo>
                  <a:lnTo>
                    <a:pt x="3454" y="784"/>
                  </a:lnTo>
                  <a:lnTo>
                    <a:pt x="3457" y="778"/>
                  </a:lnTo>
                  <a:lnTo>
                    <a:pt x="3459" y="765"/>
                  </a:lnTo>
                  <a:lnTo>
                    <a:pt x="3457" y="752"/>
                  </a:lnTo>
                  <a:lnTo>
                    <a:pt x="3454" y="738"/>
                  </a:lnTo>
                  <a:lnTo>
                    <a:pt x="3448" y="726"/>
                  </a:lnTo>
                  <a:lnTo>
                    <a:pt x="3441" y="715"/>
                  </a:lnTo>
                  <a:lnTo>
                    <a:pt x="3432" y="707"/>
                  </a:lnTo>
                  <a:lnTo>
                    <a:pt x="3426" y="704"/>
                  </a:lnTo>
                  <a:lnTo>
                    <a:pt x="3422" y="701"/>
                  </a:lnTo>
                  <a:lnTo>
                    <a:pt x="3422" y="701"/>
                  </a:lnTo>
                  <a:lnTo>
                    <a:pt x="3413" y="700"/>
                  </a:lnTo>
                  <a:lnTo>
                    <a:pt x="3413" y="700"/>
                  </a:lnTo>
                  <a:lnTo>
                    <a:pt x="3407" y="701"/>
                  </a:lnTo>
                  <a:lnTo>
                    <a:pt x="3403" y="704"/>
                  </a:lnTo>
                  <a:lnTo>
                    <a:pt x="3400" y="707"/>
                  </a:lnTo>
                  <a:lnTo>
                    <a:pt x="3400" y="713"/>
                  </a:lnTo>
                  <a:lnTo>
                    <a:pt x="3398" y="718"/>
                  </a:lnTo>
                  <a:lnTo>
                    <a:pt x="3400" y="722"/>
                  </a:lnTo>
                  <a:lnTo>
                    <a:pt x="3403" y="731"/>
                  </a:lnTo>
                  <a:lnTo>
                    <a:pt x="3403" y="731"/>
                  </a:lnTo>
                  <a:lnTo>
                    <a:pt x="3404" y="735"/>
                  </a:lnTo>
                  <a:lnTo>
                    <a:pt x="3405" y="741"/>
                  </a:lnTo>
                  <a:lnTo>
                    <a:pt x="3405" y="750"/>
                  </a:lnTo>
                  <a:lnTo>
                    <a:pt x="3404" y="760"/>
                  </a:lnTo>
                  <a:lnTo>
                    <a:pt x="3401" y="772"/>
                  </a:lnTo>
                  <a:lnTo>
                    <a:pt x="3398" y="782"/>
                  </a:lnTo>
                  <a:lnTo>
                    <a:pt x="3392" y="794"/>
                  </a:lnTo>
                  <a:lnTo>
                    <a:pt x="3385" y="805"/>
                  </a:lnTo>
                  <a:lnTo>
                    <a:pt x="3385" y="805"/>
                  </a:lnTo>
                  <a:lnTo>
                    <a:pt x="3380" y="809"/>
                  </a:lnTo>
                  <a:lnTo>
                    <a:pt x="3376" y="812"/>
                  </a:lnTo>
                  <a:lnTo>
                    <a:pt x="3363" y="819"/>
                  </a:lnTo>
                  <a:lnTo>
                    <a:pt x="3349" y="825"/>
                  </a:lnTo>
                  <a:lnTo>
                    <a:pt x="3335" y="830"/>
                  </a:lnTo>
                  <a:lnTo>
                    <a:pt x="3321" y="833"/>
                  </a:lnTo>
                  <a:lnTo>
                    <a:pt x="3311" y="837"/>
                  </a:lnTo>
                  <a:lnTo>
                    <a:pt x="3304" y="842"/>
                  </a:lnTo>
                  <a:lnTo>
                    <a:pt x="3301" y="844"/>
                  </a:lnTo>
                  <a:lnTo>
                    <a:pt x="3301" y="847"/>
                  </a:lnTo>
                  <a:lnTo>
                    <a:pt x="3301" y="847"/>
                  </a:lnTo>
                  <a:lnTo>
                    <a:pt x="3301" y="852"/>
                  </a:lnTo>
                  <a:lnTo>
                    <a:pt x="3299" y="855"/>
                  </a:lnTo>
                  <a:lnTo>
                    <a:pt x="3295" y="861"/>
                  </a:lnTo>
                  <a:lnTo>
                    <a:pt x="3281" y="871"/>
                  </a:lnTo>
                  <a:lnTo>
                    <a:pt x="3276" y="877"/>
                  </a:lnTo>
                  <a:lnTo>
                    <a:pt x="3271" y="881"/>
                  </a:lnTo>
                  <a:lnTo>
                    <a:pt x="3270" y="884"/>
                  </a:lnTo>
                  <a:lnTo>
                    <a:pt x="3270" y="887"/>
                  </a:lnTo>
                  <a:lnTo>
                    <a:pt x="3270" y="889"/>
                  </a:lnTo>
                  <a:lnTo>
                    <a:pt x="3273" y="892"/>
                  </a:lnTo>
                  <a:lnTo>
                    <a:pt x="3273" y="892"/>
                  </a:lnTo>
                  <a:lnTo>
                    <a:pt x="3290" y="909"/>
                  </a:lnTo>
                  <a:lnTo>
                    <a:pt x="3315" y="938"/>
                  </a:lnTo>
                  <a:lnTo>
                    <a:pt x="3339" y="967"/>
                  </a:lnTo>
                  <a:lnTo>
                    <a:pt x="3348" y="979"/>
                  </a:lnTo>
                  <a:lnTo>
                    <a:pt x="3352" y="989"/>
                  </a:lnTo>
                  <a:lnTo>
                    <a:pt x="3352" y="989"/>
                  </a:lnTo>
                  <a:lnTo>
                    <a:pt x="3354" y="992"/>
                  </a:lnTo>
                  <a:lnTo>
                    <a:pt x="3352" y="998"/>
                  </a:lnTo>
                  <a:lnTo>
                    <a:pt x="3348" y="1010"/>
                  </a:lnTo>
                  <a:lnTo>
                    <a:pt x="3341" y="1025"/>
                  </a:lnTo>
                  <a:lnTo>
                    <a:pt x="3332" y="1042"/>
                  </a:lnTo>
                  <a:lnTo>
                    <a:pt x="3323" y="1059"/>
                  </a:lnTo>
                  <a:lnTo>
                    <a:pt x="3315" y="1076"/>
                  </a:lnTo>
                  <a:lnTo>
                    <a:pt x="3313" y="1085"/>
                  </a:lnTo>
                  <a:lnTo>
                    <a:pt x="3311" y="1093"/>
                  </a:lnTo>
                  <a:lnTo>
                    <a:pt x="3310" y="1100"/>
                  </a:lnTo>
                  <a:lnTo>
                    <a:pt x="3311" y="1107"/>
                  </a:lnTo>
                  <a:lnTo>
                    <a:pt x="3311" y="1107"/>
                  </a:lnTo>
                  <a:lnTo>
                    <a:pt x="3314" y="1121"/>
                  </a:lnTo>
                  <a:lnTo>
                    <a:pt x="3314" y="1131"/>
                  </a:lnTo>
                  <a:lnTo>
                    <a:pt x="3313" y="1141"/>
                  </a:lnTo>
                  <a:lnTo>
                    <a:pt x="3313" y="1150"/>
                  </a:lnTo>
                  <a:lnTo>
                    <a:pt x="3311" y="1157"/>
                  </a:lnTo>
                  <a:lnTo>
                    <a:pt x="3310" y="1165"/>
                  </a:lnTo>
                  <a:lnTo>
                    <a:pt x="3311" y="1172"/>
                  </a:lnTo>
                  <a:lnTo>
                    <a:pt x="3314" y="1178"/>
                  </a:lnTo>
                  <a:lnTo>
                    <a:pt x="3314" y="1178"/>
                  </a:lnTo>
                  <a:lnTo>
                    <a:pt x="3318" y="1183"/>
                  </a:lnTo>
                  <a:lnTo>
                    <a:pt x="3323" y="1186"/>
                  </a:lnTo>
                  <a:lnTo>
                    <a:pt x="3327" y="1187"/>
                  </a:lnTo>
                  <a:lnTo>
                    <a:pt x="3333" y="1187"/>
                  </a:lnTo>
                  <a:lnTo>
                    <a:pt x="3333" y="1187"/>
                  </a:lnTo>
                  <a:lnTo>
                    <a:pt x="3345" y="1187"/>
                  </a:lnTo>
                  <a:lnTo>
                    <a:pt x="3345" y="1187"/>
                  </a:lnTo>
                  <a:lnTo>
                    <a:pt x="3357" y="1186"/>
                  </a:lnTo>
                  <a:lnTo>
                    <a:pt x="3357" y="1186"/>
                  </a:lnTo>
                  <a:lnTo>
                    <a:pt x="3363" y="1186"/>
                  </a:lnTo>
                  <a:lnTo>
                    <a:pt x="3369" y="1187"/>
                  </a:lnTo>
                  <a:lnTo>
                    <a:pt x="3369" y="1187"/>
                  </a:lnTo>
                  <a:lnTo>
                    <a:pt x="3373" y="1188"/>
                  </a:lnTo>
                  <a:lnTo>
                    <a:pt x="3378" y="1190"/>
                  </a:lnTo>
                  <a:lnTo>
                    <a:pt x="3378" y="1190"/>
                  </a:lnTo>
                  <a:lnTo>
                    <a:pt x="3385" y="1188"/>
                  </a:lnTo>
                  <a:lnTo>
                    <a:pt x="3392" y="1187"/>
                  </a:lnTo>
                  <a:lnTo>
                    <a:pt x="3408" y="1183"/>
                  </a:lnTo>
                  <a:lnTo>
                    <a:pt x="3428" y="1175"/>
                  </a:lnTo>
                  <a:lnTo>
                    <a:pt x="3451" y="1169"/>
                  </a:lnTo>
                  <a:lnTo>
                    <a:pt x="3451" y="1169"/>
                  </a:lnTo>
                  <a:lnTo>
                    <a:pt x="3460" y="1169"/>
                  </a:lnTo>
                  <a:lnTo>
                    <a:pt x="3460" y="1169"/>
                  </a:lnTo>
                  <a:lnTo>
                    <a:pt x="3476" y="1171"/>
                  </a:lnTo>
                  <a:lnTo>
                    <a:pt x="3494" y="1175"/>
                  </a:lnTo>
                  <a:lnTo>
                    <a:pt x="3512" y="1181"/>
                  </a:lnTo>
                  <a:lnTo>
                    <a:pt x="3530" y="1188"/>
                  </a:lnTo>
                  <a:lnTo>
                    <a:pt x="3562" y="1203"/>
                  </a:lnTo>
                  <a:lnTo>
                    <a:pt x="3586" y="1217"/>
                  </a:lnTo>
                  <a:lnTo>
                    <a:pt x="3586" y="1217"/>
                  </a:lnTo>
                  <a:lnTo>
                    <a:pt x="3594" y="1221"/>
                  </a:lnTo>
                  <a:lnTo>
                    <a:pt x="3599" y="1227"/>
                  </a:lnTo>
                  <a:lnTo>
                    <a:pt x="3602" y="1233"/>
                  </a:lnTo>
                  <a:lnTo>
                    <a:pt x="3603" y="1240"/>
                  </a:lnTo>
                  <a:lnTo>
                    <a:pt x="3606" y="1255"/>
                  </a:lnTo>
                  <a:lnTo>
                    <a:pt x="3608" y="1262"/>
                  </a:lnTo>
                  <a:lnTo>
                    <a:pt x="3612" y="1270"/>
                  </a:lnTo>
                  <a:lnTo>
                    <a:pt x="3612" y="1270"/>
                  </a:lnTo>
                  <a:lnTo>
                    <a:pt x="3614" y="1274"/>
                  </a:lnTo>
                  <a:lnTo>
                    <a:pt x="3615" y="1277"/>
                  </a:lnTo>
                  <a:lnTo>
                    <a:pt x="3614" y="1280"/>
                  </a:lnTo>
                  <a:lnTo>
                    <a:pt x="3614" y="1283"/>
                  </a:lnTo>
                  <a:lnTo>
                    <a:pt x="3608" y="1287"/>
                  </a:lnTo>
                  <a:lnTo>
                    <a:pt x="3602" y="1292"/>
                  </a:lnTo>
                  <a:lnTo>
                    <a:pt x="3594" y="1298"/>
                  </a:lnTo>
                  <a:lnTo>
                    <a:pt x="3587" y="1304"/>
                  </a:lnTo>
                  <a:lnTo>
                    <a:pt x="3583" y="1311"/>
                  </a:lnTo>
                  <a:lnTo>
                    <a:pt x="3581" y="1317"/>
                  </a:lnTo>
                  <a:lnTo>
                    <a:pt x="3580" y="1323"/>
                  </a:lnTo>
                  <a:lnTo>
                    <a:pt x="3580" y="1323"/>
                  </a:lnTo>
                  <a:lnTo>
                    <a:pt x="3581" y="1327"/>
                  </a:lnTo>
                  <a:lnTo>
                    <a:pt x="3583" y="1333"/>
                  </a:lnTo>
                  <a:lnTo>
                    <a:pt x="3587" y="1338"/>
                  </a:lnTo>
                  <a:lnTo>
                    <a:pt x="3592" y="1342"/>
                  </a:lnTo>
                  <a:lnTo>
                    <a:pt x="3605" y="1351"/>
                  </a:lnTo>
                  <a:lnTo>
                    <a:pt x="3620" y="1357"/>
                  </a:lnTo>
                  <a:lnTo>
                    <a:pt x="3648" y="1369"/>
                  </a:lnTo>
                  <a:lnTo>
                    <a:pt x="3657" y="1373"/>
                  </a:lnTo>
                  <a:lnTo>
                    <a:pt x="3659" y="1375"/>
                  </a:lnTo>
                  <a:lnTo>
                    <a:pt x="3661" y="1376"/>
                  </a:lnTo>
                  <a:lnTo>
                    <a:pt x="3661" y="1376"/>
                  </a:lnTo>
                  <a:lnTo>
                    <a:pt x="3661" y="1379"/>
                  </a:lnTo>
                  <a:lnTo>
                    <a:pt x="3658" y="1380"/>
                  </a:lnTo>
                  <a:lnTo>
                    <a:pt x="3648" y="1380"/>
                  </a:lnTo>
                  <a:lnTo>
                    <a:pt x="3648" y="1380"/>
                  </a:lnTo>
                  <a:lnTo>
                    <a:pt x="3631" y="1380"/>
                  </a:lnTo>
                  <a:lnTo>
                    <a:pt x="3614" y="1377"/>
                  </a:lnTo>
                  <a:lnTo>
                    <a:pt x="3596" y="1375"/>
                  </a:lnTo>
                  <a:lnTo>
                    <a:pt x="3583" y="1370"/>
                  </a:lnTo>
                  <a:lnTo>
                    <a:pt x="3583" y="1370"/>
                  </a:lnTo>
                  <a:lnTo>
                    <a:pt x="3574" y="1366"/>
                  </a:lnTo>
                  <a:lnTo>
                    <a:pt x="3568" y="1360"/>
                  </a:lnTo>
                  <a:lnTo>
                    <a:pt x="3564" y="1354"/>
                  </a:lnTo>
                  <a:lnTo>
                    <a:pt x="3560" y="1346"/>
                  </a:lnTo>
                  <a:lnTo>
                    <a:pt x="3555" y="1333"/>
                  </a:lnTo>
                  <a:lnTo>
                    <a:pt x="3552" y="1329"/>
                  </a:lnTo>
                  <a:lnTo>
                    <a:pt x="3550" y="1326"/>
                  </a:lnTo>
                  <a:lnTo>
                    <a:pt x="3550" y="1326"/>
                  </a:lnTo>
                  <a:lnTo>
                    <a:pt x="3549" y="1321"/>
                  </a:lnTo>
                  <a:lnTo>
                    <a:pt x="3549" y="1317"/>
                  </a:lnTo>
                  <a:lnTo>
                    <a:pt x="3555" y="1305"/>
                  </a:lnTo>
                  <a:lnTo>
                    <a:pt x="3562" y="1289"/>
                  </a:lnTo>
                  <a:lnTo>
                    <a:pt x="3567" y="1282"/>
                  </a:lnTo>
                  <a:lnTo>
                    <a:pt x="3568" y="1274"/>
                  </a:lnTo>
                  <a:lnTo>
                    <a:pt x="3568" y="1274"/>
                  </a:lnTo>
                  <a:lnTo>
                    <a:pt x="3567" y="1267"/>
                  </a:lnTo>
                  <a:lnTo>
                    <a:pt x="3564" y="1261"/>
                  </a:lnTo>
                  <a:lnTo>
                    <a:pt x="3559" y="1255"/>
                  </a:lnTo>
                  <a:lnTo>
                    <a:pt x="3555" y="1249"/>
                  </a:lnTo>
                  <a:lnTo>
                    <a:pt x="3541" y="1239"/>
                  </a:lnTo>
                  <a:lnTo>
                    <a:pt x="3537" y="1234"/>
                  </a:lnTo>
                  <a:lnTo>
                    <a:pt x="3533" y="1230"/>
                  </a:lnTo>
                  <a:lnTo>
                    <a:pt x="3533" y="1230"/>
                  </a:lnTo>
                  <a:lnTo>
                    <a:pt x="3525" y="1220"/>
                  </a:lnTo>
                  <a:lnTo>
                    <a:pt x="3515" y="1209"/>
                  </a:lnTo>
                  <a:lnTo>
                    <a:pt x="3510" y="1206"/>
                  </a:lnTo>
                  <a:lnTo>
                    <a:pt x="3504" y="1203"/>
                  </a:lnTo>
                  <a:lnTo>
                    <a:pt x="3499" y="1200"/>
                  </a:lnTo>
                  <a:lnTo>
                    <a:pt x="3493" y="1200"/>
                  </a:lnTo>
                  <a:lnTo>
                    <a:pt x="3493" y="1200"/>
                  </a:lnTo>
                  <a:lnTo>
                    <a:pt x="3487" y="1200"/>
                  </a:lnTo>
                  <a:lnTo>
                    <a:pt x="3487" y="1200"/>
                  </a:lnTo>
                  <a:lnTo>
                    <a:pt x="3465" y="1203"/>
                  </a:lnTo>
                  <a:lnTo>
                    <a:pt x="3434" y="1209"/>
                  </a:lnTo>
                  <a:lnTo>
                    <a:pt x="3417" y="1214"/>
                  </a:lnTo>
                  <a:lnTo>
                    <a:pt x="3403" y="1218"/>
                  </a:lnTo>
                  <a:lnTo>
                    <a:pt x="3389" y="1222"/>
                  </a:lnTo>
                  <a:lnTo>
                    <a:pt x="3379" y="1230"/>
                  </a:lnTo>
                  <a:lnTo>
                    <a:pt x="3379" y="1230"/>
                  </a:lnTo>
                  <a:lnTo>
                    <a:pt x="3376" y="1233"/>
                  </a:lnTo>
                  <a:lnTo>
                    <a:pt x="3373" y="1237"/>
                  </a:lnTo>
                  <a:lnTo>
                    <a:pt x="3371" y="1243"/>
                  </a:lnTo>
                  <a:lnTo>
                    <a:pt x="3370" y="1249"/>
                  </a:lnTo>
                  <a:lnTo>
                    <a:pt x="3371" y="1262"/>
                  </a:lnTo>
                  <a:lnTo>
                    <a:pt x="3374" y="1276"/>
                  </a:lnTo>
                  <a:lnTo>
                    <a:pt x="3379" y="1290"/>
                  </a:lnTo>
                  <a:lnTo>
                    <a:pt x="3383" y="1304"/>
                  </a:lnTo>
                  <a:lnTo>
                    <a:pt x="3394" y="1327"/>
                  </a:lnTo>
                  <a:lnTo>
                    <a:pt x="3394" y="1327"/>
                  </a:lnTo>
                  <a:lnTo>
                    <a:pt x="3395" y="1332"/>
                  </a:lnTo>
                  <a:lnTo>
                    <a:pt x="3394" y="1338"/>
                  </a:lnTo>
                  <a:lnTo>
                    <a:pt x="3392" y="1344"/>
                  </a:lnTo>
                  <a:lnTo>
                    <a:pt x="3389" y="1348"/>
                  </a:lnTo>
                  <a:lnTo>
                    <a:pt x="3379" y="1360"/>
                  </a:lnTo>
                  <a:lnTo>
                    <a:pt x="3367" y="1372"/>
                  </a:lnTo>
                  <a:lnTo>
                    <a:pt x="3355" y="1382"/>
                  </a:lnTo>
                  <a:lnTo>
                    <a:pt x="3345" y="1392"/>
                  </a:lnTo>
                  <a:lnTo>
                    <a:pt x="3338" y="1403"/>
                  </a:lnTo>
                  <a:lnTo>
                    <a:pt x="3336" y="1407"/>
                  </a:lnTo>
                  <a:lnTo>
                    <a:pt x="3335" y="1411"/>
                  </a:lnTo>
                  <a:lnTo>
                    <a:pt x="3335" y="1411"/>
                  </a:lnTo>
                  <a:lnTo>
                    <a:pt x="3335" y="1417"/>
                  </a:lnTo>
                  <a:lnTo>
                    <a:pt x="3332" y="1425"/>
                  </a:lnTo>
                  <a:lnTo>
                    <a:pt x="3327" y="1431"/>
                  </a:lnTo>
                  <a:lnTo>
                    <a:pt x="3321" y="1435"/>
                  </a:lnTo>
                  <a:lnTo>
                    <a:pt x="3304" y="1447"/>
                  </a:lnTo>
                  <a:lnTo>
                    <a:pt x="3281" y="1457"/>
                  </a:lnTo>
                  <a:lnTo>
                    <a:pt x="3281" y="1457"/>
                  </a:lnTo>
                  <a:lnTo>
                    <a:pt x="3258" y="1469"/>
                  </a:lnTo>
                  <a:lnTo>
                    <a:pt x="3248" y="1475"/>
                  </a:lnTo>
                  <a:lnTo>
                    <a:pt x="3237" y="1482"/>
                  </a:lnTo>
                  <a:lnTo>
                    <a:pt x="3228" y="1488"/>
                  </a:lnTo>
                  <a:lnTo>
                    <a:pt x="3222" y="1496"/>
                  </a:lnTo>
                  <a:lnTo>
                    <a:pt x="3218" y="1505"/>
                  </a:lnTo>
                  <a:lnTo>
                    <a:pt x="3216" y="1513"/>
                  </a:lnTo>
                  <a:lnTo>
                    <a:pt x="3216" y="1513"/>
                  </a:lnTo>
                  <a:lnTo>
                    <a:pt x="3216" y="1521"/>
                  </a:lnTo>
                  <a:lnTo>
                    <a:pt x="3212" y="1525"/>
                  </a:lnTo>
                  <a:lnTo>
                    <a:pt x="3208" y="1528"/>
                  </a:lnTo>
                  <a:lnTo>
                    <a:pt x="3200" y="1530"/>
                  </a:lnTo>
                  <a:lnTo>
                    <a:pt x="3200" y="1530"/>
                  </a:lnTo>
                  <a:lnTo>
                    <a:pt x="3188" y="1528"/>
                  </a:lnTo>
                  <a:lnTo>
                    <a:pt x="3177" y="1524"/>
                  </a:lnTo>
                  <a:lnTo>
                    <a:pt x="3165" y="1519"/>
                  </a:lnTo>
                  <a:lnTo>
                    <a:pt x="3153" y="1513"/>
                  </a:lnTo>
                  <a:lnTo>
                    <a:pt x="3153" y="1513"/>
                  </a:lnTo>
                  <a:lnTo>
                    <a:pt x="3146" y="1510"/>
                  </a:lnTo>
                  <a:lnTo>
                    <a:pt x="3137" y="1510"/>
                  </a:lnTo>
                  <a:lnTo>
                    <a:pt x="3137" y="1510"/>
                  </a:lnTo>
                  <a:lnTo>
                    <a:pt x="3122" y="1512"/>
                  </a:lnTo>
                  <a:lnTo>
                    <a:pt x="3107" y="1515"/>
                  </a:lnTo>
                  <a:lnTo>
                    <a:pt x="3107" y="1515"/>
                  </a:lnTo>
                  <a:lnTo>
                    <a:pt x="3091" y="1519"/>
                  </a:lnTo>
                  <a:lnTo>
                    <a:pt x="3075" y="1521"/>
                  </a:lnTo>
                  <a:lnTo>
                    <a:pt x="3075" y="1521"/>
                  </a:lnTo>
                  <a:lnTo>
                    <a:pt x="3072" y="1521"/>
                  </a:lnTo>
                  <a:lnTo>
                    <a:pt x="3072" y="1521"/>
                  </a:lnTo>
                  <a:lnTo>
                    <a:pt x="3063" y="1519"/>
                  </a:lnTo>
                  <a:lnTo>
                    <a:pt x="3056" y="1516"/>
                  </a:lnTo>
                  <a:lnTo>
                    <a:pt x="3050" y="1513"/>
                  </a:lnTo>
                  <a:lnTo>
                    <a:pt x="3045" y="1510"/>
                  </a:lnTo>
                  <a:lnTo>
                    <a:pt x="3036" y="1503"/>
                  </a:lnTo>
                  <a:lnTo>
                    <a:pt x="3032" y="1501"/>
                  </a:lnTo>
                  <a:lnTo>
                    <a:pt x="3026" y="1500"/>
                  </a:lnTo>
                  <a:lnTo>
                    <a:pt x="3026" y="1500"/>
                  </a:lnTo>
                  <a:lnTo>
                    <a:pt x="3022" y="1501"/>
                  </a:lnTo>
                  <a:lnTo>
                    <a:pt x="3016" y="1503"/>
                  </a:lnTo>
                  <a:lnTo>
                    <a:pt x="3016" y="1503"/>
                  </a:lnTo>
                  <a:lnTo>
                    <a:pt x="3010" y="1505"/>
                  </a:lnTo>
                  <a:lnTo>
                    <a:pt x="3004" y="1505"/>
                  </a:lnTo>
                  <a:lnTo>
                    <a:pt x="3004" y="1505"/>
                  </a:lnTo>
                  <a:lnTo>
                    <a:pt x="2998" y="1505"/>
                  </a:lnTo>
                  <a:lnTo>
                    <a:pt x="2992" y="1501"/>
                  </a:lnTo>
                  <a:lnTo>
                    <a:pt x="2988" y="1499"/>
                  </a:lnTo>
                  <a:lnTo>
                    <a:pt x="2983" y="1494"/>
                  </a:lnTo>
                  <a:lnTo>
                    <a:pt x="2982" y="1490"/>
                  </a:lnTo>
                  <a:lnTo>
                    <a:pt x="2980" y="1484"/>
                  </a:lnTo>
                  <a:lnTo>
                    <a:pt x="2980" y="1478"/>
                  </a:lnTo>
                  <a:lnTo>
                    <a:pt x="2982" y="1472"/>
                  </a:lnTo>
                  <a:lnTo>
                    <a:pt x="2982" y="1472"/>
                  </a:lnTo>
                  <a:lnTo>
                    <a:pt x="2983" y="1468"/>
                  </a:lnTo>
                  <a:lnTo>
                    <a:pt x="2988" y="1466"/>
                  </a:lnTo>
                  <a:lnTo>
                    <a:pt x="2991" y="1463"/>
                  </a:lnTo>
                  <a:lnTo>
                    <a:pt x="2995" y="1463"/>
                  </a:lnTo>
                  <a:lnTo>
                    <a:pt x="2995" y="1463"/>
                  </a:lnTo>
                  <a:lnTo>
                    <a:pt x="3002" y="1465"/>
                  </a:lnTo>
                  <a:lnTo>
                    <a:pt x="3010" y="1469"/>
                  </a:lnTo>
                  <a:lnTo>
                    <a:pt x="3016" y="1475"/>
                  </a:lnTo>
                  <a:lnTo>
                    <a:pt x="3019" y="1482"/>
                  </a:lnTo>
                  <a:lnTo>
                    <a:pt x="3019" y="1482"/>
                  </a:lnTo>
                  <a:lnTo>
                    <a:pt x="3020" y="1485"/>
                  </a:lnTo>
                  <a:lnTo>
                    <a:pt x="3022" y="1488"/>
                  </a:lnTo>
                  <a:lnTo>
                    <a:pt x="3025" y="1488"/>
                  </a:lnTo>
                  <a:lnTo>
                    <a:pt x="3029" y="1490"/>
                  </a:lnTo>
                  <a:lnTo>
                    <a:pt x="3029" y="1490"/>
                  </a:lnTo>
                  <a:lnTo>
                    <a:pt x="3035" y="1488"/>
                  </a:lnTo>
                  <a:lnTo>
                    <a:pt x="3042" y="1485"/>
                  </a:lnTo>
                  <a:lnTo>
                    <a:pt x="3060" y="1478"/>
                  </a:lnTo>
                  <a:lnTo>
                    <a:pt x="3060" y="1478"/>
                  </a:lnTo>
                  <a:lnTo>
                    <a:pt x="3064" y="1475"/>
                  </a:lnTo>
                  <a:lnTo>
                    <a:pt x="3069" y="1475"/>
                  </a:lnTo>
                  <a:lnTo>
                    <a:pt x="3069" y="1475"/>
                  </a:lnTo>
                  <a:lnTo>
                    <a:pt x="3072" y="1475"/>
                  </a:lnTo>
                  <a:lnTo>
                    <a:pt x="3075" y="1478"/>
                  </a:lnTo>
                  <a:lnTo>
                    <a:pt x="3079" y="1484"/>
                  </a:lnTo>
                  <a:lnTo>
                    <a:pt x="3082" y="1487"/>
                  </a:lnTo>
                  <a:lnTo>
                    <a:pt x="3087" y="1490"/>
                  </a:lnTo>
                  <a:lnTo>
                    <a:pt x="3092" y="1493"/>
                  </a:lnTo>
                  <a:lnTo>
                    <a:pt x="3100" y="1494"/>
                  </a:lnTo>
                  <a:lnTo>
                    <a:pt x="3100" y="1494"/>
                  </a:lnTo>
                  <a:lnTo>
                    <a:pt x="3106" y="1494"/>
                  </a:lnTo>
                  <a:lnTo>
                    <a:pt x="3106" y="1494"/>
                  </a:lnTo>
                  <a:lnTo>
                    <a:pt x="3112" y="1494"/>
                  </a:lnTo>
                  <a:lnTo>
                    <a:pt x="3116" y="1493"/>
                  </a:lnTo>
                  <a:lnTo>
                    <a:pt x="3119" y="1490"/>
                  </a:lnTo>
                  <a:lnTo>
                    <a:pt x="3122" y="1487"/>
                  </a:lnTo>
                  <a:lnTo>
                    <a:pt x="3122" y="1487"/>
                  </a:lnTo>
                  <a:lnTo>
                    <a:pt x="3125" y="1482"/>
                  </a:lnTo>
                  <a:lnTo>
                    <a:pt x="3128" y="1481"/>
                  </a:lnTo>
                  <a:lnTo>
                    <a:pt x="3134" y="1481"/>
                  </a:lnTo>
                  <a:lnTo>
                    <a:pt x="3134" y="1481"/>
                  </a:lnTo>
                  <a:lnTo>
                    <a:pt x="3137" y="1481"/>
                  </a:lnTo>
                  <a:lnTo>
                    <a:pt x="3137" y="1481"/>
                  </a:lnTo>
                  <a:lnTo>
                    <a:pt x="3144" y="1481"/>
                  </a:lnTo>
                  <a:lnTo>
                    <a:pt x="3144" y="1481"/>
                  </a:lnTo>
                  <a:lnTo>
                    <a:pt x="3153" y="1479"/>
                  </a:lnTo>
                  <a:lnTo>
                    <a:pt x="3156" y="1478"/>
                  </a:lnTo>
                  <a:lnTo>
                    <a:pt x="3157" y="1476"/>
                  </a:lnTo>
                  <a:lnTo>
                    <a:pt x="3157" y="1474"/>
                  </a:lnTo>
                  <a:lnTo>
                    <a:pt x="3157" y="1471"/>
                  </a:lnTo>
                  <a:lnTo>
                    <a:pt x="3153" y="1465"/>
                  </a:lnTo>
                  <a:lnTo>
                    <a:pt x="3153" y="1465"/>
                  </a:lnTo>
                  <a:lnTo>
                    <a:pt x="3152" y="1460"/>
                  </a:lnTo>
                  <a:lnTo>
                    <a:pt x="3153" y="1456"/>
                  </a:lnTo>
                  <a:lnTo>
                    <a:pt x="3156" y="1453"/>
                  </a:lnTo>
                  <a:lnTo>
                    <a:pt x="3160" y="1448"/>
                  </a:lnTo>
                  <a:lnTo>
                    <a:pt x="3172" y="1442"/>
                  </a:lnTo>
                  <a:lnTo>
                    <a:pt x="3185" y="1438"/>
                  </a:lnTo>
                  <a:lnTo>
                    <a:pt x="3185" y="1438"/>
                  </a:lnTo>
                  <a:lnTo>
                    <a:pt x="3190" y="1435"/>
                  </a:lnTo>
                  <a:lnTo>
                    <a:pt x="3193" y="1431"/>
                  </a:lnTo>
                  <a:lnTo>
                    <a:pt x="3196" y="1425"/>
                  </a:lnTo>
                  <a:lnTo>
                    <a:pt x="3197" y="1419"/>
                  </a:lnTo>
                  <a:lnTo>
                    <a:pt x="3200" y="1409"/>
                  </a:lnTo>
                  <a:lnTo>
                    <a:pt x="3203" y="1404"/>
                  </a:lnTo>
                  <a:lnTo>
                    <a:pt x="3206" y="1400"/>
                  </a:lnTo>
                  <a:lnTo>
                    <a:pt x="3206" y="1400"/>
                  </a:lnTo>
                  <a:lnTo>
                    <a:pt x="3211" y="1397"/>
                  </a:lnTo>
                  <a:lnTo>
                    <a:pt x="3214" y="1394"/>
                  </a:lnTo>
                  <a:lnTo>
                    <a:pt x="3215" y="1386"/>
                  </a:lnTo>
                  <a:lnTo>
                    <a:pt x="3216" y="1383"/>
                  </a:lnTo>
                  <a:lnTo>
                    <a:pt x="3218" y="1380"/>
                  </a:lnTo>
                  <a:lnTo>
                    <a:pt x="3221" y="1379"/>
                  </a:lnTo>
                  <a:lnTo>
                    <a:pt x="3225" y="1377"/>
                  </a:lnTo>
                  <a:lnTo>
                    <a:pt x="3225" y="1377"/>
                  </a:lnTo>
                  <a:lnTo>
                    <a:pt x="3231" y="1376"/>
                  </a:lnTo>
                  <a:lnTo>
                    <a:pt x="3236" y="1373"/>
                  </a:lnTo>
                  <a:lnTo>
                    <a:pt x="3243" y="1366"/>
                  </a:lnTo>
                  <a:lnTo>
                    <a:pt x="3250" y="1358"/>
                  </a:lnTo>
                  <a:lnTo>
                    <a:pt x="3255" y="1355"/>
                  </a:lnTo>
                  <a:lnTo>
                    <a:pt x="3259" y="1354"/>
                  </a:lnTo>
                  <a:lnTo>
                    <a:pt x="3259" y="1354"/>
                  </a:lnTo>
                  <a:lnTo>
                    <a:pt x="3265" y="1354"/>
                  </a:lnTo>
                  <a:lnTo>
                    <a:pt x="3268" y="1351"/>
                  </a:lnTo>
                  <a:lnTo>
                    <a:pt x="3273" y="1346"/>
                  </a:lnTo>
                  <a:lnTo>
                    <a:pt x="3274" y="1342"/>
                  </a:lnTo>
                  <a:lnTo>
                    <a:pt x="3276" y="1336"/>
                  </a:lnTo>
                  <a:lnTo>
                    <a:pt x="3276" y="1332"/>
                  </a:lnTo>
                  <a:lnTo>
                    <a:pt x="3276" y="1326"/>
                  </a:lnTo>
                  <a:lnTo>
                    <a:pt x="3273" y="1321"/>
                  </a:lnTo>
                  <a:lnTo>
                    <a:pt x="3273" y="1321"/>
                  </a:lnTo>
                  <a:lnTo>
                    <a:pt x="3270" y="1316"/>
                  </a:lnTo>
                  <a:lnTo>
                    <a:pt x="3270" y="1310"/>
                  </a:lnTo>
                  <a:lnTo>
                    <a:pt x="3271" y="1302"/>
                  </a:lnTo>
                  <a:lnTo>
                    <a:pt x="3274" y="1295"/>
                  </a:lnTo>
                  <a:lnTo>
                    <a:pt x="3277" y="1287"/>
                  </a:lnTo>
                  <a:lnTo>
                    <a:pt x="3281" y="1282"/>
                  </a:lnTo>
                  <a:lnTo>
                    <a:pt x="3286" y="1277"/>
                  </a:lnTo>
                  <a:lnTo>
                    <a:pt x="3292" y="1274"/>
                  </a:lnTo>
                  <a:lnTo>
                    <a:pt x="3292" y="1274"/>
                  </a:lnTo>
                  <a:lnTo>
                    <a:pt x="3296" y="1273"/>
                  </a:lnTo>
                  <a:lnTo>
                    <a:pt x="3299" y="1270"/>
                  </a:lnTo>
                  <a:lnTo>
                    <a:pt x="3301" y="1267"/>
                  </a:lnTo>
                  <a:lnTo>
                    <a:pt x="3302" y="1264"/>
                  </a:lnTo>
                  <a:lnTo>
                    <a:pt x="3302" y="1259"/>
                  </a:lnTo>
                  <a:lnTo>
                    <a:pt x="3301" y="1255"/>
                  </a:lnTo>
                  <a:lnTo>
                    <a:pt x="3298" y="1252"/>
                  </a:lnTo>
                  <a:lnTo>
                    <a:pt x="3293" y="1248"/>
                  </a:lnTo>
                  <a:lnTo>
                    <a:pt x="3293" y="1248"/>
                  </a:lnTo>
                  <a:lnTo>
                    <a:pt x="3279" y="1237"/>
                  </a:lnTo>
                  <a:lnTo>
                    <a:pt x="3259" y="1222"/>
                  </a:lnTo>
                  <a:lnTo>
                    <a:pt x="3250" y="1214"/>
                  </a:lnTo>
                  <a:lnTo>
                    <a:pt x="3243" y="1205"/>
                  </a:lnTo>
                  <a:lnTo>
                    <a:pt x="3239" y="1196"/>
                  </a:lnTo>
                  <a:lnTo>
                    <a:pt x="3239" y="1191"/>
                  </a:lnTo>
                  <a:lnTo>
                    <a:pt x="3239" y="1187"/>
                  </a:lnTo>
                  <a:lnTo>
                    <a:pt x="3239" y="1187"/>
                  </a:lnTo>
                  <a:lnTo>
                    <a:pt x="3239" y="1180"/>
                  </a:lnTo>
                  <a:lnTo>
                    <a:pt x="3239" y="1171"/>
                  </a:lnTo>
                  <a:lnTo>
                    <a:pt x="3236" y="1150"/>
                  </a:lnTo>
                  <a:lnTo>
                    <a:pt x="3234" y="1131"/>
                  </a:lnTo>
                  <a:lnTo>
                    <a:pt x="3234" y="1122"/>
                  </a:lnTo>
                  <a:lnTo>
                    <a:pt x="3236" y="1116"/>
                  </a:lnTo>
                  <a:lnTo>
                    <a:pt x="3236" y="1116"/>
                  </a:lnTo>
                  <a:lnTo>
                    <a:pt x="3237" y="1109"/>
                  </a:lnTo>
                  <a:lnTo>
                    <a:pt x="3239" y="1101"/>
                  </a:lnTo>
                  <a:lnTo>
                    <a:pt x="3239" y="1084"/>
                  </a:lnTo>
                  <a:lnTo>
                    <a:pt x="3234" y="1050"/>
                  </a:lnTo>
                  <a:lnTo>
                    <a:pt x="3234" y="1050"/>
                  </a:lnTo>
                  <a:lnTo>
                    <a:pt x="3234" y="1042"/>
                  </a:lnTo>
                  <a:lnTo>
                    <a:pt x="3236" y="1035"/>
                  </a:lnTo>
                  <a:lnTo>
                    <a:pt x="3240" y="1017"/>
                  </a:lnTo>
                  <a:lnTo>
                    <a:pt x="3248" y="998"/>
                  </a:lnTo>
                  <a:lnTo>
                    <a:pt x="3252" y="974"/>
                  </a:lnTo>
                  <a:lnTo>
                    <a:pt x="3252" y="974"/>
                  </a:lnTo>
                  <a:lnTo>
                    <a:pt x="3253" y="968"/>
                  </a:lnTo>
                  <a:lnTo>
                    <a:pt x="3253" y="963"/>
                  </a:lnTo>
                  <a:lnTo>
                    <a:pt x="3249" y="949"/>
                  </a:lnTo>
                  <a:lnTo>
                    <a:pt x="3243" y="938"/>
                  </a:lnTo>
                  <a:lnTo>
                    <a:pt x="3234" y="926"/>
                  </a:lnTo>
                  <a:lnTo>
                    <a:pt x="3224" y="915"/>
                  </a:lnTo>
                  <a:lnTo>
                    <a:pt x="3214" y="907"/>
                  </a:lnTo>
                  <a:lnTo>
                    <a:pt x="3205" y="899"/>
                  </a:lnTo>
                  <a:lnTo>
                    <a:pt x="3196" y="895"/>
                  </a:lnTo>
                  <a:lnTo>
                    <a:pt x="3196" y="895"/>
                  </a:lnTo>
                  <a:lnTo>
                    <a:pt x="3188" y="890"/>
                  </a:lnTo>
                  <a:lnTo>
                    <a:pt x="3185" y="886"/>
                  </a:lnTo>
                  <a:lnTo>
                    <a:pt x="3185" y="880"/>
                  </a:lnTo>
                  <a:lnTo>
                    <a:pt x="3187" y="874"/>
                  </a:lnTo>
                  <a:lnTo>
                    <a:pt x="3193" y="867"/>
                  </a:lnTo>
                  <a:lnTo>
                    <a:pt x="3199" y="859"/>
                  </a:lnTo>
                  <a:lnTo>
                    <a:pt x="3218" y="842"/>
                  </a:lnTo>
                  <a:lnTo>
                    <a:pt x="3218" y="842"/>
                  </a:lnTo>
                  <a:lnTo>
                    <a:pt x="3224" y="836"/>
                  </a:lnTo>
                  <a:lnTo>
                    <a:pt x="3228" y="830"/>
                  </a:lnTo>
                  <a:lnTo>
                    <a:pt x="3236" y="815"/>
                  </a:lnTo>
                  <a:lnTo>
                    <a:pt x="3242" y="797"/>
                  </a:lnTo>
                  <a:lnTo>
                    <a:pt x="3246" y="778"/>
                  </a:lnTo>
                  <a:lnTo>
                    <a:pt x="3248" y="760"/>
                  </a:lnTo>
                  <a:lnTo>
                    <a:pt x="3249" y="744"/>
                  </a:lnTo>
                  <a:lnTo>
                    <a:pt x="3249" y="722"/>
                  </a:lnTo>
                  <a:lnTo>
                    <a:pt x="3249" y="722"/>
                  </a:lnTo>
                  <a:lnTo>
                    <a:pt x="3248" y="719"/>
                  </a:lnTo>
                  <a:lnTo>
                    <a:pt x="3246" y="716"/>
                  </a:lnTo>
                  <a:lnTo>
                    <a:pt x="3239" y="710"/>
                  </a:lnTo>
                  <a:lnTo>
                    <a:pt x="3228" y="706"/>
                  </a:lnTo>
                  <a:lnTo>
                    <a:pt x="3216" y="701"/>
                  </a:lnTo>
                  <a:lnTo>
                    <a:pt x="3203" y="697"/>
                  </a:lnTo>
                  <a:lnTo>
                    <a:pt x="3190" y="695"/>
                  </a:lnTo>
                  <a:lnTo>
                    <a:pt x="3177" y="692"/>
                  </a:lnTo>
                  <a:lnTo>
                    <a:pt x="3166" y="692"/>
                  </a:lnTo>
                  <a:lnTo>
                    <a:pt x="3166" y="692"/>
                  </a:lnTo>
                  <a:lnTo>
                    <a:pt x="3160" y="692"/>
                  </a:lnTo>
                  <a:lnTo>
                    <a:pt x="3160" y="692"/>
                  </a:lnTo>
                  <a:lnTo>
                    <a:pt x="3141" y="692"/>
                  </a:lnTo>
                  <a:lnTo>
                    <a:pt x="3141" y="692"/>
                  </a:lnTo>
                  <a:lnTo>
                    <a:pt x="3078" y="691"/>
                  </a:lnTo>
                  <a:lnTo>
                    <a:pt x="3047" y="689"/>
                  </a:lnTo>
                  <a:lnTo>
                    <a:pt x="3026" y="686"/>
                  </a:lnTo>
                  <a:lnTo>
                    <a:pt x="3026" y="686"/>
                  </a:lnTo>
                  <a:lnTo>
                    <a:pt x="3022" y="686"/>
                  </a:lnTo>
                  <a:lnTo>
                    <a:pt x="3022" y="686"/>
                  </a:lnTo>
                  <a:lnTo>
                    <a:pt x="3016" y="686"/>
                  </a:lnTo>
                  <a:lnTo>
                    <a:pt x="3010" y="689"/>
                  </a:lnTo>
                  <a:lnTo>
                    <a:pt x="3005" y="694"/>
                  </a:lnTo>
                  <a:lnTo>
                    <a:pt x="3001" y="698"/>
                  </a:lnTo>
                  <a:lnTo>
                    <a:pt x="2993" y="712"/>
                  </a:lnTo>
                  <a:lnTo>
                    <a:pt x="2986" y="726"/>
                  </a:lnTo>
                  <a:lnTo>
                    <a:pt x="2986" y="726"/>
                  </a:lnTo>
                  <a:lnTo>
                    <a:pt x="2964" y="766"/>
                  </a:lnTo>
                  <a:lnTo>
                    <a:pt x="2952" y="793"/>
                  </a:lnTo>
                  <a:lnTo>
                    <a:pt x="2945" y="809"/>
                  </a:lnTo>
                  <a:lnTo>
                    <a:pt x="2940" y="825"/>
                  </a:lnTo>
                  <a:lnTo>
                    <a:pt x="2940" y="825"/>
                  </a:lnTo>
                  <a:lnTo>
                    <a:pt x="2937" y="834"/>
                  </a:lnTo>
                  <a:lnTo>
                    <a:pt x="2933" y="842"/>
                  </a:lnTo>
                  <a:lnTo>
                    <a:pt x="2929" y="849"/>
                  </a:lnTo>
                  <a:lnTo>
                    <a:pt x="2923" y="855"/>
                  </a:lnTo>
                  <a:lnTo>
                    <a:pt x="2911" y="867"/>
                  </a:lnTo>
                  <a:lnTo>
                    <a:pt x="2898" y="875"/>
                  </a:lnTo>
                  <a:lnTo>
                    <a:pt x="2883" y="883"/>
                  </a:lnTo>
                  <a:lnTo>
                    <a:pt x="2870" y="889"/>
                  </a:lnTo>
                  <a:lnTo>
                    <a:pt x="2846" y="898"/>
                  </a:lnTo>
                  <a:lnTo>
                    <a:pt x="2846" y="898"/>
                  </a:lnTo>
                  <a:lnTo>
                    <a:pt x="2837" y="904"/>
                  </a:lnTo>
                  <a:lnTo>
                    <a:pt x="2830" y="909"/>
                  </a:lnTo>
                  <a:lnTo>
                    <a:pt x="2822" y="917"/>
                  </a:lnTo>
                  <a:lnTo>
                    <a:pt x="2818" y="926"/>
                  </a:lnTo>
                  <a:lnTo>
                    <a:pt x="2815" y="936"/>
                  </a:lnTo>
                  <a:lnTo>
                    <a:pt x="2813" y="945"/>
                  </a:lnTo>
                  <a:lnTo>
                    <a:pt x="2813" y="952"/>
                  </a:lnTo>
                  <a:lnTo>
                    <a:pt x="2816" y="960"/>
                  </a:lnTo>
                  <a:lnTo>
                    <a:pt x="2816" y="960"/>
                  </a:lnTo>
                  <a:lnTo>
                    <a:pt x="2821" y="964"/>
                  </a:lnTo>
                  <a:lnTo>
                    <a:pt x="2825" y="967"/>
                  </a:lnTo>
                  <a:lnTo>
                    <a:pt x="2830" y="967"/>
                  </a:lnTo>
                  <a:lnTo>
                    <a:pt x="2834" y="968"/>
                  </a:lnTo>
                  <a:lnTo>
                    <a:pt x="2834" y="968"/>
                  </a:lnTo>
                  <a:lnTo>
                    <a:pt x="2841" y="967"/>
                  </a:lnTo>
                  <a:lnTo>
                    <a:pt x="2841" y="967"/>
                  </a:lnTo>
                  <a:lnTo>
                    <a:pt x="2849" y="967"/>
                  </a:lnTo>
                  <a:lnTo>
                    <a:pt x="2849" y="967"/>
                  </a:lnTo>
                  <a:lnTo>
                    <a:pt x="2853" y="967"/>
                  </a:lnTo>
                  <a:lnTo>
                    <a:pt x="2856" y="968"/>
                  </a:lnTo>
                  <a:lnTo>
                    <a:pt x="2856" y="968"/>
                  </a:lnTo>
                  <a:lnTo>
                    <a:pt x="2858" y="970"/>
                  </a:lnTo>
                  <a:lnTo>
                    <a:pt x="2859" y="973"/>
                  </a:lnTo>
                  <a:lnTo>
                    <a:pt x="2861" y="979"/>
                  </a:lnTo>
                  <a:lnTo>
                    <a:pt x="2861" y="988"/>
                  </a:lnTo>
                  <a:lnTo>
                    <a:pt x="2859" y="997"/>
                  </a:lnTo>
                  <a:lnTo>
                    <a:pt x="2855" y="1014"/>
                  </a:lnTo>
                  <a:lnTo>
                    <a:pt x="2852" y="1022"/>
                  </a:lnTo>
                  <a:lnTo>
                    <a:pt x="2849" y="1025"/>
                  </a:lnTo>
                  <a:lnTo>
                    <a:pt x="2849" y="1025"/>
                  </a:lnTo>
                  <a:lnTo>
                    <a:pt x="2846" y="1028"/>
                  </a:lnTo>
                  <a:lnTo>
                    <a:pt x="2847" y="1032"/>
                  </a:lnTo>
                  <a:lnTo>
                    <a:pt x="2850" y="1039"/>
                  </a:lnTo>
                  <a:lnTo>
                    <a:pt x="2852" y="1044"/>
                  </a:lnTo>
                  <a:lnTo>
                    <a:pt x="2852" y="1050"/>
                  </a:lnTo>
                  <a:lnTo>
                    <a:pt x="2849" y="1054"/>
                  </a:lnTo>
                  <a:lnTo>
                    <a:pt x="2844" y="1059"/>
                  </a:lnTo>
                  <a:lnTo>
                    <a:pt x="2844" y="1059"/>
                  </a:lnTo>
                  <a:lnTo>
                    <a:pt x="2837" y="1063"/>
                  </a:lnTo>
                  <a:lnTo>
                    <a:pt x="2831" y="1069"/>
                  </a:lnTo>
                  <a:lnTo>
                    <a:pt x="2825" y="1075"/>
                  </a:lnTo>
                  <a:lnTo>
                    <a:pt x="2821" y="1082"/>
                  </a:lnTo>
                  <a:lnTo>
                    <a:pt x="2818" y="1088"/>
                  </a:lnTo>
                  <a:lnTo>
                    <a:pt x="2816" y="1096"/>
                  </a:lnTo>
                  <a:lnTo>
                    <a:pt x="2818" y="1101"/>
                  </a:lnTo>
                  <a:lnTo>
                    <a:pt x="2819" y="1106"/>
                  </a:lnTo>
                  <a:lnTo>
                    <a:pt x="2819" y="1106"/>
                  </a:lnTo>
                  <a:lnTo>
                    <a:pt x="2825" y="1110"/>
                  </a:lnTo>
                  <a:lnTo>
                    <a:pt x="2834" y="1115"/>
                  </a:lnTo>
                  <a:lnTo>
                    <a:pt x="2858" y="1122"/>
                  </a:lnTo>
                  <a:lnTo>
                    <a:pt x="2883" y="1130"/>
                  </a:lnTo>
                  <a:lnTo>
                    <a:pt x="2895" y="1134"/>
                  </a:lnTo>
                  <a:lnTo>
                    <a:pt x="2903" y="1138"/>
                  </a:lnTo>
                  <a:lnTo>
                    <a:pt x="2903" y="1138"/>
                  </a:lnTo>
                  <a:lnTo>
                    <a:pt x="2911" y="1143"/>
                  </a:lnTo>
                  <a:lnTo>
                    <a:pt x="2915" y="1149"/>
                  </a:lnTo>
                  <a:lnTo>
                    <a:pt x="2918" y="1156"/>
                  </a:lnTo>
                  <a:lnTo>
                    <a:pt x="2921" y="1163"/>
                  </a:lnTo>
                  <a:lnTo>
                    <a:pt x="2926" y="1178"/>
                  </a:lnTo>
                  <a:lnTo>
                    <a:pt x="2929" y="1187"/>
                  </a:lnTo>
                  <a:lnTo>
                    <a:pt x="2933" y="1194"/>
                  </a:lnTo>
                  <a:lnTo>
                    <a:pt x="2933" y="1194"/>
                  </a:lnTo>
                  <a:lnTo>
                    <a:pt x="2940" y="1202"/>
                  </a:lnTo>
                  <a:lnTo>
                    <a:pt x="2946" y="1206"/>
                  </a:lnTo>
                  <a:lnTo>
                    <a:pt x="2952" y="1208"/>
                  </a:lnTo>
                  <a:lnTo>
                    <a:pt x="2958" y="1209"/>
                  </a:lnTo>
                  <a:lnTo>
                    <a:pt x="2969" y="1211"/>
                  </a:lnTo>
                  <a:lnTo>
                    <a:pt x="2973" y="1214"/>
                  </a:lnTo>
                  <a:lnTo>
                    <a:pt x="2976" y="1217"/>
                  </a:lnTo>
                  <a:lnTo>
                    <a:pt x="2976" y="1217"/>
                  </a:lnTo>
                  <a:lnTo>
                    <a:pt x="2977" y="1220"/>
                  </a:lnTo>
                  <a:lnTo>
                    <a:pt x="2977" y="1224"/>
                  </a:lnTo>
                  <a:lnTo>
                    <a:pt x="2974" y="1233"/>
                  </a:lnTo>
                  <a:lnTo>
                    <a:pt x="2970" y="1245"/>
                  </a:lnTo>
                  <a:lnTo>
                    <a:pt x="2962" y="1256"/>
                  </a:lnTo>
                  <a:lnTo>
                    <a:pt x="2955" y="1267"/>
                  </a:lnTo>
                  <a:lnTo>
                    <a:pt x="2946" y="1277"/>
                  </a:lnTo>
                  <a:lnTo>
                    <a:pt x="2939" y="1283"/>
                  </a:lnTo>
                  <a:lnTo>
                    <a:pt x="2933" y="1287"/>
                  </a:lnTo>
                  <a:lnTo>
                    <a:pt x="2933" y="1287"/>
                  </a:lnTo>
                  <a:lnTo>
                    <a:pt x="2932" y="1287"/>
                  </a:lnTo>
                  <a:lnTo>
                    <a:pt x="2932" y="1287"/>
                  </a:lnTo>
                  <a:lnTo>
                    <a:pt x="2924" y="1285"/>
                  </a:lnTo>
                  <a:lnTo>
                    <a:pt x="2915" y="1279"/>
                  </a:lnTo>
                  <a:lnTo>
                    <a:pt x="2890" y="1258"/>
                  </a:lnTo>
                  <a:lnTo>
                    <a:pt x="2865" y="1234"/>
                  </a:lnTo>
                  <a:lnTo>
                    <a:pt x="2847" y="1220"/>
                  </a:lnTo>
                  <a:lnTo>
                    <a:pt x="2847" y="1220"/>
                  </a:lnTo>
                  <a:lnTo>
                    <a:pt x="2838" y="1214"/>
                  </a:lnTo>
                  <a:lnTo>
                    <a:pt x="2827" y="1208"/>
                  </a:lnTo>
                  <a:lnTo>
                    <a:pt x="2796" y="1196"/>
                  </a:lnTo>
                  <a:lnTo>
                    <a:pt x="2763" y="1183"/>
                  </a:lnTo>
                  <a:lnTo>
                    <a:pt x="2734" y="1169"/>
                  </a:lnTo>
                  <a:lnTo>
                    <a:pt x="2734" y="1169"/>
                  </a:lnTo>
                  <a:lnTo>
                    <a:pt x="2722" y="1165"/>
                  </a:lnTo>
                  <a:lnTo>
                    <a:pt x="2710" y="1160"/>
                  </a:lnTo>
                  <a:lnTo>
                    <a:pt x="2688" y="1153"/>
                  </a:lnTo>
                  <a:lnTo>
                    <a:pt x="2664" y="1146"/>
                  </a:lnTo>
                  <a:lnTo>
                    <a:pt x="2652" y="1140"/>
                  </a:lnTo>
                  <a:lnTo>
                    <a:pt x="2639" y="1131"/>
                  </a:lnTo>
                  <a:lnTo>
                    <a:pt x="2639" y="1131"/>
                  </a:lnTo>
                  <a:lnTo>
                    <a:pt x="2627" y="1123"/>
                  </a:lnTo>
                  <a:lnTo>
                    <a:pt x="2614" y="1116"/>
                  </a:lnTo>
                  <a:lnTo>
                    <a:pt x="2602" y="1110"/>
                  </a:lnTo>
                  <a:lnTo>
                    <a:pt x="2587" y="1106"/>
                  </a:lnTo>
                  <a:lnTo>
                    <a:pt x="2573" y="1101"/>
                  </a:lnTo>
                  <a:lnTo>
                    <a:pt x="2557" y="1098"/>
                  </a:lnTo>
                  <a:lnTo>
                    <a:pt x="2539" y="1097"/>
                  </a:lnTo>
                  <a:lnTo>
                    <a:pt x="2518" y="1097"/>
                  </a:lnTo>
                  <a:lnTo>
                    <a:pt x="2518" y="1097"/>
                  </a:lnTo>
                  <a:lnTo>
                    <a:pt x="2509" y="1097"/>
                  </a:lnTo>
                  <a:lnTo>
                    <a:pt x="2509" y="1097"/>
                  </a:lnTo>
                  <a:lnTo>
                    <a:pt x="2503" y="1097"/>
                  </a:lnTo>
                  <a:lnTo>
                    <a:pt x="2503" y="1097"/>
                  </a:lnTo>
                  <a:lnTo>
                    <a:pt x="2484" y="1097"/>
                  </a:lnTo>
                  <a:lnTo>
                    <a:pt x="2465" y="1096"/>
                  </a:lnTo>
                  <a:lnTo>
                    <a:pt x="2432" y="1091"/>
                  </a:lnTo>
                  <a:lnTo>
                    <a:pt x="2432" y="1091"/>
                  </a:lnTo>
                  <a:lnTo>
                    <a:pt x="2407" y="1087"/>
                  </a:lnTo>
                  <a:lnTo>
                    <a:pt x="2388" y="1085"/>
                  </a:lnTo>
                  <a:lnTo>
                    <a:pt x="2388" y="1085"/>
                  </a:lnTo>
                  <a:lnTo>
                    <a:pt x="2381" y="1085"/>
                  </a:lnTo>
                  <a:lnTo>
                    <a:pt x="2381" y="1085"/>
                  </a:lnTo>
                  <a:lnTo>
                    <a:pt x="2378" y="1085"/>
                  </a:lnTo>
                  <a:lnTo>
                    <a:pt x="2378" y="1085"/>
                  </a:lnTo>
                  <a:lnTo>
                    <a:pt x="2372" y="1085"/>
                  </a:lnTo>
                  <a:lnTo>
                    <a:pt x="2368" y="1082"/>
                  </a:lnTo>
                  <a:lnTo>
                    <a:pt x="2360" y="1072"/>
                  </a:lnTo>
                  <a:lnTo>
                    <a:pt x="2356" y="1066"/>
                  </a:lnTo>
                  <a:lnTo>
                    <a:pt x="2350" y="1060"/>
                  </a:lnTo>
                  <a:lnTo>
                    <a:pt x="2341" y="1053"/>
                  </a:lnTo>
                  <a:lnTo>
                    <a:pt x="2329" y="1047"/>
                  </a:lnTo>
                  <a:lnTo>
                    <a:pt x="2329" y="1047"/>
                  </a:lnTo>
                  <a:lnTo>
                    <a:pt x="2307" y="1036"/>
                  </a:lnTo>
                  <a:lnTo>
                    <a:pt x="2288" y="1026"/>
                  </a:lnTo>
                  <a:lnTo>
                    <a:pt x="2272" y="1019"/>
                  </a:lnTo>
                  <a:lnTo>
                    <a:pt x="2264" y="1017"/>
                  </a:lnTo>
                  <a:lnTo>
                    <a:pt x="2257" y="1016"/>
                  </a:lnTo>
                  <a:lnTo>
                    <a:pt x="2257" y="1016"/>
                  </a:lnTo>
                  <a:lnTo>
                    <a:pt x="2249" y="1016"/>
                  </a:lnTo>
                  <a:lnTo>
                    <a:pt x="2243" y="1019"/>
                  </a:lnTo>
                  <a:lnTo>
                    <a:pt x="2243" y="1019"/>
                  </a:lnTo>
                  <a:lnTo>
                    <a:pt x="2240" y="1022"/>
                  </a:lnTo>
                  <a:lnTo>
                    <a:pt x="2236" y="1025"/>
                  </a:lnTo>
                  <a:lnTo>
                    <a:pt x="2233" y="1032"/>
                  </a:lnTo>
                  <a:lnTo>
                    <a:pt x="2232" y="1041"/>
                  </a:lnTo>
                  <a:lnTo>
                    <a:pt x="2233" y="1050"/>
                  </a:lnTo>
                  <a:lnTo>
                    <a:pt x="2236" y="1060"/>
                  </a:lnTo>
                  <a:lnTo>
                    <a:pt x="2243" y="1067"/>
                  </a:lnTo>
                  <a:lnTo>
                    <a:pt x="2252" y="1073"/>
                  </a:lnTo>
                  <a:lnTo>
                    <a:pt x="2257" y="1076"/>
                  </a:lnTo>
                  <a:lnTo>
                    <a:pt x="2263" y="1078"/>
                  </a:lnTo>
                  <a:lnTo>
                    <a:pt x="2263" y="1078"/>
                  </a:lnTo>
                  <a:lnTo>
                    <a:pt x="2273" y="1079"/>
                  </a:lnTo>
                  <a:lnTo>
                    <a:pt x="2280" y="1082"/>
                  </a:lnTo>
                  <a:lnTo>
                    <a:pt x="2285" y="1087"/>
                  </a:lnTo>
                  <a:lnTo>
                    <a:pt x="2288" y="1090"/>
                  </a:lnTo>
                  <a:lnTo>
                    <a:pt x="2291" y="1093"/>
                  </a:lnTo>
                  <a:lnTo>
                    <a:pt x="2295" y="1096"/>
                  </a:lnTo>
                  <a:lnTo>
                    <a:pt x="2301" y="1097"/>
                  </a:lnTo>
                  <a:lnTo>
                    <a:pt x="2310" y="1098"/>
                  </a:lnTo>
                  <a:lnTo>
                    <a:pt x="2310" y="1098"/>
                  </a:lnTo>
                  <a:lnTo>
                    <a:pt x="2316" y="1098"/>
                  </a:lnTo>
                  <a:lnTo>
                    <a:pt x="2316" y="1098"/>
                  </a:lnTo>
                  <a:lnTo>
                    <a:pt x="2323" y="1098"/>
                  </a:lnTo>
                  <a:lnTo>
                    <a:pt x="2323" y="1098"/>
                  </a:lnTo>
                  <a:lnTo>
                    <a:pt x="2334" y="1098"/>
                  </a:lnTo>
                  <a:lnTo>
                    <a:pt x="2341" y="1100"/>
                  </a:lnTo>
                  <a:lnTo>
                    <a:pt x="2348" y="1103"/>
                  </a:lnTo>
                  <a:lnTo>
                    <a:pt x="2353" y="1106"/>
                  </a:lnTo>
                  <a:lnTo>
                    <a:pt x="2357" y="1112"/>
                  </a:lnTo>
                  <a:lnTo>
                    <a:pt x="2359" y="1116"/>
                  </a:lnTo>
                  <a:lnTo>
                    <a:pt x="2360" y="1123"/>
                  </a:lnTo>
                  <a:lnTo>
                    <a:pt x="2360" y="1131"/>
                  </a:lnTo>
                  <a:lnTo>
                    <a:pt x="2360" y="1131"/>
                  </a:lnTo>
                  <a:lnTo>
                    <a:pt x="2360" y="1138"/>
                  </a:lnTo>
                  <a:lnTo>
                    <a:pt x="2363" y="1147"/>
                  </a:lnTo>
                  <a:lnTo>
                    <a:pt x="2366" y="1154"/>
                  </a:lnTo>
                  <a:lnTo>
                    <a:pt x="2370" y="1162"/>
                  </a:lnTo>
                  <a:lnTo>
                    <a:pt x="2381" y="1177"/>
                  </a:lnTo>
                  <a:lnTo>
                    <a:pt x="2393" y="1188"/>
                  </a:lnTo>
                  <a:lnTo>
                    <a:pt x="2393" y="1188"/>
                  </a:lnTo>
                  <a:lnTo>
                    <a:pt x="2397" y="1194"/>
                  </a:lnTo>
                  <a:lnTo>
                    <a:pt x="2400" y="1200"/>
                  </a:lnTo>
                  <a:lnTo>
                    <a:pt x="2400" y="1208"/>
                  </a:lnTo>
                  <a:lnTo>
                    <a:pt x="2398" y="1214"/>
                  </a:lnTo>
                  <a:lnTo>
                    <a:pt x="2394" y="1220"/>
                  </a:lnTo>
                  <a:lnTo>
                    <a:pt x="2388" y="1224"/>
                  </a:lnTo>
                  <a:lnTo>
                    <a:pt x="2381" y="1227"/>
                  </a:lnTo>
                  <a:lnTo>
                    <a:pt x="2370" y="1227"/>
                  </a:lnTo>
                  <a:lnTo>
                    <a:pt x="2370" y="1227"/>
                  </a:lnTo>
                  <a:lnTo>
                    <a:pt x="2350" y="1228"/>
                  </a:lnTo>
                  <a:lnTo>
                    <a:pt x="2339" y="1230"/>
                  </a:lnTo>
                  <a:lnTo>
                    <a:pt x="2332" y="1231"/>
                  </a:lnTo>
                  <a:lnTo>
                    <a:pt x="2325" y="1234"/>
                  </a:lnTo>
                  <a:lnTo>
                    <a:pt x="2322" y="1239"/>
                  </a:lnTo>
                  <a:lnTo>
                    <a:pt x="2320" y="1242"/>
                  </a:lnTo>
                  <a:lnTo>
                    <a:pt x="2320" y="1245"/>
                  </a:lnTo>
                  <a:lnTo>
                    <a:pt x="2323" y="1252"/>
                  </a:lnTo>
                  <a:lnTo>
                    <a:pt x="2323" y="1252"/>
                  </a:lnTo>
                  <a:lnTo>
                    <a:pt x="2325" y="1256"/>
                  </a:lnTo>
                  <a:lnTo>
                    <a:pt x="2326" y="1259"/>
                  </a:lnTo>
                  <a:lnTo>
                    <a:pt x="2326" y="1264"/>
                  </a:lnTo>
                  <a:lnTo>
                    <a:pt x="2325" y="1267"/>
                  </a:lnTo>
                  <a:lnTo>
                    <a:pt x="2323" y="1268"/>
                  </a:lnTo>
                  <a:lnTo>
                    <a:pt x="2320" y="1270"/>
                  </a:lnTo>
                  <a:lnTo>
                    <a:pt x="2311" y="1271"/>
                  </a:lnTo>
                  <a:lnTo>
                    <a:pt x="2311" y="1271"/>
                  </a:lnTo>
                  <a:lnTo>
                    <a:pt x="2300" y="1270"/>
                  </a:lnTo>
                  <a:lnTo>
                    <a:pt x="2286" y="1265"/>
                  </a:lnTo>
                  <a:lnTo>
                    <a:pt x="2286" y="1265"/>
                  </a:lnTo>
                  <a:lnTo>
                    <a:pt x="2277" y="1261"/>
                  </a:lnTo>
                  <a:lnTo>
                    <a:pt x="2273" y="1256"/>
                  </a:lnTo>
                  <a:lnTo>
                    <a:pt x="2272" y="1251"/>
                  </a:lnTo>
                  <a:lnTo>
                    <a:pt x="2272" y="1246"/>
                  </a:lnTo>
                  <a:lnTo>
                    <a:pt x="2274" y="1240"/>
                  </a:lnTo>
                  <a:lnTo>
                    <a:pt x="2277" y="1234"/>
                  </a:lnTo>
                  <a:lnTo>
                    <a:pt x="2286" y="1224"/>
                  </a:lnTo>
                  <a:lnTo>
                    <a:pt x="2286" y="1224"/>
                  </a:lnTo>
                  <a:lnTo>
                    <a:pt x="2288" y="1222"/>
                  </a:lnTo>
                  <a:lnTo>
                    <a:pt x="2288" y="1220"/>
                  </a:lnTo>
                  <a:lnTo>
                    <a:pt x="2286" y="1215"/>
                  </a:lnTo>
                  <a:lnTo>
                    <a:pt x="2282" y="1211"/>
                  </a:lnTo>
                  <a:lnTo>
                    <a:pt x="2276" y="1206"/>
                  </a:lnTo>
                  <a:lnTo>
                    <a:pt x="2260" y="1197"/>
                  </a:lnTo>
                  <a:lnTo>
                    <a:pt x="2243" y="1191"/>
                  </a:lnTo>
                  <a:lnTo>
                    <a:pt x="2243" y="1191"/>
                  </a:lnTo>
                  <a:lnTo>
                    <a:pt x="2240" y="1191"/>
                  </a:lnTo>
                  <a:lnTo>
                    <a:pt x="2240" y="1191"/>
                  </a:lnTo>
                  <a:lnTo>
                    <a:pt x="2230" y="1193"/>
                  </a:lnTo>
                  <a:lnTo>
                    <a:pt x="2217" y="1199"/>
                  </a:lnTo>
                  <a:lnTo>
                    <a:pt x="2202" y="1206"/>
                  </a:lnTo>
                  <a:lnTo>
                    <a:pt x="2186" y="1215"/>
                  </a:lnTo>
                  <a:lnTo>
                    <a:pt x="2156" y="1234"/>
                  </a:lnTo>
                  <a:lnTo>
                    <a:pt x="2136" y="1246"/>
                  </a:lnTo>
                  <a:lnTo>
                    <a:pt x="2136" y="1246"/>
                  </a:lnTo>
                  <a:lnTo>
                    <a:pt x="2130" y="1248"/>
                  </a:lnTo>
                  <a:lnTo>
                    <a:pt x="2122" y="1248"/>
                  </a:lnTo>
                  <a:lnTo>
                    <a:pt x="2122" y="1248"/>
                  </a:lnTo>
                  <a:lnTo>
                    <a:pt x="2108" y="1248"/>
                  </a:lnTo>
                  <a:lnTo>
                    <a:pt x="2091" y="1245"/>
                  </a:lnTo>
                  <a:lnTo>
                    <a:pt x="2091" y="1245"/>
                  </a:lnTo>
                  <a:lnTo>
                    <a:pt x="2072" y="1243"/>
                  </a:lnTo>
                  <a:lnTo>
                    <a:pt x="2051" y="1242"/>
                  </a:lnTo>
                  <a:lnTo>
                    <a:pt x="2051" y="1242"/>
                  </a:lnTo>
                  <a:lnTo>
                    <a:pt x="2034" y="1243"/>
                  </a:lnTo>
                  <a:lnTo>
                    <a:pt x="2016" y="1246"/>
                  </a:lnTo>
                  <a:lnTo>
                    <a:pt x="2016" y="1246"/>
                  </a:lnTo>
                  <a:lnTo>
                    <a:pt x="2001" y="1252"/>
                  </a:lnTo>
                  <a:lnTo>
                    <a:pt x="1988" y="1258"/>
                  </a:lnTo>
                  <a:lnTo>
                    <a:pt x="1979" y="1267"/>
                  </a:lnTo>
                  <a:lnTo>
                    <a:pt x="1973" y="1274"/>
                  </a:lnTo>
                  <a:lnTo>
                    <a:pt x="1963" y="1289"/>
                  </a:lnTo>
                  <a:lnTo>
                    <a:pt x="1959" y="1293"/>
                  </a:lnTo>
                  <a:lnTo>
                    <a:pt x="1954" y="1295"/>
                  </a:lnTo>
                  <a:lnTo>
                    <a:pt x="1954" y="1295"/>
                  </a:lnTo>
                  <a:lnTo>
                    <a:pt x="1951" y="1293"/>
                  </a:lnTo>
                  <a:lnTo>
                    <a:pt x="1951" y="1293"/>
                  </a:lnTo>
                  <a:lnTo>
                    <a:pt x="1944" y="1293"/>
                  </a:lnTo>
                  <a:lnTo>
                    <a:pt x="1935" y="1293"/>
                  </a:lnTo>
                  <a:lnTo>
                    <a:pt x="1935" y="1293"/>
                  </a:lnTo>
                  <a:lnTo>
                    <a:pt x="1917" y="1293"/>
                  </a:lnTo>
                  <a:lnTo>
                    <a:pt x="1917" y="1293"/>
                  </a:lnTo>
                  <a:lnTo>
                    <a:pt x="1898" y="1293"/>
                  </a:lnTo>
                  <a:lnTo>
                    <a:pt x="1898" y="1293"/>
                  </a:lnTo>
                  <a:lnTo>
                    <a:pt x="1886" y="1293"/>
                  </a:lnTo>
                  <a:lnTo>
                    <a:pt x="1874" y="1292"/>
                  </a:lnTo>
                  <a:lnTo>
                    <a:pt x="1864" y="1290"/>
                  </a:lnTo>
                  <a:lnTo>
                    <a:pt x="1855" y="1287"/>
                  </a:lnTo>
                  <a:lnTo>
                    <a:pt x="1855" y="1287"/>
                  </a:lnTo>
                  <a:lnTo>
                    <a:pt x="1851" y="1283"/>
                  </a:lnTo>
                  <a:lnTo>
                    <a:pt x="1846" y="1279"/>
                  </a:lnTo>
                  <a:lnTo>
                    <a:pt x="1846" y="1276"/>
                  </a:lnTo>
                  <a:lnTo>
                    <a:pt x="1848" y="1273"/>
                  </a:lnTo>
                  <a:lnTo>
                    <a:pt x="1851" y="1271"/>
                  </a:lnTo>
                  <a:lnTo>
                    <a:pt x="1857" y="1270"/>
                  </a:lnTo>
                  <a:lnTo>
                    <a:pt x="1870" y="1268"/>
                  </a:lnTo>
                  <a:lnTo>
                    <a:pt x="1870" y="1268"/>
                  </a:lnTo>
                  <a:lnTo>
                    <a:pt x="1873" y="1268"/>
                  </a:lnTo>
                  <a:lnTo>
                    <a:pt x="1873" y="1268"/>
                  </a:lnTo>
                  <a:lnTo>
                    <a:pt x="1877" y="1268"/>
                  </a:lnTo>
                  <a:lnTo>
                    <a:pt x="1877" y="1268"/>
                  </a:lnTo>
                  <a:lnTo>
                    <a:pt x="1889" y="1267"/>
                  </a:lnTo>
                  <a:lnTo>
                    <a:pt x="1894" y="1265"/>
                  </a:lnTo>
                  <a:lnTo>
                    <a:pt x="1895" y="1262"/>
                  </a:lnTo>
                  <a:lnTo>
                    <a:pt x="1896" y="1259"/>
                  </a:lnTo>
                  <a:lnTo>
                    <a:pt x="1896" y="1256"/>
                  </a:lnTo>
                  <a:lnTo>
                    <a:pt x="1894" y="1252"/>
                  </a:lnTo>
                  <a:lnTo>
                    <a:pt x="1891" y="1248"/>
                  </a:lnTo>
                  <a:lnTo>
                    <a:pt x="1891" y="1248"/>
                  </a:lnTo>
                  <a:lnTo>
                    <a:pt x="1888" y="1245"/>
                  </a:lnTo>
                  <a:lnTo>
                    <a:pt x="1888" y="1242"/>
                  </a:lnTo>
                  <a:lnTo>
                    <a:pt x="1888" y="1234"/>
                  </a:lnTo>
                  <a:lnTo>
                    <a:pt x="1891" y="1228"/>
                  </a:lnTo>
                  <a:lnTo>
                    <a:pt x="1894" y="1221"/>
                  </a:lnTo>
                  <a:lnTo>
                    <a:pt x="1902" y="1209"/>
                  </a:lnTo>
                  <a:lnTo>
                    <a:pt x="1905" y="1203"/>
                  </a:lnTo>
                  <a:lnTo>
                    <a:pt x="1905" y="1199"/>
                  </a:lnTo>
                  <a:lnTo>
                    <a:pt x="1905" y="1199"/>
                  </a:lnTo>
                  <a:lnTo>
                    <a:pt x="1904" y="1197"/>
                  </a:lnTo>
                  <a:lnTo>
                    <a:pt x="1899" y="1197"/>
                  </a:lnTo>
                  <a:lnTo>
                    <a:pt x="1899" y="1197"/>
                  </a:lnTo>
                  <a:lnTo>
                    <a:pt x="1891" y="1197"/>
                  </a:lnTo>
                  <a:lnTo>
                    <a:pt x="1880" y="1200"/>
                  </a:lnTo>
                  <a:lnTo>
                    <a:pt x="1852" y="1208"/>
                  </a:lnTo>
                  <a:lnTo>
                    <a:pt x="1826" y="1218"/>
                  </a:lnTo>
                  <a:lnTo>
                    <a:pt x="1817" y="1224"/>
                  </a:lnTo>
                  <a:lnTo>
                    <a:pt x="1809" y="1227"/>
                  </a:lnTo>
                  <a:lnTo>
                    <a:pt x="1809" y="1227"/>
                  </a:lnTo>
                  <a:lnTo>
                    <a:pt x="1806" y="1231"/>
                  </a:lnTo>
                  <a:lnTo>
                    <a:pt x="1803" y="1237"/>
                  </a:lnTo>
                  <a:lnTo>
                    <a:pt x="1803" y="1249"/>
                  </a:lnTo>
                  <a:lnTo>
                    <a:pt x="1803" y="1253"/>
                  </a:lnTo>
                  <a:lnTo>
                    <a:pt x="1803" y="1259"/>
                  </a:lnTo>
                  <a:lnTo>
                    <a:pt x="1800" y="1264"/>
                  </a:lnTo>
                  <a:lnTo>
                    <a:pt x="1796" y="1267"/>
                  </a:lnTo>
                  <a:lnTo>
                    <a:pt x="1796" y="1267"/>
                  </a:lnTo>
                  <a:lnTo>
                    <a:pt x="1790" y="1268"/>
                  </a:lnTo>
                  <a:lnTo>
                    <a:pt x="1790" y="1268"/>
                  </a:lnTo>
                  <a:lnTo>
                    <a:pt x="1787" y="1268"/>
                  </a:lnTo>
                  <a:lnTo>
                    <a:pt x="1784" y="1267"/>
                  </a:lnTo>
                  <a:lnTo>
                    <a:pt x="1780" y="1261"/>
                  </a:lnTo>
                  <a:lnTo>
                    <a:pt x="1774" y="1253"/>
                  </a:lnTo>
                  <a:lnTo>
                    <a:pt x="1770" y="1251"/>
                  </a:lnTo>
                  <a:lnTo>
                    <a:pt x="1765" y="1248"/>
                  </a:lnTo>
                  <a:lnTo>
                    <a:pt x="1765" y="1248"/>
                  </a:lnTo>
                  <a:lnTo>
                    <a:pt x="1758" y="1248"/>
                  </a:lnTo>
                  <a:lnTo>
                    <a:pt x="1758" y="1248"/>
                  </a:lnTo>
                  <a:lnTo>
                    <a:pt x="1743" y="1249"/>
                  </a:lnTo>
                  <a:lnTo>
                    <a:pt x="1724" y="1252"/>
                  </a:lnTo>
                  <a:lnTo>
                    <a:pt x="1700" y="1256"/>
                  </a:lnTo>
                  <a:lnTo>
                    <a:pt x="1676" y="1262"/>
                  </a:lnTo>
                  <a:lnTo>
                    <a:pt x="1653" y="1270"/>
                  </a:lnTo>
                  <a:lnTo>
                    <a:pt x="1632" y="1279"/>
                  </a:lnTo>
                  <a:lnTo>
                    <a:pt x="1614" y="1287"/>
                  </a:lnTo>
                  <a:lnTo>
                    <a:pt x="1608" y="1292"/>
                  </a:lnTo>
                  <a:lnTo>
                    <a:pt x="1604" y="1296"/>
                  </a:lnTo>
                  <a:lnTo>
                    <a:pt x="1604" y="1296"/>
                  </a:lnTo>
                  <a:lnTo>
                    <a:pt x="1594" y="1305"/>
                  </a:lnTo>
                  <a:lnTo>
                    <a:pt x="1583" y="1311"/>
                  </a:lnTo>
                  <a:lnTo>
                    <a:pt x="1572" y="1317"/>
                  </a:lnTo>
                  <a:lnTo>
                    <a:pt x="1561" y="1321"/>
                  </a:lnTo>
                  <a:lnTo>
                    <a:pt x="1544" y="1329"/>
                  </a:lnTo>
                  <a:lnTo>
                    <a:pt x="1538" y="1333"/>
                  </a:lnTo>
                  <a:lnTo>
                    <a:pt x="1536" y="1335"/>
                  </a:lnTo>
                  <a:lnTo>
                    <a:pt x="1536" y="1338"/>
                  </a:lnTo>
                  <a:lnTo>
                    <a:pt x="1536" y="1338"/>
                  </a:lnTo>
                  <a:lnTo>
                    <a:pt x="1535" y="1341"/>
                  </a:lnTo>
                  <a:lnTo>
                    <a:pt x="1533" y="1342"/>
                  </a:lnTo>
                  <a:lnTo>
                    <a:pt x="1527" y="1346"/>
                  </a:lnTo>
                  <a:lnTo>
                    <a:pt x="1517" y="1349"/>
                  </a:lnTo>
                  <a:lnTo>
                    <a:pt x="1505" y="1351"/>
                  </a:lnTo>
                  <a:lnTo>
                    <a:pt x="1480" y="1355"/>
                  </a:lnTo>
                  <a:lnTo>
                    <a:pt x="1468" y="1358"/>
                  </a:lnTo>
                  <a:lnTo>
                    <a:pt x="1458" y="1361"/>
                  </a:lnTo>
                  <a:lnTo>
                    <a:pt x="1458" y="1361"/>
                  </a:lnTo>
                  <a:lnTo>
                    <a:pt x="1455" y="1364"/>
                  </a:lnTo>
                  <a:lnTo>
                    <a:pt x="1452" y="1367"/>
                  </a:lnTo>
                  <a:lnTo>
                    <a:pt x="1448" y="1375"/>
                  </a:lnTo>
                  <a:lnTo>
                    <a:pt x="1446" y="1385"/>
                  </a:lnTo>
                  <a:lnTo>
                    <a:pt x="1446" y="1395"/>
                  </a:lnTo>
                  <a:lnTo>
                    <a:pt x="1446" y="1417"/>
                  </a:lnTo>
                  <a:lnTo>
                    <a:pt x="1445" y="1428"/>
                  </a:lnTo>
                  <a:lnTo>
                    <a:pt x="1443" y="1435"/>
                  </a:lnTo>
                  <a:lnTo>
                    <a:pt x="1443" y="1435"/>
                  </a:lnTo>
                  <a:lnTo>
                    <a:pt x="1439" y="1441"/>
                  </a:lnTo>
                  <a:lnTo>
                    <a:pt x="1433" y="1444"/>
                  </a:lnTo>
                  <a:lnTo>
                    <a:pt x="1424" y="1447"/>
                  </a:lnTo>
                  <a:lnTo>
                    <a:pt x="1414" y="1448"/>
                  </a:lnTo>
                  <a:lnTo>
                    <a:pt x="1390" y="1451"/>
                  </a:lnTo>
                  <a:lnTo>
                    <a:pt x="1363" y="1451"/>
                  </a:lnTo>
                  <a:lnTo>
                    <a:pt x="1363" y="1451"/>
                  </a:lnTo>
                  <a:lnTo>
                    <a:pt x="1346" y="1451"/>
                  </a:lnTo>
                  <a:lnTo>
                    <a:pt x="1346" y="1451"/>
                  </a:lnTo>
                  <a:lnTo>
                    <a:pt x="1331" y="1451"/>
                  </a:lnTo>
                  <a:lnTo>
                    <a:pt x="1331" y="1451"/>
                  </a:lnTo>
                  <a:lnTo>
                    <a:pt x="1324" y="1451"/>
                  </a:lnTo>
                  <a:lnTo>
                    <a:pt x="1324" y="1451"/>
                  </a:lnTo>
                  <a:lnTo>
                    <a:pt x="1322" y="1451"/>
                  </a:lnTo>
                  <a:lnTo>
                    <a:pt x="1322" y="1451"/>
                  </a:lnTo>
                  <a:lnTo>
                    <a:pt x="1318" y="1451"/>
                  </a:lnTo>
                  <a:lnTo>
                    <a:pt x="1313" y="1450"/>
                  </a:lnTo>
                  <a:lnTo>
                    <a:pt x="1306" y="1444"/>
                  </a:lnTo>
                  <a:lnTo>
                    <a:pt x="1298" y="1435"/>
                  </a:lnTo>
                  <a:lnTo>
                    <a:pt x="1293" y="1426"/>
                  </a:lnTo>
                  <a:lnTo>
                    <a:pt x="1287" y="1416"/>
                  </a:lnTo>
                  <a:lnTo>
                    <a:pt x="1281" y="1409"/>
                  </a:lnTo>
                  <a:lnTo>
                    <a:pt x="1275" y="1401"/>
                  </a:lnTo>
                  <a:lnTo>
                    <a:pt x="1270" y="1400"/>
                  </a:lnTo>
                  <a:lnTo>
                    <a:pt x="1267" y="1398"/>
                  </a:lnTo>
                  <a:lnTo>
                    <a:pt x="1267" y="1398"/>
                  </a:lnTo>
                  <a:lnTo>
                    <a:pt x="1260" y="1395"/>
                  </a:lnTo>
                  <a:lnTo>
                    <a:pt x="1257" y="1392"/>
                  </a:lnTo>
                  <a:lnTo>
                    <a:pt x="1256" y="1386"/>
                  </a:lnTo>
                  <a:lnTo>
                    <a:pt x="1256" y="1379"/>
                  </a:lnTo>
                  <a:lnTo>
                    <a:pt x="1257" y="1372"/>
                  </a:lnTo>
                  <a:lnTo>
                    <a:pt x="1260" y="1366"/>
                  </a:lnTo>
                  <a:lnTo>
                    <a:pt x="1264" y="1354"/>
                  </a:lnTo>
                  <a:lnTo>
                    <a:pt x="1264" y="1354"/>
                  </a:lnTo>
                  <a:lnTo>
                    <a:pt x="1267" y="1349"/>
                  </a:lnTo>
                  <a:lnTo>
                    <a:pt x="1272" y="1348"/>
                  </a:lnTo>
                  <a:lnTo>
                    <a:pt x="1282" y="1345"/>
                  </a:lnTo>
                  <a:lnTo>
                    <a:pt x="1296" y="1344"/>
                  </a:lnTo>
                  <a:lnTo>
                    <a:pt x="1304" y="1339"/>
                  </a:lnTo>
                  <a:lnTo>
                    <a:pt x="1313" y="1335"/>
                  </a:lnTo>
                  <a:lnTo>
                    <a:pt x="1313" y="1335"/>
                  </a:lnTo>
                  <a:lnTo>
                    <a:pt x="1319" y="1332"/>
                  </a:lnTo>
                  <a:lnTo>
                    <a:pt x="1324" y="1330"/>
                  </a:lnTo>
                  <a:lnTo>
                    <a:pt x="1334" y="1329"/>
                  </a:lnTo>
                  <a:lnTo>
                    <a:pt x="1334" y="1329"/>
                  </a:lnTo>
                  <a:lnTo>
                    <a:pt x="1344" y="1330"/>
                  </a:lnTo>
                  <a:lnTo>
                    <a:pt x="1353" y="1332"/>
                  </a:lnTo>
                  <a:lnTo>
                    <a:pt x="1353" y="1332"/>
                  </a:lnTo>
                  <a:lnTo>
                    <a:pt x="1362" y="1333"/>
                  </a:lnTo>
                  <a:lnTo>
                    <a:pt x="1368" y="1335"/>
                  </a:lnTo>
                  <a:lnTo>
                    <a:pt x="1368" y="1335"/>
                  </a:lnTo>
                  <a:lnTo>
                    <a:pt x="1372" y="1335"/>
                  </a:lnTo>
                  <a:lnTo>
                    <a:pt x="1377" y="1332"/>
                  </a:lnTo>
                  <a:lnTo>
                    <a:pt x="1377" y="1332"/>
                  </a:lnTo>
                  <a:lnTo>
                    <a:pt x="1378" y="1329"/>
                  </a:lnTo>
                  <a:lnTo>
                    <a:pt x="1378" y="1326"/>
                  </a:lnTo>
                  <a:lnTo>
                    <a:pt x="1374" y="1320"/>
                  </a:lnTo>
                  <a:lnTo>
                    <a:pt x="1368" y="1312"/>
                  </a:lnTo>
                  <a:lnTo>
                    <a:pt x="1361" y="1304"/>
                  </a:lnTo>
                  <a:lnTo>
                    <a:pt x="1352" y="1293"/>
                  </a:lnTo>
                  <a:lnTo>
                    <a:pt x="1343" y="1283"/>
                  </a:lnTo>
                  <a:lnTo>
                    <a:pt x="1337" y="1274"/>
                  </a:lnTo>
                  <a:lnTo>
                    <a:pt x="1335" y="1268"/>
                  </a:lnTo>
                  <a:lnTo>
                    <a:pt x="1334" y="1264"/>
                  </a:lnTo>
                  <a:lnTo>
                    <a:pt x="1334" y="1264"/>
                  </a:lnTo>
                  <a:lnTo>
                    <a:pt x="1331" y="1256"/>
                  </a:lnTo>
                  <a:lnTo>
                    <a:pt x="1327" y="1251"/>
                  </a:lnTo>
                  <a:lnTo>
                    <a:pt x="1321" y="1246"/>
                  </a:lnTo>
                  <a:lnTo>
                    <a:pt x="1313" y="1242"/>
                  </a:lnTo>
                  <a:lnTo>
                    <a:pt x="1303" y="1239"/>
                  </a:lnTo>
                  <a:lnTo>
                    <a:pt x="1293" y="1237"/>
                  </a:lnTo>
                  <a:lnTo>
                    <a:pt x="1272" y="1236"/>
                  </a:lnTo>
                  <a:lnTo>
                    <a:pt x="1272" y="1236"/>
                  </a:lnTo>
                  <a:lnTo>
                    <a:pt x="1257" y="1236"/>
                  </a:lnTo>
                  <a:lnTo>
                    <a:pt x="1244" y="1239"/>
                  </a:lnTo>
                  <a:lnTo>
                    <a:pt x="1244" y="1239"/>
                  </a:lnTo>
                  <a:lnTo>
                    <a:pt x="1229" y="1242"/>
                  </a:lnTo>
                  <a:lnTo>
                    <a:pt x="1214" y="1243"/>
                  </a:lnTo>
                  <a:lnTo>
                    <a:pt x="1214" y="1243"/>
                  </a:lnTo>
                  <a:lnTo>
                    <a:pt x="1198" y="1242"/>
                  </a:lnTo>
                  <a:lnTo>
                    <a:pt x="1183" y="1239"/>
                  </a:lnTo>
                  <a:lnTo>
                    <a:pt x="1168" y="1234"/>
                  </a:lnTo>
                  <a:lnTo>
                    <a:pt x="1157" y="1230"/>
                  </a:lnTo>
                  <a:lnTo>
                    <a:pt x="1157" y="1230"/>
                  </a:lnTo>
                  <a:lnTo>
                    <a:pt x="1152" y="1228"/>
                  </a:lnTo>
                  <a:lnTo>
                    <a:pt x="1148" y="1227"/>
                  </a:lnTo>
                  <a:lnTo>
                    <a:pt x="1148" y="1227"/>
                  </a:lnTo>
                  <a:lnTo>
                    <a:pt x="1145" y="1228"/>
                  </a:lnTo>
                  <a:lnTo>
                    <a:pt x="1142" y="1231"/>
                  </a:lnTo>
                  <a:lnTo>
                    <a:pt x="1142" y="1234"/>
                  </a:lnTo>
                  <a:lnTo>
                    <a:pt x="1143" y="1239"/>
                  </a:lnTo>
                  <a:lnTo>
                    <a:pt x="1146" y="1245"/>
                  </a:lnTo>
                  <a:lnTo>
                    <a:pt x="1152" y="1249"/>
                  </a:lnTo>
                  <a:lnTo>
                    <a:pt x="1160" y="1253"/>
                  </a:lnTo>
                  <a:lnTo>
                    <a:pt x="1168" y="1256"/>
                  </a:lnTo>
                  <a:lnTo>
                    <a:pt x="1168" y="1256"/>
                  </a:lnTo>
                  <a:lnTo>
                    <a:pt x="1179" y="1261"/>
                  </a:lnTo>
                  <a:lnTo>
                    <a:pt x="1185" y="1265"/>
                  </a:lnTo>
                  <a:lnTo>
                    <a:pt x="1188" y="1271"/>
                  </a:lnTo>
                  <a:lnTo>
                    <a:pt x="1189" y="1279"/>
                  </a:lnTo>
                  <a:lnTo>
                    <a:pt x="1189" y="1292"/>
                  </a:lnTo>
                  <a:lnTo>
                    <a:pt x="1189" y="1299"/>
                  </a:lnTo>
                  <a:lnTo>
                    <a:pt x="1189" y="1305"/>
                  </a:lnTo>
                  <a:lnTo>
                    <a:pt x="1189" y="1305"/>
                  </a:lnTo>
                  <a:lnTo>
                    <a:pt x="1191" y="1312"/>
                  </a:lnTo>
                  <a:lnTo>
                    <a:pt x="1191" y="1320"/>
                  </a:lnTo>
                  <a:lnTo>
                    <a:pt x="1188" y="1330"/>
                  </a:lnTo>
                  <a:lnTo>
                    <a:pt x="1185" y="1341"/>
                  </a:lnTo>
                  <a:lnTo>
                    <a:pt x="1176" y="1363"/>
                  </a:lnTo>
                  <a:lnTo>
                    <a:pt x="1163" y="1383"/>
                  </a:lnTo>
                  <a:lnTo>
                    <a:pt x="1163" y="1383"/>
                  </a:lnTo>
                  <a:lnTo>
                    <a:pt x="1155" y="1397"/>
                  </a:lnTo>
                  <a:lnTo>
                    <a:pt x="1154" y="1401"/>
                  </a:lnTo>
                  <a:lnTo>
                    <a:pt x="1154" y="1404"/>
                  </a:lnTo>
                  <a:lnTo>
                    <a:pt x="1157" y="1407"/>
                  </a:lnTo>
                  <a:lnTo>
                    <a:pt x="1160" y="1409"/>
                  </a:lnTo>
                  <a:lnTo>
                    <a:pt x="1172" y="1409"/>
                  </a:lnTo>
                  <a:lnTo>
                    <a:pt x="1172" y="1409"/>
                  </a:lnTo>
                  <a:lnTo>
                    <a:pt x="1186" y="1409"/>
                  </a:lnTo>
                  <a:lnTo>
                    <a:pt x="1186" y="1409"/>
                  </a:lnTo>
                  <a:lnTo>
                    <a:pt x="1186" y="1409"/>
                  </a:lnTo>
                  <a:lnTo>
                    <a:pt x="1186" y="1409"/>
                  </a:lnTo>
                  <a:lnTo>
                    <a:pt x="1191" y="1409"/>
                  </a:lnTo>
                  <a:lnTo>
                    <a:pt x="1195" y="1410"/>
                  </a:lnTo>
                  <a:lnTo>
                    <a:pt x="1202" y="1414"/>
                  </a:lnTo>
                  <a:lnTo>
                    <a:pt x="1207" y="1422"/>
                  </a:lnTo>
                  <a:lnTo>
                    <a:pt x="1210" y="1429"/>
                  </a:lnTo>
                  <a:lnTo>
                    <a:pt x="1211" y="1440"/>
                  </a:lnTo>
                  <a:lnTo>
                    <a:pt x="1211" y="1450"/>
                  </a:lnTo>
                  <a:lnTo>
                    <a:pt x="1211" y="1471"/>
                  </a:lnTo>
                  <a:lnTo>
                    <a:pt x="1211" y="1471"/>
                  </a:lnTo>
                  <a:lnTo>
                    <a:pt x="1211" y="1481"/>
                  </a:lnTo>
                  <a:lnTo>
                    <a:pt x="1208" y="1488"/>
                  </a:lnTo>
                  <a:lnTo>
                    <a:pt x="1204" y="1496"/>
                  </a:lnTo>
                  <a:lnTo>
                    <a:pt x="1201" y="1501"/>
                  </a:lnTo>
                  <a:lnTo>
                    <a:pt x="1194" y="1512"/>
                  </a:lnTo>
                  <a:lnTo>
                    <a:pt x="1191" y="1519"/>
                  </a:lnTo>
                  <a:lnTo>
                    <a:pt x="1189" y="1525"/>
                  </a:lnTo>
                  <a:lnTo>
                    <a:pt x="1189" y="1525"/>
                  </a:lnTo>
                  <a:lnTo>
                    <a:pt x="1189" y="1531"/>
                  </a:lnTo>
                  <a:lnTo>
                    <a:pt x="1188" y="1533"/>
                  </a:lnTo>
                  <a:lnTo>
                    <a:pt x="1186" y="1533"/>
                  </a:lnTo>
                  <a:lnTo>
                    <a:pt x="1186" y="1533"/>
                  </a:lnTo>
                  <a:lnTo>
                    <a:pt x="1180" y="1531"/>
                  </a:lnTo>
                  <a:lnTo>
                    <a:pt x="1174" y="1528"/>
                  </a:lnTo>
                  <a:lnTo>
                    <a:pt x="1174" y="1528"/>
                  </a:lnTo>
                  <a:lnTo>
                    <a:pt x="1168" y="1524"/>
                  </a:lnTo>
                  <a:lnTo>
                    <a:pt x="1163" y="1522"/>
                  </a:lnTo>
                  <a:lnTo>
                    <a:pt x="1163" y="1522"/>
                  </a:lnTo>
                  <a:lnTo>
                    <a:pt x="1161" y="1524"/>
                  </a:lnTo>
                  <a:lnTo>
                    <a:pt x="1160" y="1524"/>
                  </a:lnTo>
                  <a:lnTo>
                    <a:pt x="1160" y="1524"/>
                  </a:lnTo>
                  <a:lnTo>
                    <a:pt x="1157" y="1527"/>
                  </a:lnTo>
                  <a:lnTo>
                    <a:pt x="1154" y="1527"/>
                  </a:lnTo>
                  <a:lnTo>
                    <a:pt x="1154" y="1527"/>
                  </a:lnTo>
                  <a:lnTo>
                    <a:pt x="1149" y="1525"/>
                  </a:lnTo>
                  <a:lnTo>
                    <a:pt x="1145" y="1521"/>
                  </a:lnTo>
                  <a:lnTo>
                    <a:pt x="1142" y="1513"/>
                  </a:lnTo>
                  <a:lnTo>
                    <a:pt x="1139" y="1503"/>
                  </a:lnTo>
                  <a:lnTo>
                    <a:pt x="1139" y="1503"/>
                  </a:lnTo>
                  <a:lnTo>
                    <a:pt x="1138" y="1500"/>
                  </a:lnTo>
                  <a:lnTo>
                    <a:pt x="1136" y="1499"/>
                  </a:lnTo>
                  <a:lnTo>
                    <a:pt x="1129" y="1496"/>
                  </a:lnTo>
                  <a:lnTo>
                    <a:pt x="1121" y="1494"/>
                  </a:lnTo>
                  <a:lnTo>
                    <a:pt x="1111" y="1493"/>
                  </a:lnTo>
                  <a:lnTo>
                    <a:pt x="1089" y="1493"/>
                  </a:lnTo>
                  <a:lnTo>
                    <a:pt x="1077" y="1491"/>
                  </a:lnTo>
                  <a:lnTo>
                    <a:pt x="1068" y="1490"/>
                  </a:lnTo>
                  <a:lnTo>
                    <a:pt x="1068" y="1490"/>
                  </a:lnTo>
                  <a:lnTo>
                    <a:pt x="1055" y="1488"/>
                  </a:lnTo>
                  <a:lnTo>
                    <a:pt x="1055" y="1488"/>
                  </a:lnTo>
                  <a:lnTo>
                    <a:pt x="1050" y="1488"/>
                  </a:lnTo>
                  <a:lnTo>
                    <a:pt x="1044" y="1490"/>
                  </a:lnTo>
                  <a:lnTo>
                    <a:pt x="1037" y="1494"/>
                  </a:lnTo>
                  <a:lnTo>
                    <a:pt x="1030" y="1501"/>
                  </a:lnTo>
                  <a:lnTo>
                    <a:pt x="1022" y="1512"/>
                  </a:lnTo>
                  <a:lnTo>
                    <a:pt x="1022" y="1512"/>
                  </a:lnTo>
                  <a:lnTo>
                    <a:pt x="1018" y="1518"/>
                  </a:lnTo>
                  <a:lnTo>
                    <a:pt x="1010" y="1524"/>
                  </a:lnTo>
                  <a:lnTo>
                    <a:pt x="1003" y="1528"/>
                  </a:lnTo>
                  <a:lnTo>
                    <a:pt x="994" y="1531"/>
                  </a:lnTo>
                  <a:lnTo>
                    <a:pt x="976" y="1537"/>
                  </a:lnTo>
                  <a:lnTo>
                    <a:pt x="960" y="1538"/>
                  </a:lnTo>
                  <a:lnTo>
                    <a:pt x="960" y="1538"/>
                  </a:lnTo>
                  <a:lnTo>
                    <a:pt x="953" y="1541"/>
                  </a:lnTo>
                  <a:lnTo>
                    <a:pt x="944" y="1546"/>
                  </a:lnTo>
                  <a:lnTo>
                    <a:pt x="926" y="1559"/>
                  </a:lnTo>
                  <a:lnTo>
                    <a:pt x="909" y="1575"/>
                  </a:lnTo>
                  <a:lnTo>
                    <a:pt x="892" y="1589"/>
                  </a:lnTo>
                  <a:lnTo>
                    <a:pt x="892" y="1589"/>
                  </a:lnTo>
                  <a:lnTo>
                    <a:pt x="886" y="1593"/>
                  </a:lnTo>
                  <a:lnTo>
                    <a:pt x="882" y="1599"/>
                  </a:lnTo>
                  <a:lnTo>
                    <a:pt x="879" y="1606"/>
                  </a:lnTo>
                  <a:lnTo>
                    <a:pt x="878" y="1614"/>
                  </a:lnTo>
                  <a:lnTo>
                    <a:pt x="879" y="1623"/>
                  </a:lnTo>
                  <a:lnTo>
                    <a:pt x="882" y="1632"/>
                  </a:lnTo>
                  <a:lnTo>
                    <a:pt x="888" y="1640"/>
                  </a:lnTo>
                  <a:lnTo>
                    <a:pt x="897" y="1649"/>
                  </a:lnTo>
                  <a:lnTo>
                    <a:pt x="897" y="1649"/>
                  </a:lnTo>
                  <a:lnTo>
                    <a:pt x="913" y="1667"/>
                  </a:lnTo>
                  <a:lnTo>
                    <a:pt x="918" y="1674"/>
                  </a:lnTo>
                  <a:lnTo>
                    <a:pt x="922" y="1682"/>
                  </a:lnTo>
                  <a:lnTo>
                    <a:pt x="925" y="1688"/>
                  </a:lnTo>
                  <a:lnTo>
                    <a:pt x="926" y="1694"/>
                  </a:lnTo>
                  <a:lnTo>
                    <a:pt x="926" y="1699"/>
                  </a:lnTo>
                  <a:lnTo>
                    <a:pt x="926" y="1705"/>
                  </a:lnTo>
                  <a:lnTo>
                    <a:pt x="926" y="1705"/>
                  </a:lnTo>
                  <a:lnTo>
                    <a:pt x="925" y="1707"/>
                  </a:lnTo>
                  <a:lnTo>
                    <a:pt x="923" y="1708"/>
                  </a:lnTo>
                  <a:lnTo>
                    <a:pt x="918" y="1711"/>
                  </a:lnTo>
                  <a:lnTo>
                    <a:pt x="907" y="1713"/>
                  </a:lnTo>
                  <a:lnTo>
                    <a:pt x="897" y="1713"/>
                  </a:lnTo>
                  <a:lnTo>
                    <a:pt x="897" y="1713"/>
                  </a:lnTo>
                  <a:lnTo>
                    <a:pt x="879" y="1713"/>
                  </a:lnTo>
                  <a:lnTo>
                    <a:pt x="863" y="1710"/>
                  </a:lnTo>
                  <a:lnTo>
                    <a:pt x="850" y="1705"/>
                  </a:lnTo>
                  <a:lnTo>
                    <a:pt x="845" y="1702"/>
                  </a:lnTo>
                  <a:lnTo>
                    <a:pt x="842" y="1699"/>
                  </a:lnTo>
                  <a:lnTo>
                    <a:pt x="842" y="1699"/>
                  </a:lnTo>
                  <a:lnTo>
                    <a:pt x="836" y="1695"/>
                  </a:lnTo>
                  <a:lnTo>
                    <a:pt x="830" y="1692"/>
                  </a:lnTo>
                  <a:lnTo>
                    <a:pt x="814" y="1686"/>
                  </a:lnTo>
                  <a:lnTo>
                    <a:pt x="796" y="1683"/>
                  </a:lnTo>
                  <a:lnTo>
                    <a:pt x="780" y="1682"/>
                  </a:lnTo>
                  <a:lnTo>
                    <a:pt x="780" y="1682"/>
                  </a:lnTo>
                  <a:lnTo>
                    <a:pt x="768" y="1683"/>
                  </a:lnTo>
                  <a:lnTo>
                    <a:pt x="768" y="1683"/>
                  </a:lnTo>
                  <a:lnTo>
                    <a:pt x="767" y="1683"/>
                  </a:lnTo>
                  <a:lnTo>
                    <a:pt x="767" y="1683"/>
                  </a:lnTo>
                  <a:lnTo>
                    <a:pt x="760" y="1680"/>
                  </a:lnTo>
                  <a:lnTo>
                    <a:pt x="751" y="1676"/>
                  </a:lnTo>
                  <a:lnTo>
                    <a:pt x="730" y="1660"/>
                  </a:lnTo>
                  <a:lnTo>
                    <a:pt x="708" y="1643"/>
                  </a:lnTo>
                  <a:lnTo>
                    <a:pt x="697" y="1637"/>
                  </a:lnTo>
                  <a:lnTo>
                    <a:pt x="689" y="1634"/>
                  </a:lnTo>
                  <a:lnTo>
                    <a:pt x="689" y="1634"/>
                  </a:lnTo>
                  <a:lnTo>
                    <a:pt x="687" y="1634"/>
                  </a:lnTo>
                  <a:lnTo>
                    <a:pt x="687" y="1634"/>
                  </a:lnTo>
                  <a:lnTo>
                    <a:pt x="680" y="1636"/>
                  </a:lnTo>
                  <a:lnTo>
                    <a:pt x="672" y="1639"/>
                  </a:lnTo>
                  <a:lnTo>
                    <a:pt x="666" y="1643"/>
                  </a:lnTo>
                  <a:lnTo>
                    <a:pt x="661" y="1649"/>
                  </a:lnTo>
                  <a:lnTo>
                    <a:pt x="652" y="1663"/>
                  </a:lnTo>
                  <a:lnTo>
                    <a:pt x="646" y="1674"/>
                  </a:lnTo>
                  <a:lnTo>
                    <a:pt x="646" y="1674"/>
                  </a:lnTo>
                  <a:lnTo>
                    <a:pt x="644" y="1679"/>
                  </a:lnTo>
                  <a:lnTo>
                    <a:pt x="644" y="1683"/>
                  </a:lnTo>
                  <a:lnTo>
                    <a:pt x="646" y="1688"/>
                  </a:lnTo>
                  <a:lnTo>
                    <a:pt x="649" y="1692"/>
                  </a:lnTo>
                  <a:lnTo>
                    <a:pt x="658" y="1701"/>
                  </a:lnTo>
                  <a:lnTo>
                    <a:pt x="662" y="1707"/>
                  </a:lnTo>
                  <a:lnTo>
                    <a:pt x="666" y="1716"/>
                  </a:lnTo>
                  <a:lnTo>
                    <a:pt x="666" y="1716"/>
                  </a:lnTo>
                  <a:lnTo>
                    <a:pt x="671" y="1723"/>
                  </a:lnTo>
                  <a:lnTo>
                    <a:pt x="678" y="1729"/>
                  </a:lnTo>
                  <a:lnTo>
                    <a:pt x="687" y="1733"/>
                  </a:lnTo>
                  <a:lnTo>
                    <a:pt x="697" y="1736"/>
                  </a:lnTo>
                  <a:lnTo>
                    <a:pt x="708" y="1738"/>
                  </a:lnTo>
                  <a:lnTo>
                    <a:pt x="718" y="1739"/>
                  </a:lnTo>
                  <a:lnTo>
                    <a:pt x="736" y="1739"/>
                  </a:lnTo>
                  <a:lnTo>
                    <a:pt x="736" y="1739"/>
                  </a:lnTo>
                  <a:lnTo>
                    <a:pt x="742" y="1741"/>
                  </a:lnTo>
                  <a:lnTo>
                    <a:pt x="745" y="1744"/>
                  </a:lnTo>
                  <a:lnTo>
                    <a:pt x="748" y="1750"/>
                  </a:lnTo>
                  <a:lnTo>
                    <a:pt x="748" y="1755"/>
                  </a:lnTo>
                  <a:lnTo>
                    <a:pt x="748" y="1763"/>
                  </a:lnTo>
                  <a:lnTo>
                    <a:pt x="746" y="1770"/>
                  </a:lnTo>
                  <a:lnTo>
                    <a:pt x="742" y="1782"/>
                  </a:lnTo>
                  <a:lnTo>
                    <a:pt x="742" y="1782"/>
                  </a:lnTo>
                  <a:lnTo>
                    <a:pt x="739" y="1785"/>
                  </a:lnTo>
                  <a:lnTo>
                    <a:pt x="736" y="1788"/>
                  </a:lnTo>
                  <a:lnTo>
                    <a:pt x="727" y="1792"/>
                  </a:lnTo>
                  <a:lnTo>
                    <a:pt x="717" y="1795"/>
                  </a:lnTo>
                  <a:lnTo>
                    <a:pt x="706" y="1797"/>
                  </a:lnTo>
                  <a:lnTo>
                    <a:pt x="706" y="1797"/>
                  </a:lnTo>
                  <a:lnTo>
                    <a:pt x="700" y="1797"/>
                  </a:lnTo>
                  <a:lnTo>
                    <a:pt x="696" y="1795"/>
                  </a:lnTo>
                  <a:lnTo>
                    <a:pt x="692" y="1794"/>
                  </a:lnTo>
                  <a:lnTo>
                    <a:pt x="689" y="1789"/>
                  </a:lnTo>
                  <a:lnTo>
                    <a:pt x="689" y="1789"/>
                  </a:lnTo>
                  <a:lnTo>
                    <a:pt x="683" y="1787"/>
                  </a:lnTo>
                  <a:lnTo>
                    <a:pt x="675" y="1784"/>
                  </a:lnTo>
                  <a:lnTo>
                    <a:pt x="658" y="1784"/>
                  </a:lnTo>
                  <a:lnTo>
                    <a:pt x="649" y="1782"/>
                  </a:lnTo>
                  <a:lnTo>
                    <a:pt x="640" y="1781"/>
                  </a:lnTo>
                  <a:lnTo>
                    <a:pt x="635" y="1779"/>
                  </a:lnTo>
                  <a:lnTo>
                    <a:pt x="634" y="1776"/>
                  </a:lnTo>
                  <a:lnTo>
                    <a:pt x="632" y="1773"/>
                  </a:lnTo>
                  <a:lnTo>
                    <a:pt x="632" y="1773"/>
                  </a:lnTo>
                  <a:lnTo>
                    <a:pt x="631" y="1767"/>
                  </a:lnTo>
                  <a:lnTo>
                    <a:pt x="628" y="1761"/>
                  </a:lnTo>
                  <a:lnTo>
                    <a:pt x="622" y="1755"/>
                  </a:lnTo>
                  <a:lnTo>
                    <a:pt x="616" y="1750"/>
                  </a:lnTo>
                  <a:lnTo>
                    <a:pt x="607" y="1744"/>
                  </a:lnTo>
                  <a:lnTo>
                    <a:pt x="598" y="1741"/>
                  </a:lnTo>
                  <a:lnTo>
                    <a:pt x="588" y="1738"/>
                  </a:lnTo>
                  <a:lnTo>
                    <a:pt x="578" y="1736"/>
                  </a:lnTo>
                  <a:lnTo>
                    <a:pt x="578" y="1736"/>
                  </a:lnTo>
                  <a:lnTo>
                    <a:pt x="569" y="1738"/>
                  </a:lnTo>
                  <a:lnTo>
                    <a:pt x="569" y="1738"/>
                  </a:lnTo>
                  <a:lnTo>
                    <a:pt x="559" y="1738"/>
                  </a:lnTo>
                  <a:lnTo>
                    <a:pt x="559" y="1738"/>
                  </a:lnTo>
                  <a:lnTo>
                    <a:pt x="551" y="1736"/>
                  </a:lnTo>
                  <a:lnTo>
                    <a:pt x="544" y="1735"/>
                  </a:lnTo>
                  <a:lnTo>
                    <a:pt x="540" y="1730"/>
                  </a:lnTo>
                  <a:lnTo>
                    <a:pt x="535" y="1726"/>
                  </a:lnTo>
                  <a:lnTo>
                    <a:pt x="534" y="1720"/>
                  </a:lnTo>
                  <a:lnTo>
                    <a:pt x="532" y="1713"/>
                  </a:lnTo>
                  <a:lnTo>
                    <a:pt x="532" y="1697"/>
                  </a:lnTo>
                  <a:lnTo>
                    <a:pt x="532" y="1697"/>
                  </a:lnTo>
                  <a:lnTo>
                    <a:pt x="532" y="1688"/>
                  </a:lnTo>
                  <a:lnTo>
                    <a:pt x="531" y="1680"/>
                  </a:lnTo>
                  <a:lnTo>
                    <a:pt x="528" y="1673"/>
                  </a:lnTo>
                  <a:lnTo>
                    <a:pt x="523" y="1665"/>
                  </a:lnTo>
                  <a:lnTo>
                    <a:pt x="517" y="1655"/>
                  </a:lnTo>
                  <a:lnTo>
                    <a:pt x="516" y="1649"/>
                  </a:lnTo>
                  <a:lnTo>
                    <a:pt x="516" y="1645"/>
                  </a:lnTo>
                  <a:lnTo>
                    <a:pt x="516" y="1645"/>
                  </a:lnTo>
                  <a:lnTo>
                    <a:pt x="514" y="1640"/>
                  </a:lnTo>
                  <a:lnTo>
                    <a:pt x="513" y="1634"/>
                  </a:lnTo>
                  <a:lnTo>
                    <a:pt x="510" y="1623"/>
                  </a:lnTo>
                  <a:lnTo>
                    <a:pt x="510" y="1615"/>
                  </a:lnTo>
                  <a:lnTo>
                    <a:pt x="510" y="1609"/>
                  </a:lnTo>
                  <a:lnTo>
                    <a:pt x="513" y="1605"/>
                  </a:lnTo>
                  <a:lnTo>
                    <a:pt x="517" y="1599"/>
                  </a:lnTo>
                  <a:lnTo>
                    <a:pt x="517" y="1599"/>
                  </a:lnTo>
                  <a:lnTo>
                    <a:pt x="522" y="1595"/>
                  </a:lnTo>
                  <a:lnTo>
                    <a:pt x="525" y="1590"/>
                  </a:lnTo>
                  <a:lnTo>
                    <a:pt x="526" y="1584"/>
                  </a:lnTo>
                  <a:lnTo>
                    <a:pt x="526" y="1578"/>
                  </a:lnTo>
                  <a:lnTo>
                    <a:pt x="523" y="1566"/>
                  </a:lnTo>
                  <a:lnTo>
                    <a:pt x="523" y="1561"/>
                  </a:lnTo>
                  <a:lnTo>
                    <a:pt x="523" y="1555"/>
                  </a:lnTo>
                  <a:lnTo>
                    <a:pt x="523" y="1555"/>
                  </a:lnTo>
                  <a:lnTo>
                    <a:pt x="522" y="1549"/>
                  </a:lnTo>
                  <a:lnTo>
                    <a:pt x="519" y="1541"/>
                  </a:lnTo>
                  <a:lnTo>
                    <a:pt x="513" y="1535"/>
                  </a:lnTo>
                  <a:lnTo>
                    <a:pt x="506" y="1530"/>
                  </a:lnTo>
                  <a:lnTo>
                    <a:pt x="497" y="1524"/>
                  </a:lnTo>
                  <a:lnTo>
                    <a:pt x="488" y="1519"/>
                  </a:lnTo>
                  <a:lnTo>
                    <a:pt x="477" y="1516"/>
                  </a:lnTo>
                  <a:lnTo>
                    <a:pt x="469" y="1515"/>
                  </a:lnTo>
                  <a:lnTo>
                    <a:pt x="469" y="1515"/>
                  </a:lnTo>
                  <a:lnTo>
                    <a:pt x="460" y="1513"/>
                  </a:lnTo>
                  <a:lnTo>
                    <a:pt x="454" y="1510"/>
                  </a:lnTo>
                  <a:lnTo>
                    <a:pt x="449" y="1506"/>
                  </a:lnTo>
                  <a:lnTo>
                    <a:pt x="445" y="1501"/>
                  </a:lnTo>
                  <a:lnTo>
                    <a:pt x="438" y="1491"/>
                  </a:lnTo>
                  <a:lnTo>
                    <a:pt x="433" y="1487"/>
                  </a:lnTo>
                  <a:lnTo>
                    <a:pt x="426" y="1484"/>
                  </a:lnTo>
                  <a:lnTo>
                    <a:pt x="426" y="1484"/>
                  </a:lnTo>
                  <a:lnTo>
                    <a:pt x="417" y="1481"/>
                  </a:lnTo>
                  <a:lnTo>
                    <a:pt x="407" y="1475"/>
                  </a:lnTo>
                  <a:lnTo>
                    <a:pt x="395" y="1468"/>
                  </a:lnTo>
                  <a:lnTo>
                    <a:pt x="385" y="1459"/>
                  </a:lnTo>
                  <a:lnTo>
                    <a:pt x="374" y="1450"/>
                  </a:lnTo>
                  <a:lnTo>
                    <a:pt x="365" y="1441"/>
                  </a:lnTo>
                  <a:lnTo>
                    <a:pt x="359" y="1434"/>
                  </a:lnTo>
                  <a:lnTo>
                    <a:pt x="356" y="1426"/>
                  </a:lnTo>
                  <a:lnTo>
                    <a:pt x="356" y="1426"/>
                  </a:lnTo>
                  <a:lnTo>
                    <a:pt x="355" y="1422"/>
                  </a:lnTo>
                  <a:lnTo>
                    <a:pt x="351" y="1417"/>
                  </a:lnTo>
                  <a:lnTo>
                    <a:pt x="344" y="1413"/>
                  </a:lnTo>
                  <a:lnTo>
                    <a:pt x="339" y="1411"/>
                  </a:lnTo>
                  <a:lnTo>
                    <a:pt x="330" y="1407"/>
                  </a:lnTo>
                  <a:lnTo>
                    <a:pt x="330" y="1406"/>
                  </a:lnTo>
                  <a:lnTo>
                    <a:pt x="331" y="1404"/>
                  </a:lnTo>
                  <a:lnTo>
                    <a:pt x="331" y="1404"/>
                  </a:lnTo>
                  <a:lnTo>
                    <a:pt x="336" y="1403"/>
                  </a:lnTo>
                  <a:lnTo>
                    <a:pt x="340" y="1401"/>
                  </a:lnTo>
                  <a:lnTo>
                    <a:pt x="340" y="1401"/>
                  </a:lnTo>
                  <a:lnTo>
                    <a:pt x="352" y="1403"/>
                  </a:lnTo>
                  <a:lnTo>
                    <a:pt x="364" y="1407"/>
                  </a:lnTo>
                  <a:lnTo>
                    <a:pt x="376" y="1414"/>
                  </a:lnTo>
                  <a:lnTo>
                    <a:pt x="387" y="1425"/>
                  </a:lnTo>
                  <a:lnTo>
                    <a:pt x="387" y="1425"/>
                  </a:lnTo>
                  <a:lnTo>
                    <a:pt x="396" y="1431"/>
                  </a:lnTo>
                  <a:lnTo>
                    <a:pt x="404" y="1438"/>
                  </a:lnTo>
                  <a:lnTo>
                    <a:pt x="414" y="1444"/>
                  </a:lnTo>
                  <a:lnTo>
                    <a:pt x="426" y="1450"/>
                  </a:lnTo>
                  <a:lnTo>
                    <a:pt x="439" y="1454"/>
                  </a:lnTo>
                  <a:lnTo>
                    <a:pt x="452" y="1460"/>
                  </a:lnTo>
                  <a:lnTo>
                    <a:pt x="469" y="1463"/>
                  </a:lnTo>
                  <a:lnTo>
                    <a:pt x="486" y="1466"/>
                  </a:lnTo>
                  <a:lnTo>
                    <a:pt x="486" y="1466"/>
                  </a:lnTo>
                  <a:lnTo>
                    <a:pt x="503" y="1469"/>
                  </a:lnTo>
                  <a:lnTo>
                    <a:pt x="519" y="1474"/>
                  </a:lnTo>
                  <a:lnTo>
                    <a:pt x="545" y="1484"/>
                  </a:lnTo>
                  <a:lnTo>
                    <a:pt x="574" y="1496"/>
                  </a:lnTo>
                  <a:lnTo>
                    <a:pt x="590" y="1500"/>
                  </a:lnTo>
                  <a:lnTo>
                    <a:pt x="609" y="1505"/>
                  </a:lnTo>
                  <a:lnTo>
                    <a:pt x="609" y="1505"/>
                  </a:lnTo>
                  <a:lnTo>
                    <a:pt x="683" y="1518"/>
                  </a:lnTo>
                  <a:lnTo>
                    <a:pt x="774" y="1531"/>
                  </a:lnTo>
                  <a:lnTo>
                    <a:pt x="774" y="1531"/>
                  </a:lnTo>
                  <a:lnTo>
                    <a:pt x="790" y="1533"/>
                  </a:lnTo>
                  <a:lnTo>
                    <a:pt x="790" y="1533"/>
                  </a:lnTo>
                  <a:lnTo>
                    <a:pt x="804" y="1533"/>
                  </a:lnTo>
                  <a:lnTo>
                    <a:pt x="819" y="1530"/>
                  </a:lnTo>
                  <a:lnTo>
                    <a:pt x="833" y="1527"/>
                  </a:lnTo>
                  <a:lnTo>
                    <a:pt x="848" y="1522"/>
                  </a:lnTo>
                  <a:lnTo>
                    <a:pt x="878" y="1509"/>
                  </a:lnTo>
                  <a:lnTo>
                    <a:pt x="904" y="1496"/>
                  </a:lnTo>
                  <a:lnTo>
                    <a:pt x="929" y="1479"/>
                  </a:lnTo>
                  <a:lnTo>
                    <a:pt x="950" y="1465"/>
                  </a:lnTo>
                  <a:lnTo>
                    <a:pt x="968" y="1451"/>
                  </a:lnTo>
                  <a:lnTo>
                    <a:pt x="978" y="1442"/>
                  </a:lnTo>
                  <a:lnTo>
                    <a:pt x="978" y="1442"/>
                  </a:lnTo>
                  <a:lnTo>
                    <a:pt x="981" y="1438"/>
                  </a:lnTo>
                  <a:lnTo>
                    <a:pt x="984" y="1432"/>
                  </a:lnTo>
                  <a:lnTo>
                    <a:pt x="985" y="1428"/>
                  </a:lnTo>
                  <a:lnTo>
                    <a:pt x="987" y="1422"/>
                  </a:lnTo>
                  <a:lnTo>
                    <a:pt x="985" y="1410"/>
                  </a:lnTo>
                  <a:lnTo>
                    <a:pt x="983" y="1398"/>
                  </a:lnTo>
                  <a:lnTo>
                    <a:pt x="976" y="1376"/>
                  </a:lnTo>
                  <a:lnTo>
                    <a:pt x="974" y="1366"/>
                  </a:lnTo>
                  <a:lnTo>
                    <a:pt x="972" y="1358"/>
                  </a:lnTo>
                  <a:lnTo>
                    <a:pt x="972" y="1358"/>
                  </a:lnTo>
                  <a:lnTo>
                    <a:pt x="971" y="1352"/>
                  </a:lnTo>
                  <a:lnTo>
                    <a:pt x="966" y="1348"/>
                  </a:lnTo>
                  <a:lnTo>
                    <a:pt x="960" y="1345"/>
                  </a:lnTo>
                  <a:lnTo>
                    <a:pt x="953" y="1342"/>
                  </a:lnTo>
                  <a:lnTo>
                    <a:pt x="940" y="1335"/>
                  </a:lnTo>
                  <a:lnTo>
                    <a:pt x="934" y="1332"/>
                  </a:lnTo>
                  <a:lnTo>
                    <a:pt x="931" y="1327"/>
                  </a:lnTo>
                  <a:lnTo>
                    <a:pt x="931" y="1327"/>
                  </a:lnTo>
                  <a:lnTo>
                    <a:pt x="928" y="1323"/>
                  </a:lnTo>
                  <a:lnTo>
                    <a:pt x="923" y="1317"/>
                  </a:lnTo>
                  <a:lnTo>
                    <a:pt x="919" y="1311"/>
                  </a:lnTo>
                  <a:lnTo>
                    <a:pt x="912" y="1305"/>
                  </a:lnTo>
                  <a:lnTo>
                    <a:pt x="903" y="1299"/>
                  </a:lnTo>
                  <a:lnTo>
                    <a:pt x="894" y="1296"/>
                  </a:lnTo>
                  <a:lnTo>
                    <a:pt x="884" y="1293"/>
                  </a:lnTo>
                  <a:lnTo>
                    <a:pt x="873" y="1292"/>
                  </a:lnTo>
                  <a:lnTo>
                    <a:pt x="873" y="1292"/>
                  </a:lnTo>
                  <a:lnTo>
                    <a:pt x="863" y="1290"/>
                  </a:lnTo>
                  <a:lnTo>
                    <a:pt x="854" y="1287"/>
                  </a:lnTo>
                  <a:lnTo>
                    <a:pt x="848" y="1282"/>
                  </a:lnTo>
                  <a:lnTo>
                    <a:pt x="842" y="1276"/>
                  </a:lnTo>
                  <a:lnTo>
                    <a:pt x="836" y="1270"/>
                  </a:lnTo>
                  <a:lnTo>
                    <a:pt x="830" y="1265"/>
                  </a:lnTo>
                  <a:lnTo>
                    <a:pt x="824" y="1261"/>
                  </a:lnTo>
                  <a:lnTo>
                    <a:pt x="817" y="1259"/>
                  </a:lnTo>
                  <a:lnTo>
                    <a:pt x="817" y="1259"/>
                  </a:lnTo>
                  <a:lnTo>
                    <a:pt x="814" y="1259"/>
                  </a:lnTo>
                  <a:lnTo>
                    <a:pt x="814" y="1259"/>
                  </a:lnTo>
                  <a:lnTo>
                    <a:pt x="810" y="1259"/>
                  </a:lnTo>
                  <a:lnTo>
                    <a:pt x="810" y="1259"/>
                  </a:lnTo>
                  <a:lnTo>
                    <a:pt x="801" y="1259"/>
                  </a:lnTo>
                  <a:lnTo>
                    <a:pt x="793" y="1256"/>
                  </a:lnTo>
                  <a:lnTo>
                    <a:pt x="785" y="1253"/>
                  </a:lnTo>
                  <a:lnTo>
                    <a:pt x="774" y="1248"/>
                  </a:lnTo>
                  <a:lnTo>
                    <a:pt x="748" y="1231"/>
                  </a:lnTo>
                  <a:lnTo>
                    <a:pt x="711" y="1208"/>
                  </a:lnTo>
                  <a:lnTo>
                    <a:pt x="711" y="1208"/>
                  </a:lnTo>
                  <a:lnTo>
                    <a:pt x="689" y="1194"/>
                  </a:lnTo>
                  <a:lnTo>
                    <a:pt x="666" y="1181"/>
                  </a:lnTo>
                  <a:lnTo>
                    <a:pt x="643" y="1171"/>
                  </a:lnTo>
                  <a:lnTo>
                    <a:pt x="621" y="1160"/>
                  </a:lnTo>
                  <a:lnTo>
                    <a:pt x="600" y="1153"/>
                  </a:lnTo>
                  <a:lnTo>
                    <a:pt x="581" y="1147"/>
                  </a:lnTo>
                  <a:lnTo>
                    <a:pt x="565" y="1143"/>
                  </a:lnTo>
                  <a:lnTo>
                    <a:pt x="553" y="1141"/>
                  </a:lnTo>
                  <a:lnTo>
                    <a:pt x="553" y="1141"/>
                  </a:lnTo>
                  <a:lnTo>
                    <a:pt x="547" y="1143"/>
                  </a:lnTo>
                  <a:lnTo>
                    <a:pt x="547" y="1143"/>
                  </a:lnTo>
                  <a:lnTo>
                    <a:pt x="535" y="1147"/>
                  </a:lnTo>
                  <a:lnTo>
                    <a:pt x="526" y="1149"/>
                  </a:lnTo>
                  <a:lnTo>
                    <a:pt x="526" y="1149"/>
                  </a:lnTo>
                  <a:lnTo>
                    <a:pt x="522" y="1149"/>
                  </a:lnTo>
                  <a:lnTo>
                    <a:pt x="517" y="1147"/>
                  </a:lnTo>
                  <a:lnTo>
                    <a:pt x="514" y="1144"/>
                  </a:lnTo>
                  <a:lnTo>
                    <a:pt x="510" y="1138"/>
                  </a:lnTo>
                  <a:lnTo>
                    <a:pt x="510" y="1138"/>
                  </a:lnTo>
                  <a:lnTo>
                    <a:pt x="506" y="1134"/>
                  </a:lnTo>
                  <a:lnTo>
                    <a:pt x="500" y="1131"/>
                  </a:lnTo>
                  <a:lnTo>
                    <a:pt x="494" y="1128"/>
                  </a:lnTo>
                  <a:lnTo>
                    <a:pt x="488" y="1128"/>
                  </a:lnTo>
                  <a:lnTo>
                    <a:pt x="488" y="1128"/>
                  </a:lnTo>
                  <a:lnTo>
                    <a:pt x="480" y="1128"/>
                  </a:lnTo>
                  <a:lnTo>
                    <a:pt x="473" y="1131"/>
                  </a:lnTo>
                  <a:lnTo>
                    <a:pt x="466" y="1134"/>
                  </a:lnTo>
                  <a:lnTo>
                    <a:pt x="458" y="1138"/>
                  </a:lnTo>
                  <a:lnTo>
                    <a:pt x="458" y="1138"/>
                  </a:lnTo>
                  <a:lnTo>
                    <a:pt x="454" y="1140"/>
                  </a:lnTo>
                  <a:lnTo>
                    <a:pt x="448" y="1141"/>
                  </a:lnTo>
                  <a:lnTo>
                    <a:pt x="448" y="1141"/>
                  </a:lnTo>
                  <a:lnTo>
                    <a:pt x="439" y="1140"/>
                  </a:lnTo>
                  <a:lnTo>
                    <a:pt x="430" y="1137"/>
                  </a:lnTo>
                  <a:lnTo>
                    <a:pt x="430" y="1137"/>
                  </a:lnTo>
                  <a:lnTo>
                    <a:pt x="418" y="1134"/>
                  </a:lnTo>
                  <a:lnTo>
                    <a:pt x="407" y="1132"/>
                  </a:lnTo>
                  <a:lnTo>
                    <a:pt x="407" y="1132"/>
                  </a:lnTo>
                  <a:lnTo>
                    <a:pt x="395" y="1134"/>
                  </a:lnTo>
                  <a:lnTo>
                    <a:pt x="395" y="1134"/>
                  </a:lnTo>
                  <a:lnTo>
                    <a:pt x="381" y="1135"/>
                  </a:lnTo>
                  <a:lnTo>
                    <a:pt x="381" y="1135"/>
                  </a:lnTo>
                  <a:lnTo>
                    <a:pt x="374" y="1134"/>
                  </a:lnTo>
                  <a:lnTo>
                    <a:pt x="367" y="1132"/>
                  </a:lnTo>
                  <a:lnTo>
                    <a:pt x="361" y="1130"/>
                  </a:lnTo>
                  <a:lnTo>
                    <a:pt x="356" y="1127"/>
                  </a:lnTo>
                  <a:lnTo>
                    <a:pt x="353" y="1122"/>
                  </a:lnTo>
                  <a:lnTo>
                    <a:pt x="352" y="1118"/>
                  </a:lnTo>
                  <a:lnTo>
                    <a:pt x="353" y="1113"/>
                  </a:lnTo>
                  <a:lnTo>
                    <a:pt x="355" y="1110"/>
                  </a:lnTo>
                  <a:lnTo>
                    <a:pt x="355" y="1110"/>
                  </a:lnTo>
                  <a:lnTo>
                    <a:pt x="359" y="1107"/>
                  </a:lnTo>
                  <a:lnTo>
                    <a:pt x="367" y="1106"/>
                  </a:lnTo>
                  <a:lnTo>
                    <a:pt x="385" y="1104"/>
                  </a:lnTo>
                  <a:lnTo>
                    <a:pt x="393" y="1103"/>
                  </a:lnTo>
                  <a:lnTo>
                    <a:pt x="401" y="1101"/>
                  </a:lnTo>
                  <a:lnTo>
                    <a:pt x="405" y="1098"/>
                  </a:lnTo>
                  <a:lnTo>
                    <a:pt x="407" y="1097"/>
                  </a:lnTo>
                  <a:lnTo>
                    <a:pt x="407" y="1094"/>
                  </a:lnTo>
                  <a:lnTo>
                    <a:pt x="407" y="1094"/>
                  </a:lnTo>
                  <a:lnTo>
                    <a:pt x="405" y="1090"/>
                  </a:lnTo>
                  <a:lnTo>
                    <a:pt x="402" y="1087"/>
                  </a:lnTo>
                  <a:lnTo>
                    <a:pt x="398" y="1087"/>
                  </a:lnTo>
                  <a:lnTo>
                    <a:pt x="393" y="1085"/>
                  </a:lnTo>
                  <a:lnTo>
                    <a:pt x="386" y="1085"/>
                  </a:lnTo>
                  <a:lnTo>
                    <a:pt x="378" y="1084"/>
                  </a:lnTo>
                  <a:lnTo>
                    <a:pt x="370" y="1081"/>
                  </a:lnTo>
                  <a:lnTo>
                    <a:pt x="359" y="1075"/>
                  </a:lnTo>
                  <a:lnTo>
                    <a:pt x="359" y="1075"/>
                  </a:lnTo>
                  <a:lnTo>
                    <a:pt x="352" y="1070"/>
                  </a:lnTo>
                  <a:lnTo>
                    <a:pt x="346" y="1067"/>
                  </a:lnTo>
                  <a:lnTo>
                    <a:pt x="340" y="1066"/>
                  </a:lnTo>
                  <a:lnTo>
                    <a:pt x="334" y="1066"/>
                  </a:lnTo>
                  <a:lnTo>
                    <a:pt x="334" y="1066"/>
                  </a:lnTo>
                  <a:lnTo>
                    <a:pt x="325" y="1067"/>
                  </a:lnTo>
                  <a:lnTo>
                    <a:pt x="320" y="1072"/>
                  </a:lnTo>
                  <a:lnTo>
                    <a:pt x="314" y="1078"/>
                  </a:lnTo>
                  <a:lnTo>
                    <a:pt x="309" y="1085"/>
                  </a:lnTo>
                  <a:lnTo>
                    <a:pt x="309" y="1085"/>
                  </a:lnTo>
                  <a:lnTo>
                    <a:pt x="308" y="1090"/>
                  </a:lnTo>
                  <a:lnTo>
                    <a:pt x="303" y="1093"/>
                  </a:lnTo>
                  <a:lnTo>
                    <a:pt x="299" y="1094"/>
                  </a:lnTo>
                  <a:lnTo>
                    <a:pt x="294" y="1094"/>
                  </a:lnTo>
                  <a:lnTo>
                    <a:pt x="294" y="1094"/>
                  </a:lnTo>
                  <a:lnTo>
                    <a:pt x="287" y="1094"/>
                  </a:lnTo>
                  <a:lnTo>
                    <a:pt x="281" y="1091"/>
                  </a:lnTo>
                  <a:lnTo>
                    <a:pt x="274" y="1088"/>
                  </a:lnTo>
                  <a:lnTo>
                    <a:pt x="268" y="1082"/>
                  </a:lnTo>
                  <a:lnTo>
                    <a:pt x="262" y="1079"/>
                  </a:lnTo>
                  <a:lnTo>
                    <a:pt x="262" y="1079"/>
                  </a:lnTo>
                  <a:lnTo>
                    <a:pt x="260" y="1087"/>
                  </a:lnTo>
                  <a:lnTo>
                    <a:pt x="259" y="1091"/>
                  </a:lnTo>
                  <a:lnTo>
                    <a:pt x="256" y="1097"/>
                  </a:lnTo>
                  <a:lnTo>
                    <a:pt x="253" y="1100"/>
                  </a:lnTo>
                  <a:lnTo>
                    <a:pt x="249" y="1103"/>
                  </a:lnTo>
                  <a:lnTo>
                    <a:pt x="246" y="1104"/>
                  </a:lnTo>
                  <a:lnTo>
                    <a:pt x="237" y="1106"/>
                  </a:lnTo>
                  <a:lnTo>
                    <a:pt x="237" y="1106"/>
                  </a:lnTo>
                  <a:lnTo>
                    <a:pt x="226" y="1104"/>
                  </a:lnTo>
                  <a:lnTo>
                    <a:pt x="226" y="1104"/>
                  </a:lnTo>
                  <a:lnTo>
                    <a:pt x="223" y="1104"/>
                  </a:lnTo>
                  <a:lnTo>
                    <a:pt x="223" y="1104"/>
                  </a:lnTo>
                  <a:lnTo>
                    <a:pt x="216" y="1106"/>
                  </a:lnTo>
                  <a:lnTo>
                    <a:pt x="210" y="1109"/>
                  </a:lnTo>
                  <a:lnTo>
                    <a:pt x="210" y="1109"/>
                  </a:lnTo>
                  <a:lnTo>
                    <a:pt x="200" y="1115"/>
                  </a:lnTo>
                  <a:lnTo>
                    <a:pt x="189" y="1122"/>
                  </a:lnTo>
                  <a:lnTo>
                    <a:pt x="179" y="1130"/>
                  </a:lnTo>
                  <a:lnTo>
                    <a:pt x="173" y="1131"/>
                  </a:lnTo>
                  <a:lnTo>
                    <a:pt x="167" y="1131"/>
                  </a:lnTo>
                  <a:lnTo>
                    <a:pt x="167" y="1131"/>
                  </a:lnTo>
                  <a:lnTo>
                    <a:pt x="160" y="1132"/>
                  </a:lnTo>
                  <a:lnTo>
                    <a:pt x="151" y="1135"/>
                  </a:lnTo>
                  <a:lnTo>
                    <a:pt x="144" y="1141"/>
                  </a:lnTo>
                  <a:lnTo>
                    <a:pt x="136" y="1147"/>
                  </a:lnTo>
                  <a:lnTo>
                    <a:pt x="136" y="1147"/>
                  </a:lnTo>
                  <a:lnTo>
                    <a:pt x="128" y="1157"/>
                  </a:lnTo>
                  <a:lnTo>
                    <a:pt x="122" y="1169"/>
                  </a:lnTo>
                  <a:lnTo>
                    <a:pt x="122" y="1169"/>
                  </a:lnTo>
                  <a:lnTo>
                    <a:pt x="120" y="1174"/>
                  </a:lnTo>
                  <a:lnTo>
                    <a:pt x="120" y="1174"/>
                  </a:lnTo>
                  <a:lnTo>
                    <a:pt x="119" y="1178"/>
                  </a:lnTo>
                  <a:lnTo>
                    <a:pt x="119" y="1178"/>
                  </a:lnTo>
                  <a:lnTo>
                    <a:pt x="116" y="1181"/>
                  </a:lnTo>
                  <a:lnTo>
                    <a:pt x="113" y="1183"/>
                  </a:lnTo>
                  <a:lnTo>
                    <a:pt x="107" y="1186"/>
                  </a:lnTo>
                  <a:lnTo>
                    <a:pt x="99" y="1187"/>
                  </a:lnTo>
                  <a:lnTo>
                    <a:pt x="95" y="1190"/>
                  </a:lnTo>
                  <a:lnTo>
                    <a:pt x="95" y="1190"/>
                  </a:lnTo>
                  <a:lnTo>
                    <a:pt x="94" y="1191"/>
                  </a:lnTo>
                  <a:lnTo>
                    <a:pt x="94" y="1194"/>
                  </a:lnTo>
                  <a:lnTo>
                    <a:pt x="94" y="1194"/>
                  </a:lnTo>
                  <a:lnTo>
                    <a:pt x="94" y="1203"/>
                  </a:lnTo>
                  <a:lnTo>
                    <a:pt x="92" y="1212"/>
                  </a:lnTo>
                  <a:lnTo>
                    <a:pt x="89" y="1222"/>
                  </a:lnTo>
                  <a:lnTo>
                    <a:pt x="83" y="1231"/>
                  </a:lnTo>
                  <a:lnTo>
                    <a:pt x="83" y="1231"/>
                  </a:lnTo>
                  <a:lnTo>
                    <a:pt x="79" y="1237"/>
                  </a:lnTo>
                  <a:lnTo>
                    <a:pt x="79" y="1243"/>
                  </a:lnTo>
                  <a:lnTo>
                    <a:pt x="80" y="1251"/>
                  </a:lnTo>
                  <a:lnTo>
                    <a:pt x="85" y="1258"/>
                  </a:lnTo>
                  <a:lnTo>
                    <a:pt x="85" y="1258"/>
                  </a:lnTo>
                  <a:lnTo>
                    <a:pt x="94" y="1271"/>
                  </a:lnTo>
                  <a:lnTo>
                    <a:pt x="94" y="1271"/>
                  </a:lnTo>
                  <a:lnTo>
                    <a:pt x="97" y="1277"/>
                  </a:lnTo>
                  <a:lnTo>
                    <a:pt x="102" y="1283"/>
                  </a:lnTo>
                  <a:lnTo>
                    <a:pt x="108" y="1286"/>
                  </a:lnTo>
                  <a:lnTo>
                    <a:pt x="113" y="1289"/>
                  </a:lnTo>
                  <a:lnTo>
                    <a:pt x="125" y="1292"/>
                  </a:lnTo>
                  <a:lnTo>
                    <a:pt x="135" y="1295"/>
                  </a:lnTo>
                  <a:lnTo>
                    <a:pt x="135" y="1295"/>
                  </a:lnTo>
                  <a:lnTo>
                    <a:pt x="136" y="1296"/>
                  </a:lnTo>
                  <a:lnTo>
                    <a:pt x="136" y="1296"/>
                  </a:lnTo>
                  <a:lnTo>
                    <a:pt x="148" y="1305"/>
                  </a:lnTo>
                  <a:lnTo>
                    <a:pt x="164" y="1319"/>
                  </a:lnTo>
                  <a:lnTo>
                    <a:pt x="164" y="1319"/>
                  </a:lnTo>
                  <a:lnTo>
                    <a:pt x="181" y="1335"/>
                  </a:lnTo>
                  <a:lnTo>
                    <a:pt x="185" y="1342"/>
                  </a:lnTo>
                  <a:lnTo>
                    <a:pt x="187" y="1348"/>
                  </a:lnTo>
                  <a:lnTo>
                    <a:pt x="187" y="1348"/>
                  </a:lnTo>
                  <a:lnTo>
                    <a:pt x="185" y="1354"/>
                  </a:lnTo>
                  <a:lnTo>
                    <a:pt x="182" y="1360"/>
                  </a:lnTo>
                  <a:lnTo>
                    <a:pt x="170" y="1376"/>
                  </a:lnTo>
                  <a:lnTo>
                    <a:pt x="156" y="1391"/>
                  </a:lnTo>
                  <a:lnTo>
                    <a:pt x="144" y="1400"/>
                  </a:lnTo>
                  <a:lnTo>
                    <a:pt x="144" y="1400"/>
                  </a:lnTo>
                  <a:lnTo>
                    <a:pt x="135" y="1407"/>
                  </a:lnTo>
                  <a:lnTo>
                    <a:pt x="126" y="1417"/>
                  </a:lnTo>
                  <a:lnTo>
                    <a:pt x="123" y="1423"/>
                  </a:lnTo>
                  <a:lnTo>
                    <a:pt x="122" y="1428"/>
                  </a:lnTo>
                  <a:lnTo>
                    <a:pt x="120" y="1434"/>
                  </a:lnTo>
                  <a:lnTo>
                    <a:pt x="120" y="1438"/>
                  </a:lnTo>
                  <a:lnTo>
                    <a:pt x="120" y="1438"/>
                  </a:lnTo>
                  <a:lnTo>
                    <a:pt x="122" y="1442"/>
                  </a:lnTo>
                  <a:lnTo>
                    <a:pt x="122" y="1442"/>
                  </a:lnTo>
                  <a:lnTo>
                    <a:pt x="136" y="1465"/>
                  </a:lnTo>
                  <a:lnTo>
                    <a:pt x="136" y="1465"/>
                  </a:lnTo>
                  <a:lnTo>
                    <a:pt x="163" y="1505"/>
                  </a:lnTo>
                  <a:lnTo>
                    <a:pt x="189" y="1549"/>
                  </a:lnTo>
                  <a:lnTo>
                    <a:pt x="189" y="1549"/>
                  </a:lnTo>
                  <a:lnTo>
                    <a:pt x="195" y="1562"/>
                  </a:lnTo>
                  <a:lnTo>
                    <a:pt x="197" y="1569"/>
                  </a:lnTo>
                  <a:lnTo>
                    <a:pt x="197" y="1572"/>
                  </a:lnTo>
                  <a:lnTo>
                    <a:pt x="195" y="1575"/>
                  </a:lnTo>
                  <a:lnTo>
                    <a:pt x="191" y="1578"/>
                  </a:lnTo>
                  <a:lnTo>
                    <a:pt x="179" y="1581"/>
                  </a:lnTo>
                  <a:lnTo>
                    <a:pt x="172" y="1584"/>
                  </a:lnTo>
                  <a:lnTo>
                    <a:pt x="166" y="1590"/>
                  </a:lnTo>
                  <a:lnTo>
                    <a:pt x="166" y="1590"/>
                  </a:lnTo>
                  <a:lnTo>
                    <a:pt x="163" y="1596"/>
                  </a:lnTo>
                  <a:lnTo>
                    <a:pt x="162" y="1600"/>
                  </a:lnTo>
                  <a:lnTo>
                    <a:pt x="162" y="1606"/>
                  </a:lnTo>
                  <a:lnTo>
                    <a:pt x="162" y="1612"/>
                  </a:lnTo>
                  <a:lnTo>
                    <a:pt x="166" y="1623"/>
                  </a:lnTo>
                  <a:lnTo>
                    <a:pt x="172" y="1633"/>
                  </a:lnTo>
                  <a:lnTo>
                    <a:pt x="172" y="1633"/>
                  </a:lnTo>
                  <a:lnTo>
                    <a:pt x="176" y="1645"/>
                  </a:lnTo>
                  <a:lnTo>
                    <a:pt x="176" y="1645"/>
                  </a:lnTo>
                  <a:lnTo>
                    <a:pt x="176" y="1648"/>
                  </a:lnTo>
                  <a:lnTo>
                    <a:pt x="176" y="1648"/>
                  </a:lnTo>
                  <a:lnTo>
                    <a:pt x="175" y="1652"/>
                  </a:lnTo>
                  <a:lnTo>
                    <a:pt x="172" y="1654"/>
                  </a:lnTo>
                  <a:lnTo>
                    <a:pt x="163" y="1660"/>
                  </a:lnTo>
                  <a:lnTo>
                    <a:pt x="163" y="1660"/>
                  </a:lnTo>
                  <a:lnTo>
                    <a:pt x="160" y="1661"/>
                  </a:lnTo>
                  <a:lnTo>
                    <a:pt x="160" y="1665"/>
                  </a:lnTo>
                  <a:lnTo>
                    <a:pt x="160" y="1665"/>
                  </a:lnTo>
                  <a:lnTo>
                    <a:pt x="162" y="1668"/>
                  </a:lnTo>
                  <a:lnTo>
                    <a:pt x="162" y="1668"/>
                  </a:lnTo>
                  <a:lnTo>
                    <a:pt x="164" y="1671"/>
                  </a:lnTo>
                  <a:lnTo>
                    <a:pt x="169" y="1674"/>
                  </a:lnTo>
                  <a:lnTo>
                    <a:pt x="181" y="1679"/>
                  </a:lnTo>
                  <a:lnTo>
                    <a:pt x="189" y="1683"/>
                  </a:lnTo>
                  <a:lnTo>
                    <a:pt x="194" y="1686"/>
                  </a:lnTo>
                  <a:lnTo>
                    <a:pt x="195" y="1688"/>
                  </a:lnTo>
                  <a:lnTo>
                    <a:pt x="195" y="1688"/>
                  </a:lnTo>
                  <a:lnTo>
                    <a:pt x="195" y="1692"/>
                  </a:lnTo>
                  <a:lnTo>
                    <a:pt x="192" y="1695"/>
                  </a:lnTo>
                  <a:lnTo>
                    <a:pt x="192" y="1695"/>
                  </a:lnTo>
                  <a:lnTo>
                    <a:pt x="188" y="1701"/>
                  </a:lnTo>
                  <a:lnTo>
                    <a:pt x="184" y="1708"/>
                  </a:lnTo>
                  <a:lnTo>
                    <a:pt x="182" y="1711"/>
                  </a:lnTo>
                  <a:lnTo>
                    <a:pt x="182" y="1716"/>
                  </a:lnTo>
                  <a:lnTo>
                    <a:pt x="182" y="1719"/>
                  </a:lnTo>
                  <a:lnTo>
                    <a:pt x="185" y="1723"/>
                  </a:lnTo>
                  <a:lnTo>
                    <a:pt x="185" y="1723"/>
                  </a:lnTo>
                  <a:lnTo>
                    <a:pt x="188" y="1727"/>
                  </a:lnTo>
                  <a:lnTo>
                    <a:pt x="188" y="1727"/>
                  </a:lnTo>
                  <a:lnTo>
                    <a:pt x="194" y="1732"/>
                  </a:lnTo>
                  <a:lnTo>
                    <a:pt x="198" y="1736"/>
                  </a:lnTo>
                  <a:lnTo>
                    <a:pt x="210" y="1742"/>
                  </a:lnTo>
                  <a:lnTo>
                    <a:pt x="210" y="1742"/>
                  </a:lnTo>
                  <a:lnTo>
                    <a:pt x="215" y="1747"/>
                  </a:lnTo>
                  <a:lnTo>
                    <a:pt x="218" y="1750"/>
                  </a:lnTo>
                  <a:lnTo>
                    <a:pt x="221" y="1755"/>
                  </a:lnTo>
                  <a:lnTo>
                    <a:pt x="222" y="1761"/>
                  </a:lnTo>
                  <a:lnTo>
                    <a:pt x="222" y="1761"/>
                  </a:lnTo>
                  <a:lnTo>
                    <a:pt x="222" y="1766"/>
                  </a:lnTo>
                  <a:lnTo>
                    <a:pt x="221" y="1770"/>
                  </a:lnTo>
                  <a:lnTo>
                    <a:pt x="216" y="1773"/>
                  </a:lnTo>
                  <a:lnTo>
                    <a:pt x="213" y="1776"/>
                  </a:lnTo>
                  <a:lnTo>
                    <a:pt x="213" y="1776"/>
                  </a:lnTo>
                  <a:lnTo>
                    <a:pt x="201" y="1782"/>
                  </a:lnTo>
                  <a:lnTo>
                    <a:pt x="189" y="1788"/>
                  </a:lnTo>
                  <a:lnTo>
                    <a:pt x="185" y="1789"/>
                  </a:lnTo>
                  <a:lnTo>
                    <a:pt x="181" y="1794"/>
                  </a:lnTo>
                  <a:lnTo>
                    <a:pt x="179" y="1797"/>
                  </a:lnTo>
                  <a:lnTo>
                    <a:pt x="179" y="1801"/>
                  </a:lnTo>
                  <a:lnTo>
                    <a:pt x="179" y="1801"/>
                  </a:lnTo>
                  <a:lnTo>
                    <a:pt x="181" y="1804"/>
                  </a:lnTo>
                  <a:lnTo>
                    <a:pt x="184" y="1809"/>
                  </a:lnTo>
                  <a:lnTo>
                    <a:pt x="195" y="1819"/>
                  </a:lnTo>
                  <a:lnTo>
                    <a:pt x="232" y="1841"/>
                  </a:lnTo>
                  <a:lnTo>
                    <a:pt x="232" y="1841"/>
                  </a:lnTo>
                  <a:lnTo>
                    <a:pt x="252" y="1854"/>
                  </a:lnTo>
                  <a:lnTo>
                    <a:pt x="260" y="1862"/>
                  </a:lnTo>
                  <a:lnTo>
                    <a:pt x="268" y="1869"/>
                  </a:lnTo>
                  <a:lnTo>
                    <a:pt x="268" y="1869"/>
                  </a:lnTo>
                  <a:lnTo>
                    <a:pt x="284" y="1888"/>
                  </a:lnTo>
                  <a:lnTo>
                    <a:pt x="287" y="1897"/>
                  </a:lnTo>
                  <a:lnTo>
                    <a:pt x="290" y="1903"/>
                  </a:lnTo>
                  <a:lnTo>
                    <a:pt x="291" y="1909"/>
                  </a:lnTo>
                  <a:lnTo>
                    <a:pt x="290" y="1915"/>
                  </a:lnTo>
                  <a:lnTo>
                    <a:pt x="287" y="1925"/>
                  </a:lnTo>
                  <a:lnTo>
                    <a:pt x="287" y="1925"/>
                  </a:lnTo>
                  <a:lnTo>
                    <a:pt x="284" y="1933"/>
                  </a:lnTo>
                  <a:lnTo>
                    <a:pt x="280" y="1939"/>
                  </a:lnTo>
                  <a:lnTo>
                    <a:pt x="268" y="1950"/>
                  </a:lnTo>
                  <a:lnTo>
                    <a:pt x="253" y="1962"/>
                  </a:lnTo>
                  <a:lnTo>
                    <a:pt x="237" y="1974"/>
                  </a:lnTo>
                  <a:lnTo>
                    <a:pt x="219" y="1986"/>
                  </a:lnTo>
                  <a:lnTo>
                    <a:pt x="204" y="1999"/>
                  </a:lnTo>
                  <a:lnTo>
                    <a:pt x="191" y="2012"/>
                  </a:lnTo>
                  <a:lnTo>
                    <a:pt x="187" y="2018"/>
                  </a:lnTo>
                  <a:lnTo>
                    <a:pt x="182" y="2026"/>
                  </a:lnTo>
                  <a:lnTo>
                    <a:pt x="182" y="2026"/>
                  </a:lnTo>
                  <a:lnTo>
                    <a:pt x="176" y="2038"/>
                  </a:lnTo>
                  <a:lnTo>
                    <a:pt x="176" y="2038"/>
                  </a:lnTo>
                  <a:lnTo>
                    <a:pt x="167" y="2048"/>
                  </a:lnTo>
                  <a:lnTo>
                    <a:pt x="156" y="2057"/>
                  </a:lnTo>
                  <a:lnTo>
                    <a:pt x="142" y="2067"/>
                  </a:lnTo>
                  <a:lnTo>
                    <a:pt x="129" y="2076"/>
                  </a:lnTo>
                  <a:lnTo>
                    <a:pt x="129" y="2076"/>
                  </a:lnTo>
                  <a:lnTo>
                    <a:pt x="99" y="2094"/>
                  </a:lnTo>
                  <a:lnTo>
                    <a:pt x="86" y="2104"/>
                  </a:lnTo>
                  <a:lnTo>
                    <a:pt x="74" y="2113"/>
                  </a:lnTo>
                  <a:lnTo>
                    <a:pt x="74" y="2113"/>
                  </a:lnTo>
                  <a:lnTo>
                    <a:pt x="65" y="2123"/>
                  </a:lnTo>
                  <a:lnTo>
                    <a:pt x="57" y="2133"/>
                  </a:lnTo>
                  <a:lnTo>
                    <a:pt x="40" y="2156"/>
                  </a:lnTo>
                  <a:lnTo>
                    <a:pt x="40" y="2156"/>
                  </a:lnTo>
                  <a:lnTo>
                    <a:pt x="57" y="2151"/>
                  </a:lnTo>
                  <a:lnTo>
                    <a:pt x="70" y="2145"/>
                  </a:lnTo>
                  <a:lnTo>
                    <a:pt x="70" y="2145"/>
                  </a:lnTo>
                  <a:lnTo>
                    <a:pt x="74" y="2144"/>
                  </a:lnTo>
                  <a:lnTo>
                    <a:pt x="74" y="2144"/>
                  </a:lnTo>
                  <a:lnTo>
                    <a:pt x="80" y="2147"/>
                  </a:lnTo>
                  <a:lnTo>
                    <a:pt x="85" y="2150"/>
                  </a:lnTo>
                  <a:lnTo>
                    <a:pt x="89" y="2156"/>
                  </a:lnTo>
                  <a:lnTo>
                    <a:pt x="95" y="2163"/>
                  </a:lnTo>
                  <a:lnTo>
                    <a:pt x="104" y="2179"/>
                  </a:lnTo>
                  <a:lnTo>
                    <a:pt x="110" y="2187"/>
                  </a:lnTo>
                  <a:lnTo>
                    <a:pt x="114" y="2191"/>
                  </a:lnTo>
                  <a:lnTo>
                    <a:pt x="114" y="2191"/>
                  </a:lnTo>
                  <a:lnTo>
                    <a:pt x="122" y="2196"/>
                  </a:lnTo>
                  <a:lnTo>
                    <a:pt x="131" y="2197"/>
                  </a:lnTo>
                  <a:lnTo>
                    <a:pt x="148" y="2199"/>
                  </a:lnTo>
                  <a:lnTo>
                    <a:pt x="164" y="2200"/>
                  </a:lnTo>
                  <a:lnTo>
                    <a:pt x="172" y="2201"/>
                  </a:lnTo>
                  <a:lnTo>
                    <a:pt x="176" y="2204"/>
                  </a:lnTo>
                  <a:lnTo>
                    <a:pt x="176" y="2204"/>
                  </a:lnTo>
                  <a:lnTo>
                    <a:pt x="179" y="2210"/>
                  </a:lnTo>
                  <a:lnTo>
                    <a:pt x="179" y="2212"/>
                  </a:lnTo>
                  <a:lnTo>
                    <a:pt x="178" y="2215"/>
                  </a:lnTo>
                  <a:lnTo>
                    <a:pt x="173" y="2216"/>
                  </a:lnTo>
                  <a:lnTo>
                    <a:pt x="164" y="2216"/>
                  </a:lnTo>
                  <a:lnTo>
                    <a:pt x="164" y="2216"/>
                  </a:lnTo>
                  <a:lnTo>
                    <a:pt x="154" y="2216"/>
                  </a:lnTo>
                  <a:lnTo>
                    <a:pt x="144" y="2215"/>
                  </a:lnTo>
                  <a:lnTo>
                    <a:pt x="144" y="2215"/>
                  </a:lnTo>
                  <a:lnTo>
                    <a:pt x="135" y="2213"/>
                  </a:lnTo>
                  <a:lnTo>
                    <a:pt x="135" y="2213"/>
                  </a:lnTo>
                  <a:lnTo>
                    <a:pt x="129" y="2215"/>
                  </a:lnTo>
                  <a:lnTo>
                    <a:pt x="123" y="2216"/>
                  </a:lnTo>
                  <a:lnTo>
                    <a:pt x="111" y="2222"/>
                  </a:lnTo>
                  <a:lnTo>
                    <a:pt x="97" y="2230"/>
                  </a:lnTo>
                  <a:lnTo>
                    <a:pt x="76" y="2237"/>
                  </a:lnTo>
                  <a:lnTo>
                    <a:pt x="76" y="2237"/>
                  </a:lnTo>
                  <a:lnTo>
                    <a:pt x="65" y="2241"/>
                  </a:lnTo>
                  <a:lnTo>
                    <a:pt x="60" y="2244"/>
                  </a:lnTo>
                  <a:lnTo>
                    <a:pt x="55" y="2249"/>
                  </a:lnTo>
                  <a:lnTo>
                    <a:pt x="51" y="2252"/>
                  </a:lnTo>
                  <a:lnTo>
                    <a:pt x="46" y="2259"/>
                  </a:lnTo>
                  <a:lnTo>
                    <a:pt x="40" y="2265"/>
                  </a:lnTo>
                  <a:lnTo>
                    <a:pt x="40" y="2265"/>
                  </a:lnTo>
                  <a:lnTo>
                    <a:pt x="42" y="2266"/>
                  </a:lnTo>
                  <a:lnTo>
                    <a:pt x="42" y="2266"/>
                  </a:lnTo>
                  <a:lnTo>
                    <a:pt x="45" y="2272"/>
                  </a:lnTo>
                  <a:lnTo>
                    <a:pt x="46" y="2277"/>
                  </a:lnTo>
                  <a:lnTo>
                    <a:pt x="46" y="2281"/>
                  </a:lnTo>
                  <a:lnTo>
                    <a:pt x="45" y="2286"/>
                  </a:lnTo>
                  <a:lnTo>
                    <a:pt x="45" y="2286"/>
                  </a:lnTo>
                  <a:lnTo>
                    <a:pt x="42" y="2291"/>
                  </a:lnTo>
                  <a:lnTo>
                    <a:pt x="37" y="2296"/>
                  </a:lnTo>
                  <a:lnTo>
                    <a:pt x="32" y="2302"/>
                  </a:lnTo>
                  <a:lnTo>
                    <a:pt x="27" y="2309"/>
                  </a:lnTo>
                  <a:lnTo>
                    <a:pt x="27" y="2309"/>
                  </a:lnTo>
                  <a:lnTo>
                    <a:pt x="26" y="2311"/>
                  </a:lnTo>
                  <a:lnTo>
                    <a:pt x="26" y="2311"/>
                  </a:lnTo>
                  <a:lnTo>
                    <a:pt x="21" y="2320"/>
                  </a:lnTo>
                  <a:lnTo>
                    <a:pt x="15" y="2327"/>
                  </a:lnTo>
                  <a:lnTo>
                    <a:pt x="15" y="2327"/>
                  </a:lnTo>
                  <a:lnTo>
                    <a:pt x="6" y="2337"/>
                  </a:lnTo>
                  <a:lnTo>
                    <a:pt x="6" y="2337"/>
                  </a:lnTo>
                  <a:lnTo>
                    <a:pt x="3" y="2342"/>
                  </a:lnTo>
                  <a:lnTo>
                    <a:pt x="3" y="2346"/>
                  </a:lnTo>
                  <a:lnTo>
                    <a:pt x="3" y="2346"/>
                  </a:lnTo>
                  <a:lnTo>
                    <a:pt x="2" y="2354"/>
                  </a:lnTo>
                  <a:lnTo>
                    <a:pt x="3" y="2359"/>
                  </a:lnTo>
                  <a:lnTo>
                    <a:pt x="6" y="2374"/>
                  </a:lnTo>
                  <a:lnTo>
                    <a:pt x="6" y="2374"/>
                  </a:lnTo>
                  <a:lnTo>
                    <a:pt x="8" y="2388"/>
                  </a:lnTo>
                  <a:lnTo>
                    <a:pt x="8" y="2388"/>
                  </a:lnTo>
                  <a:lnTo>
                    <a:pt x="9" y="2399"/>
                  </a:lnTo>
                  <a:lnTo>
                    <a:pt x="9" y="2399"/>
                  </a:lnTo>
                  <a:lnTo>
                    <a:pt x="11" y="2405"/>
                  </a:lnTo>
                  <a:lnTo>
                    <a:pt x="14" y="2411"/>
                  </a:lnTo>
                  <a:lnTo>
                    <a:pt x="23" y="2424"/>
                  </a:lnTo>
                  <a:lnTo>
                    <a:pt x="23" y="2424"/>
                  </a:lnTo>
                  <a:lnTo>
                    <a:pt x="26" y="2430"/>
                  </a:lnTo>
                  <a:lnTo>
                    <a:pt x="26" y="2435"/>
                  </a:lnTo>
                  <a:lnTo>
                    <a:pt x="24" y="2438"/>
                  </a:lnTo>
                  <a:lnTo>
                    <a:pt x="21" y="2439"/>
                  </a:lnTo>
                  <a:lnTo>
                    <a:pt x="12" y="2444"/>
                  </a:lnTo>
                  <a:lnTo>
                    <a:pt x="5" y="2448"/>
                  </a:lnTo>
                  <a:lnTo>
                    <a:pt x="5" y="2448"/>
                  </a:lnTo>
                  <a:lnTo>
                    <a:pt x="2" y="2453"/>
                  </a:lnTo>
                  <a:lnTo>
                    <a:pt x="0" y="2457"/>
                  </a:lnTo>
                  <a:lnTo>
                    <a:pt x="0" y="2463"/>
                  </a:lnTo>
                  <a:lnTo>
                    <a:pt x="2" y="2469"/>
                  </a:lnTo>
                  <a:lnTo>
                    <a:pt x="2" y="2469"/>
                  </a:lnTo>
                  <a:lnTo>
                    <a:pt x="2" y="2469"/>
                  </a:lnTo>
                  <a:lnTo>
                    <a:pt x="6" y="2476"/>
                  </a:lnTo>
                  <a:lnTo>
                    <a:pt x="12" y="2484"/>
                  </a:lnTo>
                  <a:lnTo>
                    <a:pt x="12" y="2484"/>
                  </a:lnTo>
                  <a:lnTo>
                    <a:pt x="14" y="2487"/>
                  </a:lnTo>
                  <a:lnTo>
                    <a:pt x="14" y="2487"/>
                  </a:lnTo>
                  <a:lnTo>
                    <a:pt x="18" y="2492"/>
                  </a:lnTo>
                  <a:lnTo>
                    <a:pt x="23" y="2498"/>
                  </a:lnTo>
                  <a:lnTo>
                    <a:pt x="24" y="2506"/>
                  </a:lnTo>
                  <a:lnTo>
                    <a:pt x="24" y="2512"/>
                  </a:lnTo>
                  <a:lnTo>
                    <a:pt x="24" y="2512"/>
                  </a:lnTo>
                  <a:lnTo>
                    <a:pt x="24" y="2519"/>
                  </a:lnTo>
                  <a:lnTo>
                    <a:pt x="21" y="2525"/>
                  </a:lnTo>
                  <a:lnTo>
                    <a:pt x="21" y="2525"/>
                  </a:lnTo>
                  <a:lnTo>
                    <a:pt x="21" y="2528"/>
                  </a:lnTo>
                  <a:lnTo>
                    <a:pt x="21" y="2532"/>
                  </a:lnTo>
                  <a:lnTo>
                    <a:pt x="24" y="2540"/>
                  </a:lnTo>
                  <a:lnTo>
                    <a:pt x="24" y="2540"/>
                  </a:lnTo>
                  <a:lnTo>
                    <a:pt x="30" y="2550"/>
                  </a:lnTo>
                  <a:lnTo>
                    <a:pt x="30" y="2550"/>
                  </a:lnTo>
                  <a:lnTo>
                    <a:pt x="30" y="2550"/>
                  </a:lnTo>
                  <a:lnTo>
                    <a:pt x="30" y="2550"/>
                  </a:lnTo>
                  <a:lnTo>
                    <a:pt x="30" y="2550"/>
                  </a:lnTo>
                  <a:lnTo>
                    <a:pt x="30" y="2550"/>
                  </a:lnTo>
                  <a:lnTo>
                    <a:pt x="30" y="2550"/>
                  </a:lnTo>
                  <a:lnTo>
                    <a:pt x="30" y="2550"/>
                  </a:lnTo>
                  <a:lnTo>
                    <a:pt x="30" y="2550"/>
                  </a:lnTo>
                  <a:lnTo>
                    <a:pt x="30" y="2550"/>
                  </a:lnTo>
                  <a:lnTo>
                    <a:pt x="30" y="2550"/>
                  </a:lnTo>
                  <a:lnTo>
                    <a:pt x="30" y="2550"/>
                  </a:lnTo>
                  <a:lnTo>
                    <a:pt x="33" y="2554"/>
                  </a:lnTo>
                  <a:lnTo>
                    <a:pt x="33" y="2554"/>
                  </a:lnTo>
                  <a:lnTo>
                    <a:pt x="43" y="2566"/>
                  </a:lnTo>
                  <a:lnTo>
                    <a:pt x="43" y="2566"/>
                  </a:lnTo>
                  <a:lnTo>
                    <a:pt x="46" y="2569"/>
                  </a:lnTo>
                  <a:lnTo>
                    <a:pt x="49" y="2575"/>
                  </a:lnTo>
                  <a:lnTo>
                    <a:pt x="52" y="2587"/>
                  </a:lnTo>
                  <a:lnTo>
                    <a:pt x="55" y="2599"/>
                  </a:lnTo>
                  <a:lnTo>
                    <a:pt x="58" y="2609"/>
                  </a:lnTo>
                  <a:lnTo>
                    <a:pt x="58" y="2609"/>
                  </a:lnTo>
                  <a:lnTo>
                    <a:pt x="58" y="2609"/>
                  </a:lnTo>
                  <a:lnTo>
                    <a:pt x="63" y="2615"/>
                  </a:lnTo>
                  <a:lnTo>
                    <a:pt x="63" y="2615"/>
                  </a:lnTo>
                  <a:lnTo>
                    <a:pt x="71" y="2621"/>
                  </a:lnTo>
                  <a:lnTo>
                    <a:pt x="76" y="2624"/>
                  </a:lnTo>
                  <a:lnTo>
                    <a:pt x="82" y="2625"/>
                  </a:lnTo>
                  <a:lnTo>
                    <a:pt x="82" y="2625"/>
                  </a:lnTo>
                  <a:lnTo>
                    <a:pt x="82" y="2625"/>
                  </a:lnTo>
                  <a:lnTo>
                    <a:pt x="82" y="2625"/>
                  </a:lnTo>
                  <a:lnTo>
                    <a:pt x="82" y="2625"/>
                  </a:lnTo>
                  <a:lnTo>
                    <a:pt x="89" y="2627"/>
                  </a:lnTo>
                  <a:lnTo>
                    <a:pt x="89" y="2627"/>
                  </a:lnTo>
                  <a:lnTo>
                    <a:pt x="99" y="2625"/>
                  </a:lnTo>
                  <a:lnTo>
                    <a:pt x="99" y="2625"/>
                  </a:lnTo>
                  <a:lnTo>
                    <a:pt x="110" y="2624"/>
                  </a:lnTo>
                  <a:lnTo>
                    <a:pt x="110" y="2624"/>
                  </a:lnTo>
                  <a:lnTo>
                    <a:pt x="119" y="2625"/>
                  </a:lnTo>
                  <a:lnTo>
                    <a:pt x="126" y="2630"/>
                  </a:lnTo>
                  <a:lnTo>
                    <a:pt x="126" y="2630"/>
                  </a:lnTo>
                  <a:lnTo>
                    <a:pt x="132" y="2636"/>
                  </a:lnTo>
                  <a:lnTo>
                    <a:pt x="136" y="2643"/>
                  </a:lnTo>
                  <a:lnTo>
                    <a:pt x="136" y="2643"/>
                  </a:lnTo>
                  <a:lnTo>
                    <a:pt x="138" y="2646"/>
                  </a:lnTo>
                  <a:lnTo>
                    <a:pt x="141" y="2649"/>
                  </a:lnTo>
                  <a:lnTo>
                    <a:pt x="145" y="2650"/>
                  </a:lnTo>
                  <a:lnTo>
                    <a:pt x="148" y="2650"/>
                  </a:lnTo>
                  <a:lnTo>
                    <a:pt x="148" y="2650"/>
                  </a:lnTo>
                  <a:lnTo>
                    <a:pt x="154" y="2650"/>
                  </a:lnTo>
                  <a:lnTo>
                    <a:pt x="160" y="2649"/>
                  </a:lnTo>
                  <a:lnTo>
                    <a:pt x="173" y="2643"/>
                  </a:lnTo>
                  <a:lnTo>
                    <a:pt x="173" y="2643"/>
                  </a:lnTo>
                  <a:lnTo>
                    <a:pt x="178" y="2642"/>
                  </a:lnTo>
                  <a:lnTo>
                    <a:pt x="182" y="2640"/>
                  </a:lnTo>
                  <a:lnTo>
                    <a:pt x="182" y="2640"/>
                  </a:lnTo>
                  <a:lnTo>
                    <a:pt x="194" y="2643"/>
                  </a:lnTo>
                  <a:lnTo>
                    <a:pt x="207" y="2646"/>
                  </a:lnTo>
                  <a:lnTo>
                    <a:pt x="229" y="2656"/>
                  </a:lnTo>
                  <a:lnTo>
                    <a:pt x="229" y="2656"/>
                  </a:lnTo>
                  <a:lnTo>
                    <a:pt x="238" y="2661"/>
                  </a:lnTo>
                  <a:lnTo>
                    <a:pt x="238" y="2661"/>
                  </a:lnTo>
                  <a:lnTo>
                    <a:pt x="241" y="2664"/>
                  </a:lnTo>
                  <a:lnTo>
                    <a:pt x="243" y="2667"/>
                  </a:lnTo>
                  <a:lnTo>
                    <a:pt x="244" y="2676"/>
                  </a:lnTo>
                  <a:lnTo>
                    <a:pt x="244" y="2676"/>
                  </a:lnTo>
                  <a:lnTo>
                    <a:pt x="246" y="2693"/>
                  </a:lnTo>
                  <a:lnTo>
                    <a:pt x="246" y="2709"/>
                  </a:lnTo>
                  <a:lnTo>
                    <a:pt x="246" y="2709"/>
                  </a:lnTo>
                  <a:lnTo>
                    <a:pt x="246" y="2718"/>
                  </a:lnTo>
                  <a:lnTo>
                    <a:pt x="244" y="2727"/>
                  </a:lnTo>
                  <a:lnTo>
                    <a:pt x="243" y="2737"/>
                  </a:lnTo>
                  <a:lnTo>
                    <a:pt x="244" y="2745"/>
                  </a:lnTo>
                  <a:lnTo>
                    <a:pt x="244" y="2745"/>
                  </a:lnTo>
                  <a:lnTo>
                    <a:pt x="247" y="2754"/>
                  </a:lnTo>
                  <a:lnTo>
                    <a:pt x="249" y="2757"/>
                  </a:lnTo>
                  <a:lnTo>
                    <a:pt x="253" y="2760"/>
                  </a:lnTo>
                  <a:lnTo>
                    <a:pt x="253" y="2760"/>
                  </a:lnTo>
                  <a:lnTo>
                    <a:pt x="257" y="2764"/>
                  </a:lnTo>
                  <a:lnTo>
                    <a:pt x="262" y="2768"/>
                  </a:lnTo>
                  <a:lnTo>
                    <a:pt x="266" y="2779"/>
                  </a:lnTo>
                  <a:lnTo>
                    <a:pt x="266" y="2779"/>
                  </a:lnTo>
                  <a:lnTo>
                    <a:pt x="269" y="2786"/>
                  </a:lnTo>
                  <a:lnTo>
                    <a:pt x="274" y="2794"/>
                  </a:lnTo>
                  <a:lnTo>
                    <a:pt x="278" y="2799"/>
                  </a:lnTo>
                  <a:lnTo>
                    <a:pt x="286" y="2804"/>
                  </a:lnTo>
                  <a:lnTo>
                    <a:pt x="286" y="2804"/>
                  </a:lnTo>
                  <a:lnTo>
                    <a:pt x="293" y="2807"/>
                  </a:lnTo>
                  <a:lnTo>
                    <a:pt x="299" y="2813"/>
                  </a:lnTo>
                  <a:lnTo>
                    <a:pt x="309" y="2825"/>
                  </a:lnTo>
                  <a:lnTo>
                    <a:pt x="318" y="2836"/>
                  </a:lnTo>
                  <a:lnTo>
                    <a:pt x="322" y="2841"/>
                  </a:lnTo>
                  <a:lnTo>
                    <a:pt x="327" y="2842"/>
                  </a:lnTo>
                  <a:lnTo>
                    <a:pt x="327" y="2842"/>
                  </a:lnTo>
                  <a:lnTo>
                    <a:pt x="331" y="2844"/>
                  </a:lnTo>
                  <a:lnTo>
                    <a:pt x="331" y="2844"/>
                  </a:lnTo>
                  <a:lnTo>
                    <a:pt x="340" y="2850"/>
                  </a:lnTo>
                  <a:lnTo>
                    <a:pt x="351" y="2857"/>
                  </a:lnTo>
                  <a:lnTo>
                    <a:pt x="359" y="2866"/>
                  </a:lnTo>
                  <a:lnTo>
                    <a:pt x="364" y="2875"/>
                  </a:lnTo>
                  <a:lnTo>
                    <a:pt x="364" y="2875"/>
                  </a:lnTo>
                  <a:lnTo>
                    <a:pt x="365" y="2879"/>
                  </a:lnTo>
                  <a:lnTo>
                    <a:pt x="365" y="2879"/>
                  </a:lnTo>
                  <a:lnTo>
                    <a:pt x="365" y="2882"/>
                  </a:lnTo>
                  <a:lnTo>
                    <a:pt x="365" y="2887"/>
                  </a:lnTo>
                  <a:lnTo>
                    <a:pt x="365" y="2887"/>
                  </a:lnTo>
                  <a:lnTo>
                    <a:pt x="365" y="2887"/>
                  </a:lnTo>
                  <a:lnTo>
                    <a:pt x="364" y="2887"/>
                  </a:lnTo>
                  <a:lnTo>
                    <a:pt x="364" y="2887"/>
                  </a:lnTo>
                  <a:lnTo>
                    <a:pt x="362" y="2891"/>
                  </a:lnTo>
                  <a:lnTo>
                    <a:pt x="358" y="2894"/>
                  </a:lnTo>
                  <a:lnTo>
                    <a:pt x="349" y="2901"/>
                  </a:lnTo>
                  <a:lnTo>
                    <a:pt x="339" y="2907"/>
                  </a:lnTo>
                  <a:lnTo>
                    <a:pt x="330" y="2912"/>
                  </a:lnTo>
                  <a:lnTo>
                    <a:pt x="330" y="2912"/>
                  </a:lnTo>
                  <a:lnTo>
                    <a:pt x="324" y="2912"/>
                  </a:lnTo>
                  <a:lnTo>
                    <a:pt x="324" y="2912"/>
                  </a:lnTo>
                  <a:lnTo>
                    <a:pt x="315" y="2910"/>
                  </a:lnTo>
                  <a:lnTo>
                    <a:pt x="305" y="2907"/>
                  </a:lnTo>
                  <a:lnTo>
                    <a:pt x="305" y="2907"/>
                  </a:lnTo>
                  <a:lnTo>
                    <a:pt x="294" y="2903"/>
                  </a:lnTo>
                  <a:lnTo>
                    <a:pt x="287" y="2901"/>
                  </a:lnTo>
                  <a:lnTo>
                    <a:pt x="287" y="2901"/>
                  </a:lnTo>
                  <a:lnTo>
                    <a:pt x="283" y="2901"/>
                  </a:lnTo>
                  <a:lnTo>
                    <a:pt x="280" y="2903"/>
                  </a:lnTo>
                  <a:lnTo>
                    <a:pt x="280" y="2903"/>
                  </a:lnTo>
                  <a:lnTo>
                    <a:pt x="277" y="2909"/>
                  </a:lnTo>
                  <a:lnTo>
                    <a:pt x="277" y="2913"/>
                  </a:lnTo>
                  <a:lnTo>
                    <a:pt x="277" y="2921"/>
                  </a:lnTo>
                  <a:lnTo>
                    <a:pt x="278" y="2928"/>
                  </a:lnTo>
                  <a:lnTo>
                    <a:pt x="284" y="2946"/>
                  </a:lnTo>
                  <a:lnTo>
                    <a:pt x="290" y="2969"/>
                  </a:lnTo>
                  <a:lnTo>
                    <a:pt x="290" y="2969"/>
                  </a:lnTo>
                  <a:lnTo>
                    <a:pt x="293" y="2977"/>
                  </a:lnTo>
                  <a:lnTo>
                    <a:pt x="293" y="2977"/>
                  </a:lnTo>
                  <a:lnTo>
                    <a:pt x="296" y="2990"/>
                  </a:lnTo>
                  <a:lnTo>
                    <a:pt x="300" y="2999"/>
                  </a:lnTo>
                  <a:lnTo>
                    <a:pt x="300" y="2999"/>
                  </a:lnTo>
                  <a:lnTo>
                    <a:pt x="305" y="3003"/>
                  </a:lnTo>
                  <a:lnTo>
                    <a:pt x="309" y="3005"/>
                  </a:lnTo>
                  <a:lnTo>
                    <a:pt x="314" y="3006"/>
                  </a:lnTo>
                  <a:lnTo>
                    <a:pt x="320" y="3006"/>
                  </a:lnTo>
                  <a:lnTo>
                    <a:pt x="320" y="3006"/>
                  </a:lnTo>
                  <a:lnTo>
                    <a:pt x="321" y="3006"/>
                  </a:lnTo>
                  <a:lnTo>
                    <a:pt x="321" y="3006"/>
                  </a:lnTo>
                  <a:lnTo>
                    <a:pt x="327" y="3006"/>
                  </a:lnTo>
                  <a:lnTo>
                    <a:pt x="333" y="3005"/>
                  </a:lnTo>
                  <a:lnTo>
                    <a:pt x="342" y="2997"/>
                  </a:lnTo>
                  <a:lnTo>
                    <a:pt x="342" y="2997"/>
                  </a:lnTo>
                  <a:lnTo>
                    <a:pt x="353" y="2990"/>
                  </a:lnTo>
                  <a:lnTo>
                    <a:pt x="353" y="2990"/>
                  </a:lnTo>
                  <a:lnTo>
                    <a:pt x="358" y="2989"/>
                  </a:lnTo>
                  <a:lnTo>
                    <a:pt x="358" y="2989"/>
                  </a:lnTo>
                  <a:lnTo>
                    <a:pt x="364" y="2987"/>
                  </a:lnTo>
                  <a:lnTo>
                    <a:pt x="364" y="2987"/>
                  </a:lnTo>
                  <a:lnTo>
                    <a:pt x="378" y="2989"/>
                  </a:lnTo>
                  <a:lnTo>
                    <a:pt x="378" y="2989"/>
                  </a:lnTo>
                  <a:lnTo>
                    <a:pt x="387" y="2990"/>
                  </a:lnTo>
                  <a:lnTo>
                    <a:pt x="387" y="2990"/>
                  </a:lnTo>
                  <a:lnTo>
                    <a:pt x="392" y="2990"/>
                  </a:lnTo>
                  <a:lnTo>
                    <a:pt x="392" y="2990"/>
                  </a:lnTo>
                  <a:lnTo>
                    <a:pt x="396" y="2989"/>
                  </a:lnTo>
                  <a:lnTo>
                    <a:pt x="401" y="2989"/>
                  </a:lnTo>
                  <a:lnTo>
                    <a:pt x="401" y="2989"/>
                  </a:lnTo>
                  <a:lnTo>
                    <a:pt x="402" y="2987"/>
                  </a:lnTo>
                  <a:lnTo>
                    <a:pt x="402" y="2987"/>
                  </a:lnTo>
                  <a:lnTo>
                    <a:pt x="402" y="2987"/>
                  </a:lnTo>
                  <a:lnTo>
                    <a:pt x="402" y="2987"/>
                  </a:lnTo>
                  <a:lnTo>
                    <a:pt x="412" y="2986"/>
                  </a:lnTo>
                  <a:lnTo>
                    <a:pt x="424" y="2984"/>
                  </a:lnTo>
                  <a:lnTo>
                    <a:pt x="424" y="2984"/>
                  </a:lnTo>
                  <a:lnTo>
                    <a:pt x="438" y="2986"/>
                  </a:lnTo>
                  <a:lnTo>
                    <a:pt x="449" y="2989"/>
                  </a:lnTo>
                  <a:lnTo>
                    <a:pt x="449" y="2989"/>
                  </a:lnTo>
                  <a:lnTo>
                    <a:pt x="454" y="2990"/>
                  </a:lnTo>
                  <a:lnTo>
                    <a:pt x="458" y="2994"/>
                  </a:lnTo>
                  <a:lnTo>
                    <a:pt x="458" y="2994"/>
                  </a:lnTo>
                  <a:lnTo>
                    <a:pt x="464" y="3006"/>
                  </a:lnTo>
                  <a:lnTo>
                    <a:pt x="467" y="3021"/>
                  </a:lnTo>
                  <a:lnTo>
                    <a:pt x="470" y="3036"/>
                  </a:lnTo>
                  <a:lnTo>
                    <a:pt x="469" y="3043"/>
                  </a:lnTo>
                  <a:lnTo>
                    <a:pt x="467" y="3047"/>
                  </a:lnTo>
                  <a:lnTo>
                    <a:pt x="467" y="3047"/>
                  </a:lnTo>
                  <a:lnTo>
                    <a:pt x="466" y="3052"/>
                  </a:lnTo>
                  <a:lnTo>
                    <a:pt x="466" y="3056"/>
                  </a:lnTo>
                  <a:lnTo>
                    <a:pt x="467" y="3061"/>
                  </a:lnTo>
                  <a:lnTo>
                    <a:pt x="470" y="3065"/>
                  </a:lnTo>
                  <a:lnTo>
                    <a:pt x="476" y="3076"/>
                  </a:lnTo>
                  <a:lnTo>
                    <a:pt x="483" y="3086"/>
                  </a:lnTo>
                  <a:lnTo>
                    <a:pt x="483" y="3086"/>
                  </a:lnTo>
                  <a:lnTo>
                    <a:pt x="486" y="3092"/>
                  </a:lnTo>
                  <a:lnTo>
                    <a:pt x="492" y="3095"/>
                  </a:lnTo>
                  <a:lnTo>
                    <a:pt x="500" y="3096"/>
                  </a:lnTo>
                  <a:lnTo>
                    <a:pt x="507" y="3096"/>
                  </a:lnTo>
                  <a:lnTo>
                    <a:pt x="523" y="3098"/>
                  </a:lnTo>
                  <a:lnTo>
                    <a:pt x="529" y="3098"/>
                  </a:lnTo>
                  <a:lnTo>
                    <a:pt x="535" y="3099"/>
                  </a:lnTo>
                  <a:lnTo>
                    <a:pt x="535" y="3099"/>
                  </a:lnTo>
                  <a:lnTo>
                    <a:pt x="540" y="3102"/>
                  </a:lnTo>
                  <a:lnTo>
                    <a:pt x="545" y="3108"/>
                  </a:lnTo>
                  <a:lnTo>
                    <a:pt x="556" y="3123"/>
                  </a:lnTo>
                  <a:lnTo>
                    <a:pt x="560" y="3130"/>
                  </a:lnTo>
                  <a:lnTo>
                    <a:pt x="565" y="3139"/>
                  </a:lnTo>
                  <a:lnTo>
                    <a:pt x="566" y="3146"/>
                  </a:lnTo>
                  <a:lnTo>
                    <a:pt x="566" y="3154"/>
                  </a:lnTo>
                  <a:lnTo>
                    <a:pt x="566" y="3154"/>
                  </a:lnTo>
                  <a:lnTo>
                    <a:pt x="565" y="3158"/>
                  </a:lnTo>
                  <a:lnTo>
                    <a:pt x="566" y="3161"/>
                  </a:lnTo>
                  <a:lnTo>
                    <a:pt x="566" y="3164"/>
                  </a:lnTo>
                  <a:lnTo>
                    <a:pt x="569" y="3166"/>
                  </a:lnTo>
                  <a:lnTo>
                    <a:pt x="575" y="3169"/>
                  </a:lnTo>
                  <a:lnTo>
                    <a:pt x="582" y="3170"/>
                  </a:lnTo>
                  <a:lnTo>
                    <a:pt x="582" y="3170"/>
                  </a:lnTo>
                  <a:lnTo>
                    <a:pt x="587" y="3169"/>
                  </a:lnTo>
                  <a:lnTo>
                    <a:pt x="593" y="3167"/>
                  </a:lnTo>
                  <a:lnTo>
                    <a:pt x="593" y="3167"/>
                  </a:lnTo>
                  <a:lnTo>
                    <a:pt x="597" y="3167"/>
                  </a:lnTo>
                  <a:lnTo>
                    <a:pt x="597" y="3167"/>
                  </a:lnTo>
                  <a:lnTo>
                    <a:pt x="597" y="3167"/>
                  </a:lnTo>
                  <a:lnTo>
                    <a:pt x="597" y="3167"/>
                  </a:lnTo>
                  <a:lnTo>
                    <a:pt x="603" y="3167"/>
                  </a:lnTo>
                  <a:lnTo>
                    <a:pt x="607" y="3170"/>
                  </a:lnTo>
                  <a:lnTo>
                    <a:pt x="618" y="3178"/>
                  </a:lnTo>
                  <a:lnTo>
                    <a:pt x="618" y="3178"/>
                  </a:lnTo>
                  <a:lnTo>
                    <a:pt x="627" y="3183"/>
                  </a:lnTo>
                  <a:lnTo>
                    <a:pt x="627" y="3183"/>
                  </a:lnTo>
                  <a:lnTo>
                    <a:pt x="634" y="3186"/>
                  </a:lnTo>
                  <a:lnTo>
                    <a:pt x="641" y="3188"/>
                  </a:lnTo>
                  <a:lnTo>
                    <a:pt x="641" y="3188"/>
                  </a:lnTo>
                  <a:lnTo>
                    <a:pt x="647" y="3188"/>
                  </a:lnTo>
                  <a:lnTo>
                    <a:pt x="652" y="3186"/>
                  </a:lnTo>
                  <a:lnTo>
                    <a:pt x="662" y="3180"/>
                  </a:lnTo>
                  <a:lnTo>
                    <a:pt x="662" y="3180"/>
                  </a:lnTo>
                  <a:lnTo>
                    <a:pt x="675" y="3175"/>
                  </a:lnTo>
                  <a:lnTo>
                    <a:pt x="683" y="3172"/>
                  </a:lnTo>
                  <a:lnTo>
                    <a:pt x="690" y="3172"/>
                  </a:lnTo>
                  <a:lnTo>
                    <a:pt x="690" y="3172"/>
                  </a:lnTo>
                  <a:lnTo>
                    <a:pt x="697" y="3173"/>
                  </a:lnTo>
                  <a:lnTo>
                    <a:pt x="699" y="3175"/>
                  </a:lnTo>
                  <a:lnTo>
                    <a:pt x="702" y="3178"/>
                  </a:lnTo>
                  <a:lnTo>
                    <a:pt x="702" y="3178"/>
                  </a:lnTo>
                  <a:lnTo>
                    <a:pt x="709" y="3188"/>
                  </a:lnTo>
                  <a:lnTo>
                    <a:pt x="709" y="3188"/>
                  </a:lnTo>
                  <a:lnTo>
                    <a:pt x="726" y="3203"/>
                  </a:lnTo>
                  <a:lnTo>
                    <a:pt x="731" y="3210"/>
                  </a:lnTo>
                  <a:lnTo>
                    <a:pt x="733" y="3214"/>
                  </a:lnTo>
                  <a:lnTo>
                    <a:pt x="733" y="3214"/>
                  </a:lnTo>
                  <a:lnTo>
                    <a:pt x="734" y="3216"/>
                  </a:lnTo>
                  <a:lnTo>
                    <a:pt x="739" y="3217"/>
                  </a:lnTo>
                  <a:lnTo>
                    <a:pt x="754" y="3219"/>
                  </a:lnTo>
                  <a:lnTo>
                    <a:pt x="771" y="3219"/>
                  </a:lnTo>
                  <a:lnTo>
                    <a:pt x="780" y="3220"/>
                  </a:lnTo>
                  <a:lnTo>
                    <a:pt x="787" y="3223"/>
                  </a:lnTo>
                  <a:lnTo>
                    <a:pt x="787" y="3223"/>
                  </a:lnTo>
                  <a:lnTo>
                    <a:pt x="790" y="3225"/>
                  </a:lnTo>
                  <a:lnTo>
                    <a:pt x="790" y="3225"/>
                  </a:lnTo>
                  <a:lnTo>
                    <a:pt x="798" y="3228"/>
                  </a:lnTo>
                  <a:lnTo>
                    <a:pt x="805" y="3229"/>
                  </a:lnTo>
                  <a:lnTo>
                    <a:pt x="820" y="3231"/>
                  </a:lnTo>
                  <a:lnTo>
                    <a:pt x="835" y="3234"/>
                  </a:lnTo>
                  <a:lnTo>
                    <a:pt x="842" y="3236"/>
                  </a:lnTo>
                  <a:lnTo>
                    <a:pt x="851" y="3240"/>
                  </a:lnTo>
                  <a:lnTo>
                    <a:pt x="851" y="3240"/>
                  </a:lnTo>
                  <a:lnTo>
                    <a:pt x="864" y="3247"/>
                  </a:lnTo>
                  <a:lnTo>
                    <a:pt x="878" y="3251"/>
                  </a:lnTo>
                  <a:lnTo>
                    <a:pt x="884" y="3254"/>
                  </a:lnTo>
                  <a:lnTo>
                    <a:pt x="886" y="3257"/>
                  </a:lnTo>
                  <a:lnTo>
                    <a:pt x="889" y="3260"/>
                  </a:lnTo>
                  <a:lnTo>
                    <a:pt x="891" y="3265"/>
                  </a:lnTo>
                  <a:lnTo>
                    <a:pt x="891" y="3265"/>
                  </a:lnTo>
                  <a:lnTo>
                    <a:pt x="891" y="3269"/>
                  </a:lnTo>
                  <a:lnTo>
                    <a:pt x="888" y="3273"/>
                  </a:lnTo>
                  <a:lnTo>
                    <a:pt x="882" y="3282"/>
                  </a:lnTo>
                  <a:lnTo>
                    <a:pt x="875" y="3288"/>
                  </a:lnTo>
                  <a:lnTo>
                    <a:pt x="872" y="3293"/>
                  </a:lnTo>
                  <a:lnTo>
                    <a:pt x="870" y="3294"/>
                  </a:lnTo>
                  <a:lnTo>
                    <a:pt x="870" y="3294"/>
                  </a:lnTo>
                  <a:lnTo>
                    <a:pt x="872" y="3299"/>
                  </a:lnTo>
                  <a:lnTo>
                    <a:pt x="872" y="3299"/>
                  </a:lnTo>
                  <a:lnTo>
                    <a:pt x="881" y="3304"/>
                  </a:lnTo>
                  <a:lnTo>
                    <a:pt x="881" y="3304"/>
                  </a:lnTo>
                  <a:lnTo>
                    <a:pt x="886" y="3309"/>
                  </a:lnTo>
                  <a:lnTo>
                    <a:pt x="888" y="3312"/>
                  </a:lnTo>
                  <a:lnTo>
                    <a:pt x="888" y="3315"/>
                  </a:lnTo>
                  <a:lnTo>
                    <a:pt x="888" y="3315"/>
                  </a:lnTo>
                  <a:lnTo>
                    <a:pt x="886" y="3318"/>
                  </a:lnTo>
                  <a:lnTo>
                    <a:pt x="885" y="3321"/>
                  </a:lnTo>
                  <a:lnTo>
                    <a:pt x="876" y="3324"/>
                  </a:lnTo>
                  <a:lnTo>
                    <a:pt x="869" y="3327"/>
                  </a:lnTo>
                  <a:lnTo>
                    <a:pt x="864" y="3330"/>
                  </a:lnTo>
                  <a:lnTo>
                    <a:pt x="863" y="3333"/>
                  </a:lnTo>
                  <a:lnTo>
                    <a:pt x="863" y="3333"/>
                  </a:lnTo>
                  <a:lnTo>
                    <a:pt x="863" y="3335"/>
                  </a:lnTo>
                  <a:lnTo>
                    <a:pt x="863" y="3338"/>
                  </a:lnTo>
                  <a:lnTo>
                    <a:pt x="867" y="3344"/>
                  </a:lnTo>
                  <a:lnTo>
                    <a:pt x="867" y="3344"/>
                  </a:lnTo>
                  <a:lnTo>
                    <a:pt x="867" y="3344"/>
                  </a:lnTo>
                  <a:lnTo>
                    <a:pt x="873" y="3352"/>
                  </a:lnTo>
                  <a:lnTo>
                    <a:pt x="879" y="3359"/>
                  </a:lnTo>
                  <a:lnTo>
                    <a:pt x="879" y="3359"/>
                  </a:lnTo>
                  <a:lnTo>
                    <a:pt x="879" y="3362"/>
                  </a:lnTo>
                  <a:lnTo>
                    <a:pt x="879" y="3365"/>
                  </a:lnTo>
                  <a:lnTo>
                    <a:pt x="876" y="3374"/>
                  </a:lnTo>
                  <a:lnTo>
                    <a:pt x="876" y="3374"/>
                  </a:lnTo>
                  <a:lnTo>
                    <a:pt x="869" y="3390"/>
                  </a:lnTo>
                  <a:lnTo>
                    <a:pt x="867" y="3396"/>
                  </a:lnTo>
                  <a:lnTo>
                    <a:pt x="866" y="3400"/>
                  </a:lnTo>
                  <a:lnTo>
                    <a:pt x="866" y="3400"/>
                  </a:lnTo>
                  <a:lnTo>
                    <a:pt x="866" y="3402"/>
                  </a:lnTo>
                  <a:lnTo>
                    <a:pt x="863" y="3403"/>
                  </a:lnTo>
                  <a:lnTo>
                    <a:pt x="855" y="3403"/>
                  </a:lnTo>
                  <a:lnTo>
                    <a:pt x="855" y="3403"/>
                  </a:lnTo>
                  <a:lnTo>
                    <a:pt x="844" y="3403"/>
                  </a:lnTo>
                  <a:lnTo>
                    <a:pt x="829" y="3402"/>
                  </a:lnTo>
                  <a:lnTo>
                    <a:pt x="808" y="3399"/>
                  </a:lnTo>
                  <a:lnTo>
                    <a:pt x="808" y="3399"/>
                  </a:lnTo>
                  <a:lnTo>
                    <a:pt x="808" y="3399"/>
                  </a:lnTo>
                  <a:lnTo>
                    <a:pt x="802" y="3400"/>
                  </a:lnTo>
                  <a:lnTo>
                    <a:pt x="796" y="3405"/>
                  </a:lnTo>
                  <a:lnTo>
                    <a:pt x="796" y="3405"/>
                  </a:lnTo>
                  <a:lnTo>
                    <a:pt x="773" y="3424"/>
                  </a:lnTo>
                  <a:lnTo>
                    <a:pt x="761" y="3433"/>
                  </a:lnTo>
                  <a:lnTo>
                    <a:pt x="756" y="3436"/>
                  </a:lnTo>
                  <a:lnTo>
                    <a:pt x="754" y="3437"/>
                  </a:lnTo>
                  <a:lnTo>
                    <a:pt x="754" y="3437"/>
                  </a:lnTo>
                  <a:lnTo>
                    <a:pt x="751" y="3437"/>
                  </a:lnTo>
                  <a:lnTo>
                    <a:pt x="749" y="3440"/>
                  </a:lnTo>
                  <a:lnTo>
                    <a:pt x="748" y="3445"/>
                  </a:lnTo>
                  <a:lnTo>
                    <a:pt x="748" y="3448"/>
                  </a:lnTo>
                  <a:lnTo>
                    <a:pt x="749" y="3459"/>
                  </a:lnTo>
                  <a:lnTo>
                    <a:pt x="752" y="3470"/>
                  </a:lnTo>
                  <a:lnTo>
                    <a:pt x="752" y="3470"/>
                  </a:lnTo>
                  <a:lnTo>
                    <a:pt x="752" y="3470"/>
                  </a:lnTo>
                  <a:lnTo>
                    <a:pt x="780" y="3466"/>
                  </a:lnTo>
                  <a:lnTo>
                    <a:pt x="805" y="3464"/>
                  </a:lnTo>
                  <a:lnTo>
                    <a:pt x="805" y="3464"/>
                  </a:lnTo>
                  <a:lnTo>
                    <a:pt x="817" y="3466"/>
                  </a:lnTo>
                  <a:lnTo>
                    <a:pt x="821" y="3467"/>
                  </a:lnTo>
                  <a:lnTo>
                    <a:pt x="824" y="3468"/>
                  </a:lnTo>
                  <a:lnTo>
                    <a:pt x="824" y="3468"/>
                  </a:lnTo>
                  <a:lnTo>
                    <a:pt x="824" y="3471"/>
                  </a:lnTo>
                  <a:lnTo>
                    <a:pt x="823" y="3474"/>
                  </a:lnTo>
                  <a:lnTo>
                    <a:pt x="814" y="3482"/>
                  </a:lnTo>
                  <a:lnTo>
                    <a:pt x="802" y="3489"/>
                  </a:lnTo>
                  <a:lnTo>
                    <a:pt x="787" y="3496"/>
                  </a:lnTo>
                  <a:lnTo>
                    <a:pt x="756" y="3511"/>
                  </a:lnTo>
                  <a:lnTo>
                    <a:pt x="736" y="3520"/>
                  </a:lnTo>
                  <a:lnTo>
                    <a:pt x="736" y="3520"/>
                  </a:lnTo>
                  <a:lnTo>
                    <a:pt x="734" y="3522"/>
                  </a:lnTo>
                  <a:lnTo>
                    <a:pt x="733" y="3523"/>
                  </a:lnTo>
                  <a:lnTo>
                    <a:pt x="734" y="3526"/>
                  </a:lnTo>
                  <a:lnTo>
                    <a:pt x="739" y="3532"/>
                  </a:lnTo>
                  <a:lnTo>
                    <a:pt x="745" y="3536"/>
                  </a:lnTo>
                  <a:lnTo>
                    <a:pt x="758" y="3548"/>
                  </a:lnTo>
                  <a:lnTo>
                    <a:pt x="763" y="3554"/>
                  </a:lnTo>
                  <a:lnTo>
                    <a:pt x="764" y="3560"/>
                  </a:lnTo>
                  <a:lnTo>
                    <a:pt x="764" y="3560"/>
                  </a:lnTo>
                  <a:lnTo>
                    <a:pt x="763" y="3561"/>
                  </a:lnTo>
                  <a:lnTo>
                    <a:pt x="761" y="3563"/>
                  </a:lnTo>
                  <a:lnTo>
                    <a:pt x="755" y="3567"/>
                  </a:lnTo>
                  <a:lnTo>
                    <a:pt x="740" y="3575"/>
                  </a:lnTo>
                  <a:lnTo>
                    <a:pt x="733" y="3579"/>
                  </a:lnTo>
                  <a:lnTo>
                    <a:pt x="726" y="3585"/>
                  </a:lnTo>
                  <a:lnTo>
                    <a:pt x="723" y="3591"/>
                  </a:lnTo>
                  <a:lnTo>
                    <a:pt x="721" y="3595"/>
                  </a:lnTo>
                  <a:lnTo>
                    <a:pt x="721" y="3600"/>
                  </a:lnTo>
                  <a:lnTo>
                    <a:pt x="721" y="3600"/>
                  </a:lnTo>
                  <a:lnTo>
                    <a:pt x="723" y="3609"/>
                  </a:lnTo>
                  <a:lnTo>
                    <a:pt x="721" y="3614"/>
                  </a:lnTo>
                  <a:lnTo>
                    <a:pt x="718" y="3621"/>
                  </a:lnTo>
                  <a:lnTo>
                    <a:pt x="712" y="3625"/>
                  </a:lnTo>
                  <a:lnTo>
                    <a:pt x="706" y="3628"/>
                  </a:lnTo>
                  <a:lnTo>
                    <a:pt x="700" y="3629"/>
                  </a:lnTo>
                  <a:lnTo>
                    <a:pt x="683" y="3631"/>
                  </a:lnTo>
                  <a:lnTo>
                    <a:pt x="683" y="3631"/>
                  </a:lnTo>
                  <a:lnTo>
                    <a:pt x="675" y="3631"/>
                  </a:lnTo>
                  <a:lnTo>
                    <a:pt x="668" y="3632"/>
                  </a:lnTo>
                  <a:lnTo>
                    <a:pt x="664" y="3635"/>
                  </a:lnTo>
                  <a:lnTo>
                    <a:pt x="661" y="3638"/>
                  </a:lnTo>
                  <a:lnTo>
                    <a:pt x="659" y="3641"/>
                  </a:lnTo>
                  <a:lnTo>
                    <a:pt x="659" y="3643"/>
                  </a:lnTo>
                  <a:lnTo>
                    <a:pt x="661" y="3646"/>
                  </a:lnTo>
                  <a:lnTo>
                    <a:pt x="665" y="3647"/>
                  </a:lnTo>
                  <a:lnTo>
                    <a:pt x="665" y="3647"/>
                  </a:lnTo>
                  <a:lnTo>
                    <a:pt x="668" y="3648"/>
                  </a:lnTo>
                  <a:lnTo>
                    <a:pt x="671" y="3653"/>
                  </a:lnTo>
                  <a:lnTo>
                    <a:pt x="680" y="3666"/>
                  </a:lnTo>
                  <a:lnTo>
                    <a:pt x="686" y="3674"/>
                  </a:lnTo>
                  <a:lnTo>
                    <a:pt x="693" y="3679"/>
                  </a:lnTo>
                  <a:lnTo>
                    <a:pt x="705" y="3687"/>
                  </a:lnTo>
                  <a:lnTo>
                    <a:pt x="720" y="3691"/>
                  </a:lnTo>
                  <a:lnTo>
                    <a:pt x="720" y="3691"/>
                  </a:lnTo>
                  <a:lnTo>
                    <a:pt x="736" y="3697"/>
                  </a:lnTo>
                  <a:lnTo>
                    <a:pt x="754" y="3706"/>
                  </a:lnTo>
                  <a:lnTo>
                    <a:pt x="771" y="3715"/>
                  </a:lnTo>
                  <a:lnTo>
                    <a:pt x="787" y="3728"/>
                  </a:lnTo>
                  <a:lnTo>
                    <a:pt x="804" y="3742"/>
                  </a:lnTo>
                  <a:lnTo>
                    <a:pt x="820" y="3756"/>
                  </a:lnTo>
                  <a:lnTo>
                    <a:pt x="851" y="3786"/>
                  </a:lnTo>
                  <a:lnTo>
                    <a:pt x="851" y="3786"/>
                  </a:lnTo>
                  <a:lnTo>
                    <a:pt x="860" y="3795"/>
                  </a:lnTo>
                  <a:lnTo>
                    <a:pt x="869" y="3801"/>
                  </a:lnTo>
                  <a:lnTo>
                    <a:pt x="869" y="3801"/>
                  </a:lnTo>
                  <a:lnTo>
                    <a:pt x="885" y="3793"/>
                  </a:lnTo>
                  <a:lnTo>
                    <a:pt x="895" y="3789"/>
                  </a:lnTo>
                  <a:lnTo>
                    <a:pt x="895" y="3789"/>
                  </a:lnTo>
                  <a:lnTo>
                    <a:pt x="903" y="3789"/>
                  </a:lnTo>
                  <a:lnTo>
                    <a:pt x="903" y="3789"/>
                  </a:lnTo>
                  <a:lnTo>
                    <a:pt x="903" y="3789"/>
                  </a:lnTo>
                  <a:lnTo>
                    <a:pt x="913" y="3789"/>
                  </a:lnTo>
                  <a:lnTo>
                    <a:pt x="923" y="3790"/>
                  </a:lnTo>
                  <a:lnTo>
                    <a:pt x="946" y="3796"/>
                  </a:lnTo>
                  <a:lnTo>
                    <a:pt x="946" y="3796"/>
                  </a:lnTo>
                  <a:lnTo>
                    <a:pt x="965" y="3805"/>
                  </a:lnTo>
                  <a:lnTo>
                    <a:pt x="979" y="3814"/>
                  </a:lnTo>
                  <a:lnTo>
                    <a:pt x="979" y="3814"/>
                  </a:lnTo>
                  <a:lnTo>
                    <a:pt x="987" y="3817"/>
                  </a:lnTo>
                  <a:lnTo>
                    <a:pt x="996" y="3818"/>
                  </a:lnTo>
                  <a:lnTo>
                    <a:pt x="1005" y="3820"/>
                  </a:lnTo>
                  <a:lnTo>
                    <a:pt x="1016" y="3820"/>
                  </a:lnTo>
                  <a:lnTo>
                    <a:pt x="1016" y="3820"/>
                  </a:lnTo>
                  <a:lnTo>
                    <a:pt x="1030" y="3820"/>
                  </a:lnTo>
                  <a:lnTo>
                    <a:pt x="1030" y="3820"/>
                  </a:lnTo>
                  <a:lnTo>
                    <a:pt x="1030" y="3820"/>
                  </a:lnTo>
                  <a:lnTo>
                    <a:pt x="1036" y="3820"/>
                  </a:lnTo>
                  <a:lnTo>
                    <a:pt x="1036" y="3820"/>
                  </a:lnTo>
                  <a:lnTo>
                    <a:pt x="1036" y="3820"/>
                  </a:lnTo>
                  <a:lnTo>
                    <a:pt x="1036" y="3820"/>
                  </a:lnTo>
                  <a:lnTo>
                    <a:pt x="1037" y="3820"/>
                  </a:lnTo>
                  <a:lnTo>
                    <a:pt x="1037" y="3820"/>
                  </a:lnTo>
                  <a:lnTo>
                    <a:pt x="1039" y="3820"/>
                  </a:lnTo>
                  <a:lnTo>
                    <a:pt x="1039" y="3820"/>
                  </a:lnTo>
                  <a:lnTo>
                    <a:pt x="1039" y="3820"/>
                  </a:lnTo>
                  <a:lnTo>
                    <a:pt x="1039" y="3820"/>
                  </a:lnTo>
                  <a:lnTo>
                    <a:pt x="1041" y="3820"/>
                  </a:lnTo>
                  <a:lnTo>
                    <a:pt x="1041" y="3820"/>
                  </a:lnTo>
                  <a:lnTo>
                    <a:pt x="1043" y="3820"/>
                  </a:lnTo>
                  <a:lnTo>
                    <a:pt x="1043" y="3820"/>
                  </a:lnTo>
                  <a:lnTo>
                    <a:pt x="1068" y="3818"/>
                  </a:lnTo>
                  <a:lnTo>
                    <a:pt x="1068" y="3818"/>
                  </a:lnTo>
                  <a:lnTo>
                    <a:pt x="1077" y="3818"/>
                  </a:lnTo>
                  <a:lnTo>
                    <a:pt x="1086" y="3820"/>
                  </a:lnTo>
                  <a:lnTo>
                    <a:pt x="1086" y="3820"/>
                  </a:lnTo>
                  <a:lnTo>
                    <a:pt x="1090" y="3823"/>
                  </a:lnTo>
                  <a:lnTo>
                    <a:pt x="1090" y="3823"/>
                  </a:lnTo>
                  <a:lnTo>
                    <a:pt x="1098" y="3833"/>
                  </a:lnTo>
                  <a:lnTo>
                    <a:pt x="1109" y="3842"/>
                  </a:lnTo>
                  <a:lnTo>
                    <a:pt x="1121" y="3848"/>
                  </a:lnTo>
                  <a:lnTo>
                    <a:pt x="1127" y="3851"/>
                  </a:lnTo>
                  <a:lnTo>
                    <a:pt x="1133" y="3851"/>
                  </a:lnTo>
                  <a:lnTo>
                    <a:pt x="1133" y="3851"/>
                  </a:lnTo>
                  <a:lnTo>
                    <a:pt x="1139" y="3852"/>
                  </a:lnTo>
                  <a:lnTo>
                    <a:pt x="1143" y="3855"/>
                  </a:lnTo>
                  <a:lnTo>
                    <a:pt x="1154" y="3863"/>
                  </a:lnTo>
                  <a:lnTo>
                    <a:pt x="1163" y="3871"/>
                  </a:lnTo>
                  <a:lnTo>
                    <a:pt x="1167" y="3874"/>
                  </a:lnTo>
                  <a:lnTo>
                    <a:pt x="1172" y="3874"/>
                  </a:lnTo>
                  <a:lnTo>
                    <a:pt x="1172" y="3874"/>
                  </a:lnTo>
                  <a:lnTo>
                    <a:pt x="1174" y="3874"/>
                  </a:lnTo>
                  <a:lnTo>
                    <a:pt x="1177" y="3873"/>
                  </a:lnTo>
                  <a:lnTo>
                    <a:pt x="1177" y="3873"/>
                  </a:lnTo>
                  <a:lnTo>
                    <a:pt x="1183" y="3870"/>
                  </a:lnTo>
                  <a:lnTo>
                    <a:pt x="1192" y="3867"/>
                  </a:lnTo>
                  <a:lnTo>
                    <a:pt x="1213" y="3864"/>
                  </a:lnTo>
                  <a:lnTo>
                    <a:pt x="1235" y="3864"/>
                  </a:lnTo>
                  <a:lnTo>
                    <a:pt x="1250" y="3864"/>
                  </a:lnTo>
                  <a:lnTo>
                    <a:pt x="1250" y="3864"/>
                  </a:lnTo>
                  <a:lnTo>
                    <a:pt x="1254" y="3864"/>
                  </a:lnTo>
                  <a:lnTo>
                    <a:pt x="1259" y="3867"/>
                  </a:lnTo>
                  <a:lnTo>
                    <a:pt x="1266" y="3871"/>
                  </a:lnTo>
                  <a:lnTo>
                    <a:pt x="1266" y="3871"/>
                  </a:lnTo>
                  <a:lnTo>
                    <a:pt x="1269" y="3873"/>
                  </a:lnTo>
                  <a:lnTo>
                    <a:pt x="1275" y="3873"/>
                  </a:lnTo>
                  <a:lnTo>
                    <a:pt x="1275" y="3873"/>
                  </a:lnTo>
                  <a:lnTo>
                    <a:pt x="1276" y="3873"/>
                  </a:lnTo>
                  <a:lnTo>
                    <a:pt x="1278" y="3874"/>
                  </a:lnTo>
                  <a:lnTo>
                    <a:pt x="1281" y="3879"/>
                  </a:lnTo>
                  <a:lnTo>
                    <a:pt x="1285" y="3894"/>
                  </a:lnTo>
                  <a:lnTo>
                    <a:pt x="1290" y="3908"/>
                  </a:lnTo>
                  <a:lnTo>
                    <a:pt x="1291" y="3914"/>
                  </a:lnTo>
                  <a:lnTo>
                    <a:pt x="1294" y="3917"/>
                  </a:lnTo>
                  <a:lnTo>
                    <a:pt x="1294" y="3917"/>
                  </a:lnTo>
                  <a:lnTo>
                    <a:pt x="1296" y="3917"/>
                  </a:lnTo>
                  <a:lnTo>
                    <a:pt x="1296" y="3917"/>
                  </a:lnTo>
                  <a:lnTo>
                    <a:pt x="1296" y="3917"/>
                  </a:lnTo>
                  <a:lnTo>
                    <a:pt x="1296" y="3917"/>
                  </a:lnTo>
                  <a:lnTo>
                    <a:pt x="1297" y="3917"/>
                  </a:lnTo>
                  <a:lnTo>
                    <a:pt x="1297" y="3917"/>
                  </a:lnTo>
                  <a:lnTo>
                    <a:pt x="1304" y="3919"/>
                  </a:lnTo>
                  <a:lnTo>
                    <a:pt x="1315" y="3925"/>
                  </a:lnTo>
                  <a:lnTo>
                    <a:pt x="1340" y="3939"/>
                  </a:lnTo>
                  <a:lnTo>
                    <a:pt x="1340" y="3939"/>
                  </a:lnTo>
                  <a:lnTo>
                    <a:pt x="1340" y="3939"/>
                  </a:lnTo>
                  <a:lnTo>
                    <a:pt x="1340" y="3939"/>
                  </a:lnTo>
                  <a:lnTo>
                    <a:pt x="1350" y="3945"/>
                  </a:lnTo>
                  <a:lnTo>
                    <a:pt x="1361" y="3948"/>
                  </a:lnTo>
                  <a:lnTo>
                    <a:pt x="1361" y="3948"/>
                  </a:lnTo>
                  <a:lnTo>
                    <a:pt x="1362" y="3948"/>
                  </a:lnTo>
                  <a:lnTo>
                    <a:pt x="1362" y="3948"/>
                  </a:lnTo>
                  <a:lnTo>
                    <a:pt x="1368" y="3950"/>
                  </a:lnTo>
                  <a:lnTo>
                    <a:pt x="1368" y="3950"/>
                  </a:lnTo>
                  <a:lnTo>
                    <a:pt x="1374" y="3953"/>
                  </a:lnTo>
                  <a:lnTo>
                    <a:pt x="1381" y="3957"/>
                  </a:lnTo>
                  <a:lnTo>
                    <a:pt x="1393" y="3969"/>
                  </a:lnTo>
                  <a:lnTo>
                    <a:pt x="1403" y="3979"/>
                  </a:lnTo>
                  <a:lnTo>
                    <a:pt x="1408" y="3984"/>
                  </a:lnTo>
                  <a:lnTo>
                    <a:pt x="1412" y="3985"/>
                  </a:lnTo>
                  <a:lnTo>
                    <a:pt x="1412" y="3985"/>
                  </a:lnTo>
                  <a:lnTo>
                    <a:pt x="1414" y="3985"/>
                  </a:lnTo>
                  <a:lnTo>
                    <a:pt x="1414" y="3985"/>
                  </a:lnTo>
                  <a:lnTo>
                    <a:pt x="1415" y="3985"/>
                  </a:lnTo>
                  <a:lnTo>
                    <a:pt x="1415" y="3985"/>
                  </a:lnTo>
                  <a:lnTo>
                    <a:pt x="1417" y="3985"/>
                  </a:lnTo>
                  <a:lnTo>
                    <a:pt x="1417" y="3985"/>
                  </a:lnTo>
                  <a:lnTo>
                    <a:pt x="1422" y="3987"/>
                  </a:lnTo>
                  <a:lnTo>
                    <a:pt x="1428" y="3988"/>
                  </a:lnTo>
                  <a:lnTo>
                    <a:pt x="1428" y="3988"/>
                  </a:lnTo>
                  <a:lnTo>
                    <a:pt x="1428" y="3988"/>
                  </a:lnTo>
                  <a:lnTo>
                    <a:pt x="1428" y="3988"/>
                  </a:lnTo>
                  <a:lnTo>
                    <a:pt x="1430" y="3990"/>
                  </a:lnTo>
                  <a:lnTo>
                    <a:pt x="1430" y="3990"/>
                  </a:lnTo>
                  <a:lnTo>
                    <a:pt x="1430" y="3990"/>
                  </a:lnTo>
                  <a:lnTo>
                    <a:pt x="1430" y="3990"/>
                  </a:lnTo>
                  <a:lnTo>
                    <a:pt x="1431" y="3990"/>
                  </a:lnTo>
                  <a:lnTo>
                    <a:pt x="1431" y="3990"/>
                  </a:lnTo>
                  <a:lnTo>
                    <a:pt x="1431" y="3990"/>
                  </a:lnTo>
                  <a:lnTo>
                    <a:pt x="1431" y="3990"/>
                  </a:lnTo>
                  <a:lnTo>
                    <a:pt x="1431" y="3991"/>
                  </a:lnTo>
                  <a:lnTo>
                    <a:pt x="1431" y="3991"/>
                  </a:lnTo>
                  <a:lnTo>
                    <a:pt x="1439" y="3993"/>
                  </a:lnTo>
                  <a:lnTo>
                    <a:pt x="1439" y="3993"/>
                  </a:lnTo>
                  <a:lnTo>
                    <a:pt x="1443" y="3991"/>
                  </a:lnTo>
                  <a:lnTo>
                    <a:pt x="1446" y="3985"/>
                  </a:lnTo>
                  <a:lnTo>
                    <a:pt x="1446" y="3985"/>
                  </a:lnTo>
                  <a:lnTo>
                    <a:pt x="1448" y="3982"/>
                  </a:lnTo>
                  <a:lnTo>
                    <a:pt x="1451" y="3981"/>
                  </a:lnTo>
                  <a:lnTo>
                    <a:pt x="1458" y="3976"/>
                  </a:lnTo>
                  <a:lnTo>
                    <a:pt x="1467" y="3973"/>
                  </a:lnTo>
                  <a:lnTo>
                    <a:pt x="1476" y="3970"/>
                  </a:lnTo>
                  <a:lnTo>
                    <a:pt x="1476" y="3970"/>
                  </a:lnTo>
                  <a:lnTo>
                    <a:pt x="1480" y="3967"/>
                  </a:lnTo>
                  <a:lnTo>
                    <a:pt x="1484" y="3963"/>
                  </a:lnTo>
                  <a:lnTo>
                    <a:pt x="1489" y="3959"/>
                  </a:lnTo>
                  <a:lnTo>
                    <a:pt x="1492" y="3953"/>
                  </a:lnTo>
                  <a:lnTo>
                    <a:pt x="1492" y="3953"/>
                  </a:lnTo>
                  <a:lnTo>
                    <a:pt x="1492" y="3953"/>
                  </a:lnTo>
                  <a:lnTo>
                    <a:pt x="1462" y="3916"/>
                  </a:lnTo>
                  <a:lnTo>
                    <a:pt x="1436" y="3880"/>
                  </a:lnTo>
                  <a:lnTo>
                    <a:pt x="1425" y="3864"/>
                  </a:lnTo>
                  <a:lnTo>
                    <a:pt x="1417" y="3851"/>
                  </a:lnTo>
                  <a:lnTo>
                    <a:pt x="1412" y="3839"/>
                  </a:lnTo>
                  <a:lnTo>
                    <a:pt x="1411" y="3829"/>
                  </a:lnTo>
                  <a:lnTo>
                    <a:pt x="1411" y="3829"/>
                  </a:lnTo>
                  <a:lnTo>
                    <a:pt x="1414" y="3805"/>
                  </a:lnTo>
                  <a:lnTo>
                    <a:pt x="1415" y="3793"/>
                  </a:lnTo>
                  <a:lnTo>
                    <a:pt x="1414" y="3781"/>
                  </a:lnTo>
                  <a:lnTo>
                    <a:pt x="1412" y="3771"/>
                  </a:lnTo>
                  <a:lnTo>
                    <a:pt x="1406" y="3759"/>
                  </a:lnTo>
                  <a:lnTo>
                    <a:pt x="1397" y="3747"/>
                  </a:lnTo>
                  <a:lnTo>
                    <a:pt x="1384" y="3733"/>
                  </a:lnTo>
                  <a:lnTo>
                    <a:pt x="1384" y="3733"/>
                  </a:lnTo>
                  <a:lnTo>
                    <a:pt x="1377" y="3727"/>
                  </a:lnTo>
                  <a:lnTo>
                    <a:pt x="1371" y="3719"/>
                  </a:lnTo>
                  <a:lnTo>
                    <a:pt x="1368" y="3713"/>
                  </a:lnTo>
                  <a:lnTo>
                    <a:pt x="1366" y="3708"/>
                  </a:lnTo>
                  <a:lnTo>
                    <a:pt x="1366" y="3702"/>
                  </a:lnTo>
                  <a:lnTo>
                    <a:pt x="1368" y="3694"/>
                  </a:lnTo>
                  <a:lnTo>
                    <a:pt x="1369" y="3688"/>
                  </a:lnTo>
                  <a:lnTo>
                    <a:pt x="1374" y="3682"/>
                  </a:lnTo>
                  <a:lnTo>
                    <a:pt x="1383" y="3671"/>
                  </a:lnTo>
                  <a:lnTo>
                    <a:pt x="1394" y="3659"/>
                  </a:lnTo>
                  <a:lnTo>
                    <a:pt x="1406" y="3646"/>
                  </a:lnTo>
                  <a:lnTo>
                    <a:pt x="1419" y="3631"/>
                  </a:lnTo>
                  <a:lnTo>
                    <a:pt x="1419" y="3631"/>
                  </a:lnTo>
                  <a:lnTo>
                    <a:pt x="1431" y="3619"/>
                  </a:lnTo>
                  <a:lnTo>
                    <a:pt x="1445" y="3607"/>
                  </a:lnTo>
                  <a:lnTo>
                    <a:pt x="1461" y="3598"/>
                  </a:lnTo>
                  <a:lnTo>
                    <a:pt x="1479" y="3589"/>
                  </a:lnTo>
                  <a:lnTo>
                    <a:pt x="1513" y="3573"/>
                  </a:lnTo>
                  <a:lnTo>
                    <a:pt x="1529" y="3564"/>
                  </a:lnTo>
                  <a:lnTo>
                    <a:pt x="1544" y="3556"/>
                  </a:lnTo>
                  <a:lnTo>
                    <a:pt x="1544" y="3556"/>
                  </a:lnTo>
                  <a:lnTo>
                    <a:pt x="1544" y="3556"/>
                  </a:lnTo>
                  <a:lnTo>
                    <a:pt x="1533" y="3548"/>
                  </a:lnTo>
                  <a:lnTo>
                    <a:pt x="1521" y="3542"/>
                  </a:lnTo>
                  <a:lnTo>
                    <a:pt x="1521" y="3542"/>
                  </a:lnTo>
                  <a:lnTo>
                    <a:pt x="1510" y="3536"/>
                  </a:lnTo>
                  <a:lnTo>
                    <a:pt x="1502" y="3530"/>
                  </a:lnTo>
                  <a:lnTo>
                    <a:pt x="1502" y="3530"/>
                  </a:lnTo>
                  <a:lnTo>
                    <a:pt x="1496" y="3526"/>
                  </a:lnTo>
                  <a:lnTo>
                    <a:pt x="1493" y="3522"/>
                  </a:lnTo>
                  <a:lnTo>
                    <a:pt x="1493" y="3517"/>
                  </a:lnTo>
                  <a:lnTo>
                    <a:pt x="1498" y="3514"/>
                  </a:lnTo>
                  <a:lnTo>
                    <a:pt x="1498" y="3514"/>
                  </a:lnTo>
                  <a:lnTo>
                    <a:pt x="1505" y="3510"/>
                  </a:lnTo>
                  <a:lnTo>
                    <a:pt x="1505" y="3510"/>
                  </a:lnTo>
                  <a:lnTo>
                    <a:pt x="1511" y="3508"/>
                  </a:lnTo>
                  <a:lnTo>
                    <a:pt x="1516" y="3505"/>
                  </a:lnTo>
                  <a:lnTo>
                    <a:pt x="1517" y="3502"/>
                  </a:lnTo>
                  <a:lnTo>
                    <a:pt x="1518" y="3498"/>
                  </a:lnTo>
                  <a:lnTo>
                    <a:pt x="1518" y="3498"/>
                  </a:lnTo>
                  <a:lnTo>
                    <a:pt x="1518" y="3498"/>
                  </a:lnTo>
                  <a:lnTo>
                    <a:pt x="1518" y="3498"/>
                  </a:lnTo>
                  <a:lnTo>
                    <a:pt x="1518" y="3498"/>
                  </a:lnTo>
                  <a:lnTo>
                    <a:pt x="1518" y="3498"/>
                  </a:lnTo>
                  <a:lnTo>
                    <a:pt x="1518" y="3498"/>
                  </a:lnTo>
                  <a:lnTo>
                    <a:pt x="1518" y="3498"/>
                  </a:lnTo>
                  <a:lnTo>
                    <a:pt x="1518" y="3498"/>
                  </a:lnTo>
                  <a:lnTo>
                    <a:pt x="1518" y="3498"/>
                  </a:lnTo>
                  <a:lnTo>
                    <a:pt x="1518" y="3498"/>
                  </a:lnTo>
                  <a:lnTo>
                    <a:pt x="1518" y="3498"/>
                  </a:lnTo>
                  <a:lnTo>
                    <a:pt x="1518" y="3498"/>
                  </a:lnTo>
                  <a:lnTo>
                    <a:pt x="1518" y="3496"/>
                  </a:lnTo>
                  <a:lnTo>
                    <a:pt x="1518" y="3496"/>
                  </a:lnTo>
                  <a:lnTo>
                    <a:pt x="1516" y="3492"/>
                  </a:lnTo>
                  <a:lnTo>
                    <a:pt x="1516" y="3492"/>
                  </a:lnTo>
                  <a:lnTo>
                    <a:pt x="1516" y="3492"/>
                  </a:lnTo>
                  <a:lnTo>
                    <a:pt x="1516" y="3492"/>
                  </a:lnTo>
                  <a:lnTo>
                    <a:pt x="1516" y="3492"/>
                  </a:lnTo>
                  <a:lnTo>
                    <a:pt x="1516" y="3492"/>
                  </a:lnTo>
                  <a:lnTo>
                    <a:pt x="1516" y="3492"/>
                  </a:lnTo>
                  <a:lnTo>
                    <a:pt x="1516" y="3492"/>
                  </a:lnTo>
                  <a:lnTo>
                    <a:pt x="1516" y="3492"/>
                  </a:lnTo>
                  <a:lnTo>
                    <a:pt x="1516" y="3492"/>
                  </a:lnTo>
                  <a:lnTo>
                    <a:pt x="1516" y="3492"/>
                  </a:lnTo>
                  <a:lnTo>
                    <a:pt x="1516" y="3492"/>
                  </a:lnTo>
                  <a:lnTo>
                    <a:pt x="1508" y="3480"/>
                  </a:lnTo>
                  <a:lnTo>
                    <a:pt x="1496" y="3467"/>
                  </a:lnTo>
                  <a:lnTo>
                    <a:pt x="1496" y="3467"/>
                  </a:lnTo>
                  <a:lnTo>
                    <a:pt x="1487" y="3455"/>
                  </a:lnTo>
                  <a:lnTo>
                    <a:pt x="1479" y="3445"/>
                  </a:lnTo>
                  <a:lnTo>
                    <a:pt x="1479" y="3445"/>
                  </a:lnTo>
                  <a:lnTo>
                    <a:pt x="1465" y="3424"/>
                  </a:lnTo>
                  <a:lnTo>
                    <a:pt x="1459" y="3418"/>
                  </a:lnTo>
                  <a:lnTo>
                    <a:pt x="1455" y="3417"/>
                  </a:lnTo>
                  <a:lnTo>
                    <a:pt x="1452" y="3417"/>
                  </a:lnTo>
                  <a:lnTo>
                    <a:pt x="1452" y="3417"/>
                  </a:lnTo>
                  <a:lnTo>
                    <a:pt x="1430" y="3415"/>
                  </a:lnTo>
                  <a:lnTo>
                    <a:pt x="1430" y="3415"/>
                  </a:lnTo>
                  <a:lnTo>
                    <a:pt x="1421" y="3417"/>
                  </a:lnTo>
                  <a:lnTo>
                    <a:pt x="1411" y="3417"/>
                  </a:lnTo>
                  <a:lnTo>
                    <a:pt x="1411" y="3417"/>
                  </a:lnTo>
                  <a:lnTo>
                    <a:pt x="1402" y="3420"/>
                  </a:lnTo>
                  <a:lnTo>
                    <a:pt x="1402" y="3420"/>
                  </a:lnTo>
                  <a:lnTo>
                    <a:pt x="1396" y="3421"/>
                  </a:lnTo>
                  <a:lnTo>
                    <a:pt x="1396" y="3421"/>
                  </a:lnTo>
                  <a:lnTo>
                    <a:pt x="1393" y="3420"/>
                  </a:lnTo>
                  <a:lnTo>
                    <a:pt x="1390" y="3417"/>
                  </a:lnTo>
                  <a:lnTo>
                    <a:pt x="1390" y="3417"/>
                  </a:lnTo>
                  <a:lnTo>
                    <a:pt x="1387" y="3411"/>
                  </a:lnTo>
                  <a:lnTo>
                    <a:pt x="1387" y="3402"/>
                  </a:lnTo>
                  <a:lnTo>
                    <a:pt x="1390" y="3383"/>
                  </a:lnTo>
                  <a:lnTo>
                    <a:pt x="1390" y="3383"/>
                  </a:lnTo>
                  <a:lnTo>
                    <a:pt x="1390" y="3377"/>
                  </a:lnTo>
                  <a:lnTo>
                    <a:pt x="1388" y="3374"/>
                  </a:lnTo>
                  <a:lnTo>
                    <a:pt x="1388" y="3374"/>
                  </a:lnTo>
                  <a:lnTo>
                    <a:pt x="1387" y="3371"/>
                  </a:lnTo>
                  <a:lnTo>
                    <a:pt x="1384" y="3368"/>
                  </a:lnTo>
                  <a:lnTo>
                    <a:pt x="1377" y="3365"/>
                  </a:lnTo>
                  <a:lnTo>
                    <a:pt x="1359" y="3359"/>
                  </a:lnTo>
                  <a:lnTo>
                    <a:pt x="1359" y="3359"/>
                  </a:lnTo>
                  <a:lnTo>
                    <a:pt x="1353" y="3358"/>
                  </a:lnTo>
                  <a:lnTo>
                    <a:pt x="1349" y="3353"/>
                  </a:lnTo>
                  <a:lnTo>
                    <a:pt x="1349" y="3353"/>
                  </a:lnTo>
                  <a:lnTo>
                    <a:pt x="1347" y="3350"/>
                  </a:lnTo>
                  <a:lnTo>
                    <a:pt x="1347" y="3350"/>
                  </a:lnTo>
                  <a:lnTo>
                    <a:pt x="1349" y="3344"/>
                  </a:lnTo>
                  <a:lnTo>
                    <a:pt x="1349" y="3338"/>
                  </a:lnTo>
                  <a:lnTo>
                    <a:pt x="1353" y="3327"/>
                  </a:lnTo>
                  <a:lnTo>
                    <a:pt x="1359" y="3316"/>
                  </a:lnTo>
                  <a:lnTo>
                    <a:pt x="1365" y="3310"/>
                  </a:lnTo>
                  <a:lnTo>
                    <a:pt x="1365" y="3310"/>
                  </a:lnTo>
                  <a:lnTo>
                    <a:pt x="1375" y="3304"/>
                  </a:lnTo>
                  <a:lnTo>
                    <a:pt x="1375" y="3304"/>
                  </a:lnTo>
                  <a:lnTo>
                    <a:pt x="1386" y="3297"/>
                  </a:lnTo>
                  <a:lnTo>
                    <a:pt x="1388" y="3293"/>
                  </a:lnTo>
                  <a:lnTo>
                    <a:pt x="1390" y="3288"/>
                  </a:lnTo>
                  <a:lnTo>
                    <a:pt x="1390" y="3288"/>
                  </a:lnTo>
                  <a:lnTo>
                    <a:pt x="1388" y="3285"/>
                  </a:lnTo>
                  <a:lnTo>
                    <a:pt x="1384" y="3282"/>
                  </a:lnTo>
                  <a:lnTo>
                    <a:pt x="1375" y="3277"/>
                  </a:lnTo>
                  <a:lnTo>
                    <a:pt x="1369" y="3272"/>
                  </a:lnTo>
                  <a:lnTo>
                    <a:pt x="1366" y="3268"/>
                  </a:lnTo>
                  <a:lnTo>
                    <a:pt x="1365" y="3262"/>
                  </a:lnTo>
                  <a:lnTo>
                    <a:pt x="1368" y="3254"/>
                  </a:lnTo>
                  <a:lnTo>
                    <a:pt x="1368" y="3254"/>
                  </a:lnTo>
                  <a:lnTo>
                    <a:pt x="1368" y="3254"/>
                  </a:lnTo>
                  <a:lnTo>
                    <a:pt x="1368" y="3254"/>
                  </a:lnTo>
                  <a:lnTo>
                    <a:pt x="1374" y="3245"/>
                  </a:lnTo>
                  <a:lnTo>
                    <a:pt x="1380" y="3240"/>
                  </a:lnTo>
                  <a:lnTo>
                    <a:pt x="1393" y="3231"/>
                  </a:lnTo>
                  <a:lnTo>
                    <a:pt x="1393" y="3231"/>
                  </a:lnTo>
                  <a:lnTo>
                    <a:pt x="1397" y="3226"/>
                  </a:lnTo>
                  <a:lnTo>
                    <a:pt x="1402" y="3222"/>
                  </a:lnTo>
                  <a:lnTo>
                    <a:pt x="1405" y="3217"/>
                  </a:lnTo>
                  <a:lnTo>
                    <a:pt x="1405" y="3210"/>
                  </a:lnTo>
                  <a:lnTo>
                    <a:pt x="1405" y="3210"/>
                  </a:lnTo>
                  <a:lnTo>
                    <a:pt x="1406" y="3204"/>
                  </a:lnTo>
                  <a:lnTo>
                    <a:pt x="1408" y="3198"/>
                  </a:lnTo>
                  <a:lnTo>
                    <a:pt x="1409" y="3194"/>
                  </a:lnTo>
                  <a:lnTo>
                    <a:pt x="1412" y="3188"/>
                  </a:lnTo>
                  <a:lnTo>
                    <a:pt x="1417" y="3185"/>
                  </a:lnTo>
                  <a:lnTo>
                    <a:pt x="1419" y="3182"/>
                  </a:lnTo>
                  <a:lnTo>
                    <a:pt x="1425" y="3180"/>
                  </a:lnTo>
                  <a:lnTo>
                    <a:pt x="1430" y="3179"/>
                  </a:lnTo>
                  <a:lnTo>
                    <a:pt x="1430" y="3179"/>
                  </a:lnTo>
                  <a:lnTo>
                    <a:pt x="1437" y="3180"/>
                  </a:lnTo>
                  <a:lnTo>
                    <a:pt x="1446" y="3185"/>
                  </a:lnTo>
                  <a:lnTo>
                    <a:pt x="1446" y="3185"/>
                  </a:lnTo>
                  <a:lnTo>
                    <a:pt x="1452" y="3191"/>
                  </a:lnTo>
                  <a:lnTo>
                    <a:pt x="1452" y="3191"/>
                  </a:lnTo>
                  <a:lnTo>
                    <a:pt x="1464" y="3204"/>
                  </a:lnTo>
                  <a:lnTo>
                    <a:pt x="1473" y="3217"/>
                  </a:lnTo>
                  <a:lnTo>
                    <a:pt x="1479" y="3223"/>
                  </a:lnTo>
                  <a:lnTo>
                    <a:pt x="1483" y="3229"/>
                  </a:lnTo>
                  <a:lnTo>
                    <a:pt x="1489" y="3232"/>
                  </a:lnTo>
                  <a:lnTo>
                    <a:pt x="1495" y="3234"/>
                  </a:lnTo>
                  <a:lnTo>
                    <a:pt x="1495" y="3234"/>
                  </a:lnTo>
                  <a:lnTo>
                    <a:pt x="1502" y="3232"/>
                  </a:lnTo>
                  <a:lnTo>
                    <a:pt x="1502" y="3232"/>
                  </a:lnTo>
                  <a:lnTo>
                    <a:pt x="1510" y="3228"/>
                  </a:lnTo>
                  <a:lnTo>
                    <a:pt x="1510" y="3228"/>
                  </a:lnTo>
                  <a:lnTo>
                    <a:pt x="1514" y="3223"/>
                  </a:lnTo>
                  <a:lnTo>
                    <a:pt x="1516" y="3219"/>
                  </a:lnTo>
                  <a:lnTo>
                    <a:pt x="1517" y="3213"/>
                  </a:lnTo>
                  <a:lnTo>
                    <a:pt x="1516" y="3209"/>
                  </a:lnTo>
                  <a:lnTo>
                    <a:pt x="1513" y="3197"/>
                  </a:lnTo>
                  <a:lnTo>
                    <a:pt x="1508" y="3188"/>
                  </a:lnTo>
                  <a:lnTo>
                    <a:pt x="1508" y="3188"/>
                  </a:lnTo>
                  <a:lnTo>
                    <a:pt x="1507" y="3182"/>
                  </a:lnTo>
                  <a:lnTo>
                    <a:pt x="1505" y="3175"/>
                  </a:lnTo>
                  <a:lnTo>
                    <a:pt x="1505" y="3173"/>
                  </a:lnTo>
                  <a:lnTo>
                    <a:pt x="1505" y="3173"/>
                  </a:lnTo>
                  <a:lnTo>
                    <a:pt x="1505" y="3173"/>
                  </a:lnTo>
                  <a:lnTo>
                    <a:pt x="1505" y="3173"/>
                  </a:lnTo>
                  <a:lnTo>
                    <a:pt x="1507" y="3169"/>
                  </a:lnTo>
                  <a:lnTo>
                    <a:pt x="1507" y="3164"/>
                  </a:lnTo>
                  <a:lnTo>
                    <a:pt x="1510" y="3160"/>
                  </a:lnTo>
                  <a:lnTo>
                    <a:pt x="1514" y="3157"/>
                  </a:lnTo>
                  <a:lnTo>
                    <a:pt x="1514" y="3157"/>
                  </a:lnTo>
                  <a:lnTo>
                    <a:pt x="1520" y="3152"/>
                  </a:lnTo>
                  <a:lnTo>
                    <a:pt x="1527" y="3151"/>
                  </a:lnTo>
                  <a:lnTo>
                    <a:pt x="1527" y="3151"/>
                  </a:lnTo>
                  <a:lnTo>
                    <a:pt x="1535" y="3148"/>
                  </a:lnTo>
                  <a:lnTo>
                    <a:pt x="1541" y="3145"/>
                  </a:lnTo>
                  <a:lnTo>
                    <a:pt x="1541" y="3145"/>
                  </a:lnTo>
                  <a:lnTo>
                    <a:pt x="1545" y="3138"/>
                  </a:lnTo>
                  <a:lnTo>
                    <a:pt x="1548" y="3132"/>
                  </a:lnTo>
                  <a:lnTo>
                    <a:pt x="1548" y="3132"/>
                  </a:lnTo>
                  <a:lnTo>
                    <a:pt x="1551" y="3126"/>
                  </a:lnTo>
                  <a:lnTo>
                    <a:pt x="1554" y="3121"/>
                  </a:lnTo>
                  <a:lnTo>
                    <a:pt x="1558" y="3117"/>
                  </a:lnTo>
                  <a:lnTo>
                    <a:pt x="1564" y="3117"/>
                  </a:lnTo>
                  <a:lnTo>
                    <a:pt x="1564" y="3117"/>
                  </a:lnTo>
                  <a:lnTo>
                    <a:pt x="1573" y="3115"/>
                  </a:lnTo>
                  <a:lnTo>
                    <a:pt x="1582" y="3112"/>
                  </a:lnTo>
                  <a:lnTo>
                    <a:pt x="1600" y="3105"/>
                  </a:lnTo>
                  <a:lnTo>
                    <a:pt x="1619" y="3095"/>
                  </a:lnTo>
                  <a:lnTo>
                    <a:pt x="1634" y="3086"/>
                  </a:lnTo>
                  <a:lnTo>
                    <a:pt x="1634" y="3086"/>
                  </a:lnTo>
                  <a:lnTo>
                    <a:pt x="1640" y="3081"/>
                  </a:lnTo>
                  <a:lnTo>
                    <a:pt x="1640" y="3081"/>
                  </a:lnTo>
                  <a:lnTo>
                    <a:pt x="1662" y="3071"/>
                  </a:lnTo>
                  <a:lnTo>
                    <a:pt x="1675" y="3067"/>
                  </a:lnTo>
                  <a:lnTo>
                    <a:pt x="1685" y="3065"/>
                  </a:lnTo>
                  <a:lnTo>
                    <a:pt x="1685" y="3065"/>
                  </a:lnTo>
                  <a:lnTo>
                    <a:pt x="1690" y="3065"/>
                  </a:lnTo>
                  <a:lnTo>
                    <a:pt x="1693" y="3067"/>
                  </a:lnTo>
                  <a:lnTo>
                    <a:pt x="1693" y="3067"/>
                  </a:lnTo>
                  <a:lnTo>
                    <a:pt x="1696" y="3067"/>
                  </a:lnTo>
                  <a:lnTo>
                    <a:pt x="1696" y="3067"/>
                  </a:lnTo>
                  <a:lnTo>
                    <a:pt x="1706" y="3074"/>
                  </a:lnTo>
                  <a:lnTo>
                    <a:pt x="1712" y="3077"/>
                  </a:lnTo>
                  <a:lnTo>
                    <a:pt x="1718" y="3077"/>
                  </a:lnTo>
                  <a:lnTo>
                    <a:pt x="1718" y="3077"/>
                  </a:lnTo>
                  <a:lnTo>
                    <a:pt x="1722" y="3077"/>
                  </a:lnTo>
                  <a:lnTo>
                    <a:pt x="1722" y="3077"/>
                  </a:lnTo>
                  <a:lnTo>
                    <a:pt x="1727" y="3073"/>
                  </a:lnTo>
                  <a:lnTo>
                    <a:pt x="1731" y="3067"/>
                  </a:lnTo>
                  <a:lnTo>
                    <a:pt x="1731" y="3067"/>
                  </a:lnTo>
                  <a:lnTo>
                    <a:pt x="1734" y="3061"/>
                  </a:lnTo>
                  <a:lnTo>
                    <a:pt x="1740" y="3056"/>
                  </a:lnTo>
                  <a:lnTo>
                    <a:pt x="1747" y="3054"/>
                  </a:lnTo>
                  <a:lnTo>
                    <a:pt x="1753" y="3054"/>
                  </a:lnTo>
                  <a:lnTo>
                    <a:pt x="1753" y="3054"/>
                  </a:lnTo>
                  <a:lnTo>
                    <a:pt x="1763" y="3054"/>
                  </a:lnTo>
                  <a:lnTo>
                    <a:pt x="1771" y="3056"/>
                  </a:lnTo>
                  <a:lnTo>
                    <a:pt x="1777" y="3061"/>
                  </a:lnTo>
                  <a:lnTo>
                    <a:pt x="1781" y="3067"/>
                  </a:lnTo>
                  <a:lnTo>
                    <a:pt x="1781" y="3067"/>
                  </a:lnTo>
                  <a:lnTo>
                    <a:pt x="1781" y="3068"/>
                  </a:lnTo>
                  <a:lnTo>
                    <a:pt x="1784" y="3070"/>
                  </a:lnTo>
                  <a:lnTo>
                    <a:pt x="1792" y="3073"/>
                  </a:lnTo>
                  <a:lnTo>
                    <a:pt x="1812" y="3079"/>
                  </a:lnTo>
                  <a:lnTo>
                    <a:pt x="1837" y="3083"/>
                  </a:lnTo>
                  <a:lnTo>
                    <a:pt x="1849" y="3086"/>
                  </a:lnTo>
                  <a:lnTo>
                    <a:pt x="1858" y="3089"/>
                  </a:lnTo>
                  <a:lnTo>
                    <a:pt x="1858" y="3089"/>
                  </a:lnTo>
                  <a:lnTo>
                    <a:pt x="1858" y="3089"/>
                  </a:lnTo>
                  <a:lnTo>
                    <a:pt x="1858" y="3089"/>
                  </a:lnTo>
                  <a:lnTo>
                    <a:pt x="1858" y="3089"/>
                  </a:lnTo>
                  <a:lnTo>
                    <a:pt x="1862" y="3092"/>
                  </a:lnTo>
                  <a:lnTo>
                    <a:pt x="1862" y="3092"/>
                  </a:lnTo>
                  <a:lnTo>
                    <a:pt x="1873" y="3098"/>
                  </a:lnTo>
                  <a:lnTo>
                    <a:pt x="1873" y="3098"/>
                  </a:lnTo>
                  <a:lnTo>
                    <a:pt x="1889" y="3110"/>
                  </a:lnTo>
                  <a:lnTo>
                    <a:pt x="1905" y="3121"/>
                  </a:lnTo>
                  <a:lnTo>
                    <a:pt x="1917" y="3132"/>
                  </a:lnTo>
                  <a:lnTo>
                    <a:pt x="1920" y="3138"/>
                  </a:lnTo>
                  <a:lnTo>
                    <a:pt x="1922" y="3141"/>
                  </a:lnTo>
                  <a:lnTo>
                    <a:pt x="1922" y="3141"/>
                  </a:lnTo>
                  <a:lnTo>
                    <a:pt x="1923" y="3148"/>
                  </a:lnTo>
                  <a:lnTo>
                    <a:pt x="1926" y="3154"/>
                  </a:lnTo>
                  <a:lnTo>
                    <a:pt x="1926" y="3154"/>
                  </a:lnTo>
                  <a:lnTo>
                    <a:pt x="1930" y="3158"/>
                  </a:lnTo>
                  <a:lnTo>
                    <a:pt x="1935" y="3161"/>
                  </a:lnTo>
                  <a:lnTo>
                    <a:pt x="1935" y="3161"/>
                  </a:lnTo>
                  <a:lnTo>
                    <a:pt x="1938" y="3160"/>
                  </a:lnTo>
                  <a:lnTo>
                    <a:pt x="1938" y="3160"/>
                  </a:lnTo>
                  <a:lnTo>
                    <a:pt x="1939" y="3157"/>
                  </a:lnTo>
                  <a:lnTo>
                    <a:pt x="1941" y="3151"/>
                  </a:lnTo>
                  <a:lnTo>
                    <a:pt x="1941" y="3151"/>
                  </a:lnTo>
                  <a:lnTo>
                    <a:pt x="1941" y="3144"/>
                  </a:lnTo>
                  <a:lnTo>
                    <a:pt x="1944" y="3138"/>
                  </a:lnTo>
                  <a:lnTo>
                    <a:pt x="1944" y="3138"/>
                  </a:lnTo>
                  <a:lnTo>
                    <a:pt x="1947" y="3136"/>
                  </a:lnTo>
                  <a:lnTo>
                    <a:pt x="1950" y="3136"/>
                  </a:lnTo>
                  <a:lnTo>
                    <a:pt x="1950" y="3136"/>
                  </a:lnTo>
                  <a:lnTo>
                    <a:pt x="1956" y="3138"/>
                  </a:lnTo>
                  <a:lnTo>
                    <a:pt x="1963" y="3141"/>
                  </a:lnTo>
                  <a:lnTo>
                    <a:pt x="1981" y="3151"/>
                  </a:lnTo>
                  <a:lnTo>
                    <a:pt x="1981" y="3151"/>
                  </a:lnTo>
                  <a:lnTo>
                    <a:pt x="1988" y="3155"/>
                  </a:lnTo>
                  <a:lnTo>
                    <a:pt x="1997" y="3157"/>
                  </a:lnTo>
                  <a:lnTo>
                    <a:pt x="2006" y="3160"/>
                  </a:lnTo>
                  <a:lnTo>
                    <a:pt x="2013" y="3160"/>
                  </a:lnTo>
                  <a:lnTo>
                    <a:pt x="2013" y="3160"/>
                  </a:lnTo>
                  <a:lnTo>
                    <a:pt x="2015" y="3160"/>
                  </a:lnTo>
                  <a:lnTo>
                    <a:pt x="2015" y="3160"/>
                  </a:lnTo>
                  <a:lnTo>
                    <a:pt x="2026" y="3158"/>
                  </a:lnTo>
                  <a:lnTo>
                    <a:pt x="2035" y="3155"/>
                  </a:lnTo>
                  <a:lnTo>
                    <a:pt x="2043" y="3151"/>
                  </a:lnTo>
                  <a:lnTo>
                    <a:pt x="2046" y="3145"/>
                  </a:lnTo>
                  <a:lnTo>
                    <a:pt x="2046" y="3145"/>
                  </a:lnTo>
                  <a:lnTo>
                    <a:pt x="2047" y="3145"/>
                  </a:lnTo>
                  <a:lnTo>
                    <a:pt x="2047" y="3145"/>
                  </a:lnTo>
                  <a:lnTo>
                    <a:pt x="2050" y="3139"/>
                  </a:lnTo>
                  <a:lnTo>
                    <a:pt x="2054" y="3135"/>
                  </a:lnTo>
                  <a:lnTo>
                    <a:pt x="2060" y="3130"/>
                  </a:lnTo>
                  <a:lnTo>
                    <a:pt x="2068" y="3127"/>
                  </a:lnTo>
                  <a:lnTo>
                    <a:pt x="2084" y="3121"/>
                  </a:lnTo>
                  <a:lnTo>
                    <a:pt x="2093" y="3118"/>
                  </a:lnTo>
                  <a:lnTo>
                    <a:pt x="2100" y="3118"/>
                  </a:lnTo>
                  <a:lnTo>
                    <a:pt x="2100" y="3118"/>
                  </a:lnTo>
                  <a:lnTo>
                    <a:pt x="2109" y="3120"/>
                  </a:lnTo>
                  <a:lnTo>
                    <a:pt x="2115" y="3123"/>
                  </a:lnTo>
                  <a:lnTo>
                    <a:pt x="2115" y="3123"/>
                  </a:lnTo>
                  <a:lnTo>
                    <a:pt x="2124" y="3130"/>
                  </a:lnTo>
                  <a:lnTo>
                    <a:pt x="2131" y="3135"/>
                  </a:lnTo>
                  <a:lnTo>
                    <a:pt x="2131" y="3135"/>
                  </a:lnTo>
                  <a:lnTo>
                    <a:pt x="2137" y="3136"/>
                  </a:lnTo>
                  <a:lnTo>
                    <a:pt x="2137" y="3136"/>
                  </a:lnTo>
                  <a:lnTo>
                    <a:pt x="2142" y="3136"/>
                  </a:lnTo>
                  <a:lnTo>
                    <a:pt x="2146" y="3133"/>
                  </a:lnTo>
                  <a:lnTo>
                    <a:pt x="2156" y="3126"/>
                  </a:lnTo>
                  <a:lnTo>
                    <a:pt x="2156" y="3126"/>
                  </a:lnTo>
                  <a:lnTo>
                    <a:pt x="2164" y="3120"/>
                  </a:lnTo>
                  <a:lnTo>
                    <a:pt x="2173" y="3115"/>
                  </a:lnTo>
                  <a:lnTo>
                    <a:pt x="2181" y="3114"/>
                  </a:lnTo>
                  <a:lnTo>
                    <a:pt x="2192" y="3112"/>
                  </a:lnTo>
                  <a:lnTo>
                    <a:pt x="2192" y="3112"/>
                  </a:lnTo>
                  <a:lnTo>
                    <a:pt x="2195" y="3112"/>
                  </a:lnTo>
                  <a:lnTo>
                    <a:pt x="2195" y="3112"/>
                  </a:lnTo>
                  <a:lnTo>
                    <a:pt x="2204" y="3114"/>
                  </a:lnTo>
                  <a:lnTo>
                    <a:pt x="2212" y="3117"/>
                  </a:lnTo>
                  <a:lnTo>
                    <a:pt x="2220" y="3121"/>
                  </a:lnTo>
                  <a:lnTo>
                    <a:pt x="2224" y="3127"/>
                  </a:lnTo>
                  <a:lnTo>
                    <a:pt x="2224" y="3127"/>
                  </a:lnTo>
                  <a:lnTo>
                    <a:pt x="2224" y="3129"/>
                  </a:lnTo>
                  <a:lnTo>
                    <a:pt x="2224" y="3129"/>
                  </a:lnTo>
                  <a:lnTo>
                    <a:pt x="2226" y="3130"/>
                  </a:lnTo>
                  <a:lnTo>
                    <a:pt x="2226" y="3130"/>
                  </a:lnTo>
                  <a:lnTo>
                    <a:pt x="2229" y="3136"/>
                  </a:lnTo>
                  <a:lnTo>
                    <a:pt x="2233" y="3141"/>
                  </a:lnTo>
                  <a:lnTo>
                    <a:pt x="2238" y="3144"/>
                  </a:lnTo>
                  <a:lnTo>
                    <a:pt x="2243" y="3146"/>
                  </a:lnTo>
                  <a:lnTo>
                    <a:pt x="2258" y="3149"/>
                  </a:lnTo>
                  <a:lnTo>
                    <a:pt x="2272" y="3151"/>
                  </a:lnTo>
                  <a:lnTo>
                    <a:pt x="2272" y="3151"/>
                  </a:lnTo>
                  <a:lnTo>
                    <a:pt x="2277" y="3151"/>
                  </a:lnTo>
                  <a:lnTo>
                    <a:pt x="2282" y="3154"/>
                  </a:lnTo>
                  <a:lnTo>
                    <a:pt x="2286" y="3158"/>
                  </a:lnTo>
                  <a:lnTo>
                    <a:pt x="2289" y="3163"/>
                  </a:lnTo>
                  <a:lnTo>
                    <a:pt x="2297" y="3170"/>
                  </a:lnTo>
                  <a:lnTo>
                    <a:pt x="2300" y="3173"/>
                  </a:lnTo>
                  <a:lnTo>
                    <a:pt x="2303" y="3173"/>
                  </a:lnTo>
                  <a:lnTo>
                    <a:pt x="2303" y="3173"/>
                  </a:lnTo>
                  <a:lnTo>
                    <a:pt x="2305" y="3173"/>
                  </a:lnTo>
                  <a:lnTo>
                    <a:pt x="2305" y="3173"/>
                  </a:lnTo>
                  <a:lnTo>
                    <a:pt x="2308" y="3172"/>
                  </a:lnTo>
                  <a:lnTo>
                    <a:pt x="2308" y="3172"/>
                  </a:lnTo>
                  <a:lnTo>
                    <a:pt x="2308" y="3172"/>
                  </a:lnTo>
                  <a:lnTo>
                    <a:pt x="2308" y="3172"/>
                  </a:lnTo>
                  <a:lnTo>
                    <a:pt x="2308" y="3172"/>
                  </a:lnTo>
                  <a:lnTo>
                    <a:pt x="2310" y="3169"/>
                  </a:lnTo>
                  <a:lnTo>
                    <a:pt x="2313" y="3164"/>
                  </a:lnTo>
                  <a:lnTo>
                    <a:pt x="2313" y="3164"/>
                  </a:lnTo>
                  <a:lnTo>
                    <a:pt x="2317" y="3152"/>
                  </a:lnTo>
                  <a:lnTo>
                    <a:pt x="2319" y="3146"/>
                  </a:lnTo>
                  <a:lnTo>
                    <a:pt x="2322" y="3142"/>
                  </a:lnTo>
                  <a:lnTo>
                    <a:pt x="2322" y="3142"/>
                  </a:lnTo>
                  <a:lnTo>
                    <a:pt x="2325" y="3139"/>
                  </a:lnTo>
                  <a:lnTo>
                    <a:pt x="2329" y="3138"/>
                  </a:lnTo>
                  <a:lnTo>
                    <a:pt x="2329" y="3138"/>
                  </a:lnTo>
                  <a:lnTo>
                    <a:pt x="2331" y="3138"/>
                  </a:lnTo>
                  <a:lnTo>
                    <a:pt x="2331" y="3138"/>
                  </a:lnTo>
                  <a:lnTo>
                    <a:pt x="2337" y="3141"/>
                  </a:lnTo>
                  <a:lnTo>
                    <a:pt x="2342" y="3144"/>
                  </a:lnTo>
                  <a:lnTo>
                    <a:pt x="2354" y="3151"/>
                  </a:lnTo>
                  <a:lnTo>
                    <a:pt x="2360" y="3154"/>
                  </a:lnTo>
                  <a:lnTo>
                    <a:pt x="2368" y="3157"/>
                  </a:lnTo>
                  <a:lnTo>
                    <a:pt x="2375" y="3160"/>
                  </a:lnTo>
                  <a:lnTo>
                    <a:pt x="2384" y="3160"/>
                  </a:lnTo>
                  <a:lnTo>
                    <a:pt x="2384" y="3160"/>
                  </a:lnTo>
                  <a:lnTo>
                    <a:pt x="2401" y="3158"/>
                  </a:lnTo>
                  <a:lnTo>
                    <a:pt x="2409" y="3157"/>
                  </a:lnTo>
                  <a:lnTo>
                    <a:pt x="2416" y="3154"/>
                  </a:lnTo>
                  <a:lnTo>
                    <a:pt x="2421" y="3151"/>
                  </a:lnTo>
                  <a:lnTo>
                    <a:pt x="2425" y="3146"/>
                  </a:lnTo>
                  <a:lnTo>
                    <a:pt x="2427" y="3142"/>
                  </a:lnTo>
                  <a:lnTo>
                    <a:pt x="2428" y="3135"/>
                  </a:lnTo>
                  <a:lnTo>
                    <a:pt x="2428" y="3135"/>
                  </a:lnTo>
                  <a:lnTo>
                    <a:pt x="2428" y="3121"/>
                  </a:lnTo>
                  <a:lnTo>
                    <a:pt x="2425" y="3107"/>
                  </a:lnTo>
                  <a:lnTo>
                    <a:pt x="2422" y="3095"/>
                  </a:lnTo>
                  <a:lnTo>
                    <a:pt x="2419" y="3090"/>
                  </a:lnTo>
                  <a:lnTo>
                    <a:pt x="2415" y="3086"/>
                  </a:lnTo>
                  <a:lnTo>
                    <a:pt x="2415" y="3086"/>
                  </a:lnTo>
                  <a:lnTo>
                    <a:pt x="2409" y="3084"/>
                  </a:lnTo>
                  <a:lnTo>
                    <a:pt x="2409" y="3084"/>
                  </a:lnTo>
                  <a:lnTo>
                    <a:pt x="2403" y="3084"/>
                  </a:lnTo>
                  <a:lnTo>
                    <a:pt x="2397" y="3081"/>
                  </a:lnTo>
                  <a:lnTo>
                    <a:pt x="2384" y="3076"/>
                  </a:lnTo>
                  <a:lnTo>
                    <a:pt x="2384" y="3076"/>
                  </a:lnTo>
                  <a:lnTo>
                    <a:pt x="2372" y="3071"/>
                  </a:lnTo>
                  <a:lnTo>
                    <a:pt x="2366" y="3070"/>
                  </a:lnTo>
                  <a:lnTo>
                    <a:pt x="2359" y="3070"/>
                  </a:lnTo>
                  <a:lnTo>
                    <a:pt x="2359" y="3070"/>
                  </a:lnTo>
                  <a:lnTo>
                    <a:pt x="2354" y="3068"/>
                  </a:lnTo>
                  <a:lnTo>
                    <a:pt x="2348" y="3067"/>
                  </a:lnTo>
                  <a:lnTo>
                    <a:pt x="2344" y="3064"/>
                  </a:lnTo>
                  <a:lnTo>
                    <a:pt x="2339" y="3059"/>
                  </a:lnTo>
                  <a:lnTo>
                    <a:pt x="2339" y="3059"/>
                  </a:lnTo>
                  <a:lnTo>
                    <a:pt x="2335" y="3051"/>
                  </a:lnTo>
                  <a:lnTo>
                    <a:pt x="2332" y="3043"/>
                  </a:lnTo>
                  <a:lnTo>
                    <a:pt x="2334" y="3040"/>
                  </a:lnTo>
                  <a:lnTo>
                    <a:pt x="2335" y="3036"/>
                  </a:lnTo>
                  <a:lnTo>
                    <a:pt x="2337" y="3034"/>
                  </a:lnTo>
                  <a:lnTo>
                    <a:pt x="2341" y="3031"/>
                  </a:lnTo>
                  <a:lnTo>
                    <a:pt x="2341" y="3031"/>
                  </a:lnTo>
                  <a:lnTo>
                    <a:pt x="2356" y="3025"/>
                  </a:lnTo>
                  <a:lnTo>
                    <a:pt x="2372" y="3017"/>
                  </a:lnTo>
                  <a:lnTo>
                    <a:pt x="2378" y="3011"/>
                  </a:lnTo>
                  <a:lnTo>
                    <a:pt x="2382" y="3006"/>
                  </a:lnTo>
                  <a:lnTo>
                    <a:pt x="2385" y="3000"/>
                  </a:lnTo>
                  <a:lnTo>
                    <a:pt x="2384" y="2994"/>
                  </a:lnTo>
                  <a:lnTo>
                    <a:pt x="2384" y="2994"/>
                  </a:lnTo>
                  <a:lnTo>
                    <a:pt x="2381" y="2984"/>
                  </a:lnTo>
                  <a:lnTo>
                    <a:pt x="2379" y="2971"/>
                  </a:lnTo>
                  <a:lnTo>
                    <a:pt x="2379" y="2965"/>
                  </a:lnTo>
                  <a:lnTo>
                    <a:pt x="2379" y="2959"/>
                  </a:lnTo>
                  <a:lnTo>
                    <a:pt x="2382" y="2955"/>
                  </a:lnTo>
                  <a:lnTo>
                    <a:pt x="2385" y="2950"/>
                  </a:lnTo>
                  <a:lnTo>
                    <a:pt x="2385" y="2950"/>
                  </a:lnTo>
                  <a:lnTo>
                    <a:pt x="2390" y="2946"/>
                  </a:lnTo>
                  <a:lnTo>
                    <a:pt x="2397" y="2944"/>
                  </a:lnTo>
                  <a:lnTo>
                    <a:pt x="2397" y="2944"/>
                  </a:lnTo>
                  <a:lnTo>
                    <a:pt x="2413" y="2943"/>
                  </a:lnTo>
                  <a:lnTo>
                    <a:pt x="2413" y="2943"/>
                  </a:lnTo>
                  <a:lnTo>
                    <a:pt x="2453" y="2940"/>
                  </a:lnTo>
                  <a:lnTo>
                    <a:pt x="2468" y="2937"/>
                  </a:lnTo>
                  <a:lnTo>
                    <a:pt x="2471" y="2934"/>
                  </a:lnTo>
                  <a:lnTo>
                    <a:pt x="2472" y="2932"/>
                  </a:lnTo>
                  <a:lnTo>
                    <a:pt x="2472" y="2932"/>
                  </a:lnTo>
                  <a:lnTo>
                    <a:pt x="2471" y="2929"/>
                  </a:lnTo>
                  <a:lnTo>
                    <a:pt x="2468" y="2928"/>
                  </a:lnTo>
                  <a:lnTo>
                    <a:pt x="2459" y="2923"/>
                  </a:lnTo>
                  <a:lnTo>
                    <a:pt x="2459" y="2923"/>
                  </a:lnTo>
                  <a:lnTo>
                    <a:pt x="2431" y="2915"/>
                  </a:lnTo>
                  <a:lnTo>
                    <a:pt x="2418" y="2907"/>
                  </a:lnTo>
                  <a:lnTo>
                    <a:pt x="2413" y="2904"/>
                  </a:lnTo>
                  <a:lnTo>
                    <a:pt x="2409" y="2900"/>
                  </a:lnTo>
                  <a:lnTo>
                    <a:pt x="2409" y="2900"/>
                  </a:lnTo>
                  <a:lnTo>
                    <a:pt x="2404" y="2888"/>
                  </a:lnTo>
                  <a:lnTo>
                    <a:pt x="2401" y="2873"/>
                  </a:lnTo>
                  <a:lnTo>
                    <a:pt x="2401" y="2873"/>
                  </a:lnTo>
                  <a:lnTo>
                    <a:pt x="2400" y="2860"/>
                  </a:lnTo>
                  <a:lnTo>
                    <a:pt x="2401" y="2850"/>
                  </a:lnTo>
                  <a:lnTo>
                    <a:pt x="2401" y="2850"/>
                  </a:lnTo>
                  <a:lnTo>
                    <a:pt x="2403" y="2845"/>
                  </a:lnTo>
                  <a:lnTo>
                    <a:pt x="2406" y="2841"/>
                  </a:lnTo>
                  <a:lnTo>
                    <a:pt x="2406" y="2841"/>
                  </a:lnTo>
                  <a:lnTo>
                    <a:pt x="2406" y="2841"/>
                  </a:lnTo>
                  <a:lnTo>
                    <a:pt x="2406" y="2841"/>
                  </a:lnTo>
                  <a:lnTo>
                    <a:pt x="2406" y="2841"/>
                  </a:lnTo>
                  <a:lnTo>
                    <a:pt x="2406" y="2841"/>
                  </a:lnTo>
                  <a:lnTo>
                    <a:pt x="2406" y="2841"/>
                  </a:lnTo>
                  <a:lnTo>
                    <a:pt x="2412" y="2839"/>
                  </a:lnTo>
                  <a:lnTo>
                    <a:pt x="2412" y="2839"/>
                  </a:lnTo>
                  <a:lnTo>
                    <a:pt x="2418" y="2839"/>
                  </a:lnTo>
                  <a:lnTo>
                    <a:pt x="2418" y="2839"/>
                  </a:lnTo>
                  <a:lnTo>
                    <a:pt x="2432" y="2839"/>
                  </a:lnTo>
                  <a:lnTo>
                    <a:pt x="2432" y="2839"/>
                  </a:lnTo>
                  <a:lnTo>
                    <a:pt x="2447" y="2841"/>
                  </a:lnTo>
                  <a:lnTo>
                    <a:pt x="2447" y="2841"/>
                  </a:lnTo>
                  <a:lnTo>
                    <a:pt x="2458" y="2839"/>
                  </a:lnTo>
                  <a:lnTo>
                    <a:pt x="2465" y="2838"/>
                  </a:lnTo>
                  <a:lnTo>
                    <a:pt x="2465" y="2838"/>
                  </a:lnTo>
                  <a:lnTo>
                    <a:pt x="2471" y="2836"/>
                  </a:lnTo>
                  <a:lnTo>
                    <a:pt x="2478" y="2836"/>
                  </a:lnTo>
                  <a:lnTo>
                    <a:pt x="2478" y="2836"/>
                  </a:lnTo>
                  <a:lnTo>
                    <a:pt x="2494" y="2838"/>
                  </a:lnTo>
                  <a:lnTo>
                    <a:pt x="2494" y="2838"/>
                  </a:lnTo>
                  <a:lnTo>
                    <a:pt x="2514" y="2838"/>
                  </a:lnTo>
                  <a:lnTo>
                    <a:pt x="2514" y="2838"/>
                  </a:lnTo>
                  <a:lnTo>
                    <a:pt x="2524" y="2838"/>
                  </a:lnTo>
                  <a:lnTo>
                    <a:pt x="2533" y="2836"/>
                  </a:lnTo>
                  <a:lnTo>
                    <a:pt x="2542" y="2833"/>
                  </a:lnTo>
                  <a:lnTo>
                    <a:pt x="2550" y="2829"/>
                  </a:lnTo>
                  <a:lnTo>
                    <a:pt x="2550" y="2829"/>
                  </a:lnTo>
                  <a:lnTo>
                    <a:pt x="2558" y="2823"/>
                  </a:lnTo>
                  <a:lnTo>
                    <a:pt x="2558" y="2823"/>
                  </a:lnTo>
                  <a:lnTo>
                    <a:pt x="2570" y="2819"/>
                  </a:lnTo>
                  <a:lnTo>
                    <a:pt x="2582" y="2814"/>
                  </a:lnTo>
                  <a:lnTo>
                    <a:pt x="2595" y="2811"/>
                  </a:lnTo>
                  <a:lnTo>
                    <a:pt x="2608" y="2810"/>
                  </a:lnTo>
                  <a:lnTo>
                    <a:pt x="2635" y="2807"/>
                  </a:lnTo>
                  <a:lnTo>
                    <a:pt x="2657" y="2807"/>
                  </a:lnTo>
                  <a:lnTo>
                    <a:pt x="2657" y="2807"/>
                  </a:lnTo>
                  <a:lnTo>
                    <a:pt x="2667" y="2805"/>
                  </a:lnTo>
                  <a:lnTo>
                    <a:pt x="2676" y="2804"/>
                  </a:lnTo>
                  <a:lnTo>
                    <a:pt x="2695" y="2797"/>
                  </a:lnTo>
                  <a:lnTo>
                    <a:pt x="2712" y="2789"/>
                  </a:lnTo>
                  <a:lnTo>
                    <a:pt x="2720" y="2786"/>
                  </a:lnTo>
                  <a:lnTo>
                    <a:pt x="2728" y="2785"/>
                  </a:lnTo>
                  <a:lnTo>
                    <a:pt x="2728" y="2785"/>
                  </a:lnTo>
                  <a:lnTo>
                    <a:pt x="2781" y="2776"/>
                  </a:lnTo>
                  <a:lnTo>
                    <a:pt x="2809" y="2771"/>
                  </a:lnTo>
                  <a:lnTo>
                    <a:pt x="2828" y="2766"/>
                  </a:lnTo>
                  <a:lnTo>
                    <a:pt x="2828" y="2766"/>
                  </a:lnTo>
                  <a:lnTo>
                    <a:pt x="2844" y="2761"/>
                  </a:lnTo>
                  <a:lnTo>
                    <a:pt x="2868" y="2757"/>
                  </a:lnTo>
                  <a:lnTo>
                    <a:pt x="2868" y="2757"/>
                  </a:lnTo>
                  <a:lnTo>
                    <a:pt x="2890" y="2751"/>
                  </a:lnTo>
                  <a:lnTo>
                    <a:pt x="2909" y="2745"/>
                  </a:lnTo>
                  <a:lnTo>
                    <a:pt x="2924" y="2739"/>
                  </a:lnTo>
                  <a:lnTo>
                    <a:pt x="2929" y="2736"/>
                  </a:lnTo>
                  <a:lnTo>
                    <a:pt x="2932" y="2733"/>
                  </a:lnTo>
                  <a:lnTo>
                    <a:pt x="2932" y="2733"/>
                  </a:lnTo>
                  <a:lnTo>
                    <a:pt x="2932" y="2732"/>
                  </a:lnTo>
                  <a:lnTo>
                    <a:pt x="2932" y="2732"/>
                  </a:lnTo>
                  <a:lnTo>
                    <a:pt x="2933" y="2730"/>
                  </a:lnTo>
                  <a:lnTo>
                    <a:pt x="2933" y="2730"/>
                  </a:lnTo>
                  <a:lnTo>
                    <a:pt x="2933" y="2730"/>
                  </a:lnTo>
                  <a:lnTo>
                    <a:pt x="2933" y="2730"/>
                  </a:lnTo>
                  <a:lnTo>
                    <a:pt x="2933" y="2730"/>
                  </a:lnTo>
                  <a:lnTo>
                    <a:pt x="2933" y="2730"/>
                  </a:lnTo>
                  <a:lnTo>
                    <a:pt x="2937" y="2726"/>
                  </a:lnTo>
                  <a:lnTo>
                    <a:pt x="2943" y="2721"/>
                  </a:lnTo>
                  <a:lnTo>
                    <a:pt x="2954" y="2717"/>
                  </a:lnTo>
                  <a:lnTo>
                    <a:pt x="2964" y="2714"/>
                  </a:lnTo>
                  <a:lnTo>
                    <a:pt x="2964" y="2714"/>
                  </a:lnTo>
                  <a:lnTo>
                    <a:pt x="2985" y="2711"/>
                  </a:lnTo>
                  <a:lnTo>
                    <a:pt x="3002" y="2709"/>
                  </a:lnTo>
                  <a:lnTo>
                    <a:pt x="3002" y="2709"/>
                  </a:lnTo>
                  <a:lnTo>
                    <a:pt x="3013" y="2709"/>
                  </a:lnTo>
                  <a:lnTo>
                    <a:pt x="3019" y="2711"/>
                  </a:lnTo>
                  <a:lnTo>
                    <a:pt x="3019" y="2711"/>
                  </a:lnTo>
                  <a:lnTo>
                    <a:pt x="3036" y="2718"/>
                  </a:lnTo>
                  <a:lnTo>
                    <a:pt x="3045" y="2720"/>
                  </a:lnTo>
                  <a:lnTo>
                    <a:pt x="3054" y="2721"/>
                  </a:lnTo>
                  <a:lnTo>
                    <a:pt x="3054" y="2721"/>
                  </a:lnTo>
                  <a:lnTo>
                    <a:pt x="3059" y="2721"/>
                  </a:lnTo>
                  <a:lnTo>
                    <a:pt x="3059" y="2721"/>
                  </a:lnTo>
                  <a:lnTo>
                    <a:pt x="3067" y="2721"/>
                  </a:lnTo>
                  <a:lnTo>
                    <a:pt x="3073" y="2720"/>
                  </a:lnTo>
                  <a:lnTo>
                    <a:pt x="3073" y="2720"/>
                  </a:lnTo>
                  <a:lnTo>
                    <a:pt x="3082" y="2718"/>
                  </a:lnTo>
                  <a:lnTo>
                    <a:pt x="3082" y="2718"/>
                  </a:lnTo>
                  <a:lnTo>
                    <a:pt x="3088" y="2718"/>
                  </a:lnTo>
                  <a:lnTo>
                    <a:pt x="3088" y="2718"/>
                  </a:lnTo>
                  <a:lnTo>
                    <a:pt x="3097" y="2721"/>
                  </a:lnTo>
                  <a:lnTo>
                    <a:pt x="3106" y="2726"/>
                  </a:lnTo>
                  <a:lnTo>
                    <a:pt x="3112" y="2730"/>
                  </a:lnTo>
                  <a:lnTo>
                    <a:pt x="3118" y="2737"/>
                  </a:lnTo>
                  <a:lnTo>
                    <a:pt x="3118" y="2737"/>
                  </a:lnTo>
                  <a:lnTo>
                    <a:pt x="3119" y="2742"/>
                  </a:lnTo>
                  <a:lnTo>
                    <a:pt x="3119" y="2748"/>
                  </a:lnTo>
                  <a:lnTo>
                    <a:pt x="3119" y="2748"/>
                  </a:lnTo>
                  <a:lnTo>
                    <a:pt x="3119" y="2754"/>
                  </a:lnTo>
                  <a:lnTo>
                    <a:pt x="3121" y="2760"/>
                  </a:lnTo>
                  <a:lnTo>
                    <a:pt x="3125" y="2773"/>
                  </a:lnTo>
                  <a:lnTo>
                    <a:pt x="3129" y="2786"/>
                  </a:lnTo>
                  <a:lnTo>
                    <a:pt x="3131" y="2792"/>
                  </a:lnTo>
                  <a:lnTo>
                    <a:pt x="3132" y="2797"/>
                  </a:lnTo>
                  <a:lnTo>
                    <a:pt x="3132" y="2797"/>
                  </a:lnTo>
                  <a:lnTo>
                    <a:pt x="3131" y="2799"/>
                  </a:lnTo>
                  <a:lnTo>
                    <a:pt x="3131" y="2799"/>
                  </a:lnTo>
                  <a:lnTo>
                    <a:pt x="3129" y="2804"/>
                  </a:lnTo>
                  <a:lnTo>
                    <a:pt x="3128" y="2807"/>
                  </a:lnTo>
                  <a:lnTo>
                    <a:pt x="3124" y="2814"/>
                  </a:lnTo>
                  <a:lnTo>
                    <a:pt x="3122" y="2817"/>
                  </a:lnTo>
                  <a:lnTo>
                    <a:pt x="3121" y="2820"/>
                  </a:lnTo>
                  <a:lnTo>
                    <a:pt x="3122" y="2823"/>
                  </a:lnTo>
                  <a:lnTo>
                    <a:pt x="3124" y="2828"/>
                  </a:lnTo>
                  <a:lnTo>
                    <a:pt x="3124" y="2828"/>
                  </a:lnTo>
                  <a:lnTo>
                    <a:pt x="3126" y="2829"/>
                  </a:lnTo>
                  <a:lnTo>
                    <a:pt x="3131" y="2831"/>
                  </a:lnTo>
                  <a:lnTo>
                    <a:pt x="3141" y="2832"/>
                  </a:lnTo>
                  <a:lnTo>
                    <a:pt x="3141" y="2832"/>
                  </a:lnTo>
                  <a:lnTo>
                    <a:pt x="3152" y="2832"/>
                  </a:lnTo>
                  <a:lnTo>
                    <a:pt x="3160" y="2829"/>
                  </a:lnTo>
                  <a:lnTo>
                    <a:pt x="3171" y="2826"/>
                  </a:lnTo>
                  <a:lnTo>
                    <a:pt x="3178" y="2823"/>
                  </a:lnTo>
                  <a:lnTo>
                    <a:pt x="3178" y="2823"/>
                  </a:lnTo>
                  <a:lnTo>
                    <a:pt x="3178" y="2823"/>
                  </a:lnTo>
                  <a:lnTo>
                    <a:pt x="3178" y="2823"/>
                  </a:lnTo>
                  <a:lnTo>
                    <a:pt x="3178" y="2823"/>
                  </a:lnTo>
                  <a:lnTo>
                    <a:pt x="3184" y="2820"/>
                  </a:lnTo>
                  <a:lnTo>
                    <a:pt x="3188" y="2816"/>
                  </a:lnTo>
                  <a:lnTo>
                    <a:pt x="3188" y="2816"/>
                  </a:lnTo>
                  <a:lnTo>
                    <a:pt x="3193" y="2813"/>
                  </a:lnTo>
                  <a:lnTo>
                    <a:pt x="3197" y="2811"/>
                  </a:lnTo>
                  <a:lnTo>
                    <a:pt x="3197" y="2811"/>
                  </a:lnTo>
                  <a:lnTo>
                    <a:pt x="3200" y="2811"/>
                  </a:lnTo>
                  <a:lnTo>
                    <a:pt x="3203" y="2813"/>
                  </a:lnTo>
                  <a:lnTo>
                    <a:pt x="3209" y="2819"/>
                  </a:lnTo>
                  <a:lnTo>
                    <a:pt x="3214" y="2826"/>
                  </a:lnTo>
                  <a:lnTo>
                    <a:pt x="3215" y="2833"/>
                  </a:lnTo>
                  <a:lnTo>
                    <a:pt x="3215" y="2833"/>
                  </a:lnTo>
                  <a:lnTo>
                    <a:pt x="3216" y="2838"/>
                  </a:lnTo>
                  <a:lnTo>
                    <a:pt x="3219" y="2842"/>
                  </a:lnTo>
                  <a:lnTo>
                    <a:pt x="3224" y="2844"/>
                  </a:lnTo>
                  <a:lnTo>
                    <a:pt x="3228" y="2845"/>
                  </a:lnTo>
                  <a:lnTo>
                    <a:pt x="3228" y="2845"/>
                  </a:lnTo>
                  <a:lnTo>
                    <a:pt x="3228" y="2845"/>
                  </a:lnTo>
                  <a:lnTo>
                    <a:pt x="3228" y="2845"/>
                  </a:lnTo>
                  <a:lnTo>
                    <a:pt x="3231" y="2845"/>
                  </a:lnTo>
                  <a:lnTo>
                    <a:pt x="3233" y="2844"/>
                  </a:lnTo>
                  <a:lnTo>
                    <a:pt x="3234" y="2841"/>
                  </a:lnTo>
                  <a:lnTo>
                    <a:pt x="3234" y="2838"/>
                  </a:lnTo>
                  <a:lnTo>
                    <a:pt x="3234" y="2838"/>
                  </a:lnTo>
                  <a:lnTo>
                    <a:pt x="3236" y="2835"/>
                  </a:lnTo>
                  <a:lnTo>
                    <a:pt x="3236" y="2835"/>
                  </a:lnTo>
                  <a:lnTo>
                    <a:pt x="3239" y="2832"/>
                  </a:lnTo>
                  <a:lnTo>
                    <a:pt x="3243" y="2831"/>
                  </a:lnTo>
                  <a:lnTo>
                    <a:pt x="3243" y="2831"/>
                  </a:lnTo>
                  <a:lnTo>
                    <a:pt x="3250" y="2832"/>
                  </a:lnTo>
                  <a:lnTo>
                    <a:pt x="3258" y="2835"/>
                  </a:lnTo>
                  <a:lnTo>
                    <a:pt x="3258" y="2835"/>
                  </a:lnTo>
                  <a:lnTo>
                    <a:pt x="3264" y="2839"/>
                  </a:lnTo>
                  <a:lnTo>
                    <a:pt x="3268" y="2842"/>
                  </a:lnTo>
                  <a:lnTo>
                    <a:pt x="3268" y="2842"/>
                  </a:lnTo>
                  <a:lnTo>
                    <a:pt x="3270" y="2844"/>
                  </a:lnTo>
                  <a:lnTo>
                    <a:pt x="3270" y="2844"/>
                  </a:lnTo>
                  <a:lnTo>
                    <a:pt x="3274" y="2845"/>
                  </a:lnTo>
                  <a:lnTo>
                    <a:pt x="3274" y="2845"/>
                  </a:lnTo>
                  <a:lnTo>
                    <a:pt x="3280" y="2845"/>
                  </a:lnTo>
                  <a:lnTo>
                    <a:pt x="3287" y="2844"/>
                  </a:lnTo>
                  <a:lnTo>
                    <a:pt x="3287" y="2844"/>
                  </a:lnTo>
                  <a:lnTo>
                    <a:pt x="3298" y="2841"/>
                  </a:lnTo>
                  <a:lnTo>
                    <a:pt x="3298" y="2841"/>
                  </a:lnTo>
                  <a:lnTo>
                    <a:pt x="3299" y="2841"/>
                  </a:lnTo>
                  <a:lnTo>
                    <a:pt x="3299" y="2841"/>
                  </a:lnTo>
                  <a:lnTo>
                    <a:pt x="3301" y="2841"/>
                  </a:lnTo>
                  <a:lnTo>
                    <a:pt x="3304" y="2842"/>
                  </a:lnTo>
                  <a:lnTo>
                    <a:pt x="3305" y="2844"/>
                  </a:lnTo>
                  <a:lnTo>
                    <a:pt x="3305" y="2847"/>
                  </a:lnTo>
                  <a:lnTo>
                    <a:pt x="3305" y="2847"/>
                  </a:lnTo>
                  <a:lnTo>
                    <a:pt x="3305" y="2850"/>
                  </a:lnTo>
                  <a:lnTo>
                    <a:pt x="3304" y="2853"/>
                  </a:lnTo>
                  <a:lnTo>
                    <a:pt x="3298" y="2858"/>
                  </a:lnTo>
                  <a:lnTo>
                    <a:pt x="3298" y="2858"/>
                  </a:lnTo>
                  <a:lnTo>
                    <a:pt x="3281" y="2873"/>
                  </a:lnTo>
                  <a:lnTo>
                    <a:pt x="3279" y="2876"/>
                  </a:lnTo>
                  <a:lnTo>
                    <a:pt x="3276" y="2881"/>
                  </a:lnTo>
                  <a:lnTo>
                    <a:pt x="3276" y="2885"/>
                  </a:lnTo>
                  <a:lnTo>
                    <a:pt x="3277" y="2888"/>
                  </a:lnTo>
                  <a:lnTo>
                    <a:pt x="3277" y="2888"/>
                  </a:lnTo>
                  <a:lnTo>
                    <a:pt x="3280" y="2892"/>
                  </a:lnTo>
                  <a:lnTo>
                    <a:pt x="3280" y="2892"/>
                  </a:lnTo>
                  <a:lnTo>
                    <a:pt x="3286" y="2895"/>
                  </a:lnTo>
                  <a:lnTo>
                    <a:pt x="3290" y="2897"/>
                  </a:lnTo>
                  <a:lnTo>
                    <a:pt x="3290" y="2897"/>
                  </a:lnTo>
                  <a:lnTo>
                    <a:pt x="3296" y="2895"/>
                  </a:lnTo>
                  <a:lnTo>
                    <a:pt x="3296" y="2895"/>
                  </a:lnTo>
                  <a:lnTo>
                    <a:pt x="3302" y="2892"/>
                  </a:lnTo>
                  <a:lnTo>
                    <a:pt x="3308" y="2888"/>
                  </a:lnTo>
                  <a:lnTo>
                    <a:pt x="3308" y="2888"/>
                  </a:lnTo>
                  <a:lnTo>
                    <a:pt x="3317" y="2882"/>
                  </a:lnTo>
                  <a:lnTo>
                    <a:pt x="3321" y="2879"/>
                  </a:lnTo>
                  <a:lnTo>
                    <a:pt x="3327" y="2879"/>
                  </a:lnTo>
                  <a:lnTo>
                    <a:pt x="3327" y="2879"/>
                  </a:lnTo>
                  <a:lnTo>
                    <a:pt x="3333" y="2881"/>
                  </a:lnTo>
                  <a:lnTo>
                    <a:pt x="3333" y="2881"/>
                  </a:lnTo>
                  <a:lnTo>
                    <a:pt x="3341" y="2881"/>
                  </a:lnTo>
                  <a:lnTo>
                    <a:pt x="3341" y="2881"/>
                  </a:lnTo>
                  <a:lnTo>
                    <a:pt x="3348" y="2881"/>
                  </a:lnTo>
                  <a:lnTo>
                    <a:pt x="3355" y="2878"/>
                  </a:lnTo>
                  <a:lnTo>
                    <a:pt x="3371" y="2869"/>
                  </a:lnTo>
                  <a:lnTo>
                    <a:pt x="3388" y="2860"/>
                  </a:lnTo>
                  <a:lnTo>
                    <a:pt x="3403" y="2851"/>
                  </a:lnTo>
                  <a:lnTo>
                    <a:pt x="3403" y="2851"/>
                  </a:lnTo>
                  <a:lnTo>
                    <a:pt x="3410" y="2848"/>
                  </a:lnTo>
                  <a:lnTo>
                    <a:pt x="3410" y="2848"/>
                  </a:lnTo>
                  <a:lnTo>
                    <a:pt x="3417" y="2847"/>
                  </a:lnTo>
                  <a:lnTo>
                    <a:pt x="3417" y="2847"/>
                  </a:lnTo>
                  <a:lnTo>
                    <a:pt x="3432" y="2841"/>
                  </a:lnTo>
                  <a:lnTo>
                    <a:pt x="3447" y="2831"/>
                  </a:lnTo>
                  <a:lnTo>
                    <a:pt x="3475" y="2813"/>
                  </a:lnTo>
                  <a:lnTo>
                    <a:pt x="3475" y="2813"/>
                  </a:lnTo>
                  <a:lnTo>
                    <a:pt x="3481" y="2810"/>
                  </a:lnTo>
                  <a:lnTo>
                    <a:pt x="3488" y="2808"/>
                  </a:lnTo>
                  <a:lnTo>
                    <a:pt x="3503" y="2807"/>
                  </a:lnTo>
                  <a:lnTo>
                    <a:pt x="3503" y="2807"/>
                  </a:lnTo>
                  <a:lnTo>
                    <a:pt x="3513" y="2807"/>
                  </a:lnTo>
                  <a:lnTo>
                    <a:pt x="3521" y="2810"/>
                  </a:lnTo>
                  <a:lnTo>
                    <a:pt x="3522" y="2811"/>
                  </a:lnTo>
                  <a:lnTo>
                    <a:pt x="3524" y="2813"/>
                  </a:lnTo>
                  <a:lnTo>
                    <a:pt x="3524" y="2816"/>
                  </a:lnTo>
                  <a:lnTo>
                    <a:pt x="3521" y="2817"/>
                  </a:lnTo>
                  <a:lnTo>
                    <a:pt x="3521" y="2817"/>
                  </a:lnTo>
                  <a:lnTo>
                    <a:pt x="3513" y="2826"/>
                  </a:lnTo>
                  <a:lnTo>
                    <a:pt x="3510" y="2832"/>
                  </a:lnTo>
                  <a:lnTo>
                    <a:pt x="3509" y="2838"/>
                  </a:lnTo>
                  <a:lnTo>
                    <a:pt x="3509" y="2844"/>
                  </a:lnTo>
                  <a:lnTo>
                    <a:pt x="3510" y="2850"/>
                  </a:lnTo>
                  <a:lnTo>
                    <a:pt x="3515" y="2856"/>
                  </a:lnTo>
                  <a:lnTo>
                    <a:pt x="3522" y="2862"/>
                  </a:lnTo>
                  <a:lnTo>
                    <a:pt x="3522" y="2862"/>
                  </a:lnTo>
                  <a:lnTo>
                    <a:pt x="3530" y="2866"/>
                  </a:lnTo>
                  <a:lnTo>
                    <a:pt x="3541" y="2870"/>
                  </a:lnTo>
                  <a:lnTo>
                    <a:pt x="3541" y="2870"/>
                  </a:lnTo>
                  <a:lnTo>
                    <a:pt x="3552" y="2876"/>
                  </a:lnTo>
                  <a:lnTo>
                    <a:pt x="3562" y="2882"/>
                  </a:lnTo>
                  <a:lnTo>
                    <a:pt x="3562" y="2882"/>
                  </a:lnTo>
                  <a:lnTo>
                    <a:pt x="3572" y="2891"/>
                  </a:lnTo>
                  <a:lnTo>
                    <a:pt x="3583" y="2900"/>
                  </a:lnTo>
                  <a:lnTo>
                    <a:pt x="3602" y="2922"/>
                  </a:lnTo>
                  <a:lnTo>
                    <a:pt x="3602" y="2922"/>
                  </a:lnTo>
                  <a:lnTo>
                    <a:pt x="3621" y="2949"/>
                  </a:lnTo>
                  <a:lnTo>
                    <a:pt x="3640" y="2975"/>
                  </a:lnTo>
                  <a:lnTo>
                    <a:pt x="3671" y="3024"/>
                  </a:lnTo>
                  <a:lnTo>
                    <a:pt x="3671" y="3024"/>
                  </a:lnTo>
                  <a:lnTo>
                    <a:pt x="3685" y="3047"/>
                  </a:lnTo>
                  <a:lnTo>
                    <a:pt x="3699" y="3076"/>
                  </a:lnTo>
                  <a:lnTo>
                    <a:pt x="3723" y="3124"/>
                  </a:lnTo>
                  <a:lnTo>
                    <a:pt x="3723" y="3124"/>
                  </a:lnTo>
                  <a:lnTo>
                    <a:pt x="3723" y="3124"/>
                  </a:lnTo>
                  <a:lnTo>
                    <a:pt x="3723" y="3124"/>
                  </a:lnTo>
                  <a:lnTo>
                    <a:pt x="3723" y="3124"/>
                  </a:lnTo>
                  <a:lnTo>
                    <a:pt x="3723" y="3124"/>
                  </a:lnTo>
                  <a:lnTo>
                    <a:pt x="3735" y="3142"/>
                  </a:lnTo>
                  <a:lnTo>
                    <a:pt x="3735" y="3142"/>
                  </a:lnTo>
                  <a:lnTo>
                    <a:pt x="3735" y="3142"/>
                  </a:lnTo>
                  <a:lnTo>
                    <a:pt x="3735" y="3142"/>
                  </a:lnTo>
                  <a:lnTo>
                    <a:pt x="3739" y="3148"/>
                  </a:lnTo>
                  <a:lnTo>
                    <a:pt x="3745" y="3151"/>
                  </a:lnTo>
                  <a:lnTo>
                    <a:pt x="3745" y="3151"/>
                  </a:lnTo>
                  <a:lnTo>
                    <a:pt x="3748" y="3149"/>
                  </a:lnTo>
                  <a:lnTo>
                    <a:pt x="3749" y="3149"/>
                  </a:lnTo>
                  <a:lnTo>
                    <a:pt x="3756" y="3144"/>
                  </a:lnTo>
                  <a:lnTo>
                    <a:pt x="3758" y="3138"/>
                  </a:lnTo>
                  <a:lnTo>
                    <a:pt x="3763" y="3130"/>
                  </a:lnTo>
                  <a:lnTo>
                    <a:pt x="3767" y="3121"/>
                  </a:lnTo>
                  <a:lnTo>
                    <a:pt x="3773" y="3114"/>
                  </a:lnTo>
                  <a:lnTo>
                    <a:pt x="3778" y="3108"/>
                  </a:lnTo>
                  <a:lnTo>
                    <a:pt x="3785" y="3105"/>
                  </a:lnTo>
                  <a:lnTo>
                    <a:pt x="3785" y="3105"/>
                  </a:lnTo>
                  <a:lnTo>
                    <a:pt x="3788" y="3105"/>
                  </a:lnTo>
                  <a:lnTo>
                    <a:pt x="3788" y="3105"/>
                  </a:lnTo>
                  <a:lnTo>
                    <a:pt x="3795" y="3107"/>
                  </a:lnTo>
                  <a:lnTo>
                    <a:pt x="3803" y="3111"/>
                  </a:lnTo>
                  <a:lnTo>
                    <a:pt x="3809" y="3117"/>
                  </a:lnTo>
                  <a:lnTo>
                    <a:pt x="3814" y="3124"/>
                  </a:lnTo>
                  <a:lnTo>
                    <a:pt x="3814" y="3124"/>
                  </a:lnTo>
                  <a:lnTo>
                    <a:pt x="3826" y="3138"/>
                  </a:lnTo>
                  <a:lnTo>
                    <a:pt x="3834" y="3142"/>
                  </a:lnTo>
                  <a:lnTo>
                    <a:pt x="3840" y="3145"/>
                  </a:lnTo>
                  <a:lnTo>
                    <a:pt x="3840" y="3145"/>
                  </a:lnTo>
                  <a:lnTo>
                    <a:pt x="3869" y="3152"/>
                  </a:lnTo>
                  <a:lnTo>
                    <a:pt x="3884" y="3155"/>
                  </a:lnTo>
                  <a:lnTo>
                    <a:pt x="3897" y="3157"/>
                  </a:lnTo>
                  <a:lnTo>
                    <a:pt x="3897" y="3157"/>
                  </a:lnTo>
                  <a:lnTo>
                    <a:pt x="3903" y="3157"/>
                  </a:lnTo>
                  <a:lnTo>
                    <a:pt x="3909" y="3155"/>
                  </a:lnTo>
                  <a:lnTo>
                    <a:pt x="3909" y="3155"/>
                  </a:lnTo>
                  <a:lnTo>
                    <a:pt x="3936" y="3144"/>
                  </a:lnTo>
                  <a:lnTo>
                    <a:pt x="3952" y="3138"/>
                  </a:lnTo>
                  <a:lnTo>
                    <a:pt x="3967" y="3133"/>
                  </a:lnTo>
                  <a:lnTo>
                    <a:pt x="3967" y="3133"/>
                  </a:lnTo>
                  <a:lnTo>
                    <a:pt x="3971" y="3133"/>
                  </a:lnTo>
                  <a:lnTo>
                    <a:pt x="3971" y="3133"/>
                  </a:lnTo>
                  <a:lnTo>
                    <a:pt x="3976" y="3133"/>
                  </a:lnTo>
                  <a:lnTo>
                    <a:pt x="3980" y="3135"/>
                  </a:lnTo>
                  <a:lnTo>
                    <a:pt x="3980" y="3135"/>
                  </a:lnTo>
                  <a:lnTo>
                    <a:pt x="3990" y="3141"/>
                  </a:lnTo>
                  <a:lnTo>
                    <a:pt x="4002" y="3145"/>
                  </a:lnTo>
                  <a:lnTo>
                    <a:pt x="4008" y="3149"/>
                  </a:lnTo>
                  <a:lnTo>
                    <a:pt x="4014" y="3155"/>
                  </a:lnTo>
                  <a:lnTo>
                    <a:pt x="4020" y="3163"/>
                  </a:lnTo>
                  <a:lnTo>
                    <a:pt x="4024" y="3173"/>
                  </a:lnTo>
                  <a:lnTo>
                    <a:pt x="4024" y="3173"/>
                  </a:lnTo>
                  <a:lnTo>
                    <a:pt x="4029" y="3180"/>
                  </a:lnTo>
                  <a:lnTo>
                    <a:pt x="4033" y="3188"/>
                  </a:lnTo>
                  <a:lnTo>
                    <a:pt x="4037" y="3194"/>
                  </a:lnTo>
                  <a:lnTo>
                    <a:pt x="4042" y="3198"/>
                  </a:lnTo>
                  <a:lnTo>
                    <a:pt x="4042" y="3198"/>
                  </a:lnTo>
                  <a:lnTo>
                    <a:pt x="4049" y="3203"/>
                  </a:lnTo>
                  <a:lnTo>
                    <a:pt x="4055" y="3207"/>
                  </a:lnTo>
                  <a:lnTo>
                    <a:pt x="4063" y="3209"/>
                  </a:lnTo>
                  <a:lnTo>
                    <a:pt x="4068" y="3209"/>
                  </a:lnTo>
                  <a:lnTo>
                    <a:pt x="4068" y="3209"/>
                  </a:lnTo>
                  <a:lnTo>
                    <a:pt x="4073" y="3210"/>
                  </a:lnTo>
                  <a:lnTo>
                    <a:pt x="4077" y="3211"/>
                  </a:lnTo>
                  <a:lnTo>
                    <a:pt x="4077" y="3211"/>
                  </a:lnTo>
                  <a:lnTo>
                    <a:pt x="4080" y="3216"/>
                  </a:lnTo>
                  <a:lnTo>
                    <a:pt x="4082" y="3222"/>
                  </a:lnTo>
                  <a:lnTo>
                    <a:pt x="4083" y="3235"/>
                  </a:lnTo>
                  <a:lnTo>
                    <a:pt x="4083" y="3235"/>
                  </a:lnTo>
                  <a:lnTo>
                    <a:pt x="4085" y="3240"/>
                  </a:lnTo>
                  <a:lnTo>
                    <a:pt x="4088" y="3245"/>
                  </a:lnTo>
                  <a:lnTo>
                    <a:pt x="4091" y="3250"/>
                  </a:lnTo>
                  <a:lnTo>
                    <a:pt x="4097" y="3254"/>
                  </a:lnTo>
                  <a:lnTo>
                    <a:pt x="4108" y="3262"/>
                  </a:lnTo>
                  <a:lnTo>
                    <a:pt x="4114" y="3263"/>
                  </a:lnTo>
                  <a:lnTo>
                    <a:pt x="4119" y="3265"/>
                  </a:lnTo>
                  <a:lnTo>
                    <a:pt x="4119" y="3265"/>
                  </a:lnTo>
                  <a:lnTo>
                    <a:pt x="4131" y="3263"/>
                  </a:lnTo>
                  <a:lnTo>
                    <a:pt x="4147" y="3262"/>
                  </a:lnTo>
                  <a:lnTo>
                    <a:pt x="4147" y="3262"/>
                  </a:lnTo>
                  <a:lnTo>
                    <a:pt x="4163" y="3259"/>
                  </a:lnTo>
                  <a:lnTo>
                    <a:pt x="4175" y="3254"/>
                  </a:lnTo>
                  <a:lnTo>
                    <a:pt x="4175" y="3254"/>
                  </a:lnTo>
                  <a:lnTo>
                    <a:pt x="4184" y="3250"/>
                  </a:lnTo>
                  <a:lnTo>
                    <a:pt x="4188" y="3247"/>
                  </a:lnTo>
                  <a:lnTo>
                    <a:pt x="4192" y="3247"/>
                  </a:lnTo>
                  <a:lnTo>
                    <a:pt x="4192" y="3247"/>
                  </a:lnTo>
                  <a:lnTo>
                    <a:pt x="4194" y="3247"/>
                  </a:lnTo>
                  <a:lnTo>
                    <a:pt x="4197" y="3248"/>
                  </a:lnTo>
                  <a:lnTo>
                    <a:pt x="4197" y="3248"/>
                  </a:lnTo>
                  <a:lnTo>
                    <a:pt x="4198" y="3251"/>
                  </a:lnTo>
                  <a:lnTo>
                    <a:pt x="4200" y="3256"/>
                  </a:lnTo>
                  <a:lnTo>
                    <a:pt x="4200" y="3256"/>
                  </a:lnTo>
                  <a:lnTo>
                    <a:pt x="4201" y="3262"/>
                  </a:lnTo>
                  <a:lnTo>
                    <a:pt x="4206" y="3269"/>
                  </a:lnTo>
                  <a:lnTo>
                    <a:pt x="4210" y="3277"/>
                  </a:lnTo>
                  <a:lnTo>
                    <a:pt x="4215" y="3282"/>
                  </a:lnTo>
                  <a:lnTo>
                    <a:pt x="4215" y="3282"/>
                  </a:lnTo>
                  <a:lnTo>
                    <a:pt x="4224" y="3290"/>
                  </a:lnTo>
                  <a:lnTo>
                    <a:pt x="4228" y="3293"/>
                  </a:lnTo>
                  <a:lnTo>
                    <a:pt x="4231" y="3293"/>
                  </a:lnTo>
                  <a:lnTo>
                    <a:pt x="4231" y="3293"/>
                  </a:lnTo>
                  <a:lnTo>
                    <a:pt x="4231" y="3293"/>
                  </a:lnTo>
                  <a:lnTo>
                    <a:pt x="4231" y="3293"/>
                  </a:lnTo>
                  <a:lnTo>
                    <a:pt x="4234" y="3294"/>
                  </a:lnTo>
                  <a:lnTo>
                    <a:pt x="4234" y="3294"/>
                  </a:lnTo>
                  <a:lnTo>
                    <a:pt x="4237" y="3294"/>
                  </a:lnTo>
                  <a:lnTo>
                    <a:pt x="4237" y="3294"/>
                  </a:lnTo>
                  <a:lnTo>
                    <a:pt x="4260" y="3297"/>
                  </a:lnTo>
                  <a:lnTo>
                    <a:pt x="4260" y="3297"/>
                  </a:lnTo>
                  <a:lnTo>
                    <a:pt x="4260" y="3297"/>
                  </a:lnTo>
                  <a:lnTo>
                    <a:pt x="4265" y="3299"/>
                  </a:lnTo>
                  <a:lnTo>
                    <a:pt x="4265" y="3299"/>
                  </a:lnTo>
                  <a:lnTo>
                    <a:pt x="4269" y="3297"/>
                  </a:lnTo>
                  <a:lnTo>
                    <a:pt x="4272" y="3296"/>
                  </a:lnTo>
                  <a:lnTo>
                    <a:pt x="4272" y="3296"/>
                  </a:lnTo>
                  <a:lnTo>
                    <a:pt x="4274" y="3294"/>
                  </a:lnTo>
                  <a:lnTo>
                    <a:pt x="4274" y="3294"/>
                  </a:lnTo>
                  <a:lnTo>
                    <a:pt x="4275" y="3290"/>
                  </a:lnTo>
                  <a:lnTo>
                    <a:pt x="4280" y="3287"/>
                  </a:lnTo>
                  <a:lnTo>
                    <a:pt x="4293" y="3281"/>
                  </a:lnTo>
                  <a:lnTo>
                    <a:pt x="4309" y="3277"/>
                  </a:lnTo>
                  <a:lnTo>
                    <a:pt x="4321" y="3275"/>
                  </a:lnTo>
                  <a:lnTo>
                    <a:pt x="4321" y="3275"/>
                  </a:lnTo>
                  <a:lnTo>
                    <a:pt x="4336" y="3272"/>
                  </a:lnTo>
                  <a:lnTo>
                    <a:pt x="4355" y="3266"/>
                  </a:lnTo>
                  <a:lnTo>
                    <a:pt x="4365" y="3263"/>
                  </a:lnTo>
                  <a:lnTo>
                    <a:pt x="4374" y="3257"/>
                  </a:lnTo>
                  <a:lnTo>
                    <a:pt x="4381" y="3251"/>
                  </a:lnTo>
                  <a:lnTo>
                    <a:pt x="4386" y="3245"/>
                  </a:lnTo>
                  <a:lnTo>
                    <a:pt x="4386" y="3245"/>
                  </a:lnTo>
                  <a:lnTo>
                    <a:pt x="4390" y="3240"/>
                  </a:lnTo>
                  <a:lnTo>
                    <a:pt x="4396" y="3235"/>
                  </a:lnTo>
                  <a:lnTo>
                    <a:pt x="4404" y="3231"/>
                  </a:lnTo>
                  <a:lnTo>
                    <a:pt x="4412" y="3228"/>
                  </a:lnTo>
                  <a:lnTo>
                    <a:pt x="4429" y="3222"/>
                  </a:lnTo>
                  <a:lnTo>
                    <a:pt x="4435" y="3219"/>
                  </a:lnTo>
                  <a:lnTo>
                    <a:pt x="4441" y="3214"/>
                  </a:lnTo>
                  <a:lnTo>
                    <a:pt x="4441" y="3214"/>
                  </a:lnTo>
                  <a:lnTo>
                    <a:pt x="4445" y="3210"/>
                  </a:lnTo>
                  <a:lnTo>
                    <a:pt x="4451" y="3206"/>
                  </a:lnTo>
                  <a:lnTo>
                    <a:pt x="4464" y="3198"/>
                  </a:lnTo>
                  <a:lnTo>
                    <a:pt x="4478" y="3191"/>
                  </a:lnTo>
                  <a:lnTo>
                    <a:pt x="4482" y="3188"/>
                  </a:lnTo>
                  <a:lnTo>
                    <a:pt x="4486" y="3183"/>
                  </a:lnTo>
                  <a:lnTo>
                    <a:pt x="4486" y="3183"/>
                  </a:lnTo>
                  <a:lnTo>
                    <a:pt x="4489" y="3179"/>
                  </a:lnTo>
                  <a:lnTo>
                    <a:pt x="4495" y="3176"/>
                  </a:lnTo>
                  <a:lnTo>
                    <a:pt x="4510" y="3172"/>
                  </a:lnTo>
                  <a:lnTo>
                    <a:pt x="4525" y="3169"/>
                  </a:lnTo>
                  <a:lnTo>
                    <a:pt x="4531" y="3166"/>
                  </a:lnTo>
                  <a:lnTo>
                    <a:pt x="4534" y="3163"/>
                  </a:lnTo>
                  <a:lnTo>
                    <a:pt x="4534" y="3163"/>
                  </a:lnTo>
                  <a:lnTo>
                    <a:pt x="4535" y="3160"/>
                  </a:lnTo>
                  <a:lnTo>
                    <a:pt x="4538" y="3157"/>
                  </a:lnTo>
                  <a:lnTo>
                    <a:pt x="4547" y="3154"/>
                  </a:lnTo>
                  <a:lnTo>
                    <a:pt x="4547" y="3154"/>
                  </a:lnTo>
                  <a:lnTo>
                    <a:pt x="4547" y="3154"/>
                  </a:lnTo>
                  <a:lnTo>
                    <a:pt x="4547" y="3154"/>
                  </a:lnTo>
                  <a:lnTo>
                    <a:pt x="4547" y="3154"/>
                  </a:lnTo>
                  <a:lnTo>
                    <a:pt x="4547" y="3154"/>
                  </a:lnTo>
                  <a:lnTo>
                    <a:pt x="4560" y="3152"/>
                  </a:lnTo>
                  <a:lnTo>
                    <a:pt x="4560" y="3152"/>
                  </a:lnTo>
                  <a:lnTo>
                    <a:pt x="4560" y="3152"/>
                  </a:lnTo>
                  <a:lnTo>
                    <a:pt x="4560" y="3152"/>
                  </a:lnTo>
                  <a:lnTo>
                    <a:pt x="4560" y="3152"/>
                  </a:lnTo>
                  <a:lnTo>
                    <a:pt x="4560" y="3152"/>
                  </a:lnTo>
                  <a:lnTo>
                    <a:pt x="4566" y="3152"/>
                  </a:lnTo>
                  <a:lnTo>
                    <a:pt x="4566" y="3152"/>
                  </a:lnTo>
                  <a:lnTo>
                    <a:pt x="4576" y="3152"/>
                  </a:lnTo>
                  <a:lnTo>
                    <a:pt x="4584" y="3154"/>
                  </a:lnTo>
                  <a:lnTo>
                    <a:pt x="4584" y="3154"/>
                  </a:lnTo>
                  <a:lnTo>
                    <a:pt x="4587" y="3154"/>
                  </a:lnTo>
                  <a:lnTo>
                    <a:pt x="4587" y="3154"/>
                  </a:lnTo>
                  <a:lnTo>
                    <a:pt x="4622" y="3163"/>
                  </a:lnTo>
                  <a:lnTo>
                    <a:pt x="4664" y="3169"/>
                  </a:lnTo>
                  <a:lnTo>
                    <a:pt x="4664" y="3169"/>
                  </a:lnTo>
                  <a:lnTo>
                    <a:pt x="4678" y="3170"/>
                  </a:lnTo>
                  <a:lnTo>
                    <a:pt x="4678" y="3170"/>
                  </a:lnTo>
                  <a:lnTo>
                    <a:pt x="4681" y="3170"/>
                  </a:lnTo>
                  <a:lnTo>
                    <a:pt x="4681" y="3170"/>
                  </a:lnTo>
                  <a:lnTo>
                    <a:pt x="4683" y="3170"/>
                  </a:lnTo>
                  <a:lnTo>
                    <a:pt x="4683" y="3170"/>
                  </a:lnTo>
                  <a:lnTo>
                    <a:pt x="4684" y="3170"/>
                  </a:lnTo>
                  <a:lnTo>
                    <a:pt x="4684" y="3170"/>
                  </a:lnTo>
                  <a:lnTo>
                    <a:pt x="4686" y="3173"/>
                  </a:lnTo>
                  <a:lnTo>
                    <a:pt x="4689" y="3175"/>
                  </a:lnTo>
                  <a:lnTo>
                    <a:pt x="4692" y="3183"/>
                  </a:lnTo>
                  <a:lnTo>
                    <a:pt x="4692" y="3183"/>
                  </a:lnTo>
                  <a:lnTo>
                    <a:pt x="4692" y="3183"/>
                  </a:lnTo>
                  <a:lnTo>
                    <a:pt x="4695" y="3195"/>
                  </a:lnTo>
                  <a:lnTo>
                    <a:pt x="4699" y="3206"/>
                  </a:lnTo>
                  <a:lnTo>
                    <a:pt x="4699" y="3206"/>
                  </a:lnTo>
                  <a:lnTo>
                    <a:pt x="4702" y="3209"/>
                  </a:lnTo>
                  <a:lnTo>
                    <a:pt x="4705" y="3210"/>
                  </a:lnTo>
                  <a:lnTo>
                    <a:pt x="4705" y="3210"/>
                  </a:lnTo>
                  <a:lnTo>
                    <a:pt x="4715" y="3214"/>
                  </a:lnTo>
                  <a:lnTo>
                    <a:pt x="4729" y="3223"/>
                  </a:lnTo>
                  <a:lnTo>
                    <a:pt x="4745" y="3231"/>
                  </a:lnTo>
                  <a:lnTo>
                    <a:pt x="4752" y="3234"/>
                  </a:lnTo>
                  <a:lnTo>
                    <a:pt x="4758" y="3235"/>
                  </a:lnTo>
                  <a:lnTo>
                    <a:pt x="4758" y="3235"/>
                  </a:lnTo>
                  <a:lnTo>
                    <a:pt x="4758" y="3235"/>
                  </a:lnTo>
                  <a:lnTo>
                    <a:pt x="4758" y="3235"/>
                  </a:lnTo>
                  <a:lnTo>
                    <a:pt x="4761" y="3234"/>
                  </a:lnTo>
                  <a:lnTo>
                    <a:pt x="4763" y="3234"/>
                  </a:lnTo>
                  <a:lnTo>
                    <a:pt x="4763" y="3234"/>
                  </a:lnTo>
                  <a:lnTo>
                    <a:pt x="4768" y="3229"/>
                  </a:lnTo>
                  <a:lnTo>
                    <a:pt x="4777" y="3226"/>
                  </a:lnTo>
                  <a:lnTo>
                    <a:pt x="4786" y="3223"/>
                  </a:lnTo>
                  <a:lnTo>
                    <a:pt x="4795" y="3222"/>
                  </a:lnTo>
                  <a:lnTo>
                    <a:pt x="4795" y="3222"/>
                  </a:lnTo>
                  <a:lnTo>
                    <a:pt x="4808" y="3223"/>
                  </a:lnTo>
                  <a:lnTo>
                    <a:pt x="4814" y="3226"/>
                  </a:lnTo>
                  <a:lnTo>
                    <a:pt x="4820" y="3229"/>
                  </a:lnTo>
                  <a:lnTo>
                    <a:pt x="4820" y="3229"/>
                  </a:lnTo>
                  <a:lnTo>
                    <a:pt x="4841" y="3243"/>
                  </a:lnTo>
                  <a:lnTo>
                    <a:pt x="4851" y="3247"/>
                  </a:lnTo>
                  <a:lnTo>
                    <a:pt x="4860" y="3248"/>
                  </a:lnTo>
                  <a:lnTo>
                    <a:pt x="4860" y="3248"/>
                  </a:lnTo>
                  <a:lnTo>
                    <a:pt x="4860" y="3248"/>
                  </a:lnTo>
                  <a:lnTo>
                    <a:pt x="4860" y="3248"/>
                  </a:lnTo>
                  <a:lnTo>
                    <a:pt x="4863" y="3248"/>
                  </a:lnTo>
                  <a:lnTo>
                    <a:pt x="4866" y="3247"/>
                  </a:lnTo>
                  <a:lnTo>
                    <a:pt x="4866" y="3247"/>
                  </a:lnTo>
                  <a:lnTo>
                    <a:pt x="4869" y="3244"/>
                  </a:lnTo>
                  <a:lnTo>
                    <a:pt x="4869" y="3244"/>
                  </a:lnTo>
                  <a:lnTo>
                    <a:pt x="4875" y="3238"/>
                  </a:lnTo>
                  <a:lnTo>
                    <a:pt x="4881" y="3234"/>
                  </a:lnTo>
                  <a:lnTo>
                    <a:pt x="4900" y="3226"/>
                  </a:lnTo>
                  <a:lnTo>
                    <a:pt x="4918" y="3220"/>
                  </a:lnTo>
                  <a:lnTo>
                    <a:pt x="4923" y="3217"/>
                  </a:lnTo>
                  <a:lnTo>
                    <a:pt x="4928" y="3214"/>
                  </a:lnTo>
                  <a:lnTo>
                    <a:pt x="4928" y="3214"/>
                  </a:lnTo>
                  <a:lnTo>
                    <a:pt x="4932" y="3206"/>
                  </a:lnTo>
                  <a:lnTo>
                    <a:pt x="4935" y="3194"/>
                  </a:lnTo>
                  <a:lnTo>
                    <a:pt x="4935" y="3188"/>
                  </a:lnTo>
                  <a:lnTo>
                    <a:pt x="4935" y="3182"/>
                  </a:lnTo>
                  <a:lnTo>
                    <a:pt x="4934" y="3178"/>
                  </a:lnTo>
                  <a:lnTo>
                    <a:pt x="4931" y="3173"/>
                  </a:lnTo>
                  <a:lnTo>
                    <a:pt x="4931" y="3173"/>
                  </a:lnTo>
                  <a:lnTo>
                    <a:pt x="4929" y="3173"/>
                  </a:lnTo>
                  <a:lnTo>
                    <a:pt x="4929" y="3173"/>
                  </a:lnTo>
                  <a:lnTo>
                    <a:pt x="4929" y="3172"/>
                  </a:lnTo>
                  <a:lnTo>
                    <a:pt x="4929" y="3172"/>
                  </a:lnTo>
                  <a:lnTo>
                    <a:pt x="4925" y="3167"/>
                  </a:lnTo>
                  <a:lnTo>
                    <a:pt x="4922" y="3161"/>
                  </a:lnTo>
                  <a:lnTo>
                    <a:pt x="4915" y="3145"/>
                  </a:lnTo>
                  <a:lnTo>
                    <a:pt x="4909" y="3129"/>
                  </a:lnTo>
                  <a:lnTo>
                    <a:pt x="4904" y="3114"/>
                  </a:lnTo>
                  <a:lnTo>
                    <a:pt x="4904" y="3114"/>
                  </a:lnTo>
                  <a:lnTo>
                    <a:pt x="4904" y="3110"/>
                  </a:lnTo>
                  <a:lnTo>
                    <a:pt x="4906" y="3107"/>
                  </a:lnTo>
                  <a:lnTo>
                    <a:pt x="4907" y="3102"/>
                  </a:lnTo>
                  <a:lnTo>
                    <a:pt x="4912" y="3099"/>
                  </a:lnTo>
                  <a:lnTo>
                    <a:pt x="4926" y="3089"/>
                  </a:lnTo>
                  <a:lnTo>
                    <a:pt x="4926" y="3089"/>
                  </a:lnTo>
                  <a:lnTo>
                    <a:pt x="4931" y="3084"/>
                  </a:lnTo>
                  <a:lnTo>
                    <a:pt x="4934" y="3079"/>
                  </a:lnTo>
                  <a:lnTo>
                    <a:pt x="4934" y="3079"/>
                  </a:lnTo>
                  <a:lnTo>
                    <a:pt x="4937" y="3074"/>
                  </a:lnTo>
                  <a:lnTo>
                    <a:pt x="4940" y="3070"/>
                  </a:lnTo>
                  <a:lnTo>
                    <a:pt x="4940" y="3070"/>
                  </a:lnTo>
                  <a:lnTo>
                    <a:pt x="4944" y="3067"/>
                  </a:lnTo>
                  <a:lnTo>
                    <a:pt x="4950" y="3064"/>
                  </a:lnTo>
                  <a:lnTo>
                    <a:pt x="4950" y="3064"/>
                  </a:lnTo>
                  <a:lnTo>
                    <a:pt x="4962" y="3059"/>
                  </a:lnTo>
                  <a:lnTo>
                    <a:pt x="4968" y="3056"/>
                  </a:lnTo>
                  <a:lnTo>
                    <a:pt x="4972" y="3054"/>
                  </a:lnTo>
                  <a:lnTo>
                    <a:pt x="4972" y="3054"/>
                  </a:lnTo>
                  <a:lnTo>
                    <a:pt x="4977" y="3047"/>
                  </a:lnTo>
                  <a:lnTo>
                    <a:pt x="4981" y="3039"/>
                  </a:lnTo>
                  <a:lnTo>
                    <a:pt x="4986" y="3033"/>
                  </a:lnTo>
                  <a:lnTo>
                    <a:pt x="4988" y="3031"/>
                  </a:lnTo>
                  <a:lnTo>
                    <a:pt x="4993" y="3030"/>
                  </a:lnTo>
                  <a:lnTo>
                    <a:pt x="4993" y="3030"/>
                  </a:lnTo>
                  <a:lnTo>
                    <a:pt x="4993" y="3030"/>
                  </a:lnTo>
                  <a:lnTo>
                    <a:pt x="4997" y="3031"/>
                  </a:lnTo>
                  <a:lnTo>
                    <a:pt x="4997" y="3031"/>
                  </a:lnTo>
                  <a:lnTo>
                    <a:pt x="5025" y="3040"/>
                  </a:lnTo>
                  <a:lnTo>
                    <a:pt x="5040" y="3046"/>
                  </a:lnTo>
                  <a:lnTo>
                    <a:pt x="5049" y="3052"/>
                  </a:lnTo>
                  <a:lnTo>
                    <a:pt x="5049" y="3052"/>
                  </a:lnTo>
                  <a:lnTo>
                    <a:pt x="5050" y="3054"/>
                  </a:lnTo>
                  <a:lnTo>
                    <a:pt x="5050" y="3054"/>
                  </a:lnTo>
                  <a:lnTo>
                    <a:pt x="5056" y="3056"/>
                  </a:lnTo>
                  <a:lnTo>
                    <a:pt x="5064" y="3058"/>
                  </a:lnTo>
                  <a:lnTo>
                    <a:pt x="5083" y="3061"/>
                  </a:lnTo>
                  <a:lnTo>
                    <a:pt x="5083" y="3061"/>
                  </a:lnTo>
                  <a:lnTo>
                    <a:pt x="5083" y="3061"/>
                  </a:lnTo>
                  <a:lnTo>
                    <a:pt x="5083" y="3061"/>
                  </a:lnTo>
                  <a:lnTo>
                    <a:pt x="5083" y="3061"/>
                  </a:lnTo>
                  <a:lnTo>
                    <a:pt x="5093" y="3062"/>
                  </a:lnTo>
                  <a:lnTo>
                    <a:pt x="5093" y="3062"/>
                  </a:lnTo>
                  <a:lnTo>
                    <a:pt x="5098" y="3062"/>
                  </a:lnTo>
                  <a:lnTo>
                    <a:pt x="5105" y="3064"/>
                  </a:lnTo>
                  <a:lnTo>
                    <a:pt x="5118" y="3070"/>
                  </a:lnTo>
                  <a:lnTo>
                    <a:pt x="5133" y="3076"/>
                  </a:lnTo>
                  <a:lnTo>
                    <a:pt x="5145" y="3083"/>
                  </a:lnTo>
                  <a:lnTo>
                    <a:pt x="5145" y="3083"/>
                  </a:lnTo>
                  <a:lnTo>
                    <a:pt x="5151" y="3086"/>
                  </a:lnTo>
                  <a:lnTo>
                    <a:pt x="5160" y="3087"/>
                  </a:lnTo>
                  <a:lnTo>
                    <a:pt x="5182" y="3092"/>
                  </a:lnTo>
                  <a:lnTo>
                    <a:pt x="5201" y="3096"/>
                  </a:lnTo>
                  <a:lnTo>
                    <a:pt x="5208" y="3099"/>
                  </a:lnTo>
                  <a:lnTo>
                    <a:pt x="5213" y="3104"/>
                  </a:lnTo>
                  <a:lnTo>
                    <a:pt x="5213" y="3104"/>
                  </a:lnTo>
                  <a:lnTo>
                    <a:pt x="5216" y="3108"/>
                  </a:lnTo>
                  <a:lnTo>
                    <a:pt x="5216" y="3108"/>
                  </a:lnTo>
                  <a:lnTo>
                    <a:pt x="5217" y="3114"/>
                  </a:lnTo>
                  <a:lnTo>
                    <a:pt x="5217" y="3121"/>
                  </a:lnTo>
                  <a:lnTo>
                    <a:pt x="5217" y="3138"/>
                  </a:lnTo>
                  <a:lnTo>
                    <a:pt x="5217" y="3152"/>
                  </a:lnTo>
                  <a:lnTo>
                    <a:pt x="5219" y="3160"/>
                  </a:lnTo>
                  <a:lnTo>
                    <a:pt x="5222" y="3164"/>
                  </a:lnTo>
                  <a:lnTo>
                    <a:pt x="5222" y="3164"/>
                  </a:lnTo>
                  <a:lnTo>
                    <a:pt x="5229" y="3173"/>
                  </a:lnTo>
                  <a:lnTo>
                    <a:pt x="5229" y="3173"/>
                  </a:lnTo>
                  <a:lnTo>
                    <a:pt x="5238" y="3182"/>
                  </a:lnTo>
                  <a:lnTo>
                    <a:pt x="5247" y="3189"/>
                  </a:lnTo>
                  <a:lnTo>
                    <a:pt x="5256" y="3197"/>
                  </a:lnTo>
                  <a:lnTo>
                    <a:pt x="5259" y="3198"/>
                  </a:lnTo>
                  <a:lnTo>
                    <a:pt x="5263" y="3198"/>
                  </a:lnTo>
                  <a:lnTo>
                    <a:pt x="5263" y="3198"/>
                  </a:lnTo>
                  <a:lnTo>
                    <a:pt x="5266" y="3198"/>
                  </a:lnTo>
                  <a:lnTo>
                    <a:pt x="5266" y="3198"/>
                  </a:lnTo>
                  <a:lnTo>
                    <a:pt x="5266" y="3197"/>
                  </a:lnTo>
                  <a:lnTo>
                    <a:pt x="5266" y="3197"/>
                  </a:lnTo>
                  <a:lnTo>
                    <a:pt x="5269" y="3197"/>
                  </a:lnTo>
                  <a:lnTo>
                    <a:pt x="5269" y="3197"/>
                  </a:lnTo>
                  <a:lnTo>
                    <a:pt x="5275" y="3198"/>
                  </a:lnTo>
                  <a:lnTo>
                    <a:pt x="5281" y="3200"/>
                  </a:lnTo>
                  <a:lnTo>
                    <a:pt x="5297" y="3207"/>
                  </a:lnTo>
                  <a:lnTo>
                    <a:pt x="5297" y="3207"/>
                  </a:lnTo>
                  <a:lnTo>
                    <a:pt x="5312" y="3213"/>
                  </a:lnTo>
                  <a:lnTo>
                    <a:pt x="5319" y="3216"/>
                  </a:lnTo>
                  <a:lnTo>
                    <a:pt x="5325" y="3216"/>
                  </a:lnTo>
                  <a:lnTo>
                    <a:pt x="5325" y="3216"/>
                  </a:lnTo>
                  <a:lnTo>
                    <a:pt x="5325" y="3216"/>
                  </a:lnTo>
                  <a:lnTo>
                    <a:pt x="5325" y="3216"/>
                  </a:lnTo>
                  <a:lnTo>
                    <a:pt x="5325" y="3216"/>
                  </a:lnTo>
                  <a:lnTo>
                    <a:pt x="5325" y="3216"/>
                  </a:lnTo>
                  <a:lnTo>
                    <a:pt x="5325" y="3216"/>
                  </a:lnTo>
                  <a:lnTo>
                    <a:pt x="5325" y="3216"/>
                  </a:lnTo>
                  <a:lnTo>
                    <a:pt x="5325" y="3216"/>
                  </a:lnTo>
                  <a:lnTo>
                    <a:pt x="5325" y="3216"/>
                  </a:lnTo>
                  <a:lnTo>
                    <a:pt x="5327" y="3216"/>
                  </a:lnTo>
                  <a:lnTo>
                    <a:pt x="5327" y="3216"/>
                  </a:lnTo>
                  <a:lnTo>
                    <a:pt x="5328" y="3216"/>
                  </a:lnTo>
                  <a:lnTo>
                    <a:pt x="5328" y="3216"/>
                  </a:lnTo>
                  <a:lnTo>
                    <a:pt x="5334" y="3214"/>
                  </a:lnTo>
                  <a:lnTo>
                    <a:pt x="5340" y="3211"/>
                  </a:lnTo>
                  <a:lnTo>
                    <a:pt x="5355" y="3203"/>
                  </a:lnTo>
                  <a:lnTo>
                    <a:pt x="5366" y="3195"/>
                  </a:lnTo>
                  <a:lnTo>
                    <a:pt x="5372" y="3192"/>
                  </a:lnTo>
                  <a:lnTo>
                    <a:pt x="5378" y="3191"/>
                  </a:lnTo>
                  <a:lnTo>
                    <a:pt x="5378" y="3191"/>
                  </a:lnTo>
                  <a:lnTo>
                    <a:pt x="5390" y="3189"/>
                  </a:lnTo>
                  <a:lnTo>
                    <a:pt x="5406" y="3186"/>
                  </a:lnTo>
                  <a:lnTo>
                    <a:pt x="5424" y="3183"/>
                  </a:lnTo>
                  <a:lnTo>
                    <a:pt x="5439" y="3182"/>
                  </a:lnTo>
                  <a:lnTo>
                    <a:pt x="5439" y="3182"/>
                  </a:lnTo>
                  <a:lnTo>
                    <a:pt x="5443" y="3183"/>
                  </a:lnTo>
                  <a:lnTo>
                    <a:pt x="5443" y="3183"/>
                  </a:lnTo>
                  <a:lnTo>
                    <a:pt x="5462" y="3188"/>
                  </a:lnTo>
                  <a:lnTo>
                    <a:pt x="5462" y="3188"/>
                  </a:lnTo>
                  <a:lnTo>
                    <a:pt x="5479" y="3192"/>
                  </a:lnTo>
                  <a:lnTo>
                    <a:pt x="5479" y="3192"/>
                  </a:lnTo>
                  <a:lnTo>
                    <a:pt x="5493" y="3197"/>
                  </a:lnTo>
                  <a:lnTo>
                    <a:pt x="5504" y="3198"/>
                  </a:lnTo>
                  <a:lnTo>
                    <a:pt x="5504" y="3198"/>
                  </a:lnTo>
                  <a:lnTo>
                    <a:pt x="5507" y="3198"/>
                  </a:lnTo>
                  <a:lnTo>
                    <a:pt x="5507" y="3198"/>
                  </a:lnTo>
                  <a:lnTo>
                    <a:pt x="5507" y="3198"/>
                  </a:lnTo>
                  <a:lnTo>
                    <a:pt x="5507" y="3198"/>
                  </a:lnTo>
                  <a:lnTo>
                    <a:pt x="5508" y="3197"/>
                  </a:lnTo>
                  <a:lnTo>
                    <a:pt x="5508" y="3197"/>
                  </a:lnTo>
                  <a:lnTo>
                    <a:pt x="5516" y="3197"/>
                  </a:lnTo>
                  <a:lnTo>
                    <a:pt x="5516" y="3197"/>
                  </a:lnTo>
                  <a:lnTo>
                    <a:pt x="5524" y="3197"/>
                  </a:lnTo>
                  <a:lnTo>
                    <a:pt x="5536" y="3200"/>
                  </a:lnTo>
                  <a:lnTo>
                    <a:pt x="5536" y="3200"/>
                  </a:lnTo>
                  <a:lnTo>
                    <a:pt x="5536" y="3200"/>
                  </a:lnTo>
                  <a:lnTo>
                    <a:pt x="5536" y="3200"/>
                  </a:lnTo>
                  <a:lnTo>
                    <a:pt x="5536" y="3200"/>
                  </a:lnTo>
                  <a:lnTo>
                    <a:pt x="5536" y="3200"/>
                  </a:lnTo>
                  <a:lnTo>
                    <a:pt x="5536" y="3200"/>
                  </a:lnTo>
                  <a:lnTo>
                    <a:pt x="5536" y="3200"/>
                  </a:lnTo>
                  <a:lnTo>
                    <a:pt x="5536" y="3200"/>
                  </a:lnTo>
                  <a:lnTo>
                    <a:pt x="5545" y="3201"/>
                  </a:lnTo>
                  <a:lnTo>
                    <a:pt x="5552" y="3204"/>
                  </a:lnTo>
                  <a:lnTo>
                    <a:pt x="5558" y="3209"/>
                  </a:lnTo>
                  <a:lnTo>
                    <a:pt x="5561" y="3211"/>
                  </a:lnTo>
                  <a:lnTo>
                    <a:pt x="5561" y="3211"/>
                  </a:lnTo>
                  <a:lnTo>
                    <a:pt x="5564" y="3216"/>
                  </a:lnTo>
                  <a:lnTo>
                    <a:pt x="5570" y="3219"/>
                  </a:lnTo>
                  <a:lnTo>
                    <a:pt x="5570" y="3219"/>
                  </a:lnTo>
                  <a:lnTo>
                    <a:pt x="5585" y="3223"/>
                  </a:lnTo>
                  <a:lnTo>
                    <a:pt x="5601" y="3226"/>
                  </a:lnTo>
                  <a:lnTo>
                    <a:pt x="5609" y="3229"/>
                  </a:lnTo>
                  <a:lnTo>
                    <a:pt x="5614" y="3232"/>
                  </a:lnTo>
                  <a:lnTo>
                    <a:pt x="5619" y="3235"/>
                  </a:lnTo>
                  <a:lnTo>
                    <a:pt x="5620" y="3240"/>
                  </a:lnTo>
                  <a:lnTo>
                    <a:pt x="5620" y="3240"/>
                  </a:lnTo>
                  <a:lnTo>
                    <a:pt x="5622" y="3244"/>
                  </a:lnTo>
                  <a:lnTo>
                    <a:pt x="5625" y="3250"/>
                  </a:lnTo>
                  <a:lnTo>
                    <a:pt x="5635" y="3259"/>
                  </a:lnTo>
                  <a:lnTo>
                    <a:pt x="5648" y="3268"/>
                  </a:lnTo>
                  <a:lnTo>
                    <a:pt x="5653" y="3273"/>
                  </a:lnTo>
                  <a:lnTo>
                    <a:pt x="5657" y="3279"/>
                  </a:lnTo>
                  <a:lnTo>
                    <a:pt x="5657" y="3279"/>
                  </a:lnTo>
                  <a:lnTo>
                    <a:pt x="5660" y="3282"/>
                  </a:lnTo>
                  <a:lnTo>
                    <a:pt x="5663" y="3284"/>
                  </a:lnTo>
                  <a:lnTo>
                    <a:pt x="5674" y="3287"/>
                  </a:lnTo>
                  <a:lnTo>
                    <a:pt x="5687" y="3288"/>
                  </a:lnTo>
                  <a:lnTo>
                    <a:pt x="5700" y="3290"/>
                  </a:lnTo>
                  <a:lnTo>
                    <a:pt x="5730" y="3291"/>
                  </a:lnTo>
                  <a:lnTo>
                    <a:pt x="5740" y="3293"/>
                  </a:lnTo>
                  <a:lnTo>
                    <a:pt x="5747" y="3296"/>
                  </a:lnTo>
                  <a:lnTo>
                    <a:pt x="5747" y="3296"/>
                  </a:lnTo>
                  <a:lnTo>
                    <a:pt x="5755" y="3299"/>
                  </a:lnTo>
                  <a:lnTo>
                    <a:pt x="5765" y="3301"/>
                  </a:lnTo>
                  <a:lnTo>
                    <a:pt x="5780" y="3301"/>
                  </a:lnTo>
                  <a:lnTo>
                    <a:pt x="5795" y="3303"/>
                  </a:lnTo>
                  <a:lnTo>
                    <a:pt x="5795" y="3303"/>
                  </a:lnTo>
                  <a:lnTo>
                    <a:pt x="5823" y="3301"/>
                  </a:lnTo>
                  <a:lnTo>
                    <a:pt x="5833" y="3300"/>
                  </a:lnTo>
                  <a:lnTo>
                    <a:pt x="5839" y="3297"/>
                  </a:lnTo>
                  <a:lnTo>
                    <a:pt x="5839" y="3297"/>
                  </a:lnTo>
                  <a:lnTo>
                    <a:pt x="5840" y="3296"/>
                  </a:lnTo>
                  <a:lnTo>
                    <a:pt x="5840" y="3296"/>
                  </a:lnTo>
                  <a:lnTo>
                    <a:pt x="5842" y="3294"/>
                  </a:lnTo>
                  <a:lnTo>
                    <a:pt x="5842" y="3294"/>
                  </a:lnTo>
                  <a:lnTo>
                    <a:pt x="5849" y="3291"/>
                  </a:lnTo>
                  <a:lnTo>
                    <a:pt x="5860" y="3288"/>
                  </a:lnTo>
                  <a:lnTo>
                    <a:pt x="5886" y="3284"/>
                  </a:lnTo>
                  <a:lnTo>
                    <a:pt x="5914" y="3279"/>
                  </a:lnTo>
                  <a:lnTo>
                    <a:pt x="5926" y="3277"/>
                  </a:lnTo>
                  <a:lnTo>
                    <a:pt x="5933" y="3272"/>
                  </a:lnTo>
                  <a:lnTo>
                    <a:pt x="5933" y="3272"/>
                  </a:lnTo>
                  <a:lnTo>
                    <a:pt x="5938" y="3270"/>
                  </a:lnTo>
                  <a:lnTo>
                    <a:pt x="5942" y="3268"/>
                  </a:lnTo>
                  <a:lnTo>
                    <a:pt x="5955" y="3266"/>
                  </a:lnTo>
                  <a:lnTo>
                    <a:pt x="5969" y="3263"/>
                  </a:lnTo>
                  <a:lnTo>
                    <a:pt x="5981" y="3260"/>
                  </a:lnTo>
                  <a:lnTo>
                    <a:pt x="5981" y="3260"/>
                  </a:lnTo>
                  <a:lnTo>
                    <a:pt x="5987" y="3257"/>
                  </a:lnTo>
                  <a:lnTo>
                    <a:pt x="5988" y="3254"/>
                  </a:lnTo>
                  <a:lnTo>
                    <a:pt x="5989" y="3251"/>
                  </a:lnTo>
                  <a:lnTo>
                    <a:pt x="5989" y="3251"/>
                  </a:lnTo>
                  <a:lnTo>
                    <a:pt x="5991" y="3247"/>
                  </a:lnTo>
                  <a:lnTo>
                    <a:pt x="5995" y="3243"/>
                  </a:lnTo>
                  <a:lnTo>
                    <a:pt x="5995" y="3243"/>
                  </a:lnTo>
                  <a:lnTo>
                    <a:pt x="6003" y="3236"/>
                  </a:lnTo>
                  <a:lnTo>
                    <a:pt x="6013" y="3231"/>
                  </a:lnTo>
                  <a:lnTo>
                    <a:pt x="6035" y="3220"/>
                  </a:lnTo>
                  <a:lnTo>
                    <a:pt x="6035" y="3220"/>
                  </a:lnTo>
                  <a:lnTo>
                    <a:pt x="6046" y="3214"/>
                  </a:lnTo>
                  <a:lnTo>
                    <a:pt x="6046" y="3214"/>
                  </a:lnTo>
                  <a:lnTo>
                    <a:pt x="6053" y="3210"/>
                  </a:lnTo>
                  <a:lnTo>
                    <a:pt x="6062" y="3209"/>
                  </a:lnTo>
                  <a:lnTo>
                    <a:pt x="6074" y="3207"/>
                  </a:lnTo>
                  <a:lnTo>
                    <a:pt x="6087" y="3206"/>
                  </a:lnTo>
                  <a:lnTo>
                    <a:pt x="6087" y="3206"/>
                  </a:lnTo>
                  <a:lnTo>
                    <a:pt x="6103" y="3207"/>
                  </a:lnTo>
                  <a:lnTo>
                    <a:pt x="6118" y="3209"/>
                  </a:lnTo>
                  <a:lnTo>
                    <a:pt x="6128" y="3213"/>
                  </a:lnTo>
                  <a:lnTo>
                    <a:pt x="6131" y="3216"/>
                  </a:lnTo>
                  <a:lnTo>
                    <a:pt x="6133" y="3219"/>
                  </a:lnTo>
                  <a:lnTo>
                    <a:pt x="6133" y="3219"/>
                  </a:lnTo>
                  <a:lnTo>
                    <a:pt x="6136" y="3222"/>
                  </a:lnTo>
                  <a:lnTo>
                    <a:pt x="6136" y="3222"/>
                  </a:lnTo>
                  <a:lnTo>
                    <a:pt x="6142" y="3228"/>
                  </a:lnTo>
                  <a:lnTo>
                    <a:pt x="6151" y="3231"/>
                  </a:lnTo>
                  <a:lnTo>
                    <a:pt x="6162" y="3234"/>
                  </a:lnTo>
                  <a:lnTo>
                    <a:pt x="6174" y="3234"/>
                  </a:lnTo>
                  <a:lnTo>
                    <a:pt x="6174" y="3234"/>
                  </a:lnTo>
                  <a:lnTo>
                    <a:pt x="6184" y="3234"/>
                  </a:lnTo>
                  <a:lnTo>
                    <a:pt x="6193" y="3231"/>
                  </a:lnTo>
                  <a:lnTo>
                    <a:pt x="6193" y="3231"/>
                  </a:lnTo>
                  <a:lnTo>
                    <a:pt x="6193" y="3231"/>
                  </a:lnTo>
                  <a:lnTo>
                    <a:pt x="6193" y="3231"/>
                  </a:lnTo>
                  <a:lnTo>
                    <a:pt x="6193" y="3231"/>
                  </a:lnTo>
                  <a:lnTo>
                    <a:pt x="6193" y="3231"/>
                  </a:lnTo>
                  <a:lnTo>
                    <a:pt x="6201" y="3229"/>
                  </a:lnTo>
                  <a:lnTo>
                    <a:pt x="6208" y="3229"/>
                  </a:lnTo>
                  <a:lnTo>
                    <a:pt x="6208" y="3229"/>
                  </a:lnTo>
                  <a:lnTo>
                    <a:pt x="6224" y="3231"/>
                  </a:lnTo>
                  <a:lnTo>
                    <a:pt x="6239" y="3234"/>
                  </a:lnTo>
                  <a:lnTo>
                    <a:pt x="6246" y="3236"/>
                  </a:lnTo>
                  <a:lnTo>
                    <a:pt x="6252" y="3240"/>
                  </a:lnTo>
                  <a:lnTo>
                    <a:pt x="6257" y="3244"/>
                  </a:lnTo>
                  <a:lnTo>
                    <a:pt x="6260" y="3247"/>
                  </a:lnTo>
                  <a:lnTo>
                    <a:pt x="6260" y="3247"/>
                  </a:lnTo>
                  <a:lnTo>
                    <a:pt x="6260" y="3247"/>
                  </a:lnTo>
                  <a:lnTo>
                    <a:pt x="6260" y="3247"/>
                  </a:lnTo>
                  <a:lnTo>
                    <a:pt x="6260" y="3248"/>
                  </a:lnTo>
                  <a:lnTo>
                    <a:pt x="6260" y="3248"/>
                  </a:lnTo>
                  <a:lnTo>
                    <a:pt x="6263" y="3251"/>
                  </a:lnTo>
                  <a:lnTo>
                    <a:pt x="6267" y="3254"/>
                  </a:lnTo>
                  <a:lnTo>
                    <a:pt x="6277" y="3260"/>
                  </a:lnTo>
                  <a:lnTo>
                    <a:pt x="6291" y="3263"/>
                  </a:lnTo>
                  <a:lnTo>
                    <a:pt x="6306" y="3266"/>
                  </a:lnTo>
                  <a:lnTo>
                    <a:pt x="6306" y="3266"/>
                  </a:lnTo>
                  <a:lnTo>
                    <a:pt x="6306" y="3266"/>
                  </a:lnTo>
                  <a:lnTo>
                    <a:pt x="6306" y="3266"/>
                  </a:lnTo>
                  <a:lnTo>
                    <a:pt x="6306" y="3266"/>
                  </a:lnTo>
                  <a:lnTo>
                    <a:pt x="6319" y="3268"/>
                  </a:lnTo>
                  <a:lnTo>
                    <a:pt x="6319" y="3268"/>
                  </a:lnTo>
                  <a:lnTo>
                    <a:pt x="6319" y="3268"/>
                  </a:lnTo>
                  <a:lnTo>
                    <a:pt x="6329" y="3266"/>
                  </a:lnTo>
                  <a:lnTo>
                    <a:pt x="6329" y="3266"/>
                  </a:lnTo>
                  <a:lnTo>
                    <a:pt x="6338" y="3262"/>
                  </a:lnTo>
                  <a:lnTo>
                    <a:pt x="6351" y="3254"/>
                  </a:lnTo>
                  <a:lnTo>
                    <a:pt x="6351" y="3254"/>
                  </a:lnTo>
                  <a:lnTo>
                    <a:pt x="6379" y="3238"/>
                  </a:lnTo>
                  <a:lnTo>
                    <a:pt x="6379" y="3238"/>
                  </a:lnTo>
                  <a:lnTo>
                    <a:pt x="6379" y="3238"/>
                  </a:lnTo>
                  <a:lnTo>
                    <a:pt x="6379" y="3238"/>
                  </a:lnTo>
                  <a:lnTo>
                    <a:pt x="6388" y="3234"/>
                  </a:lnTo>
                  <a:lnTo>
                    <a:pt x="6396" y="3231"/>
                  </a:lnTo>
                  <a:lnTo>
                    <a:pt x="6396" y="3231"/>
                  </a:lnTo>
                  <a:lnTo>
                    <a:pt x="6401" y="3229"/>
                  </a:lnTo>
                  <a:lnTo>
                    <a:pt x="6407" y="3228"/>
                  </a:lnTo>
                  <a:lnTo>
                    <a:pt x="6413" y="3223"/>
                  </a:lnTo>
                  <a:lnTo>
                    <a:pt x="6418" y="3220"/>
                  </a:lnTo>
                  <a:lnTo>
                    <a:pt x="6422" y="3216"/>
                  </a:lnTo>
                  <a:lnTo>
                    <a:pt x="6425" y="3210"/>
                  </a:lnTo>
                  <a:lnTo>
                    <a:pt x="6427" y="3206"/>
                  </a:lnTo>
                  <a:lnTo>
                    <a:pt x="6427" y="3200"/>
                  </a:lnTo>
                  <a:lnTo>
                    <a:pt x="6427" y="3200"/>
                  </a:lnTo>
                  <a:lnTo>
                    <a:pt x="6427" y="3195"/>
                  </a:lnTo>
                  <a:lnTo>
                    <a:pt x="6427" y="3191"/>
                  </a:lnTo>
                  <a:lnTo>
                    <a:pt x="6431" y="3180"/>
                  </a:lnTo>
                  <a:lnTo>
                    <a:pt x="6446" y="3155"/>
                  </a:lnTo>
                  <a:lnTo>
                    <a:pt x="6446" y="3155"/>
                  </a:lnTo>
                  <a:lnTo>
                    <a:pt x="6455" y="3139"/>
                  </a:lnTo>
                  <a:lnTo>
                    <a:pt x="6461" y="3127"/>
                  </a:lnTo>
                  <a:lnTo>
                    <a:pt x="6461" y="3127"/>
                  </a:lnTo>
                  <a:lnTo>
                    <a:pt x="6463" y="3118"/>
                  </a:lnTo>
                  <a:lnTo>
                    <a:pt x="6468" y="3108"/>
                  </a:lnTo>
                  <a:lnTo>
                    <a:pt x="6468" y="3108"/>
                  </a:lnTo>
                  <a:lnTo>
                    <a:pt x="6481" y="3086"/>
                  </a:lnTo>
                  <a:lnTo>
                    <a:pt x="6495" y="3068"/>
                  </a:lnTo>
                  <a:lnTo>
                    <a:pt x="6495" y="3068"/>
                  </a:lnTo>
                  <a:lnTo>
                    <a:pt x="6500" y="3062"/>
                  </a:lnTo>
                  <a:lnTo>
                    <a:pt x="6503" y="3059"/>
                  </a:lnTo>
                  <a:lnTo>
                    <a:pt x="6503" y="3059"/>
                  </a:lnTo>
                  <a:lnTo>
                    <a:pt x="6514" y="3055"/>
                  </a:lnTo>
                  <a:lnTo>
                    <a:pt x="6524" y="3046"/>
                  </a:lnTo>
                  <a:lnTo>
                    <a:pt x="6528" y="3040"/>
                  </a:lnTo>
                  <a:lnTo>
                    <a:pt x="6533" y="3034"/>
                  </a:lnTo>
                  <a:lnTo>
                    <a:pt x="6534" y="3030"/>
                  </a:lnTo>
                  <a:lnTo>
                    <a:pt x="6536" y="3024"/>
                  </a:lnTo>
                  <a:lnTo>
                    <a:pt x="6536" y="3024"/>
                  </a:lnTo>
                  <a:lnTo>
                    <a:pt x="6531" y="3006"/>
                  </a:lnTo>
                  <a:lnTo>
                    <a:pt x="6531" y="3006"/>
                  </a:lnTo>
                  <a:lnTo>
                    <a:pt x="6528" y="2996"/>
                  </a:lnTo>
                  <a:lnTo>
                    <a:pt x="6526" y="2986"/>
                  </a:lnTo>
                  <a:lnTo>
                    <a:pt x="6520" y="2978"/>
                  </a:lnTo>
                  <a:lnTo>
                    <a:pt x="6518" y="2975"/>
                  </a:lnTo>
                  <a:lnTo>
                    <a:pt x="6514" y="2975"/>
                  </a:lnTo>
                  <a:lnTo>
                    <a:pt x="6514" y="2975"/>
                  </a:lnTo>
                  <a:lnTo>
                    <a:pt x="6511" y="2975"/>
                  </a:lnTo>
                  <a:lnTo>
                    <a:pt x="6511" y="2975"/>
                  </a:lnTo>
                  <a:lnTo>
                    <a:pt x="6500" y="2974"/>
                  </a:lnTo>
                  <a:lnTo>
                    <a:pt x="6497" y="2972"/>
                  </a:lnTo>
                  <a:lnTo>
                    <a:pt x="6495" y="2968"/>
                  </a:lnTo>
                  <a:lnTo>
                    <a:pt x="6495" y="2968"/>
                  </a:lnTo>
                  <a:lnTo>
                    <a:pt x="6495" y="2963"/>
                  </a:lnTo>
                  <a:lnTo>
                    <a:pt x="6496" y="2957"/>
                  </a:lnTo>
                  <a:lnTo>
                    <a:pt x="6500" y="2949"/>
                  </a:lnTo>
                  <a:lnTo>
                    <a:pt x="6508" y="2937"/>
                  </a:lnTo>
                  <a:lnTo>
                    <a:pt x="6508" y="2937"/>
                  </a:lnTo>
                  <a:lnTo>
                    <a:pt x="6517" y="2928"/>
                  </a:lnTo>
                  <a:lnTo>
                    <a:pt x="6526" y="2921"/>
                  </a:lnTo>
                  <a:lnTo>
                    <a:pt x="6536" y="2915"/>
                  </a:lnTo>
                  <a:lnTo>
                    <a:pt x="6545" y="2910"/>
                  </a:lnTo>
                  <a:lnTo>
                    <a:pt x="6545" y="2910"/>
                  </a:lnTo>
                  <a:lnTo>
                    <a:pt x="6561" y="2907"/>
                  </a:lnTo>
                  <a:lnTo>
                    <a:pt x="6576" y="2906"/>
                  </a:lnTo>
                  <a:lnTo>
                    <a:pt x="6576" y="2906"/>
                  </a:lnTo>
                  <a:lnTo>
                    <a:pt x="6590" y="2907"/>
                  </a:lnTo>
                  <a:lnTo>
                    <a:pt x="6598" y="2907"/>
                  </a:lnTo>
                  <a:lnTo>
                    <a:pt x="6598" y="2907"/>
                  </a:lnTo>
                  <a:lnTo>
                    <a:pt x="6613" y="2906"/>
                  </a:lnTo>
                  <a:lnTo>
                    <a:pt x="6641" y="2901"/>
                  </a:lnTo>
                  <a:lnTo>
                    <a:pt x="6641" y="2901"/>
                  </a:lnTo>
                  <a:lnTo>
                    <a:pt x="6661" y="2898"/>
                  </a:lnTo>
                  <a:lnTo>
                    <a:pt x="6681" y="2897"/>
                  </a:lnTo>
                  <a:lnTo>
                    <a:pt x="6681" y="2897"/>
                  </a:lnTo>
                  <a:lnTo>
                    <a:pt x="6692" y="2897"/>
                  </a:lnTo>
                  <a:lnTo>
                    <a:pt x="6703" y="2900"/>
                  </a:lnTo>
                  <a:lnTo>
                    <a:pt x="6703" y="2900"/>
                  </a:lnTo>
                  <a:lnTo>
                    <a:pt x="6710" y="2901"/>
                  </a:lnTo>
                  <a:lnTo>
                    <a:pt x="6719" y="2903"/>
                  </a:lnTo>
                  <a:lnTo>
                    <a:pt x="6719" y="2903"/>
                  </a:lnTo>
                  <a:lnTo>
                    <a:pt x="6729" y="2903"/>
                  </a:lnTo>
                  <a:lnTo>
                    <a:pt x="6729" y="2903"/>
                  </a:lnTo>
                  <a:lnTo>
                    <a:pt x="6735" y="2903"/>
                  </a:lnTo>
                  <a:lnTo>
                    <a:pt x="6735" y="2903"/>
                  </a:lnTo>
                  <a:lnTo>
                    <a:pt x="6741" y="2903"/>
                  </a:lnTo>
                  <a:lnTo>
                    <a:pt x="6741" y="2903"/>
                  </a:lnTo>
                  <a:lnTo>
                    <a:pt x="6750" y="2903"/>
                  </a:lnTo>
                  <a:lnTo>
                    <a:pt x="6760" y="2904"/>
                  </a:lnTo>
                  <a:lnTo>
                    <a:pt x="6771" y="2907"/>
                  </a:lnTo>
                  <a:lnTo>
                    <a:pt x="6781" y="2912"/>
                  </a:lnTo>
                  <a:lnTo>
                    <a:pt x="6781" y="2912"/>
                  </a:lnTo>
                  <a:lnTo>
                    <a:pt x="6787" y="2915"/>
                  </a:lnTo>
                  <a:lnTo>
                    <a:pt x="6787" y="2915"/>
                  </a:lnTo>
                  <a:lnTo>
                    <a:pt x="6799" y="2919"/>
                  </a:lnTo>
                  <a:lnTo>
                    <a:pt x="6810" y="2922"/>
                  </a:lnTo>
                  <a:lnTo>
                    <a:pt x="6834" y="2925"/>
                  </a:lnTo>
                  <a:lnTo>
                    <a:pt x="6844" y="2928"/>
                  </a:lnTo>
                  <a:lnTo>
                    <a:pt x="6855" y="2929"/>
                  </a:lnTo>
                  <a:lnTo>
                    <a:pt x="6862" y="2932"/>
                  </a:lnTo>
                  <a:lnTo>
                    <a:pt x="6867" y="2937"/>
                  </a:lnTo>
                  <a:lnTo>
                    <a:pt x="6867" y="2937"/>
                  </a:lnTo>
                  <a:lnTo>
                    <a:pt x="6874" y="2944"/>
                  </a:lnTo>
                  <a:lnTo>
                    <a:pt x="6886" y="2952"/>
                  </a:lnTo>
                  <a:lnTo>
                    <a:pt x="6886" y="2952"/>
                  </a:lnTo>
                  <a:lnTo>
                    <a:pt x="6896" y="2959"/>
                  </a:lnTo>
                  <a:lnTo>
                    <a:pt x="6906" y="2968"/>
                  </a:lnTo>
                  <a:lnTo>
                    <a:pt x="6909" y="2972"/>
                  </a:lnTo>
                  <a:lnTo>
                    <a:pt x="6912" y="2978"/>
                  </a:lnTo>
                  <a:lnTo>
                    <a:pt x="6914" y="2983"/>
                  </a:lnTo>
                  <a:lnTo>
                    <a:pt x="6912" y="2989"/>
                  </a:lnTo>
                  <a:lnTo>
                    <a:pt x="6912" y="2989"/>
                  </a:lnTo>
                  <a:lnTo>
                    <a:pt x="6912" y="2997"/>
                  </a:lnTo>
                  <a:lnTo>
                    <a:pt x="6914" y="3002"/>
                  </a:lnTo>
                  <a:lnTo>
                    <a:pt x="6918" y="3006"/>
                  </a:lnTo>
                  <a:lnTo>
                    <a:pt x="6923" y="3011"/>
                  </a:lnTo>
                  <a:lnTo>
                    <a:pt x="6923" y="3011"/>
                  </a:lnTo>
                  <a:lnTo>
                    <a:pt x="6929" y="3017"/>
                  </a:lnTo>
                  <a:lnTo>
                    <a:pt x="6936" y="3024"/>
                  </a:lnTo>
                  <a:lnTo>
                    <a:pt x="6942" y="3036"/>
                  </a:lnTo>
                  <a:lnTo>
                    <a:pt x="6946" y="3054"/>
                  </a:lnTo>
                  <a:lnTo>
                    <a:pt x="6946" y="3054"/>
                  </a:lnTo>
                  <a:lnTo>
                    <a:pt x="6951" y="3074"/>
                  </a:lnTo>
                  <a:lnTo>
                    <a:pt x="6958" y="3090"/>
                  </a:lnTo>
                  <a:lnTo>
                    <a:pt x="6965" y="3102"/>
                  </a:lnTo>
                  <a:lnTo>
                    <a:pt x="6973" y="3112"/>
                  </a:lnTo>
                  <a:lnTo>
                    <a:pt x="6973" y="3112"/>
                  </a:lnTo>
                  <a:lnTo>
                    <a:pt x="6982" y="3124"/>
                  </a:lnTo>
                  <a:lnTo>
                    <a:pt x="6985" y="3130"/>
                  </a:lnTo>
                  <a:lnTo>
                    <a:pt x="6988" y="3138"/>
                  </a:lnTo>
                  <a:lnTo>
                    <a:pt x="6988" y="3138"/>
                  </a:lnTo>
                  <a:lnTo>
                    <a:pt x="6991" y="3148"/>
                  </a:lnTo>
                  <a:lnTo>
                    <a:pt x="6996" y="3158"/>
                  </a:lnTo>
                  <a:lnTo>
                    <a:pt x="7010" y="3183"/>
                  </a:lnTo>
                  <a:lnTo>
                    <a:pt x="7020" y="3207"/>
                  </a:lnTo>
                  <a:lnTo>
                    <a:pt x="7023" y="3216"/>
                  </a:lnTo>
                  <a:lnTo>
                    <a:pt x="7023" y="3223"/>
                  </a:lnTo>
                  <a:lnTo>
                    <a:pt x="7023" y="3223"/>
                  </a:lnTo>
                  <a:lnTo>
                    <a:pt x="7020" y="3235"/>
                  </a:lnTo>
                  <a:lnTo>
                    <a:pt x="7020" y="3241"/>
                  </a:lnTo>
                  <a:lnTo>
                    <a:pt x="7022" y="3247"/>
                  </a:lnTo>
                  <a:lnTo>
                    <a:pt x="7025" y="3253"/>
                  </a:lnTo>
                  <a:lnTo>
                    <a:pt x="7030" y="3257"/>
                  </a:lnTo>
                  <a:lnTo>
                    <a:pt x="7039" y="3260"/>
                  </a:lnTo>
                  <a:lnTo>
                    <a:pt x="7050" y="3262"/>
                  </a:lnTo>
                  <a:lnTo>
                    <a:pt x="7050" y="3262"/>
                  </a:lnTo>
                  <a:lnTo>
                    <a:pt x="7060" y="3263"/>
                  </a:lnTo>
                  <a:lnTo>
                    <a:pt x="7070" y="3266"/>
                  </a:lnTo>
                  <a:lnTo>
                    <a:pt x="7088" y="3273"/>
                  </a:lnTo>
                  <a:lnTo>
                    <a:pt x="7088" y="3273"/>
                  </a:lnTo>
                  <a:lnTo>
                    <a:pt x="7106" y="3284"/>
                  </a:lnTo>
                  <a:lnTo>
                    <a:pt x="7112" y="3287"/>
                  </a:lnTo>
                  <a:lnTo>
                    <a:pt x="7118" y="3288"/>
                  </a:lnTo>
                  <a:lnTo>
                    <a:pt x="7118" y="3288"/>
                  </a:lnTo>
                  <a:lnTo>
                    <a:pt x="7119" y="3287"/>
                  </a:lnTo>
                  <a:lnTo>
                    <a:pt x="7119" y="3287"/>
                  </a:lnTo>
                  <a:lnTo>
                    <a:pt x="7124" y="3287"/>
                  </a:lnTo>
                  <a:lnTo>
                    <a:pt x="7124" y="3287"/>
                  </a:lnTo>
                  <a:lnTo>
                    <a:pt x="7134" y="3288"/>
                  </a:lnTo>
                  <a:lnTo>
                    <a:pt x="7149" y="3293"/>
                  </a:lnTo>
                  <a:lnTo>
                    <a:pt x="7165" y="3300"/>
                  </a:lnTo>
                  <a:lnTo>
                    <a:pt x="7181" y="3310"/>
                  </a:lnTo>
                  <a:lnTo>
                    <a:pt x="7181" y="3310"/>
                  </a:lnTo>
                  <a:lnTo>
                    <a:pt x="7190" y="3318"/>
                  </a:lnTo>
                  <a:lnTo>
                    <a:pt x="7190" y="3318"/>
                  </a:lnTo>
                  <a:lnTo>
                    <a:pt x="7197" y="3324"/>
                  </a:lnTo>
                  <a:lnTo>
                    <a:pt x="7205" y="3328"/>
                  </a:lnTo>
                  <a:lnTo>
                    <a:pt x="7218" y="3333"/>
                  </a:lnTo>
                  <a:lnTo>
                    <a:pt x="7231" y="3337"/>
                  </a:lnTo>
                  <a:lnTo>
                    <a:pt x="7236" y="3340"/>
                  </a:lnTo>
                  <a:lnTo>
                    <a:pt x="7239" y="3343"/>
                  </a:lnTo>
                  <a:lnTo>
                    <a:pt x="7239" y="3343"/>
                  </a:lnTo>
                  <a:lnTo>
                    <a:pt x="7240" y="3347"/>
                  </a:lnTo>
                  <a:lnTo>
                    <a:pt x="7240" y="3352"/>
                  </a:lnTo>
                  <a:lnTo>
                    <a:pt x="7240" y="3352"/>
                  </a:lnTo>
                  <a:lnTo>
                    <a:pt x="7240" y="3358"/>
                  </a:lnTo>
                  <a:lnTo>
                    <a:pt x="7240" y="3358"/>
                  </a:lnTo>
                  <a:lnTo>
                    <a:pt x="7240" y="3364"/>
                  </a:lnTo>
                  <a:lnTo>
                    <a:pt x="7242" y="3371"/>
                  </a:lnTo>
                  <a:lnTo>
                    <a:pt x="7248" y="3384"/>
                  </a:lnTo>
                  <a:lnTo>
                    <a:pt x="7252" y="3396"/>
                  </a:lnTo>
                  <a:lnTo>
                    <a:pt x="7253" y="3402"/>
                  </a:lnTo>
                  <a:lnTo>
                    <a:pt x="7255" y="3408"/>
                  </a:lnTo>
                  <a:lnTo>
                    <a:pt x="7255" y="3408"/>
                  </a:lnTo>
                  <a:lnTo>
                    <a:pt x="7255" y="3412"/>
                  </a:lnTo>
                  <a:lnTo>
                    <a:pt x="7255" y="3412"/>
                  </a:lnTo>
                  <a:lnTo>
                    <a:pt x="7255" y="3417"/>
                  </a:lnTo>
                  <a:lnTo>
                    <a:pt x="7256" y="3420"/>
                  </a:lnTo>
                  <a:lnTo>
                    <a:pt x="7256" y="3420"/>
                  </a:lnTo>
                  <a:lnTo>
                    <a:pt x="7258" y="3423"/>
                  </a:lnTo>
                  <a:lnTo>
                    <a:pt x="7262" y="3427"/>
                  </a:lnTo>
                  <a:lnTo>
                    <a:pt x="7271" y="3432"/>
                  </a:lnTo>
                  <a:lnTo>
                    <a:pt x="7283" y="3436"/>
                  </a:lnTo>
                  <a:lnTo>
                    <a:pt x="7295" y="3439"/>
                  </a:lnTo>
                  <a:lnTo>
                    <a:pt x="7295" y="3439"/>
                  </a:lnTo>
                  <a:lnTo>
                    <a:pt x="7296" y="3439"/>
                  </a:lnTo>
                  <a:lnTo>
                    <a:pt x="7296" y="3439"/>
                  </a:lnTo>
                  <a:lnTo>
                    <a:pt x="7296" y="3439"/>
                  </a:lnTo>
                  <a:lnTo>
                    <a:pt x="7296" y="3439"/>
                  </a:lnTo>
                  <a:lnTo>
                    <a:pt x="7311" y="3440"/>
                  </a:lnTo>
                  <a:lnTo>
                    <a:pt x="7311" y="3440"/>
                  </a:lnTo>
                  <a:lnTo>
                    <a:pt x="7323" y="3439"/>
                  </a:lnTo>
                  <a:lnTo>
                    <a:pt x="7323" y="3439"/>
                  </a:lnTo>
                  <a:lnTo>
                    <a:pt x="7335" y="3439"/>
                  </a:lnTo>
                  <a:lnTo>
                    <a:pt x="7335" y="3439"/>
                  </a:lnTo>
                  <a:lnTo>
                    <a:pt x="7349" y="3439"/>
                  </a:lnTo>
                  <a:lnTo>
                    <a:pt x="7349" y="3439"/>
                  </a:lnTo>
                  <a:lnTo>
                    <a:pt x="7361" y="3440"/>
                  </a:lnTo>
                  <a:lnTo>
                    <a:pt x="7361" y="3440"/>
                  </a:lnTo>
                  <a:lnTo>
                    <a:pt x="7364" y="3440"/>
                  </a:lnTo>
                  <a:lnTo>
                    <a:pt x="7364" y="3440"/>
                  </a:lnTo>
                  <a:lnTo>
                    <a:pt x="7370" y="3439"/>
                  </a:lnTo>
                  <a:lnTo>
                    <a:pt x="7376" y="3436"/>
                  </a:lnTo>
                  <a:lnTo>
                    <a:pt x="7382" y="3432"/>
                  </a:lnTo>
                  <a:lnTo>
                    <a:pt x="7386" y="3424"/>
                  </a:lnTo>
                  <a:lnTo>
                    <a:pt x="7386" y="3424"/>
                  </a:lnTo>
                  <a:lnTo>
                    <a:pt x="7391" y="3418"/>
                  </a:lnTo>
                  <a:lnTo>
                    <a:pt x="7395" y="3414"/>
                  </a:lnTo>
                  <a:lnTo>
                    <a:pt x="7395" y="3414"/>
                  </a:lnTo>
                  <a:lnTo>
                    <a:pt x="7403" y="3411"/>
                  </a:lnTo>
                  <a:lnTo>
                    <a:pt x="7411" y="3408"/>
                  </a:lnTo>
                  <a:lnTo>
                    <a:pt x="7428" y="3406"/>
                  </a:lnTo>
                  <a:lnTo>
                    <a:pt x="7442" y="3403"/>
                  </a:lnTo>
                  <a:lnTo>
                    <a:pt x="7450" y="3402"/>
                  </a:lnTo>
                  <a:lnTo>
                    <a:pt x="7454" y="3400"/>
                  </a:lnTo>
                  <a:lnTo>
                    <a:pt x="7454" y="3400"/>
                  </a:lnTo>
                  <a:lnTo>
                    <a:pt x="7462" y="3396"/>
                  </a:lnTo>
                  <a:lnTo>
                    <a:pt x="7469" y="3393"/>
                  </a:lnTo>
                  <a:lnTo>
                    <a:pt x="7479" y="3390"/>
                  </a:lnTo>
                  <a:lnTo>
                    <a:pt x="7488" y="3389"/>
                  </a:lnTo>
                  <a:lnTo>
                    <a:pt x="7488" y="3389"/>
                  </a:lnTo>
                  <a:lnTo>
                    <a:pt x="7497" y="3390"/>
                  </a:lnTo>
                  <a:lnTo>
                    <a:pt x="7497" y="3390"/>
                  </a:lnTo>
                  <a:lnTo>
                    <a:pt x="7503" y="3393"/>
                  </a:lnTo>
                  <a:lnTo>
                    <a:pt x="7507" y="3396"/>
                  </a:lnTo>
                  <a:lnTo>
                    <a:pt x="7507" y="3396"/>
                  </a:lnTo>
                  <a:lnTo>
                    <a:pt x="7510" y="3403"/>
                  </a:lnTo>
                  <a:lnTo>
                    <a:pt x="7510" y="3414"/>
                  </a:lnTo>
                  <a:lnTo>
                    <a:pt x="7510" y="3414"/>
                  </a:lnTo>
                  <a:lnTo>
                    <a:pt x="7512" y="3427"/>
                  </a:lnTo>
                  <a:lnTo>
                    <a:pt x="7513" y="3437"/>
                  </a:lnTo>
                  <a:lnTo>
                    <a:pt x="7513" y="3437"/>
                  </a:lnTo>
                  <a:lnTo>
                    <a:pt x="7518" y="3449"/>
                  </a:lnTo>
                  <a:lnTo>
                    <a:pt x="7521" y="3458"/>
                  </a:lnTo>
                  <a:lnTo>
                    <a:pt x="7521" y="3462"/>
                  </a:lnTo>
                  <a:lnTo>
                    <a:pt x="7521" y="3466"/>
                  </a:lnTo>
                  <a:lnTo>
                    <a:pt x="7518" y="3470"/>
                  </a:lnTo>
                  <a:lnTo>
                    <a:pt x="7513" y="3473"/>
                  </a:lnTo>
                  <a:lnTo>
                    <a:pt x="7513" y="3473"/>
                  </a:lnTo>
                  <a:lnTo>
                    <a:pt x="7509" y="3476"/>
                  </a:lnTo>
                  <a:lnTo>
                    <a:pt x="7504" y="3482"/>
                  </a:lnTo>
                  <a:lnTo>
                    <a:pt x="7504" y="3482"/>
                  </a:lnTo>
                  <a:lnTo>
                    <a:pt x="7499" y="3489"/>
                  </a:lnTo>
                  <a:lnTo>
                    <a:pt x="7494" y="3499"/>
                  </a:lnTo>
                  <a:lnTo>
                    <a:pt x="7487" y="3522"/>
                  </a:lnTo>
                  <a:lnTo>
                    <a:pt x="7475" y="3563"/>
                  </a:lnTo>
                  <a:lnTo>
                    <a:pt x="7475" y="3563"/>
                  </a:lnTo>
                  <a:lnTo>
                    <a:pt x="7472" y="3570"/>
                  </a:lnTo>
                  <a:lnTo>
                    <a:pt x="7468" y="3576"/>
                  </a:lnTo>
                  <a:lnTo>
                    <a:pt x="7468" y="3576"/>
                  </a:lnTo>
                  <a:lnTo>
                    <a:pt x="7457" y="3585"/>
                  </a:lnTo>
                  <a:lnTo>
                    <a:pt x="7447" y="3594"/>
                  </a:lnTo>
                  <a:lnTo>
                    <a:pt x="7447" y="3594"/>
                  </a:lnTo>
                  <a:lnTo>
                    <a:pt x="7442" y="3598"/>
                  </a:lnTo>
                  <a:lnTo>
                    <a:pt x="7438" y="3604"/>
                  </a:lnTo>
                  <a:lnTo>
                    <a:pt x="7435" y="3610"/>
                  </a:lnTo>
                  <a:lnTo>
                    <a:pt x="7434" y="3616"/>
                  </a:lnTo>
                  <a:lnTo>
                    <a:pt x="7434" y="3616"/>
                  </a:lnTo>
                  <a:lnTo>
                    <a:pt x="7431" y="3625"/>
                  </a:lnTo>
                  <a:lnTo>
                    <a:pt x="7426" y="3632"/>
                  </a:lnTo>
                  <a:lnTo>
                    <a:pt x="7422" y="3637"/>
                  </a:lnTo>
                  <a:lnTo>
                    <a:pt x="7416" y="3643"/>
                  </a:lnTo>
                  <a:lnTo>
                    <a:pt x="7410" y="3647"/>
                  </a:lnTo>
                  <a:lnTo>
                    <a:pt x="7406" y="3651"/>
                  </a:lnTo>
                  <a:lnTo>
                    <a:pt x="7401" y="3656"/>
                  </a:lnTo>
                  <a:lnTo>
                    <a:pt x="7401" y="3662"/>
                  </a:lnTo>
                  <a:lnTo>
                    <a:pt x="7401" y="3662"/>
                  </a:lnTo>
                  <a:lnTo>
                    <a:pt x="7400" y="3666"/>
                  </a:lnTo>
                  <a:lnTo>
                    <a:pt x="7398" y="3668"/>
                  </a:lnTo>
                  <a:lnTo>
                    <a:pt x="7394" y="3672"/>
                  </a:lnTo>
                  <a:lnTo>
                    <a:pt x="7388" y="3674"/>
                  </a:lnTo>
                  <a:lnTo>
                    <a:pt x="7379" y="3675"/>
                  </a:lnTo>
                  <a:lnTo>
                    <a:pt x="7379" y="3675"/>
                  </a:lnTo>
                  <a:lnTo>
                    <a:pt x="7373" y="3675"/>
                  </a:lnTo>
                  <a:lnTo>
                    <a:pt x="7373" y="3675"/>
                  </a:lnTo>
                  <a:lnTo>
                    <a:pt x="7360" y="3672"/>
                  </a:lnTo>
                  <a:lnTo>
                    <a:pt x="7347" y="3668"/>
                  </a:lnTo>
                  <a:lnTo>
                    <a:pt x="7347" y="3668"/>
                  </a:lnTo>
                  <a:lnTo>
                    <a:pt x="7347" y="3668"/>
                  </a:lnTo>
                  <a:lnTo>
                    <a:pt x="7347" y="3668"/>
                  </a:lnTo>
                  <a:lnTo>
                    <a:pt x="7347" y="3668"/>
                  </a:lnTo>
                  <a:lnTo>
                    <a:pt x="7338" y="3662"/>
                  </a:lnTo>
                  <a:lnTo>
                    <a:pt x="7338" y="3662"/>
                  </a:lnTo>
                  <a:lnTo>
                    <a:pt x="7333" y="3660"/>
                  </a:lnTo>
                  <a:lnTo>
                    <a:pt x="7329" y="3659"/>
                  </a:lnTo>
                  <a:lnTo>
                    <a:pt x="7329" y="3659"/>
                  </a:lnTo>
                  <a:lnTo>
                    <a:pt x="7321" y="3660"/>
                  </a:lnTo>
                  <a:lnTo>
                    <a:pt x="7316" y="3665"/>
                  </a:lnTo>
                  <a:lnTo>
                    <a:pt x="7302" y="3675"/>
                  </a:lnTo>
                  <a:lnTo>
                    <a:pt x="7290" y="3685"/>
                  </a:lnTo>
                  <a:lnTo>
                    <a:pt x="7284" y="3688"/>
                  </a:lnTo>
                  <a:lnTo>
                    <a:pt x="7280" y="3690"/>
                  </a:lnTo>
                  <a:lnTo>
                    <a:pt x="7280" y="3690"/>
                  </a:lnTo>
                  <a:lnTo>
                    <a:pt x="7276" y="3690"/>
                  </a:lnTo>
                  <a:lnTo>
                    <a:pt x="7273" y="3693"/>
                  </a:lnTo>
                  <a:lnTo>
                    <a:pt x="7270" y="3696"/>
                  </a:lnTo>
                  <a:lnTo>
                    <a:pt x="7268" y="3702"/>
                  </a:lnTo>
                  <a:lnTo>
                    <a:pt x="7268" y="3702"/>
                  </a:lnTo>
                  <a:lnTo>
                    <a:pt x="7267" y="3709"/>
                  </a:lnTo>
                  <a:lnTo>
                    <a:pt x="7267" y="3719"/>
                  </a:lnTo>
                  <a:lnTo>
                    <a:pt x="7268" y="3736"/>
                  </a:lnTo>
                  <a:lnTo>
                    <a:pt x="7268" y="3736"/>
                  </a:lnTo>
                  <a:lnTo>
                    <a:pt x="7270" y="3740"/>
                  </a:lnTo>
                  <a:lnTo>
                    <a:pt x="7270" y="3740"/>
                  </a:lnTo>
                  <a:lnTo>
                    <a:pt x="7270" y="3743"/>
                  </a:lnTo>
                  <a:lnTo>
                    <a:pt x="7270" y="3743"/>
                  </a:lnTo>
                  <a:lnTo>
                    <a:pt x="7270" y="3743"/>
                  </a:lnTo>
                  <a:lnTo>
                    <a:pt x="7270" y="3743"/>
                  </a:lnTo>
                  <a:lnTo>
                    <a:pt x="7270" y="3753"/>
                  </a:lnTo>
                  <a:lnTo>
                    <a:pt x="7268" y="3767"/>
                  </a:lnTo>
                  <a:lnTo>
                    <a:pt x="7268" y="3781"/>
                  </a:lnTo>
                  <a:lnTo>
                    <a:pt x="7271" y="3789"/>
                  </a:lnTo>
                  <a:lnTo>
                    <a:pt x="7273" y="3798"/>
                  </a:lnTo>
                  <a:lnTo>
                    <a:pt x="7273" y="3798"/>
                  </a:lnTo>
                  <a:lnTo>
                    <a:pt x="7276" y="3810"/>
                  </a:lnTo>
                  <a:lnTo>
                    <a:pt x="7276" y="3810"/>
                  </a:lnTo>
                  <a:lnTo>
                    <a:pt x="7277" y="3821"/>
                  </a:lnTo>
                  <a:lnTo>
                    <a:pt x="7277" y="3835"/>
                  </a:lnTo>
                  <a:lnTo>
                    <a:pt x="7277" y="3849"/>
                  </a:lnTo>
                  <a:lnTo>
                    <a:pt x="7279" y="3866"/>
                  </a:lnTo>
                  <a:lnTo>
                    <a:pt x="7279" y="3866"/>
                  </a:lnTo>
                  <a:lnTo>
                    <a:pt x="7279" y="3866"/>
                  </a:lnTo>
                  <a:lnTo>
                    <a:pt x="7296" y="3852"/>
                  </a:lnTo>
                  <a:lnTo>
                    <a:pt x="7314" y="3842"/>
                  </a:lnTo>
                  <a:lnTo>
                    <a:pt x="7327" y="3836"/>
                  </a:lnTo>
                  <a:lnTo>
                    <a:pt x="7333" y="3835"/>
                  </a:lnTo>
                  <a:lnTo>
                    <a:pt x="7338" y="3833"/>
                  </a:lnTo>
                  <a:lnTo>
                    <a:pt x="7338" y="3833"/>
                  </a:lnTo>
                  <a:lnTo>
                    <a:pt x="7342" y="3835"/>
                  </a:lnTo>
                  <a:lnTo>
                    <a:pt x="7347" y="3836"/>
                  </a:lnTo>
                  <a:lnTo>
                    <a:pt x="7357" y="3840"/>
                  </a:lnTo>
                  <a:lnTo>
                    <a:pt x="7366" y="3848"/>
                  </a:lnTo>
                  <a:lnTo>
                    <a:pt x="7376" y="3855"/>
                  </a:lnTo>
                  <a:lnTo>
                    <a:pt x="7386" y="3864"/>
                  </a:lnTo>
                  <a:lnTo>
                    <a:pt x="7397" y="3871"/>
                  </a:lnTo>
                  <a:lnTo>
                    <a:pt x="7407" y="3877"/>
                  </a:lnTo>
                  <a:lnTo>
                    <a:pt x="7413" y="3879"/>
                  </a:lnTo>
                  <a:lnTo>
                    <a:pt x="7419" y="3879"/>
                  </a:lnTo>
                  <a:lnTo>
                    <a:pt x="7419" y="3879"/>
                  </a:lnTo>
                  <a:lnTo>
                    <a:pt x="7419" y="3879"/>
                  </a:lnTo>
                  <a:lnTo>
                    <a:pt x="7419" y="3879"/>
                  </a:lnTo>
                  <a:lnTo>
                    <a:pt x="7426" y="3879"/>
                  </a:lnTo>
                  <a:lnTo>
                    <a:pt x="7434" y="3876"/>
                  </a:lnTo>
                  <a:lnTo>
                    <a:pt x="7457" y="3866"/>
                  </a:lnTo>
                  <a:lnTo>
                    <a:pt x="7482" y="3851"/>
                  </a:lnTo>
                  <a:lnTo>
                    <a:pt x="7510" y="3833"/>
                  </a:lnTo>
                  <a:lnTo>
                    <a:pt x="7537" y="3815"/>
                  </a:lnTo>
                  <a:lnTo>
                    <a:pt x="7559" y="3799"/>
                  </a:lnTo>
                  <a:lnTo>
                    <a:pt x="7575" y="3786"/>
                  </a:lnTo>
                  <a:lnTo>
                    <a:pt x="7580" y="3781"/>
                  </a:lnTo>
                  <a:lnTo>
                    <a:pt x="7581" y="3777"/>
                  </a:lnTo>
                  <a:lnTo>
                    <a:pt x="7581" y="3777"/>
                  </a:lnTo>
                  <a:lnTo>
                    <a:pt x="7581" y="3774"/>
                  </a:lnTo>
                  <a:lnTo>
                    <a:pt x="7584" y="3770"/>
                  </a:lnTo>
                  <a:lnTo>
                    <a:pt x="7594" y="3756"/>
                  </a:lnTo>
                  <a:lnTo>
                    <a:pt x="7626" y="3722"/>
                  </a:lnTo>
                  <a:lnTo>
                    <a:pt x="7695" y="3650"/>
                  </a:lnTo>
                  <a:lnTo>
                    <a:pt x="7695" y="3650"/>
                  </a:lnTo>
                  <a:lnTo>
                    <a:pt x="7725" y="3618"/>
                  </a:lnTo>
                  <a:lnTo>
                    <a:pt x="7754" y="3582"/>
                  </a:lnTo>
                  <a:lnTo>
                    <a:pt x="7767" y="3564"/>
                  </a:lnTo>
                  <a:lnTo>
                    <a:pt x="7779" y="3547"/>
                  </a:lnTo>
                  <a:lnTo>
                    <a:pt x="7791" y="3529"/>
                  </a:lnTo>
                  <a:lnTo>
                    <a:pt x="7798" y="3511"/>
                  </a:lnTo>
                  <a:lnTo>
                    <a:pt x="7798" y="3511"/>
                  </a:lnTo>
                  <a:lnTo>
                    <a:pt x="7804" y="3501"/>
                  </a:lnTo>
                  <a:lnTo>
                    <a:pt x="7813" y="3488"/>
                  </a:lnTo>
                  <a:lnTo>
                    <a:pt x="7835" y="3459"/>
                  </a:lnTo>
                  <a:lnTo>
                    <a:pt x="7859" y="3432"/>
                  </a:lnTo>
                  <a:lnTo>
                    <a:pt x="7868" y="3421"/>
                  </a:lnTo>
                  <a:lnTo>
                    <a:pt x="7874" y="3411"/>
                  </a:lnTo>
                  <a:lnTo>
                    <a:pt x="7874" y="3411"/>
                  </a:lnTo>
                  <a:lnTo>
                    <a:pt x="7882" y="3398"/>
                  </a:lnTo>
                  <a:lnTo>
                    <a:pt x="7891" y="3386"/>
                  </a:lnTo>
                  <a:lnTo>
                    <a:pt x="7903" y="3368"/>
                  </a:lnTo>
                  <a:lnTo>
                    <a:pt x="7918" y="3340"/>
                  </a:lnTo>
                  <a:lnTo>
                    <a:pt x="7918" y="3340"/>
                  </a:lnTo>
                  <a:lnTo>
                    <a:pt x="7921" y="3330"/>
                  </a:lnTo>
                  <a:lnTo>
                    <a:pt x="7925" y="3318"/>
                  </a:lnTo>
                  <a:lnTo>
                    <a:pt x="7931" y="3291"/>
                  </a:lnTo>
                  <a:lnTo>
                    <a:pt x="7936" y="3262"/>
                  </a:lnTo>
                  <a:lnTo>
                    <a:pt x="7939" y="3231"/>
                  </a:lnTo>
                  <a:lnTo>
                    <a:pt x="7943" y="3179"/>
                  </a:lnTo>
                  <a:lnTo>
                    <a:pt x="7946" y="3163"/>
                  </a:lnTo>
                  <a:lnTo>
                    <a:pt x="7947" y="3154"/>
                  </a:lnTo>
                  <a:lnTo>
                    <a:pt x="7947" y="3154"/>
                  </a:lnTo>
                  <a:lnTo>
                    <a:pt x="7950" y="3149"/>
                  </a:lnTo>
                  <a:lnTo>
                    <a:pt x="7952" y="3145"/>
                  </a:lnTo>
                  <a:lnTo>
                    <a:pt x="7953" y="3133"/>
                  </a:lnTo>
                  <a:lnTo>
                    <a:pt x="7956" y="3121"/>
                  </a:lnTo>
                  <a:lnTo>
                    <a:pt x="7958" y="3115"/>
                  </a:lnTo>
                  <a:lnTo>
                    <a:pt x="7961" y="3110"/>
                  </a:lnTo>
                  <a:lnTo>
                    <a:pt x="7961" y="3110"/>
                  </a:lnTo>
                  <a:lnTo>
                    <a:pt x="7965" y="3105"/>
                  </a:lnTo>
                  <a:lnTo>
                    <a:pt x="7967" y="3099"/>
                  </a:lnTo>
                  <a:lnTo>
                    <a:pt x="7971" y="3086"/>
                  </a:lnTo>
                  <a:lnTo>
                    <a:pt x="7972" y="3080"/>
                  </a:lnTo>
                  <a:lnTo>
                    <a:pt x="7975" y="3073"/>
                  </a:lnTo>
                  <a:lnTo>
                    <a:pt x="7981" y="3067"/>
                  </a:lnTo>
                  <a:lnTo>
                    <a:pt x="7987" y="3059"/>
                  </a:lnTo>
                  <a:lnTo>
                    <a:pt x="7987" y="3059"/>
                  </a:lnTo>
                  <a:lnTo>
                    <a:pt x="7995" y="3054"/>
                  </a:lnTo>
                  <a:lnTo>
                    <a:pt x="7999" y="3047"/>
                  </a:lnTo>
                  <a:lnTo>
                    <a:pt x="8002" y="3040"/>
                  </a:lnTo>
                  <a:lnTo>
                    <a:pt x="8004" y="3034"/>
                  </a:lnTo>
                  <a:lnTo>
                    <a:pt x="8004" y="3030"/>
                  </a:lnTo>
                  <a:lnTo>
                    <a:pt x="8002" y="3024"/>
                  </a:lnTo>
                  <a:lnTo>
                    <a:pt x="7999" y="3014"/>
                  </a:lnTo>
                  <a:lnTo>
                    <a:pt x="7999" y="3014"/>
                  </a:lnTo>
                  <a:lnTo>
                    <a:pt x="7998" y="3008"/>
                  </a:lnTo>
                  <a:lnTo>
                    <a:pt x="7996" y="3000"/>
                  </a:lnTo>
                  <a:lnTo>
                    <a:pt x="7996" y="2986"/>
                  </a:lnTo>
                  <a:lnTo>
                    <a:pt x="7996" y="2971"/>
                  </a:lnTo>
                  <a:lnTo>
                    <a:pt x="7996" y="2965"/>
                  </a:lnTo>
                  <a:lnTo>
                    <a:pt x="7995" y="2960"/>
                  </a:lnTo>
                  <a:lnTo>
                    <a:pt x="7995" y="2960"/>
                  </a:lnTo>
                  <a:lnTo>
                    <a:pt x="7992" y="2953"/>
                  </a:lnTo>
                  <a:lnTo>
                    <a:pt x="7992" y="2949"/>
                  </a:lnTo>
                  <a:lnTo>
                    <a:pt x="7996" y="2944"/>
                  </a:lnTo>
                  <a:lnTo>
                    <a:pt x="8004" y="2940"/>
                  </a:lnTo>
                  <a:lnTo>
                    <a:pt x="8004" y="2940"/>
                  </a:lnTo>
                  <a:lnTo>
                    <a:pt x="8006" y="2935"/>
                  </a:lnTo>
                  <a:lnTo>
                    <a:pt x="8006" y="2932"/>
                  </a:lnTo>
                  <a:lnTo>
                    <a:pt x="8005" y="2926"/>
                  </a:lnTo>
                  <a:lnTo>
                    <a:pt x="8001" y="2922"/>
                  </a:lnTo>
                  <a:lnTo>
                    <a:pt x="7990" y="2913"/>
                  </a:lnTo>
                  <a:lnTo>
                    <a:pt x="7977" y="2904"/>
                  </a:lnTo>
                  <a:lnTo>
                    <a:pt x="7977" y="2904"/>
                  </a:lnTo>
                  <a:lnTo>
                    <a:pt x="7964" y="2898"/>
                  </a:lnTo>
                  <a:lnTo>
                    <a:pt x="7950" y="2891"/>
                  </a:lnTo>
                  <a:lnTo>
                    <a:pt x="7945" y="2887"/>
                  </a:lnTo>
                  <a:lnTo>
                    <a:pt x="7939" y="2882"/>
                  </a:lnTo>
                  <a:lnTo>
                    <a:pt x="7936" y="2876"/>
                  </a:lnTo>
                  <a:lnTo>
                    <a:pt x="7934" y="2869"/>
                  </a:lnTo>
                  <a:lnTo>
                    <a:pt x="7934" y="2869"/>
                  </a:lnTo>
                  <a:lnTo>
                    <a:pt x="7933" y="2862"/>
                  </a:lnTo>
                  <a:lnTo>
                    <a:pt x="7928" y="2854"/>
                  </a:lnTo>
                  <a:lnTo>
                    <a:pt x="7922" y="2848"/>
                  </a:lnTo>
                  <a:lnTo>
                    <a:pt x="7916" y="2841"/>
                  </a:lnTo>
                  <a:lnTo>
                    <a:pt x="7908" y="2835"/>
                  </a:lnTo>
                  <a:lnTo>
                    <a:pt x="7899" y="2831"/>
                  </a:lnTo>
                  <a:lnTo>
                    <a:pt x="7890" y="2829"/>
                  </a:lnTo>
                  <a:lnTo>
                    <a:pt x="7882" y="2828"/>
                  </a:lnTo>
                  <a:lnTo>
                    <a:pt x="7882" y="2828"/>
                  </a:lnTo>
                  <a:lnTo>
                    <a:pt x="7880" y="2828"/>
                  </a:lnTo>
                  <a:lnTo>
                    <a:pt x="7880" y="2828"/>
                  </a:lnTo>
                  <a:lnTo>
                    <a:pt x="7874" y="2828"/>
                  </a:lnTo>
                  <a:lnTo>
                    <a:pt x="7874" y="2828"/>
                  </a:lnTo>
                  <a:lnTo>
                    <a:pt x="7862" y="2828"/>
                  </a:lnTo>
                  <a:lnTo>
                    <a:pt x="7850" y="2826"/>
                  </a:lnTo>
                  <a:lnTo>
                    <a:pt x="7850" y="2826"/>
                  </a:lnTo>
                  <a:lnTo>
                    <a:pt x="7837" y="2823"/>
                  </a:lnTo>
                  <a:lnTo>
                    <a:pt x="7828" y="2823"/>
                  </a:lnTo>
                  <a:lnTo>
                    <a:pt x="7828" y="2823"/>
                  </a:lnTo>
                  <a:lnTo>
                    <a:pt x="7823" y="2823"/>
                  </a:lnTo>
                  <a:lnTo>
                    <a:pt x="7819" y="2825"/>
                  </a:lnTo>
                  <a:lnTo>
                    <a:pt x="7817" y="2826"/>
                  </a:lnTo>
                  <a:lnTo>
                    <a:pt x="7819" y="2829"/>
                  </a:lnTo>
                  <a:lnTo>
                    <a:pt x="7819" y="2829"/>
                  </a:lnTo>
                  <a:lnTo>
                    <a:pt x="7820" y="2839"/>
                  </a:lnTo>
                  <a:lnTo>
                    <a:pt x="7819" y="2847"/>
                  </a:lnTo>
                  <a:lnTo>
                    <a:pt x="7817" y="2850"/>
                  </a:lnTo>
                  <a:lnTo>
                    <a:pt x="7815" y="2853"/>
                  </a:lnTo>
                  <a:lnTo>
                    <a:pt x="7812" y="2854"/>
                  </a:lnTo>
                  <a:lnTo>
                    <a:pt x="7809" y="2854"/>
                  </a:lnTo>
                  <a:lnTo>
                    <a:pt x="7809" y="2854"/>
                  </a:lnTo>
                  <a:lnTo>
                    <a:pt x="7804" y="2854"/>
                  </a:lnTo>
                  <a:lnTo>
                    <a:pt x="7804" y="2854"/>
                  </a:lnTo>
                  <a:lnTo>
                    <a:pt x="7801" y="2853"/>
                  </a:lnTo>
                  <a:lnTo>
                    <a:pt x="7801" y="2853"/>
                  </a:lnTo>
                  <a:lnTo>
                    <a:pt x="7798" y="2853"/>
                  </a:lnTo>
                  <a:lnTo>
                    <a:pt x="7795" y="2854"/>
                  </a:lnTo>
                  <a:lnTo>
                    <a:pt x="7789" y="2860"/>
                  </a:lnTo>
                  <a:lnTo>
                    <a:pt x="7782" y="2869"/>
                  </a:lnTo>
                  <a:lnTo>
                    <a:pt x="7775" y="2881"/>
                  </a:lnTo>
                  <a:lnTo>
                    <a:pt x="7775" y="2881"/>
                  </a:lnTo>
                  <a:lnTo>
                    <a:pt x="7772" y="2885"/>
                  </a:lnTo>
                  <a:lnTo>
                    <a:pt x="7767" y="2888"/>
                  </a:lnTo>
                  <a:lnTo>
                    <a:pt x="7758" y="2892"/>
                  </a:lnTo>
                  <a:lnTo>
                    <a:pt x="7748" y="2897"/>
                  </a:lnTo>
                  <a:lnTo>
                    <a:pt x="7739" y="2897"/>
                  </a:lnTo>
                  <a:lnTo>
                    <a:pt x="7739" y="2897"/>
                  </a:lnTo>
                  <a:lnTo>
                    <a:pt x="7733" y="2897"/>
                  </a:lnTo>
                  <a:lnTo>
                    <a:pt x="7730" y="2894"/>
                  </a:lnTo>
                  <a:lnTo>
                    <a:pt x="7729" y="2892"/>
                  </a:lnTo>
                  <a:lnTo>
                    <a:pt x="7730" y="2890"/>
                  </a:lnTo>
                  <a:lnTo>
                    <a:pt x="7735" y="2884"/>
                  </a:lnTo>
                  <a:lnTo>
                    <a:pt x="7735" y="2884"/>
                  </a:lnTo>
                  <a:lnTo>
                    <a:pt x="7741" y="2878"/>
                  </a:lnTo>
                  <a:lnTo>
                    <a:pt x="7744" y="2872"/>
                  </a:lnTo>
                  <a:lnTo>
                    <a:pt x="7742" y="2867"/>
                  </a:lnTo>
                  <a:lnTo>
                    <a:pt x="7741" y="2863"/>
                  </a:lnTo>
                  <a:lnTo>
                    <a:pt x="7733" y="2854"/>
                  </a:lnTo>
                  <a:lnTo>
                    <a:pt x="7732" y="2850"/>
                  </a:lnTo>
                  <a:lnTo>
                    <a:pt x="7732" y="2842"/>
                  </a:lnTo>
                  <a:lnTo>
                    <a:pt x="7732" y="2842"/>
                  </a:lnTo>
                  <a:lnTo>
                    <a:pt x="7735" y="2831"/>
                  </a:lnTo>
                  <a:lnTo>
                    <a:pt x="7739" y="2820"/>
                  </a:lnTo>
                  <a:lnTo>
                    <a:pt x="7742" y="2813"/>
                  </a:lnTo>
                  <a:lnTo>
                    <a:pt x="7742" y="2810"/>
                  </a:lnTo>
                  <a:lnTo>
                    <a:pt x="7741" y="2810"/>
                  </a:lnTo>
                  <a:lnTo>
                    <a:pt x="7741" y="2810"/>
                  </a:lnTo>
                  <a:lnTo>
                    <a:pt x="7736" y="2811"/>
                  </a:lnTo>
                  <a:lnTo>
                    <a:pt x="7730" y="2814"/>
                  </a:lnTo>
                  <a:lnTo>
                    <a:pt x="7730" y="2814"/>
                  </a:lnTo>
                  <a:lnTo>
                    <a:pt x="7722" y="2820"/>
                  </a:lnTo>
                  <a:lnTo>
                    <a:pt x="7716" y="2828"/>
                  </a:lnTo>
                  <a:lnTo>
                    <a:pt x="7711" y="2835"/>
                  </a:lnTo>
                  <a:lnTo>
                    <a:pt x="7707" y="2842"/>
                  </a:lnTo>
                  <a:lnTo>
                    <a:pt x="7702" y="2850"/>
                  </a:lnTo>
                  <a:lnTo>
                    <a:pt x="7698" y="2856"/>
                  </a:lnTo>
                  <a:lnTo>
                    <a:pt x="7692" y="2862"/>
                  </a:lnTo>
                  <a:lnTo>
                    <a:pt x="7686" y="2865"/>
                  </a:lnTo>
                  <a:lnTo>
                    <a:pt x="7686" y="2865"/>
                  </a:lnTo>
                  <a:lnTo>
                    <a:pt x="7685" y="2865"/>
                  </a:lnTo>
                  <a:lnTo>
                    <a:pt x="7685" y="2865"/>
                  </a:lnTo>
                  <a:lnTo>
                    <a:pt x="7682" y="2863"/>
                  </a:lnTo>
                  <a:lnTo>
                    <a:pt x="7679" y="2862"/>
                  </a:lnTo>
                  <a:lnTo>
                    <a:pt x="7676" y="2856"/>
                  </a:lnTo>
                  <a:lnTo>
                    <a:pt x="7673" y="2845"/>
                  </a:lnTo>
                  <a:lnTo>
                    <a:pt x="7673" y="2833"/>
                  </a:lnTo>
                  <a:lnTo>
                    <a:pt x="7674" y="2810"/>
                  </a:lnTo>
                  <a:lnTo>
                    <a:pt x="7677" y="2792"/>
                  </a:lnTo>
                  <a:lnTo>
                    <a:pt x="7677" y="2792"/>
                  </a:lnTo>
                  <a:lnTo>
                    <a:pt x="7679" y="2789"/>
                  </a:lnTo>
                  <a:lnTo>
                    <a:pt x="7677" y="2786"/>
                  </a:lnTo>
                  <a:lnTo>
                    <a:pt x="7674" y="2786"/>
                  </a:lnTo>
                  <a:lnTo>
                    <a:pt x="7670" y="2785"/>
                  </a:lnTo>
                  <a:lnTo>
                    <a:pt x="7670" y="2785"/>
                  </a:lnTo>
                  <a:lnTo>
                    <a:pt x="7658" y="2786"/>
                  </a:lnTo>
                  <a:lnTo>
                    <a:pt x="7645" y="2788"/>
                  </a:lnTo>
                  <a:lnTo>
                    <a:pt x="7645" y="2788"/>
                  </a:lnTo>
                  <a:lnTo>
                    <a:pt x="7627" y="2789"/>
                  </a:lnTo>
                  <a:lnTo>
                    <a:pt x="7609" y="2791"/>
                  </a:lnTo>
                  <a:lnTo>
                    <a:pt x="7609" y="2791"/>
                  </a:lnTo>
                  <a:lnTo>
                    <a:pt x="7597" y="2791"/>
                  </a:lnTo>
                  <a:lnTo>
                    <a:pt x="7597" y="2791"/>
                  </a:lnTo>
                  <a:lnTo>
                    <a:pt x="7584" y="2788"/>
                  </a:lnTo>
                  <a:lnTo>
                    <a:pt x="7578" y="2786"/>
                  </a:lnTo>
                  <a:lnTo>
                    <a:pt x="7574" y="2783"/>
                  </a:lnTo>
                  <a:lnTo>
                    <a:pt x="7572" y="2780"/>
                  </a:lnTo>
                  <a:lnTo>
                    <a:pt x="7570" y="2777"/>
                  </a:lnTo>
                  <a:lnTo>
                    <a:pt x="7570" y="2773"/>
                  </a:lnTo>
                  <a:lnTo>
                    <a:pt x="7570" y="2770"/>
                  </a:lnTo>
                  <a:lnTo>
                    <a:pt x="7572" y="2761"/>
                  </a:lnTo>
                  <a:lnTo>
                    <a:pt x="7578" y="2754"/>
                  </a:lnTo>
                  <a:lnTo>
                    <a:pt x="7589" y="2745"/>
                  </a:lnTo>
                  <a:lnTo>
                    <a:pt x="7600" y="2737"/>
                  </a:lnTo>
                  <a:lnTo>
                    <a:pt x="7600" y="2737"/>
                  </a:lnTo>
                  <a:lnTo>
                    <a:pt x="7612" y="2732"/>
                  </a:lnTo>
                  <a:lnTo>
                    <a:pt x="7621" y="2724"/>
                  </a:lnTo>
                  <a:lnTo>
                    <a:pt x="7627" y="2718"/>
                  </a:lnTo>
                  <a:lnTo>
                    <a:pt x="7630" y="2712"/>
                  </a:lnTo>
                  <a:lnTo>
                    <a:pt x="7637" y="2702"/>
                  </a:lnTo>
                  <a:lnTo>
                    <a:pt x="7642" y="2698"/>
                  </a:lnTo>
                  <a:lnTo>
                    <a:pt x="7648" y="2695"/>
                  </a:lnTo>
                  <a:lnTo>
                    <a:pt x="7648" y="2695"/>
                  </a:lnTo>
                  <a:lnTo>
                    <a:pt x="7665" y="2684"/>
                  </a:lnTo>
                  <a:lnTo>
                    <a:pt x="7689" y="2671"/>
                  </a:lnTo>
                  <a:lnTo>
                    <a:pt x="7738" y="2642"/>
                  </a:lnTo>
                  <a:lnTo>
                    <a:pt x="7738" y="2642"/>
                  </a:lnTo>
                  <a:lnTo>
                    <a:pt x="7748" y="2636"/>
                  </a:lnTo>
                  <a:lnTo>
                    <a:pt x="7756" y="2628"/>
                  </a:lnTo>
                  <a:lnTo>
                    <a:pt x="7761" y="2622"/>
                  </a:lnTo>
                  <a:lnTo>
                    <a:pt x="7766" y="2616"/>
                  </a:lnTo>
                  <a:lnTo>
                    <a:pt x="7772" y="2603"/>
                  </a:lnTo>
                  <a:lnTo>
                    <a:pt x="7776" y="2590"/>
                  </a:lnTo>
                  <a:lnTo>
                    <a:pt x="7776" y="2590"/>
                  </a:lnTo>
                  <a:lnTo>
                    <a:pt x="7781" y="2582"/>
                  </a:lnTo>
                  <a:lnTo>
                    <a:pt x="7789" y="2575"/>
                  </a:lnTo>
                  <a:lnTo>
                    <a:pt x="7800" y="2568"/>
                  </a:lnTo>
                  <a:lnTo>
                    <a:pt x="7813" y="2559"/>
                  </a:lnTo>
                  <a:lnTo>
                    <a:pt x="7844" y="2538"/>
                  </a:lnTo>
                  <a:lnTo>
                    <a:pt x="7860" y="2526"/>
                  </a:lnTo>
                  <a:lnTo>
                    <a:pt x="7878" y="2513"/>
                  </a:lnTo>
                  <a:lnTo>
                    <a:pt x="7878" y="2513"/>
                  </a:lnTo>
                  <a:lnTo>
                    <a:pt x="7908" y="2489"/>
                  </a:lnTo>
                  <a:lnTo>
                    <a:pt x="7930" y="2469"/>
                  </a:lnTo>
                  <a:lnTo>
                    <a:pt x="7945" y="2451"/>
                  </a:lnTo>
                  <a:lnTo>
                    <a:pt x="7950" y="2442"/>
                  </a:lnTo>
                  <a:lnTo>
                    <a:pt x="7955" y="2435"/>
                  </a:lnTo>
                  <a:lnTo>
                    <a:pt x="7955" y="2435"/>
                  </a:lnTo>
                  <a:lnTo>
                    <a:pt x="7958" y="2430"/>
                  </a:lnTo>
                  <a:lnTo>
                    <a:pt x="7961" y="2426"/>
                  </a:lnTo>
                  <a:lnTo>
                    <a:pt x="7971" y="2417"/>
                  </a:lnTo>
                  <a:lnTo>
                    <a:pt x="7998" y="2399"/>
                  </a:lnTo>
                  <a:lnTo>
                    <a:pt x="8011" y="2390"/>
                  </a:lnTo>
                  <a:lnTo>
                    <a:pt x="8023" y="2383"/>
                  </a:lnTo>
                  <a:lnTo>
                    <a:pt x="8030" y="2376"/>
                  </a:lnTo>
                  <a:lnTo>
                    <a:pt x="8032" y="2373"/>
                  </a:lnTo>
                  <a:lnTo>
                    <a:pt x="8033" y="2368"/>
                  </a:lnTo>
                  <a:lnTo>
                    <a:pt x="8033" y="2368"/>
                  </a:lnTo>
                  <a:lnTo>
                    <a:pt x="8035" y="2365"/>
                  </a:lnTo>
                  <a:lnTo>
                    <a:pt x="8037" y="2361"/>
                  </a:lnTo>
                  <a:lnTo>
                    <a:pt x="8046" y="2352"/>
                  </a:lnTo>
                  <a:lnTo>
                    <a:pt x="8061" y="2342"/>
                  </a:lnTo>
                  <a:lnTo>
                    <a:pt x="8080" y="2331"/>
                  </a:lnTo>
                  <a:lnTo>
                    <a:pt x="8101" y="2322"/>
                  </a:lnTo>
                  <a:lnTo>
                    <a:pt x="8123" y="2312"/>
                  </a:lnTo>
                  <a:lnTo>
                    <a:pt x="8145" y="2305"/>
                  </a:lnTo>
                  <a:lnTo>
                    <a:pt x="8166" y="2300"/>
                  </a:lnTo>
                  <a:lnTo>
                    <a:pt x="8166" y="2300"/>
                  </a:lnTo>
                  <a:lnTo>
                    <a:pt x="8187" y="2298"/>
                  </a:lnTo>
                  <a:lnTo>
                    <a:pt x="8209" y="2296"/>
                  </a:lnTo>
                  <a:lnTo>
                    <a:pt x="8209" y="2296"/>
                  </a:lnTo>
                  <a:lnTo>
                    <a:pt x="8226" y="2298"/>
                  </a:lnTo>
                  <a:lnTo>
                    <a:pt x="8244" y="2298"/>
                  </a:lnTo>
                  <a:lnTo>
                    <a:pt x="8277" y="2303"/>
                  </a:lnTo>
                  <a:lnTo>
                    <a:pt x="8292" y="2306"/>
                  </a:lnTo>
                  <a:lnTo>
                    <a:pt x="8303" y="2311"/>
                  </a:lnTo>
                  <a:lnTo>
                    <a:pt x="8312" y="2314"/>
                  </a:lnTo>
                  <a:lnTo>
                    <a:pt x="8320" y="2318"/>
                  </a:lnTo>
                  <a:lnTo>
                    <a:pt x="8320" y="2318"/>
                  </a:lnTo>
                  <a:lnTo>
                    <a:pt x="8324" y="2322"/>
                  </a:lnTo>
                  <a:lnTo>
                    <a:pt x="8328" y="2325"/>
                  </a:lnTo>
                  <a:lnTo>
                    <a:pt x="8333" y="2327"/>
                  </a:lnTo>
                  <a:lnTo>
                    <a:pt x="8337" y="2328"/>
                  </a:lnTo>
                  <a:lnTo>
                    <a:pt x="8337" y="2328"/>
                  </a:lnTo>
                  <a:lnTo>
                    <a:pt x="8342" y="2327"/>
                  </a:lnTo>
                  <a:lnTo>
                    <a:pt x="8346" y="2325"/>
                  </a:lnTo>
                  <a:lnTo>
                    <a:pt x="8355" y="2318"/>
                  </a:lnTo>
                  <a:lnTo>
                    <a:pt x="8355" y="2318"/>
                  </a:lnTo>
                  <a:lnTo>
                    <a:pt x="8359" y="2315"/>
                  </a:lnTo>
                  <a:lnTo>
                    <a:pt x="8362" y="2314"/>
                  </a:lnTo>
                  <a:lnTo>
                    <a:pt x="8374" y="2312"/>
                  </a:lnTo>
                  <a:lnTo>
                    <a:pt x="8374" y="2312"/>
                  </a:lnTo>
                  <a:lnTo>
                    <a:pt x="8395" y="2314"/>
                  </a:lnTo>
                  <a:lnTo>
                    <a:pt x="8421" y="2317"/>
                  </a:lnTo>
                  <a:lnTo>
                    <a:pt x="8421" y="2317"/>
                  </a:lnTo>
                  <a:lnTo>
                    <a:pt x="8430" y="2317"/>
                  </a:lnTo>
                  <a:lnTo>
                    <a:pt x="8430" y="2317"/>
                  </a:lnTo>
                  <a:lnTo>
                    <a:pt x="8438" y="2317"/>
                  </a:lnTo>
                  <a:lnTo>
                    <a:pt x="8445" y="2315"/>
                  </a:lnTo>
                  <a:lnTo>
                    <a:pt x="8457" y="2312"/>
                  </a:lnTo>
                  <a:lnTo>
                    <a:pt x="8457" y="2312"/>
                  </a:lnTo>
                  <a:lnTo>
                    <a:pt x="8469" y="2308"/>
                  </a:lnTo>
                  <a:lnTo>
                    <a:pt x="8473" y="2306"/>
                  </a:lnTo>
                  <a:lnTo>
                    <a:pt x="8479" y="2306"/>
                  </a:lnTo>
                  <a:lnTo>
                    <a:pt x="8479" y="2306"/>
                  </a:lnTo>
                  <a:lnTo>
                    <a:pt x="8489" y="2308"/>
                  </a:lnTo>
                  <a:lnTo>
                    <a:pt x="8489" y="2308"/>
                  </a:lnTo>
                  <a:lnTo>
                    <a:pt x="8503" y="2311"/>
                  </a:lnTo>
                  <a:lnTo>
                    <a:pt x="8516" y="2312"/>
                  </a:lnTo>
                  <a:lnTo>
                    <a:pt x="8516" y="2312"/>
                  </a:lnTo>
                  <a:lnTo>
                    <a:pt x="8525" y="2312"/>
                  </a:lnTo>
                  <a:lnTo>
                    <a:pt x="8532" y="2308"/>
                  </a:lnTo>
                  <a:lnTo>
                    <a:pt x="8540" y="2302"/>
                  </a:lnTo>
                  <a:lnTo>
                    <a:pt x="8547" y="2290"/>
                  </a:lnTo>
                  <a:lnTo>
                    <a:pt x="8547" y="2290"/>
                  </a:lnTo>
                  <a:lnTo>
                    <a:pt x="8551" y="2286"/>
                  </a:lnTo>
                  <a:lnTo>
                    <a:pt x="8556" y="2281"/>
                  </a:lnTo>
                  <a:lnTo>
                    <a:pt x="8562" y="2277"/>
                  </a:lnTo>
                  <a:lnTo>
                    <a:pt x="8569" y="2275"/>
                  </a:lnTo>
                  <a:lnTo>
                    <a:pt x="8584" y="2271"/>
                  </a:lnTo>
                  <a:lnTo>
                    <a:pt x="8602" y="2269"/>
                  </a:lnTo>
                  <a:lnTo>
                    <a:pt x="8602" y="2269"/>
                  </a:lnTo>
                  <a:lnTo>
                    <a:pt x="8615" y="2271"/>
                  </a:lnTo>
                  <a:lnTo>
                    <a:pt x="8628" y="2272"/>
                  </a:lnTo>
                  <a:lnTo>
                    <a:pt x="8638" y="2275"/>
                  </a:lnTo>
                  <a:lnTo>
                    <a:pt x="8646" y="2280"/>
                  </a:lnTo>
                  <a:lnTo>
                    <a:pt x="8646" y="2280"/>
                  </a:lnTo>
                  <a:lnTo>
                    <a:pt x="8662" y="2291"/>
                  </a:lnTo>
                  <a:lnTo>
                    <a:pt x="8669" y="2295"/>
                  </a:lnTo>
                  <a:lnTo>
                    <a:pt x="8678" y="2298"/>
                  </a:lnTo>
                  <a:lnTo>
                    <a:pt x="8678" y="2298"/>
                  </a:lnTo>
                  <a:lnTo>
                    <a:pt x="8689" y="2295"/>
                  </a:lnTo>
                  <a:lnTo>
                    <a:pt x="8699" y="2290"/>
                  </a:lnTo>
                  <a:lnTo>
                    <a:pt x="8699" y="2290"/>
                  </a:lnTo>
                  <a:lnTo>
                    <a:pt x="8705" y="2287"/>
                  </a:lnTo>
                  <a:lnTo>
                    <a:pt x="8711" y="2286"/>
                  </a:lnTo>
                  <a:lnTo>
                    <a:pt x="8711" y="2286"/>
                  </a:lnTo>
                  <a:lnTo>
                    <a:pt x="8715" y="2287"/>
                  </a:lnTo>
                  <a:lnTo>
                    <a:pt x="8720" y="2290"/>
                  </a:lnTo>
                  <a:lnTo>
                    <a:pt x="8727" y="2299"/>
                  </a:lnTo>
                  <a:lnTo>
                    <a:pt x="8732" y="2305"/>
                  </a:lnTo>
                  <a:lnTo>
                    <a:pt x="8736" y="2309"/>
                  </a:lnTo>
                  <a:lnTo>
                    <a:pt x="8742" y="2312"/>
                  </a:lnTo>
                  <a:lnTo>
                    <a:pt x="8748" y="2315"/>
                  </a:lnTo>
                  <a:lnTo>
                    <a:pt x="8748" y="2315"/>
                  </a:lnTo>
                  <a:lnTo>
                    <a:pt x="8755" y="2317"/>
                  </a:lnTo>
                  <a:lnTo>
                    <a:pt x="8759" y="2320"/>
                  </a:lnTo>
                  <a:lnTo>
                    <a:pt x="8761" y="2322"/>
                  </a:lnTo>
                  <a:lnTo>
                    <a:pt x="8759" y="2327"/>
                  </a:lnTo>
                  <a:lnTo>
                    <a:pt x="8757" y="2330"/>
                  </a:lnTo>
                  <a:lnTo>
                    <a:pt x="8752" y="2333"/>
                  </a:lnTo>
                  <a:lnTo>
                    <a:pt x="8746" y="2336"/>
                  </a:lnTo>
                  <a:lnTo>
                    <a:pt x="8739" y="2337"/>
                  </a:lnTo>
                  <a:lnTo>
                    <a:pt x="8739" y="2337"/>
                  </a:lnTo>
                  <a:lnTo>
                    <a:pt x="8736" y="2336"/>
                  </a:lnTo>
                  <a:lnTo>
                    <a:pt x="8736" y="2336"/>
                  </a:lnTo>
                  <a:lnTo>
                    <a:pt x="8732" y="2336"/>
                  </a:lnTo>
                  <a:lnTo>
                    <a:pt x="8732" y="2336"/>
                  </a:lnTo>
                  <a:lnTo>
                    <a:pt x="8724" y="2337"/>
                  </a:lnTo>
                  <a:lnTo>
                    <a:pt x="8717" y="2339"/>
                  </a:lnTo>
                  <a:lnTo>
                    <a:pt x="8711" y="2340"/>
                  </a:lnTo>
                  <a:lnTo>
                    <a:pt x="8706" y="2343"/>
                  </a:lnTo>
                  <a:lnTo>
                    <a:pt x="8703" y="2348"/>
                  </a:lnTo>
                  <a:lnTo>
                    <a:pt x="8703" y="2352"/>
                  </a:lnTo>
                  <a:lnTo>
                    <a:pt x="8706" y="2356"/>
                  </a:lnTo>
                  <a:lnTo>
                    <a:pt x="8712" y="2361"/>
                  </a:lnTo>
                  <a:lnTo>
                    <a:pt x="8712" y="2361"/>
                  </a:lnTo>
                  <a:lnTo>
                    <a:pt x="8721" y="2364"/>
                  </a:lnTo>
                  <a:lnTo>
                    <a:pt x="8729" y="2364"/>
                  </a:lnTo>
                  <a:lnTo>
                    <a:pt x="8729" y="2364"/>
                  </a:lnTo>
                  <a:lnTo>
                    <a:pt x="8736" y="2364"/>
                  </a:lnTo>
                  <a:lnTo>
                    <a:pt x="8742" y="2362"/>
                  </a:lnTo>
                  <a:lnTo>
                    <a:pt x="8757" y="2356"/>
                  </a:lnTo>
                  <a:lnTo>
                    <a:pt x="8757" y="2356"/>
                  </a:lnTo>
                  <a:lnTo>
                    <a:pt x="8770" y="2352"/>
                  </a:lnTo>
                  <a:lnTo>
                    <a:pt x="8776" y="2351"/>
                  </a:lnTo>
                  <a:lnTo>
                    <a:pt x="8782" y="2351"/>
                  </a:lnTo>
                  <a:lnTo>
                    <a:pt x="8782" y="2351"/>
                  </a:lnTo>
                  <a:lnTo>
                    <a:pt x="8783" y="2351"/>
                  </a:lnTo>
                  <a:lnTo>
                    <a:pt x="8783" y="2351"/>
                  </a:lnTo>
                  <a:lnTo>
                    <a:pt x="8805" y="2352"/>
                  </a:lnTo>
                  <a:lnTo>
                    <a:pt x="8805" y="2352"/>
                  </a:lnTo>
                  <a:lnTo>
                    <a:pt x="8819" y="2351"/>
                  </a:lnTo>
                  <a:lnTo>
                    <a:pt x="8830" y="2349"/>
                  </a:lnTo>
                  <a:lnTo>
                    <a:pt x="8845" y="2345"/>
                  </a:lnTo>
                  <a:lnTo>
                    <a:pt x="8858" y="2337"/>
                  </a:lnTo>
                  <a:lnTo>
                    <a:pt x="8858" y="2337"/>
                  </a:lnTo>
                  <a:lnTo>
                    <a:pt x="8866" y="2333"/>
                  </a:lnTo>
                  <a:lnTo>
                    <a:pt x="8873" y="2333"/>
                  </a:lnTo>
                  <a:lnTo>
                    <a:pt x="8873" y="2333"/>
                  </a:lnTo>
                  <a:lnTo>
                    <a:pt x="8881" y="2334"/>
                  </a:lnTo>
                  <a:lnTo>
                    <a:pt x="8887" y="2336"/>
                  </a:lnTo>
                  <a:lnTo>
                    <a:pt x="8887" y="2336"/>
                  </a:lnTo>
                  <a:lnTo>
                    <a:pt x="8892" y="2339"/>
                  </a:lnTo>
                  <a:lnTo>
                    <a:pt x="8898" y="2340"/>
                  </a:lnTo>
                  <a:lnTo>
                    <a:pt x="8898" y="2340"/>
                  </a:lnTo>
                  <a:lnTo>
                    <a:pt x="8903" y="2340"/>
                  </a:lnTo>
                  <a:lnTo>
                    <a:pt x="8907" y="2336"/>
                  </a:lnTo>
                  <a:lnTo>
                    <a:pt x="8907" y="2336"/>
                  </a:lnTo>
                  <a:lnTo>
                    <a:pt x="8915" y="2331"/>
                  </a:lnTo>
                  <a:lnTo>
                    <a:pt x="8922" y="2328"/>
                  </a:lnTo>
                  <a:lnTo>
                    <a:pt x="8940" y="2322"/>
                  </a:lnTo>
                  <a:lnTo>
                    <a:pt x="8959" y="2320"/>
                  </a:lnTo>
                  <a:lnTo>
                    <a:pt x="8975" y="2318"/>
                  </a:lnTo>
                  <a:lnTo>
                    <a:pt x="8975" y="2318"/>
                  </a:lnTo>
                  <a:lnTo>
                    <a:pt x="8981" y="2318"/>
                  </a:lnTo>
                  <a:lnTo>
                    <a:pt x="8981" y="2318"/>
                  </a:lnTo>
                  <a:lnTo>
                    <a:pt x="8982" y="2318"/>
                  </a:lnTo>
                  <a:lnTo>
                    <a:pt x="8982" y="2318"/>
                  </a:lnTo>
                  <a:lnTo>
                    <a:pt x="8987" y="2318"/>
                  </a:lnTo>
                  <a:lnTo>
                    <a:pt x="8989" y="2315"/>
                  </a:lnTo>
                  <a:lnTo>
                    <a:pt x="8989" y="2312"/>
                  </a:lnTo>
                  <a:lnTo>
                    <a:pt x="8985" y="2308"/>
                  </a:lnTo>
                  <a:lnTo>
                    <a:pt x="8980" y="2303"/>
                  </a:lnTo>
                  <a:lnTo>
                    <a:pt x="8972" y="2300"/>
                  </a:lnTo>
                  <a:lnTo>
                    <a:pt x="8963" y="2298"/>
                  </a:lnTo>
                  <a:lnTo>
                    <a:pt x="8953" y="2298"/>
                  </a:lnTo>
                  <a:lnTo>
                    <a:pt x="8953" y="2298"/>
                  </a:lnTo>
                  <a:lnTo>
                    <a:pt x="8943" y="2296"/>
                  </a:lnTo>
                  <a:lnTo>
                    <a:pt x="8935" y="2293"/>
                  </a:lnTo>
                  <a:lnTo>
                    <a:pt x="8931" y="2289"/>
                  </a:lnTo>
                  <a:lnTo>
                    <a:pt x="8929" y="2283"/>
                  </a:lnTo>
                  <a:lnTo>
                    <a:pt x="8929" y="2275"/>
                  </a:lnTo>
                  <a:lnTo>
                    <a:pt x="8934" y="2265"/>
                  </a:lnTo>
                  <a:lnTo>
                    <a:pt x="8940" y="2252"/>
                  </a:lnTo>
                  <a:lnTo>
                    <a:pt x="8947" y="2237"/>
                  </a:lnTo>
                  <a:lnTo>
                    <a:pt x="8947" y="2237"/>
                  </a:lnTo>
                  <a:lnTo>
                    <a:pt x="8957" y="2222"/>
                  </a:lnTo>
                  <a:lnTo>
                    <a:pt x="8969" y="2209"/>
                  </a:lnTo>
                  <a:lnTo>
                    <a:pt x="8982" y="2197"/>
                  </a:lnTo>
                  <a:lnTo>
                    <a:pt x="8997" y="2185"/>
                  </a:lnTo>
                  <a:lnTo>
                    <a:pt x="9025" y="2165"/>
                  </a:lnTo>
                  <a:lnTo>
                    <a:pt x="9039" y="2156"/>
                  </a:lnTo>
                  <a:lnTo>
                    <a:pt x="9050" y="2145"/>
                  </a:lnTo>
                  <a:lnTo>
                    <a:pt x="9050" y="2145"/>
                  </a:lnTo>
                  <a:lnTo>
                    <a:pt x="9062" y="2138"/>
                  </a:lnTo>
                  <a:lnTo>
                    <a:pt x="9071" y="2132"/>
                  </a:lnTo>
                  <a:lnTo>
                    <a:pt x="9080" y="2129"/>
                  </a:lnTo>
                  <a:lnTo>
                    <a:pt x="9087" y="2128"/>
                  </a:lnTo>
                  <a:lnTo>
                    <a:pt x="9095" y="2126"/>
                  </a:lnTo>
                  <a:lnTo>
                    <a:pt x="9099" y="2123"/>
                  </a:lnTo>
                  <a:lnTo>
                    <a:pt x="9102" y="2120"/>
                  </a:lnTo>
                  <a:lnTo>
                    <a:pt x="9102" y="2116"/>
                  </a:lnTo>
                  <a:lnTo>
                    <a:pt x="9102" y="2116"/>
                  </a:lnTo>
                  <a:lnTo>
                    <a:pt x="9104" y="2109"/>
                  </a:lnTo>
                  <a:lnTo>
                    <a:pt x="9105" y="2098"/>
                  </a:lnTo>
                  <a:lnTo>
                    <a:pt x="9108" y="2088"/>
                  </a:lnTo>
                  <a:lnTo>
                    <a:pt x="9112" y="2077"/>
                  </a:lnTo>
                  <a:lnTo>
                    <a:pt x="9118" y="2067"/>
                  </a:lnTo>
                  <a:lnTo>
                    <a:pt x="9124" y="2060"/>
                  </a:lnTo>
                  <a:lnTo>
                    <a:pt x="9132" y="2054"/>
                  </a:lnTo>
                  <a:lnTo>
                    <a:pt x="9136" y="2051"/>
                  </a:lnTo>
                  <a:lnTo>
                    <a:pt x="9141" y="2051"/>
                  </a:lnTo>
                  <a:lnTo>
                    <a:pt x="9141" y="2051"/>
                  </a:lnTo>
                  <a:lnTo>
                    <a:pt x="9144" y="2051"/>
                  </a:lnTo>
                  <a:lnTo>
                    <a:pt x="9144" y="2051"/>
                  </a:lnTo>
                  <a:lnTo>
                    <a:pt x="9166" y="2052"/>
                  </a:lnTo>
                  <a:lnTo>
                    <a:pt x="9166" y="2052"/>
                  </a:lnTo>
                  <a:lnTo>
                    <a:pt x="9194" y="2052"/>
                  </a:lnTo>
                  <a:lnTo>
                    <a:pt x="9194" y="2052"/>
                  </a:lnTo>
                  <a:lnTo>
                    <a:pt x="9210" y="2052"/>
                  </a:lnTo>
                  <a:lnTo>
                    <a:pt x="9226" y="2051"/>
                  </a:lnTo>
                  <a:lnTo>
                    <a:pt x="9242" y="2046"/>
                  </a:lnTo>
                  <a:lnTo>
                    <a:pt x="9256" y="2041"/>
                  </a:lnTo>
                  <a:lnTo>
                    <a:pt x="9256" y="2041"/>
                  </a:lnTo>
                  <a:lnTo>
                    <a:pt x="9266" y="2036"/>
                  </a:lnTo>
                  <a:lnTo>
                    <a:pt x="9275" y="2035"/>
                  </a:lnTo>
                  <a:lnTo>
                    <a:pt x="9275" y="2035"/>
                  </a:lnTo>
                  <a:lnTo>
                    <a:pt x="9279" y="2035"/>
                  </a:lnTo>
                  <a:lnTo>
                    <a:pt x="9284" y="2038"/>
                  </a:lnTo>
                  <a:lnTo>
                    <a:pt x="9288" y="2042"/>
                  </a:lnTo>
                  <a:lnTo>
                    <a:pt x="9291" y="2046"/>
                  </a:lnTo>
                  <a:lnTo>
                    <a:pt x="9296" y="2054"/>
                  </a:lnTo>
                  <a:lnTo>
                    <a:pt x="9299" y="2058"/>
                  </a:lnTo>
                  <a:lnTo>
                    <a:pt x="9303" y="2060"/>
                  </a:lnTo>
                  <a:lnTo>
                    <a:pt x="9303" y="2060"/>
                  </a:lnTo>
                  <a:lnTo>
                    <a:pt x="9306" y="2061"/>
                  </a:lnTo>
                  <a:lnTo>
                    <a:pt x="9306" y="2061"/>
                  </a:lnTo>
                  <a:lnTo>
                    <a:pt x="9310" y="2060"/>
                  </a:lnTo>
                  <a:lnTo>
                    <a:pt x="9316" y="2057"/>
                  </a:lnTo>
                  <a:lnTo>
                    <a:pt x="9327" y="2049"/>
                  </a:lnTo>
                  <a:lnTo>
                    <a:pt x="9327" y="2049"/>
                  </a:lnTo>
                  <a:lnTo>
                    <a:pt x="9337" y="2042"/>
                  </a:lnTo>
                  <a:lnTo>
                    <a:pt x="9343" y="2039"/>
                  </a:lnTo>
                  <a:lnTo>
                    <a:pt x="9347" y="2039"/>
                  </a:lnTo>
                  <a:lnTo>
                    <a:pt x="9347" y="2039"/>
                  </a:lnTo>
                  <a:lnTo>
                    <a:pt x="9350" y="2039"/>
                  </a:lnTo>
                  <a:lnTo>
                    <a:pt x="9355" y="2041"/>
                  </a:lnTo>
                  <a:lnTo>
                    <a:pt x="9355" y="2041"/>
                  </a:lnTo>
                  <a:lnTo>
                    <a:pt x="9356" y="2042"/>
                  </a:lnTo>
                  <a:lnTo>
                    <a:pt x="9358" y="2045"/>
                  </a:lnTo>
                  <a:lnTo>
                    <a:pt x="9358" y="2048"/>
                  </a:lnTo>
                  <a:lnTo>
                    <a:pt x="9358" y="2051"/>
                  </a:lnTo>
                  <a:lnTo>
                    <a:pt x="9353" y="2058"/>
                  </a:lnTo>
                  <a:lnTo>
                    <a:pt x="9347" y="2066"/>
                  </a:lnTo>
                  <a:lnTo>
                    <a:pt x="9331" y="2085"/>
                  </a:lnTo>
                  <a:lnTo>
                    <a:pt x="9325" y="2095"/>
                  </a:lnTo>
                  <a:lnTo>
                    <a:pt x="9319" y="2105"/>
                  </a:lnTo>
                  <a:lnTo>
                    <a:pt x="9319" y="2105"/>
                  </a:lnTo>
                  <a:lnTo>
                    <a:pt x="9318" y="2116"/>
                  </a:lnTo>
                  <a:lnTo>
                    <a:pt x="9318" y="2119"/>
                  </a:lnTo>
                  <a:lnTo>
                    <a:pt x="9319" y="2122"/>
                  </a:lnTo>
                  <a:lnTo>
                    <a:pt x="9324" y="2126"/>
                  </a:lnTo>
                  <a:lnTo>
                    <a:pt x="9330" y="2128"/>
                  </a:lnTo>
                  <a:lnTo>
                    <a:pt x="9344" y="2129"/>
                  </a:lnTo>
                  <a:lnTo>
                    <a:pt x="9352" y="2131"/>
                  </a:lnTo>
                  <a:lnTo>
                    <a:pt x="9359" y="2133"/>
                  </a:lnTo>
                  <a:lnTo>
                    <a:pt x="9359" y="2133"/>
                  </a:lnTo>
                  <a:lnTo>
                    <a:pt x="9364" y="2136"/>
                  </a:lnTo>
                  <a:lnTo>
                    <a:pt x="9364" y="2138"/>
                  </a:lnTo>
                  <a:lnTo>
                    <a:pt x="9364" y="2139"/>
                  </a:lnTo>
                  <a:lnTo>
                    <a:pt x="9360" y="2144"/>
                  </a:lnTo>
                  <a:lnTo>
                    <a:pt x="9355" y="2148"/>
                  </a:lnTo>
                  <a:lnTo>
                    <a:pt x="9344" y="2156"/>
                  </a:lnTo>
                  <a:lnTo>
                    <a:pt x="9341" y="2159"/>
                  </a:lnTo>
                  <a:lnTo>
                    <a:pt x="9340" y="2160"/>
                  </a:lnTo>
                  <a:lnTo>
                    <a:pt x="9340" y="2163"/>
                  </a:lnTo>
                  <a:lnTo>
                    <a:pt x="9340" y="2163"/>
                  </a:lnTo>
                  <a:lnTo>
                    <a:pt x="9341" y="2165"/>
                  </a:lnTo>
                  <a:lnTo>
                    <a:pt x="9344" y="2166"/>
                  </a:lnTo>
                  <a:lnTo>
                    <a:pt x="9352" y="2166"/>
                  </a:lnTo>
                  <a:lnTo>
                    <a:pt x="9352" y="2166"/>
                  </a:lnTo>
                  <a:lnTo>
                    <a:pt x="9358" y="2166"/>
                  </a:lnTo>
                  <a:lnTo>
                    <a:pt x="9365" y="2165"/>
                  </a:lnTo>
                  <a:lnTo>
                    <a:pt x="9374" y="2162"/>
                  </a:lnTo>
                  <a:lnTo>
                    <a:pt x="9383" y="2157"/>
                  </a:lnTo>
                  <a:lnTo>
                    <a:pt x="9391" y="2153"/>
                  </a:lnTo>
                  <a:lnTo>
                    <a:pt x="9403" y="2145"/>
                  </a:lnTo>
                  <a:lnTo>
                    <a:pt x="9414" y="2136"/>
                  </a:lnTo>
                  <a:lnTo>
                    <a:pt x="9425" y="2125"/>
                  </a:lnTo>
                  <a:lnTo>
                    <a:pt x="9425" y="2125"/>
                  </a:lnTo>
                  <a:lnTo>
                    <a:pt x="9442" y="2110"/>
                  </a:lnTo>
                  <a:lnTo>
                    <a:pt x="9456" y="2098"/>
                  </a:lnTo>
                  <a:lnTo>
                    <a:pt x="9471" y="2089"/>
                  </a:lnTo>
                  <a:lnTo>
                    <a:pt x="9485" y="2082"/>
                  </a:lnTo>
                  <a:lnTo>
                    <a:pt x="9498" y="2076"/>
                  </a:lnTo>
                  <a:lnTo>
                    <a:pt x="9511" y="2072"/>
                  </a:lnTo>
                  <a:lnTo>
                    <a:pt x="9523" y="2070"/>
                  </a:lnTo>
                  <a:lnTo>
                    <a:pt x="9533" y="2069"/>
                  </a:lnTo>
                  <a:lnTo>
                    <a:pt x="9533" y="2069"/>
                  </a:lnTo>
                  <a:lnTo>
                    <a:pt x="9542" y="2070"/>
                  </a:lnTo>
                  <a:lnTo>
                    <a:pt x="9542" y="2070"/>
                  </a:lnTo>
                  <a:lnTo>
                    <a:pt x="9546" y="2070"/>
                  </a:lnTo>
                  <a:lnTo>
                    <a:pt x="9546" y="2070"/>
                  </a:lnTo>
                  <a:lnTo>
                    <a:pt x="9554" y="2069"/>
                  </a:lnTo>
                  <a:lnTo>
                    <a:pt x="9557" y="2067"/>
                  </a:lnTo>
                  <a:lnTo>
                    <a:pt x="9558" y="2064"/>
                  </a:lnTo>
                  <a:lnTo>
                    <a:pt x="9560" y="2058"/>
                  </a:lnTo>
                  <a:lnTo>
                    <a:pt x="9560" y="2051"/>
                  </a:lnTo>
                  <a:lnTo>
                    <a:pt x="9558" y="2029"/>
                  </a:lnTo>
                  <a:lnTo>
                    <a:pt x="9557" y="2015"/>
                  </a:lnTo>
                  <a:lnTo>
                    <a:pt x="9557" y="2001"/>
                  </a:lnTo>
                  <a:lnTo>
                    <a:pt x="9557" y="2001"/>
                  </a:lnTo>
                  <a:lnTo>
                    <a:pt x="9558" y="1995"/>
                  </a:lnTo>
                  <a:lnTo>
                    <a:pt x="9560" y="1989"/>
                  </a:lnTo>
                  <a:lnTo>
                    <a:pt x="9563" y="1984"/>
                  </a:lnTo>
                  <a:lnTo>
                    <a:pt x="9567" y="1980"/>
                  </a:lnTo>
                  <a:lnTo>
                    <a:pt x="9576" y="1971"/>
                  </a:lnTo>
                  <a:lnTo>
                    <a:pt x="9589" y="1965"/>
                  </a:lnTo>
                  <a:lnTo>
                    <a:pt x="9603" y="1959"/>
                  </a:lnTo>
                  <a:lnTo>
                    <a:pt x="9619" y="1956"/>
                  </a:lnTo>
                  <a:lnTo>
                    <a:pt x="9634" y="1955"/>
                  </a:lnTo>
                  <a:lnTo>
                    <a:pt x="9648" y="1953"/>
                  </a:lnTo>
                  <a:lnTo>
                    <a:pt x="9648" y="1953"/>
                  </a:lnTo>
                  <a:lnTo>
                    <a:pt x="9665" y="1955"/>
                  </a:lnTo>
                  <a:lnTo>
                    <a:pt x="9678" y="1958"/>
                  </a:lnTo>
                  <a:lnTo>
                    <a:pt x="9678" y="1958"/>
                  </a:lnTo>
                  <a:lnTo>
                    <a:pt x="9691" y="1965"/>
                  </a:lnTo>
                  <a:lnTo>
                    <a:pt x="9696" y="1968"/>
                  </a:lnTo>
                  <a:lnTo>
                    <a:pt x="9699" y="1971"/>
                  </a:lnTo>
                  <a:lnTo>
                    <a:pt x="9699" y="1974"/>
                  </a:lnTo>
                  <a:lnTo>
                    <a:pt x="9699" y="1976"/>
                  </a:lnTo>
                  <a:lnTo>
                    <a:pt x="9696" y="1977"/>
                  </a:lnTo>
                  <a:lnTo>
                    <a:pt x="9691" y="1977"/>
                  </a:lnTo>
                  <a:lnTo>
                    <a:pt x="9691" y="1977"/>
                  </a:lnTo>
                  <a:lnTo>
                    <a:pt x="9685" y="1977"/>
                  </a:lnTo>
                  <a:lnTo>
                    <a:pt x="9677" y="1974"/>
                  </a:lnTo>
                  <a:lnTo>
                    <a:pt x="9677" y="1974"/>
                  </a:lnTo>
                  <a:lnTo>
                    <a:pt x="9668" y="1974"/>
                  </a:lnTo>
                  <a:lnTo>
                    <a:pt x="9668" y="1974"/>
                  </a:lnTo>
                  <a:lnTo>
                    <a:pt x="9659" y="1974"/>
                  </a:lnTo>
                  <a:lnTo>
                    <a:pt x="9650" y="1977"/>
                  </a:lnTo>
                  <a:lnTo>
                    <a:pt x="9643" y="1983"/>
                  </a:lnTo>
                  <a:lnTo>
                    <a:pt x="9637" y="1989"/>
                  </a:lnTo>
                  <a:lnTo>
                    <a:pt x="9631" y="1996"/>
                  </a:lnTo>
                  <a:lnTo>
                    <a:pt x="9626" y="2007"/>
                  </a:lnTo>
                  <a:lnTo>
                    <a:pt x="9625" y="2017"/>
                  </a:lnTo>
                  <a:lnTo>
                    <a:pt x="9623" y="2027"/>
                  </a:lnTo>
                  <a:lnTo>
                    <a:pt x="9623" y="2027"/>
                  </a:lnTo>
                  <a:lnTo>
                    <a:pt x="9623" y="2041"/>
                  </a:lnTo>
                  <a:lnTo>
                    <a:pt x="9620" y="2051"/>
                  </a:lnTo>
                  <a:lnTo>
                    <a:pt x="9617" y="2060"/>
                  </a:lnTo>
                  <a:lnTo>
                    <a:pt x="9613" y="2066"/>
                  </a:lnTo>
                  <a:lnTo>
                    <a:pt x="9610" y="2073"/>
                  </a:lnTo>
                  <a:lnTo>
                    <a:pt x="9609" y="2079"/>
                  </a:lnTo>
                  <a:lnTo>
                    <a:pt x="9609" y="2083"/>
                  </a:lnTo>
                  <a:lnTo>
                    <a:pt x="9613" y="2088"/>
                  </a:lnTo>
                  <a:lnTo>
                    <a:pt x="9613" y="2088"/>
                  </a:lnTo>
                  <a:lnTo>
                    <a:pt x="9616" y="2094"/>
                  </a:lnTo>
                  <a:lnTo>
                    <a:pt x="9614" y="2097"/>
                  </a:lnTo>
                  <a:lnTo>
                    <a:pt x="9612" y="2101"/>
                  </a:lnTo>
                  <a:lnTo>
                    <a:pt x="9607" y="2104"/>
                  </a:lnTo>
                  <a:lnTo>
                    <a:pt x="9597" y="2110"/>
                  </a:lnTo>
                  <a:lnTo>
                    <a:pt x="9594" y="2114"/>
                  </a:lnTo>
                  <a:lnTo>
                    <a:pt x="9592" y="2120"/>
                  </a:lnTo>
                  <a:lnTo>
                    <a:pt x="9592" y="2120"/>
                  </a:lnTo>
                  <a:lnTo>
                    <a:pt x="9591" y="2131"/>
                  </a:lnTo>
                  <a:lnTo>
                    <a:pt x="9588" y="2139"/>
                  </a:lnTo>
                  <a:lnTo>
                    <a:pt x="9587" y="2142"/>
                  </a:lnTo>
                  <a:lnTo>
                    <a:pt x="9582" y="2147"/>
                  </a:lnTo>
                  <a:lnTo>
                    <a:pt x="9578" y="2150"/>
                  </a:lnTo>
                  <a:lnTo>
                    <a:pt x="9570" y="2151"/>
                  </a:lnTo>
                  <a:lnTo>
                    <a:pt x="9570" y="2151"/>
                  </a:lnTo>
                  <a:lnTo>
                    <a:pt x="9548" y="2157"/>
                  </a:lnTo>
                  <a:lnTo>
                    <a:pt x="9517" y="2165"/>
                  </a:lnTo>
                  <a:lnTo>
                    <a:pt x="9502" y="2169"/>
                  </a:lnTo>
                  <a:lnTo>
                    <a:pt x="9490" y="2176"/>
                  </a:lnTo>
                  <a:lnTo>
                    <a:pt x="9486" y="2179"/>
                  </a:lnTo>
                  <a:lnTo>
                    <a:pt x="9482" y="2184"/>
                  </a:lnTo>
                  <a:lnTo>
                    <a:pt x="9479" y="2188"/>
                  </a:lnTo>
                  <a:lnTo>
                    <a:pt x="9479" y="2193"/>
                  </a:lnTo>
                  <a:lnTo>
                    <a:pt x="9479" y="2193"/>
                  </a:lnTo>
                  <a:lnTo>
                    <a:pt x="9476" y="2201"/>
                  </a:lnTo>
                  <a:lnTo>
                    <a:pt x="9471" y="2209"/>
                  </a:lnTo>
                  <a:lnTo>
                    <a:pt x="9464" y="2216"/>
                  </a:lnTo>
                  <a:lnTo>
                    <a:pt x="9455" y="2222"/>
                  </a:lnTo>
                  <a:lnTo>
                    <a:pt x="9446" y="2228"/>
                  </a:lnTo>
                  <a:lnTo>
                    <a:pt x="9437" y="2235"/>
                  </a:lnTo>
                  <a:lnTo>
                    <a:pt x="9428" y="2244"/>
                  </a:lnTo>
                  <a:lnTo>
                    <a:pt x="9421" y="2256"/>
                  </a:lnTo>
                  <a:lnTo>
                    <a:pt x="9421" y="2256"/>
                  </a:lnTo>
                  <a:lnTo>
                    <a:pt x="9417" y="2262"/>
                  </a:lnTo>
                  <a:lnTo>
                    <a:pt x="9412" y="2268"/>
                  </a:lnTo>
                  <a:lnTo>
                    <a:pt x="9399" y="2280"/>
                  </a:lnTo>
                  <a:lnTo>
                    <a:pt x="9384" y="2291"/>
                  </a:lnTo>
                  <a:lnTo>
                    <a:pt x="9366" y="2303"/>
                  </a:lnTo>
                  <a:lnTo>
                    <a:pt x="9347" y="2318"/>
                  </a:lnTo>
                  <a:lnTo>
                    <a:pt x="9327" y="2334"/>
                  </a:lnTo>
                  <a:lnTo>
                    <a:pt x="9309" y="2354"/>
                  </a:lnTo>
                  <a:lnTo>
                    <a:pt x="9299" y="2364"/>
                  </a:lnTo>
                  <a:lnTo>
                    <a:pt x="9291" y="2376"/>
                  </a:lnTo>
                  <a:lnTo>
                    <a:pt x="9291" y="2376"/>
                  </a:lnTo>
                  <a:lnTo>
                    <a:pt x="9282" y="2388"/>
                  </a:lnTo>
                  <a:lnTo>
                    <a:pt x="9272" y="2398"/>
                  </a:lnTo>
                  <a:lnTo>
                    <a:pt x="9263" y="2407"/>
                  </a:lnTo>
                  <a:lnTo>
                    <a:pt x="9253" y="2416"/>
                  </a:lnTo>
                  <a:lnTo>
                    <a:pt x="9234" y="2427"/>
                  </a:lnTo>
                  <a:lnTo>
                    <a:pt x="9216" y="2436"/>
                  </a:lnTo>
                  <a:lnTo>
                    <a:pt x="9186" y="2447"/>
                  </a:lnTo>
                  <a:lnTo>
                    <a:pt x="9177" y="2451"/>
                  </a:lnTo>
                  <a:lnTo>
                    <a:pt x="9176" y="2453"/>
                  </a:lnTo>
                  <a:lnTo>
                    <a:pt x="9175" y="2455"/>
                  </a:lnTo>
                  <a:lnTo>
                    <a:pt x="9175" y="2455"/>
                  </a:lnTo>
                  <a:lnTo>
                    <a:pt x="9175" y="2457"/>
                  </a:lnTo>
                  <a:lnTo>
                    <a:pt x="9173" y="2460"/>
                  </a:lnTo>
                  <a:lnTo>
                    <a:pt x="9167" y="2463"/>
                  </a:lnTo>
                  <a:lnTo>
                    <a:pt x="9158" y="2464"/>
                  </a:lnTo>
                  <a:lnTo>
                    <a:pt x="9148" y="2466"/>
                  </a:lnTo>
                  <a:lnTo>
                    <a:pt x="9110" y="2469"/>
                  </a:lnTo>
                  <a:lnTo>
                    <a:pt x="9110" y="2469"/>
                  </a:lnTo>
                  <a:lnTo>
                    <a:pt x="9107" y="2470"/>
                  </a:lnTo>
                  <a:lnTo>
                    <a:pt x="9105" y="2472"/>
                  </a:lnTo>
                  <a:lnTo>
                    <a:pt x="9104" y="2478"/>
                  </a:lnTo>
                  <a:lnTo>
                    <a:pt x="9105" y="2497"/>
                  </a:lnTo>
                  <a:lnTo>
                    <a:pt x="9105" y="2509"/>
                  </a:lnTo>
                  <a:lnTo>
                    <a:pt x="9104" y="2523"/>
                  </a:lnTo>
                  <a:lnTo>
                    <a:pt x="9101" y="2531"/>
                  </a:lnTo>
                  <a:lnTo>
                    <a:pt x="9096" y="2538"/>
                  </a:lnTo>
                  <a:lnTo>
                    <a:pt x="9092" y="2547"/>
                  </a:lnTo>
                  <a:lnTo>
                    <a:pt x="9084" y="2554"/>
                  </a:lnTo>
                  <a:lnTo>
                    <a:pt x="9084" y="2554"/>
                  </a:lnTo>
                  <a:lnTo>
                    <a:pt x="9071" y="2571"/>
                  </a:lnTo>
                  <a:lnTo>
                    <a:pt x="9058" y="2590"/>
                  </a:lnTo>
                  <a:lnTo>
                    <a:pt x="9047" y="2609"/>
                  </a:lnTo>
                  <a:lnTo>
                    <a:pt x="9037" y="2628"/>
                  </a:lnTo>
                  <a:lnTo>
                    <a:pt x="9030" y="2650"/>
                  </a:lnTo>
                  <a:lnTo>
                    <a:pt x="9024" y="2671"/>
                  </a:lnTo>
                  <a:lnTo>
                    <a:pt x="9021" y="2693"/>
                  </a:lnTo>
                  <a:lnTo>
                    <a:pt x="9021" y="2715"/>
                  </a:lnTo>
                  <a:lnTo>
                    <a:pt x="9021" y="2715"/>
                  </a:lnTo>
                  <a:lnTo>
                    <a:pt x="9021" y="2743"/>
                  </a:lnTo>
                  <a:lnTo>
                    <a:pt x="9024" y="2777"/>
                  </a:lnTo>
                  <a:lnTo>
                    <a:pt x="9033" y="2857"/>
                  </a:lnTo>
                  <a:lnTo>
                    <a:pt x="9039" y="2897"/>
                  </a:lnTo>
                  <a:lnTo>
                    <a:pt x="9046" y="2931"/>
                  </a:lnTo>
                  <a:lnTo>
                    <a:pt x="9052" y="2959"/>
                  </a:lnTo>
                  <a:lnTo>
                    <a:pt x="9056" y="2969"/>
                  </a:lnTo>
                  <a:lnTo>
                    <a:pt x="9059" y="2977"/>
                  </a:lnTo>
                  <a:lnTo>
                    <a:pt x="9059" y="2977"/>
                  </a:lnTo>
                  <a:lnTo>
                    <a:pt x="9062" y="2983"/>
                  </a:lnTo>
                  <a:lnTo>
                    <a:pt x="9064" y="2990"/>
                  </a:lnTo>
                  <a:lnTo>
                    <a:pt x="9068" y="3006"/>
                  </a:lnTo>
                  <a:lnTo>
                    <a:pt x="9070" y="3024"/>
                  </a:lnTo>
                  <a:lnTo>
                    <a:pt x="9071" y="3042"/>
                  </a:lnTo>
                  <a:lnTo>
                    <a:pt x="9074" y="3076"/>
                  </a:lnTo>
                  <a:lnTo>
                    <a:pt x="9077" y="3087"/>
                  </a:lnTo>
                  <a:lnTo>
                    <a:pt x="9079" y="3093"/>
                  </a:lnTo>
                  <a:lnTo>
                    <a:pt x="9081" y="3096"/>
                  </a:lnTo>
                  <a:lnTo>
                    <a:pt x="9081" y="3096"/>
                  </a:lnTo>
                  <a:lnTo>
                    <a:pt x="9086" y="3102"/>
                  </a:lnTo>
                  <a:lnTo>
                    <a:pt x="9089" y="3110"/>
                  </a:lnTo>
                  <a:lnTo>
                    <a:pt x="9092" y="3124"/>
                  </a:lnTo>
                  <a:lnTo>
                    <a:pt x="9095" y="3138"/>
                  </a:lnTo>
                  <a:lnTo>
                    <a:pt x="9096" y="3144"/>
                  </a:lnTo>
                  <a:lnTo>
                    <a:pt x="9099" y="3148"/>
                  </a:lnTo>
                  <a:lnTo>
                    <a:pt x="9099" y="3148"/>
                  </a:lnTo>
                  <a:lnTo>
                    <a:pt x="9102" y="3148"/>
                  </a:lnTo>
                  <a:lnTo>
                    <a:pt x="9102" y="3148"/>
                  </a:lnTo>
                  <a:lnTo>
                    <a:pt x="9108" y="3146"/>
                  </a:lnTo>
                  <a:lnTo>
                    <a:pt x="9115" y="3142"/>
                  </a:lnTo>
                  <a:lnTo>
                    <a:pt x="9135" y="3124"/>
                  </a:lnTo>
                  <a:lnTo>
                    <a:pt x="9154" y="3102"/>
                  </a:lnTo>
                  <a:lnTo>
                    <a:pt x="9173" y="3084"/>
                  </a:lnTo>
                  <a:lnTo>
                    <a:pt x="9173" y="3084"/>
                  </a:lnTo>
                  <a:lnTo>
                    <a:pt x="9182" y="3076"/>
                  </a:lnTo>
                  <a:lnTo>
                    <a:pt x="9188" y="3070"/>
                  </a:lnTo>
                  <a:lnTo>
                    <a:pt x="9195" y="3059"/>
                  </a:lnTo>
                  <a:lnTo>
                    <a:pt x="9200" y="3052"/>
                  </a:lnTo>
                  <a:lnTo>
                    <a:pt x="9204" y="3047"/>
                  </a:lnTo>
                  <a:lnTo>
                    <a:pt x="9208" y="3043"/>
                  </a:lnTo>
                  <a:lnTo>
                    <a:pt x="9208" y="3043"/>
                  </a:lnTo>
                  <a:lnTo>
                    <a:pt x="9211" y="3040"/>
                  </a:lnTo>
                  <a:lnTo>
                    <a:pt x="9214" y="3037"/>
                  </a:lnTo>
                  <a:lnTo>
                    <a:pt x="9219" y="3028"/>
                  </a:lnTo>
                  <a:lnTo>
                    <a:pt x="9220" y="3020"/>
                  </a:lnTo>
                  <a:lnTo>
                    <a:pt x="9222" y="3008"/>
                  </a:lnTo>
                  <a:lnTo>
                    <a:pt x="9223" y="2986"/>
                  </a:lnTo>
                  <a:lnTo>
                    <a:pt x="9223" y="2978"/>
                  </a:lnTo>
                  <a:lnTo>
                    <a:pt x="9225" y="2971"/>
                  </a:lnTo>
                  <a:lnTo>
                    <a:pt x="9225" y="2971"/>
                  </a:lnTo>
                  <a:lnTo>
                    <a:pt x="9228" y="2966"/>
                  </a:lnTo>
                  <a:lnTo>
                    <a:pt x="9234" y="2963"/>
                  </a:lnTo>
                  <a:lnTo>
                    <a:pt x="9247" y="2956"/>
                  </a:lnTo>
                  <a:lnTo>
                    <a:pt x="9262" y="2949"/>
                  </a:lnTo>
                  <a:lnTo>
                    <a:pt x="9267" y="2944"/>
                  </a:lnTo>
                  <a:lnTo>
                    <a:pt x="9273" y="2940"/>
                  </a:lnTo>
                  <a:lnTo>
                    <a:pt x="9273" y="2940"/>
                  </a:lnTo>
                  <a:lnTo>
                    <a:pt x="9278" y="2935"/>
                  </a:lnTo>
                  <a:lnTo>
                    <a:pt x="9284" y="2932"/>
                  </a:lnTo>
                  <a:lnTo>
                    <a:pt x="9290" y="2931"/>
                  </a:lnTo>
                  <a:lnTo>
                    <a:pt x="9297" y="2931"/>
                  </a:lnTo>
                  <a:lnTo>
                    <a:pt x="9312" y="2931"/>
                  </a:lnTo>
                  <a:lnTo>
                    <a:pt x="9319" y="2929"/>
                  </a:lnTo>
                  <a:lnTo>
                    <a:pt x="9325" y="2928"/>
                  </a:lnTo>
                  <a:lnTo>
                    <a:pt x="9325" y="2928"/>
                  </a:lnTo>
                  <a:lnTo>
                    <a:pt x="9327" y="2928"/>
                  </a:lnTo>
                  <a:lnTo>
                    <a:pt x="9330" y="2925"/>
                  </a:lnTo>
                  <a:lnTo>
                    <a:pt x="9331" y="2921"/>
                  </a:lnTo>
                  <a:lnTo>
                    <a:pt x="9331" y="2913"/>
                  </a:lnTo>
                  <a:lnTo>
                    <a:pt x="9330" y="2904"/>
                  </a:lnTo>
                  <a:lnTo>
                    <a:pt x="9324" y="2887"/>
                  </a:lnTo>
                  <a:lnTo>
                    <a:pt x="9319" y="2869"/>
                  </a:lnTo>
                  <a:lnTo>
                    <a:pt x="9319" y="2869"/>
                  </a:lnTo>
                  <a:lnTo>
                    <a:pt x="9318" y="2866"/>
                  </a:lnTo>
                  <a:lnTo>
                    <a:pt x="9319" y="2862"/>
                  </a:lnTo>
                  <a:lnTo>
                    <a:pt x="9324" y="2853"/>
                  </a:lnTo>
                  <a:lnTo>
                    <a:pt x="9331" y="2845"/>
                  </a:lnTo>
                  <a:lnTo>
                    <a:pt x="9341" y="2836"/>
                  </a:lnTo>
                  <a:lnTo>
                    <a:pt x="9365" y="2819"/>
                  </a:lnTo>
                  <a:lnTo>
                    <a:pt x="9386" y="2804"/>
                  </a:lnTo>
                  <a:lnTo>
                    <a:pt x="9386" y="2804"/>
                  </a:lnTo>
                  <a:lnTo>
                    <a:pt x="9391" y="2801"/>
                  </a:lnTo>
                  <a:lnTo>
                    <a:pt x="9396" y="2799"/>
                  </a:lnTo>
                  <a:lnTo>
                    <a:pt x="9408" y="2798"/>
                  </a:lnTo>
                  <a:lnTo>
                    <a:pt x="9408" y="2798"/>
                  </a:lnTo>
                  <a:lnTo>
                    <a:pt x="9424" y="2799"/>
                  </a:lnTo>
                  <a:lnTo>
                    <a:pt x="9424" y="2799"/>
                  </a:lnTo>
                  <a:lnTo>
                    <a:pt x="9440" y="2801"/>
                  </a:lnTo>
                  <a:lnTo>
                    <a:pt x="9440" y="2801"/>
                  </a:lnTo>
                  <a:lnTo>
                    <a:pt x="9448" y="2801"/>
                  </a:lnTo>
                  <a:lnTo>
                    <a:pt x="9456" y="2799"/>
                  </a:lnTo>
                  <a:lnTo>
                    <a:pt x="9464" y="2795"/>
                  </a:lnTo>
                  <a:lnTo>
                    <a:pt x="9471" y="2791"/>
                  </a:lnTo>
                  <a:lnTo>
                    <a:pt x="9471" y="2791"/>
                  </a:lnTo>
                  <a:lnTo>
                    <a:pt x="9476" y="2785"/>
                  </a:lnTo>
                  <a:lnTo>
                    <a:pt x="9479" y="2780"/>
                  </a:lnTo>
                  <a:lnTo>
                    <a:pt x="9482" y="2774"/>
                  </a:lnTo>
                  <a:lnTo>
                    <a:pt x="9482" y="2770"/>
                  </a:lnTo>
                  <a:lnTo>
                    <a:pt x="9482" y="2760"/>
                  </a:lnTo>
                  <a:lnTo>
                    <a:pt x="9479" y="2751"/>
                  </a:lnTo>
                  <a:lnTo>
                    <a:pt x="9474" y="2742"/>
                  </a:lnTo>
                  <a:lnTo>
                    <a:pt x="9468" y="2733"/>
                  </a:lnTo>
                  <a:lnTo>
                    <a:pt x="9458" y="2720"/>
                  </a:lnTo>
                  <a:lnTo>
                    <a:pt x="9458" y="2720"/>
                  </a:lnTo>
                  <a:lnTo>
                    <a:pt x="9456" y="2717"/>
                  </a:lnTo>
                  <a:lnTo>
                    <a:pt x="9456" y="2712"/>
                  </a:lnTo>
                  <a:lnTo>
                    <a:pt x="9458" y="2702"/>
                  </a:lnTo>
                  <a:lnTo>
                    <a:pt x="9464" y="2689"/>
                  </a:lnTo>
                  <a:lnTo>
                    <a:pt x="9471" y="2674"/>
                  </a:lnTo>
                  <a:lnTo>
                    <a:pt x="9480" y="2661"/>
                  </a:lnTo>
                  <a:lnTo>
                    <a:pt x="9489" y="2649"/>
                  </a:lnTo>
                  <a:lnTo>
                    <a:pt x="9499" y="2640"/>
                  </a:lnTo>
                  <a:lnTo>
                    <a:pt x="9504" y="2637"/>
                  </a:lnTo>
                  <a:lnTo>
                    <a:pt x="9508" y="2634"/>
                  </a:lnTo>
                  <a:lnTo>
                    <a:pt x="9508" y="2634"/>
                  </a:lnTo>
                  <a:lnTo>
                    <a:pt x="9517" y="2634"/>
                  </a:lnTo>
                  <a:lnTo>
                    <a:pt x="9517" y="2634"/>
                  </a:lnTo>
                  <a:lnTo>
                    <a:pt x="9524" y="2634"/>
                  </a:lnTo>
                  <a:lnTo>
                    <a:pt x="9532" y="2637"/>
                  </a:lnTo>
                  <a:lnTo>
                    <a:pt x="9532" y="2637"/>
                  </a:lnTo>
                  <a:lnTo>
                    <a:pt x="9538" y="2639"/>
                  </a:lnTo>
                  <a:lnTo>
                    <a:pt x="9545" y="2640"/>
                  </a:lnTo>
                  <a:lnTo>
                    <a:pt x="9545" y="2640"/>
                  </a:lnTo>
                  <a:lnTo>
                    <a:pt x="9550" y="2639"/>
                  </a:lnTo>
                  <a:lnTo>
                    <a:pt x="9554" y="2637"/>
                  </a:lnTo>
                  <a:lnTo>
                    <a:pt x="9558" y="2636"/>
                  </a:lnTo>
                  <a:lnTo>
                    <a:pt x="9563" y="2631"/>
                  </a:lnTo>
                  <a:lnTo>
                    <a:pt x="9563" y="2631"/>
                  </a:lnTo>
                  <a:lnTo>
                    <a:pt x="9566" y="2628"/>
                  </a:lnTo>
                  <a:lnTo>
                    <a:pt x="9567" y="2624"/>
                  </a:lnTo>
                  <a:lnTo>
                    <a:pt x="9569" y="2621"/>
                  </a:lnTo>
                  <a:lnTo>
                    <a:pt x="9569" y="2616"/>
                  </a:lnTo>
                  <a:lnTo>
                    <a:pt x="9566" y="2609"/>
                  </a:lnTo>
                  <a:lnTo>
                    <a:pt x="9560" y="2602"/>
                  </a:lnTo>
                  <a:lnTo>
                    <a:pt x="9553" y="2594"/>
                  </a:lnTo>
                  <a:lnTo>
                    <a:pt x="9545" y="2590"/>
                  </a:lnTo>
                  <a:lnTo>
                    <a:pt x="9538" y="2585"/>
                  </a:lnTo>
                  <a:lnTo>
                    <a:pt x="9530" y="2584"/>
                  </a:lnTo>
                  <a:lnTo>
                    <a:pt x="9530" y="2584"/>
                  </a:lnTo>
                  <a:lnTo>
                    <a:pt x="9529" y="2584"/>
                  </a:lnTo>
                  <a:lnTo>
                    <a:pt x="9529" y="2584"/>
                  </a:lnTo>
                  <a:lnTo>
                    <a:pt x="9529" y="2584"/>
                  </a:lnTo>
                  <a:lnTo>
                    <a:pt x="9529" y="2584"/>
                  </a:lnTo>
                  <a:lnTo>
                    <a:pt x="9526" y="2584"/>
                  </a:lnTo>
                  <a:lnTo>
                    <a:pt x="9523" y="2582"/>
                  </a:lnTo>
                  <a:lnTo>
                    <a:pt x="9520" y="2577"/>
                  </a:lnTo>
                  <a:lnTo>
                    <a:pt x="9519" y="2566"/>
                  </a:lnTo>
                  <a:lnTo>
                    <a:pt x="9519" y="2554"/>
                  </a:lnTo>
                  <a:lnTo>
                    <a:pt x="9520" y="2541"/>
                  </a:lnTo>
                  <a:lnTo>
                    <a:pt x="9524" y="2528"/>
                  </a:lnTo>
                  <a:lnTo>
                    <a:pt x="9533" y="2516"/>
                  </a:lnTo>
                  <a:lnTo>
                    <a:pt x="9538" y="2510"/>
                  </a:lnTo>
                  <a:lnTo>
                    <a:pt x="9544" y="2506"/>
                  </a:lnTo>
                  <a:lnTo>
                    <a:pt x="9544" y="2506"/>
                  </a:lnTo>
                  <a:lnTo>
                    <a:pt x="9554" y="2497"/>
                  </a:lnTo>
                  <a:lnTo>
                    <a:pt x="9561" y="2489"/>
                  </a:lnTo>
                  <a:lnTo>
                    <a:pt x="9564" y="2484"/>
                  </a:lnTo>
                  <a:lnTo>
                    <a:pt x="9564" y="2479"/>
                  </a:lnTo>
                  <a:lnTo>
                    <a:pt x="9561" y="2476"/>
                  </a:lnTo>
                  <a:lnTo>
                    <a:pt x="9557" y="2473"/>
                  </a:lnTo>
                  <a:lnTo>
                    <a:pt x="9542" y="2467"/>
                  </a:lnTo>
                  <a:lnTo>
                    <a:pt x="9542" y="2467"/>
                  </a:lnTo>
                  <a:lnTo>
                    <a:pt x="9533" y="2466"/>
                  </a:lnTo>
                  <a:lnTo>
                    <a:pt x="9526" y="2466"/>
                  </a:lnTo>
                  <a:lnTo>
                    <a:pt x="9526" y="2466"/>
                  </a:lnTo>
                  <a:lnTo>
                    <a:pt x="9519" y="2466"/>
                  </a:lnTo>
                  <a:lnTo>
                    <a:pt x="9513" y="2467"/>
                  </a:lnTo>
                  <a:lnTo>
                    <a:pt x="9505" y="2470"/>
                  </a:lnTo>
                  <a:lnTo>
                    <a:pt x="9496" y="2472"/>
                  </a:lnTo>
                  <a:lnTo>
                    <a:pt x="9496" y="2472"/>
                  </a:lnTo>
                  <a:lnTo>
                    <a:pt x="9496" y="2472"/>
                  </a:lnTo>
                  <a:lnTo>
                    <a:pt x="9496" y="2472"/>
                  </a:lnTo>
                  <a:lnTo>
                    <a:pt x="9489" y="2469"/>
                  </a:lnTo>
                  <a:lnTo>
                    <a:pt x="9483" y="2464"/>
                  </a:lnTo>
                  <a:lnTo>
                    <a:pt x="9479" y="2457"/>
                  </a:lnTo>
                  <a:lnTo>
                    <a:pt x="9476" y="2448"/>
                  </a:lnTo>
                  <a:lnTo>
                    <a:pt x="9474" y="2436"/>
                  </a:lnTo>
                  <a:lnTo>
                    <a:pt x="9476" y="2424"/>
                  </a:lnTo>
                  <a:lnTo>
                    <a:pt x="9480" y="2411"/>
                  </a:lnTo>
                  <a:lnTo>
                    <a:pt x="9489" y="2398"/>
                  </a:lnTo>
                  <a:lnTo>
                    <a:pt x="9489" y="2398"/>
                  </a:lnTo>
                  <a:lnTo>
                    <a:pt x="9498" y="2386"/>
                  </a:lnTo>
                  <a:lnTo>
                    <a:pt x="9508" y="2377"/>
                  </a:lnTo>
                  <a:lnTo>
                    <a:pt x="9526" y="2364"/>
                  </a:lnTo>
                  <a:lnTo>
                    <a:pt x="9533" y="2359"/>
                  </a:lnTo>
                  <a:lnTo>
                    <a:pt x="9539" y="2354"/>
                  </a:lnTo>
                  <a:lnTo>
                    <a:pt x="9545" y="2345"/>
                  </a:lnTo>
                  <a:lnTo>
                    <a:pt x="9548" y="2336"/>
                  </a:lnTo>
                  <a:lnTo>
                    <a:pt x="9548" y="2336"/>
                  </a:lnTo>
                  <a:lnTo>
                    <a:pt x="9551" y="2324"/>
                  </a:lnTo>
                  <a:lnTo>
                    <a:pt x="9557" y="2311"/>
                  </a:lnTo>
                  <a:lnTo>
                    <a:pt x="9564" y="2299"/>
                  </a:lnTo>
                  <a:lnTo>
                    <a:pt x="9573" y="2286"/>
                  </a:lnTo>
                  <a:lnTo>
                    <a:pt x="9589" y="2264"/>
                  </a:lnTo>
                  <a:lnTo>
                    <a:pt x="9601" y="2247"/>
                  </a:lnTo>
                  <a:lnTo>
                    <a:pt x="9601" y="2247"/>
                  </a:lnTo>
                  <a:lnTo>
                    <a:pt x="9604" y="2243"/>
                  </a:lnTo>
                  <a:lnTo>
                    <a:pt x="9609" y="2241"/>
                  </a:lnTo>
                  <a:lnTo>
                    <a:pt x="9613" y="2240"/>
                  </a:lnTo>
                  <a:lnTo>
                    <a:pt x="9619" y="2240"/>
                  </a:lnTo>
                  <a:lnTo>
                    <a:pt x="9619" y="2240"/>
                  </a:lnTo>
                  <a:lnTo>
                    <a:pt x="9629" y="2240"/>
                  </a:lnTo>
                  <a:lnTo>
                    <a:pt x="9640" y="2241"/>
                  </a:lnTo>
                  <a:lnTo>
                    <a:pt x="9640" y="2241"/>
                  </a:lnTo>
                  <a:lnTo>
                    <a:pt x="9648" y="2243"/>
                  </a:lnTo>
                  <a:lnTo>
                    <a:pt x="9657" y="2244"/>
                  </a:lnTo>
                  <a:lnTo>
                    <a:pt x="9657" y="2244"/>
                  </a:lnTo>
                  <a:lnTo>
                    <a:pt x="9663" y="2244"/>
                  </a:lnTo>
                  <a:lnTo>
                    <a:pt x="9663" y="2244"/>
                  </a:lnTo>
                  <a:lnTo>
                    <a:pt x="9665" y="2243"/>
                  </a:lnTo>
                  <a:lnTo>
                    <a:pt x="9665" y="2243"/>
                  </a:lnTo>
                  <a:lnTo>
                    <a:pt x="9668" y="2244"/>
                  </a:lnTo>
                  <a:lnTo>
                    <a:pt x="9671" y="2246"/>
                  </a:lnTo>
                  <a:lnTo>
                    <a:pt x="9674" y="2252"/>
                  </a:lnTo>
                  <a:lnTo>
                    <a:pt x="9674" y="2252"/>
                  </a:lnTo>
                  <a:lnTo>
                    <a:pt x="9677" y="2258"/>
                  </a:lnTo>
                  <a:lnTo>
                    <a:pt x="9679" y="2261"/>
                  </a:lnTo>
                  <a:lnTo>
                    <a:pt x="9681" y="2261"/>
                  </a:lnTo>
                  <a:lnTo>
                    <a:pt x="9681" y="2261"/>
                  </a:lnTo>
                  <a:lnTo>
                    <a:pt x="9685" y="2259"/>
                  </a:lnTo>
                  <a:lnTo>
                    <a:pt x="9690" y="2256"/>
                  </a:lnTo>
                  <a:lnTo>
                    <a:pt x="9690" y="2256"/>
                  </a:lnTo>
                  <a:lnTo>
                    <a:pt x="9697" y="2249"/>
                  </a:lnTo>
                  <a:lnTo>
                    <a:pt x="9705" y="2238"/>
                  </a:lnTo>
                  <a:lnTo>
                    <a:pt x="9722" y="2216"/>
                  </a:lnTo>
                  <a:lnTo>
                    <a:pt x="9733" y="2206"/>
                  </a:lnTo>
                  <a:lnTo>
                    <a:pt x="9742" y="2197"/>
                  </a:lnTo>
                  <a:lnTo>
                    <a:pt x="9752" y="2191"/>
                  </a:lnTo>
                  <a:lnTo>
                    <a:pt x="9756" y="2190"/>
                  </a:lnTo>
                  <a:lnTo>
                    <a:pt x="9761" y="2188"/>
                  </a:lnTo>
                  <a:lnTo>
                    <a:pt x="9761" y="2188"/>
                  </a:lnTo>
                  <a:lnTo>
                    <a:pt x="9765" y="2188"/>
                  </a:lnTo>
                  <a:lnTo>
                    <a:pt x="9768" y="2190"/>
                  </a:lnTo>
                  <a:lnTo>
                    <a:pt x="9769" y="2193"/>
                  </a:lnTo>
                  <a:lnTo>
                    <a:pt x="9773" y="2196"/>
                  </a:lnTo>
                  <a:lnTo>
                    <a:pt x="9774" y="2201"/>
                  </a:lnTo>
                  <a:lnTo>
                    <a:pt x="9774" y="2210"/>
                  </a:lnTo>
                  <a:lnTo>
                    <a:pt x="9774" y="2231"/>
                  </a:lnTo>
                  <a:lnTo>
                    <a:pt x="9774" y="2241"/>
                  </a:lnTo>
                  <a:lnTo>
                    <a:pt x="9776" y="2250"/>
                  </a:lnTo>
                  <a:lnTo>
                    <a:pt x="9776" y="2250"/>
                  </a:lnTo>
                  <a:lnTo>
                    <a:pt x="9778" y="2256"/>
                  </a:lnTo>
                  <a:lnTo>
                    <a:pt x="9780" y="2258"/>
                  </a:lnTo>
                  <a:lnTo>
                    <a:pt x="9781" y="2258"/>
                  </a:lnTo>
                  <a:lnTo>
                    <a:pt x="9781" y="2258"/>
                  </a:lnTo>
                  <a:lnTo>
                    <a:pt x="9786" y="2258"/>
                  </a:lnTo>
                  <a:lnTo>
                    <a:pt x="9790" y="2255"/>
                  </a:lnTo>
                  <a:lnTo>
                    <a:pt x="9802" y="2244"/>
                  </a:lnTo>
                  <a:lnTo>
                    <a:pt x="9818" y="2230"/>
                  </a:lnTo>
                  <a:lnTo>
                    <a:pt x="9840" y="2212"/>
                  </a:lnTo>
                  <a:lnTo>
                    <a:pt x="9840" y="2212"/>
                  </a:lnTo>
                  <a:lnTo>
                    <a:pt x="9851" y="2206"/>
                  </a:lnTo>
                  <a:lnTo>
                    <a:pt x="9863" y="2201"/>
                  </a:lnTo>
                  <a:lnTo>
                    <a:pt x="9876" y="2197"/>
                  </a:lnTo>
                  <a:lnTo>
                    <a:pt x="9889" y="2194"/>
                  </a:lnTo>
                  <a:lnTo>
                    <a:pt x="9917" y="2190"/>
                  </a:lnTo>
                  <a:lnTo>
                    <a:pt x="9947" y="2188"/>
                  </a:lnTo>
                  <a:lnTo>
                    <a:pt x="9947" y="2188"/>
                  </a:lnTo>
                  <a:lnTo>
                    <a:pt x="9969" y="2190"/>
                  </a:lnTo>
                  <a:lnTo>
                    <a:pt x="9988" y="2191"/>
                  </a:lnTo>
                  <a:lnTo>
                    <a:pt x="10004" y="2194"/>
                  </a:lnTo>
                  <a:lnTo>
                    <a:pt x="10018" y="2199"/>
                  </a:lnTo>
                  <a:lnTo>
                    <a:pt x="10018" y="2199"/>
                  </a:lnTo>
                  <a:lnTo>
                    <a:pt x="10026" y="2204"/>
                  </a:lnTo>
                  <a:lnTo>
                    <a:pt x="10035" y="2212"/>
                  </a:lnTo>
                  <a:lnTo>
                    <a:pt x="10041" y="2219"/>
                  </a:lnTo>
                  <a:lnTo>
                    <a:pt x="10047" y="2227"/>
                  </a:lnTo>
                  <a:lnTo>
                    <a:pt x="10056" y="2238"/>
                  </a:lnTo>
                  <a:lnTo>
                    <a:pt x="10062" y="2243"/>
                  </a:lnTo>
                  <a:lnTo>
                    <a:pt x="10066" y="2244"/>
                  </a:lnTo>
                  <a:lnTo>
                    <a:pt x="10066" y="2244"/>
                  </a:lnTo>
                  <a:lnTo>
                    <a:pt x="10069" y="2244"/>
                  </a:lnTo>
                  <a:lnTo>
                    <a:pt x="10069" y="2244"/>
                  </a:lnTo>
                  <a:lnTo>
                    <a:pt x="10077" y="2240"/>
                  </a:lnTo>
                  <a:lnTo>
                    <a:pt x="10081" y="2235"/>
                  </a:lnTo>
                  <a:lnTo>
                    <a:pt x="10083" y="2230"/>
                  </a:lnTo>
                  <a:lnTo>
                    <a:pt x="10084" y="2224"/>
                  </a:lnTo>
                  <a:lnTo>
                    <a:pt x="10084" y="2216"/>
                  </a:lnTo>
                  <a:lnTo>
                    <a:pt x="10087" y="2210"/>
                  </a:lnTo>
                  <a:lnTo>
                    <a:pt x="10091" y="2206"/>
                  </a:lnTo>
                  <a:lnTo>
                    <a:pt x="10099" y="2201"/>
                  </a:lnTo>
                  <a:lnTo>
                    <a:pt x="10099" y="2201"/>
                  </a:lnTo>
                  <a:lnTo>
                    <a:pt x="10109" y="2199"/>
                  </a:lnTo>
                  <a:lnTo>
                    <a:pt x="10120" y="2194"/>
                  </a:lnTo>
                  <a:lnTo>
                    <a:pt x="10146" y="2179"/>
                  </a:lnTo>
                  <a:lnTo>
                    <a:pt x="10174" y="2163"/>
                  </a:lnTo>
                  <a:lnTo>
                    <a:pt x="10201" y="2145"/>
                  </a:lnTo>
                  <a:lnTo>
                    <a:pt x="10201" y="2145"/>
                  </a:lnTo>
                  <a:lnTo>
                    <a:pt x="10211" y="2138"/>
                  </a:lnTo>
                  <a:lnTo>
                    <a:pt x="10218" y="2133"/>
                  </a:lnTo>
                  <a:lnTo>
                    <a:pt x="10227" y="2129"/>
                  </a:lnTo>
                  <a:lnTo>
                    <a:pt x="10233" y="2126"/>
                  </a:lnTo>
                  <a:lnTo>
                    <a:pt x="10242" y="2116"/>
                  </a:lnTo>
                  <a:lnTo>
                    <a:pt x="10242" y="2116"/>
                  </a:lnTo>
                  <a:lnTo>
                    <a:pt x="10249" y="2110"/>
                  </a:lnTo>
                  <a:lnTo>
                    <a:pt x="10255" y="2105"/>
                  </a:lnTo>
                  <a:lnTo>
                    <a:pt x="10261" y="2102"/>
                  </a:lnTo>
                  <a:lnTo>
                    <a:pt x="10267" y="2100"/>
                  </a:lnTo>
                  <a:lnTo>
                    <a:pt x="10276" y="2097"/>
                  </a:lnTo>
                  <a:lnTo>
                    <a:pt x="10280" y="2094"/>
                  </a:lnTo>
                  <a:lnTo>
                    <a:pt x="10283" y="2089"/>
                  </a:lnTo>
                  <a:lnTo>
                    <a:pt x="10283" y="2089"/>
                  </a:lnTo>
                  <a:lnTo>
                    <a:pt x="10286" y="2083"/>
                  </a:lnTo>
                  <a:lnTo>
                    <a:pt x="10294" y="2077"/>
                  </a:lnTo>
                  <a:lnTo>
                    <a:pt x="10306" y="2070"/>
                  </a:lnTo>
                  <a:lnTo>
                    <a:pt x="10319" y="2063"/>
                  </a:lnTo>
                  <a:lnTo>
                    <a:pt x="10337" y="2055"/>
                  </a:lnTo>
                  <a:lnTo>
                    <a:pt x="10356" y="2049"/>
                  </a:lnTo>
                  <a:lnTo>
                    <a:pt x="10378" y="2042"/>
                  </a:lnTo>
                  <a:lnTo>
                    <a:pt x="10401" y="2036"/>
                  </a:lnTo>
                  <a:lnTo>
                    <a:pt x="10401" y="2036"/>
                  </a:lnTo>
                  <a:lnTo>
                    <a:pt x="10427" y="2030"/>
                  </a:lnTo>
                  <a:lnTo>
                    <a:pt x="10453" y="2021"/>
                  </a:lnTo>
                  <a:lnTo>
                    <a:pt x="10478" y="2011"/>
                  </a:lnTo>
                  <a:lnTo>
                    <a:pt x="10502" y="2001"/>
                  </a:lnTo>
                  <a:lnTo>
                    <a:pt x="10521" y="1989"/>
                  </a:lnTo>
                  <a:lnTo>
                    <a:pt x="10536" y="1980"/>
                  </a:lnTo>
                  <a:lnTo>
                    <a:pt x="10546" y="1971"/>
                  </a:lnTo>
                  <a:lnTo>
                    <a:pt x="10548" y="1967"/>
                  </a:lnTo>
                  <a:lnTo>
                    <a:pt x="10549" y="1964"/>
                  </a:lnTo>
                  <a:lnTo>
                    <a:pt x="10549" y="1964"/>
                  </a:lnTo>
                  <a:lnTo>
                    <a:pt x="10548" y="1961"/>
                  </a:lnTo>
                  <a:lnTo>
                    <a:pt x="10549" y="1959"/>
                  </a:lnTo>
                  <a:lnTo>
                    <a:pt x="10552" y="1955"/>
                  </a:lnTo>
                  <a:lnTo>
                    <a:pt x="10558" y="1952"/>
                  </a:lnTo>
                  <a:lnTo>
                    <a:pt x="10565" y="1950"/>
                  </a:lnTo>
                  <a:lnTo>
                    <a:pt x="10565" y="1950"/>
                  </a:lnTo>
                  <a:lnTo>
                    <a:pt x="10568" y="1950"/>
                  </a:lnTo>
                  <a:lnTo>
                    <a:pt x="10573" y="1952"/>
                  </a:lnTo>
                  <a:lnTo>
                    <a:pt x="10576" y="1955"/>
                  </a:lnTo>
                  <a:lnTo>
                    <a:pt x="10577" y="1958"/>
                  </a:lnTo>
                  <a:lnTo>
                    <a:pt x="10577" y="1958"/>
                  </a:lnTo>
                  <a:lnTo>
                    <a:pt x="10579" y="1962"/>
                  </a:lnTo>
                  <a:lnTo>
                    <a:pt x="10583" y="1965"/>
                  </a:lnTo>
                  <a:lnTo>
                    <a:pt x="10589" y="1967"/>
                  </a:lnTo>
                  <a:lnTo>
                    <a:pt x="10596" y="1968"/>
                  </a:lnTo>
                  <a:lnTo>
                    <a:pt x="10616" y="1970"/>
                  </a:lnTo>
                  <a:lnTo>
                    <a:pt x="10639" y="1974"/>
                  </a:lnTo>
                  <a:lnTo>
                    <a:pt x="10639" y="1974"/>
                  </a:lnTo>
                  <a:lnTo>
                    <a:pt x="10664" y="1980"/>
                  </a:lnTo>
                  <a:lnTo>
                    <a:pt x="10675" y="1983"/>
                  </a:lnTo>
                  <a:lnTo>
                    <a:pt x="10684" y="1983"/>
                  </a:lnTo>
                  <a:lnTo>
                    <a:pt x="10684" y="1983"/>
                  </a:lnTo>
                  <a:lnTo>
                    <a:pt x="10692" y="1983"/>
                  </a:lnTo>
                  <a:lnTo>
                    <a:pt x="10700" y="1980"/>
                  </a:lnTo>
                  <a:lnTo>
                    <a:pt x="10707" y="1976"/>
                  </a:lnTo>
                  <a:lnTo>
                    <a:pt x="10716" y="1968"/>
                  </a:lnTo>
                  <a:lnTo>
                    <a:pt x="10716" y="1968"/>
                  </a:lnTo>
                  <a:lnTo>
                    <a:pt x="10723" y="1958"/>
                  </a:lnTo>
                  <a:lnTo>
                    <a:pt x="10728" y="1950"/>
                  </a:lnTo>
                  <a:lnTo>
                    <a:pt x="10728" y="1943"/>
                  </a:lnTo>
                  <a:lnTo>
                    <a:pt x="10725" y="1936"/>
                  </a:lnTo>
                  <a:lnTo>
                    <a:pt x="10718" y="1924"/>
                  </a:lnTo>
                  <a:lnTo>
                    <a:pt x="10715" y="1918"/>
                  </a:lnTo>
                  <a:lnTo>
                    <a:pt x="10715" y="1911"/>
                  </a:lnTo>
                  <a:lnTo>
                    <a:pt x="10715" y="1911"/>
                  </a:lnTo>
                  <a:lnTo>
                    <a:pt x="10715" y="1906"/>
                  </a:lnTo>
                  <a:lnTo>
                    <a:pt x="10713" y="1902"/>
                  </a:lnTo>
                  <a:lnTo>
                    <a:pt x="10707" y="1894"/>
                  </a:lnTo>
                  <a:lnTo>
                    <a:pt x="10700" y="1887"/>
                  </a:lnTo>
                  <a:lnTo>
                    <a:pt x="10692" y="1878"/>
                  </a:lnTo>
                  <a:lnTo>
                    <a:pt x="10684" y="1871"/>
                  </a:lnTo>
                  <a:lnTo>
                    <a:pt x="10678" y="1862"/>
                  </a:lnTo>
                  <a:lnTo>
                    <a:pt x="10673" y="1853"/>
                  </a:lnTo>
                  <a:lnTo>
                    <a:pt x="10673" y="1850"/>
                  </a:lnTo>
                  <a:lnTo>
                    <a:pt x="10673" y="1846"/>
                  </a:lnTo>
                  <a:lnTo>
                    <a:pt x="10673" y="1846"/>
                  </a:lnTo>
                  <a:lnTo>
                    <a:pt x="10675" y="1841"/>
                  </a:lnTo>
                  <a:lnTo>
                    <a:pt x="10675" y="1837"/>
                  </a:lnTo>
                  <a:lnTo>
                    <a:pt x="10672" y="1826"/>
                  </a:lnTo>
                  <a:lnTo>
                    <a:pt x="10666" y="1815"/>
                  </a:lnTo>
                  <a:lnTo>
                    <a:pt x="10660" y="1803"/>
                  </a:lnTo>
                  <a:lnTo>
                    <a:pt x="10653" y="1792"/>
                  </a:lnTo>
                  <a:lnTo>
                    <a:pt x="10644" y="1784"/>
                  </a:lnTo>
                  <a:lnTo>
                    <a:pt x="10636" y="1778"/>
                  </a:lnTo>
                  <a:lnTo>
                    <a:pt x="10633" y="1776"/>
                  </a:lnTo>
                  <a:lnTo>
                    <a:pt x="10630" y="1775"/>
                  </a:lnTo>
                  <a:lnTo>
                    <a:pt x="10630" y="1775"/>
                  </a:lnTo>
                  <a:lnTo>
                    <a:pt x="10626" y="1776"/>
                  </a:lnTo>
                  <a:lnTo>
                    <a:pt x="10626" y="1776"/>
                  </a:lnTo>
                  <a:lnTo>
                    <a:pt x="10621" y="1779"/>
                  </a:lnTo>
                  <a:lnTo>
                    <a:pt x="10617" y="1781"/>
                  </a:lnTo>
                  <a:lnTo>
                    <a:pt x="10617" y="1781"/>
                  </a:lnTo>
                  <a:lnTo>
                    <a:pt x="10611" y="1779"/>
                  </a:lnTo>
                  <a:lnTo>
                    <a:pt x="10605" y="1778"/>
                  </a:lnTo>
                  <a:lnTo>
                    <a:pt x="10601" y="1775"/>
                  </a:lnTo>
                  <a:lnTo>
                    <a:pt x="10595" y="1770"/>
                  </a:lnTo>
                  <a:lnTo>
                    <a:pt x="10590" y="1766"/>
                  </a:lnTo>
                  <a:lnTo>
                    <a:pt x="10588" y="1761"/>
                  </a:lnTo>
                  <a:lnTo>
                    <a:pt x="10585" y="1755"/>
                  </a:lnTo>
                  <a:lnTo>
                    <a:pt x="10585" y="1751"/>
                  </a:lnTo>
                  <a:lnTo>
                    <a:pt x="10585" y="1751"/>
                  </a:lnTo>
                  <a:lnTo>
                    <a:pt x="10583" y="1741"/>
                  </a:lnTo>
                  <a:lnTo>
                    <a:pt x="10582" y="1732"/>
                  </a:lnTo>
                  <a:lnTo>
                    <a:pt x="10580" y="1727"/>
                  </a:lnTo>
                  <a:lnTo>
                    <a:pt x="10579" y="1724"/>
                  </a:lnTo>
                  <a:lnTo>
                    <a:pt x="10576" y="1723"/>
                  </a:lnTo>
                  <a:lnTo>
                    <a:pt x="10573" y="1723"/>
                  </a:lnTo>
                  <a:lnTo>
                    <a:pt x="10573" y="1723"/>
                  </a:lnTo>
                  <a:lnTo>
                    <a:pt x="10568" y="1723"/>
                  </a:lnTo>
                  <a:lnTo>
                    <a:pt x="10563" y="1726"/>
                  </a:lnTo>
                  <a:lnTo>
                    <a:pt x="10563" y="1726"/>
                  </a:lnTo>
                  <a:lnTo>
                    <a:pt x="10556" y="1729"/>
                  </a:lnTo>
                  <a:lnTo>
                    <a:pt x="10551" y="1732"/>
                  </a:lnTo>
                  <a:lnTo>
                    <a:pt x="10537" y="1733"/>
                  </a:lnTo>
                  <a:lnTo>
                    <a:pt x="10537" y="1733"/>
                  </a:lnTo>
                  <a:lnTo>
                    <a:pt x="10526" y="1732"/>
                  </a:lnTo>
                  <a:lnTo>
                    <a:pt x="10515" y="1727"/>
                  </a:lnTo>
                  <a:lnTo>
                    <a:pt x="10508" y="1722"/>
                  </a:lnTo>
                  <a:lnTo>
                    <a:pt x="10505" y="1719"/>
                  </a:lnTo>
                  <a:lnTo>
                    <a:pt x="10503" y="1714"/>
                  </a:lnTo>
                  <a:lnTo>
                    <a:pt x="10503" y="1714"/>
                  </a:lnTo>
                  <a:lnTo>
                    <a:pt x="10502" y="1710"/>
                  </a:lnTo>
                  <a:lnTo>
                    <a:pt x="10503" y="1704"/>
                  </a:lnTo>
                  <a:lnTo>
                    <a:pt x="10508" y="1701"/>
                  </a:lnTo>
                  <a:lnTo>
                    <a:pt x="10514" y="1697"/>
                  </a:lnTo>
                  <a:lnTo>
                    <a:pt x="10520" y="1694"/>
                  </a:lnTo>
                  <a:lnTo>
                    <a:pt x="10529" y="1692"/>
                  </a:lnTo>
                  <a:lnTo>
                    <a:pt x="10536" y="1690"/>
                  </a:lnTo>
                  <a:lnTo>
                    <a:pt x="10546" y="1689"/>
                  </a:lnTo>
                  <a:lnTo>
                    <a:pt x="10546" y="1689"/>
                  </a:lnTo>
                  <a:lnTo>
                    <a:pt x="10560" y="1690"/>
                  </a:lnTo>
                  <a:lnTo>
                    <a:pt x="10573" y="1695"/>
                  </a:lnTo>
                  <a:lnTo>
                    <a:pt x="10573" y="1695"/>
                  </a:lnTo>
                  <a:lnTo>
                    <a:pt x="10583" y="1699"/>
                  </a:lnTo>
                  <a:lnTo>
                    <a:pt x="10589" y="1704"/>
                  </a:lnTo>
                  <a:lnTo>
                    <a:pt x="10593" y="1708"/>
                  </a:lnTo>
                  <a:lnTo>
                    <a:pt x="10598" y="1713"/>
                  </a:lnTo>
                  <a:lnTo>
                    <a:pt x="10602" y="1722"/>
                  </a:lnTo>
                  <a:lnTo>
                    <a:pt x="10605" y="1724"/>
                  </a:lnTo>
                  <a:lnTo>
                    <a:pt x="10610" y="1729"/>
                  </a:lnTo>
                  <a:lnTo>
                    <a:pt x="10610" y="1729"/>
                  </a:lnTo>
                  <a:lnTo>
                    <a:pt x="10616" y="1730"/>
                  </a:lnTo>
                  <a:lnTo>
                    <a:pt x="10621" y="1733"/>
                  </a:lnTo>
                  <a:lnTo>
                    <a:pt x="10638" y="1733"/>
                  </a:lnTo>
                  <a:lnTo>
                    <a:pt x="10638" y="1733"/>
                  </a:lnTo>
                  <a:lnTo>
                    <a:pt x="10651" y="1733"/>
                  </a:lnTo>
                  <a:lnTo>
                    <a:pt x="10666" y="1730"/>
                  </a:lnTo>
                  <a:lnTo>
                    <a:pt x="10679" y="1727"/>
                  </a:lnTo>
                  <a:lnTo>
                    <a:pt x="10691" y="1723"/>
                  </a:lnTo>
                  <a:lnTo>
                    <a:pt x="10691" y="1723"/>
                  </a:lnTo>
                  <a:lnTo>
                    <a:pt x="10713" y="1714"/>
                  </a:lnTo>
                  <a:lnTo>
                    <a:pt x="10741" y="1702"/>
                  </a:lnTo>
                  <a:lnTo>
                    <a:pt x="10756" y="1697"/>
                  </a:lnTo>
                  <a:lnTo>
                    <a:pt x="10768" y="1689"/>
                  </a:lnTo>
                  <a:lnTo>
                    <a:pt x="10778" y="1682"/>
                  </a:lnTo>
                  <a:lnTo>
                    <a:pt x="10784" y="1676"/>
                  </a:lnTo>
                  <a:lnTo>
                    <a:pt x="10784" y="1676"/>
                  </a:lnTo>
                  <a:lnTo>
                    <a:pt x="10787" y="1670"/>
                  </a:lnTo>
                  <a:lnTo>
                    <a:pt x="10788" y="1664"/>
                  </a:lnTo>
                  <a:lnTo>
                    <a:pt x="10790" y="1655"/>
                  </a:lnTo>
                  <a:lnTo>
                    <a:pt x="10791" y="1651"/>
                  </a:lnTo>
                  <a:lnTo>
                    <a:pt x="10794" y="1646"/>
                  </a:lnTo>
                  <a:lnTo>
                    <a:pt x="10797" y="1643"/>
                  </a:lnTo>
                  <a:lnTo>
                    <a:pt x="10805" y="1639"/>
                  </a:lnTo>
                  <a:lnTo>
                    <a:pt x="10805" y="1639"/>
                  </a:lnTo>
                  <a:lnTo>
                    <a:pt x="10810" y="1634"/>
                  </a:lnTo>
                  <a:lnTo>
                    <a:pt x="10813" y="1630"/>
                  </a:lnTo>
                  <a:lnTo>
                    <a:pt x="10813" y="1624"/>
                  </a:lnTo>
                  <a:lnTo>
                    <a:pt x="10812" y="1618"/>
                  </a:lnTo>
                  <a:lnTo>
                    <a:pt x="10809" y="1612"/>
                  </a:lnTo>
                  <a:lnTo>
                    <a:pt x="10803" y="1606"/>
                  </a:lnTo>
                  <a:lnTo>
                    <a:pt x="10797" y="1602"/>
                  </a:lnTo>
                  <a:lnTo>
                    <a:pt x="10791" y="1598"/>
                  </a:lnTo>
                  <a:lnTo>
                    <a:pt x="10791" y="1598"/>
                  </a:lnTo>
                  <a:lnTo>
                    <a:pt x="10785" y="1593"/>
                  </a:lnTo>
                  <a:lnTo>
                    <a:pt x="10783" y="1589"/>
                  </a:lnTo>
                  <a:lnTo>
                    <a:pt x="10781" y="1583"/>
                  </a:lnTo>
                  <a:lnTo>
                    <a:pt x="10781" y="1577"/>
                  </a:lnTo>
                  <a:lnTo>
                    <a:pt x="10783" y="1571"/>
                  </a:lnTo>
                  <a:lnTo>
                    <a:pt x="10785" y="1566"/>
                  </a:lnTo>
                  <a:lnTo>
                    <a:pt x="10790" y="1564"/>
                  </a:lnTo>
                  <a:lnTo>
                    <a:pt x="10797" y="1564"/>
                  </a:lnTo>
                  <a:lnTo>
                    <a:pt x="10797" y="1564"/>
                  </a:lnTo>
                  <a:lnTo>
                    <a:pt x="10803" y="1562"/>
                  </a:lnTo>
                  <a:lnTo>
                    <a:pt x="10808" y="1559"/>
                  </a:lnTo>
                  <a:lnTo>
                    <a:pt x="10810" y="1556"/>
                  </a:lnTo>
                  <a:lnTo>
                    <a:pt x="10812" y="1552"/>
                  </a:lnTo>
                  <a:lnTo>
                    <a:pt x="10816" y="1544"/>
                  </a:lnTo>
                  <a:lnTo>
                    <a:pt x="10819" y="1541"/>
                  </a:lnTo>
                  <a:lnTo>
                    <a:pt x="10822" y="1540"/>
                  </a:lnTo>
                  <a:lnTo>
                    <a:pt x="10822" y="1540"/>
                  </a:lnTo>
                  <a:lnTo>
                    <a:pt x="10824" y="1540"/>
                  </a:lnTo>
                  <a:lnTo>
                    <a:pt x="10824" y="1540"/>
                  </a:lnTo>
                  <a:lnTo>
                    <a:pt x="10830" y="1540"/>
                  </a:lnTo>
                  <a:lnTo>
                    <a:pt x="10833" y="1541"/>
                  </a:lnTo>
                  <a:lnTo>
                    <a:pt x="10833" y="1541"/>
                  </a:lnTo>
                  <a:lnTo>
                    <a:pt x="10837" y="1543"/>
                  </a:lnTo>
                  <a:lnTo>
                    <a:pt x="10842" y="1543"/>
                  </a:lnTo>
                  <a:lnTo>
                    <a:pt x="10842" y="1543"/>
                  </a:lnTo>
                  <a:lnTo>
                    <a:pt x="10850" y="1543"/>
                  </a:lnTo>
                  <a:lnTo>
                    <a:pt x="10861" y="1538"/>
                  </a:lnTo>
                  <a:lnTo>
                    <a:pt x="10861" y="1538"/>
                  </a:lnTo>
                  <a:lnTo>
                    <a:pt x="10868" y="1535"/>
                  </a:lnTo>
                  <a:lnTo>
                    <a:pt x="10868" y="1535"/>
                  </a:lnTo>
                  <a:lnTo>
                    <a:pt x="10870" y="1537"/>
                  </a:lnTo>
                  <a:lnTo>
                    <a:pt x="10870" y="1540"/>
                  </a:lnTo>
                  <a:lnTo>
                    <a:pt x="10867" y="1549"/>
                  </a:lnTo>
                  <a:lnTo>
                    <a:pt x="10850" y="1575"/>
                  </a:lnTo>
                  <a:lnTo>
                    <a:pt x="10850" y="1575"/>
                  </a:lnTo>
                  <a:lnTo>
                    <a:pt x="10849" y="1583"/>
                  </a:lnTo>
                  <a:lnTo>
                    <a:pt x="10850" y="1590"/>
                  </a:lnTo>
                  <a:lnTo>
                    <a:pt x="10853" y="1596"/>
                  </a:lnTo>
                  <a:lnTo>
                    <a:pt x="10858" y="1602"/>
                  </a:lnTo>
                  <a:lnTo>
                    <a:pt x="10870" y="1614"/>
                  </a:lnTo>
                  <a:lnTo>
                    <a:pt x="10874" y="1618"/>
                  </a:lnTo>
                  <a:lnTo>
                    <a:pt x="10875" y="1624"/>
                  </a:lnTo>
                  <a:lnTo>
                    <a:pt x="10875" y="1624"/>
                  </a:lnTo>
                  <a:lnTo>
                    <a:pt x="10877" y="1626"/>
                  </a:lnTo>
                  <a:lnTo>
                    <a:pt x="10880" y="1629"/>
                  </a:lnTo>
                  <a:lnTo>
                    <a:pt x="10887" y="1632"/>
                  </a:lnTo>
                  <a:lnTo>
                    <a:pt x="10898" y="1633"/>
                  </a:lnTo>
                  <a:lnTo>
                    <a:pt x="10909" y="1634"/>
                  </a:lnTo>
                  <a:lnTo>
                    <a:pt x="10909" y="1634"/>
                  </a:lnTo>
                  <a:lnTo>
                    <a:pt x="10920" y="1633"/>
                  </a:lnTo>
                  <a:lnTo>
                    <a:pt x="10930" y="1632"/>
                  </a:lnTo>
                  <a:lnTo>
                    <a:pt x="10941" y="1630"/>
                  </a:lnTo>
                  <a:lnTo>
                    <a:pt x="10949" y="1626"/>
                  </a:lnTo>
                  <a:lnTo>
                    <a:pt x="10949" y="1626"/>
                  </a:lnTo>
                  <a:lnTo>
                    <a:pt x="10957" y="1623"/>
                  </a:lnTo>
                  <a:lnTo>
                    <a:pt x="10965" y="1623"/>
                  </a:lnTo>
                  <a:lnTo>
                    <a:pt x="10965" y="1623"/>
                  </a:lnTo>
                  <a:lnTo>
                    <a:pt x="10980" y="1623"/>
                  </a:lnTo>
                  <a:lnTo>
                    <a:pt x="10994" y="1626"/>
                  </a:lnTo>
                  <a:lnTo>
                    <a:pt x="11010" y="1630"/>
                  </a:lnTo>
                  <a:lnTo>
                    <a:pt x="11023" y="1636"/>
                  </a:lnTo>
                  <a:lnTo>
                    <a:pt x="11036" y="1642"/>
                  </a:lnTo>
                  <a:lnTo>
                    <a:pt x="11048" y="1649"/>
                  </a:lnTo>
                  <a:lnTo>
                    <a:pt x="11056" y="1655"/>
                  </a:lnTo>
                  <a:lnTo>
                    <a:pt x="11059" y="1660"/>
                  </a:lnTo>
                  <a:lnTo>
                    <a:pt x="11060" y="1663"/>
                  </a:lnTo>
                  <a:lnTo>
                    <a:pt x="11060" y="1663"/>
                  </a:lnTo>
                  <a:lnTo>
                    <a:pt x="11064" y="1677"/>
                  </a:lnTo>
                  <a:lnTo>
                    <a:pt x="11069" y="1686"/>
                  </a:lnTo>
                  <a:lnTo>
                    <a:pt x="11073" y="1694"/>
                  </a:lnTo>
                  <a:lnTo>
                    <a:pt x="11081" y="1701"/>
                  </a:lnTo>
                  <a:lnTo>
                    <a:pt x="11088" y="1708"/>
                  </a:lnTo>
                  <a:lnTo>
                    <a:pt x="11098" y="1716"/>
                  </a:lnTo>
                  <a:lnTo>
                    <a:pt x="11109" y="1723"/>
                  </a:lnTo>
                  <a:lnTo>
                    <a:pt x="11109" y="1723"/>
                  </a:lnTo>
                  <a:lnTo>
                    <a:pt x="11122" y="1727"/>
                  </a:lnTo>
                  <a:lnTo>
                    <a:pt x="11134" y="1732"/>
                  </a:lnTo>
                  <a:lnTo>
                    <a:pt x="11154" y="1735"/>
                  </a:lnTo>
                  <a:lnTo>
                    <a:pt x="11163" y="1738"/>
                  </a:lnTo>
                  <a:lnTo>
                    <a:pt x="11171" y="1739"/>
                  </a:lnTo>
                  <a:lnTo>
                    <a:pt x="11175" y="1742"/>
                  </a:lnTo>
                  <a:lnTo>
                    <a:pt x="11180" y="1748"/>
                  </a:lnTo>
                  <a:lnTo>
                    <a:pt x="11180" y="1748"/>
                  </a:lnTo>
                  <a:lnTo>
                    <a:pt x="11184" y="1755"/>
                  </a:lnTo>
                  <a:lnTo>
                    <a:pt x="11190" y="1763"/>
                  </a:lnTo>
                  <a:lnTo>
                    <a:pt x="11197" y="1767"/>
                  </a:lnTo>
                  <a:lnTo>
                    <a:pt x="11208" y="1769"/>
                  </a:lnTo>
                  <a:lnTo>
                    <a:pt x="11208" y="1769"/>
                  </a:lnTo>
                  <a:lnTo>
                    <a:pt x="11217" y="1767"/>
                  </a:lnTo>
                  <a:lnTo>
                    <a:pt x="11217" y="1767"/>
                  </a:lnTo>
                  <a:lnTo>
                    <a:pt x="11222" y="1767"/>
                  </a:lnTo>
                  <a:lnTo>
                    <a:pt x="11222" y="1767"/>
                  </a:lnTo>
                  <a:lnTo>
                    <a:pt x="11230" y="1769"/>
                  </a:lnTo>
                  <a:lnTo>
                    <a:pt x="11237" y="1772"/>
                  </a:lnTo>
                  <a:lnTo>
                    <a:pt x="11237" y="1772"/>
                  </a:lnTo>
                  <a:lnTo>
                    <a:pt x="11243" y="1775"/>
                  </a:lnTo>
                  <a:lnTo>
                    <a:pt x="11251" y="1776"/>
                  </a:lnTo>
                  <a:lnTo>
                    <a:pt x="11251" y="1776"/>
                  </a:lnTo>
                  <a:lnTo>
                    <a:pt x="11255" y="1775"/>
                  </a:lnTo>
                  <a:lnTo>
                    <a:pt x="11259" y="1772"/>
                  </a:lnTo>
                  <a:lnTo>
                    <a:pt x="11259" y="1772"/>
                  </a:lnTo>
                  <a:lnTo>
                    <a:pt x="11265" y="1767"/>
                  </a:lnTo>
                  <a:lnTo>
                    <a:pt x="11270" y="1767"/>
                  </a:lnTo>
                  <a:lnTo>
                    <a:pt x="11270" y="1767"/>
                  </a:lnTo>
                  <a:lnTo>
                    <a:pt x="11277" y="1769"/>
                  </a:lnTo>
                  <a:lnTo>
                    <a:pt x="11277" y="1769"/>
                  </a:lnTo>
                  <a:lnTo>
                    <a:pt x="11285" y="1769"/>
                  </a:lnTo>
                  <a:lnTo>
                    <a:pt x="11285" y="1769"/>
                  </a:lnTo>
                  <a:lnTo>
                    <a:pt x="11290" y="1769"/>
                  </a:lnTo>
                  <a:lnTo>
                    <a:pt x="11298" y="1763"/>
                  </a:lnTo>
                  <a:lnTo>
                    <a:pt x="11298" y="1763"/>
                  </a:lnTo>
                  <a:lnTo>
                    <a:pt x="11301" y="1760"/>
                  </a:lnTo>
                  <a:lnTo>
                    <a:pt x="11302" y="1757"/>
                  </a:lnTo>
                  <a:lnTo>
                    <a:pt x="11301" y="1755"/>
                  </a:lnTo>
                  <a:lnTo>
                    <a:pt x="11299" y="1753"/>
                  </a:lnTo>
                  <a:lnTo>
                    <a:pt x="11293" y="1747"/>
                  </a:lnTo>
                  <a:lnTo>
                    <a:pt x="11286" y="1742"/>
                  </a:lnTo>
                  <a:lnTo>
                    <a:pt x="11271" y="1733"/>
                  </a:lnTo>
                  <a:lnTo>
                    <a:pt x="11267" y="1729"/>
                  </a:lnTo>
                  <a:lnTo>
                    <a:pt x="11267" y="1727"/>
                  </a:lnTo>
                  <a:lnTo>
                    <a:pt x="11267" y="1724"/>
                  </a:lnTo>
                  <a:lnTo>
                    <a:pt x="11267" y="1724"/>
                  </a:lnTo>
                  <a:lnTo>
                    <a:pt x="11270" y="1722"/>
                  </a:lnTo>
                  <a:lnTo>
                    <a:pt x="11273" y="1720"/>
                  </a:lnTo>
                  <a:lnTo>
                    <a:pt x="11273" y="1720"/>
                  </a:lnTo>
                  <a:lnTo>
                    <a:pt x="11279" y="1723"/>
                  </a:lnTo>
                  <a:lnTo>
                    <a:pt x="11285" y="1727"/>
                  </a:lnTo>
                  <a:lnTo>
                    <a:pt x="11285" y="1727"/>
                  </a:lnTo>
                  <a:lnTo>
                    <a:pt x="11292" y="1730"/>
                  </a:lnTo>
                  <a:lnTo>
                    <a:pt x="11296" y="1732"/>
                  </a:lnTo>
                  <a:lnTo>
                    <a:pt x="11301" y="1733"/>
                  </a:lnTo>
                  <a:lnTo>
                    <a:pt x="11301" y="1733"/>
                  </a:lnTo>
                  <a:lnTo>
                    <a:pt x="11301" y="1733"/>
                  </a:lnTo>
                  <a:lnTo>
                    <a:pt x="11301" y="1733"/>
                  </a:lnTo>
                  <a:lnTo>
                    <a:pt x="11305" y="1732"/>
                  </a:lnTo>
                  <a:lnTo>
                    <a:pt x="11307" y="1727"/>
                  </a:lnTo>
                  <a:lnTo>
                    <a:pt x="11308" y="1723"/>
                  </a:lnTo>
                  <a:lnTo>
                    <a:pt x="11307" y="1717"/>
                  </a:lnTo>
                  <a:lnTo>
                    <a:pt x="11305" y="1705"/>
                  </a:lnTo>
                  <a:lnTo>
                    <a:pt x="11305" y="1701"/>
                  </a:lnTo>
                  <a:lnTo>
                    <a:pt x="11308" y="1698"/>
                  </a:lnTo>
                  <a:lnTo>
                    <a:pt x="11308" y="1698"/>
                  </a:lnTo>
                  <a:lnTo>
                    <a:pt x="11311" y="1698"/>
                  </a:lnTo>
                  <a:lnTo>
                    <a:pt x="11313" y="1695"/>
                  </a:lnTo>
                  <a:lnTo>
                    <a:pt x="11314" y="1686"/>
                  </a:lnTo>
                  <a:lnTo>
                    <a:pt x="11314" y="1676"/>
                  </a:lnTo>
                  <a:lnTo>
                    <a:pt x="11313" y="1664"/>
                  </a:lnTo>
                  <a:lnTo>
                    <a:pt x="11310" y="1652"/>
                  </a:lnTo>
                  <a:lnTo>
                    <a:pt x="11307" y="1640"/>
                  </a:lnTo>
                  <a:lnTo>
                    <a:pt x="11302" y="1633"/>
                  </a:lnTo>
                  <a:lnTo>
                    <a:pt x="11301" y="1630"/>
                  </a:lnTo>
                  <a:lnTo>
                    <a:pt x="11298" y="1629"/>
                  </a:lnTo>
                  <a:lnTo>
                    <a:pt x="11298" y="1629"/>
                  </a:lnTo>
                  <a:lnTo>
                    <a:pt x="11295" y="1627"/>
                  </a:lnTo>
                  <a:lnTo>
                    <a:pt x="11293" y="1626"/>
                  </a:lnTo>
                  <a:lnTo>
                    <a:pt x="11293" y="1623"/>
                  </a:lnTo>
                  <a:lnTo>
                    <a:pt x="11293" y="1620"/>
                  </a:lnTo>
                  <a:lnTo>
                    <a:pt x="11295" y="1618"/>
                  </a:lnTo>
                  <a:lnTo>
                    <a:pt x="11296" y="1615"/>
                  </a:lnTo>
                  <a:lnTo>
                    <a:pt x="11299" y="1614"/>
                  </a:lnTo>
                  <a:lnTo>
                    <a:pt x="11304" y="1614"/>
                  </a:lnTo>
                  <a:lnTo>
                    <a:pt x="11304" y="1614"/>
                  </a:lnTo>
                  <a:lnTo>
                    <a:pt x="11311" y="1615"/>
                  </a:lnTo>
                  <a:lnTo>
                    <a:pt x="11320" y="1620"/>
                  </a:lnTo>
                  <a:lnTo>
                    <a:pt x="11320" y="1620"/>
                  </a:lnTo>
                  <a:lnTo>
                    <a:pt x="11329" y="1626"/>
                  </a:lnTo>
                  <a:lnTo>
                    <a:pt x="11338" y="1630"/>
                  </a:lnTo>
                  <a:lnTo>
                    <a:pt x="11347" y="1633"/>
                  </a:lnTo>
                  <a:lnTo>
                    <a:pt x="11357" y="1634"/>
                  </a:lnTo>
                  <a:lnTo>
                    <a:pt x="11376" y="1636"/>
                  </a:lnTo>
                  <a:lnTo>
                    <a:pt x="11392" y="1637"/>
                  </a:lnTo>
                  <a:lnTo>
                    <a:pt x="11392" y="1637"/>
                  </a:lnTo>
                  <a:lnTo>
                    <a:pt x="11400" y="1637"/>
                  </a:lnTo>
                  <a:lnTo>
                    <a:pt x="11400" y="1637"/>
                  </a:lnTo>
                  <a:lnTo>
                    <a:pt x="11404" y="1636"/>
                  </a:lnTo>
                  <a:lnTo>
                    <a:pt x="11407" y="1634"/>
                  </a:lnTo>
                  <a:lnTo>
                    <a:pt x="11407" y="1632"/>
                  </a:lnTo>
                  <a:lnTo>
                    <a:pt x="11404" y="1629"/>
                  </a:lnTo>
                  <a:lnTo>
                    <a:pt x="11400" y="1624"/>
                  </a:lnTo>
                  <a:lnTo>
                    <a:pt x="11395" y="1621"/>
                  </a:lnTo>
                  <a:lnTo>
                    <a:pt x="11389" y="1618"/>
                  </a:lnTo>
                  <a:lnTo>
                    <a:pt x="11382" y="1617"/>
                  </a:lnTo>
                  <a:lnTo>
                    <a:pt x="11382" y="1617"/>
                  </a:lnTo>
                  <a:lnTo>
                    <a:pt x="11379" y="1617"/>
                  </a:lnTo>
                  <a:lnTo>
                    <a:pt x="11376" y="1615"/>
                  </a:lnTo>
                  <a:lnTo>
                    <a:pt x="11376" y="1612"/>
                  </a:lnTo>
                  <a:lnTo>
                    <a:pt x="11376" y="1611"/>
                  </a:lnTo>
                  <a:lnTo>
                    <a:pt x="11380" y="1608"/>
                  </a:lnTo>
                  <a:lnTo>
                    <a:pt x="11386" y="1606"/>
                  </a:lnTo>
                  <a:lnTo>
                    <a:pt x="11386" y="1606"/>
                  </a:lnTo>
                  <a:lnTo>
                    <a:pt x="11392" y="1608"/>
                  </a:lnTo>
                  <a:lnTo>
                    <a:pt x="11398" y="1611"/>
                  </a:lnTo>
                  <a:lnTo>
                    <a:pt x="11398" y="1611"/>
                  </a:lnTo>
                  <a:lnTo>
                    <a:pt x="11404" y="1615"/>
                  </a:lnTo>
                  <a:lnTo>
                    <a:pt x="11411" y="1620"/>
                  </a:lnTo>
                  <a:lnTo>
                    <a:pt x="11419" y="1621"/>
                  </a:lnTo>
                  <a:lnTo>
                    <a:pt x="11426" y="1623"/>
                  </a:lnTo>
                  <a:lnTo>
                    <a:pt x="11426" y="1623"/>
                  </a:lnTo>
                  <a:lnTo>
                    <a:pt x="11429" y="1623"/>
                  </a:lnTo>
                  <a:lnTo>
                    <a:pt x="11434" y="1621"/>
                  </a:lnTo>
                  <a:lnTo>
                    <a:pt x="11435" y="1618"/>
                  </a:lnTo>
                  <a:lnTo>
                    <a:pt x="11437" y="1615"/>
                  </a:lnTo>
                  <a:lnTo>
                    <a:pt x="11437" y="1615"/>
                  </a:lnTo>
                  <a:lnTo>
                    <a:pt x="11440" y="1603"/>
                  </a:lnTo>
                  <a:lnTo>
                    <a:pt x="11442" y="1598"/>
                  </a:lnTo>
                  <a:lnTo>
                    <a:pt x="11447" y="1592"/>
                  </a:lnTo>
                  <a:lnTo>
                    <a:pt x="11451" y="1586"/>
                  </a:lnTo>
                  <a:lnTo>
                    <a:pt x="11457" y="1581"/>
                  </a:lnTo>
                  <a:lnTo>
                    <a:pt x="11465" y="1578"/>
                  </a:lnTo>
                  <a:lnTo>
                    <a:pt x="11472" y="1577"/>
                  </a:lnTo>
                  <a:lnTo>
                    <a:pt x="11472" y="1577"/>
                  </a:lnTo>
                  <a:lnTo>
                    <a:pt x="11474" y="1577"/>
                  </a:lnTo>
                  <a:lnTo>
                    <a:pt x="11474" y="1577"/>
                  </a:lnTo>
                  <a:lnTo>
                    <a:pt x="11475" y="1577"/>
                  </a:lnTo>
                  <a:lnTo>
                    <a:pt x="11475" y="1577"/>
                  </a:lnTo>
                  <a:lnTo>
                    <a:pt x="11482" y="1575"/>
                  </a:lnTo>
                  <a:lnTo>
                    <a:pt x="11488" y="1575"/>
                  </a:lnTo>
                  <a:lnTo>
                    <a:pt x="11491" y="1572"/>
                  </a:lnTo>
                  <a:lnTo>
                    <a:pt x="11494" y="1569"/>
                  </a:lnTo>
                  <a:lnTo>
                    <a:pt x="11494" y="1566"/>
                  </a:lnTo>
                  <a:lnTo>
                    <a:pt x="11491" y="1564"/>
                  </a:lnTo>
                  <a:lnTo>
                    <a:pt x="11488" y="1561"/>
                  </a:lnTo>
                  <a:lnTo>
                    <a:pt x="11481" y="1558"/>
                  </a:lnTo>
                  <a:lnTo>
                    <a:pt x="11481" y="1558"/>
                  </a:lnTo>
                  <a:lnTo>
                    <a:pt x="11472" y="1553"/>
                  </a:lnTo>
                  <a:lnTo>
                    <a:pt x="11459" y="1546"/>
                  </a:lnTo>
                  <a:lnTo>
                    <a:pt x="11428" y="1527"/>
                  </a:lnTo>
                  <a:lnTo>
                    <a:pt x="11411" y="1516"/>
                  </a:lnTo>
                  <a:lnTo>
                    <a:pt x="11398" y="1505"/>
                  </a:lnTo>
                  <a:lnTo>
                    <a:pt x="11386" y="1494"/>
                  </a:lnTo>
                  <a:lnTo>
                    <a:pt x="11377" y="1484"/>
                  </a:lnTo>
                  <a:lnTo>
                    <a:pt x="11377" y="1484"/>
                  </a:lnTo>
                  <a:lnTo>
                    <a:pt x="11372" y="1478"/>
                  </a:lnTo>
                  <a:lnTo>
                    <a:pt x="11363" y="1472"/>
                  </a:lnTo>
                  <a:lnTo>
                    <a:pt x="11352" y="1468"/>
                  </a:lnTo>
                  <a:lnTo>
                    <a:pt x="11341" y="1463"/>
                  </a:lnTo>
                  <a:lnTo>
                    <a:pt x="11317" y="1457"/>
                  </a:lnTo>
                  <a:lnTo>
                    <a:pt x="11296" y="1456"/>
                  </a:lnTo>
                  <a:lnTo>
                    <a:pt x="11296" y="1456"/>
                  </a:lnTo>
                  <a:lnTo>
                    <a:pt x="11285" y="1457"/>
                  </a:lnTo>
                  <a:lnTo>
                    <a:pt x="11282" y="1459"/>
                  </a:lnTo>
                  <a:lnTo>
                    <a:pt x="11280" y="1460"/>
                  </a:lnTo>
                  <a:lnTo>
                    <a:pt x="11280" y="1460"/>
                  </a:lnTo>
                  <a:lnTo>
                    <a:pt x="11279" y="1465"/>
                  </a:lnTo>
                  <a:lnTo>
                    <a:pt x="11276" y="1466"/>
                  </a:lnTo>
                  <a:lnTo>
                    <a:pt x="11276" y="1466"/>
                  </a:lnTo>
                  <a:lnTo>
                    <a:pt x="11270" y="1463"/>
                  </a:lnTo>
                  <a:lnTo>
                    <a:pt x="11261" y="1459"/>
                  </a:lnTo>
                  <a:lnTo>
                    <a:pt x="11253" y="1451"/>
                  </a:lnTo>
                  <a:lnTo>
                    <a:pt x="11248" y="1444"/>
                  </a:lnTo>
                  <a:lnTo>
                    <a:pt x="11248" y="1444"/>
                  </a:lnTo>
                  <a:lnTo>
                    <a:pt x="11246" y="1441"/>
                  </a:lnTo>
                  <a:lnTo>
                    <a:pt x="11242" y="1440"/>
                  </a:lnTo>
                  <a:lnTo>
                    <a:pt x="11230" y="1437"/>
                  </a:lnTo>
                  <a:lnTo>
                    <a:pt x="11214" y="1434"/>
                  </a:lnTo>
                  <a:lnTo>
                    <a:pt x="11196" y="1434"/>
                  </a:lnTo>
                  <a:lnTo>
                    <a:pt x="11196" y="1434"/>
                  </a:lnTo>
                  <a:lnTo>
                    <a:pt x="11181" y="1434"/>
                  </a:lnTo>
                  <a:lnTo>
                    <a:pt x="11169" y="1435"/>
                  </a:lnTo>
                  <a:lnTo>
                    <a:pt x="11161" y="1438"/>
                  </a:lnTo>
                  <a:lnTo>
                    <a:pt x="11158" y="1441"/>
                  </a:lnTo>
                  <a:lnTo>
                    <a:pt x="11156" y="1442"/>
                  </a:lnTo>
                  <a:lnTo>
                    <a:pt x="11156" y="1442"/>
                  </a:lnTo>
                  <a:lnTo>
                    <a:pt x="11158" y="1448"/>
                  </a:lnTo>
                  <a:lnTo>
                    <a:pt x="11159" y="1451"/>
                  </a:lnTo>
                  <a:lnTo>
                    <a:pt x="11163" y="1456"/>
                  </a:lnTo>
                  <a:lnTo>
                    <a:pt x="11168" y="1459"/>
                  </a:lnTo>
                  <a:lnTo>
                    <a:pt x="11178" y="1466"/>
                  </a:lnTo>
                  <a:lnTo>
                    <a:pt x="11184" y="1471"/>
                  </a:lnTo>
                  <a:lnTo>
                    <a:pt x="11188" y="1475"/>
                  </a:lnTo>
                  <a:lnTo>
                    <a:pt x="11188" y="1475"/>
                  </a:lnTo>
                  <a:lnTo>
                    <a:pt x="11191" y="1481"/>
                  </a:lnTo>
                  <a:lnTo>
                    <a:pt x="11191" y="1487"/>
                  </a:lnTo>
                  <a:lnTo>
                    <a:pt x="11188" y="1493"/>
                  </a:lnTo>
                  <a:lnTo>
                    <a:pt x="11186" y="1497"/>
                  </a:lnTo>
                  <a:lnTo>
                    <a:pt x="11183" y="1501"/>
                  </a:lnTo>
                  <a:lnTo>
                    <a:pt x="11180" y="1508"/>
                  </a:lnTo>
                  <a:lnTo>
                    <a:pt x="11177" y="1513"/>
                  </a:lnTo>
                  <a:lnTo>
                    <a:pt x="11178" y="1521"/>
                  </a:lnTo>
                  <a:lnTo>
                    <a:pt x="11178" y="1521"/>
                  </a:lnTo>
                  <a:lnTo>
                    <a:pt x="11178" y="1525"/>
                  </a:lnTo>
                  <a:lnTo>
                    <a:pt x="11178" y="1527"/>
                  </a:lnTo>
                  <a:lnTo>
                    <a:pt x="11177" y="1527"/>
                  </a:lnTo>
                  <a:lnTo>
                    <a:pt x="11177" y="1527"/>
                  </a:lnTo>
                  <a:lnTo>
                    <a:pt x="11172" y="1525"/>
                  </a:lnTo>
                  <a:lnTo>
                    <a:pt x="11168" y="1524"/>
                  </a:lnTo>
                  <a:lnTo>
                    <a:pt x="11156" y="1516"/>
                  </a:lnTo>
                  <a:lnTo>
                    <a:pt x="11134" y="1500"/>
                  </a:lnTo>
                  <a:lnTo>
                    <a:pt x="11134" y="1500"/>
                  </a:lnTo>
                  <a:lnTo>
                    <a:pt x="11129" y="1496"/>
                  </a:lnTo>
                  <a:lnTo>
                    <a:pt x="11127" y="1488"/>
                  </a:lnTo>
                  <a:lnTo>
                    <a:pt x="11125" y="1478"/>
                  </a:lnTo>
                  <a:lnTo>
                    <a:pt x="11125" y="1469"/>
                  </a:lnTo>
                  <a:lnTo>
                    <a:pt x="11127" y="1447"/>
                  </a:lnTo>
                  <a:lnTo>
                    <a:pt x="11131" y="1429"/>
                  </a:lnTo>
                  <a:lnTo>
                    <a:pt x="11131" y="1429"/>
                  </a:lnTo>
                  <a:lnTo>
                    <a:pt x="11131" y="1422"/>
                  </a:lnTo>
                  <a:lnTo>
                    <a:pt x="11128" y="1417"/>
                  </a:lnTo>
                  <a:lnTo>
                    <a:pt x="11125" y="1413"/>
                  </a:lnTo>
                  <a:lnTo>
                    <a:pt x="11119" y="1410"/>
                  </a:lnTo>
                  <a:lnTo>
                    <a:pt x="11115" y="1407"/>
                  </a:lnTo>
                  <a:lnTo>
                    <a:pt x="11109" y="1403"/>
                  </a:lnTo>
                  <a:lnTo>
                    <a:pt x="11106" y="1398"/>
                  </a:lnTo>
                  <a:lnTo>
                    <a:pt x="11103" y="1391"/>
                  </a:lnTo>
                  <a:lnTo>
                    <a:pt x="11103" y="1391"/>
                  </a:lnTo>
                  <a:lnTo>
                    <a:pt x="11101" y="1386"/>
                  </a:lnTo>
                  <a:lnTo>
                    <a:pt x="11098" y="1382"/>
                  </a:lnTo>
                  <a:lnTo>
                    <a:pt x="11087" y="1372"/>
                  </a:lnTo>
                  <a:lnTo>
                    <a:pt x="11069" y="1361"/>
                  </a:lnTo>
                  <a:lnTo>
                    <a:pt x="11048" y="1349"/>
                  </a:lnTo>
                  <a:lnTo>
                    <a:pt x="11004" y="1327"/>
                  </a:lnTo>
                  <a:lnTo>
                    <a:pt x="10967" y="1311"/>
                  </a:lnTo>
                  <a:lnTo>
                    <a:pt x="10967" y="1311"/>
                  </a:lnTo>
                  <a:lnTo>
                    <a:pt x="10936" y="1298"/>
                  </a:lnTo>
                  <a:lnTo>
                    <a:pt x="10905" y="1286"/>
                  </a:lnTo>
                  <a:lnTo>
                    <a:pt x="10890" y="1280"/>
                  </a:lnTo>
                  <a:lnTo>
                    <a:pt x="10878" y="1273"/>
                  </a:lnTo>
                  <a:lnTo>
                    <a:pt x="10870" y="1267"/>
                  </a:lnTo>
                  <a:lnTo>
                    <a:pt x="10862" y="1258"/>
                  </a:lnTo>
                  <a:lnTo>
                    <a:pt x="10862" y="1258"/>
                  </a:lnTo>
                  <a:lnTo>
                    <a:pt x="10859" y="1255"/>
                  </a:lnTo>
                  <a:lnTo>
                    <a:pt x="10855" y="1252"/>
                  </a:lnTo>
                  <a:lnTo>
                    <a:pt x="10843" y="1246"/>
                  </a:lnTo>
                  <a:lnTo>
                    <a:pt x="10828" y="1240"/>
                  </a:lnTo>
                  <a:lnTo>
                    <a:pt x="10812" y="1236"/>
                  </a:lnTo>
                  <a:lnTo>
                    <a:pt x="10794" y="1230"/>
                  </a:lnTo>
                  <a:lnTo>
                    <a:pt x="10778" y="1224"/>
                  </a:lnTo>
                  <a:lnTo>
                    <a:pt x="10763" y="1217"/>
                  </a:lnTo>
                  <a:lnTo>
                    <a:pt x="10756" y="1212"/>
                  </a:lnTo>
                  <a:lnTo>
                    <a:pt x="10752" y="1208"/>
                  </a:lnTo>
                  <a:lnTo>
                    <a:pt x="10752" y="1208"/>
                  </a:lnTo>
                  <a:lnTo>
                    <a:pt x="10744" y="1202"/>
                  </a:lnTo>
                  <a:lnTo>
                    <a:pt x="10737" y="1196"/>
                  </a:lnTo>
                  <a:lnTo>
                    <a:pt x="10716" y="1183"/>
                  </a:lnTo>
                  <a:lnTo>
                    <a:pt x="10689" y="1171"/>
                  </a:lnTo>
                  <a:lnTo>
                    <a:pt x="10661" y="1157"/>
                  </a:lnTo>
                  <a:lnTo>
                    <a:pt x="10632" y="1146"/>
                  </a:lnTo>
                  <a:lnTo>
                    <a:pt x="10602" y="1137"/>
                  </a:lnTo>
                  <a:lnTo>
                    <a:pt x="10576" y="1130"/>
                  </a:lnTo>
                  <a:lnTo>
                    <a:pt x="10554" y="1127"/>
                  </a:lnTo>
                  <a:lnTo>
                    <a:pt x="10554" y="1127"/>
                  </a:lnTo>
                  <a:lnTo>
                    <a:pt x="10539" y="1123"/>
                  </a:lnTo>
                  <a:lnTo>
                    <a:pt x="10527" y="1121"/>
                  </a:lnTo>
                  <a:lnTo>
                    <a:pt x="10520" y="1116"/>
                  </a:lnTo>
                  <a:lnTo>
                    <a:pt x="10514" y="1112"/>
                  </a:lnTo>
                  <a:lnTo>
                    <a:pt x="10505" y="1103"/>
                  </a:lnTo>
                  <a:lnTo>
                    <a:pt x="10500" y="1100"/>
                  </a:lnTo>
                  <a:lnTo>
                    <a:pt x="10495" y="1098"/>
                  </a:lnTo>
                  <a:lnTo>
                    <a:pt x="10495" y="1098"/>
                  </a:lnTo>
                  <a:lnTo>
                    <a:pt x="10489" y="1098"/>
                  </a:lnTo>
                  <a:lnTo>
                    <a:pt x="10489" y="1098"/>
                  </a:lnTo>
                  <a:lnTo>
                    <a:pt x="10475" y="1100"/>
                  </a:lnTo>
                  <a:lnTo>
                    <a:pt x="10456" y="1100"/>
                  </a:lnTo>
                  <a:lnTo>
                    <a:pt x="10456" y="1100"/>
                  </a:lnTo>
                  <a:lnTo>
                    <a:pt x="10421" y="1100"/>
                  </a:lnTo>
                  <a:lnTo>
                    <a:pt x="10384" y="1098"/>
                  </a:lnTo>
                  <a:lnTo>
                    <a:pt x="10348" y="1096"/>
                  </a:lnTo>
                  <a:lnTo>
                    <a:pt x="10323" y="1093"/>
                  </a:lnTo>
                  <a:lnTo>
                    <a:pt x="10323" y="1093"/>
                  </a:lnTo>
                  <a:lnTo>
                    <a:pt x="10314" y="1093"/>
                  </a:lnTo>
                  <a:lnTo>
                    <a:pt x="10314" y="1093"/>
                  </a:lnTo>
                  <a:lnTo>
                    <a:pt x="10307" y="1093"/>
                  </a:lnTo>
                  <a:lnTo>
                    <a:pt x="10301" y="1094"/>
                  </a:lnTo>
                  <a:lnTo>
                    <a:pt x="10289" y="1098"/>
                  </a:lnTo>
                  <a:lnTo>
                    <a:pt x="10289" y="1098"/>
                  </a:lnTo>
                  <a:lnTo>
                    <a:pt x="10279" y="1103"/>
                  </a:lnTo>
                  <a:lnTo>
                    <a:pt x="10275" y="1104"/>
                  </a:lnTo>
                  <a:lnTo>
                    <a:pt x="10269" y="1106"/>
                  </a:lnTo>
                  <a:lnTo>
                    <a:pt x="10269" y="1106"/>
                  </a:lnTo>
                  <a:lnTo>
                    <a:pt x="10264" y="1104"/>
                  </a:lnTo>
                  <a:lnTo>
                    <a:pt x="10258" y="1103"/>
                  </a:lnTo>
                  <a:lnTo>
                    <a:pt x="10258" y="1103"/>
                  </a:lnTo>
                  <a:lnTo>
                    <a:pt x="10232" y="1094"/>
                  </a:lnTo>
                  <a:lnTo>
                    <a:pt x="10190" y="1079"/>
                  </a:lnTo>
                  <a:lnTo>
                    <a:pt x="10168" y="1073"/>
                  </a:lnTo>
                  <a:lnTo>
                    <a:pt x="10146" y="1067"/>
                  </a:lnTo>
                  <a:lnTo>
                    <a:pt x="10127" y="1063"/>
                  </a:lnTo>
                  <a:lnTo>
                    <a:pt x="10111" y="1062"/>
                  </a:lnTo>
                  <a:lnTo>
                    <a:pt x="10111" y="1062"/>
                  </a:lnTo>
                  <a:lnTo>
                    <a:pt x="10102" y="1063"/>
                  </a:lnTo>
                  <a:lnTo>
                    <a:pt x="10099" y="1064"/>
                  </a:lnTo>
                  <a:lnTo>
                    <a:pt x="10096" y="1066"/>
                  </a:lnTo>
                  <a:lnTo>
                    <a:pt x="10096" y="1066"/>
                  </a:lnTo>
                  <a:lnTo>
                    <a:pt x="10091" y="1072"/>
                  </a:lnTo>
                  <a:lnTo>
                    <a:pt x="10088" y="1079"/>
                  </a:lnTo>
                  <a:lnTo>
                    <a:pt x="10084" y="1093"/>
                  </a:lnTo>
                  <a:lnTo>
                    <a:pt x="10083" y="1098"/>
                  </a:lnTo>
                  <a:lnTo>
                    <a:pt x="10081" y="1104"/>
                  </a:lnTo>
                  <a:lnTo>
                    <a:pt x="10078" y="1109"/>
                  </a:lnTo>
                  <a:lnTo>
                    <a:pt x="10074" y="1110"/>
                  </a:lnTo>
                  <a:lnTo>
                    <a:pt x="10074" y="1110"/>
                  </a:lnTo>
                  <a:lnTo>
                    <a:pt x="10069" y="1113"/>
                  </a:lnTo>
                  <a:lnTo>
                    <a:pt x="10068" y="1116"/>
                  </a:lnTo>
                  <a:lnTo>
                    <a:pt x="10069" y="1122"/>
                  </a:lnTo>
                  <a:lnTo>
                    <a:pt x="10072" y="1128"/>
                  </a:lnTo>
                  <a:lnTo>
                    <a:pt x="10078" y="1137"/>
                  </a:lnTo>
                  <a:lnTo>
                    <a:pt x="10086" y="1146"/>
                  </a:lnTo>
                  <a:lnTo>
                    <a:pt x="10108" y="1166"/>
                  </a:lnTo>
                  <a:lnTo>
                    <a:pt x="10108" y="1166"/>
                  </a:lnTo>
                  <a:lnTo>
                    <a:pt x="10118" y="1178"/>
                  </a:lnTo>
                  <a:lnTo>
                    <a:pt x="10121" y="1184"/>
                  </a:lnTo>
                  <a:lnTo>
                    <a:pt x="10124" y="1188"/>
                  </a:lnTo>
                  <a:lnTo>
                    <a:pt x="10125" y="1194"/>
                  </a:lnTo>
                  <a:lnTo>
                    <a:pt x="10125" y="1199"/>
                  </a:lnTo>
                  <a:lnTo>
                    <a:pt x="10124" y="1208"/>
                  </a:lnTo>
                  <a:lnTo>
                    <a:pt x="10118" y="1217"/>
                  </a:lnTo>
                  <a:lnTo>
                    <a:pt x="10111" y="1224"/>
                  </a:lnTo>
                  <a:lnTo>
                    <a:pt x="10102" y="1230"/>
                  </a:lnTo>
                  <a:lnTo>
                    <a:pt x="10090" y="1236"/>
                  </a:lnTo>
                  <a:lnTo>
                    <a:pt x="10090" y="1236"/>
                  </a:lnTo>
                  <a:lnTo>
                    <a:pt x="10081" y="1239"/>
                  </a:lnTo>
                  <a:lnTo>
                    <a:pt x="10071" y="1239"/>
                  </a:lnTo>
                  <a:lnTo>
                    <a:pt x="10071" y="1239"/>
                  </a:lnTo>
                  <a:lnTo>
                    <a:pt x="10059" y="1239"/>
                  </a:lnTo>
                  <a:lnTo>
                    <a:pt x="10047" y="1236"/>
                  </a:lnTo>
                  <a:lnTo>
                    <a:pt x="10037" y="1231"/>
                  </a:lnTo>
                  <a:lnTo>
                    <a:pt x="10025" y="1227"/>
                  </a:lnTo>
                  <a:lnTo>
                    <a:pt x="10015" y="1221"/>
                  </a:lnTo>
                  <a:lnTo>
                    <a:pt x="10006" y="1214"/>
                  </a:lnTo>
                  <a:lnTo>
                    <a:pt x="9998" y="1206"/>
                  </a:lnTo>
                  <a:lnTo>
                    <a:pt x="9992" y="1199"/>
                  </a:lnTo>
                  <a:lnTo>
                    <a:pt x="9992" y="1199"/>
                  </a:lnTo>
                  <a:lnTo>
                    <a:pt x="9989" y="1194"/>
                  </a:lnTo>
                  <a:lnTo>
                    <a:pt x="9987" y="1191"/>
                  </a:lnTo>
                  <a:lnTo>
                    <a:pt x="9978" y="1187"/>
                  </a:lnTo>
                  <a:lnTo>
                    <a:pt x="9967" y="1183"/>
                  </a:lnTo>
                  <a:lnTo>
                    <a:pt x="9957" y="1180"/>
                  </a:lnTo>
                  <a:lnTo>
                    <a:pt x="9947" y="1175"/>
                  </a:lnTo>
                  <a:lnTo>
                    <a:pt x="9938" y="1171"/>
                  </a:lnTo>
                  <a:lnTo>
                    <a:pt x="9929" y="1165"/>
                  </a:lnTo>
                  <a:lnTo>
                    <a:pt x="9926" y="1160"/>
                  </a:lnTo>
                  <a:lnTo>
                    <a:pt x="9925" y="1154"/>
                  </a:lnTo>
                  <a:lnTo>
                    <a:pt x="9925" y="1154"/>
                  </a:lnTo>
                  <a:lnTo>
                    <a:pt x="9923" y="1147"/>
                  </a:lnTo>
                  <a:lnTo>
                    <a:pt x="9922" y="1141"/>
                  </a:lnTo>
                  <a:lnTo>
                    <a:pt x="9922" y="1137"/>
                  </a:lnTo>
                  <a:lnTo>
                    <a:pt x="9923" y="1132"/>
                  </a:lnTo>
                  <a:lnTo>
                    <a:pt x="9925" y="1130"/>
                  </a:lnTo>
                  <a:lnTo>
                    <a:pt x="9928" y="1128"/>
                  </a:lnTo>
                  <a:lnTo>
                    <a:pt x="9931" y="1127"/>
                  </a:lnTo>
                  <a:lnTo>
                    <a:pt x="9935" y="1125"/>
                  </a:lnTo>
                  <a:lnTo>
                    <a:pt x="9935" y="1125"/>
                  </a:lnTo>
                  <a:lnTo>
                    <a:pt x="9941" y="1127"/>
                  </a:lnTo>
                  <a:lnTo>
                    <a:pt x="9945" y="1128"/>
                  </a:lnTo>
                  <a:lnTo>
                    <a:pt x="9951" y="1131"/>
                  </a:lnTo>
                  <a:lnTo>
                    <a:pt x="9957" y="1135"/>
                  </a:lnTo>
                  <a:lnTo>
                    <a:pt x="9957" y="1135"/>
                  </a:lnTo>
                  <a:lnTo>
                    <a:pt x="9963" y="1140"/>
                  </a:lnTo>
                  <a:lnTo>
                    <a:pt x="9967" y="1141"/>
                  </a:lnTo>
                  <a:lnTo>
                    <a:pt x="9973" y="1143"/>
                  </a:lnTo>
                  <a:lnTo>
                    <a:pt x="9978" y="1143"/>
                  </a:lnTo>
                  <a:lnTo>
                    <a:pt x="9978" y="1143"/>
                  </a:lnTo>
                  <a:lnTo>
                    <a:pt x="9984" y="1143"/>
                  </a:lnTo>
                  <a:lnTo>
                    <a:pt x="9989" y="1141"/>
                  </a:lnTo>
                  <a:lnTo>
                    <a:pt x="9994" y="1138"/>
                  </a:lnTo>
                  <a:lnTo>
                    <a:pt x="9998" y="1135"/>
                  </a:lnTo>
                  <a:lnTo>
                    <a:pt x="10003" y="1131"/>
                  </a:lnTo>
                  <a:lnTo>
                    <a:pt x="10006" y="1127"/>
                  </a:lnTo>
                  <a:lnTo>
                    <a:pt x="10009" y="1122"/>
                  </a:lnTo>
                  <a:lnTo>
                    <a:pt x="10010" y="1116"/>
                  </a:lnTo>
                  <a:lnTo>
                    <a:pt x="10010" y="1116"/>
                  </a:lnTo>
                  <a:lnTo>
                    <a:pt x="10010" y="1112"/>
                  </a:lnTo>
                  <a:lnTo>
                    <a:pt x="10009" y="1107"/>
                  </a:lnTo>
                  <a:lnTo>
                    <a:pt x="10006" y="1104"/>
                  </a:lnTo>
                  <a:lnTo>
                    <a:pt x="10003" y="1101"/>
                  </a:lnTo>
                  <a:lnTo>
                    <a:pt x="9994" y="1094"/>
                  </a:lnTo>
                  <a:lnTo>
                    <a:pt x="9982" y="1090"/>
                  </a:lnTo>
                  <a:lnTo>
                    <a:pt x="9969" y="1085"/>
                  </a:lnTo>
                  <a:lnTo>
                    <a:pt x="9954" y="1082"/>
                  </a:lnTo>
                  <a:lnTo>
                    <a:pt x="9941" y="1079"/>
                  </a:lnTo>
                  <a:lnTo>
                    <a:pt x="9928" y="1079"/>
                  </a:lnTo>
                  <a:lnTo>
                    <a:pt x="9928" y="1079"/>
                  </a:lnTo>
                  <a:lnTo>
                    <a:pt x="9922" y="1079"/>
                  </a:lnTo>
                  <a:lnTo>
                    <a:pt x="9922" y="1079"/>
                  </a:lnTo>
                  <a:lnTo>
                    <a:pt x="9916" y="1081"/>
                  </a:lnTo>
                  <a:lnTo>
                    <a:pt x="9910" y="1082"/>
                  </a:lnTo>
                  <a:lnTo>
                    <a:pt x="9899" y="1088"/>
                  </a:lnTo>
                  <a:lnTo>
                    <a:pt x="9889" y="1096"/>
                  </a:lnTo>
                  <a:lnTo>
                    <a:pt x="9880" y="1106"/>
                  </a:lnTo>
                  <a:lnTo>
                    <a:pt x="9860" y="1127"/>
                  </a:lnTo>
                  <a:lnTo>
                    <a:pt x="9849" y="1137"/>
                  </a:lnTo>
                  <a:lnTo>
                    <a:pt x="9837" y="1146"/>
                  </a:lnTo>
                  <a:lnTo>
                    <a:pt x="9837" y="1146"/>
                  </a:lnTo>
                  <a:lnTo>
                    <a:pt x="9830" y="1149"/>
                  </a:lnTo>
                  <a:lnTo>
                    <a:pt x="9821" y="1150"/>
                  </a:lnTo>
                  <a:lnTo>
                    <a:pt x="9811" y="1152"/>
                  </a:lnTo>
                  <a:lnTo>
                    <a:pt x="9798" y="1152"/>
                  </a:lnTo>
                  <a:lnTo>
                    <a:pt x="9798" y="1152"/>
                  </a:lnTo>
                  <a:lnTo>
                    <a:pt x="9778" y="1150"/>
                  </a:lnTo>
                  <a:lnTo>
                    <a:pt x="9756" y="1149"/>
                  </a:lnTo>
                  <a:lnTo>
                    <a:pt x="9736" y="1146"/>
                  </a:lnTo>
                  <a:lnTo>
                    <a:pt x="9715" y="1141"/>
                  </a:lnTo>
                  <a:lnTo>
                    <a:pt x="9679" y="1134"/>
                  </a:lnTo>
                  <a:lnTo>
                    <a:pt x="9668" y="1130"/>
                  </a:lnTo>
                  <a:lnTo>
                    <a:pt x="9662" y="1125"/>
                  </a:lnTo>
                  <a:lnTo>
                    <a:pt x="9662" y="1125"/>
                  </a:lnTo>
                  <a:lnTo>
                    <a:pt x="9656" y="1122"/>
                  </a:lnTo>
                  <a:lnTo>
                    <a:pt x="9645" y="1121"/>
                  </a:lnTo>
                  <a:lnTo>
                    <a:pt x="9614" y="1121"/>
                  </a:lnTo>
                  <a:lnTo>
                    <a:pt x="9614" y="1121"/>
                  </a:lnTo>
                  <a:lnTo>
                    <a:pt x="9566" y="1122"/>
                  </a:lnTo>
                  <a:lnTo>
                    <a:pt x="9514" y="1125"/>
                  </a:lnTo>
                  <a:lnTo>
                    <a:pt x="9473" y="1131"/>
                  </a:lnTo>
                  <a:lnTo>
                    <a:pt x="9458" y="1134"/>
                  </a:lnTo>
                  <a:lnTo>
                    <a:pt x="9449" y="1138"/>
                  </a:lnTo>
                  <a:lnTo>
                    <a:pt x="9449" y="1138"/>
                  </a:lnTo>
                  <a:lnTo>
                    <a:pt x="9446" y="1140"/>
                  </a:lnTo>
                  <a:lnTo>
                    <a:pt x="9443" y="1144"/>
                  </a:lnTo>
                  <a:lnTo>
                    <a:pt x="9440" y="1153"/>
                  </a:lnTo>
                  <a:lnTo>
                    <a:pt x="9439" y="1163"/>
                  </a:lnTo>
                  <a:lnTo>
                    <a:pt x="9437" y="1174"/>
                  </a:lnTo>
                  <a:lnTo>
                    <a:pt x="9437" y="1193"/>
                  </a:lnTo>
                  <a:lnTo>
                    <a:pt x="9437" y="1200"/>
                  </a:lnTo>
                  <a:lnTo>
                    <a:pt x="9436" y="1202"/>
                  </a:lnTo>
                  <a:lnTo>
                    <a:pt x="9434" y="1203"/>
                  </a:lnTo>
                  <a:lnTo>
                    <a:pt x="9434" y="1203"/>
                  </a:lnTo>
                  <a:lnTo>
                    <a:pt x="9433" y="1203"/>
                  </a:lnTo>
                  <a:lnTo>
                    <a:pt x="9433" y="1203"/>
                  </a:lnTo>
                  <a:lnTo>
                    <a:pt x="9431" y="1203"/>
                  </a:lnTo>
                  <a:lnTo>
                    <a:pt x="9430" y="1202"/>
                  </a:lnTo>
                  <a:lnTo>
                    <a:pt x="9427" y="1194"/>
                  </a:lnTo>
                  <a:lnTo>
                    <a:pt x="9421" y="1174"/>
                  </a:lnTo>
                  <a:lnTo>
                    <a:pt x="9417" y="1152"/>
                  </a:lnTo>
                  <a:lnTo>
                    <a:pt x="9415" y="1135"/>
                  </a:lnTo>
                  <a:lnTo>
                    <a:pt x="9415" y="1135"/>
                  </a:lnTo>
                  <a:lnTo>
                    <a:pt x="9415" y="1131"/>
                  </a:lnTo>
                  <a:lnTo>
                    <a:pt x="9412" y="1128"/>
                  </a:lnTo>
                  <a:lnTo>
                    <a:pt x="9406" y="1123"/>
                  </a:lnTo>
                  <a:lnTo>
                    <a:pt x="9400" y="1122"/>
                  </a:lnTo>
                  <a:lnTo>
                    <a:pt x="9393" y="1119"/>
                  </a:lnTo>
                  <a:lnTo>
                    <a:pt x="9383" y="1118"/>
                  </a:lnTo>
                  <a:lnTo>
                    <a:pt x="9362" y="1116"/>
                  </a:lnTo>
                  <a:lnTo>
                    <a:pt x="9362" y="1116"/>
                  </a:lnTo>
                  <a:lnTo>
                    <a:pt x="9340" y="1115"/>
                  </a:lnTo>
                  <a:lnTo>
                    <a:pt x="9325" y="1113"/>
                  </a:lnTo>
                  <a:lnTo>
                    <a:pt x="9321" y="1112"/>
                  </a:lnTo>
                  <a:lnTo>
                    <a:pt x="9319" y="1109"/>
                  </a:lnTo>
                  <a:lnTo>
                    <a:pt x="9321" y="1106"/>
                  </a:lnTo>
                  <a:lnTo>
                    <a:pt x="9324" y="1101"/>
                  </a:lnTo>
                  <a:lnTo>
                    <a:pt x="9324" y="1101"/>
                  </a:lnTo>
                  <a:lnTo>
                    <a:pt x="9327" y="1096"/>
                  </a:lnTo>
                  <a:lnTo>
                    <a:pt x="9328" y="1091"/>
                  </a:lnTo>
                  <a:lnTo>
                    <a:pt x="9325" y="1081"/>
                  </a:lnTo>
                  <a:lnTo>
                    <a:pt x="9325" y="1075"/>
                  </a:lnTo>
                  <a:lnTo>
                    <a:pt x="9325" y="1069"/>
                  </a:lnTo>
                  <a:lnTo>
                    <a:pt x="9330" y="1063"/>
                  </a:lnTo>
                  <a:lnTo>
                    <a:pt x="9337" y="1056"/>
                  </a:lnTo>
                  <a:lnTo>
                    <a:pt x="9337" y="1056"/>
                  </a:lnTo>
                  <a:lnTo>
                    <a:pt x="9340" y="1053"/>
                  </a:lnTo>
                  <a:lnTo>
                    <a:pt x="9341" y="1048"/>
                  </a:lnTo>
                  <a:lnTo>
                    <a:pt x="9341" y="1042"/>
                  </a:lnTo>
                  <a:lnTo>
                    <a:pt x="9338" y="1036"/>
                  </a:lnTo>
                  <a:lnTo>
                    <a:pt x="9334" y="1031"/>
                  </a:lnTo>
                  <a:lnTo>
                    <a:pt x="9330" y="1025"/>
                  </a:lnTo>
                  <a:lnTo>
                    <a:pt x="9315" y="1010"/>
                  </a:lnTo>
                  <a:lnTo>
                    <a:pt x="9294" y="995"/>
                  </a:lnTo>
                  <a:lnTo>
                    <a:pt x="9272" y="980"/>
                  </a:lnTo>
                  <a:lnTo>
                    <a:pt x="9247" y="967"/>
                  </a:lnTo>
                  <a:lnTo>
                    <a:pt x="9222" y="957"/>
                  </a:lnTo>
                  <a:lnTo>
                    <a:pt x="9222" y="957"/>
                  </a:lnTo>
                  <a:lnTo>
                    <a:pt x="9210" y="952"/>
                  </a:lnTo>
                  <a:lnTo>
                    <a:pt x="9198" y="949"/>
                  </a:lnTo>
                  <a:lnTo>
                    <a:pt x="9170" y="945"/>
                  </a:lnTo>
                  <a:lnTo>
                    <a:pt x="9141" y="942"/>
                  </a:lnTo>
                  <a:lnTo>
                    <a:pt x="9108" y="942"/>
                  </a:lnTo>
                  <a:lnTo>
                    <a:pt x="9108" y="942"/>
                  </a:lnTo>
                  <a:lnTo>
                    <a:pt x="9061" y="943"/>
                  </a:lnTo>
                  <a:lnTo>
                    <a:pt x="9016" y="946"/>
                  </a:lnTo>
                  <a:lnTo>
                    <a:pt x="8980" y="952"/>
                  </a:lnTo>
                  <a:lnTo>
                    <a:pt x="8955" y="957"/>
                  </a:lnTo>
                  <a:lnTo>
                    <a:pt x="8955" y="957"/>
                  </a:lnTo>
                  <a:lnTo>
                    <a:pt x="8944" y="960"/>
                  </a:lnTo>
                  <a:lnTo>
                    <a:pt x="8931" y="963"/>
                  </a:lnTo>
                  <a:lnTo>
                    <a:pt x="8903" y="965"/>
                  </a:lnTo>
                  <a:lnTo>
                    <a:pt x="8872" y="967"/>
                  </a:lnTo>
                  <a:lnTo>
                    <a:pt x="8841" y="967"/>
                  </a:lnTo>
                  <a:lnTo>
                    <a:pt x="8841" y="967"/>
                  </a:lnTo>
                  <a:lnTo>
                    <a:pt x="8825" y="967"/>
                  </a:lnTo>
                  <a:lnTo>
                    <a:pt x="8825" y="967"/>
                  </a:lnTo>
                  <a:lnTo>
                    <a:pt x="8808" y="967"/>
                  </a:lnTo>
                  <a:lnTo>
                    <a:pt x="8808" y="967"/>
                  </a:lnTo>
                  <a:lnTo>
                    <a:pt x="8791" y="967"/>
                  </a:lnTo>
                  <a:lnTo>
                    <a:pt x="8791" y="967"/>
                  </a:lnTo>
                  <a:lnTo>
                    <a:pt x="8786" y="967"/>
                  </a:lnTo>
                  <a:lnTo>
                    <a:pt x="8786" y="967"/>
                  </a:lnTo>
                  <a:lnTo>
                    <a:pt x="8777" y="965"/>
                  </a:lnTo>
                  <a:lnTo>
                    <a:pt x="8771" y="964"/>
                  </a:lnTo>
                  <a:lnTo>
                    <a:pt x="8770" y="961"/>
                  </a:lnTo>
                  <a:lnTo>
                    <a:pt x="8770" y="957"/>
                  </a:lnTo>
                  <a:lnTo>
                    <a:pt x="8773" y="945"/>
                  </a:lnTo>
                  <a:lnTo>
                    <a:pt x="8774" y="939"/>
                  </a:lnTo>
                  <a:lnTo>
                    <a:pt x="8771" y="932"/>
                  </a:lnTo>
                  <a:lnTo>
                    <a:pt x="8771" y="932"/>
                  </a:lnTo>
                  <a:lnTo>
                    <a:pt x="8767" y="927"/>
                  </a:lnTo>
                  <a:lnTo>
                    <a:pt x="8759" y="921"/>
                  </a:lnTo>
                  <a:lnTo>
                    <a:pt x="8751" y="915"/>
                  </a:lnTo>
                  <a:lnTo>
                    <a:pt x="8740" y="911"/>
                  </a:lnTo>
                  <a:lnTo>
                    <a:pt x="8717" y="904"/>
                  </a:lnTo>
                  <a:lnTo>
                    <a:pt x="8706" y="902"/>
                  </a:lnTo>
                  <a:lnTo>
                    <a:pt x="8698" y="901"/>
                  </a:lnTo>
                  <a:lnTo>
                    <a:pt x="8698" y="901"/>
                  </a:lnTo>
                  <a:lnTo>
                    <a:pt x="8689" y="902"/>
                  </a:lnTo>
                  <a:lnTo>
                    <a:pt x="8684" y="904"/>
                  </a:lnTo>
                  <a:lnTo>
                    <a:pt x="8683" y="907"/>
                  </a:lnTo>
                  <a:lnTo>
                    <a:pt x="8683" y="907"/>
                  </a:lnTo>
                  <a:lnTo>
                    <a:pt x="8678" y="911"/>
                  </a:lnTo>
                  <a:lnTo>
                    <a:pt x="8672" y="912"/>
                  </a:lnTo>
                  <a:lnTo>
                    <a:pt x="8672" y="912"/>
                  </a:lnTo>
                  <a:lnTo>
                    <a:pt x="8667" y="911"/>
                  </a:lnTo>
                  <a:lnTo>
                    <a:pt x="8661" y="907"/>
                  </a:lnTo>
                  <a:lnTo>
                    <a:pt x="8658" y="901"/>
                  </a:lnTo>
                  <a:lnTo>
                    <a:pt x="8656" y="895"/>
                  </a:lnTo>
                  <a:lnTo>
                    <a:pt x="8656" y="895"/>
                  </a:lnTo>
                  <a:lnTo>
                    <a:pt x="8655" y="893"/>
                  </a:lnTo>
                  <a:lnTo>
                    <a:pt x="8653" y="890"/>
                  </a:lnTo>
                  <a:lnTo>
                    <a:pt x="8647" y="886"/>
                  </a:lnTo>
                  <a:lnTo>
                    <a:pt x="8637" y="881"/>
                  </a:lnTo>
                  <a:lnTo>
                    <a:pt x="8627" y="875"/>
                  </a:lnTo>
                  <a:lnTo>
                    <a:pt x="8613" y="871"/>
                  </a:lnTo>
                  <a:lnTo>
                    <a:pt x="8600" y="868"/>
                  </a:lnTo>
                  <a:lnTo>
                    <a:pt x="8587" y="865"/>
                  </a:lnTo>
                  <a:lnTo>
                    <a:pt x="8575" y="865"/>
                  </a:lnTo>
                  <a:lnTo>
                    <a:pt x="8575" y="865"/>
                  </a:lnTo>
                  <a:lnTo>
                    <a:pt x="8568" y="865"/>
                  </a:lnTo>
                  <a:lnTo>
                    <a:pt x="8568" y="865"/>
                  </a:lnTo>
                  <a:lnTo>
                    <a:pt x="8560" y="867"/>
                  </a:lnTo>
                  <a:lnTo>
                    <a:pt x="8560" y="867"/>
                  </a:lnTo>
                  <a:lnTo>
                    <a:pt x="8554" y="865"/>
                  </a:lnTo>
                  <a:lnTo>
                    <a:pt x="8548" y="862"/>
                  </a:lnTo>
                  <a:lnTo>
                    <a:pt x="8544" y="859"/>
                  </a:lnTo>
                  <a:lnTo>
                    <a:pt x="8543" y="855"/>
                  </a:lnTo>
                  <a:lnTo>
                    <a:pt x="8543" y="850"/>
                  </a:lnTo>
                  <a:lnTo>
                    <a:pt x="8546" y="846"/>
                  </a:lnTo>
                  <a:lnTo>
                    <a:pt x="8551" y="843"/>
                  </a:lnTo>
                  <a:lnTo>
                    <a:pt x="8560" y="843"/>
                  </a:lnTo>
                  <a:lnTo>
                    <a:pt x="8560" y="843"/>
                  </a:lnTo>
                  <a:lnTo>
                    <a:pt x="8587" y="843"/>
                  </a:lnTo>
                  <a:lnTo>
                    <a:pt x="8587" y="843"/>
                  </a:lnTo>
                  <a:lnTo>
                    <a:pt x="8603" y="842"/>
                  </a:lnTo>
                  <a:lnTo>
                    <a:pt x="8610" y="842"/>
                  </a:lnTo>
                  <a:lnTo>
                    <a:pt x="8616" y="839"/>
                  </a:lnTo>
                  <a:lnTo>
                    <a:pt x="8621" y="836"/>
                  </a:lnTo>
                  <a:lnTo>
                    <a:pt x="8622" y="830"/>
                  </a:lnTo>
                  <a:lnTo>
                    <a:pt x="8621" y="824"/>
                  </a:lnTo>
                  <a:lnTo>
                    <a:pt x="8616" y="815"/>
                  </a:lnTo>
                  <a:lnTo>
                    <a:pt x="8616" y="815"/>
                  </a:lnTo>
                  <a:lnTo>
                    <a:pt x="8612" y="810"/>
                  </a:lnTo>
                  <a:lnTo>
                    <a:pt x="8606" y="806"/>
                  </a:lnTo>
                  <a:lnTo>
                    <a:pt x="8596" y="802"/>
                  </a:lnTo>
                  <a:lnTo>
                    <a:pt x="8585" y="797"/>
                  </a:lnTo>
                  <a:lnTo>
                    <a:pt x="8560" y="791"/>
                  </a:lnTo>
                  <a:lnTo>
                    <a:pt x="8529" y="785"/>
                  </a:lnTo>
                  <a:lnTo>
                    <a:pt x="8498" y="781"/>
                  </a:lnTo>
                  <a:lnTo>
                    <a:pt x="8467" y="778"/>
                  </a:lnTo>
                  <a:lnTo>
                    <a:pt x="8438" y="776"/>
                  </a:lnTo>
                  <a:lnTo>
                    <a:pt x="8414" y="776"/>
                  </a:lnTo>
                  <a:lnTo>
                    <a:pt x="8414" y="776"/>
                  </a:lnTo>
                  <a:lnTo>
                    <a:pt x="8398" y="776"/>
                  </a:lnTo>
                  <a:lnTo>
                    <a:pt x="8390" y="778"/>
                  </a:lnTo>
                  <a:lnTo>
                    <a:pt x="8390" y="778"/>
                  </a:lnTo>
                  <a:lnTo>
                    <a:pt x="8384" y="781"/>
                  </a:lnTo>
                  <a:lnTo>
                    <a:pt x="8382" y="785"/>
                  </a:lnTo>
                  <a:lnTo>
                    <a:pt x="8377" y="800"/>
                  </a:lnTo>
                  <a:lnTo>
                    <a:pt x="8374" y="809"/>
                  </a:lnTo>
                  <a:lnTo>
                    <a:pt x="8370" y="821"/>
                  </a:lnTo>
                  <a:lnTo>
                    <a:pt x="8361" y="833"/>
                  </a:lnTo>
                  <a:lnTo>
                    <a:pt x="8348" y="847"/>
                  </a:lnTo>
                  <a:lnTo>
                    <a:pt x="8348" y="847"/>
                  </a:lnTo>
                  <a:lnTo>
                    <a:pt x="8337" y="856"/>
                  </a:lnTo>
                  <a:lnTo>
                    <a:pt x="8325" y="862"/>
                  </a:lnTo>
                  <a:lnTo>
                    <a:pt x="8315" y="865"/>
                  </a:lnTo>
                  <a:lnTo>
                    <a:pt x="8305" y="867"/>
                  </a:lnTo>
                  <a:lnTo>
                    <a:pt x="8305" y="867"/>
                  </a:lnTo>
                  <a:lnTo>
                    <a:pt x="8297" y="867"/>
                  </a:lnTo>
                  <a:lnTo>
                    <a:pt x="8290" y="864"/>
                  </a:lnTo>
                  <a:lnTo>
                    <a:pt x="8284" y="862"/>
                  </a:lnTo>
                  <a:lnTo>
                    <a:pt x="8280" y="858"/>
                  </a:lnTo>
                  <a:lnTo>
                    <a:pt x="8277" y="853"/>
                  </a:lnTo>
                  <a:lnTo>
                    <a:pt x="8274" y="849"/>
                  </a:lnTo>
                  <a:lnTo>
                    <a:pt x="8272" y="844"/>
                  </a:lnTo>
                  <a:lnTo>
                    <a:pt x="8272" y="840"/>
                  </a:lnTo>
                  <a:lnTo>
                    <a:pt x="8272" y="840"/>
                  </a:lnTo>
                  <a:lnTo>
                    <a:pt x="8274" y="837"/>
                  </a:lnTo>
                  <a:lnTo>
                    <a:pt x="8277" y="834"/>
                  </a:lnTo>
                  <a:lnTo>
                    <a:pt x="8284" y="830"/>
                  </a:lnTo>
                  <a:lnTo>
                    <a:pt x="8293" y="827"/>
                  </a:lnTo>
                  <a:lnTo>
                    <a:pt x="8302" y="824"/>
                  </a:lnTo>
                  <a:lnTo>
                    <a:pt x="8312" y="821"/>
                  </a:lnTo>
                  <a:lnTo>
                    <a:pt x="8321" y="816"/>
                  </a:lnTo>
                  <a:lnTo>
                    <a:pt x="8325" y="812"/>
                  </a:lnTo>
                  <a:lnTo>
                    <a:pt x="8327" y="809"/>
                  </a:lnTo>
                  <a:lnTo>
                    <a:pt x="8328" y="806"/>
                  </a:lnTo>
                  <a:lnTo>
                    <a:pt x="8328" y="806"/>
                  </a:lnTo>
                  <a:lnTo>
                    <a:pt x="8327" y="803"/>
                  </a:lnTo>
                  <a:lnTo>
                    <a:pt x="8325" y="800"/>
                  </a:lnTo>
                  <a:lnTo>
                    <a:pt x="8323" y="799"/>
                  </a:lnTo>
                  <a:lnTo>
                    <a:pt x="8317" y="797"/>
                  </a:lnTo>
                  <a:lnTo>
                    <a:pt x="8306" y="794"/>
                  </a:lnTo>
                  <a:lnTo>
                    <a:pt x="8293" y="793"/>
                  </a:lnTo>
                  <a:lnTo>
                    <a:pt x="8278" y="791"/>
                  </a:lnTo>
                  <a:lnTo>
                    <a:pt x="8266" y="790"/>
                  </a:lnTo>
                  <a:lnTo>
                    <a:pt x="8256" y="787"/>
                  </a:lnTo>
                  <a:lnTo>
                    <a:pt x="8252" y="785"/>
                  </a:lnTo>
                  <a:lnTo>
                    <a:pt x="8249" y="782"/>
                  </a:lnTo>
                  <a:lnTo>
                    <a:pt x="8249" y="782"/>
                  </a:lnTo>
                  <a:lnTo>
                    <a:pt x="8247" y="778"/>
                  </a:lnTo>
                  <a:lnTo>
                    <a:pt x="8247" y="774"/>
                  </a:lnTo>
                  <a:lnTo>
                    <a:pt x="8249" y="771"/>
                  </a:lnTo>
                  <a:lnTo>
                    <a:pt x="8250" y="768"/>
                  </a:lnTo>
                  <a:lnTo>
                    <a:pt x="8255" y="765"/>
                  </a:lnTo>
                  <a:lnTo>
                    <a:pt x="8260" y="763"/>
                  </a:lnTo>
                  <a:lnTo>
                    <a:pt x="8272" y="762"/>
                  </a:lnTo>
                  <a:lnTo>
                    <a:pt x="8272" y="762"/>
                  </a:lnTo>
                  <a:lnTo>
                    <a:pt x="8280" y="762"/>
                  </a:lnTo>
                  <a:lnTo>
                    <a:pt x="8289" y="763"/>
                  </a:lnTo>
                  <a:lnTo>
                    <a:pt x="8289" y="763"/>
                  </a:lnTo>
                  <a:lnTo>
                    <a:pt x="8312" y="769"/>
                  </a:lnTo>
                  <a:lnTo>
                    <a:pt x="8325" y="771"/>
                  </a:lnTo>
                  <a:lnTo>
                    <a:pt x="8337" y="771"/>
                  </a:lnTo>
                  <a:lnTo>
                    <a:pt x="8337" y="771"/>
                  </a:lnTo>
                  <a:lnTo>
                    <a:pt x="8346" y="771"/>
                  </a:lnTo>
                  <a:lnTo>
                    <a:pt x="8352" y="769"/>
                  </a:lnTo>
                  <a:lnTo>
                    <a:pt x="8358" y="766"/>
                  </a:lnTo>
                  <a:lnTo>
                    <a:pt x="8359" y="763"/>
                  </a:lnTo>
                  <a:lnTo>
                    <a:pt x="8359" y="763"/>
                  </a:lnTo>
                  <a:lnTo>
                    <a:pt x="8359" y="759"/>
                  </a:lnTo>
                  <a:lnTo>
                    <a:pt x="8355" y="756"/>
                  </a:lnTo>
                  <a:lnTo>
                    <a:pt x="8350" y="754"/>
                  </a:lnTo>
                  <a:lnTo>
                    <a:pt x="8342" y="752"/>
                  </a:lnTo>
                  <a:lnTo>
                    <a:pt x="8320" y="747"/>
                  </a:lnTo>
                  <a:lnTo>
                    <a:pt x="8292" y="743"/>
                  </a:lnTo>
                  <a:lnTo>
                    <a:pt x="8292" y="743"/>
                  </a:lnTo>
                  <a:lnTo>
                    <a:pt x="8209" y="726"/>
                  </a:lnTo>
                  <a:lnTo>
                    <a:pt x="8159" y="719"/>
                  </a:lnTo>
                  <a:lnTo>
                    <a:pt x="8135" y="716"/>
                  </a:lnTo>
                  <a:lnTo>
                    <a:pt x="8113" y="716"/>
                  </a:lnTo>
                  <a:lnTo>
                    <a:pt x="8113" y="716"/>
                  </a:lnTo>
                  <a:lnTo>
                    <a:pt x="8095" y="716"/>
                  </a:lnTo>
                  <a:lnTo>
                    <a:pt x="8095" y="716"/>
                  </a:lnTo>
                  <a:lnTo>
                    <a:pt x="8082" y="718"/>
                  </a:lnTo>
                  <a:lnTo>
                    <a:pt x="8082" y="718"/>
                  </a:lnTo>
                  <a:lnTo>
                    <a:pt x="8066" y="716"/>
                  </a:lnTo>
                  <a:lnTo>
                    <a:pt x="8052" y="715"/>
                  </a:lnTo>
                  <a:lnTo>
                    <a:pt x="8040" y="710"/>
                  </a:lnTo>
                  <a:lnTo>
                    <a:pt x="8029" y="707"/>
                  </a:lnTo>
                  <a:lnTo>
                    <a:pt x="8009" y="698"/>
                  </a:lnTo>
                  <a:lnTo>
                    <a:pt x="7999" y="697"/>
                  </a:lnTo>
                  <a:lnTo>
                    <a:pt x="7989" y="695"/>
                  </a:lnTo>
                  <a:lnTo>
                    <a:pt x="7989" y="695"/>
                  </a:lnTo>
                  <a:lnTo>
                    <a:pt x="7984" y="694"/>
                  </a:lnTo>
                  <a:lnTo>
                    <a:pt x="7984" y="694"/>
                  </a:lnTo>
                  <a:lnTo>
                    <a:pt x="7977" y="695"/>
                  </a:lnTo>
                  <a:lnTo>
                    <a:pt x="7971" y="697"/>
                  </a:lnTo>
                  <a:lnTo>
                    <a:pt x="7967" y="701"/>
                  </a:lnTo>
                  <a:lnTo>
                    <a:pt x="7965" y="704"/>
                  </a:lnTo>
                  <a:lnTo>
                    <a:pt x="7965" y="710"/>
                  </a:lnTo>
                  <a:lnTo>
                    <a:pt x="7967" y="715"/>
                  </a:lnTo>
                  <a:lnTo>
                    <a:pt x="7970" y="720"/>
                  </a:lnTo>
                  <a:lnTo>
                    <a:pt x="7974" y="726"/>
                  </a:lnTo>
                  <a:lnTo>
                    <a:pt x="7974" y="726"/>
                  </a:lnTo>
                  <a:lnTo>
                    <a:pt x="7977" y="732"/>
                  </a:lnTo>
                  <a:lnTo>
                    <a:pt x="7975" y="737"/>
                  </a:lnTo>
                  <a:lnTo>
                    <a:pt x="7972" y="740"/>
                  </a:lnTo>
                  <a:lnTo>
                    <a:pt x="7967" y="744"/>
                  </a:lnTo>
                  <a:lnTo>
                    <a:pt x="7959" y="747"/>
                  </a:lnTo>
                  <a:lnTo>
                    <a:pt x="7950" y="749"/>
                  </a:lnTo>
                  <a:lnTo>
                    <a:pt x="7940" y="750"/>
                  </a:lnTo>
                  <a:lnTo>
                    <a:pt x="7930" y="750"/>
                  </a:lnTo>
                  <a:lnTo>
                    <a:pt x="7930" y="750"/>
                  </a:lnTo>
                  <a:lnTo>
                    <a:pt x="7912" y="749"/>
                  </a:lnTo>
                  <a:lnTo>
                    <a:pt x="7912" y="749"/>
                  </a:lnTo>
                  <a:lnTo>
                    <a:pt x="7902" y="749"/>
                  </a:lnTo>
                  <a:lnTo>
                    <a:pt x="7902" y="749"/>
                  </a:lnTo>
                  <a:lnTo>
                    <a:pt x="7888" y="749"/>
                  </a:lnTo>
                  <a:lnTo>
                    <a:pt x="7877" y="752"/>
                  </a:lnTo>
                  <a:lnTo>
                    <a:pt x="7865" y="756"/>
                  </a:lnTo>
                  <a:lnTo>
                    <a:pt x="7854" y="762"/>
                  </a:lnTo>
                  <a:lnTo>
                    <a:pt x="7847" y="769"/>
                  </a:lnTo>
                  <a:lnTo>
                    <a:pt x="7843" y="776"/>
                  </a:lnTo>
                  <a:lnTo>
                    <a:pt x="7843" y="779"/>
                  </a:lnTo>
                  <a:lnTo>
                    <a:pt x="7843" y="784"/>
                  </a:lnTo>
                  <a:lnTo>
                    <a:pt x="7844" y="788"/>
                  </a:lnTo>
                  <a:lnTo>
                    <a:pt x="7847" y="793"/>
                  </a:lnTo>
                  <a:lnTo>
                    <a:pt x="7847" y="793"/>
                  </a:lnTo>
                  <a:lnTo>
                    <a:pt x="7851" y="797"/>
                  </a:lnTo>
                  <a:lnTo>
                    <a:pt x="7856" y="800"/>
                  </a:lnTo>
                  <a:lnTo>
                    <a:pt x="7859" y="802"/>
                  </a:lnTo>
                  <a:lnTo>
                    <a:pt x="7863" y="802"/>
                  </a:lnTo>
                  <a:lnTo>
                    <a:pt x="7863" y="802"/>
                  </a:lnTo>
                  <a:lnTo>
                    <a:pt x="7872" y="800"/>
                  </a:lnTo>
                  <a:lnTo>
                    <a:pt x="7881" y="797"/>
                  </a:lnTo>
                  <a:lnTo>
                    <a:pt x="7881" y="797"/>
                  </a:lnTo>
                  <a:lnTo>
                    <a:pt x="7888" y="794"/>
                  </a:lnTo>
                  <a:lnTo>
                    <a:pt x="7897" y="793"/>
                  </a:lnTo>
                  <a:lnTo>
                    <a:pt x="7897" y="793"/>
                  </a:lnTo>
                  <a:lnTo>
                    <a:pt x="7903" y="794"/>
                  </a:lnTo>
                  <a:lnTo>
                    <a:pt x="7903" y="794"/>
                  </a:lnTo>
                  <a:lnTo>
                    <a:pt x="7905" y="796"/>
                  </a:lnTo>
                  <a:lnTo>
                    <a:pt x="7906" y="797"/>
                  </a:lnTo>
                  <a:lnTo>
                    <a:pt x="7905" y="799"/>
                  </a:lnTo>
                  <a:lnTo>
                    <a:pt x="7903" y="802"/>
                  </a:lnTo>
                  <a:lnTo>
                    <a:pt x="7897" y="806"/>
                  </a:lnTo>
                  <a:lnTo>
                    <a:pt x="7890" y="812"/>
                  </a:lnTo>
                  <a:lnTo>
                    <a:pt x="7884" y="816"/>
                  </a:lnTo>
                  <a:lnTo>
                    <a:pt x="7880" y="822"/>
                  </a:lnTo>
                  <a:lnTo>
                    <a:pt x="7878" y="824"/>
                  </a:lnTo>
                  <a:lnTo>
                    <a:pt x="7878" y="827"/>
                  </a:lnTo>
                  <a:lnTo>
                    <a:pt x="7881" y="830"/>
                  </a:lnTo>
                  <a:lnTo>
                    <a:pt x="7884" y="831"/>
                  </a:lnTo>
                  <a:lnTo>
                    <a:pt x="7884" y="831"/>
                  </a:lnTo>
                  <a:lnTo>
                    <a:pt x="7893" y="836"/>
                  </a:lnTo>
                  <a:lnTo>
                    <a:pt x="7897" y="842"/>
                  </a:lnTo>
                  <a:lnTo>
                    <a:pt x="7902" y="847"/>
                  </a:lnTo>
                  <a:lnTo>
                    <a:pt x="7905" y="855"/>
                  </a:lnTo>
                  <a:lnTo>
                    <a:pt x="7906" y="868"/>
                  </a:lnTo>
                  <a:lnTo>
                    <a:pt x="7906" y="878"/>
                  </a:lnTo>
                  <a:lnTo>
                    <a:pt x="7906" y="878"/>
                  </a:lnTo>
                  <a:lnTo>
                    <a:pt x="7906" y="881"/>
                  </a:lnTo>
                  <a:lnTo>
                    <a:pt x="7905" y="884"/>
                  </a:lnTo>
                  <a:lnTo>
                    <a:pt x="7899" y="887"/>
                  </a:lnTo>
                  <a:lnTo>
                    <a:pt x="7890" y="890"/>
                  </a:lnTo>
                  <a:lnTo>
                    <a:pt x="7880" y="892"/>
                  </a:lnTo>
                  <a:lnTo>
                    <a:pt x="7880" y="892"/>
                  </a:lnTo>
                  <a:lnTo>
                    <a:pt x="7871" y="890"/>
                  </a:lnTo>
                  <a:lnTo>
                    <a:pt x="7863" y="889"/>
                  </a:lnTo>
                  <a:lnTo>
                    <a:pt x="7854" y="884"/>
                  </a:lnTo>
                  <a:lnTo>
                    <a:pt x="7849" y="878"/>
                  </a:lnTo>
                  <a:lnTo>
                    <a:pt x="7849" y="878"/>
                  </a:lnTo>
                  <a:lnTo>
                    <a:pt x="7844" y="875"/>
                  </a:lnTo>
                  <a:lnTo>
                    <a:pt x="7840" y="873"/>
                  </a:lnTo>
                  <a:lnTo>
                    <a:pt x="7834" y="871"/>
                  </a:lnTo>
                  <a:lnTo>
                    <a:pt x="7829" y="870"/>
                  </a:lnTo>
                  <a:lnTo>
                    <a:pt x="7829" y="870"/>
                  </a:lnTo>
                  <a:lnTo>
                    <a:pt x="7819" y="871"/>
                  </a:lnTo>
                  <a:lnTo>
                    <a:pt x="7810" y="873"/>
                  </a:lnTo>
                  <a:lnTo>
                    <a:pt x="7810" y="873"/>
                  </a:lnTo>
                  <a:lnTo>
                    <a:pt x="7798" y="874"/>
                  </a:lnTo>
                  <a:lnTo>
                    <a:pt x="7788" y="875"/>
                  </a:lnTo>
                  <a:lnTo>
                    <a:pt x="7788" y="875"/>
                  </a:lnTo>
                  <a:lnTo>
                    <a:pt x="7782" y="875"/>
                  </a:lnTo>
                  <a:lnTo>
                    <a:pt x="7782" y="875"/>
                  </a:lnTo>
                  <a:lnTo>
                    <a:pt x="7776" y="875"/>
                  </a:lnTo>
                  <a:lnTo>
                    <a:pt x="7776" y="875"/>
                  </a:lnTo>
                  <a:lnTo>
                    <a:pt x="7767" y="875"/>
                  </a:lnTo>
                  <a:lnTo>
                    <a:pt x="7758" y="877"/>
                  </a:lnTo>
                  <a:lnTo>
                    <a:pt x="7753" y="878"/>
                  </a:lnTo>
                  <a:lnTo>
                    <a:pt x="7748" y="881"/>
                  </a:lnTo>
                  <a:lnTo>
                    <a:pt x="7747" y="884"/>
                  </a:lnTo>
                  <a:lnTo>
                    <a:pt x="7748" y="886"/>
                  </a:lnTo>
                  <a:lnTo>
                    <a:pt x="7754" y="889"/>
                  </a:lnTo>
                  <a:lnTo>
                    <a:pt x="7763" y="890"/>
                  </a:lnTo>
                  <a:lnTo>
                    <a:pt x="7763" y="890"/>
                  </a:lnTo>
                  <a:lnTo>
                    <a:pt x="7773" y="893"/>
                  </a:lnTo>
                  <a:lnTo>
                    <a:pt x="7781" y="896"/>
                  </a:lnTo>
                  <a:lnTo>
                    <a:pt x="7786" y="901"/>
                  </a:lnTo>
                  <a:lnTo>
                    <a:pt x="7789" y="905"/>
                  </a:lnTo>
                  <a:lnTo>
                    <a:pt x="7789" y="907"/>
                  </a:lnTo>
                  <a:lnTo>
                    <a:pt x="7789" y="909"/>
                  </a:lnTo>
                  <a:lnTo>
                    <a:pt x="7783" y="914"/>
                  </a:lnTo>
                  <a:lnTo>
                    <a:pt x="7775" y="917"/>
                  </a:lnTo>
                  <a:lnTo>
                    <a:pt x="7763" y="918"/>
                  </a:lnTo>
                  <a:lnTo>
                    <a:pt x="7763" y="918"/>
                  </a:lnTo>
                  <a:lnTo>
                    <a:pt x="7757" y="918"/>
                  </a:lnTo>
                  <a:lnTo>
                    <a:pt x="7757" y="918"/>
                  </a:lnTo>
                  <a:lnTo>
                    <a:pt x="7745" y="918"/>
                  </a:lnTo>
                  <a:lnTo>
                    <a:pt x="7738" y="914"/>
                  </a:lnTo>
                  <a:lnTo>
                    <a:pt x="7732" y="908"/>
                  </a:lnTo>
                  <a:lnTo>
                    <a:pt x="7727" y="902"/>
                  </a:lnTo>
                  <a:lnTo>
                    <a:pt x="7727" y="902"/>
                  </a:lnTo>
                  <a:lnTo>
                    <a:pt x="7720" y="890"/>
                  </a:lnTo>
                  <a:lnTo>
                    <a:pt x="7716" y="886"/>
                  </a:lnTo>
                  <a:lnTo>
                    <a:pt x="7710" y="884"/>
                  </a:lnTo>
                  <a:lnTo>
                    <a:pt x="7710" y="884"/>
                  </a:lnTo>
                  <a:lnTo>
                    <a:pt x="7705" y="886"/>
                  </a:lnTo>
                  <a:lnTo>
                    <a:pt x="7705" y="886"/>
                  </a:lnTo>
                  <a:lnTo>
                    <a:pt x="7698" y="886"/>
                  </a:lnTo>
                  <a:lnTo>
                    <a:pt x="7698" y="886"/>
                  </a:lnTo>
                  <a:lnTo>
                    <a:pt x="7688" y="886"/>
                  </a:lnTo>
                  <a:lnTo>
                    <a:pt x="7676" y="883"/>
                  </a:lnTo>
                  <a:lnTo>
                    <a:pt x="7649" y="877"/>
                  </a:lnTo>
                  <a:lnTo>
                    <a:pt x="7649" y="877"/>
                  </a:lnTo>
                  <a:lnTo>
                    <a:pt x="7623" y="870"/>
                  </a:lnTo>
                  <a:lnTo>
                    <a:pt x="7611" y="868"/>
                  </a:lnTo>
                  <a:lnTo>
                    <a:pt x="7599" y="867"/>
                  </a:lnTo>
                  <a:lnTo>
                    <a:pt x="7599" y="867"/>
                  </a:lnTo>
                  <a:lnTo>
                    <a:pt x="7597" y="867"/>
                  </a:lnTo>
                  <a:lnTo>
                    <a:pt x="7597" y="867"/>
                  </a:lnTo>
                  <a:lnTo>
                    <a:pt x="7587" y="868"/>
                  </a:lnTo>
                  <a:lnTo>
                    <a:pt x="7578" y="871"/>
                  </a:lnTo>
                  <a:lnTo>
                    <a:pt x="7561" y="880"/>
                  </a:lnTo>
                  <a:lnTo>
                    <a:pt x="7552" y="884"/>
                  </a:lnTo>
                  <a:lnTo>
                    <a:pt x="7541" y="889"/>
                  </a:lnTo>
                  <a:lnTo>
                    <a:pt x="7530" y="892"/>
                  </a:lnTo>
                  <a:lnTo>
                    <a:pt x="7516" y="893"/>
                  </a:lnTo>
                  <a:lnTo>
                    <a:pt x="7516" y="893"/>
                  </a:lnTo>
                  <a:lnTo>
                    <a:pt x="7509" y="895"/>
                  </a:lnTo>
                  <a:lnTo>
                    <a:pt x="7509" y="895"/>
                  </a:lnTo>
                  <a:lnTo>
                    <a:pt x="7494" y="893"/>
                  </a:lnTo>
                  <a:lnTo>
                    <a:pt x="7479" y="890"/>
                  </a:lnTo>
                  <a:lnTo>
                    <a:pt x="7465" y="886"/>
                  </a:lnTo>
                  <a:lnTo>
                    <a:pt x="7451" y="881"/>
                  </a:lnTo>
                  <a:lnTo>
                    <a:pt x="7438" y="874"/>
                  </a:lnTo>
                  <a:lnTo>
                    <a:pt x="7426" y="868"/>
                  </a:lnTo>
                  <a:lnTo>
                    <a:pt x="7417" y="861"/>
                  </a:lnTo>
                  <a:lnTo>
                    <a:pt x="7410" y="853"/>
                  </a:lnTo>
                  <a:lnTo>
                    <a:pt x="7410" y="853"/>
                  </a:lnTo>
                  <a:lnTo>
                    <a:pt x="7398" y="840"/>
                  </a:lnTo>
                  <a:lnTo>
                    <a:pt x="7394" y="836"/>
                  </a:lnTo>
                  <a:lnTo>
                    <a:pt x="7389" y="834"/>
                  </a:lnTo>
                  <a:lnTo>
                    <a:pt x="7389" y="834"/>
                  </a:lnTo>
                  <a:lnTo>
                    <a:pt x="7385" y="836"/>
                  </a:lnTo>
                  <a:lnTo>
                    <a:pt x="7381" y="839"/>
                  </a:lnTo>
                  <a:lnTo>
                    <a:pt x="7370" y="850"/>
                  </a:lnTo>
                  <a:lnTo>
                    <a:pt x="7370" y="850"/>
                  </a:lnTo>
                  <a:lnTo>
                    <a:pt x="7364" y="859"/>
                  </a:lnTo>
                  <a:lnTo>
                    <a:pt x="7358" y="871"/>
                  </a:lnTo>
                  <a:lnTo>
                    <a:pt x="7351" y="895"/>
                  </a:lnTo>
                  <a:lnTo>
                    <a:pt x="7347" y="905"/>
                  </a:lnTo>
                  <a:lnTo>
                    <a:pt x="7344" y="914"/>
                  </a:lnTo>
                  <a:lnTo>
                    <a:pt x="7338" y="920"/>
                  </a:lnTo>
                  <a:lnTo>
                    <a:pt x="7335" y="921"/>
                  </a:lnTo>
                  <a:lnTo>
                    <a:pt x="7332" y="923"/>
                  </a:lnTo>
                  <a:lnTo>
                    <a:pt x="7332" y="923"/>
                  </a:lnTo>
                  <a:lnTo>
                    <a:pt x="7326" y="926"/>
                  </a:lnTo>
                  <a:lnTo>
                    <a:pt x="7320" y="932"/>
                  </a:lnTo>
                  <a:lnTo>
                    <a:pt x="7314" y="939"/>
                  </a:lnTo>
                  <a:lnTo>
                    <a:pt x="7310" y="948"/>
                  </a:lnTo>
                  <a:lnTo>
                    <a:pt x="7299" y="964"/>
                  </a:lnTo>
                  <a:lnTo>
                    <a:pt x="7293" y="971"/>
                  </a:lnTo>
                  <a:lnTo>
                    <a:pt x="7287" y="977"/>
                  </a:lnTo>
                  <a:lnTo>
                    <a:pt x="7287" y="977"/>
                  </a:lnTo>
                  <a:lnTo>
                    <a:pt x="7283" y="979"/>
                  </a:lnTo>
                  <a:lnTo>
                    <a:pt x="7279" y="980"/>
                  </a:lnTo>
                  <a:lnTo>
                    <a:pt x="7279" y="980"/>
                  </a:lnTo>
                  <a:lnTo>
                    <a:pt x="7274" y="979"/>
                  </a:lnTo>
                  <a:lnTo>
                    <a:pt x="7271" y="977"/>
                  </a:lnTo>
                  <a:lnTo>
                    <a:pt x="7265" y="971"/>
                  </a:lnTo>
                  <a:lnTo>
                    <a:pt x="7265" y="971"/>
                  </a:lnTo>
                  <a:lnTo>
                    <a:pt x="7256" y="965"/>
                  </a:lnTo>
                  <a:lnTo>
                    <a:pt x="7252" y="964"/>
                  </a:lnTo>
                  <a:lnTo>
                    <a:pt x="7246" y="964"/>
                  </a:lnTo>
                  <a:lnTo>
                    <a:pt x="7246" y="964"/>
                  </a:lnTo>
                  <a:lnTo>
                    <a:pt x="7243" y="964"/>
                  </a:lnTo>
                  <a:lnTo>
                    <a:pt x="7243" y="964"/>
                  </a:lnTo>
                  <a:lnTo>
                    <a:pt x="7242" y="964"/>
                  </a:lnTo>
                  <a:lnTo>
                    <a:pt x="7242" y="964"/>
                  </a:lnTo>
                  <a:lnTo>
                    <a:pt x="7237" y="963"/>
                  </a:lnTo>
                  <a:lnTo>
                    <a:pt x="7230" y="961"/>
                  </a:lnTo>
                  <a:lnTo>
                    <a:pt x="7215" y="952"/>
                  </a:lnTo>
                  <a:lnTo>
                    <a:pt x="7199" y="939"/>
                  </a:lnTo>
                  <a:lnTo>
                    <a:pt x="7183" y="924"/>
                  </a:lnTo>
                  <a:lnTo>
                    <a:pt x="7166" y="908"/>
                  </a:lnTo>
                  <a:lnTo>
                    <a:pt x="7151" y="893"/>
                  </a:lnTo>
                  <a:lnTo>
                    <a:pt x="7143" y="878"/>
                  </a:lnTo>
                  <a:lnTo>
                    <a:pt x="7140" y="874"/>
                  </a:lnTo>
                  <a:lnTo>
                    <a:pt x="7138" y="868"/>
                  </a:lnTo>
                  <a:lnTo>
                    <a:pt x="7138" y="868"/>
                  </a:lnTo>
                  <a:lnTo>
                    <a:pt x="7134" y="859"/>
                  </a:lnTo>
                  <a:lnTo>
                    <a:pt x="7128" y="849"/>
                  </a:lnTo>
                  <a:lnTo>
                    <a:pt x="7119" y="839"/>
                  </a:lnTo>
                  <a:lnTo>
                    <a:pt x="7109" y="828"/>
                  </a:lnTo>
                  <a:lnTo>
                    <a:pt x="7088" y="809"/>
                  </a:lnTo>
                  <a:lnTo>
                    <a:pt x="7073" y="797"/>
                  </a:lnTo>
                  <a:lnTo>
                    <a:pt x="7073" y="797"/>
                  </a:lnTo>
                  <a:lnTo>
                    <a:pt x="7070" y="794"/>
                  </a:lnTo>
                  <a:lnTo>
                    <a:pt x="7070" y="791"/>
                  </a:lnTo>
                  <a:lnTo>
                    <a:pt x="7073" y="790"/>
                  </a:lnTo>
                  <a:lnTo>
                    <a:pt x="7078" y="788"/>
                  </a:lnTo>
                  <a:lnTo>
                    <a:pt x="7078" y="788"/>
                  </a:lnTo>
                  <a:lnTo>
                    <a:pt x="7084" y="790"/>
                  </a:lnTo>
                  <a:lnTo>
                    <a:pt x="7090" y="791"/>
                  </a:lnTo>
                  <a:lnTo>
                    <a:pt x="7095" y="794"/>
                  </a:lnTo>
                  <a:lnTo>
                    <a:pt x="7101" y="797"/>
                  </a:lnTo>
                  <a:lnTo>
                    <a:pt x="7101" y="797"/>
                  </a:lnTo>
                  <a:lnTo>
                    <a:pt x="7109" y="803"/>
                  </a:lnTo>
                  <a:lnTo>
                    <a:pt x="7115" y="806"/>
                  </a:lnTo>
                  <a:lnTo>
                    <a:pt x="7122" y="808"/>
                  </a:lnTo>
                  <a:lnTo>
                    <a:pt x="7129" y="809"/>
                  </a:lnTo>
                  <a:lnTo>
                    <a:pt x="7129" y="809"/>
                  </a:lnTo>
                  <a:lnTo>
                    <a:pt x="7141" y="808"/>
                  </a:lnTo>
                  <a:lnTo>
                    <a:pt x="7153" y="803"/>
                  </a:lnTo>
                  <a:lnTo>
                    <a:pt x="7153" y="803"/>
                  </a:lnTo>
                  <a:lnTo>
                    <a:pt x="7158" y="799"/>
                  </a:lnTo>
                  <a:lnTo>
                    <a:pt x="7160" y="793"/>
                  </a:lnTo>
                  <a:lnTo>
                    <a:pt x="7162" y="784"/>
                  </a:lnTo>
                  <a:lnTo>
                    <a:pt x="7162" y="776"/>
                  </a:lnTo>
                  <a:lnTo>
                    <a:pt x="7159" y="769"/>
                  </a:lnTo>
                  <a:lnTo>
                    <a:pt x="7155" y="762"/>
                  </a:lnTo>
                  <a:lnTo>
                    <a:pt x="7147" y="757"/>
                  </a:lnTo>
                  <a:lnTo>
                    <a:pt x="7144" y="756"/>
                  </a:lnTo>
                  <a:lnTo>
                    <a:pt x="7138" y="754"/>
                  </a:lnTo>
                  <a:lnTo>
                    <a:pt x="7138" y="754"/>
                  </a:lnTo>
                  <a:lnTo>
                    <a:pt x="7131" y="754"/>
                  </a:lnTo>
                  <a:lnTo>
                    <a:pt x="7125" y="752"/>
                  </a:lnTo>
                  <a:lnTo>
                    <a:pt x="7122" y="747"/>
                  </a:lnTo>
                  <a:lnTo>
                    <a:pt x="7122" y="743"/>
                  </a:lnTo>
                  <a:lnTo>
                    <a:pt x="7124" y="737"/>
                  </a:lnTo>
                  <a:lnTo>
                    <a:pt x="7127" y="732"/>
                  </a:lnTo>
                  <a:lnTo>
                    <a:pt x="7131" y="729"/>
                  </a:lnTo>
                  <a:lnTo>
                    <a:pt x="7135" y="726"/>
                  </a:lnTo>
                  <a:lnTo>
                    <a:pt x="7135" y="726"/>
                  </a:lnTo>
                  <a:lnTo>
                    <a:pt x="7138" y="726"/>
                  </a:lnTo>
                  <a:lnTo>
                    <a:pt x="7138" y="723"/>
                  </a:lnTo>
                  <a:lnTo>
                    <a:pt x="7137" y="718"/>
                  </a:lnTo>
                  <a:lnTo>
                    <a:pt x="7128" y="703"/>
                  </a:lnTo>
                  <a:lnTo>
                    <a:pt x="7122" y="694"/>
                  </a:lnTo>
                  <a:lnTo>
                    <a:pt x="7118" y="686"/>
                  </a:lnTo>
                  <a:lnTo>
                    <a:pt x="7118" y="684"/>
                  </a:lnTo>
                  <a:lnTo>
                    <a:pt x="7118" y="681"/>
                  </a:lnTo>
                  <a:lnTo>
                    <a:pt x="7119" y="679"/>
                  </a:lnTo>
                  <a:lnTo>
                    <a:pt x="7121" y="678"/>
                  </a:lnTo>
                  <a:lnTo>
                    <a:pt x="7121" y="678"/>
                  </a:lnTo>
                  <a:lnTo>
                    <a:pt x="7127" y="676"/>
                  </a:lnTo>
                  <a:lnTo>
                    <a:pt x="7129" y="673"/>
                  </a:lnTo>
                  <a:lnTo>
                    <a:pt x="7131" y="669"/>
                  </a:lnTo>
                  <a:lnTo>
                    <a:pt x="7129" y="664"/>
                  </a:lnTo>
                  <a:lnTo>
                    <a:pt x="7127" y="661"/>
                  </a:lnTo>
                  <a:lnTo>
                    <a:pt x="7122" y="657"/>
                  </a:lnTo>
                  <a:lnTo>
                    <a:pt x="7115" y="654"/>
                  </a:lnTo>
                  <a:lnTo>
                    <a:pt x="7107" y="653"/>
                  </a:lnTo>
                  <a:lnTo>
                    <a:pt x="7107" y="653"/>
                  </a:lnTo>
                  <a:lnTo>
                    <a:pt x="7098" y="651"/>
                  </a:lnTo>
                  <a:lnTo>
                    <a:pt x="7091" y="648"/>
                  </a:lnTo>
                  <a:lnTo>
                    <a:pt x="7082" y="644"/>
                  </a:lnTo>
                  <a:lnTo>
                    <a:pt x="7075" y="639"/>
                  </a:lnTo>
                  <a:lnTo>
                    <a:pt x="7069" y="635"/>
                  </a:lnTo>
                  <a:lnTo>
                    <a:pt x="7064" y="629"/>
                  </a:lnTo>
                  <a:lnTo>
                    <a:pt x="7061" y="624"/>
                  </a:lnTo>
                  <a:lnTo>
                    <a:pt x="7060" y="620"/>
                  </a:lnTo>
                  <a:lnTo>
                    <a:pt x="7060" y="620"/>
                  </a:lnTo>
                  <a:lnTo>
                    <a:pt x="7059" y="617"/>
                  </a:lnTo>
                  <a:lnTo>
                    <a:pt x="7054" y="616"/>
                  </a:lnTo>
                  <a:lnTo>
                    <a:pt x="7042" y="613"/>
                  </a:lnTo>
                  <a:lnTo>
                    <a:pt x="7026" y="610"/>
                  </a:lnTo>
                  <a:lnTo>
                    <a:pt x="7007" y="610"/>
                  </a:lnTo>
                  <a:lnTo>
                    <a:pt x="7007" y="610"/>
                  </a:lnTo>
                  <a:lnTo>
                    <a:pt x="6991" y="610"/>
                  </a:lnTo>
                  <a:lnTo>
                    <a:pt x="6977" y="613"/>
                  </a:lnTo>
                  <a:lnTo>
                    <a:pt x="6971" y="614"/>
                  </a:lnTo>
                  <a:lnTo>
                    <a:pt x="6969" y="616"/>
                  </a:lnTo>
                  <a:lnTo>
                    <a:pt x="6965" y="619"/>
                  </a:lnTo>
                  <a:lnTo>
                    <a:pt x="6965" y="620"/>
                  </a:lnTo>
                  <a:lnTo>
                    <a:pt x="6965" y="620"/>
                  </a:lnTo>
                  <a:lnTo>
                    <a:pt x="6965" y="626"/>
                  </a:lnTo>
                  <a:lnTo>
                    <a:pt x="6964" y="629"/>
                  </a:lnTo>
                  <a:lnTo>
                    <a:pt x="6960" y="630"/>
                  </a:lnTo>
                  <a:lnTo>
                    <a:pt x="6955" y="630"/>
                  </a:lnTo>
                  <a:lnTo>
                    <a:pt x="6955" y="630"/>
                  </a:lnTo>
                  <a:lnTo>
                    <a:pt x="6949" y="630"/>
                  </a:lnTo>
                  <a:lnTo>
                    <a:pt x="6943" y="627"/>
                  </a:lnTo>
                  <a:lnTo>
                    <a:pt x="6939" y="623"/>
                  </a:lnTo>
                  <a:lnTo>
                    <a:pt x="6939" y="621"/>
                  </a:lnTo>
                  <a:lnTo>
                    <a:pt x="6940" y="619"/>
                  </a:lnTo>
                  <a:lnTo>
                    <a:pt x="6940" y="619"/>
                  </a:lnTo>
                  <a:lnTo>
                    <a:pt x="6940" y="616"/>
                  </a:lnTo>
                  <a:lnTo>
                    <a:pt x="6939" y="614"/>
                  </a:lnTo>
                  <a:lnTo>
                    <a:pt x="6936" y="611"/>
                  </a:lnTo>
                  <a:lnTo>
                    <a:pt x="6929" y="608"/>
                  </a:lnTo>
                  <a:lnTo>
                    <a:pt x="6918" y="607"/>
                  </a:lnTo>
                  <a:lnTo>
                    <a:pt x="6892" y="604"/>
                  </a:lnTo>
                  <a:lnTo>
                    <a:pt x="6877" y="601"/>
                  </a:lnTo>
                  <a:lnTo>
                    <a:pt x="6859" y="596"/>
                  </a:lnTo>
                  <a:lnTo>
                    <a:pt x="6859" y="596"/>
                  </a:lnTo>
                  <a:lnTo>
                    <a:pt x="6844" y="590"/>
                  </a:lnTo>
                  <a:lnTo>
                    <a:pt x="6833" y="585"/>
                  </a:lnTo>
                  <a:lnTo>
                    <a:pt x="6824" y="577"/>
                  </a:lnTo>
                  <a:lnTo>
                    <a:pt x="6816" y="570"/>
                  </a:lnTo>
                  <a:lnTo>
                    <a:pt x="6807" y="556"/>
                  </a:lnTo>
                  <a:lnTo>
                    <a:pt x="6802" y="552"/>
                  </a:lnTo>
                  <a:lnTo>
                    <a:pt x="6797" y="549"/>
                  </a:lnTo>
                  <a:lnTo>
                    <a:pt x="6797" y="549"/>
                  </a:lnTo>
                  <a:lnTo>
                    <a:pt x="6796" y="549"/>
                  </a:lnTo>
                  <a:lnTo>
                    <a:pt x="6796" y="549"/>
                  </a:lnTo>
                  <a:lnTo>
                    <a:pt x="6791" y="551"/>
                  </a:lnTo>
                  <a:lnTo>
                    <a:pt x="6788" y="555"/>
                  </a:lnTo>
                  <a:lnTo>
                    <a:pt x="6784" y="568"/>
                  </a:lnTo>
                  <a:lnTo>
                    <a:pt x="6784" y="568"/>
                  </a:lnTo>
                  <a:lnTo>
                    <a:pt x="6781" y="574"/>
                  </a:lnTo>
                  <a:lnTo>
                    <a:pt x="6778" y="580"/>
                  </a:lnTo>
                  <a:lnTo>
                    <a:pt x="6775" y="585"/>
                  </a:lnTo>
                  <a:lnTo>
                    <a:pt x="6769" y="586"/>
                  </a:lnTo>
                  <a:lnTo>
                    <a:pt x="6769" y="586"/>
                  </a:lnTo>
                  <a:lnTo>
                    <a:pt x="6763" y="585"/>
                  </a:lnTo>
                  <a:lnTo>
                    <a:pt x="6763" y="585"/>
                  </a:lnTo>
                  <a:lnTo>
                    <a:pt x="6757" y="582"/>
                  </a:lnTo>
                  <a:lnTo>
                    <a:pt x="6751" y="582"/>
                  </a:lnTo>
                  <a:lnTo>
                    <a:pt x="6751" y="582"/>
                  </a:lnTo>
                  <a:lnTo>
                    <a:pt x="6744" y="582"/>
                  </a:lnTo>
                  <a:lnTo>
                    <a:pt x="6738" y="585"/>
                  </a:lnTo>
                  <a:lnTo>
                    <a:pt x="6732" y="587"/>
                  </a:lnTo>
                  <a:lnTo>
                    <a:pt x="6729" y="592"/>
                  </a:lnTo>
                  <a:lnTo>
                    <a:pt x="6726" y="598"/>
                  </a:lnTo>
                  <a:lnTo>
                    <a:pt x="6725" y="605"/>
                  </a:lnTo>
                  <a:lnTo>
                    <a:pt x="6725" y="613"/>
                  </a:lnTo>
                  <a:lnTo>
                    <a:pt x="6728" y="620"/>
                  </a:lnTo>
                  <a:lnTo>
                    <a:pt x="6728" y="620"/>
                  </a:lnTo>
                  <a:lnTo>
                    <a:pt x="6732" y="630"/>
                  </a:lnTo>
                  <a:lnTo>
                    <a:pt x="6734" y="638"/>
                  </a:lnTo>
                  <a:lnTo>
                    <a:pt x="6734" y="644"/>
                  </a:lnTo>
                  <a:lnTo>
                    <a:pt x="6734" y="650"/>
                  </a:lnTo>
                  <a:lnTo>
                    <a:pt x="6729" y="660"/>
                  </a:lnTo>
                  <a:lnTo>
                    <a:pt x="6726" y="673"/>
                  </a:lnTo>
                  <a:lnTo>
                    <a:pt x="6726" y="673"/>
                  </a:lnTo>
                  <a:lnTo>
                    <a:pt x="6726" y="681"/>
                  </a:lnTo>
                  <a:lnTo>
                    <a:pt x="6723" y="684"/>
                  </a:lnTo>
                  <a:lnTo>
                    <a:pt x="6722" y="686"/>
                  </a:lnTo>
                  <a:lnTo>
                    <a:pt x="6717" y="686"/>
                  </a:lnTo>
                  <a:lnTo>
                    <a:pt x="6717" y="686"/>
                  </a:lnTo>
                  <a:lnTo>
                    <a:pt x="6712" y="686"/>
                  </a:lnTo>
                  <a:lnTo>
                    <a:pt x="6704" y="684"/>
                  </a:lnTo>
                  <a:lnTo>
                    <a:pt x="6685" y="678"/>
                  </a:lnTo>
                  <a:lnTo>
                    <a:pt x="6685" y="678"/>
                  </a:lnTo>
                  <a:lnTo>
                    <a:pt x="6676" y="675"/>
                  </a:lnTo>
                  <a:lnTo>
                    <a:pt x="6676" y="675"/>
                  </a:lnTo>
                  <a:lnTo>
                    <a:pt x="6670" y="676"/>
                  </a:lnTo>
                  <a:lnTo>
                    <a:pt x="6666" y="678"/>
                  </a:lnTo>
                  <a:lnTo>
                    <a:pt x="6655" y="682"/>
                  </a:lnTo>
                  <a:lnTo>
                    <a:pt x="6655" y="682"/>
                  </a:lnTo>
                  <a:lnTo>
                    <a:pt x="6644" y="686"/>
                  </a:lnTo>
                  <a:lnTo>
                    <a:pt x="6636" y="688"/>
                  </a:lnTo>
                  <a:lnTo>
                    <a:pt x="6627" y="689"/>
                  </a:lnTo>
                  <a:lnTo>
                    <a:pt x="6627" y="689"/>
                  </a:lnTo>
                  <a:lnTo>
                    <a:pt x="6616" y="688"/>
                  </a:lnTo>
                  <a:lnTo>
                    <a:pt x="6599" y="685"/>
                  </a:lnTo>
                  <a:lnTo>
                    <a:pt x="6599" y="685"/>
                  </a:lnTo>
                  <a:lnTo>
                    <a:pt x="6580" y="681"/>
                  </a:lnTo>
                  <a:lnTo>
                    <a:pt x="6562" y="679"/>
                  </a:lnTo>
                  <a:lnTo>
                    <a:pt x="6534" y="678"/>
                  </a:lnTo>
                  <a:lnTo>
                    <a:pt x="6524" y="678"/>
                  </a:lnTo>
                  <a:lnTo>
                    <a:pt x="6517" y="676"/>
                  </a:lnTo>
                  <a:lnTo>
                    <a:pt x="6509" y="673"/>
                  </a:lnTo>
                  <a:lnTo>
                    <a:pt x="6505" y="667"/>
                  </a:lnTo>
                  <a:lnTo>
                    <a:pt x="6505" y="667"/>
                  </a:lnTo>
                  <a:lnTo>
                    <a:pt x="6500" y="661"/>
                  </a:lnTo>
                  <a:lnTo>
                    <a:pt x="6495" y="655"/>
                  </a:lnTo>
                  <a:lnTo>
                    <a:pt x="6490" y="653"/>
                  </a:lnTo>
                  <a:lnTo>
                    <a:pt x="6486" y="653"/>
                  </a:lnTo>
                  <a:lnTo>
                    <a:pt x="6486" y="653"/>
                  </a:lnTo>
                  <a:lnTo>
                    <a:pt x="6481" y="653"/>
                  </a:lnTo>
                  <a:lnTo>
                    <a:pt x="6478" y="654"/>
                  </a:lnTo>
                  <a:lnTo>
                    <a:pt x="6475" y="658"/>
                  </a:lnTo>
                  <a:lnTo>
                    <a:pt x="6475" y="663"/>
                  </a:lnTo>
                  <a:lnTo>
                    <a:pt x="6475" y="663"/>
                  </a:lnTo>
                  <a:lnTo>
                    <a:pt x="6474" y="664"/>
                  </a:lnTo>
                  <a:lnTo>
                    <a:pt x="6472" y="666"/>
                  </a:lnTo>
                  <a:lnTo>
                    <a:pt x="6465" y="669"/>
                  </a:lnTo>
                  <a:lnTo>
                    <a:pt x="6456" y="670"/>
                  </a:lnTo>
                  <a:lnTo>
                    <a:pt x="6444" y="670"/>
                  </a:lnTo>
                  <a:lnTo>
                    <a:pt x="6444" y="670"/>
                  </a:lnTo>
                  <a:lnTo>
                    <a:pt x="6424" y="670"/>
                  </a:lnTo>
                  <a:lnTo>
                    <a:pt x="6401" y="666"/>
                  </a:lnTo>
                  <a:lnTo>
                    <a:pt x="6393" y="661"/>
                  </a:lnTo>
                  <a:lnTo>
                    <a:pt x="6385" y="658"/>
                  </a:lnTo>
                  <a:lnTo>
                    <a:pt x="6379" y="654"/>
                  </a:lnTo>
                  <a:lnTo>
                    <a:pt x="6376" y="648"/>
                  </a:lnTo>
                  <a:lnTo>
                    <a:pt x="6376" y="648"/>
                  </a:lnTo>
                  <a:lnTo>
                    <a:pt x="6375" y="641"/>
                  </a:lnTo>
                  <a:lnTo>
                    <a:pt x="6375" y="635"/>
                  </a:lnTo>
                  <a:lnTo>
                    <a:pt x="6378" y="630"/>
                  </a:lnTo>
                  <a:lnTo>
                    <a:pt x="6382" y="626"/>
                  </a:lnTo>
                  <a:lnTo>
                    <a:pt x="6394" y="620"/>
                  </a:lnTo>
                  <a:lnTo>
                    <a:pt x="6404" y="616"/>
                  </a:lnTo>
                  <a:lnTo>
                    <a:pt x="6404" y="616"/>
                  </a:lnTo>
                  <a:lnTo>
                    <a:pt x="6407" y="613"/>
                  </a:lnTo>
                  <a:lnTo>
                    <a:pt x="6407" y="611"/>
                  </a:lnTo>
                  <a:lnTo>
                    <a:pt x="6406" y="608"/>
                  </a:lnTo>
                  <a:lnTo>
                    <a:pt x="6401" y="607"/>
                  </a:lnTo>
                  <a:lnTo>
                    <a:pt x="6385" y="604"/>
                  </a:lnTo>
                  <a:lnTo>
                    <a:pt x="6360" y="602"/>
                  </a:lnTo>
                  <a:lnTo>
                    <a:pt x="6360" y="602"/>
                  </a:lnTo>
                  <a:lnTo>
                    <a:pt x="6341" y="602"/>
                  </a:lnTo>
                  <a:lnTo>
                    <a:pt x="6341" y="602"/>
                  </a:lnTo>
                  <a:lnTo>
                    <a:pt x="6334" y="604"/>
                  </a:lnTo>
                  <a:lnTo>
                    <a:pt x="6334" y="604"/>
                  </a:lnTo>
                  <a:lnTo>
                    <a:pt x="6319" y="602"/>
                  </a:lnTo>
                  <a:lnTo>
                    <a:pt x="6306" y="599"/>
                  </a:lnTo>
                  <a:lnTo>
                    <a:pt x="6279" y="593"/>
                  </a:lnTo>
                  <a:lnTo>
                    <a:pt x="6279" y="593"/>
                  </a:lnTo>
                  <a:lnTo>
                    <a:pt x="6252" y="586"/>
                  </a:lnTo>
                  <a:lnTo>
                    <a:pt x="6238" y="583"/>
                  </a:lnTo>
                  <a:lnTo>
                    <a:pt x="6223" y="583"/>
                  </a:lnTo>
                  <a:lnTo>
                    <a:pt x="6223" y="583"/>
                  </a:lnTo>
                  <a:lnTo>
                    <a:pt x="6211" y="583"/>
                  </a:lnTo>
                  <a:lnTo>
                    <a:pt x="6211" y="583"/>
                  </a:lnTo>
                  <a:lnTo>
                    <a:pt x="6109" y="593"/>
                  </a:lnTo>
                  <a:lnTo>
                    <a:pt x="6060" y="601"/>
                  </a:lnTo>
                  <a:lnTo>
                    <a:pt x="6044" y="604"/>
                  </a:lnTo>
                  <a:lnTo>
                    <a:pt x="6034" y="607"/>
                  </a:lnTo>
                  <a:lnTo>
                    <a:pt x="6034" y="607"/>
                  </a:lnTo>
                  <a:lnTo>
                    <a:pt x="6031" y="608"/>
                  </a:lnTo>
                  <a:lnTo>
                    <a:pt x="6029" y="610"/>
                  </a:lnTo>
                  <a:lnTo>
                    <a:pt x="6029" y="614"/>
                  </a:lnTo>
                  <a:lnTo>
                    <a:pt x="6031" y="620"/>
                  </a:lnTo>
                  <a:lnTo>
                    <a:pt x="6032" y="627"/>
                  </a:lnTo>
                  <a:lnTo>
                    <a:pt x="6034" y="633"/>
                  </a:lnTo>
                  <a:lnTo>
                    <a:pt x="6034" y="638"/>
                  </a:lnTo>
                  <a:lnTo>
                    <a:pt x="6032" y="639"/>
                  </a:lnTo>
                  <a:lnTo>
                    <a:pt x="6031" y="642"/>
                  </a:lnTo>
                  <a:lnTo>
                    <a:pt x="6025" y="644"/>
                  </a:lnTo>
                  <a:lnTo>
                    <a:pt x="6025" y="644"/>
                  </a:lnTo>
                  <a:lnTo>
                    <a:pt x="6023" y="644"/>
                  </a:lnTo>
                  <a:lnTo>
                    <a:pt x="6023" y="644"/>
                  </a:lnTo>
                  <a:lnTo>
                    <a:pt x="6019" y="644"/>
                  </a:lnTo>
                  <a:lnTo>
                    <a:pt x="6016" y="642"/>
                  </a:lnTo>
                  <a:lnTo>
                    <a:pt x="6015" y="639"/>
                  </a:lnTo>
                  <a:lnTo>
                    <a:pt x="6013" y="636"/>
                  </a:lnTo>
                  <a:lnTo>
                    <a:pt x="6012" y="627"/>
                  </a:lnTo>
                  <a:lnTo>
                    <a:pt x="6012" y="617"/>
                  </a:lnTo>
                  <a:lnTo>
                    <a:pt x="6013" y="595"/>
                  </a:lnTo>
                  <a:lnTo>
                    <a:pt x="6013" y="585"/>
                  </a:lnTo>
                  <a:lnTo>
                    <a:pt x="6013" y="574"/>
                  </a:lnTo>
                  <a:lnTo>
                    <a:pt x="6013" y="574"/>
                  </a:lnTo>
                  <a:lnTo>
                    <a:pt x="6012" y="570"/>
                  </a:lnTo>
                  <a:lnTo>
                    <a:pt x="6010" y="567"/>
                  </a:lnTo>
                  <a:lnTo>
                    <a:pt x="6003" y="560"/>
                  </a:lnTo>
                  <a:lnTo>
                    <a:pt x="5995" y="556"/>
                  </a:lnTo>
                  <a:lnTo>
                    <a:pt x="5988" y="555"/>
                  </a:lnTo>
                  <a:lnTo>
                    <a:pt x="5988" y="555"/>
                  </a:lnTo>
                  <a:lnTo>
                    <a:pt x="5984" y="555"/>
                  </a:lnTo>
                  <a:lnTo>
                    <a:pt x="5979" y="558"/>
                  </a:lnTo>
                  <a:lnTo>
                    <a:pt x="5978" y="561"/>
                  </a:lnTo>
                  <a:lnTo>
                    <a:pt x="5978" y="567"/>
                  </a:lnTo>
                  <a:lnTo>
                    <a:pt x="5978" y="567"/>
                  </a:lnTo>
                  <a:lnTo>
                    <a:pt x="5978" y="570"/>
                  </a:lnTo>
                  <a:lnTo>
                    <a:pt x="5975" y="574"/>
                  </a:lnTo>
                  <a:lnTo>
                    <a:pt x="5972" y="577"/>
                  </a:lnTo>
                  <a:lnTo>
                    <a:pt x="5966" y="580"/>
                  </a:lnTo>
                  <a:lnTo>
                    <a:pt x="5951" y="583"/>
                  </a:lnTo>
                  <a:lnTo>
                    <a:pt x="5935" y="585"/>
                  </a:lnTo>
                  <a:lnTo>
                    <a:pt x="5935" y="585"/>
                  </a:lnTo>
                  <a:lnTo>
                    <a:pt x="5926" y="583"/>
                  </a:lnTo>
                  <a:lnTo>
                    <a:pt x="5917" y="583"/>
                  </a:lnTo>
                  <a:lnTo>
                    <a:pt x="5910" y="580"/>
                  </a:lnTo>
                  <a:lnTo>
                    <a:pt x="5904" y="577"/>
                  </a:lnTo>
                  <a:lnTo>
                    <a:pt x="5904" y="577"/>
                  </a:lnTo>
                  <a:lnTo>
                    <a:pt x="5891" y="565"/>
                  </a:lnTo>
                  <a:lnTo>
                    <a:pt x="5873" y="555"/>
                  </a:lnTo>
                  <a:lnTo>
                    <a:pt x="5851" y="545"/>
                  </a:lnTo>
                  <a:lnTo>
                    <a:pt x="5837" y="539"/>
                  </a:lnTo>
                  <a:lnTo>
                    <a:pt x="5823" y="534"/>
                  </a:lnTo>
                  <a:lnTo>
                    <a:pt x="5823" y="534"/>
                  </a:lnTo>
                  <a:lnTo>
                    <a:pt x="5811" y="533"/>
                  </a:lnTo>
                  <a:lnTo>
                    <a:pt x="5811" y="533"/>
                  </a:lnTo>
                  <a:lnTo>
                    <a:pt x="5796" y="534"/>
                  </a:lnTo>
                  <a:lnTo>
                    <a:pt x="5783" y="539"/>
                  </a:lnTo>
                  <a:lnTo>
                    <a:pt x="5769" y="546"/>
                  </a:lnTo>
                  <a:lnTo>
                    <a:pt x="5759" y="554"/>
                  </a:lnTo>
                  <a:lnTo>
                    <a:pt x="5750" y="561"/>
                  </a:lnTo>
                  <a:lnTo>
                    <a:pt x="5744" y="568"/>
                  </a:lnTo>
                  <a:lnTo>
                    <a:pt x="5743" y="576"/>
                  </a:lnTo>
                  <a:lnTo>
                    <a:pt x="5743" y="579"/>
                  </a:lnTo>
                  <a:lnTo>
                    <a:pt x="5744" y="582"/>
                  </a:lnTo>
                  <a:lnTo>
                    <a:pt x="5744" y="582"/>
                  </a:lnTo>
                  <a:lnTo>
                    <a:pt x="5749" y="585"/>
                  </a:lnTo>
                  <a:lnTo>
                    <a:pt x="5755" y="587"/>
                  </a:lnTo>
                  <a:lnTo>
                    <a:pt x="5769" y="589"/>
                  </a:lnTo>
                  <a:lnTo>
                    <a:pt x="5781" y="589"/>
                  </a:lnTo>
                  <a:lnTo>
                    <a:pt x="5786" y="590"/>
                  </a:lnTo>
                  <a:lnTo>
                    <a:pt x="5787" y="592"/>
                  </a:lnTo>
                  <a:lnTo>
                    <a:pt x="5787" y="592"/>
                  </a:lnTo>
                  <a:lnTo>
                    <a:pt x="5786" y="595"/>
                  </a:lnTo>
                  <a:lnTo>
                    <a:pt x="5784" y="598"/>
                  </a:lnTo>
                  <a:lnTo>
                    <a:pt x="5774" y="601"/>
                  </a:lnTo>
                  <a:lnTo>
                    <a:pt x="5761" y="604"/>
                  </a:lnTo>
                  <a:lnTo>
                    <a:pt x="5744" y="605"/>
                  </a:lnTo>
                  <a:lnTo>
                    <a:pt x="5728" y="608"/>
                  </a:lnTo>
                  <a:lnTo>
                    <a:pt x="5713" y="610"/>
                  </a:lnTo>
                  <a:lnTo>
                    <a:pt x="5705" y="613"/>
                  </a:lnTo>
                  <a:lnTo>
                    <a:pt x="5702" y="616"/>
                  </a:lnTo>
                  <a:lnTo>
                    <a:pt x="5700" y="617"/>
                  </a:lnTo>
                  <a:lnTo>
                    <a:pt x="5700" y="617"/>
                  </a:lnTo>
                  <a:lnTo>
                    <a:pt x="5699" y="620"/>
                  </a:lnTo>
                  <a:lnTo>
                    <a:pt x="5697" y="623"/>
                  </a:lnTo>
                  <a:lnTo>
                    <a:pt x="5687" y="629"/>
                  </a:lnTo>
                  <a:lnTo>
                    <a:pt x="5674" y="635"/>
                  </a:lnTo>
                  <a:lnTo>
                    <a:pt x="5656" y="641"/>
                  </a:lnTo>
                  <a:lnTo>
                    <a:pt x="5620" y="650"/>
                  </a:lnTo>
                  <a:lnTo>
                    <a:pt x="5592" y="655"/>
                  </a:lnTo>
                  <a:lnTo>
                    <a:pt x="5592" y="655"/>
                  </a:lnTo>
                  <a:lnTo>
                    <a:pt x="5551" y="660"/>
                  </a:lnTo>
                  <a:lnTo>
                    <a:pt x="5535" y="663"/>
                  </a:lnTo>
                  <a:lnTo>
                    <a:pt x="5521" y="666"/>
                  </a:lnTo>
                  <a:lnTo>
                    <a:pt x="5510" y="670"/>
                  </a:lnTo>
                  <a:lnTo>
                    <a:pt x="5499" y="675"/>
                  </a:lnTo>
                  <a:lnTo>
                    <a:pt x="5489" y="682"/>
                  </a:lnTo>
                  <a:lnTo>
                    <a:pt x="5477" y="691"/>
                  </a:lnTo>
                  <a:lnTo>
                    <a:pt x="5477" y="691"/>
                  </a:lnTo>
                  <a:lnTo>
                    <a:pt x="5470" y="697"/>
                  </a:lnTo>
                  <a:lnTo>
                    <a:pt x="5464" y="698"/>
                  </a:lnTo>
                  <a:lnTo>
                    <a:pt x="5464" y="698"/>
                  </a:lnTo>
                  <a:lnTo>
                    <a:pt x="5462" y="698"/>
                  </a:lnTo>
                  <a:lnTo>
                    <a:pt x="5462" y="697"/>
                  </a:lnTo>
                  <a:lnTo>
                    <a:pt x="5462" y="692"/>
                  </a:lnTo>
                  <a:lnTo>
                    <a:pt x="5464" y="685"/>
                  </a:lnTo>
                  <a:lnTo>
                    <a:pt x="5468" y="678"/>
                  </a:lnTo>
                  <a:lnTo>
                    <a:pt x="5480" y="658"/>
                  </a:lnTo>
                  <a:lnTo>
                    <a:pt x="5487" y="650"/>
                  </a:lnTo>
                  <a:lnTo>
                    <a:pt x="5495" y="642"/>
                  </a:lnTo>
                  <a:lnTo>
                    <a:pt x="5495" y="642"/>
                  </a:lnTo>
                  <a:lnTo>
                    <a:pt x="5504" y="633"/>
                  </a:lnTo>
                  <a:lnTo>
                    <a:pt x="5514" y="629"/>
                  </a:lnTo>
                  <a:lnTo>
                    <a:pt x="5523" y="624"/>
                  </a:lnTo>
                  <a:lnTo>
                    <a:pt x="5532" y="623"/>
                  </a:lnTo>
                  <a:lnTo>
                    <a:pt x="5541" y="620"/>
                  </a:lnTo>
                  <a:lnTo>
                    <a:pt x="5548" y="617"/>
                  </a:lnTo>
                  <a:lnTo>
                    <a:pt x="5554" y="613"/>
                  </a:lnTo>
                  <a:lnTo>
                    <a:pt x="5560" y="607"/>
                  </a:lnTo>
                  <a:lnTo>
                    <a:pt x="5560" y="607"/>
                  </a:lnTo>
                  <a:lnTo>
                    <a:pt x="5566" y="601"/>
                  </a:lnTo>
                  <a:lnTo>
                    <a:pt x="5573" y="596"/>
                  </a:lnTo>
                  <a:lnTo>
                    <a:pt x="5580" y="592"/>
                  </a:lnTo>
                  <a:lnTo>
                    <a:pt x="5589" y="590"/>
                  </a:lnTo>
                  <a:lnTo>
                    <a:pt x="5611" y="586"/>
                  </a:lnTo>
                  <a:lnTo>
                    <a:pt x="5638" y="583"/>
                  </a:lnTo>
                  <a:lnTo>
                    <a:pt x="5638" y="583"/>
                  </a:lnTo>
                  <a:lnTo>
                    <a:pt x="5651" y="580"/>
                  </a:lnTo>
                  <a:lnTo>
                    <a:pt x="5660" y="576"/>
                  </a:lnTo>
                  <a:lnTo>
                    <a:pt x="5668" y="571"/>
                  </a:lnTo>
                  <a:lnTo>
                    <a:pt x="5674" y="565"/>
                  </a:lnTo>
                  <a:lnTo>
                    <a:pt x="5682" y="554"/>
                  </a:lnTo>
                  <a:lnTo>
                    <a:pt x="5688" y="549"/>
                  </a:lnTo>
                  <a:lnTo>
                    <a:pt x="5694" y="546"/>
                  </a:lnTo>
                  <a:lnTo>
                    <a:pt x="5694" y="546"/>
                  </a:lnTo>
                  <a:lnTo>
                    <a:pt x="5712" y="537"/>
                  </a:lnTo>
                  <a:lnTo>
                    <a:pt x="5734" y="527"/>
                  </a:lnTo>
                  <a:lnTo>
                    <a:pt x="5746" y="521"/>
                  </a:lnTo>
                  <a:lnTo>
                    <a:pt x="5755" y="515"/>
                  </a:lnTo>
                  <a:lnTo>
                    <a:pt x="5762" y="508"/>
                  </a:lnTo>
                  <a:lnTo>
                    <a:pt x="5766" y="500"/>
                  </a:lnTo>
                  <a:lnTo>
                    <a:pt x="5766" y="500"/>
                  </a:lnTo>
                  <a:lnTo>
                    <a:pt x="5769" y="497"/>
                  </a:lnTo>
                  <a:lnTo>
                    <a:pt x="5774" y="493"/>
                  </a:lnTo>
                  <a:lnTo>
                    <a:pt x="5786" y="486"/>
                  </a:lnTo>
                  <a:lnTo>
                    <a:pt x="5803" y="477"/>
                  </a:lnTo>
                  <a:lnTo>
                    <a:pt x="5823" y="469"/>
                  </a:lnTo>
                  <a:lnTo>
                    <a:pt x="5842" y="462"/>
                  </a:lnTo>
                  <a:lnTo>
                    <a:pt x="5861" y="456"/>
                  </a:lnTo>
                  <a:lnTo>
                    <a:pt x="5876" y="453"/>
                  </a:lnTo>
                  <a:lnTo>
                    <a:pt x="5888" y="452"/>
                  </a:lnTo>
                  <a:lnTo>
                    <a:pt x="5888" y="452"/>
                  </a:lnTo>
                  <a:lnTo>
                    <a:pt x="5888" y="452"/>
                  </a:lnTo>
                  <a:lnTo>
                    <a:pt x="5888" y="452"/>
                  </a:lnTo>
                  <a:lnTo>
                    <a:pt x="5889" y="452"/>
                  </a:lnTo>
                  <a:lnTo>
                    <a:pt x="5889" y="452"/>
                  </a:lnTo>
                  <a:lnTo>
                    <a:pt x="5895" y="450"/>
                  </a:lnTo>
                  <a:lnTo>
                    <a:pt x="5899" y="446"/>
                  </a:lnTo>
                  <a:lnTo>
                    <a:pt x="5904" y="440"/>
                  </a:lnTo>
                  <a:lnTo>
                    <a:pt x="5908" y="432"/>
                  </a:lnTo>
                  <a:lnTo>
                    <a:pt x="5914" y="421"/>
                  </a:lnTo>
                  <a:lnTo>
                    <a:pt x="5917" y="416"/>
                  </a:lnTo>
                  <a:lnTo>
                    <a:pt x="5922" y="415"/>
                  </a:lnTo>
                  <a:lnTo>
                    <a:pt x="5922" y="415"/>
                  </a:lnTo>
                  <a:lnTo>
                    <a:pt x="5928" y="413"/>
                  </a:lnTo>
                  <a:lnTo>
                    <a:pt x="5936" y="410"/>
                  </a:lnTo>
                  <a:lnTo>
                    <a:pt x="5960" y="401"/>
                  </a:lnTo>
                  <a:lnTo>
                    <a:pt x="6007" y="381"/>
                  </a:lnTo>
                  <a:lnTo>
                    <a:pt x="6007" y="381"/>
                  </a:lnTo>
                  <a:lnTo>
                    <a:pt x="6015" y="376"/>
                  </a:lnTo>
                  <a:lnTo>
                    <a:pt x="6020" y="372"/>
                  </a:lnTo>
                  <a:lnTo>
                    <a:pt x="6026" y="366"/>
                  </a:lnTo>
                  <a:lnTo>
                    <a:pt x="6031" y="362"/>
                  </a:lnTo>
                  <a:lnTo>
                    <a:pt x="6037" y="350"/>
                  </a:lnTo>
                  <a:lnTo>
                    <a:pt x="6040" y="338"/>
                  </a:lnTo>
                  <a:lnTo>
                    <a:pt x="6040" y="338"/>
                  </a:lnTo>
                  <a:lnTo>
                    <a:pt x="6038" y="334"/>
                  </a:lnTo>
                  <a:lnTo>
                    <a:pt x="6035" y="331"/>
                  </a:lnTo>
                  <a:lnTo>
                    <a:pt x="6031" y="328"/>
                  </a:lnTo>
                  <a:lnTo>
                    <a:pt x="6025" y="326"/>
                  </a:lnTo>
                  <a:lnTo>
                    <a:pt x="6015" y="322"/>
                  </a:lnTo>
                  <a:lnTo>
                    <a:pt x="6010" y="319"/>
                  </a:lnTo>
                  <a:lnTo>
                    <a:pt x="6007" y="314"/>
                  </a:lnTo>
                  <a:lnTo>
                    <a:pt x="6007" y="314"/>
                  </a:lnTo>
                  <a:lnTo>
                    <a:pt x="6007" y="310"/>
                  </a:lnTo>
                  <a:lnTo>
                    <a:pt x="6009" y="308"/>
                  </a:lnTo>
                  <a:lnTo>
                    <a:pt x="6012" y="307"/>
                  </a:lnTo>
                  <a:lnTo>
                    <a:pt x="6016" y="307"/>
                  </a:lnTo>
                  <a:lnTo>
                    <a:pt x="6028" y="306"/>
                  </a:lnTo>
                  <a:lnTo>
                    <a:pt x="6035" y="304"/>
                  </a:lnTo>
                  <a:lnTo>
                    <a:pt x="6043" y="301"/>
                  </a:lnTo>
                  <a:lnTo>
                    <a:pt x="6043" y="301"/>
                  </a:lnTo>
                  <a:lnTo>
                    <a:pt x="6049" y="298"/>
                  </a:lnTo>
                  <a:lnTo>
                    <a:pt x="6052" y="294"/>
                  </a:lnTo>
                  <a:lnTo>
                    <a:pt x="6052" y="288"/>
                  </a:lnTo>
                  <a:lnTo>
                    <a:pt x="6050" y="282"/>
                  </a:lnTo>
                  <a:lnTo>
                    <a:pt x="6047" y="277"/>
                  </a:lnTo>
                  <a:lnTo>
                    <a:pt x="6041" y="273"/>
                  </a:lnTo>
                  <a:lnTo>
                    <a:pt x="6037" y="270"/>
                  </a:lnTo>
                  <a:lnTo>
                    <a:pt x="6029" y="269"/>
                  </a:lnTo>
                  <a:lnTo>
                    <a:pt x="6029" y="269"/>
                  </a:lnTo>
                  <a:lnTo>
                    <a:pt x="6025" y="269"/>
                  </a:lnTo>
                  <a:lnTo>
                    <a:pt x="6025" y="269"/>
                  </a:lnTo>
                  <a:lnTo>
                    <a:pt x="6022" y="270"/>
                  </a:lnTo>
                  <a:lnTo>
                    <a:pt x="6022" y="270"/>
                  </a:lnTo>
                  <a:lnTo>
                    <a:pt x="6019" y="269"/>
                  </a:lnTo>
                  <a:lnTo>
                    <a:pt x="6019" y="267"/>
                  </a:lnTo>
                  <a:lnTo>
                    <a:pt x="6022" y="258"/>
                  </a:lnTo>
                  <a:lnTo>
                    <a:pt x="6023" y="254"/>
                  </a:lnTo>
                  <a:lnTo>
                    <a:pt x="6025" y="248"/>
                  </a:lnTo>
                  <a:lnTo>
                    <a:pt x="6023" y="241"/>
                  </a:lnTo>
                  <a:lnTo>
                    <a:pt x="6019" y="235"/>
                  </a:lnTo>
                  <a:lnTo>
                    <a:pt x="6019" y="235"/>
                  </a:lnTo>
                  <a:lnTo>
                    <a:pt x="6016" y="232"/>
                  </a:lnTo>
                  <a:lnTo>
                    <a:pt x="6013" y="230"/>
                  </a:lnTo>
                  <a:lnTo>
                    <a:pt x="6004" y="229"/>
                  </a:lnTo>
                  <a:lnTo>
                    <a:pt x="6004" y="229"/>
                  </a:lnTo>
                  <a:lnTo>
                    <a:pt x="5997" y="229"/>
                  </a:lnTo>
                  <a:lnTo>
                    <a:pt x="5991" y="232"/>
                  </a:lnTo>
                  <a:lnTo>
                    <a:pt x="5991" y="232"/>
                  </a:lnTo>
                  <a:lnTo>
                    <a:pt x="5984" y="233"/>
                  </a:lnTo>
                  <a:lnTo>
                    <a:pt x="5979" y="233"/>
                  </a:lnTo>
                  <a:lnTo>
                    <a:pt x="5979" y="233"/>
                  </a:lnTo>
                  <a:lnTo>
                    <a:pt x="5976" y="233"/>
                  </a:lnTo>
                  <a:lnTo>
                    <a:pt x="5975" y="232"/>
                  </a:lnTo>
                  <a:lnTo>
                    <a:pt x="5973" y="230"/>
                  </a:lnTo>
                  <a:lnTo>
                    <a:pt x="5973" y="227"/>
                  </a:lnTo>
                  <a:lnTo>
                    <a:pt x="5973" y="227"/>
                  </a:lnTo>
                  <a:lnTo>
                    <a:pt x="5973" y="211"/>
                  </a:lnTo>
                  <a:lnTo>
                    <a:pt x="5972" y="195"/>
                  </a:lnTo>
                  <a:lnTo>
                    <a:pt x="5966" y="180"/>
                  </a:lnTo>
                  <a:lnTo>
                    <a:pt x="5963" y="174"/>
                  </a:lnTo>
                  <a:lnTo>
                    <a:pt x="5959" y="170"/>
                  </a:lnTo>
                  <a:lnTo>
                    <a:pt x="5959" y="170"/>
                  </a:lnTo>
                  <a:lnTo>
                    <a:pt x="5955" y="167"/>
                  </a:lnTo>
                  <a:lnTo>
                    <a:pt x="5953" y="167"/>
                  </a:lnTo>
                  <a:lnTo>
                    <a:pt x="5953" y="167"/>
                  </a:lnTo>
                  <a:lnTo>
                    <a:pt x="5944" y="168"/>
                  </a:lnTo>
                  <a:lnTo>
                    <a:pt x="5935" y="173"/>
                  </a:lnTo>
                  <a:lnTo>
                    <a:pt x="5935" y="173"/>
                  </a:lnTo>
                  <a:lnTo>
                    <a:pt x="5926" y="176"/>
                  </a:lnTo>
                  <a:lnTo>
                    <a:pt x="5920" y="177"/>
                  </a:lnTo>
                  <a:lnTo>
                    <a:pt x="5914" y="177"/>
                  </a:lnTo>
                  <a:lnTo>
                    <a:pt x="5914" y="177"/>
                  </a:lnTo>
                  <a:lnTo>
                    <a:pt x="5907" y="176"/>
                  </a:lnTo>
                  <a:lnTo>
                    <a:pt x="5898" y="171"/>
                  </a:lnTo>
                  <a:lnTo>
                    <a:pt x="5898" y="171"/>
                  </a:lnTo>
                  <a:lnTo>
                    <a:pt x="5888" y="165"/>
                  </a:lnTo>
                  <a:lnTo>
                    <a:pt x="5877" y="161"/>
                  </a:lnTo>
                  <a:lnTo>
                    <a:pt x="5864" y="156"/>
                  </a:lnTo>
                  <a:lnTo>
                    <a:pt x="5851" y="152"/>
                  </a:lnTo>
                  <a:lnTo>
                    <a:pt x="5826" y="146"/>
                  </a:lnTo>
                  <a:lnTo>
                    <a:pt x="5805" y="145"/>
                  </a:lnTo>
                  <a:lnTo>
                    <a:pt x="5805" y="145"/>
                  </a:lnTo>
                  <a:lnTo>
                    <a:pt x="5798" y="146"/>
                  </a:lnTo>
                  <a:lnTo>
                    <a:pt x="5796" y="146"/>
                  </a:lnTo>
                  <a:lnTo>
                    <a:pt x="5795" y="148"/>
                  </a:lnTo>
                  <a:lnTo>
                    <a:pt x="5795" y="148"/>
                  </a:lnTo>
                  <a:lnTo>
                    <a:pt x="5795" y="149"/>
                  </a:lnTo>
                  <a:lnTo>
                    <a:pt x="5792" y="149"/>
                  </a:lnTo>
                  <a:lnTo>
                    <a:pt x="5792" y="149"/>
                  </a:lnTo>
                  <a:lnTo>
                    <a:pt x="5786" y="148"/>
                  </a:lnTo>
                  <a:lnTo>
                    <a:pt x="5775" y="145"/>
                  </a:lnTo>
                  <a:lnTo>
                    <a:pt x="5775" y="145"/>
                  </a:lnTo>
                  <a:lnTo>
                    <a:pt x="5766" y="143"/>
                  </a:lnTo>
                  <a:lnTo>
                    <a:pt x="5758" y="142"/>
                  </a:lnTo>
                  <a:lnTo>
                    <a:pt x="5758" y="142"/>
                  </a:lnTo>
                  <a:lnTo>
                    <a:pt x="5753" y="142"/>
                  </a:lnTo>
                  <a:lnTo>
                    <a:pt x="5752" y="143"/>
                  </a:lnTo>
                  <a:lnTo>
                    <a:pt x="5752" y="143"/>
                  </a:lnTo>
                  <a:lnTo>
                    <a:pt x="5746" y="146"/>
                  </a:lnTo>
                  <a:lnTo>
                    <a:pt x="5737" y="148"/>
                  </a:lnTo>
                  <a:lnTo>
                    <a:pt x="5710" y="149"/>
                  </a:lnTo>
                  <a:lnTo>
                    <a:pt x="5710" y="149"/>
                  </a:lnTo>
                  <a:lnTo>
                    <a:pt x="5684" y="148"/>
                  </a:lnTo>
                  <a:lnTo>
                    <a:pt x="5665" y="145"/>
                  </a:lnTo>
                  <a:lnTo>
                    <a:pt x="5665" y="145"/>
                  </a:lnTo>
                  <a:lnTo>
                    <a:pt x="5656" y="145"/>
                  </a:lnTo>
                  <a:lnTo>
                    <a:pt x="5656" y="145"/>
                  </a:lnTo>
                  <a:lnTo>
                    <a:pt x="5650" y="145"/>
                  </a:lnTo>
                  <a:lnTo>
                    <a:pt x="5642" y="146"/>
                  </a:lnTo>
                  <a:lnTo>
                    <a:pt x="5637" y="149"/>
                  </a:lnTo>
                  <a:lnTo>
                    <a:pt x="5631" y="152"/>
                  </a:lnTo>
                  <a:lnTo>
                    <a:pt x="5626" y="156"/>
                  </a:lnTo>
                  <a:lnTo>
                    <a:pt x="5623" y="161"/>
                  </a:lnTo>
                  <a:lnTo>
                    <a:pt x="5620" y="165"/>
                  </a:lnTo>
                  <a:lnTo>
                    <a:pt x="5619" y="171"/>
                  </a:lnTo>
                  <a:lnTo>
                    <a:pt x="5619" y="171"/>
                  </a:lnTo>
                  <a:lnTo>
                    <a:pt x="5617" y="174"/>
                  </a:lnTo>
                  <a:lnTo>
                    <a:pt x="5616" y="177"/>
                  </a:lnTo>
                  <a:lnTo>
                    <a:pt x="5611" y="180"/>
                  </a:lnTo>
                  <a:lnTo>
                    <a:pt x="5606" y="181"/>
                  </a:lnTo>
                  <a:lnTo>
                    <a:pt x="5592" y="183"/>
                  </a:lnTo>
                  <a:lnTo>
                    <a:pt x="5577" y="183"/>
                  </a:lnTo>
                  <a:lnTo>
                    <a:pt x="5577" y="183"/>
                  </a:lnTo>
                  <a:lnTo>
                    <a:pt x="5550" y="183"/>
                  </a:lnTo>
                  <a:lnTo>
                    <a:pt x="5530" y="180"/>
                  </a:lnTo>
                  <a:lnTo>
                    <a:pt x="5530" y="180"/>
                  </a:lnTo>
                  <a:lnTo>
                    <a:pt x="5529" y="178"/>
                  </a:lnTo>
                  <a:lnTo>
                    <a:pt x="5529" y="177"/>
                  </a:lnTo>
                  <a:lnTo>
                    <a:pt x="5533" y="170"/>
                  </a:lnTo>
                  <a:lnTo>
                    <a:pt x="5541" y="159"/>
                  </a:lnTo>
                  <a:lnTo>
                    <a:pt x="5551" y="149"/>
                  </a:lnTo>
                  <a:lnTo>
                    <a:pt x="5572" y="128"/>
                  </a:lnTo>
                  <a:lnTo>
                    <a:pt x="5579" y="119"/>
                  </a:lnTo>
                  <a:lnTo>
                    <a:pt x="5582" y="114"/>
                  </a:lnTo>
                  <a:lnTo>
                    <a:pt x="5582" y="114"/>
                  </a:lnTo>
                  <a:lnTo>
                    <a:pt x="5580" y="114"/>
                  </a:lnTo>
                  <a:lnTo>
                    <a:pt x="5579" y="112"/>
                  </a:lnTo>
                  <a:lnTo>
                    <a:pt x="5573" y="111"/>
                  </a:lnTo>
                  <a:lnTo>
                    <a:pt x="5550" y="111"/>
                  </a:lnTo>
                  <a:lnTo>
                    <a:pt x="5550" y="111"/>
                  </a:lnTo>
                  <a:lnTo>
                    <a:pt x="5529" y="111"/>
                  </a:lnTo>
                  <a:lnTo>
                    <a:pt x="5529" y="111"/>
                  </a:lnTo>
                  <a:lnTo>
                    <a:pt x="5505" y="111"/>
                  </a:lnTo>
                  <a:lnTo>
                    <a:pt x="5505" y="111"/>
                  </a:lnTo>
                  <a:lnTo>
                    <a:pt x="5479" y="109"/>
                  </a:lnTo>
                  <a:lnTo>
                    <a:pt x="5470" y="108"/>
                  </a:lnTo>
                  <a:lnTo>
                    <a:pt x="5465" y="106"/>
                  </a:lnTo>
                  <a:lnTo>
                    <a:pt x="5465" y="106"/>
                  </a:lnTo>
                  <a:lnTo>
                    <a:pt x="5462" y="102"/>
                  </a:lnTo>
                  <a:lnTo>
                    <a:pt x="5455" y="100"/>
                  </a:lnTo>
                  <a:lnTo>
                    <a:pt x="5437" y="96"/>
                  </a:lnTo>
                  <a:lnTo>
                    <a:pt x="5414" y="93"/>
                  </a:lnTo>
                  <a:lnTo>
                    <a:pt x="5391" y="93"/>
                  </a:lnTo>
                  <a:lnTo>
                    <a:pt x="5391" y="93"/>
                  </a:lnTo>
                  <a:lnTo>
                    <a:pt x="5383" y="93"/>
                  </a:lnTo>
                  <a:lnTo>
                    <a:pt x="5383" y="93"/>
                  </a:lnTo>
                  <a:lnTo>
                    <a:pt x="5378" y="93"/>
                  </a:lnTo>
                  <a:lnTo>
                    <a:pt x="5378" y="93"/>
                  </a:lnTo>
                  <a:lnTo>
                    <a:pt x="5374" y="93"/>
                  </a:lnTo>
                  <a:lnTo>
                    <a:pt x="5372" y="93"/>
                  </a:lnTo>
                  <a:lnTo>
                    <a:pt x="5377" y="90"/>
                  </a:lnTo>
                  <a:lnTo>
                    <a:pt x="5388" y="87"/>
                  </a:lnTo>
                  <a:lnTo>
                    <a:pt x="5403" y="85"/>
                  </a:lnTo>
                  <a:lnTo>
                    <a:pt x="5403" y="85"/>
                  </a:lnTo>
                  <a:lnTo>
                    <a:pt x="5411" y="84"/>
                  </a:lnTo>
                  <a:lnTo>
                    <a:pt x="5420" y="81"/>
                  </a:lnTo>
                  <a:lnTo>
                    <a:pt x="5436" y="74"/>
                  </a:lnTo>
                  <a:lnTo>
                    <a:pt x="5452" y="65"/>
                  </a:lnTo>
                  <a:lnTo>
                    <a:pt x="5459" y="62"/>
                  </a:lnTo>
                  <a:lnTo>
                    <a:pt x="5468" y="60"/>
                  </a:lnTo>
                  <a:lnTo>
                    <a:pt x="5468" y="60"/>
                  </a:lnTo>
                  <a:lnTo>
                    <a:pt x="5477" y="57"/>
                  </a:lnTo>
                  <a:lnTo>
                    <a:pt x="5482" y="56"/>
                  </a:lnTo>
                  <a:lnTo>
                    <a:pt x="5485" y="53"/>
                  </a:lnTo>
                  <a:lnTo>
                    <a:pt x="5486" y="50"/>
                  </a:lnTo>
                  <a:lnTo>
                    <a:pt x="5486" y="47"/>
                  </a:lnTo>
                  <a:lnTo>
                    <a:pt x="5483" y="43"/>
                  </a:lnTo>
                  <a:lnTo>
                    <a:pt x="5477" y="32"/>
                  </a:lnTo>
                  <a:lnTo>
                    <a:pt x="5477" y="32"/>
                  </a:lnTo>
                  <a:lnTo>
                    <a:pt x="5473" y="28"/>
                  </a:lnTo>
                  <a:lnTo>
                    <a:pt x="5467" y="25"/>
                  </a:lnTo>
                  <a:lnTo>
                    <a:pt x="5459" y="23"/>
                  </a:lnTo>
                  <a:lnTo>
                    <a:pt x="5452" y="22"/>
                  </a:lnTo>
                  <a:lnTo>
                    <a:pt x="5436" y="22"/>
                  </a:lnTo>
                  <a:lnTo>
                    <a:pt x="5427" y="20"/>
                  </a:lnTo>
                  <a:lnTo>
                    <a:pt x="5418" y="18"/>
                  </a:lnTo>
                  <a:lnTo>
                    <a:pt x="5418" y="18"/>
                  </a:lnTo>
                  <a:lnTo>
                    <a:pt x="5380" y="6"/>
                  </a:lnTo>
                  <a:lnTo>
                    <a:pt x="5361" y="1"/>
                  </a:lnTo>
                  <a:lnTo>
                    <a:pt x="5344" y="0"/>
                  </a:lnTo>
                  <a:lnTo>
                    <a:pt x="5344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13" name="Freeform: Shape 396">
              <a:extLst>
                <a:ext uri="{FF2B5EF4-FFF2-40B4-BE49-F238E27FC236}">
                  <a16:creationId xmlns:a16="http://schemas.microsoft.com/office/drawing/2014/main" id="{2B95A058-94CE-1344-AB10-AB539A71552B}"/>
                </a:ext>
              </a:extLst>
            </p:cNvPr>
            <p:cNvSpPr/>
            <p:nvPr/>
          </p:nvSpPr>
          <p:spPr>
            <a:xfrm>
              <a:off x="7153560" y="1489319"/>
              <a:ext cx="150480" cy="148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19" h="413">
                  <a:moveTo>
                    <a:pt x="29" y="413"/>
                  </a:moveTo>
                  <a:lnTo>
                    <a:pt x="29" y="413"/>
                  </a:lnTo>
                  <a:lnTo>
                    <a:pt x="19" y="413"/>
                  </a:lnTo>
                  <a:lnTo>
                    <a:pt x="10" y="412"/>
                  </a:lnTo>
                  <a:lnTo>
                    <a:pt x="4" y="410"/>
                  </a:lnTo>
                  <a:lnTo>
                    <a:pt x="1" y="407"/>
                  </a:lnTo>
                  <a:lnTo>
                    <a:pt x="1" y="407"/>
                  </a:lnTo>
                  <a:lnTo>
                    <a:pt x="0" y="404"/>
                  </a:lnTo>
                  <a:lnTo>
                    <a:pt x="3" y="401"/>
                  </a:lnTo>
                  <a:lnTo>
                    <a:pt x="7" y="398"/>
                  </a:lnTo>
                  <a:lnTo>
                    <a:pt x="13" y="395"/>
                  </a:lnTo>
                  <a:lnTo>
                    <a:pt x="53" y="382"/>
                  </a:lnTo>
                  <a:lnTo>
                    <a:pt x="76" y="372"/>
                  </a:lnTo>
                  <a:lnTo>
                    <a:pt x="90" y="366"/>
                  </a:lnTo>
                  <a:lnTo>
                    <a:pt x="100" y="360"/>
                  </a:lnTo>
                  <a:lnTo>
                    <a:pt x="110" y="353"/>
                  </a:lnTo>
                  <a:lnTo>
                    <a:pt x="121" y="344"/>
                  </a:lnTo>
                  <a:lnTo>
                    <a:pt x="128" y="333"/>
                  </a:lnTo>
                  <a:lnTo>
                    <a:pt x="135" y="323"/>
                  </a:lnTo>
                  <a:lnTo>
                    <a:pt x="135" y="323"/>
                  </a:lnTo>
                  <a:lnTo>
                    <a:pt x="141" y="311"/>
                  </a:lnTo>
                  <a:lnTo>
                    <a:pt x="149" y="301"/>
                  </a:lnTo>
                  <a:lnTo>
                    <a:pt x="158" y="291"/>
                  </a:lnTo>
                  <a:lnTo>
                    <a:pt x="168" y="280"/>
                  </a:lnTo>
                  <a:lnTo>
                    <a:pt x="193" y="261"/>
                  </a:lnTo>
                  <a:lnTo>
                    <a:pt x="220" y="242"/>
                  </a:lnTo>
                  <a:lnTo>
                    <a:pt x="248" y="221"/>
                  </a:lnTo>
                  <a:lnTo>
                    <a:pt x="274" y="199"/>
                  </a:lnTo>
                  <a:lnTo>
                    <a:pt x="287" y="186"/>
                  </a:lnTo>
                  <a:lnTo>
                    <a:pt x="301" y="174"/>
                  </a:lnTo>
                  <a:lnTo>
                    <a:pt x="313" y="159"/>
                  </a:lnTo>
                  <a:lnTo>
                    <a:pt x="323" y="144"/>
                  </a:lnTo>
                  <a:lnTo>
                    <a:pt x="323" y="144"/>
                  </a:lnTo>
                  <a:lnTo>
                    <a:pt x="336" y="122"/>
                  </a:lnTo>
                  <a:lnTo>
                    <a:pt x="348" y="97"/>
                  </a:lnTo>
                  <a:lnTo>
                    <a:pt x="372" y="51"/>
                  </a:lnTo>
                  <a:lnTo>
                    <a:pt x="383" y="31"/>
                  </a:lnTo>
                  <a:lnTo>
                    <a:pt x="392" y="14"/>
                  </a:lnTo>
                  <a:lnTo>
                    <a:pt x="398" y="9"/>
                  </a:lnTo>
                  <a:lnTo>
                    <a:pt x="403" y="4"/>
                  </a:lnTo>
                  <a:lnTo>
                    <a:pt x="407" y="1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3" y="1"/>
                  </a:lnTo>
                  <a:lnTo>
                    <a:pt x="413" y="1"/>
                  </a:lnTo>
                  <a:lnTo>
                    <a:pt x="415" y="1"/>
                  </a:lnTo>
                  <a:lnTo>
                    <a:pt x="416" y="4"/>
                  </a:lnTo>
                  <a:lnTo>
                    <a:pt x="419" y="11"/>
                  </a:lnTo>
                  <a:lnTo>
                    <a:pt x="419" y="22"/>
                  </a:lnTo>
                  <a:lnTo>
                    <a:pt x="419" y="35"/>
                  </a:lnTo>
                  <a:lnTo>
                    <a:pt x="413" y="68"/>
                  </a:lnTo>
                  <a:lnTo>
                    <a:pt x="404" y="108"/>
                  </a:lnTo>
                  <a:lnTo>
                    <a:pt x="391" y="150"/>
                  </a:lnTo>
                  <a:lnTo>
                    <a:pt x="383" y="171"/>
                  </a:lnTo>
                  <a:lnTo>
                    <a:pt x="375" y="190"/>
                  </a:lnTo>
                  <a:lnTo>
                    <a:pt x="366" y="208"/>
                  </a:lnTo>
                  <a:lnTo>
                    <a:pt x="357" y="224"/>
                  </a:lnTo>
                  <a:lnTo>
                    <a:pt x="347" y="239"/>
                  </a:lnTo>
                  <a:lnTo>
                    <a:pt x="335" y="251"/>
                  </a:lnTo>
                  <a:lnTo>
                    <a:pt x="335" y="251"/>
                  </a:lnTo>
                  <a:lnTo>
                    <a:pt x="323" y="260"/>
                  </a:lnTo>
                  <a:lnTo>
                    <a:pt x="310" y="268"/>
                  </a:lnTo>
                  <a:lnTo>
                    <a:pt x="296" y="277"/>
                  </a:lnTo>
                  <a:lnTo>
                    <a:pt x="282" y="285"/>
                  </a:lnTo>
                  <a:lnTo>
                    <a:pt x="252" y="297"/>
                  </a:lnTo>
                  <a:lnTo>
                    <a:pt x="224" y="308"/>
                  </a:lnTo>
                  <a:lnTo>
                    <a:pt x="197" y="320"/>
                  </a:lnTo>
                  <a:lnTo>
                    <a:pt x="186" y="326"/>
                  </a:lnTo>
                  <a:lnTo>
                    <a:pt x="177" y="332"/>
                  </a:lnTo>
                  <a:lnTo>
                    <a:pt x="168" y="338"/>
                  </a:lnTo>
                  <a:lnTo>
                    <a:pt x="162" y="345"/>
                  </a:lnTo>
                  <a:lnTo>
                    <a:pt x="158" y="353"/>
                  </a:lnTo>
                  <a:lnTo>
                    <a:pt x="156" y="360"/>
                  </a:lnTo>
                  <a:lnTo>
                    <a:pt x="156" y="360"/>
                  </a:lnTo>
                  <a:lnTo>
                    <a:pt x="156" y="366"/>
                  </a:lnTo>
                  <a:lnTo>
                    <a:pt x="153" y="372"/>
                  </a:lnTo>
                  <a:lnTo>
                    <a:pt x="149" y="378"/>
                  </a:lnTo>
                  <a:lnTo>
                    <a:pt x="143" y="382"/>
                  </a:lnTo>
                  <a:lnTo>
                    <a:pt x="128" y="391"/>
                  </a:lnTo>
                  <a:lnTo>
                    <a:pt x="110" y="400"/>
                  </a:lnTo>
                  <a:lnTo>
                    <a:pt x="90" y="406"/>
                  </a:lnTo>
                  <a:lnTo>
                    <a:pt x="67" y="410"/>
                  </a:lnTo>
                  <a:lnTo>
                    <a:pt x="48" y="413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14" name="Freeform: Shape 397">
              <a:extLst>
                <a:ext uri="{FF2B5EF4-FFF2-40B4-BE49-F238E27FC236}">
                  <a16:creationId xmlns:a16="http://schemas.microsoft.com/office/drawing/2014/main" id="{C54EFEF3-345E-AE4A-9A11-131E408C366E}"/>
                </a:ext>
              </a:extLst>
            </p:cNvPr>
            <p:cNvSpPr/>
            <p:nvPr/>
          </p:nvSpPr>
          <p:spPr>
            <a:xfrm>
              <a:off x="5713920" y="686160"/>
              <a:ext cx="455760" cy="3153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67" h="877">
                  <a:moveTo>
                    <a:pt x="1205" y="0"/>
                  </a:moveTo>
                  <a:lnTo>
                    <a:pt x="1205" y="0"/>
                  </a:lnTo>
                  <a:lnTo>
                    <a:pt x="1183" y="1"/>
                  </a:lnTo>
                  <a:lnTo>
                    <a:pt x="1158" y="5"/>
                  </a:lnTo>
                  <a:lnTo>
                    <a:pt x="1133" y="11"/>
                  </a:lnTo>
                  <a:lnTo>
                    <a:pt x="1109" y="19"/>
                  </a:lnTo>
                  <a:lnTo>
                    <a:pt x="1087" y="28"/>
                  </a:lnTo>
                  <a:lnTo>
                    <a:pt x="1066" y="37"/>
                  </a:lnTo>
                  <a:lnTo>
                    <a:pt x="1050" y="45"/>
                  </a:lnTo>
                  <a:lnTo>
                    <a:pt x="1038" y="54"/>
                  </a:lnTo>
                  <a:lnTo>
                    <a:pt x="1038" y="54"/>
                  </a:lnTo>
                  <a:lnTo>
                    <a:pt x="1031" y="59"/>
                  </a:lnTo>
                  <a:lnTo>
                    <a:pt x="1025" y="63"/>
                  </a:lnTo>
                  <a:lnTo>
                    <a:pt x="1010" y="67"/>
                  </a:lnTo>
                  <a:lnTo>
                    <a:pt x="995" y="70"/>
                  </a:lnTo>
                  <a:lnTo>
                    <a:pt x="980" y="70"/>
                  </a:lnTo>
                  <a:lnTo>
                    <a:pt x="966" y="72"/>
                  </a:lnTo>
                  <a:lnTo>
                    <a:pt x="951" y="73"/>
                  </a:lnTo>
                  <a:lnTo>
                    <a:pt x="936" y="76"/>
                  </a:lnTo>
                  <a:lnTo>
                    <a:pt x="923" y="81"/>
                  </a:lnTo>
                  <a:lnTo>
                    <a:pt x="923" y="81"/>
                  </a:lnTo>
                  <a:lnTo>
                    <a:pt x="904" y="90"/>
                  </a:lnTo>
                  <a:lnTo>
                    <a:pt x="881" y="97"/>
                  </a:lnTo>
                  <a:lnTo>
                    <a:pt x="855" y="103"/>
                  </a:lnTo>
                  <a:lnTo>
                    <a:pt x="843" y="104"/>
                  </a:lnTo>
                  <a:lnTo>
                    <a:pt x="830" y="104"/>
                  </a:lnTo>
                  <a:lnTo>
                    <a:pt x="830" y="104"/>
                  </a:lnTo>
                  <a:lnTo>
                    <a:pt x="817" y="104"/>
                  </a:lnTo>
                  <a:lnTo>
                    <a:pt x="805" y="103"/>
                  </a:lnTo>
                  <a:lnTo>
                    <a:pt x="793" y="98"/>
                  </a:lnTo>
                  <a:lnTo>
                    <a:pt x="784" y="94"/>
                  </a:lnTo>
                  <a:lnTo>
                    <a:pt x="784" y="94"/>
                  </a:lnTo>
                  <a:lnTo>
                    <a:pt x="774" y="90"/>
                  </a:lnTo>
                  <a:lnTo>
                    <a:pt x="763" y="88"/>
                  </a:lnTo>
                  <a:lnTo>
                    <a:pt x="763" y="88"/>
                  </a:lnTo>
                  <a:lnTo>
                    <a:pt x="752" y="90"/>
                  </a:lnTo>
                  <a:lnTo>
                    <a:pt x="741" y="93"/>
                  </a:lnTo>
                  <a:lnTo>
                    <a:pt x="729" y="97"/>
                  </a:lnTo>
                  <a:lnTo>
                    <a:pt x="719" y="103"/>
                  </a:lnTo>
                  <a:lnTo>
                    <a:pt x="719" y="103"/>
                  </a:lnTo>
                  <a:lnTo>
                    <a:pt x="698" y="115"/>
                  </a:lnTo>
                  <a:lnTo>
                    <a:pt x="690" y="118"/>
                  </a:lnTo>
                  <a:lnTo>
                    <a:pt x="681" y="119"/>
                  </a:lnTo>
                  <a:lnTo>
                    <a:pt x="681" y="119"/>
                  </a:lnTo>
                  <a:lnTo>
                    <a:pt x="679" y="119"/>
                  </a:lnTo>
                  <a:lnTo>
                    <a:pt x="679" y="119"/>
                  </a:lnTo>
                  <a:lnTo>
                    <a:pt x="676" y="119"/>
                  </a:lnTo>
                  <a:lnTo>
                    <a:pt x="676" y="119"/>
                  </a:lnTo>
                  <a:lnTo>
                    <a:pt x="666" y="119"/>
                  </a:lnTo>
                  <a:lnTo>
                    <a:pt x="657" y="122"/>
                  </a:lnTo>
                  <a:lnTo>
                    <a:pt x="636" y="131"/>
                  </a:lnTo>
                  <a:lnTo>
                    <a:pt x="636" y="131"/>
                  </a:lnTo>
                  <a:lnTo>
                    <a:pt x="616" y="140"/>
                  </a:lnTo>
                  <a:lnTo>
                    <a:pt x="605" y="143"/>
                  </a:lnTo>
                  <a:lnTo>
                    <a:pt x="595" y="144"/>
                  </a:lnTo>
                  <a:lnTo>
                    <a:pt x="595" y="144"/>
                  </a:lnTo>
                  <a:lnTo>
                    <a:pt x="592" y="144"/>
                  </a:lnTo>
                  <a:lnTo>
                    <a:pt x="592" y="144"/>
                  </a:lnTo>
                  <a:lnTo>
                    <a:pt x="588" y="144"/>
                  </a:lnTo>
                  <a:lnTo>
                    <a:pt x="588" y="144"/>
                  </a:lnTo>
                  <a:lnTo>
                    <a:pt x="576" y="144"/>
                  </a:lnTo>
                  <a:lnTo>
                    <a:pt x="563" y="147"/>
                  </a:lnTo>
                  <a:lnTo>
                    <a:pt x="548" y="152"/>
                  </a:lnTo>
                  <a:lnTo>
                    <a:pt x="535" y="158"/>
                  </a:lnTo>
                  <a:lnTo>
                    <a:pt x="521" y="163"/>
                  </a:lnTo>
                  <a:lnTo>
                    <a:pt x="511" y="171"/>
                  </a:lnTo>
                  <a:lnTo>
                    <a:pt x="503" y="177"/>
                  </a:lnTo>
                  <a:lnTo>
                    <a:pt x="501" y="184"/>
                  </a:lnTo>
                  <a:lnTo>
                    <a:pt x="501" y="184"/>
                  </a:lnTo>
                  <a:lnTo>
                    <a:pt x="499" y="186"/>
                  </a:lnTo>
                  <a:lnTo>
                    <a:pt x="496" y="189"/>
                  </a:lnTo>
                  <a:lnTo>
                    <a:pt x="490" y="193"/>
                  </a:lnTo>
                  <a:lnTo>
                    <a:pt x="481" y="196"/>
                  </a:lnTo>
                  <a:lnTo>
                    <a:pt x="471" y="199"/>
                  </a:lnTo>
                  <a:lnTo>
                    <a:pt x="462" y="202"/>
                  </a:lnTo>
                  <a:lnTo>
                    <a:pt x="453" y="205"/>
                  </a:lnTo>
                  <a:lnTo>
                    <a:pt x="447" y="211"/>
                  </a:lnTo>
                  <a:lnTo>
                    <a:pt x="446" y="214"/>
                  </a:lnTo>
                  <a:lnTo>
                    <a:pt x="446" y="217"/>
                  </a:lnTo>
                  <a:lnTo>
                    <a:pt x="446" y="217"/>
                  </a:lnTo>
                  <a:lnTo>
                    <a:pt x="445" y="223"/>
                  </a:lnTo>
                  <a:lnTo>
                    <a:pt x="443" y="227"/>
                  </a:lnTo>
                  <a:lnTo>
                    <a:pt x="439" y="233"/>
                  </a:lnTo>
                  <a:lnTo>
                    <a:pt x="433" y="237"/>
                  </a:lnTo>
                  <a:lnTo>
                    <a:pt x="427" y="240"/>
                  </a:lnTo>
                  <a:lnTo>
                    <a:pt x="421" y="243"/>
                  </a:lnTo>
                  <a:lnTo>
                    <a:pt x="413" y="245"/>
                  </a:lnTo>
                  <a:lnTo>
                    <a:pt x="406" y="245"/>
                  </a:lnTo>
                  <a:lnTo>
                    <a:pt x="406" y="245"/>
                  </a:lnTo>
                  <a:lnTo>
                    <a:pt x="400" y="245"/>
                  </a:lnTo>
                  <a:lnTo>
                    <a:pt x="396" y="243"/>
                  </a:lnTo>
                  <a:lnTo>
                    <a:pt x="390" y="242"/>
                  </a:lnTo>
                  <a:lnTo>
                    <a:pt x="385" y="237"/>
                  </a:lnTo>
                  <a:lnTo>
                    <a:pt x="385" y="237"/>
                  </a:lnTo>
                  <a:lnTo>
                    <a:pt x="380" y="234"/>
                  </a:lnTo>
                  <a:lnTo>
                    <a:pt x="374" y="233"/>
                  </a:lnTo>
                  <a:lnTo>
                    <a:pt x="374" y="233"/>
                  </a:lnTo>
                  <a:lnTo>
                    <a:pt x="368" y="234"/>
                  </a:lnTo>
                  <a:lnTo>
                    <a:pt x="363" y="237"/>
                  </a:lnTo>
                  <a:lnTo>
                    <a:pt x="359" y="243"/>
                  </a:lnTo>
                  <a:lnTo>
                    <a:pt x="356" y="251"/>
                  </a:lnTo>
                  <a:lnTo>
                    <a:pt x="356" y="259"/>
                  </a:lnTo>
                  <a:lnTo>
                    <a:pt x="357" y="268"/>
                  </a:lnTo>
                  <a:lnTo>
                    <a:pt x="362" y="277"/>
                  </a:lnTo>
                  <a:lnTo>
                    <a:pt x="369" y="286"/>
                  </a:lnTo>
                  <a:lnTo>
                    <a:pt x="369" y="286"/>
                  </a:lnTo>
                  <a:lnTo>
                    <a:pt x="372" y="290"/>
                  </a:lnTo>
                  <a:lnTo>
                    <a:pt x="375" y="295"/>
                  </a:lnTo>
                  <a:lnTo>
                    <a:pt x="375" y="298"/>
                  </a:lnTo>
                  <a:lnTo>
                    <a:pt x="372" y="302"/>
                  </a:lnTo>
                  <a:lnTo>
                    <a:pt x="369" y="305"/>
                  </a:lnTo>
                  <a:lnTo>
                    <a:pt x="365" y="308"/>
                  </a:lnTo>
                  <a:lnTo>
                    <a:pt x="354" y="313"/>
                  </a:lnTo>
                  <a:lnTo>
                    <a:pt x="343" y="317"/>
                  </a:lnTo>
                  <a:lnTo>
                    <a:pt x="334" y="321"/>
                  </a:lnTo>
                  <a:lnTo>
                    <a:pt x="329" y="323"/>
                  </a:lnTo>
                  <a:lnTo>
                    <a:pt x="328" y="326"/>
                  </a:lnTo>
                  <a:lnTo>
                    <a:pt x="328" y="329"/>
                  </a:lnTo>
                  <a:lnTo>
                    <a:pt x="329" y="332"/>
                  </a:lnTo>
                  <a:lnTo>
                    <a:pt x="329" y="332"/>
                  </a:lnTo>
                  <a:lnTo>
                    <a:pt x="331" y="335"/>
                  </a:lnTo>
                  <a:lnTo>
                    <a:pt x="332" y="338"/>
                  </a:lnTo>
                  <a:lnTo>
                    <a:pt x="332" y="341"/>
                  </a:lnTo>
                  <a:lnTo>
                    <a:pt x="331" y="344"/>
                  </a:lnTo>
                  <a:lnTo>
                    <a:pt x="326" y="348"/>
                  </a:lnTo>
                  <a:lnTo>
                    <a:pt x="320" y="354"/>
                  </a:lnTo>
                  <a:lnTo>
                    <a:pt x="314" y="358"/>
                  </a:lnTo>
                  <a:lnTo>
                    <a:pt x="309" y="364"/>
                  </a:lnTo>
                  <a:lnTo>
                    <a:pt x="307" y="370"/>
                  </a:lnTo>
                  <a:lnTo>
                    <a:pt x="307" y="375"/>
                  </a:lnTo>
                  <a:lnTo>
                    <a:pt x="309" y="378"/>
                  </a:lnTo>
                  <a:lnTo>
                    <a:pt x="309" y="378"/>
                  </a:lnTo>
                  <a:lnTo>
                    <a:pt x="310" y="381"/>
                  </a:lnTo>
                  <a:lnTo>
                    <a:pt x="310" y="383"/>
                  </a:lnTo>
                  <a:lnTo>
                    <a:pt x="309" y="386"/>
                  </a:lnTo>
                  <a:lnTo>
                    <a:pt x="307" y="389"/>
                  </a:lnTo>
                  <a:lnTo>
                    <a:pt x="301" y="394"/>
                  </a:lnTo>
                  <a:lnTo>
                    <a:pt x="294" y="398"/>
                  </a:lnTo>
                  <a:lnTo>
                    <a:pt x="272" y="404"/>
                  </a:lnTo>
                  <a:lnTo>
                    <a:pt x="248" y="409"/>
                  </a:lnTo>
                  <a:lnTo>
                    <a:pt x="248" y="409"/>
                  </a:lnTo>
                  <a:lnTo>
                    <a:pt x="236" y="413"/>
                  </a:lnTo>
                  <a:lnTo>
                    <a:pt x="227" y="419"/>
                  </a:lnTo>
                  <a:lnTo>
                    <a:pt x="222" y="426"/>
                  </a:lnTo>
                  <a:lnTo>
                    <a:pt x="217" y="435"/>
                  </a:lnTo>
                  <a:lnTo>
                    <a:pt x="216" y="440"/>
                  </a:lnTo>
                  <a:lnTo>
                    <a:pt x="216" y="444"/>
                  </a:lnTo>
                  <a:lnTo>
                    <a:pt x="217" y="447"/>
                  </a:lnTo>
                  <a:lnTo>
                    <a:pt x="220" y="451"/>
                  </a:lnTo>
                  <a:lnTo>
                    <a:pt x="223" y="454"/>
                  </a:lnTo>
                  <a:lnTo>
                    <a:pt x="227" y="456"/>
                  </a:lnTo>
                  <a:lnTo>
                    <a:pt x="232" y="457"/>
                  </a:lnTo>
                  <a:lnTo>
                    <a:pt x="239" y="459"/>
                  </a:lnTo>
                  <a:lnTo>
                    <a:pt x="239" y="459"/>
                  </a:lnTo>
                  <a:lnTo>
                    <a:pt x="249" y="460"/>
                  </a:lnTo>
                  <a:lnTo>
                    <a:pt x="253" y="460"/>
                  </a:lnTo>
                  <a:lnTo>
                    <a:pt x="253" y="462"/>
                  </a:lnTo>
                  <a:lnTo>
                    <a:pt x="249" y="463"/>
                  </a:lnTo>
                  <a:lnTo>
                    <a:pt x="244" y="468"/>
                  </a:lnTo>
                  <a:lnTo>
                    <a:pt x="235" y="472"/>
                  </a:lnTo>
                  <a:lnTo>
                    <a:pt x="227" y="479"/>
                  </a:lnTo>
                  <a:lnTo>
                    <a:pt x="224" y="484"/>
                  </a:lnTo>
                  <a:lnTo>
                    <a:pt x="222" y="488"/>
                  </a:lnTo>
                  <a:lnTo>
                    <a:pt x="220" y="493"/>
                  </a:lnTo>
                  <a:lnTo>
                    <a:pt x="220" y="499"/>
                  </a:lnTo>
                  <a:lnTo>
                    <a:pt x="220" y="499"/>
                  </a:lnTo>
                  <a:lnTo>
                    <a:pt x="220" y="503"/>
                  </a:lnTo>
                  <a:lnTo>
                    <a:pt x="219" y="507"/>
                  </a:lnTo>
                  <a:lnTo>
                    <a:pt x="216" y="510"/>
                  </a:lnTo>
                  <a:lnTo>
                    <a:pt x="213" y="513"/>
                  </a:lnTo>
                  <a:lnTo>
                    <a:pt x="202" y="516"/>
                  </a:lnTo>
                  <a:lnTo>
                    <a:pt x="191" y="518"/>
                  </a:lnTo>
                  <a:lnTo>
                    <a:pt x="179" y="519"/>
                  </a:lnTo>
                  <a:lnTo>
                    <a:pt x="167" y="521"/>
                  </a:lnTo>
                  <a:lnTo>
                    <a:pt x="164" y="522"/>
                  </a:lnTo>
                  <a:lnTo>
                    <a:pt x="161" y="524"/>
                  </a:lnTo>
                  <a:lnTo>
                    <a:pt x="158" y="527"/>
                  </a:lnTo>
                  <a:lnTo>
                    <a:pt x="158" y="530"/>
                  </a:lnTo>
                  <a:lnTo>
                    <a:pt x="158" y="530"/>
                  </a:lnTo>
                  <a:lnTo>
                    <a:pt x="158" y="537"/>
                  </a:lnTo>
                  <a:lnTo>
                    <a:pt x="157" y="544"/>
                  </a:lnTo>
                  <a:lnTo>
                    <a:pt x="154" y="550"/>
                  </a:lnTo>
                  <a:lnTo>
                    <a:pt x="149" y="555"/>
                  </a:lnTo>
                  <a:lnTo>
                    <a:pt x="142" y="559"/>
                  </a:lnTo>
                  <a:lnTo>
                    <a:pt x="133" y="562"/>
                  </a:lnTo>
                  <a:lnTo>
                    <a:pt x="121" y="564"/>
                  </a:lnTo>
                  <a:lnTo>
                    <a:pt x="108" y="565"/>
                  </a:lnTo>
                  <a:lnTo>
                    <a:pt x="108" y="565"/>
                  </a:lnTo>
                  <a:lnTo>
                    <a:pt x="97" y="567"/>
                  </a:lnTo>
                  <a:lnTo>
                    <a:pt x="94" y="568"/>
                  </a:lnTo>
                  <a:lnTo>
                    <a:pt x="94" y="570"/>
                  </a:lnTo>
                  <a:lnTo>
                    <a:pt x="94" y="571"/>
                  </a:lnTo>
                  <a:lnTo>
                    <a:pt x="96" y="574"/>
                  </a:lnTo>
                  <a:lnTo>
                    <a:pt x="103" y="580"/>
                  </a:lnTo>
                  <a:lnTo>
                    <a:pt x="120" y="596"/>
                  </a:lnTo>
                  <a:lnTo>
                    <a:pt x="127" y="605"/>
                  </a:lnTo>
                  <a:lnTo>
                    <a:pt x="130" y="608"/>
                  </a:lnTo>
                  <a:lnTo>
                    <a:pt x="131" y="612"/>
                  </a:lnTo>
                  <a:lnTo>
                    <a:pt x="131" y="612"/>
                  </a:lnTo>
                  <a:lnTo>
                    <a:pt x="131" y="617"/>
                  </a:lnTo>
                  <a:lnTo>
                    <a:pt x="130" y="620"/>
                  </a:lnTo>
                  <a:lnTo>
                    <a:pt x="128" y="623"/>
                  </a:lnTo>
                  <a:lnTo>
                    <a:pt x="127" y="624"/>
                  </a:lnTo>
                  <a:lnTo>
                    <a:pt x="120" y="627"/>
                  </a:lnTo>
                  <a:lnTo>
                    <a:pt x="112" y="629"/>
                  </a:lnTo>
                  <a:lnTo>
                    <a:pt x="105" y="631"/>
                  </a:lnTo>
                  <a:lnTo>
                    <a:pt x="97" y="636"/>
                  </a:lnTo>
                  <a:lnTo>
                    <a:pt x="94" y="639"/>
                  </a:lnTo>
                  <a:lnTo>
                    <a:pt x="92" y="643"/>
                  </a:lnTo>
                  <a:lnTo>
                    <a:pt x="90" y="649"/>
                  </a:lnTo>
                  <a:lnTo>
                    <a:pt x="89" y="655"/>
                  </a:lnTo>
                  <a:lnTo>
                    <a:pt x="89" y="655"/>
                  </a:lnTo>
                  <a:lnTo>
                    <a:pt x="89" y="661"/>
                  </a:lnTo>
                  <a:lnTo>
                    <a:pt x="86" y="665"/>
                  </a:lnTo>
                  <a:lnTo>
                    <a:pt x="81" y="668"/>
                  </a:lnTo>
                  <a:lnTo>
                    <a:pt x="77" y="670"/>
                  </a:lnTo>
                  <a:lnTo>
                    <a:pt x="63" y="673"/>
                  </a:lnTo>
                  <a:lnTo>
                    <a:pt x="49" y="674"/>
                  </a:lnTo>
                  <a:lnTo>
                    <a:pt x="34" y="676"/>
                  </a:lnTo>
                  <a:lnTo>
                    <a:pt x="27" y="677"/>
                  </a:lnTo>
                  <a:lnTo>
                    <a:pt x="19" y="679"/>
                  </a:lnTo>
                  <a:lnTo>
                    <a:pt x="13" y="682"/>
                  </a:lnTo>
                  <a:lnTo>
                    <a:pt x="9" y="686"/>
                  </a:lnTo>
                  <a:lnTo>
                    <a:pt x="4" y="694"/>
                  </a:lnTo>
                  <a:lnTo>
                    <a:pt x="2" y="701"/>
                  </a:lnTo>
                  <a:lnTo>
                    <a:pt x="2" y="701"/>
                  </a:lnTo>
                  <a:lnTo>
                    <a:pt x="0" y="708"/>
                  </a:lnTo>
                  <a:lnTo>
                    <a:pt x="0" y="716"/>
                  </a:lnTo>
                  <a:lnTo>
                    <a:pt x="2" y="722"/>
                  </a:lnTo>
                  <a:lnTo>
                    <a:pt x="3" y="726"/>
                  </a:lnTo>
                  <a:lnTo>
                    <a:pt x="7" y="730"/>
                  </a:lnTo>
                  <a:lnTo>
                    <a:pt x="10" y="733"/>
                  </a:lnTo>
                  <a:lnTo>
                    <a:pt x="21" y="738"/>
                  </a:lnTo>
                  <a:lnTo>
                    <a:pt x="33" y="741"/>
                  </a:lnTo>
                  <a:lnTo>
                    <a:pt x="46" y="741"/>
                  </a:lnTo>
                  <a:lnTo>
                    <a:pt x="72" y="742"/>
                  </a:lnTo>
                  <a:lnTo>
                    <a:pt x="72" y="742"/>
                  </a:lnTo>
                  <a:lnTo>
                    <a:pt x="78" y="742"/>
                  </a:lnTo>
                  <a:lnTo>
                    <a:pt x="81" y="744"/>
                  </a:lnTo>
                  <a:lnTo>
                    <a:pt x="84" y="747"/>
                  </a:lnTo>
                  <a:lnTo>
                    <a:pt x="86" y="748"/>
                  </a:lnTo>
                  <a:lnTo>
                    <a:pt x="84" y="754"/>
                  </a:lnTo>
                  <a:lnTo>
                    <a:pt x="81" y="761"/>
                  </a:lnTo>
                  <a:lnTo>
                    <a:pt x="78" y="770"/>
                  </a:lnTo>
                  <a:lnTo>
                    <a:pt x="77" y="779"/>
                  </a:lnTo>
                  <a:lnTo>
                    <a:pt x="77" y="782"/>
                  </a:lnTo>
                  <a:lnTo>
                    <a:pt x="78" y="787"/>
                  </a:lnTo>
                  <a:lnTo>
                    <a:pt x="81" y="791"/>
                  </a:lnTo>
                  <a:lnTo>
                    <a:pt x="86" y="794"/>
                  </a:lnTo>
                  <a:lnTo>
                    <a:pt x="86" y="794"/>
                  </a:lnTo>
                  <a:lnTo>
                    <a:pt x="97" y="801"/>
                  </a:lnTo>
                  <a:lnTo>
                    <a:pt x="103" y="804"/>
                  </a:lnTo>
                  <a:lnTo>
                    <a:pt x="108" y="804"/>
                  </a:lnTo>
                  <a:lnTo>
                    <a:pt x="108" y="804"/>
                  </a:lnTo>
                  <a:lnTo>
                    <a:pt x="112" y="804"/>
                  </a:lnTo>
                  <a:lnTo>
                    <a:pt x="115" y="803"/>
                  </a:lnTo>
                  <a:lnTo>
                    <a:pt x="117" y="800"/>
                  </a:lnTo>
                  <a:lnTo>
                    <a:pt x="118" y="797"/>
                  </a:lnTo>
                  <a:lnTo>
                    <a:pt x="118" y="793"/>
                  </a:lnTo>
                  <a:lnTo>
                    <a:pt x="118" y="787"/>
                  </a:lnTo>
                  <a:lnTo>
                    <a:pt x="112" y="772"/>
                  </a:lnTo>
                  <a:lnTo>
                    <a:pt x="112" y="772"/>
                  </a:lnTo>
                  <a:lnTo>
                    <a:pt x="111" y="766"/>
                  </a:lnTo>
                  <a:lnTo>
                    <a:pt x="111" y="761"/>
                  </a:lnTo>
                  <a:lnTo>
                    <a:pt x="114" y="760"/>
                  </a:lnTo>
                  <a:lnTo>
                    <a:pt x="118" y="759"/>
                  </a:lnTo>
                  <a:lnTo>
                    <a:pt x="118" y="759"/>
                  </a:lnTo>
                  <a:lnTo>
                    <a:pt x="127" y="760"/>
                  </a:lnTo>
                  <a:lnTo>
                    <a:pt x="139" y="764"/>
                  </a:lnTo>
                  <a:lnTo>
                    <a:pt x="149" y="770"/>
                  </a:lnTo>
                  <a:lnTo>
                    <a:pt x="159" y="778"/>
                  </a:lnTo>
                  <a:lnTo>
                    <a:pt x="168" y="785"/>
                  </a:lnTo>
                  <a:lnTo>
                    <a:pt x="171" y="790"/>
                  </a:lnTo>
                  <a:lnTo>
                    <a:pt x="173" y="794"/>
                  </a:lnTo>
                  <a:lnTo>
                    <a:pt x="174" y="798"/>
                  </a:lnTo>
                  <a:lnTo>
                    <a:pt x="174" y="803"/>
                  </a:lnTo>
                  <a:lnTo>
                    <a:pt x="171" y="807"/>
                  </a:lnTo>
                  <a:lnTo>
                    <a:pt x="168" y="812"/>
                  </a:lnTo>
                  <a:lnTo>
                    <a:pt x="168" y="812"/>
                  </a:lnTo>
                  <a:lnTo>
                    <a:pt x="164" y="816"/>
                  </a:lnTo>
                  <a:lnTo>
                    <a:pt x="161" y="820"/>
                  </a:lnTo>
                  <a:lnTo>
                    <a:pt x="161" y="825"/>
                  </a:lnTo>
                  <a:lnTo>
                    <a:pt x="164" y="829"/>
                  </a:lnTo>
                  <a:lnTo>
                    <a:pt x="167" y="834"/>
                  </a:lnTo>
                  <a:lnTo>
                    <a:pt x="173" y="838"/>
                  </a:lnTo>
                  <a:lnTo>
                    <a:pt x="186" y="846"/>
                  </a:lnTo>
                  <a:lnTo>
                    <a:pt x="204" y="851"/>
                  </a:lnTo>
                  <a:lnTo>
                    <a:pt x="223" y="856"/>
                  </a:lnTo>
                  <a:lnTo>
                    <a:pt x="242" y="859"/>
                  </a:lnTo>
                  <a:lnTo>
                    <a:pt x="258" y="860"/>
                  </a:lnTo>
                  <a:lnTo>
                    <a:pt x="258" y="860"/>
                  </a:lnTo>
                  <a:lnTo>
                    <a:pt x="285" y="863"/>
                  </a:lnTo>
                  <a:lnTo>
                    <a:pt x="322" y="869"/>
                  </a:lnTo>
                  <a:lnTo>
                    <a:pt x="362" y="874"/>
                  </a:lnTo>
                  <a:lnTo>
                    <a:pt x="381" y="875"/>
                  </a:lnTo>
                  <a:lnTo>
                    <a:pt x="399" y="877"/>
                  </a:lnTo>
                  <a:lnTo>
                    <a:pt x="399" y="877"/>
                  </a:lnTo>
                  <a:lnTo>
                    <a:pt x="415" y="875"/>
                  </a:lnTo>
                  <a:lnTo>
                    <a:pt x="428" y="872"/>
                  </a:lnTo>
                  <a:lnTo>
                    <a:pt x="434" y="871"/>
                  </a:lnTo>
                  <a:lnTo>
                    <a:pt x="437" y="868"/>
                  </a:lnTo>
                  <a:lnTo>
                    <a:pt x="440" y="865"/>
                  </a:lnTo>
                  <a:lnTo>
                    <a:pt x="442" y="860"/>
                  </a:lnTo>
                  <a:lnTo>
                    <a:pt x="442" y="860"/>
                  </a:lnTo>
                  <a:lnTo>
                    <a:pt x="442" y="857"/>
                  </a:lnTo>
                  <a:lnTo>
                    <a:pt x="440" y="853"/>
                  </a:lnTo>
                  <a:lnTo>
                    <a:pt x="434" y="846"/>
                  </a:lnTo>
                  <a:lnTo>
                    <a:pt x="424" y="837"/>
                  </a:lnTo>
                  <a:lnTo>
                    <a:pt x="411" y="828"/>
                  </a:lnTo>
                  <a:lnTo>
                    <a:pt x="380" y="806"/>
                  </a:lnTo>
                  <a:lnTo>
                    <a:pt x="362" y="791"/>
                  </a:lnTo>
                  <a:lnTo>
                    <a:pt x="346" y="776"/>
                  </a:lnTo>
                  <a:lnTo>
                    <a:pt x="346" y="776"/>
                  </a:lnTo>
                  <a:lnTo>
                    <a:pt x="329" y="757"/>
                  </a:lnTo>
                  <a:lnTo>
                    <a:pt x="316" y="736"/>
                  </a:lnTo>
                  <a:lnTo>
                    <a:pt x="306" y="716"/>
                  </a:lnTo>
                  <a:lnTo>
                    <a:pt x="301" y="705"/>
                  </a:lnTo>
                  <a:lnTo>
                    <a:pt x="298" y="694"/>
                  </a:lnTo>
                  <a:lnTo>
                    <a:pt x="295" y="683"/>
                  </a:lnTo>
                  <a:lnTo>
                    <a:pt x="295" y="673"/>
                  </a:lnTo>
                  <a:lnTo>
                    <a:pt x="295" y="664"/>
                  </a:lnTo>
                  <a:lnTo>
                    <a:pt x="297" y="654"/>
                  </a:lnTo>
                  <a:lnTo>
                    <a:pt x="301" y="645"/>
                  </a:lnTo>
                  <a:lnTo>
                    <a:pt x="306" y="638"/>
                  </a:lnTo>
                  <a:lnTo>
                    <a:pt x="312" y="630"/>
                  </a:lnTo>
                  <a:lnTo>
                    <a:pt x="320" y="623"/>
                  </a:lnTo>
                  <a:lnTo>
                    <a:pt x="320" y="623"/>
                  </a:lnTo>
                  <a:lnTo>
                    <a:pt x="329" y="618"/>
                  </a:lnTo>
                  <a:lnTo>
                    <a:pt x="335" y="612"/>
                  </a:lnTo>
                  <a:lnTo>
                    <a:pt x="340" y="608"/>
                  </a:lnTo>
                  <a:lnTo>
                    <a:pt x="344" y="602"/>
                  </a:lnTo>
                  <a:lnTo>
                    <a:pt x="347" y="593"/>
                  </a:lnTo>
                  <a:lnTo>
                    <a:pt x="348" y="584"/>
                  </a:lnTo>
                  <a:lnTo>
                    <a:pt x="350" y="575"/>
                  </a:lnTo>
                  <a:lnTo>
                    <a:pt x="354" y="565"/>
                  </a:lnTo>
                  <a:lnTo>
                    <a:pt x="357" y="561"/>
                  </a:lnTo>
                  <a:lnTo>
                    <a:pt x="362" y="555"/>
                  </a:lnTo>
                  <a:lnTo>
                    <a:pt x="369" y="549"/>
                  </a:lnTo>
                  <a:lnTo>
                    <a:pt x="377" y="541"/>
                  </a:lnTo>
                  <a:lnTo>
                    <a:pt x="377" y="541"/>
                  </a:lnTo>
                  <a:lnTo>
                    <a:pt x="385" y="536"/>
                  </a:lnTo>
                  <a:lnTo>
                    <a:pt x="393" y="530"/>
                  </a:lnTo>
                  <a:lnTo>
                    <a:pt x="397" y="522"/>
                  </a:lnTo>
                  <a:lnTo>
                    <a:pt x="402" y="516"/>
                  </a:lnTo>
                  <a:lnTo>
                    <a:pt x="408" y="505"/>
                  </a:lnTo>
                  <a:lnTo>
                    <a:pt x="412" y="494"/>
                  </a:lnTo>
                  <a:lnTo>
                    <a:pt x="415" y="485"/>
                  </a:lnTo>
                  <a:lnTo>
                    <a:pt x="419" y="478"/>
                  </a:lnTo>
                  <a:lnTo>
                    <a:pt x="422" y="475"/>
                  </a:lnTo>
                  <a:lnTo>
                    <a:pt x="427" y="472"/>
                  </a:lnTo>
                  <a:lnTo>
                    <a:pt x="433" y="471"/>
                  </a:lnTo>
                  <a:lnTo>
                    <a:pt x="440" y="469"/>
                  </a:lnTo>
                  <a:lnTo>
                    <a:pt x="440" y="469"/>
                  </a:lnTo>
                  <a:lnTo>
                    <a:pt x="446" y="468"/>
                  </a:lnTo>
                  <a:lnTo>
                    <a:pt x="452" y="466"/>
                  </a:lnTo>
                  <a:lnTo>
                    <a:pt x="455" y="463"/>
                  </a:lnTo>
                  <a:lnTo>
                    <a:pt x="458" y="460"/>
                  </a:lnTo>
                  <a:lnTo>
                    <a:pt x="458" y="457"/>
                  </a:lnTo>
                  <a:lnTo>
                    <a:pt x="459" y="454"/>
                  </a:lnTo>
                  <a:lnTo>
                    <a:pt x="458" y="446"/>
                  </a:lnTo>
                  <a:lnTo>
                    <a:pt x="458" y="438"/>
                  </a:lnTo>
                  <a:lnTo>
                    <a:pt x="458" y="434"/>
                  </a:lnTo>
                  <a:lnTo>
                    <a:pt x="459" y="431"/>
                  </a:lnTo>
                  <a:lnTo>
                    <a:pt x="462" y="428"/>
                  </a:lnTo>
                  <a:lnTo>
                    <a:pt x="465" y="425"/>
                  </a:lnTo>
                  <a:lnTo>
                    <a:pt x="470" y="423"/>
                  </a:lnTo>
                  <a:lnTo>
                    <a:pt x="477" y="420"/>
                  </a:lnTo>
                  <a:lnTo>
                    <a:pt x="477" y="420"/>
                  </a:lnTo>
                  <a:lnTo>
                    <a:pt x="484" y="419"/>
                  </a:lnTo>
                  <a:lnTo>
                    <a:pt x="492" y="417"/>
                  </a:lnTo>
                  <a:lnTo>
                    <a:pt x="498" y="415"/>
                  </a:lnTo>
                  <a:lnTo>
                    <a:pt x="502" y="410"/>
                  </a:lnTo>
                  <a:lnTo>
                    <a:pt x="511" y="401"/>
                  </a:lnTo>
                  <a:lnTo>
                    <a:pt x="517" y="391"/>
                  </a:lnTo>
                  <a:lnTo>
                    <a:pt x="521" y="381"/>
                  </a:lnTo>
                  <a:lnTo>
                    <a:pt x="523" y="369"/>
                  </a:lnTo>
                  <a:lnTo>
                    <a:pt x="523" y="360"/>
                  </a:lnTo>
                  <a:lnTo>
                    <a:pt x="521" y="352"/>
                  </a:lnTo>
                  <a:lnTo>
                    <a:pt x="521" y="352"/>
                  </a:lnTo>
                  <a:lnTo>
                    <a:pt x="520" y="350"/>
                  </a:lnTo>
                  <a:lnTo>
                    <a:pt x="521" y="348"/>
                  </a:lnTo>
                  <a:lnTo>
                    <a:pt x="523" y="347"/>
                  </a:lnTo>
                  <a:lnTo>
                    <a:pt x="526" y="345"/>
                  </a:lnTo>
                  <a:lnTo>
                    <a:pt x="533" y="344"/>
                  </a:lnTo>
                  <a:lnTo>
                    <a:pt x="543" y="344"/>
                  </a:lnTo>
                  <a:lnTo>
                    <a:pt x="555" y="344"/>
                  </a:lnTo>
                  <a:lnTo>
                    <a:pt x="567" y="341"/>
                  </a:lnTo>
                  <a:lnTo>
                    <a:pt x="577" y="336"/>
                  </a:lnTo>
                  <a:lnTo>
                    <a:pt x="583" y="333"/>
                  </a:lnTo>
                  <a:lnTo>
                    <a:pt x="588" y="329"/>
                  </a:lnTo>
                  <a:lnTo>
                    <a:pt x="588" y="329"/>
                  </a:lnTo>
                  <a:lnTo>
                    <a:pt x="592" y="324"/>
                  </a:lnTo>
                  <a:lnTo>
                    <a:pt x="598" y="321"/>
                  </a:lnTo>
                  <a:lnTo>
                    <a:pt x="610" y="317"/>
                  </a:lnTo>
                  <a:lnTo>
                    <a:pt x="623" y="314"/>
                  </a:lnTo>
                  <a:lnTo>
                    <a:pt x="636" y="311"/>
                  </a:lnTo>
                  <a:lnTo>
                    <a:pt x="650" y="308"/>
                  </a:lnTo>
                  <a:lnTo>
                    <a:pt x="663" y="304"/>
                  </a:lnTo>
                  <a:lnTo>
                    <a:pt x="669" y="301"/>
                  </a:lnTo>
                  <a:lnTo>
                    <a:pt x="673" y="296"/>
                  </a:lnTo>
                  <a:lnTo>
                    <a:pt x="678" y="292"/>
                  </a:lnTo>
                  <a:lnTo>
                    <a:pt x="681" y="286"/>
                  </a:lnTo>
                  <a:lnTo>
                    <a:pt x="681" y="286"/>
                  </a:lnTo>
                  <a:lnTo>
                    <a:pt x="687" y="279"/>
                  </a:lnTo>
                  <a:lnTo>
                    <a:pt x="697" y="270"/>
                  </a:lnTo>
                  <a:lnTo>
                    <a:pt x="712" y="261"/>
                  </a:lnTo>
                  <a:lnTo>
                    <a:pt x="731" y="252"/>
                  </a:lnTo>
                  <a:lnTo>
                    <a:pt x="777" y="231"/>
                  </a:lnTo>
                  <a:lnTo>
                    <a:pt x="833" y="211"/>
                  </a:lnTo>
                  <a:lnTo>
                    <a:pt x="893" y="189"/>
                  </a:lnTo>
                  <a:lnTo>
                    <a:pt x="957" y="169"/>
                  </a:lnTo>
                  <a:lnTo>
                    <a:pt x="1019" y="152"/>
                  </a:lnTo>
                  <a:lnTo>
                    <a:pt x="1073" y="137"/>
                  </a:lnTo>
                  <a:lnTo>
                    <a:pt x="1073" y="137"/>
                  </a:lnTo>
                  <a:lnTo>
                    <a:pt x="1122" y="125"/>
                  </a:lnTo>
                  <a:lnTo>
                    <a:pt x="1165" y="110"/>
                  </a:lnTo>
                  <a:lnTo>
                    <a:pt x="1186" y="103"/>
                  </a:lnTo>
                  <a:lnTo>
                    <a:pt x="1203" y="94"/>
                  </a:lnTo>
                  <a:lnTo>
                    <a:pt x="1218" y="85"/>
                  </a:lnTo>
                  <a:lnTo>
                    <a:pt x="1233" y="78"/>
                  </a:lnTo>
                  <a:lnTo>
                    <a:pt x="1245" y="69"/>
                  </a:lnTo>
                  <a:lnTo>
                    <a:pt x="1254" y="60"/>
                  </a:lnTo>
                  <a:lnTo>
                    <a:pt x="1261" y="51"/>
                  </a:lnTo>
                  <a:lnTo>
                    <a:pt x="1266" y="44"/>
                  </a:lnTo>
                  <a:lnTo>
                    <a:pt x="1267" y="35"/>
                  </a:lnTo>
                  <a:lnTo>
                    <a:pt x="1266" y="28"/>
                  </a:lnTo>
                  <a:lnTo>
                    <a:pt x="1263" y="20"/>
                  </a:lnTo>
                  <a:lnTo>
                    <a:pt x="1255" y="13"/>
                  </a:lnTo>
                  <a:lnTo>
                    <a:pt x="1255" y="13"/>
                  </a:lnTo>
                  <a:lnTo>
                    <a:pt x="1245" y="7"/>
                  </a:lnTo>
                  <a:lnTo>
                    <a:pt x="1233" y="3"/>
                  </a:lnTo>
                  <a:lnTo>
                    <a:pt x="1220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15" name="Freeform: Shape 398">
              <a:extLst>
                <a:ext uri="{FF2B5EF4-FFF2-40B4-BE49-F238E27FC236}">
                  <a16:creationId xmlns:a16="http://schemas.microsoft.com/office/drawing/2014/main" id="{B28921D2-C85D-7043-881E-AAE8420E761E}"/>
                </a:ext>
              </a:extLst>
            </p:cNvPr>
            <p:cNvSpPr/>
            <p:nvPr/>
          </p:nvSpPr>
          <p:spPr>
            <a:xfrm>
              <a:off x="7873560" y="724319"/>
              <a:ext cx="203760" cy="77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67" h="217">
                  <a:moveTo>
                    <a:pt x="132" y="0"/>
                  </a:moveTo>
                  <a:lnTo>
                    <a:pt x="132" y="0"/>
                  </a:lnTo>
                  <a:lnTo>
                    <a:pt x="120" y="1"/>
                  </a:lnTo>
                  <a:lnTo>
                    <a:pt x="108" y="6"/>
                  </a:lnTo>
                  <a:lnTo>
                    <a:pt x="96" y="12"/>
                  </a:lnTo>
                  <a:lnTo>
                    <a:pt x="83" y="21"/>
                  </a:lnTo>
                  <a:lnTo>
                    <a:pt x="70" y="31"/>
                  </a:lnTo>
                  <a:lnTo>
                    <a:pt x="56" y="43"/>
                  </a:lnTo>
                  <a:lnTo>
                    <a:pt x="43" y="56"/>
                  </a:lnTo>
                  <a:lnTo>
                    <a:pt x="31" y="69"/>
                  </a:lnTo>
                  <a:lnTo>
                    <a:pt x="21" y="84"/>
                  </a:lnTo>
                  <a:lnTo>
                    <a:pt x="12" y="99"/>
                  </a:lnTo>
                  <a:lnTo>
                    <a:pt x="6" y="112"/>
                  </a:lnTo>
                  <a:lnTo>
                    <a:pt x="2" y="125"/>
                  </a:lnTo>
                  <a:lnTo>
                    <a:pt x="0" y="137"/>
                  </a:lnTo>
                  <a:lnTo>
                    <a:pt x="2" y="143"/>
                  </a:lnTo>
                  <a:lnTo>
                    <a:pt x="3" y="149"/>
                  </a:lnTo>
                  <a:lnTo>
                    <a:pt x="6" y="153"/>
                  </a:lnTo>
                  <a:lnTo>
                    <a:pt x="9" y="158"/>
                  </a:lnTo>
                  <a:lnTo>
                    <a:pt x="14" y="162"/>
                  </a:lnTo>
                  <a:lnTo>
                    <a:pt x="20" y="165"/>
                  </a:lnTo>
                  <a:lnTo>
                    <a:pt x="20" y="165"/>
                  </a:lnTo>
                  <a:lnTo>
                    <a:pt x="39" y="176"/>
                  </a:lnTo>
                  <a:lnTo>
                    <a:pt x="52" y="187"/>
                  </a:lnTo>
                  <a:lnTo>
                    <a:pt x="64" y="199"/>
                  </a:lnTo>
                  <a:lnTo>
                    <a:pt x="76" y="211"/>
                  </a:lnTo>
                  <a:lnTo>
                    <a:pt x="76" y="211"/>
                  </a:lnTo>
                  <a:lnTo>
                    <a:pt x="79" y="214"/>
                  </a:lnTo>
                  <a:lnTo>
                    <a:pt x="83" y="215"/>
                  </a:lnTo>
                  <a:lnTo>
                    <a:pt x="95" y="217"/>
                  </a:lnTo>
                  <a:lnTo>
                    <a:pt x="95" y="217"/>
                  </a:lnTo>
                  <a:lnTo>
                    <a:pt x="105" y="215"/>
                  </a:lnTo>
                  <a:lnTo>
                    <a:pt x="115" y="214"/>
                  </a:lnTo>
                  <a:lnTo>
                    <a:pt x="141" y="208"/>
                  </a:lnTo>
                  <a:lnTo>
                    <a:pt x="180" y="195"/>
                  </a:lnTo>
                  <a:lnTo>
                    <a:pt x="180" y="195"/>
                  </a:lnTo>
                  <a:lnTo>
                    <a:pt x="186" y="193"/>
                  </a:lnTo>
                  <a:lnTo>
                    <a:pt x="186" y="193"/>
                  </a:lnTo>
                  <a:lnTo>
                    <a:pt x="191" y="195"/>
                  </a:lnTo>
                  <a:lnTo>
                    <a:pt x="195" y="196"/>
                  </a:lnTo>
                  <a:lnTo>
                    <a:pt x="204" y="204"/>
                  </a:lnTo>
                  <a:lnTo>
                    <a:pt x="204" y="204"/>
                  </a:lnTo>
                  <a:lnTo>
                    <a:pt x="214" y="211"/>
                  </a:lnTo>
                  <a:lnTo>
                    <a:pt x="219" y="214"/>
                  </a:lnTo>
                  <a:lnTo>
                    <a:pt x="226" y="214"/>
                  </a:lnTo>
                  <a:lnTo>
                    <a:pt x="226" y="214"/>
                  </a:lnTo>
                  <a:lnTo>
                    <a:pt x="235" y="212"/>
                  </a:lnTo>
                  <a:lnTo>
                    <a:pt x="247" y="207"/>
                  </a:lnTo>
                  <a:lnTo>
                    <a:pt x="247" y="207"/>
                  </a:lnTo>
                  <a:lnTo>
                    <a:pt x="262" y="199"/>
                  </a:lnTo>
                  <a:lnTo>
                    <a:pt x="277" y="195"/>
                  </a:lnTo>
                  <a:lnTo>
                    <a:pt x="291" y="192"/>
                  </a:lnTo>
                  <a:lnTo>
                    <a:pt x="307" y="190"/>
                  </a:lnTo>
                  <a:lnTo>
                    <a:pt x="307" y="190"/>
                  </a:lnTo>
                  <a:lnTo>
                    <a:pt x="338" y="193"/>
                  </a:lnTo>
                  <a:lnTo>
                    <a:pt x="372" y="195"/>
                  </a:lnTo>
                  <a:lnTo>
                    <a:pt x="372" y="195"/>
                  </a:lnTo>
                  <a:lnTo>
                    <a:pt x="380" y="193"/>
                  </a:lnTo>
                  <a:lnTo>
                    <a:pt x="384" y="192"/>
                  </a:lnTo>
                  <a:lnTo>
                    <a:pt x="389" y="189"/>
                  </a:lnTo>
                  <a:lnTo>
                    <a:pt x="390" y="184"/>
                  </a:lnTo>
                  <a:lnTo>
                    <a:pt x="390" y="180"/>
                  </a:lnTo>
                  <a:lnTo>
                    <a:pt x="390" y="176"/>
                  </a:lnTo>
                  <a:lnTo>
                    <a:pt x="386" y="162"/>
                  </a:lnTo>
                  <a:lnTo>
                    <a:pt x="372" y="136"/>
                  </a:lnTo>
                  <a:lnTo>
                    <a:pt x="367" y="124"/>
                  </a:lnTo>
                  <a:lnTo>
                    <a:pt x="367" y="118"/>
                  </a:lnTo>
                  <a:lnTo>
                    <a:pt x="365" y="114"/>
                  </a:lnTo>
                  <a:lnTo>
                    <a:pt x="365" y="114"/>
                  </a:lnTo>
                  <a:lnTo>
                    <a:pt x="368" y="108"/>
                  </a:lnTo>
                  <a:lnTo>
                    <a:pt x="371" y="103"/>
                  </a:lnTo>
                  <a:lnTo>
                    <a:pt x="375" y="102"/>
                  </a:lnTo>
                  <a:lnTo>
                    <a:pt x="381" y="100"/>
                  </a:lnTo>
                  <a:lnTo>
                    <a:pt x="381" y="100"/>
                  </a:lnTo>
                  <a:lnTo>
                    <a:pt x="387" y="100"/>
                  </a:lnTo>
                  <a:lnTo>
                    <a:pt x="393" y="102"/>
                  </a:lnTo>
                  <a:lnTo>
                    <a:pt x="398" y="105"/>
                  </a:lnTo>
                  <a:lnTo>
                    <a:pt x="402" y="108"/>
                  </a:lnTo>
                  <a:lnTo>
                    <a:pt x="405" y="112"/>
                  </a:lnTo>
                  <a:lnTo>
                    <a:pt x="406" y="117"/>
                  </a:lnTo>
                  <a:lnTo>
                    <a:pt x="406" y="121"/>
                  </a:lnTo>
                  <a:lnTo>
                    <a:pt x="403" y="125"/>
                  </a:lnTo>
                  <a:lnTo>
                    <a:pt x="403" y="125"/>
                  </a:lnTo>
                  <a:lnTo>
                    <a:pt x="401" y="130"/>
                  </a:lnTo>
                  <a:lnTo>
                    <a:pt x="399" y="134"/>
                  </a:lnTo>
                  <a:lnTo>
                    <a:pt x="399" y="139"/>
                  </a:lnTo>
                  <a:lnTo>
                    <a:pt x="401" y="145"/>
                  </a:lnTo>
                  <a:lnTo>
                    <a:pt x="403" y="149"/>
                  </a:lnTo>
                  <a:lnTo>
                    <a:pt x="406" y="155"/>
                  </a:lnTo>
                  <a:lnTo>
                    <a:pt x="415" y="165"/>
                  </a:lnTo>
                  <a:lnTo>
                    <a:pt x="429" y="176"/>
                  </a:lnTo>
                  <a:lnTo>
                    <a:pt x="445" y="183"/>
                  </a:lnTo>
                  <a:lnTo>
                    <a:pt x="455" y="186"/>
                  </a:lnTo>
                  <a:lnTo>
                    <a:pt x="464" y="189"/>
                  </a:lnTo>
                  <a:lnTo>
                    <a:pt x="476" y="190"/>
                  </a:lnTo>
                  <a:lnTo>
                    <a:pt x="486" y="190"/>
                  </a:lnTo>
                  <a:lnTo>
                    <a:pt x="486" y="190"/>
                  </a:lnTo>
                  <a:lnTo>
                    <a:pt x="495" y="190"/>
                  </a:lnTo>
                  <a:lnTo>
                    <a:pt x="495" y="190"/>
                  </a:lnTo>
                  <a:lnTo>
                    <a:pt x="505" y="189"/>
                  </a:lnTo>
                  <a:lnTo>
                    <a:pt x="514" y="187"/>
                  </a:lnTo>
                  <a:lnTo>
                    <a:pt x="522" y="184"/>
                  </a:lnTo>
                  <a:lnTo>
                    <a:pt x="526" y="181"/>
                  </a:lnTo>
                  <a:lnTo>
                    <a:pt x="529" y="177"/>
                  </a:lnTo>
                  <a:lnTo>
                    <a:pt x="532" y="173"/>
                  </a:lnTo>
                  <a:lnTo>
                    <a:pt x="532" y="164"/>
                  </a:lnTo>
                  <a:lnTo>
                    <a:pt x="532" y="153"/>
                  </a:lnTo>
                  <a:lnTo>
                    <a:pt x="532" y="145"/>
                  </a:lnTo>
                  <a:lnTo>
                    <a:pt x="533" y="140"/>
                  </a:lnTo>
                  <a:lnTo>
                    <a:pt x="536" y="136"/>
                  </a:lnTo>
                  <a:lnTo>
                    <a:pt x="539" y="133"/>
                  </a:lnTo>
                  <a:lnTo>
                    <a:pt x="545" y="130"/>
                  </a:lnTo>
                  <a:lnTo>
                    <a:pt x="545" y="130"/>
                  </a:lnTo>
                  <a:lnTo>
                    <a:pt x="556" y="124"/>
                  </a:lnTo>
                  <a:lnTo>
                    <a:pt x="563" y="118"/>
                  </a:lnTo>
                  <a:lnTo>
                    <a:pt x="566" y="112"/>
                  </a:lnTo>
                  <a:lnTo>
                    <a:pt x="567" y="108"/>
                  </a:lnTo>
                  <a:lnTo>
                    <a:pt x="566" y="105"/>
                  </a:lnTo>
                  <a:lnTo>
                    <a:pt x="561" y="97"/>
                  </a:lnTo>
                  <a:lnTo>
                    <a:pt x="554" y="88"/>
                  </a:lnTo>
                  <a:lnTo>
                    <a:pt x="542" y="80"/>
                  </a:lnTo>
                  <a:lnTo>
                    <a:pt x="526" y="69"/>
                  </a:lnTo>
                  <a:lnTo>
                    <a:pt x="526" y="69"/>
                  </a:lnTo>
                  <a:lnTo>
                    <a:pt x="517" y="65"/>
                  </a:lnTo>
                  <a:lnTo>
                    <a:pt x="508" y="60"/>
                  </a:lnTo>
                  <a:lnTo>
                    <a:pt x="488" y="54"/>
                  </a:lnTo>
                  <a:lnTo>
                    <a:pt x="468" y="52"/>
                  </a:lnTo>
                  <a:lnTo>
                    <a:pt x="448" y="50"/>
                  </a:lnTo>
                  <a:lnTo>
                    <a:pt x="427" y="50"/>
                  </a:lnTo>
                  <a:lnTo>
                    <a:pt x="408" y="49"/>
                  </a:lnTo>
                  <a:lnTo>
                    <a:pt x="390" y="46"/>
                  </a:lnTo>
                  <a:lnTo>
                    <a:pt x="381" y="43"/>
                  </a:lnTo>
                  <a:lnTo>
                    <a:pt x="374" y="40"/>
                  </a:lnTo>
                  <a:lnTo>
                    <a:pt x="374" y="40"/>
                  </a:lnTo>
                  <a:lnTo>
                    <a:pt x="361" y="34"/>
                  </a:lnTo>
                  <a:lnTo>
                    <a:pt x="346" y="31"/>
                  </a:lnTo>
                  <a:lnTo>
                    <a:pt x="333" y="28"/>
                  </a:lnTo>
                  <a:lnTo>
                    <a:pt x="319" y="26"/>
                  </a:lnTo>
                  <a:lnTo>
                    <a:pt x="319" y="26"/>
                  </a:lnTo>
                  <a:lnTo>
                    <a:pt x="310" y="28"/>
                  </a:lnTo>
                  <a:lnTo>
                    <a:pt x="302" y="29"/>
                  </a:lnTo>
                  <a:lnTo>
                    <a:pt x="294" y="32"/>
                  </a:lnTo>
                  <a:lnTo>
                    <a:pt x="288" y="35"/>
                  </a:lnTo>
                  <a:lnTo>
                    <a:pt x="282" y="41"/>
                  </a:lnTo>
                  <a:lnTo>
                    <a:pt x="278" y="47"/>
                  </a:lnTo>
                  <a:lnTo>
                    <a:pt x="275" y="56"/>
                  </a:lnTo>
                  <a:lnTo>
                    <a:pt x="273" y="65"/>
                  </a:lnTo>
                  <a:lnTo>
                    <a:pt x="273" y="65"/>
                  </a:lnTo>
                  <a:lnTo>
                    <a:pt x="273" y="71"/>
                  </a:lnTo>
                  <a:lnTo>
                    <a:pt x="270" y="74"/>
                  </a:lnTo>
                  <a:lnTo>
                    <a:pt x="268" y="77"/>
                  </a:lnTo>
                  <a:lnTo>
                    <a:pt x="265" y="77"/>
                  </a:lnTo>
                  <a:lnTo>
                    <a:pt x="265" y="77"/>
                  </a:lnTo>
                  <a:lnTo>
                    <a:pt x="259" y="77"/>
                  </a:lnTo>
                  <a:lnTo>
                    <a:pt x="253" y="74"/>
                  </a:lnTo>
                  <a:lnTo>
                    <a:pt x="240" y="66"/>
                  </a:lnTo>
                  <a:lnTo>
                    <a:pt x="223" y="56"/>
                  </a:lnTo>
                  <a:lnTo>
                    <a:pt x="206" y="43"/>
                  </a:lnTo>
                  <a:lnTo>
                    <a:pt x="170" y="18"/>
                  </a:lnTo>
                  <a:lnTo>
                    <a:pt x="154" y="7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16" name="Freeform: Shape 399">
              <a:extLst>
                <a:ext uri="{FF2B5EF4-FFF2-40B4-BE49-F238E27FC236}">
                  <a16:creationId xmlns:a16="http://schemas.microsoft.com/office/drawing/2014/main" id="{5B8E0CF4-6752-4E40-ADB9-4DA798EB0AF8}"/>
                </a:ext>
              </a:extLst>
            </p:cNvPr>
            <p:cNvSpPr/>
            <p:nvPr/>
          </p:nvSpPr>
          <p:spPr>
            <a:xfrm>
              <a:off x="8106120" y="763200"/>
              <a:ext cx="123840" cy="41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45" h="115">
                  <a:moveTo>
                    <a:pt x="42" y="0"/>
                  </a:moveTo>
                  <a:lnTo>
                    <a:pt x="42" y="0"/>
                  </a:lnTo>
                  <a:lnTo>
                    <a:pt x="38" y="1"/>
                  </a:lnTo>
                  <a:lnTo>
                    <a:pt x="34" y="3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7" y="26"/>
                  </a:lnTo>
                  <a:lnTo>
                    <a:pt x="2" y="37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2" y="54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14" y="56"/>
                  </a:lnTo>
                  <a:lnTo>
                    <a:pt x="23" y="59"/>
                  </a:lnTo>
                  <a:lnTo>
                    <a:pt x="39" y="65"/>
                  </a:lnTo>
                  <a:lnTo>
                    <a:pt x="56" y="73"/>
                  </a:lnTo>
                  <a:lnTo>
                    <a:pt x="73" y="84"/>
                  </a:lnTo>
                  <a:lnTo>
                    <a:pt x="93" y="93"/>
                  </a:lnTo>
                  <a:lnTo>
                    <a:pt x="116" y="102"/>
                  </a:lnTo>
                  <a:lnTo>
                    <a:pt x="130" y="106"/>
                  </a:lnTo>
                  <a:lnTo>
                    <a:pt x="143" y="109"/>
                  </a:lnTo>
                  <a:lnTo>
                    <a:pt x="159" y="112"/>
                  </a:lnTo>
                  <a:lnTo>
                    <a:pt x="177" y="113"/>
                  </a:lnTo>
                  <a:lnTo>
                    <a:pt x="177" y="113"/>
                  </a:lnTo>
                  <a:lnTo>
                    <a:pt x="214" y="115"/>
                  </a:lnTo>
                  <a:lnTo>
                    <a:pt x="214" y="115"/>
                  </a:lnTo>
                  <a:lnTo>
                    <a:pt x="240" y="113"/>
                  </a:lnTo>
                  <a:lnTo>
                    <a:pt x="265" y="112"/>
                  </a:lnTo>
                  <a:lnTo>
                    <a:pt x="288" y="109"/>
                  </a:lnTo>
                  <a:lnTo>
                    <a:pt x="307" y="104"/>
                  </a:lnTo>
                  <a:lnTo>
                    <a:pt x="323" y="99"/>
                  </a:lnTo>
                  <a:lnTo>
                    <a:pt x="335" y="93"/>
                  </a:lnTo>
                  <a:lnTo>
                    <a:pt x="342" y="87"/>
                  </a:lnTo>
                  <a:lnTo>
                    <a:pt x="344" y="84"/>
                  </a:lnTo>
                  <a:lnTo>
                    <a:pt x="345" y="79"/>
                  </a:lnTo>
                  <a:lnTo>
                    <a:pt x="345" y="79"/>
                  </a:lnTo>
                  <a:lnTo>
                    <a:pt x="345" y="76"/>
                  </a:lnTo>
                  <a:lnTo>
                    <a:pt x="344" y="73"/>
                  </a:lnTo>
                  <a:lnTo>
                    <a:pt x="336" y="66"/>
                  </a:lnTo>
                  <a:lnTo>
                    <a:pt x="326" y="60"/>
                  </a:lnTo>
                  <a:lnTo>
                    <a:pt x="313" y="54"/>
                  </a:lnTo>
                  <a:lnTo>
                    <a:pt x="298" y="48"/>
                  </a:lnTo>
                  <a:lnTo>
                    <a:pt x="283" y="44"/>
                  </a:lnTo>
                  <a:lnTo>
                    <a:pt x="267" y="41"/>
                  </a:lnTo>
                  <a:lnTo>
                    <a:pt x="252" y="39"/>
                  </a:lnTo>
                  <a:lnTo>
                    <a:pt x="252" y="39"/>
                  </a:lnTo>
                  <a:lnTo>
                    <a:pt x="240" y="41"/>
                  </a:lnTo>
                  <a:lnTo>
                    <a:pt x="234" y="43"/>
                  </a:lnTo>
                  <a:lnTo>
                    <a:pt x="230" y="44"/>
                  </a:lnTo>
                  <a:lnTo>
                    <a:pt x="230" y="44"/>
                  </a:lnTo>
                  <a:lnTo>
                    <a:pt x="224" y="47"/>
                  </a:lnTo>
                  <a:lnTo>
                    <a:pt x="218" y="48"/>
                  </a:lnTo>
                  <a:lnTo>
                    <a:pt x="218" y="48"/>
                  </a:lnTo>
                  <a:lnTo>
                    <a:pt x="211" y="47"/>
                  </a:lnTo>
                  <a:lnTo>
                    <a:pt x="203" y="45"/>
                  </a:lnTo>
                  <a:lnTo>
                    <a:pt x="190" y="37"/>
                  </a:lnTo>
                  <a:lnTo>
                    <a:pt x="190" y="37"/>
                  </a:lnTo>
                  <a:lnTo>
                    <a:pt x="175" y="29"/>
                  </a:lnTo>
                  <a:lnTo>
                    <a:pt x="168" y="28"/>
                  </a:lnTo>
                  <a:lnTo>
                    <a:pt x="159" y="26"/>
                  </a:lnTo>
                  <a:lnTo>
                    <a:pt x="159" y="26"/>
                  </a:lnTo>
                  <a:lnTo>
                    <a:pt x="149" y="28"/>
                  </a:lnTo>
                  <a:lnTo>
                    <a:pt x="149" y="28"/>
                  </a:lnTo>
                  <a:lnTo>
                    <a:pt x="131" y="32"/>
                  </a:lnTo>
                  <a:lnTo>
                    <a:pt x="112" y="34"/>
                  </a:lnTo>
                  <a:lnTo>
                    <a:pt x="112" y="34"/>
                  </a:lnTo>
                  <a:lnTo>
                    <a:pt x="94" y="32"/>
                  </a:lnTo>
                  <a:lnTo>
                    <a:pt x="85" y="31"/>
                  </a:lnTo>
                  <a:lnTo>
                    <a:pt x="78" y="28"/>
                  </a:lnTo>
                  <a:lnTo>
                    <a:pt x="70" y="23"/>
                  </a:lnTo>
                  <a:lnTo>
                    <a:pt x="63" y="19"/>
                  </a:lnTo>
                  <a:lnTo>
                    <a:pt x="57" y="13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1" y="4"/>
                  </a:lnTo>
                  <a:lnTo>
                    <a:pt x="48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17" name="Freeform: Shape 400">
              <a:extLst>
                <a:ext uri="{FF2B5EF4-FFF2-40B4-BE49-F238E27FC236}">
                  <a16:creationId xmlns:a16="http://schemas.microsoft.com/office/drawing/2014/main" id="{731B01BA-13C2-3546-83D8-2D1ECA7FEE02}"/>
                </a:ext>
              </a:extLst>
            </p:cNvPr>
            <p:cNvSpPr/>
            <p:nvPr/>
          </p:nvSpPr>
          <p:spPr>
            <a:xfrm>
              <a:off x="7220880" y="812159"/>
              <a:ext cx="46080" cy="21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9" h="60">
                  <a:moveTo>
                    <a:pt x="86" y="0"/>
                  </a:moveTo>
                  <a:lnTo>
                    <a:pt x="86" y="0"/>
                  </a:lnTo>
                  <a:lnTo>
                    <a:pt x="71" y="1"/>
                  </a:lnTo>
                  <a:lnTo>
                    <a:pt x="59" y="4"/>
                  </a:lnTo>
                  <a:lnTo>
                    <a:pt x="49" y="7"/>
                  </a:lnTo>
                  <a:lnTo>
                    <a:pt x="46" y="10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39" y="19"/>
                  </a:lnTo>
                  <a:lnTo>
                    <a:pt x="33" y="23"/>
                  </a:lnTo>
                  <a:lnTo>
                    <a:pt x="15" y="31"/>
                  </a:lnTo>
                  <a:lnTo>
                    <a:pt x="8" y="33"/>
                  </a:lnTo>
                  <a:lnTo>
                    <a:pt x="2" y="36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6" y="50"/>
                  </a:lnTo>
                  <a:lnTo>
                    <a:pt x="9" y="53"/>
                  </a:lnTo>
                  <a:lnTo>
                    <a:pt x="21" y="57"/>
                  </a:lnTo>
                  <a:lnTo>
                    <a:pt x="34" y="60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62" y="60"/>
                  </a:lnTo>
                  <a:lnTo>
                    <a:pt x="77" y="57"/>
                  </a:lnTo>
                  <a:lnTo>
                    <a:pt x="90" y="54"/>
                  </a:lnTo>
                  <a:lnTo>
                    <a:pt x="102" y="51"/>
                  </a:lnTo>
                  <a:lnTo>
                    <a:pt x="112" y="45"/>
                  </a:lnTo>
                  <a:lnTo>
                    <a:pt x="121" y="39"/>
                  </a:lnTo>
                  <a:lnTo>
                    <a:pt x="127" y="33"/>
                  </a:lnTo>
                  <a:lnTo>
                    <a:pt x="129" y="29"/>
                  </a:lnTo>
                  <a:lnTo>
                    <a:pt x="129" y="25"/>
                  </a:lnTo>
                  <a:lnTo>
                    <a:pt x="129" y="25"/>
                  </a:lnTo>
                  <a:lnTo>
                    <a:pt x="129" y="19"/>
                  </a:lnTo>
                  <a:lnTo>
                    <a:pt x="126" y="14"/>
                  </a:lnTo>
                  <a:lnTo>
                    <a:pt x="121" y="10"/>
                  </a:lnTo>
                  <a:lnTo>
                    <a:pt x="115" y="5"/>
                  </a:lnTo>
                  <a:lnTo>
                    <a:pt x="109" y="4"/>
                  </a:lnTo>
                  <a:lnTo>
                    <a:pt x="102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18" name="Freeform: Shape 401">
              <a:extLst>
                <a:ext uri="{FF2B5EF4-FFF2-40B4-BE49-F238E27FC236}">
                  <a16:creationId xmlns:a16="http://schemas.microsoft.com/office/drawing/2014/main" id="{8F2931E3-060B-7B4E-9C2D-00A434AC3C9C}"/>
                </a:ext>
              </a:extLst>
            </p:cNvPr>
            <p:cNvSpPr/>
            <p:nvPr/>
          </p:nvSpPr>
          <p:spPr>
            <a:xfrm>
              <a:off x="7949160" y="826200"/>
              <a:ext cx="27720" cy="14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8" h="42">
                  <a:moveTo>
                    <a:pt x="60" y="0"/>
                  </a:moveTo>
                  <a:lnTo>
                    <a:pt x="60" y="0"/>
                  </a:lnTo>
                  <a:lnTo>
                    <a:pt x="49" y="2"/>
                  </a:lnTo>
                  <a:lnTo>
                    <a:pt x="35" y="5"/>
                  </a:lnTo>
                  <a:lnTo>
                    <a:pt x="22" y="9"/>
                  </a:lnTo>
                  <a:lnTo>
                    <a:pt x="12" y="15"/>
                  </a:lnTo>
                  <a:lnTo>
                    <a:pt x="4" y="21"/>
                  </a:lnTo>
                  <a:lnTo>
                    <a:pt x="2" y="24"/>
                  </a:lnTo>
                  <a:lnTo>
                    <a:pt x="0" y="27"/>
                  </a:lnTo>
                  <a:lnTo>
                    <a:pt x="2" y="30"/>
                  </a:lnTo>
                  <a:lnTo>
                    <a:pt x="3" y="33"/>
                  </a:lnTo>
                  <a:lnTo>
                    <a:pt x="6" y="36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24" y="42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44" y="42"/>
                  </a:lnTo>
                  <a:lnTo>
                    <a:pt x="52" y="40"/>
                  </a:lnTo>
                  <a:lnTo>
                    <a:pt x="59" y="39"/>
                  </a:lnTo>
                  <a:lnTo>
                    <a:pt x="65" y="34"/>
                  </a:lnTo>
                  <a:lnTo>
                    <a:pt x="71" y="31"/>
                  </a:lnTo>
                  <a:lnTo>
                    <a:pt x="75" y="26"/>
                  </a:lnTo>
                  <a:lnTo>
                    <a:pt x="77" y="20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77" y="6"/>
                  </a:lnTo>
                  <a:lnTo>
                    <a:pt x="74" y="3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19" name="Freeform: Shape 402">
              <a:extLst>
                <a:ext uri="{FF2B5EF4-FFF2-40B4-BE49-F238E27FC236}">
                  <a16:creationId xmlns:a16="http://schemas.microsoft.com/office/drawing/2014/main" id="{7DB06B65-41B2-384F-95A6-996F19BEF5FC}"/>
                </a:ext>
              </a:extLst>
            </p:cNvPr>
            <p:cNvSpPr/>
            <p:nvPr/>
          </p:nvSpPr>
          <p:spPr>
            <a:xfrm>
              <a:off x="7961760" y="847439"/>
              <a:ext cx="79560" cy="32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2" h="92">
                  <a:moveTo>
                    <a:pt x="101" y="0"/>
                  </a:moveTo>
                  <a:lnTo>
                    <a:pt x="101" y="0"/>
                  </a:lnTo>
                  <a:lnTo>
                    <a:pt x="90" y="2"/>
                  </a:lnTo>
                  <a:lnTo>
                    <a:pt x="80" y="3"/>
                  </a:lnTo>
                  <a:lnTo>
                    <a:pt x="61" y="8"/>
                  </a:lnTo>
                  <a:lnTo>
                    <a:pt x="43" y="15"/>
                  </a:lnTo>
                  <a:lnTo>
                    <a:pt x="27" y="25"/>
                  </a:lnTo>
                  <a:lnTo>
                    <a:pt x="15" y="34"/>
                  </a:lnTo>
                  <a:lnTo>
                    <a:pt x="6" y="43"/>
                  </a:lnTo>
                  <a:lnTo>
                    <a:pt x="2" y="51"/>
                  </a:lnTo>
                  <a:lnTo>
                    <a:pt x="0" y="54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6" y="61"/>
                  </a:lnTo>
                  <a:lnTo>
                    <a:pt x="11" y="64"/>
                  </a:lnTo>
                  <a:lnTo>
                    <a:pt x="27" y="71"/>
                  </a:lnTo>
                  <a:lnTo>
                    <a:pt x="49" y="77"/>
                  </a:lnTo>
                  <a:lnTo>
                    <a:pt x="74" y="83"/>
                  </a:lnTo>
                  <a:lnTo>
                    <a:pt x="101" y="86"/>
                  </a:lnTo>
                  <a:lnTo>
                    <a:pt x="127" y="89"/>
                  </a:lnTo>
                  <a:lnTo>
                    <a:pt x="154" y="92"/>
                  </a:lnTo>
                  <a:lnTo>
                    <a:pt x="178" y="92"/>
                  </a:lnTo>
                  <a:lnTo>
                    <a:pt x="178" y="92"/>
                  </a:lnTo>
                  <a:lnTo>
                    <a:pt x="197" y="92"/>
                  </a:lnTo>
                  <a:lnTo>
                    <a:pt x="210" y="91"/>
                  </a:lnTo>
                  <a:lnTo>
                    <a:pt x="210" y="91"/>
                  </a:lnTo>
                  <a:lnTo>
                    <a:pt x="216" y="88"/>
                  </a:lnTo>
                  <a:lnTo>
                    <a:pt x="221" y="85"/>
                  </a:lnTo>
                  <a:lnTo>
                    <a:pt x="222" y="80"/>
                  </a:lnTo>
                  <a:lnTo>
                    <a:pt x="221" y="74"/>
                  </a:lnTo>
                  <a:lnTo>
                    <a:pt x="219" y="68"/>
                  </a:lnTo>
                  <a:lnTo>
                    <a:pt x="214" y="61"/>
                  </a:lnTo>
                  <a:lnTo>
                    <a:pt x="210" y="54"/>
                  </a:lnTo>
                  <a:lnTo>
                    <a:pt x="203" y="46"/>
                  </a:lnTo>
                  <a:lnTo>
                    <a:pt x="187" y="33"/>
                  </a:lnTo>
                  <a:lnTo>
                    <a:pt x="166" y="20"/>
                  </a:lnTo>
                  <a:lnTo>
                    <a:pt x="154" y="14"/>
                  </a:lnTo>
                  <a:lnTo>
                    <a:pt x="142" y="9"/>
                  </a:lnTo>
                  <a:lnTo>
                    <a:pt x="130" y="5"/>
                  </a:lnTo>
                  <a:lnTo>
                    <a:pt x="119" y="2"/>
                  </a:lnTo>
                  <a:lnTo>
                    <a:pt x="119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20" name="Freeform: Shape 403">
              <a:extLst>
                <a:ext uri="{FF2B5EF4-FFF2-40B4-BE49-F238E27FC236}">
                  <a16:creationId xmlns:a16="http://schemas.microsoft.com/office/drawing/2014/main" id="{1008A105-344C-224E-9ECB-A4475DCE0F32}"/>
                </a:ext>
              </a:extLst>
            </p:cNvPr>
            <p:cNvSpPr/>
            <p:nvPr/>
          </p:nvSpPr>
          <p:spPr>
            <a:xfrm>
              <a:off x="6197040" y="865799"/>
              <a:ext cx="43920" cy="19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3" h="56">
                  <a:moveTo>
                    <a:pt x="45" y="0"/>
                  </a:moveTo>
                  <a:lnTo>
                    <a:pt x="45" y="0"/>
                  </a:lnTo>
                  <a:lnTo>
                    <a:pt x="36" y="0"/>
                  </a:lnTo>
                  <a:lnTo>
                    <a:pt x="28" y="1"/>
                  </a:lnTo>
                  <a:lnTo>
                    <a:pt x="21" y="4"/>
                  </a:lnTo>
                  <a:lnTo>
                    <a:pt x="15" y="7"/>
                  </a:lnTo>
                  <a:lnTo>
                    <a:pt x="11" y="11"/>
                  </a:lnTo>
                  <a:lnTo>
                    <a:pt x="6" y="16"/>
                  </a:lnTo>
                  <a:lnTo>
                    <a:pt x="2" y="26"/>
                  </a:lnTo>
                  <a:lnTo>
                    <a:pt x="0" y="37"/>
                  </a:lnTo>
                  <a:lnTo>
                    <a:pt x="0" y="45"/>
                  </a:lnTo>
                  <a:lnTo>
                    <a:pt x="3" y="48"/>
                  </a:lnTo>
                  <a:lnTo>
                    <a:pt x="5" y="53"/>
                  </a:lnTo>
                  <a:lnTo>
                    <a:pt x="9" y="54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7" y="56"/>
                  </a:lnTo>
                  <a:lnTo>
                    <a:pt x="52" y="54"/>
                  </a:lnTo>
                  <a:lnTo>
                    <a:pt x="81" y="48"/>
                  </a:lnTo>
                  <a:lnTo>
                    <a:pt x="96" y="44"/>
                  </a:lnTo>
                  <a:lnTo>
                    <a:pt x="108" y="40"/>
                  </a:lnTo>
                  <a:lnTo>
                    <a:pt x="115" y="35"/>
                  </a:lnTo>
                  <a:lnTo>
                    <a:pt x="121" y="31"/>
                  </a:lnTo>
                  <a:lnTo>
                    <a:pt x="121" y="31"/>
                  </a:lnTo>
                  <a:lnTo>
                    <a:pt x="123" y="28"/>
                  </a:lnTo>
                  <a:lnTo>
                    <a:pt x="123" y="25"/>
                  </a:lnTo>
                  <a:lnTo>
                    <a:pt x="120" y="19"/>
                  </a:lnTo>
                  <a:lnTo>
                    <a:pt x="112" y="14"/>
                  </a:lnTo>
                  <a:lnTo>
                    <a:pt x="104" y="10"/>
                  </a:lnTo>
                  <a:lnTo>
                    <a:pt x="92" y="6"/>
                  </a:lnTo>
                  <a:lnTo>
                    <a:pt x="77" y="3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21" name="Freeform: Shape 404">
              <a:extLst>
                <a:ext uri="{FF2B5EF4-FFF2-40B4-BE49-F238E27FC236}">
                  <a16:creationId xmlns:a16="http://schemas.microsoft.com/office/drawing/2014/main" id="{1C9FF580-6CEA-1048-8343-0682EE2863FC}"/>
                </a:ext>
              </a:extLst>
            </p:cNvPr>
            <p:cNvSpPr/>
            <p:nvPr/>
          </p:nvSpPr>
          <p:spPr>
            <a:xfrm>
              <a:off x="6418800" y="884159"/>
              <a:ext cx="21600" cy="15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1" h="45">
                  <a:moveTo>
                    <a:pt x="44" y="0"/>
                  </a:moveTo>
                  <a:lnTo>
                    <a:pt x="44" y="0"/>
                  </a:lnTo>
                  <a:lnTo>
                    <a:pt x="35" y="2"/>
                  </a:lnTo>
                  <a:lnTo>
                    <a:pt x="27" y="5"/>
                  </a:lnTo>
                  <a:lnTo>
                    <a:pt x="18" y="9"/>
                  </a:lnTo>
                  <a:lnTo>
                    <a:pt x="9" y="15"/>
                  </a:lnTo>
                  <a:lnTo>
                    <a:pt x="3" y="21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3" y="34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22" y="43"/>
                  </a:lnTo>
                  <a:lnTo>
                    <a:pt x="29" y="45"/>
                  </a:lnTo>
                  <a:lnTo>
                    <a:pt x="37" y="45"/>
                  </a:lnTo>
                  <a:lnTo>
                    <a:pt x="37" y="45"/>
                  </a:lnTo>
                  <a:lnTo>
                    <a:pt x="43" y="45"/>
                  </a:lnTo>
                  <a:lnTo>
                    <a:pt x="47" y="43"/>
                  </a:lnTo>
                  <a:lnTo>
                    <a:pt x="52" y="40"/>
                  </a:lnTo>
                  <a:lnTo>
                    <a:pt x="55" y="37"/>
                  </a:lnTo>
                  <a:lnTo>
                    <a:pt x="58" y="33"/>
                  </a:lnTo>
                  <a:lnTo>
                    <a:pt x="59" y="27"/>
                  </a:lnTo>
                  <a:lnTo>
                    <a:pt x="61" y="21"/>
                  </a:lnTo>
                  <a:lnTo>
                    <a:pt x="59" y="14"/>
                  </a:lnTo>
                  <a:lnTo>
                    <a:pt x="59" y="14"/>
                  </a:lnTo>
                  <a:lnTo>
                    <a:pt x="58" y="8"/>
                  </a:lnTo>
                  <a:lnTo>
                    <a:pt x="55" y="3"/>
                  </a:lnTo>
                  <a:lnTo>
                    <a:pt x="50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22" name="Freeform: Shape 405">
              <a:extLst>
                <a:ext uri="{FF2B5EF4-FFF2-40B4-BE49-F238E27FC236}">
                  <a16:creationId xmlns:a16="http://schemas.microsoft.com/office/drawing/2014/main" id="{FC48AE66-1FBB-9E4E-983E-70EBED3D935E}"/>
                </a:ext>
              </a:extLst>
            </p:cNvPr>
            <p:cNvSpPr/>
            <p:nvPr/>
          </p:nvSpPr>
          <p:spPr>
            <a:xfrm>
              <a:off x="8942040" y="964080"/>
              <a:ext cx="97920" cy="30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73" h="87">
                  <a:moveTo>
                    <a:pt x="157" y="0"/>
                  </a:moveTo>
                  <a:lnTo>
                    <a:pt x="157" y="0"/>
                  </a:lnTo>
                  <a:lnTo>
                    <a:pt x="140" y="1"/>
                  </a:lnTo>
                  <a:lnTo>
                    <a:pt x="124" y="3"/>
                  </a:lnTo>
                  <a:lnTo>
                    <a:pt x="106" y="6"/>
                  </a:lnTo>
                  <a:lnTo>
                    <a:pt x="90" y="10"/>
                  </a:lnTo>
                  <a:lnTo>
                    <a:pt x="76" y="15"/>
                  </a:lnTo>
                  <a:lnTo>
                    <a:pt x="61" y="21"/>
                  </a:lnTo>
                  <a:lnTo>
                    <a:pt x="48" y="26"/>
                  </a:lnTo>
                  <a:lnTo>
                    <a:pt x="34" y="32"/>
                  </a:lnTo>
                  <a:lnTo>
                    <a:pt x="24" y="40"/>
                  </a:lnTo>
                  <a:lnTo>
                    <a:pt x="15" y="46"/>
                  </a:lnTo>
                  <a:lnTo>
                    <a:pt x="8" y="53"/>
                  </a:lnTo>
                  <a:lnTo>
                    <a:pt x="3" y="59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3" y="77"/>
                  </a:lnTo>
                  <a:lnTo>
                    <a:pt x="11" y="81"/>
                  </a:lnTo>
                  <a:lnTo>
                    <a:pt x="11" y="81"/>
                  </a:lnTo>
                  <a:lnTo>
                    <a:pt x="21" y="85"/>
                  </a:lnTo>
                  <a:lnTo>
                    <a:pt x="33" y="87"/>
                  </a:lnTo>
                  <a:lnTo>
                    <a:pt x="33" y="87"/>
                  </a:lnTo>
                  <a:lnTo>
                    <a:pt x="40" y="85"/>
                  </a:lnTo>
                  <a:lnTo>
                    <a:pt x="48" y="84"/>
                  </a:lnTo>
                  <a:lnTo>
                    <a:pt x="62" y="79"/>
                  </a:lnTo>
                  <a:lnTo>
                    <a:pt x="62" y="79"/>
                  </a:lnTo>
                  <a:lnTo>
                    <a:pt x="76" y="74"/>
                  </a:lnTo>
                  <a:lnTo>
                    <a:pt x="83" y="72"/>
                  </a:lnTo>
                  <a:lnTo>
                    <a:pt x="90" y="72"/>
                  </a:lnTo>
                  <a:lnTo>
                    <a:pt x="90" y="72"/>
                  </a:lnTo>
                  <a:lnTo>
                    <a:pt x="99" y="74"/>
                  </a:lnTo>
                  <a:lnTo>
                    <a:pt x="105" y="75"/>
                  </a:lnTo>
                  <a:lnTo>
                    <a:pt x="109" y="78"/>
                  </a:lnTo>
                  <a:lnTo>
                    <a:pt x="109" y="78"/>
                  </a:lnTo>
                  <a:lnTo>
                    <a:pt x="117" y="82"/>
                  </a:lnTo>
                  <a:lnTo>
                    <a:pt x="124" y="84"/>
                  </a:lnTo>
                  <a:lnTo>
                    <a:pt x="133" y="85"/>
                  </a:lnTo>
                  <a:lnTo>
                    <a:pt x="142" y="87"/>
                  </a:lnTo>
                  <a:lnTo>
                    <a:pt x="142" y="87"/>
                  </a:lnTo>
                  <a:lnTo>
                    <a:pt x="158" y="85"/>
                  </a:lnTo>
                  <a:lnTo>
                    <a:pt x="173" y="84"/>
                  </a:lnTo>
                  <a:lnTo>
                    <a:pt x="205" y="77"/>
                  </a:lnTo>
                  <a:lnTo>
                    <a:pt x="235" y="68"/>
                  </a:lnTo>
                  <a:lnTo>
                    <a:pt x="259" y="62"/>
                  </a:lnTo>
                  <a:lnTo>
                    <a:pt x="259" y="62"/>
                  </a:lnTo>
                  <a:lnTo>
                    <a:pt x="263" y="60"/>
                  </a:lnTo>
                  <a:lnTo>
                    <a:pt x="268" y="57"/>
                  </a:lnTo>
                  <a:lnTo>
                    <a:pt x="272" y="55"/>
                  </a:lnTo>
                  <a:lnTo>
                    <a:pt x="273" y="52"/>
                  </a:lnTo>
                  <a:lnTo>
                    <a:pt x="273" y="47"/>
                  </a:lnTo>
                  <a:lnTo>
                    <a:pt x="273" y="43"/>
                  </a:lnTo>
                  <a:lnTo>
                    <a:pt x="271" y="38"/>
                  </a:lnTo>
                  <a:lnTo>
                    <a:pt x="268" y="34"/>
                  </a:lnTo>
                  <a:lnTo>
                    <a:pt x="262" y="29"/>
                  </a:lnTo>
                  <a:lnTo>
                    <a:pt x="256" y="25"/>
                  </a:lnTo>
                  <a:lnTo>
                    <a:pt x="247" y="21"/>
                  </a:lnTo>
                  <a:lnTo>
                    <a:pt x="237" y="15"/>
                  </a:lnTo>
                  <a:lnTo>
                    <a:pt x="226" y="12"/>
                  </a:lnTo>
                  <a:lnTo>
                    <a:pt x="213" y="7"/>
                  </a:lnTo>
                  <a:lnTo>
                    <a:pt x="198" y="4"/>
                  </a:lnTo>
                  <a:lnTo>
                    <a:pt x="180" y="1"/>
                  </a:lnTo>
                  <a:lnTo>
                    <a:pt x="180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23" name="Freeform: Shape 406">
              <a:extLst>
                <a:ext uri="{FF2B5EF4-FFF2-40B4-BE49-F238E27FC236}">
                  <a16:creationId xmlns:a16="http://schemas.microsoft.com/office/drawing/2014/main" id="{59775263-C313-FF4A-80AE-B6608044B1C0}"/>
                </a:ext>
              </a:extLst>
            </p:cNvPr>
            <p:cNvSpPr/>
            <p:nvPr/>
          </p:nvSpPr>
          <p:spPr>
            <a:xfrm>
              <a:off x="5633640" y="1051200"/>
              <a:ext cx="55080" cy="33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4" h="93">
                  <a:moveTo>
                    <a:pt x="67" y="0"/>
                  </a:moveTo>
                  <a:lnTo>
                    <a:pt x="67" y="0"/>
                  </a:lnTo>
                  <a:lnTo>
                    <a:pt x="59" y="0"/>
                  </a:lnTo>
                  <a:lnTo>
                    <a:pt x="50" y="2"/>
                  </a:lnTo>
                  <a:lnTo>
                    <a:pt x="36" y="6"/>
                  </a:lnTo>
                  <a:lnTo>
                    <a:pt x="21" y="13"/>
                  </a:lnTo>
                  <a:lnTo>
                    <a:pt x="15" y="19"/>
                  </a:lnTo>
                  <a:lnTo>
                    <a:pt x="10" y="24"/>
                  </a:lnTo>
                  <a:lnTo>
                    <a:pt x="6" y="29"/>
                  </a:lnTo>
                  <a:lnTo>
                    <a:pt x="3" y="35"/>
                  </a:lnTo>
                  <a:lnTo>
                    <a:pt x="2" y="41"/>
                  </a:lnTo>
                  <a:lnTo>
                    <a:pt x="0" y="47"/>
                  </a:lnTo>
                  <a:lnTo>
                    <a:pt x="2" y="55"/>
                  </a:lnTo>
                  <a:lnTo>
                    <a:pt x="3" y="60"/>
                  </a:lnTo>
                  <a:lnTo>
                    <a:pt x="7" y="68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25" y="83"/>
                  </a:lnTo>
                  <a:lnTo>
                    <a:pt x="36" y="89"/>
                  </a:lnTo>
                  <a:lnTo>
                    <a:pt x="46" y="92"/>
                  </a:lnTo>
                  <a:lnTo>
                    <a:pt x="55" y="93"/>
                  </a:lnTo>
                  <a:lnTo>
                    <a:pt x="55" y="93"/>
                  </a:lnTo>
                  <a:lnTo>
                    <a:pt x="62" y="92"/>
                  </a:lnTo>
                  <a:lnTo>
                    <a:pt x="70" y="92"/>
                  </a:lnTo>
                  <a:lnTo>
                    <a:pt x="83" y="86"/>
                  </a:lnTo>
                  <a:lnTo>
                    <a:pt x="96" y="80"/>
                  </a:lnTo>
                  <a:lnTo>
                    <a:pt x="108" y="71"/>
                  </a:lnTo>
                  <a:lnTo>
                    <a:pt x="128" y="56"/>
                  </a:lnTo>
                  <a:lnTo>
                    <a:pt x="137" y="50"/>
                  </a:lnTo>
                  <a:lnTo>
                    <a:pt x="145" y="47"/>
                  </a:lnTo>
                  <a:lnTo>
                    <a:pt x="145" y="47"/>
                  </a:lnTo>
                  <a:lnTo>
                    <a:pt x="149" y="46"/>
                  </a:lnTo>
                  <a:lnTo>
                    <a:pt x="152" y="44"/>
                  </a:lnTo>
                  <a:lnTo>
                    <a:pt x="154" y="43"/>
                  </a:lnTo>
                  <a:lnTo>
                    <a:pt x="154" y="40"/>
                  </a:lnTo>
                  <a:lnTo>
                    <a:pt x="149" y="34"/>
                  </a:lnTo>
                  <a:lnTo>
                    <a:pt x="142" y="28"/>
                  </a:lnTo>
                  <a:lnTo>
                    <a:pt x="130" y="21"/>
                  </a:lnTo>
                  <a:lnTo>
                    <a:pt x="115" y="13"/>
                  </a:lnTo>
                  <a:lnTo>
                    <a:pt x="101" y="7"/>
                  </a:lnTo>
                  <a:lnTo>
                    <a:pt x="83" y="2"/>
                  </a:lnTo>
                  <a:lnTo>
                    <a:pt x="83" y="2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24" name="Freeform: Shape 407">
              <a:extLst>
                <a:ext uri="{FF2B5EF4-FFF2-40B4-BE49-F238E27FC236}">
                  <a16:creationId xmlns:a16="http://schemas.microsoft.com/office/drawing/2014/main" id="{90923D7A-383B-1E47-B11F-60BCD2629E89}"/>
                </a:ext>
              </a:extLst>
            </p:cNvPr>
            <p:cNvSpPr/>
            <p:nvPr/>
          </p:nvSpPr>
          <p:spPr>
            <a:xfrm>
              <a:off x="4905000" y="1616760"/>
              <a:ext cx="79200" cy="33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1" h="95">
                  <a:moveTo>
                    <a:pt x="122" y="0"/>
                  </a:moveTo>
                  <a:lnTo>
                    <a:pt x="122" y="0"/>
                  </a:lnTo>
                  <a:lnTo>
                    <a:pt x="110" y="2"/>
                  </a:lnTo>
                  <a:lnTo>
                    <a:pt x="97" y="2"/>
                  </a:lnTo>
                  <a:lnTo>
                    <a:pt x="97" y="2"/>
                  </a:lnTo>
                  <a:lnTo>
                    <a:pt x="103" y="6"/>
                  </a:lnTo>
                  <a:lnTo>
                    <a:pt x="109" y="13"/>
                  </a:lnTo>
                  <a:lnTo>
                    <a:pt x="109" y="13"/>
                  </a:lnTo>
                  <a:lnTo>
                    <a:pt x="109" y="16"/>
                  </a:lnTo>
                  <a:lnTo>
                    <a:pt x="109" y="18"/>
                  </a:lnTo>
                  <a:lnTo>
                    <a:pt x="108" y="24"/>
                  </a:lnTo>
                  <a:lnTo>
                    <a:pt x="101" y="27"/>
                  </a:lnTo>
                  <a:lnTo>
                    <a:pt x="96" y="31"/>
                  </a:lnTo>
                  <a:lnTo>
                    <a:pt x="88" y="35"/>
                  </a:lnTo>
                  <a:lnTo>
                    <a:pt x="84" y="40"/>
                  </a:lnTo>
                  <a:lnTo>
                    <a:pt x="82" y="41"/>
                  </a:lnTo>
                  <a:lnTo>
                    <a:pt x="82" y="44"/>
                  </a:lnTo>
                  <a:lnTo>
                    <a:pt x="84" y="47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8" y="55"/>
                  </a:lnTo>
                  <a:lnTo>
                    <a:pt x="88" y="58"/>
                  </a:lnTo>
                  <a:lnTo>
                    <a:pt x="88" y="61"/>
                  </a:lnTo>
                  <a:lnTo>
                    <a:pt x="87" y="62"/>
                  </a:lnTo>
                  <a:lnTo>
                    <a:pt x="81" y="65"/>
                  </a:lnTo>
                  <a:lnTo>
                    <a:pt x="74" y="67"/>
                  </a:lnTo>
                  <a:lnTo>
                    <a:pt x="74" y="67"/>
                  </a:lnTo>
                  <a:lnTo>
                    <a:pt x="66" y="65"/>
                  </a:lnTo>
                  <a:lnTo>
                    <a:pt x="59" y="62"/>
                  </a:lnTo>
                  <a:lnTo>
                    <a:pt x="54" y="58"/>
                  </a:lnTo>
                  <a:lnTo>
                    <a:pt x="53" y="55"/>
                  </a:lnTo>
                  <a:lnTo>
                    <a:pt x="53" y="52"/>
                  </a:lnTo>
                  <a:lnTo>
                    <a:pt x="53" y="52"/>
                  </a:lnTo>
                  <a:lnTo>
                    <a:pt x="51" y="46"/>
                  </a:lnTo>
                  <a:lnTo>
                    <a:pt x="47" y="43"/>
                  </a:lnTo>
                  <a:lnTo>
                    <a:pt x="41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23" y="41"/>
                  </a:lnTo>
                  <a:lnTo>
                    <a:pt x="13" y="44"/>
                  </a:lnTo>
                  <a:lnTo>
                    <a:pt x="7" y="49"/>
                  </a:lnTo>
                  <a:lnTo>
                    <a:pt x="4" y="52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4" y="62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35" y="84"/>
                  </a:lnTo>
                  <a:lnTo>
                    <a:pt x="35" y="84"/>
                  </a:lnTo>
                  <a:lnTo>
                    <a:pt x="51" y="87"/>
                  </a:lnTo>
                  <a:lnTo>
                    <a:pt x="85" y="90"/>
                  </a:lnTo>
                  <a:lnTo>
                    <a:pt x="127" y="93"/>
                  </a:lnTo>
                  <a:lnTo>
                    <a:pt x="171" y="95"/>
                  </a:lnTo>
                  <a:lnTo>
                    <a:pt x="171" y="95"/>
                  </a:lnTo>
                  <a:lnTo>
                    <a:pt x="198" y="95"/>
                  </a:lnTo>
                  <a:lnTo>
                    <a:pt x="218" y="92"/>
                  </a:lnTo>
                  <a:lnTo>
                    <a:pt x="218" y="92"/>
                  </a:lnTo>
                  <a:lnTo>
                    <a:pt x="220" y="92"/>
                  </a:lnTo>
                  <a:lnTo>
                    <a:pt x="220" y="92"/>
                  </a:lnTo>
                  <a:lnTo>
                    <a:pt x="218" y="86"/>
                  </a:lnTo>
                  <a:lnTo>
                    <a:pt x="218" y="75"/>
                  </a:lnTo>
                  <a:lnTo>
                    <a:pt x="221" y="56"/>
                  </a:lnTo>
                  <a:lnTo>
                    <a:pt x="221" y="56"/>
                  </a:lnTo>
                  <a:lnTo>
                    <a:pt x="221" y="44"/>
                  </a:lnTo>
                  <a:lnTo>
                    <a:pt x="221" y="44"/>
                  </a:lnTo>
                  <a:lnTo>
                    <a:pt x="221" y="41"/>
                  </a:lnTo>
                  <a:lnTo>
                    <a:pt x="218" y="37"/>
                  </a:lnTo>
                  <a:lnTo>
                    <a:pt x="214" y="33"/>
                  </a:lnTo>
                  <a:lnTo>
                    <a:pt x="209" y="28"/>
                  </a:lnTo>
                  <a:lnTo>
                    <a:pt x="198" y="24"/>
                  </a:lnTo>
                  <a:lnTo>
                    <a:pt x="192" y="21"/>
                  </a:lnTo>
                  <a:lnTo>
                    <a:pt x="187" y="21"/>
                  </a:lnTo>
                  <a:lnTo>
                    <a:pt x="187" y="21"/>
                  </a:lnTo>
                  <a:lnTo>
                    <a:pt x="183" y="22"/>
                  </a:lnTo>
                  <a:lnTo>
                    <a:pt x="183" y="22"/>
                  </a:lnTo>
                  <a:lnTo>
                    <a:pt x="177" y="22"/>
                  </a:lnTo>
                  <a:lnTo>
                    <a:pt x="177" y="22"/>
                  </a:lnTo>
                  <a:lnTo>
                    <a:pt x="175" y="22"/>
                  </a:lnTo>
                  <a:lnTo>
                    <a:pt x="175" y="22"/>
                  </a:lnTo>
                  <a:lnTo>
                    <a:pt x="168" y="22"/>
                  </a:lnTo>
                  <a:lnTo>
                    <a:pt x="161" y="19"/>
                  </a:lnTo>
                  <a:lnTo>
                    <a:pt x="161" y="19"/>
                  </a:lnTo>
                  <a:lnTo>
                    <a:pt x="161" y="19"/>
                  </a:lnTo>
                  <a:lnTo>
                    <a:pt x="161" y="19"/>
                  </a:lnTo>
                  <a:lnTo>
                    <a:pt x="161" y="19"/>
                  </a:lnTo>
                  <a:lnTo>
                    <a:pt x="149" y="13"/>
                  </a:lnTo>
                  <a:lnTo>
                    <a:pt x="149" y="13"/>
                  </a:lnTo>
                  <a:lnTo>
                    <a:pt x="144" y="10"/>
                  </a:lnTo>
                  <a:lnTo>
                    <a:pt x="140" y="6"/>
                  </a:lnTo>
                  <a:lnTo>
                    <a:pt x="140" y="6"/>
                  </a:lnTo>
                  <a:lnTo>
                    <a:pt x="137" y="3"/>
                  </a:lnTo>
                  <a:lnTo>
                    <a:pt x="137" y="3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25" name="Freeform: Shape 408">
              <a:extLst>
                <a:ext uri="{FF2B5EF4-FFF2-40B4-BE49-F238E27FC236}">
                  <a16:creationId xmlns:a16="http://schemas.microsoft.com/office/drawing/2014/main" id="{7D59FC61-8D53-644B-8F1D-34EB4B7B11DD}"/>
                </a:ext>
              </a:extLst>
            </p:cNvPr>
            <p:cNvSpPr/>
            <p:nvPr/>
          </p:nvSpPr>
          <p:spPr>
            <a:xfrm>
              <a:off x="7993440" y="1662119"/>
              <a:ext cx="66960" cy="275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87" h="767">
                  <a:moveTo>
                    <a:pt x="56" y="0"/>
                  </a:moveTo>
                  <a:lnTo>
                    <a:pt x="56" y="0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48" y="4"/>
                  </a:lnTo>
                  <a:lnTo>
                    <a:pt x="45" y="8"/>
                  </a:lnTo>
                  <a:lnTo>
                    <a:pt x="42" y="17"/>
                  </a:lnTo>
                  <a:lnTo>
                    <a:pt x="41" y="29"/>
                  </a:lnTo>
                  <a:lnTo>
                    <a:pt x="39" y="41"/>
                  </a:lnTo>
                  <a:lnTo>
                    <a:pt x="38" y="53"/>
                  </a:lnTo>
                  <a:lnTo>
                    <a:pt x="35" y="63"/>
                  </a:lnTo>
                  <a:lnTo>
                    <a:pt x="32" y="67"/>
                  </a:lnTo>
                  <a:lnTo>
                    <a:pt x="28" y="70"/>
                  </a:lnTo>
                  <a:lnTo>
                    <a:pt x="23" y="73"/>
                  </a:lnTo>
                  <a:lnTo>
                    <a:pt x="17" y="75"/>
                  </a:lnTo>
                  <a:lnTo>
                    <a:pt x="17" y="75"/>
                  </a:lnTo>
                  <a:lnTo>
                    <a:pt x="13" y="75"/>
                  </a:lnTo>
                  <a:lnTo>
                    <a:pt x="8" y="78"/>
                  </a:lnTo>
                  <a:lnTo>
                    <a:pt x="5" y="79"/>
                  </a:lnTo>
                  <a:lnTo>
                    <a:pt x="4" y="82"/>
                  </a:lnTo>
                  <a:lnTo>
                    <a:pt x="2" y="90"/>
                  </a:lnTo>
                  <a:lnTo>
                    <a:pt x="2" y="98"/>
                  </a:lnTo>
                  <a:lnTo>
                    <a:pt x="5" y="110"/>
                  </a:lnTo>
                  <a:lnTo>
                    <a:pt x="7" y="122"/>
                  </a:lnTo>
                  <a:lnTo>
                    <a:pt x="7" y="137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0" y="168"/>
                  </a:lnTo>
                  <a:lnTo>
                    <a:pt x="0" y="186"/>
                  </a:lnTo>
                  <a:lnTo>
                    <a:pt x="1" y="205"/>
                  </a:lnTo>
                  <a:lnTo>
                    <a:pt x="4" y="222"/>
                  </a:lnTo>
                  <a:lnTo>
                    <a:pt x="8" y="242"/>
                  </a:lnTo>
                  <a:lnTo>
                    <a:pt x="14" y="259"/>
                  </a:lnTo>
                  <a:lnTo>
                    <a:pt x="26" y="292"/>
                  </a:lnTo>
                  <a:lnTo>
                    <a:pt x="26" y="292"/>
                  </a:lnTo>
                  <a:lnTo>
                    <a:pt x="29" y="301"/>
                  </a:lnTo>
                  <a:lnTo>
                    <a:pt x="31" y="313"/>
                  </a:lnTo>
                  <a:lnTo>
                    <a:pt x="31" y="345"/>
                  </a:lnTo>
                  <a:lnTo>
                    <a:pt x="28" y="385"/>
                  </a:lnTo>
                  <a:lnTo>
                    <a:pt x="23" y="428"/>
                  </a:lnTo>
                  <a:lnTo>
                    <a:pt x="19" y="472"/>
                  </a:lnTo>
                  <a:lnTo>
                    <a:pt x="16" y="510"/>
                  </a:lnTo>
                  <a:lnTo>
                    <a:pt x="16" y="543"/>
                  </a:lnTo>
                  <a:lnTo>
                    <a:pt x="17" y="555"/>
                  </a:lnTo>
                  <a:lnTo>
                    <a:pt x="20" y="562"/>
                  </a:lnTo>
                  <a:lnTo>
                    <a:pt x="20" y="562"/>
                  </a:lnTo>
                  <a:lnTo>
                    <a:pt x="23" y="570"/>
                  </a:lnTo>
                  <a:lnTo>
                    <a:pt x="23" y="580"/>
                  </a:lnTo>
                  <a:lnTo>
                    <a:pt x="23" y="592"/>
                  </a:lnTo>
                  <a:lnTo>
                    <a:pt x="23" y="605"/>
                  </a:lnTo>
                  <a:lnTo>
                    <a:pt x="20" y="634"/>
                  </a:lnTo>
                  <a:lnTo>
                    <a:pt x="14" y="667"/>
                  </a:lnTo>
                  <a:lnTo>
                    <a:pt x="10" y="699"/>
                  </a:lnTo>
                  <a:lnTo>
                    <a:pt x="5" y="728"/>
                  </a:lnTo>
                  <a:lnTo>
                    <a:pt x="4" y="748"/>
                  </a:lnTo>
                  <a:lnTo>
                    <a:pt x="5" y="756"/>
                  </a:lnTo>
                  <a:lnTo>
                    <a:pt x="7" y="760"/>
                  </a:lnTo>
                  <a:lnTo>
                    <a:pt x="7" y="760"/>
                  </a:lnTo>
                  <a:lnTo>
                    <a:pt x="13" y="766"/>
                  </a:lnTo>
                  <a:lnTo>
                    <a:pt x="17" y="767"/>
                  </a:lnTo>
                  <a:lnTo>
                    <a:pt x="17" y="767"/>
                  </a:lnTo>
                  <a:lnTo>
                    <a:pt x="19" y="767"/>
                  </a:lnTo>
                  <a:lnTo>
                    <a:pt x="20" y="766"/>
                  </a:lnTo>
                  <a:lnTo>
                    <a:pt x="23" y="760"/>
                  </a:lnTo>
                  <a:lnTo>
                    <a:pt x="28" y="742"/>
                  </a:lnTo>
                  <a:lnTo>
                    <a:pt x="32" y="733"/>
                  </a:lnTo>
                  <a:lnTo>
                    <a:pt x="36" y="725"/>
                  </a:lnTo>
                  <a:lnTo>
                    <a:pt x="39" y="722"/>
                  </a:lnTo>
                  <a:lnTo>
                    <a:pt x="44" y="719"/>
                  </a:lnTo>
                  <a:lnTo>
                    <a:pt x="48" y="716"/>
                  </a:lnTo>
                  <a:lnTo>
                    <a:pt x="54" y="714"/>
                  </a:lnTo>
                  <a:lnTo>
                    <a:pt x="54" y="714"/>
                  </a:lnTo>
                  <a:lnTo>
                    <a:pt x="60" y="714"/>
                  </a:lnTo>
                  <a:lnTo>
                    <a:pt x="60" y="714"/>
                  </a:lnTo>
                  <a:lnTo>
                    <a:pt x="66" y="714"/>
                  </a:lnTo>
                  <a:lnTo>
                    <a:pt x="70" y="716"/>
                  </a:lnTo>
                  <a:lnTo>
                    <a:pt x="78" y="720"/>
                  </a:lnTo>
                  <a:lnTo>
                    <a:pt x="85" y="728"/>
                  </a:lnTo>
                  <a:lnTo>
                    <a:pt x="91" y="736"/>
                  </a:lnTo>
                  <a:lnTo>
                    <a:pt x="101" y="754"/>
                  </a:lnTo>
                  <a:lnTo>
                    <a:pt x="107" y="762"/>
                  </a:lnTo>
                  <a:lnTo>
                    <a:pt x="113" y="766"/>
                  </a:lnTo>
                  <a:lnTo>
                    <a:pt x="113" y="766"/>
                  </a:lnTo>
                  <a:lnTo>
                    <a:pt x="118" y="767"/>
                  </a:lnTo>
                  <a:lnTo>
                    <a:pt x="118" y="767"/>
                  </a:lnTo>
                  <a:lnTo>
                    <a:pt x="121" y="767"/>
                  </a:lnTo>
                  <a:lnTo>
                    <a:pt x="122" y="764"/>
                  </a:lnTo>
                  <a:lnTo>
                    <a:pt x="125" y="757"/>
                  </a:lnTo>
                  <a:lnTo>
                    <a:pt x="125" y="747"/>
                  </a:lnTo>
                  <a:lnTo>
                    <a:pt x="124" y="736"/>
                  </a:lnTo>
                  <a:lnTo>
                    <a:pt x="124" y="736"/>
                  </a:lnTo>
                  <a:lnTo>
                    <a:pt x="121" y="725"/>
                  </a:lnTo>
                  <a:lnTo>
                    <a:pt x="116" y="714"/>
                  </a:lnTo>
                  <a:lnTo>
                    <a:pt x="110" y="707"/>
                  </a:lnTo>
                  <a:lnTo>
                    <a:pt x="106" y="704"/>
                  </a:lnTo>
                  <a:lnTo>
                    <a:pt x="103" y="704"/>
                  </a:lnTo>
                  <a:lnTo>
                    <a:pt x="103" y="704"/>
                  </a:lnTo>
                  <a:lnTo>
                    <a:pt x="101" y="704"/>
                  </a:lnTo>
                  <a:lnTo>
                    <a:pt x="101" y="704"/>
                  </a:lnTo>
                  <a:lnTo>
                    <a:pt x="99" y="704"/>
                  </a:lnTo>
                  <a:lnTo>
                    <a:pt x="99" y="704"/>
                  </a:lnTo>
                  <a:lnTo>
                    <a:pt x="96" y="704"/>
                  </a:lnTo>
                  <a:lnTo>
                    <a:pt x="93" y="702"/>
                  </a:lnTo>
                  <a:lnTo>
                    <a:pt x="85" y="695"/>
                  </a:lnTo>
                  <a:lnTo>
                    <a:pt x="79" y="686"/>
                  </a:lnTo>
                  <a:lnTo>
                    <a:pt x="73" y="674"/>
                  </a:lnTo>
                  <a:lnTo>
                    <a:pt x="62" y="648"/>
                  </a:lnTo>
                  <a:lnTo>
                    <a:pt x="54" y="621"/>
                  </a:lnTo>
                  <a:lnTo>
                    <a:pt x="54" y="621"/>
                  </a:lnTo>
                  <a:lnTo>
                    <a:pt x="53" y="614"/>
                  </a:lnTo>
                  <a:lnTo>
                    <a:pt x="51" y="608"/>
                  </a:lnTo>
                  <a:lnTo>
                    <a:pt x="53" y="595"/>
                  </a:lnTo>
                  <a:lnTo>
                    <a:pt x="56" y="581"/>
                  </a:lnTo>
                  <a:lnTo>
                    <a:pt x="60" y="567"/>
                  </a:lnTo>
                  <a:lnTo>
                    <a:pt x="69" y="537"/>
                  </a:lnTo>
                  <a:lnTo>
                    <a:pt x="73" y="521"/>
                  </a:lnTo>
                  <a:lnTo>
                    <a:pt x="75" y="506"/>
                  </a:lnTo>
                  <a:lnTo>
                    <a:pt x="75" y="506"/>
                  </a:lnTo>
                  <a:lnTo>
                    <a:pt x="75" y="499"/>
                  </a:lnTo>
                  <a:lnTo>
                    <a:pt x="76" y="491"/>
                  </a:lnTo>
                  <a:lnTo>
                    <a:pt x="79" y="487"/>
                  </a:lnTo>
                  <a:lnTo>
                    <a:pt x="84" y="482"/>
                  </a:lnTo>
                  <a:lnTo>
                    <a:pt x="88" y="478"/>
                  </a:lnTo>
                  <a:lnTo>
                    <a:pt x="94" y="476"/>
                  </a:lnTo>
                  <a:lnTo>
                    <a:pt x="100" y="475"/>
                  </a:lnTo>
                  <a:lnTo>
                    <a:pt x="106" y="475"/>
                  </a:lnTo>
                  <a:lnTo>
                    <a:pt x="106" y="475"/>
                  </a:lnTo>
                  <a:lnTo>
                    <a:pt x="119" y="476"/>
                  </a:lnTo>
                  <a:lnTo>
                    <a:pt x="133" y="481"/>
                  </a:lnTo>
                  <a:lnTo>
                    <a:pt x="146" y="488"/>
                  </a:lnTo>
                  <a:lnTo>
                    <a:pt x="158" y="497"/>
                  </a:lnTo>
                  <a:lnTo>
                    <a:pt x="158" y="497"/>
                  </a:lnTo>
                  <a:lnTo>
                    <a:pt x="165" y="505"/>
                  </a:lnTo>
                  <a:lnTo>
                    <a:pt x="172" y="510"/>
                  </a:lnTo>
                  <a:lnTo>
                    <a:pt x="177" y="512"/>
                  </a:lnTo>
                  <a:lnTo>
                    <a:pt x="181" y="513"/>
                  </a:lnTo>
                  <a:lnTo>
                    <a:pt x="181" y="513"/>
                  </a:lnTo>
                  <a:lnTo>
                    <a:pt x="184" y="513"/>
                  </a:lnTo>
                  <a:lnTo>
                    <a:pt x="186" y="510"/>
                  </a:lnTo>
                  <a:lnTo>
                    <a:pt x="187" y="509"/>
                  </a:lnTo>
                  <a:lnTo>
                    <a:pt x="187" y="505"/>
                  </a:lnTo>
                  <a:lnTo>
                    <a:pt x="186" y="496"/>
                  </a:lnTo>
                  <a:lnTo>
                    <a:pt x="181" y="485"/>
                  </a:lnTo>
                  <a:lnTo>
                    <a:pt x="181" y="485"/>
                  </a:lnTo>
                  <a:lnTo>
                    <a:pt x="175" y="471"/>
                  </a:lnTo>
                  <a:lnTo>
                    <a:pt x="166" y="445"/>
                  </a:lnTo>
                  <a:lnTo>
                    <a:pt x="147" y="375"/>
                  </a:lnTo>
                  <a:lnTo>
                    <a:pt x="125" y="296"/>
                  </a:lnTo>
                  <a:lnTo>
                    <a:pt x="115" y="262"/>
                  </a:lnTo>
                  <a:lnTo>
                    <a:pt x="106" y="234"/>
                  </a:lnTo>
                  <a:lnTo>
                    <a:pt x="106" y="234"/>
                  </a:lnTo>
                  <a:lnTo>
                    <a:pt x="101" y="224"/>
                  </a:lnTo>
                  <a:lnTo>
                    <a:pt x="100" y="212"/>
                  </a:lnTo>
                  <a:lnTo>
                    <a:pt x="100" y="202"/>
                  </a:lnTo>
                  <a:lnTo>
                    <a:pt x="100" y="190"/>
                  </a:lnTo>
                  <a:lnTo>
                    <a:pt x="104" y="169"/>
                  </a:lnTo>
                  <a:lnTo>
                    <a:pt x="109" y="149"/>
                  </a:lnTo>
                  <a:lnTo>
                    <a:pt x="112" y="130"/>
                  </a:lnTo>
                  <a:lnTo>
                    <a:pt x="113" y="121"/>
                  </a:lnTo>
                  <a:lnTo>
                    <a:pt x="113" y="113"/>
                  </a:lnTo>
                  <a:lnTo>
                    <a:pt x="112" y="104"/>
                  </a:lnTo>
                  <a:lnTo>
                    <a:pt x="109" y="97"/>
                  </a:lnTo>
                  <a:lnTo>
                    <a:pt x="104" y="91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1" y="79"/>
                  </a:lnTo>
                  <a:lnTo>
                    <a:pt x="85" y="73"/>
                  </a:lnTo>
                  <a:lnTo>
                    <a:pt x="81" y="66"/>
                  </a:lnTo>
                  <a:lnTo>
                    <a:pt x="76" y="60"/>
                  </a:lnTo>
                  <a:lnTo>
                    <a:pt x="70" y="45"/>
                  </a:lnTo>
                  <a:lnTo>
                    <a:pt x="68" y="32"/>
                  </a:lnTo>
                  <a:lnTo>
                    <a:pt x="63" y="8"/>
                  </a:lnTo>
                  <a:lnTo>
                    <a:pt x="60" y="3"/>
                  </a:lnTo>
                  <a:lnTo>
                    <a:pt x="59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26" name="Freeform: Shape 409">
              <a:extLst>
                <a:ext uri="{FF2B5EF4-FFF2-40B4-BE49-F238E27FC236}">
                  <a16:creationId xmlns:a16="http://schemas.microsoft.com/office/drawing/2014/main" id="{33C960D4-B1FC-E744-B10B-184084B58ED4}"/>
                </a:ext>
              </a:extLst>
            </p:cNvPr>
            <p:cNvSpPr/>
            <p:nvPr/>
          </p:nvSpPr>
          <p:spPr>
            <a:xfrm>
              <a:off x="4721400" y="3062160"/>
              <a:ext cx="465480" cy="480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94" h="1335">
                  <a:moveTo>
                    <a:pt x="920" y="0"/>
                  </a:moveTo>
                  <a:lnTo>
                    <a:pt x="920" y="0"/>
                  </a:lnTo>
                  <a:lnTo>
                    <a:pt x="913" y="2"/>
                  </a:lnTo>
                  <a:lnTo>
                    <a:pt x="907" y="3"/>
                  </a:lnTo>
                  <a:lnTo>
                    <a:pt x="902" y="6"/>
                  </a:lnTo>
                  <a:lnTo>
                    <a:pt x="899" y="11"/>
                  </a:lnTo>
                  <a:lnTo>
                    <a:pt x="899" y="11"/>
                  </a:lnTo>
                  <a:lnTo>
                    <a:pt x="895" y="18"/>
                  </a:lnTo>
                  <a:lnTo>
                    <a:pt x="891" y="23"/>
                  </a:lnTo>
                  <a:lnTo>
                    <a:pt x="886" y="24"/>
                  </a:lnTo>
                  <a:lnTo>
                    <a:pt x="882" y="25"/>
                  </a:lnTo>
                  <a:lnTo>
                    <a:pt x="882" y="25"/>
                  </a:lnTo>
                  <a:lnTo>
                    <a:pt x="874" y="24"/>
                  </a:lnTo>
                  <a:lnTo>
                    <a:pt x="865" y="23"/>
                  </a:lnTo>
                  <a:lnTo>
                    <a:pt x="855" y="20"/>
                  </a:lnTo>
                  <a:lnTo>
                    <a:pt x="843" y="20"/>
                  </a:lnTo>
                  <a:lnTo>
                    <a:pt x="843" y="20"/>
                  </a:lnTo>
                  <a:lnTo>
                    <a:pt x="832" y="20"/>
                  </a:lnTo>
                  <a:lnTo>
                    <a:pt x="821" y="21"/>
                  </a:lnTo>
                  <a:lnTo>
                    <a:pt x="800" y="27"/>
                  </a:lnTo>
                  <a:lnTo>
                    <a:pt x="784" y="34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4" y="43"/>
                  </a:lnTo>
                  <a:lnTo>
                    <a:pt x="758" y="43"/>
                  </a:lnTo>
                  <a:lnTo>
                    <a:pt x="758" y="43"/>
                  </a:lnTo>
                  <a:lnTo>
                    <a:pt x="749" y="43"/>
                  </a:lnTo>
                  <a:lnTo>
                    <a:pt x="739" y="42"/>
                  </a:lnTo>
                  <a:lnTo>
                    <a:pt x="739" y="42"/>
                  </a:lnTo>
                  <a:lnTo>
                    <a:pt x="731" y="39"/>
                  </a:lnTo>
                  <a:lnTo>
                    <a:pt x="722" y="39"/>
                  </a:lnTo>
                  <a:lnTo>
                    <a:pt x="722" y="39"/>
                  </a:lnTo>
                  <a:lnTo>
                    <a:pt x="716" y="39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08" y="46"/>
                  </a:lnTo>
                  <a:lnTo>
                    <a:pt x="703" y="52"/>
                  </a:lnTo>
                  <a:lnTo>
                    <a:pt x="697" y="68"/>
                  </a:lnTo>
                  <a:lnTo>
                    <a:pt x="693" y="83"/>
                  </a:lnTo>
                  <a:lnTo>
                    <a:pt x="691" y="89"/>
                  </a:lnTo>
                  <a:lnTo>
                    <a:pt x="609" y="73"/>
                  </a:lnTo>
                  <a:lnTo>
                    <a:pt x="555" y="62"/>
                  </a:lnTo>
                  <a:lnTo>
                    <a:pt x="555" y="62"/>
                  </a:lnTo>
                  <a:lnTo>
                    <a:pt x="551" y="57"/>
                  </a:lnTo>
                  <a:lnTo>
                    <a:pt x="539" y="43"/>
                  </a:lnTo>
                  <a:lnTo>
                    <a:pt x="530" y="36"/>
                  </a:lnTo>
                  <a:lnTo>
                    <a:pt x="521" y="30"/>
                  </a:lnTo>
                  <a:lnTo>
                    <a:pt x="511" y="25"/>
                  </a:lnTo>
                  <a:lnTo>
                    <a:pt x="499" y="24"/>
                  </a:lnTo>
                  <a:lnTo>
                    <a:pt x="499" y="24"/>
                  </a:lnTo>
                  <a:lnTo>
                    <a:pt x="495" y="24"/>
                  </a:lnTo>
                  <a:lnTo>
                    <a:pt x="489" y="25"/>
                  </a:lnTo>
                  <a:lnTo>
                    <a:pt x="477" y="32"/>
                  </a:lnTo>
                  <a:lnTo>
                    <a:pt x="465" y="39"/>
                  </a:lnTo>
                  <a:lnTo>
                    <a:pt x="455" y="48"/>
                  </a:lnTo>
                  <a:lnTo>
                    <a:pt x="455" y="48"/>
                  </a:lnTo>
                  <a:lnTo>
                    <a:pt x="443" y="59"/>
                  </a:lnTo>
                  <a:lnTo>
                    <a:pt x="434" y="70"/>
                  </a:lnTo>
                  <a:lnTo>
                    <a:pt x="425" y="80"/>
                  </a:lnTo>
                  <a:lnTo>
                    <a:pt x="425" y="127"/>
                  </a:lnTo>
                  <a:lnTo>
                    <a:pt x="425" y="127"/>
                  </a:lnTo>
                  <a:lnTo>
                    <a:pt x="427" y="138"/>
                  </a:lnTo>
                  <a:lnTo>
                    <a:pt x="427" y="150"/>
                  </a:lnTo>
                  <a:lnTo>
                    <a:pt x="425" y="170"/>
                  </a:lnTo>
                  <a:lnTo>
                    <a:pt x="425" y="170"/>
                  </a:lnTo>
                  <a:lnTo>
                    <a:pt x="421" y="187"/>
                  </a:lnTo>
                  <a:lnTo>
                    <a:pt x="415" y="201"/>
                  </a:lnTo>
                  <a:lnTo>
                    <a:pt x="415" y="201"/>
                  </a:lnTo>
                  <a:lnTo>
                    <a:pt x="406" y="213"/>
                  </a:lnTo>
                  <a:lnTo>
                    <a:pt x="406" y="213"/>
                  </a:lnTo>
                  <a:lnTo>
                    <a:pt x="400" y="223"/>
                  </a:lnTo>
                  <a:lnTo>
                    <a:pt x="395" y="235"/>
                  </a:lnTo>
                  <a:lnTo>
                    <a:pt x="395" y="235"/>
                  </a:lnTo>
                  <a:lnTo>
                    <a:pt x="392" y="243"/>
                  </a:lnTo>
                  <a:lnTo>
                    <a:pt x="390" y="251"/>
                  </a:lnTo>
                  <a:lnTo>
                    <a:pt x="389" y="262"/>
                  </a:lnTo>
                  <a:lnTo>
                    <a:pt x="389" y="275"/>
                  </a:lnTo>
                  <a:lnTo>
                    <a:pt x="389" y="275"/>
                  </a:lnTo>
                  <a:lnTo>
                    <a:pt x="389" y="284"/>
                  </a:lnTo>
                  <a:lnTo>
                    <a:pt x="387" y="293"/>
                  </a:lnTo>
                  <a:lnTo>
                    <a:pt x="381" y="312"/>
                  </a:lnTo>
                  <a:lnTo>
                    <a:pt x="372" y="331"/>
                  </a:lnTo>
                  <a:lnTo>
                    <a:pt x="364" y="352"/>
                  </a:lnTo>
                  <a:lnTo>
                    <a:pt x="353" y="373"/>
                  </a:lnTo>
                  <a:lnTo>
                    <a:pt x="344" y="392"/>
                  </a:lnTo>
                  <a:lnTo>
                    <a:pt x="338" y="408"/>
                  </a:lnTo>
                  <a:lnTo>
                    <a:pt x="337" y="415"/>
                  </a:lnTo>
                  <a:lnTo>
                    <a:pt x="337" y="423"/>
                  </a:lnTo>
                  <a:lnTo>
                    <a:pt x="337" y="423"/>
                  </a:lnTo>
                  <a:lnTo>
                    <a:pt x="335" y="429"/>
                  </a:lnTo>
                  <a:lnTo>
                    <a:pt x="334" y="436"/>
                  </a:lnTo>
                  <a:lnTo>
                    <a:pt x="331" y="442"/>
                  </a:lnTo>
                  <a:lnTo>
                    <a:pt x="327" y="446"/>
                  </a:lnTo>
                  <a:lnTo>
                    <a:pt x="318" y="457"/>
                  </a:lnTo>
                  <a:lnTo>
                    <a:pt x="306" y="467"/>
                  </a:lnTo>
                  <a:lnTo>
                    <a:pt x="296" y="476"/>
                  </a:lnTo>
                  <a:lnTo>
                    <a:pt x="285" y="485"/>
                  </a:lnTo>
                  <a:lnTo>
                    <a:pt x="278" y="494"/>
                  </a:lnTo>
                  <a:lnTo>
                    <a:pt x="276" y="498"/>
                  </a:lnTo>
                  <a:lnTo>
                    <a:pt x="275" y="501"/>
                  </a:lnTo>
                  <a:lnTo>
                    <a:pt x="275" y="501"/>
                  </a:lnTo>
                  <a:lnTo>
                    <a:pt x="273" y="542"/>
                  </a:lnTo>
                  <a:lnTo>
                    <a:pt x="273" y="542"/>
                  </a:lnTo>
                  <a:lnTo>
                    <a:pt x="272" y="579"/>
                  </a:lnTo>
                  <a:lnTo>
                    <a:pt x="272" y="619"/>
                  </a:lnTo>
                  <a:lnTo>
                    <a:pt x="272" y="619"/>
                  </a:lnTo>
                  <a:lnTo>
                    <a:pt x="270" y="629"/>
                  </a:lnTo>
                  <a:lnTo>
                    <a:pt x="269" y="637"/>
                  </a:lnTo>
                  <a:lnTo>
                    <a:pt x="266" y="641"/>
                  </a:lnTo>
                  <a:lnTo>
                    <a:pt x="263" y="644"/>
                  </a:lnTo>
                  <a:lnTo>
                    <a:pt x="257" y="647"/>
                  </a:lnTo>
                  <a:lnTo>
                    <a:pt x="254" y="649"/>
                  </a:lnTo>
                  <a:lnTo>
                    <a:pt x="251" y="650"/>
                  </a:lnTo>
                  <a:lnTo>
                    <a:pt x="251" y="650"/>
                  </a:lnTo>
                  <a:lnTo>
                    <a:pt x="248" y="653"/>
                  </a:lnTo>
                  <a:lnTo>
                    <a:pt x="247" y="657"/>
                  </a:lnTo>
                  <a:lnTo>
                    <a:pt x="245" y="663"/>
                  </a:lnTo>
                  <a:lnTo>
                    <a:pt x="245" y="671"/>
                  </a:lnTo>
                  <a:lnTo>
                    <a:pt x="245" y="671"/>
                  </a:lnTo>
                  <a:lnTo>
                    <a:pt x="244" y="684"/>
                  </a:lnTo>
                  <a:lnTo>
                    <a:pt x="242" y="691"/>
                  </a:lnTo>
                  <a:lnTo>
                    <a:pt x="238" y="696"/>
                  </a:lnTo>
                  <a:lnTo>
                    <a:pt x="234" y="699"/>
                  </a:lnTo>
                  <a:lnTo>
                    <a:pt x="222" y="700"/>
                  </a:lnTo>
                  <a:lnTo>
                    <a:pt x="216" y="702"/>
                  </a:lnTo>
                  <a:lnTo>
                    <a:pt x="209" y="705"/>
                  </a:lnTo>
                  <a:lnTo>
                    <a:pt x="209" y="705"/>
                  </a:lnTo>
                  <a:lnTo>
                    <a:pt x="201" y="711"/>
                  </a:lnTo>
                  <a:lnTo>
                    <a:pt x="201" y="711"/>
                  </a:lnTo>
                  <a:lnTo>
                    <a:pt x="186" y="724"/>
                  </a:lnTo>
                  <a:lnTo>
                    <a:pt x="180" y="728"/>
                  </a:lnTo>
                  <a:lnTo>
                    <a:pt x="177" y="730"/>
                  </a:lnTo>
                  <a:lnTo>
                    <a:pt x="177" y="730"/>
                  </a:lnTo>
                  <a:lnTo>
                    <a:pt x="175" y="728"/>
                  </a:lnTo>
                  <a:lnTo>
                    <a:pt x="173" y="725"/>
                  </a:lnTo>
                  <a:lnTo>
                    <a:pt x="172" y="721"/>
                  </a:lnTo>
                  <a:lnTo>
                    <a:pt x="172" y="715"/>
                  </a:lnTo>
                  <a:lnTo>
                    <a:pt x="172" y="715"/>
                  </a:lnTo>
                  <a:lnTo>
                    <a:pt x="170" y="711"/>
                  </a:lnTo>
                  <a:lnTo>
                    <a:pt x="169" y="706"/>
                  </a:lnTo>
                  <a:lnTo>
                    <a:pt x="166" y="702"/>
                  </a:lnTo>
                  <a:lnTo>
                    <a:pt x="163" y="699"/>
                  </a:lnTo>
                  <a:lnTo>
                    <a:pt x="163" y="699"/>
                  </a:lnTo>
                  <a:lnTo>
                    <a:pt x="157" y="697"/>
                  </a:lnTo>
                  <a:lnTo>
                    <a:pt x="149" y="696"/>
                  </a:lnTo>
                  <a:lnTo>
                    <a:pt x="149" y="696"/>
                  </a:lnTo>
                  <a:lnTo>
                    <a:pt x="138" y="697"/>
                  </a:lnTo>
                  <a:lnTo>
                    <a:pt x="126" y="703"/>
                  </a:lnTo>
                  <a:lnTo>
                    <a:pt x="126" y="703"/>
                  </a:lnTo>
                  <a:lnTo>
                    <a:pt x="114" y="711"/>
                  </a:lnTo>
                  <a:lnTo>
                    <a:pt x="114" y="711"/>
                  </a:lnTo>
                  <a:lnTo>
                    <a:pt x="108" y="715"/>
                  </a:lnTo>
                  <a:lnTo>
                    <a:pt x="104" y="718"/>
                  </a:lnTo>
                  <a:lnTo>
                    <a:pt x="98" y="720"/>
                  </a:lnTo>
                  <a:lnTo>
                    <a:pt x="93" y="720"/>
                  </a:lnTo>
                  <a:lnTo>
                    <a:pt x="93" y="720"/>
                  </a:lnTo>
                  <a:lnTo>
                    <a:pt x="87" y="720"/>
                  </a:lnTo>
                  <a:lnTo>
                    <a:pt x="83" y="717"/>
                  </a:lnTo>
                  <a:lnTo>
                    <a:pt x="74" y="711"/>
                  </a:lnTo>
                  <a:lnTo>
                    <a:pt x="74" y="711"/>
                  </a:lnTo>
                  <a:lnTo>
                    <a:pt x="67" y="706"/>
                  </a:lnTo>
                  <a:lnTo>
                    <a:pt x="67" y="706"/>
                  </a:lnTo>
                  <a:lnTo>
                    <a:pt x="65" y="706"/>
                  </a:lnTo>
                  <a:lnTo>
                    <a:pt x="65" y="706"/>
                  </a:lnTo>
                  <a:lnTo>
                    <a:pt x="62" y="706"/>
                  </a:lnTo>
                  <a:lnTo>
                    <a:pt x="62" y="706"/>
                  </a:lnTo>
                  <a:lnTo>
                    <a:pt x="59" y="708"/>
                  </a:lnTo>
                  <a:lnTo>
                    <a:pt x="59" y="708"/>
                  </a:lnTo>
                  <a:lnTo>
                    <a:pt x="59" y="708"/>
                  </a:lnTo>
                  <a:lnTo>
                    <a:pt x="59" y="708"/>
                  </a:lnTo>
                  <a:lnTo>
                    <a:pt x="59" y="708"/>
                  </a:lnTo>
                  <a:lnTo>
                    <a:pt x="47" y="712"/>
                  </a:lnTo>
                  <a:lnTo>
                    <a:pt x="34" y="720"/>
                  </a:lnTo>
                  <a:lnTo>
                    <a:pt x="0" y="742"/>
                  </a:lnTo>
                  <a:lnTo>
                    <a:pt x="0" y="742"/>
                  </a:lnTo>
                  <a:lnTo>
                    <a:pt x="9" y="761"/>
                  </a:lnTo>
                  <a:lnTo>
                    <a:pt x="15" y="781"/>
                  </a:lnTo>
                  <a:lnTo>
                    <a:pt x="21" y="801"/>
                  </a:lnTo>
                  <a:lnTo>
                    <a:pt x="25" y="818"/>
                  </a:lnTo>
                  <a:lnTo>
                    <a:pt x="25" y="818"/>
                  </a:lnTo>
                  <a:lnTo>
                    <a:pt x="27" y="826"/>
                  </a:lnTo>
                  <a:lnTo>
                    <a:pt x="27" y="826"/>
                  </a:lnTo>
                  <a:lnTo>
                    <a:pt x="50" y="811"/>
                  </a:lnTo>
                  <a:lnTo>
                    <a:pt x="50" y="811"/>
                  </a:lnTo>
                  <a:lnTo>
                    <a:pt x="59" y="807"/>
                  </a:lnTo>
                  <a:lnTo>
                    <a:pt x="67" y="805"/>
                  </a:lnTo>
                  <a:lnTo>
                    <a:pt x="67" y="805"/>
                  </a:lnTo>
                  <a:lnTo>
                    <a:pt x="92" y="804"/>
                  </a:lnTo>
                  <a:lnTo>
                    <a:pt x="136" y="804"/>
                  </a:lnTo>
                  <a:lnTo>
                    <a:pt x="136" y="804"/>
                  </a:lnTo>
                  <a:lnTo>
                    <a:pt x="241" y="804"/>
                  </a:lnTo>
                  <a:lnTo>
                    <a:pt x="296" y="805"/>
                  </a:lnTo>
                  <a:lnTo>
                    <a:pt x="296" y="805"/>
                  </a:lnTo>
                  <a:lnTo>
                    <a:pt x="300" y="814"/>
                  </a:lnTo>
                  <a:lnTo>
                    <a:pt x="304" y="824"/>
                  </a:lnTo>
                  <a:lnTo>
                    <a:pt x="307" y="836"/>
                  </a:lnTo>
                  <a:lnTo>
                    <a:pt x="307" y="836"/>
                  </a:lnTo>
                  <a:lnTo>
                    <a:pt x="309" y="851"/>
                  </a:lnTo>
                  <a:lnTo>
                    <a:pt x="309" y="851"/>
                  </a:lnTo>
                  <a:lnTo>
                    <a:pt x="307" y="864"/>
                  </a:lnTo>
                  <a:lnTo>
                    <a:pt x="307" y="864"/>
                  </a:lnTo>
                  <a:lnTo>
                    <a:pt x="307" y="873"/>
                  </a:lnTo>
                  <a:lnTo>
                    <a:pt x="307" y="873"/>
                  </a:lnTo>
                  <a:lnTo>
                    <a:pt x="307" y="878"/>
                  </a:lnTo>
                  <a:lnTo>
                    <a:pt x="309" y="880"/>
                  </a:lnTo>
                  <a:lnTo>
                    <a:pt x="309" y="880"/>
                  </a:lnTo>
                  <a:lnTo>
                    <a:pt x="312" y="886"/>
                  </a:lnTo>
                  <a:lnTo>
                    <a:pt x="318" y="891"/>
                  </a:lnTo>
                  <a:lnTo>
                    <a:pt x="325" y="898"/>
                  </a:lnTo>
                  <a:lnTo>
                    <a:pt x="332" y="909"/>
                  </a:lnTo>
                  <a:lnTo>
                    <a:pt x="332" y="909"/>
                  </a:lnTo>
                  <a:lnTo>
                    <a:pt x="335" y="917"/>
                  </a:lnTo>
                  <a:lnTo>
                    <a:pt x="335" y="917"/>
                  </a:lnTo>
                  <a:lnTo>
                    <a:pt x="346" y="937"/>
                  </a:lnTo>
                  <a:lnTo>
                    <a:pt x="350" y="945"/>
                  </a:lnTo>
                  <a:lnTo>
                    <a:pt x="355" y="951"/>
                  </a:lnTo>
                  <a:lnTo>
                    <a:pt x="361" y="957"/>
                  </a:lnTo>
                  <a:lnTo>
                    <a:pt x="366" y="960"/>
                  </a:lnTo>
                  <a:lnTo>
                    <a:pt x="372" y="963"/>
                  </a:lnTo>
                  <a:lnTo>
                    <a:pt x="380" y="963"/>
                  </a:lnTo>
                  <a:lnTo>
                    <a:pt x="380" y="963"/>
                  </a:lnTo>
                  <a:lnTo>
                    <a:pt x="387" y="963"/>
                  </a:lnTo>
                  <a:lnTo>
                    <a:pt x="396" y="960"/>
                  </a:lnTo>
                  <a:lnTo>
                    <a:pt x="396" y="960"/>
                  </a:lnTo>
                  <a:lnTo>
                    <a:pt x="415" y="956"/>
                  </a:lnTo>
                  <a:lnTo>
                    <a:pt x="434" y="951"/>
                  </a:lnTo>
                  <a:lnTo>
                    <a:pt x="454" y="948"/>
                  </a:lnTo>
                  <a:lnTo>
                    <a:pt x="468" y="947"/>
                  </a:lnTo>
                  <a:lnTo>
                    <a:pt x="468" y="947"/>
                  </a:lnTo>
                  <a:lnTo>
                    <a:pt x="477" y="948"/>
                  </a:lnTo>
                  <a:lnTo>
                    <a:pt x="477" y="948"/>
                  </a:lnTo>
                  <a:lnTo>
                    <a:pt x="477" y="948"/>
                  </a:lnTo>
                  <a:lnTo>
                    <a:pt x="477" y="948"/>
                  </a:lnTo>
                  <a:lnTo>
                    <a:pt x="480" y="948"/>
                  </a:lnTo>
                  <a:lnTo>
                    <a:pt x="482" y="945"/>
                  </a:lnTo>
                  <a:lnTo>
                    <a:pt x="485" y="940"/>
                  </a:lnTo>
                  <a:lnTo>
                    <a:pt x="489" y="920"/>
                  </a:lnTo>
                  <a:lnTo>
                    <a:pt x="492" y="910"/>
                  </a:lnTo>
                  <a:lnTo>
                    <a:pt x="495" y="900"/>
                  </a:lnTo>
                  <a:lnTo>
                    <a:pt x="499" y="891"/>
                  </a:lnTo>
                  <a:lnTo>
                    <a:pt x="502" y="888"/>
                  </a:lnTo>
                  <a:lnTo>
                    <a:pt x="505" y="886"/>
                  </a:lnTo>
                  <a:lnTo>
                    <a:pt x="505" y="886"/>
                  </a:lnTo>
                  <a:lnTo>
                    <a:pt x="516" y="882"/>
                  </a:lnTo>
                  <a:lnTo>
                    <a:pt x="527" y="882"/>
                  </a:lnTo>
                  <a:lnTo>
                    <a:pt x="527" y="882"/>
                  </a:lnTo>
                  <a:lnTo>
                    <a:pt x="541" y="882"/>
                  </a:lnTo>
                  <a:lnTo>
                    <a:pt x="551" y="883"/>
                  </a:lnTo>
                  <a:lnTo>
                    <a:pt x="561" y="886"/>
                  </a:lnTo>
                  <a:lnTo>
                    <a:pt x="561" y="886"/>
                  </a:lnTo>
                  <a:lnTo>
                    <a:pt x="563" y="889"/>
                  </a:lnTo>
                  <a:lnTo>
                    <a:pt x="563" y="889"/>
                  </a:lnTo>
                  <a:lnTo>
                    <a:pt x="566" y="894"/>
                  </a:lnTo>
                  <a:lnTo>
                    <a:pt x="573" y="897"/>
                  </a:lnTo>
                  <a:lnTo>
                    <a:pt x="582" y="900"/>
                  </a:lnTo>
                  <a:lnTo>
                    <a:pt x="595" y="901"/>
                  </a:lnTo>
                  <a:lnTo>
                    <a:pt x="595" y="901"/>
                  </a:lnTo>
                  <a:lnTo>
                    <a:pt x="607" y="901"/>
                  </a:lnTo>
                  <a:lnTo>
                    <a:pt x="618" y="900"/>
                  </a:lnTo>
                  <a:lnTo>
                    <a:pt x="632" y="898"/>
                  </a:lnTo>
                  <a:lnTo>
                    <a:pt x="632" y="898"/>
                  </a:lnTo>
                  <a:lnTo>
                    <a:pt x="637" y="898"/>
                  </a:lnTo>
                  <a:lnTo>
                    <a:pt x="637" y="898"/>
                  </a:lnTo>
                  <a:lnTo>
                    <a:pt x="640" y="900"/>
                  </a:lnTo>
                  <a:lnTo>
                    <a:pt x="641" y="903"/>
                  </a:lnTo>
                  <a:lnTo>
                    <a:pt x="643" y="906"/>
                  </a:lnTo>
                  <a:lnTo>
                    <a:pt x="643" y="912"/>
                  </a:lnTo>
                  <a:lnTo>
                    <a:pt x="643" y="912"/>
                  </a:lnTo>
                  <a:lnTo>
                    <a:pt x="644" y="932"/>
                  </a:lnTo>
                  <a:lnTo>
                    <a:pt x="644" y="932"/>
                  </a:lnTo>
                  <a:lnTo>
                    <a:pt x="647" y="950"/>
                  </a:lnTo>
                  <a:lnTo>
                    <a:pt x="650" y="959"/>
                  </a:lnTo>
                  <a:lnTo>
                    <a:pt x="653" y="965"/>
                  </a:lnTo>
                  <a:lnTo>
                    <a:pt x="653" y="965"/>
                  </a:lnTo>
                  <a:lnTo>
                    <a:pt x="654" y="968"/>
                  </a:lnTo>
                  <a:lnTo>
                    <a:pt x="654" y="968"/>
                  </a:lnTo>
                  <a:lnTo>
                    <a:pt x="656" y="972"/>
                  </a:lnTo>
                  <a:lnTo>
                    <a:pt x="656" y="972"/>
                  </a:lnTo>
                  <a:lnTo>
                    <a:pt x="657" y="973"/>
                  </a:lnTo>
                  <a:lnTo>
                    <a:pt x="657" y="973"/>
                  </a:lnTo>
                  <a:lnTo>
                    <a:pt x="656" y="981"/>
                  </a:lnTo>
                  <a:lnTo>
                    <a:pt x="654" y="990"/>
                  </a:lnTo>
                  <a:lnTo>
                    <a:pt x="648" y="1012"/>
                  </a:lnTo>
                  <a:lnTo>
                    <a:pt x="644" y="1034"/>
                  </a:lnTo>
                  <a:lnTo>
                    <a:pt x="643" y="1044"/>
                  </a:lnTo>
                  <a:lnTo>
                    <a:pt x="641" y="1053"/>
                  </a:lnTo>
                  <a:lnTo>
                    <a:pt x="641" y="1053"/>
                  </a:lnTo>
                  <a:lnTo>
                    <a:pt x="643" y="1062"/>
                  </a:lnTo>
                  <a:lnTo>
                    <a:pt x="643" y="1062"/>
                  </a:lnTo>
                  <a:lnTo>
                    <a:pt x="644" y="1065"/>
                  </a:lnTo>
                  <a:lnTo>
                    <a:pt x="645" y="1067"/>
                  </a:lnTo>
                  <a:lnTo>
                    <a:pt x="645" y="1067"/>
                  </a:lnTo>
                  <a:lnTo>
                    <a:pt x="657" y="1078"/>
                  </a:lnTo>
                  <a:lnTo>
                    <a:pt x="669" y="1093"/>
                  </a:lnTo>
                  <a:lnTo>
                    <a:pt x="674" y="1101"/>
                  </a:lnTo>
                  <a:lnTo>
                    <a:pt x="678" y="1108"/>
                  </a:lnTo>
                  <a:lnTo>
                    <a:pt x="679" y="1115"/>
                  </a:lnTo>
                  <a:lnTo>
                    <a:pt x="681" y="1123"/>
                  </a:lnTo>
                  <a:lnTo>
                    <a:pt x="681" y="1123"/>
                  </a:lnTo>
                  <a:lnTo>
                    <a:pt x="679" y="1124"/>
                  </a:lnTo>
                  <a:lnTo>
                    <a:pt x="679" y="1124"/>
                  </a:lnTo>
                  <a:lnTo>
                    <a:pt x="677" y="1143"/>
                  </a:lnTo>
                  <a:lnTo>
                    <a:pt x="675" y="1154"/>
                  </a:lnTo>
                  <a:lnTo>
                    <a:pt x="674" y="1164"/>
                  </a:lnTo>
                  <a:lnTo>
                    <a:pt x="674" y="1164"/>
                  </a:lnTo>
                  <a:lnTo>
                    <a:pt x="674" y="1170"/>
                  </a:lnTo>
                  <a:lnTo>
                    <a:pt x="675" y="1174"/>
                  </a:lnTo>
                  <a:lnTo>
                    <a:pt x="677" y="1179"/>
                  </a:lnTo>
                  <a:lnTo>
                    <a:pt x="679" y="1180"/>
                  </a:lnTo>
                  <a:lnTo>
                    <a:pt x="679" y="1180"/>
                  </a:lnTo>
                  <a:lnTo>
                    <a:pt x="682" y="1180"/>
                  </a:lnTo>
                  <a:lnTo>
                    <a:pt x="682" y="1180"/>
                  </a:lnTo>
                  <a:lnTo>
                    <a:pt x="685" y="1179"/>
                  </a:lnTo>
                  <a:lnTo>
                    <a:pt x="690" y="1177"/>
                  </a:lnTo>
                  <a:lnTo>
                    <a:pt x="696" y="1170"/>
                  </a:lnTo>
                  <a:lnTo>
                    <a:pt x="700" y="1167"/>
                  </a:lnTo>
                  <a:lnTo>
                    <a:pt x="705" y="1164"/>
                  </a:lnTo>
                  <a:lnTo>
                    <a:pt x="710" y="1162"/>
                  </a:lnTo>
                  <a:lnTo>
                    <a:pt x="718" y="1161"/>
                  </a:lnTo>
                  <a:lnTo>
                    <a:pt x="718" y="1161"/>
                  </a:lnTo>
                  <a:lnTo>
                    <a:pt x="743" y="1161"/>
                  </a:lnTo>
                  <a:lnTo>
                    <a:pt x="743" y="1161"/>
                  </a:lnTo>
                  <a:lnTo>
                    <a:pt x="750" y="1161"/>
                  </a:lnTo>
                  <a:lnTo>
                    <a:pt x="750" y="1161"/>
                  </a:lnTo>
                  <a:lnTo>
                    <a:pt x="765" y="1159"/>
                  </a:lnTo>
                  <a:lnTo>
                    <a:pt x="780" y="1155"/>
                  </a:lnTo>
                  <a:lnTo>
                    <a:pt x="780" y="1155"/>
                  </a:lnTo>
                  <a:lnTo>
                    <a:pt x="784" y="1154"/>
                  </a:lnTo>
                  <a:lnTo>
                    <a:pt x="789" y="1154"/>
                  </a:lnTo>
                  <a:lnTo>
                    <a:pt x="789" y="1154"/>
                  </a:lnTo>
                  <a:lnTo>
                    <a:pt x="793" y="1154"/>
                  </a:lnTo>
                  <a:lnTo>
                    <a:pt x="798" y="1155"/>
                  </a:lnTo>
                  <a:lnTo>
                    <a:pt x="798" y="1155"/>
                  </a:lnTo>
                  <a:lnTo>
                    <a:pt x="799" y="1155"/>
                  </a:lnTo>
                  <a:lnTo>
                    <a:pt x="799" y="1155"/>
                  </a:lnTo>
                  <a:lnTo>
                    <a:pt x="807" y="1161"/>
                  </a:lnTo>
                  <a:lnTo>
                    <a:pt x="812" y="1167"/>
                  </a:lnTo>
                  <a:lnTo>
                    <a:pt x="818" y="1173"/>
                  </a:lnTo>
                  <a:lnTo>
                    <a:pt x="818" y="1173"/>
                  </a:lnTo>
                  <a:lnTo>
                    <a:pt x="821" y="1182"/>
                  </a:lnTo>
                  <a:lnTo>
                    <a:pt x="826" y="1188"/>
                  </a:lnTo>
                  <a:lnTo>
                    <a:pt x="829" y="1189"/>
                  </a:lnTo>
                  <a:lnTo>
                    <a:pt x="832" y="1191"/>
                  </a:lnTo>
                  <a:lnTo>
                    <a:pt x="832" y="1191"/>
                  </a:lnTo>
                  <a:lnTo>
                    <a:pt x="832" y="1191"/>
                  </a:lnTo>
                  <a:lnTo>
                    <a:pt x="832" y="1191"/>
                  </a:lnTo>
                  <a:lnTo>
                    <a:pt x="836" y="1189"/>
                  </a:lnTo>
                  <a:lnTo>
                    <a:pt x="836" y="1189"/>
                  </a:lnTo>
                  <a:lnTo>
                    <a:pt x="849" y="1185"/>
                  </a:lnTo>
                  <a:lnTo>
                    <a:pt x="864" y="1180"/>
                  </a:lnTo>
                  <a:lnTo>
                    <a:pt x="864" y="1180"/>
                  </a:lnTo>
                  <a:lnTo>
                    <a:pt x="871" y="1180"/>
                  </a:lnTo>
                  <a:lnTo>
                    <a:pt x="871" y="1180"/>
                  </a:lnTo>
                  <a:lnTo>
                    <a:pt x="876" y="1180"/>
                  </a:lnTo>
                  <a:lnTo>
                    <a:pt x="879" y="1182"/>
                  </a:lnTo>
                  <a:lnTo>
                    <a:pt x="880" y="1183"/>
                  </a:lnTo>
                  <a:lnTo>
                    <a:pt x="880" y="1186"/>
                  </a:lnTo>
                  <a:lnTo>
                    <a:pt x="880" y="1186"/>
                  </a:lnTo>
                  <a:lnTo>
                    <a:pt x="880" y="1191"/>
                  </a:lnTo>
                  <a:lnTo>
                    <a:pt x="880" y="1195"/>
                  </a:lnTo>
                  <a:lnTo>
                    <a:pt x="883" y="1207"/>
                  </a:lnTo>
                  <a:lnTo>
                    <a:pt x="883" y="1207"/>
                  </a:lnTo>
                  <a:lnTo>
                    <a:pt x="886" y="1213"/>
                  </a:lnTo>
                  <a:lnTo>
                    <a:pt x="891" y="1217"/>
                  </a:lnTo>
                  <a:lnTo>
                    <a:pt x="894" y="1220"/>
                  </a:lnTo>
                  <a:lnTo>
                    <a:pt x="898" y="1222"/>
                  </a:lnTo>
                  <a:lnTo>
                    <a:pt x="898" y="1222"/>
                  </a:lnTo>
                  <a:lnTo>
                    <a:pt x="902" y="1220"/>
                  </a:lnTo>
                  <a:lnTo>
                    <a:pt x="902" y="1220"/>
                  </a:lnTo>
                  <a:lnTo>
                    <a:pt x="907" y="1220"/>
                  </a:lnTo>
                  <a:lnTo>
                    <a:pt x="907" y="1220"/>
                  </a:lnTo>
                  <a:lnTo>
                    <a:pt x="913" y="1220"/>
                  </a:lnTo>
                  <a:lnTo>
                    <a:pt x="920" y="1223"/>
                  </a:lnTo>
                  <a:lnTo>
                    <a:pt x="935" y="1229"/>
                  </a:lnTo>
                  <a:lnTo>
                    <a:pt x="950" y="1236"/>
                  </a:lnTo>
                  <a:lnTo>
                    <a:pt x="956" y="1238"/>
                  </a:lnTo>
                  <a:lnTo>
                    <a:pt x="962" y="1239"/>
                  </a:lnTo>
                  <a:lnTo>
                    <a:pt x="962" y="1239"/>
                  </a:lnTo>
                  <a:lnTo>
                    <a:pt x="973" y="1239"/>
                  </a:lnTo>
                  <a:lnTo>
                    <a:pt x="984" y="1238"/>
                  </a:lnTo>
                  <a:lnTo>
                    <a:pt x="987" y="1236"/>
                  </a:lnTo>
                  <a:lnTo>
                    <a:pt x="990" y="1235"/>
                  </a:lnTo>
                  <a:lnTo>
                    <a:pt x="993" y="1233"/>
                  </a:lnTo>
                  <a:lnTo>
                    <a:pt x="993" y="1230"/>
                  </a:lnTo>
                  <a:lnTo>
                    <a:pt x="993" y="1230"/>
                  </a:lnTo>
                  <a:lnTo>
                    <a:pt x="994" y="1225"/>
                  </a:lnTo>
                  <a:lnTo>
                    <a:pt x="998" y="1219"/>
                  </a:lnTo>
                  <a:lnTo>
                    <a:pt x="1004" y="1214"/>
                  </a:lnTo>
                  <a:lnTo>
                    <a:pt x="1010" y="1213"/>
                  </a:lnTo>
                  <a:lnTo>
                    <a:pt x="1010" y="1213"/>
                  </a:lnTo>
                  <a:lnTo>
                    <a:pt x="1012" y="1213"/>
                  </a:lnTo>
                  <a:lnTo>
                    <a:pt x="1012" y="1213"/>
                  </a:lnTo>
                  <a:lnTo>
                    <a:pt x="1015" y="1214"/>
                  </a:lnTo>
                  <a:lnTo>
                    <a:pt x="1018" y="1217"/>
                  </a:lnTo>
                  <a:lnTo>
                    <a:pt x="1018" y="1217"/>
                  </a:lnTo>
                  <a:lnTo>
                    <a:pt x="1027" y="1233"/>
                  </a:lnTo>
                  <a:lnTo>
                    <a:pt x="1027" y="1233"/>
                  </a:lnTo>
                  <a:lnTo>
                    <a:pt x="1027" y="1233"/>
                  </a:lnTo>
                  <a:lnTo>
                    <a:pt x="1032" y="1242"/>
                  </a:lnTo>
                  <a:lnTo>
                    <a:pt x="1040" y="1250"/>
                  </a:lnTo>
                  <a:lnTo>
                    <a:pt x="1047" y="1256"/>
                  </a:lnTo>
                  <a:lnTo>
                    <a:pt x="1052" y="1257"/>
                  </a:lnTo>
                  <a:lnTo>
                    <a:pt x="1056" y="1258"/>
                  </a:lnTo>
                  <a:lnTo>
                    <a:pt x="1056" y="1258"/>
                  </a:lnTo>
                  <a:lnTo>
                    <a:pt x="1077" y="1258"/>
                  </a:lnTo>
                  <a:lnTo>
                    <a:pt x="1090" y="1260"/>
                  </a:lnTo>
                  <a:lnTo>
                    <a:pt x="1100" y="1263"/>
                  </a:lnTo>
                  <a:lnTo>
                    <a:pt x="1100" y="1263"/>
                  </a:lnTo>
                  <a:lnTo>
                    <a:pt x="1106" y="1266"/>
                  </a:lnTo>
                  <a:lnTo>
                    <a:pt x="1108" y="1267"/>
                  </a:lnTo>
                  <a:lnTo>
                    <a:pt x="1109" y="1270"/>
                  </a:lnTo>
                  <a:lnTo>
                    <a:pt x="1109" y="1270"/>
                  </a:lnTo>
                  <a:lnTo>
                    <a:pt x="1111" y="1282"/>
                  </a:lnTo>
                  <a:lnTo>
                    <a:pt x="1115" y="1297"/>
                  </a:lnTo>
                  <a:lnTo>
                    <a:pt x="1115" y="1297"/>
                  </a:lnTo>
                  <a:lnTo>
                    <a:pt x="1122" y="1313"/>
                  </a:lnTo>
                  <a:lnTo>
                    <a:pt x="1128" y="1321"/>
                  </a:lnTo>
                  <a:lnTo>
                    <a:pt x="1133" y="1326"/>
                  </a:lnTo>
                  <a:lnTo>
                    <a:pt x="1133" y="1326"/>
                  </a:lnTo>
                  <a:lnTo>
                    <a:pt x="1137" y="1329"/>
                  </a:lnTo>
                  <a:lnTo>
                    <a:pt x="1137" y="1329"/>
                  </a:lnTo>
                  <a:lnTo>
                    <a:pt x="1140" y="1332"/>
                  </a:lnTo>
                  <a:lnTo>
                    <a:pt x="1146" y="1334"/>
                  </a:lnTo>
                  <a:lnTo>
                    <a:pt x="1156" y="1335"/>
                  </a:lnTo>
                  <a:lnTo>
                    <a:pt x="1156" y="1335"/>
                  </a:lnTo>
                  <a:lnTo>
                    <a:pt x="1167" y="1335"/>
                  </a:lnTo>
                  <a:lnTo>
                    <a:pt x="1177" y="1332"/>
                  </a:lnTo>
                  <a:lnTo>
                    <a:pt x="1186" y="1329"/>
                  </a:lnTo>
                  <a:lnTo>
                    <a:pt x="1186" y="1329"/>
                  </a:lnTo>
                  <a:lnTo>
                    <a:pt x="1192" y="1325"/>
                  </a:lnTo>
                  <a:lnTo>
                    <a:pt x="1192" y="1325"/>
                  </a:lnTo>
                  <a:lnTo>
                    <a:pt x="1195" y="1318"/>
                  </a:lnTo>
                  <a:lnTo>
                    <a:pt x="1195" y="1318"/>
                  </a:lnTo>
                  <a:lnTo>
                    <a:pt x="1198" y="1309"/>
                  </a:lnTo>
                  <a:lnTo>
                    <a:pt x="1199" y="1298"/>
                  </a:lnTo>
                  <a:lnTo>
                    <a:pt x="1199" y="1298"/>
                  </a:lnTo>
                  <a:lnTo>
                    <a:pt x="1199" y="1275"/>
                  </a:lnTo>
                  <a:lnTo>
                    <a:pt x="1198" y="1263"/>
                  </a:lnTo>
                  <a:lnTo>
                    <a:pt x="1196" y="1254"/>
                  </a:lnTo>
                  <a:lnTo>
                    <a:pt x="1196" y="1254"/>
                  </a:lnTo>
                  <a:lnTo>
                    <a:pt x="1193" y="1250"/>
                  </a:lnTo>
                  <a:lnTo>
                    <a:pt x="1193" y="1250"/>
                  </a:lnTo>
                  <a:lnTo>
                    <a:pt x="1193" y="1250"/>
                  </a:lnTo>
                  <a:lnTo>
                    <a:pt x="1193" y="1250"/>
                  </a:lnTo>
                  <a:lnTo>
                    <a:pt x="1192" y="1250"/>
                  </a:lnTo>
                  <a:lnTo>
                    <a:pt x="1192" y="1250"/>
                  </a:lnTo>
                  <a:lnTo>
                    <a:pt x="1190" y="1248"/>
                  </a:lnTo>
                  <a:lnTo>
                    <a:pt x="1190" y="1248"/>
                  </a:lnTo>
                  <a:lnTo>
                    <a:pt x="1186" y="1250"/>
                  </a:lnTo>
                  <a:lnTo>
                    <a:pt x="1183" y="1251"/>
                  </a:lnTo>
                  <a:lnTo>
                    <a:pt x="1174" y="1257"/>
                  </a:lnTo>
                  <a:lnTo>
                    <a:pt x="1164" y="1263"/>
                  </a:lnTo>
                  <a:lnTo>
                    <a:pt x="1158" y="1264"/>
                  </a:lnTo>
                  <a:lnTo>
                    <a:pt x="1151" y="1266"/>
                  </a:lnTo>
                  <a:lnTo>
                    <a:pt x="1151" y="1266"/>
                  </a:lnTo>
                  <a:lnTo>
                    <a:pt x="1143" y="1264"/>
                  </a:lnTo>
                  <a:lnTo>
                    <a:pt x="1143" y="1264"/>
                  </a:lnTo>
                  <a:lnTo>
                    <a:pt x="1134" y="1260"/>
                  </a:lnTo>
                  <a:lnTo>
                    <a:pt x="1127" y="1254"/>
                  </a:lnTo>
                  <a:lnTo>
                    <a:pt x="1121" y="1245"/>
                  </a:lnTo>
                  <a:lnTo>
                    <a:pt x="1115" y="1236"/>
                  </a:lnTo>
                  <a:lnTo>
                    <a:pt x="1105" y="1219"/>
                  </a:lnTo>
                  <a:lnTo>
                    <a:pt x="1100" y="1211"/>
                  </a:lnTo>
                  <a:lnTo>
                    <a:pt x="1096" y="1208"/>
                  </a:lnTo>
                  <a:lnTo>
                    <a:pt x="1096" y="1208"/>
                  </a:lnTo>
                  <a:lnTo>
                    <a:pt x="1094" y="1205"/>
                  </a:lnTo>
                  <a:lnTo>
                    <a:pt x="1094" y="1201"/>
                  </a:lnTo>
                  <a:lnTo>
                    <a:pt x="1094" y="1201"/>
                  </a:lnTo>
                  <a:lnTo>
                    <a:pt x="1097" y="1188"/>
                  </a:lnTo>
                  <a:lnTo>
                    <a:pt x="1103" y="1173"/>
                  </a:lnTo>
                  <a:lnTo>
                    <a:pt x="1109" y="1157"/>
                  </a:lnTo>
                  <a:lnTo>
                    <a:pt x="1111" y="1149"/>
                  </a:lnTo>
                  <a:lnTo>
                    <a:pt x="1112" y="1142"/>
                  </a:lnTo>
                  <a:lnTo>
                    <a:pt x="1112" y="1142"/>
                  </a:lnTo>
                  <a:lnTo>
                    <a:pt x="1114" y="1123"/>
                  </a:lnTo>
                  <a:lnTo>
                    <a:pt x="1118" y="1099"/>
                  </a:lnTo>
                  <a:lnTo>
                    <a:pt x="1119" y="1087"/>
                  </a:lnTo>
                  <a:lnTo>
                    <a:pt x="1119" y="1077"/>
                  </a:lnTo>
                  <a:lnTo>
                    <a:pt x="1118" y="1068"/>
                  </a:lnTo>
                  <a:lnTo>
                    <a:pt x="1117" y="1067"/>
                  </a:lnTo>
                  <a:lnTo>
                    <a:pt x="1115" y="1064"/>
                  </a:lnTo>
                  <a:lnTo>
                    <a:pt x="1115" y="1064"/>
                  </a:lnTo>
                  <a:lnTo>
                    <a:pt x="1111" y="1062"/>
                  </a:lnTo>
                  <a:lnTo>
                    <a:pt x="1109" y="1058"/>
                  </a:lnTo>
                  <a:lnTo>
                    <a:pt x="1108" y="1053"/>
                  </a:lnTo>
                  <a:lnTo>
                    <a:pt x="1109" y="1049"/>
                  </a:lnTo>
                  <a:lnTo>
                    <a:pt x="1109" y="1049"/>
                  </a:lnTo>
                  <a:lnTo>
                    <a:pt x="1109" y="1049"/>
                  </a:lnTo>
                  <a:lnTo>
                    <a:pt x="1109" y="1049"/>
                  </a:lnTo>
                  <a:lnTo>
                    <a:pt x="1109" y="1049"/>
                  </a:lnTo>
                  <a:lnTo>
                    <a:pt x="1111" y="1043"/>
                  </a:lnTo>
                  <a:lnTo>
                    <a:pt x="1114" y="1037"/>
                  </a:lnTo>
                  <a:lnTo>
                    <a:pt x="1118" y="1031"/>
                  </a:lnTo>
                  <a:lnTo>
                    <a:pt x="1124" y="1027"/>
                  </a:lnTo>
                  <a:lnTo>
                    <a:pt x="1124" y="1027"/>
                  </a:lnTo>
                  <a:lnTo>
                    <a:pt x="1125" y="1025"/>
                  </a:lnTo>
                  <a:lnTo>
                    <a:pt x="1125" y="1025"/>
                  </a:lnTo>
                  <a:lnTo>
                    <a:pt x="1128" y="1021"/>
                  </a:lnTo>
                  <a:lnTo>
                    <a:pt x="1130" y="1016"/>
                  </a:lnTo>
                  <a:lnTo>
                    <a:pt x="1130" y="1016"/>
                  </a:lnTo>
                  <a:lnTo>
                    <a:pt x="1130" y="1007"/>
                  </a:lnTo>
                  <a:lnTo>
                    <a:pt x="1130" y="999"/>
                  </a:lnTo>
                  <a:lnTo>
                    <a:pt x="1130" y="990"/>
                  </a:lnTo>
                  <a:lnTo>
                    <a:pt x="1131" y="987"/>
                  </a:lnTo>
                  <a:lnTo>
                    <a:pt x="1133" y="984"/>
                  </a:lnTo>
                  <a:lnTo>
                    <a:pt x="1133" y="984"/>
                  </a:lnTo>
                  <a:lnTo>
                    <a:pt x="1137" y="981"/>
                  </a:lnTo>
                  <a:lnTo>
                    <a:pt x="1143" y="979"/>
                  </a:lnTo>
                  <a:lnTo>
                    <a:pt x="1143" y="979"/>
                  </a:lnTo>
                  <a:lnTo>
                    <a:pt x="1164" y="979"/>
                  </a:lnTo>
                  <a:lnTo>
                    <a:pt x="1164" y="979"/>
                  </a:lnTo>
                  <a:lnTo>
                    <a:pt x="1183" y="979"/>
                  </a:lnTo>
                  <a:lnTo>
                    <a:pt x="1201" y="978"/>
                  </a:lnTo>
                  <a:lnTo>
                    <a:pt x="1210" y="977"/>
                  </a:lnTo>
                  <a:lnTo>
                    <a:pt x="1217" y="973"/>
                  </a:lnTo>
                  <a:lnTo>
                    <a:pt x="1223" y="970"/>
                  </a:lnTo>
                  <a:lnTo>
                    <a:pt x="1227" y="968"/>
                  </a:lnTo>
                  <a:lnTo>
                    <a:pt x="1230" y="965"/>
                  </a:lnTo>
                  <a:lnTo>
                    <a:pt x="1230" y="965"/>
                  </a:lnTo>
                  <a:lnTo>
                    <a:pt x="1235" y="953"/>
                  </a:lnTo>
                  <a:lnTo>
                    <a:pt x="1235" y="953"/>
                  </a:lnTo>
                  <a:lnTo>
                    <a:pt x="1211" y="912"/>
                  </a:lnTo>
                  <a:lnTo>
                    <a:pt x="1204" y="901"/>
                  </a:lnTo>
                  <a:lnTo>
                    <a:pt x="1198" y="894"/>
                  </a:lnTo>
                  <a:lnTo>
                    <a:pt x="1190" y="886"/>
                  </a:lnTo>
                  <a:lnTo>
                    <a:pt x="1183" y="880"/>
                  </a:lnTo>
                  <a:lnTo>
                    <a:pt x="1183" y="880"/>
                  </a:lnTo>
                  <a:lnTo>
                    <a:pt x="1180" y="879"/>
                  </a:lnTo>
                  <a:lnTo>
                    <a:pt x="1177" y="875"/>
                  </a:lnTo>
                  <a:lnTo>
                    <a:pt x="1171" y="864"/>
                  </a:lnTo>
                  <a:lnTo>
                    <a:pt x="1167" y="851"/>
                  </a:lnTo>
                  <a:lnTo>
                    <a:pt x="1162" y="833"/>
                  </a:lnTo>
                  <a:lnTo>
                    <a:pt x="1158" y="814"/>
                  </a:lnTo>
                  <a:lnTo>
                    <a:pt x="1153" y="792"/>
                  </a:lnTo>
                  <a:lnTo>
                    <a:pt x="1149" y="746"/>
                  </a:lnTo>
                  <a:lnTo>
                    <a:pt x="1146" y="700"/>
                  </a:lnTo>
                  <a:lnTo>
                    <a:pt x="1145" y="660"/>
                  </a:lnTo>
                  <a:lnTo>
                    <a:pt x="1146" y="644"/>
                  </a:lnTo>
                  <a:lnTo>
                    <a:pt x="1148" y="632"/>
                  </a:lnTo>
                  <a:lnTo>
                    <a:pt x="1149" y="624"/>
                  </a:lnTo>
                  <a:lnTo>
                    <a:pt x="1151" y="621"/>
                  </a:lnTo>
                  <a:lnTo>
                    <a:pt x="1152" y="621"/>
                  </a:lnTo>
                  <a:lnTo>
                    <a:pt x="1152" y="621"/>
                  </a:lnTo>
                  <a:lnTo>
                    <a:pt x="1153" y="619"/>
                  </a:lnTo>
                  <a:lnTo>
                    <a:pt x="1153" y="619"/>
                  </a:lnTo>
                  <a:lnTo>
                    <a:pt x="1156" y="622"/>
                  </a:lnTo>
                  <a:lnTo>
                    <a:pt x="1159" y="626"/>
                  </a:lnTo>
                  <a:lnTo>
                    <a:pt x="1155" y="573"/>
                  </a:lnTo>
                  <a:lnTo>
                    <a:pt x="1155" y="573"/>
                  </a:lnTo>
                  <a:lnTo>
                    <a:pt x="1151" y="572"/>
                  </a:lnTo>
                  <a:lnTo>
                    <a:pt x="1151" y="572"/>
                  </a:lnTo>
                  <a:lnTo>
                    <a:pt x="1146" y="569"/>
                  </a:lnTo>
                  <a:lnTo>
                    <a:pt x="1146" y="569"/>
                  </a:lnTo>
                  <a:lnTo>
                    <a:pt x="1142" y="566"/>
                  </a:lnTo>
                  <a:lnTo>
                    <a:pt x="1142" y="566"/>
                  </a:lnTo>
                  <a:lnTo>
                    <a:pt x="1139" y="560"/>
                  </a:lnTo>
                  <a:lnTo>
                    <a:pt x="1137" y="556"/>
                  </a:lnTo>
                  <a:lnTo>
                    <a:pt x="1137" y="551"/>
                  </a:lnTo>
                  <a:lnTo>
                    <a:pt x="1137" y="551"/>
                  </a:lnTo>
                  <a:lnTo>
                    <a:pt x="1137" y="545"/>
                  </a:lnTo>
                  <a:lnTo>
                    <a:pt x="1139" y="541"/>
                  </a:lnTo>
                  <a:lnTo>
                    <a:pt x="1142" y="536"/>
                  </a:lnTo>
                  <a:lnTo>
                    <a:pt x="1145" y="534"/>
                  </a:lnTo>
                  <a:lnTo>
                    <a:pt x="1151" y="532"/>
                  </a:lnTo>
                  <a:lnTo>
                    <a:pt x="1152" y="531"/>
                  </a:lnTo>
                  <a:lnTo>
                    <a:pt x="1152" y="531"/>
                  </a:lnTo>
                  <a:lnTo>
                    <a:pt x="1152" y="525"/>
                  </a:lnTo>
                  <a:lnTo>
                    <a:pt x="1153" y="510"/>
                  </a:lnTo>
                  <a:lnTo>
                    <a:pt x="1155" y="502"/>
                  </a:lnTo>
                  <a:lnTo>
                    <a:pt x="1156" y="495"/>
                  </a:lnTo>
                  <a:lnTo>
                    <a:pt x="1161" y="489"/>
                  </a:lnTo>
                  <a:lnTo>
                    <a:pt x="1167" y="486"/>
                  </a:lnTo>
                  <a:lnTo>
                    <a:pt x="1167" y="486"/>
                  </a:lnTo>
                  <a:lnTo>
                    <a:pt x="1167" y="485"/>
                  </a:lnTo>
                  <a:lnTo>
                    <a:pt x="1167" y="485"/>
                  </a:lnTo>
                  <a:lnTo>
                    <a:pt x="1173" y="482"/>
                  </a:lnTo>
                  <a:lnTo>
                    <a:pt x="1173" y="482"/>
                  </a:lnTo>
                  <a:lnTo>
                    <a:pt x="1176" y="479"/>
                  </a:lnTo>
                  <a:lnTo>
                    <a:pt x="1176" y="479"/>
                  </a:lnTo>
                  <a:lnTo>
                    <a:pt x="1176" y="479"/>
                  </a:lnTo>
                  <a:lnTo>
                    <a:pt x="1176" y="479"/>
                  </a:lnTo>
                  <a:lnTo>
                    <a:pt x="1179" y="473"/>
                  </a:lnTo>
                  <a:lnTo>
                    <a:pt x="1182" y="467"/>
                  </a:lnTo>
                  <a:lnTo>
                    <a:pt x="1185" y="454"/>
                  </a:lnTo>
                  <a:lnTo>
                    <a:pt x="1186" y="440"/>
                  </a:lnTo>
                  <a:lnTo>
                    <a:pt x="1186" y="427"/>
                  </a:lnTo>
                  <a:lnTo>
                    <a:pt x="1186" y="427"/>
                  </a:lnTo>
                  <a:lnTo>
                    <a:pt x="1187" y="410"/>
                  </a:lnTo>
                  <a:lnTo>
                    <a:pt x="1190" y="392"/>
                  </a:lnTo>
                  <a:lnTo>
                    <a:pt x="1190" y="392"/>
                  </a:lnTo>
                  <a:lnTo>
                    <a:pt x="1195" y="378"/>
                  </a:lnTo>
                  <a:lnTo>
                    <a:pt x="1199" y="367"/>
                  </a:lnTo>
                  <a:lnTo>
                    <a:pt x="1199" y="367"/>
                  </a:lnTo>
                  <a:lnTo>
                    <a:pt x="1202" y="356"/>
                  </a:lnTo>
                  <a:lnTo>
                    <a:pt x="1205" y="346"/>
                  </a:lnTo>
                  <a:lnTo>
                    <a:pt x="1207" y="336"/>
                  </a:lnTo>
                  <a:lnTo>
                    <a:pt x="1210" y="325"/>
                  </a:lnTo>
                  <a:lnTo>
                    <a:pt x="1210" y="325"/>
                  </a:lnTo>
                  <a:lnTo>
                    <a:pt x="1212" y="321"/>
                  </a:lnTo>
                  <a:lnTo>
                    <a:pt x="1217" y="316"/>
                  </a:lnTo>
                  <a:lnTo>
                    <a:pt x="1217" y="316"/>
                  </a:lnTo>
                  <a:lnTo>
                    <a:pt x="1220" y="313"/>
                  </a:lnTo>
                  <a:lnTo>
                    <a:pt x="1223" y="308"/>
                  </a:lnTo>
                  <a:lnTo>
                    <a:pt x="1227" y="297"/>
                  </a:lnTo>
                  <a:lnTo>
                    <a:pt x="1232" y="287"/>
                  </a:lnTo>
                  <a:lnTo>
                    <a:pt x="1235" y="282"/>
                  </a:lnTo>
                  <a:lnTo>
                    <a:pt x="1239" y="279"/>
                  </a:lnTo>
                  <a:lnTo>
                    <a:pt x="1239" y="279"/>
                  </a:lnTo>
                  <a:lnTo>
                    <a:pt x="1243" y="278"/>
                  </a:lnTo>
                  <a:lnTo>
                    <a:pt x="1243" y="278"/>
                  </a:lnTo>
                  <a:lnTo>
                    <a:pt x="1258" y="272"/>
                  </a:lnTo>
                  <a:lnTo>
                    <a:pt x="1266" y="268"/>
                  </a:lnTo>
                  <a:lnTo>
                    <a:pt x="1270" y="263"/>
                  </a:lnTo>
                  <a:lnTo>
                    <a:pt x="1270" y="263"/>
                  </a:lnTo>
                  <a:lnTo>
                    <a:pt x="1272" y="260"/>
                  </a:lnTo>
                  <a:lnTo>
                    <a:pt x="1273" y="257"/>
                  </a:lnTo>
                  <a:lnTo>
                    <a:pt x="1273" y="257"/>
                  </a:lnTo>
                  <a:lnTo>
                    <a:pt x="1275" y="253"/>
                  </a:lnTo>
                  <a:lnTo>
                    <a:pt x="1276" y="250"/>
                  </a:lnTo>
                  <a:lnTo>
                    <a:pt x="1276" y="250"/>
                  </a:lnTo>
                  <a:lnTo>
                    <a:pt x="1286" y="237"/>
                  </a:lnTo>
                  <a:lnTo>
                    <a:pt x="1291" y="229"/>
                  </a:lnTo>
                  <a:lnTo>
                    <a:pt x="1294" y="222"/>
                  </a:lnTo>
                  <a:lnTo>
                    <a:pt x="1294" y="222"/>
                  </a:lnTo>
                  <a:lnTo>
                    <a:pt x="1292" y="216"/>
                  </a:lnTo>
                  <a:lnTo>
                    <a:pt x="1289" y="213"/>
                  </a:lnTo>
                  <a:lnTo>
                    <a:pt x="1282" y="206"/>
                  </a:lnTo>
                  <a:lnTo>
                    <a:pt x="1277" y="201"/>
                  </a:lnTo>
                  <a:lnTo>
                    <a:pt x="1273" y="197"/>
                  </a:lnTo>
                  <a:lnTo>
                    <a:pt x="1270" y="192"/>
                  </a:lnTo>
                  <a:lnTo>
                    <a:pt x="1270" y="187"/>
                  </a:lnTo>
                  <a:lnTo>
                    <a:pt x="1270" y="187"/>
                  </a:lnTo>
                  <a:lnTo>
                    <a:pt x="1270" y="170"/>
                  </a:lnTo>
                  <a:lnTo>
                    <a:pt x="1273" y="150"/>
                  </a:lnTo>
                  <a:lnTo>
                    <a:pt x="1273" y="150"/>
                  </a:lnTo>
                  <a:lnTo>
                    <a:pt x="1276" y="126"/>
                  </a:lnTo>
                  <a:lnTo>
                    <a:pt x="1277" y="126"/>
                  </a:lnTo>
                  <a:lnTo>
                    <a:pt x="1277" y="126"/>
                  </a:lnTo>
                  <a:lnTo>
                    <a:pt x="1267" y="117"/>
                  </a:lnTo>
                  <a:lnTo>
                    <a:pt x="1267" y="117"/>
                  </a:lnTo>
                  <a:lnTo>
                    <a:pt x="1223" y="79"/>
                  </a:lnTo>
                  <a:lnTo>
                    <a:pt x="1195" y="57"/>
                  </a:lnTo>
                  <a:lnTo>
                    <a:pt x="1195" y="57"/>
                  </a:lnTo>
                  <a:lnTo>
                    <a:pt x="1192" y="55"/>
                  </a:lnTo>
                  <a:lnTo>
                    <a:pt x="1187" y="55"/>
                  </a:lnTo>
                  <a:lnTo>
                    <a:pt x="1187" y="55"/>
                  </a:lnTo>
                  <a:lnTo>
                    <a:pt x="1180" y="55"/>
                  </a:lnTo>
                  <a:lnTo>
                    <a:pt x="1180" y="55"/>
                  </a:lnTo>
                  <a:lnTo>
                    <a:pt x="1173" y="58"/>
                  </a:lnTo>
                  <a:lnTo>
                    <a:pt x="1167" y="61"/>
                  </a:lnTo>
                  <a:lnTo>
                    <a:pt x="1161" y="65"/>
                  </a:lnTo>
                  <a:lnTo>
                    <a:pt x="1161" y="65"/>
                  </a:lnTo>
                  <a:lnTo>
                    <a:pt x="1155" y="61"/>
                  </a:lnTo>
                  <a:lnTo>
                    <a:pt x="1149" y="58"/>
                  </a:lnTo>
                  <a:lnTo>
                    <a:pt x="1142" y="55"/>
                  </a:lnTo>
                  <a:lnTo>
                    <a:pt x="1142" y="55"/>
                  </a:lnTo>
                  <a:lnTo>
                    <a:pt x="1137" y="55"/>
                  </a:lnTo>
                  <a:lnTo>
                    <a:pt x="1137" y="55"/>
                  </a:lnTo>
                  <a:lnTo>
                    <a:pt x="1128" y="57"/>
                  </a:lnTo>
                  <a:lnTo>
                    <a:pt x="1125" y="58"/>
                  </a:lnTo>
                  <a:lnTo>
                    <a:pt x="1121" y="61"/>
                  </a:lnTo>
                  <a:lnTo>
                    <a:pt x="1121" y="61"/>
                  </a:lnTo>
                  <a:lnTo>
                    <a:pt x="1121" y="61"/>
                  </a:lnTo>
                  <a:lnTo>
                    <a:pt x="1121" y="61"/>
                  </a:lnTo>
                  <a:lnTo>
                    <a:pt x="1117" y="65"/>
                  </a:lnTo>
                  <a:lnTo>
                    <a:pt x="1112" y="67"/>
                  </a:lnTo>
                  <a:lnTo>
                    <a:pt x="1108" y="68"/>
                  </a:lnTo>
                  <a:lnTo>
                    <a:pt x="1102" y="68"/>
                  </a:lnTo>
                  <a:lnTo>
                    <a:pt x="1102" y="68"/>
                  </a:lnTo>
                  <a:lnTo>
                    <a:pt x="1093" y="68"/>
                  </a:lnTo>
                  <a:lnTo>
                    <a:pt x="1086" y="65"/>
                  </a:lnTo>
                  <a:lnTo>
                    <a:pt x="1078" y="61"/>
                  </a:lnTo>
                  <a:lnTo>
                    <a:pt x="1078" y="61"/>
                  </a:lnTo>
                  <a:lnTo>
                    <a:pt x="1074" y="58"/>
                  </a:lnTo>
                  <a:lnTo>
                    <a:pt x="1063" y="49"/>
                  </a:lnTo>
                  <a:lnTo>
                    <a:pt x="1063" y="49"/>
                  </a:lnTo>
                  <a:lnTo>
                    <a:pt x="1063" y="49"/>
                  </a:lnTo>
                  <a:lnTo>
                    <a:pt x="1063" y="49"/>
                  </a:lnTo>
                  <a:lnTo>
                    <a:pt x="1063" y="49"/>
                  </a:lnTo>
                  <a:lnTo>
                    <a:pt x="1054" y="39"/>
                  </a:lnTo>
                  <a:lnTo>
                    <a:pt x="1050" y="33"/>
                  </a:lnTo>
                  <a:lnTo>
                    <a:pt x="1047" y="27"/>
                  </a:lnTo>
                  <a:lnTo>
                    <a:pt x="1047" y="27"/>
                  </a:lnTo>
                  <a:lnTo>
                    <a:pt x="1044" y="20"/>
                  </a:lnTo>
                  <a:lnTo>
                    <a:pt x="1040" y="15"/>
                  </a:lnTo>
                  <a:lnTo>
                    <a:pt x="1035" y="11"/>
                  </a:lnTo>
                  <a:lnTo>
                    <a:pt x="1029" y="8"/>
                  </a:lnTo>
                  <a:lnTo>
                    <a:pt x="1029" y="8"/>
                  </a:lnTo>
                  <a:lnTo>
                    <a:pt x="1029" y="11"/>
                  </a:lnTo>
                  <a:lnTo>
                    <a:pt x="1029" y="11"/>
                  </a:lnTo>
                  <a:lnTo>
                    <a:pt x="979" y="20"/>
                  </a:lnTo>
                  <a:lnTo>
                    <a:pt x="978" y="20"/>
                  </a:lnTo>
                  <a:lnTo>
                    <a:pt x="978" y="20"/>
                  </a:lnTo>
                  <a:lnTo>
                    <a:pt x="972" y="17"/>
                  </a:lnTo>
                  <a:lnTo>
                    <a:pt x="957" y="11"/>
                  </a:lnTo>
                  <a:lnTo>
                    <a:pt x="938" y="3"/>
                  </a:lnTo>
                  <a:lnTo>
                    <a:pt x="929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27" name="Freeform: Shape 410">
              <a:extLst>
                <a:ext uri="{FF2B5EF4-FFF2-40B4-BE49-F238E27FC236}">
                  <a16:creationId xmlns:a16="http://schemas.microsoft.com/office/drawing/2014/main" id="{D5991C99-AEC1-AF4B-882D-D126085D7660}"/>
                </a:ext>
              </a:extLst>
            </p:cNvPr>
            <p:cNvSpPr/>
            <p:nvPr/>
          </p:nvSpPr>
          <p:spPr>
            <a:xfrm>
              <a:off x="4721400" y="3062160"/>
              <a:ext cx="465480" cy="480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94" h="1335">
                  <a:moveTo>
                    <a:pt x="920" y="0"/>
                  </a:moveTo>
                  <a:lnTo>
                    <a:pt x="920" y="0"/>
                  </a:lnTo>
                  <a:lnTo>
                    <a:pt x="913" y="2"/>
                  </a:lnTo>
                  <a:lnTo>
                    <a:pt x="907" y="3"/>
                  </a:lnTo>
                  <a:lnTo>
                    <a:pt x="902" y="6"/>
                  </a:lnTo>
                  <a:lnTo>
                    <a:pt x="899" y="11"/>
                  </a:lnTo>
                  <a:lnTo>
                    <a:pt x="899" y="11"/>
                  </a:lnTo>
                  <a:lnTo>
                    <a:pt x="895" y="18"/>
                  </a:lnTo>
                  <a:lnTo>
                    <a:pt x="891" y="23"/>
                  </a:lnTo>
                  <a:lnTo>
                    <a:pt x="886" y="24"/>
                  </a:lnTo>
                  <a:lnTo>
                    <a:pt x="882" y="25"/>
                  </a:lnTo>
                  <a:lnTo>
                    <a:pt x="882" y="25"/>
                  </a:lnTo>
                  <a:lnTo>
                    <a:pt x="874" y="24"/>
                  </a:lnTo>
                  <a:lnTo>
                    <a:pt x="865" y="23"/>
                  </a:lnTo>
                  <a:lnTo>
                    <a:pt x="855" y="20"/>
                  </a:lnTo>
                  <a:lnTo>
                    <a:pt x="843" y="20"/>
                  </a:lnTo>
                  <a:lnTo>
                    <a:pt x="843" y="20"/>
                  </a:lnTo>
                  <a:lnTo>
                    <a:pt x="832" y="20"/>
                  </a:lnTo>
                  <a:lnTo>
                    <a:pt x="821" y="21"/>
                  </a:lnTo>
                  <a:lnTo>
                    <a:pt x="800" y="27"/>
                  </a:lnTo>
                  <a:lnTo>
                    <a:pt x="784" y="34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4" y="43"/>
                  </a:lnTo>
                  <a:lnTo>
                    <a:pt x="758" y="43"/>
                  </a:lnTo>
                  <a:lnTo>
                    <a:pt x="758" y="43"/>
                  </a:lnTo>
                  <a:lnTo>
                    <a:pt x="749" y="43"/>
                  </a:lnTo>
                  <a:lnTo>
                    <a:pt x="739" y="42"/>
                  </a:lnTo>
                  <a:lnTo>
                    <a:pt x="739" y="42"/>
                  </a:lnTo>
                  <a:lnTo>
                    <a:pt x="731" y="39"/>
                  </a:lnTo>
                  <a:lnTo>
                    <a:pt x="722" y="39"/>
                  </a:lnTo>
                  <a:lnTo>
                    <a:pt x="722" y="39"/>
                  </a:lnTo>
                  <a:lnTo>
                    <a:pt x="716" y="39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08" y="46"/>
                  </a:lnTo>
                  <a:lnTo>
                    <a:pt x="703" y="52"/>
                  </a:lnTo>
                  <a:lnTo>
                    <a:pt x="697" y="68"/>
                  </a:lnTo>
                  <a:lnTo>
                    <a:pt x="693" y="83"/>
                  </a:lnTo>
                  <a:lnTo>
                    <a:pt x="691" y="89"/>
                  </a:lnTo>
                  <a:lnTo>
                    <a:pt x="609" y="73"/>
                  </a:lnTo>
                  <a:lnTo>
                    <a:pt x="555" y="62"/>
                  </a:lnTo>
                  <a:lnTo>
                    <a:pt x="555" y="62"/>
                  </a:lnTo>
                  <a:lnTo>
                    <a:pt x="551" y="57"/>
                  </a:lnTo>
                  <a:lnTo>
                    <a:pt x="539" y="43"/>
                  </a:lnTo>
                  <a:lnTo>
                    <a:pt x="530" y="36"/>
                  </a:lnTo>
                  <a:lnTo>
                    <a:pt x="521" y="30"/>
                  </a:lnTo>
                  <a:lnTo>
                    <a:pt x="511" y="25"/>
                  </a:lnTo>
                  <a:lnTo>
                    <a:pt x="499" y="24"/>
                  </a:lnTo>
                  <a:lnTo>
                    <a:pt x="499" y="24"/>
                  </a:lnTo>
                  <a:lnTo>
                    <a:pt x="495" y="24"/>
                  </a:lnTo>
                  <a:lnTo>
                    <a:pt x="489" y="25"/>
                  </a:lnTo>
                  <a:lnTo>
                    <a:pt x="477" y="32"/>
                  </a:lnTo>
                  <a:lnTo>
                    <a:pt x="465" y="39"/>
                  </a:lnTo>
                  <a:lnTo>
                    <a:pt x="455" y="48"/>
                  </a:lnTo>
                  <a:lnTo>
                    <a:pt x="455" y="48"/>
                  </a:lnTo>
                  <a:lnTo>
                    <a:pt x="443" y="59"/>
                  </a:lnTo>
                  <a:lnTo>
                    <a:pt x="434" y="70"/>
                  </a:lnTo>
                  <a:lnTo>
                    <a:pt x="425" y="80"/>
                  </a:lnTo>
                  <a:lnTo>
                    <a:pt x="425" y="127"/>
                  </a:lnTo>
                  <a:lnTo>
                    <a:pt x="425" y="127"/>
                  </a:lnTo>
                  <a:lnTo>
                    <a:pt x="427" y="138"/>
                  </a:lnTo>
                  <a:lnTo>
                    <a:pt x="427" y="150"/>
                  </a:lnTo>
                  <a:lnTo>
                    <a:pt x="425" y="170"/>
                  </a:lnTo>
                  <a:lnTo>
                    <a:pt x="425" y="170"/>
                  </a:lnTo>
                  <a:lnTo>
                    <a:pt x="421" y="187"/>
                  </a:lnTo>
                  <a:lnTo>
                    <a:pt x="415" y="201"/>
                  </a:lnTo>
                  <a:lnTo>
                    <a:pt x="415" y="201"/>
                  </a:lnTo>
                  <a:lnTo>
                    <a:pt x="406" y="213"/>
                  </a:lnTo>
                  <a:lnTo>
                    <a:pt x="406" y="213"/>
                  </a:lnTo>
                  <a:lnTo>
                    <a:pt x="400" y="223"/>
                  </a:lnTo>
                  <a:lnTo>
                    <a:pt x="395" y="235"/>
                  </a:lnTo>
                  <a:lnTo>
                    <a:pt x="395" y="235"/>
                  </a:lnTo>
                  <a:lnTo>
                    <a:pt x="392" y="243"/>
                  </a:lnTo>
                  <a:lnTo>
                    <a:pt x="390" y="251"/>
                  </a:lnTo>
                  <a:lnTo>
                    <a:pt x="389" y="262"/>
                  </a:lnTo>
                  <a:lnTo>
                    <a:pt x="389" y="275"/>
                  </a:lnTo>
                  <a:lnTo>
                    <a:pt x="389" y="275"/>
                  </a:lnTo>
                  <a:lnTo>
                    <a:pt x="389" y="284"/>
                  </a:lnTo>
                  <a:lnTo>
                    <a:pt x="387" y="293"/>
                  </a:lnTo>
                  <a:lnTo>
                    <a:pt x="381" y="312"/>
                  </a:lnTo>
                  <a:lnTo>
                    <a:pt x="372" y="331"/>
                  </a:lnTo>
                  <a:lnTo>
                    <a:pt x="364" y="352"/>
                  </a:lnTo>
                  <a:lnTo>
                    <a:pt x="353" y="373"/>
                  </a:lnTo>
                  <a:lnTo>
                    <a:pt x="344" y="392"/>
                  </a:lnTo>
                  <a:lnTo>
                    <a:pt x="338" y="408"/>
                  </a:lnTo>
                  <a:lnTo>
                    <a:pt x="337" y="415"/>
                  </a:lnTo>
                  <a:lnTo>
                    <a:pt x="337" y="423"/>
                  </a:lnTo>
                  <a:lnTo>
                    <a:pt x="337" y="423"/>
                  </a:lnTo>
                  <a:lnTo>
                    <a:pt x="335" y="429"/>
                  </a:lnTo>
                  <a:lnTo>
                    <a:pt x="334" y="436"/>
                  </a:lnTo>
                  <a:lnTo>
                    <a:pt x="331" y="442"/>
                  </a:lnTo>
                  <a:lnTo>
                    <a:pt x="327" y="446"/>
                  </a:lnTo>
                  <a:lnTo>
                    <a:pt x="318" y="457"/>
                  </a:lnTo>
                  <a:lnTo>
                    <a:pt x="306" y="467"/>
                  </a:lnTo>
                  <a:lnTo>
                    <a:pt x="296" y="476"/>
                  </a:lnTo>
                  <a:lnTo>
                    <a:pt x="285" y="485"/>
                  </a:lnTo>
                  <a:lnTo>
                    <a:pt x="278" y="494"/>
                  </a:lnTo>
                  <a:lnTo>
                    <a:pt x="276" y="498"/>
                  </a:lnTo>
                  <a:lnTo>
                    <a:pt x="275" y="501"/>
                  </a:lnTo>
                  <a:lnTo>
                    <a:pt x="275" y="501"/>
                  </a:lnTo>
                  <a:lnTo>
                    <a:pt x="273" y="542"/>
                  </a:lnTo>
                  <a:lnTo>
                    <a:pt x="273" y="542"/>
                  </a:lnTo>
                  <a:lnTo>
                    <a:pt x="272" y="579"/>
                  </a:lnTo>
                  <a:lnTo>
                    <a:pt x="272" y="619"/>
                  </a:lnTo>
                  <a:lnTo>
                    <a:pt x="272" y="619"/>
                  </a:lnTo>
                  <a:lnTo>
                    <a:pt x="270" y="629"/>
                  </a:lnTo>
                  <a:lnTo>
                    <a:pt x="269" y="637"/>
                  </a:lnTo>
                  <a:lnTo>
                    <a:pt x="266" y="641"/>
                  </a:lnTo>
                  <a:lnTo>
                    <a:pt x="263" y="644"/>
                  </a:lnTo>
                  <a:lnTo>
                    <a:pt x="257" y="647"/>
                  </a:lnTo>
                  <a:lnTo>
                    <a:pt x="254" y="649"/>
                  </a:lnTo>
                  <a:lnTo>
                    <a:pt x="251" y="650"/>
                  </a:lnTo>
                  <a:lnTo>
                    <a:pt x="251" y="650"/>
                  </a:lnTo>
                  <a:lnTo>
                    <a:pt x="248" y="653"/>
                  </a:lnTo>
                  <a:lnTo>
                    <a:pt x="247" y="657"/>
                  </a:lnTo>
                  <a:lnTo>
                    <a:pt x="245" y="663"/>
                  </a:lnTo>
                  <a:lnTo>
                    <a:pt x="245" y="671"/>
                  </a:lnTo>
                  <a:lnTo>
                    <a:pt x="245" y="671"/>
                  </a:lnTo>
                  <a:lnTo>
                    <a:pt x="244" y="684"/>
                  </a:lnTo>
                  <a:lnTo>
                    <a:pt x="242" y="691"/>
                  </a:lnTo>
                  <a:lnTo>
                    <a:pt x="238" y="696"/>
                  </a:lnTo>
                  <a:lnTo>
                    <a:pt x="234" y="699"/>
                  </a:lnTo>
                  <a:lnTo>
                    <a:pt x="222" y="700"/>
                  </a:lnTo>
                  <a:lnTo>
                    <a:pt x="216" y="702"/>
                  </a:lnTo>
                  <a:lnTo>
                    <a:pt x="209" y="705"/>
                  </a:lnTo>
                  <a:lnTo>
                    <a:pt x="209" y="705"/>
                  </a:lnTo>
                  <a:lnTo>
                    <a:pt x="201" y="711"/>
                  </a:lnTo>
                  <a:lnTo>
                    <a:pt x="201" y="711"/>
                  </a:lnTo>
                  <a:lnTo>
                    <a:pt x="186" y="724"/>
                  </a:lnTo>
                  <a:lnTo>
                    <a:pt x="180" y="728"/>
                  </a:lnTo>
                  <a:lnTo>
                    <a:pt x="177" y="730"/>
                  </a:lnTo>
                  <a:lnTo>
                    <a:pt x="177" y="730"/>
                  </a:lnTo>
                  <a:lnTo>
                    <a:pt x="175" y="728"/>
                  </a:lnTo>
                  <a:lnTo>
                    <a:pt x="173" y="725"/>
                  </a:lnTo>
                  <a:lnTo>
                    <a:pt x="172" y="721"/>
                  </a:lnTo>
                  <a:lnTo>
                    <a:pt x="172" y="715"/>
                  </a:lnTo>
                  <a:lnTo>
                    <a:pt x="172" y="715"/>
                  </a:lnTo>
                  <a:lnTo>
                    <a:pt x="170" y="711"/>
                  </a:lnTo>
                  <a:lnTo>
                    <a:pt x="169" y="706"/>
                  </a:lnTo>
                  <a:lnTo>
                    <a:pt x="166" y="702"/>
                  </a:lnTo>
                  <a:lnTo>
                    <a:pt x="163" y="699"/>
                  </a:lnTo>
                  <a:lnTo>
                    <a:pt x="163" y="699"/>
                  </a:lnTo>
                  <a:lnTo>
                    <a:pt x="157" y="697"/>
                  </a:lnTo>
                  <a:lnTo>
                    <a:pt x="149" y="696"/>
                  </a:lnTo>
                  <a:lnTo>
                    <a:pt x="149" y="696"/>
                  </a:lnTo>
                  <a:lnTo>
                    <a:pt x="138" y="697"/>
                  </a:lnTo>
                  <a:lnTo>
                    <a:pt x="126" y="703"/>
                  </a:lnTo>
                  <a:lnTo>
                    <a:pt x="126" y="703"/>
                  </a:lnTo>
                  <a:lnTo>
                    <a:pt x="114" y="711"/>
                  </a:lnTo>
                  <a:lnTo>
                    <a:pt x="114" y="711"/>
                  </a:lnTo>
                  <a:lnTo>
                    <a:pt x="108" y="715"/>
                  </a:lnTo>
                  <a:lnTo>
                    <a:pt x="104" y="718"/>
                  </a:lnTo>
                  <a:lnTo>
                    <a:pt x="98" y="720"/>
                  </a:lnTo>
                  <a:lnTo>
                    <a:pt x="93" y="720"/>
                  </a:lnTo>
                  <a:lnTo>
                    <a:pt x="93" y="720"/>
                  </a:lnTo>
                  <a:lnTo>
                    <a:pt x="87" y="720"/>
                  </a:lnTo>
                  <a:lnTo>
                    <a:pt x="83" y="717"/>
                  </a:lnTo>
                  <a:lnTo>
                    <a:pt x="74" y="711"/>
                  </a:lnTo>
                  <a:lnTo>
                    <a:pt x="74" y="711"/>
                  </a:lnTo>
                  <a:lnTo>
                    <a:pt x="67" y="706"/>
                  </a:lnTo>
                  <a:lnTo>
                    <a:pt x="67" y="706"/>
                  </a:lnTo>
                  <a:lnTo>
                    <a:pt x="65" y="706"/>
                  </a:lnTo>
                  <a:lnTo>
                    <a:pt x="65" y="706"/>
                  </a:lnTo>
                  <a:lnTo>
                    <a:pt x="62" y="706"/>
                  </a:lnTo>
                  <a:lnTo>
                    <a:pt x="62" y="706"/>
                  </a:lnTo>
                  <a:lnTo>
                    <a:pt x="59" y="708"/>
                  </a:lnTo>
                  <a:lnTo>
                    <a:pt x="59" y="708"/>
                  </a:lnTo>
                  <a:lnTo>
                    <a:pt x="59" y="708"/>
                  </a:lnTo>
                  <a:lnTo>
                    <a:pt x="59" y="708"/>
                  </a:lnTo>
                  <a:lnTo>
                    <a:pt x="59" y="708"/>
                  </a:lnTo>
                  <a:lnTo>
                    <a:pt x="47" y="712"/>
                  </a:lnTo>
                  <a:lnTo>
                    <a:pt x="34" y="720"/>
                  </a:lnTo>
                  <a:lnTo>
                    <a:pt x="0" y="742"/>
                  </a:lnTo>
                  <a:lnTo>
                    <a:pt x="0" y="742"/>
                  </a:lnTo>
                  <a:lnTo>
                    <a:pt x="9" y="761"/>
                  </a:lnTo>
                  <a:lnTo>
                    <a:pt x="15" y="781"/>
                  </a:lnTo>
                  <a:lnTo>
                    <a:pt x="21" y="801"/>
                  </a:lnTo>
                  <a:lnTo>
                    <a:pt x="25" y="818"/>
                  </a:lnTo>
                  <a:lnTo>
                    <a:pt x="25" y="818"/>
                  </a:lnTo>
                  <a:lnTo>
                    <a:pt x="27" y="826"/>
                  </a:lnTo>
                  <a:lnTo>
                    <a:pt x="27" y="826"/>
                  </a:lnTo>
                  <a:lnTo>
                    <a:pt x="50" y="811"/>
                  </a:lnTo>
                  <a:lnTo>
                    <a:pt x="50" y="811"/>
                  </a:lnTo>
                  <a:lnTo>
                    <a:pt x="59" y="807"/>
                  </a:lnTo>
                  <a:lnTo>
                    <a:pt x="67" y="805"/>
                  </a:lnTo>
                  <a:lnTo>
                    <a:pt x="67" y="805"/>
                  </a:lnTo>
                  <a:lnTo>
                    <a:pt x="92" y="804"/>
                  </a:lnTo>
                  <a:lnTo>
                    <a:pt x="136" y="804"/>
                  </a:lnTo>
                  <a:lnTo>
                    <a:pt x="136" y="804"/>
                  </a:lnTo>
                  <a:lnTo>
                    <a:pt x="241" y="804"/>
                  </a:lnTo>
                  <a:lnTo>
                    <a:pt x="296" y="805"/>
                  </a:lnTo>
                  <a:lnTo>
                    <a:pt x="296" y="805"/>
                  </a:lnTo>
                  <a:lnTo>
                    <a:pt x="300" y="814"/>
                  </a:lnTo>
                  <a:lnTo>
                    <a:pt x="304" y="824"/>
                  </a:lnTo>
                  <a:lnTo>
                    <a:pt x="307" y="836"/>
                  </a:lnTo>
                  <a:lnTo>
                    <a:pt x="307" y="836"/>
                  </a:lnTo>
                  <a:lnTo>
                    <a:pt x="309" y="851"/>
                  </a:lnTo>
                  <a:lnTo>
                    <a:pt x="309" y="851"/>
                  </a:lnTo>
                  <a:lnTo>
                    <a:pt x="307" y="864"/>
                  </a:lnTo>
                  <a:lnTo>
                    <a:pt x="307" y="864"/>
                  </a:lnTo>
                  <a:lnTo>
                    <a:pt x="307" y="873"/>
                  </a:lnTo>
                  <a:lnTo>
                    <a:pt x="307" y="873"/>
                  </a:lnTo>
                  <a:lnTo>
                    <a:pt x="307" y="878"/>
                  </a:lnTo>
                  <a:lnTo>
                    <a:pt x="309" y="880"/>
                  </a:lnTo>
                  <a:lnTo>
                    <a:pt x="309" y="880"/>
                  </a:lnTo>
                  <a:lnTo>
                    <a:pt x="312" y="886"/>
                  </a:lnTo>
                  <a:lnTo>
                    <a:pt x="318" y="891"/>
                  </a:lnTo>
                  <a:lnTo>
                    <a:pt x="325" y="898"/>
                  </a:lnTo>
                  <a:lnTo>
                    <a:pt x="332" y="909"/>
                  </a:lnTo>
                  <a:lnTo>
                    <a:pt x="332" y="909"/>
                  </a:lnTo>
                  <a:lnTo>
                    <a:pt x="335" y="917"/>
                  </a:lnTo>
                  <a:lnTo>
                    <a:pt x="335" y="917"/>
                  </a:lnTo>
                  <a:lnTo>
                    <a:pt x="346" y="937"/>
                  </a:lnTo>
                  <a:lnTo>
                    <a:pt x="350" y="945"/>
                  </a:lnTo>
                  <a:lnTo>
                    <a:pt x="355" y="951"/>
                  </a:lnTo>
                  <a:lnTo>
                    <a:pt x="361" y="957"/>
                  </a:lnTo>
                  <a:lnTo>
                    <a:pt x="366" y="960"/>
                  </a:lnTo>
                  <a:lnTo>
                    <a:pt x="372" y="963"/>
                  </a:lnTo>
                  <a:lnTo>
                    <a:pt x="380" y="963"/>
                  </a:lnTo>
                  <a:lnTo>
                    <a:pt x="380" y="963"/>
                  </a:lnTo>
                  <a:lnTo>
                    <a:pt x="387" y="963"/>
                  </a:lnTo>
                  <a:lnTo>
                    <a:pt x="396" y="960"/>
                  </a:lnTo>
                  <a:lnTo>
                    <a:pt x="396" y="960"/>
                  </a:lnTo>
                  <a:lnTo>
                    <a:pt x="415" y="956"/>
                  </a:lnTo>
                  <a:lnTo>
                    <a:pt x="434" y="951"/>
                  </a:lnTo>
                  <a:lnTo>
                    <a:pt x="454" y="948"/>
                  </a:lnTo>
                  <a:lnTo>
                    <a:pt x="468" y="947"/>
                  </a:lnTo>
                  <a:lnTo>
                    <a:pt x="468" y="947"/>
                  </a:lnTo>
                  <a:lnTo>
                    <a:pt x="477" y="948"/>
                  </a:lnTo>
                  <a:lnTo>
                    <a:pt x="477" y="948"/>
                  </a:lnTo>
                  <a:lnTo>
                    <a:pt x="477" y="948"/>
                  </a:lnTo>
                  <a:lnTo>
                    <a:pt x="477" y="948"/>
                  </a:lnTo>
                  <a:lnTo>
                    <a:pt x="480" y="948"/>
                  </a:lnTo>
                  <a:lnTo>
                    <a:pt x="482" y="945"/>
                  </a:lnTo>
                  <a:lnTo>
                    <a:pt x="485" y="940"/>
                  </a:lnTo>
                  <a:lnTo>
                    <a:pt x="489" y="920"/>
                  </a:lnTo>
                  <a:lnTo>
                    <a:pt x="492" y="910"/>
                  </a:lnTo>
                  <a:lnTo>
                    <a:pt x="495" y="900"/>
                  </a:lnTo>
                  <a:lnTo>
                    <a:pt x="499" y="891"/>
                  </a:lnTo>
                  <a:lnTo>
                    <a:pt x="502" y="888"/>
                  </a:lnTo>
                  <a:lnTo>
                    <a:pt x="505" y="886"/>
                  </a:lnTo>
                  <a:lnTo>
                    <a:pt x="505" y="886"/>
                  </a:lnTo>
                  <a:lnTo>
                    <a:pt x="516" y="882"/>
                  </a:lnTo>
                  <a:lnTo>
                    <a:pt x="527" y="882"/>
                  </a:lnTo>
                  <a:lnTo>
                    <a:pt x="527" y="882"/>
                  </a:lnTo>
                  <a:lnTo>
                    <a:pt x="541" y="882"/>
                  </a:lnTo>
                  <a:lnTo>
                    <a:pt x="551" y="883"/>
                  </a:lnTo>
                  <a:lnTo>
                    <a:pt x="561" y="886"/>
                  </a:lnTo>
                  <a:lnTo>
                    <a:pt x="561" y="886"/>
                  </a:lnTo>
                  <a:lnTo>
                    <a:pt x="563" y="889"/>
                  </a:lnTo>
                  <a:lnTo>
                    <a:pt x="563" y="889"/>
                  </a:lnTo>
                  <a:lnTo>
                    <a:pt x="566" y="894"/>
                  </a:lnTo>
                  <a:lnTo>
                    <a:pt x="573" y="897"/>
                  </a:lnTo>
                  <a:lnTo>
                    <a:pt x="582" y="900"/>
                  </a:lnTo>
                  <a:lnTo>
                    <a:pt x="595" y="901"/>
                  </a:lnTo>
                  <a:lnTo>
                    <a:pt x="595" y="901"/>
                  </a:lnTo>
                  <a:lnTo>
                    <a:pt x="607" y="901"/>
                  </a:lnTo>
                  <a:lnTo>
                    <a:pt x="618" y="900"/>
                  </a:lnTo>
                  <a:lnTo>
                    <a:pt x="632" y="898"/>
                  </a:lnTo>
                  <a:lnTo>
                    <a:pt x="632" y="898"/>
                  </a:lnTo>
                  <a:lnTo>
                    <a:pt x="637" y="898"/>
                  </a:lnTo>
                  <a:lnTo>
                    <a:pt x="637" y="898"/>
                  </a:lnTo>
                  <a:lnTo>
                    <a:pt x="640" y="900"/>
                  </a:lnTo>
                  <a:lnTo>
                    <a:pt x="641" y="903"/>
                  </a:lnTo>
                  <a:lnTo>
                    <a:pt x="643" y="906"/>
                  </a:lnTo>
                  <a:lnTo>
                    <a:pt x="643" y="912"/>
                  </a:lnTo>
                  <a:lnTo>
                    <a:pt x="643" y="912"/>
                  </a:lnTo>
                  <a:lnTo>
                    <a:pt x="644" y="932"/>
                  </a:lnTo>
                  <a:lnTo>
                    <a:pt x="644" y="932"/>
                  </a:lnTo>
                  <a:lnTo>
                    <a:pt x="647" y="950"/>
                  </a:lnTo>
                  <a:lnTo>
                    <a:pt x="650" y="959"/>
                  </a:lnTo>
                  <a:lnTo>
                    <a:pt x="653" y="965"/>
                  </a:lnTo>
                  <a:lnTo>
                    <a:pt x="653" y="965"/>
                  </a:lnTo>
                  <a:lnTo>
                    <a:pt x="654" y="968"/>
                  </a:lnTo>
                  <a:lnTo>
                    <a:pt x="654" y="968"/>
                  </a:lnTo>
                  <a:lnTo>
                    <a:pt x="656" y="972"/>
                  </a:lnTo>
                  <a:lnTo>
                    <a:pt x="656" y="972"/>
                  </a:lnTo>
                  <a:lnTo>
                    <a:pt x="657" y="973"/>
                  </a:lnTo>
                  <a:lnTo>
                    <a:pt x="657" y="973"/>
                  </a:lnTo>
                  <a:lnTo>
                    <a:pt x="656" y="981"/>
                  </a:lnTo>
                  <a:lnTo>
                    <a:pt x="654" y="990"/>
                  </a:lnTo>
                  <a:lnTo>
                    <a:pt x="648" y="1012"/>
                  </a:lnTo>
                  <a:lnTo>
                    <a:pt x="644" y="1034"/>
                  </a:lnTo>
                  <a:lnTo>
                    <a:pt x="643" y="1044"/>
                  </a:lnTo>
                  <a:lnTo>
                    <a:pt x="641" y="1053"/>
                  </a:lnTo>
                  <a:lnTo>
                    <a:pt x="641" y="1053"/>
                  </a:lnTo>
                  <a:lnTo>
                    <a:pt x="643" y="1062"/>
                  </a:lnTo>
                  <a:lnTo>
                    <a:pt x="643" y="1062"/>
                  </a:lnTo>
                  <a:lnTo>
                    <a:pt x="644" y="1065"/>
                  </a:lnTo>
                  <a:lnTo>
                    <a:pt x="645" y="1067"/>
                  </a:lnTo>
                  <a:lnTo>
                    <a:pt x="645" y="1067"/>
                  </a:lnTo>
                  <a:lnTo>
                    <a:pt x="657" y="1078"/>
                  </a:lnTo>
                  <a:lnTo>
                    <a:pt x="669" y="1093"/>
                  </a:lnTo>
                  <a:lnTo>
                    <a:pt x="674" y="1101"/>
                  </a:lnTo>
                  <a:lnTo>
                    <a:pt x="678" y="1108"/>
                  </a:lnTo>
                  <a:lnTo>
                    <a:pt x="679" y="1115"/>
                  </a:lnTo>
                  <a:lnTo>
                    <a:pt x="681" y="1123"/>
                  </a:lnTo>
                  <a:lnTo>
                    <a:pt x="681" y="1123"/>
                  </a:lnTo>
                  <a:lnTo>
                    <a:pt x="679" y="1124"/>
                  </a:lnTo>
                  <a:lnTo>
                    <a:pt x="679" y="1124"/>
                  </a:lnTo>
                  <a:lnTo>
                    <a:pt x="677" y="1143"/>
                  </a:lnTo>
                  <a:lnTo>
                    <a:pt x="675" y="1154"/>
                  </a:lnTo>
                  <a:lnTo>
                    <a:pt x="674" y="1164"/>
                  </a:lnTo>
                  <a:lnTo>
                    <a:pt x="674" y="1164"/>
                  </a:lnTo>
                  <a:lnTo>
                    <a:pt x="674" y="1170"/>
                  </a:lnTo>
                  <a:lnTo>
                    <a:pt x="675" y="1174"/>
                  </a:lnTo>
                  <a:lnTo>
                    <a:pt x="677" y="1179"/>
                  </a:lnTo>
                  <a:lnTo>
                    <a:pt x="679" y="1180"/>
                  </a:lnTo>
                  <a:lnTo>
                    <a:pt x="679" y="1180"/>
                  </a:lnTo>
                  <a:lnTo>
                    <a:pt x="682" y="1180"/>
                  </a:lnTo>
                  <a:lnTo>
                    <a:pt x="682" y="1180"/>
                  </a:lnTo>
                  <a:lnTo>
                    <a:pt x="685" y="1179"/>
                  </a:lnTo>
                  <a:lnTo>
                    <a:pt x="690" y="1177"/>
                  </a:lnTo>
                  <a:lnTo>
                    <a:pt x="696" y="1170"/>
                  </a:lnTo>
                  <a:lnTo>
                    <a:pt x="700" y="1167"/>
                  </a:lnTo>
                  <a:lnTo>
                    <a:pt x="705" y="1164"/>
                  </a:lnTo>
                  <a:lnTo>
                    <a:pt x="710" y="1162"/>
                  </a:lnTo>
                  <a:lnTo>
                    <a:pt x="718" y="1161"/>
                  </a:lnTo>
                  <a:lnTo>
                    <a:pt x="718" y="1161"/>
                  </a:lnTo>
                  <a:lnTo>
                    <a:pt x="743" y="1161"/>
                  </a:lnTo>
                  <a:lnTo>
                    <a:pt x="743" y="1161"/>
                  </a:lnTo>
                  <a:lnTo>
                    <a:pt x="750" y="1161"/>
                  </a:lnTo>
                  <a:lnTo>
                    <a:pt x="750" y="1161"/>
                  </a:lnTo>
                  <a:lnTo>
                    <a:pt x="765" y="1159"/>
                  </a:lnTo>
                  <a:lnTo>
                    <a:pt x="780" y="1155"/>
                  </a:lnTo>
                  <a:lnTo>
                    <a:pt x="780" y="1155"/>
                  </a:lnTo>
                  <a:lnTo>
                    <a:pt x="784" y="1154"/>
                  </a:lnTo>
                  <a:lnTo>
                    <a:pt x="789" y="1154"/>
                  </a:lnTo>
                  <a:lnTo>
                    <a:pt x="789" y="1154"/>
                  </a:lnTo>
                  <a:lnTo>
                    <a:pt x="793" y="1154"/>
                  </a:lnTo>
                  <a:lnTo>
                    <a:pt x="798" y="1155"/>
                  </a:lnTo>
                  <a:lnTo>
                    <a:pt x="798" y="1155"/>
                  </a:lnTo>
                  <a:lnTo>
                    <a:pt x="799" y="1155"/>
                  </a:lnTo>
                  <a:lnTo>
                    <a:pt x="799" y="1155"/>
                  </a:lnTo>
                  <a:lnTo>
                    <a:pt x="807" y="1161"/>
                  </a:lnTo>
                  <a:lnTo>
                    <a:pt x="812" y="1167"/>
                  </a:lnTo>
                  <a:lnTo>
                    <a:pt x="818" y="1173"/>
                  </a:lnTo>
                  <a:lnTo>
                    <a:pt x="818" y="1173"/>
                  </a:lnTo>
                  <a:lnTo>
                    <a:pt x="821" y="1182"/>
                  </a:lnTo>
                  <a:lnTo>
                    <a:pt x="826" y="1188"/>
                  </a:lnTo>
                  <a:lnTo>
                    <a:pt x="829" y="1189"/>
                  </a:lnTo>
                  <a:lnTo>
                    <a:pt x="832" y="1191"/>
                  </a:lnTo>
                  <a:lnTo>
                    <a:pt x="832" y="1191"/>
                  </a:lnTo>
                  <a:lnTo>
                    <a:pt x="832" y="1191"/>
                  </a:lnTo>
                  <a:lnTo>
                    <a:pt x="832" y="1191"/>
                  </a:lnTo>
                  <a:lnTo>
                    <a:pt x="836" y="1189"/>
                  </a:lnTo>
                  <a:lnTo>
                    <a:pt x="836" y="1189"/>
                  </a:lnTo>
                  <a:lnTo>
                    <a:pt x="849" y="1185"/>
                  </a:lnTo>
                  <a:lnTo>
                    <a:pt x="864" y="1180"/>
                  </a:lnTo>
                  <a:lnTo>
                    <a:pt x="864" y="1180"/>
                  </a:lnTo>
                  <a:lnTo>
                    <a:pt x="871" y="1180"/>
                  </a:lnTo>
                  <a:lnTo>
                    <a:pt x="871" y="1180"/>
                  </a:lnTo>
                  <a:lnTo>
                    <a:pt x="876" y="1180"/>
                  </a:lnTo>
                  <a:lnTo>
                    <a:pt x="879" y="1182"/>
                  </a:lnTo>
                  <a:lnTo>
                    <a:pt x="880" y="1183"/>
                  </a:lnTo>
                  <a:lnTo>
                    <a:pt x="880" y="1186"/>
                  </a:lnTo>
                  <a:lnTo>
                    <a:pt x="880" y="1186"/>
                  </a:lnTo>
                  <a:lnTo>
                    <a:pt x="880" y="1191"/>
                  </a:lnTo>
                  <a:lnTo>
                    <a:pt x="880" y="1195"/>
                  </a:lnTo>
                  <a:lnTo>
                    <a:pt x="883" y="1207"/>
                  </a:lnTo>
                  <a:lnTo>
                    <a:pt x="883" y="1207"/>
                  </a:lnTo>
                  <a:lnTo>
                    <a:pt x="886" y="1213"/>
                  </a:lnTo>
                  <a:lnTo>
                    <a:pt x="891" y="1217"/>
                  </a:lnTo>
                  <a:lnTo>
                    <a:pt x="894" y="1220"/>
                  </a:lnTo>
                  <a:lnTo>
                    <a:pt x="898" y="1222"/>
                  </a:lnTo>
                  <a:lnTo>
                    <a:pt x="898" y="1222"/>
                  </a:lnTo>
                  <a:lnTo>
                    <a:pt x="902" y="1220"/>
                  </a:lnTo>
                  <a:lnTo>
                    <a:pt x="902" y="1220"/>
                  </a:lnTo>
                  <a:lnTo>
                    <a:pt x="907" y="1220"/>
                  </a:lnTo>
                  <a:lnTo>
                    <a:pt x="907" y="1220"/>
                  </a:lnTo>
                  <a:lnTo>
                    <a:pt x="913" y="1220"/>
                  </a:lnTo>
                  <a:lnTo>
                    <a:pt x="920" y="1223"/>
                  </a:lnTo>
                  <a:lnTo>
                    <a:pt x="935" y="1229"/>
                  </a:lnTo>
                  <a:lnTo>
                    <a:pt x="950" y="1236"/>
                  </a:lnTo>
                  <a:lnTo>
                    <a:pt x="956" y="1238"/>
                  </a:lnTo>
                  <a:lnTo>
                    <a:pt x="962" y="1239"/>
                  </a:lnTo>
                  <a:lnTo>
                    <a:pt x="962" y="1239"/>
                  </a:lnTo>
                  <a:lnTo>
                    <a:pt x="973" y="1239"/>
                  </a:lnTo>
                  <a:lnTo>
                    <a:pt x="984" y="1238"/>
                  </a:lnTo>
                  <a:lnTo>
                    <a:pt x="987" y="1236"/>
                  </a:lnTo>
                  <a:lnTo>
                    <a:pt x="990" y="1235"/>
                  </a:lnTo>
                  <a:lnTo>
                    <a:pt x="993" y="1233"/>
                  </a:lnTo>
                  <a:lnTo>
                    <a:pt x="993" y="1230"/>
                  </a:lnTo>
                  <a:lnTo>
                    <a:pt x="993" y="1230"/>
                  </a:lnTo>
                  <a:lnTo>
                    <a:pt x="994" y="1225"/>
                  </a:lnTo>
                  <a:lnTo>
                    <a:pt x="998" y="1219"/>
                  </a:lnTo>
                  <a:lnTo>
                    <a:pt x="1004" y="1214"/>
                  </a:lnTo>
                  <a:lnTo>
                    <a:pt x="1010" y="1213"/>
                  </a:lnTo>
                  <a:lnTo>
                    <a:pt x="1010" y="1213"/>
                  </a:lnTo>
                  <a:lnTo>
                    <a:pt x="1012" y="1213"/>
                  </a:lnTo>
                  <a:lnTo>
                    <a:pt x="1012" y="1213"/>
                  </a:lnTo>
                  <a:lnTo>
                    <a:pt x="1015" y="1214"/>
                  </a:lnTo>
                  <a:lnTo>
                    <a:pt x="1018" y="1217"/>
                  </a:lnTo>
                  <a:lnTo>
                    <a:pt x="1018" y="1217"/>
                  </a:lnTo>
                  <a:lnTo>
                    <a:pt x="1027" y="1233"/>
                  </a:lnTo>
                  <a:lnTo>
                    <a:pt x="1027" y="1233"/>
                  </a:lnTo>
                  <a:lnTo>
                    <a:pt x="1027" y="1233"/>
                  </a:lnTo>
                  <a:lnTo>
                    <a:pt x="1032" y="1242"/>
                  </a:lnTo>
                  <a:lnTo>
                    <a:pt x="1040" y="1250"/>
                  </a:lnTo>
                  <a:lnTo>
                    <a:pt x="1047" y="1256"/>
                  </a:lnTo>
                  <a:lnTo>
                    <a:pt x="1052" y="1257"/>
                  </a:lnTo>
                  <a:lnTo>
                    <a:pt x="1056" y="1258"/>
                  </a:lnTo>
                  <a:lnTo>
                    <a:pt x="1056" y="1258"/>
                  </a:lnTo>
                  <a:lnTo>
                    <a:pt x="1077" y="1258"/>
                  </a:lnTo>
                  <a:lnTo>
                    <a:pt x="1090" y="1260"/>
                  </a:lnTo>
                  <a:lnTo>
                    <a:pt x="1100" y="1263"/>
                  </a:lnTo>
                  <a:lnTo>
                    <a:pt x="1100" y="1263"/>
                  </a:lnTo>
                  <a:lnTo>
                    <a:pt x="1106" y="1266"/>
                  </a:lnTo>
                  <a:lnTo>
                    <a:pt x="1108" y="1267"/>
                  </a:lnTo>
                  <a:lnTo>
                    <a:pt x="1109" y="1270"/>
                  </a:lnTo>
                  <a:lnTo>
                    <a:pt x="1109" y="1270"/>
                  </a:lnTo>
                  <a:lnTo>
                    <a:pt x="1111" y="1282"/>
                  </a:lnTo>
                  <a:lnTo>
                    <a:pt x="1115" y="1297"/>
                  </a:lnTo>
                  <a:lnTo>
                    <a:pt x="1115" y="1297"/>
                  </a:lnTo>
                  <a:lnTo>
                    <a:pt x="1122" y="1313"/>
                  </a:lnTo>
                  <a:lnTo>
                    <a:pt x="1128" y="1321"/>
                  </a:lnTo>
                  <a:lnTo>
                    <a:pt x="1133" y="1326"/>
                  </a:lnTo>
                  <a:lnTo>
                    <a:pt x="1133" y="1326"/>
                  </a:lnTo>
                  <a:lnTo>
                    <a:pt x="1137" y="1329"/>
                  </a:lnTo>
                  <a:lnTo>
                    <a:pt x="1137" y="1329"/>
                  </a:lnTo>
                  <a:lnTo>
                    <a:pt x="1140" y="1332"/>
                  </a:lnTo>
                  <a:lnTo>
                    <a:pt x="1146" y="1334"/>
                  </a:lnTo>
                  <a:lnTo>
                    <a:pt x="1156" y="1335"/>
                  </a:lnTo>
                  <a:lnTo>
                    <a:pt x="1156" y="1335"/>
                  </a:lnTo>
                  <a:lnTo>
                    <a:pt x="1167" y="1335"/>
                  </a:lnTo>
                  <a:lnTo>
                    <a:pt x="1177" y="1332"/>
                  </a:lnTo>
                  <a:lnTo>
                    <a:pt x="1186" y="1329"/>
                  </a:lnTo>
                  <a:lnTo>
                    <a:pt x="1186" y="1329"/>
                  </a:lnTo>
                  <a:lnTo>
                    <a:pt x="1192" y="1325"/>
                  </a:lnTo>
                  <a:lnTo>
                    <a:pt x="1192" y="1325"/>
                  </a:lnTo>
                  <a:lnTo>
                    <a:pt x="1195" y="1318"/>
                  </a:lnTo>
                  <a:lnTo>
                    <a:pt x="1195" y="1318"/>
                  </a:lnTo>
                  <a:lnTo>
                    <a:pt x="1198" y="1309"/>
                  </a:lnTo>
                  <a:lnTo>
                    <a:pt x="1199" y="1298"/>
                  </a:lnTo>
                  <a:lnTo>
                    <a:pt x="1199" y="1298"/>
                  </a:lnTo>
                  <a:lnTo>
                    <a:pt x="1199" y="1275"/>
                  </a:lnTo>
                  <a:lnTo>
                    <a:pt x="1198" y="1263"/>
                  </a:lnTo>
                  <a:lnTo>
                    <a:pt x="1196" y="1254"/>
                  </a:lnTo>
                  <a:lnTo>
                    <a:pt x="1196" y="1254"/>
                  </a:lnTo>
                  <a:lnTo>
                    <a:pt x="1193" y="1250"/>
                  </a:lnTo>
                  <a:lnTo>
                    <a:pt x="1193" y="1250"/>
                  </a:lnTo>
                  <a:lnTo>
                    <a:pt x="1193" y="1250"/>
                  </a:lnTo>
                  <a:lnTo>
                    <a:pt x="1193" y="1250"/>
                  </a:lnTo>
                  <a:lnTo>
                    <a:pt x="1192" y="1250"/>
                  </a:lnTo>
                  <a:lnTo>
                    <a:pt x="1192" y="1250"/>
                  </a:lnTo>
                  <a:lnTo>
                    <a:pt x="1190" y="1248"/>
                  </a:lnTo>
                  <a:lnTo>
                    <a:pt x="1190" y="1248"/>
                  </a:lnTo>
                  <a:lnTo>
                    <a:pt x="1186" y="1250"/>
                  </a:lnTo>
                  <a:lnTo>
                    <a:pt x="1183" y="1251"/>
                  </a:lnTo>
                  <a:lnTo>
                    <a:pt x="1174" y="1257"/>
                  </a:lnTo>
                  <a:lnTo>
                    <a:pt x="1164" y="1263"/>
                  </a:lnTo>
                  <a:lnTo>
                    <a:pt x="1158" y="1264"/>
                  </a:lnTo>
                  <a:lnTo>
                    <a:pt x="1151" y="1266"/>
                  </a:lnTo>
                  <a:lnTo>
                    <a:pt x="1151" y="1266"/>
                  </a:lnTo>
                  <a:lnTo>
                    <a:pt x="1143" y="1264"/>
                  </a:lnTo>
                  <a:lnTo>
                    <a:pt x="1143" y="1264"/>
                  </a:lnTo>
                  <a:lnTo>
                    <a:pt x="1134" y="1260"/>
                  </a:lnTo>
                  <a:lnTo>
                    <a:pt x="1127" y="1254"/>
                  </a:lnTo>
                  <a:lnTo>
                    <a:pt x="1121" y="1245"/>
                  </a:lnTo>
                  <a:lnTo>
                    <a:pt x="1115" y="1236"/>
                  </a:lnTo>
                  <a:lnTo>
                    <a:pt x="1105" y="1219"/>
                  </a:lnTo>
                  <a:lnTo>
                    <a:pt x="1100" y="1211"/>
                  </a:lnTo>
                  <a:lnTo>
                    <a:pt x="1096" y="1208"/>
                  </a:lnTo>
                  <a:lnTo>
                    <a:pt x="1096" y="1208"/>
                  </a:lnTo>
                  <a:lnTo>
                    <a:pt x="1094" y="1205"/>
                  </a:lnTo>
                  <a:lnTo>
                    <a:pt x="1094" y="1201"/>
                  </a:lnTo>
                  <a:lnTo>
                    <a:pt x="1094" y="1201"/>
                  </a:lnTo>
                  <a:lnTo>
                    <a:pt x="1097" y="1188"/>
                  </a:lnTo>
                  <a:lnTo>
                    <a:pt x="1103" y="1173"/>
                  </a:lnTo>
                  <a:lnTo>
                    <a:pt x="1109" y="1157"/>
                  </a:lnTo>
                  <a:lnTo>
                    <a:pt x="1111" y="1149"/>
                  </a:lnTo>
                  <a:lnTo>
                    <a:pt x="1112" y="1142"/>
                  </a:lnTo>
                  <a:lnTo>
                    <a:pt x="1112" y="1142"/>
                  </a:lnTo>
                  <a:lnTo>
                    <a:pt x="1114" y="1123"/>
                  </a:lnTo>
                  <a:lnTo>
                    <a:pt x="1118" y="1099"/>
                  </a:lnTo>
                  <a:lnTo>
                    <a:pt x="1119" y="1087"/>
                  </a:lnTo>
                  <a:lnTo>
                    <a:pt x="1119" y="1077"/>
                  </a:lnTo>
                  <a:lnTo>
                    <a:pt x="1118" y="1068"/>
                  </a:lnTo>
                  <a:lnTo>
                    <a:pt x="1117" y="1067"/>
                  </a:lnTo>
                  <a:lnTo>
                    <a:pt x="1115" y="1064"/>
                  </a:lnTo>
                  <a:lnTo>
                    <a:pt x="1115" y="1064"/>
                  </a:lnTo>
                  <a:lnTo>
                    <a:pt x="1111" y="1062"/>
                  </a:lnTo>
                  <a:lnTo>
                    <a:pt x="1109" y="1058"/>
                  </a:lnTo>
                  <a:lnTo>
                    <a:pt x="1108" y="1053"/>
                  </a:lnTo>
                  <a:lnTo>
                    <a:pt x="1109" y="1049"/>
                  </a:lnTo>
                  <a:lnTo>
                    <a:pt x="1109" y="1049"/>
                  </a:lnTo>
                  <a:lnTo>
                    <a:pt x="1109" y="1049"/>
                  </a:lnTo>
                  <a:lnTo>
                    <a:pt x="1109" y="1049"/>
                  </a:lnTo>
                  <a:lnTo>
                    <a:pt x="1109" y="1049"/>
                  </a:lnTo>
                  <a:lnTo>
                    <a:pt x="1111" y="1043"/>
                  </a:lnTo>
                  <a:lnTo>
                    <a:pt x="1114" y="1037"/>
                  </a:lnTo>
                  <a:lnTo>
                    <a:pt x="1118" y="1031"/>
                  </a:lnTo>
                  <a:lnTo>
                    <a:pt x="1124" y="1027"/>
                  </a:lnTo>
                  <a:lnTo>
                    <a:pt x="1124" y="1027"/>
                  </a:lnTo>
                  <a:lnTo>
                    <a:pt x="1125" y="1025"/>
                  </a:lnTo>
                  <a:lnTo>
                    <a:pt x="1125" y="1025"/>
                  </a:lnTo>
                  <a:lnTo>
                    <a:pt x="1128" y="1021"/>
                  </a:lnTo>
                  <a:lnTo>
                    <a:pt x="1130" y="1016"/>
                  </a:lnTo>
                  <a:lnTo>
                    <a:pt x="1130" y="1016"/>
                  </a:lnTo>
                  <a:lnTo>
                    <a:pt x="1130" y="1007"/>
                  </a:lnTo>
                  <a:lnTo>
                    <a:pt x="1130" y="999"/>
                  </a:lnTo>
                  <a:lnTo>
                    <a:pt x="1130" y="990"/>
                  </a:lnTo>
                  <a:lnTo>
                    <a:pt x="1131" y="987"/>
                  </a:lnTo>
                  <a:lnTo>
                    <a:pt x="1133" y="984"/>
                  </a:lnTo>
                  <a:lnTo>
                    <a:pt x="1133" y="984"/>
                  </a:lnTo>
                  <a:lnTo>
                    <a:pt x="1137" y="981"/>
                  </a:lnTo>
                  <a:lnTo>
                    <a:pt x="1143" y="979"/>
                  </a:lnTo>
                  <a:lnTo>
                    <a:pt x="1143" y="979"/>
                  </a:lnTo>
                  <a:lnTo>
                    <a:pt x="1164" y="979"/>
                  </a:lnTo>
                  <a:lnTo>
                    <a:pt x="1164" y="979"/>
                  </a:lnTo>
                  <a:lnTo>
                    <a:pt x="1183" y="979"/>
                  </a:lnTo>
                  <a:lnTo>
                    <a:pt x="1201" y="978"/>
                  </a:lnTo>
                  <a:lnTo>
                    <a:pt x="1210" y="977"/>
                  </a:lnTo>
                  <a:lnTo>
                    <a:pt x="1217" y="973"/>
                  </a:lnTo>
                  <a:lnTo>
                    <a:pt x="1223" y="970"/>
                  </a:lnTo>
                  <a:lnTo>
                    <a:pt x="1227" y="968"/>
                  </a:lnTo>
                  <a:lnTo>
                    <a:pt x="1230" y="965"/>
                  </a:lnTo>
                  <a:lnTo>
                    <a:pt x="1230" y="965"/>
                  </a:lnTo>
                  <a:lnTo>
                    <a:pt x="1235" y="953"/>
                  </a:lnTo>
                  <a:lnTo>
                    <a:pt x="1235" y="953"/>
                  </a:lnTo>
                  <a:lnTo>
                    <a:pt x="1211" y="912"/>
                  </a:lnTo>
                  <a:lnTo>
                    <a:pt x="1204" y="901"/>
                  </a:lnTo>
                  <a:lnTo>
                    <a:pt x="1198" y="894"/>
                  </a:lnTo>
                  <a:lnTo>
                    <a:pt x="1190" y="886"/>
                  </a:lnTo>
                  <a:lnTo>
                    <a:pt x="1183" y="880"/>
                  </a:lnTo>
                  <a:lnTo>
                    <a:pt x="1183" y="880"/>
                  </a:lnTo>
                  <a:lnTo>
                    <a:pt x="1180" y="879"/>
                  </a:lnTo>
                  <a:lnTo>
                    <a:pt x="1177" y="875"/>
                  </a:lnTo>
                  <a:lnTo>
                    <a:pt x="1171" y="864"/>
                  </a:lnTo>
                  <a:lnTo>
                    <a:pt x="1167" y="851"/>
                  </a:lnTo>
                  <a:lnTo>
                    <a:pt x="1162" y="833"/>
                  </a:lnTo>
                  <a:lnTo>
                    <a:pt x="1158" y="814"/>
                  </a:lnTo>
                  <a:lnTo>
                    <a:pt x="1153" y="792"/>
                  </a:lnTo>
                  <a:lnTo>
                    <a:pt x="1149" y="746"/>
                  </a:lnTo>
                  <a:lnTo>
                    <a:pt x="1146" y="700"/>
                  </a:lnTo>
                  <a:lnTo>
                    <a:pt x="1145" y="660"/>
                  </a:lnTo>
                  <a:lnTo>
                    <a:pt x="1146" y="644"/>
                  </a:lnTo>
                  <a:lnTo>
                    <a:pt x="1148" y="632"/>
                  </a:lnTo>
                  <a:lnTo>
                    <a:pt x="1149" y="624"/>
                  </a:lnTo>
                  <a:lnTo>
                    <a:pt x="1151" y="621"/>
                  </a:lnTo>
                  <a:lnTo>
                    <a:pt x="1152" y="621"/>
                  </a:lnTo>
                  <a:lnTo>
                    <a:pt x="1152" y="621"/>
                  </a:lnTo>
                  <a:lnTo>
                    <a:pt x="1153" y="619"/>
                  </a:lnTo>
                  <a:lnTo>
                    <a:pt x="1153" y="619"/>
                  </a:lnTo>
                  <a:lnTo>
                    <a:pt x="1156" y="622"/>
                  </a:lnTo>
                  <a:lnTo>
                    <a:pt x="1159" y="626"/>
                  </a:lnTo>
                  <a:lnTo>
                    <a:pt x="1155" y="573"/>
                  </a:lnTo>
                  <a:lnTo>
                    <a:pt x="1155" y="573"/>
                  </a:lnTo>
                  <a:lnTo>
                    <a:pt x="1151" y="572"/>
                  </a:lnTo>
                  <a:lnTo>
                    <a:pt x="1151" y="572"/>
                  </a:lnTo>
                  <a:lnTo>
                    <a:pt x="1146" y="569"/>
                  </a:lnTo>
                  <a:lnTo>
                    <a:pt x="1146" y="569"/>
                  </a:lnTo>
                  <a:lnTo>
                    <a:pt x="1142" y="566"/>
                  </a:lnTo>
                  <a:lnTo>
                    <a:pt x="1142" y="566"/>
                  </a:lnTo>
                  <a:lnTo>
                    <a:pt x="1139" y="560"/>
                  </a:lnTo>
                  <a:lnTo>
                    <a:pt x="1137" y="556"/>
                  </a:lnTo>
                  <a:lnTo>
                    <a:pt x="1137" y="551"/>
                  </a:lnTo>
                  <a:lnTo>
                    <a:pt x="1137" y="551"/>
                  </a:lnTo>
                  <a:lnTo>
                    <a:pt x="1137" y="545"/>
                  </a:lnTo>
                  <a:lnTo>
                    <a:pt x="1139" y="541"/>
                  </a:lnTo>
                  <a:lnTo>
                    <a:pt x="1142" y="536"/>
                  </a:lnTo>
                  <a:lnTo>
                    <a:pt x="1145" y="534"/>
                  </a:lnTo>
                  <a:lnTo>
                    <a:pt x="1151" y="532"/>
                  </a:lnTo>
                  <a:lnTo>
                    <a:pt x="1152" y="531"/>
                  </a:lnTo>
                  <a:lnTo>
                    <a:pt x="1152" y="531"/>
                  </a:lnTo>
                  <a:lnTo>
                    <a:pt x="1152" y="525"/>
                  </a:lnTo>
                  <a:lnTo>
                    <a:pt x="1153" y="510"/>
                  </a:lnTo>
                  <a:lnTo>
                    <a:pt x="1155" y="502"/>
                  </a:lnTo>
                  <a:lnTo>
                    <a:pt x="1156" y="495"/>
                  </a:lnTo>
                  <a:lnTo>
                    <a:pt x="1161" y="489"/>
                  </a:lnTo>
                  <a:lnTo>
                    <a:pt x="1167" y="486"/>
                  </a:lnTo>
                  <a:lnTo>
                    <a:pt x="1167" y="486"/>
                  </a:lnTo>
                  <a:lnTo>
                    <a:pt x="1167" y="485"/>
                  </a:lnTo>
                  <a:lnTo>
                    <a:pt x="1167" y="485"/>
                  </a:lnTo>
                  <a:lnTo>
                    <a:pt x="1173" y="482"/>
                  </a:lnTo>
                  <a:lnTo>
                    <a:pt x="1173" y="482"/>
                  </a:lnTo>
                  <a:lnTo>
                    <a:pt x="1176" y="479"/>
                  </a:lnTo>
                  <a:lnTo>
                    <a:pt x="1176" y="479"/>
                  </a:lnTo>
                  <a:lnTo>
                    <a:pt x="1176" y="479"/>
                  </a:lnTo>
                  <a:lnTo>
                    <a:pt x="1176" y="479"/>
                  </a:lnTo>
                  <a:lnTo>
                    <a:pt x="1179" y="473"/>
                  </a:lnTo>
                  <a:lnTo>
                    <a:pt x="1182" y="467"/>
                  </a:lnTo>
                  <a:lnTo>
                    <a:pt x="1185" y="454"/>
                  </a:lnTo>
                  <a:lnTo>
                    <a:pt x="1186" y="440"/>
                  </a:lnTo>
                  <a:lnTo>
                    <a:pt x="1186" y="427"/>
                  </a:lnTo>
                  <a:lnTo>
                    <a:pt x="1186" y="427"/>
                  </a:lnTo>
                  <a:lnTo>
                    <a:pt x="1187" y="410"/>
                  </a:lnTo>
                  <a:lnTo>
                    <a:pt x="1190" y="392"/>
                  </a:lnTo>
                  <a:lnTo>
                    <a:pt x="1190" y="392"/>
                  </a:lnTo>
                  <a:lnTo>
                    <a:pt x="1195" y="378"/>
                  </a:lnTo>
                  <a:lnTo>
                    <a:pt x="1199" y="367"/>
                  </a:lnTo>
                  <a:lnTo>
                    <a:pt x="1199" y="367"/>
                  </a:lnTo>
                  <a:lnTo>
                    <a:pt x="1202" y="356"/>
                  </a:lnTo>
                  <a:lnTo>
                    <a:pt x="1205" y="346"/>
                  </a:lnTo>
                  <a:lnTo>
                    <a:pt x="1207" y="336"/>
                  </a:lnTo>
                  <a:lnTo>
                    <a:pt x="1210" y="325"/>
                  </a:lnTo>
                  <a:lnTo>
                    <a:pt x="1210" y="325"/>
                  </a:lnTo>
                  <a:lnTo>
                    <a:pt x="1212" y="321"/>
                  </a:lnTo>
                  <a:lnTo>
                    <a:pt x="1217" y="316"/>
                  </a:lnTo>
                  <a:lnTo>
                    <a:pt x="1217" y="316"/>
                  </a:lnTo>
                  <a:lnTo>
                    <a:pt x="1220" y="313"/>
                  </a:lnTo>
                  <a:lnTo>
                    <a:pt x="1223" y="308"/>
                  </a:lnTo>
                  <a:lnTo>
                    <a:pt x="1227" y="297"/>
                  </a:lnTo>
                  <a:lnTo>
                    <a:pt x="1232" y="287"/>
                  </a:lnTo>
                  <a:lnTo>
                    <a:pt x="1235" y="282"/>
                  </a:lnTo>
                  <a:lnTo>
                    <a:pt x="1239" y="279"/>
                  </a:lnTo>
                  <a:lnTo>
                    <a:pt x="1239" y="279"/>
                  </a:lnTo>
                  <a:lnTo>
                    <a:pt x="1243" y="278"/>
                  </a:lnTo>
                  <a:lnTo>
                    <a:pt x="1243" y="278"/>
                  </a:lnTo>
                  <a:lnTo>
                    <a:pt x="1258" y="272"/>
                  </a:lnTo>
                  <a:lnTo>
                    <a:pt x="1266" y="268"/>
                  </a:lnTo>
                  <a:lnTo>
                    <a:pt x="1270" y="263"/>
                  </a:lnTo>
                  <a:lnTo>
                    <a:pt x="1270" y="263"/>
                  </a:lnTo>
                  <a:lnTo>
                    <a:pt x="1272" y="260"/>
                  </a:lnTo>
                  <a:lnTo>
                    <a:pt x="1273" y="257"/>
                  </a:lnTo>
                  <a:lnTo>
                    <a:pt x="1273" y="257"/>
                  </a:lnTo>
                  <a:lnTo>
                    <a:pt x="1275" y="253"/>
                  </a:lnTo>
                  <a:lnTo>
                    <a:pt x="1276" y="250"/>
                  </a:lnTo>
                  <a:lnTo>
                    <a:pt x="1276" y="250"/>
                  </a:lnTo>
                  <a:lnTo>
                    <a:pt x="1286" y="237"/>
                  </a:lnTo>
                  <a:lnTo>
                    <a:pt x="1291" y="229"/>
                  </a:lnTo>
                  <a:lnTo>
                    <a:pt x="1294" y="222"/>
                  </a:lnTo>
                  <a:lnTo>
                    <a:pt x="1294" y="222"/>
                  </a:lnTo>
                  <a:lnTo>
                    <a:pt x="1292" y="216"/>
                  </a:lnTo>
                  <a:lnTo>
                    <a:pt x="1289" y="213"/>
                  </a:lnTo>
                  <a:lnTo>
                    <a:pt x="1282" y="206"/>
                  </a:lnTo>
                  <a:lnTo>
                    <a:pt x="1277" y="201"/>
                  </a:lnTo>
                  <a:lnTo>
                    <a:pt x="1273" y="197"/>
                  </a:lnTo>
                  <a:lnTo>
                    <a:pt x="1270" y="192"/>
                  </a:lnTo>
                  <a:lnTo>
                    <a:pt x="1270" y="187"/>
                  </a:lnTo>
                  <a:lnTo>
                    <a:pt x="1270" y="187"/>
                  </a:lnTo>
                  <a:lnTo>
                    <a:pt x="1270" y="170"/>
                  </a:lnTo>
                  <a:lnTo>
                    <a:pt x="1273" y="150"/>
                  </a:lnTo>
                  <a:lnTo>
                    <a:pt x="1273" y="150"/>
                  </a:lnTo>
                  <a:lnTo>
                    <a:pt x="1276" y="126"/>
                  </a:lnTo>
                  <a:lnTo>
                    <a:pt x="1277" y="126"/>
                  </a:lnTo>
                  <a:lnTo>
                    <a:pt x="1277" y="126"/>
                  </a:lnTo>
                  <a:lnTo>
                    <a:pt x="1267" y="117"/>
                  </a:lnTo>
                  <a:lnTo>
                    <a:pt x="1267" y="117"/>
                  </a:lnTo>
                  <a:lnTo>
                    <a:pt x="1223" y="79"/>
                  </a:lnTo>
                  <a:lnTo>
                    <a:pt x="1195" y="57"/>
                  </a:lnTo>
                  <a:lnTo>
                    <a:pt x="1195" y="57"/>
                  </a:lnTo>
                  <a:lnTo>
                    <a:pt x="1192" y="55"/>
                  </a:lnTo>
                  <a:lnTo>
                    <a:pt x="1187" y="55"/>
                  </a:lnTo>
                  <a:lnTo>
                    <a:pt x="1187" y="55"/>
                  </a:lnTo>
                  <a:lnTo>
                    <a:pt x="1180" y="55"/>
                  </a:lnTo>
                  <a:lnTo>
                    <a:pt x="1180" y="55"/>
                  </a:lnTo>
                  <a:lnTo>
                    <a:pt x="1173" y="58"/>
                  </a:lnTo>
                  <a:lnTo>
                    <a:pt x="1167" y="61"/>
                  </a:lnTo>
                  <a:lnTo>
                    <a:pt x="1161" y="65"/>
                  </a:lnTo>
                  <a:lnTo>
                    <a:pt x="1161" y="65"/>
                  </a:lnTo>
                  <a:lnTo>
                    <a:pt x="1155" y="61"/>
                  </a:lnTo>
                  <a:lnTo>
                    <a:pt x="1149" y="58"/>
                  </a:lnTo>
                  <a:lnTo>
                    <a:pt x="1142" y="55"/>
                  </a:lnTo>
                  <a:lnTo>
                    <a:pt x="1142" y="55"/>
                  </a:lnTo>
                  <a:lnTo>
                    <a:pt x="1137" y="55"/>
                  </a:lnTo>
                  <a:lnTo>
                    <a:pt x="1137" y="55"/>
                  </a:lnTo>
                  <a:lnTo>
                    <a:pt x="1128" y="57"/>
                  </a:lnTo>
                  <a:lnTo>
                    <a:pt x="1125" y="58"/>
                  </a:lnTo>
                  <a:lnTo>
                    <a:pt x="1121" y="61"/>
                  </a:lnTo>
                  <a:lnTo>
                    <a:pt x="1121" y="61"/>
                  </a:lnTo>
                  <a:lnTo>
                    <a:pt x="1121" y="61"/>
                  </a:lnTo>
                  <a:lnTo>
                    <a:pt x="1121" y="61"/>
                  </a:lnTo>
                  <a:lnTo>
                    <a:pt x="1117" y="65"/>
                  </a:lnTo>
                  <a:lnTo>
                    <a:pt x="1112" y="67"/>
                  </a:lnTo>
                  <a:lnTo>
                    <a:pt x="1108" y="68"/>
                  </a:lnTo>
                  <a:lnTo>
                    <a:pt x="1102" y="68"/>
                  </a:lnTo>
                  <a:lnTo>
                    <a:pt x="1102" y="68"/>
                  </a:lnTo>
                  <a:lnTo>
                    <a:pt x="1093" y="68"/>
                  </a:lnTo>
                  <a:lnTo>
                    <a:pt x="1086" y="65"/>
                  </a:lnTo>
                  <a:lnTo>
                    <a:pt x="1078" y="61"/>
                  </a:lnTo>
                  <a:lnTo>
                    <a:pt x="1078" y="61"/>
                  </a:lnTo>
                  <a:lnTo>
                    <a:pt x="1074" y="58"/>
                  </a:lnTo>
                  <a:lnTo>
                    <a:pt x="1063" y="49"/>
                  </a:lnTo>
                  <a:lnTo>
                    <a:pt x="1063" y="49"/>
                  </a:lnTo>
                  <a:lnTo>
                    <a:pt x="1063" y="49"/>
                  </a:lnTo>
                  <a:lnTo>
                    <a:pt x="1063" y="49"/>
                  </a:lnTo>
                  <a:lnTo>
                    <a:pt x="1063" y="49"/>
                  </a:lnTo>
                  <a:lnTo>
                    <a:pt x="1054" y="39"/>
                  </a:lnTo>
                  <a:lnTo>
                    <a:pt x="1050" y="33"/>
                  </a:lnTo>
                  <a:lnTo>
                    <a:pt x="1047" y="27"/>
                  </a:lnTo>
                  <a:lnTo>
                    <a:pt x="1047" y="27"/>
                  </a:lnTo>
                  <a:lnTo>
                    <a:pt x="1044" y="20"/>
                  </a:lnTo>
                  <a:lnTo>
                    <a:pt x="1040" y="15"/>
                  </a:lnTo>
                  <a:lnTo>
                    <a:pt x="1035" y="11"/>
                  </a:lnTo>
                  <a:lnTo>
                    <a:pt x="1029" y="8"/>
                  </a:lnTo>
                  <a:lnTo>
                    <a:pt x="1029" y="8"/>
                  </a:lnTo>
                  <a:lnTo>
                    <a:pt x="1029" y="11"/>
                  </a:lnTo>
                  <a:lnTo>
                    <a:pt x="1029" y="11"/>
                  </a:lnTo>
                  <a:lnTo>
                    <a:pt x="979" y="20"/>
                  </a:lnTo>
                  <a:lnTo>
                    <a:pt x="978" y="20"/>
                  </a:lnTo>
                  <a:lnTo>
                    <a:pt x="978" y="20"/>
                  </a:lnTo>
                  <a:lnTo>
                    <a:pt x="972" y="17"/>
                  </a:lnTo>
                  <a:lnTo>
                    <a:pt x="957" y="11"/>
                  </a:lnTo>
                  <a:lnTo>
                    <a:pt x="938" y="3"/>
                  </a:lnTo>
                  <a:lnTo>
                    <a:pt x="929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28" name="Freeform: Shape 411">
              <a:extLst>
                <a:ext uri="{FF2B5EF4-FFF2-40B4-BE49-F238E27FC236}">
                  <a16:creationId xmlns:a16="http://schemas.microsoft.com/office/drawing/2014/main" id="{1BB52B66-AB2D-2F49-B3F5-394778437094}"/>
                </a:ext>
              </a:extLst>
            </p:cNvPr>
            <p:cNvSpPr/>
            <p:nvPr/>
          </p:nvSpPr>
          <p:spPr>
            <a:xfrm>
              <a:off x="5135760" y="3260520"/>
              <a:ext cx="40320" cy="53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3" h="149">
                  <a:moveTo>
                    <a:pt x="92" y="0"/>
                  </a:moveTo>
                  <a:lnTo>
                    <a:pt x="92" y="0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7"/>
                  </a:lnTo>
                  <a:lnTo>
                    <a:pt x="56" y="15"/>
                  </a:lnTo>
                  <a:lnTo>
                    <a:pt x="53" y="18"/>
                  </a:lnTo>
                  <a:lnTo>
                    <a:pt x="48" y="21"/>
                  </a:lnTo>
                  <a:lnTo>
                    <a:pt x="42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4" y="22"/>
                  </a:lnTo>
                  <a:lnTo>
                    <a:pt x="8" y="75"/>
                  </a:lnTo>
                  <a:lnTo>
                    <a:pt x="8" y="75"/>
                  </a:lnTo>
                  <a:lnTo>
                    <a:pt x="11" y="87"/>
                  </a:lnTo>
                  <a:lnTo>
                    <a:pt x="16" y="105"/>
                  </a:lnTo>
                  <a:lnTo>
                    <a:pt x="25" y="149"/>
                  </a:lnTo>
                  <a:lnTo>
                    <a:pt x="25" y="149"/>
                  </a:lnTo>
                  <a:lnTo>
                    <a:pt x="44" y="138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61" y="127"/>
                  </a:lnTo>
                  <a:lnTo>
                    <a:pt x="67" y="121"/>
                  </a:lnTo>
                  <a:lnTo>
                    <a:pt x="81" y="102"/>
                  </a:lnTo>
                  <a:lnTo>
                    <a:pt x="81" y="102"/>
                  </a:lnTo>
                  <a:lnTo>
                    <a:pt x="92" y="84"/>
                  </a:lnTo>
                  <a:lnTo>
                    <a:pt x="103" y="67"/>
                  </a:lnTo>
                  <a:lnTo>
                    <a:pt x="113" y="48"/>
                  </a:lnTo>
                  <a:lnTo>
                    <a:pt x="107" y="44"/>
                  </a:lnTo>
                  <a:lnTo>
                    <a:pt x="95" y="37"/>
                  </a:lnTo>
                  <a:lnTo>
                    <a:pt x="95" y="37"/>
                  </a:lnTo>
                  <a:lnTo>
                    <a:pt x="95" y="28"/>
                  </a:lnTo>
                  <a:lnTo>
                    <a:pt x="95" y="19"/>
                  </a:lnTo>
                  <a:lnTo>
                    <a:pt x="94" y="7"/>
                  </a:lnTo>
                  <a:lnTo>
                    <a:pt x="94" y="7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29" name="Freeform: Shape 412">
              <a:extLst>
                <a:ext uri="{FF2B5EF4-FFF2-40B4-BE49-F238E27FC236}">
                  <a16:creationId xmlns:a16="http://schemas.microsoft.com/office/drawing/2014/main" id="{92FFF2D2-A6D3-5F48-B98E-6C571745FA2D}"/>
                </a:ext>
              </a:extLst>
            </p:cNvPr>
            <p:cNvSpPr/>
            <p:nvPr/>
          </p:nvSpPr>
          <p:spPr>
            <a:xfrm>
              <a:off x="5160960" y="3470039"/>
              <a:ext cx="268920" cy="434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48" h="1209">
                  <a:moveTo>
                    <a:pt x="722" y="0"/>
                  </a:moveTo>
                  <a:lnTo>
                    <a:pt x="722" y="0"/>
                  </a:lnTo>
                  <a:lnTo>
                    <a:pt x="722" y="0"/>
                  </a:lnTo>
                  <a:lnTo>
                    <a:pt x="722" y="0"/>
                  </a:lnTo>
                  <a:lnTo>
                    <a:pt x="678" y="21"/>
                  </a:lnTo>
                  <a:lnTo>
                    <a:pt x="662" y="31"/>
                  </a:lnTo>
                  <a:lnTo>
                    <a:pt x="650" y="37"/>
                  </a:lnTo>
                  <a:lnTo>
                    <a:pt x="650" y="37"/>
                  </a:lnTo>
                  <a:lnTo>
                    <a:pt x="647" y="40"/>
                  </a:lnTo>
                  <a:lnTo>
                    <a:pt x="647" y="40"/>
                  </a:lnTo>
                  <a:lnTo>
                    <a:pt x="646" y="43"/>
                  </a:lnTo>
                  <a:lnTo>
                    <a:pt x="643" y="44"/>
                  </a:lnTo>
                  <a:lnTo>
                    <a:pt x="643" y="44"/>
                  </a:lnTo>
                  <a:lnTo>
                    <a:pt x="643" y="44"/>
                  </a:lnTo>
                  <a:lnTo>
                    <a:pt x="643" y="44"/>
                  </a:lnTo>
                  <a:lnTo>
                    <a:pt x="638" y="46"/>
                  </a:lnTo>
                  <a:lnTo>
                    <a:pt x="632" y="46"/>
                  </a:lnTo>
                  <a:lnTo>
                    <a:pt x="632" y="46"/>
                  </a:lnTo>
                  <a:lnTo>
                    <a:pt x="628" y="46"/>
                  </a:lnTo>
                  <a:lnTo>
                    <a:pt x="628" y="46"/>
                  </a:lnTo>
                  <a:lnTo>
                    <a:pt x="628" y="46"/>
                  </a:lnTo>
                  <a:lnTo>
                    <a:pt x="628" y="46"/>
                  </a:lnTo>
                  <a:lnTo>
                    <a:pt x="622" y="46"/>
                  </a:lnTo>
                  <a:lnTo>
                    <a:pt x="622" y="46"/>
                  </a:lnTo>
                  <a:lnTo>
                    <a:pt x="622" y="46"/>
                  </a:lnTo>
                  <a:lnTo>
                    <a:pt x="622" y="46"/>
                  </a:lnTo>
                  <a:lnTo>
                    <a:pt x="615" y="46"/>
                  </a:lnTo>
                  <a:lnTo>
                    <a:pt x="609" y="47"/>
                  </a:lnTo>
                  <a:lnTo>
                    <a:pt x="603" y="49"/>
                  </a:lnTo>
                  <a:lnTo>
                    <a:pt x="597" y="53"/>
                  </a:lnTo>
                  <a:lnTo>
                    <a:pt x="597" y="53"/>
                  </a:lnTo>
                  <a:lnTo>
                    <a:pt x="589" y="59"/>
                  </a:lnTo>
                  <a:lnTo>
                    <a:pt x="582" y="60"/>
                  </a:lnTo>
                  <a:lnTo>
                    <a:pt x="582" y="60"/>
                  </a:lnTo>
                  <a:lnTo>
                    <a:pt x="576" y="59"/>
                  </a:lnTo>
                  <a:lnTo>
                    <a:pt x="570" y="58"/>
                  </a:lnTo>
                  <a:lnTo>
                    <a:pt x="557" y="52"/>
                  </a:lnTo>
                  <a:lnTo>
                    <a:pt x="557" y="52"/>
                  </a:lnTo>
                  <a:lnTo>
                    <a:pt x="556" y="52"/>
                  </a:lnTo>
                  <a:lnTo>
                    <a:pt x="556" y="52"/>
                  </a:lnTo>
                  <a:lnTo>
                    <a:pt x="551" y="50"/>
                  </a:lnTo>
                  <a:lnTo>
                    <a:pt x="551" y="50"/>
                  </a:lnTo>
                  <a:lnTo>
                    <a:pt x="548" y="52"/>
                  </a:lnTo>
                  <a:lnTo>
                    <a:pt x="544" y="53"/>
                  </a:lnTo>
                  <a:lnTo>
                    <a:pt x="541" y="56"/>
                  </a:lnTo>
                  <a:lnTo>
                    <a:pt x="538" y="60"/>
                  </a:lnTo>
                  <a:lnTo>
                    <a:pt x="535" y="69"/>
                  </a:lnTo>
                  <a:lnTo>
                    <a:pt x="533" y="78"/>
                  </a:lnTo>
                  <a:lnTo>
                    <a:pt x="533" y="78"/>
                  </a:lnTo>
                  <a:lnTo>
                    <a:pt x="532" y="81"/>
                  </a:lnTo>
                  <a:lnTo>
                    <a:pt x="529" y="83"/>
                  </a:lnTo>
                  <a:lnTo>
                    <a:pt x="529" y="83"/>
                  </a:lnTo>
                  <a:lnTo>
                    <a:pt x="525" y="86"/>
                  </a:lnTo>
                  <a:lnTo>
                    <a:pt x="517" y="86"/>
                  </a:lnTo>
                  <a:lnTo>
                    <a:pt x="517" y="86"/>
                  </a:lnTo>
                  <a:lnTo>
                    <a:pt x="502" y="84"/>
                  </a:lnTo>
                  <a:lnTo>
                    <a:pt x="491" y="83"/>
                  </a:lnTo>
                  <a:lnTo>
                    <a:pt x="491" y="83"/>
                  </a:lnTo>
                  <a:lnTo>
                    <a:pt x="488" y="83"/>
                  </a:lnTo>
                  <a:lnTo>
                    <a:pt x="488" y="83"/>
                  </a:lnTo>
                  <a:lnTo>
                    <a:pt x="476" y="83"/>
                  </a:lnTo>
                  <a:lnTo>
                    <a:pt x="460" y="86"/>
                  </a:lnTo>
                  <a:lnTo>
                    <a:pt x="443" y="89"/>
                  </a:lnTo>
                  <a:lnTo>
                    <a:pt x="430" y="90"/>
                  </a:lnTo>
                  <a:lnTo>
                    <a:pt x="430" y="90"/>
                  </a:lnTo>
                  <a:lnTo>
                    <a:pt x="426" y="90"/>
                  </a:lnTo>
                  <a:lnTo>
                    <a:pt x="423" y="89"/>
                  </a:lnTo>
                  <a:lnTo>
                    <a:pt x="421" y="86"/>
                  </a:lnTo>
                  <a:lnTo>
                    <a:pt x="420" y="83"/>
                  </a:lnTo>
                  <a:lnTo>
                    <a:pt x="418" y="80"/>
                  </a:lnTo>
                  <a:lnTo>
                    <a:pt x="417" y="75"/>
                  </a:lnTo>
                  <a:lnTo>
                    <a:pt x="414" y="72"/>
                  </a:lnTo>
                  <a:lnTo>
                    <a:pt x="408" y="69"/>
                  </a:lnTo>
                  <a:lnTo>
                    <a:pt x="408" y="69"/>
                  </a:lnTo>
                  <a:lnTo>
                    <a:pt x="398" y="68"/>
                  </a:lnTo>
                  <a:lnTo>
                    <a:pt x="398" y="68"/>
                  </a:lnTo>
                  <a:lnTo>
                    <a:pt x="390" y="69"/>
                  </a:lnTo>
                  <a:lnTo>
                    <a:pt x="383" y="72"/>
                  </a:lnTo>
                  <a:lnTo>
                    <a:pt x="383" y="72"/>
                  </a:lnTo>
                  <a:lnTo>
                    <a:pt x="374" y="77"/>
                  </a:lnTo>
                  <a:lnTo>
                    <a:pt x="370" y="78"/>
                  </a:lnTo>
                  <a:lnTo>
                    <a:pt x="367" y="78"/>
                  </a:lnTo>
                  <a:lnTo>
                    <a:pt x="367" y="78"/>
                  </a:lnTo>
                  <a:lnTo>
                    <a:pt x="339" y="75"/>
                  </a:lnTo>
                  <a:lnTo>
                    <a:pt x="339" y="75"/>
                  </a:lnTo>
                  <a:lnTo>
                    <a:pt x="325" y="74"/>
                  </a:lnTo>
                  <a:lnTo>
                    <a:pt x="325" y="74"/>
                  </a:lnTo>
                  <a:lnTo>
                    <a:pt x="325" y="87"/>
                  </a:lnTo>
                  <a:lnTo>
                    <a:pt x="322" y="99"/>
                  </a:lnTo>
                  <a:lnTo>
                    <a:pt x="322" y="99"/>
                  </a:lnTo>
                  <a:lnTo>
                    <a:pt x="321" y="105"/>
                  </a:lnTo>
                  <a:lnTo>
                    <a:pt x="319" y="114"/>
                  </a:lnTo>
                  <a:lnTo>
                    <a:pt x="321" y="131"/>
                  </a:lnTo>
                  <a:lnTo>
                    <a:pt x="325" y="152"/>
                  </a:lnTo>
                  <a:lnTo>
                    <a:pt x="331" y="174"/>
                  </a:lnTo>
                  <a:lnTo>
                    <a:pt x="344" y="215"/>
                  </a:lnTo>
                  <a:lnTo>
                    <a:pt x="350" y="233"/>
                  </a:lnTo>
                  <a:lnTo>
                    <a:pt x="352" y="248"/>
                  </a:lnTo>
                  <a:lnTo>
                    <a:pt x="352" y="248"/>
                  </a:lnTo>
                  <a:lnTo>
                    <a:pt x="352" y="248"/>
                  </a:lnTo>
                  <a:lnTo>
                    <a:pt x="352" y="248"/>
                  </a:lnTo>
                  <a:lnTo>
                    <a:pt x="352" y="248"/>
                  </a:lnTo>
                  <a:lnTo>
                    <a:pt x="375" y="269"/>
                  </a:lnTo>
                  <a:lnTo>
                    <a:pt x="395" y="289"/>
                  </a:lnTo>
                  <a:lnTo>
                    <a:pt x="395" y="289"/>
                  </a:lnTo>
                  <a:lnTo>
                    <a:pt x="402" y="298"/>
                  </a:lnTo>
                  <a:lnTo>
                    <a:pt x="404" y="303"/>
                  </a:lnTo>
                  <a:lnTo>
                    <a:pt x="404" y="307"/>
                  </a:lnTo>
                  <a:lnTo>
                    <a:pt x="404" y="307"/>
                  </a:lnTo>
                  <a:lnTo>
                    <a:pt x="402" y="316"/>
                  </a:lnTo>
                  <a:lnTo>
                    <a:pt x="402" y="316"/>
                  </a:lnTo>
                  <a:lnTo>
                    <a:pt x="399" y="331"/>
                  </a:lnTo>
                  <a:lnTo>
                    <a:pt x="398" y="340"/>
                  </a:lnTo>
                  <a:lnTo>
                    <a:pt x="398" y="351"/>
                  </a:lnTo>
                  <a:lnTo>
                    <a:pt x="398" y="351"/>
                  </a:lnTo>
                  <a:lnTo>
                    <a:pt x="398" y="360"/>
                  </a:lnTo>
                  <a:lnTo>
                    <a:pt x="398" y="360"/>
                  </a:lnTo>
                  <a:lnTo>
                    <a:pt x="398" y="372"/>
                  </a:lnTo>
                  <a:lnTo>
                    <a:pt x="396" y="382"/>
                  </a:lnTo>
                  <a:lnTo>
                    <a:pt x="393" y="388"/>
                  </a:lnTo>
                  <a:lnTo>
                    <a:pt x="389" y="393"/>
                  </a:lnTo>
                  <a:lnTo>
                    <a:pt x="384" y="396"/>
                  </a:lnTo>
                  <a:lnTo>
                    <a:pt x="380" y="397"/>
                  </a:lnTo>
                  <a:lnTo>
                    <a:pt x="368" y="399"/>
                  </a:lnTo>
                  <a:lnTo>
                    <a:pt x="368" y="399"/>
                  </a:lnTo>
                  <a:lnTo>
                    <a:pt x="364" y="402"/>
                  </a:lnTo>
                  <a:lnTo>
                    <a:pt x="358" y="406"/>
                  </a:lnTo>
                  <a:lnTo>
                    <a:pt x="358" y="406"/>
                  </a:lnTo>
                  <a:lnTo>
                    <a:pt x="353" y="411"/>
                  </a:lnTo>
                  <a:lnTo>
                    <a:pt x="350" y="416"/>
                  </a:lnTo>
                  <a:lnTo>
                    <a:pt x="349" y="422"/>
                  </a:lnTo>
                  <a:lnTo>
                    <a:pt x="349" y="430"/>
                  </a:lnTo>
                  <a:lnTo>
                    <a:pt x="349" y="430"/>
                  </a:lnTo>
                  <a:lnTo>
                    <a:pt x="349" y="441"/>
                  </a:lnTo>
                  <a:lnTo>
                    <a:pt x="350" y="453"/>
                  </a:lnTo>
                  <a:lnTo>
                    <a:pt x="352" y="464"/>
                  </a:lnTo>
                  <a:lnTo>
                    <a:pt x="352" y="470"/>
                  </a:lnTo>
                  <a:lnTo>
                    <a:pt x="352" y="470"/>
                  </a:lnTo>
                  <a:lnTo>
                    <a:pt x="352" y="470"/>
                  </a:lnTo>
                  <a:lnTo>
                    <a:pt x="352" y="470"/>
                  </a:lnTo>
                  <a:lnTo>
                    <a:pt x="350" y="471"/>
                  </a:lnTo>
                  <a:lnTo>
                    <a:pt x="350" y="471"/>
                  </a:lnTo>
                  <a:lnTo>
                    <a:pt x="346" y="470"/>
                  </a:lnTo>
                  <a:lnTo>
                    <a:pt x="340" y="464"/>
                  </a:lnTo>
                  <a:lnTo>
                    <a:pt x="340" y="464"/>
                  </a:lnTo>
                  <a:lnTo>
                    <a:pt x="328" y="447"/>
                  </a:lnTo>
                  <a:lnTo>
                    <a:pt x="313" y="428"/>
                  </a:lnTo>
                  <a:lnTo>
                    <a:pt x="291" y="393"/>
                  </a:lnTo>
                  <a:lnTo>
                    <a:pt x="291" y="393"/>
                  </a:lnTo>
                  <a:lnTo>
                    <a:pt x="287" y="384"/>
                  </a:lnTo>
                  <a:lnTo>
                    <a:pt x="287" y="384"/>
                  </a:lnTo>
                  <a:lnTo>
                    <a:pt x="287" y="381"/>
                  </a:lnTo>
                  <a:lnTo>
                    <a:pt x="287" y="381"/>
                  </a:lnTo>
                  <a:lnTo>
                    <a:pt x="287" y="374"/>
                  </a:lnTo>
                  <a:lnTo>
                    <a:pt x="290" y="365"/>
                  </a:lnTo>
                  <a:lnTo>
                    <a:pt x="296" y="341"/>
                  </a:lnTo>
                  <a:lnTo>
                    <a:pt x="299" y="328"/>
                  </a:lnTo>
                  <a:lnTo>
                    <a:pt x="302" y="316"/>
                  </a:lnTo>
                  <a:lnTo>
                    <a:pt x="302" y="304"/>
                  </a:lnTo>
                  <a:lnTo>
                    <a:pt x="302" y="292"/>
                  </a:lnTo>
                  <a:lnTo>
                    <a:pt x="302" y="292"/>
                  </a:lnTo>
                  <a:lnTo>
                    <a:pt x="299" y="285"/>
                  </a:lnTo>
                  <a:lnTo>
                    <a:pt x="294" y="281"/>
                  </a:lnTo>
                  <a:lnTo>
                    <a:pt x="287" y="278"/>
                  </a:lnTo>
                  <a:lnTo>
                    <a:pt x="281" y="276"/>
                  </a:lnTo>
                  <a:lnTo>
                    <a:pt x="281" y="276"/>
                  </a:lnTo>
                  <a:lnTo>
                    <a:pt x="269" y="278"/>
                  </a:lnTo>
                  <a:lnTo>
                    <a:pt x="257" y="281"/>
                  </a:lnTo>
                  <a:lnTo>
                    <a:pt x="257" y="281"/>
                  </a:lnTo>
                  <a:lnTo>
                    <a:pt x="245" y="285"/>
                  </a:lnTo>
                  <a:lnTo>
                    <a:pt x="245" y="285"/>
                  </a:lnTo>
                  <a:lnTo>
                    <a:pt x="244" y="285"/>
                  </a:lnTo>
                  <a:lnTo>
                    <a:pt x="244" y="285"/>
                  </a:lnTo>
                  <a:lnTo>
                    <a:pt x="240" y="283"/>
                  </a:lnTo>
                  <a:lnTo>
                    <a:pt x="240" y="283"/>
                  </a:lnTo>
                  <a:lnTo>
                    <a:pt x="234" y="281"/>
                  </a:lnTo>
                  <a:lnTo>
                    <a:pt x="228" y="276"/>
                  </a:lnTo>
                  <a:lnTo>
                    <a:pt x="216" y="266"/>
                  </a:lnTo>
                  <a:lnTo>
                    <a:pt x="204" y="255"/>
                  </a:lnTo>
                  <a:lnTo>
                    <a:pt x="200" y="252"/>
                  </a:lnTo>
                  <a:lnTo>
                    <a:pt x="197" y="251"/>
                  </a:lnTo>
                  <a:lnTo>
                    <a:pt x="197" y="251"/>
                  </a:lnTo>
                  <a:lnTo>
                    <a:pt x="197" y="251"/>
                  </a:lnTo>
                  <a:lnTo>
                    <a:pt x="197" y="251"/>
                  </a:lnTo>
                  <a:lnTo>
                    <a:pt x="197" y="251"/>
                  </a:lnTo>
                  <a:lnTo>
                    <a:pt x="197" y="251"/>
                  </a:lnTo>
                  <a:lnTo>
                    <a:pt x="197" y="251"/>
                  </a:lnTo>
                  <a:lnTo>
                    <a:pt x="185" y="255"/>
                  </a:lnTo>
                  <a:lnTo>
                    <a:pt x="185" y="255"/>
                  </a:lnTo>
                  <a:lnTo>
                    <a:pt x="119" y="279"/>
                  </a:lnTo>
                  <a:lnTo>
                    <a:pt x="40" y="307"/>
                  </a:lnTo>
                  <a:lnTo>
                    <a:pt x="40" y="307"/>
                  </a:lnTo>
                  <a:lnTo>
                    <a:pt x="0" y="322"/>
                  </a:lnTo>
                  <a:lnTo>
                    <a:pt x="15" y="374"/>
                  </a:lnTo>
                  <a:lnTo>
                    <a:pt x="12" y="374"/>
                  </a:lnTo>
                  <a:lnTo>
                    <a:pt x="22" y="397"/>
                  </a:lnTo>
                  <a:lnTo>
                    <a:pt x="22" y="397"/>
                  </a:lnTo>
                  <a:lnTo>
                    <a:pt x="36" y="399"/>
                  </a:lnTo>
                  <a:lnTo>
                    <a:pt x="65" y="403"/>
                  </a:lnTo>
                  <a:lnTo>
                    <a:pt x="65" y="403"/>
                  </a:lnTo>
                  <a:lnTo>
                    <a:pt x="79" y="406"/>
                  </a:lnTo>
                  <a:lnTo>
                    <a:pt x="90" y="409"/>
                  </a:lnTo>
                  <a:lnTo>
                    <a:pt x="102" y="413"/>
                  </a:lnTo>
                  <a:lnTo>
                    <a:pt x="113" y="419"/>
                  </a:lnTo>
                  <a:lnTo>
                    <a:pt x="113" y="419"/>
                  </a:lnTo>
                  <a:lnTo>
                    <a:pt x="121" y="424"/>
                  </a:lnTo>
                  <a:lnTo>
                    <a:pt x="130" y="428"/>
                  </a:lnTo>
                  <a:lnTo>
                    <a:pt x="148" y="434"/>
                  </a:lnTo>
                  <a:lnTo>
                    <a:pt x="182" y="443"/>
                  </a:lnTo>
                  <a:lnTo>
                    <a:pt x="182" y="443"/>
                  </a:lnTo>
                  <a:lnTo>
                    <a:pt x="189" y="444"/>
                  </a:lnTo>
                  <a:lnTo>
                    <a:pt x="194" y="447"/>
                  </a:lnTo>
                  <a:lnTo>
                    <a:pt x="194" y="447"/>
                  </a:lnTo>
                  <a:lnTo>
                    <a:pt x="195" y="449"/>
                  </a:lnTo>
                  <a:lnTo>
                    <a:pt x="197" y="452"/>
                  </a:lnTo>
                  <a:lnTo>
                    <a:pt x="198" y="462"/>
                  </a:lnTo>
                  <a:lnTo>
                    <a:pt x="198" y="492"/>
                  </a:lnTo>
                  <a:lnTo>
                    <a:pt x="197" y="526"/>
                  </a:lnTo>
                  <a:lnTo>
                    <a:pt x="197" y="542"/>
                  </a:lnTo>
                  <a:lnTo>
                    <a:pt x="197" y="557"/>
                  </a:lnTo>
                  <a:lnTo>
                    <a:pt x="197" y="557"/>
                  </a:lnTo>
                  <a:lnTo>
                    <a:pt x="197" y="563"/>
                  </a:lnTo>
                  <a:lnTo>
                    <a:pt x="197" y="569"/>
                  </a:lnTo>
                  <a:lnTo>
                    <a:pt x="192" y="579"/>
                  </a:lnTo>
                  <a:lnTo>
                    <a:pt x="188" y="586"/>
                  </a:lnTo>
                  <a:lnTo>
                    <a:pt x="182" y="593"/>
                  </a:lnTo>
                  <a:lnTo>
                    <a:pt x="176" y="600"/>
                  </a:lnTo>
                  <a:lnTo>
                    <a:pt x="173" y="607"/>
                  </a:lnTo>
                  <a:lnTo>
                    <a:pt x="173" y="610"/>
                  </a:lnTo>
                  <a:lnTo>
                    <a:pt x="173" y="613"/>
                  </a:lnTo>
                  <a:lnTo>
                    <a:pt x="176" y="616"/>
                  </a:lnTo>
                  <a:lnTo>
                    <a:pt x="177" y="619"/>
                  </a:lnTo>
                  <a:lnTo>
                    <a:pt x="177" y="619"/>
                  </a:lnTo>
                  <a:lnTo>
                    <a:pt x="184" y="625"/>
                  </a:lnTo>
                  <a:lnTo>
                    <a:pt x="186" y="632"/>
                  </a:lnTo>
                  <a:lnTo>
                    <a:pt x="189" y="639"/>
                  </a:lnTo>
                  <a:lnTo>
                    <a:pt x="191" y="645"/>
                  </a:lnTo>
                  <a:lnTo>
                    <a:pt x="192" y="659"/>
                  </a:lnTo>
                  <a:lnTo>
                    <a:pt x="195" y="667"/>
                  </a:lnTo>
                  <a:lnTo>
                    <a:pt x="195" y="667"/>
                  </a:lnTo>
                  <a:lnTo>
                    <a:pt x="197" y="670"/>
                  </a:lnTo>
                  <a:lnTo>
                    <a:pt x="200" y="672"/>
                  </a:lnTo>
                  <a:lnTo>
                    <a:pt x="200" y="672"/>
                  </a:lnTo>
                  <a:lnTo>
                    <a:pt x="203" y="675"/>
                  </a:lnTo>
                  <a:lnTo>
                    <a:pt x="203" y="675"/>
                  </a:lnTo>
                  <a:lnTo>
                    <a:pt x="203" y="676"/>
                  </a:lnTo>
                  <a:lnTo>
                    <a:pt x="203" y="679"/>
                  </a:lnTo>
                  <a:lnTo>
                    <a:pt x="198" y="688"/>
                  </a:lnTo>
                  <a:lnTo>
                    <a:pt x="192" y="697"/>
                  </a:lnTo>
                  <a:lnTo>
                    <a:pt x="184" y="707"/>
                  </a:lnTo>
                  <a:lnTo>
                    <a:pt x="184" y="707"/>
                  </a:lnTo>
                  <a:lnTo>
                    <a:pt x="173" y="718"/>
                  </a:lnTo>
                  <a:lnTo>
                    <a:pt x="163" y="725"/>
                  </a:lnTo>
                  <a:lnTo>
                    <a:pt x="163" y="725"/>
                  </a:lnTo>
                  <a:lnTo>
                    <a:pt x="160" y="728"/>
                  </a:lnTo>
                  <a:lnTo>
                    <a:pt x="157" y="731"/>
                  </a:lnTo>
                  <a:lnTo>
                    <a:pt x="157" y="731"/>
                  </a:lnTo>
                  <a:lnTo>
                    <a:pt x="155" y="737"/>
                  </a:lnTo>
                  <a:lnTo>
                    <a:pt x="155" y="743"/>
                  </a:lnTo>
                  <a:lnTo>
                    <a:pt x="154" y="759"/>
                  </a:lnTo>
                  <a:lnTo>
                    <a:pt x="153" y="775"/>
                  </a:lnTo>
                  <a:lnTo>
                    <a:pt x="150" y="783"/>
                  </a:lnTo>
                  <a:lnTo>
                    <a:pt x="147" y="791"/>
                  </a:lnTo>
                  <a:lnTo>
                    <a:pt x="147" y="791"/>
                  </a:lnTo>
                  <a:lnTo>
                    <a:pt x="144" y="794"/>
                  </a:lnTo>
                  <a:lnTo>
                    <a:pt x="144" y="794"/>
                  </a:lnTo>
                  <a:lnTo>
                    <a:pt x="136" y="803"/>
                  </a:lnTo>
                  <a:lnTo>
                    <a:pt x="126" y="814"/>
                  </a:lnTo>
                  <a:lnTo>
                    <a:pt x="126" y="814"/>
                  </a:lnTo>
                  <a:lnTo>
                    <a:pt x="73" y="865"/>
                  </a:lnTo>
                  <a:lnTo>
                    <a:pt x="73" y="865"/>
                  </a:lnTo>
                  <a:lnTo>
                    <a:pt x="73" y="865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9" y="876"/>
                  </a:lnTo>
                  <a:lnTo>
                    <a:pt x="82" y="892"/>
                  </a:lnTo>
                  <a:lnTo>
                    <a:pt x="92" y="933"/>
                  </a:lnTo>
                  <a:lnTo>
                    <a:pt x="92" y="933"/>
                  </a:lnTo>
                  <a:lnTo>
                    <a:pt x="98" y="955"/>
                  </a:lnTo>
                  <a:lnTo>
                    <a:pt x="105" y="976"/>
                  </a:lnTo>
                  <a:lnTo>
                    <a:pt x="111" y="991"/>
                  </a:lnTo>
                  <a:lnTo>
                    <a:pt x="116" y="995"/>
                  </a:lnTo>
                  <a:lnTo>
                    <a:pt x="119" y="1000"/>
                  </a:lnTo>
                  <a:lnTo>
                    <a:pt x="119" y="1000"/>
                  </a:lnTo>
                  <a:lnTo>
                    <a:pt x="121" y="1001"/>
                  </a:lnTo>
                  <a:lnTo>
                    <a:pt x="123" y="1004"/>
                  </a:lnTo>
                  <a:lnTo>
                    <a:pt x="126" y="1013"/>
                  </a:lnTo>
                  <a:lnTo>
                    <a:pt x="129" y="1025"/>
                  </a:lnTo>
                  <a:lnTo>
                    <a:pt x="129" y="1038"/>
                  </a:lnTo>
                  <a:lnTo>
                    <a:pt x="129" y="1069"/>
                  </a:lnTo>
                  <a:lnTo>
                    <a:pt x="127" y="1099"/>
                  </a:lnTo>
                  <a:lnTo>
                    <a:pt x="127" y="1099"/>
                  </a:lnTo>
                  <a:lnTo>
                    <a:pt x="124" y="1127"/>
                  </a:lnTo>
                  <a:lnTo>
                    <a:pt x="124" y="1127"/>
                  </a:lnTo>
                  <a:lnTo>
                    <a:pt x="124" y="1128"/>
                  </a:lnTo>
                  <a:lnTo>
                    <a:pt x="124" y="1128"/>
                  </a:lnTo>
                  <a:lnTo>
                    <a:pt x="126" y="1140"/>
                  </a:lnTo>
                  <a:lnTo>
                    <a:pt x="126" y="1140"/>
                  </a:lnTo>
                  <a:lnTo>
                    <a:pt x="126" y="1140"/>
                  </a:lnTo>
                  <a:lnTo>
                    <a:pt x="129" y="1172"/>
                  </a:lnTo>
                  <a:lnTo>
                    <a:pt x="132" y="1202"/>
                  </a:lnTo>
                  <a:lnTo>
                    <a:pt x="132" y="1202"/>
                  </a:lnTo>
                  <a:lnTo>
                    <a:pt x="133" y="1208"/>
                  </a:lnTo>
                  <a:lnTo>
                    <a:pt x="133" y="1208"/>
                  </a:lnTo>
                  <a:lnTo>
                    <a:pt x="133" y="1209"/>
                  </a:lnTo>
                  <a:lnTo>
                    <a:pt x="133" y="1209"/>
                  </a:lnTo>
                  <a:lnTo>
                    <a:pt x="150" y="1206"/>
                  </a:lnTo>
                  <a:lnTo>
                    <a:pt x="166" y="1205"/>
                  </a:lnTo>
                  <a:lnTo>
                    <a:pt x="184" y="1205"/>
                  </a:lnTo>
                  <a:lnTo>
                    <a:pt x="184" y="1205"/>
                  </a:lnTo>
                  <a:lnTo>
                    <a:pt x="185" y="1205"/>
                  </a:lnTo>
                  <a:lnTo>
                    <a:pt x="185" y="1205"/>
                  </a:lnTo>
                  <a:lnTo>
                    <a:pt x="189" y="1169"/>
                  </a:lnTo>
                  <a:lnTo>
                    <a:pt x="189" y="1169"/>
                  </a:lnTo>
                  <a:lnTo>
                    <a:pt x="188" y="1159"/>
                  </a:lnTo>
                  <a:lnTo>
                    <a:pt x="186" y="1155"/>
                  </a:lnTo>
                  <a:lnTo>
                    <a:pt x="182" y="1152"/>
                  </a:lnTo>
                  <a:lnTo>
                    <a:pt x="177" y="1152"/>
                  </a:lnTo>
                  <a:lnTo>
                    <a:pt x="177" y="1152"/>
                  </a:lnTo>
                  <a:lnTo>
                    <a:pt x="176" y="1152"/>
                  </a:lnTo>
                  <a:lnTo>
                    <a:pt x="176" y="1152"/>
                  </a:lnTo>
                  <a:lnTo>
                    <a:pt x="173" y="1152"/>
                  </a:lnTo>
                  <a:lnTo>
                    <a:pt x="173" y="1152"/>
                  </a:lnTo>
                  <a:lnTo>
                    <a:pt x="170" y="1152"/>
                  </a:lnTo>
                  <a:lnTo>
                    <a:pt x="166" y="1150"/>
                  </a:lnTo>
                  <a:lnTo>
                    <a:pt x="163" y="1147"/>
                  </a:lnTo>
                  <a:lnTo>
                    <a:pt x="161" y="1143"/>
                  </a:lnTo>
                  <a:lnTo>
                    <a:pt x="161" y="1143"/>
                  </a:lnTo>
                  <a:lnTo>
                    <a:pt x="160" y="1138"/>
                  </a:lnTo>
                  <a:lnTo>
                    <a:pt x="161" y="1134"/>
                  </a:lnTo>
                  <a:lnTo>
                    <a:pt x="163" y="1130"/>
                  </a:lnTo>
                  <a:lnTo>
                    <a:pt x="166" y="1124"/>
                  </a:lnTo>
                  <a:lnTo>
                    <a:pt x="176" y="1113"/>
                  </a:lnTo>
                  <a:lnTo>
                    <a:pt x="191" y="1102"/>
                  </a:lnTo>
                  <a:lnTo>
                    <a:pt x="209" y="1091"/>
                  </a:lnTo>
                  <a:lnTo>
                    <a:pt x="228" y="1081"/>
                  </a:lnTo>
                  <a:lnTo>
                    <a:pt x="248" y="1070"/>
                  </a:lnTo>
                  <a:lnTo>
                    <a:pt x="271" y="1062"/>
                  </a:lnTo>
                  <a:lnTo>
                    <a:pt x="271" y="1062"/>
                  </a:lnTo>
                  <a:lnTo>
                    <a:pt x="309" y="1047"/>
                  </a:lnTo>
                  <a:lnTo>
                    <a:pt x="324" y="1039"/>
                  </a:lnTo>
                  <a:lnTo>
                    <a:pt x="336" y="1034"/>
                  </a:lnTo>
                  <a:lnTo>
                    <a:pt x="344" y="1026"/>
                  </a:lnTo>
                  <a:lnTo>
                    <a:pt x="352" y="1020"/>
                  </a:lnTo>
                  <a:lnTo>
                    <a:pt x="356" y="1013"/>
                  </a:lnTo>
                  <a:lnTo>
                    <a:pt x="359" y="1005"/>
                  </a:lnTo>
                  <a:lnTo>
                    <a:pt x="359" y="1005"/>
                  </a:lnTo>
                  <a:lnTo>
                    <a:pt x="362" y="997"/>
                  </a:lnTo>
                  <a:lnTo>
                    <a:pt x="362" y="985"/>
                  </a:lnTo>
                  <a:lnTo>
                    <a:pt x="362" y="955"/>
                  </a:lnTo>
                  <a:lnTo>
                    <a:pt x="364" y="926"/>
                  </a:lnTo>
                  <a:lnTo>
                    <a:pt x="365" y="914"/>
                  </a:lnTo>
                  <a:lnTo>
                    <a:pt x="367" y="904"/>
                  </a:lnTo>
                  <a:lnTo>
                    <a:pt x="367" y="904"/>
                  </a:lnTo>
                  <a:lnTo>
                    <a:pt x="370" y="895"/>
                  </a:lnTo>
                  <a:lnTo>
                    <a:pt x="370" y="887"/>
                  </a:lnTo>
                  <a:lnTo>
                    <a:pt x="368" y="880"/>
                  </a:lnTo>
                  <a:lnTo>
                    <a:pt x="367" y="870"/>
                  </a:lnTo>
                  <a:lnTo>
                    <a:pt x="361" y="848"/>
                  </a:lnTo>
                  <a:lnTo>
                    <a:pt x="358" y="833"/>
                  </a:lnTo>
                  <a:lnTo>
                    <a:pt x="355" y="815"/>
                  </a:lnTo>
                  <a:lnTo>
                    <a:pt x="355" y="815"/>
                  </a:lnTo>
                  <a:lnTo>
                    <a:pt x="352" y="797"/>
                  </a:lnTo>
                  <a:lnTo>
                    <a:pt x="347" y="783"/>
                  </a:lnTo>
                  <a:lnTo>
                    <a:pt x="343" y="772"/>
                  </a:lnTo>
                  <a:lnTo>
                    <a:pt x="337" y="762"/>
                  </a:lnTo>
                  <a:lnTo>
                    <a:pt x="328" y="744"/>
                  </a:lnTo>
                  <a:lnTo>
                    <a:pt x="324" y="735"/>
                  </a:lnTo>
                  <a:lnTo>
                    <a:pt x="321" y="725"/>
                  </a:lnTo>
                  <a:lnTo>
                    <a:pt x="321" y="725"/>
                  </a:lnTo>
                  <a:lnTo>
                    <a:pt x="316" y="704"/>
                  </a:lnTo>
                  <a:lnTo>
                    <a:pt x="315" y="695"/>
                  </a:lnTo>
                  <a:lnTo>
                    <a:pt x="316" y="688"/>
                  </a:lnTo>
                  <a:lnTo>
                    <a:pt x="318" y="682"/>
                  </a:lnTo>
                  <a:lnTo>
                    <a:pt x="321" y="676"/>
                  </a:lnTo>
                  <a:lnTo>
                    <a:pt x="325" y="673"/>
                  </a:lnTo>
                  <a:lnTo>
                    <a:pt x="331" y="672"/>
                  </a:lnTo>
                  <a:lnTo>
                    <a:pt x="331" y="672"/>
                  </a:lnTo>
                  <a:lnTo>
                    <a:pt x="337" y="672"/>
                  </a:lnTo>
                  <a:lnTo>
                    <a:pt x="341" y="670"/>
                  </a:lnTo>
                  <a:lnTo>
                    <a:pt x="346" y="667"/>
                  </a:lnTo>
                  <a:lnTo>
                    <a:pt x="349" y="663"/>
                  </a:lnTo>
                  <a:lnTo>
                    <a:pt x="355" y="653"/>
                  </a:lnTo>
                  <a:lnTo>
                    <a:pt x="364" y="635"/>
                  </a:lnTo>
                  <a:lnTo>
                    <a:pt x="364" y="635"/>
                  </a:lnTo>
                  <a:lnTo>
                    <a:pt x="370" y="626"/>
                  </a:lnTo>
                  <a:lnTo>
                    <a:pt x="375" y="620"/>
                  </a:lnTo>
                  <a:lnTo>
                    <a:pt x="381" y="616"/>
                  </a:lnTo>
                  <a:lnTo>
                    <a:pt x="389" y="613"/>
                  </a:lnTo>
                  <a:lnTo>
                    <a:pt x="404" y="608"/>
                  </a:lnTo>
                  <a:lnTo>
                    <a:pt x="414" y="604"/>
                  </a:lnTo>
                  <a:lnTo>
                    <a:pt x="423" y="597"/>
                  </a:lnTo>
                  <a:lnTo>
                    <a:pt x="423" y="597"/>
                  </a:lnTo>
                  <a:lnTo>
                    <a:pt x="433" y="589"/>
                  </a:lnTo>
                  <a:lnTo>
                    <a:pt x="440" y="580"/>
                  </a:lnTo>
                  <a:lnTo>
                    <a:pt x="454" y="561"/>
                  </a:lnTo>
                  <a:lnTo>
                    <a:pt x="461" y="551"/>
                  </a:lnTo>
                  <a:lnTo>
                    <a:pt x="471" y="540"/>
                  </a:lnTo>
                  <a:lnTo>
                    <a:pt x="482" y="529"/>
                  </a:lnTo>
                  <a:lnTo>
                    <a:pt x="498" y="515"/>
                  </a:lnTo>
                  <a:lnTo>
                    <a:pt x="498" y="515"/>
                  </a:lnTo>
                  <a:lnTo>
                    <a:pt x="514" y="505"/>
                  </a:lnTo>
                  <a:lnTo>
                    <a:pt x="532" y="496"/>
                  </a:lnTo>
                  <a:lnTo>
                    <a:pt x="550" y="489"/>
                  </a:lnTo>
                  <a:lnTo>
                    <a:pt x="566" y="483"/>
                  </a:lnTo>
                  <a:lnTo>
                    <a:pt x="601" y="472"/>
                  </a:lnTo>
                  <a:lnTo>
                    <a:pt x="618" y="465"/>
                  </a:lnTo>
                  <a:lnTo>
                    <a:pt x="635" y="456"/>
                  </a:lnTo>
                  <a:lnTo>
                    <a:pt x="635" y="456"/>
                  </a:lnTo>
                  <a:lnTo>
                    <a:pt x="643" y="450"/>
                  </a:lnTo>
                  <a:lnTo>
                    <a:pt x="653" y="443"/>
                  </a:lnTo>
                  <a:lnTo>
                    <a:pt x="672" y="425"/>
                  </a:lnTo>
                  <a:lnTo>
                    <a:pt x="691" y="403"/>
                  </a:lnTo>
                  <a:lnTo>
                    <a:pt x="709" y="381"/>
                  </a:lnTo>
                  <a:lnTo>
                    <a:pt x="725" y="357"/>
                  </a:lnTo>
                  <a:lnTo>
                    <a:pt x="739" y="337"/>
                  </a:lnTo>
                  <a:lnTo>
                    <a:pt x="746" y="320"/>
                  </a:lnTo>
                  <a:lnTo>
                    <a:pt x="748" y="314"/>
                  </a:lnTo>
                  <a:lnTo>
                    <a:pt x="746" y="310"/>
                  </a:lnTo>
                  <a:lnTo>
                    <a:pt x="746" y="310"/>
                  </a:lnTo>
                  <a:lnTo>
                    <a:pt x="740" y="285"/>
                  </a:lnTo>
                  <a:lnTo>
                    <a:pt x="733" y="247"/>
                  </a:lnTo>
                  <a:lnTo>
                    <a:pt x="728" y="205"/>
                  </a:lnTo>
                  <a:lnTo>
                    <a:pt x="728" y="188"/>
                  </a:lnTo>
                  <a:lnTo>
                    <a:pt x="728" y="171"/>
                  </a:lnTo>
                  <a:lnTo>
                    <a:pt x="728" y="171"/>
                  </a:lnTo>
                  <a:lnTo>
                    <a:pt x="730" y="157"/>
                  </a:lnTo>
                  <a:lnTo>
                    <a:pt x="730" y="137"/>
                  </a:lnTo>
                  <a:lnTo>
                    <a:pt x="727" y="92"/>
                  </a:lnTo>
                  <a:lnTo>
                    <a:pt x="724" y="43"/>
                  </a:lnTo>
                  <a:lnTo>
                    <a:pt x="722" y="3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30" name="Freeform: Shape 413">
              <a:extLst>
                <a:ext uri="{FF2B5EF4-FFF2-40B4-BE49-F238E27FC236}">
                  <a16:creationId xmlns:a16="http://schemas.microsoft.com/office/drawing/2014/main" id="{1A2912C1-CD3C-CD4B-AB27-A4AC61C7A167}"/>
                </a:ext>
              </a:extLst>
            </p:cNvPr>
            <p:cNvSpPr/>
            <p:nvPr/>
          </p:nvSpPr>
          <p:spPr>
            <a:xfrm>
              <a:off x="5144759" y="3222720"/>
              <a:ext cx="275760" cy="2793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67" h="777">
                  <a:moveTo>
                    <a:pt x="165" y="0"/>
                  </a:moveTo>
                  <a:lnTo>
                    <a:pt x="106" y="5"/>
                  </a:lnTo>
                  <a:lnTo>
                    <a:pt x="106" y="5"/>
                  </a:lnTo>
                  <a:lnTo>
                    <a:pt x="73" y="14"/>
                  </a:lnTo>
                  <a:lnTo>
                    <a:pt x="85" y="45"/>
                  </a:lnTo>
                  <a:lnTo>
                    <a:pt x="85" y="45"/>
                  </a:lnTo>
                  <a:lnTo>
                    <a:pt x="91" y="61"/>
                  </a:lnTo>
                  <a:lnTo>
                    <a:pt x="91" y="61"/>
                  </a:lnTo>
                  <a:lnTo>
                    <a:pt x="94" y="73"/>
                  </a:lnTo>
                  <a:lnTo>
                    <a:pt x="96" y="85"/>
                  </a:lnTo>
                  <a:lnTo>
                    <a:pt x="96" y="85"/>
                  </a:lnTo>
                  <a:lnTo>
                    <a:pt x="96" y="92"/>
                  </a:lnTo>
                  <a:lnTo>
                    <a:pt x="96" y="92"/>
                  </a:lnTo>
                  <a:lnTo>
                    <a:pt x="94" y="95"/>
                  </a:lnTo>
                  <a:lnTo>
                    <a:pt x="93" y="96"/>
                  </a:lnTo>
                  <a:lnTo>
                    <a:pt x="85" y="101"/>
                  </a:lnTo>
                  <a:lnTo>
                    <a:pt x="78" y="104"/>
                  </a:lnTo>
                  <a:lnTo>
                    <a:pt x="67" y="105"/>
                  </a:lnTo>
                  <a:lnTo>
                    <a:pt x="67" y="105"/>
                  </a:lnTo>
                  <a:lnTo>
                    <a:pt x="69" y="112"/>
                  </a:lnTo>
                  <a:lnTo>
                    <a:pt x="69" y="112"/>
                  </a:lnTo>
                  <a:lnTo>
                    <a:pt x="70" y="124"/>
                  </a:lnTo>
                  <a:lnTo>
                    <a:pt x="70" y="133"/>
                  </a:lnTo>
                  <a:lnTo>
                    <a:pt x="70" y="142"/>
                  </a:lnTo>
                  <a:lnTo>
                    <a:pt x="70" y="142"/>
                  </a:lnTo>
                  <a:lnTo>
                    <a:pt x="82" y="149"/>
                  </a:lnTo>
                  <a:lnTo>
                    <a:pt x="88" y="153"/>
                  </a:lnTo>
                  <a:lnTo>
                    <a:pt x="88" y="153"/>
                  </a:lnTo>
                  <a:lnTo>
                    <a:pt x="88" y="153"/>
                  </a:lnTo>
                  <a:lnTo>
                    <a:pt x="78" y="172"/>
                  </a:lnTo>
                  <a:lnTo>
                    <a:pt x="67" y="189"/>
                  </a:lnTo>
                  <a:lnTo>
                    <a:pt x="56" y="207"/>
                  </a:lnTo>
                  <a:lnTo>
                    <a:pt x="56" y="207"/>
                  </a:lnTo>
                  <a:lnTo>
                    <a:pt x="42" y="226"/>
                  </a:lnTo>
                  <a:lnTo>
                    <a:pt x="36" y="232"/>
                  </a:lnTo>
                  <a:lnTo>
                    <a:pt x="31" y="237"/>
                  </a:lnTo>
                  <a:lnTo>
                    <a:pt x="31" y="237"/>
                  </a:lnTo>
                  <a:lnTo>
                    <a:pt x="19" y="243"/>
                  </a:lnTo>
                  <a:lnTo>
                    <a:pt x="0" y="254"/>
                  </a:lnTo>
                  <a:lnTo>
                    <a:pt x="0" y="254"/>
                  </a:lnTo>
                  <a:lnTo>
                    <a:pt x="9" y="294"/>
                  </a:lnTo>
                  <a:lnTo>
                    <a:pt x="19" y="334"/>
                  </a:lnTo>
                  <a:lnTo>
                    <a:pt x="25" y="352"/>
                  </a:lnTo>
                  <a:lnTo>
                    <a:pt x="31" y="367"/>
                  </a:lnTo>
                  <a:lnTo>
                    <a:pt x="36" y="380"/>
                  </a:lnTo>
                  <a:lnTo>
                    <a:pt x="44" y="389"/>
                  </a:lnTo>
                  <a:lnTo>
                    <a:pt x="44" y="389"/>
                  </a:lnTo>
                  <a:lnTo>
                    <a:pt x="56" y="400"/>
                  </a:lnTo>
                  <a:lnTo>
                    <a:pt x="63" y="414"/>
                  </a:lnTo>
                  <a:lnTo>
                    <a:pt x="69" y="426"/>
                  </a:lnTo>
                  <a:lnTo>
                    <a:pt x="73" y="439"/>
                  </a:lnTo>
                  <a:lnTo>
                    <a:pt x="76" y="461"/>
                  </a:lnTo>
                  <a:lnTo>
                    <a:pt x="79" y="471"/>
                  </a:lnTo>
                  <a:lnTo>
                    <a:pt x="81" y="480"/>
                  </a:lnTo>
                  <a:lnTo>
                    <a:pt x="81" y="480"/>
                  </a:lnTo>
                  <a:lnTo>
                    <a:pt x="85" y="489"/>
                  </a:lnTo>
                  <a:lnTo>
                    <a:pt x="90" y="497"/>
                  </a:lnTo>
                  <a:lnTo>
                    <a:pt x="101" y="513"/>
                  </a:lnTo>
                  <a:lnTo>
                    <a:pt x="104" y="520"/>
                  </a:lnTo>
                  <a:lnTo>
                    <a:pt x="106" y="527"/>
                  </a:lnTo>
                  <a:lnTo>
                    <a:pt x="106" y="531"/>
                  </a:lnTo>
                  <a:lnTo>
                    <a:pt x="104" y="532"/>
                  </a:lnTo>
                  <a:lnTo>
                    <a:pt x="101" y="535"/>
                  </a:lnTo>
                  <a:lnTo>
                    <a:pt x="99" y="536"/>
                  </a:lnTo>
                  <a:lnTo>
                    <a:pt x="99" y="536"/>
                  </a:lnTo>
                  <a:lnTo>
                    <a:pt x="91" y="538"/>
                  </a:lnTo>
                  <a:lnTo>
                    <a:pt x="91" y="538"/>
                  </a:lnTo>
                  <a:lnTo>
                    <a:pt x="88" y="538"/>
                  </a:lnTo>
                  <a:lnTo>
                    <a:pt x="84" y="536"/>
                  </a:lnTo>
                  <a:lnTo>
                    <a:pt x="75" y="529"/>
                  </a:lnTo>
                  <a:lnTo>
                    <a:pt x="67" y="519"/>
                  </a:lnTo>
                  <a:lnTo>
                    <a:pt x="59" y="507"/>
                  </a:lnTo>
                  <a:lnTo>
                    <a:pt x="59" y="507"/>
                  </a:lnTo>
                  <a:lnTo>
                    <a:pt x="54" y="519"/>
                  </a:lnTo>
                  <a:lnTo>
                    <a:pt x="51" y="522"/>
                  </a:lnTo>
                  <a:lnTo>
                    <a:pt x="51" y="522"/>
                  </a:lnTo>
                  <a:lnTo>
                    <a:pt x="66" y="532"/>
                  </a:lnTo>
                  <a:lnTo>
                    <a:pt x="81" y="541"/>
                  </a:lnTo>
                  <a:lnTo>
                    <a:pt x="93" y="548"/>
                  </a:lnTo>
                  <a:lnTo>
                    <a:pt x="99" y="550"/>
                  </a:lnTo>
                  <a:lnTo>
                    <a:pt x="103" y="550"/>
                  </a:lnTo>
                  <a:lnTo>
                    <a:pt x="103" y="550"/>
                  </a:lnTo>
                  <a:lnTo>
                    <a:pt x="110" y="551"/>
                  </a:lnTo>
                  <a:lnTo>
                    <a:pt x="118" y="554"/>
                  </a:lnTo>
                  <a:lnTo>
                    <a:pt x="135" y="561"/>
                  </a:lnTo>
                  <a:lnTo>
                    <a:pt x="152" y="570"/>
                  </a:lnTo>
                  <a:lnTo>
                    <a:pt x="161" y="573"/>
                  </a:lnTo>
                  <a:lnTo>
                    <a:pt x="168" y="575"/>
                  </a:lnTo>
                  <a:lnTo>
                    <a:pt x="168" y="575"/>
                  </a:lnTo>
                  <a:lnTo>
                    <a:pt x="177" y="578"/>
                  </a:lnTo>
                  <a:lnTo>
                    <a:pt x="177" y="578"/>
                  </a:lnTo>
                  <a:lnTo>
                    <a:pt x="212" y="591"/>
                  </a:lnTo>
                  <a:lnTo>
                    <a:pt x="230" y="598"/>
                  </a:lnTo>
                  <a:lnTo>
                    <a:pt x="246" y="607"/>
                  </a:lnTo>
                  <a:lnTo>
                    <a:pt x="246" y="607"/>
                  </a:lnTo>
                  <a:lnTo>
                    <a:pt x="254" y="612"/>
                  </a:lnTo>
                  <a:lnTo>
                    <a:pt x="258" y="615"/>
                  </a:lnTo>
                  <a:lnTo>
                    <a:pt x="258" y="615"/>
                  </a:lnTo>
                  <a:lnTo>
                    <a:pt x="263" y="622"/>
                  </a:lnTo>
                  <a:lnTo>
                    <a:pt x="263" y="622"/>
                  </a:lnTo>
                  <a:lnTo>
                    <a:pt x="263" y="622"/>
                  </a:lnTo>
                  <a:lnTo>
                    <a:pt x="263" y="622"/>
                  </a:lnTo>
                  <a:lnTo>
                    <a:pt x="289" y="621"/>
                  </a:lnTo>
                  <a:lnTo>
                    <a:pt x="289" y="621"/>
                  </a:lnTo>
                  <a:lnTo>
                    <a:pt x="310" y="622"/>
                  </a:lnTo>
                  <a:lnTo>
                    <a:pt x="310" y="622"/>
                  </a:lnTo>
                  <a:lnTo>
                    <a:pt x="310" y="622"/>
                  </a:lnTo>
                  <a:lnTo>
                    <a:pt x="314" y="619"/>
                  </a:lnTo>
                  <a:lnTo>
                    <a:pt x="320" y="618"/>
                  </a:lnTo>
                  <a:lnTo>
                    <a:pt x="320" y="618"/>
                  </a:lnTo>
                  <a:lnTo>
                    <a:pt x="324" y="619"/>
                  </a:lnTo>
                  <a:lnTo>
                    <a:pt x="329" y="622"/>
                  </a:lnTo>
                  <a:lnTo>
                    <a:pt x="333" y="626"/>
                  </a:lnTo>
                  <a:lnTo>
                    <a:pt x="338" y="632"/>
                  </a:lnTo>
                  <a:lnTo>
                    <a:pt x="347" y="650"/>
                  </a:lnTo>
                  <a:lnTo>
                    <a:pt x="355" y="669"/>
                  </a:lnTo>
                  <a:lnTo>
                    <a:pt x="361" y="693"/>
                  </a:lnTo>
                  <a:lnTo>
                    <a:pt x="367" y="716"/>
                  </a:lnTo>
                  <a:lnTo>
                    <a:pt x="370" y="740"/>
                  </a:lnTo>
                  <a:lnTo>
                    <a:pt x="370" y="761"/>
                  </a:lnTo>
                  <a:lnTo>
                    <a:pt x="370" y="761"/>
                  </a:lnTo>
                  <a:lnTo>
                    <a:pt x="370" y="761"/>
                  </a:lnTo>
                  <a:lnTo>
                    <a:pt x="384" y="762"/>
                  </a:lnTo>
                  <a:lnTo>
                    <a:pt x="384" y="762"/>
                  </a:lnTo>
                  <a:lnTo>
                    <a:pt x="412" y="765"/>
                  </a:lnTo>
                  <a:lnTo>
                    <a:pt x="412" y="765"/>
                  </a:lnTo>
                  <a:lnTo>
                    <a:pt x="415" y="765"/>
                  </a:lnTo>
                  <a:lnTo>
                    <a:pt x="419" y="764"/>
                  </a:lnTo>
                  <a:lnTo>
                    <a:pt x="428" y="759"/>
                  </a:lnTo>
                  <a:lnTo>
                    <a:pt x="428" y="759"/>
                  </a:lnTo>
                  <a:lnTo>
                    <a:pt x="435" y="756"/>
                  </a:lnTo>
                  <a:lnTo>
                    <a:pt x="443" y="755"/>
                  </a:lnTo>
                  <a:lnTo>
                    <a:pt x="443" y="755"/>
                  </a:lnTo>
                  <a:lnTo>
                    <a:pt x="453" y="756"/>
                  </a:lnTo>
                  <a:lnTo>
                    <a:pt x="453" y="756"/>
                  </a:lnTo>
                  <a:lnTo>
                    <a:pt x="459" y="759"/>
                  </a:lnTo>
                  <a:lnTo>
                    <a:pt x="462" y="762"/>
                  </a:lnTo>
                  <a:lnTo>
                    <a:pt x="463" y="767"/>
                  </a:lnTo>
                  <a:lnTo>
                    <a:pt x="465" y="770"/>
                  </a:lnTo>
                  <a:lnTo>
                    <a:pt x="466" y="773"/>
                  </a:lnTo>
                  <a:lnTo>
                    <a:pt x="468" y="776"/>
                  </a:lnTo>
                  <a:lnTo>
                    <a:pt x="471" y="777"/>
                  </a:lnTo>
                  <a:lnTo>
                    <a:pt x="475" y="777"/>
                  </a:lnTo>
                  <a:lnTo>
                    <a:pt x="475" y="777"/>
                  </a:lnTo>
                  <a:lnTo>
                    <a:pt x="488" y="776"/>
                  </a:lnTo>
                  <a:lnTo>
                    <a:pt x="505" y="773"/>
                  </a:lnTo>
                  <a:lnTo>
                    <a:pt x="521" y="770"/>
                  </a:lnTo>
                  <a:lnTo>
                    <a:pt x="533" y="770"/>
                  </a:lnTo>
                  <a:lnTo>
                    <a:pt x="533" y="770"/>
                  </a:lnTo>
                  <a:lnTo>
                    <a:pt x="536" y="770"/>
                  </a:lnTo>
                  <a:lnTo>
                    <a:pt x="536" y="770"/>
                  </a:lnTo>
                  <a:lnTo>
                    <a:pt x="547" y="771"/>
                  </a:lnTo>
                  <a:lnTo>
                    <a:pt x="562" y="773"/>
                  </a:lnTo>
                  <a:lnTo>
                    <a:pt x="562" y="773"/>
                  </a:lnTo>
                  <a:lnTo>
                    <a:pt x="570" y="773"/>
                  </a:lnTo>
                  <a:lnTo>
                    <a:pt x="574" y="770"/>
                  </a:lnTo>
                  <a:lnTo>
                    <a:pt x="574" y="770"/>
                  </a:lnTo>
                  <a:lnTo>
                    <a:pt x="577" y="768"/>
                  </a:lnTo>
                  <a:lnTo>
                    <a:pt x="578" y="765"/>
                  </a:lnTo>
                  <a:lnTo>
                    <a:pt x="578" y="765"/>
                  </a:lnTo>
                  <a:lnTo>
                    <a:pt x="580" y="756"/>
                  </a:lnTo>
                  <a:lnTo>
                    <a:pt x="583" y="747"/>
                  </a:lnTo>
                  <a:lnTo>
                    <a:pt x="586" y="743"/>
                  </a:lnTo>
                  <a:lnTo>
                    <a:pt x="589" y="740"/>
                  </a:lnTo>
                  <a:lnTo>
                    <a:pt x="593" y="739"/>
                  </a:lnTo>
                  <a:lnTo>
                    <a:pt x="596" y="737"/>
                  </a:lnTo>
                  <a:lnTo>
                    <a:pt x="596" y="737"/>
                  </a:lnTo>
                  <a:lnTo>
                    <a:pt x="601" y="739"/>
                  </a:lnTo>
                  <a:lnTo>
                    <a:pt x="601" y="739"/>
                  </a:lnTo>
                  <a:lnTo>
                    <a:pt x="602" y="739"/>
                  </a:lnTo>
                  <a:lnTo>
                    <a:pt x="602" y="739"/>
                  </a:lnTo>
                  <a:lnTo>
                    <a:pt x="615" y="745"/>
                  </a:lnTo>
                  <a:lnTo>
                    <a:pt x="621" y="746"/>
                  </a:lnTo>
                  <a:lnTo>
                    <a:pt x="627" y="747"/>
                  </a:lnTo>
                  <a:lnTo>
                    <a:pt x="627" y="747"/>
                  </a:lnTo>
                  <a:lnTo>
                    <a:pt x="634" y="746"/>
                  </a:lnTo>
                  <a:lnTo>
                    <a:pt x="642" y="740"/>
                  </a:lnTo>
                  <a:lnTo>
                    <a:pt x="642" y="740"/>
                  </a:lnTo>
                  <a:lnTo>
                    <a:pt x="648" y="736"/>
                  </a:lnTo>
                  <a:lnTo>
                    <a:pt x="654" y="734"/>
                  </a:lnTo>
                  <a:lnTo>
                    <a:pt x="660" y="733"/>
                  </a:lnTo>
                  <a:lnTo>
                    <a:pt x="667" y="733"/>
                  </a:lnTo>
                  <a:lnTo>
                    <a:pt x="667" y="733"/>
                  </a:lnTo>
                  <a:lnTo>
                    <a:pt x="667" y="733"/>
                  </a:lnTo>
                  <a:lnTo>
                    <a:pt x="667" y="733"/>
                  </a:lnTo>
                  <a:lnTo>
                    <a:pt x="673" y="733"/>
                  </a:lnTo>
                  <a:lnTo>
                    <a:pt x="673" y="733"/>
                  </a:lnTo>
                  <a:lnTo>
                    <a:pt x="673" y="733"/>
                  </a:lnTo>
                  <a:lnTo>
                    <a:pt x="673" y="733"/>
                  </a:lnTo>
                  <a:lnTo>
                    <a:pt x="677" y="733"/>
                  </a:lnTo>
                  <a:lnTo>
                    <a:pt x="677" y="733"/>
                  </a:lnTo>
                  <a:lnTo>
                    <a:pt x="683" y="733"/>
                  </a:lnTo>
                  <a:lnTo>
                    <a:pt x="688" y="731"/>
                  </a:lnTo>
                  <a:lnTo>
                    <a:pt x="688" y="731"/>
                  </a:lnTo>
                  <a:lnTo>
                    <a:pt x="688" y="731"/>
                  </a:lnTo>
                  <a:lnTo>
                    <a:pt x="688" y="731"/>
                  </a:lnTo>
                  <a:lnTo>
                    <a:pt x="691" y="730"/>
                  </a:lnTo>
                  <a:lnTo>
                    <a:pt x="692" y="727"/>
                  </a:lnTo>
                  <a:lnTo>
                    <a:pt x="692" y="727"/>
                  </a:lnTo>
                  <a:lnTo>
                    <a:pt x="695" y="724"/>
                  </a:lnTo>
                  <a:lnTo>
                    <a:pt x="695" y="724"/>
                  </a:lnTo>
                  <a:lnTo>
                    <a:pt x="707" y="718"/>
                  </a:lnTo>
                  <a:lnTo>
                    <a:pt x="723" y="708"/>
                  </a:lnTo>
                  <a:lnTo>
                    <a:pt x="767" y="687"/>
                  </a:lnTo>
                  <a:lnTo>
                    <a:pt x="767" y="687"/>
                  </a:lnTo>
                  <a:lnTo>
                    <a:pt x="767" y="687"/>
                  </a:lnTo>
                  <a:lnTo>
                    <a:pt x="766" y="681"/>
                  </a:lnTo>
                  <a:lnTo>
                    <a:pt x="764" y="675"/>
                  </a:lnTo>
                  <a:lnTo>
                    <a:pt x="762" y="671"/>
                  </a:lnTo>
                  <a:lnTo>
                    <a:pt x="759" y="666"/>
                  </a:lnTo>
                  <a:lnTo>
                    <a:pt x="751" y="660"/>
                  </a:lnTo>
                  <a:lnTo>
                    <a:pt x="742" y="656"/>
                  </a:lnTo>
                  <a:lnTo>
                    <a:pt x="733" y="652"/>
                  </a:lnTo>
                  <a:lnTo>
                    <a:pt x="726" y="646"/>
                  </a:lnTo>
                  <a:lnTo>
                    <a:pt x="723" y="641"/>
                  </a:lnTo>
                  <a:lnTo>
                    <a:pt x="720" y="637"/>
                  </a:lnTo>
                  <a:lnTo>
                    <a:pt x="719" y="631"/>
                  </a:lnTo>
                  <a:lnTo>
                    <a:pt x="717" y="623"/>
                  </a:lnTo>
                  <a:lnTo>
                    <a:pt x="717" y="623"/>
                  </a:lnTo>
                  <a:lnTo>
                    <a:pt x="716" y="609"/>
                  </a:lnTo>
                  <a:lnTo>
                    <a:pt x="713" y="598"/>
                  </a:lnTo>
                  <a:lnTo>
                    <a:pt x="708" y="590"/>
                  </a:lnTo>
                  <a:lnTo>
                    <a:pt x="704" y="582"/>
                  </a:lnTo>
                  <a:lnTo>
                    <a:pt x="698" y="576"/>
                  </a:lnTo>
                  <a:lnTo>
                    <a:pt x="695" y="569"/>
                  </a:lnTo>
                  <a:lnTo>
                    <a:pt x="692" y="561"/>
                  </a:lnTo>
                  <a:lnTo>
                    <a:pt x="692" y="551"/>
                  </a:lnTo>
                  <a:lnTo>
                    <a:pt x="692" y="551"/>
                  </a:lnTo>
                  <a:lnTo>
                    <a:pt x="692" y="531"/>
                  </a:lnTo>
                  <a:lnTo>
                    <a:pt x="692" y="513"/>
                  </a:lnTo>
                  <a:lnTo>
                    <a:pt x="691" y="505"/>
                  </a:lnTo>
                  <a:lnTo>
                    <a:pt x="689" y="499"/>
                  </a:lnTo>
                  <a:lnTo>
                    <a:pt x="688" y="495"/>
                  </a:lnTo>
                  <a:lnTo>
                    <a:pt x="685" y="494"/>
                  </a:lnTo>
                  <a:lnTo>
                    <a:pt x="685" y="494"/>
                  </a:lnTo>
                  <a:lnTo>
                    <a:pt x="680" y="491"/>
                  </a:lnTo>
                  <a:lnTo>
                    <a:pt x="679" y="488"/>
                  </a:lnTo>
                  <a:lnTo>
                    <a:pt x="679" y="482"/>
                  </a:lnTo>
                  <a:lnTo>
                    <a:pt x="680" y="474"/>
                  </a:lnTo>
                  <a:lnTo>
                    <a:pt x="686" y="458"/>
                  </a:lnTo>
                  <a:lnTo>
                    <a:pt x="697" y="440"/>
                  </a:lnTo>
                  <a:lnTo>
                    <a:pt x="697" y="440"/>
                  </a:lnTo>
                  <a:lnTo>
                    <a:pt x="699" y="436"/>
                  </a:lnTo>
                  <a:lnTo>
                    <a:pt x="699" y="432"/>
                  </a:lnTo>
                  <a:lnTo>
                    <a:pt x="699" y="427"/>
                  </a:lnTo>
                  <a:lnTo>
                    <a:pt x="698" y="424"/>
                  </a:lnTo>
                  <a:lnTo>
                    <a:pt x="694" y="418"/>
                  </a:lnTo>
                  <a:lnTo>
                    <a:pt x="686" y="412"/>
                  </a:lnTo>
                  <a:lnTo>
                    <a:pt x="679" y="406"/>
                  </a:lnTo>
                  <a:lnTo>
                    <a:pt x="670" y="399"/>
                  </a:lnTo>
                  <a:lnTo>
                    <a:pt x="664" y="392"/>
                  </a:lnTo>
                  <a:lnTo>
                    <a:pt x="661" y="386"/>
                  </a:lnTo>
                  <a:lnTo>
                    <a:pt x="660" y="380"/>
                  </a:lnTo>
                  <a:lnTo>
                    <a:pt x="660" y="380"/>
                  </a:lnTo>
                  <a:lnTo>
                    <a:pt x="658" y="374"/>
                  </a:lnTo>
                  <a:lnTo>
                    <a:pt x="660" y="365"/>
                  </a:lnTo>
                  <a:lnTo>
                    <a:pt x="665" y="340"/>
                  </a:lnTo>
                  <a:lnTo>
                    <a:pt x="677" y="309"/>
                  </a:lnTo>
                  <a:lnTo>
                    <a:pt x="691" y="274"/>
                  </a:lnTo>
                  <a:lnTo>
                    <a:pt x="691" y="274"/>
                  </a:lnTo>
                  <a:lnTo>
                    <a:pt x="663" y="254"/>
                  </a:lnTo>
                  <a:lnTo>
                    <a:pt x="663" y="254"/>
                  </a:lnTo>
                  <a:lnTo>
                    <a:pt x="571" y="189"/>
                  </a:lnTo>
                  <a:lnTo>
                    <a:pt x="575" y="146"/>
                  </a:lnTo>
                  <a:lnTo>
                    <a:pt x="454" y="82"/>
                  </a:lnTo>
                  <a:lnTo>
                    <a:pt x="310" y="5"/>
                  </a:lnTo>
                  <a:lnTo>
                    <a:pt x="310" y="5"/>
                  </a:lnTo>
                  <a:lnTo>
                    <a:pt x="308" y="17"/>
                  </a:lnTo>
                  <a:lnTo>
                    <a:pt x="305" y="27"/>
                  </a:lnTo>
                  <a:lnTo>
                    <a:pt x="302" y="37"/>
                  </a:lnTo>
                  <a:lnTo>
                    <a:pt x="298" y="46"/>
                  </a:lnTo>
                  <a:lnTo>
                    <a:pt x="293" y="55"/>
                  </a:lnTo>
                  <a:lnTo>
                    <a:pt x="288" y="61"/>
                  </a:lnTo>
                  <a:lnTo>
                    <a:pt x="282" y="67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1" y="73"/>
                  </a:lnTo>
                  <a:lnTo>
                    <a:pt x="270" y="76"/>
                  </a:lnTo>
                  <a:lnTo>
                    <a:pt x="270" y="79"/>
                  </a:lnTo>
                  <a:lnTo>
                    <a:pt x="270" y="82"/>
                  </a:lnTo>
                  <a:lnTo>
                    <a:pt x="274" y="88"/>
                  </a:lnTo>
                  <a:lnTo>
                    <a:pt x="279" y="95"/>
                  </a:lnTo>
                  <a:lnTo>
                    <a:pt x="283" y="101"/>
                  </a:lnTo>
                  <a:lnTo>
                    <a:pt x="286" y="107"/>
                  </a:lnTo>
                  <a:lnTo>
                    <a:pt x="286" y="110"/>
                  </a:lnTo>
                  <a:lnTo>
                    <a:pt x="285" y="111"/>
                  </a:lnTo>
                  <a:lnTo>
                    <a:pt x="283" y="114"/>
                  </a:lnTo>
                  <a:lnTo>
                    <a:pt x="280" y="114"/>
                  </a:lnTo>
                  <a:lnTo>
                    <a:pt x="280" y="114"/>
                  </a:lnTo>
                  <a:lnTo>
                    <a:pt x="273" y="116"/>
                  </a:lnTo>
                  <a:lnTo>
                    <a:pt x="273" y="116"/>
                  </a:lnTo>
                  <a:lnTo>
                    <a:pt x="256" y="112"/>
                  </a:lnTo>
                  <a:lnTo>
                    <a:pt x="237" y="110"/>
                  </a:lnTo>
                  <a:lnTo>
                    <a:pt x="237" y="110"/>
                  </a:lnTo>
                  <a:lnTo>
                    <a:pt x="215" y="105"/>
                  </a:lnTo>
                  <a:lnTo>
                    <a:pt x="205" y="104"/>
                  </a:lnTo>
                  <a:lnTo>
                    <a:pt x="193" y="104"/>
                  </a:lnTo>
                  <a:lnTo>
                    <a:pt x="193" y="104"/>
                  </a:lnTo>
                  <a:lnTo>
                    <a:pt x="180" y="105"/>
                  </a:lnTo>
                  <a:lnTo>
                    <a:pt x="165" y="108"/>
                  </a:lnTo>
                  <a:lnTo>
                    <a:pt x="165" y="108"/>
                  </a:lnTo>
                  <a:lnTo>
                    <a:pt x="161" y="110"/>
                  </a:lnTo>
                  <a:lnTo>
                    <a:pt x="161" y="110"/>
                  </a:lnTo>
                  <a:lnTo>
                    <a:pt x="158" y="108"/>
                  </a:lnTo>
                  <a:lnTo>
                    <a:pt x="155" y="107"/>
                  </a:lnTo>
                  <a:lnTo>
                    <a:pt x="152" y="104"/>
                  </a:lnTo>
                  <a:lnTo>
                    <a:pt x="150" y="99"/>
                  </a:lnTo>
                  <a:lnTo>
                    <a:pt x="149" y="89"/>
                  </a:lnTo>
                  <a:lnTo>
                    <a:pt x="149" y="74"/>
                  </a:lnTo>
                  <a:lnTo>
                    <a:pt x="150" y="58"/>
                  </a:lnTo>
                  <a:lnTo>
                    <a:pt x="155" y="39"/>
                  </a:lnTo>
                  <a:lnTo>
                    <a:pt x="159" y="2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31" name="Freeform: Shape 414">
              <a:extLst>
                <a:ext uri="{FF2B5EF4-FFF2-40B4-BE49-F238E27FC236}">
                  <a16:creationId xmlns:a16="http://schemas.microsoft.com/office/drawing/2014/main" id="{229AE944-9078-3A4A-89ED-9CC214CF7AB7}"/>
                </a:ext>
              </a:extLst>
            </p:cNvPr>
            <p:cNvSpPr/>
            <p:nvPr/>
          </p:nvSpPr>
          <p:spPr>
            <a:xfrm>
              <a:off x="5144759" y="3222720"/>
              <a:ext cx="275760" cy="2793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67" h="777">
                  <a:moveTo>
                    <a:pt x="165" y="0"/>
                  </a:moveTo>
                  <a:lnTo>
                    <a:pt x="106" y="5"/>
                  </a:lnTo>
                  <a:lnTo>
                    <a:pt x="106" y="5"/>
                  </a:lnTo>
                  <a:lnTo>
                    <a:pt x="73" y="14"/>
                  </a:lnTo>
                  <a:lnTo>
                    <a:pt x="85" y="45"/>
                  </a:lnTo>
                  <a:lnTo>
                    <a:pt x="85" y="45"/>
                  </a:lnTo>
                  <a:lnTo>
                    <a:pt x="91" y="61"/>
                  </a:lnTo>
                  <a:lnTo>
                    <a:pt x="91" y="61"/>
                  </a:lnTo>
                  <a:lnTo>
                    <a:pt x="94" y="73"/>
                  </a:lnTo>
                  <a:lnTo>
                    <a:pt x="96" y="85"/>
                  </a:lnTo>
                  <a:lnTo>
                    <a:pt x="96" y="85"/>
                  </a:lnTo>
                  <a:lnTo>
                    <a:pt x="96" y="92"/>
                  </a:lnTo>
                  <a:lnTo>
                    <a:pt x="96" y="92"/>
                  </a:lnTo>
                  <a:lnTo>
                    <a:pt x="94" y="95"/>
                  </a:lnTo>
                  <a:lnTo>
                    <a:pt x="93" y="96"/>
                  </a:lnTo>
                  <a:lnTo>
                    <a:pt x="85" y="101"/>
                  </a:lnTo>
                  <a:lnTo>
                    <a:pt x="78" y="104"/>
                  </a:lnTo>
                  <a:lnTo>
                    <a:pt x="67" y="105"/>
                  </a:lnTo>
                  <a:lnTo>
                    <a:pt x="67" y="105"/>
                  </a:lnTo>
                  <a:lnTo>
                    <a:pt x="69" y="112"/>
                  </a:lnTo>
                  <a:lnTo>
                    <a:pt x="69" y="112"/>
                  </a:lnTo>
                  <a:lnTo>
                    <a:pt x="70" y="124"/>
                  </a:lnTo>
                  <a:lnTo>
                    <a:pt x="70" y="133"/>
                  </a:lnTo>
                  <a:lnTo>
                    <a:pt x="70" y="142"/>
                  </a:lnTo>
                  <a:lnTo>
                    <a:pt x="70" y="142"/>
                  </a:lnTo>
                  <a:lnTo>
                    <a:pt x="82" y="149"/>
                  </a:lnTo>
                  <a:lnTo>
                    <a:pt x="88" y="153"/>
                  </a:lnTo>
                  <a:lnTo>
                    <a:pt x="88" y="153"/>
                  </a:lnTo>
                  <a:lnTo>
                    <a:pt x="88" y="153"/>
                  </a:lnTo>
                  <a:lnTo>
                    <a:pt x="78" y="172"/>
                  </a:lnTo>
                  <a:lnTo>
                    <a:pt x="67" y="189"/>
                  </a:lnTo>
                  <a:lnTo>
                    <a:pt x="56" y="207"/>
                  </a:lnTo>
                  <a:lnTo>
                    <a:pt x="56" y="207"/>
                  </a:lnTo>
                  <a:lnTo>
                    <a:pt x="42" y="226"/>
                  </a:lnTo>
                  <a:lnTo>
                    <a:pt x="36" y="232"/>
                  </a:lnTo>
                  <a:lnTo>
                    <a:pt x="31" y="237"/>
                  </a:lnTo>
                  <a:lnTo>
                    <a:pt x="31" y="237"/>
                  </a:lnTo>
                  <a:lnTo>
                    <a:pt x="19" y="243"/>
                  </a:lnTo>
                  <a:lnTo>
                    <a:pt x="0" y="254"/>
                  </a:lnTo>
                  <a:lnTo>
                    <a:pt x="0" y="254"/>
                  </a:lnTo>
                  <a:lnTo>
                    <a:pt x="9" y="294"/>
                  </a:lnTo>
                  <a:lnTo>
                    <a:pt x="19" y="334"/>
                  </a:lnTo>
                  <a:lnTo>
                    <a:pt x="25" y="352"/>
                  </a:lnTo>
                  <a:lnTo>
                    <a:pt x="31" y="367"/>
                  </a:lnTo>
                  <a:lnTo>
                    <a:pt x="36" y="380"/>
                  </a:lnTo>
                  <a:lnTo>
                    <a:pt x="44" y="389"/>
                  </a:lnTo>
                  <a:lnTo>
                    <a:pt x="44" y="389"/>
                  </a:lnTo>
                  <a:lnTo>
                    <a:pt x="56" y="400"/>
                  </a:lnTo>
                  <a:lnTo>
                    <a:pt x="63" y="414"/>
                  </a:lnTo>
                  <a:lnTo>
                    <a:pt x="69" y="426"/>
                  </a:lnTo>
                  <a:lnTo>
                    <a:pt x="73" y="439"/>
                  </a:lnTo>
                  <a:lnTo>
                    <a:pt x="76" y="461"/>
                  </a:lnTo>
                  <a:lnTo>
                    <a:pt x="79" y="471"/>
                  </a:lnTo>
                  <a:lnTo>
                    <a:pt x="81" y="480"/>
                  </a:lnTo>
                  <a:lnTo>
                    <a:pt x="81" y="480"/>
                  </a:lnTo>
                  <a:lnTo>
                    <a:pt x="85" y="489"/>
                  </a:lnTo>
                  <a:lnTo>
                    <a:pt x="90" y="497"/>
                  </a:lnTo>
                  <a:lnTo>
                    <a:pt x="101" y="513"/>
                  </a:lnTo>
                  <a:lnTo>
                    <a:pt x="104" y="520"/>
                  </a:lnTo>
                  <a:lnTo>
                    <a:pt x="106" y="527"/>
                  </a:lnTo>
                  <a:lnTo>
                    <a:pt x="106" y="531"/>
                  </a:lnTo>
                  <a:lnTo>
                    <a:pt x="104" y="532"/>
                  </a:lnTo>
                  <a:lnTo>
                    <a:pt x="101" y="535"/>
                  </a:lnTo>
                  <a:lnTo>
                    <a:pt x="99" y="536"/>
                  </a:lnTo>
                  <a:lnTo>
                    <a:pt x="99" y="536"/>
                  </a:lnTo>
                  <a:lnTo>
                    <a:pt x="91" y="538"/>
                  </a:lnTo>
                  <a:lnTo>
                    <a:pt x="91" y="538"/>
                  </a:lnTo>
                  <a:lnTo>
                    <a:pt x="88" y="538"/>
                  </a:lnTo>
                  <a:lnTo>
                    <a:pt x="84" y="536"/>
                  </a:lnTo>
                  <a:lnTo>
                    <a:pt x="75" y="529"/>
                  </a:lnTo>
                  <a:lnTo>
                    <a:pt x="67" y="519"/>
                  </a:lnTo>
                  <a:lnTo>
                    <a:pt x="59" y="507"/>
                  </a:lnTo>
                  <a:lnTo>
                    <a:pt x="59" y="507"/>
                  </a:lnTo>
                  <a:lnTo>
                    <a:pt x="54" y="519"/>
                  </a:lnTo>
                  <a:lnTo>
                    <a:pt x="51" y="522"/>
                  </a:lnTo>
                  <a:lnTo>
                    <a:pt x="51" y="522"/>
                  </a:lnTo>
                  <a:lnTo>
                    <a:pt x="66" y="532"/>
                  </a:lnTo>
                  <a:lnTo>
                    <a:pt x="81" y="541"/>
                  </a:lnTo>
                  <a:lnTo>
                    <a:pt x="93" y="548"/>
                  </a:lnTo>
                  <a:lnTo>
                    <a:pt x="99" y="550"/>
                  </a:lnTo>
                  <a:lnTo>
                    <a:pt x="103" y="550"/>
                  </a:lnTo>
                  <a:lnTo>
                    <a:pt x="103" y="550"/>
                  </a:lnTo>
                  <a:lnTo>
                    <a:pt x="110" y="551"/>
                  </a:lnTo>
                  <a:lnTo>
                    <a:pt x="118" y="554"/>
                  </a:lnTo>
                  <a:lnTo>
                    <a:pt x="135" y="561"/>
                  </a:lnTo>
                  <a:lnTo>
                    <a:pt x="152" y="570"/>
                  </a:lnTo>
                  <a:lnTo>
                    <a:pt x="161" y="573"/>
                  </a:lnTo>
                  <a:lnTo>
                    <a:pt x="168" y="575"/>
                  </a:lnTo>
                  <a:lnTo>
                    <a:pt x="168" y="575"/>
                  </a:lnTo>
                  <a:lnTo>
                    <a:pt x="177" y="578"/>
                  </a:lnTo>
                  <a:lnTo>
                    <a:pt x="177" y="578"/>
                  </a:lnTo>
                  <a:lnTo>
                    <a:pt x="212" y="591"/>
                  </a:lnTo>
                  <a:lnTo>
                    <a:pt x="230" y="598"/>
                  </a:lnTo>
                  <a:lnTo>
                    <a:pt x="246" y="607"/>
                  </a:lnTo>
                  <a:lnTo>
                    <a:pt x="246" y="607"/>
                  </a:lnTo>
                  <a:lnTo>
                    <a:pt x="254" y="612"/>
                  </a:lnTo>
                  <a:lnTo>
                    <a:pt x="258" y="615"/>
                  </a:lnTo>
                  <a:lnTo>
                    <a:pt x="258" y="615"/>
                  </a:lnTo>
                  <a:lnTo>
                    <a:pt x="263" y="622"/>
                  </a:lnTo>
                  <a:lnTo>
                    <a:pt x="263" y="622"/>
                  </a:lnTo>
                  <a:lnTo>
                    <a:pt x="263" y="622"/>
                  </a:lnTo>
                  <a:lnTo>
                    <a:pt x="263" y="622"/>
                  </a:lnTo>
                  <a:lnTo>
                    <a:pt x="289" y="621"/>
                  </a:lnTo>
                  <a:lnTo>
                    <a:pt x="289" y="621"/>
                  </a:lnTo>
                  <a:lnTo>
                    <a:pt x="310" y="622"/>
                  </a:lnTo>
                  <a:lnTo>
                    <a:pt x="310" y="622"/>
                  </a:lnTo>
                  <a:lnTo>
                    <a:pt x="310" y="622"/>
                  </a:lnTo>
                  <a:lnTo>
                    <a:pt x="314" y="619"/>
                  </a:lnTo>
                  <a:lnTo>
                    <a:pt x="320" y="618"/>
                  </a:lnTo>
                  <a:lnTo>
                    <a:pt x="320" y="618"/>
                  </a:lnTo>
                  <a:lnTo>
                    <a:pt x="324" y="619"/>
                  </a:lnTo>
                  <a:lnTo>
                    <a:pt x="329" y="622"/>
                  </a:lnTo>
                  <a:lnTo>
                    <a:pt x="333" y="626"/>
                  </a:lnTo>
                  <a:lnTo>
                    <a:pt x="338" y="632"/>
                  </a:lnTo>
                  <a:lnTo>
                    <a:pt x="347" y="650"/>
                  </a:lnTo>
                  <a:lnTo>
                    <a:pt x="355" y="669"/>
                  </a:lnTo>
                  <a:lnTo>
                    <a:pt x="361" y="693"/>
                  </a:lnTo>
                  <a:lnTo>
                    <a:pt x="367" y="716"/>
                  </a:lnTo>
                  <a:lnTo>
                    <a:pt x="370" y="740"/>
                  </a:lnTo>
                  <a:lnTo>
                    <a:pt x="370" y="761"/>
                  </a:lnTo>
                  <a:lnTo>
                    <a:pt x="370" y="761"/>
                  </a:lnTo>
                  <a:lnTo>
                    <a:pt x="370" y="761"/>
                  </a:lnTo>
                  <a:lnTo>
                    <a:pt x="384" y="762"/>
                  </a:lnTo>
                  <a:lnTo>
                    <a:pt x="384" y="762"/>
                  </a:lnTo>
                  <a:lnTo>
                    <a:pt x="412" y="765"/>
                  </a:lnTo>
                  <a:lnTo>
                    <a:pt x="412" y="765"/>
                  </a:lnTo>
                  <a:lnTo>
                    <a:pt x="415" y="765"/>
                  </a:lnTo>
                  <a:lnTo>
                    <a:pt x="419" y="764"/>
                  </a:lnTo>
                  <a:lnTo>
                    <a:pt x="428" y="759"/>
                  </a:lnTo>
                  <a:lnTo>
                    <a:pt x="428" y="759"/>
                  </a:lnTo>
                  <a:lnTo>
                    <a:pt x="435" y="756"/>
                  </a:lnTo>
                  <a:lnTo>
                    <a:pt x="443" y="755"/>
                  </a:lnTo>
                  <a:lnTo>
                    <a:pt x="443" y="755"/>
                  </a:lnTo>
                  <a:lnTo>
                    <a:pt x="453" y="756"/>
                  </a:lnTo>
                  <a:lnTo>
                    <a:pt x="453" y="756"/>
                  </a:lnTo>
                  <a:lnTo>
                    <a:pt x="459" y="759"/>
                  </a:lnTo>
                  <a:lnTo>
                    <a:pt x="462" y="762"/>
                  </a:lnTo>
                  <a:lnTo>
                    <a:pt x="463" y="767"/>
                  </a:lnTo>
                  <a:lnTo>
                    <a:pt x="465" y="770"/>
                  </a:lnTo>
                  <a:lnTo>
                    <a:pt x="466" y="773"/>
                  </a:lnTo>
                  <a:lnTo>
                    <a:pt x="468" y="776"/>
                  </a:lnTo>
                  <a:lnTo>
                    <a:pt x="471" y="777"/>
                  </a:lnTo>
                  <a:lnTo>
                    <a:pt x="475" y="777"/>
                  </a:lnTo>
                  <a:lnTo>
                    <a:pt x="475" y="777"/>
                  </a:lnTo>
                  <a:lnTo>
                    <a:pt x="488" y="776"/>
                  </a:lnTo>
                  <a:lnTo>
                    <a:pt x="505" y="773"/>
                  </a:lnTo>
                  <a:lnTo>
                    <a:pt x="521" y="770"/>
                  </a:lnTo>
                  <a:lnTo>
                    <a:pt x="533" y="770"/>
                  </a:lnTo>
                  <a:lnTo>
                    <a:pt x="533" y="770"/>
                  </a:lnTo>
                  <a:lnTo>
                    <a:pt x="536" y="770"/>
                  </a:lnTo>
                  <a:lnTo>
                    <a:pt x="536" y="770"/>
                  </a:lnTo>
                  <a:lnTo>
                    <a:pt x="547" y="771"/>
                  </a:lnTo>
                  <a:lnTo>
                    <a:pt x="562" y="773"/>
                  </a:lnTo>
                  <a:lnTo>
                    <a:pt x="562" y="773"/>
                  </a:lnTo>
                  <a:lnTo>
                    <a:pt x="570" y="773"/>
                  </a:lnTo>
                  <a:lnTo>
                    <a:pt x="574" y="770"/>
                  </a:lnTo>
                  <a:lnTo>
                    <a:pt x="574" y="770"/>
                  </a:lnTo>
                  <a:lnTo>
                    <a:pt x="577" y="768"/>
                  </a:lnTo>
                  <a:lnTo>
                    <a:pt x="578" y="765"/>
                  </a:lnTo>
                  <a:lnTo>
                    <a:pt x="578" y="765"/>
                  </a:lnTo>
                  <a:lnTo>
                    <a:pt x="580" y="756"/>
                  </a:lnTo>
                  <a:lnTo>
                    <a:pt x="583" y="747"/>
                  </a:lnTo>
                  <a:lnTo>
                    <a:pt x="586" y="743"/>
                  </a:lnTo>
                  <a:lnTo>
                    <a:pt x="589" y="740"/>
                  </a:lnTo>
                  <a:lnTo>
                    <a:pt x="593" y="739"/>
                  </a:lnTo>
                  <a:lnTo>
                    <a:pt x="596" y="737"/>
                  </a:lnTo>
                  <a:lnTo>
                    <a:pt x="596" y="737"/>
                  </a:lnTo>
                  <a:lnTo>
                    <a:pt x="601" y="739"/>
                  </a:lnTo>
                  <a:lnTo>
                    <a:pt x="601" y="739"/>
                  </a:lnTo>
                  <a:lnTo>
                    <a:pt x="602" y="739"/>
                  </a:lnTo>
                  <a:lnTo>
                    <a:pt x="602" y="739"/>
                  </a:lnTo>
                  <a:lnTo>
                    <a:pt x="615" y="745"/>
                  </a:lnTo>
                  <a:lnTo>
                    <a:pt x="621" y="746"/>
                  </a:lnTo>
                  <a:lnTo>
                    <a:pt x="627" y="747"/>
                  </a:lnTo>
                  <a:lnTo>
                    <a:pt x="627" y="747"/>
                  </a:lnTo>
                  <a:lnTo>
                    <a:pt x="634" y="746"/>
                  </a:lnTo>
                  <a:lnTo>
                    <a:pt x="642" y="740"/>
                  </a:lnTo>
                  <a:lnTo>
                    <a:pt x="642" y="740"/>
                  </a:lnTo>
                  <a:lnTo>
                    <a:pt x="648" y="736"/>
                  </a:lnTo>
                  <a:lnTo>
                    <a:pt x="654" y="734"/>
                  </a:lnTo>
                  <a:lnTo>
                    <a:pt x="660" y="733"/>
                  </a:lnTo>
                  <a:lnTo>
                    <a:pt x="667" y="733"/>
                  </a:lnTo>
                  <a:lnTo>
                    <a:pt x="667" y="733"/>
                  </a:lnTo>
                  <a:lnTo>
                    <a:pt x="667" y="733"/>
                  </a:lnTo>
                  <a:lnTo>
                    <a:pt x="667" y="733"/>
                  </a:lnTo>
                  <a:lnTo>
                    <a:pt x="673" y="733"/>
                  </a:lnTo>
                  <a:lnTo>
                    <a:pt x="673" y="733"/>
                  </a:lnTo>
                  <a:lnTo>
                    <a:pt x="673" y="733"/>
                  </a:lnTo>
                  <a:lnTo>
                    <a:pt x="673" y="733"/>
                  </a:lnTo>
                  <a:lnTo>
                    <a:pt x="677" y="733"/>
                  </a:lnTo>
                  <a:lnTo>
                    <a:pt x="677" y="733"/>
                  </a:lnTo>
                  <a:lnTo>
                    <a:pt x="683" y="733"/>
                  </a:lnTo>
                  <a:lnTo>
                    <a:pt x="688" y="731"/>
                  </a:lnTo>
                  <a:lnTo>
                    <a:pt x="688" y="731"/>
                  </a:lnTo>
                  <a:lnTo>
                    <a:pt x="688" y="731"/>
                  </a:lnTo>
                  <a:lnTo>
                    <a:pt x="688" y="731"/>
                  </a:lnTo>
                  <a:lnTo>
                    <a:pt x="691" y="730"/>
                  </a:lnTo>
                  <a:lnTo>
                    <a:pt x="692" y="727"/>
                  </a:lnTo>
                  <a:lnTo>
                    <a:pt x="692" y="727"/>
                  </a:lnTo>
                  <a:lnTo>
                    <a:pt x="695" y="724"/>
                  </a:lnTo>
                  <a:lnTo>
                    <a:pt x="695" y="724"/>
                  </a:lnTo>
                  <a:lnTo>
                    <a:pt x="707" y="718"/>
                  </a:lnTo>
                  <a:lnTo>
                    <a:pt x="723" y="708"/>
                  </a:lnTo>
                  <a:lnTo>
                    <a:pt x="767" y="687"/>
                  </a:lnTo>
                  <a:lnTo>
                    <a:pt x="767" y="687"/>
                  </a:lnTo>
                  <a:lnTo>
                    <a:pt x="767" y="687"/>
                  </a:lnTo>
                  <a:lnTo>
                    <a:pt x="766" y="681"/>
                  </a:lnTo>
                  <a:lnTo>
                    <a:pt x="764" y="675"/>
                  </a:lnTo>
                  <a:lnTo>
                    <a:pt x="762" y="671"/>
                  </a:lnTo>
                  <a:lnTo>
                    <a:pt x="759" y="666"/>
                  </a:lnTo>
                  <a:lnTo>
                    <a:pt x="751" y="660"/>
                  </a:lnTo>
                  <a:lnTo>
                    <a:pt x="742" y="656"/>
                  </a:lnTo>
                  <a:lnTo>
                    <a:pt x="733" y="652"/>
                  </a:lnTo>
                  <a:lnTo>
                    <a:pt x="726" y="646"/>
                  </a:lnTo>
                  <a:lnTo>
                    <a:pt x="723" y="641"/>
                  </a:lnTo>
                  <a:lnTo>
                    <a:pt x="720" y="637"/>
                  </a:lnTo>
                  <a:lnTo>
                    <a:pt x="719" y="631"/>
                  </a:lnTo>
                  <a:lnTo>
                    <a:pt x="717" y="623"/>
                  </a:lnTo>
                  <a:lnTo>
                    <a:pt x="717" y="623"/>
                  </a:lnTo>
                  <a:lnTo>
                    <a:pt x="716" y="609"/>
                  </a:lnTo>
                  <a:lnTo>
                    <a:pt x="713" y="598"/>
                  </a:lnTo>
                  <a:lnTo>
                    <a:pt x="708" y="590"/>
                  </a:lnTo>
                  <a:lnTo>
                    <a:pt x="704" y="582"/>
                  </a:lnTo>
                  <a:lnTo>
                    <a:pt x="698" y="576"/>
                  </a:lnTo>
                  <a:lnTo>
                    <a:pt x="695" y="569"/>
                  </a:lnTo>
                  <a:lnTo>
                    <a:pt x="692" y="561"/>
                  </a:lnTo>
                  <a:lnTo>
                    <a:pt x="692" y="551"/>
                  </a:lnTo>
                  <a:lnTo>
                    <a:pt x="692" y="551"/>
                  </a:lnTo>
                  <a:lnTo>
                    <a:pt x="692" y="531"/>
                  </a:lnTo>
                  <a:lnTo>
                    <a:pt x="692" y="513"/>
                  </a:lnTo>
                  <a:lnTo>
                    <a:pt x="691" y="505"/>
                  </a:lnTo>
                  <a:lnTo>
                    <a:pt x="689" y="499"/>
                  </a:lnTo>
                  <a:lnTo>
                    <a:pt x="688" y="495"/>
                  </a:lnTo>
                  <a:lnTo>
                    <a:pt x="685" y="494"/>
                  </a:lnTo>
                  <a:lnTo>
                    <a:pt x="685" y="494"/>
                  </a:lnTo>
                  <a:lnTo>
                    <a:pt x="680" y="491"/>
                  </a:lnTo>
                  <a:lnTo>
                    <a:pt x="679" y="488"/>
                  </a:lnTo>
                  <a:lnTo>
                    <a:pt x="679" y="482"/>
                  </a:lnTo>
                  <a:lnTo>
                    <a:pt x="680" y="474"/>
                  </a:lnTo>
                  <a:lnTo>
                    <a:pt x="686" y="458"/>
                  </a:lnTo>
                  <a:lnTo>
                    <a:pt x="697" y="440"/>
                  </a:lnTo>
                  <a:lnTo>
                    <a:pt x="697" y="440"/>
                  </a:lnTo>
                  <a:lnTo>
                    <a:pt x="699" y="436"/>
                  </a:lnTo>
                  <a:lnTo>
                    <a:pt x="699" y="432"/>
                  </a:lnTo>
                  <a:lnTo>
                    <a:pt x="699" y="427"/>
                  </a:lnTo>
                  <a:lnTo>
                    <a:pt x="698" y="424"/>
                  </a:lnTo>
                  <a:lnTo>
                    <a:pt x="694" y="418"/>
                  </a:lnTo>
                  <a:lnTo>
                    <a:pt x="686" y="412"/>
                  </a:lnTo>
                  <a:lnTo>
                    <a:pt x="679" y="406"/>
                  </a:lnTo>
                  <a:lnTo>
                    <a:pt x="670" y="399"/>
                  </a:lnTo>
                  <a:lnTo>
                    <a:pt x="664" y="392"/>
                  </a:lnTo>
                  <a:lnTo>
                    <a:pt x="661" y="386"/>
                  </a:lnTo>
                  <a:lnTo>
                    <a:pt x="660" y="380"/>
                  </a:lnTo>
                  <a:lnTo>
                    <a:pt x="660" y="380"/>
                  </a:lnTo>
                  <a:lnTo>
                    <a:pt x="658" y="374"/>
                  </a:lnTo>
                  <a:lnTo>
                    <a:pt x="660" y="365"/>
                  </a:lnTo>
                  <a:lnTo>
                    <a:pt x="665" y="340"/>
                  </a:lnTo>
                  <a:lnTo>
                    <a:pt x="677" y="309"/>
                  </a:lnTo>
                  <a:lnTo>
                    <a:pt x="691" y="274"/>
                  </a:lnTo>
                  <a:lnTo>
                    <a:pt x="691" y="274"/>
                  </a:lnTo>
                  <a:lnTo>
                    <a:pt x="663" y="254"/>
                  </a:lnTo>
                  <a:lnTo>
                    <a:pt x="663" y="254"/>
                  </a:lnTo>
                  <a:lnTo>
                    <a:pt x="571" y="189"/>
                  </a:lnTo>
                  <a:lnTo>
                    <a:pt x="575" y="146"/>
                  </a:lnTo>
                  <a:lnTo>
                    <a:pt x="454" y="82"/>
                  </a:lnTo>
                  <a:lnTo>
                    <a:pt x="310" y="5"/>
                  </a:lnTo>
                  <a:lnTo>
                    <a:pt x="310" y="5"/>
                  </a:lnTo>
                  <a:lnTo>
                    <a:pt x="308" y="17"/>
                  </a:lnTo>
                  <a:lnTo>
                    <a:pt x="305" y="27"/>
                  </a:lnTo>
                  <a:lnTo>
                    <a:pt x="302" y="37"/>
                  </a:lnTo>
                  <a:lnTo>
                    <a:pt x="298" y="46"/>
                  </a:lnTo>
                  <a:lnTo>
                    <a:pt x="293" y="55"/>
                  </a:lnTo>
                  <a:lnTo>
                    <a:pt x="288" y="61"/>
                  </a:lnTo>
                  <a:lnTo>
                    <a:pt x="282" y="67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1" y="73"/>
                  </a:lnTo>
                  <a:lnTo>
                    <a:pt x="270" y="76"/>
                  </a:lnTo>
                  <a:lnTo>
                    <a:pt x="270" y="79"/>
                  </a:lnTo>
                  <a:lnTo>
                    <a:pt x="270" y="82"/>
                  </a:lnTo>
                  <a:lnTo>
                    <a:pt x="274" y="88"/>
                  </a:lnTo>
                  <a:lnTo>
                    <a:pt x="279" y="95"/>
                  </a:lnTo>
                  <a:lnTo>
                    <a:pt x="283" y="101"/>
                  </a:lnTo>
                  <a:lnTo>
                    <a:pt x="286" y="107"/>
                  </a:lnTo>
                  <a:lnTo>
                    <a:pt x="286" y="110"/>
                  </a:lnTo>
                  <a:lnTo>
                    <a:pt x="285" y="111"/>
                  </a:lnTo>
                  <a:lnTo>
                    <a:pt x="283" y="114"/>
                  </a:lnTo>
                  <a:lnTo>
                    <a:pt x="280" y="114"/>
                  </a:lnTo>
                  <a:lnTo>
                    <a:pt x="280" y="114"/>
                  </a:lnTo>
                  <a:lnTo>
                    <a:pt x="273" y="116"/>
                  </a:lnTo>
                  <a:lnTo>
                    <a:pt x="273" y="116"/>
                  </a:lnTo>
                  <a:lnTo>
                    <a:pt x="256" y="112"/>
                  </a:lnTo>
                  <a:lnTo>
                    <a:pt x="237" y="110"/>
                  </a:lnTo>
                  <a:lnTo>
                    <a:pt x="237" y="110"/>
                  </a:lnTo>
                  <a:lnTo>
                    <a:pt x="215" y="105"/>
                  </a:lnTo>
                  <a:lnTo>
                    <a:pt x="205" y="104"/>
                  </a:lnTo>
                  <a:lnTo>
                    <a:pt x="193" y="104"/>
                  </a:lnTo>
                  <a:lnTo>
                    <a:pt x="193" y="104"/>
                  </a:lnTo>
                  <a:lnTo>
                    <a:pt x="180" y="105"/>
                  </a:lnTo>
                  <a:lnTo>
                    <a:pt x="165" y="108"/>
                  </a:lnTo>
                  <a:lnTo>
                    <a:pt x="165" y="108"/>
                  </a:lnTo>
                  <a:lnTo>
                    <a:pt x="161" y="110"/>
                  </a:lnTo>
                  <a:lnTo>
                    <a:pt x="161" y="110"/>
                  </a:lnTo>
                  <a:lnTo>
                    <a:pt x="158" y="108"/>
                  </a:lnTo>
                  <a:lnTo>
                    <a:pt x="155" y="107"/>
                  </a:lnTo>
                  <a:lnTo>
                    <a:pt x="152" y="104"/>
                  </a:lnTo>
                  <a:lnTo>
                    <a:pt x="150" y="99"/>
                  </a:lnTo>
                  <a:lnTo>
                    <a:pt x="149" y="89"/>
                  </a:lnTo>
                  <a:lnTo>
                    <a:pt x="149" y="74"/>
                  </a:lnTo>
                  <a:lnTo>
                    <a:pt x="150" y="58"/>
                  </a:lnTo>
                  <a:lnTo>
                    <a:pt x="155" y="39"/>
                  </a:lnTo>
                  <a:lnTo>
                    <a:pt x="159" y="2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32" name="Freeform: Shape 415">
              <a:extLst>
                <a:ext uri="{FF2B5EF4-FFF2-40B4-BE49-F238E27FC236}">
                  <a16:creationId xmlns:a16="http://schemas.microsoft.com/office/drawing/2014/main" id="{AB5ECA4D-5C1C-E344-AC6E-164A69C57586}"/>
                </a:ext>
              </a:extLst>
            </p:cNvPr>
            <p:cNvSpPr/>
            <p:nvPr/>
          </p:nvSpPr>
          <p:spPr>
            <a:xfrm>
              <a:off x="5227200" y="3446280"/>
              <a:ext cx="78840" cy="192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0" h="537">
                  <a:moveTo>
                    <a:pt x="60" y="0"/>
                  </a:moveTo>
                  <a:lnTo>
                    <a:pt x="60" y="0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42" y="17"/>
                  </a:lnTo>
                  <a:lnTo>
                    <a:pt x="51" y="38"/>
                  </a:lnTo>
                  <a:lnTo>
                    <a:pt x="59" y="56"/>
                  </a:lnTo>
                  <a:lnTo>
                    <a:pt x="60" y="65"/>
                  </a:lnTo>
                  <a:lnTo>
                    <a:pt x="61" y="70"/>
                  </a:lnTo>
                  <a:lnTo>
                    <a:pt x="61" y="70"/>
                  </a:lnTo>
                  <a:lnTo>
                    <a:pt x="61" y="73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53" y="76"/>
                  </a:lnTo>
                  <a:lnTo>
                    <a:pt x="53" y="76"/>
                  </a:lnTo>
                  <a:lnTo>
                    <a:pt x="48" y="75"/>
                  </a:lnTo>
                  <a:lnTo>
                    <a:pt x="48" y="75"/>
                  </a:lnTo>
                  <a:lnTo>
                    <a:pt x="42" y="76"/>
                  </a:lnTo>
                  <a:lnTo>
                    <a:pt x="41" y="78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36" y="84"/>
                  </a:lnTo>
                  <a:lnTo>
                    <a:pt x="36" y="84"/>
                  </a:lnTo>
                  <a:lnTo>
                    <a:pt x="34" y="94"/>
                  </a:lnTo>
                  <a:lnTo>
                    <a:pt x="32" y="107"/>
                  </a:lnTo>
                  <a:lnTo>
                    <a:pt x="30" y="125"/>
                  </a:lnTo>
                  <a:lnTo>
                    <a:pt x="29" y="143"/>
                  </a:lnTo>
                  <a:lnTo>
                    <a:pt x="30" y="162"/>
                  </a:lnTo>
                  <a:lnTo>
                    <a:pt x="32" y="178"/>
                  </a:lnTo>
                  <a:lnTo>
                    <a:pt x="35" y="191"/>
                  </a:lnTo>
                  <a:lnTo>
                    <a:pt x="38" y="196"/>
                  </a:lnTo>
                  <a:lnTo>
                    <a:pt x="39" y="200"/>
                  </a:lnTo>
                  <a:lnTo>
                    <a:pt x="39" y="200"/>
                  </a:lnTo>
                  <a:lnTo>
                    <a:pt x="42" y="203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39" y="208"/>
                  </a:lnTo>
                  <a:lnTo>
                    <a:pt x="35" y="208"/>
                  </a:lnTo>
                  <a:lnTo>
                    <a:pt x="25" y="209"/>
                  </a:lnTo>
                  <a:lnTo>
                    <a:pt x="19" y="211"/>
                  </a:lnTo>
                  <a:lnTo>
                    <a:pt x="14" y="212"/>
                  </a:lnTo>
                  <a:lnTo>
                    <a:pt x="11" y="214"/>
                  </a:lnTo>
                  <a:lnTo>
                    <a:pt x="11" y="218"/>
                  </a:lnTo>
                  <a:lnTo>
                    <a:pt x="11" y="218"/>
                  </a:lnTo>
                  <a:lnTo>
                    <a:pt x="10" y="240"/>
                  </a:lnTo>
                  <a:lnTo>
                    <a:pt x="7" y="270"/>
                  </a:lnTo>
                  <a:lnTo>
                    <a:pt x="7" y="270"/>
                  </a:lnTo>
                  <a:lnTo>
                    <a:pt x="4" y="280"/>
                  </a:lnTo>
                  <a:lnTo>
                    <a:pt x="2" y="284"/>
                  </a:lnTo>
                  <a:lnTo>
                    <a:pt x="0" y="286"/>
                  </a:lnTo>
                  <a:lnTo>
                    <a:pt x="0" y="286"/>
                  </a:lnTo>
                  <a:lnTo>
                    <a:pt x="0" y="288"/>
                  </a:lnTo>
                  <a:lnTo>
                    <a:pt x="0" y="289"/>
                  </a:lnTo>
                  <a:lnTo>
                    <a:pt x="1" y="296"/>
                  </a:lnTo>
                  <a:lnTo>
                    <a:pt x="13" y="317"/>
                  </a:lnTo>
                  <a:lnTo>
                    <a:pt x="13" y="317"/>
                  </a:lnTo>
                  <a:lnTo>
                    <a:pt x="13" y="317"/>
                  </a:lnTo>
                  <a:lnTo>
                    <a:pt x="13" y="317"/>
                  </a:lnTo>
                  <a:lnTo>
                    <a:pt x="13" y="317"/>
                  </a:lnTo>
                  <a:lnTo>
                    <a:pt x="16" y="318"/>
                  </a:lnTo>
                  <a:lnTo>
                    <a:pt x="20" y="321"/>
                  </a:lnTo>
                  <a:lnTo>
                    <a:pt x="32" y="332"/>
                  </a:lnTo>
                  <a:lnTo>
                    <a:pt x="44" y="342"/>
                  </a:lnTo>
                  <a:lnTo>
                    <a:pt x="50" y="347"/>
                  </a:lnTo>
                  <a:lnTo>
                    <a:pt x="56" y="349"/>
                  </a:lnTo>
                  <a:lnTo>
                    <a:pt x="56" y="349"/>
                  </a:lnTo>
                  <a:lnTo>
                    <a:pt x="60" y="351"/>
                  </a:lnTo>
                  <a:lnTo>
                    <a:pt x="60" y="351"/>
                  </a:lnTo>
                  <a:lnTo>
                    <a:pt x="61" y="351"/>
                  </a:lnTo>
                  <a:lnTo>
                    <a:pt x="61" y="351"/>
                  </a:lnTo>
                  <a:lnTo>
                    <a:pt x="73" y="347"/>
                  </a:lnTo>
                  <a:lnTo>
                    <a:pt x="73" y="347"/>
                  </a:lnTo>
                  <a:lnTo>
                    <a:pt x="85" y="344"/>
                  </a:lnTo>
                  <a:lnTo>
                    <a:pt x="97" y="342"/>
                  </a:lnTo>
                  <a:lnTo>
                    <a:pt x="97" y="342"/>
                  </a:lnTo>
                  <a:lnTo>
                    <a:pt x="103" y="344"/>
                  </a:lnTo>
                  <a:lnTo>
                    <a:pt x="110" y="347"/>
                  </a:lnTo>
                  <a:lnTo>
                    <a:pt x="115" y="351"/>
                  </a:lnTo>
                  <a:lnTo>
                    <a:pt x="118" y="358"/>
                  </a:lnTo>
                  <a:lnTo>
                    <a:pt x="118" y="358"/>
                  </a:lnTo>
                  <a:lnTo>
                    <a:pt x="118" y="370"/>
                  </a:lnTo>
                  <a:lnTo>
                    <a:pt x="118" y="382"/>
                  </a:lnTo>
                  <a:lnTo>
                    <a:pt x="115" y="394"/>
                  </a:lnTo>
                  <a:lnTo>
                    <a:pt x="112" y="407"/>
                  </a:lnTo>
                  <a:lnTo>
                    <a:pt x="106" y="431"/>
                  </a:lnTo>
                  <a:lnTo>
                    <a:pt x="103" y="440"/>
                  </a:lnTo>
                  <a:lnTo>
                    <a:pt x="103" y="447"/>
                  </a:lnTo>
                  <a:lnTo>
                    <a:pt x="103" y="447"/>
                  </a:lnTo>
                  <a:lnTo>
                    <a:pt x="103" y="450"/>
                  </a:lnTo>
                  <a:lnTo>
                    <a:pt x="103" y="450"/>
                  </a:lnTo>
                  <a:lnTo>
                    <a:pt x="107" y="459"/>
                  </a:lnTo>
                  <a:lnTo>
                    <a:pt x="107" y="459"/>
                  </a:lnTo>
                  <a:lnTo>
                    <a:pt x="129" y="494"/>
                  </a:lnTo>
                  <a:lnTo>
                    <a:pt x="144" y="513"/>
                  </a:lnTo>
                  <a:lnTo>
                    <a:pt x="156" y="530"/>
                  </a:lnTo>
                  <a:lnTo>
                    <a:pt x="156" y="530"/>
                  </a:lnTo>
                  <a:lnTo>
                    <a:pt x="162" y="536"/>
                  </a:lnTo>
                  <a:lnTo>
                    <a:pt x="166" y="537"/>
                  </a:lnTo>
                  <a:lnTo>
                    <a:pt x="166" y="537"/>
                  </a:lnTo>
                  <a:lnTo>
                    <a:pt x="168" y="536"/>
                  </a:lnTo>
                  <a:lnTo>
                    <a:pt x="168" y="536"/>
                  </a:lnTo>
                  <a:lnTo>
                    <a:pt x="168" y="536"/>
                  </a:lnTo>
                  <a:lnTo>
                    <a:pt x="168" y="536"/>
                  </a:lnTo>
                  <a:lnTo>
                    <a:pt x="168" y="530"/>
                  </a:lnTo>
                  <a:lnTo>
                    <a:pt x="166" y="519"/>
                  </a:lnTo>
                  <a:lnTo>
                    <a:pt x="165" y="507"/>
                  </a:lnTo>
                  <a:lnTo>
                    <a:pt x="165" y="496"/>
                  </a:lnTo>
                  <a:lnTo>
                    <a:pt x="165" y="496"/>
                  </a:lnTo>
                  <a:lnTo>
                    <a:pt x="165" y="488"/>
                  </a:lnTo>
                  <a:lnTo>
                    <a:pt x="166" y="482"/>
                  </a:lnTo>
                  <a:lnTo>
                    <a:pt x="169" y="477"/>
                  </a:lnTo>
                  <a:lnTo>
                    <a:pt x="174" y="472"/>
                  </a:lnTo>
                  <a:lnTo>
                    <a:pt x="174" y="472"/>
                  </a:lnTo>
                  <a:lnTo>
                    <a:pt x="180" y="468"/>
                  </a:lnTo>
                  <a:lnTo>
                    <a:pt x="184" y="465"/>
                  </a:lnTo>
                  <a:lnTo>
                    <a:pt x="184" y="465"/>
                  </a:lnTo>
                  <a:lnTo>
                    <a:pt x="196" y="463"/>
                  </a:lnTo>
                  <a:lnTo>
                    <a:pt x="200" y="462"/>
                  </a:lnTo>
                  <a:lnTo>
                    <a:pt x="205" y="459"/>
                  </a:lnTo>
                  <a:lnTo>
                    <a:pt x="209" y="454"/>
                  </a:lnTo>
                  <a:lnTo>
                    <a:pt x="212" y="448"/>
                  </a:lnTo>
                  <a:lnTo>
                    <a:pt x="214" y="438"/>
                  </a:lnTo>
                  <a:lnTo>
                    <a:pt x="214" y="426"/>
                  </a:lnTo>
                  <a:lnTo>
                    <a:pt x="214" y="426"/>
                  </a:lnTo>
                  <a:lnTo>
                    <a:pt x="214" y="417"/>
                  </a:lnTo>
                  <a:lnTo>
                    <a:pt x="214" y="417"/>
                  </a:lnTo>
                  <a:lnTo>
                    <a:pt x="214" y="406"/>
                  </a:lnTo>
                  <a:lnTo>
                    <a:pt x="215" y="397"/>
                  </a:lnTo>
                  <a:lnTo>
                    <a:pt x="218" y="382"/>
                  </a:lnTo>
                  <a:lnTo>
                    <a:pt x="218" y="382"/>
                  </a:lnTo>
                  <a:lnTo>
                    <a:pt x="220" y="373"/>
                  </a:lnTo>
                  <a:lnTo>
                    <a:pt x="220" y="373"/>
                  </a:lnTo>
                  <a:lnTo>
                    <a:pt x="220" y="369"/>
                  </a:lnTo>
                  <a:lnTo>
                    <a:pt x="218" y="364"/>
                  </a:lnTo>
                  <a:lnTo>
                    <a:pt x="211" y="355"/>
                  </a:lnTo>
                  <a:lnTo>
                    <a:pt x="211" y="355"/>
                  </a:lnTo>
                  <a:lnTo>
                    <a:pt x="191" y="335"/>
                  </a:lnTo>
                  <a:lnTo>
                    <a:pt x="168" y="314"/>
                  </a:lnTo>
                  <a:lnTo>
                    <a:pt x="168" y="314"/>
                  </a:lnTo>
                  <a:lnTo>
                    <a:pt x="168" y="314"/>
                  </a:lnTo>
                  <a:lnTo>
                    <a:pt x="168" y="314"/>
                  </a:lnTo>
                  <a:lnTo>
                    <a:pt x="168" y="320"/>
                  </a:lnTo>
                  <a:lnTo>
                    <a:pt x="166" y="326"/>
                  </a:lnTo>
                  <a:lnTo>
                    <a:pt x="166" y="326"/>
                  </a:lnTo>
                  <a:lnTo>
                    <a:pt x="162" y="329"/>
                  </a:lnTo>
                  <a:lnTo>
                    <a:pt x="157" y="330"/>
                  </a:lnTo>
                  <a:lnTo>
                    <a:pt x="157" y="330"/>
                  </a:lnTo>
                  <a:lnTo>
                    <a:pt x="153" y="330"/>
                  </a:lnTo>
                  <a:lnTo>
                    <a:pt x="149" y="327"/>
                  </a:lnTo>
                  <a:lnTo>
                    <a:pt x="138" y="318"/>
                  </a:lnTo>
                  <a:lnTo>
                    <a:pt x="128" y="307"/>
                  </a:lnTo>
                  <a:lnTo>
                    <a:pt x="118" y="290"/>
                  </a:lnTo>
                  <a:lnTo>
                    <a:pt x="107" y="273"/>
                  </a:lnTo>
                  <a:lnTo>
                    <a:pt x="100" y="254"/>
                  </a:lnTo>
                  <a:lnTo>
                    <a:pt x="94" y="236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90" y="199"/>
                  </a:lnTo>
                  <a:lnTo>
                    <a:pt x="91" y="183"/>
                  </a:lnTo>
                  <a:lnTo>
                    <a:pt x="95" y="168"/>
                  </a:lnTo>
                  <a:lnTo>
                    <a:pt x="100" y="155"/>
                  </a:lnTo>
                  <a:lnTo>
                    <a:pt x="103" y="140"/>
                  </a:lnTo>
                  <a:lnTo>
                    <a:pt x="104" y="125"/>
                  </a:lnTo>
                  <a:lnTo>
                    <a:pt x="104" y="118"/>
                  </a:lnTo>
                  <a:lnTo>
                    <a:pt x="103" y="110"/>
                  </a:lnTo>
                  <a:lnTo>
                    <a:pt x="101" y="101"/>
                  </a:lnTo>
                  <a:lnTo>
                    <a:pt x="97" y="92"/>
                  </a:lnTo>
                  <a:lnTo>
                    <a:pt x="97" y="92"/>
                  </a:lnTo>
                  <a:lnTo>
                    <a:pt x="85" y="63"/>
                  </a:lnTo>
                  <a:lnTo>
                    <a:pt x="81" y="48"/>
                  </a:lnTo>
                  <a:lnTo>
                    <a:pt x="78" y="36"/>
                  </a:lnTo>
                  <a:lnTo>
                    <a:pt x="76" y="25"/>
                  </a:lnTo>
                  <a:lnTo>
                    <a:pt x="75" y="14"/>
                  </a:lnTo>
                  <a:lnTo>
                    <a:pt x="78" y="7"/>
                  </a:lnTo>
                  <a:lnTo>
                    <a:pt x="81" y="1"/>
                  </a:lnTo>
                  <a:lnTo>
                    <a:pt x="81" y="1"/>
                  </a:lnTo>
                  <a:lnTo>
                    <a:pt x="81" y="1"/>
                  </a:lnTo>
                  <a:lnTo>
                    <a:pt x="81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33" name="Freeform: Shape 416">
              <a:extLst>
                <a:ext uri="{FF2B5EF4-FFF2-40B4-BE49-F238E27FC236}">
                  <a16:creationId xmlns:a16="http://schemas.microsoft.com/office/drawing/2014/main" id="{5559F05F-7EA7-3B41-AFC6-D6793F0026FC}"/>
                </a:ext>
              </a:extLst>
            </p:cNvPr>
            <p:cNvSpPr/>
            <p:nvPr/>
          </p:nvSpPr>
          <p:spPr>
            <a:xfrm>
              <a:off x="5227200" y="3446280"/>
              <a:ext cx="78840" cy="192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0" h="537">
                  <a:moveTo>
                    <a:pt x="60" y="0"/>
                  </a:moveTo>
                  <a:lnTo>
                    <a:pt x="60" y="0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42" y="17"/>
                  </a:lnTo>
                  <a:lnTo>
                    <a:pt x="51" y="38"/>
                  </a:lnTo>
                  <a:lnTo>
                    <a:pt x="59" y="56"/>
                  </a:lnTo>
                  <a:lnTo>
                    <a:pt x="60" y="65"/>
                  </a:lnTo>
                  <a:lnTo>
                    <a:pt x="61" y="70"/>
                  </a:lnTo>
                  <a:lnTo>
                    <a:pt x="61" y="70"/>
                  </a:lnTo>
                  <a:lnTo>
                    <a:pt x="61" y="73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53" y="76"/>
                  </a:lnTo>
                  <a:lnTo>
                    <a:pt x="53" y="76"/>
                  </a:lnTo>
                  <a:lnTo>
                    <a:pt x="48" y="75"/>
                  </a:lnTo>
                  <a:lnTo>
                    <a:pt x="48" y="75"/>
                  </a:lnTo>
                  <a:lnTo>
                    <a:pt x="42" y="76"/>
                  </a:lnTo>
                  <a:lnTo>
                    <a:pt x="41" y="78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36" y="84"/>
                  </a:lnTo>
                  <a:lnTo>
                    <a:pt x="36" y="84"/>
                  </a:lnTo>
                  <a:lnTo>
                    <a:pt x="34" y="94"/>
                  </a:lnTo>
                  <a:lnTo>
                    <a:pt x="32" y="107"/>
                  </a:lnTo>
                  <a:lnTo>
                    <a:pt x="30" y="125"/>
                  </a:lnTo>
                  <a:lnTo>
                    <a:pt x="29" y="143"/>
                  </a:lnTo>
                  <a:lnTo>
                    <a:pt x="30" y="162"/>
                  </a:lnTo>
                  <a:lnTo>
                    <a:pt x="32" y="178"/>
                  </a:lnTo>
                  <a:lnTo>
                    <a:pt x="35" y="191"/>
                  </a:lnTo>
                  <a:lnTo>
                    <a:pt x="38" y="196"/>
                  </a:lnTo>
                  <a:lnTo>
                    <a:pt x="39" y="200"/>
                  </a:lnTo>
                  <a:lnTo>
                    <a:pt x="39" y="200"/>
                  </a:lnTo>
                  <a:lnTo>
                    <a:pt x="42" y="203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39" y="208"/>
                  </a:lnTo>
                  <a:lnTo>
                    <a:pt x="35" y="208"/>
                  </a:lnTo>
                  <a:lnTo>
                    <a:pt x="25" y="209"/>
                  </a:lnTo>
                  <a:lnTo>
                    <a:pt x="19" y="211"/>
                  </a:lnTo>
                  <a:lnTo>
                    <a:pt x="14" y="212"/>
                  </a:lnTo>
                  <a:lnTo>
                    <a:pt x="11" y="214"/>
                  </a:lnTo>
                  <a:lnTo>
                    <a:pt x="11" y="218"/>
                  </a:lnTo>
                  <a:lnTo>
                    <a:pt x="11" y="218"/>
                  </a:lnTo>
                  <a:lnTo>
                    <a:pt x="10" y="240"/>
                  </a:lnTo>
                  <a:lnTo>
                    <a:pt x="7" y="270"/>
                  </a:lnTo>
                  <a:lnTo>
                    <a:pt x="7" y="270"/>
                  </a:lnTo>
                  <a:lnTo>
                    <a:pt x="4" y="280"/>
                  </a:lnTo>
                  <a:lnTo>
                    <a:pt x="2" y="284"/>
                  </a:lnTo>
                  <a:lnTo>
                    <a:pt x="0" y="286"/>
                  </a:lnTo>
                  <a:lnTo>
                    <a:pt x="0" y="286"/>
                  </a:lnTo>
                  <a:lnTo>
                    <a:pt x="0" y="288"/>
                  </a:lnTo>
                  <a:lnTo>
                    <a:pt x="0" y="289"/>
                  </a:lnTo>
                  <a:lnTo>
                    <a:pt x="1" y="296"/>
                  </a:lnTo>
                  <a:lnTo>
                    <a:pt x="13" y="317"/>
                  </a:lnTo>
                  <a:lnTo>
                    <a:pt x="13" y="317"/>
                  </a:lnTo>
                  <a:lnTo>
                    <a:pt x="13" y="317"/>
                  </a:lnTo>
                  <a:lnTo>
                    <a:pt x="13" y="317"/>
                  </a:lnTo>
                  <a:lnTo>
                    <a:pt x="13" y="317"/>
                  </a:lnTo>
                  <a:lnTo>
                    <a:pt x="16" y="318"/>
                  </a:lnTo>
                  <a:lnTo>
                    <a:pt x="20" y="321"/>
                  </a:lnTo>
                  <a:lnTo>
                    <a:pt x="32" y="332"/>
                  </a:lnTo>
                  <a:lnTo>
                    <a:pt x="44" y="342"/>
                  </a:lnTo>
                  <a:lnTo>
                    <a:pt x="50" y="347"/>
                  </a:lnTo>
                  <a:lnTo>
                    <a:pt x="56" y="349"/>
                  </a:lnTo>
                  <a:lnTo>
                    <a:pt x="56" y="349"/>
                  </a:lnTo>
                  <a:lnTo>
                    <a:pt x="60" y="351"/>
                  </a:lnTo>
                  <a:lnTo>
                    <a:pt x="60" y="351"/>
                  </a:lnTo>
                  <a:lnTo>
                    <a:pt x="61" y="351"/>
                  </a:lnTo>
                  <a:lnTo>
                    <a:pt x="61" y="351"/>
                  </a:lnTo>
                  <a:lnTo>
                    <a:pt x="73" y="347"/>
                  </a:lnTo>
                  <a:lnTo>
                    <a:pt x="73" y="347"/>
                  </a:lnTo>
                  <a:lnTo>
                    <a:pt x="85" y="344"/>
                  </a:lnTo>
                  <a:lnTo>
                    <a:pt x="97" y="342"/>
                  </a:lnTo>
                  <a:lnTo>
                    <a:pt x="97" y="342"/>
                  </a:lnTo>
                  <a:lnTo>
                    <a:pt x="103" y="344"/>
                  </a:lnTo>
                  <a:lnTo>
                    <a:pt x="110" y="347"/>
                  </a:lnTo>
                  <a:lnTo>
                    <a:pt x="115" y="351"/>
                  </a:lnTo>
                  <a:lnTo>
                    <a:pt x="118" y="358"/>
                  </a:lnTo>
                  <a:lnTo>
                    <a:pt x="118" y="358"/>
                  </a:lnTo>
                  <a:lnTo>
                    <a:pt x="118" y="370"/>
                  </a:lnTo>
                  <a:lnTo>
                    <a:pt x="118" y="382"/>
                  </a:lnTo>
                  <a:lnTo>
                    <a:pt x="115" y="394"/>
                  </a:lnTo>
                  <a:lnTo>
                    <a:pt x="112" y="407"/>
                  </a:lnTo>
                  <a:lnTo>
                    <a:pt x="106" y="431"/>
                  </a:lnTo>
                  <a:lnTo>
                    <a:pt x="103" y="440"/>
                  </a:lnTo>
                  <a:lnTo>
                    <a:pt x="103" y="447"/>
                  </a:lnTo>
                  <a:lnTo>
                    <a:pt x="103" y="447"/>
                  </a:lnTo>
                  <a:lnTo>
                    <a:pt x="103" y="450"/>
                  </a:lnTo>
                  <a:lnTo>
                    <a:pt x="103" y="450"/>
                  </a:lnTo>
                  <a:lnTo>
                    <a:pt x="107" y="459"/>
                  </a:lnTo>
                  <a:lnTo>
                    <a:pt x="107" y="459"/>
                  </a:lnTo>
                  <a:lnTo>
                    <a:pt x="129" y="494"/>
                  </a:lnTo>
                  <a:lnTo>
                    <a:pt x="144" y="513"/>
                  </a:lnTo>
                  <a:lnTo>
                    <a:pt x="156" y="530"/>
                  </a:lnTo>
                  <a:lnTo>
                    <a:pt x="156" y="530"/>
                  </a:lnTo>
                  <a:lnTo>
                    <a:pt x="162" y="536"/>
                  </a:lnTo>
                  <a:lnTo>
                    <a:pt x="166" y="537"/>
                  </a:lnTo>
                  <a:lnTo>
                    <a:pt x="166" y="537"/>
                  </a:lnTo>
                  <a:lnTo>
                    <a:pt x="168" y="536"/>
                  </a:lnTo>
                  <a:lnTo>
                    <a:pt x="168" y="536"/>
                  </a:lnTo>
                  <a:lnTo>
                    <a:pt x="168" y="536"/>
                  </a:lnTo>
                  <a:lnTo>
                    <a:pt x="168" y="536"/>
                  </a:lnTo>
                  <a:lnTo>
                    <a:pt x="168" y="530"/>
                  </a:lnTo>
                  <a:lnTo>
                    <a:pt x="166" y="519"/>
                  </a:lnTo>
                  <a:lnTo>
                    <a:pt x="165" y="507"/>
                  </a:lnTo>
                  <a:lnTo>
                    <a:pt x="165" y="496"/>
                  </a:lnTo>
                  <a:lnTo>
                    <a:pt x="165" y="496"/>
                  </a:lnTo>
                  <a:lnTo>
                    <a:pt x="165" y="488"/>
                  </a:lnTo>
                  <a:lnTo>
                    <a:pt x="166" y="482"/>
                  </a:lnTo>
                  <a:lnTo>
                    <a:pt x="169" y="477"/>
                  </a:lnTo>
                  <a:lnTo>
                    <a:pt x="174" y="472"/>
                  </a:lnTo>
                  <a:lnTo>
                    <a:pt x="174" y="472"/>
                  </a:lnTo>
                  <a:lnTo>
                    <a:pt x="180" y="468"/>
                  </a:lnTo>
                  <a:lnTo>
                    <a:pt x="184" y="465"/>
                  </a:lnTo>
                  <a:lnTo>
                    <a:pt x="184" y="465"/>
                  </a:lnTo>
                  <a:lnTo>
                    <a:pt x="196" y="463"/>
                  </a:lnTo>
                  <a:lnTo>
                    <a:pt x="200" y="462"/>
                  </a:lnTo>
                  <a:lnTo>
                    <a:pt x="205" y="459"/>
                  </a:lnTo>
                  <a:lnTo>
                    <a:pt x="209" y="454"/>
                  </a:lnTo>
                  <a:lnTo>
                    <a:pt x="212" y="448"/>
                  </a:lnTo>
                  <a:lnTo>
                    <a:pt x="214" y="438"/>
                  </a:lnTo>
                  <a:lnTo>
                    <a:pt x="214" y="426"/>
                  </a:lnTo>
                  <a:lnTo>
                    <a:pt x="214" y="426"/>
                  </a:lnTo>
                  <a:lnTo>
                    <a:pt x="214" y="417"/>
                  </a:lnTo>
                  <a:lnTo>
                    <a:pt x="214" y="417"/>
                  </a:lnTo>
                  <a:lnTo>
                    <a:pt x="214" y="406"/>
                  </a:lnTo>
                  <a:lnTo>
                    <a:pt x="215" y="397"/>
                  </a:lnTo>
                  <a:lnTo>
                    <a:pt x="218" y="382"/>
                  </a:lnTo>
                  <a:lnTo>
                    <a:pt x="218" y="382"/>
                  </a:lnTo>
                  <a:lnTo>
                    <a:pt x="220" y="373"/>
                  </a:lnTo>
                  <a:lnTo>
                    <a:pt x="220" y="373"/>
                  </a:lnTo>
                  <a:lnTo>
                    <a:pt x="220" y="369"/>
                  </a:lnTo>
                  <a:lnTo>
                    <a:pt x="218" y="364"/>
                  </a:lnTo>
                  <a:lnTo>
                    <a:pt x="211" y="355"/>
                  </a:lnTo>
                  <a:lnTo>
                    <a:pt x="211" y="355"/>
                  </a:lnTo>
                  <a:lnTo>
                    <a:pt x="191" y="335"/>
                  </a:lnTo>
                  <a:lnTo>
                    <a:pt x="168" y="314"/>
                  </a:lnTo>
                  <a:lnTo>
                    <a:pt x="168" y="314"/>
                  </a:lnTo>
                  <a:lnTo>
                    <a:pt x="168" y="314"/>
                  </a:lnTo>
                  <a:lnTo>
                    <a:pt x="168" y="314"/>
                  </a:lnTo>
                  <a:lnTo>
                    <a:pt x="168" y="320"/>
                  </a:lnTo>
                  <a:lnTo>
                    <a:pt x="166" y="326"/>
                  </a:lnTo>
                  <a:lnTo>
                    <a:pt x="166" y="326"/>
                  </a:lnTo>
                  <a:lnTo>
                    <a:pt x="162" y="329"/>
                  </a:lnTo>
                  <a:lnTo>
                    <a:pt x="157" y="330"/>
                  </a:lnTo>
                  <a:lnTo>
                    <a:pt x="157" y="330"/>
                  </a:lnTo>
                  <a:lnTo>
                    <a:pt x="153" y="330"/>
                  </a:lnTo>
                  <a:lnTo>
                    <a:pt x="149" y="327"/>
                  </a:lnTo>
                  <a:lnTo>
                    <a:pt x="138" y="318"/>
                  </a:lnTo>
                  <a:lnTo>
                    <a:pt x="128" y="307"/>
                  </a:lnTo>
                  <a:lnTo>
                    <a:pt x="118" y="290"/>
                  </a:lnTo>
                  <a:lnTo>
                    <a:pt x="107" y="273"/>
                  </a:lnTo>
                  <a:lnTo>
                    <a:pt x="100" y="254"/>
                  </a:lnTo>
                  <a:lnTo>
                    <a:pt x="94" y="236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90" y="199"/>
                  </a:lnTo>
                  <a:lnTo>
                    <a:pt x="91" y="183"/>
                  </a:lnTo>
                  <a:lnTo>
                    <a:pt x="95" y="168"/>
                  </a:lnTo>
                  <a:lnTo>
                    <a:pt x="100" y="155"/>
                  </a:lnTo>
                  <a:lnTo>
                    <a:pt x="103" y="140"/>
                  </a:lnTo>
                  <a:lnTo>
                    <a:pt x="104" y="125"/>
                  </a:lnTo>
                  <a:lnTo>
                    <a:pt x="104" y="118"/>
                  </a:lnTo>
                  <a:lnTo>
                    <a:pt x="103" y="110"/>
                  </a:lnTo>
                  <a:lnTo>
                    <a:pt x="101" y="101"/>
                  </a:lnTo>
                  <a:lnTo>
                    <a:pt x="97" y="92"/>
                  </a:lnTo>
                  <a:lnTo>
                    <a:pt x="97" y="92"/>
                  </a:lnTo>
                  <a:lnTo>
                    <a:pt x="85" y="63"/>
                  </a:lnTo>
                  <a:lnTo>
                    <a:pt x="81" y="48"/>
                  </a:lnTo>
                  <a:lnTo>
                    <a:pt x="78" y="36"/>
                  </a:lnTo>
                  <a:lnTo>
                    <a:pt x="76" y="25"/>
                  </a:lnTo>
                  <a:lnTo>
                    <a:pt x="75" y="14"/>
                  </a:lnTo>
                  <a:lnTo>
                    <a:pt x="78" y="7"/>
                  </a:lnTo>
                  <a:lnTo>
                    <a:pt x="81" y="1"/>
                  </a:lnTo>
                  <a:lnTo>
                    <a:pt x="81" y="1"/>
                  </a:lnTo>
                  <a:lnTo>
                    <a:pt x="81" y="1"/>
                  </a:lnTo>
                  <a:lnTo>
                    <a:pt x="81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34" name="Freeform: Shape 417">
              <a:extLst>
                <a:ext uri="{FF2B5EF4-FFF2-40B4-BE49-F238E27FC236}">
                  <a16:creationId xmlns:a16="http://schemas.microsoft.com/office/drawing/2014/main" id="{090729EA-E578-7542-869B-3C7D56114BEA}"/>
                </a:ext>
              </a:extLst>
            </p:cNvPr>
            <p:cNvSpPr/>
            <p:nvPr/>
          </p:nvSpPr>
          <p:spPr>
            <a:xfrm>
              <a:off x="6128640" y="2094479"/>
              <a:ext cx="193680" cy="128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9" h="358">
                  <a:moveTo>
                    <a:pt x="215" y="0"/>
                  </a:moveTo>
                  <a:lnTo>
                    <a:pt x="215" y="0"/>
                  </a:lnTo>
                  <a:lnTo>
                    <a:pt x="208" y="2"/>
                  </a:lnTo>
                  <a:lnTo>
                    <a:pt x="201" y="3"/>
                  </a:lnTo>
                  <a:lnTo>
                    <a:pt x="201" y="3"/>
                  </a:lnTo>
                  <a:lnTo>
                    <a:pt x="189" y="9"/>
                  </a:lnTo>
                  <a:lnTo>
                    <a:pt x="177" y="15"/>
                  </a:lnTo>
                  <a:lnTo>
                    <a:pt x="177" y="15"/>
                  </a:lnTo>
                  <a:lnTo>
                    <a:pt x="174" y="18"/>
                  </a:lnTo>
                  <a:lnTo>
                    <a:pt x="170" y="20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59" y="21"/>
                  </a:lnTo>
                  <a:lnTo>
                    <a:pt x="159" y="21"/>
                  </a:lnTo>
                  <a:lnTo>
                    <a:pt x="159" y="21"/>
                  </a:lnTo>
                  <a:lnTo>
                    <a:pt x="159" y="21"/>
                  </a:lnTo>
                  <a:lnTo>
                    <a:pt x="159" y="21"/>
                  </a:lnTo>
                  <a:lnTo>
                    <a:pt x="159" y="21"/>
                  </a:lnTo>
                  <a:lnTo>
                    <a:pt x="149" y="20"/>
                  </a:lnTo>
                  <a:lnTo>
                    <a:pt x="149" y="20"/>
                  </a:lnTo>
                  <a:lnTo>
                    <a:pt x="140" y="20"/>
                  </a:lnTo>
                  <a:lnTo>
                    <a:pt x="140" y="20"/>
                  </a:lnTo>
                  <a:lnTo>
                    <a:pt x="131" y="20"/>
                  </a:lnTo>
                  <a:lnTo>
                    <a:pt x="128" y="21"/>
                  </a:lnTo>
                  <a:lnTo>
                    <a:pt x="125" y="24"/>
                  </a:lnTo>
                  <a:lnTo>
                    <a:pt x="125" y="24"/>
                  </a:lnTo>
                  <a:lnTo>
                    <a:pt x="124" y="29"/>
                  </a:lnTo>
                  <a:lnTo>
                    <a:pt x="124" y="29"/>
                  </a:lnTo>
                  <a:lnTo>
                    <a:pt x="122" y="32"/>
                  </a:lnTo>
                  <a:lnTo>
                    <a:pt x="122" y="32"/>
                  </a:lnTo>
                  <a:lnTo>
                    <a:pt x="118" y="45"/>
                  </a:lnTo>
                  <a:lnTo>
                    <a:pt x="111" y="55"/>
                  </a:lnTo>
                  <a:lnTo>
                    <a:pt x="106" y="60"/>
                  </a:lnTo>
                  <a:lnTo>
                    <a:pt x="102" y="63"/>
                  </a:lnTo>
                  <a:lnTo>
                    <a:pt x="96" y="65"/>
                  </a:lnTo>
                  <a:lnTo>
                    <a:pt x="90" y="65"/>
                  </a:lnTo>
                  <a:lnTo>
                    <a:pt x="90" y="65"/>
                  </a:lnTo>
                  <a:lnTo>
                    <a:pt x="84" y="67"/>
                  </a:lnTo>
                  <a:lnTo>
                    <a:pt x="81" y="71"/>
                  </a:lnTo>
                  <a:lnTo>
                    <a:pt x="80" y="76"/>
                  </a:lnTo>
                  <a:lnTo>
                    <a:pt x="78" y="83"/>
                  </a:lnTo>
                  <a:lnTo>
                    <a:pt x="78" y="89"/>
                  </a:lnTo>
                  <a:lnTo>
                    <a:pt x="77" y="97"/>
                  </a:lnTo>
                  <a:lnTo>
                    <a:pt x="72" y="101"/>
                  </a:lnTo>
                  <a:lnTo>
                    <a:pt x="68" y="105"/>
                  </a:lnTo>
                  <a:lnTo>
                    <a:pt x="68" y="105"/>
                  </a:lnTo>
                  <a:lnTo>
                    <a:pt x="56" y="108"/>
                  </a:lnTo>
                  <a:lnTo>
                    <a:pt x="43" y="111"/>
                  </a:lnTo>
                  <a:lnTo>
                    <a:pt x="29" y="114"/>
                  </a:lnTo>
                  <a:lnTo>
                    <a:pt x="16" y="117"/>
                  </a:lnTo>
                  <a:lnTo>
                    <a:pt x="16" y="117"/>
                  </a:lnTo>
                  <a:lnTo>
                    <a:pt x="10" y="120"/>
                  </a:lnTo>
                  <a:lnTo>
                    <a:pt x="6" y="123"/>
                  </a:lnTo>
                  <a:lnTo>
                    <a:pt x="3" y="126"/>
                  </a:lnTo>
                  <a:lnTo>
                    <a:pt x="1" y="130"/>
                  </a:lnTo>
                  <a:lnTo>
                    <a:pt x="1" y="130"/>
                  </a:lnTo>
                  <a:lnTo>
                    <a:pt x="0" y="133"/>
                  </a:lnTo>
                  <a:lnTo>
                    <a:pt x="1" y="138"/>
                  </a:lnTo>
                  <a:lnTo>
                    <a:pt x="6" y="144"/>
                  </a:lnTo>
                  <a:lnTo>
                    <a:pt x="13" y="150"/>
                  </a:lnTo>
                  <a:lnTo>
                    <a:pt x="22" y="156"/>
                  </a:lnTo>
                  <a:lnTo>
                    <a:pt x="31" y="163"/>
                  </a:lnTo>
                  <a:lnTo>
                    <a:pt x="38" y="169"/>
                  </a:lnTo>
                  <a:lnTo>
                    <a:pt x="44" y="176"/>
                  </a:lnTo>
                  <a:lnTo>
                    <a:pt x="44" y="181"/>
                  </a:lnTo>
                  <a:lnTo>
                    <a:pt x="44" y="185"/>
                  </a:lnTo>
                  <a:lnTo>
                    <a:pt x="44" y="185"/>
                  </a:lnTo>
                  <a:lnTo>
                    <a:pt x="44" y="191"/>
                  </a:lnTo>
                  <a:lnTo>
                    <a:pt x="46" y="197"/>
                  </a:lnTo>
                  <a:lnTo>
                    <a:pt x="48" y="209"/>
                  </a:lnTo>
                  <a:lnTo>
                    <a:pt x="54" y="221"/>
                  </a:lnTo>
                  <a:lnTo>
                    <a:pt x="59" y="231"/>
                  </a:lnTo>
                  <a:lnTo>
                    <a:pt x="59" y="231"/>
                  </a:lnTo>
                  <a:lnTo>
                    <a:pt x="59" y="237"/>
                  </a:lnTo>
                  <a:lnTo>
                    <a:pt x="57" y="241"/>
                  </a:lnTo>
                  <a:lnTo>
                    <a:pt x="57" y="241"/>
                  </a:lnTo>
                  <a:lnTo>
                    <a:pt x="56" y="244"/>
                  </a:lnTo>
                  <a:lnTo>
                    <a:pt x="53" y="247"/>
                  </a:lnTo>
                  <a:lnTo>
                    <a:pt x="53" y="247"/>
                  </a:lnTo>
                  <a:lnTo>
                    <a:pt x="47" y="253"/>
                  </a:lnTo>
                  <a:lnTo>
                    <a:pt x="41" y="259"/>
                  </a:lnTo>
                  <a:lnTo>
                    <a:pt x="37" y="265"/>
                  </a:lnTo>
                  <a:lnTo>
                    <a:pt x="32" y="274"/>
                  </a:lnTo>
                  <a:lnTo>
                    <a:pt x="28" y="283"/>
                  </a:lnTo>
                  <a:lnTo>
                    <a:pt x="25" y="294"/>
                  </a:lnTo>
                  <a:lnTo>
                    <a:pt x="23" y="306"/>
                  </a:lnTo>
                  <a:lnTo>
                    <a:pt x="23" y="321"/>
                  </a:lnTo>
                  <a:lnTo>
                    <a:pt x="23" y="321"/>
                  </a:lnTo>
                  <a:lnTo>
                    <a:pt x="29" y="324"/>
                  </a:lnTo>
                  <a:lnTo>
                    <a:pt x="29" y="324"/>
                  </a:lnTo>
                  <a:lnTo>
                    <a:pt x="38" y="330"/>
                  </a:lnTo>
                  <a:lnTo>
                    <a:pt x="43" y="331"/>
                  </a:lnTo>
                  <a:lnTo>
                    <a:pt x="47" y="331"/>
                  </a:lnTo>
                  <a:lnTo>
                    <a:pt x="47" y="331"/>
                  </a:lnTo>
                  <a:lnTo>
                    <a:pt x="50" y="331"/>
                  </a:lnTo>
                  <a:lnTo>
                    <a:pt x="50" y="331"/>
                  </a:lnTo>
                  <a:lnTo>
                    <a:pt x="53" y="328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9" y="321"/>
                  </a:lnTo>
                  <a:lnTo>
                    <a:pt x="62" y="318"/>
                  </a:lnTo>
                  <a:lnTo>
                    <a:pt x="69" y="315"/>
                  </a:lnTo>
                  <a:lnTo>
                    <a:pt x="80" y="314"/>
                  </a:lnTo>
                  <a:lnTo>
                    <a:pt x="90" y="314"/>
                  </a:lnTo>
                  <a:lnTo>
                    <a:pt x="90" y="314"/>
                  </a:lnTo>
                  <a:lnTo>
                    <a:pt x="99" y="314"/>
                  </a:lnTo>
                  <a:lnTo>
                    <a:pt x="99" y="314"/>
                  </a:lnTo>
                  <a:lnTo>
                    <a:pt x="107" y="314"/>
                  </a:lnTo>
                  <a:lnTo>
                    <a:pt x="107" y="314"/>
                  </a:lnTo>
                  <a:lnTo>
                    <a:pt x="116" y="314"/>
                  </a:lnTo>
                  <a:lnTo>
                    <a:pt x="122" y="312"/>
                  </a:lnTo>
                  <a:lnTo>
                    <a:pt x="127" y="309"/>
                  </a:lnTo>
                  <a:lnTo>
                    <a:pt x="128" y="308"/>
                  </a:lnTo>
                  <a:lnTo>
                    <a:pt x="128" y="305"/>
                  </a:lnTo>
                  <a:lnTo>
                    <a:pt x="128" y="305"/>
                  </a:lnTo>
                  <a:lnTo>
                    <a:pt x="130" y="302"/>
                  </a:lnTo>
                  <a:lnTo>
                    <a:pt x="131" y="299"/>
                  </a:lnTo>
                  <a:lnTo>
                    <a:pt x="140" y="294"/>
                  </a:lnTo>
                  <a:lnTo>
                    <a:pt x="150" y="291"/>
                  </a:lnTo>
                  <a:lnTo>
                    <a:pt x="162" y="288"/>
                  </a:lnTo>
                  <a:lnTo>
                    <a:pt x="174" y="286"/>
                  </a:lnTo>
                  <a:lnTo>
                    <a:pt x="186" y="283"/>
                  </a:lnTo>
                  <a:lnTo>
                    <a:pt x="193" y="278"/>
                  </a:lnTo>
                  <a:lnTo>
                    <a:pt x="195" y="275"/>
                  </a:lnTo>
                  <a:lnTo>
                    <a:pt x="196" y="272"/>
                  </a:lnTo>
                  <a:lnTo>
                    <a:pt x="196" y="272"/>
                  </a:lnTo>
                  <a:lnTo>
                    <a:pt x="198" y="263"/>
                  </a:lnTo>
                  <a:lnTo>
                    <a:pt x="202" y="254"/>
                  </a:lnTo>
                  <a:lnTo>
                    <a:pt x="208" y="244"/>
                  </a:lnTo>
                  <a:lnTo>
                    <a:pt x="217" y="234"/>
                  </a:lnTo>
                  <a:lnTo>
                    <a:pt x="227" y="225"/>
                  </a:lnTo>
                  <a:lnTo>
                    <a:pt x="237" y="218"/>
                  </a:lnTo>
                  <a:lnTo>
                    <a:pt x="248" y="212"/>
                  </a:lnTo>
                  <a:lnTo>
                    <a:pt x="258" y="210"/>
                  </a:lnTo>
                  <a:lnTo>
                    <a:pt x="258" y="210"/>
                  </a:lnTo>
                  <a:lnTo>
                    <a:pt x="260" y="210"/>
                  </a:lnTo>
                  <a:lnTo>
                    <a:pt x="260" y="210"/>
                  </a:lnTo>
                  <a:lnTo>
                    <a:pt x="264" y="212"/>
                  </a:lnTo>
                  <a:lnTo>
                    <a:pt x="267" y="213"/>
                  </a:lnTo>
                  <a:lnTo>
                    <a:pt x="270" y="216"/>
                  </a:lnTo>
                  <a:lnTo>
                    <a:pt x="270" y="219"/>
                  </a:lnTo>
                  <a:lnTo>
                    <a:pt x="270" y="219"/>
                  </a:lnTo>
                  <a:lnTo>
                    <a:pt x="270" y="219"/>
                  </a:lnTo>
                  <a:lnTo>
                    <a:pt x="270" y="219"/>
                  </a:lnTo>
                  <a:lnTo>
                    <a:pt x="270" y="219"/>
                  </a:lnTo>
                  <a:lnTo>
                    <a:pt x="270" y="219"/>
                  </a:lnTo>
                  <a:lnTo>
                    <a:pt x="271" y="231"/>
                  </a:lnTo>
                  <a:lnTo>
                    <a:pt x="271" y="243"/>
                  </a:lnTo>
                  <a:lnTo>
                    <a:pt x="271" y="243"/>
                  </a:lnTo>
                  <a:lnTo>
                    <a:pt x="273" y="253"/>
                  </a:lnTo>
                  <a:lnTo>
                    <a:pt x="273" y="253"/>
                  </a:lnTo>
                  <a:lnTo>
                    <a:pt x="276" y="257"/>
                  </a:lnTo>
                  <a:lnTo>
                    <a:pt x="277" y="262"/>
                  </a:lnTo>
                  <a:lnTo>
                    <a:pt x="282" y="265"/>
                  </a:lnTo>
                  <a:lnTo>
                    <a:pt x="288" y="269"/>
                  </a:lnTo>
                  <a:lnTo>
                    <a:pt x="288" y="269"/>
                  </a:lnTo>
                  <a:lnTo>
                    <a:pt x="292" y="271"/>
                  </a:lnTo>
                  <a:lnTo>
                    <a:pt x="295" y="274"/>
                  </a:lnTo>
                  <a:lnTo>
                    <a:pt x="297" y="278"/>
                  </a:lnTo>
                  <a:lnTo>
                    <a:pt x="298" y="283"/>
                  </a:lnTo>
                  <a:lnTo>
                    <a:pt x="298" y="291"/>
                  </a:lnTo>
                  <a:lnTo>
                    <a:pt x="297" y="302"/>
                  </a:lnTo>
                  <a:lnTo>
                    <a:pt x="289" y="322"/>
                  </a:lnTo>
                  <a:lnTo>
                    <a:pt x="288" y="333"/>
                  </a:lnTo>
                  <a:lnTo>
                    <a:pt x="286" y="342"/>
                  </a:lnTo>
                  <a:lnTo>
                    <a:pt x="286" y="342"/>
                  </a:lnTo>
                  <a:lnTo>
                    <a:pt x="288" y="348"/>
                  </a:lnTo>
                  <a:lnTo>
                    <a:pt x="291" y="352"/>
                  </a:lnTo>
                  <a:lnTo>
                    <a:pt x="291" y="352"/>
                  </a:lnTo>
                  <a:lnTo>
                    <a:pt x="294" y="355"/>
                  </a:lnTo>
                  <a:lnTo>
                    <a:pt x="297" y="356"/>
                  </a:lnTo>
                  <a:lnTo>
                    <a:pt x="304" y="358"/>
                  </a:lnTo>
                  <a:lnTo>
                    <a:pt x="304" y="358"/>
                  </a:lnTo>
                  <a:lnTo>
                    <a:pt x="314" y="356"/>
                  </a:lnTo>
                  <a:lnTo>
                    <a:pt x="325" y="353"/>
                  </a:lnTo>
                  <a:lnTo>
                    <a:pt x="325" y="353"/>
                  </a:lnTo>
                  <a:lnTo>
                    <a:pt x="354" y="345"/>
                  </a:lnTo>
                  <a:lnTo>
                    <a:pt x="354" y="345"/>
                  </a:lnTo>
                  <a:lnTo>
                    <a:pt x="361" y="342"/>
                  </a:lnTo>
                  <a:lnTo>
                    <a:pt x="361" y="342"/>
                  </a:lnTo>
                  <a:lnTo>
                    <a:pt x="381" y="324"/>
                  </a:lnTo>
                  <a:lnTo>
                    <a:pt x="400" y="308"/>
                  </a:lnTo>
                  <a:lnTo>
                    <a:pt x="418" y="296"/>
                  </a:lnTo>
                  <a:lnTo>
                    <a:pt x="426" y="291"/>
                  </a:lnTo>
                  <a:lnTo>
                    <a:pt x="432" y="290"/>
                  </a:lnTo>
                  <a:lnTo>
                    <a:pt x="432" y="290"/>
                  </a:lnTo>
                  <a:lnTo>
                    <a:pt x="434" y="290"/>
                  </a:lnTo>
                  <a:lnTo>
                    <a:pt x="434" y="290"/>
                  </a:lnTo>
                  <a:lnTo>
                    <a:pt x="438" y="291"/>
                  </a:lnTo>
                  <a:lnTo>
                    <a:pt x="438" y="291"/>
                  </a:lnTo>
                  <a:lnTo>
                    <a:pt x="443" y="294"/>
                  </a:lnTo>
                  <a:lnTo>
                    <a:pt x="447" y="297"/>
                  </a:lnTo>
                  <a:lnTo>
                    <a:pt x="452" y="303"/>
                  </a:lnTo>
                  <a:lnTo>
                    <a:pt x="456" y="309"/>
                  </a:lnTo>
                  <a:lnTo>
                    <a:pt x="459" y="311"/>
                  </a:lnTo>
                  <a:lnTo>
                    <a:pt x="462" y="311"/>
                  </a:lnTo>
                  <a:lnTo>
                    <a:pt x="462" y="311"/>
                  </a:lnTo>
                  <a:lnTo>
                    <a:pt x="465" y="311"/>
                  </a:lnTo>
                  <a:lnTo>
                    <a:pt x="465" y="311"/>
                  </a:lnTo>
                  <a:lnTo>
                    <a:pt x="471" y="311"/>
                  </a:lnTo>
                  <a:lnTo>
                    <a:pt x="471" y="311"/>
                  </a:lnTo>
                  <a:lnTo>
                    <a:pt x="472" y="311"/>
                  </a:lnTo>
                  <a:lnTo>
                    <a:pt x="472" y="311"/>
                  </a:lnTo>
                  <a:lnTo>
                    <a:pt x="483" y="312"/>
                  </a:lnTo>
                  <a:lnTo>
                    <a:pt x="493" y="314"/>
                  </a:lnTo>
                  <a:lnTo>
                    <a:pt x="503" y="318"/>
                  </a:lnTo>
                  <a:lnTo>
                    <a:pt x="512" y="324"/>
                  </a:lnTo>
                  <a:lnTo>
                    <a:pt x="512" y="324"/>
                  </a:lnTo>
                  <a:lnTo>
                    <a:pt x="515" y="325"/>
                  </a:lnTo>
                  <a:lnTo>
                    <a:pt x="515" y="325"/>
                  </a:lnTo>
                  <a:lnTo>
                    <a:pt x="530" y="322"/>
                  </a:lnTo>
                  <a:lnTo>
                    <a:pt x="530" y="322"/>
                  </a:lnTo>
                  <a:lnTo>
                    <a:pt x="536" y="322"/>
                  </a:lnTo>
                  <a:lnTo>
                    <a:pt x="536" y="322"/>
                  </a:lnTo>
                  <a:lnTo>
                    <a:pt x="536" y="322"/>
                  </a:lnTo>
                  <a:lnTo>
                    <a:pt x="537" y="322"/>
                  </a:lnTo>
                  <a:lnTo>
                    <a:pt x="537" y="322"/>
                  </a:lnTo>
                  <a:lnTo>
                    <a:pt x="539" y="321"/>
                  </a:lnTo>
                  <a:lnTo>
                    <a:pt x="539" y="321"/>
                  </a:lnTo>
                  <a:lnTo>
                    <a:pt x="527" y="243"/>
                  </a:lnTo>
                  <a:lnTo>
                    <a:pt x="527" y="243"/>
                  </a:lnTo>
                  <a:lnTo>
                    <a:pt x="524" y="226"/>
                  </a:lnTo>
                  <a:lnTo>
                    <a:pt x="524" y="226"/>
                  </a:lnTo>
                  <a:lnTo>
                    <a:pt x="523" y="222"/>
                  </a:lnTo>
                  <a:lnTo>
                    <a:pt x="518" y="216"/>
                  </a:lnTo>
                  <a:lnTo>
                    <a:pt x="512" y="210"/>
                  </a:lnTo>
                  <a:lnTo>
                    <a:pt x="505" y="206"/>
                  </a:lnTo>
                  <a:lnTo>
                    <a:pt x="505" y="206"/>
                  </a:lnTo>
                  <a:lnTo>
                    <a:pt x="489" y="197"/>
                  </a:lnTo>
                  <a:lnTo>
                    <a:pt x="472" y="189"/>
                  </a:lnTo>
                  <a:lnTo>
                    <a:pt x="455" y="182"/>
                  </a:lnTo>
                  <a:lnTo>
                    <a:pt x="444" y="122"/>
                  </a:lnTo>
                  <a:lnTo>
                    <a:pt x="444" y="122"/>
                  </a:lnTo>
                  <a:lnTo>
                    <a:pt x="444" y="122"/>
                  </a:lnTo>
                  <a:lnTo>
                    <a:pt x="443" y="122"/>
                  </a:lnTo>
                  <a:lnTo>
                    <a:pt x="443" y="122"/>
                  </a:lnTo>
                  <a:lnTo>
                    <a:pt x="443" y="122"/>
                  </a:lnTo>
                  <a:lnTo>
                    <a:pt x="415" y="125"/>
                  </a:lnTo>
                  <a:lnTo>
                    <a:pt x="390" y="128"/>
                  </a:lnTo>
                  <a:lnTo>
                    <a:pt x="366" y="129"/>
                  </a:lnTo>
                  <a:lnTo>
                    <a:pt x="366" y="129"/>
                  </a:lnTo>
                  <a:lnTo>
                    <a:pt x="353" y="128"/>
                  </a:lnTo>
                  <a:lnTo>
                    <a:pt x="353" y="128"/>
                  </a:lnTo>
                  <a:lnTo>
                    <a:pt x="351" y="126"/>
                  </a:lnTo>
                  <a:lnTo>
                    <a:pt x="351" y="126"/>
                  </a:lnTo>
                  <a:lnTo>
                    <a:pt x="347" y="126"/>
                  </a:lnTo>
                  <a:lnTo>
                    <a:pt x="342" y="126"/>
                  </a:lnTo>
                  <a:lnTo>
                    <a:pt x="342" y="126"/>
                  </a:lnTo>
                  <a:lnTo>
                    <a:pt x="330" y="126"/>
                  </a:lnTo>
                  <a:lnTo>
                    <a:pt x="330" y="126"/>
                  </a:lnTo>
                  <a:lnTo>
                    <a:pt x="330" y="126"/>
                  </a:lnTo>
                  <a:lnTo>
                    <a:pt x="330" y="126"/>
                  </a:lnTo>
                  <a:lnTo>
                    <a:pt x="320" y="126"/>
                  </a:lnTo>
                  <a:lnTo>
                    <a:pt x="320" y="126"/>
                  </a:lnTo>
                  <a:lnTo>
                    <a:pt x="311" y="126"/>
                  </a:lnTo>
                  <a:lnTo>
                    <a:pt x="305" y="125"/>
                  </a:lnTo>
                  <a:lnTo>
                    <a:pt x="298" y="122"/>
                  </a:lnTo>
                  <a:lnTo>
                    <a:pt x="294" y="116"/>
                  </a:lnTo>
                  <a:lnTo>
                    <a:pt x="294" y="116"/>
                  </a:lnTo>
                  <a:lnTo>
                    <a:pt x="291" y="113"/>
                  </a:lnTo>
                  <a:lnTo>
                    <a:pt x="288" y="111"/>
                  </a:lnTo>
                  <a:lnTo>
                    <a:pt x="282" y="110"/>
                  </a:lnTo>
                  <a:lnTo>
                    <a:pt x="282" y="110"/>
                  </a:lnTo>
                  <a:lnTo>
                    <a:pt x="273" y="111"/>
                  </a:lnTo>
                  <a:lnTo>
                    <a:pt x="264" y="114"/>
                  </a:lnTo>
                  <a:lnTo>
                    <a:pt x="264" y="114"/>
                  </a:lnTo>
                  <a:lnTo>
                    <a:pt x="255" y="116"/>
                  </a:lnTo>
                  <a:lnTo>
                    <a:pt x="245" y="117"/>
                  </a:lnTo>
                  <a:lnTo>
                    <a:pt x="245" y="117"/>
                  </a:lnTo>
                  <a:lnTo>
                    <a:pt x="245" y="117"/>
                  </a:lnTo>
                  <a:lnTo>
                    <a:pt x="237" y="117"/>
                  </a:lnTo>
                  <a:lnTo>
                    <a:pt x="229" y="113"/>
                  </a:lnTo>
                  <a:lnTo>
                    <a:pt x="229" y="113"/>
                  </a:lnTo>
                  <a:lnTo>
                    <a:pt x="223" y="110"/>
                  </a:lnTo>
                  <a:lnTo>
                    <a:pt x="215" y="108"/>
                  </a:lnTo>
                  <a:lnTo>
                    <a:pt x="196" y="107"/>
                  </a:lnTo>
                  <a:lnTo>
                    <a:pt x="196" y="107"/>
                  </a:lnTo>
                  <a:lnTo>
                    <a:pt x="168" y="108"/>
                  </a:lnTo>
                  <a:lnTo>
                    <a:pt x="168" y="108"/>
                  </a:lnTo>
                  <a:lnTo>
                    <a:pt x="143" y="110"/>
                  </a:lnTo>
                  <a:lnTo>
                    <a:pt x="143" y="110"/>
                  </a:lnTo>
                  <a:lnTo>
                    <a:pt x="134" y="108"/>
                  </a:lnTo>
                  <a:lnTo>
                    <a:pt x="130" y="107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30" y="99"/>
                  </a:lnTo>
                  <a:lnTo>
                    <a:pt x="133" y="92"/>
                  </a:lnTo>
                  <a:lnTo>
                    <a:pt x="137" y="85"/>
                  </a:lnTo>
                  <a:lnTo>
                    <a:pt x="144" y="79"/>
                  </a:lnTo>
                  <a:lnTo>
                    <a:pt x="152" y="73"/>
                  </a:lnTo>
                  <a:lnTo>
                    <a:pt x="161" y="67"/>
                  </a:lnTo>
                  <a:lnTo>
                    <a:pt x="168" y="64"/>
                  </a:lnTo>
                  <a:lnTo>
                    <a:pt x="177" y="63"/>
                  </a:lnTo>
                  <a:lnTo>
                    <a:pt x="177" y="63"/>
                  </a:lnTo>
                  <a:lnTo>
                    <a:pt x="177" y="63"/>
                  </a:lnTo>
                  <a:lnTo>
                    <a:pt x="178" y="63"/>
                  </a:lnTo>
                  <a:lnTo>
                    <a:pt x="178" y="63"/>
                  </a:lnTo>
                  <a:lnTo>
                    <a:pt x="190" y="64"/>
                  </a:lnTo>
                  <a:lnTo>
                    <a:pt x="190" y="64"/>
                  </a:lnTo>
                  <a:lnTo>
                    <a:pt x="193" y="64"/>
                  </a:lnTo>
                  <a:lnTo>
                    <a:pt x="193" y="64"/>
                  </a:lnTo>
                  <a:lnTo>
                    <a:pt x="201" y="64"/>
                  </a:lnTo>
                  <a:lnTo>
                    <a:pt x="201" y="64"/>
                  </a:lnTo>
                  <a:lnTo>
                    <a:pt x="202" y="61"/>
                  </a:lnTo>
                  <a:lnTo>
                    <a:pt x="202" y="61"/>
                  </a:lnTo>
                  <a:lnTo>
                    <a:pt x="217" y="34"/>
                  </a:lnTo>
                  <a:lnTo>
                    <a:pt x="224" y="20"/>
                  </a:lnTo>
                  <a:lnTo>
                    <a:pt x="226" y="14"/>
                  </a:lnTo>
                  <a:lnTo>
                    <a:pt x="226" y="8"/>
                  </a:lnTo>
                  <a:lnTo>
                    <a:pt x="226" y="8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224" y="3"/>
                  </a:lnTo>
                  <a:lnTo>
                    <a:pt x="221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35" name="Freeform: Shape 418">
              <a:extLst>
                <a:ext uri="{FF2B5EF4-FFF2-40B4-BE49-F238E27FC236}">
                  <a16:creationId xmlns:a16="http://schemas.microsoft.com/office/drawing/2014/main" id="{11ECE34C-62DF-BC46-8F9A-E6020B0A4DBE}"/>
                </a:ext>
              </a:extLst>
            </p:cNvPr>
            <p:cNvSpPr/>
            <p:nvPr/>
          </p:nvSpPr>
          <p:spPr>
            <a:xfrm>
              <a:off x="6128640" y="2094479"/>
              <a:ext cx="193680" cy="128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9" h="358">
                  <a:moveTo>
                    <a:pt x="215" y="0"/>
                  </a:moveTo>
                  <a:lnTo>
                    <a:pt x="215" y="0"/>
                  </a:lnTo>
                  <a:lnTo>
                    <a:pt x="208" y="2"/>
                  </a:lnTo>
                  <a:lnTo>
                    <a:pt x="201" y="3"/>
                  </a:lnTo>
                  <a:lnTo>
                    <a:pt x="201" y="3"/>
                  </a:lnTo>
                  <a:lnTo>
                    <a:pt x="189" y="9"/>
                  </a:lnTo>
                  <a:lnTo>
                    <a:pt x="177" y="15"/>
                  </a:lnTo>
                  <a:lnTo>
                    <a:pt x="177" y="15"/>
                  </a:lnTo>
                  <a:lnTo>
                    <a:pt x="174" y="18"/>
                  </a:lnTo>
                  <a:lnTo>
                    <a:pt x="170" y="20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59" y="21"/>
                  </a:lnTo>
                  <a:lnTo>
                    <a:pt x="159" y="21"/>
                  </a:lnTo>
                  <a:lnTo>
                    <a:pt x="159" y="21"/>
                  </a:lnTo>
                  <a:lnTo>
                    <a:pt x="159" y="21"/>
                  </a:lnTo>
                  <a:lnTo>
                    <a:pt x="159" y="21"/>
                  </a:lnTo>
                  <a:lnTo>
                    <a:pt x="159" y="21"/>
                  </a:lnTo>
                  <a:lnTo>
                    <a:pt x="149" y="20"/>
                  </a:lnTo>
                  <a:lnTo>
                    <a:pt x="149" y="20"/>
                  </a:lnTo>
                  <a:lnTo>
                    <a:pt x="140" y="20"/>
                  </a:lnTo>
                  <a:lnTo>
                    <a:pt x="140" y="20"/>
                  </a:lnTo>
                  <a:lnTo>
                    <a:pt x="131" y="20"/>
                  </a:lnTo>
                  <a:lnTo>
                    <a:pt x="128" y="21"/>
                  </a:lnTo>
                  <a:lnTo>
                    <a:pt x="125" y="24"/>
                  </a:lnTo>
                  <a:lnTo>
                    <a:pt x="125" y="24"/>
                  </a:lnTo>
                  <a:lnTo>
                    <a:pt x="124" y="29"/>
                  </a:lnTo>
                  <a:lnTo>
                    <a:pt x="124" y="29"/>
                  </a:lnTo>
                  <a:lnTo>
                    <a:pt x="122" y="32"/>
                  </a:lnTo>
                  <a:lnTo>
                    <a:pt x="122" y="32"/>
                  </a:lnTo>
                  <a:lnTo>
                    <a:pt x="118" y="45"/>
                  </a:lnTo>
                  <a:lnTo>
                    <a:pt x="111" y="55"/>
                  </a:lnTo>
                  <a:lnTo>
                    <a:pt x="106" y="60"/>
                  </a:lnTo>
                  <a:lnTo>
                    <a:pt x="102" y="63"/>
                  </a:lnTo>
                  <a:lnTo>
                    <a:pt x="96" y="65"/>
                  </a:lnTo>
                  <a:lnTo>
                    <a:pt x="90" y="65"/>
                  </a:lnTo>
                  <a:lnTo>
                    <a:pt x="90" y="65"/>
                  </a:lnTo>
                  <a:lnTo>
                    <a:pt x="84" y="67"/>
                  </a:lnTo>
                  <a:lnTo>
                    <a:pt x="81" y="71"/>
                  </a:lnTo>
                  <a:lnTo>
                    <a:pt x="80" y="76"/>
                  </a:lnTo>
                  <a:lnTo>
                    <a:pt x="78" y="83"/>
                  </a:lnTo>
                  <a:lnTo>
                    <a:pt x="78" y="89"/>
                  </a:lnTo>
                  <a:lnTo>
                    <a:pt x="77" y="97"/>
                  </a:lnTo>
                  <a:lnTo>
                    <a:pt x="72" y="101"/>
                  </a:lnTo>
                  <a:lnTo>
                    <a:pt x="68" y="105"/>
                  </a:lnTo>
                  <a:lnTo>
                    <a:pt x="68" y="105"/>
                  </a:lnTo>
                  <a:lnTo>
                    <a:pt x="56" y="108"/>
                  </a:lnTo>
                  <a:lnTo>
                    <a:pt x="43" y="111"/>
                  </a:lnTo>
                  <a:lnTo>
                    <a:pt x="29" y="114"/>
                  </a:lnTo>
                  <a:lnTo>
                    <a:pt x="16" y="117"/>
                  </a:lnTo>
                  <a:lnTo>
                    <a:pt x="16" y="117"/>
                  </a:lnTo>
                  <a:lnTo>
                    <a:pt x="10" y="120"/>
                  </a:lnTo>
                  <a:lnTo>
                    <a:pt x="6" y="123"/>
                  </a:lnTo>
                  <a:lnTo>
                    <a:pt x="3" y="126"/>
                  </a:lnTo>
                  <a:lnTo>
                    <a:pt x="1" y="130"/>
                  </a:lnTo>
                  <a:lnTo>
                    <a:pt x="1" y="130"/>
                  </a:lnTo>
                  <a:lnTo>
                    <a:pt x="0" y="133"/>
                  </a:lnTo>
                  <a:lnTo>
                    <a:pt x="1" y="138"/>
                  </a:lnTo>
                  <a:lnTo>
                    <a:pt x="6" y="144"/>
                  </a:lnTo>
                  <a:lnTo>
                    <a:pt x="13" y="150"/>
                  </a:lnTo>
                  <a:lnTo>
                    <a:pt x="22" y="156"/>
                  </a:lnTo>
                  <a:lnTo>
                    <a:pt x="31" y="163"/>
                  </a:lnTo>
                  <a:lnTo>
                    <a:pt x="38" y="169"/>
                  </a:lnTo>
                  <a:lnTo>
                    <a:pt x="44" y="176"/>
                  </a:lnTo>
                  <a:lnTo>
                    <a:pt x="44" y="181"/>
                  </a:lnTo>
                  <a:lnTo>
                    <a:pt x="44" y="185"/>
                  </a:lnTo>
                  <a:lnTo>
                    <a:pt x="44" y="185"/>
                  </a:lnTo>
                  <a:lnTo>
                    <a:pt x="44" y="191"/>
                  </a:lnTo>
                  <a:lnTo>
                    <a:pt x="46" y="197"/>
                  </a:lnTo>
                  <a:lnTo>
                    <a:pt x="48" y="209"/>
                  </a:lnTo>
                  <a:lnTo>
                    <a:pt x="54" y="221"/>
                  </a:lnTo>
                  <a:lnTo>
                    <a:pt x="59" y="231"/>
                  </a:lnTo>
                  <a:lnTo>
                    <a:pt x="59" y="231"/>
                  </a:lnTo>
                  <a:lnTo>
                    <a:pt x="59" y="237"/>
                  </a:lnTo>
                  <a:lnTo>
                    <a:pt x="57" y="241"/>
                  </a:lnTo>
                  <a:lnTo>
                    <a:pt x="57" y="241"/>
                  </a:lnTo>
                  <a:lnTo>
                    <a:pt x="56" y="244"/>
                  </a:lnTo>
                  <a:lnTo>
                    <a:pt x="53" y="247"/>
                  </a:lnTo>
                  <a:lnTo>
                    <a:pt x="53" y="247"/>
                  </a:lnTo>
                  <a:lnTo>
                    <a:pt x="47" y="253"/>
                  </a:lnTo>
                  <a:lnTo>
                    <a:pt x="41" y="259"/>
                  </a:lnTo>
                  <a:lnTo>
                    <a:pt x="37" y="265"/>
                  </a:lnTo>
                  <a:lnTo>
                    <a:pt x="32" y="274"/>
                  </a:lnTo>
                  <a:lnTo>
                    <a:pt x="28" y="283"/>
                  </a:lnTo>
                  <a:lnTo>
                    <a:pt x="25" y="294"/>
                  </a:lnTo>
                  <a:lnTo>
                    <a:pt x="23" y="306"/>
                  </a:lnTo>
                  <a:lnTo>
                    <a:pt x="23" y="321"/>
                  </a:lnTo>
                  <a:lnTo>
                    <a:pt x="23" y="321"/>
                  </a:lnTo>
                  <a:lnTo>
                    <a:pt x="29" y="324"/>
                  </a:lnTo>
                  <a:lnTo>
                    <a:pt x="29" y="324"/>
                  </a:lnTo>
                  <a:lnTo>
                    <a:pt x="38" y="330"/>
                  </a:lnTo>
                  <a:lnTo>
                    <a:pt x="43" y="331"/>
                  </a:lnTo>
                  <a:lnTo>
                    <a:pt x="47" y="331"/>
                  </a:lnTo>
                  <a:lnTo>
                    <a:pt x="47" y="331"/>
                  </a:lnTo>
                  <a:lnTo>
                    <a:pt x="50" y="331"/>
                  </a:lnTo>
                  <a:lnTo>
                    <a:pt x="50" y="331"/>
                  </a:lnTo>
                  <a:lnTo>
                    <a:pt x="53" y="328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9" y="321"/>
                  </a:lnTo>
                  <a:lnTo>
                    <a:pt x="62" y="318"/>
                  </a:lnTo>
                  <a:lnTo>
                    <a:pt x="69" y="315"/>
                  </a:lnTo>
                  <a:lnTo>
                    <a:pt x="80" y="314"/>
                  </a:lnTo>
                  <a:lnTo>
                    <a:pt x="90" y="314"/>
                  </a:lnTo>
                  <a:lnTo>
                    <a:pt x="90" y="314"/>
                  </a:lnTo>
                  <a:lnTo>
                    <a:pt x="99" y="314"/>
                  </a:lnTo>
                  <a:lnTo>
                    <a:pt x="99" y="314"/>
                  </a:lnTo>
                  <a:lnTo>
                    <a:pt x="107" y="314"/>
                  </a:lnTo>
                  <a:lnTo>
                    <a:pt x="107" y="314"/>
                  </a:lnTo>
                  <a:lnTo>
                    <a:pt x="116" y="314"/>
                  </a:lnTo>
                  <a:lnTo>
                    <a:pt x="122" y="312"/>
                  </a:lnTo>
                  <a:lnTo>
                    <a:pt x="127" y="309"/>
                  </a:lnTo>
                  <a:lnTo>
                    <a:pt x="128" y="308"/>
                  </a:lnTo>
                  <a:lnTo>
                    <a:pt x="128" y="305"/>
                  </a:lnTo>
                  <a:lnTo>
                    <a:pt x="128" y="305"/>
                  </a:lnTo>
                  <a:lnTo>
                    <a:pt x="130" y="302"/>
                  </a:lnTo>
                  <a:lnTo>
                    <a:pt x="131" y="299"/>
                  </a:lnTo>
                  <a:lnTo>
                    <a:pt x="140" y="294"/>
                  </a:lnTo>
                  <a:lnTo>
                    <a:pt x="150" y="291"/>
                  </a:lnTo>
                  <a:lnTo>
                    <a:pt x="162" y="288"/>
                  </a:lnTo>
                  <a:lnTo>
                    <a:pt x="174" y="286"/>
                  </a:lnTo>
                  <a:lnTo>
                    <a:pt x="186" y="283"/>
                  </a:lnTo>
                  <a:lnTo>
                    <a:pt x="193" y="278"/>
                  </a:lnTo>
                  <a:lnTo>
                    <a:pt x="195" y="275"/>
                  </a:lnTo>
                  <a:lnTo>
                    <a:pt x="196" y="272"/>
                  </a:lnTo>
                  <a:lnTo>
                    <a:pt x="196" y="272"/>
                  </a:lnTo>
                  <a:lnTo>
                    <a:pt x="198" y="263"/>
                  </a:lnTo>
                  <a:lnTo>
                    <a:pt x="202" y="254"/>
                  </a:lnTo>
                  <a:lnTo>
                    <a:pt x="208" y="244"/>
                  </a:lnTo>
                  <a:lnTo>
                    <a:pt x="217" y="234"/>
                  </a:lnTo>
                  <a:lnTo>
                    <a:pt x="227" y="225"/>
                  </a:lnTo>
                  <a:lnTo>
                    <a:pt x="237" y="218"/>
                  </a:lnTo>
                  <a:lnTo>
                    <a:pt x="248" y="212"/>
                  </a:lnTo>
                  <a:lnTo>
                    <a:pt x="258" y="210"/>
                  </a:lnTo>
                  <a:lnTo>
                    <a:pt x="258" y="210"/>
                  </a:lnTo>
                  <a:lnTo>
                    <a:pt x="260" y="210"/>
                  </a:lnTo>
                  <a:lnTo>
                    <a:pt x="260" y="210"/>
                  </a:lnTo>
                  <a:lnTo>
                    <a:pt x="264" y="212"/>
                  </a:lnTo>
                  <a:lnTo>
                    <a:pt x="267" y="213"/>
                  </a:lnTo>
                  <a:lnTo>
                    <a:pt x="270" y="216"/>
                  </a:lnTo>
                  <a:lnTo>
                    <a:pt x="270" y="219"/>
                  </a:lnTo>
                  <a:lnTo>
                    <a:pt x="270" y="219"/>
                  </a:lnTo>
                  <a:lnTo>
                    <a:pt x="270" y="219"/>
                  </a:lnTo>
                  <a:lnTo>
                    <a:pt x="270" y="219"/>
                  </a:lnTo>
                  <a:lnTo>
                    <a:pt x="270" y="219"/>
                  </a:lnTo>
                  <a:lnTo>
                    <a:pt x="270" y="219"/>
                  </a:lnTo>
                  <a:lnTo>
                    <a:pt x="271" y="231"/>
                  </a:lnTo>
                  <a:lnTo>
                    <a:pt x="271" y="243"/>
                  </a:lnTo>
                  <a:lnTo>
                    <a:pt x="271" y="243"/>
                  </a:lnTo>
                  <a:lnTo>
                    <a:pt x="273" y="253"/>
                  </a:lnTo>
                  <a:lnTo>
                    <a:pt x="273" y="253"/>
                  </a:lnTo>
                  <a:lnTo>
                    <a:pt x="276" y="257"/>
                  </a:lnTo>
                  <a:lnTo>
                    <a:pt x="277" y="262"/>
                  </a:lnTo>
                  <a:lnTo>
                    <a:pt x="282" y="265"/>
                  </a:lnTo>
                  <a:lnTo>
                    <a:pt x="288" y="269"/>
                  </a:lnTo>
                  <a:lnTo>
                    <a:pt x="288" y="269"/>
                  </a:lnTo>
                  <a:lnTo>
                    <a:pt x="292" y="271"/>
                  </a:lnTo>
                  <a:lnTo>
                    <a:pt x="295" y="274"/>
                  </a:lnTo>
                  <a:lnTo>
                    <a:pt x="297" y="278"/>
                  </a:lnTo>
                  <a:lnTo>
                    <a:pt x="298" y="283"/>
                  </a:lnTo>
                  <a:lnTo>
                    <a:pt x="298" y="291"/>
                  </a:lnTo>
                  <a:lnTo>
                    <a:pt x="297" y="302"/>
                  </a:lnTo>
                  <a:lnTo>
                    <a:pt x="289" y="322"/>
                  </a:lnTo>
                  <a:lnTo>
                    <a:pt x="288" y="333"/>
                  </a:lnTo>
                  <a:lnTo>
                    <a:pt x="286" y="342"/>
                  </a:lnTo>
                  <a:lnTo>
                    <a:pt x="286" y="342"/>
                  </a:lnTo>
                  <a:lnTo>
                    <a:pt x="288" y="348"/>
                  </a:lnTo>
                  <a:lnTo>
                    <a:pt x="291" y="352"/>
                  </a:lnTo>
                  <a:lnTo>
                    <a:pt x="291" y="352"/>
                  </a:lnTo>
                  <a:lnTo>
                    <a:pt x="294" y="355"/>
                  </a:lnTo>
                  <a:lnTo>
                    <a:pt x="297" y="356"/>
                  </a:lnTo>
                  <a:lnTo>
                    <a:pt x="304" y="358"/>
                  </a:lnTo>
                  <a:lnTo>
                    <a:pt x="304" y="358"/>
                  </a:lnTo>
                  <a:lnTo>
                    <a:pt x="314" y="356"/>
                  </a:lnTo>
                  <a:lnTo>
                    <a:pt x="325" y="353"/>
                  </a:lnTo>
                  <a:lnTo>
                    <a:pt x="325" y="353"/>
                  </a:lnTo>
                  <a:lnTo>
                    <a:pt x="354" y="345"/>
                  </a:lnTo>
                  <a:lnTo>
                    <a:pt x="354" y="345"/>
                  </a:lnTo>
                  <a:lnTo>
                    <a:pt x="361" y="342"/>
                  </a:lnTo>
                  <a:lnTo>
                    <a:pt x="361" y="342"/>
                  </a:lnTo>
                  <a:lnTo>
                    <a:pt x="381" y="324"/>
                  </a:lnTo>
                  <a:lnTo>
                    <a:pt x="400" y="308"/>
                  </a:lnTo>
                  <a:lnTo>
                    <a:pt x="418" y="296"/>
                  </a:lnTo>
                  <a:lnTo>
                    <a:pt x="426" y="291"/>
                  </a:lnTo>
                  <a:lnTo>
                    <a:pt x="432" y="290"/>
                  </a:lnTo>
                  <a:lnTo>
                    <a:pt x="432" y="290"/>
                  </a:lnTo>
                  <a:lnTo>
                    <a:pt x="434" y="290"/>
                  </a:lnTo>
                  <a:lnTo>
                    <a:pt x="434" y="290"/>
                  </a:lnTo>
                  <a:lnTo>
                    <a:pt x="438" y="291"/>
                  </a:lnTo>
                  <a:lnTo>
                    <a:pt x="438" y="291"/>
                  </a:lnTo>
                  <a:lnTo>
                    <a:pt x="443" y="294"/>
                  </a:lnTo>
                  <a:lnTo>
                    <a:pt x="447" y="297"/>
                  </a:lnTo>
                  <a:lnTo>
                    <a:pt x="452" y="303"/>
                  </a:lnTo>
                  <a:lnTo>
                    <a:pt x="456" y="309"/>
                  </a:lnTo>
                  <a:lnTo>
                    <a:pt x="459" y="311"/>
                  </a:lnTo>
                  <a:lnTo>
                    <a:pt x="462" y="311"/>
                  </a:lnTo>
                  <a:lnTo>
                    <a:pt x="462" y="311"/>
                  </a:lnTo>
                  <a:lnTo>
                    <a:pt x="465" y="311"/>
                  </a:lnTo>
                  <a:lnTo>
                    <a:pt x="465" y="311"/>
                  </a:lnTo>
                  <a:lnTo>
                    <a:pt x="471" y="311"/>
                  </a:lnTo>
                  <a:lnTo>
                    <a:pt x="471" y="311"/>
                  </a:lnTo>
                  <a:lnTo>
                    <a:pt x="472" y="311"/>
                  </a:lnTo>
                  <a:lnTo>
                    <a:pt x="472" y="311"/>
                  </a:lnTo>
                  <a:lnTo>
                    <a:pt x="483" y="312"/>
                  </a:lnTo>
                  <a:lnTo>
                    <a:pt x="493" y="314"/>
                  </a:lnTo>
                  <a:lnTo>
                    <a:pt x="503" y="318"/>
                  </a:lnTo>
                  <a:lnTo>
                    <a:pt x="512" y="324"/>
                  </a:lnTo>
                  <a:lnTo>
                    <a:pt x="512" y="324"/>
                  </a:lnTo>
                  <a:lnTo>
                    <a:pt x="515" y="325"/>
                  </a:lnTo>
                  <a:lnTo>
                    <a:pt x="515" y="325"/>
                  </a:lnTo>
                  <a:lnTo>
                    <a:pt x="530" y="322"/>
                  </a:lnTo>
                  <a:lnTo>
                    <a:pt x="530" y="322"/>
                  </a:lnTo>
                  <a:lnTo>
                    <a:pt x="536" y="322"/>
                  </a:lnTo>
                  <a:lnTo>
                    <a:pt x="536" y="322"/>
                  </a:lnTo>
                  <a:lnTo>
                    <a:pt x="536" y="322"/>
                  </a:lnTo>
                  <a:lnTo>
                    <a:pt x="537" y="322"/>
                  </a:lnTo>
                  <a:lnTo>
                    <a:pt x="537" y="322"/>
                  </a:lnTo>
                  <a:lnTo>
                    <a:pt x="539" y="321"/>
                  </a:lnTo>
                  <a:lnTo>
                    <a:pt x="539" y="321"/>
                  </a:lnTo>
                  <a:lnTo>
                    <a:pt x="527" y="243"/>
                  </a:lnTo>
                  <a:lnTo>
                    <a:pt x="527" y="243"/>
                  </a:lnTo>
                  <a:lnTo>
                    <a:pt x="524" y="226"/>
                  </a:lnTo>
                  <a:lnTo>
                    <a:pt x="524" y="226"/>
                  </a:lnTo>
                  <a:lnTo>
                    <a:pt x="523" y="222"/>
                  </a:lnTo>
                  <a:lnTo>
                    <a:pt x="518" y="216"/>
                  </a:lnTo>
                  <a:lnTo>
                    <a:pt x="512" y="210"/>
                  </a:lnTo>
                  <a:lnTo>
                    <a:pt x="505" y="206"/>
                  </a:lnTo>
                  <a:lnTo>
                    <a:pt x="505" y="206"/>
                  </a:lnTo>
                  <a:lnTo>
                    <a:pt x="489" y="197"/>
                  </a:lnTo>
                  <a:lnTo>
                    <a:pt x="472" y="189"/>
                  </a:lnTo>
                  <a:lnTo>
                    <a:pt x="455" y="182"/>
                  </a:lnTo>
                  <a:lnTo>
                    <a:pt x="444" y="122"/>
                  </a:lnTo>
                  <a:lnTo>
                    <a:pt x="444" y="122"/>
                  </a:lnTo>
                  <a:lnTo>
                    <a:pt x="444" y="122"/>
                  </a:lnTo>
                  <a:lnTo>
                    <a:pt x="443" y="122"/>
                  </a:lnTo>
                  <a:lnTo>
                    <a:pt x="443" y="122"/>
                  </a:lnTo>
                  <a:lnTo>
                    <a:pt x="443" y="122"/>
                  </a:lnTo>
                  <a:lnTo>
                    <a:pt x="415" y="125"/>
                  </a:lnTo>
                  <a:lnTo>
                    <a:pt x="390" y="128"/>
                  </a:lnTo>
                  <a:lnTo>
                    <a:pt x="366" y="129"/>
                  </a:lnTo>
                  <a:lnTo>
                    <a:pt x="366" y="129"/>
                  </a:lnTo>
                  <a:lnTo>
                    <a:pt x="353" y="128"/>
                  </a:lnTo>
                  <a:lnTo>
                    <a:pt x="353" y="128"/>
                  </a:lnTo>
                  <a:lnTo>
                    <a:pt x="351" y="126"/>
                  </a:lnTo>
                  <a:lnTo>
                    <a:pt x="351" y="126"/>
                  </a:lnTo>
                  <a:lnTo>
                    <a:pt x="347" y="126"/>
                  </a:lnTo>
                  <a:lnTo>
                    <a:pt x="342" y="126"/>
                  </a:lnTo>
                  <a:lnTo>
                    <a:pt x="342" y="126"/>
                  </a:lnTo>
                  <a:lnTo>
                    <a:pt x="330" y="126"/>
                  </a:lnTo>
                  <a:lnTo>
                    <a:pt x="330" y="126"/>
                  </a:lnTo>
                  <a:lnTo>
                    <a:pt x="330" y="126"/>
                  </a:lnTo>
                  <a:lnTo>
                    <a:pt x="330" y="126"/>
                  </a:lnTo>
                  <a:lnTo>
                    <a:pt x="320" y="126"/>
                  </a:lnTo>
                  <a:lnTo>
                    <a:pt x="320" y="126"/>
                  </a:lnTo>
                  <a:lnTo>
                    <a:pt x="311" y="126"/>
                  </a:lnTo>
                  <a:lnTo>
                    <a:pt x="305" y="125"/>
                  </a:lnTo>
                  <a:lnTo>
                    <a:pt x="298" y="122"/>
                  </a:lnTo>
                  <a:lnTo>
                    <a:pt x="294" y="116"/>
                  </a:lnTo>
                  <a:lnTo>
                    <a:pt x="294" y="116"/>
                  </a:lnTo>
                  <a:lnTo>
                    <a:pt x="291" y="113"/>
                  </a:lnTo>
                  <a:lnTo>
                    <a:pt x="288" y="111"/>
                  </a:lnTo>
                  <a:lnTo>
                    <a:pt x="282" y="110"/>
                  </a:lnTo>
                  <a:lnTo>
                    <a:pt x="282" y="110"/>
                  </a:lnTo>
                  <a:lnTo>
                    <a:pt x="273" y="111"/>
                  </a:lnTo>
                  <a:lnTo>
                    <a:pt x="264" y="114"/>
                  </a:lnTo>
                  <a:lnTo>
                    <a:pt x="264" y="114"/>
                  </a:lnTo>
                  <a:lnTo>
                    <a:pt x="255" y="116"/>
                  </a:lnTo>
                  <a:lnTo>
                    <a:pt x="245" y="117"/>
                  </a:lnTo>
                  <a:lnTo>
                    <a:pt x="245" y="117"/>
                  </a:lnTo>
                  <a:lnTo>
                    <a:pt x="245" y="117"/>
                  </a:lnTo>
                  <a:lnTo>
                    <a:pt x="237" y="117"/>
                  </a:lnTo>
                  <a:lnTo>
                    <a:pt x="229" y="113"/>
                  </a:lnTo>
                  <a:lnTo>
                    <a:pt x="229" y="113"/>
                  </a:lnTo>
                  <a:lnTo>
                    <a:pt x="223" y="110"/>
                  </a:lnTo>
                  <a:lnTo>
                    <a:pt x="215" y="108"/>
                  </a:lnTo>
                  <a:lnTo>
                    <a:pt x="196" y="107"/>
                  </a:lnTo>
                  <a:lnTo>
                    <a:pt x="196" y="107"/>
                  </a:lnTo>
                  <a:lnTo>
                    <a:pt x="168" y="108"/>
                  </a:lnTo>
                  <a:lnTo>
                    <a:pt x="168" y="108"/>
                  </a:lnTo>
                  <a:lnTo>
                    <a:pt x="143" y="110"/>
                  </a:lnTo>
                  <a:lnTo>
                    <a:pt x="143" y="110"/>
                  </a:lnTo>
                  <a:lnTo>
                    <a:pt x="134" y="108"/>
                  </a:lnTo>
                  <a:lnTo>
                    <a:pt x="130" y="107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30" y="99"/>
                  </a:lnTo>
                  <a:lnTo>
                    <a:pt x="133" y="92"/>
                  </a:lnTo>
                  <a:lnTo>
                    <a:pt x="137" y="85"/>
                  </a:lnTo>
                  <a:lnTo>
                    <a:pt x="144" y="79"/>
                  </a:lnTo>
                  <a:lnTo>
                    <a:pt x="152" y="73"/>
                  </a:lnTo>
                  <a:lnTo>
                    <a:pt x="161" y="67"/>
                  </a:lnTo>
                  <a:lnTo>
                    <a:pt x="168" y="64"/>
                  </a:lnTo>
                  <a:lnTo>
                    <a:pt x="177" y="63"/>
                  </a:lnTo>
                  <a:lnTo>
                    <a:pt x="177" y="63"/>
                  </a:lnTo>
                  <a:lnTo>
                    <a:pt x="177" y="63"/>
                  </a:lnTo>
                  <a:lnTo>
                    <a:pt x="178" y="63"/>
                  </a:lnTo>
                  <a:lnTo>
                    <a:pt x="178" y="63"/>
                  </a:lnTo>
                  <a:lnTo>
                    <a:pt x="190" y="64"/>
                  </a:lnTo>
                  <a:lnTo>
                    <a:pt x="190" y="64"/>
                  </a:lnTo>
                  <a:lnTo>
                    <a:pt x="193" y="64"/>
                  </a:lnTo>
                  <a:lnTo>
                    <a:pt x="193" y="64"/>
                  </a:lnTo>
                  <a:lnTo>
                    <a:pt x="201" y="64"/>
                  </a:lnTo>
                  <a:lnTo>
                    <a:pt x="201" y="64"/>
                  </a:lnTo>
                  <a:lnTo>
                    <a:pt x="202" y="61"/>
                  </a:lnTo>
                  <a:lnTo>
                    <a:pt x="202" y="61"/>
                  </a:lnTo>
                  <a:lnTo>
                    <a:pt x="217" y="34"/>
                  </a:lnTo>
                  <a:lnTo>
                    <a:pt x="224" y="20"/>
                  </a:lnTo>
                  <a:lnTo>
                    <a:pt x="226" y="14"/>
                  </a:lnTo>
                  <a:lnTo>
                    <a:pt x="226" y="8"/>
                  </a:lnTo>
                  <a:lnTo>
                    <a:pt x="226" y="8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224" y="3"/>
                  </a:lnTo>
                  <a:lnTo>
                    <a:pt x="221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36" name="Freeform: Shape 419">
              <a:extLst>
                <a:ext uri="{FF2B5EF4-FFF2-40B4-BE49-F238E27FC236}">
                  <a16:creationId xmlns:a16="http://schemas.microsoft.com/office/drawing/2014/main" id="{FE3C710F-8414-5240-872E-9B2DA53FAFCA}"/>
                </a:ext>
              </a:extLst>
            </p:cNvPr>
            <p:cNvSpPr/>
            <p:nvPr/>
          </p:nvSpPr>
          <p:spPr>
            <a:xfrm>
              <a:off x="2468160" y="2559600"/>
              <a:ext cx="18720" cy="39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" h="110">
                  <a:moveTo>
                    <a:pt x="11" y="0"/>
                  </a:moveTo>
                  <a:lnTo>
                    <a:pt x="11" y="0"/>
                  </a:lnTo>
                  <a:lnTo>
                    <a:pt x="8" y="1"/>
                  </a:lnTo>
                  <a:lnTo>
                    <a:pt x="7" y="3"/>
                  </a:lnTo>
                  <a:lnTo>
                    <a:pt x="3" y="8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" y="50"/>
                  </a:lnTo>
                  <a:lnTo>
                    <a:pt x="7" y="56"/>
                  </a:lnTo>
                  <a:lnTo>
                    <a:pt x="11" y="60"/>
                  </a:lnTo>
                  <a:lnTo>
                    <a:pt x="19" y="69"/>
                  </a:lnTo>
                  <a:lnTo>
                    <a:pt x="22" y="73"/>
                  </a:lnTo>
                  <a:lnTo>
                    <a:pt x="23" y="79"/>
                  </a:lnTo>
                  <a:lnTo>
                    <a:pt x="23" y="79"/>
                  </a:lnTo>
                  <a:lnTo>
                    <a:pt x="23" y="85"/>
                  </a:lnTo>
                  <a:lnTo>
                    <a:pt x="26" y="90"/>
                  </a:lnTo>
                  <a:lnTo>
                    <a:pt x="32" y="100"/>
                  </a:lnTo>
                  <a:lnTo>
                    <a:pt x="41" y="107"/>
                  </a:lnTo>
                  <a:lnTo>
                    <a:pt x="44" y="109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50" y="110"/>
                  </a:lnTo>
                  <a:lnTo>
                    <a:pt x="51" y="107"/>
                  </a:lnTo>
                  <a:lnTo>
                    <a:pt x="51" y="107"/>
                  </a:lnTo>
                  <a:lnTo>
                    <a:pt x="53" y="101"/>
                  </a:lnTo>
                  <a:lnTo>
                    <a:pt x="51" y="96"/>
                  </a:lnTo>
                  <a:lnTo>
                    <a:pt x="50" y="90"/>
                  </a:lnTo>
                  <a:lnTo>
                    <a:pt x="45" y="85"/>
                  </a:lnTo>
                  <a:lnTo>
                    <a:pt x="37" y="75"/>
                  </a:lnTo>
                  <a:lnTo>
                    <a:pt x="34" y="69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2" y="54"/>
                  </a:lnTo>
                  <a:lnTo>
                    <a:pt x="34" y="42"/>
                  </a:lnTo>
                  <a:lnTo>
                    <a:pt x="32" y="37"/>
                  </a:lnTo>
                  <a:lnTo>
                    <a:pt x="32" y="29"/>
                  </a:lnTo>
                  <a:lnTo>
                    <a:pt x="29" y="20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2" y="7"/>
                  </a:lnTo>
                  <a:lnTo>
                    <a:pt x="17" y="3"/>
                  </a:lnTo>
                  <a:lnTo>
                    <a:pt x="14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37" name="Freeform: Shape 420">
              <a:extLst>
                <a:ext uri="{FF2B5EF4-FFF2-40B4-BE49-F238E27FC236}">
                  <a16:creationId xmlns:a16="http://schemas.microsoft.com/office/drawing/2014/main" id="{8AD83591-8706-5845-9ED1-D82B291D465A}"/>
                </a:ext>
              </a:extLst>
            </p:cNvPr>
            <p:cNvSpPr/>
            <p:nvPr/>
          </p:nvSpPr>
          <p:spPr>
            <a:xfrm>
              <a:off x="2468160" y="2559600"/>
              <a:ext cx="18720" cy="39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" h="110">
                  <a:moveTo>
                    <a:pt x="11" y="0"/>
                  </a:moveTo>
                  <a:lnTo>
                    <a:pt x="11" y="0"/>
                  </a:lnTo>
                  <a:lnTo>
                    <a:pt x="8" y="1"/>
                  </a:lnTo>
                  <a:lnTo>
                    <a:pt x="7" y="3"/>
                  </a:lnTo>
                  <a:lnTo>
                    <a:pt x="3" y="8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" y="50"/>
                  </a:lnTo>
                  <a:lnTo>
                    <a:pt x="7" y="56"/>
                  </a:lnTo>
                  <a:lnTo>
                    <a:pt x="11" y="60"/>
                  </a:lnTo>
                  <a:lnTo>
                    <a:pt x="19" y="69"/>
                  </a:lnTo>
                  <a:lnTo>
                    <a:pt x="22" y="73"/>
                  </a:lnTo>
                  <a:lnTo>
                    <a:pt x="23" y="79"/>
                  </a:lnTo>
                  <a:lnTo>
                    <a:pt x="23" y="79"/>
                  </a:lnTo>
                  <a:lnTo>
                    <a:pt x="23" y="85"/>
                  </a:lnTo>
                  <a:lnTo>
                    <a:pt x="26" y="90"/>
                  </a:lnTo>
                  <a:lnTo>
                    <a:pt x="32" y="100"/>
                  </a:lnTo>
                  <a:lnTo>
                    <a:pt x="41" y="107"/>
                  </a:lnTo>
                  <a:lnTo>
                    <a:pt x="44" y="109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50" y="110"/>
                  </a:lnTo>
                  <a:lnTo>
                    <a:pt x="51" y="107"/>
                  </a:lnTo>
                  <a:lnTo>
                    <a:pt x="51" y="107"/>
                  </a:lnTo>
                  <a:lnTo>
                    <a:pt x="53" y="101"/>
                  </a:lnTo>
                  <a:lnTo>
                    <a:pt x="51" y="96"/>
                  </a:lnTo>
                  <a:lnTo>
                    <a:pt x="50" y="90"/>
                  </a:lnTo>
                  <a:lnTo>
                    <a:pt x="45" y="85"/>
                  </a:lnTo>
                  <a:lnTo>
                    <a:pt x="37" y="75"/>
                  </a:lnTo>
                  <a:lnTo>
                    <a:pt x="34" y="69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2" y="54"/>
                  </a:lnTo>
                  <a:lnTo>
                    <a:pt x="34" y="42"/>
                  </a:lnTo>
                  <a:lnTo>
                    <a:pt x="32" y="37"/>
                  </a:lnTo>
                  <a:lnTo>
                    <a:pt x="32" y="29"/>
                  </a:lnTo>
                  <a:lnTo>
                    <a:pt x="29" y="20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2" y="7"/>
                  </a:lnTo>
                  <a:lnTo>
                    <a:pt x="17" y="3"/>
                  </a:lnTo>
                  <a:lnTo>
                    <a:pt x="14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38" name="Freeform: Shape 421">
              <a:extLst>
                <a:ext uri="{FF2B5EF4-FFF2-40B4-BE49-F238E27FC236}">
                  <a16:creationId xmlns:a16="http://schemas.microsoft.com/office/drawing/2014/main" id="{B69F6167-CEA9-D04B-ACF1-7FA6FEEE30BE}"/>
                </a:ext>
              </a:extLst>
            </p:cNvPr>
            <p:cNvSpPr/>
            <p:nvPr/>
          </p:nvSpPr>
          <p:spPr>
            <a:xfrm>
              <a:off x="2830680" y="2925360"/>
              <a:ext cx="23760" cy="19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7" h="56">
                  <a:moveTo>
                    <a:pt x="38" y="0"/>
                  </a:moveTo>
                  <a:lnTo>
                    <a:pt x="38" y="0"/>
                  </a:lnTo>
                  <a:lnTo>
                    <a:pt x="31" y="1"/>
                  </a:lnTo>
                  <a:lnTo>
                    <a:pt x="23" y="2"/>
                  </a:lnTo>
                  <a:lnTo>
                    <a:pt x="8" y="8"/>
                  </a:lnTo>
                  <a:lnTo>
                    <a:pt x="4" y="11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7" y="23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7" y="35"/>
                  </a:lnTo>
                  <a:lnTo>
                    <a:pt x="3" y="45"/>
                  </a:lnTo>
                  <a:lnTo>
                    <a:pt x="3" y="48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10" y="54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28" y="54"/>
                  </a:lnTo>
                  <a:lnTo>
                    <a:pt x="38" y="53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63" y="42"/>
                  </a:lnTo>
                  <a:lnTo>
                    <a:pt x="66" y="39"/>
                  </a:lnTo>
                  <a:lnTo>
                    <a:pt x="67" y="33"/>
                  </a:lnTo>
                  <a:lnTo>
                    <a:pt x="67" y="27"/>
                  </a:lnTo>
                  <a:lnTo>
                    <a:pt x="67" y="22"/>
                  </a:lnTo>
                  <a:lnTo>
                    <a:pt x="65" y="16"/>
                  </a:lnTo>
                  <a:lnTo>
                    <a:pt x="60" y="10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1" y="2"/>
                  </a:lnTo>
                  <a:lnTo>
                    <a:pt x="48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39" name="Freeform: Shape 422">
              <a:extLst>
                <a:ext uri="{FF2B5EF4-FFF2-40B4-BE49-F238E27FC236}">
                  <a16:creationId xmlns:a16="http://schemas.microsoft.com/office/drawing/2014/main" id="{C86DDCA2-A034-1444-BDA9-C09A6A5193E5}"/>
                </a:ext>
              </a:extLst>
            </p:cNvPr>
            <p:cNvSpPr/>
            <p:nvPr/>
          </p:nvSpPr>
          <p:spPr>
            <a:xfrm>
              <a:off x="2830680" y="2925360"/>
              <a:ext cx="23760" cy="19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7" h="56">
                  <a:moveTo>
                    <a:pt x="38" y="0"/>
                  </a:moveTo>
                  <a:lnTo>
                    <a:pt x="38" y="0"/>
                  </a:lnTo>
                  <a:lnTo>
                    <a:pt x="31" y="1"/>
                  </a:lnTo>
                  <a:lnTo>
                    <a:pt x="23" y="2"/>
                  </a:lnTo>
                  <a:lnTo>
                    <a:pt x="8" y="8"/>
                  </a:lnTo>
                  <a:lnTo>
                    <a:pt x="4" y="11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7" y="23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7" y="35"/>
                  </a:lnTo>
                  <a:lnTo>
                    <a:pt x="3" y="45"/>
                  </a:lnTo>
                  <a:lnTo>
                    <a:pt x="3" y="48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10" y="54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28" y="54"/>
                  </a:lnTo>
                  <a:lnTo>
                    <a:pt x="38" y="53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63" y="42"/>
                  </a:lnTo>
                  <a:lnTo>
                    <a:pt x="66" y="39"/>
                  </a:lnTo>
                  <a:lnTo>
                    <a:pt x="67" y="33"/>
                  </a:lnTo>
                  <a:lnTo>
                    <a:pt x="67" y="27"/>
                  </a:lnTo>
                  <a:lnTo>
                    <a:pt x="67" y="22"/>
                  </a:lnTo>
                  <a:lnTo>
                    <a:pt x="65" y="16"/>
                  </a:lnTo>
                  <a:lnTo>
                    <a:pt x="60" y="10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1" y="2"/>
                  </a:lnTo>
                  <a:lnTo>
                    <a:pt x="48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40" name="Freeform: Shape 423">
              <a:extLst>
                <a:ext uri="{FF2B5EF4-FFF2-40B4-BE49-F238E27FC236}">
                  <a16:creationId xmlns:a16="http://schemas.microsoft.com/office/drawing/2014/main" id="{01456D20-5599-0C47-9A32-DC0029D05831}"/>
                </a:ext>
              </a:extLst>
            </p:cNvPr>
            <p:cNvSpPr/>
            <p:nvPr/>
          </p:nvSpPr>
          <p:spPr>
            <a:xfrm>
              <a:off x="5502240" y="2079720"/>
              <a:ext cx="84960" cy="72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7" h="203">
                  <a:moveTo>
                    <a:pt x="83" y="0"/>
                  </a:moveTo>
                  <a:lnTo>
                    <a:pt x="83" y="0"/>
                  </a:lnTo>
                  <a:lnTo>
                    <a:pt x="73" y="2"/>
                  </a:lnTo>
                  <a:lnTo>
                    <a:pt x="73" y="2"/>
                  </a:lnTo>
                  <a:lnTo>
                    <a:pt x="53" y="5"/>
                  </a:lnTo>
                  <a:lnTo>
                    <a:pt x="36" y="8"/>
                  </a:lnTo>
                  <a:lnTo>
                    <a:pt x="20" y="12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5" y="22"/>
                  </a:lnTo>
                  <a:lnTo>
                    <a:pt x="6" y="28"/>
                  </a:lnTo>
                  <a:lnTo>
                    <a:pt x="9" y="39"/>
                  </a:lnTo>
                  <a:lnTo>
                    <a:pt x="11" y="49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7" y="71"/>
                  </a:lnTo>
                  <a:lnTo>
                    <a:pt x="17" y="71"/>
                  </a:lnTo>
                  <a:lnTo>
                    <a:pt x="20" y="78"/>
                  </a:lnTo>
                  <a:lnTo>
                    <a:pt x="23" y="83"/>
                  </a:lnTo>
                  <a:lnTo>
                    <a:pt x="27" y="86"/>
                  </a:lnTo>
                  <a:lnTo>
                    <a:pt x="31" y="89"/>
                  </a:lnTo>
                  <a:lnTo>
                    <a:pt x="42" y="92"/>
                  </a:lnTo>
                  <a:lnTo>
                    <a:pt x="50" y="92"/>
                  </a:lnTo>
                  <a:lnTo>
                    <a:pt x="50" y="92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8" y="92"/>
                  </a:lnTo>
                  <a:lnTo>
                    <a:pt x="58" y="92"/>
                  </a:lnTo>
                  <a:lnTo>
                    <a:pt x="65" y="92"/>
                  </a:lnTo>
                  <a:lnTo>
                    <a:pt x="71" y="95"/>
                  </a:lnTo>
                  <a:lnTo>
                    <a:pt x="71" y="95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74" y="101"/>
                  </a:lnTo>
                  <a:lnTo>
                    <a:pt x="79" y="106"/>
                  </a:lnTo>
                  <a:lnTo>
                    <a:pt x="79" y="106"/>
                  </a:lnTo>
                  <a:lnTo>
                    <a:pt x="83" y="120"/>
                  </a:lnTo>
                  <a:lnTo>
                    <a:pt x="83" y="120"/>
                  </a:lnTo>
                  <a:lnTo>
                    <a:pt x="83" y="120"/>
                  </a:lnTo>
                  <a:lnTo>
                    <a:pt x="83" y="120"/>
                  </a:lnTo>
                  <a:lnTo>
                    <a:pt x="87" y="120"/>
                  </a:lnTo>
                  <a:lnTo>
                    <a:pt x="87" y="120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98" y="123"/>
                  </a:lnTo>
                  <a:lnTo>
                    <a:pt x="102" y="126"/>
                  </a:lnTo>
                  <a:lnTo>
                    <a:pt x="107" y="130"/>
                  </a:lnTo>
                  <a:lnTo>
                    <a:pt x="108" y="136"/>
                  </a:lnTo>
                  <a:lnTo>
                    <a:pt x="108" y="136"/>
                  </a:lnTo>
                  <a:lnTo>
                    <a:pt x="118" y="139"/>
                  </a:lnTo>
                  <a:lnTo>
                    <a:pt x="129" y="145"/>
                  </a:lnTo>
                  <a:lnTo>
                    <a:pt x="144" y="152"/>
                  </a:lnTo>
                  <a:lnTo>
                    <a:pt x="144" y="152"/>
                  </a:lnTo>
                  <a:lnTo>
                    <a:pt x="148" y="154"/>
                  </a:lnTo>
                  <a:lnTo>
                    <a:pt x="148" y="154"/>
                  </a:lnTo>
                  <a:lnTo>
                    <a:pt x="151" y="152"/>
                  </a:lnTo>
                  <a:lnTo>
                    <a:pt x="151" y="152"/>
                  </a:lnTo>
                  <a:lnTo>
                    <a:pt x="157" y="152"/>
                  </a:lnTo>
                  <a:lnTo>
                    <a:pt x="157" y="152"/>
                  </a:lnTo>
                  <a:lnTo>
                    <a:pt x="160" y="152"/>
                  </a:lnTo>
                  <a:lnTo>
                    <a:pt x="164" y="154"/>
                  </a:lnTo>
                  <a:lnTo>
                    <a:pt x="170" y="158"/>
                  </a:lnTo>
                  <a:lnTo>
                    <a:pt x="176" y="164"/>
                  </a:lnTo>
                  <a:lnTo>
                    <a:pt x="176" y="164"/>
                  </a:lnTo>
                  <a:lnTo>
                    <a:pt x="185" y="176"/>
                  </a:lnTo>
                  <a:lnTo>
                    <a:pt x="191" y="183"/>
                  </a:lnTo>
                  <a:lnTo>
                    <a:pt x="192" y="192"/>
                  </a:lnTo>
                  <a:lnTo>
                    <a:pt x="191" y="203"/>
                  </a:lnTo>
                  <a:lnTo>
                    <a:pt x="191" y="203"/>
                  </a:lnTo>
                  <a:lnTo>
                    <a:pt x="192" y="203"/>
                  </a:lnTo>
                  <a:lnTo>
                    <a:pt x="192" y="203"/>
                  </a:lnTo>
                  <a:lnTo>
                    <a:pt x="204" y="201"/>
                  </a:lnTo>
                  <a:lnTo>
                    <a:pt x="214" y="200"/>
                  </a:lnTo>
                  <a:lnTo>
                    <a:pt x="226" y="197"/>
                  </a:lnTo>
                  <a:lnTo>
                    <a:pt x="237" y="192"/>
                  </a:lnTo>
                  <a:lnTo>
                    <a:pt x="237" y="192"/>
                  </a:lnTo>
                  <a:lnTo>
                    <a:pt x="228" y="173"/>
                  </a:lnTo>
                  <a:lnTo>
                    <a:pt x="223" y="164"/>
                  </a:lnTo>
                  <a:lnTo>
                    <a:pt x="223" y="157"/>
                  </a:lnTo>
                  <a:lnTo>
                    <a:pt x="223" y="157"/>
                  </a:lnTo>
                  <a:lnTo>
                    <a:pt x="222" y="154"/>
                  </a:lnTo>
                  <a:lnTo>
                    <a:pt x="220" y="151"/>
                  </a:lnTo>
                  <a:lnTo>
                    <a:pt x="216" y="145"/>
                  </a:lnTo>
                  <a:lnTo>
                    <a:pt x="201" y="133"/>
                  </a:lnTo>
                  <a:lnTo>
                    <a:pt x="192" y="126"/>
                  </a:lnTo>
                  <a:lnTo>
                    <a:pt x="186" y="120"/>
                  </a:lnTo>
                  <a:lnTo>
                    <a:pt x="181" y="112"/>
                  </a:lnTo>
                  <a:lnTo>
                    <a:pt x="179" y="108"/>
                  </a:lnTo>
                  <a:lnTo>
                    <a:pt x="179" y="105"/>
                  </a:lnTo>
                  <a:lnTo>
                    <a:pt x="179" y="105"/>
                  </a:lnTo>
                  <a:lnTo>
                    <a:pt x="178" y="98"/>
                  </a:lnTo>
                  <a:lnTo>
                    <a:pt x="176" y="92"/>
                  </a:lnTo>
                  <a:lnTo>
                    <a:pt x="167" y="78"/>
                  </a:lnTo>
                  <a:lnTo>
                    <a:pt x="167" y="78"/>
                  </a:lnTo>
                  <a:lnTo>
                    <a:pt x="157" y="64"/>
                  </a:lnTo>
                  <a:lnTo>
                    <a:pt x="154" y="56"/>
                  </a:lnTo>
                  <a:lnTo>
                    <a:pt x="154" y="52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4"/>
                  </a:lnTo>
                  <a:lnTo>
                    <a:pt x="152" y="39"/>
                  </a:lnTo>
                  <a:lnTo>
                    <a:pt x="148" y="28"/>
                  </a:lnTo>
                  <a:lnTo>
                    <a:pt x="135" y="8"/>
                  </a:lnTo>
                  <a:lnTo>
                    <a:pt x="135" y="8"/>
                  </a:lnTo>
                  <a:lnTo>
                    <a:pt x="110" y="3"/>
                  </a:lnTo>
                  <a:lnTo>
                    <a:pt x="96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41" name="Freeform: Shape 424">
              <a:extLst>
                <a:ext uri="{FF2B5EF4-FFF2-40B4-BE49-F238E27FC236}">
                  <a16:creationId xmlns:a16="http://schemas.microsoft.com/office/drawing/2014/main" id="{F876438D-A8E7-254D-B95C-1D5DAD330C7C}"/>
                </a:ext>
              </a:extLst>
            </p:cNvPr>
            <p:cNvSpPr/>
            <p:nvPr/>
          </p:nvSpPr>
          <p:spPr>
            <a:xfrm>
              <a:off x="5502240" y="2079720"/>
              <a:ext cx="84960" cy="72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7" h="203">
                  <a:moveTo>
                    <a:pt x="83" y="0"/>
                  </a:moveTo>
                  <a:lnTo>
                    <a:pt x="83" y="0"/>
                  </a:lnTo>
                  <a:lnTo>
                    <a:pt x="73" y="2"/>
                  </a:lnTo>
                  <a:lnTo>
                    <a:pt x="73" y="2"/>
                  </a:lnTo>
                  <a:lnTo>
                    <a:pt x="53" y="5"/>
                  </a:lnTo>
                  <a:lnTo>
                    <a:pt x="36" y="8"/>
                  </a:lnTo>
                  <a:lnTo>
                    <a:pt x="20" y="12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5" y="22"/>
                  </a:lnTo>
                  <a:lnTo>
                    <a:pt x="6" y="28"/>
                  </a:lnTo>
                  <a:lnTo>
                    <a:pt x="9" y="39"/>
                  </a:lnTo>
                  <a:lnTo>
                    <a:pt x="11" y="49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7" y="71"/>
                  </a:lnTo>
                  <a:lnTo>
                    <a:pt x="17" y="71"/>
                  </a:lnTo>
                  <a:lnTo>
                    <a:pt x="20" y="78"/>
                  </a:lnTo>
                  <a:lnTo>
                    <a:pt x="23" y="83"/>
                  </a:lnTo>
                  <a:lnTo>
                    <a:pt x="27" y="86"/>
                  </a:lnTo>
                  <a:lnTo>
                    <a:pt x="31" y="89"/>
                  </a:lnTo>
                  <a:lnTo>
                    <a:pt x="42" y="92"/>
                  </a:lnTo>
                  <a:lnTo>
                    <a:pt x="50" y="92"/>
                  </a:lnTo>
                  <a:lnTo>
                    <a:pt x="50" y="92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8" y="92"/>
                  </a:lnTo>
                  <a:lnTo>
                    <a:pt x="58" y="92"/>
                  </a:lnTo>
                  <a:lnTo>
                    <a:pt x="65" y="92"/>
                  </a:lnTo>
                  <a:lnTo>
                    <a:pt x="71" y="95"/>
                  </a:lnTo>
                  <a:lnTo>
                    <a:pt x="71" y="95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74" y="101"/>
                  </a:lnTo>
                  <a:lnTo>
                    <a:pt x="79" y="106"/>
                  </a:lnTo>
                  <a:lnTo>
                    <a:pt x="79" y="106"/>
                  </a:lnTo>
                  <a:lnTo>
                    <a:pt x="83" y="120"/>
                  </a:lnTo>
                  <a:lnTo>
                    <a:pt x="83" y="120"/>
                  </a:lnTo>
                  <a:lnTo>
                    <a:pt x="83" y="120"/>
                  </a:lnTo>
                  <a:lnTo>
                    <a:pt x="83" y="120"/>
                  </a:lnTo>
                  <a:lnTo>
                    <a:pt x="87" y="120"/>
                  </a:lnTo>
                  <a:lnTo>
                    <a:pt x="87" y="120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98" y="123"/>
                  </a:lnTo>
                  <a:lnTo>
                    <a:pt x="102" y="126"/>
                  </a:lnTo>
                  <a:lnTo>
                    <a:pt x="107" y="130"/>
                  </a:lnTo>
                  <a:lnTo>
                    <a:pt x="108" y="136"/>
                  </a:lnTo>
                  <a:lnTo>
                    <a:pt x="108" y="136"/>
                  </a:lnTo>
                  <a:lnTo>
                    <a:pt x="118" y="139"/>
                  </a:lnTo>
                  <a:lnTo>
                    <a:pt x="129" y="145"/>
                  </a:lnTo>
                  <a:lnTo>
                    <a:pt x="144" y="152"/>
                  </a:lnTo>
                  <a:lnTo>
                    <a:pt x="144" y="152"/>
                  </a:lnTo>
                  <a:lnTo>
                    <a:pt x="148" y="154"/>
                  </a:lnTo>
                  <a:lnTo>
                    <a:pt x="148" y="154"/>
                  </a:lnTo>
                  <a:lnTo>
                    <a:pt x="151" y="152"/>
                  </a:lnTo>
                  <a:lnTo>
                    <a:pt x="151" y="152"/>
                  </a:lnTo>
                  <a:lnTo>
                    <a:pt x="157" y="152"/>
                  </a:lnTo>
                  <a:lnTo>
                    <a:pt x="157" y="152"/>
                  </a:lnTo>
                  <a:lnTo>
                    <a:pt x="160" y="152"/>
                  </a:lnTo>
                  <a:lnTo>
                    <a:pt x="164" y="154"/>
                  </a:lnTo>
                  <a:lnTo>
                    <a:pt x="170" y="158"/>
                  </a:lnTo>
                  <a:lnTo>
                    <a:pt x="176" y="164"/>
                  </a:lnTo>
                  <a:lnTo>
                    <a:pt x="176" y="164"/>
                  </a:lnTo>
                  <a:lnTo>
                    <a:pt x="185" y="176"/>
                  </a:lnTo>
                  <a:lnTo>
                    <a:pt x="191" y="183"/>
                  </a:lnTo>
                  <a:lnTo>
                    <a:pt x="192" y="192"/>
                  </a:lnTo>
                  <a:lnTo>
                    <a:pt x="191" y="203"/>
                  </a:lnTo>
                  <a:lnTo>
                    <a:pt x="191" y="203"/>
                  </a:lnTo>
                  <a:lnTo>
                    <a:pt x="192" y="203"/>
                  </a:lnTo>
                  <a:lnTo>
                    <a:pt x="192" y="203"/>
                  </a:lnTo>
                  <a:lnTo>
                    <a:pt x="204" y="201"/>
                  </a:lnTo>
                  <a:lnTo>
                    <a:pt x="214" y="200"/>
                  </a:lnTo>
                  <a:lnTo>
                    <a:pt x="226" y="197"/>
                  </a:lnTo>
                  <a:lnTo>
                    <a:pt x="237" y="192"/>
                  </a:lnTo>
                  <a:lnTo>
                    <a:pt x="237" y="192"/>
                  </a:lnTo>
                  <a:lnTo>
                    <a:pt x="228" y="173"/>
                  </a:lnTo>
                  <a:lnTo>
                    <a:pt x="223" y="164"/>
                  </a:lnTo>
                  <a:lnTo>
                    <a:pt x="223" y="157"/>
                  </a:lnTo>
                  <a:lnTo>
                    <a:pt x="223" y="157"/>
                  </a:lnTo>
                  <a:lnTo>
                    <a:pt x="222" y="154"/>
                  </a:lnTo>
                  <a:lnTo>
                    <a:pt x="220" y="151"/>
                  </a:lnTo>
                  <a:lnTo>
                    <a:pt x="216" y="145"/>
                  </a:lnTo>
                  <a:lnTo>
                    <a:pt x="201" y="133"/>
                  </a:lnTo>
                  <a:lnTo>
                    <a:pt x="192" y="126"/>
                  </a:lnTo>
                  <a:lnTo>
                    <a:pt x="186" y="120"/>
                  </a:lnTo>
                  <a:lnTo>
                    <a:pt x="181" y="112"/>
                  </a:lnTo>
                  <a:lnTo>
                    <a:pt x="179" y="108"/>
                  </a:lnTo>
                  <a:lnTo>
                    <a:pt x="179" y="105"/>
                  </a:lnTo>
                  <a:lnTo>
                    <a:pt x="179" y="105"/>
                  </a:lnTo>
                  <a:lnTo>
                    <a:pt x="178" y="98"/>
                  </a:lnTo>
                  <a:lnTo>
                    <a:pt x="176" y="92"/>
                  </a:lnTo>
                  <a:lnTo>
                    <a:pt x="167" y="78"/>
                  </a:lnTo>
                  <a:lnTo>
                    <a:pt x="167" y="78"/>
                  </a:lnTo>
                  <a:lnTo>
                    <a:pt x="157" y="64"/>
                  </a:lnTo>
                  <a:lnTo>
                    <a:pt x="154" y="56"/>
                  </a:lnTo>
                  <a:lnTo>
                    <a:pt x="154" y="52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4"/>
                  </a:lnTo>
                  <a:lnTo>
                    <a:pt x="152" y="39"/>
                  </a:lnTo>
                  <a:lnTo>
                    <a:pt x="148" y="28"/>
                  </a:lnTo>
                  <a:lnTo>
                    <a:pt x="135" y="8"/>
                  </a:lnTo>
                  <a:lnTo>
                    <a:pt x="135" y="8"/>
                  </a:lnTo>
                  <a:lnTo>
                    <a:pt x="110" y="3"/>
                  </a:lnTo>
                  <a:lnTo>
                    <a:pt x="96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42" name="Freeform: Shape 425">
              <a:extLst>
                <a:ext uri="{FF2B5EF4-FFF2-40B4-BE49-F238E27FC236}">
                  <a16:creationId xmlns:a16="http://schemas.microsoft.com/office/drawing/2014/main" id="{2BCA58AD-5CDF-E341-9264-76A2444D8B3F}"/>
                </a:ext>
              </a:extLst>
            </p:cNvPr>
            <p:cNvSpPr/>
            <p:nvPr/>
          </p:nvSpPr>
          <p:spPr>
            <a:xfrm>
              <a:off x="5541120" y="2063160"/>
              <a:ext cx="121320" cy="102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38" h="287">
                  <a:moveTo>
                    <a:pt x="117" y="0"/>
                  </a:moveTo>
                  <a:lnTo>
                    <a:pt x="108" y="9"/>
                  </a:lnTo>
                  <a:lnTo>
                    <a:pt x="104" y="18"/>
                  </a:lnTo>
                  <a:lnTo>
                    <a:pt x="102" y="23"/>
                  </a:lnTo>
                  <a:lnTo>
                    <a:pt x="102" y="26"/>
                  </a:lnTo>
                  <a:lnTo>
                    <a:pt x="106" y="30"/>
                  </a:lnTo>
                  <a:lnTo>
                    <a:pt x="111" y="34"/>
                  </a:lnTo>
                  <a:lnTo>
                    <a:pt x="118" y="40"/>
                  </a:lnTo>
                  <a:lnTo>
                    <a:pt x="124" y="46"/>
                  </a:lnTo>
                  <a:lnTo>
                    <a:pt x="127" y="49"/>
                  </a:lnTo>
                  <a:lnTo>
                    <a:pt x="127" y="51"/>
                  </a:lnTo>
                  <a:lnTo>
                    <a:pt x="127" y="54"/>
                  </a:lnTo>
                  <a:lnTo>
                    <a:pt x="126" y="57"/>
                  </a:lnTo>
                  <a:lnTo>
                    <a:pt x="118" y="61"/>
                  </a:lnTo>
                  <a:lnTo>
                    <a:pt x="112" y="62"/>
                  </a:lnTo>
                  <a:lnTo>
                    <a:pt x="105" y="62"/>
                  </a:lnTo>
                  <a:lnTo>
                    <a:pt x="95" y="62"/>
                  </a:lnTo>
                  <a:lnTo>
                    <a:pt x="86" y="61"/>
                  </a:lnTo>
                  <a:lnTo>
                    <a:pt x="77" y="57"/>
                  </a:lnTo>
                  <a:lnTo>
                    <a:pt x="71" y="54"/>
                  </a:lnTo>
                  <a:lnTo>
                    <a:pt x="65" y="48"/>
                  </a:lnTo>
                  <a:lnTo>
                    <a:pt x="56" y="43"/>
                  </a:lnTo>
                  <a:lnTo>
                    <a:pt x="49" y="39"/>
                  </a:lnTo>
                  <a:lnTo>
                    <a:pt x="40" y="34"/>
                  </a:lnTo>
                  <a:lnTo>
                    <a:pt x="31" y="34"/>
                  </a:lnTo>
                  <a:lnTo>
                    <a:pt x="27" y="34"/>
                  </a:lnTo>
                  <a:lnTo>
                    <a:pt x="22" y="39"/>
                  </a:lnTo>
                  <a:lnTo>
                    <a:pt x="22" y="42"/>
                  </a:lnTo>
                  <a:lnTo>
                    <a:pt x="22" y="46"/>
                  </a:lnTo>
                  <a:lnTo>
                    <a:pt x="27" y="54"/>
                  </a:lnTo>
                  <a:lnTo>
                    <a:pt x="40" y="74"/>
                  </a:lnTo>
                  <a:lnTo>
                    <a:pt x="44" y="85"/>
                  </a:lnTo>
                  <a:lnTo>
                    <a:pt x="46" y="90"/>
                  </a:lnTo>
                  <a:lnTo>
                    <a:pt x="46" y="95"/>
                  </a:lnTo>
                  <a:lnTo>
                    <a:pt x="46" y="98"/>
                  </a:lnTo>
                  <a:lnTo>
                    <a:pt x="46" y="102"/>
                  </a:lnTo>
                  <a:lnTo>
                    <a:pt x="49" y="110"/>
                  </a:lnTo>
                  <a:lnTo>
                    <a:pt x="59" y="124"/>
                  </a:lnTo>
                  <a:lnTo>
                    <a:pt x="68" y="138"/>
                  </a:lnTo>
                  <a:lnTo>
                    <a:pt x="70" y="144"/>
                  </a:lnTo>
                  <a:lnTo>
                    <a:pt x="71" y="151"/>
                  </a:lnTo>
                  <a:lnTo>
                    <a:pt x="71" y="154"/>
                  </a:lnTo>
                  <a:lnTo>
                    <a:pt x="73" y="158"/>
                  </a:lnTo>
                  <a:lnTo>
                    <a:pt x="78" y="166"/>
                  </a:lnTo>
                  <a:lnTo>
                    <a:pt x="84" y="172"/>
                  </a:lnTo>
                  <a:lnTo>
                    <a:pt x="93" y="179"/>
                  </a:lnTo>
                  <a:lnTo>
                    <a:pt x="108" y="191"/>
                  </a:lnTo>
                  <a:lnTo>
                    <a:pt x="112" y="197"/>
                  </a:lnTo>
                  <a:lnTo>
                    <a:pt x="114" y="200"/>
                  </a:lnTo>
                  <a:lnTo>
                    <a:pt x="115" y="203"/>
                  </a:lnTo>
                  <a:lnTo>
                    <a:pt x="115" y="210"/>
                  </a:lnTo>
                  <a:lnTo>
                    <a:pt x="120" y="219"/>
                  </a:lnTo>
                  <a:lnTo>
                    <a:pt x="129" y="238"/>
                  </a:lnTo>
                  <a:lnTo>
                    <a:pt x="140" y="232"/>
                  </a:lnTo>
                  <a:lnTo>
                    <a:pt x="152" y="226"/>
                  </a:lnTo>
                  <a:lnTo>
                    <a:pt x="173" y="213"/>
                  </a:lnTo>
                  <a:lnTo>
                    <a:pt x="192" y="200"/>
                  </a:lnTo>
                  <a:lnTo>
                    <a:pt x="208" y="188"/>
                  </a:lnTo>
                  <a:lnTo>
                    <a:pt x="213" y="186"/>
                  </a:lnTo>
                  <a:lnTo>
                    <a:pt x="219" y="184"/>
                  </a:lnTo>
                  <a:lnTo>
                    <a:pt x="222" y="184"/>
                  </a:lnTo>
                  <a:lnTo>
                    <a:pt x="226" y="184"/>
                  </a:lnTo>
                  <a:lnTo>
                    <a:pt x="229" y="186"/>
                  </a:lnTo>
                  <a:lnTo>
                    <a:pt x="230" y="188"/>
                  </a:lnTo>
                  <a:lnTo>
                    <a:pt x="232" y="192"/>
                  </a:lnTo>
                  <a:lnTo>
                    <a:pt x="235" y="201"/>
                  </a:lnTo>
                  <a:lnTo>
                    <a:pt x="235" y="213"/>
                  </a:lnTo>
                  <a:lnTo>
                    <a:pt x="233" y="225"/>
                  </a:lnTo>
                  <a:lnTo>
                    <a:pt x="232" y="235"/>
                  </a:lnTo>
                  <a:lnTo>
                    <a:pt x="228" y="250"/>
                  </a:lnTo>
                  <a:lnTo>
                    <a:pt x="226" y="251"/>
                  </a:lnTo>
                  <a:lnTo>
                    <a:pt x="228" y="254"/>
                  </a:lnTo>
                  <a:lnTo>
                    <a:pt x="230" y="259"/>
                  </a:lnTo>
                  <a:lnTo>
                    <a:pt x="238" y="265"/>
                  </a:lnTo>
                  <a:lnTo>
                    <a:pt x="247" y="271"/>
                  </a:lnTo>
                  <a:lnTo>
                    <a:pt x="261" y="279"/>
                  </a:lnTo>
                  <a:lnTo>
                    <a:pt x="278" y="287"/>
                  </a:lnTo>
                  <a:lnTo>
                    <a:pt x="278" y="275"/>
                  </a:lnTo>
                  <a:lnTo>
                    <a:pt x="279" y="265"/>
                  </a:lnTo>
                  <a:lnTo>
                    <a:pt x="284" y="254"/>
                  </a:lnTo>
                  <a:lnTo>
                    <a:pt x="290" y="244"/>
                  </a:lnTo>
                  <a:lnTo>
                    <a:pt x="303" y="228"/>
                  </a:lnTo>
                  <a:lnTo>
                    <a:pt x="315" y="209"/>
                  </a:lnTo>
                  <a:lnTo>
                    <a:pt x="324" y="188"/>
                  </a:lnTo>
                  <a:lnTo>
                    <a:pt x="332" y="167"/>
                  </a:lnTo>
                  <a:lnTo>
                    <a:pt x="337" y="147"/>
                  </a:lnTo>
                  <a:lnTo>
                    <a:pt x="338" y="127"/>
                  </a:lnTo>
                  <a:lnTo>
                    <a:pt x="338" y="119"/>
                  </a:lnTo>
                  <a:lnTo>
                    <a:pt x="337" y="110"/>
                  </a:lnTo>
                  <a:lnTo>
                    <a:pt x="335" y="102"/>
                  </a:lnTo>
                  <a:lnTo>
                    <a:pt x="331" y="95"/>
                  </a:lnTo>
                  <a:lnTo>
                    <a:pt x="322" y="80"/>
                  </a:lnTo>
                  <a:lnTo>
                    <a:pt x="307" y="61"/>
                  </a:lnTo>
                  <a:lnTo>
                    <a:pt x="269" y="14"/>
                  </a:lnTo>
                  <a:lnTo>
                    <a:pt x="266" y="20"/>
                  </a:lnTo>
                  <a:lnTo>
                    <a:pt x="261" y="24"/>
                  </a:lnTo>
                  <a:lnTo>
                    <a:pt x="257" y="28"/>
                  </a:lnTo>
                  <a:lnTo>
                    <a:pt x="253" y="31"/>
                  </a:lnTo>
                  <a:lnTo>
                    <a:pt x="244" y="34"/>
                  </a:lnTo>
                  <a:lnTo>
                    <a:pt x="235" y="37"/>
                  </a:lnTo>
                  <a:lnTo>
                    <a:pt x="228" y="42"/>
                  </a:lnTo>
                  <a:lnTo>
                    <a:pt x="225" y="43"/>
                  </a:lnTo>
                  <a:lnTo>
                    <a:pt x="223" y="46"/>
                  </a:lnTo>
                  <a:lnTo>
                    <a:pt x="220" y="52"/>
                  </a:lnTo>
                  <a:lnTo>
                    <a:pt x="216" y="54"/>
                  </a:lnTo>
                  <a:lnTo>
                    <a:pt x="208" y="51"/>
                  </a:lnTo>
                  <a:lnTo>
                    <a:pt x="207" y="51"/>
                  </a:lnTo>
                  <a:lnTo>
                    <a:pt x="205" y="49"/>
                  </a:lnTo>
                  <a:lnTo>
                    <a:pt x="199" y="48"/>
                  </a:lnTo>
                  <a:lnTo>
                    <a:pt x="194" y="46"/>
                  </a:lnTo>
                  <a:lnTo>
                    <a:pt x="192" y="46"/>
                  </a:lnTo>
                  <a:lnTo>
                    <a:pt x="191" y="46"/>
                  </a:lnTo>
                  <a:lnTo>
                    <a:pt x="189" y="46"/>
                  </a:lnTo>
                  <a:lnTo>
                    <a:pt x="185" y="45"/>
                  </a:lnTo>
                  <a:lnTo>
                    <a:pt x="180" y="40"/>
                  </a:lnTo>
                  <a:lnTo>
                    <a:pt x="170" y="30"/>
                  </a:lnTo>
                  <a:lnTo>
                    <a:pt x="158" y="18"/>
                  </a:lnTo>
                  <a:lnTo>
                    <a:pt x="151" y="14"/>
                  </a:lnTo>
                  <a:lnTo>
                    <a:pt x="145" y="11"/>
                  </a:lnTo>
                  <a:lnTo>
                    <a:pt x="139" y="9"/>
                  </a:lnTo>
                  <a:lnTo>
                    <a:pt x="138" y="9"/>
                  </a:lnTo>
                  <a:lnTo>
                    <a:pt x="127" y="6"/>
                  </a:lnTo>
                  <a:close/>
                  <a:moveTo>
                    <a:pt x="0" y="182"/>
                  </a:moveTo>
                  <a:lnTo>
                    <a:pt x="6" y="198"/>
                  </a:lnTo>
                  <a:lnTo>
                    <a:pt x="9" y="207"/>
                  </a:lnTo>
                  <a:lnTo>
                    <a:pt x="12" y="212"/>
                  </a:lnTo>
                  <a:lnTo>
                    <a:pt x="16" y="215"/>
                  </a:lnTo>
                  <a:lnTo>
                    <a:pt x="24" y="219"/>
                  </a:lnTo>
                  <a:lnTo>
                    <a:pt x="31" y="223"/>
                  </a:lnTo>
                  <a:lnTo>
                    <a:pt x="34" y="226"/>
                  </a:lnTo>
                  <a:lnTo>
                    <a:pt x="36" y="229"/>
                  </a:lnTo>
                  <a:lnTo>
                    <a:pt x="36" y="232"/>
                  </a:lnTo>
                  <a:lnTo>
                    <a:pt x="36" y="235"/>
                  </a:lnTo>
                  <a:lnTo>
                    <a:pt x="37" y="238"/>
                  </a:lnTo>
                  <a:lnTo>
                    <a:pt x="39" y="240"/>
                  </a:lnTo>
                  <a:lnTo>
                    <a:pt x="41" y="241"/>
                  </a:lnTo>
                  <a:lnTo>
                    <a:pt x="52" y="244"/>
                  </a:lnTo>
                  <a:lnTo>
                    <a:pt x="71" y="247"/>
                  </a:lnTo>
                  <a:lnTo>
                    <a:pt x="74" y="247"/>
                  </a:lnTo>
                  <a:lnTo>
                    <a:pt x="83" y="249"/>
                  </a:lnTo>
                  <a:lnTo>
                    <a:pt x="84" y="238"/>
                  </a:lnTo>
                  <a:lnTo>
                    <a:pt x="83" y="229"/>
                  </a:lnTo>
                  <a:lnTo>
                    <a:pt x="77" y="222"/>
                  </a:lnTo>
                  <a:lnTo>
                    <a:pt x="68" y="210"/>
                  </a:lnTo>
                  <a:lnTo>
                    <a:pt x="62" y="204"/>
                  </a:lnTo>
                  <a:lnTo>
                    <a:pt x="56" y="200"/>
                  </a:lnTo>
                  <a:lnTo>
                    <a:pt x="52" y="198"/>
                  </a:lnTo>
                  <a:lnTo>
                    <a:pt x="49" y="198"/>
                  </a:lnTo>
                  <a:lnTo>
                    <a:pt x="43" y="198"/>
                  </a:lnTo>
                  <a:lnTo>
                    <a:pt x="40" y="200"/>
                  </a:lnTo>
                  <a:lnTo>
                    <a:pt x="36" y="198"/>
                  </a:lnTo>
                  <a:lnTo>
                    <a:pt x="21" y="191"/>
                  </a:lnTo>
                  <a:lnTo>
                    <a:pt x="12" y="185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43" name="Freeform: Shape 426">
              <a:extLst>
                <a:ext uri="{FF2B5EF4-FFF2-40B4-BE49-F238E27FC236}">
                  <a16:creationId xmlns:a16="http://schemas.microsoft.com/office/drawing/2014/main" id="{EE8A838B-D34F-1744-9759-88B55FC0E70B}"/>
                </a:ext>
              </a:extLst>
            </p:cNvPr>
            <p:cNvSpPr/>
            <p:nvPr/>
          </p:nvSpPr>
          <p:spPr>
            <a:xfrm>
              <a:off x="5549040" y="2063160"/>
              <a:ext cx="113400" cy="102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6" h="287">
                  <a:moveTo>
                    <a:pt x="95" y="0"/>
                  </a:move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86" y="9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80" y="23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84" y="30"/>
                  </a:lnTo>
                  <a:lnTo>
                    <a:pt x="89" y="34"/>
                  </a:lnTo>
                  <a:lnTo>
                    <a:pt x="89" y="34"/>
                  </a:lnTo>
                  <a:lnTo>
                    <a:pt x="96" y="40"/>
                  </a:lnTo>
                  <a:lnTo>
                    <a:pt x="102" y="46"/>
                  </a:lnTo>
                  <a:lnTo>
                    <a:pt x="105" y="49"/>
                  </a:lnTo>
                  <a:lnTo>
                    <a:pt x="105" y="51"/>
                  </a:lnTo>
                  <a:lnTo>
                    <a:pt x="105" y="54"/>
                  </a:lnTo>
                  <a:lnTo>
                    <a:pt x="104" y="57"/>
                  </a:lnTo>
                  <a:lnTo>
                    <a:pt x="104" y="57"/>
                  </a:lnTo>
                  <a:lnTo>
                    <a:pt x="96" y="61"/>
                  </a:lnTo>
                  <a:lnTo>
                    <a:pt x="96" y="61"/>
                  </a:lnTo>
                  <a:lnTo>
                    <a:pt x="90" y="62"/>
                  </a:lnTo>
                  <a:lnTo>
                    <a:pt x="83" y="62"/>
                  </a:lnTo>
                  <a:lnTo>
                    <a:pt x="83" y="62"/>
                  </a:lnTo>
                  <a:lnTo>
                    <a:pt x="73" y="62"/>
                  </a:lnTo>
                  <a:lnTo>
                    <a:pt x="64" y="61"/>
                  </a:lnTo>
                  <a:lnTo>
                    <a:pt x="55" y="57"/>
                  </a:lnTo>
                  <a:lnTo>
                    <a:pt x="49" y="54"/>
                  </a:lnTo>
                  <a:lnTo>
                    <a:pt x="49" y="54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34" y="43"/>
                  </a:lnTo>
                  <a:lnTo>
                    <a:pt x="27" y="39"/>
                  </a:lnTo>
                  <a:lnTo>
                    <a:pt x="18" y="34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5" y="34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18" y="74"/>
                  </a:lnTo>
                  <a:lnTo>
                    <a:pt x="22" y="85"/>
                  </a:lnTo>
                  <a:lnTo>
                    <a:pt x="24" y="90"/>
                  </a:lnTo>
                  <a:lnTo>
                    <a:pt x="24" y="95"/>
                  </a:lnTo>
                  <a:lnTo>
                    <a:pt x="24" y="95"/>
                  </a:lnTo>
                  <a:lnTo>
                    <a:pt x="24" y="98"/>
                  </a:lnTo>
                  <a:lnTo>
                    <a:pt x="24" y="102"/>
                  </a:lnTo>
                  <a:lnTo>
                    <a:pt x="27" y="110"/>
                  </a:lnTo>
                  <a:lnTo>
                    <a:pt x="37" y="124"/>
                  </a:lnTo>
                  <a:lnTo>
                    <a:pt x="37" y="124"/>
                  </a:lnTo>
                  <a:lnTo>
                    <a:pt x="46" y="138"/>
                  </a:lnTo>
                  <a:lnTo>
                    <a:pt x="48" y="144"/>
                  </a:lnTo>
                  <a:lnTo>
                    <a:pt x="49" y="151"/>
                  </a:lnTo>
                  <a:lnTo>
                    <a:pt x="49" y="151"/>
                  </a:lnTo>
                  <a:lnTo>
                    <a:pt x="49" y="154"/>
                  </a:lnTo>
                  <a:lnTo>
                    <a:pt x="51" y="158"/>
                  </a:lnTo>
                  <a:lnTo>
                    <a:pt x="56" y="166"/>
                  </a:lnTo>
                  <a:lnTo>
                    <a:pt x="62" y="172"/>
                  </a:lnTo>
                  <a:lnTo>
                    <a:pt x="71" y="179"/>
                  </a:lnTo>
                  <a:lnTo>
                    <a:pt x="86" y="191"/>
                  </a:lnTo>
                  <a:lnTo>
                    <a:pt x="90" y="197"/>
                  </a:lnTo>
                  <a:lnTo>
                    <a:pt x="92" y="200"/>
                  </a:lnTo>
                  <a:lnTo>
                    <a:pt x="93" y="203"/>
                  </a:lnTo>
                  <a:lnTo>
                    <a:pt x="93" y="203"/>
                  </a:lnTo>
                  <a:lnTo>
                    <a:pt x="93" y="210"/>
                  </a:lnTo>
                  <a:lnTo>
                    <a:pt x="98" y="219"/>
                  </a:lnTo>
                  <a:lnTo>
                    <a:pt x="107" y="238"/>
                  </a:lnTo>
                  <a:lnTo>
                    <a:pt x="107" y="238"/>
                  </a:lnTo>
                  <a:lnTo>
                    <a:pt x="118" y="232"/>
                  </a:lnTo>
                  <a:lnTo>
                    <a:pt x="130" y="226"/>
                  </a:lnTo>
                  <a:lnTo>
                    <a:pt x="151" y="213"/>
                  </a:lnTo>
                  <a:lnTo>
                    <a:pt x="170" y="200"/>
                  </a:lnTo>
                  <a:lnTo>
                    <a:pt x="186" y="188"/>
                  </a:lnTo>
                  <a:lnTo>
                    <a:pt x="186" y="188"/>
                  </a:lnTo>
                  <a:lnTo>
                    <a:pt x="186" y="188"/>
                  </a:lnTo>
                  <a:lnTo>
                    <a:pt x="186" y="188"/>
                  </a:lnTo>
                  <a:lnTo>
                    <a:pt x="186" y="188"/>
                  </a:lnTo>
                  <a:lnTo>
                    <a:pt x="186" y="188"/>
                  </a:lnTo>
                  <a:lnTo>
                    <a:pt x="191" y="186"/>
                  </a:lnTo>
                  <a:lnTo>
                    <a:pt x="191" y="186"/>
                  </a:lnTo>
                  <a:lnTo>
                    <a:pt x="197" y="184"/>
                  </a:lnTo>
                  <a:lnTo>
                    <a:pt x="200" y="184"/>
                  </a:lnTo>
                  <a:lnTo>
                    <a:pt x="200" y="184"/>
                  </a:lnTo>
                  <a:lnTo>
                    <a:pt x="204" y="184"/>
                  </a:lnTo>
                  <a:lnTo>
                    <a:pt x="207" y="186"/>
                  </a:lnTo>
                  <a:lnTo>
                    <a:pt x="208" y="188"/>
                  </a:lnTo>
                  <a:lnTo>
                    <a:pt x="210" y="192"/>
                  </a:lnTo>
                  <a:lnTo>
                    <a:pt x="213" y="201"/>
                  </a:lnTo>
                  <a:lnTo>
                    <a:pt x="213" y="213"/>
                  </a:lnTo>
                  <a:lnTo>
                    <a:pt x="211" y="225"/>
                  </a:lnTo>
                  <a:lnTo>
                    <a:pt x="210" y="235"/>
                  </a:lnTo>
                  <a:lnTo>
                    <a:pt x="206" y="250"/>
                  </a:lnTo>
                  <a:lnTo>
                    <a:pt x="206" y="250"/>
                  </a:lnTo>
                  <a:lnTo>
                    <a:pt x="204" y="251"/>
                  </a:lnTo>
                  <a:lnTo>
                    <a:pt x="206" y="254"/>
                  </a:lnTo>
                  <a:lnTo>
                    <a:pt x="208" y="259"/>
                  </a:lnTo>
                  <a:lnTo>
                    <a:pt x="216" y="265"/>
                  </a:lnTo>
                  <a:lnTo>
                    <a:pt x="225" y="271"/>
                  </a:lnTo>
                  <a:lnTo>
                    <a:pt x="225" y="271"/>
                  </a:lnTo>
                  <a:lnTo>
                    <a:pt x="239" y="279"/>
                  </a:lnTo>
                  <a:lnTo>
                    <a:pt x="239" y="279"/>
                  </a:lnTo>
                  <a:lnTo>
                    <a:pt x="256" y="287"/>
                  </a:lnTo>
                  <a:lnTo>
                    <a:pt x="256" y="287"/>
                  </a:lnTo>
                  <a:lnTo>
                    <a:pt x="256" y="275"/>
                  </a:lnTo>
                  <a:lnTo>
                    <a:pt x="257" y="265"/>
                  </a:lnTo>
                  <a:lnTo>
                    <a:pt x="262" y="254"/>
                  </a:lnTo>
                  <a:lnTo>
                    <a:pt x="268" y="244"/>
                  </a:lnTo>
                  <a:lnTo>
                    <a:pt x="268" y="244"/>
                  </a:lnTo>
                  <a:lnTo>
                    <a:pt x="281" y="228"/>
                  </a:lnTo>
                  <a:lnTo>
                    <a:pt x="293" y="209"/>
                  </a:lnTo>
                  <a:lnTo>
                    <a:pt x="302" y="188"/>
                  </a:lnTo>
                  <a:lnTo>
                    <a:pt x="310" y="167"/>
                  </a:lnTo>
                  <a:lnTo>
                    <a:pt x="315" y="147"/>
                  </a:lnTo>
                  <a:lnTo>
                    <a:pt x="316" y="127"/>
                  </a:lnTo>
                  <a:lnTo>
                    <a:pt x="316" y="119"/>
                  </a:lnTo>
                  <a:lnTo>
                    <a:pt x="315" y="110"/>
                  </a:lnTo>
                  <a:lnTo>
                    <a:pt x="313" y="102"/>
                  </a:lnTo>
                  <a:lnTo>
                    <a:pt x="309" y="95"/>
                  </a:lnTo>
                  <a:lnTo>
                    <a:pt x="309" y="95"/>
                  </a:lnTo>
                  <a:lnTo>
                    <a:pt x="300" y="80"/>
                  </a:lnTo>
                  <a:lnTo>
                    <a:pt x="285" y="61"/>
                  </a:lnTo>
                  <a:lnTo>
                    <a:pt x="247" y="14"/>
                  </a:lnTo>
                  <a:lnTo>
                    <a:pt x="247" y="14"/>
                  </a:lnTo>
                  <a:lnTo>
                    <a:pt x="247" y="14"/>
                  </a:lnTo>
                  <a:lnTo>
                    <a:pt x="244" y="20"/>
                  </a:lnTo>
                  <a:lnTo>
                    <a:pt x="239" y="24"/>
                  </a:lnTo>
                  <a:lnTo>
                    <a:pt x="235" y="28"/>
                  </a:lnTo>
                  <a:lnTo>
                    <a:pt x="231" y="31"/>
                  </a:lnTo>
                  <a:lnTo>
                    <a:pt x="231" y="31"/>
                  </a:lnTo>
                  <a:lnTo>
                    <a:pt x="222" y="34"/>
                  </a:lnTo>
                  <a:lnTo>
                    <a:pt x="213" y="37"/>
                  </a:lnTo>
                  <a:lnTo>
                    <a:pt x="206" y="42"/>
                  </a:lnTo>
                  <a:lnTo>
                    <a:pt x="203" y="43"/>
                  </a:lnTo>
                  <a:lnTo>
                    <a:pt x="201" y="46"/>
                  </a:lnTo>
                  <a:lnTo>
                    <a:pt x="201" y="46"/>
                  </a:lnTo>
                  <a:lnTo>
                    <a:pt x="198" y="52"/>
                  </a:lnTo>
                  <a:lnTo>
                    <a:pt x="194" y="54"/>
                  </a:lnTo>
                  <a:lnTo>
                    <a:pt x="194" y="54"/>
                  </a:lnTo>
                  <a:lnTo>
                    <a:pt x="186" y="51"/>
                  </a:lnTo>
                  <a:lnTo>
                    <a:pt x="186" y="51"/>
                  </a:lnTo>
                  <a:lnTo>
                    <a:pt x="186" y="51"/>
                  </a:lnTo>
                  <a:lnTo>
                    <a:pt x="186" y="51"/>
                  </a:lnTo>
                  <a:lnTo>
                    <a:pt x="186" y="51"/>
                  </a:lnTo>
                  <a:lnTo>
                    <a:pt x="186" y="51"/>
                  </a:lnTo>
                  <a:lnTo>
                    <a:pt x="185" y="51"/>
                  </a:lnTo>
                  <a:lnTo>
                    <a:pt x="185" y="51"/>
                  </a:lnTo>
                  <a:lnTo>
                    <a:pt x="185" y="51"/>
                  </a:lnTo>
                  <a:lnTo>
                    <a:pt x="185" y="51"/>
                  </a:lnTo>
                  <a:lnTo>
                    <a:pt x="183" y="49"/>
                  </a:lnTo>
                  <a:lnTo>
                    <a:pt x="183" y="49"/>
                  </a:lnTo>
                  <a:lnTo>
                    <a:pt x="183" y="49"/>
                  </a:lnTo>
                  <a:lnTo>
                    <a:pt x="183" y="49"/>
                  </a:lnTo>
                  <a:lnTo>
                    <a:pt x="177" y="48"/>
                  </a:lnTo>
                  <a:lnTo>
                    <a:pt x="172" y="46"/>
                  </a:lnTo>
                  <a:lnTo>
                    <a:pt x="172" y="46"/>
                  </a:lnTo>
                  <a:lnTo>
                    <a:pt x="170" y="46"/>
                  </a:lnTo>
                  <a:lnTo>
                    <a:pt x="170" y="46"/>
                  </a:lnTo>
                  <a:lnTo>
                    <a:pt x="169" y="46"/>
                  </a:lnTo>
                  <a:lnTo>
                    <a:pt x="169" y="46"/>
                  </a:lnTo>
                  <a:lnTo>
                    <a:pt x="167" y="46"/>
                  </a:lnTo>
                  <a:lnTo>
                    <a:pt x="167" y="46"/>
                  </a:lnTo>
                  <a:lnTo>
                    <a:pt x="163" y="45"/>
                  </a:lnTo>
                  <a:lnTo>
                    <a:pt x="158" y="40"/>
                  </a:lnTo>
                  <a:lnTo>
                    <a:pt x="148" y="30"/>
                  </a:lnTo>
                  <a:lnTo>
                    <a:pt x="136" y="18"/>
                  </a:lnTo>
                  <a:lnTo>
                    <a:pt x="129" y="14"/>
                  </a:lnTo>
                  <a:lnTo>
                    <a:pt x="123" y="11"/>
                  </a:lnTo>
                  <a:lnTo>
                    <a:pt x="123" y="11"/>
                  </a:lnTo>
                  <a:lnTo>
                    <a:pt x="117" y="9"/>
                  </a:lnTo>
                  <a:lnTo>
                    <a:pt x="117" y="9"/>
                  </a:lnTo>
                  <a:lnTo>
                    <a:pt x="116" y="9"/>
                  </a:lnTo>
                  <a:lnTo>
                    <a:pt x="116" y="9"/>
                  </a:lnTo>
                  <a:lnTo>
                    <a:pt x="105" y="6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44" name="Freeform: Shape 427">
              <a:extLst>
                <a:ext uri="{FF2B5EF4-FFF2-40B4-BE49-F238E27FC236}">
                  <a16:creationId xmlns:a16="http://schemas.microsoft.com/office/drawing/2014/main" id="{5B5E6569-F6F0-9049-8F4D-F082FEF34790}"/>
                </a:ext>
              </a:extLst>
            </p:cNvPr>
            <p:cNvSpPr/>
            <p:nvPr/>
          </p:nvSpPr>
          <p:spPr>
            <a:xfrm>
              <a:off x="5541120" y="2128680"/>
              <a:ext cx="29880" cy="23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4" h="6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16"/>
                  </a:lnTo>
                  <a:lnTo>
                    <a:pt x="9" y="25"/>
                  </a:lnTo>
                  <a:lnTo>
                    <a:pt x="12" y="30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31" y="41"/>
                  </a:lnTo>
                  <a:lnTo>
                    <a:pt x="34" y="44"/>
                  </a:lnTo>
                  <a:lnTo>
                    <a:pt x="36" y="47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6" y="53"/>
                  </a:lnTo>
                  <a:lnTo>
                    <a:pt x="37" y="56"/>
                  </a:lnTo>
                  <a:lnTo>
                    <a:pt x="39" y="58"/>
                  </a:lnTo>
                  <a:lnTo>
                    <a:pt x="39" y="58"/>
                  </a:lnTo>
                  <a:lnTo>
                    <a:pt x="39" y="58"/>
                  </a:lnTo>
                  <a:lnTo>
                    <a:pt x="39" y="58"/>
                  </a:lnTo>
                  <a:lnTo>
                    <a:pt x="39" y="58"/>
                  </a:lnTo>
                  <a:lnTo>
                    <a:pt x="39" y="58"/>
                  </a:lnTo>
                  <a:lnTo>
                    <a:pt x="39" y="58"/>
                  </a:lnTo>
                  <a:lnTo>
                    <a:pt x="39" y="58"/>
                  </a:lnTo>
                  <a:lnTo>
                    <a:pt x="39" y="58"/>
                  </a:lnTo>
                  <a:lnTo>
                    <a:pt x="39" y="58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52" y="62"/>
                  </a:lnTo>
                  <a:lnTo>
                    <a:pt x="71" y="65"/>
                  </a:lnTo>
                  <a:lnTo>
                    <a:pt x="71" y="65"/>
                  </a:lnTo>
                  <a:lnTo>
                    <a:pt x="74" y="65"/>
                  </a:lnTo>
                  <a:lnTo>
                    <a:pt x="74" y="65"/>
                  </a:lnTo>
                  <a:lnTo>
                    <a:pt x="83" y="67"/>
                  </a:lnTo>
                  <a:lnTo>
                    <a:pt x="83" y="67"/>
                  </a:lnTo>
                  <a:lnTo>
                    <a:pt x="84" y="56"/>
                  </a:lnTo>
                  <a:lnTo>
                    <a:pt x="83" y="47"/>
                  </a:lnTo>
                  <a:lnTo>
                    <a:pt x="77" y="40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2" y="22"/>
                  </a:lnTo>
                  <a:lnTo>
                    <a:pt x="56" y="18"/>
                  </a:lnTo>
                  <a:lnTo>
                    <a:pt x="52" y="16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21" y="9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45" name="Freeform: Shape 428">
              <a:extLst>
                <a:ext uri="{FF2B5EF4-FFF2-40B4-BE49-F238E27FC236}">
                  <a16:creationId xmlns:a16="http://schemas.microsoft.com/office/drawing/2014/main" id="{67699BD8-DDD5-2144-A6D5-118C01E54CBB}"/>
                </a:ext>
              </a:extLst>
            </p:cNvPr>
            <p:cNvSpPr/>
            <p:nvPr/>
          </p:nvSpPr>
          <p:spPr>
            <a:xfrm>
              <a:off x="5947919" y="2170080"/>
              <a:ext cx="361079" cy="257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04" h="716">
                  <a:moveTo>
                    <a:pt x="760" y="0"/>
                  </a:moveTo>
                  <a:lnTo>
                    <a:pt x="760" y="0"/>
                  </a:lnTo>
                  <a:lnTo>
                    <a:pt x="750" y="2"/>
                  </a:lnTo>
                  <a:lnTo>
                    <a:pt x="739" y="8"/>
                  </a:lnTo>
                  <a:lnTo>
                    <a:pt x="729" y="15"/>
                  </a:lnTo>
                  <a:lnTo>
                    <a:pt x="719" y="24"/>
                  </a:lnTo>
                  <a:lnTo>
                    <a:pt x="710" y="34"/>
                  </a:lnTo>
                  <a:lnTo>
                    <a:pt x="704" y="44"/>
                  </a:lnTo>
                  <a:lnTo>
                    <a:pt x="700" y="53"/>
                  </a:lnTo>
                  <a:lnTo>
                    <a:pt x="698" y="62"/>
                  </a:lnTo>
                  <a:lnTo>
                    <a:pt x="698" y="62"/>
                  </a:lnTo>
                  <a:lnTo>
                    <a:pt x="697" y="65"/>
                  </a:lnTo>
                  <a:lnTo>
                    <a:pt x="695" y="68"/>
                  </a:lnTo>
                  <a:lnTo>
                    <a:pt x="688" y="73"/>
                  </a:lnTo>
                  <a:lnTo>
                    <a:pt x="676" y="76"/>
                  </a:lnTo>
                  <a:lnTo>
                    <a:pt x="664" y="78"/>
                  </a:lnTo>
                  <a:lnTo>
                    <a:pt x="652" y="81"/>
                  </a:lnTo>
                  <a:lnTo>
                    <a:pt x="642" y="84"/>
                  </a:lnTo>
                  <a:lnTo>
                    <a:pt x="633" y="89"/>
                  </a:lnTo>
                  <a:lnTo>
                    <a:pt x="632" y="92"/>
                  </a:lnTo>
                  <a:lnTo>
                    <a:pt x="630" y="95"/>
                  </a:lnTo>
                  <a:lnTo>
                    <a:pt x="630" y="95"/>
                  </a:lnTo>
                  <a:lnTo>
                    <a:pt x="630" y="98"/>
                  </a:lnTo>
                  <a:lnTo>
                    <a:pt x="629" y="99"/>
                  </a:lnTo>
                  <a:lnTo>
                    <a:pt x="624" y="102"/>
                  </a:lnTo>
                  <a:lnTo>
                    <a:pt x="618" y="104"/>
                  </a:lnTo>
                  <a:lnTo>
                    <a:pt x="609" y="104"/>
                  </a:lnTo>
                  <a:lnTo>
                    <a:pt x="609" y="104"/>
                  </a:lnTo>
                  <a:lnTo>
                    <a:pt x="601" y="104"/>
                  </a:lnTo>
                  <a:lnTo>
                    <a:pt x="601" y="104"/>
                  </a:lnTo>
                  <a:lnTo>
                    <a:pt x="592" y="104"/>
                  </a:lnTo>
                  <a:lnTo>
                    <a:pt x="592" y="104"/>
                  </a:lnTo>
                  <a:lnTo>
                    <a:pt x="582" y="104"/>
                  </a:lnTo>
                  <a:lnTo>
                    <a:pt x="571" y="105"/>
                  </a:lnTo>
                  <a:lnTo>
                    <a:pt x="564" y="110"/>
                  </a:lnTo>
                  <a:lnTo>
                    <a:pt x="561" y="111"/>
                  </a:lnTo>
                  <a:lnTo>
                    <a:pt x="558" y="114"/>
                  </a:lnTo>
                  <a:lnTo>
                    <a:pt x="558" y="114"/>
                  </a:lnTo>
                  <a:lnTo>
                    <a:pt x="555" y="118"/>
                  </a:lnTo>
                  <a:lnTo>
                    <a:pt x="552" y="121"/>
                  </a:lnTo>
                  <a:lnTo>
                    <a:pt x="552" y="121"/>
                  </a:lnTo>
                  <a:lnTo>
                    <a:pt x="549" y="121"/>
                  </a:lnTo>
                  <a:lnTo>
                    <a:pt x="549" y="121"/>
                  </a:lnTo>
                  <a:lnTo>
                    <a:pt x="545" y="121"/>
                  </a:lnTo>
                  <a:lnTo>
                    <a:pt x="540" y="120"/>
                  </a:lnTo>
                  <a:lnTo>
                    <a:pt x="531" y="114"/>
                  </a:lnTo>
                  <a:lnTo>
                    <a:pt x="531" y="114"/>
                  </a:lnTo>
                  <a:lnTo>
                    <a:pt x="525" y="111"/>
                  </a:lnTo>
                  <a:lnTo>
                    <a:pt x="525" y="111"/>
                  </a:lnTo>
                  <a:lnTo>
                    <a:pt x="525" y="111"/>
                  </a:lnTo>
                  <a:lnTo>
                    <a:pt x="517" y="105"/>
                  </a:lnTo>
                  <a:lnTo>
                    <a:pt x="508" y="101"/>
                  </a:lnTo>
                  <a:lnTo>
                    <a:pt x="508" y="101"/>
                  </a:lnTo>
                  <a:lnTo>
                    <a:pt x="502" y="98"/>
                  </a:lnTo>
                  <a:lnTo>
                    <a:pt x="497" y="98"/>
                  </a:lnTo>
                  <a:lnTo>
                    <a:pt x="497" y="98"/>
                  </a:lnTo>
                  <a:lnTo>
                    <a:pt x="491" y="96"/>
                  </a:lnTo>
                  <a:lnTo>
                    <a:pt x="485" y="95"/>
                  </a:lnTo>
                  <a:lnTo>
                    <a:pt x="474" y="87"/>
                  </a:lnTo>
                  <a:lnTo>
                    <a:pt x="462" y="80"/>
                  </a:lnTo>
                  <a:lnTo>
                    <a:pt x="454" y="77"/>
                  </a:lnTo>
                  <a:lnTo>
                    <a:pt x="449" y="77"/>
                  </a:lnTo>
                  <a:lnTo>
                    <a:pt x="449" y="77"/>
                  </a:lnTo>
                  <a:lnTo>
                    <a:pt x="438" y="78"/>
                  </a:lnTo>
                  <a:lnTo>
                    <a:pt x="438" y="78"/>
                  </a:lnTo>
                  <a:lnTo>
                    <a:pt x="432" y="80"/>
                  </a:lnTo>
                  <a:lnTo>
                    <a:pt x="425" y="80"/>
                  </a:lnTo>
                  <a:lnTo>
                    <a:pt x="425" y="80"/>
                  </a:lnTo>
                  <a:lnTo>
                    <a:pt x="415" y="80"/>
                  </a:lnTo>
                  <a:lnTo>
                    <a:pt x="406" y="76"/>
                  </a:lnTo>
                  <a:lnTo>
                    <a:pt x="388" y="70"/>
                  </a:lnTo>
                  <a:lnTo>
                    <a:pt x="388" y="70"/>
                  </a:lnTo>
                  <a:lnTo>
                    <a:pt x="381" y="67"/>
                  </a:lnTo>
                  <a:lnTo>
                    <a:pt x="381" y="67"/>
                  </a:lnTo>
                  <a:lnTo>
                    <a:pt x="379" y="67"/>
                  </a:lnTo>
                  <a:lnTo>
                    <a:pt x="379" y="67"/>
                  </a:lnTo>
                  <a:lnTo>
                    <a:pt x="372" y="68"/>
                  </a:lnTo>
                  <a:lnTo>
                    <a:pt x="366" y="73"/>
                  </a:lnTo>
                  <a:lnTo>
                    <a:pt x="356" y="84"/>
                  </a:lnTo>
                  <a:lnTo>
                    <a:pt x="356" y="84"/>
                  </a:lnTo>
                  <a:lnTo>
                    <a:pt x="347" y="92"/>
                  </a:lnTo>
                  <a:lnTo>
                    <a:pt x="339" y="99"/>
                  </a:lnTo>
                  <a:lnTo>
                    <a:pt x="339" y="99"/>
                  </a:lnTo>
                  <a:lnTo>
                    <a:pt x="335" y="101"/>
                  </a:lnTo>
                  <a:lnTo>
                    <a:pt x="330" y="102"/>
                  </a:lnTo>
                  <a:lnTo>
                    <a:pt x="330" y="102"/>
                  </a:lnTo>
                  <a:lnTo>
                    <a:pt x="325" y="101"/>
                  </a:lnTo>
                  <a:lnTo>
                    <a:pt x="325" y="101"/>
                  </a:lnTo>
                  <a:lnTo>
                    <a:pt x="320" y="99"/>
                  </a:lnTo>
                  <a:lnTo>
                    <a:pt x="320" y="99"/>
                  </a:lnTo>
                  <a:lnTo>
                    <a:pt x="314" y="101"/>
                  </a:lnTo>
                  <a:lnTo>
                    <a:pt x="314" y="101"/>
                  </a:lnTo>
                  <a:lnTo>
                    <a:pt x="311" y="102"/>
                  </a:lnTo>
                  <a:lnTo>
                    <a:pt x="308" y="105"/>
                  </a:lnTo>
                  <a:lnTo>
                    <a:pt x="302" y="114"/>
                  </a:lnTo>
                  <a:lnTo>
                    <a:pt x="302" y="114"/>
                  </a:lnTo>
                  <a:lnTo>
                    <a:pt x="296" y="127"/>
                  </a:lnTo>
                  <a:lnTo>
                    <a:pt x="291" y="142"/>
                  </a:lnTo>
                  <a:lnTo>
                    <a:pt x="283" y="170"/>
                  </a:lnTo>
                  <a:lnTo>
                    <a:pt x="283" y="170"/>
                  </a:lnTo>
                  <a:lnTo>
                    <a:pt x="282" y="175"/>
                  </a:lnTo>
                  <a:lnTo>
                    <a:pt x="277" y="177"/>
                  </a:lnTo>
                  <a:lnTo>
                    <a:pt x="268" y="183"/>
                  </a:lnTo>
                  <a:lnTo>
                    <a:pt x="257" y="189"/>
                  </a:lnTo>
                  <a:lnTo>
                    <a:pt x="243" y="194"/>
                  </a:lnTo>
                  <a:lnTo>
                    <a:pt x="214" y="202"/>
                  </a:lnTo>
                  <a:lnTo>
                    <a:pt x="201" y="208"/>
                  </a:lnTo>
                  <a:lnTo>
                    <a:pt x="192" y="214"/>
                  </a:lnTo>
                  <a:lnTo>
                    <a:pt x="192" y="214"/>
                  </a:lnTo>
                  <a:lnTo>
                    <a:pt x="186" y="217"/>
                  </a:lnTo>
                  <a:lnTo>
                    <a:pt x="186" y="217"/>
                  </a:lnTo>
                  <a:lnTo>
                    <a:pt x="183" y="223"/>
                  </a:lnTo>
                  <a:lnTo>
                    <a:pt x="183" y="229"/>
                  </a:lnTo>
                  <a:lnTo>
                    <a:pt x="183" y="229"/>
                  </a:lnTo>
                  <a:lnTo>
                    <a:pt x="183" y="233"/>
                  </a:lnTo>
                  <a:lnTo>
                    <a:pt x="181" y="238"/>
                  </a:lnTo>
                  <a:lnTo>
                    <a:pt x="180" y="242"/>
                  </a:lnTo>
                  <a:lnTo>
                    <a:pt x="177" y="247"/>
                  </a:lnTo>
                  <a:lnTo>
                    <a:pt x="177" y="247"/>
                  </a:lnTo>
                  <a:lnTo>
                    <a:pt x="170" y="253"/>
                  </a:lnTo>
                  <a:lnTo>
                    <a:pt x="161" y="257"/>
                  </a:lnTo>
                  <a:lnTo>
                    <a:pt x="150" y="260"/>
                  </a:lnTo>
                  <a:lnTo>
                    <a:pt x="141" y="260"/>
                  </a:lnTo>
                  <a:lnTo>
                    <a:pt x="141" y="260"/>
                  </a:lnTo>
                  <a:lnTo>
                    <a:pt x="136" y="260"/>
                  </a:lnTo>
                  <a:lnTo>
                    <a:pt x="130" y="259"/>
                  </a:lnTo>
                  <a:lnTo>
                    <a:pt x="127" y="257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21" y="251"/>
                  </a:lnTo>
                  <a:lnTo>
                    <a:pt x="121" y="251"/>
                  </a:lnTo>
                  <a:lnTo>
                    <a:pt x="119" y="247"/>
                  </a:lnTo>
                  <a:lnTo>
                    <a:pt x="119" y="247"/>
                  </a:lnTo>
                  <a:lnTo>
                    <a:pt x="115" y="242"/>
                  </a:lnTo>
                  <a:lnTo>
                    <a:pt x="109" y="239"/>
                  </a:lnTo>
                  <a:lnTo>
                    <a:pt x="102" y="239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88" y="238"/>
                  </a:lnTo>
                  <a:lnTo>
                    <a:pt x="88" y="238"/>
                  </a:lnTo>
                  <a:lnTo>
                    <a:pt x="82" y="239"/>
                  </a:lnTo>
                  <a:lnTo>
                    <a:pt x="82" y="239"/>
                  </a:lnTo>
                  <a:lnTo>
                    <a:pt x="79" y="238"/>
                  </a:lnTo>
                  <a:lnTo>
                    <a:pt x="79" y="238"/>
                  </a:lnTo>
                  <a:lnTo>
                    <a:pt x="75" y="238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66" y="235"/>
                  </a:lnTo>
                  <a:lnTo>
                    <a:pt x="66" y="235"/>
                  </a:lnTo>
                  <a:lnTo>
                    <a:pt x="62" y="236"/>
                  </a:lnTo>
                  <a:lnTo>
                    <a:pt x="56" y="238"/>
                  </a:lnTo>
                  <a:lnTo>
                    <a:pt x="56" y="238"/>
                  </a:lnTo>
                  <a:lnTo>
                    <a:pt x="56" y="238"/>
                  </a:lnTo>
                  <a:lnTo>
                    <a:pt x="51" y="241"/>
                  </a:lnTo>
                  <a:lnTo>
                    <a:pt x="48" y="245"/>
                  </a:lnTo>
                  <a:lnTo>
                    <a:pt x="44" y="250"/>
                  </a:lnTo>
                  <a:lnTo>
                    <a:pt x="42" y="256"/>
                  </a:lnTo>
                  <a:lnTo>
                    <a:pt x="42" y="256"/>
                  </a:lnTo>
                  <a:lnTo>
                    <a:pt x="41" y="263"/>
                  </a:lnTo>
                  <a:lnTo>
                    <a:pt x="41" y="270"/>
                  </a:lnTo>
                  <a:lnTo>
                    <a:pt x="41" y="270"/>
                  </a:lnTo>
                  <a:lnTo>
                    <a:pt x="41" y="270"/>
                  </a:lnTo>
                  <a:lnTo>
                    <a:pt x="41" y="270"/>
                  </a:lnTo>
                  <a:lnTo>
                    <a:pt x="41" y="278"/>
                  </a:lnTo>
                  <a:lnTo>
                    <a:pt x="40" y="284"/>
                  </a:lnTo>
                  <a:lnTo>
                    <a:pt x="35" y="294"/>
                  </a:lnTo>
                  <a:lnTo>
                    <a:pt x="29" y="304"/>
                  </a:lnTo>
                  <a:lnTo>
                    <a:pt x="22" y="312"/>
                  </a:lnTo>
                  <a:lnTo>
                    <a:pt x="22" y="312"/>
                  </a:lnTo>
                  <a:lnTo>
                    <a:pt x="16" y="319"/>
                  </a:lnTo>
                  <a:lnTo>
                    <a:pt x="13" y="327"/>
                  </a:lnTo>
                  <a:lnTo>
                    <a:pt x="13" y="327"/>
                  </a:lnTo>
                  <a:lnTo>
                    <a:pt x="9" y="338"/>
                  </a:lnTo>
                  <a:lnTo>
                    <a:pt x="9" y="338"/>
                  </a:lnTo>
                  <a:lnTo>
                    <a:pt x="4" y="350"/>
                  </a:lnTo>
                  <a:lnTo>
                    <a:pt x="1" y="364"/>
                  </a:lnTo>
                  <a:lnTo>
                    <a:pt x="1" y="371"/>
                  </a:lnTo>
                  <a:lnTo>
                    <a:pt x="1" y="377"/>
                  </a:lnTo>
                  <a:lnTo>
                    <a:pt x="3" y="383"/>
                  </a:lnTo>
                  <a:lnTo>
                    <a:pt x="4" y="387"/>
                  </a:lnTo>
                  <a:lnTo>
                    <a:pt x="4" y="387"/>
                  </a:lnTo>
                  <a:lnTo>
                    <a:pt x="7" y="394"/>
                  </a:lnTo>
                  <a:lnTo>
                    <a:pt x="7" y="402"/>
                  </a:lnTo>
                  <a:lnTo>
                    <a:pt x="4" y="420"/>
                  </a:lnTo>
                  <a:lnTo>
                    <a:pt x="1" y="430"/>
                  </a:lnTo>
                  <a:lnTo>
                    <a:pt x="0" y="440"/>
                  </a:lnTo>
                  <a:lnTo>
                    <a:pt x="1" y="451"/>
                  </a:lnTo>
                  <a:lnTo>
                    <a:pt x="4" y="462"/>
                  </a:lnTo>
                  <a:lnTo>
                    <a:pt x="4" y="462"/>
                  </a:lnTo>
                  <a:lnTo>
                    <a:pt x="9" y="471"/>
                  </a:lnTo>
                  <a:lnTo>
                    <a:pt x="10" y="480"/>
                  </a:lnTo>
                  <a:lnTo>
                    <a:pt x="13" y="499"/>
                  </a:lnTo>
                  <a:lnTo>
                    <a:pt x="13" y="532"/>
                  </a:lnTo>
                  <a:lnTo>
                    <a:pt x="13" y="532"/>
                  </a:lnTo>
                  <a:lnTo>
                    <a:pt x="15" y="538"/>
                  </a:lnTo>
                  <a:lnTo>
                    <a:pt x="16" y="544"/>
                  </a:lnTo>
                  <a:lnTo>
                    <a:pt x="16" y="544"/>
                  </a:lnTo>
                  <a:lnTo>
                    <a:pt x="19" y="546"/>
                  </a:lnTo>
                  <a:lnTo>
                    <a:pt x="23" y="548"/>
                  </a:lnTo>
                  <a:lnTo>
                    <a:pt x="37" y="551"/>
                  </a:lnTo>
                  <a:lnTo>
                    <a:pt x="37" y="551"/>
                  </a:lnTo>
                  <a:lnTo>
                    <a:pt x="51" y="555"/>
                  </a:lnTo>
                  <a:lnTo>
                    <a:pt x="65" y="560"/>
                  </a:lnTo>
                  <a:lnTo>
                    <a:pt x="72" y="563"/>
                  </a:lnTo>
                  <a:lnTo>
                    <a:pt x="78" y="567"/>
                  </a:lnTo>
                  <a:lnTo>
                    <a:pt x="82" y="573"/>
                  </a:lnTo>
                  <a:lnTo>
                    <a:pt x="85" y="579"/>
                  </a:lnTo>
                  <a:lnTo>
                    <a:pt x="85" y="579"/>
                  </a:lnTo>
                  <a:lnTo>
                    <a:pt x="87" y="585"/>
                  </a:lnTo>
                  <a:lnTo>
                    <a:pt x="87" y="585"/>
                  </a:lnTo>
                  <a:lnTo>
                    <a:pt x="85" y="592"/>
                  </a:lnTo>
                  <a:lnTo>
                    <a:pt x="82" y="598"/>
                  </a:lnTo>
                  <a:lnTo>
                    <a:pt x="79" y="606"/>
                  </a:lnTo>
                  <a:lnTo>
                    <a:pt x="74" y="613"/>
                  </a:lnTo>
                  <a:lnTo>
                    <a:pt x="74" y="613"/>
                  </a:lnTo>
                  <a:lnTo>
                    <a:pt x="59" y="631"/>
                  </a:lnTo>
                  <a:lnTo>
                    <a:pt x="42" y="647"/>
                  </a:lnTo>
                  <a:lnTo>
                    <a:pt x="26" y="662"/>
                  </a:lnTo>
                  <a:lnTo>
                    <a:pt x="16" y="674"/>
                  </a:lnTo>
                  <a:lnTo>
                    <a:pt x="16" y="674"/>
                  </a:lnTo>
                  <a:lnTo>
                    <a:pt x="13" y="679"/>
                  </a:lnTo>
                  <a:lnTo>
                    <a:pt x="13" y="679"/>
                  </a:lnTo>
                  <a:lnTo>
                    <a:pt x="13" y="685"/>
                  </a:lnTo>
                  <a:lnTo>
                    <a:pt x="16" y="691"/>
                  </a:lnTo>
                  <a:lnTo>
                    <a:pt x="20" y="697"/>
                  </a:lnTo>
                  <a:lnTo>
                    <a:pt x="28" y="703"/>
                  </a:lnTo>
                  <a:lnTo>
                    <a:pt x="28" y="703"/>
                  </a:lnTo>
                  <a:lnTo>
                    <a:pt x="28" y="703"/>
                  </a:lnTo>
                  <a:lnTo>
                    <a:pt x="79" y="708"/>
                  </a:lnTo>
                  <a:lnTo>
                    <a:pt x="107" y="710"/>
                  </a:lnTo>
                  <a:lnTo>
                    <a:pt x="136" y="715"/>
                  </a:lnTo>
                  <a:lnTo>
                    <a:pt x="136" y="715"/>
                  </a:lnTo>
                  <a:lnTo>
                    <a:pt x="156" y="716"/>
                  </a:lnTo>
                  <a:lnTo>
                    <a:pt x="156" y="716"/>
                  </a:lnTo>
                  <a:lnTo>
                    <a:pt x="187" y="715"/>
                  </a:lnTo>
                  <a:lnTo>
                    <a:pt x="227" y="712"/>
                  </a:lnTo>
                  <a:lnTo>
                    <a:pt x="270" y="706"/>
                  </a:lnTo>
                  <a:lnTo>
                    <a:pt x="313" y="700"/>
                  </a:lnTo>
                  <a:lnTo>
                    <a:pt x="386" y="688"/>
                  </a:lnTo>
                  <a:lnTo>
                    <a:pt x="410" y="684"/>
                  </a:lnTo>
                  <a:lnTo>
                    <a:pt x="416" y="681"/>
                  </a:lnTo>
                  <a:lnTo>
                    <a:pt x="419" y="679"/>
                  </a:lnTo>
                  <a:lnTo>
                    <a:pt x="419" y="679"/>
                  </a:lnTo>
                  <a:lnTo>
                    <a:pt x="420" y="675"/>
                  </a:lnTo>
                  <a:lnTo>
                    <a:pt x="419" y="669"/>
                  </a:lnTo>
                  <a:lnTo>
                    <a:pt x="419" y="669"/>
                  </a:lnTo>
                  <a:lnTo>
                    <a:pt x="418" y="645"/>
                  </a:lnTo>
                  <a:lnTo>
                    <a:pt x="418" y="645"/>
                  </a:lnTo>
                  <a:lnTo>
                    <a:pt x="413" y="623"/>
                  </a:lnTo>
                  <a:lnTo>
                    <a:pt x="413" y="614"/>
                  </a:lnTo>
                  <a:lnTo>
                    <a:pt x="413" y="609"/>
                  </a:lnTo>
                  <a:lnTo>
                    <a:pt x="413" y="609"/>
                  </a:lnTo>
                  <a:lnTo>
                    <a:pt x="413" y="609"/>
                  </a:lnTo>
                  <a:lnTo>
                    <a:pt x="413" y="609"/>
                  </a:lnTo>
                  <a:lnTo>
                    <a:pt x="416" y="601"/>
                  </a:lnTo>
                  <a:lnTo>
                    <a:pt x="423" y="594"/>
                  </a:lnTo>
                  <a:lnTo>
                    <a:pt x="434" y="587"/>
                  </a:lnTo>
                  <a:lnTo>
                    <a:pt x="446" y="580"/>
                  </a:lnTo>
                  <a:lnTo>
                    <a:pt x="446" y="580"/>
                  </a:lnTo>
                  <a:lnTo>
                    <a:pt x="456" y="576"/>
                  </a:lnTo>
                  <a:lnTo>
                    <a:pt x="466" y="575"/>
                  </a:lnTo>
                  <a:lnTo>
                    <a:pt x="466" y="575"/>
                  </a:lnTo>
                  <a:lnTo>
                    <a:pt x="469" y="575"/>
                  </a:lnTo>
                  <a:lnTo>
                    <a:pt x="469" y="575"/>
                  </a:lnTo>
                  <a:lnTo>
                    <a:pt x="496" y="578"/>
                  </a:lnTo>
                  <a:lnTo>
                    <a:pt x="496" y="578"/>
                  </a:lnTo>
                  <a:lnTo>
                    <a:pt x="505" y="576"/>
                  </a:lnTo>
                  <a:lnTo>
                    <a:pt x="511" y="575"/>
                  </a:lnTo>
                  <a:lnTo>
                    <a:pt x="514" y="572"/>
                  </a:lnTo>
                  <a:lnTo>
                    <a:pt x="515" y="570"/>
                  </a:lnTo>
                  <a:lnTo>
                    <a:pt x="517" y="567"/>
                  </a:lnTo>
                  <a:lnTo>
                    <a:pt x="517" y="563"/>
                  </a:lnTo>
                  <a:lnTo>
                    <a:pt x="517" y="563"/>
                  </a:lnTo>
                  <a:lnTo>
                    <a:pt x="519" y="557"/>
                  </a:lnTo>
                  <a:lnTo>
                    <a:pt x="524" y="553"/>
                  </a:lnTo>
                  <a:lnTo>
                    <a:pt x="531" y="546"/>
                  </a:lnTo>
                  <a:lnTo>
                    <a:pt x="540" y="542"/>
                  </a:lnTo>
                  <a:lnTo>
                    <a:pt x="549" y="538"/>
                  </a:lnTo>
                  <a:lnTo>
                    <a:pt x="559" y="535"/>
                  </a:lnTo>
                  <a:lnTo>
                    <a:pt x="570" y="533"/>
                  </a:lnTo>
                  <a:lnTo>
                    <a:pt x="579" y="532"/>
                  </a:lnTo>
                  <a:lnTo>
                    <a:pt x="579" y="532"/>
                  </a:lnTo>
                  <a:lnTo>
                    <a:pt x="587" y="533"/>
                  </a:lnTo>
                  <a:lnTo>
                    <a:pt x="590" y="535"/>
                  </a:lnTo>
                  <a:lnTo>
                    <a:pt x="592" y="538"/>
                  </a:lnTo>
                  <a:lnTo>
                    <a:pt x="592" y="538"/>
                  </a:lnTo>
                  <a:lnTo>
                    <a:pt x="593" y="542"/>
                  </a:lnTo>
                  <a:lnTo>
                    <a:pt x="596" y="544"/>
                  </a:lnTo>
                  <a:lnTo>
                    <a:pt x="599" y="545"/>
                  </a:lnTo>
                  <a:lnTo>
                    <a:pt x="604" y="546"/>
                  </a:lnTo>
                  <a:lnTo>
                    <a:pt x="604" y="546"/>
                  </a:lnTo>
                  <a:lnTo>
                    <a:pt x="607" y="545"/>
                  </a:lnTo>
                  <a:lnTo>
                    <a:pt x="611" y="544"/>
                  </a:lnTo>
                  <a:lnTo>
                    <a:pt x="614" y="541"/>
                  </a:lnTo>
                  <a:lnTo>
                    <a:pt x="617" y="536"/>
                  </a:lnTo>
                  <a:lnTo>
                    <a:pt x="620" y="532"/>
                  </a:lnTo>
                  <a:lnTo>
                    <a:pt x="623" y="524"/>
                  </a:lnTo>
                  <a:lnTo>
                    <a:pt x="624" y="516"/>
                  </a:lnTo>
                  <a:lnTo>
                    <a:pt x="626" y="507"/>
                  </a:lnTo>
                  <a:lnTo>
                    <a:pt x="626" y="507"/>
                  </a:lnTo>
                  <a:lnTo>
                    <a:pt x="626" y="480"/>
                  </a:lnTo>
                  <a:lnTo>
                    <a:pt x="626" y="480"/>
                  </a:lnTo>
                  <a:lnTo>
                    <a:pt x="627" y="456"/>
                  </a:lnTo>
                  <a:lnTo>
                    <a:pt x="627" y="456"/>
                  </a:lnTo>
                  <a:lnTo>
                    <a:pt x="630" y="445"/>
                  </a:lnTo>
                  <a:lnTo>
                    <a:pt x="633" y="440"/>
                  </a:lnTo>
                  <a:lnTo>
                    <a:pt x="636" y="437"/>
                  </a:lnTo>
                  <a:lnTo>
                    <a:pt x="636" y="437"/>
                  </a:lnTo>
                  <a:lnTo>
                    <a:pt x="640" y="433"/>
                  </a:lnTo>
                  <a:lnTo>
                    <a:pt x="648" y="431"/>
                  </a:lnTo>
                  <a:lnTo>
                    <a:pt x="648" y="431"/>
                  </a:lnTo>
                  <a:lnTo>
                    <a:pt x="658" y="430"/>
                  </a:lnTo>
                  <a:lnTo>
                    <a:pt x="667" y="427"/>
                  </a:lnTo>
                  <a:lnTo>
                    <a:pt x="676" y="424"/>
                  </a:lnTo>
                  <a:lnTo>
                    <a:pt x="683" y="420"/>
                  </a:lnTo>
                  <a:lnTo>
                    <a:pt x="683" y="420"/>
                  </a:lnTo>
                  <a:lnTo>
                    <a:pt x="689" y="415"/>
                  </a:lnTo>
                  <a:lnTo>
                    <a:pt x="694" y="411"/>
                  </a:lnTo>
                  <a:lnTo>
                    <a:pt x="697" y="406"/>
                  </a:lnTo>
                  <a:lnTo>
                    <a:pt x="697" y="402"/>
                  </a:lnTo>
                  <a:lnTo>
                    <a:pt x="697" y="402"/>
                  </a:lnTo>
                  <a:lnTo>
                    <a:pt x="694" y="394"/>
                  </a:lnTo>
                  <a:lnTo>
                    <a:pt x="688" y="387"/>
                  </a:lnTo>
                  <a:lnTo>
                    <a:pt x="688" y="387"/>
                  </a:lnTo>
                  <a:lnTo>
                    <a:pt x="674" y="369"/>
                  </a:lnTo>
                  <a:lnTo>
                    <a:pt x="672" y="362"/>
                  </a:lnTo>
                  <a:lnTo>
                    <a:pt x="672" y="359"/>
                  </a:lnTo>
                  <a:lnTo>
                    <a:pt x="673" y="356"/>
                  </a:lnTo>
                  <a:lnTo>
                    <a:pt x="673" y="356"/>
                  </a:lnTo>
                  <a:lnTo>
                    <a:pt x="677" y="355"/>
                  </a:lnTo>
                  <a:lnTo>
                    <a:pt x="677" y="355"/>
                  </a:lnTo>
                  <a:lnTo>
                    <a:pt x="679" y="355"/>
                  </a:lnTo>
                  <a:lnTo>
                    <a:pt x="679" y="355"/>
                  </a:lnTo>
                  <a:lnTo>
                    <a:pt x="691" y="356"/>
                  </a:lnTo>
                  <a:lnTo>
                    <a:pt x="707" y="361"/>
                  </a:lnTo>
                  <a:lnTo>
                    <a:pt x="707" y="361"/>
                  </a:lnTo>
                  <a:lnTo>
                    <a:pt x="723" y="364"/>
                  </a:lnTo>
                  <a:lnTo>
                    <a:pt x="738" y="365"/>
                  </a:lnTo>
                  <a:lnTo>
                    <a:pt x="738" y="365"/>
                  </a:lnTo>
                  <a:lnTo>
                    <a:pt x="742" y="365"/>
                  </a:lnTo>
                  <a:lnTo>
                    <a:pt x="747" y="364"/>
                  </a:lnTo>
                  <a:lnTo>
                    <a:pt x="750" y="362"/>
                  </a:lnTo>
                  <a:lnTo>
                    <a:pt x="753" y="359"/>
                  </a:lnTo>
                  <a:lnTo>
                    <a:pt x="753" y="359"/>
                  </a:lnTo>
                  <a:lnTo>
                    <a:pt x="754" y="352"/>
                  </a:lnTo>
                  <a:lnTo>
                    <a:pt x="756" y="346"/>
                  </a:lnTo>
                  <a:lnTo>
                    <a:pt x="756" y="332"/>
                  </a:lnTo>
                  <a:lnTo>
                    <a:pt x="756" y="332"/>
                  </a:lnTo>
                  <a:lnTo>
                    <a:pt x="754" y="316"/>
                  </a:lnTo>
                  <a:lnTo>
                    <a:pt x="756" y="309"/>
                  </a:lnTo>
                  <a:lnTo>
                    <a:pt x="759" y="301"/>
                  </a:lnTo>
                  <a:lnTo>
                    <a:pt x="759" y="301"/>
                  </a:lnTo>
                  <a:lnTo>
                    <a:pt x="769" y="290"/>
                  </a:lnTo>
                  <a:lnTo>
                    <a:pt x="781" y="278"/>
                  </a:lnTo>
                  <a:lnTo>
                    <a:pt x="785" y="270"/>
                  </a:lnTo>
                  <a:lnTo>
                    <a:pt x="790" y="265"/>
                  </a:lnTo>
                  <a:lnTo>
                    <a:pt x="791" y="259"/>
                  </a:lnTo>
                  <a:lnTo>
                    <a:pt x="793" y="253"/>
                  </a:lnTo>
                  <a:lnTo>
                    <a:pt x="793" y="253"/>
                  </a:lnTo>
                  <a:lnTo>
                    <a:pt x="791" y="233"/>
                  </a:lnTo>
                  <a:lnTo>
                    <a:pt x="790" y="225"/>
                  </a:lnTo>
                  <a:lnTo>
                    <a:pt x="785" y="216"/>
                  </a:lnTo>
                  <a:lnTo>
                    <a:pt x="785" y="216"/>
                  </a:lnTo>
                  <a:lnTo>
                    <a:pt x="784" y="216"/>
                  </a:lnTo>
                  <a:lnTo>
                    <a:pt x="784" y="216"/>
                  </a:lnTo>
                  <a:lnTo>
                    <a:pt x="779" y="210"/>
                  </a:lnTo>
                  <a:lnTo>
                    <a:pt x="779" y="210"/>
                  </a:lnTo>
                  <a:lnTo>
                    <a:pt x="775" y="205"/>
                  </a:lnTo>
                  <a:lnTo>
                    <a:pt x="772" y="200"/>
                  </a:lnTo>
                  <a:lnTo>
                    <a:pt x="772" y="194"/>
                  </a:lnTo>
                  <a:lnTo>
                    <a:pt x="772" y="188"/>
                  </a:lnTo>
                  <a:lnTo>
                    <a:pt x="775" y="183"/>
                  </a:lnTo>
                  <a:lnTo>
                    <a:pt x="778" y="179"/>
                  </a:lnTo>
                  <a:lnTo>
                    <a:pt x="784" y="176"/>
                  </a:lnTo>
                  <a:lnTo>
                    <a:pt x="790" y="175"/>
                  </a:lnTo>
                  <a:lnTo>
                    <a:pt x="790" y="175"/>
                  </a:lnTo>
                  <a:lnTo>
                    <a:pt x="793" y="175"/>
                  </a:lnTo>
                  <a:lnTo>
                    <a:pt x="793" y="175"/>
                  </a:lnTo>
                  <a:lnTo>
                    <a:pt x="796" y="173"/>
                  </a:lnTo>
                  <a:lnTo>
                    <a:pt x="796" y="173"/>
                  </a:lnTo>
                  <a:lnTo>
                    <a:pt x="800" y="170"/>
                  </a:lnTo>
                  <a:lnTo>
                    <a:pt x="800" y="170"/>
                  </a:lnTo>
                  <a:lnTo>
                    <a:pt x="819" y="166"/>
                  </a:lnTo>
                  <a:lnTo>
                    <a:pt x="819" y="166"/>
                  </a:lnTo>
                  <a:lnTo>
                    <a:pt x="829" y="163"/>
                  </a:lnTo>
                  <a:lnTo>
                    <a:pt x="837" y="158"/>
                  </a:lnTo>
                  <a:lnTo>
                    <a:pt x="837" y="158"/>
                  </a:lnTo>
                  <a:lnTo>
                    <a:pt x="841" y="155"/>
                  </a:lnTo>
                  <a:lnTo>
                    <a:pt x="841" y="155"/>
                  </a:lnTo>
                  <a:lnTo>
                    <a:pt x="859" y="145"/>
                  </a:lnTo>
                  <a:lnTo>
                    <a:pt x="881" y="136"/>
                  </a:lnTo>
                  <a:lnTo>
                    <a:pt x="902" y="130"/>
                  </a:lnTo>
                  <a:lnTo>
                    <a:pt x="912" y="129"/>
                  </a:lnTo>
                  <a:lnTo>
                    <a:pt x="921" y="127"/>
                  </a:lnTo>
                  <a:lnTo>
                    <a:pt x="921" y="127"/>
                  </a:lnTo>
                  <a:lnTo>
                    <a:pt x="928" y="129"/>
                  </a:lnTo>
                  <a:lnTo>
                    <a:pt x="928" y="129"/>
                  </a:lnTo>
                  <a:lnTo>
                    <a:pt x="933" y="129"/>
                  </a:lnTo>
                  <a:lnTo>
                    <a:pt x="933" y="129"/>
                  </a:lnTo>
                  <a:lnTo>
                    <a:pt x="943" y="132"/>
                  </a:lnTo>
                  <a:lnTo>
                    <a:pt x="943" y="132"/>
                  </a:lnTo>
                  <a:lnTo>
                    <a:pt x="946" y="132"/>
                  </a:lnTo>
                  <a:lnTo>
                    <a:pt x="946" y="132"/>
                  </a:lnTo>
                  <a:lnTo>
                    <a:pt x="948" y="132"/>
                  </a:lnTo>
                  <a:lnTo>
                    <a:pt x="948" y="132"/>
                  </a:lnTo>
                  <a:lnTo>
                    <a:pt x="958" y="130"/>
                  </a:lnTo>
                  <a:lnTo>
                    <a:pt x="968" y="129"/>
                  </a:lnTo>
                  <a:lnTo>
                    <a:pt x="980" y="124"/>
                  </a:lnTo>
                  <a:lnTo>
                    <a:pt x="992" y="118"/>
                  </a:lnTo>
                  <a:lnTo>
                    <a:pt x="992" y="118"/>
                  </a:lnTo>
                  <a:lnTo>
                    <a:pt x="998" y="114"/>
                  </a:lnTo>
                  <a:lnTo>
                    <a:pt x="1004" y="108"/>
                  </a:lnTo>
                  <a:lnTo>
                    <a:pt x="1004" y="108"/>
                  </a:lnTo>
                  <a:lnTo>
                    <a:pt x="1004" y="108"/>
                  </a:lnTo>
                  <a:lnTo>
                    <a:pt x="989" y="102"/>
                  </a:lnTo>
                  <a:lnTo>
                    <a:pt x="974" y="101"/>
                  </a:lnTo>
                  <a:lnTo>
                    <a:pt x="974" y="101"/>
                  </a:lnTo>
                  <a:lnTo>
                    <a:pt x="973" y="101"/>
                  </a:lnTo>
                  <a:lnTo>
                    <a:pt x="973" y="101"/>
                  </a:lnTo>
                  <a:lnTo>
                    <a:pt x="967" y="101"/>
                  </a:lnTo>
                  <a:lnTo>
                    <a:pt x="967" y="101"/>
                  </a:lnTo>
                  <a:lnTo>
                    <a:pt x="964" y="101"/>
                  </a:lnTo>
                  <a:lnTo>
                    <a:pt x="964" y="101"/>
                  </a:lnTo>
                  <a:lnTo>
                    <a:pt x="961" y="101"/>
                  </a:lnTo>
                  <a:lnTo>
                    <a:pt x="958" y="99"/>
                  </a:lnTo>
                  <a:lnTo>
                    <a:pt x="954" y="93"/>
                  </a:lnTo>
                  <a:lnTo>
                    <a:pt x="949" y="87"/>
                  </a:lnTo>
                  <a:lnTo>
                    <a:pt x="945" y="84"/>
                  </a:lnTo>
                  <a:lnTo>
                    <a:pt x="940" y="81"/>
                  </a:lnTo>
                  <a:lnTo>
                    <a:pt x="940" y="81"/>
                  </a:lnTo>
                  <a:lnTo>
                    <a:pt x="936" y="80"/>
                  </a:lnTo>
                  <a:lnTo>
                    <a:pt x="936" y="80"/>
                  </a:lnTo>
                  <a:lnTo>
                    <a:pt x="934" y="80"/>
                  </a:lnTo>
                  <a:lnTo>
                    <a:pt x="934" y="80"/>
                  </a:lnTo>
                  <a:lnTo>
                    <a:pt x="928" y="81"/>
                  </a:lnTo>
                  <a:lnTo>
                    <a:pt x="920" y="86"/>
                  </a:lnTo>
                  <a:lnTo>
                    <a:pt x="902" y="98"/>
                  </a:lnTo>
                  <a:lnTo>
                    <a:pt x="883" y="114"/>
                  </a:lnTo>
                  <a:lnTo>
                    <a:pt x="863" y="132"/>
                  </a:lnTo>
                  <a:lnTo>
                    <a:pt x="863" y="132"/>
                  </a:lnTo>
                  <a:lnTo>
                    <a:pt x="856" y="135"/>
                  </a:lnTo>
                  <a:lnTo>
                    <a:pt x="856" y="135"/>
                  </a:lnTo>
                  <a:lnTo>
                    <a:pt x="827" y="143"/>
                  </a:lnTo>
                  <a:lnTo>
                    <a:pt x="827" y="143"/>
                  </a:lnTo>
                  <a:lnTo>
                    <a:pt x="816" y="146"/>
                  </a:lnTo>
                  <a:lnTo>
                    <a:pt x="806" y="148"/>
                  </a:lnTo>
                  <a:lnTo>
                    <a:pt x="806" y="148"/>
                  </a:lnTo>
                  <a:lnTo>
                    <a:pt x="799" y="146"/>
                  </a:lnTo>
                  <a:lnTo>
                    <a:pt x="796" y="145"/>
                  </a:lnTo>
                  <a:lnTo>
                    <a:pt x="793" y="142"/>
                  </a:lnTo>
                  <a:lnTo>
                    <a:pt x="793" y="142"/>
                  </a:lnTo>
                  <a:lnTo>
                    <a:pt x="790" y="138"/>
                  </a:lnTo>
                  <a:lnTo>
                    <a:pt x="788" y="132"/>
                  </a:lnTo>
                  <a:lnTo>
                    <a:pt x="788" y="132"/>
                  </a:lnTo>
                  <a:lnTo>
                    <a:pt x="790" y="123"/>
                  </a:lnTo>
                  <a:lnTo>
                    <a:pt x="791" y="112"/>
                  </a:lnTo>
                  <a:lnTo>
                    <a:pt x="799" y="92"/>
                  </a:lnTo>
                  <a:lnTo>
                    <a:pt x="800" y="81"/>
                  </a:lnTo>
                  <a:lnTo>
                    <a:pt x="800" y="73"/>
                  </a:lnTo>
                  <a:lnTo>
                    <a:pt x="799" y="68"/>
                  </a:lnTo>
                  <a:lnTo>
                    <a:pt x="797" y="64"/>
                  </a:lnTo>
                  <a:lnTo>
                    <a:pt x="794" y="61"/>
                  </a:lnTo>
                  <a:lnTo>
                    <a:pt x="790" y="59"/>
                  </a:lnTo>
                  <a:lnTo>
                    <a:pt x="790" y="59"/>
                  </a:lnTo>
                  <a:lnTo>
                    <a:pt x="784" y="55"/>
                  </a:lnTo>
                  <a:lnTo>
                    <a:pt x="779" y="52"/>
                  </a:lnTo>
                  <a:lnTo>
                    <a:pt x="778" y="47"/>
                  </a:lnTo>
                  <a:lnTo>
                    <a:pt x="775" y="43"/>
                  </a:lnTo>
                  <a:lnTo>
                    <a:pt x="775" y="43"/>
                  </a:lnTo>
                  <a:lnTo>
                    <a:pt x="773" y="33"/>
                  </a:lnTo>
                  <a:lnTo>
                    <a:pt x="773" y="33"/>
                  </a:lnTo>
                  <a:lnTo>
                    <a:pt x="773" y="21"/>
                  </a:lnTo>
                  <a:lnTo>
                    <a:pt x="772" y="9"/>
                  </a:lnTo>
                  <a:lnTo>
                    <a:pt x="772" y="9"/>
                  </a:lnTo>
                  <a:lnTo>
                    <a:pt x="772" y="9"/>
                  </a:lnTo>
                  <a:lnTo>
                    <a:pt x="772" y="9"/>
                  </a:lnTo>
                  <a:lnTo>
                    <a:pt x="772" y="9"/>
                  </a:lnTo>
                  <a:lnTo>
                    <a:pt x="772" y="9"/>
                  </a:lnTo>
                  <a:lnTo>
                    <a:pt x="772" y="6"/>
                  </a:lnTo>
                  <a:lnTo>
                    <a:pt x="769" y="3"/>
                  </a:lnTo>
                  <a:lnTo>
                    <a:pt x="766" y="2"/>
                  </a:lnTo>
                  <a:lnTo>
                    <a:pt x="762" y="0"/>
                  </a:lnTo>
                  <a:lnTo>
                    <a:pt x="762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46" name="Freeform: Shape 429">
              <a:extLst>
                <a:ext uri="{FF2B5EF4-FFF2-40B4-BE49-F238E27FC236}">
                  <a16:creationId xmlns:a16="http://schemas.microsoft.com/office/drawing/2014/main" id="{EB67C700-1C98-F04B-8EED-FA5FDA9D8DED}"/>
                </a:ext>
              </a:extLst>
            </p:cNvPr>
            <p:cNvSpPr/>
            <p:nvPr/>
          </p:nvSpPr>
          <p:spPr>
            <a:xfrm>
              <a:off x="5947919" y="2170080"/>
              <a:ext cx="361079" cy="257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04" h="716">
                  <a:moveTo>
                    <a:pt x="760" y="0"/>
                  </a:moveTo>
                  <a:lnTo>
                    <a:pt x="760" y="0"/>
                  </a:lnTo>
                  <a:lnTo>
                    <a:pt x="750" y="2"/>
                  </a:lnTo>
                  <a:lnTo>
                    <a:pt x="739" y="8"/>
                  </a:lnTo>
                  <a:lnTo>
                    <a:pt x="729" y="15"/>
                  </a:lnTo>
                  <a:lnTo>
                    <a:pt x="719" y="24"/>
                  </a:lnTo>
                  <a:lnTo>
                    <a:pt x="710" y="34"/>
                  </a:lnTo>
                  <a:lnTo>
                    <a:pt x="704" y="44"/>
                  </a:lnTo>
                  <a:lnTo>
                    <a:pt x="700" y="53"/>
                  </a:lnTo>
                  <a:lnTo>
                    <a:pt x="698" y="62"/>
                  </a:lnTo>
                  <a:lnTo>
                    <a:pt x="698" y="62"/>
                  </a:lnTo>
                  <a:lnTo>
                    <a:pt x="697" y="65"/>
                  </a:lnTo>
                  <a:lnTo>
                    <a:pt x="695" y="68"/>
                  </a:lnTo>
                  <a:lnTo>
                    <a:pt x="688" y="73"/>
                  </a:lnTo>
                  <a:lnTo>
                    <a:pt x="676" y="76"/>
                  </a:lnTo>
                  <a:lnTo>
                    <a:pt x="664" y="78"/>
                  </a:lnTo>
                  <a:lnTo>
                    <a:pt x="652" y="81"/>
                  </a:lnTo>
                  <a:lnTo>
                    <a:pt x="642" y="84"/>
                  </a:lnTo>
                  <a:lnTo>
                    <a:pt x="633" y="89"/>
                  </a:lnTo>
                  <a:lnTo>
                    <a:pt x="632" y="92"/>
                  </a:lnTo>
                  <a:lnTo>
                    <a:pt x="630" y="95"/>
                  </a:lnTo>
                  <a:lnTo>
                    <a:pt x="630" y="95"/>
                  </a:lnTo>
                  <a:lnTo>
                    <a:pt x="630" y="98"/>
                  </a:lnTo>
                  <a:lnTo>
                    <a:pt x="629" y="99"/>
                  </a:lnTo>
                  <a:lnTo>
                    <a:pt x="624" y="102"/>
                  </a:lnTo>
                  <a:lnTo>
                    <a:pt x="618" y="104"/>
                  </a:lnTo>
                  <a:lnTo>
                    <a:pt x="609" y="104"/>
                  </a:lnTo>
                  <a:lnTo>
                    <a:pt x="609" y="104"/>
                  </a:lnTo>
                  <a:lnTo>
                    <a:pt x="601" y="104"/>
                  </a:lnTo>
                  <a:lnTo>
                    <a:pt x="601" y="104"/>
                  </a:lnTo>
                  <a:lnTo>
                    <a:pt x="592" y="104"/>
                  </a:lnTo>
                  <a:lnTo>
                    <a:pt x="592" y="104"/>
                  </a:lnTo>
                  <a:lnTo>
                    <a:pt x="582" y="104"/>
                  </a:lnTo>
                  <a:lnTo>
                    <a:pt x="571" y="105"/>
                  </a:lnTo>
                  <a:lnTo>
                    <a:pt x="564" y="110"/>
                  </a:lnTo>
                  <a:lnTo>
                    <a:pt x="561" y="111"/>
                  </a:lnTo>
                  <a:lnTo>
                    <a:pt x="558" y="114"/>
                  </a:lnTo>
                  <a:lnTo>
                    <a:pt x="558" y="114"/>
                  </a:lnTo>
                  <a:lnTo>
                    <a:pt x="555" y="118"/>
                  </a:lnTo>
                  <a:lnTo>
                    <a:pt x="552" y="121"/>
                  </a:lnTo>
                  <a:lnTo>
                    <a:pt x="552" y="121"/>
                  </a:lnTo>
                  <a:lnTo>
                    <a:pt x="549" y="121"/>
                  </a:lnTo>
                  <a:lnTo>
                    <a:pt x="549" y="121"/>
                  </a:lnTo>
                  <a:lnTo>
                    <a:pt x="545" y="121"/>
                  </a:lnTo>
                  <a:lnTo>
                    <a:pt x="540" y="120"/>
                  </a:lnTo>
                  <a:lnTo>
                    <a:pt x="531" y="114"/>
                  </a:lnTo>
                  <a:lnTo>
                    <a:pt x="531" y="114"/>
                  </a:lnTo>
                  <a:lnTo>
                    <a:pt x="525" y="111"/>
                  </a:lnTo>
                  <a:lnTo>
                    <a:pt x="525" y="111"/>
                  </a:lnTo>
                  <a:lnTo>
                    <a:pt x="525" y="111"/>
                  </a:lnTo>
                  <a:lnTo>
                    <a:pt x="517" y="105"/>
                  </a:lnTo>
                  <a:lnTo>
                    <a:pt x="508" y="101"/>
                  </a:lnTo>
                  <a:lnTo>
                    <a:pt x="508" y="101"/>
                  </a:lnTo>
                  <a:lnTo>
                    <a:pt x="502" y="98"/>
                  </a:lnTo>
                  <a:lnTo>
                    <a:pt x="497" y="98"/>
                  </a:lnTo>
                  <a:lnTo>
                    <a:pt x="497" y="98"/>
                  </a:lnTo>
                  <a:lnTo>
                    <a:pt x="491" y="96"/>
                  </a:lnTo>
                  <a:lnTo>
                    <a:pt x="485" y="95"/>
                  </a:lnTo>
                  <a:lnTo>
                    <a:pt x="474" y="87"/>
                  </a:lnTo>
                  <a:lnTo>
                    <a:pt x="462" y="80"/>
                  </a:lnTo>
                  <a:lnTo>
                    <a:pt x="454" y="77"/>
                  </a:lnTo>
                  <a:lnTo>
                    <a:pt x="449" y="77"/>
                  </a:lnTo>
                  <a:lnTo>
                    <a:pt x="449" y="77"/>
                  </a:lnTo>
                  <a:lnTo>
                    <a:pt x="438" y="78"/>
                  </a:lnTo>
                  <a:lnTo>
                    <a:pt x="438" y="78"/>
                  </a:lnTo>
                  <a:lnTo>
                    <a:pt x="432" y="80"/>
                  </a:lnTo>
                  <a:lnTo>
                    <a:pt x="425" y="80"/>
                  </a:lnTo>
                  <a:lnTo>
                    <a:pt x="425" y="80"/>
                  </a:lnTo>
                  <a:lnTo>
                    <a:pt x="415" y="80"/>
                  </a:lnTo>
                  <a:lnTo>
                    <a:pt x="406" y="76"/>
                  </a:lnTo>
                  <a:lnTo>
                    <a:pt x="388" y="70"/>
                  </a:lnTo>
                  <a:lnTo>
                    <a:pt x="388" y="70"/>
                  </a:lnTo>
                  <a:lnTo>
                    <a:pt x="381" y="67"/>
                  </a:lnTo>
                  <a:lnTo>
                    <a:pt x="381" y="67"/>
                  </a:lnTo>
                  <a:lnTo>
                    <a:pt x="379" y="67"/>
                  </a:lnTo>
                  <a:lnTo>
                    <a:pt x="379" y="67"/>
                  </a:lnTo>
                  <a:lnTo>
                    <a:pt x="372" y="68"/>
                  </a:lnTo>
                  <a:lnTo>
                    <a:pt x="366" y="73"/>
                  </a:lnTo>
                  <a:lnTo>
                    <a:pt x="356" y="84"/>
                  </a:lnTo>
                  <a:lnTo>
                    <a:pt x="356" y="84"/>
                  </a:lnTo>
                  <a:lnTo>
                    <a:pt x="347" y="92"/>
                  </a:lnTo>
                  <a:lnTo>
                    <a:pt x="339" y="99"/>
                  </a:lnTo>
                  <a:lnTo>
                    <a:pt x="339" y="99"/>
                  </a:lnTo>
                  <a:lnTo>
                    <a:pt x="335" y="101"/>
                  </a:lnTo>
                  <a:lnTo>
                    <a:pt x="330" y="102"/>
                  </a:lnTo>
                  <a:lnTo>
                    <a:pt x="330" y="102"/>
                  </a:lnTo>
                  <a:lnTo>
                    <a:pt x="325" y="101"/>
                  </a:lnTo>
                  <a:lnTo>
                    <a:pt x="325" y="101"/>
                  </a:lnTo>
                  <a:lnTo>
                    <a:pt x="320" y="99"/>
                  </a:lnTo>
                  <a:lnTo>
                    <a:pt x="320" y="99"/>
                  </a:lnTo>
                  <a:lnTo>
                    <a:pt x="314" y="101"/>
                  </a:lnTo>
                  <a:lnTo>
                    <a:pt x="314" y="101"/>
                  </a:lnTo>
                  <a:lnTo>
                    <a:pt x="311" y="102"/>
                  </a:lnTo>
                  <a:lnTo>
                    <a:pt x="308" y="105"/>
                  </a:lnTo>
                  <a:lnTo>
                    <a:pt x="302" y="114"/>
                  </a:lnTo>
                  <a:lnTo>
                    <a:pt x="302" y="114"/>
                  </a:lnTo>
                  <a:lnTo>
                    <a:pt x="296" y="127"/>
                  </a:lnTo>
                  <a:lnTo>
                    <a:pt x="291" y="142"/>
                  </a:lnTo>
                  <a:lnTo>
                    <a:pt x="283" y="170"/>
                  </a:lnTo>
                  <a:lnTo>
                    <a:pt x="283" y="170"/>
                  </a:lnTo>
                  <a:lnTo>
                    <a:pt x="282" y="175"/>
                  </a:lnTo>
                  <a:lnTo>
                    <a:pt x="277" y="177"/>
                  </a:lnTo>
                  <a:lnTo>
                    <a:pt x="268" y="183"/>
                  </a:lnTo>
                  <a:lnTo>
                    <a:pt x="257" y="189"/>
                  </a:lnTo>
                  <a:lnTo>
                    <a:pt x="243" y="194"/>
                  </a:lnTo>
                  <a:lnTo>
                    <a:pt x="214" y="202"/>
                  </a:lnTo>
                  <a:lnTo>
                    <a:pt x="201" y="208"/>
                  </a:lnTo>
                  <a:lnTo>
                    <a:pt x="192" y="214"/>
                  </a:lnTo>
                  <a:lnTo>
                    <a:pt x="192" y="214"/>
                  </a:lnTo>
                  <a:lnTo>
                    <a:pt x="186" y="217"/>
                  </a:lnTo>
                  <a:lnTo>
                    <a:pt x="186" y="217"/>
                  </a:lnTo>
                  <a:lnTo>
                    <a:pt x="183" y="223"/>
                  </a:lnTo>
                  <a:lnTo>
                    <a:pt x="183" y="229"/>
                  </a:lnTo>
                  <a:lnTo>
                    <a:pt x="183" y="229"/>
                  </a:lnTo>
                  <a:lnTo>
                    <a:pt x="183" y="233"/>
                  </a:lnTo>
                  <a:lnTo>
                    <a:pt x="181" y="238"/>
                  </a:lnTo>
                  <a:lnTo>
                    <a:pt x="180" y="242"/>
                  </a:lnTo>
                  <a:lnTo>
                    <a:pt x="177" y="247"/>
                  </a:lnTo>
                  <a:lnTo>
                    <a:pt x="177" y="247"/>
                  </a:lnTo>
                  <a:lnTo>
                    <a:pt x="170" y="253"/>
                  </a:lnTo>
                  <a:lnTo>
                    <a:pt x="161" y="257"/>
                  </a:lnTo>
                  <a:lnTo>
                    <a:pt x="150" y="260"/>
                  </a:lnTo>
                  <a:lnTo>
                    <a:pt x="141" y="260"/>
                  </a:lnTo>
                  <a:lnTo>
                    <a:pt x="141" y="260"/>
                  </a:lnTo>
                  <a:lnTo>
                    <a:pt x="136" y="260"/>
                  </a:lnTo>
                  <a:lnTo>
                    <a:pt x="130" y="259"/>
                  </a:lnTo>
                  <a:lnTo>
                    <a:pt x="127" y="257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21" y="251"/>
                  </a:lnTo>
                  <a:lnTo>
                    <a:pt x="121" y="251"/>
                  </a:lnTo>
                  <a:lnTo>
                    <a:pt x="119" y="247"/>
                  </a:lnTo>
                  <a:lnTo>
                    <a:pt x="119" y="247"/>
                  </a:lnTo>
                  <a:lnTo>
                    <a:pt x="115" y="242"/>
                  </a:lnTo>
                  <a:lnTo>
                    <a:pt x="109" y="239"/>
                  </a:lnTo>
                  <a:lnTo>
                    <a:pt x="102" y="239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88" y="238"/>
                  </a:lnTo>
                  <a:lnTo>
                    <a:pt x="88" y="238"/>
                  </a:lnTo>
                  <a:lnTo>
                    <a:pt x="82" y="239"/>
                  </a:lnTo>
                  <a:lnTo>
                    <a:pt x="82" y="239"/>
                  </a:lnTo>
                  <a:lnTo>
                    <a:pt x="79" y="238"/>
                  </a:lnTo>
                  <a:lnTo>
                    <a:pt x="79" y="238"/>
                  </a:lnTo>
                  <a:lnTo>
                    <a:pt x="75" y="238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66" y="235"/>
                  </a:lnTo>
                  <a:lnTo>
                    <a:pt x="66" y="235"/>
                  </a:lnTo>
                  <a:lnTo>
                    <a:pt x="62" y="236"/>
                  </a:lnTo>
                  <a:lnTo>
                    <a:pt x="56" y="238"/>
                  </a:lnTo>
                  <a:lnTo>
                    <a:pt x="56" y="238"/>
                  </a:lnTo>
                  <a:lnTo>
                    <a:pt x="56" y="238"/>
                  </a:lnTo>
                  <a:lnTo>
                    <a:pt x="51" y="241"/>
                  </a:lnTo>
                  <a:lnTo>
                    <a:pt x="48" y="245"/>
                  </a:lnTo>
                  <a:lnTo>
                    <a:pt x="44" y="250"/>
                  </a:lnTo>
                  <a:lnTo>
                    <a:pt x="42" y="256"/>
                  </a:lnTo>
                  <a:lnTo>
                    <a:pt x="42" y="256"/>
                  </a:lnTo>
                  <a:lnTo>
                    <a:pt x="41" y="263"/>
                  </a:lnTo>
                  <a:lnTo>
                    <a:pt x="41" y="270"/>
                  </a:lnTo>
                  <a:lnTo>
                    <a:pt x="41" y="270"/>
                  </a:lnTo>
                  <a:lnTo>
                    <a:pt x="41" y="270"/>
                  </a:lnTo>
                  <a:lnTo>
                    <a:pt x="41" y="270"/>
                  </a:lnTo>
                  <a:lnTo>
                    <a:pt x="41" y="278"/>
                  </a:lnTo>
                  <a:lnTo>
                    <a:pt x="40" y="284"/>
                  </a:lnTo>
                  <a:lnTo>
                    <a:pt x="35" y="294"/>
                  </a:lnTo>
                  <a:lnTo>
                    <a:pt x="29" y="304"/>
                  </a:lnTo>
                  <a:lnTo>
                    <a:pt x="22" y="312"/>
                  </a:lnTo>
                  <a:lnTo>
                    <a:pt x="22" y="312"/>
                  </a:lnTo>
                  <a:lnTo>
                    <a:pt x="16" y="319"/>
                  </a:lnTo>
                  <a:lnTo>
                    <a:pt x="13" y="327"/>
                  </a:lnTo>
                  <a:lnTo>
                    <a:pt x="13" y="327"/>
                  </a:lnTo>
                  <a:lnTo>
                    <a:pt x="9" y="338"/>
                  </a:lnTo>
                  <a:lnTo>
                    <a:pt x="9" y="338"/>
                  </a:lnTo>
                  <a:lnTo>
                    <a:pt x="4" y="350"/>
                  </a:lnTo>
                  <a:lnTo>
                    <a:pt x="1" y="364"/>
                  </a:lnTo>
                  <a:lnTo>
                    <a:pt x="1" y="371"/>
                  </a:lnTo>
                  <a:lnTo>
                    <a:pt x="1" y="377"/>
                  </a:lnTo>
                  <a:lnTo>
                    <a:pt x="3" y="383"/>
                  </a:lnTo>
                  <a:lnTo>
                    <a:pt x="4" y="387"/>
                  </a:lnTo>
                  <a:lnTo>
                    <a:pt x="4" y="387"/>
                  </a:lnTo>
                  <a:lnTo>
                    <a:pt x="7" y="394"/>
                  </a:lnTo>
                  <a:lnTo>
                    <a:pt x="7" y="402"/>
                  </a:lnTo>
                  <a:lnTo>
                    <a:pt x="4" y="420"/>
                  </a:lnTo>
                  <a:lnTo>
                    <a:pt x="1" y="430"/>
                  </a:lnTo>
                  <a:lnTo>
                    <a:pt x="0" y="440"/>
                  </a:lnTo>
                  <a:lnTo>
                    <a:pt x="1" y="451"/>
                  </a:lnTo>
                  <a:lnTo>
                    <a:pt x="4" y="462"/>
                  </a:lnTo>
                  <a:lnTo>
                    <a:pt x="4" y="462"/>
                  </a:lnTo>
                  <a:lnTo>
                    <a:pt x="9" y="471"/>
                  </a:lnTo>
                  <a:lnTo>
                    <a:pt x="10" y="480"/>
                  </a:lnTo>
                  <a:lnTo>
                    <a:pt x="13" y="499"/>
                  </a:lnTo>
                  <a:lnTo>
                    <a:pt x="13" y="532"/>
                  </a:lnTo>
                  <a:lnTo>
                    <a:pt x="13" y="532"/>
                  </a:lnTo>
                  <a:lnTo>
                    <a:pt x="15" y="538"/>
                  </a:lnTo>
                  <a:lnTo>
                    <a:pt x="16" y="544"/>
                  </a:lnTo>
                  <a:lnTo>
                    <a:pt x="16" y="544"/>
                  </a:lnTo>
                  <a:lnTo>
                    <a:pt x="19" y="546"/>
                  </a:lnTo>
                  <a:lnTo>
                    <a:pt x="23" y="548"/>
                  </a:lnTo>
                  <a:lnTo>
                    <a:pt x="37" y="551"/>
                  </a:lnTo>
                  <a:lnTo>
                    <a:pt x="37" y="551"/>
                  </a:lnTo>
                  <a:lnTo>
                    <a:pt x="51" y="555"/>
                  </a:lnTo>
                  <a:lnTo>
                    <a:pt x="65" y="560"/>
                  </a:lnTo>
                  <a:lnTo>
                    <a:pt x="72" y="563"/>
                  </a:lnTo>
                  <a:lnTo>
                    <a:pt x="78" y="567"/>
                  </a:lnTo>
                  <a:lnTo>
                    <a:pt x="82" y="573"/>
                  </a:lnTo>
                  <a:lnTo>
                    <a:pt x="85" y="579"/>
                  </a:lnTo>
                  <a:lnTo>
                    <a:pt x="85" y="579"/>
                  </a:lnTo>
                  <a:lnTo>
                    <a:pt x="87" y="585"/>
                  </a:lnTo>
                  <a:lnTo>
                    <a:pt x="87" y="585"/>
                  </a:lnTo>
                  <a:lnTo>
                    <a:pt x="85" y="592"/>
                  </a:lnTo>
                  <a:lnTo>
                    <a:pt x="82" y="598"/>
                  </a:lnTo>
                  <a:lnTo>
                    <a:pt x="79" y="606"/>
                  </a:lnTo>
                  <a:lnTo>
                    <a:pt x="74" y="613"/>
                  </a:lnTo>
                  <a:lnTo>
                    <a:pt x="74" y="613"/>
                  </a:lnTo>
                  <a:lnTo>
                    <a:pt x="59" y="631"/>
                  </a:lnTo>
                  <a:lnTo>
                    <a:pt x="42" y="647"/>
                  </a:lnTo>
                  <a:lnTo>
                    <a:pt x="26" y="662"/>
                  </a:lnTo>
                  <a:lnTo>
                    <a:pt x="16" y="674"/>
                  </a:lnTo>
                  <a:lnTo>
                    <a:pt x="16" y="674"/>
                  </a:lnTo>
                  <a:lnTo>
                    <a:pt x="13" y="679"/>
                  </a:lnTo>
                  <a:lnTo>
                    <a:pt x="13" y="679"/>
                  </a:lnTo>
                  <a:lnTo>
                    <a:pt x="13" y="685"/>
                  </a:lnTo>
                  <a:lnTo>
                    <a:pt x="16" y="691"/>
                  </a:lnTo>
                  <a:lnTo>
                    <a:pt x="20" y="697"/>
                  </a:lnTo>
                  <a:lnTo>
                    <a:pt x="28" y="703"/>
                  </a:lnTo>
                  <a:lnTo>
                    <a:pt x="28" y="703"/>
                  </a:lnTo>
                  <a:lnTo>
                    <a:pt x="28" y="703"/>
                  </a:lnTo>
                  <a:lnTo>
                    <a:pt x="79" y="708"/>
                  </a:lnTo>
                  <a:lnTo>
                    <a:pt x="107" y="710"/>
                  </a:lnTo>
                  <a:lnTo>
                    <a:pt x="136" y="715"/>
                  </a:lnTo>
                  <a:lnTo>
                    <a:pt x="136" y="715"/>
                  </a:lnTo>
                  <a:lnTo>
                    <a:pt x="156" y="716"/>
                  </a:lnTo>
                  <a:lnTo>
                    <a:pt x="156" y="716"/>
                  </a:lnTo>
                  <a:lnTo>
                    <a:pt x="187" y="715"/>
                  </a:lnTo>
                  <a:lnTo>
                    <a:pt x="227" y="712"/>
                  </a:lnTo>
                  <a:lnTo>
                    <a:pt x="270" y="706"/>
                  </a:lnTo>
                  <a:lnTo>
                    <a:pt x="313" y="700"/>
                  </a:lnTo>
                  <a:lnTo>
                    <a:pt x="386" y="688"/>
                  </a:lnTo>
                  <a:lnTo>
                    <a:pt x="410" y="684"/>
                  </a:lnTo>
                  <a:lnTo>
                    <a:pt x="416" y="681"/>
                  </a:lnTo>
                  <a:lnTo>
                    <a:pt x="419" y="679"/>
                  </a:lnTo>
                  <a:lnTo>
                    <a:pt x="419" y="679"/>
                  </a:lnTo>
                  <a:lnTo>
                    <a:pt x="420" y="675"/>
                  </a:lnTo>
                  <a:lnTo>
                    <a:pt x="419" y="669"/>
                  </a:lnTo>
                  <a:lnTo>
                    <a:pt x="419" y="669"/>
                  </a:lnTo>
                  <a:lnTo>
                    <a:pt x="418" y="645"/>
                  </a:lnTo>
                  <a:lnTo>
                    <a:pt x="418" y="645"/>
                  </a:lnTo>
                  <a:lnTo>
                    <a:pt x="413" y="623"/>
                  </a:lnTo>
                  <a:lnTo>
                    <a:pt x="413" y="614"/>
                  </a:lnTo>
                  <a:lnTo>
                    <a:pt x="413" y="609"/>
                  </a:lnTo>
                  <a:lnTo>
                    <a:pt x="413" y="609"/>
                  </a:lnTo>
                  <a:lnTo>
                    <a:pt x="413" y="609"/>
                  </a:lnTo>
                  <a:lnTo>
                    <a:pt x="413" y="609"/>
                  </a:lnTo>
                  <a:lnTo>
                    <a:pt x="416" y="601"/>
                  </a:lnTo>
                  <a:lnTo>
                    <a:pt x="423" y="594"/>
                  </a:lnTo>
                  <a:lnTo>
                    <a:pt x="434" y="587"/>
                  </a:lnTo>
                  <a:lnTo>
                    <a:pt x="446" y="580"/>
                  </a:lnTo>
                  <a:lnTo>
                    <a:pt x="446" y="580"/>
                  </a:lnTo>
                  <a:lnTo>
                    <a:pt x="456" y="576"/>
                  </a:lnTo>
                  <a:lnTo>
                    <a:pt x="466" y="575"/>
                  </a:lnTo>
                  <a:lnTo>
                    <a:pt x="466" y="575"/>
                  </a:lnTo>
                  <a:lnTo>
                    <a:pt x="469" y="575"/>
                  </a:lnTo>
                  <a:lnTo>
                    <a:pt x="469" y="575"/>
                  </a:lnTo>
                  <a:lnTo>
                    <a:pt x="496" y="578"/>
                  </a:lnTo>
                  <a:lnTo>
                    <a:pt x="496" y="578"/>
                  </a:lnTo>
                  <a:lnTo>
                    <a:pt x="505" y="576"/>
                  </a:lnTo>
                  <a:lnTo>
                    <a:pt x="511" y="575"/>
                  </a:lnTo>
                  <a:lnTo>
                    <a:pt x="514" y="572"/>
                  </a:lnTo>
                  <a:lnTo>
                    <a:pt x="515" y="570"/>
                  </a:lnTo>
                  <a:lnTo>
                    <a:pt x="517" y="567"/>
                  </a:lnTo>
                  <a:lnTo>
                    <a:pt x="517" y="563"/>
                  </a:lnTo>
                  <a:lnTo>
                    <a:pt x="517" y="563"/>
                  </a:lnTo>
                  <a:lnTo>
                    <a:pt x="519" y="557"/>
                  </a:lnTo>
                  <a:lnTo>
                    <a:pt x="524" y="553"/>
                  </a:lnTo>
                  <a:lnTo>
                    <a:pt x="531" y="546"/>
                  </a:lnTo>
                  <a:lnTo>
                    <a:pt x="540" y="542"/>
                  </a:lnTo>
                  <a:lnTo>
                    <a:pt x="549" y="538"/>
                  </a:lnTo>
                  <a:lnTo>
                    <a:pt x="559" y="535"/>
                  </a:lnTo>
                  <a:lnTo>
                    <a:pt x="570" y="533"/>
                  </a:lnTo>
                  <a:lnTo>
                    <a:pt x="579" y="532"/>
                  </a:lnTo>
                  <a:lnTo>
                    <a:pt x="579" y="532"/>
                  </a:lnTo>
                  <a:lnTo>
                    <a:pt x="587" y="533"/>
                  </a:lnTo>
                  <a:lnTo>
                    <a:pt x="590" y="535"/>
                  </a:lnTo>
                  <a:lnTo>
                    <a:pt x="592" y="538"/>
                  </a:lnTo>
                  <a:lnTo>
                    <a:pt x="592" y="538"/>
                  </a:lnTo>
                  <a:lnTo>
                    <a:pt x="593" y="542"/>
                  </a:lnTo>
                  <a:lnTo>
                    <a:pt x="596" y="544"/>
                  </a:lnTo>
                  <a:lnTo>
                    <a:pt x="599" y="545"/>
                  </a:lnTo>
                  <a:lnTo>
                    <a:pt x="604" y="546"/>
                  </a:lnTo>
                  <a:lnTo>
                    <a:pt x="604" y="546"/>
                  </a:lnTo>
                  <a:lnTo>
                    <a:pt x="607" y="545"/>
                  </a:lnTo>
                  <a:lnTo>
                    <a:pt x="611" y="544"/>
                  </a:lnTo>
                  <a:lnTo>
                    <a:pt x="614" y="541"/>
                  </a:lnTo>
                  <a:lnTo>
                    <a:pt x="617" y="536"/>
                  </a:lnTo>
                  <a:lnTo>
                    <a:pt x="620" y="532"/>
                  </a:lnTo>
                  <a:lnTo>
                    <a:pt x="623" y="524"/>
                  </a:lnTo>
                  <a:lnTo>
                    <a:pt x="624" y="516"/>
                  </a:lnTo>
                  <a:lnTo>
                    <a:pt x="626" y="507"/>
                  </a:lnTo>
                  <a:lnTo>
                    <a:pt x="626" y="507"/>
                  </a:lnTo>
                  <a:lnTo>
                    <a:pt x="626" y="480"/>
                  </a:lnTo>
                  <a:lnTo>
                    <a:pt x="626" y="480"/>
                  </a:lnTo>
                  <a:lnTo>
                    <a:pt x="627" y="456"/>
                  </a:lnTo>
                  <a:lnTo>
                    <a:pt x="627" y="456"/>
                  </a:lnTo>
                  <a:lnTo>
                    <a:pt x="630" y="445"/>
                  </a:lnTo>
                  <a:lnTo>
                    <a:pt x="633" y="440"/>
                  </a:lnTo>
                  <a:lnTo>
                    <a:pt x="636" y="437"/>
                  </a:lnTo>
                  <a:lnTo>
                    <a:pt x="636" y="437"/>
                  </a:lnTo>
                  <a:lnTo>
                    <a:pt x="640" y="433"/>
                  </a:lnTo>
                  <a:lnTo>
                    <a:pt x="648" y="431"/>
                  </a:lnTo>
                  <a:lnTo>
                    <a:pt x="648" y="431"/>
                  </a:lnTo>
                  <a:lnTo>
                    <a:pt x="658" y="430"/>
                  </a:lnTo>
                  <a:lnTo>
                    <a:pt x="667" y="427"/>
                  </a:lnTo>
                  <a:lnTo>
                    <a:pt x="676" y="424"/>
                  </a:lnTo>
                  <a:lnTo>
                    <a:pt x="683" y="420"/>
                  </a:lnTo>
                  <a:lnTo>
                    <a:pt x="683" y="420"/>
                  </a:lnTo>
                  <a:lnTo>
                    <a:pt x="689" y="415"/>
                  </a:lnTo>
                  <a:lnTo>
                    <a:pt x="694" y="411"/>
                  </a:lnTo>
                  <a:lnTo>
                    <a:pt x="697" y="406"/>
                  </a:lnTo>
                  <a:lnTo>
                    <a:pt x="697" y="402"/>
                  </a:lnTo>
                  <a:lnTo>
                    <a:pt x="697" y="402"/>
                  </a:lnTo>
                  <a:lnTo>
                    <a:pt x="694" y="394"/>
                  </a:lnTo>
                  <a:lnTo>
                    <a:pt x="688" y="387"/>
                  </a:lnTo>
                  <a:lnTo>
                    <a:pt x="688" y="387"/>
                  </a:lnTo>
                  <a:lnTo>
                    <a:pt x="674" y="369"/>
                  </a:lnTo>
                  <a:lnTo>
                    <a:pt x="672" y="362"/>
                  </a:lnTo>
                  <a:lnTo>
                    <a:pt x="672" y="359"/>
                  </a:lnTo>
                  <a:lnTo>
                    <a:pt x="673" y="356"/>
                  </a:lnTo>
                  <a:lnTo>
                    <a:pt x="673" y="356"/>
                  </a:lnTo>
                  <a:lnTo>
                    <a:pt x="677" y="355"/>
                  </a:lnTo>
                  <a:lnTo>
                    <a:pt x="677" y="355"/>
                  </a:lnTo>
                  <a:lnTo>
                    <a:pt x="679" y="355"/>
                  </a:lnTo>
                  <a:lnTo>
                    <a:pt x="679" y="355"/>
                  </a:lnTo>
                  <a:lnTo>
                    <a:pt x="691" y="356"/>
                  </a:lnTo>
                  <a:lnTo>
                    <a:pt x="707" y="361"/>
                  </a:lnTo>
                  <a:lnTo>
                    <a:pt x="707" y="361"/>
                  </a:lnTo>
                  <a:lnTo>
                    <a:pt x="723" y="364"/>
                  </a:lnTo>
                  <a:lnTo>
                    <a:pt x="738" y="365"/>
                  </a:lnTo>
                  <a:lnTo>
                    <a:pt x="738" y="365"/>
                  </a:lnTo>
                  <a:lnTo>
                    <a:pt x="742" y="365"/>
                  </a:lnTo>
                  <a:lnTo>
                    <a:pt x="747" y="364"/>
                  </a:lnTo>
                  <a:lnTo>
                    <a:pt x="750" y="362"/>
                  </a:lnTo>
                  <a:lnTo>
                    <a:pt x="753" y="359"/>
                  </a:lnTo>
                  <a:lnTo>
                    <a:pt x="753" y="359"/>
                  </a:lnTo>
                  <a:lnTo>
                    <a:pt x="754" y="352"/>
                  </a:lnTo>
                  <a:lnTo>
                    <a:pt x="756" y="346"/>
                  </a:lnTo>
                  <a:lnTo>
                    <a:pt x="756" y="332"/>
                  </a:lnTo>
                  <a:lnTo>
                    <a:pt x="756" y="332"/>
                  </a:lnTo>
                  <a:lnTo>
                    <a:pt x="754" y="316"/>
                  </a:lnTo>
                  <a:lnTo>
                    <a:pt x="756" y="309"/>
                  </a:lnTo>
                  <a:lnTo>
                    <a:pt x="759" y="301"/>
                  </a:lnTo>
                  <a:lnTo>
                    <a:pt x="759" y="301"/>
                  </a:lnTo>
                  <a:lnTo>
                    <a:pt x="769" y="290"/>
                  </a:lnTo>
                  <a:lnTo>
                    <a:pt x="781" y="278"/>
                  </a:lnTo>
                  <a:lnTo>
                    <a:pt x="785" y="270"/>
                  </a:lnTo>
                  <a:lnTo>
                    <a:pt x="790" y="265"/>
                  </a:lnTo>
                  <a:lnTo>
                    <a:pt x="791" y="259"/>
                  </a:lnTo>
                  <a:lnTo>
                    <a:pt x="793" y="253"/>
                  </a:lnTo>
                  <a:lnTo>
                    <a:pt x="793" y="253"/>
                  </a:lnTo>
                  <a:lnTo>
                    <a:pt x="791" y="233"/>
                  </a:lnTo>
                  <a:lnTo>
                    <a:pt x="790" y="225"/>
                  </a:lnTo>
                  <a:lnTo>
                    <a:pt x="785" y="216"/>
                  </a:lnTo>
                  <a:lnTo>
                    <a:pt x="785" y="216"/>
                  </a:lnTo>
                  <a:lnTo>
                    <a:pt x="784" y="216"/>
                  </a:lnTo>
                  <a:lnTo>
                    <a:pt x="784" y="216"/>
                  </a:lnTo>
                  <a:lnTo>
                    <a:pt x="779" y="210"/>
                  </a:lnTo>
                  <a:lnTo>
                    <a:pt x="779" y="210"/>
                  </a:lnTo>
                  <a:lnTo>
                    <a:pt x="775" y="205"/>
                  </a:lnTo>
                  <a:lnTo>
                    <a:pt x="772" y="200"/>
                  </a:lnTo>
                  <a:lnTo>
                    <a:pt x="772" y="194"/>
                  </a:lnTo>
                  <a:lnTo>
                    <a:pt x="772" y="188"/>
                  </a:lnTo>
                  <a:lnTo>
                    <a:pt x="775" y="183"/>
                  </a:lnTo>
                  <a:lnTo>
                    <a:pt x="778" y="179"/>
                  </a:lnTo>
                  <a:lnTo>
                    <a:pt x="784" y="176"/>
                  </a:lnTo>
                  <a:lnTo>
                    <a:pt x="790" y="175"/>
                  </a:lnTo>
                  <a:lnTo>
                    <a:pt x="790" y="175"/>
                  </a:lnTo>
                  <a:lnTo>
                    <a:pt x="793" y="175"/>
                  </a:lnTo>
                  <a:lnTo>
                    <a:pt x="793" y="175"/>
                  </a:lnTo>
                  <a:lnTo>
                    <a:pt x="796" y="173"/>
                  </a:lnTo>
                  <a:lnTo>
                    <a:pt x="796" y="173"/>
                  </a:lnTo>
                  <a:lnTo>
                    <a:pt x="800" y="170"/>
                  </a:lnTo>
                  <a:lnTo>
                    <a:pt x="800" y="170"/>
                  </a:lnTo>
                  <a:lnTo>
                    <a:pt x="819" y="166"/>
                  </a:lnTo>
                  <a:lnTo>
                    <a:pt x="819" y="166"/>
                  </a:lnTo>
                  <a:lnTo>
                    <a:pt x="829" y="163"/>
                  </a:lnTo>
                  <a:lnTo>
                    <a:pt x="837" y="158"/>
                  </a:lnTo>
                  <a:lnTo>
                    <a:pt x="837" y="158"/>
                  </a:lnTo>
                  <a:lnTo>
                    <a:pt x="841" y="155"/>
                  </a:lnTo>
                  <a:lnTo>
                    <a:pt x="841" y="155"/>
                  </a:lnTo>
                  <a:lnTo>
                    <a:pt x="859" y="145"/>
                  </a:lnTo>
                  <a:lnTo>
                    <a:pt x="881" y="136"/>
                  </a:lnTo>
                  <a:lnTo>
                    <a:pt x="902" y="130"/>
                  </a:lnTo>
                  <a:lnTo>
                    <a:pt x="912" y="129"/>
                  </a:lnTo>
                  <a:lnTo>
                    <a:pt x="921" y="127"/>
                  </a:lnTo>
                  <a:lnTo>
                    <a:pt x="921" y="127"/>
                  </a:lnTo>
                  <a:lnTo>
                    <a:pt x="928" y="129"/>
                  </a:lnTo>
                  <a:lnTo>
                    <a:pt x="928" y="129"/>
                  </a:lnTo>
                  <a:lnTo>
                    <a:pt x="933" y="129"/>
                  </a:lnTo>
                  <a:lnTo>
                    <a:pt x="933" y="129"/>
                  </a:lnTo>
                  <a:lnTo>
                    <a:pt x="943" y="132"/>
                  </a:lnTo>
                  <a:lnTo>
                    <a:pt x="943" y="132"/>
                  </a:lnTo>
                  <a:lnTo>
                    <a:pt x="946" y="132"/>
                  </a:lnTo>
                  <a:lnTo>
                    <a:pt x="946" y="132"/>
                  </a:lnTo>
                  <a:lnTo>
                    <a:pt x="948" y="132"/>
                  </a:lnTo>
                  <a:lnTo>
                    <a:pt x="948" y="132"/>
                  </a:lnTo>
                  <a:lnTo>
                    <a:pt x="958" y="130"/>
                  </a:lnTo>
                  <a:lnTo>
                    <a:pt x="968" y="129"/>
                  </a:lnTo>
                  <a:lnTo>
                    <a:pt x="980" y="124"/>
                  </a:lnTo>
                  <a:lnTo>
                    <a:pt x="992" y="118"/>
                  </a:lnTo>
                  <a:lnTo>
                    <a:pt x="992" y="118"/>
                  </a:lnTo>
                  <a:lnTo>
                    <a:pt x="998" y="114"/>
                  </a:lnTo>
                  <a:lnTo>
                    <a:pt x="1004" y="108"/>
                  </a:lnTo>
                  <a:lnTo>
                    <a:pt x="1004" y="108"/>
                  </a:lnTo>
                  <a:lnTo>
                    <a:pt x="1004" y="108"/>
                  </a:lnTo>
                  <a:lnTo>
                    <a:pt x="989" y="102"/>
                  </a:lnTo>
                  <a:lnTo>
                    <a:pt x="974" y="101"/>
                  </a:lnTo>
                  <a:lnTo>
                    <a:pt x="974" y="101"/>
                  </a:lnTo>
                  <a:lnTo>
                    <a:pt x="973" y="101"/>
                  </a:lnTo>
                  <a:lnTo>
                    <a:pt x="973" y="101"/>
                  </a:lnTo>
                  <a:lnTo>
                    <a:pt x="967" y="101"/>
                  </a:lnTo>
                  <a:lnTo>
                    <a:pt x="967" y="101"/>
                  </a:lnTo>
                  <a:lnTo>
                    <a:pt x="964" y="101"/>
                  </a:lnTo>
                  <a:lnTo>
                    <a:pt x="964" y="101"/>
                  </a:lnTo>
                  <a:lnTo>
                    <a:pt x="961" y="101"/>
                  </a:lnTo>
                  <a:lnTo>
                    <a:pt x="958" y="99"/>
                  </a:lnTo>
                  <a:lnTo>
                    <a:pt x="954" y="93"/>
                  </a:lnTo>
                  <a:lnTo>
                    <a:pt x="949" y="87"/>
                  </a:lnTo>
                  <a:lnTo>
                    <a:pt x="945" y="84"/>
                  </a:lnTo>
                  <a:lnTo>
                    <a:pt x="940" y="81"/>
                  </a:lnTo>
                  <a:lnTo>
                    <a:pt x="940" y="81"/>
                  </a:lnTo>
                  <a:lnTo>
                    <a:pt x="936" y="80"/>
                  </a:lnTo>
                  <a:lnTo>
                    <a:pt x="936" y="80"/>
                  </a:lnTo>
                  <a:lnTo>
                    <a:pt x="934" y="80"/>
                  </a:lnTo>
                  <a:lnTo>
                    <a:pt x="934" y="80"/>
                  </a:lnTo>
                  <a:lnTo>
                    <a:pt x="928" y="81"/>
                  </a:lnTo>
                  <a:lnTo>
                    <a:pt x="920" y="86"/>
                  </a:lnTo>
                  <a:lnTo>
                    <a:pt x="902" y="98"/>
                  </a:lnTo>
                  <a:lnTo>
                    <a:pt x="883" y="114"/>
                  </a:lnTo>
                  <a:lnTo>
                    <a:pt x="863" y="132"/>
                  </a:lnTo>
                  <a:lnTo>
                    <a:pt x="863" y="132"/>
                  </a:lnTo>
                  <a:lnTo>
                    <a:pt x="856" y="135"/>
                  </a:lnTo>
                  <a:lnTo>
                    <a:pt x="856" y="135"/>
                  </a:lnTo>
                  <a:lnTo>
                    <a:pt x="827" y="143"/>
                  </a:lnTo>
                  <a:lnTo>
                    <a:pt x="827" y="143"/>
                  </a:lnTo>
                  <a:lnTo>
                    <a:pt x="816" y="146"/>
                  </a:lnTo>
                  <a:lnTo>
                    <a:pt x="806" y="148"/>
                  </a:lnTo>
                  <a:lnTo>
                    <a:pt x="806" y="148"/>
                  </a:lnTo>
                  <a:lnTo>
                    <a:pt x="799" y="146"/>
                  </a:lnTo>
                  <a:lnTo>
                    <a:pt x="796" y="145"/>
                  </a:lnTo>
                  <a:lnTo>
                    <a:pt x="793" y="142"/>
                  </a:lnTo>
                  <a:lnTo>
                    <a:pt x="793" y="142"/>
                  </a:lnTo>
                  <a:lnTo>
                    <a:pt x="790" y="138"/>
                  </a:lnTo>
                  <a:lnTo>
                    <a:pt x="788" y="132"/>
                  </a:lnTo>
                  <a:lnTo>
                    <a:pt x="788" y="132"/>
                  </a:lnTo>
                  <a:lnTo>
                    <a:pt x="790" y="123"/>
                  </a:lnTo>
                  <a:lnTo>
                    <a:pt x="791" y="112"/>
                  </a:lnTo>
                  <a:lnTo>
                    <a:pt x="799" y="92"/>
                  </a:lnTo>
                  <a:lnTo>
                    <a:pt x="800" y="81"/>
                  </a:lnTo>
                  <a:lnTo>
                    <a:pt x="800" y="73"/>
                  </a:lnTo>
                  <a:lnTo>
                    <a:pt x="799" y="68"/>
                  </a:lnTo>
                  <a:lnTo>
                    <a:pt x="797" y="64"/>
                  </a:lnTo>
                  <a:lnTo>
                    <a:pt x="794" y="61"/>
                  </a:lnTo>
                  <a:lnTo>
                    <a:pt x="790" y="59"/>
                  </a:lnTo>
                  <a:lnTo>
                    <a:pt x="790" y="59"/>
                  </a:lnTo>
                  <a:lnTo>
                    <a:pt x="784" y="55"/>
                  </a:lnTo>
                  <a:lnTo>
                    <a:pt x="779" y="52"/>
                  </a:lnTo>
                  <a:lnTo>
                    <a:pt x="778" y="47"/>
                  </a:lnTo>
                  <a:lnTo>
                    <a:pt x="775" y="43"/>
                  </a:lnTo>
                  <a:lnTo>
                    <a:pt x="775" y="43"/>
                  </a:lnTo>
                  <a:lnTo>
                    <a:pt x="773" y="33"/>
                  </a:lnTo>
                  <a:lnTo>
                    <a:pt x="773" y="33"/>
                  </a:lnTo>
                  <a:lnTo>
                    <a:pt x="773" y="21"/>
                  </a:lnTo>
                  <a:lnTo>
                    <a:pt x="772" y="9"/>
                  </a:lnTo>
                  <a:lnTo>
                    <a:pt x="772" y="9"/>
                  </a:lnTo>
                  <a:lnTo>
                    <a:pt x="772" y="9"/>
                  </a:lnTo>
                  <a:lnTo>
                    <a:pt x="772" y="9"/>
                  </a:lnTo>
                  <a:lnTo>
                    <a:pt x="772" y="9"/>
                  </a:lnTo>
                  <a:lnTo>
                    <a:pt x="772" y="9"/>
                  </a:lnTo>
                  <a:lnTo>
                    <a:pt x="772" y="6"/>
                  </a:lnTo>
                  <a:lnTo>
                    <a:pt x="769" y="3"/>
                  </a:lnTo>
                  <a:lnTo>
                    <a:pt x="766" y="2"/>
                  </a:lnTo>
                  <a:lnTo>
                    <a:pt x="762" y="0"/>
                  </a:lnTo>
                  <a:lnTo>
                    <a:pt x="762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47" name="Freeform: Shape 430">
              <a:extLst>
                <a:ext uri="{FF2B5EF4-FFF2-40B4-BE49-F238E27FC236}">
                  <a16:creationId xmlns:a16="http://schemas.microsoft.com/office/drawing/2014/main" id="{F6B61E8B-9FF9-F245-B010-E8ACD3AFA47E}"/>
                </a:ext>
              </a:extLst>
            </p:cNvPr>
            <p:cNvSpPr/>
            <p:nvPr/>
          </p:nvSpPr>
          <p:spPr>
            <a:xfrm>
              <a:off x="5958000" y="2208960"/>
              <a:ext cx="419040" cy="378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65" h="1053">
                  <a:moveTo>
                    <a:pt x="976" y="0"/>
                  </a:moveTo>
                  <a:lnTo>
                    <a:pt x="976" y="0"/>
                  </a:lnTo>
                  <a:lnTo>
                    <a:pt x="970" y="6"/>
                  </a:lnTo>
                  <a:lnTo>
                    <a:pt x="964" y="10"/>
                  </a:lnTo>
                  <a:lnTo>
                    <a:pt x="964" y="10"/>
                  </a:lnTo>
                  <a:lnTo>
                    <a:pt x="952" y="16"/>
                  </a:lnTo>
                  <a:lnTo>
                    <a:pt x="940" y="21"/>
                  </a:lnTo>
                  <a:lnTo>
                    <a:pt x="930" y="22"/>
                  </a:lnTo>
                  <a:lnTo>
                    <a:pt x="920" y="24"/>
                  </a:lnTo>
                  <a:lnTo>
                    <a:pt x="920" y="24"/>
                  </a:lnTo>
                  <a:lnTo>
                    <a:pt x="918" y="24"/>
                  </a:lnTo>
                  <a:lnTo>
                    <a:pt x="918" y="24"/>
                  </a:lnTo>
                  <a:lnTo>
                    <a:pt x="915" y="24"/>
                  </a:lnTo>
                  <a:lnTo>
                    <a:pt x="915" y="24"/>
                  </a:lnTo>
                  <a:lnTo>
                    <a:pt x="905" y="21"/>
                  </a:lnTo>
                  <a:lnTo>
                    <a:pt x="905" y="21"/>
                  </a:lnTo>
                  <a:lnTo>
                    <a:pt x="900" y="21"/>
                  </a:lnTo>
                  <a:lnTo>
                    <a:pt x="900" y="21"/>
                  </a:lnTo>
                  <a:lnTo>
                    <a:pt x="893" y="19"/>
                  </a:lnTo>
                  <a:lnTo>
                    <a:pt x="893" y="19"/>
                  </a:lnTo>
                  <a:lnTo>
                    <a:pt x="884" y="21"/>
                  </a:lnTo>
                  <a:lnTo>
                    <a:pt x="874" y="22"/>
                  </a:lnTo>
                  <a:lnTo>
                    <a:pt x="853" y="28"/>
                  </a:lnTo>
                  <a:lnTo>
                    <a:pt x="831" y="37"/>
                  </a:lnTo>
                  <a:lnTo>
                    <a:pt x="813" y="47"/>
                  </a:lnTo>
                  <a:lnTo>
                    <a:pt x="813" y="47"/>
                  </a:lnTo>
                  <a:lnTo>
                    <a:pt x="809" y="50"/>
                  </a:lnTo>
                  <a:lnTo>
                    <a:pt x="809" y="50"/>
                  </a:lnTo>
                  <a:lnTo>
                    <a:pt x="801" y="55"/>
                  </a:lnTo>
                  <a:lnTo>
                    <a:pt x="791" y="58"/>
                  </a:lnTo>
                  <a:lnTo>
                    <a:pt x="791" y="58"/>
                  </a:lnTo>
                  <a:lnTo>
                    <a:pt x="772" y="62"/>
                  </a:lnTo>
                  <a:lnTo>
                    <a:pt x="772" y="62"/>
                  </a:lnTo>
                  <a:lnTo>
                    <a:pt x="768" y="65"/>
                  </a:lnTo>
                  <a:lnTo>
                    <a:pt x="768" y="65"/>
                  </a:lnTo>
                  <a:lnTo>
                    <a:pt x="765" y="67"/>
                  </a:lnTo>
                  <a:lnTo>
                    <a:pt x="765" y="67"/>
                  </a:lnTo>
                  <a:lnTo>
                    <a:pt x="762" y="67"/>
                  </a:lnTo>
                  <a:lnTo>
                    <a:pt x="762" y="67"/>
                  </a:lnTo>
                  <a:lnTo>
                    <a:pt x="756" y="68"/>
                  </a:lnTo>
                  <a:lnTo>
                    <a:pt x="750" y="71"/>
                  </a:lnTo>
                  <a:lnTo>
                    <a:pt x="747" y="75"/>
                  </a:lnTo>
                  <a:lnTo>
                    <a:pt x="744" y="80"/>
                  </a:lnTo>
                  <a:lnTo>
                    <a:pt x="744" y="86"/>
                  </a:lnTo>
                  <a:lnTo>
                    <a:pt x="744" y="92"/>
                  </a:lnTo>
                  <a:lnTo>
                    <a:pt x="747" y="97"/>
                  </a:lnTo>
                  <a:lnTo>
                    <a:pt x="751" y="102"/>
                  </a:lnTo>
                  <a:lnTo>
                    <a:pt x="751" y="102"/>
                  </a:lnTo>
                  <a:lnTo>
                    <a:pt x="756" y="108"/>
                  </a:lnTo>
                  <a:lnTo>
                    <a:pt x="756" y="108"/>
                  </a:lnTo>
                  <a:lnTo>
                    <a:pt x="756" y="108"/>
                  </a:lnTo>
                  <a:lnTo>
                    <a:pt x="756" y="108"/>
                  </a:lnTo>
                  <a:lnTo>
                    <a:pt x="762" y="117"/>
                  </a:lnTo>
                  <a:lnTo>
                    <a:pt x="763" y="125"/>
                  </a:lnTo>
                  <a:lnTo>
                    <a:pt x="765" y="145"/>
                  </a:lnTo>
                  <a:lnTo>
                    <a:pt x="765" y="145"/>
                  </a:lnTo>
                  <a:lnTo>
                    <a:pt x="763" y="151"/>
                  </a:lnTo>
                  <a:lnTo>
                    <a:pt x="762" y="157"/>
                  </a:lnTo>
                  <a:lnTo>
                    <a:pt x="757" y="162"/>
                  </a:lnTo>
                  <a:lnTo>
                    <a:pt x="753" y="170"/>
                  </a:lnTo>
                  <a:lnTo>
                    <a:pt x="741" y="182"/>
                  </a:lnTo>
                  <a:lnTo>
                    <a:pt x="731" y="193"/>
                  </a:lnTo>
                  <a:lnTo>
                    <a:pt x="731" y="193"/>
                  </a:lnTo>
                  <a:lnTo>
                    <a:pt x="728" y="201"/>
                  </a:lnTo>
                  <a:lnTo>
                    <a:pt x="726" y="208"/>
                  </a:lnTo>
                  <a:lnTo>
                    <a:pt x="728" y="224"/>
                  </a:lnTo>
                  <a:lnTo>
                    <a:pt x="728" y="224"/>
                  </a:lnTo>
                  <a:lnTo>
                    <a:pt x="728" y="238"/>
                  </a:lnTo>
                  <a:lnTo>
                    <a:pt x="726" y="244"/>
                  </a:lnTo>
                  <a:lnTo>
                    <a:pt x="725" y="251"/>
                  </a:lnTo>
                  <a:lnTo>
                    <a:pt x="725" y="251"/>
                  </a:lnTo>
                  <a:lnTo>
                    <a:pt x="722" y="254"/>
                  </a:lnTo>
                  <a:lnTo>
                    <a:pt x="719" y="256"/>
                  </a:lnTo>
                  <a:lnTo>
                    <a:pt x="714" y="257"/>
                  </a:lnTo>
                  <a:lnTo>
                    <a:pt x="710" y="257"/>
                  </a:lnTo>
                  <a:lnTo>
                    <a:pt x="710" y="257"/>
                  </a:lnTo>
                  <a:lnTo>
                    <a:pt x="695" y="256"/>
                  </a:lnTo>
                  <a:lnTo>
                    <a:pt x="679" y="253"/>
                  </a:lnTo>
                  <a:lnTo>
                    <a:pt x="679" y="253"/>
                  </a:lnTo>
                  <a:lnTo>
                    <a:pt x="663" y="248"/>
                  </a:lnTo>
                  <a:lnTo>
                    <a:pt x="651" y="247"/>
                  </a:lnTo>
                  <a:lnTo>
                    <a:pt x="651" y="247"/>
                  </a:lnTo>
                  <a:lnTo>
                    <a:pt x="649" y="247"/>
                  </a:lnTo>
                  <a:lnTo>
                    <a:pt x="649" y="247"/>
                  </a:lnTo>
                  <a:lnTo>
                    <a:pt x="645" y="248"/>
                  </a:lnTo>
                  <a:lnTo>
                    <a:pt x="645" y="248"/>
                  </a:lnTo>
                  <a:lnTo>
                    <a:pt x="644" y="251"/>
                  </a:lnTo>
                  <a:lnTo>
                    <a:pt x="644" y="254"/>
                  </a:lnTo>
                  <a:lnTo>
                    <a:pt x="646" y="261"/>
                  </a:lnTo>
                  <a:lnTo>
                    <a:pt x="660" y="279"/>
                  </a:lnTo>
                  <a:lnTo>
                    <a:pt x="660" y="279"/>
                  </a:lnTo>
                  <a:lnTo>
                    <a:pt x="666" y="286"/>
                  </a:lnTo>
                  <a:lnTo>
                    <a:pt x="669" y="294"/>
                  </a:lnTo>
                  <a:lnTo>
                    <a:pt x="669" y="294"/>
                  </a:lnTo>
                  <a:lnTo>
                    <a:pt x="669" y="298"/>
                  </a:lnTo>
                  <a:lnTo>
                    <a:pt x="666" y="303"/>
                  </a:lnTo>
                  <a:lnTo>
                    <a:pt x="661" y="307"/>
                  </a:lnTo>
                  <a:lnTo>
                    <a:pt x="655" y="312"/>
                  </a:lnTo>
                  <a:lnTo>
                    <a:pt x="655" y="312"/>
                  </a:lnTo>
                  <a:lnTo>
                    <a:pt x="648" y="316"/>
                  </a:lnTo>
                  <a:lnTo>
                    <a:pt x="639" y="319"/>
                  </a:lnTo>
                  <a:lnTo>
                    <a:pt x="630" y="322"/>
                  </a:lnTo>
                  <a:lnTo>
                    <a:pt x="620" y="323"/>
                  </a:lnTo>
                  <a:lnTo>
                    <a:pt x="620" y="323"/>
                  </a:lnTo>
                  <a:lnTo>
                    <a:pt x="612" y="325"/>
                  </a:lnTo>
                  <a:lnTo>
                    <a:pt x="608" y="329"/>
                  </a:lnTo>
                  <a:lnTo>
                    <a:pt x="608" y="329"/>
                  </a:lnTo>
                  <a:lnTo>
                    <a:pt x="605" y="332"/>
                  </a:lnTo>
                  <a:lnTo>
                    <a:pt x="602" y="337"/>
                  </a:lnTo>
                  <a:lnTo>
                    <a:pt x="599" y="348"/>
                  </a:lnTo>
                  <a:lnTo>
                    <a:pt x="599" y="348"/>
                  </a:lnTo>
                  <a:lnTo>
                    <a:pt x="598" y="372"/>
                  </a:lnTo>
                  <a:lnTo>
                    <a:pt x="598" y="372"/>
                  </a:lnTo>
                  <a:lnTo>
                    <a:pt x="598" y="399"/>
                  </a:lnTo>
                  <a:lnTo>
                    <a:pt x="598" y="399"/>
                  </a:lnTo>
                  <a:lnTo>
                    <a:pt x="596" y="408"/>
                  </a:lnTo>
                  <a:lnTo>
                    <a:pt x="595" y="416"/>
                  </a:lnTo>
                  <a:lnTo>
                    <a:pt x="592" y="424"/>
                  </a:lnTo>
                  <a:lnTo>
                    <a:pt x="589" y="428"/>
                  </a:lnTo>
                  <a:lnTo>
                    <a:pt x="586" y="433"/>
                  </a:lnTo>
                  <a:lnTo>
                    <a:pt x="583" y="436"/>
                  </a:lnTo>
                  <a:lnTo>
                    <a:pt x="579" y="437"/>
                  </a:lnTo>
                  <a:lnTo>
                    <a:pt x="576" y="438"/>
                  </a:lnTo>
                  <a:lnTo>
                    <a:pt x="576" y="438"/>
                  </a:lnTo>
                  <a:lnTo>
                    <a:pt x="571" y="437"/>
                  </a:lnTo>
                  <a:lnTo>
                    <a:pt x="568" y="436"/>
                  </a:lnTo>
                  <a:lnTo>
                    <a:pt x="565" y="434"/>
                  </a:lnTo>
                  <a:lnTo>
                    <a:pt x="564" y="430"/>
                  </a:lnTo>
                  <a:lnTo>
                    <a:pt x="564" y="430"/>
                  </a:lnTo>
                  <a:lnTo>
                    <a:pt x="562" y="427"/>
                  </a:lnTo>
                  <a:lnTo>
                    <a:pt x="559" y="425"/>
                  </a:lnTo>
                  <a:lnTo>
                    <a:pt x="551" y="424"/>
                  </a:lnTo>
                  <a:lnTo>
                    <a:pt x="551" y="424"/>
                  </a:lnTo>
                  <a:lnTo>
                    <a:pt x="542" y="425"/>
                  </a:lnTo>
                  <a:lnTo>
                    <a:pt x="531" y="427"/>
                  </a:lnTo>
                  <a:lnTo>
                    <a:pt x="521" y="430"/>
                  </a:lnTo>
                  <a:lnTo>
                    <a:pt x="512" y="434"/>
                  </a:lnTo>
                  <a:lnTo>
                    <a:pt x="503" y="438"/>
                  </a:lnTo>
                  <a:lnTo>
                    <a:pt x="496" y="445"/>
                  </a:lnTo>
                  <a:lnTo>
                    <a:pt x="491" y="449"/>
                  </a:lnTo>
                  <a:lnTo>
                    <a:pt x="489" y="455"/>
                  </a:lnTo>
                  <a:lnTo>
                    <a:pt x="489" y="455"/>
                  </a:lnTo>
                  <a:lnTo>
                    <a:pt x="489" y="459"/>
                  </a:lnTo>
                  <a:lnTo>
                    <a:pt x="487" y="462"/>
                  </a:lnTo>
                  <a:lnTo>
                    <a:pt x="486" y="464"/>
                  </a:lnTo>
                  <a:lnTo>
                    <a:pt x="483" y="467"/>
                  </a:lnTo>
                  <a:lnTo>
                    <a:pt x="477" y="468"/>
                  </a:lnTo>
                  <a:lnTo>
                    <a:pt x="468" y="470"/>
                  </a:lnTo>
                  <a:lnTo>
                    <a:pt x="468" y="470"/>
                  </a:lnTo>
                  <a:lnTo>
                    <a:pt x="441" y="467"/>
                  </a:lnTo>
                  <a:lnTo>
                    <a:pt x="441" y="467"/>
                  </a:lnTo>
                  <a:lnTo>
                    <a:pt x="438" y="467"/>
                  </a:lnTo>
                  <a:lnTo>
                    <a:pt x="438" y="467"/>
                  </a:lnTo>
                  <a:lnTo>
                    <a:pt x="428" y="468"/>
                  </a:lnTo>
                  <a:lnTo>
                    <a:pt x="418" y="472"/>
                  </a:lnTo>
                  <a:lnTo>
                    <a:pt x="418" y="472"/>
                  </a:lnTo>
                  <a:lnTo>
                    <a:pt x="406" y="479"/>
                  </a:lnTo>
                  <a:lnTo>
                    <a:pt x="395" y="486"/>
                  </a:lnTo>
                  <a:lnTo>
                    <a:pt x="388" y="493"/>
                  </a:lnTo>
                  <a:lnTo>
                    <a:pt x="385" y="501"/>
                  </a:lnTo>
                  <a:lnTo>
                    <a:pt x="385" y="501"/>
                  </a:lnTo>
                  <a:lnTo>
                    <a:pt x="385" y="501"/>
                  </a:lnTo>
                  <a:lnTo>
                    <a:pt x="385" y="501"/>
                  </a:lnTo>
                  <a:lnTo>
                    <a:pt x="385" y="506"/>
                  </a:lnTo>
                  <a:lnTo>
                    <a:pt x="385" y="515"/>
                  </a:lnTo>
                  <a:lnTo>
                    <a:pt x="390" y="537"/>
                  </a:lnTo>
                  <a:lnTo>
                    <a:pt x="390" y="537"/>
                  </a:lnTo>
                  <a:lnTo>
                    <a:pt x="391" y="561"/>
                  </a:lnTo>
                  <a:lnTo>
                    <a:pt x="391" y="561"/>
                  </a:lnTo>
                  <a:lnTo>
                    <a:pt x="392" y="567"/>
                  </a:lnTo>
                  <a:lnTo>
                    <a:pt x="391" y="571"/>
                  </a:lnTo>
                  <a:lnTo>
                    <a:pt x="391" y="571"/>
                  </a:lnTo>
                  <a:lnTo>
                    <a:pt x="388" y="573"/>
                  </a:lnTo>
                  <a:lnTo>
                    <a:pt x="382" y="576"/>
                  </a:lnTo>
                  <a:lnTo>
                    <a:pt x="358" y="580"/>
                  </a:lnTo>
                  <a:lnTo>
                    <a:pt x="285" y="592"/>
                  </a:lnTo>
                  <a:lnTo>
                    <a:pt x="242" y="598"/>
                  </a:lnTo>
                  <a:lnTo>
                    <a:pt x="199" y="604"/>
                  </a:lnTo>
                  <a:lnTo>
                    <a:pt x="159" y="607"/>
                  </a:lnTo>
                  <a:lnTo>
                    <a:pt x="128" y="608"/>
                  </a:lnTo>
                  <a:lnTo>
                    <a:pt x="128" y="608"/>
                  </a:lnTo>
                  <a:lnTo>
                    <a:pt x="108" y="607"/>
                  </a:lnTo>
                  <a:lnTo>
                    <a:pt x="108" y="607"/>
                  </a:lnTo>
                  <a:lnTo>
                    <a:pt x="79" y="602"/>
                  </a:lnTo>
                  <a:lnTo>
                    <a:pt x="51" y="600"/>
                  </a:lnTo>
                  <a:lnTo>
                    <a:pt x="0" y="595"/>
                  </a:lnTo>
                  <a:lnTo>
                    <a:pt x="0" y="595"/>
                  </a:lnTo>
                  <a:lnTo>
                    <a:pt x="19" y="613"/>
                  </a:lnTo>
                  <a:lnTo>
                    <a:pt x="26" y="623"/>
                  </a:lnTo>
                  <a:lnTo>
                    <a:pt x="32" y="634"/>
                  </a:lnTo>
                  <a:lnTo>
                    <a:pt x="32" y="634"/>
                  </a:lnTo>
                  <a:lnTo>
                    <a:pt x="37" y="642"/>
                  </a:lnTo>
                  <a:lnTo>
                    <a:pt x="43" y="651"/>
                  </a:lnTo>
                  <a:lnTo>
                    <a:pt x="50" y="660"/>
                  </a:lnTo>
                  <a:lnTo>
                    <a:pt x="59" y="668"/>
                  </a:lnTo>
                  <a:lnTo>
                    <a:pt x="69" y="675"/>
                  </a:lnTo>
                  <a:lnTo>
                    <a:pt x="81" y="682"/>
                  </a:lnTo>
                  <a:lnTo>
                    <a:pt x="93" y="688"/>
                  </a:lnTo>
                  <a:lnTo>
                    <a:pt x="105" y="694"/>
                  </a:lnTo>
                  <a:lnTo>
                    <a:pt x="105" y="694"/>
                  </a:lnTo>
                  <a:lnTo>
                    <a:pt x="109" y="697"/>
                  </a:lnTo>
                  <a:lnTo>
                    <a:pt x="109" y="697"/>
                  </a:lnTo>
                  <a:lnTo>
                    <a:pt x="116" y="703"/>
                  </a:lnTo>
                  <a:lnTo>
                    <a:pt x="121" y="710"/>
                  </a:lnTo>
                  <a:lnTo>
                    <a:pt x="124" y="718"/>
                  </a:lnTo>
                  <a:lnTo>
                    <a:pt x="127" y="728"/>
                  </a:lnTo>
                  <a:lnTo>
                    <a:pt x="127" y="728"/>
                  </a:lnTo>
                  <a:lnTo>
                    <a:pt x="130" y="756"/>
                  </a:lnTo>
                  <a:lnTo>
                    <a:pt x="133" y="766"/>
                  </a:lnTo>
                  <a:lnTo>
                    <a:pt x="134" y="769"/>
                  </a:lnTo>
                  <a:lnTo>
                    <a:pt x="139" y="772"/>
                  </a:lnTo>
                  <a:lnTo>
                    <a:pt x="139" y="772"/>
                  </a:lnTo>
                  <a:lnTo>
                    <a:pt x="145" y="775"/>
                  </a:lnTo>
                  <a:lnTo>
                    <a:pt x="145" y="775"/>
                  </a:lnTo>
                  <a:lnTo>
                    <a:pt x="149" y="781"/>
                  </a:lnTo>
                  <a:lnTo>
                    <a:pt x="155" y="787"/>
                  </a:lnTo>
                  <a:lnTo>
                    <a:pt x="158" y="793"/>
                  </a:lnTo>
                  <a:lnTo>
                    <a:pt x="162" y="800"/>
                  </a:lnTo>
                  <a:lnTo>
                    <a:pt x="164" y="808"/>
                  </a:lnTo>
                  <a:lnTo>
                    <a:pt x="164" y="815"/>
                  </a:lnTo>
                  <a:lnTo>
                    <a:pt x="162" y="820"/>
                  </a:lnTo>
                  <a:lnTo>
                    <a:pt x="159" y="824"/>
                  </a:lnTo>
                  <a:lnTo>
                    <a:pt x="159" y="824"/>
                  </a:lnTo>
                  <a:lnTo>
                    <a:pt x="155" y="825"/>
                  </a:lnTo>
                  <a:lnTo>
                    <a:pt x="155" y="825"/>
                  </a:lnTo>
                  <a:lnTo>
                    <a:pt x="139" y="827"/>
                  </a:lnTo>
                  <a:lnTo>
                    <a:pt x="122" y="831"/>
                  </a:lnTo>
                  <a:lnTo>
                    <a:pt x="108" y="837"/>
                  </a:lnTo>
                  <a:lnTo>
                    <a:pt x="91" y="845"/>
                  </a:lnTo>
                  <a:lnTo>
                    <a:pt x="91" y="845"/>
                  </a:lnTo>
                  <a:lnTo>
                    <a:pt x="82" y="849"/>
                  </a:lnTo>
                  <a:lnTo>
                    <a:pt x="75" y="855"/>
                  </a:lnTo>
                  <a:lnTo>
                    <a:pt x="68" y="861"/>
                  </a:lnTo>
                  <a:lnTo>
                    <a:pt x="62" y="868"/>
                  </a:lnTo>
                  <a:lnTo>
                    <a:pt x="56" y="877"/>
                  </a:lnTo>
                  <a:lnTo>
                    <a:pt x="51" y="886"/>
                  </a:lnTo>
                  <a:lnTo>
                    <a:pt x="48" y="896"/>
                  </a:lnTo>
                  <a:lnTo>
                    <a:pt x="46" y="907"/>
                  </a:lnTo>
                  <a:lnTo>
                    <a:pt x="46" y="907"/>
                  </a:lnTo>
                  <a:lnTo>
                    <a:pt x="46" y="917"/>
                  </a:lnTo>
                  <a:lnTo>
                    <a:pt x="46" y="917"/>
                  </a:lnTo>
                  <a:lnTo>
                    <a:pt x="48" y="935"/>
                  </a:lnTo>
                  <a:lnTo>
                    <a:pt x="48" y="935"/>
                  </a:lnTo>
                  <a:lnTo>
                    <a:pt x="75" y="935"/>
                  </a:lnTo>
                  <a:lnTo>
                    <a:pt x="75" y="935"/>
                  </a:lnTo>
                  <a:lnTo>
                    <a:pt x="111" y="935"/>
                  </a:lnTo>
                  <a:lnTo>
                    <a:pt x="143" y="932"/>
                  </a:lnTo>
                  <a:lnTo>
                    <a:pt x="168" y="929"/>
                  </a:lnTo>
                  <a:lnTo>
                    <a:pt x="176" y="927"/>
                  </a:lnTo>
                  <a:lnTo>
                    <a:pt x="180" y="924"/>
                  </a:lnTo>
                  <a:lnTo>
                    <a:pt x="180" y="924"/>
                  </a:lnTo>
                  <a:lnTo>
                    <a:pt x="186" y="920"/>
                  </a:lnTo>
                  <a:lnTo>
                    <a:pt x="195" y="915"/>
                  </a:lnTo>
                  <a:lnTo>
                    <a:pt x="203" y="913"/>
                  </a:lnTo>
                  <a:lnTo>
                    <a:pt x="214" y="911"/>
                  </a:lnTo>
                  <a:lnTo>
                    <a:pt x="214" y="911"/>
                  </a:lnTo>
                  <a:lnTo>
                    <a:pt x="224" y="913"/>
                  </a:lnTo>
                  <a:lnTo>
                    <a:pt x="233" y="917"/>
                  </a:lnTo>
                  <a:lnTo>
                    <a:pt x="233" y="917"/>
                  </a:lnTo>
                  <a:lnTo>
                    <a:pt x="242" y="920"/>
                  </a:lnTo>
                  <a:lnTo>
                    <a:pt x="255" y="923"/>
                  </a:lnTo>
                  <a:lnTo>
                    <a:pt x="271" y="926"/>
                  </a:lnTo>
                  <a:lnTo>
                    <a:pt x="291" y="926"/>
                  </a:lnTo>
                  <a:lnTo>
                    <a:pt x="291" y="926"/>
                  </a:lnTo>
                  <a:lnTo>
                    <a:pt x="307" y="926"/>
                  </a:lnTo>
                  <a:lnTo>
                    <a:pt x="322" y="923"/>
                  </a:lnTo>
                  <a:lnTo>
                    <a:pt x="336" y="920"/>
                  </a:lnTo>
                  <a:lnTo>
                    <a:pt x="347" y="915"/>
                  </a:lnTo>
                  <a:lnTo>
                    <a:pt x="347" y="915"/>
                  </a:lnTo>
                  <a:lnTo>
                    <a:pt x="354" y="913"/>
                  </a:lnTo>
                  <a:lnTo>
                    <a:pt x="362" y="910"/>
                  </a:lnTo>
                  <a:lnTo>
                    <a:pt x="367" y="908"/>
                  </a:lnTo>
                  <a:lnTo>
                    <a:pt x="375" y="908"/>
                  </a:lnTo>
                  <a:lnTo>
                    <a:pt x="375" y="908"/>
                  </a:lnTo>
                  <a:lnTo>
                    <a:pt x="381" y="908"/>
                  </a:lnTo>
                  <a:lnTo>
                    <a:pt x="387" y="910"/>
                  </a:lnTo>
                  <a:lnTo>
                    <a:pt x="391" y="913"/>
                  </a:lnTo>
                  <a:lnTo>
                    <a:pt x="395" y="915"/>
                  </a:lnTo>
                  <a:lnTo>
                    <a:pt x="399" y="920"/>
                  </a:lnTo>
                  <a:lnTo>
                    <a:pt x="401" y="923"/>
                  </a:lnTo>
                  <a:lnTo>
                    <a:pt x="403" y="927"/>
                  </a:lnTo>
                  <a:lnTo>
                    <a:pt x="403" y="932"/>
                  </a:lnTo>
                  <a:lnTo>
                    <a:pt x="403" y="932"/>
                  </a:lnTo>
                  <a:lnTo>
                    <a:pt x="404" y="938"/>
                  </a:lnTo>
                  <a:lnTo>
                    <a:pt x="407" y="944"/>
                  </a:lnTo>
                  <a:lnTo>
                    <a:pt x="410" y="948"/>
                  </a:lnTo>
                  <a:lnTo>
                    <a:pt x="415" y="952"/>
                  </a:lnTo>
                  <a:lnTo>
                    <a:pt x="435" y="970"/>
                  </a:lnTo>
                  <a:lnTo>
                    <a:pt x="435" y="970"/>
                  </a:lnTo>
                  <a:lnTo>
                    <a:pt x="441" y="976"/>
                  </a:lnTo>
                  <a:lnTo>
                    <a:pt x="443" y="982"/>
                  </a:lnTo>
                  <a:lnTo>
                    <a:pt x="444" y="988"/>
                  </a:lnTo>
                  <a:lnTo>
                    <a:pt x="446" y="994"/>
                  </a:lnTo>
                  <a:lnTo>
                    <a:pt x="446" y="1005"/>
                  </a:lnTo>
                  <a:lnTo>
                    <a:pt x="447" y="1013"/>
                  </a:lnTo>
                  <a:lnTo>
                    <a:pt x="450" y="1019"/>
                  </a:lnTo>
                  <a:lnTo>
                    <a:pt x="450" y="1019"/>
                  </a:lnTo>
                  <a:lnTo>
                    <a:pt x="455" y="1025"/>
                  </a:lnTo>
                  <a:lnTo>
                    <a:pt x="460" y="1028"/>
                  </a:lnTo>
                  <a:lnTo>
                    <a:pt x="466" y="1031"/>
                  </a:lnTo>
                  <a:lnTo>
                    <a:pt x="474" y="1034"/>
                  </a:lnTo>
                  <a:lnTo>
                    <a:pt x="491" y="1038"/>
                  </a:lnTo>
                  <a:lnTo>
                    <a:pt x="502" y="1041"/>
                  </a:lnTo>
                  <a:lnTo>
                    <a:pt x="512" y="1046"/>
                  </a:lnTo>
                  <a:lnTo>
                    <a:pt x="512" y="1046"/>
                  </a:lnTo>
                  <a:lnTo>
                    <a:pt x="518" y="1048"/>
                  </a:lnTo>
                  <a:lnTo>
                    <a:pt x="524" y="1053"/>
                  </a:lnTo>
                  <a:lnTo>
                    <a:pt x="528" y="1047"/>
                  </a:lnTo>
                  <a:lnTo>
                    <a:pt x="528" y="1047"/>
                  </a:lnTo>
                  <a:lnTo>
                    <a:pt x="536" y="1035"/>
                  </a:lnTo>
                  <a:lnTo>
                    <a:pt x="536" y="1035"/>
                  </a:lnTo>
                  <a:lnTo>
                    <a:pt x="543" y="1023"/>
                  </a:lnTo>
                  <a:lnTo>
                    <a:pt x="551" y="1013"/>
                  </a:lnTo>
                  <a:lnTo>
                    <a:pt x="551" y="1013"/>
                  </a:lnTo>
                  <a:lnTo>
                    <a:pt x="556" y="1009"/>
                  </a:lnTo>
                  <a:lnTo>
                    <a:pt x="562" y="1005"/>
                  </a:lnTo>
                  <a:lnTo>
                    <a:pt x="570" y="1003"/>
                  </a:lnTo>
                  <a:lnTo>
                    <a:pt x="579" y="1001"/>
                  </a:lnTo>
                  <a:lnTo>
                    <a:pt x="579" y="1001"/>
                  </a:lnTo>
                  <a:lnTo>
                    <a:pt x="592" y="1003"/>
                  </a:lnTo>
                  <a:lnTo>
                    <a:pt x="592" y="1003"/>
                  </a:lnTo>
                  <a:lnTo>
                    <a:pt x="605" y="1005"/>
                  </a:lnTo>
                  <a:lnTo>
                    <a:pt x="605" y="1005"/>
                  </a:lnTo>
                  <a:lnTo>
                    <a:pt x="614" y="1005"/>
                  </a:lnTo>
                  <a:lnTo>
                    <a:pt x="614" y="1005"/>
                  </a:lnTo>
                  <a:lnTo>
                    <a:pt x="626" y="1004"/>
                  </a:lnTo>
                  <a:lnTo>
                    <a:pt x="633" y="1003"/>
                  </a:lnTo>
                  <a:lnTo>
                    <a:pt x="633" y="1003"/>
                  </a:lnTo>
                  <a:lnTo>
                    <a:pt x="641" y="1000"/>
                  </a:lnTo>
                  <a:lnTo>
                    <a:pt x="649" y="1000"/>
                  </a:lnTo>
                  <a:lnTo>
                    <a:pt x="649" y="1000"/>
                  </a:lnTo>
                  <a:lnTo>
                    <a:pt x="649" y="1000"/>
                  </a:lnTo>
                  <a:lnTo>
                    <a:pt x="649" y="1000"/>
                  </a:lnTo>
                  <a:lnTo>
                    <a:pt x="654" y="1000"/>
                  </a:lnTo>
                  <a:lnTo>
                    <a:pt x="654" y="1000"/>
                  </a:lnTo>
                  <a:lnTo>
                    <a:pt x="658" y="1000"/>
                  </a:lnTo>
                  <a:lnTo>
                    <a:pt x="658" y="1000"/>
                  </a:lnTo>
                  <a:lnTo>
                    <a:pt x="663" y="1001"/>
                  </a:lnTo>
                  <a:lnTo>
                    <a:pt x="663" y="1001"/>
                  </a:lnTo>
                  <a:lnTo>
                    <a:pt x="679" y="1003"/>
                  </a:lnTo>
                  <a:lnTo>
                    <a:pt x="679" y="1003"/>
                  </a:lnTo>
                  <a:lnTo>
                    <a:pt x="689" y="1003"/>
                  </a:lnTo>
                  <a:lnTo>
                    <a:pt x="697" y="1000"/>
                  </a:lnTo>
                  <a:lnTo>
                    <a:pt x="697" y="1000"/>
                  </a:lnTo>
                  <a:lnTo>
                    <a:pt x="706" y="994"/>
                  </a:lnTo>
                  <a:lnTo>
                    <a:pt x="711" y="986"/>
                  </a:lnTo>
                  <a:lnTo>
                    <a:pt x="711" y="986"/>
                  </a:lnTo>
                  <a:lnTo>
                    <a:pt x="714" y="979"/>
                  </a:lnTo>
                  <a:lnTo>
                    <a:pt x="714" y="972"/>
                  </a:lnTo>
                  <a:lnTo>
                    <a:pt x="711" y="963"/>
                  </a:lnTo>
                  <a:lnTo>
                    <a:pt x="709" y="954"/>
                  </a:lnTo>
                  <a:lnTo>
                    <a:pt x="704" y="945"/>
                  </a:lnTo>
                  <a:lnTo>
                    <a:pt x="698" y="936"/>
                  </a:lnTo>
                  <a:lnTo>
                    <a:pt x="686" y="923"/>
                  </a:lnTo>
                  <a:lnTo>
                    <a:pt x="686" y="923"/>
                  </a:lnTo>
                  <a:lnTo>
                    <a:pt x="686" y="923"/>
                  </a:lnTo>
                  <a:lnTo>
                    <a:pt x="686" y="923"/>
                  </a:lnTo>
                  <a:lnTo>
                    <a:pt x="678" y="911"/>
                  </a:lnTo>
                  <a:lnTo>
                    <a:pt x="667" y="898"/>
                  </a:lnTo>
                  <a:lnTo>
                    <a:pt x="660" y="882"/>
                  </a:lnTo>
                  <a:lnTo>
                    <a:pt x="658" y="873"/>
                  </a:lnTo>
                  <a:lnTo>
                    <a:pt x="655" y="864"/>
                  </a:lnTo>
                  <a:lnTo>
                    <a:pt x="655" y="864"/>
                  </a:lnTo>
                  <a:lnTo>
                    <a:pt x="655" y="850"/>
                  </a:lnTo>
                  <a:lnTo>
                    <a:pt x="655" y="850"/>
                  </a:lnTo>
                  <a:lnTo>
                    <a:pt x="655" y="843"/>
                  </a:lnTo>
                  <a:lnTo>
                    <a:pt x="654" y="839"/>
                  </a:lnTo>
                  <a:lnTo>
                    <a:pt x="649" y="834"/>
                  </a:lnTo>
                  <a:lnTo>
                    <a:pt x="646" y="830"/>
                  </a:lnTo>
                  <a:lnTo>
                    <a:pt x="646" y="830"/>
                  </a:lnTo>
                  <a:lnTo>
                    <a:pt x="638" y="825"/>
                  </a:lnTo>
                  <a:lnTo>
                    <a:pt x="630" y="821"/>
                  </a:lnTo>
                  <a:lnTo>
                    <a:pt x="623" y="816"/>
                  </a:lnTo>
                  <a:lnTo>
                    <a:pt x="617" y="811"/>
                  </a:lnTo>
                  <a:lnTo>
                    <a:pt x="617" y="811"/>
                  </a:lnTo>
                  <a:lnTo>
                    <a:pt x="612" y="806"/>
                  </a:lnTo>
                  <a:lnTo>
                    <a:pt x="611" y="800"/>
                  </a:lnTo>
                  <a:lnTo>
                    <a:pt x="611" y="800"/>
                  </a:lnTo>
                  <a:lnTo>
                    <a:pt x="612" y="791"/>
                  </a:lnTo>
                  <a:lnTo>
                    <a:pt x="618" y="781"/>
                  </a:lnTo>
                  <a:lnTo>
                    <a:pt x="626" y="771"/>
                  </a:lnTo>
                  <a:lnTo>
                    <a:pt x="635" y="762"/>
                  </a:lnTo>
                  <a:lnTo>
                    <a:pt x="652" y="744"/>
                  </a:lnTo>
                  <a:lnTo>
                    <a:pt x="664" y="732"/>
                  </a:lnTo>
                  <a:lnTo>
                    <a:pt x="664" y="732"/>
                  </a:lnTo>
                  <a:lnTo>
                    <a:pt x="666" y="732"/>
                  </a:lnTo>
                  <a:lnTo>
                    <a:pt x="669" y="731"/>
                  </a:lnTo>
                  <a:lnTo>
                    <a:pt x="669" y="731"/>
                  </a:lnTo>
                  <a:lnTo>
                    <a:pt x="678" y="734"/>
                  </a:lnTo>
                  <a:lnTo>
                    <a:pt x="688" y="738"/>
                  </a:lnTo>
                  <a:lnTo>
                    <a:pt x="688" y="738"/>
                  </a:lnTo>
                  <a:lnTo>
                    <a:pt x="700" y="743"/>
                  </a:lnTo>
                  <a:lnTo>
                    <a:pt x="700" y="743"/>
                  </a:lnTo>
                  <a:lnTo>
                    <a:pt x="709" y="744"/>
                  </a:lnTo>
                  <a:lnTo>
                    <a:pt x="709" y="744"/>
                  </a:lnTo>
                  <a:lnTo>
                    <a:pt x="713" y="743"/>
                  </a:lnTo>
                  <a:lnTo>
                    <a:pt x="713" y="743"/>
                  </a:lnTo>
                  <a:lnTo>
                    <a:pt x="714" y="741"/>
                  </a:lnTo>
                  <a:lnTo>
                    <a:pt x="717" y="738"/>
                  </a:lnTo>
                  <a:lnTo>
                    <a:pt x="717" y="738"/>
                  </a:lnTo>
                  <a:lnTo>
                    <a:pt x="720" y="734"/>
                  </a:lnTo>
                  <a:lnTo>
                    <a:pt x="723" y="731"/>
                  </a:lnTo>
                  <a:lnTo>
                    <a:pt x="729" y="729"/>
                  </a:lnTo>
                  <a:lnTo>
                    <a:pt x="734" y="729"/>
                  </a:lnTo>
                  <a:lnTo>
                    <a:pt x="734" y="729"/>
                  </a:lnTo>
                  <a:lnTo>
                    <a:pt x="744" y="731"/>
                  </a:lnTo>
                  <a:lnTo>
                    <a:pt x="744" y="731"/>
                  </a:lnTo>
                  <a:lnTo>
                    <a:pt x="765" y="735"/>
                  </a:lnTo>
                  <a:lnTo>
                    <a:pt x="765" y="735"/>
                  </a:lnTo>
                  <a:lnTo>
                    <a:pt x="766" y="735"/>
                  </a:lnTo>
                  <a:lnTo>
                    <a:pt x="766" y="735"/>
                  </a:lnTo>
                  <a:lnTo>
                    <a:pt x="771" y="735"/>
                  </a:lnTo>
                  <a:lnTo>
                    <a:pt x="775" y="732"/>
                  </a:lnTo>
                  <a:lnTo>
                    <a:pt x="781" y="728"/>
                  </a:lnTo>
                  <a:lnTo>
                    <a:pt x="785" y="724"/>
                  </a:lnTo>
                  <a:lnTo>
                    <a:pt x="794" y="710"/>
                  </a:lnTo>
                  <a:lnTo>
                    <a:pt x="801" y="694"/>
                  </a:lnTo>
                  <a:lnTo>
                    <a:pt x="801" y="694"/>
                  </a:lnTo>
                  <a:lnTo>
                    <a:pt x="803" y="684"/>
                  </a:lnTo>
                  <a:lnTo>
                    <a:pt x="803" y="684"/>
                  </a:lnTo>
                  <a:lnTo>
                    <a:pt x="804" y="678"/>
                  </a:lnTo>
                  <a:lnTo>
                    <a:pt x="807" y="673"/>
                  </a:lnTo>
                  <a:lnTo>
                    <a:pt x="810" y="669"/>
                  </a:lnTo>
                  <a:lnTo>
                    <a:pt x="815" y="666"/>
                  </a:lnTo>
                  <a:lnTo>
                    <a:pt x="827" y="660"/>
                  </a:lnTo>
                  <a:lnTo>
                    <a:pt x="837" y="656"/>
                  </a:lnTo>
                  <a:lnTo>
                    <a:pt x="837" y="656"/>
                  </a:lnTo>
                  <a:lnTo>
                    <a:pt x="853" y="651"/>
                  </a:lnTo>
                  <a:lnTo>
                    <a:pt x="858" y="650"/>
                  </a:lnTo>
                  <a:lnTo>
                    <a:pt x="862" y="647"/>
                  </a:lnTo>
                  <a:lnTo>
                    <a:pt x="862" y="647"/>
                  </a:lnTo>
                  <a:lnTo>
                    <a:pt x="865" y="641"/>
                  </a:lnTo>
                  <a:lnTo>
                    <a:pt x="869" y="631"/>
                  </a:lnTo>
                  <a:lnTo>
                    <a:pt x="878" y="604"/>
                  </a:lnTo>
                  <a:lnTo>
                    <a:pt x="878" y="604"/>
                  </a:lnTo>
                  <a:lnTo>
                    <a:pt x="886" y="585"/>
                  </a:lnTo>
                  <a:lnTo>
                    <a:pt x="890" y="571"/>
                  </a:lnTo>
                  <a:lnTo>
                    <a:pt x="890" y="571"/>
                  </a:lnTo>
                  <a:lnTo>
                    <a:pt x="893" y="569"/>
                  </a:lnTo>
                  <a:lnTo>
                    <a:pt x="899" y="566"/>
                  </a:lnTo>
                  <a:lnTo>
                    <a:pt x="912" y="563"/>
                  </a:lnTo>
                  <a:lnTo>
                    <a:pt x="920" y="560"/>
                  </a:lnTo>
                  <a:lnTo>
                    <a:pt x="926" y="555"/>
                  </a:lnTo>
                  <a:lnTo>
                    <a:pt x="930" y="548"/>
                  </a:lnTo>
                  <a:lnTo>
                    <a:pt x="932" y="543"/>
                  </a:lnTo>
                  <a:lnTo>
                    <a:pt x="932" y="537"/>
                  </a:lnTo>
                  <a:lnTo>
                    <a:pt x="932" y="537"/>
                  </a:lnTo>
                  <a:lnTo>
                    <a:pt x="932" y="527"/>
                  </a:lnTo>
                  <a:lnTo>
                    <a:pt x="934" y="520"/>
                  </a:lnTo>
                  <a:lnTo>
                    <a:pt x="937" y="512"/>
                  </a:lnTo>
                  <a:lnTo>
                    <a:pt x="942" y="508"/>
                  </a:lnTo>
                  <a:lnTo>
                    <a:pt x="946" y="505"/>
                  </a:lnTo>
                  <a:lnTo>
                    <a:pt x="952" y="502"/>
                  </a:lnTo>
                  <a:lnTo>
                    <a:pt x="965" y="499"/>
                  </a:lnTo>
                  <a:lnTo>
                    <a:pt x="965" y="499"/>
                  </a:lnTo>
                  <a:lnTo>
                    <a:pt x="968" y="498"/>
                  </a:lnTo>
                  <a:lnTo>
                    <a:pt x="971" y="496"/>
                  </a:lnTo>
                  <a:lnTo>
                    <a:pt x="974" y="493"/>
                  </a:lnTo>
                  <a:lnTo>
                    <a:pt x="976" y="489"/>
                  </a:lnTo>
                  <a:lnTo>
                    <a:pt x="976" y="489"/>
                  </a:lnTo>
                  <a:lnTo>
                    <a:pt x="977" y="481"/>
                  </a:lnTo>
                  <a:lnTo>
                    <a:pt x="977" y="472"/>
                  </a:lnTo>
                  <a:lnTo>
                    <a:pt x="979" y="453"/>
                  </a:lnTo>
                  <a:lnTo>
                    <a:pt x="979" y="453"/>
                  </a:lnTo>
                  <a:lnTo>
                    <a:pt x="979" y="446"/>
                  </a:lnTo>
                  <a:lnTo>
                    <a:pt x="979" y="446"/>
                  </a:lnTo>
                  <a:lnTo>
                    <a:pt x="982" y="433"/>
                  </a:lnTo>
                  <a:lnTo>
                    <a:pt x="986" y="419"/>
                  </a:lnTo>
                  <a:lnTo>
                    <a:pt x="993" y="408"/>
                  </a:lnTo>
                  <a:lnTo>
                    <a:pt x="998" y="403"/>
                  </a:lnTo>
                  <a:lnTo>
                    <a:pt x="1002" y="399"/>
                  </a:lnTo>
                  <a:lnTo>
                    <a:pt x="1002" y="399"/>
                  </a:lnTo>
                  <a:lnTo>
                    <a:pt x="1008" y="396"/>
                  </a:lnTo>
                  <a:lnTo>
                    <a:pt x="1016" y="393"/>
                  </a:lnTo>
                  <a:lnTo>
                    <a:pt x="1016" y="393"/>
                  </a:lnTo>
                  <a:lnTo>
                    <a:pt x="1020" y="391"/>
                  </a:lnTo>
                  <a:lnTo>
                    <a:pt x="1022" y="388"/>
                  </a:lnTo>
                  <a:lnTo>
                    <a:pt x="1023" y="384"/>
                  </a:lnTo>
                  <a:lnTo>
                    <a:pt x="1022" y="381"/>
                  </a:lnTo>
                  <a:lnTo>
                    <a:pt x="1019" y="377"/>
                  </a:lnTo>
                  <a:lnTo>
                    <a:pt x="1014" y="372"/>
                  </a:lnTo>
                  <a:lnTo>
                    <a:pt x="1008" y="368"/>
                  </a:lnTo>
                  <a:lnTo>
                    <a:pt x="1002" y="365"/>
                  </a:lnTo>
                  <a:lnTo>
                    <a:pt x="1002" y="365"/>
                  </a:lnTo>
                  <a:lnTo>
                    <a:pt x="995" y="363"/>
                  </a:lnTo>
                  <a:lnTo>
                    <a:pt x="988" y="362"/>
                  </a:lnTo>
                  <a:lnTo>
                    <a:pt x="988" y="362"/>
                  </a:lnTo>
                  <a:lnTo>
                    <a:pt x="982" y="363"/>
                  </a:lnTo>
                  <a:lnTo>
                    <a:pt x="982" y="363"/>
                  </a:lnTo>
                  <a:lnTo>
                    <a:pt x="979" y="363"/>
                  </a:lnTo>
                  <a:lnTo>
                    <a:pt x="979" y="363"/>
                  </a:lnTo>
                  <a:lnTo>
                    <a:pt x="974" y="362"/>
                  </a:lnTo>
                  <a:lnTo>
                    <a:pt x="970" y="360"/>
                  </a:lnTo>
                  <a:lnTo>
                    <a:pt x="965" y="356"/>
                  </a:lnTo>
                  <a:lnTo>
                    <a:pt x="961" y="351"/>
                  </a:lnTo>
                  <a:lnTo>
                    <a:pt x="961" y="351"/>
                  </a:lnTo>
                  <a:lnTo>
                    <a:pt x="957" y="343"/>
                  </a:lnTo>
                  <a:lnTo>
                    <a:pt x="952" y="334"/>
                  </a:lnTo>
                  <a:lnTo>
                    <a:pt x="945" y="314"/>
                  </a:lnTo>
                  <a:lnTo>
                    <a:pt x="945" y="314"/>
                  </a:lnTo>
                  <a:lnTo>
                    <a:pt x="940" y="295"/>
                  </a:lnTo>
                  <a:lnTo>
                    <a:pt x="940" y="295"/>
                  </a:lnTo>
                  <a:lnTo>
                    <a:pt x="940" y="283"/>
                  </a:lnTo>
                  <a:lnTo>
                    <a:pt x="940" y="270"/>
                  </a:lnTo>
                  <a:lnTo>
                    <a:pt x="939" y="256"/>
                  </a:lnTo>
                  <a:lnTo>
                    <a:pt x="939" y="256"/>
                  </a:lnTo>
                  <a:lnTo>
                    <a:pt x="937" y="247"/>
                  </a:lnTo>
                  <a:lnTo>
                    <a:pt x="934" y="239"/>
                  </a:lnTo>
                  <a:lnTo>
                    <a:pt x="933" y="233"/>
                  </a:lnTo>
                  <a:lnTo>
                    <a:pt x="929" y="229"/>
                  </a:lnTo>
                  <a:lnTo>
                    <a:pt x="929" y="229"/>
                  </a:lnTo>
                  <a:lnTo>
                    <a:pt x="926" y="226"/>
                  </a:lnTo>
                  <a:lnTo>
                    <a:pt x="924" y="223"/>
                  </a:lnTo>
                  <a:lnTo>
                    <a:pt x="924" y="220"/>
                  </a:lnTo>
                  <a:lnTo>
                    <a:pt x="926" y="216"/>
                  </a:lnTo>
                  <a:lnTo>
                    <a:pt x="926" y="216"/>
                  </a:lnTo>
                  <a:lnTo>
                    <a:pt x="930" y="207"/>
                  </a:lnTo>
                  <a:lnTo>
                    <a:pt x="939" y="198"/>
                  </a:lnTo>
                  <a:lnTo>
                    <a:pt x="945" y="195"/>
                  </a:lnTo>
                  <a:lnTo>
                    <a:pt x="951" y="192"/>
                  </a:lnTo>
                  <a:lnTo>
                    <a:pt x="958" y="191"/>
                  </a:lnTo>
                  <a:lnTo>
                    <a:pt x="965" y="191"/>
                  </a:lnTo>
                  <a:lnTo>
                    <a:pt x="965" y="191"/>
                  </a:lnTo>
                  <a:lnTo>
                    <a:pt x="974" y="191"/>
                  </a:lnTo>
                  <a:lnTo>
                    <a:pt x="986" y="193"/>
                  </a:lnTo>
                  <a:lnTo>
                    <a:pt x="1010" y="201"/>
                  </a:lnTo>
                  <a:lnTo>
                    <a:pt x="1010" y="201"/>
                  </a:lnTo>
                  <a:lnTo>
                    <a:pt x="1035" y="210"/>
                  </a:lnTo>
                  <a:lnTo>
                    <a:pt x="1047" y="213"/>
                  </a:lnTo>
                  <a:lnTo>
                    <a:pt x="1057" y="213"/>
                  </a:lnTo>
                  <a:lnTo>
                    <a:pt x="1057" y="213"/>
                  </a:lnTo>
                  <a:lnTo>
                    <a:pt x="1063" y="213"/>
                  </a:lnTo>
                  <a:lnTo>
                    <a:pt x="1063" y="213"/>
                  </a:lnTo>
                  <a:lnTo>
                    <a:pt x="1067" y="211"/>
                  </a:lnTo>
                  <a:lnTo>
                    <a:pt x="1070" y="210"/>
                  </a:lnTo>
                  <a:lnTo>
                    <a:pt x="1070" y="210"/>
                  </a:lnTo>
                  <a:lnTo>
                    <a:pt x="1084" y="202"/>
                  </a:lnTo>
                  <a:lnTo>
                    <a:pt x="1084" y="202"/>
                  </a:lnTo>
                  <a:lnTo>
                    <a:pt x="1098" y="196"/>
                  </a:lnTo>
                  <a:lnTo>
                    <a:pt x="1115" y="191"/>
                  </a:lnTo>
                  <a:lnTo>
                    <a:pt x="1115" y="191"/>
                  </a:lnTo>
                  <a:lnTo>
                    <a:pt x="1129" y="186"/>
                  </a:lnTo>
                  <a:lnTo>
                    <a:pt x="1140" y="182"/>
                  </a:lnTo>
                  <a:lnTo>
                    <a:pt x="1140" y="182"/>
                  </a:lnTo>
                  <a:lnTo>
                    <a:pt x="1144" y="179"/>
                  </a:lnTo>
                  <a:lnTo>
                    <a:pt x="1147" y="176"/>
                  </a:lnTo>
                  <a:lnTo>
                    <a:pt x="1154" y="164"/>
                  </a:lnTo>
                  <a:lnTo>
                    <a:pt x="1165" y="139"/>
                  </a:lnTo>
                  <a:lnTo>
                    <a:pt x="1165" y="139"/>
                  </a:lnTo>
                  <a:lnTo>
                    <a:pt x="1159" y="134"/>
                  </a:lnTo>
                  <a:lnTo>
                    <a:pt x="1159" y="134"/>
                  </a:lnTo>
                  <a:lnTo>
                    <a:pt x="1137" y="123"/>
                  </a:lnTo>
                  <a:lnTo>
                    <a:pt x="1110" y="109"/>
                  </a:lnTo>
                  <a:lnTo>
                    <a:pt x="1110" y="109"/>
                  </a:lnTo>
                  <a:lnTo>
                    <a:pt x="1101" y="103"/>
                  </a:lnTo>
                  <a:lnTo>
                    <a:pt x="1094" y="97"/>
                  </a:lnTo>
                  <a:lnTo>
                    <a:pt x="1094" y="97"/>
                  </a:lnTo>
                  <a:lnTo>
                    <a:pt x="1088" y="92"/>
                  </a:lnTo>
                  <a:lnTo>
                    <a:pt x="1084" y="86"/>
                  </a:lnTo>
                  <a:lnTo>
                    <a:pt x="1078" y="74"/>
                  </a:lnTo>
                  <a:lnTo>
                    <a:pt x="1075" y="64"/>
                  </a:lnTo>
                  <a:lnTo>
                    <a:pt x="1075" y="56"/>
                  </a:lnTo>
                  <a:lnTo>
                    <a:pt x="1075" y="56"/>
                  </a:lnTo>
                  <a:lnTo>
                    <a:pt x="1073" y="53"/>
                  </a:lnTo>
                  <a:lnTo>
                    <a:pt x="1069" y="47"/>
                  </a:lnTo>
                  <a:lnTo>
                    <a:pt x="1054" y="35"/>
                  </a:lnTo>
                  <a:lnTo>
                    <a:pt x="1054" y="35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989" y="7"/>
                  </a:lnTo>
                  <a:lnTo>
                    <a:pt x="989" y="7"/>
                  </a:lnTo>
                  <a:lnTo>
                    <a:pt x="989" y="7"/>
                  </a:lnTo>
                  <a:lnTo>
                    <a:pt x="986" y="6"/>
                  </a:lnTo>
                  <a:lnTo>
                    <a:pt x="986" y="6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48" name="Freeform: Shape 431">
              <a:extLst>
                <a:ext uri="{FF2B5EF4-FFF2-40B4-BE49-F238E27FC236}">
                  <a16:creationId xmlns:a16="http://schemas.microsoft.com/office/drawing/2014/main" id="{E243A9D4-23C1-214A-8F48-69CDDAE3D544}"/>
                </a:ext>
              </a:extLst>
            </p:cNvPr>
            <p:cNvSpPr/>
            <p:nvPr/>
          </p:nvSpPr>
          <p:spPr>
            <a:xfrm>
              <a:off x="6802560" y="3060720"/>
              <a:ext cx="1163160" cy="411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32" h="1143">
                  <a:moveTo>
                    <a:pt x="12" y="0"/>
                  </a:moveTo>
                  <a:lnTo>
                    <a:pt x="9" y="0"/>
                  </a:lnTo>
                  <a:lnTo>
                    <a:pt x="7" y="2"/>
                  </a:lnTo>
                  <a:lnTo>
                    <a:pt x="3" y="7"/>
                  </a:lnTo>
                  <a:lnTo>
                    <a:pt x="0" y="15"/>
                  </a:lnTo>
                  <a:lnTo>
                    <a:pt x="0" y="24"/>
                  </a:lnTo>
                  <a:lnTo>
                    <a:pt x="3" y="32"/>
                  </a:lnTo>
                  <a:lnTo>
                    <a:pt x="6" y="41"/>
                  </a:lnTo>
                  <a:lnTo>
                    <a:pt x="10" y="50"/>
                  </a:lnTo>
                  <a:lnTo>
                    <a:pt x="16" y="61"/>
                  </a:lnTo>
                  <a:lnTo>
                    <a:pt x="31" y="81"/>
                  </a:lnTo>
                  <a:lnTo>
                    <a:pt x="49" y="100"/>
                  </a:lnTo>
                  <a:lnTo>
                    <a:pt x="66" y="118"/>
                  </a:lnTo>
                  <a:lnTo>
                    <a:pt x="84" y="133"/>
                  </a:lnTo>
                  <a:lnTo>
                    <a:pt x="99" y="143"/>
                  </a:lnTo>
                  <a:lnTo>
                    <a:pt x="105" y="148"/>
                  </a:lnTo>
                  <a:lnTo>
                    <a:pt x="111" y="154"/>
                  </a:lnTo>
                  <a:lnTo>
                    <a:pt x="123" y="167"/>
                  </a:lnTo>
                  <a:lnTo>
                    <a:pt x="133" y="183"/>
                  </a:lnTo>
                  <a:lnTo>
                    <a:pt x="145" y="199"/>
                  </a:lnTo>
                  <a:lnTo>
                    <a:pt x="155" y="216"/>
                  </a:lnTo>
                  <a:lnTo>
                    <a:pt x="167" y="229"/>
                  </a:lnTo>
                  <a:lnTo>
                    <a:pt x="173" y="235"/>
                  </a:lnTo>
                  <a:lnTo>
                    <a:pt x="180" y="239"/>
                  </a:lnTo>
                  <a:lnTo>
                    <a:pt x="188" y="242"/>
                  </a:lnTo>
                  <a:lnTo>
                    <a:pt x="195" y="244"/>
                  </a:lnTo>
                  <a:lnTo>
                    <a:pt x="202" y="245"/>
                  </a:lnTo>
                  <a:lnTo>
                    <a:pt x="208" y="251"/>
                  </a:lnTo>
                  <a:lnTo>
                    <a:pt x="214" y="257"/>
                  </a:lnTo>
                  <a:lnTo>
                    <a:pt x="220" y="267"/>
                  </a:lnTo>
                  <a:lnTo>
                    <a:pt x="225" y="278"/>
                  </a:lnTo>
                  <a:lnTo>
                    <a:pt x="229" y="288"/>
                  </a:lnTo>
                  <a:lnTo>
                    <a:pt x="238" y="313"/>
                  </a:lnTo>
                  <a:lnTo>
                    <a:pt x="245" y="338"/>
                  </a:lnTo>
                  <a:lnTo>
                    <a:pt x="252" y="362"/>
                  </a:lnTo>
                  <a:lnTo>
                    <a:pt x="257" y="371"/>
                  </a:lnTo>
                  <a:lnTo>
                    <a:pt x="261" y="378"/>
                  </a:lnTo>
                  <a:lnTo>
                    <a:pt x="266" y="382"/>
                  </a:lnTo>
                  <a:lnTo>
                    <a:pt x="272" y="385"/>
                  </a:lnTo>
                  <a:lnTo>
                    <a:pt x="278" y="387"/>
                  </a:lnTo>
                  <a:lnTo>
                    <a:pt x="285" y="391"/>
                  </a:lnTo>
                  <a:lnTo>
                    <a:pt x="292" y="399"/>
                  </a:lnTo>
                  <a:lnTo>
                    <a:pt x="300" y="406"/>
                  </a:lnTo>
                  <a:lnTo>
                    <a:pt x="317" y="425"/>
                  </a:lnTo>
                  <a:lnTo>
                    <a:pt x="334" y="449"/>
                  </a:lnTo>
                  <a:lnTo>
                    <a:pt x="350" y="474"/>
                  </a:lnTo>
                  <a:lnTo>
                    <a:pt x="363" y="501"/>
                  </a:lnTo>
                  <a:lnTo>
                    <a:pt x="374" y="526"/>
                  </a:lnTo>
                  <a:lnTo>
                    <a:pt x="378" y="538"/>
                  </a:lnTo>
                  <a:lnTo>
                    <a:pt x="380" y="548"/>
                  </a:lnTo>
                  <a:lnTo>
                    <a:pt x="382" y="558"/>
                  </a:lnTo>
                  <a:lnTo>
                    <a:pt x="387" y="567"/>
                  </a:lnTo>
                  <a:lnTo>
                    <a:pt x="391" y="576"/>
                  </a:lnTo>
                  <a:lnTo>
                    <a:pt x="397" y="585"/>
                  </a:lnTo>
                  <a:lnTo>
                    <a:pt x="411" y="599"/>
                  </a:lnTo>
                  <a:lnTo>
                    <a:pt x="427" y="614"/>
                  </a:lnTo>
                  <a:lnTo>
                    <a:pt x="458" y="641"/>
                  </a:lnTo>
                  <a:lnTo>
                    <a:pt x="471" y="654"/>
                  </a:lnTo>
                  <a:lnTo>
                    <a:pt x="477" y="661"/>
                  </a:lnTo>
                  <a:lnTo>
                    <a:pt x="483" y="669"/>
                  </a:lnTo>
                  <a:lnTo>
                    <a:pt x="487" y="676"/>
                  </a:lnTo>
                  <a:lnTo>
                    <a:pt x="493" y="684"/>
                  </a:lnTo>
                  <a:lnTo>
                    <a:pt x="509" y="700"/>
                  </a:lnTo>
                  <a:lnTo>
                    <a:pt x="529" y="716"/>
                  </a:lnTo>
                  <a:lnTo>
                    <a:pt x="549" y="732"/>
                  </a:lnTo>
                  <a:lnTo>
                    <a:pt x="588" y="760"/>
                  </a:lnTo>
                  <a:lnTo>
                    <a:pt x="601" y="771"/>
                  </a:lnTo>
                  <a:lnTo>
                    <a:pt x="610" y="780"/>
                  </a:lnTo>
                  <a:lnTo>
                    <a:pt x="617" y="792"/>
                  </a:lnTo>
                  <a:lnTo>
                    <a:pt x="625" y="805"/>
                  </a:lnTo>
                  <a:lnTo>
                    <a:pt x="632" y="815"/>
                  </a:lnTo>
                  <a:lnTo>
                    <a:pt x="635" y="818"/>
                  </a:lnTo>
                  <a:lnTo>
                    <a:pt x="639" y="819"/>
                  </a:lnTo>
                  <a:lnTo>
                    <a:pt x="642" y="818"/>
                  </a:lnTo>
                  <a:lnTo>
                    <a:pt x="645" y="815"/>
                  </a:lnTo>
                  <a:lnTo>
                    <a:pt x="648" y="811"/>
                  </a:lnTo>
                  <a:lnTo>
                    <a:pt x="653" y="808"/>
                  </a:lnTo>
                  <a:lnTo>
                    <a:pt x="657" y="806"/>
                  </a:lnTo>
                  <a:lnTo>
                    <a:pt x="664" y="806"/>
                  </a:lnTo>
                  <a:lnTo>
                    <a:pt x="678" y="808"/>
                  </a:lnTo>
                  <a:lnTo>
                    <a:pt x="693" y="811"/>
                  </a:lnTo>
                  <a:lnTo>
                    <a:pt x="707" y="815"/>
                  </a:lnTo>
                  <a:lnTo>
                    <a:pt x="721" y="817"/>
                  </a:lnTo>
                  <a:lnTo>
                    <a:pt x="725" y="817"/>
                  </a:lnTo>
                  <a:lnTo>
                    <a:pt x="728" y="814"/>
                  </a:lnTo>
                  <a:lnTo>
                    <a:pt x="731" y="809"/>
                  </a:lnTo>
                  <a:lnTo>
                    <a:pt x="734" y="805"/>
                  </a:lnTo>
                  <a:lnTo>
                    <a:pt x="738" y="792"/>
                  </a:lnTo>
                  <a:lnTo>
                    <a:pt x="741" y="775"/>
                  </a:lnTo>
                  <a:lnTo>
                    <a:pt x="744" y="759"/>
                  </a:lnTo>
                  <a:lnTo>
                    <a:pt x="744" y="741"/>
                  </a:lnTo>
                  <a:lnTo>
                    <a:pt x="746" y="713"/>
                  </a:lnTo>
                  <a:lnTo>
                    <a:pt x="744" y="701"/>
                  </a:lnTo>
                  <a:lnTo>
                    <a:pt x="746" y="691"/>
                  </a:lnTo>
                  <a:lnTo>
                    <a:pt x="749" y="670"/>
                  </a:lnTo>
                  <a:lnTo>
                    <a:pt x="753" y="653"/>
                  </a:lnTo>
                  <a:lnTo>
                    <a:pt x="756" y="639"/>
                  </a:lnTo>
                  <a:lnTo>
                    <a:pt x="756" y="632"/>
                  </a:lnTo>
                  <a:lnTo>
                    <a:pt x="760" y="626"/>
                  </a:lnTo>
                  <a:lnTo>
                    <a:pt x="766" y="623"/>
                  </a:lnTo>
                  <a:lnTo>
                    <a:pt x="774" y="622"/>
                  </a:lnTo>
                  <a:lnTo>
                    <a:pt x="784" y="623"/>
                  </a:lnTo>
                  <a:lnTo>
                    <a:pt x="787" y="623"/>
                  </a:lnTo>
                  <a:lnTo>
                    <a:pt x="790" y="623"/>
                  </a:lnTo>
                  <a:lnTo>
                    <a:pt x="792" y="622"/>
                  </a:lnTo>
                  <a:lnTo>
                    <a:pt x="796" y="617"/>
                  </a:lnTo>
                  <a:lnTo>
                    <a:pt x="797" y="610"/>
                  </a:lnTo>
                  <a:lnTo>
                    <a:pt x="797" y="603"/>
                  </a:lnTo>
                  <a:lnTo>
                    <a:pt x="797" y="595"/>
                  </a:lnTo>
                  <a:lnTo>
                    <a:pt x="794" y="588"/>
                  </a:lnTo>
                  <a:lnTo>
                    <a:pt x="792" y="582"/>
                  </a:lnTo>
                  <a:lnTo>
                    <a:pt x="787" y="579"/>
                  </a:lnTo>
                  <a:lnTo>
                    <a:pt x="784" y="577"/>
                  </a:lnTo>
                  <a:lnTo>
                    <a:pt x="781" y="576"/>
                  </a:lnTo>
                  <a:lnTo>
                    <a:pt x="777" y="569"/>
                  </a:lnTo>
                  <a:lnTo>
                    <a:pt x="765" y="549"/>
                  </a:lnTo>
                  <a:lnTo>
                    <a:pt x="759" y="539"/>
                  </a:lnTo>
                  <a:lnTo>
                    <a:pt x="750" y="532"/>
                  </a:lnTo>
                  <a:lnTo>
                    <a:pt x="746" y="527"/>
                  </a:lnTo>
                  <a:lnTo>
                    <a:pt x="740" y="526"/>
                  </a:lnTo>
                  <a:lnTo>
                    <a:pt x="734" y="524"/>
                  </a:lnTo>
                  <a:lnTo>
                    <a:pt x="728" y="523"/>
                  </a:lnTo>
                  <a:lnTo>
                    <a:pt x="716" y="524"/>
                  </a:lnTo>
                  <a:lnTo>
                    <a:pt x="709" y="527"/>
                  </a:lnTo>
                  <a:lnTo>
                    <a:pt x="704" y="532"/>
                  </a:lnTo>
                  <a:lnTo>
                    <a:pt x="703" y="538"/>
                  </a:lnTo>
                  <a:lnTo>
                    <a:pt x="704" y="543"/>
                  </a:lnTo>
                  <a:lnTo>
                    <a:pt x="707" y="548"/>
                  </a:lnTo>
                  <a:lnTo>
                    <a:pt x="713" y="552"/>
                  </a:lnTo>
                  <a:lnTo>
                    <a:pt x="721" y="554"/>
                  </a:lnTo>
                  <a:lnTo>
                    <a:pt x="728" y="555"/>
                  </a:lnTo>
                  <a:lnTo>
                    <a:pt x="734" y="558"/>
                  </a:lnTo>
                  <a:lnTo>
                    <a:pt x="740" y="561"/>
                  </a:lnTo>
                  <a:lnTo>
                    <a:pt x="744" y="566"/>
                  </a:lnTo>
                  <a:lnTo>
                    <a:pt x="747" y="571"/>
                  </a:lnTo>
                  <a:lnTo>
                    <a:pt x="749" y="576"/>
                  </a:lnTo>
                  <a:lnTo>
                    <a:pt x="749" y="582"/>
                  </a:lnTo>
                  <a:lnTo>
                    <a:pt x="747" y="588"/>
                  </a:lnTo>
                  <a:lnTo>
                    <a:pt x="746" y="591"/>
                  </a:lnTo>
                  <a:lnTo>
                    <a:pt x="743" y="592"/>
                  </a:lnTo>
                  <a:lnTo>
                    <a:pt x="740" y="591"/>
                  </a:lnTo>
                  <a:lnTo>
                    <a:pt x="738" y="589"/>
                  </a:lnTo>
                  <a:lnTo>
                    <a:pt x="731" y="583"/>
                  </a:lnTo>
                  <a:lnTo>
                    <a:pt x="721" y="577"/>
                  </a:lnTo>
                  <a:lnTo>
                    <a:pt x="713" y="576"/>
                  </a:lnTo>
                  <a:lnTo>
                    <a:pt x="706" y="574"/>
                  </a:lnTo>
                  <a:lnTo>
                    <a:pt x="703" y="574"/>
                  </a:lnTo>
                  <a:lnTo>
                    <a:pt x="701" y="574"/>
                  </a:lnTo>
                  <a:lnTo>
                    <a:pt x="697" y="574"/>
                  </a:lnTo>
                  <a:lnTo>
                    <a:pt x="693" y="573"/>
                  </a:lnTo>
                  <a:lnTo>
                    <a:pt x="688" y="570"/>
                  </a:lnTo>
                  <a:lnTo>
                    <a:pt x="685" y="564"/>
                  </a:lnTo>
                  <a:lnTo>
                    <a:pt x="682" y="557"/>
                  </a:lnTo>
                  <a:lnTo>
                    <a:pt x="681" y="551"/>
                  </a:lnTo>
                  <a:lnTo>
                    <a:pt x="676" y="545"/>
                  </a:lnTo>
                  <a:lnTo>
                    <a:pt x="669" y="539"/>
                  </a:lnTo>
                  <a:lnTo>
                    <a:pt x="664" y="539"/>
                  </a:lnTo>
                  <a:lnTo>
                    <a:pt x="660" y="538"/>
                  </a:lnTo>
                  <a:lnTo>
                    <a:pt x="654" y="536"/>
                  </a:lnTo>
                  <a:lnTo>
                    <a:pt x="648" y="535"/>
                  </a:lnTo>
                  <a:lnTo>
                    <a:pt x="644" y="532"/>
                  </a:lnTo>
                  <a:lnTo>
                    <a:pt x="641" y="527"/>
                  </a:lnTo>
                  <a:lnTo>
                    <a:pt x="635" y="517"/>
                  </a:lnTo>
                  <a:lnTo>
                    <a:pt x="629" y="505"/>
                  </a:lnTo>
                  <a:lnTo>
                    <a:pt x="623" y="495"/>
                  </a:lnTo>
                  <a:lnTo>
                    <a:pt x="617" y="484"/>
                  </a:lnTo>
                  <a:lnTo>
                    <a:pt x="613" y="480"/>
                  </a:lnTo>
                  <a:lnTo>
                    <a:pt x="608" y="477"/>
                  </a:lnTo>
                  <a:lnTo>
                    <a:pt x="603" y="475"/>
                  </a:lnTo>
                  <a:lnTo>
                    <a:pt x="597" y="475"/>
                  </a:lnTo>
                  <a:lnTo>
                    <a:pt x="585" y="474"/>
                  </a:lnTo>
                  <a:lnTo>
                    <a:pt x="576" y="470"/>
                  </a:lnTo>
                  <a:lnTo>
                    <a:pt x="570" y="465"/>
                  </a:lnTo>
                  <a:lnTo>
                    <a:pt x="567" y="458"/>
                  </a:lnTo>
                  <a:lnTo>
                    <a:pt x="567" y="450"/>
                  </a:lnTo>
                  <a:lnTo>
                    <a:pt x="570" y="441"/>
                  </a:lnTo>
                  <a:lnTo>
                    <a:pt x="574" y="433"/>
                  </a:lnTo>
                  <a:lnTo>
                    <a:pt x="582" y="425"/>
                  </a:lnTo>
                  <a:lnTo>
                    <a:pt x="586" y="421"/>
                  </a:lnTo>
                  <a:lnTo>
                    <a:pt x="588" y="418"/>
                  </a:lnTo>
                  <a:lnTo>
                    <a:pt x="588" y="414"/>
                  </a:lnTo>
                  <a:lnTo>
                    <a:pt x="586" y="409"/>
                  </a:lnTo>
                  <a:lnTo>
                    <a:pt x="582" y="402"/>
                  </a:lnTo>
                  <a:lnTo>
                    <a:pt x="573" y="394"/>
                  </a:lnTo>
                  <a:lnTo>
                    <a:pt x="564" y="387"/>
                  </a:lnTo>
                  <a:lnTo>
                    <a:pt x="555" y="378"/>
                  </a:lnTo>
                  <a:lnTo>
                    <a:pt x="549" y="369"/>
                  </a:lnTo>
                  <a:lnTo>
                    <a:pt x="548" y="365"/>
                  </a:lnTo>
                  <a:lnTo>
                    <a:pt x="546" y="360"/>
                  </a:lnTo>
                  <a:lnTo>
                    <a:pt x="546" y="356"/>
                  </a:lnTo>
                  <a:lnTo>
                    <a:pt x="545" y="353"/>
                  </a:lnTo>
                  <a:lnTo>
                    <a:pt x="540" y="349"/>
                  </a:lnTo>
                  <a:lnTo>
                    <a:pt x="535" y="346"/>
                  </a:lnTo>
                  <a:lnTo>
                    <a:pt x="529" y="343"/>
                  </a:lnTo>
                  <a:lnTo>
                    <a:pt x="521" y="341"/>
                  </a:lnTo>
                  <a:lnTo>
                    <a:pt x="515" y="340"/>
                  </a:lnTo>
                  <a:lnTo>
                    <a:pt x="511" y="335"/>
                  </a:lnTo>
                  <a:lnTo>
                    <a:pt x="509" y="332"/>
                  </a:lnTo>
                  <a:lnTo>
                    <a:pt x="509" y="329"/>
                  </a:lnTo>
                  <a:lnTo>
                    <a:pt x="508" y="322"/>
                  </a:lnTo>
                  <a:lnTo>
                    <a:pt x="506" y="319"/>
                  </a:lnTo>
                  <a:lnTo>
                    <a:pt x="504" y="315"/>
                  </a:lnTo>
                  <a:lnTo>
                    <a:pt x="499" y="313"/>
                  </a:lnTo>
                  <a:lnTo>
                    <a:pt x="487" y="307"/>
                  </a:lnTo>
                  <a:lnTo>
                    <a:pt x="481" y="301"/>
                  </a:lnTo>
                  <a:lnTo>
                    <a:pt x="474" y="294"/>
                  </a:lnTo>
                  <a:lnTo>
                    <a:pt x="468" y="286"/>
                  </a:lnTo>
                  <a:lnTo>
                    <a:pt x="462" y="283"/>
                  </a:lnTo>
                  <a:lnTo>
                    <a:pt x="458" y="281"/>
                  </a:lnTo>
                  <a:lnTo>
                    <a:pt x="453" y="281"/>
                  </a:lnTo>
                  <a:lnTo>
                    <a:pt x="450" y="281"/>
                  </a:lnTo>
                  <a:lnTo>
                    <a:pt x="446" y="281"/>
                  </a:lnTo>
                  <a:lnTo>
                    <a:pt x="443" y="281"/>
                  </a:lnTo>
                  <a:lnTo>
                    <a:pt x="439" y="279"/>
                  </a:lnTo>
                  <a:lnTo>
                    <a:pt x="434" y="278"/>
                  </a:lnTo>
                  <a:lnTo>
                    <a:pt x="430" y="273"/>
                  </a:lnTo>
                  <a:lnTo>
                    <a:pt x="419" y="263"/>
                  </a:lnTo>
                  <a:lnTo>
                    <a:pt x="408" y="254"/>
                  </a:lnTo>
                  <a:lnTo>
                    <a:pt x="396" y="250"/>
                  </a:lnTo>
                  <a:lnTo>
                    <a:pt x="385" y="248"/>
                  </a:lnTo>
                  <a:lnTo>
                    <a:pt x="381" y="248"/>
                  </a:lnTo>
                  <a:lnTo>
                    <a:pt x="377" y="250"/>
                  </a:lnTo>
                  <a:lnTo>
                    <a:pt x="372" y="251"/>
                  </a:lnTo>
                  <a:lnTo>
                    <a:pt x="365" y="250"/>
                  </a:lnTo>
                  <a:lnTo>
                    <a:pt x="357" y="245"/>
                  </a:lnTo>
                  <a:lnTo>
                    <a:pt x="350" y="239"/>
                  </a:lnTo>
                  <a:lnTo>
                    <a:pt x="343" y="232"/>
                  </a:lnTo>
                  <a:lnTo>
                    <a:pt x="334" y="221"/>
                  </a:lnTo>
                  <a:lnTo>
                    <a:pt x="326" y="211"/>
                  </a:lnTo>
                  <a:lnTo>
                    <a:pt x="320" y="201"/>
                  </a:lnTo>
                  <a:lnTo>
                    <a:pt x="316" y="189"/>
                  </a:lnTo>
                  <a:lnTo>
                    <a:pt x="313" y="184"/>
                  </a:lnTo>
                  <a:lnTo>
                    <a:pt x="309" y="179"/>
                  </a:lnTo>
                  <a:lnTo>
                    <a:pt x="294" y="167"/>
                  </a:lnTo>
                  <a:lnTo>
                    <a:pt x="276" y="154"/>
                  </a:lnTo>
                  <a:lnTo>
                    <a:pt x="257" y="139"/>
                  </a:lnTo>
                  <a:lnTo>
                    <a:pt x="238" y="126"/>
                  </a:lnTo>
                  <a:lnTo>
                    <a:pt x="218" y="111"/>
                  </a:lnTo>
                  <a:lnTo>
                    <a:pt x="205" y="96"/>
                  </a:lnTo>
                  <a:lnTo>
                    <a:pt x="199" y="90"/>
                  </a:lnTo>
                  <a:lnTo>
                    <a:pt x="196" y="83"/>
                  </a:lnTo>
                  <a:lnTo>
                    <a:pt x="192" y="71"/>
                  </a:lnTo>
                  <a:lnTo>
                    <a:pt x="185" y="62"/>
                  </a:lnTo>
                  <a:lnTo>
                    <a:pt x="176" y="53"/>
                  </a:lnTo>
                  <a:lnTo>
                    <a:pt x="165" y="46"/>
                  </a:lnTo>
                  <a:lnTo>
                    <a:pt x="152" y="41"/>
                  </a:lnTo>
                  <a:lnTo>
                    <a:pt x="139" y="38"/>
                  </a:lnTo>
                  <a:lnTo>
                    <a:pt x="123" y="36"/>
                  </a:lnTo>
                  <a:lnTo>
                    <a:pt x="105" y="36"/>
                  </a:lnTo>
                  <a:lnTo>
                    <a:pt x="95" y="36"/>
                  </a:lnTo>
                  <a:lnTo>
                    <a:pt x="92" y="36"/>
                  </a:lnTo>
                  <a:lnTo>
                    <a:pt x="77" y="34"/>
                  </a:lnTo>
                  <a:lnTo>
                    <a:pt x="62" y="29"/>
                  </a:lnTo>
                  <a:lnTo>
                    <a:pt x="50" y="24"/>
                  </a:lnTo>
                  <a:lnTo>
                    <a:pt x="41" y="18"/>
                  </a:lnTo>
                  <a:lnTo>
                    <a:pt x="24" y="6"/>
                  </a:lnTo>
                  <a:lnTo>
                    <a:pt x="18" y="2"/>
                  </a:lnTo>
                  <a:close/>
                  <a:moveTo>
                    <a:pt x="1514" y="93"/>
                  </a:moveTo>
                  <a:lnTo>
                    <a:pt x="1493" y="93"/>
                  </a:lnTo>
                  <a:lnTo>
                    <a:pt x="1472" y="96"/>
                  </a:lnTo>
                  <a:lnTo>
                    <a:pt x="1463" y="99"/>
                  </a:lnTo>
                  <a:lnTo>
                    <a:pt x="1455" y="103"/>
                  </a:lnTo>
                  <a:lnTo>
                    <a:pt x="1447" y="108"/>
                  </a:lnTo>
                  <a:lnTo>
                    <a:pt x="1441" y="114"/>
                  </a:lnTo>
                  <a:lnTo>
                    <a:pt x="1438" y="118"/>
                  </a:lnTo>
                  <a:lnTo>
                    <a:pt x="1437" y="126"/>
                  </a:lnTo>
                  <a:lnTo>
                    <a:pt x="1435" y="131"/>
                  </a:lnTo>
                  <a:lnTo>
                    <a:pt x="1435" y="139"/>
                  </a:lnTo>
                  <a:lnTo>
                    <a:pt x="1435" y="154"/>
                  </a:lnTo>
                  <a:lnTo>
                    <a:pt x="1431" y="164"/>
                  </a:lnTo>
                  <a:lnTo>
                    <a:pt x="1426" y="171"/>
                  </a:lnTo>
                  <a:lnTo>
                    <a:pt x="1421" y="177"/>
                  </a:lnTo>
                  <a:lnTo>
                    <a:pt x="1413" y="180"/>
                  </a:lnTo>
                  <a:lnTo>
                    <a:pt x="1407" y="183"/>
                  </a:lnTo>
                  <a:lnTo>
                    <a:pt x="1401" y="186"/>
                  </a:lnTo>
                  <a:lnTo>
                    <a:pt x="1397" y="189"/>
                  </a:lnTo>
                  <a:lnTo>
                    <a:pt x="1394" y="195"/>
                  </a:lnTo>
                  <a:lnTo>
                    <a:pt x="1394" y="202"/>
                  </a:lnTo>
                  <a:lnTo>
                    <a:pt x="1394" y="210"/>
                  </a:lnTo>
                  <a:lnTo>
                    <a:pt x="1392" y="216"/>
                  </a:lnTo>
                  <a:lnTo>
                    <a:pt x="1391" y="220"/>
                  </a:lnTo>
                  <a:lnTo>
                    <a:pt x="1388" y="226"/>
                  </a:lnTo>
                  <a:lnTo>
                    <a:pt x="1381" y="235"/>
                  </a:lnTo>
                  <a:lnTo>
                    <a:pt x="1375" y="245"/>
                  </a:lnTo>
                  <a:lnTo>
                    <a:pt x="1372" y="255"/>
                  </a:lnTo>
                  <a:lnTo>
                    <a:pt x="1372" y="269"/>
                  </a:lnTo>
                  <a:lnTo>
                    <a:pt x="1373" y="282"/>
                  </a:lnTo>
                  <a:lnTo>
                    <a:pt x="1372" y="286"/>
                  </a:lnTo>
                  <a:lnTo>
                    <a:pt x="1369" y="289"/>
                  </a:lnTo>
                  <a:lnTo>
                    <a:pt x="1364" y="292"/>
                  </a:lnTo>
                  <a:lnTo>
                    <a:pt x="1356" y="297"/>
                  </a:lnTo>
                  <a:lnTo>
                    <a:pt x="1344" y="298"/>
                  </a:lnTo>
                  <a:lnTo>
                    <a:pt x="1327" y="303"/>
                  </a:lnTo>
                  <a:lnTo>
                    <a:pt x="1310" y="310"/>
                  </a:lnTo>
                  <a:lnTo>
                    <a:pt x="1298" y="316"/>
                  </a:lnTo>
                  <a:lnTo>
                    <a:pt x="1289" y="317"/>
                  </a:lnTo>
                  <a:lnTo>
                    <a:pt x="1282" y="316"/>
                  </a:lnTo>
                  <a:lnTo>
                    <a:pt x="1277" y="313"/>
                  </a:lnTo>
                  <a:lnTo>
                    <a:pt x="1273" y="309"/>
                  </a:lnTo>
                  <a:lnTo>
                    <a:pt x="1267" y="303"/>
                  </a:lnTo>
                  <a:lnTo>
                    <a:pt x="1257" y="300"/>
                  </a:lnTo>
                  <a:lnTo>
                    <a:pt x="1251" y="298"/>
                  </a:lnTo>
                  <a:lnTo>
                    <a:pt x="1243" y="298"/>
                  </a:lnTo>
                  <a:lnTo>
                    <a:pt x="1227" y="298"/>
                  </a:lnTo>
                  <a:lnTo>
                    <a:pt x="1215" y="301"/>
                  </a:lnTo>
                  <a:lnTo>
                    <a:pt x="1203" y="307"/>
                  </a:lnTo>
                  <a:lnTo>
                    <a:pt x="1195" y="315"/>
                  </a:lnTo>
                  <a:lnTo>
                    <a:pt x="1184" y="322"/>
                  </a:lnTo>
                  <a:lnTo>
                    <a:pt x="1172" y="326"/>
                  </a:lnTo>
                  <a:lnTo>
                    <a:pt x="1162" y="329"/>
                  </a:lnTo>
                  <a:lnTo>
                    <a:pt x="1149" y="329"/>
                  </a:lnTo>
                  <a:lnTo>
                    <a:pt x="1144" y="331"/>
                  </a:lnTo>
                  <a:lnTo>
                    <a:pt x="1128" y="329"/>
                  </a:lnTo>
                  <a:lnTo>
                    <a:pt x="1112" y="329"/>
                  </a:lnTo>
                  <a:lnTo>
                    <a:pt x="1094" y="331"/>
                  </a:lnTo>
                  <a:lnTo>
                    <a:pt x="1087" y="332"/>
                  </a:lnTo>
                  <a:lnTo>
                    <a:pt x="1081" y="335"/>
                  </a:lnTo>
                  <a:lnTo>
                    <a:pt x="1078" y="337"/>
                  </a:lnTo>
                  <a:lnTo>
                    <a:pt x="1073" y="338"/>
                  </a:lnTo>
                  <a:lnTo>
                    <a:pt x="1068" y="337"/>
                  </a:lnTo>
                  <a:lnTo>
                    <a:pt x="1060" y="332"/>
                  </a:lnTo>
                  <a:lnTo>
                    <a:pt x="1047" y="322"/>
                  </a:lnTo>
                  <a:lnTo>
                    <a:pt x="1034" y="312"/>
                  </a:lnTo>
                  <a:lnTo>
                    <a:pt x="1028" y="307"/>
                  </a:lnTo>
                  <a:lnTo>
                    <a:pt x="1022" y="306"/>
                  </a:lnTo>
                  <a:lnTo>
                    <a:pt x="1019" y="306"/>
                  </a:lnTo>
                  <a:lnTo>
                    <a:pt x="1016" y="303"/>
                  </a:lnTo>
                  <a:lnTo>
                    <a:pt x="1010" y="292"/>
                  </a:lnTo>
                  <a:lnTo>
                    <a:pt x="1006" y="278"/>
                  </a:lnTo>
                  <a:lnTo>
                    <a:pt x="1001" y="261"/>
                  </a:lnTo>
                  <a:lnTo>
                    <a:pt x="994" y="260"/>
                  </a:lnTo>
                  <a:lnTo>
                    <a:pt x="988" y="261"/>
                  </a:lnTo>
                  <a:lnTo>
                    <a:pt x="982" y="264"/>
                  </a:lnTo>
                  <a:lnTo>
                    <a:pt x="970" y="273"/>
                  </a:lnTo>
                  <a:lnTo>
                    <a:pt x="960" y="286"/>
                  </a:lnTo>
                  <a:lnTo>
                    <a:pt x="949" y="301"/>
                  </a:lnTo>
                  <a:lnTo>
                    <a:pt x="944" y="317"/>
                  </a:lnTo>
                  <a:lnTo>
                    <a:pt x="941" y="325"/>
                  </a:lnTo>
                  <a:lnTo>
                    <a:pt x="939" y="332"/>
                  </a:lnTo>
                  <a:lnTo>
                    <a:pt x="939" y="340"/>
                  </a:lnTo>
                  <a:lnTo>
                    <a:pt x="941" y="347"/>
                  </a:lnTo>
                  <a:lnTo>
                    <a:pt x="944" y="353"/>
                  </a:lnTo>
                  <a:lnTo>
                    <a:pt x="947" y="359"/>
                  </a:lnTo>
                  <a:lnTo>
                    <a:pt x="952" y="363"/>
                  </a:lnTo>
                  <a:lnTo>
                    <a:pt x="957" y="369"/>
                  </a:lnTo>
                  <a:lnTo>
                    <a:pt x="964" y="382"/>
                  </a:lnTo>
                  <a:lnTo>
                    <a:pt x="969" y="396"/>
                  </a:lnTo>
                  <a:lnTo>
                    <a:pt x="972" y="409"/>
                  </a:lnTo>
                  <a:lnTo>
                    <a:pt x="978" y="436"/>
                  </a:lnTo>
                  <a:lnTo>
                    <a:pt x="981" y="446"/>
                  </a:lnTo>
                  <a:lnTo>
                    <a:pt x="985" y="456"/>
                  </a:lnTo>
                  <a:lnTo>
                    <a:pt x="991" y="464"/>
                  </a:lnTo>
                  <a:lnTo>
                    <a:pt x="1000" y="471"/>
                  </a:lnTo>
                  <a:lnTo>
                    <a:pt x="1020" y="484"/>
                  </a:lnTo>
                  <a:lnTo>
                    <a:pt x="1029" y="492"/>
                  </a:lnTo>
                  <a:lnTo>
                    <a:pt x="1038" y="501"/>
                  </a:lnTo>
                  <a:lnTo>
                    <a:pt x="1041" y="506"/>
                  </a:lnTo>
                  <a:lnTo>
                    <a:pt x="1042" y="512"/>
                  </a:lnTo>
                  <a:lnTo>
                    <a:pt x="1044" y="520"/>
                  </a:lnTo>
                  <a:lnTo>
                    <a:pt x="1046" y="527"/>
                  </a:lnTo>
                  <a:lnTo>
                    <a:pt x="1047" y="542"/>
                  </a:lnTo>
                  <a:lnTo>
                    <a:pt x="1050" y="558"/>
                  </a:lnTo>
                  <a:lnTo>
                    <a:pt x="1056" y="574"/>
                  </a:lnTo>
                  <a:lnTo>
                    <a:pt x="1063" y="591"/>
                  </a:lnTo>
                  <a:lnTo>
                    <a:pt x="1072" y="604"/>
                  </a:lnTo>
                  <a:lnTo>
                    <a:pt x="1082" y="614"/>
                  </a:lnTo>
                  <a:lnTo>
                    <a:pt x="1093" y="622"/>
                  </a:lnTo>
                  <a:lnTo>
                    <a:pt x="1097" y="623"/>
                  </a:lnTo>
                  <a:lnTo>
                    <a:pt x="1102" y="625"/>
                  </a:lnTo>
                  <a:lnTo>
                    <a:pt x="1107" y="623"/>
                  </a:lnTo>
                  <a:lnTo>
                    <a:pt x="1112" y="620"/>
                  </a:lnTo>
                  <a:lnTo>
                    <a:pt x="1121" y="616"/>
                  </a:lnTo>
                  <a:lnTo>
                    <a:pt x="1130" y="614"/>
                  </a:lnTo>
                  <a:lnTo>
                    <a:pt x="1137" y="616"/>
                  </a:lnTo>
                  <a:lnTo>
                    <a:pt x="1143" y="617"/>
                  </a:lnTo>
                  <a:lnTo>
                    <a:pt x="1149" y="622"/>
                  </a:lnTo>
                  <a:lnTo>
                    <a:pt x="1153" y="626"/>
                  </a:lnTo>
                  <a:lnTo>
                    <a:pt x="1162" y="636"/>
                  </a:lnTo>
                  <a:lnTo>
                    <a:pt x="1168" y="648"/>
                  </a:lnTo>
                  <a:lnTo>
                    <a:pt x="1170" y="651"/>
                  </a:lnTo>
                  <a:lnTo>
                    <a:pt x="1172" y="653"/>
                  </a:lnTo>
                  <a:lnTo>
                    <a:pt x="1181" y="654"/>
                  </a:lnTo>
                  <a:lnTo>
                    <a:pt x="1190" y="653"/>
                  </a:lnTo>
                  <a:lnTo>
                    <a:pt x="1199" y="651"/>
                  </a:lnTo>
                  <a:lnTo>
                    <a:pt x="1220" y="645"/>
                  </a:lnTo>
                  <a:lnTo>
                    <a:pt x="1240" y="639"/>
                  </a:lnTo>
                  <a:lnTo>
                    <a:pt x="1251" y="638"/>
                  </a:lnTo>
                  <a:lnTo>
                    <a:pt x="1258" y="638"/>
                  </a:lnTo>
                  <a:lnTo>
                    <a:pt x="1262" y="638"/>
                  </a:lnTo>
                  <a:lnTo>
                    <a:pt x="1285" y="642"/>
                  </a:lnTo>
                  <a:lnTo>
                    <a:pt x="1298" y="645"/>
                  </a:lnTo>
                  <a:lnTo>
                    <a:pt x="1313" y="651"/>
                  </a:lnTo>
                  <a:lnTo>
                    <a:pt x="1327" y="656"/>
                  </a:lnTo>
                  <a:lnTo>
                    <a:pt x="1339" y="663"/>
                  </a:lnTo>
                  <a:lnTo>
                    <a:pt x="1348" y="670"/>
                  </a:lnTo>
                  <a:lnTo>
                    <a:pt x="1350" y="675"/>
                  </a:lnTo>
                  <a:lnTo>
                    <a:pt x="1351" y="679"/>
                  </a:lnTo>
                  <a:lnTo>
                    <a:pt x="1354" y="684"/>
                  </a:lnTo>
                  <a:lnTo>
                    <a:pt x="1357" y="687"/>
                  </a:lnTo>
                  <a:lnTo>
                    <a:pt x="1361" y="690"/>
                  </a:lnTo>
                  <a:lnTo>
                    <a:pt x="1367" y="690"/>
                  </a:lnTo>
                  <a:lnTo>
                    <a:pt x="1376" y="688"/>
                  </a:lnTo>
                  <a:lnTo>
                    <a:pt x="1387" y="687"/>
                  </a:lnTo>
                  <a:lnTo>
                    <a:pt x="1409" y="679"/>
                  </a:lnTo>
                  <a:lnTo>
                    <a:pt x="1455" y="663"/>
                  </a:lnTo>
                  <a:lnTo>
                    <a:pt x="1460" y="659"/>
                  </a:lnTo>
                  <a:lnTo>
                    <a:pt x="1466" y="653"/>
                  </a:lnTo>
                  <a:lnTo>
                    <a:pt x="1471" y="645"/>
                  </a:lnTo>
                  <a:lnTo>
                    <a:pt x="1474" y="635"/>
                  </a:lnTo>
                  <a:lnTo>
                    <a:pt x="1478" y="613"/>
                  </a:lnTo>
                  <a:lnTo>
                    <a:pt x="1481" y="588"/>
                  </a:lnTo>
                  <a:lnTo>
                    <a:pt x="1485" y="562"/>
                  </a:lnTo>
                  <a:lnTo>
                    <a:pt x="1490" y="539"/>
                  </a:lnTo>
                  <a:lnTo>
                    <a:pt x="1493" y="529"/>
                  </a:lnTo>
                  <a:lnTo>
                    <a:pt x="1497" y="518"/>
                  </a:lnTo>
                  <a:lnTo>
                    <a:pt x="1502" y="511"/>
                  </a:lnTo>
                  <a:lnTo>
                    <a:pt x="1508" y="506"/>
                  </a:lnTo>
                  <a:lnTo>
                    <a:pt x="1521" y="496"/>
                  </a:lnTo>
                  <a:lnTo>
                    <a:pt x="1531" y="486"/>
                  </a:lnTo>
                  <a:lnTo>
                    <a:pt x="1539" y="472"/>
                  </a:lnTo>
                  <a:lnTo>
                    <a:pt x="1545" y="459"/>
                  </a:lnTo>
                  <a:lnTo>
                    <a:pt x="1549" y="444"/>
                  </a:lnTo>
                  <a:lnTo>
                    <a:pt x="1550" y="430"/>
                  </a:lnTo>
                  <a:lnTo>
                    <a:pt x="1550" y="414"/>
                  </a:lnTo>
                  <a:lnTo>
                    <a:pt x="1550" y="397"/>
                  </a:lnTo>
                  <a:lnTo>
                    <a:pt x="1550" y="390"/>
                  </a:lnTo>
                  <a:lnTo>
                    <a:pt x="1552" y="384"/>
                  </a:lnTo>
                  <a:lnTo>
                    <a:pt x="1556" y="378"/>
                  </a:lnTo>
                  <a:lnTo>
                    <a:pt x="1562" y="373"/>
                  </a:lnTo>
                  <a:lnTo>
                    <a:pt x="1570" y="369"/>
                  </a:lnTo>
                  <a:lnTo>
                    <a:pt x="1577" y="365"/>
                  </a:lnTo>
                  <a:lnTo>
                    <a:pt x="1596" y="359"/>
                  </a:lnTo>
                  <a:lnTo>
                    <a:pt x="1633" y="349"/>
                  </a:lnTo>
                  <a:lnTo>
                    <a:pt x="1646" y="343"/>
                  </a:lnTo>
                  <a:lnTo>
                    <a:pt x="1652" y="340"/>
                  </a:lnTo>
                  <a:lnTo>
                    <a:pt x="1657" y="337"/>
                  </a:lnTo>
                  <a:lnTo>
                    <a:pt x="1658" y="334"/>
                  </a:lnTo>
                  <a:lnTo>
                    <a:pt x="1660" y="331"/>
                  </a:lnTo>
                  <a:lnTo>
                    <a:pt x="1660" y="326"/>
                  </a:lnTo>
                  <a:lnTo>
                    <a:pt x="1658" y="323"/>
                  </a:lnTo>
                  <a:lnTo>
                    <a:pt x="1654" y="316"/>
                  </a:lnTo>
                  <a:lnTo>
                    <a:pt x="1648" y="307"/>
                  </a:lnTo>
                  <a:lnTo>
                    <a:pt x="1639" y="300"/>
                  </a:lnTo>
                  <a:lnTo>
                    <a:pt x="1629" y="292"/>
                  </a:lnTo>
                  <a:lnTo>
                    <a:pt x="1618" y="286"/>
                  </a:lnTo>
                  <a:lnTo>
                    <a:pt x="1608" y="281"/>
                  </a:lnTo>
                  <a:lnTo>
                    <a:pt x="1601" y="276"/>
                  </a:lnTo>
                  <a:lnTo>
                    <a:pt x="1596" y="269"/>
                  </a:lnTo>
                  <a:lnTo>
                    <a:pt x="1593" y="263"/>
                  </a:lnTo>
                  <a:lnTo>
                    <a:pt x="1593" y="254"/>
                  </a:lnTo>
                  <a:lnTo>
                    <a:pt x="1593" y="247"/>
                  </a:lnTo>
                  <a:lnTo>
                    <a:pt x="1593" y="239"/>
                  </a:lnTo>
                  <a:lnTo>
                    <a:pt x="1590" y="232"/>
                  </a:lnTo>
                  <a:lnTo>
                    <a:pt x="1586" y="225"/>
                  </a:lnTo>
                  <a:lnTo>
                    <a:pt x="1577" y="217"/>
                  </a:lnTo>
                  <a:lnTo>
                    <a:pt x="1570" y="208"/>
                  </a:lnTo>
                  <a:lnTo>
                    <a:pt x="1562" y="198"/>
                  </a:lnTo>
                  <a:lnTo>
                    <a:pt x="1556" y="188"/>
                  </a:lnTo>
                  <a:lnTo>
                    <a:pt x="1552" y="179"/>
                  </a:lnTo>
                  <a:lnTo>
                    <a:pt x="1552" y="170"/>
                  </a:lnTo>
                  <a:lnTo>
                    <a:pt x="1553" y="167"/>
                  </a:lnTo>
                  <a:lnTo>
                    <a:pt x="1555" y="165"/>
                  </a:lnTo>
                  <a:lnTo>
                    <a:pt x="1558" y="162"/>
                  </a:lnTo>
                  <a:lnTo>
                    <a:pt x="1562" y="162"/>
                  </a:lnTo>
                  <a:lnTo>
                    <a:pt x="1567" y="161"/>
                  </a:lnTo>
                  <a:lnTo>
                    <a:pt x="1570" y="160"/>
                  </a:lnTo>
                  <a:lnTo>
                    <a:pt x="1571" y="158"/>
                  </a:lnTo>
                  <a:lnTo>
                    <a:pt x="1571" y="155"/>
                  </a:lnTo>
                  <a:lnTo>
                    <a:pt x="1570" y="148"/>
                  </a:lnTo>
                  <a:lnTo>
                    <a:pt x="1565" y="140"/>
                  </a:lnTo>
                  <a:lnTo>
                    <a:pt x="1562" y="131"/>
                  </a:lnTo>
                  <a:lnTo>
                    <a:pt x="1559" y="123"/>
                  </a:lnTo>
                  <a:lnTo>
                    <a:pt x="1559" y="120"/>
                  </a:lnTo>
                  <a:lnTo>
                    <a:pt x="1561" y="115"/>
                  </a:lnTo>
                  <a:lnTo>
                    <a:pt x="1562" y="112"/>
                  </a:lnTo>
                  <a:lnTo>
                    <a:pt x="1567" y="111"/>
                  </a:lnTo>
                  <a:lnTo>
                    <a:pt x="1577" y="105"/>
                  </a:lnTo>
                  <a:lnTo>
                    <a:pt x="1567" y="100"/>
                  </a:lnTo>
                  <a:lnTo>
                    <a:pt x="1553" y="94"/>
                  </a:lnTo>
                  <a:lnTo>
                    <a:pt x="1543" y="93"/>
                  </a:lnTo>
                  <a:close/>
                  <a:moveTo>
                    <a:pt x="2296" y="264"/>
                  </a:moveTo>
                  <a:lnTo>
                    <a:pt x="2292" y="264"/>
                  </a:lnTo>
                  <a:lnTo>
                    <a:pt x="2286" y="267"/>
                  </a:lnTo>
                  <a:lnTo>
                    <a:pt x="2280" y="273"/>
                  </a:lnTo>
                  <a:lnTo>
                    <a:pt x="2272" y="281"/>
                  </a:lnTo>
                  <a:lnTo>
                    <a:pt x="2268" y="291"/>
                  </a:lnTo>
                  <a:lnTo>
                    <a:pt x="2264" y="301"/>
                  </a:lnTo>
                  <a:lnTo>
                    <a:pt x="2262" y="312"/>
                  </a:lnTo>
                  <a:lnTo>
                    <a:pt x="2261" y="325"/>
                  </a:lnTo>
                  <a:lnTo>
                    <a:pt x="2262" y="337"/>
                  </a:lnTo>
                  <a:lnTo>
                    <a:pt x="2264" y="350"/>
                  </a:lnTo>
                  <a:lnTo>
                    <a:pt x="2265" y="362"/>
                  </a:lnTo>
                  <a:lnTo>
                    <a:pt x="2268" y="375"/>
                  </a:lnTo>
                  <a:lnTo>
                    <a:pt x="2277" y="399"/>
                  </a:lnTo>
                  <a:lnTo>
                    <a:pt x="2287" y="418"/>
                  </a:lnTo>
                  <a:lnTo>
                    <a:pt x="2293" y="425"/>
                  </a:lnTo>
                  <a:lnTo>
                    <a:pt x="2299" y="431"/>
                  </a:lnTo>
                  <a:lnTo>
                    <a:pt x="2303" y="434"/>
                  </a:lnTo>
                  <a:lnTo>
                    <a:pt x="2309" y="436"/>
                  </a:lnTo>
                  <a:lnTo>
                    <a:pt x="2311" y="436"/>
                  </a:lnTo>
                  <a:lnTo>
                    <a:pt x="2314" y="434"/>
                  </a:lnTo>
                  <a:lnTo>
                    <a:pt x="2317" y="431"/>
                  </a:lnTo>
                  <a:lnTo>
                    <a:pt x="2318" y="428"/>
                  </a:lnTo>
                  <a:lnTo>
                    <a:pt x="2318" y="425"/>
                  </a:lnTo>
                  <a:lnTo>
                    <a:pt x="2317" y="416"/>
                  </a:lnTo>
                  <a:lnTo>
                    <a:pt x="2315" y="406"/>
                  </a:lnTo>
                  <a:lnTo>
                    <a:pt x="2315" y="396"/>
                  </a:lnTo>
                  <a:lnTo>
                    <a:pt x="2315" y="391"/>
                  </a:lnTo>
                  <a:lnTo>
                    <a:pt x="2317" y="387"/>
                  </a:lnTo>
                  <a:lnTo>
                    <a:pt x="2318" y="384"/>
                  </a:lnTo>
                  <a:lnTo>
                    <a:pt x="2323" y="381"/>
                  </a:lnTo>
                  <a:lnTo>
                    <a:pt x="2327" y="380"/>
                  </a:lnTo>
                  <a:lnTo>
                    <a:pt x="2333" y="380"/>
                  </a:lnTo>
                  <a:lnTo>
                    <a:pt x="2337" y="380"/>
                  </a:lnTo>
                  <a:lnTo>
                    <a:pt x="2346" y="380"/>
                  </a:lnTo>
                  <a:lnTo>
                    <a:pt x="2357" y="378"/>
                  </a:lnTo>
                  <a:lnTo>
                    <a:pt x="2364" y="375"/>
                  </a:lnTo>
                  <a:lnTo>
                    <a:pt x="2367" y="371"/>
                  </a:lnTo>
                  <a:lnTo>
                    <a:pt x="2367" y="363"/>
                  </a:lnTo>
                  <a:lnTo>
                    <a:pt x="2367" y="356"/>
                  </a:lnTo>
                  <a:lnTo>
                    <a:pt x="2366" y="347"/>
                  </a:lnTo>
                  <a:lnTo>
                    <a:pt x="2364" y="337"/>
                  </a:lnTo>
                  <a:lnTo>
                    <a:pt x="2363" y="326"/>
                  </a:lnTo>
                  <a:lnTo>
                    <a:pt x="2361" y="319"/>
                  </a:lnTo>
                  <a:lnTo>
                    <a:pt x="2358" y="315"/>
                  </a:lnTo>
                  <a:lnTo>
                    <a:pt x="2352" y="313"/>
                  </a:lnTo>
                  <a:lnTo>
                    <a:pt x="2346" y="312"/>
                  </a:lnTo>
                  <a:lnTo>
                    <a:pt x="2337" y="313"/>
                  </a:lnTo>
                  <a:lnTo>
                    <a:pt x="2329" y="313"/>
                  </a:lnTo>
                  <a:lnTo>
                    <a:pt x="2323" y="312"/>
                  </a:lnTo>
                  <a:lnTo>
                    <a:pt x="2321" y="310"/>
                  </a:lnTo>
                  <a:lnTo>
                    <a:pt x="2321" y="309"/>
                  </a:lnTo>
                  <a:lnTo>
                    <a:pt x="2320" y="297"/>
                  </a:lnTo>
                  <a:lnTo>
                    <a:pt x="2315" y="282"/>
                  </a:lnTo>
                  <a:lnTo>
                    <a:pt x="2312" y="275"/>
                  </a:lnTo>
                  <a:lnTo>
                    <a:pt x="2308" y="269"/>
                  </a:lnTo>
                  <a:lnTo>
                    <a:pt x="2302" y="266"/>
                  </a:lnTo>
                  <a:close/>
                  <a:moveTo>
                    <a:pt x="2098" y="288"/>
                  </a:moveTo>
                  <a:lnTo>
                    <a:pt x="2092" y="289"/>
                  </a:lnTo>
                  <a:lnTo>
                    <a:pt x="2085" y="292"/>
                  </a:lnTo>
                  <a:lnTo>
                    <a:pt x="2066" y="303"/>
                  </a:lnTo>
                  <a:lnTo>
                    <a:pt x="2023" y="331"/>
                  </a:lnTo>
                  <a:lnTo>
                    <a:pt x="2014" y="335"/>
                  </a:lnTo>
                  <a:lnTo>
                    <a:pt x="2004" y="338"/>
                  </a:lnTo>
                  <a:lnTo>
                    <a:pt x="1993" y="340"/>
                  </a:lnTo>
                  <a:lnTo>
                    <a:pt x="1980" y="340"/>
                  </a:lnTo>
                  <a:lnTo>
                    <a:pt x="1964" y="340"/>
                  </a:lnTo>
                  <a:lnTo>
                    <a:pt x="1946" y="338"/>
                  </a:lnTo>
                  <a:lnTo>
                    <a:pt x="1909" y="331"/>
                  </a:lnTo>
                  <a:lnTo>
                    <a:pt x="1875" y="322"/>
                  </a:lnTo>
                  <a:lnTo>
                    <a:pt x="1846" y="313"/>
                  </a:lnTo>
                  <a:lnTo>
                    <a:pt x="1835" y="310"/>
                  </a:lnTo>
                  <a:lnTo>
                    <a:pt x="1826" y="309"/>
                  </a:lnTo>
                  <a:lnTo>
                    <a:pt x="1818" y="310"/>
                  </a:lnTo>
                  <a:lnTo>
                    <a:pt x="1809" y="315"/>
                  </a:lnTo>
                  <a:lnTo>
                    <a:pt x="1801" y="319"/>
                  </a:lnTo>
                  <a:lnTo>
                    <a:pt x="1796" y="326"/>
                  </a:lnTo>
                  <a:lnTo>
                    <a:pt x="1788" y="334"/>
                  </a:lnTo>
                  <a:lnTo>
                    <a:pt x="1781" y="340"/>
                  </a:lnTo>
                  <a:lnTo>
                    <a:pt x="1772" y="344"/>
                  </a:lnTo>
                  <a:lnTo>
                    <a:pt x="1760" y="349"/>
                  </a:lnTo>
                  <a:lnTo>
                    <a:pt x="1753" y="350"/>
                  </a:lnTo>
                  <a:lnTo>
                    <a:pt x="1747" y="353"/>
                  </a:lnTo>
                  <a:lnTo>
                    <a:pt x="1742" y="359"/>
                  </a:lnTo>
                  <a:lnTo>
                    <a:pt x="1738" y="365"/>
                  </a:lnTo>
                  <a:lnTo>
                    <a:pt x="1732" y="381"/>
                  </a:lnTo>
                  <a:lnTo>
                    <a:pt x="1728" y="399"/>
                  </a:lnTo>
                  <a:lnTo>
                    <a:pt x="1720" y="433"/>
                  </a:lnTo>
                  <a:lnTo>
                    <a:pt x="1716" y="444"/>
                  </a:lnTo>
                  <a:lnTo>
                    <a:pt x="1713" y="449"/>
                  </a:lnTo>
                  <a:lnTo>
                    <a:pt x="1710" y="452"/>
                  </a:lnTo>
                  <a:lnTo>
                    <a:pt x="1707" y="455"/>
                  </a:lnTo>
                  <a:lnTo>
                    <a:pt x="1704" y="458"/>
                  </a:lnTo>
                  <a:lnTo>
                    <a:pt x="1698" y="470"/>
                  </a:lnTo>
                  <a:lnTo>
                    <a:pt x="1694" y="483"/>
                  </a:lnTo>
                  <a:lnTo>
                    <a:pt x="1689" y="501"/>
                  </a:lnTo>
                  <a:lnTo>
                    <a:pt x="1683" y="521"/>
                  </a:lnTo>
                  <a:lnTo>
                    <a:pt x="1676" y="542"/>
                  </a:lnTo>
                  <a:lnTo>
                    <a:pt x="1667" y="564"/>
                  </a:lnTo>
                  <a:lnTo>
                    <a:pt x="1654" y="588"/>
                  </a:lnTo>
                  <a:lnTo>
                    <a:pt x="1648" y="598"/>
                  </a:lnTo>
                  <a:lnTo>
                    <a:pt x="1644" y="608"/>
                  </a:lnTo>
                  <a:lnTo>
                    <a:pt x="1642" y="616"/>
                  </a:lnTo>
                  <a:lnTo>
                    <a:pt x="1640" y="623"/>
                  </a:lnTo>
                  <a:lnTo>
                    <a:pt x="1640" y="630"/>
                  </a:lnTo>
                  <a:lnTo>
                    <a:pt x="1644" y="636"/>
                  </a:lnTo>
                  <a:lnTo>
                    <a:pt x="1646" y="641"/>
                  </a:lnTo>
                  <a:lnTo>
                    <a:pt x="1649" y="645"/>
                  </a:lnTo>
                  <a:lnTo>
                    <a:pt x="1655" y="648"/>
                  </a:lnTo>
                  <a:lnTo>
                    <a:pt x="1660" y="651"/>
                  </a:lnTo>
                  <a:lnTo>
                    <a:pt x="1673" y="656"/>
                  </a:lnTo>
                  <a:lnTo>
                    <a:pt x="1685" y="657"/>
                  </a:lnTo>
                  <a:lnTo>
                    <a:pt x="1698" y="659"/>
                  </a:lnTo>
                  <a:lnTo>
                    <a:pt x="1703" y="660"/>
                  </a:lnTo>
                  <a:lnTo>
                    <a:pt x="1708" y="661"/>
                  </a:lnTo>
                  <a:lnTo>
                    <a:pt x="1711" y="664"/>
                  </a:lnTo>
                  <a:lnTo>
                    <a:pt x="1714" y="667"/>
                  </a:lnTo>
                  <a:lnTo>
                    <a:pt x="1720" y="676"/>
                  </a:lnTo>
                  <a:lnTo>
                    <a:pt x="1722" y="687"/>
                  </a:lnTo>
                  <a:lnTo>
                    <a:pt x="1723" y="698"/>
                  </a:lnTo>
                  <a:lnTo>
                    <a:pt x="1722" y="710"/>
                  </a:lnTo>
                  <a:lnTo>
                    <a:pt x="1719" y="734"/>
                  </a:lnTo>
                  <a:lnTo>
                    <a:pt x="1714" y="758"/>
                  </a:lnTo>
                  <a:lnTo>
                    <a:pt x="1710" y="784"/>
                  </a:lnTo>
                  <a:lnTo>
                    <a:pt x="1710" y="796"/>
                  </a:lnTo>
                  <a:lnTo>
                    <a:pt x="1711" y="806"/>
                  </a:lnTo>
                  <a:lnTo>
                    <a:pt x="1713" y="811"/>
                  </a:lnTo>
                  <a:lnTo>
                    <a:pt x="1716" y="814"/>
                  </a:lnTo>
                  <a:lnTo>
                    <a:pt x="1719" y="815"/>
                  </a:lnTo>
                  <a:lnTo>
                    <a:pt x="1722" y="817"/>
                  </a:lnTo>
                  <a:lnTo>
                    <a:pt x="1728" y="815"/>
                  </a:lnTo>
                  <a:lnTo>
                    <a:pt x="1739" y="809"/>
                  </a:lnTo>
                  <a:lnTo>
                    <a:pt x="1750" y="800"/>
                  </a:lnTo>
                  <a:lnTo>
                    <a:pt x="1757" y="792"/>
                  </a:lnTo>
                  <a:lnTo>
                    <a:pt x="1765" y="781"/>
                  </a:lnTo>
                  <a:lnTo>
                    <a:pt x="1768" y="771"/>
                  </a:lnTo>
                  <a:lnTo>
                    <a:pt x="1769" y="760"/>
                  </a:lnTo>
                  <a:lnTo>
                    <a:pt x="1769" y="756"/>
                  </a:lnTo>
                  <a:lnTo>
                    <a:pt x="1768" y="753"/>
                  </a:lnTo>
                  <a:lnTo>
                    <a:pt x="1766" y="749"/>
                  </a:lnTo>
                  <a:lnTo>
                    <a:pt x="1763" y="746"/>
                  </a:lnTo>
                  <a:lnTo>
                    <a:pt x="1759" y="743"/>
                  </a:lnTo>
                  <a:lnTo>
                    <a:pt x="1756" y="737"/>
                  </a:lnTo>
                  <a:lnTo>
                    <a:pt x="1751" y="724"/>
                  </a:lnTo>
                  <a:lnTo>
                    <a:pt x="1750" y="704"/>
                  </a:lnTo>
                  <a:lnTo>
                    <a:pt x="1748" y="685"/>
                  </a:lnTo>
                  <a:lnTo>
                    <a:pt x="1748" y="664"/>
                  </a:lnTo>
                  <a:lnTo>
                    <a:pt x="1750" y="645"/>
                  </a:lnTo>
                  <a:lnTo>
                    <a:pt x="1751" y="628"/>
                  </a:lnTo>
                  <a:lnTo>
                    <a:pt x="1754" y="617"/>
                  </a:lnTo>
                  <a:lnTo>
                    <a:pt x="1757" y="611"/>
                  </a:lnTo>
                  <a:lnTo>
                    <a:pt x="1762" y="608"/>
                  </a:lnTo>
                  <a:lnTo>
                    <a:pt x="1766" y="607"/>
                  </a:lnTo>
                  <a:lnTo>
                    <a:pt x="1772" y="607"/>
                  </a:lnTo>
                  <a:lnTo>
                    <a:pt x="1779" y="607"/>
                  </a:lnTo>
                  <a:lnTo>
                    <a:pt x="1787" y="608"/>
                  </a:lnTo>
                  <a:lnTo>
                    <a:pt x="1793" y="613"/>
                  </a:lnTo>
                  <a:lnTo>
                    <a:pt x="1797" y="617"/>
                  </a:lnTo>
                  <a:lnTo>
                    <a:pt x="1801" y="623"/>
                  </a:lnTo>
                  <a:lnTo>
                    <a:pt x="1803" y="629"/>
                  </a:lnTo>
                  <a:lnTo>
                    <a:pt x="1803" y="638"/>
                  </a:lnTo>
                  <a:lnTo>
                    <a:pt x="1800" y="645"/>
                  </a:lnTo>
                  <a:lnTo>
                    <a:pt x="1797" y="653"/>
                  </a:lnTo>
                  <a:lnTo>
                    <a:pt x="1796" y="657"/>
                  </a:lnTo>
                  <a:lnTo>
                    <a:pt x="1796" y="661"/>
                  </a:lnTo>
                  <a:lnTo>
                    <a:pt x="1797" y="666"/>
                  </a:lnTo>
                  <a:lnTo>
                    <a:pt x="1800" y="670"/>
                  </a:lnTo>
                  <a:lnTo>
                    <a:pt x="1803" y="673"/>
                  </a:lnTo>
                  <a:lnTo>
                    <a:pt x="1810" y="679"/>
                  </a:lnTo>
                  <a:lnTo>
                    <a:pt x="1819" y="687"/>
                  </a:lnTo>
                  <a:lnTo>
                    <a:pt x="1826" y="694"/>
                  </a:lnTo>
                  <a:lnTo>
                    <a:pt x="1831" y="698"/>
                  </a:lnTo>
                  <a:lnTo>
                    <a:pt x="1833" y="704"/>
                  </a:lnTo>
                  <a:lnTo>
                    <a:pt x="1835" y="710"/>
                  </a:lnTo>
                  <a:lnTo>
                    <a:pt x="1835" y="716"/>
                  </a:lnTo>
                  <a:lnTo>
                    <a:pt x="1837" y="728"/>
                  </a:lnTo>
                  <a:lnTo>
                    <a:pt x="1840" y="735"/>
                  </a:lnTo>
                  <a:lnTo>
                    <a:pt x="1844" y="738"/>
                  </a:lnTo>
                  <a:lnTo>
                    <a:pt x="1852" y="740"/>
                  </a:lnTo>
                  <a:lnTo>
                    <a:pt x="1862" y="738"/>
                  </a:lnTo>
                  <a:lnTo>
                    <a:pt x="1874" y="735"/>
                  </a:lnTo>
                  <a:lnTo>
                    <a:pt x="1900" y="725"/>
                  </a:lnTo>
                  <a:lnTo>
                    <a:pt x="1911" y="721"/>
                  </a:lnTo>
                  <a:lnTo>
                    <a:pt x="1918" y="716"/>
                  </a:lnTo>
                  <a:lnTo>
                    <a:pt x="1923" y="710"/>
                  </a:lnTo>
                  <a:lnTo>
                    <a:pt x="1923" y="703"/>
                  </a:lnTo>
                  <a:lnTo>
                    <a:pt x="1921" y="697"/>
                  </a:lnTo>
                  <a:lnTo>
                    <a:pt x="1918" y="688"/>
                  </a:lnTo>
                  <a:lnTo>
                    <a:pt x="1912" y="681"/>
                  </a:lnTo>
                  <a:lnTo>
                    <a:pt x="1905" y="670"/>
                  </a:lnTo>
                  <a:lnTo>
                    <a:pt x="1900" y="666"/>
                  </a:lnTo>
                  <a:lnTo>
                    <a:pt x="1899" y="661"/>
                  </a:lnTo>
                  <a:lnTo>
                    <a:pt x="1897" y="656"/>
                  </a:lnTo>
                  <a:lnTo>
                    <a:pt x="1896" y="651"/>
                  </a:lnTo>
                  <a:lnTo>
                    <a:pt x="1897" y="639"/>
                  </a:lnTo>
                  <a:lnTo>
                    <a:pt x="1900" y="629"/>
                  </a:lnTo>
                  <a:lnTo>
                    <a:pt x="1902" y="617"/>
                  </a:lnTo>
                  <a:lnTo>
                    <a:pt x="1902" y="607"/>
                  </a:lnTo>
                  <a:lnTo>
                    <a:pt x="1900" y="603"/>
                  </a:lnTo>
                  <a:lnTo>
                    <a:pt x="1899" y="598"/>
                  </a:lnTo>
                  <a:lnTo>
                    <a:pt x="1894" y="594"/>
                  </a:lnTo>
                  <a:lnTo>
                    <a:pt x="1890" y="589"/>
                  </a:lnTo>
                  <a:lnTo>
                    <a:pt x="1878" y="582"/>
                  </a:lnTo>
                  <a:lnTo>
                    <a:pt x="1869" y="573"/>
                  </a:lnTo>
                  <a:lnTo>
                    <a:pt x="1860" y="564"/>
                  </a:lnTo>
                  <a:lnTo>
                    <a:pt x="1856" y="555"/>
                  </a:lnTo>
                  <a:lnTo>
                    <a:pt x="1853" y="546"/>
                  </a:lnTo>
                  <a:lnTo>
                    <a:pt x="1853" y="543"/>
                  </a:lnTo>
                  <a:lnTo>
                    <a:pt x="1853" y="540"/>
                  </a:lnTo>
                  <a:lnTo>
                    <a:pt x="1855" y="538"/>
                  </a:lnTo>
                  <a:lnTo>
                    <a:pt x="1858" y="535"/>
                  </a:lnTo>
                  <a:lnTo>
                    <a:pt x="1862" y="533"/>
                  </a:lnTo>
                  <a:lnTo>
                    <a:pt x="1867" y="532"/>
                  </a:lnTo>
                  <a:lnTo>
                    <a:pt x="1880" y="527"/>
                  </a:lnTo>
                  <a:lnTo>
                    <a:pt x="1897" y="520"/>
                  </a:lnTo>
                  <a:lnTo>
                    <a:pt x="1915" y="509"/>
                  </a:lnTo>
                  <a:lnTo>
                    <a:pt x="1934" y="498"/>
                  </a:lnTo>
                  <a:lnTo>
                    <a:pt x="1952" y="486"/>
                  </a:lnTo>
                  <a:lnTo>
                    <a:pt x="1965" y="474"/>
                  </a:lnTo>
                  <a:lnTo>
                    <a:pt x="1970" y="468"/>
                  </a:lnTo>
                  <a:lnTo>
                    <a:pt x="1973" y="464"/>
                  </a:lnTo>
                  <a:lnTo>
                    <a:pt x="1974" y="458"/>
                  </a:lnTo>
                  <a:lnTo>
                    <a:pt x="1973" y="455"/>
                  </a:lnTo>
                  <a:lnTo>
                    <a:pt x="1970" y="450"/>
                  </a:lnTo>
                  <a:lnTo>
                    <a:pt x="1964" y="449"/>
                  </a:lnTo>
                  <a:lnTo>
                    <a:pt x="1957" y="447"/>
                  </a:lnTo>
                  <a:lnTo>
                    <a:pt x="1948" y="446"/>
                  </a:lnTo>
                  <a:lnTo>
                    <a:pt x="1931" y="447"/>
                  </a:lnTo>
                  <a:lnTo>
                    <a:pt x="1914" y="450"/>
                  </a:lnTo>
                  <a:lnTo>
                    <a:pt x="1894" y="455"/>
                  </a:lnTo>
                  <a:lnTo>
                    <a:pt x="1877" y="461"/>
                  </a:lnTo>
                  <a:lnTo>
                    <a:pt x="1859" y="468"/>
                  </a:lnTo>
                  <a:lnTo>
                    <a:pt x="1846" y="477"/>
                  </a:lnTo>
                  <a:lnTo>
                    <a:pt x="1840" y="481"/>
                  </a:lnTo>
                  <a:lnTo>
                    <a:pt x="1835" y="486"/>
                  </a:lnTo>
                  <a:lnTo>
                    <a:pt x="1831" y="490"/>
                  </a:lnTo>
                  <a:lnTo>
                    <a:pt x="1830" y="496"/>
                  </a:lnTo>
                  <a:lnTo>
                    <a:pt x="1826" y="502"/>
                  </a:lnTo>
                  <a:lnTo>
                    <a:pt x="1822" y="506"/>
                  </a:lnTo>
                  <a:lnTo>
                    <a:pt x="1815" y="509"/>
                  </a:lnTo>
                  <a:lnTo>
                    <a:pt x="1809" y="509"/>
                  </a:lnTo>
                  <a:lnTo>
                    <a:pt x="1797" y="508"/>
                  </a:lnTo>
                  <a:lnTo>
                    <a:pt x="1785" y="504"/>
                  </a:lnTo>
                  <a:lnTo>
                    <a:pt x="1772" y="496"/>
                  </a:lnTo>
                  <a:lnTo>
                    <a:pt x="1762" y="486"/>
                  </a:lnTo>
                  <a:lnTo>
                    <a:pt x="1751" y="474"/>
                  </a:lnTo>
                  <a:lnTo>
                    <a:pt x="1748" y="468"/>
                  </a:lnTo>
                  <a:lnTo>
                    <a:pt x="1745" y="461"/>
                  </a:lnTo>
                  <a:lnTo>
                    <a:pt x="1742" y="452"/>
                  </a:lnTo>
                  <a:lnTo>
                    <a:pt x="1741" y="444"/>
                  </a:lnTo>
                  <a:lnTo>
                    <a:pt x="1741" y="436"/>
                  </a:lnTo>
                  <a:lnTo>
                    <a:pt x="1741" y="427"/>
                  </a:lnTo>
                  <a:lnTo>
                    <a:pt x="1744" y="419"/>
                  </a:lnTo>
                  <a:lnTo>
                    <a:pt x="1748" y="412"/>
                  </a:lnTo>
                  <a:lnTo>
                    <a:pt x="1753" y="405"/>
                  </a:lnTo>
                  <a:lnTo>
                    <a:pt x="1760" y="399"/>
                  </a:lnTo>
                  <a:lnTo>
                    <a:pt x="1768" y="393"/>
                  </a:lnTo>
                  <a:lnTo>
                    <a:pt x="1776" y="387"/>
                  </a:lnTo>
                  <a:lnTo>
                    <a:pt x="1799" y="378"/>
                  </a:lnTo>
                  <a:lnTo>
                    <a:pt x="1822" y="372"/>
                  </a:lnTo>
                  <a:lnTo>
                    <a:pt x="1849" y="368"/>
                  </a:lnTo>
                  <a:lnTo>
                    <a:pt x="1874" y="365"/>
                  </a:lnTo>
                  <a:lnTo>
                    <a:pt x="1900" y="363"/>
                  </a:lnTo>
                  <a:lnTo>
                    <a:pt x="1923" y="365"/>
                  </a:lnTo>
                  <a:lnTo>
                    <a:pt x="1943" y="366"/>
                  </a:lnTo>
                  <a:lnTo>
                    <a:pt x="1961" y="371"/>
                  </a:lnTo>
                  <a:lnTo>
                    <a:pt x="1976" y="375"/>
                  </a:lnTo>
                  <a:lnTo>
                    <a:pt x="1986" y="378"/>
                  </a:lnTo>
                  <a:lnTo>
                    <a:pt x="1998" y="380"/>
                  </a:lnTo>
                  <a:lnTo>
                    <a:pt x="2007" y="380"/>
                  </a:lnTo>
                  <a:lnTo>
                    <a:pt x="2014" y="378"/>
                  </a:lnTo>
                  <a:lnTo>
                    <a:pt x="2029" y="372"/>
                  </a:lnTo>
                  <a:lnTo>
                    <a:pt x="2044" y="363"/>
                  </a:lnTo>
                  <a:lnTo>
                    <a:pt x="2058" y="353"/>
                  </a:lnTo>
                  <a:lnTo>
                    <a:pt x="2070" y="340"/>
                  </a:lnTo>
                  <a:lnTo>
                    <a:pt x="2082" y="326"/>
                  </a:lnTo>
                  <a:lnTo>
                    <a:pt x="2091" y="315"/>
                  </a:lnTo>
                  <a:lnTo>
                    <a:pt x="2098" y="301"/>
                  </a:lnTo>
                  <a:lnTo>
                    <a:pt x="2101" y="295"/>
                  </a:lnTo>
                  <a:lnTo>
                    <a:pt x="2101" y="291"/>
                  </a:lnTo>
                  <a:lnTo>
                    <a:pt x="2101" y="289"/>
                  </a:lnTo>
                  <a:close/>
                  <a:moveTo>
                    <a:pt x="130" y="297"/>
                  </a:moveTo>
                  <a:lnTo>
                    <a:pt x="126" y="298"/>
                  </a:lnTo>
                  <a:lnTo>
                    <a:pt x="124" y="301"/>
                  </a:lnTo>
                  <a:lnTo>
                    <a:pt x="123" y="310"/>
                  </a:lnTo>
                  <a:lnTo>
                    <a:pt x="124" y="319"/>
                  </a:lnTo>
                  <a:lnTo>
                    <a:pt x="127" y="329"/>
                  </a:lnTo>
                  <a:lnTo>
                    <a:pt x="131" y="340"/>
                  </a:lnTo>
                  <a:lnTo>
                    <a:pt x="136" y="349"/>
                  </a:lnTo>
                  <a:lnTo>
                    <a:pt x="142" y="357"/>
                  </a:lnTo>
                  <a:lnTo>
                    <a:pt x="148" y="362"/>
                  </a:lnTo>
                  <a:lnTo>
                    <a:pt x="152" y="363"/>
                  </a:lnTo>
                  <a:lnTo>
                    <a:pt x="155" y="365"/>
                  </a:lnTo>
                  <a:lnTo>
                    <a:pt x="161" y="363"/>
                  </a:lnTo>
                  <a:lnTo>
                    <a:pt x="167" y="359"/>
                  </a:lnTo>
                  <a:lnTo>
                    <a:pt x="171" y="354"/>
                  </a:lnTo>
                  <a:lnTo>
                    <a:pt x="173" y="350"/>
                  </a:lnTo>
                  <a:lnTo>
                    <a:pt x="173" y="344"/>
                  </a:lnTo>
                  <a:lnTo>
                    <a:pt x="173" y="340"/>
                  </a:lnTo>
                  <a:lnTo>
                    <a:pt x="168" y="329"/>
                  </a:lnTo>
                  <a:lnTo>
                    <a:pt x="162" y="320"/>
                  </a:lnTo>
                  <a:lnTo>
                    <a:pt x="155" y="312"/>
                  </a:lnTo>
                  <a:lnTo>
                    <a:pt x="145" y="304"/>
                  </a:lnTo>
                  <a:lnTo>
                    <a:pt x="137" y="298"/>
                  </a:lnTo>
                  <a:close/>
                  <a:moveTo>
                    <a:pt x="2622" y="431"/>
                  </a:moveTo>
                  <a:lnTo>
                    <a:pt x="2606" y="431"/>
                  </a:lnTo>
                  <a:lnTo>
                    <a:pt x="2593" y="434"/>
                  </a:lnTo>
                  <a:lnTo>
                    <a:pt x="2587" y="437"/>
                  </a:lnTo>
                  <a:lnTo>
                    <a:pt x="2583" y="440"/>
                  </a:lnTo>
                  <a:lnTo>
                    <a:pt x="2580" y="443"/>
                  </a:lnTo>
                  <a:lnTo>
                    <a:pt x="2578" y="447"/>
                  </a:lnTo>
                  <a:lnTo>
                    <a:pt x="2575" y="453"/>
                  </a:lnTo>
                  <a:lnTo>
                    <a:pt x="2572" y="459"/>
                  </a:lnTo>
                  <a:lnTo>
                    <a:pt x="2568" y="462"/>
                  </a:lnTo>
                  <a:lnTo>
                    <a:pt x="2563" y="467"/>
                  </a:lnTo>
                  <a:lnTo>
                    <a:pt x="2555" y="470"/>
                  </a:lnTo>
                  <a:lnTo>
                    <a:pt x="2544" y="472"/>
                  </a:lnTo>
                  <a:lnTo>
                    <a:pt x="2535" y="475"/>
                  </a:lnTo>
                  <a:lnTo>
                    <a:pt x="2526" y="480"/>
                  </a:lnTo>
                  <a:lnTo>
                    <a:pt x="2523" y="481"/>
                  </a:lnTo>
                  <a:lnTo>
                    <a:pt x="2521" y="484"/>
                  </a:lnTo>
                  <a:lnTo>
                    <a:pt x="2519" y="489"/>
                  </a:lnTo>
                  <a:lnTo>
                    <a:pt x="2518" y="493"/>
                  </a:lnTo>
                  <a:lnTo>
                    <a:pt x="2516" y="504"/>
                  </a:lnTo>
                  <a:lnTo>
                    <a:pt x="2518" y="508"/>
                  </a:lnTo>
                  <a:lnTo>
                    <a:pt x="2519" y="509"/>
                  </a:lnTo>
                  <a:lnTo>
                    <a:pt x="2521" y="512"/>
                  </a:lnTo>
                  <a:lnTo>
                    <a:pt x="2523" y="512"/>
                  </a:lnTo>
                  <a:lnTo>
                    <a:pt x="2529" y="514"/>
                  </a:lnTo>
                  <a:lnTo>
                    <a:pt x="2555" y="512"/>
                  </a:lnTo>
                  <a:lnTo>
                    <a:pt x="2563" y="514"/>
                  </a:lnTo>
                  <a:lnTo>
                    <a:pt x="2571" y="517"/>
                  </a:lnTo>
                  <a:lnTo>
                    <a:pt x="2575" y="521"/>
                  </a:lnTo>
                  <a:lnTo>
                    <a:pt x="2580" y="526"/>
                  </a:lnTo>
                  <a:lnTo>
                    <a:pt x="2587" y="542"/>
                  </a:lnTo>
                  <a:lnTo>
                    <a:pt x="2594" y="561"/>
                  </a:lnTo>
                  <a:lnTo>
                    <a:pt x="2597" y="564"/>
                  </a:lnTo>
                  <a:lnTo>
                    <a:pt x="2600" y="567"/>
                  </a:lnTo>
                  <a:lnTo>
                    <a:pt x="2609" y="571"/>
                  </a:lnTo>
                  <a:lnTo>
                    <a:pt x="2621" y="574"/>
                  </a:lnTo>
                  <a:lnTo>
                    <a:pt x="2633" y="574"/>
                  </a:lnTo>
                  <a:lnTo>
                    <a:pt x="2654" y="574"/>
                  </a:lnTo>
                  <a:lnTo>
                    <a:pt x="2674" y="571"/>
                  </a:lnTo>
                  <a:lnTo>
                    <a:pt x="2707" y="567"/>
                  </a:lnTo>
                  <a:lnTo>
                    <a:pt x="2710" y="567"/>
                  </a:lnTo>
                  <a:lnTo>
                    <a:pt x="2715" y="567"/>
                  </a:lnTo>
                  <a:lnTo>
                    <a:pt x="2721" y="570"/>
                  </a:lnTo>
                  <a:lnTo>
                    <a:pt x="2724" y="574"/>
                  </a:lnTo>
                  <a:lnTo>
                    <a:pt x="2726" y="579"/>
                  </a:lnTo>
                  <a:lnTo>
                    <a:pt x="2726" y="583"/>
                  </a:lnTo>
                  <a:lnTo>
                    <a:pt x="2724" y="586"/>
                  </a:lnTo>
                  <a:lnTo>
                    <a:pt x="2720" y="589"/>
                  </a:lnTo>
                  <a:lnTo>
                    <a:pt x="2714" y="591"/>
                  </a:lnTo>
                  <a:lnTo>
                    <a:pt x="2708" y="589"/>
                  </a:lnTo>
                  <a:lnTo>
                    <a:pt x="2701" y="588"/>
                  </a:lnTo>
                  <a:lnTo>
                    <a:pt x="2692" y="585"/>
                  </a:lnTo>
                  <a:lnTo>
                    <a:pt x="2684" y="585"/>
                  </a:lnTo>
                  <a:lnTo>
                    <a:pt x="2679" y="585"/>
                  </a:lnTo>
                  <a:lnTo>
                    <a:pt x="2673" y="586"/>
                  </a:lnTo>
                  <a:lnTo>
                    <a:pt x="2665" y="592"/>
                  </a:lnTo>
                  <a:lnTo>
                    <a:pt x="2656" y="596"/>
                  </a:lnTo>
                  <a:lnTo>
                    <a:pt x="2652" y="598"/>
                  </a:lnTo>
                  <a:lnTo>
                    <a:pt x="2647" y="599"/>
                  </a:lnTo>
                  <a:lnTo>
                    <a:pt x="2640" y="598"/>
                  </a:lnTo>
                  <a:lnTo>
                    <a:pt x="2627" y="595"/>
                  </a:lnTo>
                  <a:lnTo>
                    <a:pt x="2613" y="595"/>
                  </a:lnTo>
                  <a:lnTo>
                    <a:pt x="2603" y="595"/>
                  </a:lnTo>
                  <a:lnTo>
                    <a:pt x="2596" y="598"/>
                  </a:lnTo>
                  <a:lnTo>
                    <a:pt x="2594" y="599"/>
                  </a:lnTo>
                  <a:lnTo>
                    <a:pt x="2594" y="603"/>
                  </a:lnTo>
                  <a:lnTo>
                    <a:pt x="2596" y="605"/>
                  </a:lnTo>
                  <a:lnTo>
                    <a:pt x="2599" y="608"/>
                  </a:lnTo>
                  <a:lnTo>
                    <a:pt x="2612" y="620"/>
                  </a:lnTo>
                  <a:lnTo>
                    <a:pt x="2627" y="632"/>
                  </a:lnTo>
                  <a:lnTo>
                    <a:pt x="2633" y="641"/>
                  </a:lnTo>
                  <a:lnTo>
                    <a:pt x="2637" y="650"/>
                  </a:lnTo>
                  <a:lnTo>
                    <a:pt x="2642" y="659"/>
                  </a:lnTo>
                  <a:lnTo>
                    <a:pt x="2642" y="670"/>
                  </a:lnTo>
                  <a:lnTo>
                    <a:pt x="2643" y="676"/>
                  </a:lnTo>
                  <a:lnTo>
                    <a:pt x="2645" y="681"/>
                  </a:lnTo>
                  <a:lnTo>
                    <a:pt x="2646" y="685"/>
                  </a:lnTo>
                  <a:lnTo>
                    <a:pt x="2649" y="688"/>
                  </a:lnTo>
                  <a:lnTo>
                    <a:pt x="2656" y="693"/>
                  </a:lnTo>
                  <a:lnTo>
                    <a:pt x="2664" y="694"/>
                  </a:lnTo>
                  <a:lnTo>
                    <a:pt x="2674" y="693"/>
                  </a:lnTo>
                  <a:lnTo>
                    <a:pt x="2681" y="688"/>
                  </a:lnTo>
                  <a:lnTo>
                    <a:pt x="2686" y="684"/>
                  </a:lnTo>
                  <a:lnTo>
                    <a:pt x="2687" y="681"/>
                  </a:lnTo>
                  <a:lnTo>
                    <a:pt x="2689" y="676"/>
                  </a:lnTo>
                  <a:lnTo>
                    <a:pt x="2690" y="670"/>
                  </a:lnTo>
                  <a:lnTo>
                    <a:pt x="2690" y="666"/>
                  </a:lnTo>
                  <a:lnTo>
                    <a:pt x="2692" y="663"/>
                  </a:lnTo>
                  <a:lnTo>
                    <a:pt x="2693" y="661"/>
                  </a:lnTo>
                  <a:lnTo>
                    <a:pt x="2695" y="661"/>
                  </a:lnTo>
                  <a:lnTo>
                    <a:pt x="2699" y="661"/>
                  </a:lnTo>
                  <a:lnTo>
                    <a:pt x="2705" y="664"/>
                  </a:lnTo>
                  <a:lnTo>
                    <a:pt x="2720" y="673"/>
                  </a:lnTo>
                  <a:lnTo>
                    <a:pt x="2739" y="684"/>
                  </a:lnTo>
                  <a:lnTo>
                    <a:pt x="2751" y="688"/>
                  </a:lnTo>
                  <a:lnTo>
                    <a:pt x="2763" y="691"/>
                  </a:lnTo>
                  <a:lnTo>
                    <a:pt x="2777" y="697"/>
                  </a:lnTo>
                  <a:lnTo>
                    <a:pt x="2786" y="701"/>
                  </a:lnTo>
                  <a:lnTo>
                    <a:pt x="2791" y="707"/>
                  </a:lnTo>
                  <a:lnTo>
                    <a:pt x="2794" y="712"/>
                  </a:lnTo>
                  <a:lnTo>
                    <a:pt x="2798" y="718"/>
                  </a:lnTo>
                  <a:lnTo>
                    <a:pt x="2803" y="721"/>
                  </a:lnTo>
                  <a:lnTo>
                    <a:pt x="2811" y="724"/>
                  </a:lnTo>
                  <a:lnTo>
                    <a:pt x="2826" y="725"/>
                  </a:lnTo>
                  <a:lnTo>
                    <a:pt x="2847" y="728"/>
                  </a:lnTo>
                  <a:lnTo>
                    <a:pt x="2870" y="732"/>
                  </a:lnTo>
                  <a:lnTo>
                    <a:pt x="2899" y="740"/>
                  </a:lnTo>
                  <a:lnTo>
                    <a:pt x="2927" y="749"/>
                  </a:lnTo>
                  <a:lnTo>
                    <a:pt x="2955" y="759"/>
                  </a:lnTo>
                  <a:lnTo>
                    <a:pt x="2981" y="771"/>
                  </a:lnTo>
                  <a:lnTo>
                    <a:pt x="3005" y="783"/>
                  </a:lnTo>
                  <a:lnTo>
                    <a:pt x="3024" y="794"/>
                  </a:lnTo>
                  <a:lnTo>
                    <a:pt x="3036" y="805"/>
                  </a:lnTo>
                  <a:lnTo>
                    <a:pt x="3043" y="815"/>
                  </a:lnTo>
                  <a:lnTo>
                    <a:pt x="3048" y="825"/>
                  </a:lnTo>
                  <a:lnTo>
                    <a:pt x="3049" y="836"/>
                  </a:lnTo>
                  <a:lnTo>
                    <a:pt x="3049" y="845"/>
                  </a:lnTo>
                  <a:lnTo>
                    <a:pt x="3052" y="855"/>
                  </a:lnTo>
                  <a:lnTo>
                    <a:pt x="3055" y="865"/>
                  </a:lnTo>
                  <a:lnTo>
                    <a:pt x="3064" y="876"/>
                  </a:lnTo>
                  <a:lnTo>
                    <a:pt x="3073" y="886"/>
                  </a:lnTo>
                  <a:lnTo>
                    <a:pt x="3080" y="898"/>
                  </a:lnTo>
                  <a:lnTo>
                    <a:pt x="3085" y="908"/>
                  </a:lnTo>
                  <a:lnTo>
                    <a:pt x="3086" y="917"/>
                  </a:lnTo>
                  <a:lnTo>
                    <a:pt x="3086" y="926"/>
                  </a:lnTo>
                  <a:lnTo>
                    <a:pt x="3083" y="929"/>
                  </a:lnTo>
                  <a:lnTo>
                    <a:pt x="3082" y="932"/>
                  </a:lnTo>
                  <a:lnTo>
                    <a:pt x="3077" y="935"/>
                  </a:lnTo>
                  <a:lnTo>
                    <a:pt x="3073" y="936"/>
                  </a:lnTo>
                  <a:lnTo>
                    <a:pt x="3061" y="938"/>
                  </a:lnTo>
                  <a:lnTo>
                    <a:pt x="3048" y="939"/>
                  </a:lnTo>
                  <a:lnTo>
                    <a:pt x="3033" y="944"/>
                  </a:lnTo>
                  <a:lnTo>
                    <a:pt x="3021" y="951"/>
                  </a:lnTo>
                  <a:lnTo>
                    <a:pt x="3009" y="958"/>
                  </a:lnTo>
                  <a:lnTo>
                    <a:pt x="3000" y="969"/>
                  </a:lnTo>
                  <a:lnTo>
                    <a:pt x="2996" y="977"/>
                  </a:lnTo>
                  <a:lnTo>
                    <a:pt x="2993" y="986"/>
                  </a:lnTo>
                  <a:lnTo>
                    <a:pt x="2993" y="991"/>
                  </a:lnTo>
                  <a:lnTo>
                    <a:pt x="2995" y="994"/>
                  </a:lnTo>
                  <a:lnTo>
                    <a:pt x="2998" y="997"/>
                  </a:lnTo>
                  <a:lnTo>
                    <a:pt x="3003" y="1000"/>
                  </a:lnTo>
                  <a:lnTo>
                    <a:pt x="3012" y="1000"/>
                  </a:lnTo>
                  <a:lnTo>
                    <a:pt x="3021" y="1001"/>
                  </a:lnTo>
                  <a:lnTo>
                    <a:pt x="3037" y="1000"/>
                  </a:lnTo>
                  <a:lnTo>
                    <a:pt x="3056" y="998"/>
                  </a:lnTo>
                  <a:lnTo>
                    <a:pt x="3096" y="994"/>
                  </a:lnTo>
                  <a:lnTo>
                    <a:pt x="3132" y="988"/>
                  </a:lnTo>
                  <a:lnTo>
                    <a:pt x="3157" y="986"/>
                  </a:lnTo>
                  <a:lnTo>
                    <a:pt x="3164" y="988"/>
                  </a:lnTo>
                  <a:lnTo>
                    <a:pt x="3172" y="991"/>
                  </a:lnTo>
                  <a:lnTo>
                    <a:pt x="3179" y="998"/>
                  </a:lnTo>
                  <a:lnTo>
                    <a:pt x="3188" y="1006"/>
                  </a:lnTo>
                  <a:lnTo>
                    <a:pt x="3207" y="1025"/>
                  </a:lnTo>
                  <a:lnTo>
                    <a:pt x="3219" y="1035"/>
                  </a:lnTo>
                  <a:lnTo>
                    <a:pt x="3232" y="1044"/>
                  </a:lnTo>
                  <a:lnTo>
                    <a:pt x="3232" y="599"/>
                  </a:lnTo>
                  <a:lnTo>
                    <a:pt x="3161" y="573"/>
                  </a:lnTo>
                  <a:lnTo>
                    <a:pt x="3089" y="546"/>
                  </a:lnTo>
                  <a:lnTo>
                    <a:pt x="3029" y="524"/>
                  </a:lnTo>
                  <a:lnTo>
                    <a:pt x="3006" y="517"/>
                  </a:lnTo>
                  <a:lnTo>
                    <a:pt x="2992" y="514"/>
                  </a:lnTo>
                  <a:lnTo>
                    <a:pt x="2990" y="514"/>
                  </a:lnTo>
                  <a:lnTo>
                    <a:pt x="2984" y="515"/>
                  </a:lnTo>
                  <a:lnTo>
                    <a:pt x="2980" y="518"/>
                  </a:lnTo>
                  <a:lnTo>
                    <a:pt x="2975" y="521"/>
                  </a:lnTo>
                  <a:lnTo>
                    <a:pt x="2971" y="524"/>
                  </a:lnTo>
                  <a:lnTo>
                    <a:pt x="2964" y="533"/>
                  </a:lnTo>
                  <a:lnTo>
                    <a:pt x="2958" y="543"/>
                  </a:lnTo>
                  <a:lnTo>
                    <a:pt x="2952" y="554"/>
                  </a:lnTo>
                  <a:lnTo>
                    <a:pt x="2944" y="562"/>
                  </a:lnTo>
                  <a:lnTo>
                    <a:pt x="2937" y="569"/>
                  </a:lnTo>
                  <a:lnTo>
                    <a:pt x="2933" y="570"/>
                  </a:lnTo>
                  <a:lnTo>
                    <a:pt x="2928" y="571"/>
                  </a:lnTo>
                  <a:lnTo>
                    <a:pt x="2922" y="571"/>
                  </a:lnTo>
                  <a:lnTo>
                    <a:pt x="2918" y="573"/>
                  </a:lnTo>
                  <a:lnTo>
                    <a:pt x="2906" y="580"/>
                  </a:lnTo>
                  <a:lnTo>
                    <a:pt x="2893" y="589"/>
                  </a:lnTo>
                  <a:lnTo>
                    <a:pt x="2879" y="601"/>
                  </a:lnTo>
                  <a:lnTo>
                    <a:pt x="2865" y="613"/>
                  </a:lnTo>
                  <a:lnTo>
                    <a:pt x="2848" y="626"/>
                  </a:lnTo>
                  <a:lnTo>
                    <a:pt x="2831" y="636"/>
                  </a:lnTo>
                  <a:lnTo>
                    <a:pt x="2813" y="644"/>
                  </a:lnTo>
                  <a:lnTo>
                    <a:pt x="2806" y="645"/>
                  </a:lnTo>
                  <a:lnTo>
                    <a:pt x="2798" y="644"/>
                  </a:lnTo>
                  <a:lnTo>
                    <a:pt x="2792" y="639"/>
                  </a:lnTo>
                  <a:lnTo>
                    <a:pt x="2786" y="632"/>
                  </a:lnTo>
                  <a:lnTo>
                    <a:pt x="2780" y="622"/>
                  </a:lnTo>
                  <a:lnTo>
                    <a:pt x="2776" y="610"/>
                  </a:lnTo>
                  <a:lnTo>
                    <a:pt x="2772" y="596"/>
                  </a:lnTo>
                  <a:lnTo>
                    <a:pt x="2764" y="569"/>
                  </a:lnTo>
                  <a:lnTo>
                    <a:pt x="2752" y="509"/>
                  </a:lnTo>
                  <a:lnTo>
                    <a:pt x="2745" y="484"/>
                  </a:lnTo>
                  <a:lnTo>
                    <a:pt x="2742" y="475"/>
                  </a:lnTo>
                  <a:lnTo>
                    <a:pt x="2738" y="468"/>
                  </a:lnTo>
                  <a:lnTo>
                    <a:pt x="2730" y="461"/>
                  </a:lnTo>
                  <a:lnTo>
                    <a:pt x="2720" y="455"/>
                  </a:lnTo>
                  <a:lnTo>
                    <a:pt x="2707" y="447"/>
                  </a:lnTo>
                  <a:lnTo>
                    <a:pt x="2690" y="441"/>
                  </a:lnTo>
                  <a:lnTo>
                    <a:pt x="2674" y="437"/>
                  </a:lnTo>
                  <a:lnTo>
                    <a:pt x="2656" y="434"/>
                  </a:lnTo>
                  <a:lnTo>
                    <a:pt x="2639" y="431"/>
                  </a:lnTo>
                  <a:close/>
                  <a:moveTo>
                    <a:pt x="236" y="471"/>
                  </a:moveTo>
                  <a:lnTo>
                    <a:pt x="233" y="472"/>
                  </a:lnTo>
                  <a:lnTo>
                    <a:pt x="230" y="474"/>
                  </a:lnTo>
                  <a:lnTo>
                    <a:pt x="227" y="477"/>
                  </a:lnTo>
                  <a:lnTo>
                    <a:pt x="226" y="481"/>
                  </a:lnTo>
                  <a:lnTo>
                    <a:pt x="226" y="486"/>
                  </a:lnTo>
                  <a:lnTo>
                    <a:pt x="226" y="492"/>
                  </a:lnTo>
                  <a:lnTo>
                    <a:pt x="229" y="499"/>
                  </a:lnTo>
                  <a:lnTo>
                    <a:pt x="233" y="505"/>
                  </a:lnTo>
                  <a:lnTo>
                    <a:pt x="238" y="512"/>
                  </a:lnTo>
                  <a:lnTo>
                    <a:pt x="242" y="518"/>
                  </a:lnTo>
                  <a:lnTo>
                    <a:pt x="248" y="521"/>
                  </a:lnTo>
                  <a:lnTo>
                    <a:pt x="252" y="523"/>
                  </a:lnTo>
                  <a:lnTo>
                    <a:pt x="257" y="523"/>
                  </a:lnTo>
                  <a:lnTo>
                    <a:pt x="260" y="521"/>
                  </a:lnTo>
                  <a:lnTo>
                    <a:pt x="261" y="518"/>
                  </a:lnTo>
                  <a:lnTo>
                    <a:pt x="263" y="515"/>
                  </a:lnTo>
                  <a:lnTo>
                    <a:pt x="263" y="509"/>
                  </a:lnTo>
                  <a:lnTo>
                    <a:pt x="261" y="501"/>
                  </a:lnTo>
                  <a:lnTo>
                    <a:pt x="259" y="492"/>
                  </a:lnTo>
                  <a:lnTo>
                    <a:pt x="252" y="484"/>
                  </a:lnTo>
                  <a:lnTo>
                    <a:pt x="248" y="478"/>
                  </a:lnTo>
                  <a:lnTo>
                    <a:pt x="242" y="472"/>
                  </a:lnTo>
                  <a:close/>
                  <a:moveTo>
                    <a:pt x="892" y="598"/>
                  </a:moveTo>
                  <a:lnTo>
                    <a:pt x="887" y="599"/>
                  </a:lnTo>
                  <a:lnTo>
                    <a:pt x="882" y="599"/>
                  </a:lnTo>
                  <a:lnTo>
                    <a:pt x="876" y="603"/>
                  </a:lnTo>
                  <a:lnTo>
                    <a:pt x="871" y="605"/>
                  </a:lnTo>
                  <a:lnTo>
                    <a:pt x="868" y="610"/>
                  </a:lnTo>
                  <a:lnTo>
                    <a:pt x="867" y="614"/>
                  </a:lnTo>
                  <a:lnTo>
                    <a:pt x="867" y="619"/>
                  </a:lnTo>
                  <a:lnTo>
                    <a:pt x="870" y="625"/>
                  </a:lnTo>
                  <a:lnTo>
                    <a:pt x="874" y="630"/>
                  </a:lnTo>
                  <a:lnTo>
                    <a:pt x="879" y="635"/>
                  </a:lnTo>
                  <a:lnTo>
                    <a:pt x="882" y="636"/>
                  </a:lnTo>
                  <a:lnTo>
                    <a:pt x="886" y="636"/>
                  </a:lnTo>
                  <a:lnTo>
                    <a:pt x="890" y="636"/>
                  </a:lnTo>
                  <a:lnTo>
                    <a:pt x="895" y="635"/>
                  </a:lnTo>
                  <a:lnTo>
                    <a:pt x="898" y="632"/>
                  </a:lnTo>
                  <a:lnTo>
                    <a:pt x="901" y="628"/>
                  </a:lnTo>
                  <a:lnTo>
                    <a:pt x="905" y="619"/>
                  </a:lnTo>
                  <a:lnTo>
                    <a:pt x="908" y="608"/>
                  </a:lnTo>
                  <a:lnTo>
                    <a:pt x="907" y="604"/>
                  </a:lnTo>
                  <a:lnTo>
                    <a:pt x="904" y="601"/>
                  </a:lnTo>
                  <a:lnTo>
                    <a:pt x="898" y="599"/>
                  </a:lnTo>
                  <a:close/>
                  <a:moveTo>
                    <a:pt x="2394" y="604"/>
                  </a:moveTo>
                  <a:lnTo>
                    <a:pt x="2377" y="604"/>
                  </a:lnTo>
                  <a:lnTo>
                    <a:pt x="2361" y="605"/>
                  </a:lnTo>
                  <a:lnTo>
                    <a:pt x="2346" y="608"/>
                  </a:lnTo>
                  <a:lnTo>
                    <a:pt x="2333" y="613"/>
                  </a:lnTo>
                  <a:lnTo>
                    <a:pt x="2323" y="617"/>
                  </a:lnTo>
                  <a:lnTo>
                    <a:pt x="2315" y="622"/>
                  </a:lnTo>
                  <a:lnTo>
                    <a:pt x="2312" y="625"/>
                  </a:lnTo>
                  <a:lnTo>
                    <a:pt x="2311" y="629"/>
                  </a:lnTo>
                  <a:lnTo>
                    <a:pt x="2309" y="632"/>
                  </a:lnTo>
                  <a:lnTo>
                    <a:pt x="2311" y="635"/>
                  </a:lnTo>
                  <a:lnTo>
                    <a:pt x="2312" y="641"/>
                  </a:lnTo>
                  <a:lnTo>
                    <a:pt x="2315" y="644"/>
                  </a:lnTo>
                  <a:lnTo>
                    <a:pt x="2320" y="647"/>
                  </a:lnTo>
                  <a:lnTo>
                    <a:pt x="2324" y="650"/>
                  </a:lnTo>
                  <a:lnTo>
                    <a:pt x="2336" y="651"/>
                  </a:lnTo>
                  <a:lnTo>
                    <a:pt x="2351" y="653"/>
                  </a:lnTo>
                  <a:lnTo>
                    <a:pt x="2377" y="651"/>
                  </a:lnTo>
                  <a:lnTo>
                    <a:pt x="2407" y="650"/>
                  </a:lnTo>
                  <a:lnTo>
                    <a:pt x="2422" y="651"/>
                  </a:lnTo>
                  <a:lnTo>
                    <a:pt x="2436" y="656"/>
                  </a:lnTo>
                  <a:lnTo>
                    <a:pt x="2448" y="660"/>
                  </a:lnTo>
                  <a:lnTo>
                    <a:pt x="2458" y="666"/>
                  </a:lnTo>
                  <a:lnTo>
                    <a:pt x="2479" y="676"/>
                  </a:lnTo>
                  <a:lnTo>
                    <a:pt x="2488" y="681"/>
                  </a:lnTo>
                  <a:lnTo>
                    <a:pt x="2497" y="681"/>
                  </a:lnTo>
                  <a:lnTo>
                    <a:pt x="2500" y="681"/>
                  </a:lnTo>
                  <a:lnTo>
                    <a:pt x="2503" y="679"/>
                  </a:lnTo>
                  <a:lnTo>
                    <a:pt x="2504" y="676"/>
                  </a:lnTo>
                  <a:lnTo>
                    <a:pt x="2506" y="673"/>
                  </a:lnTo>
                  <a:lnTo>
                    <a:pt x="2506" y="663"/>
                  </a:lnTo>
                  <a:lnTo>
                    <a:pt x="2501" y="653"/>
                  </a:lnTo>
                  <a:lnTo>
                    <a:pt x="2494" y="641"/>
                  </a:lnTo>
                  <a:lnTo>
                    <a:pt x="2482" y="629"/>
                  </a:lnTo>
                  <a:lnTo>
                    <a:pt x="2475" y="623"/>
                  </a:lnTo>
                  <a:lnTo>
                    <a:pt x="2467" y="619"/>
                  </a:lnTo>
                  <a:lnTo>
                    <a:pt x="2458" y="614"/>
                  </a:lnTo>
                  <a:lnTo>
                    <a:pt x="2448" y="610"/>
                  </a:lnTo>
                  <a:lnTo>
                    <a:pt x="2436" y="607"/>
                  </a:lnTo>
                  <a:lnTo>
                    <a:pt x="2422" y="605"/>
                  </a:lnTo>
                  <a:lnTo>
                    <a:pt x="2408" y="604"/>
                  </a:lnTo>
                  <a:close/>
                  <a:moveTo>
                    <a:pt x="2188" y="622"/>
                  </a:moveTo>
                  <a:lnTo>
                    <a:pt x="2178" y="623"/>
                  </a:lnTo>
                  <a:lnTo>
                    <a:pt x="2171" y="626"/>
                  </a:lnTo>
                  <a:lnTo>
                    <a:pt x="2168" y="629"/>
                  </a:lnTo>
                  <a:lnTo>
                    <a:pt x="2166" y="632"/>
                  </a:lnTo>
                  <a:lnTo>
                    <a:pt x="2166" y="635"/>
                  </a:lnTo>
                  <a:lnTo>
                    <a:pt x="2166" y="639"/>
                  </a:lnTo>
                  <a:lnTo>
                    <a:pt x="2171" y="648"/>
                  </a:lnTo>
                  <a:lnTo>
                    <a:pt x="2175" y="654"/>
                  </a:lnTo>
                  <a:lnTo>
                    <a:pt x="2181" y="661"/>
                  </a:lnTo>
                  <a:lnTo>
                    <a:pt x="2188" y="666"/>
                  </a:lnTo>
                  <a:lnTo>
                    <a:pt x="2197" y="670"/>
                  </a:lnTo>
                  <a:lnTo>
                    <a:pt x="2206" y="675"/>
                  </a:lnTo>
                  <a:lnTo>
                    <a:pt x="2215" y="676"/>
                  </a:lnTo>
                  <a:lnTo>
                    <a:pt x="2224" y="678"/>
                  </a:lnTo>
                  <a:lnTo>
                    <a:pt x="2233" y="676"/>
                  </a:lnTo>
                  <a:lnTo>
                    <a:pt x="2240" y="673"/>
                  </a:lnTo>
                  <a:lnTo>
                    <a:pt x="2247" y="669"/>
                  </a:lnTo>
                  <a:lnTo>
                    <a:pt x="2252" y="663"/>
                  </a:lnTo>
                  <a:lnTo>
                    <a:pt x="2253" y="659"/>
                  </a:lnTo>
                  <a:lnTo>
                    <a:pt x="2253" y="656"/>
                  </a:lnTo>
                  <a:lnTo>
                    <a:pt x="2253" y="651"/>
                  </a:lnTo>
                  <a:lnTo>
                    <a:pt x="2250" y="648"/>
                  </a:lnTo>
                  <a:lnTo>
                    <a:pt x="2244" y="641"/>
                  </a:lnTo>
                  <a:lnTo>
                    <a:pt x="2236" y="635"/>
                  </a:lnTo>
                  <a:lnTo>
                    <a:pt x="2224" y="629"/>
                  </a:lnTo>
                  <a:lnTo>
                    <a:pt x="2212" y="626"/>
                  </a:lnTo>
                  <a:lnTo>
                    <a:pt x="2199" y="623"/>
                  </a:lnTo>
                  <a:close/>
                  <a:moveTo>
                    <a:pt x="808" y="821"/>
                  </a:moveTo>
                  <a:lnTo>
                    <a:pt x="790" y="822"/>
                  </a:lnTo>
                  <a:lnTo>
                    <a:pt x="774" y="827"/>
                  </a:lnTo>
                  <a:lnTo>
                    <a:pt x="768" y="828"/>
                  </a:lnTo>
                  <a:lnTo>
                    <a:pt x="762" y="833"/>
                  </a:lnTo>
                  <a:lnTo>
                    <a:pt x="758" y="837"/>
                  </a:lnTo>
                  <a:lnTo>
                    <a:pt x="753" y="842"/>
                  </a:lnTo>
                  <a:lnTo>
                    <a:pt x="744" y="853"/>
                  </a:lnTo>
                  <a:lnTo>
                    <a:pt x="737" y="859"/>
                  </a:lnTo>
                  <a:lnTo>
                    <a:pt x="729" y="862"/>
                  </a:lnTo>
                  <a:lnTo>
                    <a:pt x="725" y="864"/>
                  </a:lnTo>
                  <a:lnTo>
                    <a:pt x="721" y="864"/>
                  </a:lnTo>
                  <a:lnTo>
                    <a:pt x="718" y="867"/>
                  </a:lnTo>
                  <a:lnTo>
                    <a:pt x="718" y="873"/>
                  </a:lnTo>
                  <a:lnTo>
                    <a:pt x="721" y="883"/>
                  </a:lnTo>
                  <a:lnTo>
                    <a:pt x="724" y="890"/>
                  </a:lnTo>
                  <a:lnTo>
                    <a:pt x="728" y="895"/>
                  </a:lnTo>
                  <a:lnTo>
                    <a:pt x="732" y="898"/>
                  </a:lnTo>
                  <a:lnTo>
                    <a:pt x="740" y="898"/>
                  </a:lnTo>
                  <a:lnTo>
                    <a:pt x="747" y="898"/>
                  </a:lnTo>
                  <a:lnTo>
                    <a:pt x="756" y="896"/>
                  </a:lnTo>
                  <a:lnTo>
                    <a:pt x="763" y="895"/>
                  </a:lnTo>
                  <a:lnTo>
                    <a:pt x="772" y="893"/>
                  </a:lnTo>
                  <a:lnTo>
                    <a:pt x="778" y="896"/>
                  </a:lnTo>
                  <a:lnTo>
                    <a:pt x="783" y="899"/>
                  </a:lnTo>
                  <a:lnTo>
                    <a:pt x="786" y="905"/>
                  </a:lnTo>
                  <a:lnTo>
                    <a:pt x="787" y="913"/>
                  </a:lnTo>
                  <a:lnTo>
                    <a:pt x="792" y="920"/>
                  </a:lnTo>
                  <a:lnTo>
                    <a:pt x="794" y="926"/>
                  </a:lnTo>
                  <a:lnTo>
                    <a:pt x="800" y="930"/>
                  </a:lnTo>
                  <a:lnTo>
                    <a:pt x="809" y="933"/>
                  </a:lnTo>
                  <a:lnTo>
                    <a:pt x="858" y="944"/>
                  </a:lnTo>
                  <a:lnTo>
                    <a:pt x="887" y="948"/>
                  </a:lnTo>
                  <a:lnTo>
                    <a:pt x="901" y="951"/>
                  </a:lnTo>
                  <a:lnTo>
                    <a:pt x="914" y="951"/>
                  </a:lnTo>
                  <a:lnTo>
                    <a:pt x="921" y="951"/>
                  </a:lnTo>
                  <a:lnTo>
                    <a:pt x="927" y="949"/>
                  </a:lnTo>
                  <a:lnTo>
                    <a:pt x="932" y="948"/>
                  </a:lnTo>
                  <a:lnTo>
                    <a:pt x="935" y="944"/>
                  </a:lnTo>
                  <a:lnTo>
                    <a:pt x="938" y="941"/>
                  </a:lnTo>
                  <a:lnTo>
                    <a:pt x="942" y="939"/>
                  </a:lnTo>
                  <a:lnTo>
                    <a:pt x="948" y="938"/>
                  </a:lnTo>
                  <a:lnTo>
                    <a:pt x="955" y="936"/>
                  </a:lnTo>
                  <a:lnTo>
                    <a:pt x="969" y="938"/>
                  </a:lnTo>
                  <a:lnTo>
                    <a:pt x="982" y="939"/>
                  </a:lnTo>
                  <a:lnTo>
                    <a:pt x="997" y="944"/>
                  </a:lnTo>
                  <a:lnTo>
                    <a:pt x="1012" y="948"/>
                  </a:lnTo>
                  <a:lnTo>
                    <a:pt x="1028" y="954"/>
                  </a:lnTo>
                  <a:lnTo>
                    <a:pt x="1042" y="961"/>
                  </a:lnTo>
                  <a:lnTo>
                    <a:pt x="1056" y="969"/>
                  </a:lnTo>
                  <a:lnTo>
                    <a:pt x="1068" y="977"/>
                  </a:lnTo>
                  <a:lnTo>
                    <a:pt x="1081" y="986"/>
                  </a:lnTo>
                  <a:lnTo>
                    <a:pt x="1096" y="992"/>
                  </a:lnTo>
                  <a:lnTo>
                    <a:pt x="1112" y="998"/>
                  </a:lnTo>
                  <a:lnTo>
                    <a:pt x="1130" y="1003"/>
                  </a:lnTo>
                  <a:lnTo>
                    <a:pt x="1149" y="1006"/>
                  </a:lnTo>
                  <a:lnTo>
                    <a:pt x="1167" y="1008"/>
                  </a:lnTo>
                  <a:lnTo>
                    <a:pt x="1202" y="1010"/>
                  </a:lnTo>
                  <a:lnTo>
                    <a:pt x="1226" y="1008"/>
                  </a:lnTo>
                  <a:lnTo>
                    <a:pt x="1243" y="1007"/>
                  </a:lnTo>
                  <a:lnTo>
                    <a:pt x="1254" y="1006"/>
                  </a:lnTo>
                  <a:lnTo>
                    <a:pt x="1262" y="1006"/>
                  </a:lnTo>
                  <a:lnTo>
                    <a:pt x="1273" y="1007"/>
                  </a:lnTo>
                  <a:lnTo>
                    <a:pt x="1291" y="1011"/>
                  </a:lnTo>
                  <a:lnTo>
                    <a:pt x="1307" y="1016"/>
                  </a:lnTo>
                  <a:lnTo>
                    <a:pt x="1322" y="1017"/>
                  </a:lnTo>
                  <a:lnTo>
                    <a:pt x="1326" y="1017"/>
                  </a:lnTo>
                  <a:lnTo>
                    <a:pt x="1330" y="1016"/>
                  </a:lnTo>
                  <a:lnTo>
                    <a:pt x="1333" y="1014"/>
                  </a:lnTo>
                  <a:lnTo>
                    <a:pt x="1336" y="1011"/>
                  </a:lnTo>
                  <a:lnTo>
                    <a:pt x="1341" y="1007"/>
                  </a:lnTo>
                  <a:lnTo>
                    <a:pt x="1345" y="1006"/>
                  </a:lnTo>
                  <a:lnTo>
                    <a:pt x="1350" y="1007"/>
                  </a:lnTo>
                  <a:lnTo>
                    <a:pt x="1356" y="1008"/>
                  </a:lnTo>
                  <a:lnTo>
                    <a:pt x="1366" y="1014"/>
                  </a:lnTo>
                  <a:lnTo>
                    <a:pt x="1379" y="1020"/>
                  </a:lnTo>
                  <a:lnTo>
                    <a:pt x="1387" y="1022"/>
                  </a:lnTo>
                  <a:lnTo>
                    <a:pt x="1394" y="1023"/>
                  </a:lnTo>
                  <a:lnTo>
                    <a:pt x="1400" y="1022"/>
                  </a:lnTo>
                  <a:lnTo>
                    <a:pt x="1406" y="1020"/>
                  </a:lnTo>
                  <a:lnTo>
                    <a:pt x="1413" y="1017"/>
                  </a:lnTo>
                  <a:lnTo>
                    <a:pt x="1421" y="1013"/>
                  </a:lnTo>
                  <a:lnTo>
                    <a:pt x="1426" y="1007"/>
                  </a:lnTo>
                  <a:lnTo>
                    <a:pt x="1429" y="1003"/>
                  </a:lnTo>
                  <a:lnTo>
                    <a:pt x="1429" y="1000"/>
                  </a:lnTo>
                  <a:lnTo>
                    <a:pt x="1428" y="997"/>
                  </a:lnTo>
                  <a:lnTo>
                    <a:pt x="1424" y="994"/>
                  </a:lnTo>
                  <a:lnTo>
                    <a:pt x="1418" y="992"/>
                  </a:lnTo>
                  <a:lnTo>
                    <a:pt x="1401" y="989"/>
                  </a:lnTo>
                  <a:lnTo>
                    <a:pt x="1384" y="986"/>
                  </a:lnTo>
                  <a:lnTo>
                    <a:pt x="1367" y="982"/>
                  </a:lnTo>
                  <a:lnTo>
                    <a:pt x="1360" y="981"/>
                  </a:lnTo>
                  <a:lnTo>
                    <a:pt x="1356" y="977"/>
                  </a:lnTo>
                  <a:lnTo>
                    <a:pt x="1351" y="973"/>
                  </a:lnTo>
                  <a:lnTo>
                    <a:pt x="1350" y="969"/>
                  </a:lnTo>
                  <a:lnTo>
                    <a:pt x="1348" y="966"/>
                  </a:lnTo>
                  <a:lnTo>
                    <a:pt x="1347" y="963"/>
                  </a:lnTo>
                  <a:lnTo>
                    <a:pt x="1342" y="960"/>
                  </a:lnTo>
                  <a:lnTo>
                    <a:pt x="1338" y="958"/>
                  </a:lnTo>
                  <a:lnTo>
                    <a:pt x="1327" y="957"/>
                  </a:lnTo>
                  <a:lnTo>
                    <a:pt x="1313" y="957"/>
                  </a:lnTo>
                  <a:lnTo>
                    <a:pt x="1295" y="957"/>
                  </a:lnTo>
                  <a:lnTo>
                    <a:pt x="1276" y="957"/>
                  </a:lnTo>
                  <a:lnTo>
                    <a:pt x="1249" y="955"/>
                  </a:lnTo>
                  <a:lnTo>
                    <a:pt x="1237" y="954"/>
                  </a:lnTo>
                  <a:lnTo>
                    <a:pt x="1227" y="951"/>
                  </a:lnTo>
                  <a:lnTo>
                    <a:pt x="1221" y="947"/>
                  </a:lnTo>
                  <a:lnTo>
                    <a:pt x="1217" y="944"/>
                  </a:lnTo>
                  <a:lnTo>
                    <a:pt x="1217" y="941"/>
                  </a:lnTo>
                  <a:lnTo>
                    <a:pt x="1217" y="938"/>
                  </a:lnTo>
                  <a:lnTo>
                    <a:pt x="1220" y="935"/>
                  </a:lnTo>
                  <a:lnTo>
                    <a:pt x="1224" y="932"/>
                  </a:lnTo>
                  <a:lnTo>
                    <a:pt x="1237" y="926"/>
                  </a:lnTo>
                  <a:lnTo>
                    <a:pt x="1270" y="914"/>
                  </a:lnTo>
                  <a:lnTo>
                    <a:pt x="1285" y="908"/>
                  </a:lnTo>
                  <a:lnTo>
                    <a:pt x="1298" y="902"/>
                  </a:lnTo>
                  <a:lnTo>
                    <a:pt x="1302" y="899"/>
                  </a:lnTo>
                  <a:lnTo>
                    <a:pt x="1305" y="896"/>
                  </a:lnTo>
                  <a:lnTo>
                    <a:pt x="1305" y="893"/>
                  </a:lnTo>
                  <a:lnTo>
                    <a:pt x="1305" y="892"/>
                  </a:lnTo>
                  <a:lnTo>
                    <a:pt x="1302" y="889"/>
                  </a:lnTo>
                  <a:lnTo>
                    <a:pt x="1298" y="887"/>
                  </a:lnTo>
                  <a:lnTo>
                    <a:pt x="1285" y="887"/>
                  </a:lnTo>
                  <a:lnTo>
                    <a:pt x="1271" y="887"/>
                  </a:lnTo>
                  <a:lnTo>
                    <a:pt x="1255" y="890"/>
                  </a:lnTo>
                  <a:lnTo>
                    <a:pt x="1236" y="895"/>
                  </a:lnTo>
                  <a:lnTo>
                    <a:pt x="1214" y="901"/>
                  </a:lnTo>
                  <a:lnTo>
                    <a:pt x="1201" y="904"/>
                  </a:lnTo>
                  <a:lnTo>
                    <a:pt x="1186" y="904"/>
                  </a:lnTo>
                  <a:lnTo>
                    <a:pt x="1168" y="904"/>
                  </a:lnTo>
                  <a:lnTo>
                    <a:pt x="1152" y="899"/>
                  </a:lnTo>
                  <a:lnTo>
                    <a:pt x="1136" y="895"/>
                  </a:lnTo>
                  <a:lnTo>
                    <a:pt x="1121" y="890"/>
                  </a:lnTo>
                  <a:lnTo>
                    <a:pt x="1094" y="880"/>
                  </a:lnTo>
                  <a:lnTo>
                    <a:pt x="1084" y="877"/>
                  </a:lnTo>
                  <a:lnTo>
                    <a:pt x="1076" y="876"/>
                  </a:lnTo>
                  <a:lnTo>
                    <a:pt x="1073" y="877"/>
                  </a:lnTo>
                  <a:lnTo>
                    <a:pt x="1071" y="877"/>
                  </a:lnTo>
                  <a:lnTo>
                    <a:pt x="1069" y="880"/>
                  </a:lnTo>
                  <a:lnTo>
                    <a:pt x="1068" y="883"/>
                  </a:lnTo>
                  <a:lnTo>
                    <a:pt x="1066" y="887"/>
                  </a:lnTo>
                  <a:lnTo>
                    <a:pt x="1063" y="892"/>
                  </a:lnTo>
                  <a:lnTo>
                    <a:pt x="1056" y="893"/>
                  </a:lnTo>
                  <a:lnTo>
                    <a:pt x="1048" y="893"/>
                  </a:lnTo>
                  <a:lnTo>
                    <a:pt x="1034" y="892"/>
                  </a:lnTo>
                  <a:lnTo>
                    <a:pt x="1016" y="889"/>
                  </a:lnTo>
                  <a:lnTo>
                    <a:pt x="998" y="884"/>
                  </a:lnTo>
                  <a:lnTo>
                    <a:pt x="979" y="877"/>
                  </a:lnTo>
                  <a:lnTo>
                    <a:pt x="942" y="864"/>
                  </a:lnTo>
                  <a:lnTo>
                    <a:pt x="929" y="856"/>
                  </a:lnTo>
                  <a:lnTo>
                    <a:pt x="918" y="850"/>
                  </a:lnTo>
                  <a:lnTo>
                    <a:pt x="910" y="845"/>
                  </a:lnTo>
                  <a:lnTo>
                    <a:pt x="899" y="840"/>
                  </a:lnTo>
                  <a:lnTo>
                    <a:pt x="886" y="836"/>
                  </a:lnTo>
                  <a:lnTo>
                    <a:pt x="871" y="831"/>
                  </a:lnTo>
                  <a:lnTo>
                    <a:pt x="855" y="827"/>
                  </a:lnTo>
                  <a:lnTo>
                    <a:pt x="840" y="824"/>
                  </a:lnTo>
                  <a:lnTo>
                    <a:pt x="824" y="822"/>
                  </a:lnTo>
                  <a:close/>
                  <a:moveTo>
                    <a:pt x="1580" y="982"/>
                  </a:moveTo>
                  <a:lnTo>
                    <a:pt x="1573" y="982"/>
                  </a:lnTo>
                  <a:lnTo>
                    <a:pt x="1567" y="983"/>
                  </a:lnTo>
                  <a:lnTo>
                    <a:pt x="1562" y="985"/>
                  </a:lnTo>
                  <a:lnTo>
                    <a:pt x="1561" y="988"/>
                  </a:lnTo>
                  <a:lnTo>
                    <a:pt x="1558" y="992"/>
                  </a:lnTo>
                  <a:lnTo>
                    <a:pt x="1555" y="995"/>
                  </a:lnTo>
                  <a:lnTo>
                    <a:pt x="1546" y="1001"/>
                  </a:lnTo>
                  <a:lnTo>
                    <a:pt x="1537" y="1004"/>
                  </a:lnTo>
                  <a:lnTo>
                    <a:pt x="1525" y="1006"/>
                  </a:lnTo>
                  <a:lnTo>
                    <a:pt x="1518" y="1004"/>
                  </a:lnTo>
                  <a:lnTo>
                    <a:pt x="1509" y="1003"/>
                  </a:lnTo>
                  <a:lnTo>
                    <a:pt x="1502" y="1000"/>
                  </a:lnTo>
                  <a:lnTo>
                    <a:pt x="1496" y="997"/>
                  </a:lnTo>
                  <a:lnTo>
                    <a:pt x="1490" y="994"/>
                  </a:lnTo>
                  <a:lnTo>
                    <a:pt x="1485" y="992"/>
                  </a:lnTo>
                  <a:lnTo>
                    <a:pt x="1478" y="994"/>
                  </a:lnTo>
                  <a:lnTo>
                    <a:pt x="1472" y="997"/>
                  </a:lnTo>
                  <a:lnTo>
                    <a:pt x="1466" y="1001"/>
                  </a:lnTo>
                  <a:lnTo>
                    <a:pt x="1463" y="1007"/>
                  </a:lnTo>
                  <a:lnTo>
                    <a:pt x="1460" y="1014"/>
                  </a:lnTo>
                  <a:lnTo>
                    <a:pt x="1459" y="1020"/>
                  </a:lnTo>
                  <a:lnTo>
                    <a:pt x="1459" y="1028"/>
                  </a:lnTo>
                  <a:lnTo>
                    <a:pt x="1462" y="1034"/>
                  </a:lnTo>
                  <a:lnTo>
                    <a:pt x="1469" y="1041"/>
                  </a:lnTo>
                  <a:lnTo>
                    <a:pt x="1482" y="1048"/>
                  </a:lnTo>
                  <a:lnTo>
                    <a:pt x="1491" y="1053"/>
                  </a:lnTo>
                  <a:lnTo>
                    <a:pt x="1502" y="1056"/>
                  </a:lnTo>
                  <a:lnTo>
                    <a:pt x="1514" y="1059"/>
                  </a:lnTo>
                  <a:lnTo>
                    <a:pt x="1525" y="1060"/>
                  </a:lnTo>
                  <a:lnTo>
                    <a:pt x="1534" y="1059"/>
                  </a:lnTo>
                  <a:lnTo>
                    <a:pt x="1545" y="1057"/>
                  </a:lnTo>
                  <a:lnTo>
                    <a:pt x="1553" y="1054"/>
                  </a:lnTo>
                  <a:lnTo>
                    <a:pt x="1564" y="1050"/>
                  </a:lnTo>
                  <a:lnTo>
                    <a:pt x="1583" y="1042"/>
                  </a:lnTo>
                  <a:lnTo>
                    <a:pt x="1601" y="1040"/>
                  </a:lnTo>
                  <a:lnTo>
                    <a:pt x="1615" y="1037"/>
                  </a:lnTo>
                  <a:lnTo>
                    <a:pt x="1629" y="1037"/>
                  </a:lnTo>
                  <a:lnTo>
                    <a:pt x="1640" y="1035"/>
                  </a:lnTo>
                  <a:lnTo>
                    <a:pt x="1651" y="1034"/>
                  </a:lnTo>
                  <a:lnTo>
                    <a:pt x="1655" y="1032"/>
                  </a:lnTo>
                  <a:lnTo>
                    <a:pt x="1658" y="1029"/>
                  </a:lnTo>
                  <a:lnTo>
                    <a:pt x="1661" y="1026"/>
                  </a:lnTo>
                  <a:lnTo>
                    <a:pt x="1664" y="1022"/>
                  </a:lnTo>
                  <a:lnTo>
                    <a:pt x="1666" y="1017"/>
                  </a:lnTo>
                  <a:lnTo>
                    <a:pt x="1664" y="1013"/>
                  </a:lnTo>
                  <a:lnTo>
                    <a:pt x="1663" y="1010"/>
                  </a:lnTo>
                  <a:lnTo>
                    <a:pt x="1660" y="1007"/>
                  </a:lnTo>
                  <a:lnTo>
                    <a:pt x="1651" y="1000"/>
                  </a:lnTo>
                  <a:lnTo>
                    <a:pt x="1639" y="994"/>
                  </a:lnTo>
                  <a:lnTo>
                    <a:pt x="1624" y="988"/>
                  </a:lnTo>
                  <a:lnTo>
                    <a:pt x="1610" y="985"/>
                  </a:lnTo>
                  <a:lnTo>
                    <a:pt x="1595" y="982"/>
                  </a:lnTo>
                  <a:close/>
                  <a:moveTo>
                    <a:pt x="1988" y="991"/>
                  </a:moveTo>
                  <a:lnTo>
                    <a:pt x="1973" y="992"/>
                  </a:lnTo>
                  <a:lnTo>
                    <a:pt x="1959" y="994"/>
                  </a:lnTo>
                  <a:lnTo>
                    <a:pt x="1934" y="1001"/>
                  </a:lnTo>
                  <a:lnTo>
                    <a:pt x="1911" y="1007"/>
                  </a:lnTo>
                  <a:lnTo>
                    <a:pt x="1897" y="1010"/>
                  </a:lnTo>
                  <a:lnTo>
                    <a:pt x="1884" y="1010"/>
                  </a:lnTo>
                  <a:lnTo>
                    <a:pt x="1869" y="1008"/>
                  </a:lnTo>
                  <a:lnTo>
                    <a:pt x="1852" y="1004"/>
                  </a:lnTo>
                  <a:lnTo>
                    <a:pt x="1840" y="1001"/>
                  </a:lnTo>
                  <a:lnTo>
                    <a:pt x="1825" y="998"/>
                  </a:lnTo>
                  <a:lnTo>
                    <a:pt x="1812" y="997"/>
                  </a:lnTo>
                  <a:lnTo>
                    <a:pt x="1799" y="995"/>
                  </a:lnTo>
                  <a:lnTo>
                    <a:pt x="1782" y="997"/>
                  </a:lnTo>
                  <a:lnTo>
                    <a:pt x="1766" y="998"/>
                  </a:lnTo>
                  <a:lnTo>
                    <a:pt x="1753" y="1001"/>
                  </a:lnTo>
                  <a:lnTo>
                    <a:pt x="1741" y="1004"/>
                  </a:lnTo>
                  <a:lnTo>
                    <a:pt x="1731" y="1008"/>
                  </a:lnTo>
                  <a:lnTo>
                    <a:pt x="1723" y="1013"/>
                  </a:lnTo>
                  <a:lnTo>
                    <a:pt x="1720" y="1019"/>
                  </a:lnTo>
                  <a:lnTo>
                    <a:pt x="1720" y="1020"/>
                  </a:lnTo>
                  <a:lnTo>
                    <a:pt x="1720" y="1023"/>
                  </a:lnTo>
                  <a:lnTo>
                    <a:pt x="1723" y="1026"/>
                  </a:lnTo>
                  <a:lnTo>
                    <a:pt x="1726" y="1029"/>
                  </a:lnTo>
                  <a:lnTo>
                    <a:pt x="1734" y="1034"/>
                  </a:lnTo>
                  <a:lnTo>
                    <a:pt x="1745" y="1037"/>
                  </a:lnTo>
                  <a:lnTo>
                    <a:pt x="1760" y="1040"/>
                  </a:lnTo>
                  <a:lnTo>
                    <a:pt x="1796" y="1042"/>
                  </a:lnTo>
                  <a:lnTo>
                    <a:pt x="1835" y="1044"/>
                  </a:lnTo>
                  <a:lnTo>
                    <a:pt x="1841" y="1044"/>
                  </a:lnTo>
                  <a:lnTo>
                    <a:pt x="1860" y="1042"/>
                  </a:lnTo>
                  <a:lnTo>
                    <a:pt x="1880" y="1040"/>
                  </a:lnTo>
                  <a:lnTo>
                    <a:pt x="1899" y="1035"/>
                  </a:lnTo>
                  <a:lnTo>
                    <a:pt x="1917" y="1029"/>
                  </a:lnTo>
                  <a:lnTo>
                    <a:pt x="1949" y="1019"/>
                  </a:lnTo>
                  <a:lnTo>
                    <a:pt x="1965" y="1014"/>
                  </a:lnTo>
                  <a:lnTo>
                    <a:pt x="1979" y="1013"/>
                  </a:lnTo>
                  <a:lnTo>
                    <a:pt x="2007" y="1010"/>
                  </a:lnTo>
                  <a:lnTo>
                    <a:pt x="2019" y="1007"/>
                  </a:lnTo>
                  <a:lnTo>
                    <a:pt x="2026" y="1004"/>
                  </a:lnTo>
                  <a:lnTo>
                    <a:pt x="2029" y="1001"/>
                  </a:lnTo>
                  <a:lnTo>
                    <a:pt x="2029" y="1000"/>
                  </a:lnTo>
                  <a:lnTo>
                    <a:pt x="2027" y="998"/>
                  </a:lnTo>
                  <a:lnTo>
                    <a:pt x="2019" y="995"/>
                  </a:lnTo>
                  <a:lnTo>
                    <a:pt x="2002" y="992"/>
                  </a:lnTo>
                  <a:close/>
                  <a:moveTo>
                    <a:pt x="2088" y="1042"/>
                  </a:moveTo>
                  <a:lnTo>
                    <a:pt x="2078" y="1048"/>
                  </a:lnTo>
                  <a:lnTo>
                    <a:pt x="2064" y="1053"/>
                  </a:lnTo>
                  <a:lnTo>
                    <a:pt x="2063" y="1059"/>
                  </a:lnTo>
                  <a:lnTo>
                    <a:pt x="2058" y="1068"/>
                  </a:lnTo>
                  <a:lnTo>
                    <a:pt x="2054" y="1073"/>
                  </a:lnTo>
                  <a:lnTo>
                    <a:pt x="2051" y="1073"/>
                  </a:lnTo>
                  <a:lnTo>
                    <a:pt x="2047" y="1073"/>
                  </a:lnTo>
                  <a:lnTo>
                    <a:pt x="2039" y="1068"/>
                  </a:lnTo>
                  <a:lnTo>
                    <a:pt x="2032" y="1060"/>
                  </a:lnTo>
                  <a:lnTo>
                    <a:pt x="2017" y="1068"/>
                  </a:lnTo>
                  <a:lnTo>
                    <a:pt x="2005" y="1078"/>
                  </a:lnTo>
                  <a:lnTo>
                    <a:pt x="1996" y="1088"/>
                  </a:lnTo>
                  <a:lnTo>
                    <a:pt x="1989" y="1100"/>
                  </a:lnTo>
                  <a:lnTo>
                    <a:pt x="1986" y="1112"/>
                  </a:lnTo>
                  <a:lnTo>
                    <a:pt x="1985" y="1118"/>
                  </a:lnTo>
                  <a:lnTo>
                    <a:pt x="1986" y="1124"/>
                  </a:lnTo>
                  <a:lnTo>
                    <a:pt x="1988" y="1128"/>
                  </a:lnTo>
                  <a:lnTo>
                    <a:pt x="1989" y="1133"/>
                  </a:lnTo>
                  <a:lnTo>
                    <a:pt x="1993" y="1137"/>
                  </a:lnTo>
                  <a:lnTo>
                    <a:pt x="1998" y="1140"/>
                  </a:lnTo>
                  <a:lnTo>
                    <a:pt x="2004" y="1143"/>
                  </a:lnTo>
                  <a:lnTo>
                    <a:pt x="2011" y="1143"/>
                  </a:lnTo>
                  <a:lnTo>
                    <a:pt x="2020" y="1141"/>
                  </a:lnTo>
                  <a:lnTo>
                    <a:pt x="2030" y="1138"/>
                  </a:lnTo>
                  <a:lnTo>
                    <a:pt x="2041" y="1133"/>
                  </a:lnTo>
                  <a:lnTo>
                    <a:pt x="2051" y="1125"/>
                  </a:lnTo>
                  <a:lnTo>
                    <a:pt x="2070" y="1107"/>
                  </a:lnTo>
                  <a:lnTo>
                    <a:pt x="2086" y="1090"/>
                  </a:lnTo>
                  <a:lnTo>
                    <a:pt x="2095" y="1078"/>
                  </a:lnTo>
                  <a:lnTo>
                    <a:pt x="2103" y="1071"/>
                  </a:lnTo>
                  <a:lnTo>
                    <a:pt x="2110" y="1066"/>
                  </a:lnTo>
                  <a:lnTo>
                    <a:pt x="2109" y="1065"/>
                  </a:lnTo>
                  <a:lnTo>
                    <a:pt x="2100" y="1054"/>
                  </a:lnTo>
                  <a:lnTo>
                    <a:pt x="2089" y="1045"/>
                  </a:lnTo>
                  <a:close/>
                  <a:moveTo>
                    <a:pt x="1682" y="1082"/>
                  </a:moveTo>
                  <a:lnTo>
                    <a:pt x="1673" y="1082"/>
                  </a:lnTo>
                  <a:lnTo>
                    <a:pt x="1667" y="1084"/>
                  </a:lnTo>
                  <a:lnTo>
                    <a:pt x="1664" y="1087"/>
                  </a:lnTo>
                  <a:lnTo>
                    <a:pt x="1664" y="1088"/>
                  </a:lnTo>
                  <a:lnTo>
                    <a:pt x="1664" y="1090"/>
                  </a:lnTo>
                  <a:lnTo>
                    <a:pt x="1670" y="1096"/>
                  </a:lnTo>
                  <a:lnTo>
                    <a:pt x="1677" y="1102"/>
                  </a:lnTo>
                  <a:lnTo>
                    <a:pt x="1686" y="1105"/>
                  </a:lnTo>
                  <a:lnTo>
                    <a:pt x="1695" y="1107"/>
                  </a:lnTo>
                  <a:lnTo>
                    <a:pt x="1713" y="1113"/>
                  </a:lnTo>
                  <a:lnTo>
                    <a:pt x="1720" y="1118"/>
                  </a:lnTo>
                  <a:lnTo>
                    <a:pt x="1728" y="1121"/>
                  </a:lnTo>
                  <a:lnTo>
                    <a:pt x="1736" y="1128"/>
                  </a:lnTo>
                  <a:lnTo>
                    <a:pt x="1750" y="1136"/>
                  </a:lnTo>
                  <a:lnTo>
                    <a:pt x="1763" y="1141"/>
                  </a:lnTo>
                  <a:lnTo>
                    <a:pt x="1770" y="1143"/>
                  </a:lnTo>
                  <a:lnTo>
                    <a:pt x="1778" y="1143"/>
                  </a:lnTo>
                  <a:lnTo>
                    <a:pt x="1784" y="1141"/>
                  </a:lnTo>
                  <a:lnTo>
                    <a:pt x="1790" y="1138"/>
                  </a:lnTo>
                  <a:lnTo>
                    <a:pt x="1793" y="1134"/>
                  </a:lnTo>
                  <a:lnTo>
                    <a:pt x="1794" y="1125"/>
                  </a:lnTo>
                  <a:lnTo>
                    <a:pt x="1793" y="1121"/>
                  </a:lnTo>
                  <a:lnTo>
                    <a:pt x="1790" y="1116"/>
                  </a:lnTo>
                  <a:lnTo>
                    <a:pt x="1787" y="1112"/>
                  </a:lnTo>
                  <a:lnTo>
                    <a:pt x="1781" y="1107"/>
                  </a:lnTo>
                  <a:lnTo>
                    <a:pt x="1768" y="1100"/>
                  </a:lnTo>
                  <a:lnTo>
                    <a:pt x="1751" y="1094"/>
                  </a:lnTo>
                  <a:lnTo>
                    <a:pt x="1734" y="1088"/>
                  </a:lnTo>
                  <a:lnTo>
                    <a:pt x="1714" y="1085"/>
                  </a:lnTo>
                  <a:lnTo>
                    <a:pt x="1698" y="108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49" name="Freeform: Shape 432">
              <a:extLst>
                <a:ext uri="{FF2B5EF4-FFF2-40B4-BE49-F238E27FC236}">
                  <a16:creationId xmlns:a16="http://schemas.microsoft.com/office/drawing/2014/main" id="{820B8D96-4A5A-E141-8ECD-3E98BCF1BB47}"/>
                </a:ext>
              </a:extLst>
            </p:cNvPr>
            <p:cNvSpPr/>
            <p:nvPr/>
          </p:nvSpPr>
          <p:spPr>
            <a:xfrm>
              <a:off x="6802560" y="3060720"/>
              <a:ext cx="286560" cy="294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7" h="819">
                  <a:moveTo>
                    <a:pt x="12" y="0"/>
                  </a:moveTo>
                  <a:lnTo>
                    <a:pt x="12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15"/>
                  </a:lnTo>
                  <a:lnTo>
                    <a:pt x="0" y="24"/>
                  </a:lnTo>
                  <a:lnTo>
                    <a:pt x="3" y="32"/>
                  </a:lnTo>
                  <a:lnTo>
                    <a:pt x="6" y="41"/>
                  </a:lnTo>
                  <a:lnTo>
                    <a:pt x="10" y="50"/>
                  </a:lnTo>
                  <a:lnTo>
                    <a:pt x="16" y="61"/>
                  </a:lnTo>
                  <a:lnTo>
                    <a:pt x="31" y="81"/>
                  </a:lnTo>
                  <a:lnTo>
                    <a:pt x="49" y="100"/>
                  </a:lnTo>
                  <a:lnTo>
                    <a:pt x="66" y="118"/>
                  </a:lnTo>
                  <a:lnTo>
                    <a:pt x="84" y="133"/>
                  </a:lnTo>
                  <a:lnTo>
                    <a:pt x="99" y="143"/>
                  </a:lnTo>
                  <a:lnTo>
                    <a:pt x="99" y="143"/>
                  </a:lnTo>
                  <a:lnTo>
                    <a:pt x="105" y="148"/>
                  </a:lnTo>
                  <a:lnTo>
                    <a:pt x="111" y="154"/>
                  </a:lnTo>
                  <a:lnTo>
                    <a:pt x="123" y="167"/>
                  </a:lnTo>
                  <a:lnTo>
                    <a:pt x="133" y="183"/>
                  </a:lnTo>
                  <a:lnTo>
                    <a:pt x="145" y="199"/>
                  </a:lnTo>
                  <a:lnTo>
                    <a:pt x="155" y="216"/>
                  </a:lnTo>
                  <a:lnTo>
                    <a:pt x="167" y="229"/>
                  </a:lnTo>
                  <a:lnTo>
                    <a:pt x="173" y="235"/>
                  </a:lnTo>
                  <a:lnTo>
                    <a:pt x="180" y="239"/>
                  </a:lnTo>
                  <a:lnTo>
                    <a:pt x="188" y="242"/>
                  </a:lnTo>
                  <a:lnTo>
                    <a:pt x="195" y="244"/>
                  </a:lnTo>
                  <a:lnTo>
                    <a:pt x="195" y="244"/>
                  </a:lnTo>
                  <a:lnTo>
                    <a:pt x="202" y="245"/>
                  </a:lnTo>
                  <a:lnTo>
                    <a:pt x="208" y="251"/>
                  </a:lnTo>
                  <a:lnTo>
                    <a:pt x="214" y="257"/>
                  </a:lnTo>
                  <a:lnTo>
                    <a:pt x="220" y="267"/>
                  </a:lnTo>
                  <a:lnTo>
                    <a:pt x="225" y="278"/>
                  </a:lnTo>
                  <a:lnTo>
                    <a:pt x="229" y="288"/>
                  </a:lnTo>
                  <a:lnTo>
                    <a:pt x="238" y="313"/>
                  </a:lnTo>
                  <a:lnTo>
                    <a:pt x="245" y="338"/>
                  </a:lnTo>
                  <a:lnTo>
                    <a:pt x="252" y="362"/>
                  </a:lnTo>
                  <a:lnTo>
                    <a:pt x="257" y="371"/>
                  </a:lnTo>
                  <a:lnTo>
                    <a:pt x="261" y="378"/>
                  </a:lnTo>
                  <a:lnTo>
                    <a:pt x="266" y="382"/>
                  </a:lnTo>
                  <a:lnTo>
                    <a:pt x="272" y="385"/>
                  </a:lnTo>
                  <a:lnTo>
                    <a:pt x="272" y="385"/>
                  </a:lnTo>
                  <a:lnTo>
                    <a:pt x="278" y="387"/>
                  </a:lnTo>
                  <a:lnTo>
                    <a:pt x="285" y="391"/>
                  </a:lnTo>
                  <a:lnTo>
                    <a:pt x="292" y="399"/>
                  </a:lnTo>
                  <a:lnTo>
                    <a:pt x="300" y="406"/>
                  </a:lnTo>
                  <a:lnTo>
                    <a:pt x="317" y="425"/>
                  </a:lnTo>
                  <a:lnTo>
                    <a:pt x="334" y="449"/>
                  </a:lnTo>
                  <a:lnTo>
                    <a:pt x="350" y="474"/>
                  </a:lnTo>
                  <a:lnTo>
                    <a:pt x="363" y="501"/>
                  </a:lnTo>
                  <a:lnTo>
                    <a:pt x="374" y="526"/>
                  </a:lnTo>
                  <a:lnTo>
                    <a:pt x="378" y="538"/>
                  </a:lnTo>
                  <a:lnTo>
                    <a:pt x="380" y="548"/>
                  </a:lnTo>
                  <a:lnTo>
                    <a:pt x="380" y="548"/>
                  </a:lnTo>
                  <a:lnTo>
                    <a:pt x="382" y="558"/>
                  </a:lnTo>
                  <a:lnTo>
                    <a:pt x="387" y="567"/>
                  </a:lnTo>
                  <a:lnTo>
                    <a:pt x="391" y="576"/>
                  </a:lnTo>
                  <a:lnTo>
                    <a:pt x="397" y="585"/>
                  </a:lnTo>
                  <a:lnTo>
                    <a:pt x="411" y="599"/>
                  </a:lnTo>
                  <a:lnTo>
                    <a:pt x="427" y="614"/>
                  </a:lnTo>
                  <a:lnTo>
                    <a:pt x="458" y="641"/>
                  </a:lnTo>
                  <a:lnTo>
                    <a:pt x="471" y="654"/>
                  </a:lnTo>
                  <a:lnTo>
                    <a:pt x="477" y="661"/>
                  </a:lnTo>
                  <a:lnTo>
                    <a:pt x="483" y="669"/>
                  </a:lnTo>
                  <a:lnTo>
                    <a:pt x="483" y="669"/>
                  </a:lnTo>
                  <a:lnTo>
                    <a:pt x="487" y="676"/>
                  </a:lnTo>
                  <a:lnTo>
                    <a:pt x="493" y="684"/>
                  </a:lnTo>
                  <a:lnTo>
                    <a:pt x="509" y="700"/>
                  </a:lnTo>
                  <a:lnTo>
                    <a:pt x="529" y="716"/>
                  </a:lnTo>
                  <a:lnTo>
                    <a:pt x="549" y="732"/>
                  </a:lnTo>
                  <a:lnTo>
                    <a:pt x="588" y="760"/>
                  </a:lnTo>
                  <a:lnTo>
                    <a:pt x="601" y="771"/>
                  </a:lnTo>
                  <a:lnTo>
                    <a:pt x="610" y="780"/>
                  </a:lnTo>
                  <a:lnTo>
                    <a:pt x="610" y="780"/>
                  </a:lnTo>
                  <a:lnTo>
                    <a:pt x="617" y="792"/>
                  </a:lnTo>
                  <a:lnTo>
                    <a:pt x="625" y="805"/>
                  </a:lnTo>
                  <a:lnTo>
                    <a:pt x="632" y="815"/>
                  </a:lnTo>
                  <a:lnTo>
                    <a:pt x="635" y="818"/>
                  </a:lnTo>
                  <a:lnTo>
                    <a:pt x="639" y="819"/>
                  </a:lnTo>
                  <a:lnTo>
                    <a:pt x="639" y="819"/>
                  </a:lnTo>
                  <a:lnTo>
                    <a:pt x="642" y="818"/>
                  </a:lnTo>
                  <a:lnTo>
                    <a:pt x="645" y="815"/>
                  </a:lnTo>
                  <a:lnTo>
                    <a:pt x="645" y="815"/>
                  </a:lnTo>
                  <a:lnTo>
                    <a:pt x="648" y="811"/>
                  </a:lnTo>
                  <a:lnTo>
                    <a:pt x="653" y="808"/>
                  </a:lnTo>
                  <a:lnTo>
                    <a:pt x="657" y="806"/>
                  </a:lnTo>
                  <a:lnTo>
                    <a:pt x="664" y="806"/>
                  </a:lnTo>
                  <a:lnTo>
                    <a:pt x="664" y="806"/>
                  </a:lnTo>
                  <a:lnTo>
                    <a:pt x="678" y="808"/>
                  </a:lnTo>
                  <a:lnTo>
                    <a:pt x="693" y="811"/>
                  </a:lnTo>
                  <a:lnTo>
                    <a:pt x="707" y="815"/>
                  </a:lnTo>
                  <a:lnTo>
                    <a:pt x="721" y="817"/>
                  </a:lnTo>
                  <a:lnTo>
                    <a:pt x="721" y="817"/>
                  </a:lnTo>
                  <a:lnTo>
                    <a:pt x="721" y="817"/>
                  </a:lnTo>
                  <a:lnTo>
                    <a:pt x="721" y="817"/>
                  </a:lnTo>
                  <a:lnTo>
                    <a:pt x="725" y="817"/>
                  </a:lnTo>
                  <a:lnTo>
                    <a:pt x="728" y="814"/>
                  </a:lnTo>
                  <a:lnTo>
                    <a:pt x="731" y="809"/>
                  </a:lnTo>
                  <a:lnTo>
                    <a:pt x="734" y="805"/>
                  </a:lnTo>
                  <a:lnTo>
                    <a:pt x="738" y="792"/>
                  </a:lnTo>
                  <a:lnTo>
                    <a:pt x="741" y="775"/>
                  </a:lnTo>
                  <a:lnTo>
                    <a:pt x="744" y="759"/>
                  </a:lnTo>
                  <a:lnTo>
                    <a:pt x="744" y="741"/>
                  </a:lnTo>
                  <a:lnTo>
                    <a:pt x="746" y="713"/>
                  </a:lnTo>
                  <a:lnTo>
                    <a:pt x="746" y="713"/>
                  </a:lnTo>
                  <a:lnTo>
                    <a:pt x="744" y="701"/>
                  </a:lnTo>
                  <a:lnTo>
                    <a:pt x="746" y="691"/>
                  </a:lnTo>
                  <a:lnTo>
                    <a:pt x="749" y="670"/>
                  </a:lnTo>
                  <a:lnTo>
                    <a:pt x="753" y="653"/>
                  </a:lnTo>
                  <a:lnTo>
                    <a:pt x="756" y="639"/>
                  </a:lnTo>
                  <a:lnTo>
                    <a:pt x="756" y="639"/>
                  </a:lnTo>
                  <a:lnTo>
                    <a:pt x="756" y="632"/>
                  </a:lnTo>
                  <a:lnTo>
                    <a:pt x="760" y="626"/>
                  </a:lnTo>
                  <a:lnTo>
                    <a:pt x="766" y="623"/>
                  </a:lnTo>
                  <a:lnTo>
                    <a:pt x="774" y="622"/>
                  </a:lnTo>
                  <a:lnTo>
                    <a:pt x="774" y="622"/>
                  </a:lnTo>
                  <a:lnTo>
                    <a:pt x="784" y="623"/>
                  </a:lnTo>
                  <a:lnTo>
                    <a:pt x="784" y="623"/>
                  </a:lnTo>
                  <a:lnTo>
                    <a:pt x="787" y="623"/>
                  </a:lnTo>
                  <a:lnTo>
                    <a:pt x="787" y="623"/>
                  </a:lnTo>
                  <a:lnTo>
                    <a:pt x="790" y="623"/>
                  </a:lnTo>
                  <a:lnTo>
                    <a:pt x="792" y="622"/>
                  </a:lnTo>
                  <a:lnTo>
                    <a:pt x="796" y="617"/>
                  </a:lnTo>
                  <a:lnTo>
                    <a:pt x="797" y="610"/>
                  </a:lnTo>
                  <a:lnTo>
                    <a:pt x="797" y="603"/>
                  </a:lnTo>
                  <a:lnTo>
                    <a:pt x="797" y="595"/>
                  </a:lnTo>
                  <a:lnTo>
                    <a:pt x="794" y="588"/>
                  </a:lnTo>
                  <a:lnTo>
                    <a:pt x="792" y="582"/>
                  </a:lnTo>
                  <a:lnTo>
                    <a:pt x="787" y="579"/>
                  </a:lnTo>
                  <a:lnTo>
                    <a:pt x="787" y="579"/>
                  </a:lnTo>
                  <a:lnTo>
                    <a:pt x="784" y="577"/>
                  </a:lnTo>
                  <a:lnTo>
                    <a:pt x="781" y="576"/>
                  </a:lnTo>
                  <a:lnTo>
                    <a:pt x="777" y="569"/>
                  </a:lnTo>
                  <a:lnTo>
                    <a:pt x="765" y="549"/>
                  </a:lnTo>
                  <a:lnTo>
                    <a:pt x="759" y="539"/>
                  </a:lnTo>
                  <a:lnTo>
                    <a:pt x="750" y="532"/>
                  </a:lnTo>
                  <a:lnTo>
                    <a:pt x="746" y="527"/>
                  </a:lnTo>
                  <a:lnTo>
                    <a:pt x="740" y="526"/>
                  </a:lnTo>
                  <a:lnTo>
                    <a:pt x="734" y="524"/>
                  </a:lnTo>
                  <a:lnTo>
                    <a:pt x="728" y="523"/>
                  </a:lnTo>
                  <a:lnTo>
                    <a:pt x="728" y="523"/>
                  </a:lnTo>
                  <a:lnTo>
                    <a:pt x="716" y="524"/>
                  </a:lnTo>
                  <a:lnTo>
                    <a:pt x="709" y="527"/>
                  </a:lnTo>
                  <a:lnTo>
                    <a:pt x="704" y="532"/>
                  </a:lnTo>
                  <a:lnTo>
                    <a:pt x="703" y="538"/>
                  </a:lnTo>
                  <a:lnTo>
                    <a:pt x="704" y="543"/>
                  </a:lnTo>
                  <a:lnTo>
                    <a:pt x="707" y="548"/>
                  </a:lnTo>
                  <a:lnTo>
                    <a:pt x="713" y="552"/>
                  </a:lnTo>
                  <a:lnTo>
                    <a:pt x="721" y="554"/>
                  </a:lnTo>
                  <a:lnTo>
                    <a:pt x="721" y="554"/>
                  </a:lnTo>
                  <a:lnTo>
                    <a:pt x="728" y="555"/>
                  </a:lnTo>
                  <a:lnTo>
                    <a:pt x="734" y="558"/>
                  </a:lnTo>
                  <a:lnTo>
                    <a:pt x="740" y="561"/>
                  </a:lnTo>
                  <a:lnTo>
                    <a:pt x="744" y="566"/>
                  </a:lnTo>
                  <a:lnTo>
                    <a:pt x="747" y="571"/>
                  </a:lnTo>
                  <a:lnTo>
                    <a:pt x="749" y="576"/>
                  </a:lnTo>
                  <a:lnTo>
                    <a:pt x="749" y="582"/>
                  </a:lnTo>
                  <a:lnTo>
                    <a:pt x="747" y="588"/>
                  </a:lnTo>
                  <a:lnTo>
                    <a:pt x="747" y="588"/>
                  </a:lnTo>
                  <a:lnTo>
                    <a:pt x="746" y="591"/>
                  </a:lnTo>
                  <a:lnTo>
                    <a:pt x="743" y="592"/>
                  </a:lnTo>
                  <a:lnTo>
                    <a:pt x="743" y="592"/>
                  </a:lnTo>
                  <a:lnTo>
                    <a:pt x="740" y="591"/>
                  </a:lnTo>
                  <a:lnTo>
                    <a:pt x="738" y="589"/>
                  </a:lnTo>
                  <a:lnTo>
                    <a:pt x="731" y="583"/>
                  </a:lnTo>
                  <a:lnTo>
                    <a:pt x="731" y="583"/>
                  </a:lnTo>
                  <a:lnTo>
                    <a:pt x="721" y="577"/>
                  </a:lnTo>
                  <a:lnTo>
                    <a:pt x="713" y="576"/>
                  </a:lnTo>
                  <a:lnTo>
                    <a:pt x="706" y="574"/>
                  </a:lnTo>
                  <a:lnTo>
                    <a:pt x="706" y="574"/>
                  </a:lnTo>
                  <a:lnTo>
                    <a:pt x="703" y="574"/>
                  </a:lnTo>
                  <a:lnTo>
                    <a:pt x="703" y="574"/>
                  </a:lnTo>
                  <a:lnTo>
                    <a:pt x="701" y="574"/>
                  </a:lnTo>
                  <a:lnTo>
                    <a:pt x="701" y="574"/>
                  </a:lnTo>
                  <a:lnTo>
                    <a:pt x="697" y="574"/>
                  </a:lnTo>
                  <a:lnTo>
                    <a:pt x="693" y="573"/>
                  </a:lnTo>
                  <a:lnTo>
                    <a:pt x="688" y="570"/>
                  </a:lnTo>
                  <a:lnTo>
                    <a:pt x="685" y="564"/>
                  </a:lnTo>
                  <a:lnTo>
                    <a:pt x="682" y="557"/>
                  </a:lnTo>
                  <a:lnTo>
                    <a:pt x="681" y="551"/>
                  </a:lnTo>
                  <a:lnTo>
                    <a:pt x="676" y="545"/>
                  </a:lnTo>
                  <a:lnTo>
                    <a:pt x="669" y="539"/>
                  </a:lnTo>
                  <a:lnTo>
                    <a:pt x="664" y="539"/>
                  </a:lnTo>
                  <a:lnTo>
                    <a:pt x="660" y="538"/>
                  </a:lnTo>
                  <a:lnTo>
                    <a:pt x="660" y="538"/>
                  </a:lnTo>
                  <a:lnTo>
                    <a:pt x="654" y="536"/>
                  </a:lnTo>
                  <a:lnTo>
                    <a:pt x="648" y="535"/>
                  </a:lnTo>
                  <a:lnTo>
                    <a:pt x="644" y="532"/>
                  </a:lnTo>
                  <a:lnTo>
                    <a:pt x="641" y="527"/>
                  </a:lnTo>
                  <a:lnTo>
                    <a:pt x="635" y="517"/>
                  </a:lnTo>
                  <a:lnTo>
                    <a:pt x="629" y="505"/>
                  </a:lnTo>
                  <a:lnTo>
                    <a:pt x="623" y="495"/>
                  </a:lnTo>
                  <a:lnTo>
                    <a:pt x="617" y="484"/>
                  </a:lnTo>
                  <a:lnTo>
                    <a:pt x="613" y="480"/>
                  </a:lnTo>
                  <a:lnTo>
                    <a:pt x="608" y="477"/>
                  </a:lnTo>
                  <a:lnTo>
                    <a:pt x="603" y="475"/>
                  </a:lnTo>
                  <a:lnTo>
                    <a:pt x="597" y="475"/>
                  </a:lnTo>
                  <a:lnTo>
                    <a:pt x="597" y="475"/>
                  </a:lnTo>
                  <a:lnTo>
                    <a:pt x="585" y="474"/>
                  </a:lnTo>
                  <a:lnTo>
                    <a:pt x="576" y="470"/>
                  </a:lnTo>
                  <a:lnTo>
                    <a:pt x="570" y="465"/>
                  </a:lnTo>
                  <a:lnTo>
                    <a:pt x="567" y="458"/>
                  </a:lnTo>
                  <a:lnTo>
                    <a:pt x="567" y="450"/>
                  </a:lnTo>
                  <a:lnTo>
                    <a:pt x="570" y="441"/>
                  </a:lnTo>
                  <a:lnTo>
                    <a:pt x="574" y="433"/>
                  </a:lnTo>
                  <a:lnTo>
                    <a:pt x="582" y="425"/>
                  </a:lnTo>
                  <a:lnTo>
                    <a:pt x="582" y="425"/>
                  </a:lnTo>
                  <a:lnTo>
                    <a:pt x="586" y="421"/>
                  </a:lnTo>
                  <a:lnTo>
                    <a:pt x="588" y="418"/>
                  </a:lnTo>
                  <a:lnTo>
                    <a:pt x="588" y="414"/>
                  </a:lnTo>
                  <a:lnTo>
                    <a:pt x="586" y="409"/>
                  </a:lnTo>
                  <a:lnTo>
                    <a:pt x="582" y="402"/>
                  </a:lnTo>
                  <a:lnTo>
                    <a:pt x="573" y="394"/>
                  </a:lnTo>
                  <a:lnTo>
                    <a:pt x="564" y="387"/>
                  </a:lnTo>
                  <a:lnTo>
                    <a:pt x="555" y="378"/>
                  </a:lnTo>
                  <a:lnTo>
                    <a:pt x="549" y="369"/>
                  </a:lnTo>
                  <a:lnTo>
                    <a:pt x="548" y="365"/>
                  </a:lnTo>
                  <a:lnTo>
                    <a:pt x="546" y="360"/>
                  </a:lnTo>
                  <a:lnTo>
                    <a:pt x="546" y="360"/>
                  </a:lnTo>
                  <a:lnTo>
                    <a:pt x="546" y="356"/>
                  </a:lnTo>
                  <a:lnTo>
                    <a:pt x="545" y="353"/>
                  </a:lnTo>
                  <a:lnTo>
                    <a:pt x="540" y="349"/>
                  </a:lnTo>
                  <a:lnTo>
                    <a:pt x="535" y="346"/>
                  </a:lnTo>
                  <a:lnTo>
                    <a:pt x="529" y="343"/>
                  </a:lnTo>
                  <a:lnTo>
                    <a:pt x="521" y="341"/>
                  </a:lnTo>
                  <a:lnTo>
                    <a:pt x="515" y="340"/>
                  </a:lnTo>
                  <a:lnTo>
                    <a:pt x="511" y="335"/>
                  </a:lnTo>
                  <a:lnTo>
                    <a:pt x="509" y="332"/>
                  </a:lnTo>
                  <a:lnTo>
                    <a:pt x="509" y="329"/>
                  </a:lnTo>
                  <a:lnTo>
                    <a:pt x="509" y="329"/>
                  </a:lnTo>
                  <a:lnTo>
                    <a:pt x="508" y="322"/>
                  </a:lnTo>
                  <a:lnTo>
                    <a:pt x="506" y="319"/>
                  </a:lnTo>
                  <a:lnTo>
                    <a:pt x="504" y="315"/>
                  </a:lnTo>
                  <a:lnTo>
                    <a:pt x="499" y="313"/>
                  </a:lnTo>
                  <a:lnTo>
                    <a:pt x="487" y="307"/>
                  </a:lnTo>
                  <a:lnTo>
                    <a:pt x="481" y="301"/>
                  </a:lnTo>
                  <a:lnTo>
                    <a:pt x="474" y="294"/>
                  </a:lnTo>
                  <a:lnTo>
                    <a:pt x="474" y="294"/>
                  </a:lnTo>
                  <a:lnTo>
                    <a:pt x="468" y="286"/>
                  </a:lnTo>
                  <a:lnTo>
                    <a:pt x="462" y="283"/>
                  </a:lnTo>
                  <a:lnTo>
                    <a:pt x="458" y="281"/>
                  </a:lnTo>
                  <a:lnTo>
                    <a:pt x="453" y="281"/>
                  </a:lnTo>
                  <a:lnTo>
                    <a:pt x="453" y="281"/>
                  </a:lnTo>
                  <a:lnTo>
                    <a:pt x="450" y="281"/>
                  </a:lnTo>
                  <a:lnTo>
                    <a:pt x="450" y="281"/>
                  </a:lnTo>
                  <a:lnTo>
                    <a:pt x="446" y="281"/>
                  </a:lnTo>
                  <a:lnTo>
                    <a:pt x="446" y="281"/>
                  </a:lnTo>
                  <a:lnTo>
                    <a:pt x="443" y="281"/>
                  </a:lnTo>
                  <a:lnTo>
                    <a:pt x="439" y="279"/>
                  </a:lnTo>
                  <a:lnTo>
                    <a:pt x="434" y="278"/>
                  </a:lnTo>
                  <a:lnTo>
                    <a:pt x="430" y="273"/>
                  </a:lnTo>
                  <a:lnTo>
                    <a:pt x="430" y="273"/>
                  </a:lnTo>
                  <a:lnTo>
                    <a:pt x="419" y="263"/>
                  </a:lnTo>
                  <a:lnTo>
                    <a:pt x="408" y="254"/>
                  </a:lnTo>
                  <a:lnTo>
                    <a:pt x="396" y="250"/>
                  </a:lnTo>
                  <a:lnTo>
                    <a:pt x="385" y="248"/>
                  </a:lnTo>
                  <a:lnTo>
                    <a:pt x="385" y="248"/>
                  </a:lnTo>
                  <a:lnTo>
                    <a:pt x="381" y="248"/>
                  </a:lnTo>
                  <a:lnTo>
                    <a:pt x="377" y="250"/>
                  </a:lnTo>
                  <a:lnTo>
                    <a:pt x="377" y="250"/>
                  </a:lnTo>
                  <a:lnTo>
                    <a:pt x="372" y="251"/>
                  </a:lnTo>
                  <a:lnTo>
                    <a:pt x="372" y="251"/>
                  </a:lnTo>
                  <a:lnTo>
                    <a:pt x="365" y="250"/>
                  </a:lnTo>
                  <a:lnTo>
                    <a:pt x="357" y="245"/>
                  </a:lnTo>
                  <a:lnTo>
                    <a:pt x="350" y="239"/>
                  </a:lnTo>
                  <a:lnTo>
                    <a:pt x="343" y="232"/>
                  </a:lnTo>
                  <a:lnTo>
                    <a:pt x="334" y="221"/>
                  </a:lnTo>
                  <a:lnTo>
                    <a:pt x="326" y="211"/>
                  </a:lnTo>
                  <a:lnTo>
                    <a:pt x="320" y="201"/>
                  </a:lnTo>
                  <a:lnTo>
                    <a:pt x="316" y="189"/>
                  </a:lnTo>
                  <a:lnTo>
                    <a:pt x="316" y="189"/>
                  </a:lnTo>
                  <a:lnTo>
                    <a:pt x="313" y="184"/>
                  </a:lnTo>
                  <a:lnTo>
                    <a:pt x="309" y="179"/>
                  </a:lnTo>
                  <a:lnTo>
                    <a:pt x="294" y="167"/>
                  </a:lnTo>
                  <a:lnTo>
                    <a:pt x="276" y="154"/>
                  </a:lnTo>
                  <a:lnTo>
                    <a:pt x="257" y="139"/>
                  </a:lnTo>
                  <a:lnTo>
                    <a:pt x="238" y="126"/>
                  </a:lnTo>
                  <a:lnTo>
                    <a:pt x="218" y="111"/>
                  </a:lnTo>
                  <a:lnTo>
                    <a:pt x="205" y="96"/>
                  </a:lnTo>
                  <a:lnTo>
                    <a:pt x="199" y="90"/>
                  </a:lnTo>
                  <a:lnTo>
                    <a:pt x="196" y="83"/>
                  </a:lnTo>
                  <a:lnTo>
                    <a:pt x="196" y="83"/>
                  </a:lnTo>
                  <a:lnTo>
                    <a:pt x="192" y="71"/>
                  </a:lnTo>
                  <a:lnTo>
                    <a:pt x="185" y="62"/>
                  </a:lnTo>
                  <a:lnTo>
                    <a:pt x="176" y="53"/>
                  </a:lnTo>
                  <a:lnTo>
                    <a:pt x="165" y="46"/>
                  </a:lnTo>
                  <a:lnTo>
                    <a:pt x="152" y="41"/>
                  </a:lnTo>
                  <a:lnTo>
                    <a:pt x="139" y="38"/>
                  </a:lnTo>
                  <a:lnTo>
                    <a:pt x="123" y="36"/>
                  </a:lnTo>
                  <a:lnTo>
                    <a:pt x="105" y="36"/>
                  </a:lnTo>
                  <a:lnTo>
                    <a:pt x="105" y="36"/>
                  </a:lnTo>
                  <a:lnTo>
                    <a:pt x="95" y="36"/>
                  </a:lnTo>
                  <a:lnTo>
                    <a:pt x="95" y="36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77" y="34"/>
                  </a:lnTo>
                  <a:lnTo>
                    <a:pt x="62" y="29"/>
                  </a:lnTo>
                  <a:lnTo>
                    <a:pt x="50" y="24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24" y="6"/>
                  </a:lnTo>
                  <a:lnTo>
                    <a:pt x="18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50" name="Freeform: Shape 433">
              <a:extLst>
                <a:ext uri="{FF2B5EF4-FFF2-40B4-BE49-F238E27FC236}">
                  <a16:creationId xmlns:a16="http://schemas.microsoft.com/office/drawing/2014/main" id="{E9DBB07C-7761-3D48-A09F-3A021801FFAD}"/>
                </a:ext>
              </a:extLst>
            </p:cNvPr>
            <p:cNvSpPr/>
            <p:nvPr/>
          </p:nvSpPr>
          <p:spPr>
            <a:xfrm>
              <a:off x="7140600" y="3094200"/>
              <a:ext cx="259200" cy="2145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21" h="597">
                  <a:moveTo>
                    <a:pt x="575" y="0"/>
                  </a:moveTo>
                  <a:lnTo>
                    <a:pt x="575" y="0"/>
                  </a:lnTo>
                  <a:lnTo>
                    <a:pt x="554" y="0"/>
                  </a:lnTo>
                  <a:lnTo>
                    <a:pt x="533" y="3"/>
                  </a:lnTo>
                  <a:lnTo>
                    <a:pt x="524" y="6"/>
                  </a:lnTo>
                  <a:lnTo>
                    <a:pt x="516" y="10"/>
                  </a:lnTo>
                  <a:lnTo>
                    <a:pt x="508" y="15"/>
                  </a:lnTo>
                  <a:lnTo>
                    <a:pt x="502" y="21"/>
                  </a:lnTo>
                  <a:lnTo>
                    <a:pt x="502" y="21"/>
                  </a:lnTo>
                  <a:lnTo>
                    <a:pt x="499" y="25"/>
                  </a:lnTo>
                  <a:lnTo>
                    <a:pt x="498" y="33"/>
                  </a:lnTo>
                  <a:lnTo>
                    <a:pt x="496" y="38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6" y="61"/>
                  </a:lnTo>
                  <a:lnTo>
                    <a:pt x="492" y="71"/>
                  </a:lnTo>
                  <a:lnTo>
                    <a:pt x="492" y="71"/>
                  </a:lnTo>
                  <a:lnTo>
                    <a:pt x="487" y="78"/>
                  </a:lnTo>
                  <a:lnTo>
                    <a:pt x="482" y="84"/>
                  </a:lnTo>
                  <a:lnTo>
                    <a:pt x="474" y="87"/>
                  </a:lnTo>
                  <a:lnTo>
                    <a:pt x="468" y="90"/>
                  </a:lnTo>
                  <a:lnTo>
                    <a:pt x="462" y="93"/>
                  </a:lnTo>
                  <a:lnTo>
                    <a:pt x="458" y="96"/>
                  </a:lnTo>
                  <a:lnTo>
                    <a:pt x="455" y="102"/>
                  </a:lnTo>
                  <a:lnTo>
                    <a:pt x="455" y="109"/>
                  </a:lnTo>
                  <a:lnTo>
                    <a:pt x="455" y="109"/>
                  </a:lnTo>
                  <a:lnTo>
                    <a:pt x="455" y="117"/>
                  </a:lnTo>
                  <a:lnTo>
                    <a:pt x="453" y="123"/>
                  </a:lnTo>
                  <a:lnTo>
                    <a:pt x="452" y="127"/>
                  </a:lnTo>
                  <a:lnTo>
                    <a:pt x="449" y="133"/>
                  </a:lnTo>
                  <a:lnTo>
                    <a:pt x="442" y="142"/>
                  </a:lnTo>
                  <a:lnTo>
                    <a:pt x="436" y="152"/>
                  </a:lnTo>
                  <a:lnTo>
                    <a:pt x="436" y="152"/>
                  </a:lnTo>
                  <a:lnTo>
                    <a:pt x="433" y="162"/>
                  </a:lnTo>
                  <a:lnTo>
                    <a:pt x="433" y="176"/>
                  </a:lnTo>
                  <a:lnTo>
                    <a:pt x="433" y="176"/>
                  </a:lnTo>
                  <a:lnTo>
                    <a:pt x="434" y="189"/>
                  </a:lnTo>
                  <a:lnTo>
                    <a:pt x="433" y="193"/>
                  </a:lnTo>
                  <a:lnTo>
                    <a:pt x="430" y="196"/>
                  </a:lnTo>
                  <a:lnTo>
                    <a:pt x="430" y="196"/>
                  </a:lnTo>
                  <a:lnTo>
                    <a:pt x="425" y="199"/>
                  </a:lnTo>
                  <a:lnTo>
                    <a:pt x="425" y="199"/>
                  </a:lnTo>
                  <a:lnTo>
                    <a:pt x="417" y="204"/>
                  </a:lnTo>
                  <a:lnTo>
                    <a:pt x="405" y="205"/>
                  </a:lnTo>
                  <a:lnTo>
                    <a:pt x="388" y="210"/>
                  </a:lnTo>
                  <a:lnTo>
                    <a:pt x="371" y="217"/>
                  </a:lnTo>
                  <a:lnTo>
                    <a:pt x="371" y="217"/>
                  </a:lnTo>
                  <a:lnTo>
                    <a:pt x="359" y="223"/>
                  </a:lnTo>
                  <a:lnTo>
                    <a:pt x="350" y="224"/>
                  </a:lnTo>
                  <a:lnTo>
                    <a:pt x="350" y="224"/>
                  </a:lnTo>
                  <a:lnTo>
                    <a:pt x="343" y="223"/>
                  </a:lnTo>
                  <a:lnTo>
                    <a:pt x="338" y="220"/>
                  </a:lnTo>
                  <a:lnTo>
                    <a:pt x="338" y="220"/>
                  </a:lnTo>
                  <a:lnTo>
                    <a:pt x="334" y="216"/>
                  </a:lnTo>
                  <a:lnTo>
                    <a:pt x="328" y="210"/>
                  </a:lnTo>
                  <a:lnTo>
                    <a:pt x="318" y="207"/>
                  </a:lnTo>
                  <a:lnTo>
                    <a:pt x="312" y="205"/>
                  </a:lnTo>
                  <a:lnTo>
                    <a:pt x="304" y="205"/>
                  </a:lnTo>
                  <a:lnTo>
                    <a:pt x="304" y="205"/>
                  </a:lnTo>
                  <a:lnTo>
                    <a:pt x="288" y="205"/>
                  </a:lnTo>
                  <a:lnTo>
                    <a:pt x="276" y="208"/>
                  </a:lnTo>
                  <a:lnTo>
                    <a:pt x="276" y="208"/>
                  </a:lnTo>
                  <a:lnTo>
                    <a:pt x="264" y="214"/>
                  </a:lnTo>
                  <a:lnTo>
                    <a:pt x="256" y="222"/>
                  </a:lnTo>
                  <a:lnTo>
                    <a:pt x="245" y="229"/>
                  </a:lnTo>
                  <a:lnTo>
                    <a:pt x="233" y="233"/>
                  </a:lnTo>
                  <a:lnTo>
                    <a:pt x="233" y="233"/>
                  </a:lnTo>
                  <a:lnTo>
                    <a:pt x="223" y="236"/>
                  </a:lnTo>
                  <a:lnTo>
                    <a:pt x="210" y="236"/>
                  </a:lnTo>
                  <a:lnTo>
                    <a:pt x="210" y="236"/>
                  </a:lnTo>
                  <a:lnTo>
                    <a:pt x="205" y="238"/>
                  </a:lnTo>
                  <a:lnTo>
                    <a:pt x="205" y="238"/>
                  </a:lnTo>
                  <a:lnTo>
                    <a:pt x="189" y="236"/>
                  </a:lnTo>
                  <a:lnTo>
                    <a:pt x="189" y="236"/>
                  </a:lnTo>
                  <a:lnTo>
                    <a:pt x="173" y="236"/>
                  </a:lnTo>
                  <a:lnTo>
                    <a:pt x="173" y="236"/>
                  </a:lnTo>
                  <a:lnTo>
                    <a:pt x="155" y="238"/>
                  </a:lnTo>
                  <a:lnTo>
                    <a:pt x="148" y="239"/>
                  </a:lnTo>
                  <a:lnTo>
                    <a:pt x="142" y="242"/>
                  </a:lnTo>
                  <a:lnTo>
                    <a:pt x="142" y="242"/>
                  </a:lnTo>
                  <a:lnTo>
                    <a:pt x="139" y="244"/>
                  </a:lnTo>
                  <a:lnTo>
                    <a:pt x="134" y="245"/>
                  </a:lnTo>
                  <a:lnTo>
                    <a:pt x="134" y="245"/>
                  </a:lnTo>
                  <a:lnTo>
                    <a:pt x="129" y="244"/>
                  </a:lnTo>
                  <a:lnTo>
                    <a:pt x="121" y="239"/>
                  </a:lnTo>
                  <a:lnTo>
                    <a:pt x="108" y="229"/>
                  </a:lnTo>
                  <a:lnTo>
                    <a:pt x="95" y="219"/>
                  </a:lnTo>
                  <a:lnTo>
                    <a:pt x="89" y="214"/>
                  </a:lnTo>
                  <a:lnTo>
                    <a:pt x="83" y="213"/>
                  </a:lnTo>
                  <a:lnTo>
                    <a:pt x="83" y="213"/>
                  </a:lnTo>
                  <a:lnTo>
                    <a:pt x="80" y="213"/>
                  </a:lnTo>
                  <a:lnTo>
                    <a:pt x="77" y="210"/>
                  </a:lnTo>
                  <a:lnTo>
                    <a:pt x="71" y="199"/>
                  </a:lnTo>
                  <a:lnTo>
                    <a:pt x="67" y="185"/>
                  </a:lnTo>
                  <a:lnTo>
                    <a:pt x="62" y="168"/>
                  </a:lnTo>
                  <a:lnTo>
                    <a:pt x="62" y="168"/>
                  </a:lnTo>
                  <a:lnTo>
                    <a:pt x="62" y="168"/>
                  </a:lnTo>
                  <a:lnTo>
                    <a:pt x="55" y="167"/>
                  </a:lnTo>
                  <a:lnTo>
                    <a:pt x="55" y="167"/>
                  </a:lnTo>
                  <a:lnTo>
                    <a:pt x="55" y="167"/>
                  </a:lnTo>
                  <a:lnTo>
                    <a:pt x="55" y="167"/>
                  </a:lnTo>
                  <a:lnTo>
                    <a:pt x="49" y="168"/>
                  </a:lnTo>
                  <a:lnTo>
                    <a:pt x="43" y="171"/>
                  </a:lnTo>
                  <a:lnTo>
                    <a:pt x="31" y="180"/>
                  </a:lnTo>
                  <a:lnTo>
                    <a:pt x="21" y="193"/>
                  </a:lnTo>
                  <a:lnTo>
                    <a:pt x="10" y="208"/>
                  </a:lnTo>
                  <a:lnTo>
                    <a:pt x="5" y="224"/>
                  </a:lnTo>
                  <a:lnTo>
                    <a:pt x="2" y="232"/>
                  </a:lnTo>
                  <a:lnTo>
                    <a:pt x="0" y="239"/>
                  </a:lnTo>
                  <a:lnTo>
                    <a:pt x="0" y="247"/>
                  </a:lnTo>
                  <a:lnTo>
                    <a:pt x="2" y="254"/>
                  </a:lnTo>
                  <a:lnTo>
                    <a:pt x="5" y="260"/>
                  </a:lnTo>
                  <a:lnTo>
                    <a:pt x="8" y="266"/>
                  </a:lnTo>
                  <a:lnTo>
                    <a:pt x="8" y="266"/>
                  </a:lnTo>
                  <a:lnTo>
                    <a:pt x="13" y="270"/>
                  </a:lnTo>
                  <a:lnTo>
                    <a:pt x="18" y="276"/>
                  </a:lnTo>
                  <a:lnTo>
                    <a:pt x="25" y="289"/>
                  </a:lnTo>
                  <a:lnTo>
                    <a:pt x="30" y="303"/>
                  </a:lnTo>
                  <a:lnTo>
                    <a:pt x="33" y="316"/>
                  </a:lnTo>
                  <a:lnTo>
                    <a:pt x="39" y="343"/>
                  </a:lnTo>
                  <a:lnTo>
                    <a:pt x="42" y="353"/>
                  </a:lnTo>
                  <a:lnTo>
                    <a:pt x="46" y="363"/>
                  </a:lnTo>
                  <a:lnTo>
                    <a:pt x="46" y="363"/>
                  </a:lnTo>
                  <a:lnTo>
                    <a:pt x="52" y="371"/>
                  </a:lnTo>
                  <a:lnTo>
                    <a:pt x="61" y="378"/>
                  </a:lnTo>
                  <a:lnTo>
                    <a:pt x="81" y="391"/>
                  </a:lnTo>
                  <a:lnTo>
                    <a:pt x="90" y="399"/>
                  </a:lnTo>
                  <a:lnTo>
                    <a:pt x="99" y="408"/>
                  </a:lnTo>
                  <a:lnTo>
                    <a:pt x="102" y="413"/>
                  </a:lnTo>
                  <a:lnTo>
                    <a:pt x="103" y="419"/>
                  </a:lnTo>
                  <a:lnTo>
                    <a:pt x="105" y="427"/>
                  </a:lnTo>
                  <a:lnTo>
                    <a:pt x="107" y="434"/>
                  </a:lnTo>
                  <a:lnTo>
                    <a:pt x="107" y="434"/>
                  </a:lnTo>
                  <a:lnTo>
                    <a:pt x="108" y="449"/>
                  </a:lnTo>
                  <a:lnTo>
                    <a:pt x="111" y="465"/>
                  </a:lnTo>
                  <a:lnTo>
                    <a:pt x="117" y="481"/>
                  </a:lnTo>
                  <a:lnTo>
                    <a:pt x="124" y="498"/>
                  </a:lnTo>
                  <a:lnTo>
                    <a:pt x="133" y="511"/>
                  </a:lnTo>
                  <a:lnTo>
                    <a:pt x="143" y="521"/>
                  </a:lnTo>
                  <a:lnTo>
                    <a:pt x="154" y="529"/>
                  </a:lnTo>
                  <a:lnTo>
                    <a:pt x="158" y="530"/>
                  </a:lnTo>
                  <a:lnTo>
                    <a:pt x="163" y="532"/>
                  </a:lnTo>
                  <a:lnTo>
                    <a:pt x="163" y="532"/>
                  </a:lnTo>
                  <a:lnTo>
                    <a:pt x="168" y="530"/>
                  </a:lnTo>
                  <a:lnTo>
                    <a:pt x="173" y="527"/>
                  </a:lnTo>
                  <a:lnTo>
                    <a:pt x="173" y="527"/>
                  </a:lnTo>
                  <a:lnTo>
                    <a:pt x="182" y="523"/>
                  </a:lnTo>
                  <a:lnTo>
                    <a:pt x="191" y="521"/>
                  </a:lnTo>
                  <a:lnTo>
                    <a:pt x="191" y="521"/>
                  </a:lnTo>
                  <a:lnTo>
                    <a:pt x="198" y="523"/>
                  </a:lnTo>
                  <a:lnTo>
                    <a:pt x="204" y="524"/>
                  </a:lnTo>
                  <a:lnTo>
                    <a:pt x="210" y="529"/>
                  </a:lnTo>
                  <a:lnTo>
                    <a:pt x="214" y="533"/>
                  </a:lnTo>
                  <a:lnTo>
                    <a:pt x="223" y="543"/>
                  </a:lnTo>
                  <a:lnTo>
                    <a:pt x="229" y="555"/>
                  </a:lnTo>
                  <a:lnTo>
                    <a:pt x="229" y="555"/>
                  </a:lnTo>
                  <a:lnTo>
                    <a:pt x="231" y="558"/>
                  </a:lnTo>
                  <a:lnTo>
                    <a:pt x="233" y="560"/>
                  </a:lnTo>
                  <a:lnTo>
                    <a:pt x="242" y="561"/>
                  </a:lnTo>
                  <a:lnTo>
                    <a:pt x="242" y="561"/>
                  </a:lnTo>
                  <a:lnTo>
                    <a:pt x="251" y="560"/>
                  </a:lnTo>
                  <a:lnTo>
                    <a:pt x="260" y="558"/>
                  </a:lnTo>
                  <a:lnTo>
                    <a:pt x="281" y="552"/>
                  </a:lnTo>
                  <a:lnTo>
                    <a:pt x="281" y="552"/>
                  </a:lnTo>
                  <a:lnTo>
                    <a:pt x="301" y="546"/>
                  </a:lnTo>
                  <a:lnTo>
                    <a:pt x="312" y="545"/>
                  </a:lnTo>
                  <a:lnTo>
                    <a:pt x="319" y="545"/>
                  </a:lnTo>
                  <a:lnTo>
                    <a:pt x="319" y="545"/>
                  </a:lnTo>
                  <a:lnTo>
                    <a:pt x="323" y="545"/>
                  </a:lnTo>
                  <a:lnTo>
                    <a:pt x="323" y="545"/>
                  </a:lnTo>
                  <a:lnTo>
                    <a:pt x="346" y="549"/>
                  </a:lnTo>
                  <a:lnTo>
                    <a:pt x="359" y="552"/>
                  </a:lnTo>
                  <a:lnTo>
                    <a:pt x="374" y="558"/>
                  </a:lnTo>
                  <a:lnTo>
                    <a:pt x="388" y="563"/>
                  </a:lnTo>
                  <a:lnTo>
                    <a:pt x="400" y="570"/>
                  </a:lnTo>
                  <a:lnTo>
                    <a:pt x="409" y="577"/>
                  </a:lnTo>
                  <a:lnTo>
                    <a:pt x="411" y="582"/>
                  </a:lnTo>
                  <a:lnTo>
                    <a:pt x="412" y="586"/>
                  </a:lnTo>
                  <a:lnTo>
                    <a:pt x="412" y="586"/>
                  </a:lnTo>
                  <a:lnTo>
                    <a:pt x="415" y="591"/>
                  </a:lnTo>
                  <a:lnTo>
                    <a:pt x="418" y="594"/>
                  </a:lnTo>
                  <a:lnTo>
                    <a:pt x="422" y="597"/>
                  </a:lnTo>
                  <a:lnTo>
                    <a:pt x="428" y="597"/>
                  </a:lnTo>
                  <a:lnTo>
                    <a:pt x="428" y="597"/>
                  </a:lnTo>
                  <a:lnTo>
                    <a:pt x="437" y="595"/>
                  </a:lnTo>
                  <a:lnTo>
                    <a:pt x="448" y="594"/>
                  </a:lnTo>
                  <a:lnTo>
                    <a:pt x="470" y="586"/>
                  </a:lnTo>
                  <a:lnTo>
                    <a:pt x="516" y="570"/>
                  </a:lnTo>
                  <a:lnTo>
                    <a:pt x="516" y="570"/>
                  </a:lnTo>
                  <a:lnTo>
                    <a:pt x="521" y="566"/>
                  </a:lnTo>
                  <a:lnTo>
                    <a:pt x="527" y="560"/>
                  </a:lnTo>
                  <a:lnTo>
                    <a:pt x="532" y="552"/>
                  </a:lnTo>
                  <a:lnTo>
                    <a:pt x="535" y="542"/>
                  </a:lnTo>
                  <a:lnTo>
                    <a:pt x="539" y="520"/>
                  </a:lnTo>
                  <a:lnTo>
                    <a:pt x="542" y="495"/>
                  </a:lnTo>
                  <a:lnTo>
                    <a:pt x="546" y="469"/>
                  </a:lnTo>
                  <a:lnTo>
                    <a:pt x="551" y="446"/>
                  </a:lnTo>
                  <a:lnTo>
                    <a:pt x="554" y="436"/>
                  </a:lnTo>
                  <a:lnTo>
                    <a:pt x="558" y="425"/>
                  </a:lnTo>
                  <a:lnTo>
                    <a:pt x="563" y="418"/>
                  </a:lnTo>
                  <a:lnTo>
                    <a:pt x="569" y="413"/>
                  </a:lnTo>
                  <a:lnTo>
                    <a:pt x="569" y="413"/>
                  </a:lnTo>
                  <a:lnTo>
                    <a:pt x="582" y="403"/>
                  </a:lnTo>
                  <a:lnTo>
                    <a:pt x="592" y="393"/>
                  </a:lnTo>
                  <a:lnTo>
                    <a:pt x="600" y="379"/>
                  </a:lnTo>
                  <a:lnTo>
                    <a:pt x="606" y="366"/>
                  </a:lnTo>
                  <a:lnTo>
                    <a:pt x="610" y="351"/>
                  </a:lnTo>
                  <a:lnTo>
                    <a:pt x="611" y="337"/>
                  </a:lnTo>
                  <a:lnTo>
                    <a:pt x="611" y="321"/>
                  </a:lnTo>
                  <a:lnTo>
                    <a:pt x="611" y="304"/>
                  </a:lnTo>
                  <a:lnTo>
                    <a:pt x="611" y="304"/>
                  </a:lnTo>
                  <a:lnTo>
                    <a:pt x="611" y="297"/>
                  </a:lnTo>
                  <a:lnTo>
                    <a:pt x="613" y="291"/>
                  </a:lnTo>
                  <a:lnTo>
                    <a:pt x="617" y="285"/>
                  </a:lnTo>
                  <a:lnTo>
                    <a:pt x="623" y="280"/>
                  </a:lnTo>
                  <a:lnTo>
                    <a:pt x="631" y="276"/>
                  </a:lnTo>
                  <a:lnTo>
                    <a:pt x="638" y="272"/>
                  </a:lnTo>
                  <a:lnTo>
                    <a:pt x="657" y="266"/>
                  </a:lnTo>
                  <a:lnTo>
                    <a:pt x="694" y="256"/>
                  </a:lnTo>
                  <a:lnTo>
                    <a:pt x="707" y="250"/>
                  </a:lnTo>
                  <a:lnTo>
                    <a:pt x="713" y="247"/>
                  </a:lnTo>
                  <a:lnTo>
                    <a:pt x="718" y="244"/>
                  </a:lnTo>
                  <a:lnTo>
                    <a:pt x="718" y="244"/>
                  </a:lnTo>
                  <a:lnTo>
                    <a:pt x="719" y="241"/>
                  </a:lnTo>
                  <a:lnTo>
                    <a:pt x="721" y="238"/>
                  </a:lnTo>
                  <a:lnTo>
                    <a:pt x="721" y="233"/>
                  </a:lnTo>
                  <a:lnTo>
                    <a:pt x="719" y="230"/>
                  </a:lnTo>
                  <a:lnTo>
                    <a:pt x="715" y="223"/>
                  </a:lnTo>
                  <a:lnTo>
                    <a:pt x="709" y="214"/>
                  </a:lnTo>
                  <a:lnTo>
                    <a:pt x="700" y="207"/>
                  </a:lnTo>
                  <a:lnTo>
                    <a:pt x="690" y="199"/>
                  </a:lnTo>
                  <a:lnTo>
                    <a:pt x="679" y="193"/>
                  </a:lnTo>
                  <a:lnTo>
                    <a:pt x="669" y="188"/>
                  </a:lnTo>
                  <a:lnTo>
                    <a:pt x="669" y="188"/>
                  </a:lnTo>
                  <a:lnTo>
                    <a:pt x="662" y="183"/>
                  </a:lnTo>
                  <a:lnTo>
                    <a:pt x="657" y="176"/>
                  </a:lnTo>
                  <a:lnTo>
                    <a:pt x="654" y="170"/>
                  </a:lnTo>
                  <a:lnTo>
                    <a:pt x="654" y="161"/>
                  </a:lnTo>
                  <a:lnTo>
                    <a:pt x="654" y="154"/>
                  </a:lnTo>
                  <a:lnTo>
                    <a:pt x="654" y="146"/>
                  </a:lnTo>
                  <a:lnTo>
                    <a:pt x="651" y="139"/>
                  </a:lnTo>
                  <a:lnTo>
                    <a:pt x="647" y="132"/>
                  </a:lnTo>
                  <a:lnTo>
                    <a:pt x="647" y="132"/>
                  </a:lnTo>
                  <a:lnTo>
                    <a:pt x="638" y="124"/>
                  </a:lnTo>
                  <a:lnTo>
                    <a:pt x="631" y="115"/>
                  </a:lnTo>
                  <a:lnTo>
                    <a:pt x="623" y="105"/>
                  </a:lnTo>
                  <a:lnTo>
                    <a:pt x="617" y="95"/>
                  </a:lnTo>
                  <a:lnTo>
                    <a:pt x="613" y="86"/>
                  </a:lnTo>
                  <a:lnTo>
                    <a:pt x="613" y="77"/>
                  </a:lnTo>
                  <a:lnTo>
                    <a:pt x="614" y="74"/>
                  </a:lnTo>
                  <a:lnTo>
                    <a:pt x="616" y="72"/>
                  </a:lnTo>
                  <a:lnTo>
                    <a:pt x="619" y="69"/>
                  </a:lnTo>
                  <a:lnTo>
                    <a:pt x="623" y="69"/>
                  </a:lnTo>
                  <a:lnTo>
                    <a:pt x="623" y="69"/>
                  </a:lnTo>
                  <a:lnTo>
                    <a:pt x="628" y="68"/>
                  </a:lnTo>
                  <a:lnTo>
                    <a:pt x="631" y="67"/>
                  </a:lnTo>
                  <a:lnTo>
                    <a:pt x="632" y="65"/>
                  </a:lnTo>
                  <a:lnTo>
                    <a:pt x="632" y="62"/>
                  </a:lnTo>
                  <a:lnTo>
                    <a:pt x="631" y="55"/>
                  </a:lnTo>
                  <a:lnTo>
                    <a:pt x="626" y="47"/>
                  </a:lnTo>
                  <a:lnTo>
                    <a:pt x="623" y="38"/>
                  </a:lnTo>
                  <a:lnTo>
                    <a:pt x="620" y="30"/>
                  </a:lnTo>
                  <a:lnTo>
                    <a:pt x="620" y="27"/>
                  </a:lnTo>
                  <a:lnTo>
                    <a:pt x="622" y="22"/>
                  </a:lnTo>
                  <a:lnTo>
                    <a:pt x="623" y="19"/>
                  </a:lnTo>
                  <a:lnTo>
                    <a:pt x="628" y="18"/>
                  </a:lnTo>
                  <a:lnTo>
                    <a:pt x="628" y="18"/>
                  </a:lnTo>
                  <a:lnTo>
                    <a:pt x="638" y="12"/>
                  </a:lnTo>
                  <a:lnTo>
                    <a:pt x="638" y="12"/>
                  </a:lnTo>
                  <a:lnTo>
                    <a:pt x="628" y="7"/>
                  </a:lnTo>
                  <a:lnTo>
                    <a:pt x="628" y="7"/>
                  </a:lnTo>
                  <a:lnTo>
                    <a:pt x="614" y="1"/>
                  </a:lnTo>
                  <a:lnTo>
                    <a:pt x="604" y="0"/>
                  </a:lnTo>
                  <a:lnTo>
                    <a:pt x="604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51" name="Freeform: Shape 434">
              <a:extLst>
                <a:ext uri="{FF2B5EF4-FFF2-40B4-BE49-F238E27FC236}">
                  <a16:creationId xmlns:a16="http://schemas.microsoft.com/office/drawing/2014/main" id="{FD717E96-FB9C-1540-8FA6-2A97150E99FA}"/>
                </a:ext>
              </a:extLst>
            </p:cNvPr>
            <p:cNvSpPr/>
            <p:nvPr/>
          </p:nvSpPr>
          <p:spPr>
            <a:xfrm>
              <a:off x="7616520" y="3155760"/>
              <a:ext cx="37800" cy="615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6" h="172">
                  <a:moveTo>
                    <a:pt x="35" y="0"/>
                  </a:moveTo>
                  <a:lnTo>
                    <a:pt x="35" y="0"/>
                  </a:lnTo>
                  <a:lnTo>
                    <a:pt x="31" y="0"/>
                  </a:lnTo>
                  <a:lnTo>
                    <a:pt x="25" y="3"/>
                  </a:lnTo>
                  <a:lnTo>
                    <a:pt x="19" y="9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7" y="27"/>
                  </a:lnTo>
                  <a:lnTo>
                    <a:pt x="3" y="37"/>
                  </a:lnTo>
                  <a:lnTo>
                    <a:pt x="1" y="48"/>
                  </a:lnTo>
                  <a:lnTo>
                    <a:pt x="0" y="61"/>
                  </a:lnTo>
                  <a:lnTo>
                    <a:pt x="1" y="73"/>
                  </a:lnTo>
                  <a:lnTo>
                    <a:pt x="3" y="86"/>
                  </a:lnTo>
                  <a:lnTo>
                    <a:pt x="4" y="98"/>
                  </a:lnTo>
                  <a:lnTo>
                    <a:pt x="7" y="111"/>
                  </a:lnTo>
                  <a:lnTo>
                    <a:pt x="16" y="135"/>
                  </a:lnTo>
                  <a:lnTo>
                    <a:pt x="26" y="154"/>
                  </a:lnTo>
                  <a:lnTo>
                    <a:pt x="32" y="161"/>
                  </a:lnTo>
                  <a:lnTo>
                    <a:pt x="38" y="167"/>
                  </a:lnTo>
                  <a:lnTo>
                    <a:pt x="42" y="170"/>
                  </a:lnTo>
                  <a:lnTo>
                    <a:pt x="48" y="172"/>
                  </a:lnTo>
                  <a:lnTo>
                    <a:pt x="48" y="172"/>
                  </a:lnTo>
                  <a:lnTo>
                    <a:pt x="50" y="172"/>
                  </a:lnTo>
                  <a:lnTo>
                    <a:pt x="50" y="172"/>
                  </a:lnTo>
                  <a:lnTo>
                    <a:pt x="53" y="170"/>
                  </a:lnTo>
                  <a:lnTo>
                    <a:pt x="56" y="167"/>
                  </a:lnTo>
                  <a:lnTo>
                    <a:pt x="57" y="164"/>
                  </a:lnTo>
                  <a:lnTo>
                    <a:pt x="57" y="161"/>
                  </a:lnTo>
                  <a:lnTo>
                    <a:pt x="56" y="152"/>
                  </a:lnTo>
                  <a:lnTo>
                    <a:pt x="54" y="142"/>
                  </a:lnTo>
                  <a:lnTo>
                    <a:pt x="54" y="132"/>
                  </a:lnTo>
                  <a:lnTo>
                    <a:pt x="54" y="127"/>
                  </a:lnTo>
                  <a:lnTo>
                    <a:pt x="56" y="123"/>
                  </a:lnTo>
                  <a:lnTo>
                    <a:pt x="57" y="120"/>
                  </a:lnTo>
                  <a:lnTo>
                    <a:pt x="62" y="117"/>
                  </a:lnTo>
                  <a:lnTo>
                    <a:pt x="66" y="116"/>
                  </a:lnTo>
                  <a:lnTo>
                    <a:pt x="72" y="116"/>
                  </a:lnTo>
                  <a:lnTo>
                    <a:pt x="72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85" y="116"/>
                  </a:lnTo>
                  <a:lnTo>
                    <a:pt x="85" y="116"/>
                  </a:lnTo>
                  <a:lnTo>
                    <a:pt x="96" y="114"/>
                  </a:lnTo>
                  <a:lnTo>
                    <a:pt x="103" y="111"/>
                  </a:lnTo>
                  <a:lnTo>
                    <a:pt x="106" y="107"/>
                  </a:lnTo>
                  <a:lnTo>
                    <a:pt x="106" y="99"/>
                  </a:lnTo>
                  <a:lnTo>
                    <a:pt x="106" y="92"/>
                  </a:lnTo>
                  <a:lnTo>
                    <a:pt x="105" y="83"/>
                  </a:lnTo>
                  <a:lnTo>
                    <a:pt x="103" y="73"/>
                  </a:lnTo>
                  <a:lnTo>
                    <a:pt x="102" y="62"/>
                  </a:lnTo>
                  <a:lnTo>
                    <a:pt x="102" y="62"/>
                  </a:lnTo>
                  <a:lnTo>
                    <a:pt x="100" y="55"/>
                  </a:lnTo>
                  <a:lnTo>
                    <a:pt x="97" y="51"/>
                  </a:lnTo>
                  <a:lnTo>
                    <a:pt x="91" y="49"/>
                  </a:lnTo>
                  <a:lnTo>
                    <a:pt x="85" y="48"/>
                  </a:lnTo>
                  <a:lnTo>
                    <a:pt x="85" y="48"/>
                  </a:lnTo>
                  <a:lnTo>
                    <a:pt x="76" y="49"/>
                  </a:lnTo>
                  <a:lnTo>
                    <a:pt x="76" y="49"/>
                  </a:lnTo>
                  <a:lnTo>
                    <a:pt x="68" y="49"/>
                  </a:lnTo>
                  <a:lnTo>
                    <a:pt x="68" y="49"/>
                  </a:lnTo>
                  <a:lnTo>
                    <a:pt x="62" y="48"/>
                  </a:lnTo>
                  <a:lnTo>
                    <a:pt x="60" y="46"/>
                  </a:lnTo>
                  <a:lnTo>
                    <a:pt x="60" y="45"/>
                  </a:lnTo>
                  <a:lnTo>
                    <a:pt x="60" y="45"/>
                  </a:lnTo>
                  <a:lnTo>
                    <a:pt x="59" y="33"/>
                  </a:lnTo>
                  <a:lnTo>
                    <a:pt x="54" y="18"/>
                  </a:lnTo>
                  <a:lnTo>
                    <a:pt x="51" y="11"/>
                  </a:lnTo>
                  <a:lnTo>
                    <a:pt x="47" y="5"/>
                  </a:lnTo>
                  <a:lnTo>
                    <a:pt x="41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52" name="Freeform: Shape 435">
              <a:extLst>
                <a:ext uri="{FF2B5EF4-FFF2-40B4-BE49-F238E27FC236}">
                  <a16:creationId xmlns:a16="http://schemas.microsoft.com/office/drawing/2014/main" id="{C5315AD5-30C8-5C45-B53C-BFD40C71571C}"/>
                </a:ext>
              </a:extLst>
            </p:cNvPr>
            <p:cNvSpPr/>
            <p:nvPr/>
          </p:nvSpPr>
          <p:spPr>
            <a:xfrm>
              <a:off x="7392960" y="3164399"/>
              <a:ext cx="165600" cy="190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61" h="529">
                  <a:moveTo>
                    <a:pt x="458" y="0"/>
                  </a:moveTo>
                  <a:lnTo>
                    <a:pt x="458" y="0"/>
                  </a:lnTo>
                  <a:lnTo>
                    <a:pt x="452" y="1"/>
                  </a:lnTo>
                  <a:lnTo>
                    <a:pt x="445" y="4"/>
                  </a:lnTo>
                  <a:lnTo>
                    <a:pt x="426" y="15"/>
                  </a:lnTo>
                  <a:lnTo>
                    <a:pt x="383" y="43"/>
                  </a:lnTo>
                  <a:lnTo>
                    <a:pt x="383" y="43"/>
                  </a:lnTo>
                  <a:lnTo>
                    <a:pt x="374" y="47"/>
                  </a:lnTo>
                  <a:lnTo>
                    <a:pt x="364" y="50"/>
                  </a:lnTo>
                  <a:lnTo>
                    <a:pt x="353" y="52"/>
                  </a:lnTo>
                  <a:lnTo>
                    <a:pt x="340" y="52"/>
                  </a:lnTo>
                  <a:lnTo>
                    <a:pt x="340" y="52"/>
                  </a:lnTo>
                  <a:lnTo>
                    <a:pt x="324" y="52"/>
                  </a:lnTo>
                  <a:lnTo>
                    <a:pt x="306" y="50"/>
                  </a:lnTo>
                  <a:lnTo>
                    <a:pt x="269" y="43"/>
                  </a:lnTo>
                  <a:lnTo>
                    <a:pt x="235" y="34"/>
                  </a:lnTo>
                  <a:lnTo>
                    <a:pt x="206" y="25"/>
                  </a:lnTo>
                  <a:lnTo>
                    <a:pt x="206" y="25"/>
                  </a:lnTo>
                  <a:lnTo>
                    <a:pt x="195" y="22"/>
                  </a:lnTo>
                  <a:lnTo>
                    <a:pt x="186" y="21"/>
                  </a:lnTo>
                  <a:lnTo>
                    <a:pt x="186" y="21"/>
                  </a:lnTo>
                  <a:lnTo>
                    <a:pt x="178" y="22"/>
                  </a:lnTo>
                  <a:lnTo>
                    <a:pt x="169" y="27"/>
                  </a:lnTo>
                  <a:lnTo>
                    <a:pt x="161" y="31"/>
                  </a:lnTo>
                  <a:lnTo>
                    <a:pt x="156" y="38"/>
                  </a:lnTo>
                  <a:lnTo>
                    <a:pt x="148" y="46"/>
                  </a:lnTo>
                  <a:lnTo>
                    <a:pt x="141" y="52"/>
                  </a:lnTo>
                  <a:lnTo>
                    <a:pt x="132" y="56"/>
                  </a:lnTo>
                  <a:lnTo>
                    <a:pt x="120" y="61"/>
                  </a:lnTo>
                  <a:lnTo>
                    <a:pt x="120" y="61"/>
                  </a:lnTo>
                  <a:lnTo>
                    <a:pt x="113" y="62"/>
                  </a:lnTo>
                  <a:lnTo>
                    <a:pt x="107" y="65"/>
                  </a:lnTo>
                  <a:lnTo>
                    <a:pt x="102" y="71"/>
                  </a:lnTo>
                  <a:lnTo>
                    <a:pt x="98" y="77"/>
                  </a:lnTo>
                  <a:lnTo>
                    <a:pt x="92" y="93"/>
                  </a:lnTo>
                  <a:lnTo>
                    <a:pt x="88" y="111"/>
                  </a:lnTo>
                  <a:lnTo>
                    <a:pt x="80" y="145"/>
                  </a:lnTo>
                  <a:lnTo>
                    <a:pt x="76" y="156"/>
                  </a:lnTo>
                  <a:lnTo>
                    <a:pt x="73" y="161"/>
                  </a:lnTo>
                  <a:lnTo>
                    <a:pt x="70" y="164"/>
                  </a:lnTo>
                  <a:lnTo>
                    <a:pt x="70" y="164"/>
                  </a:lnTo>
                  <a:lnTo>
                    <a:pt x="67" y="167"/>
                  </a:lnTo>
                  <a:lnTo>
                    <a:pt x="64" y="170"/>
                  </a:lnTo>
                  <a:lnTo>
                    <a:pt x="58" y="182"/>
                  </a:lnTo>
                  <a:lnTo>
                    <a:pt x="54" y="195"/>
                  </a:lnTo>
                  <a:lnTo>
                    <a:pt x="49" y="213"/>
                  </a:lnTo>
                  <a:lnTo>
                    <a:pt x="43" y="233"/>
                  </a:lnTo>
                  <a:lnTo>
                    <a:pt x="36" y="254"/>
                  </a:lnTo>
                  <a:lnTo>
                    <a:pt x="27" y="276"/>
                  </a:lnTo>
                  <a:lnTo>
                    <a:pt x="14" y="300"/>
                  </a:lnTo>
                  <a:lnTo>
                    <a:pt x="14" y="300"/>
                  </a:lnTo>
                  <a:lnTo>
                    <a:pt x="8" y="310"/>
                  </a:lnTo>
                  <a:lnTo>
                    <a:pt x="4" y="320"/>
                  </a:lnTo>
                  <a:lnTo>
                    <a:pt x="2" y="328"/>
                  </a:lnTo>
                  <a:lnTo>
                    <a:pt x="0" y="335"/>
                  </a:lnTo>
                  <a:lnTo>
                    <a:pt x="0" y="342"/>
                  </a:lnTo>
                  <a:lnTo>
                    <a:pt x="4" y="348"/>
                  </a:lnTo>
                  <a:lnTo>
                    <a:pt x="6" y="353"/>
                  </a:lnTo>
                  <a:lnTo>
                    <a:pt x="9" y="357"/>
                  </a:lnTo>
                  <a:lnTo>
                    <a:pt x="15" y="360"/>
                  </a:lnTo>
                  <a:lnTo>
                    <a:pt x="20" y="363"/>
                  </a:lnTo>
                  <a:lnTo>
                    <a:pt x="33" y="368"/>
                  </a:lnTo>
                  <a:lnTo>
                    <a:pt x="45" y="369"/>
                  </a:lnTo>
                  <a:lnTo>
                    <a:pt x="58" y="371"/>
                  </a:lnTo>
                  <a:lnTo>
                    <a:pt x="58" y="371"/>
                  </a:lnTo>
                  <a:lnTo>
                    <a:pt x="63" y="372"/>
                  </a:lnTo>
                  <a:lnTo>
                    <a:pt x="68" y="373"/>
                  </a:lnTo>
                  <a:lnTo>
                    <a:pt x="71" y="376"/>
                  </a:lnTo>
                  <a:lnTo>
                    <a:pt x="74" y="379"/>
                  </a:lnTo>
                  <a:lnTo>
                    <a:pt x="80" y="388"/>
                  </a:lnTo>
                  <a:lnTo>
                    <a:pt x="82" y="399"/>
                  </a:lnTo>
                  <a:lnTo>
                    <a:pt x="83" y="410"/>
                  </a:lnTo>
                  <a:lnTo>
                    <a:pt x="82" y="422"/>
                  </a:lnTo>
                  <a:lnTo>
                    <a:pt x="79" y="446"/>
                  </a:lnTo>
                  <a:lnTo>
                    <a:pt x="79" y="446"/>
                  </a:lnTo>
                  <a:lnTo>
                    <a:pt x="74" y="470"/>
                  </a:lnTo>
                  <a:lnTo>
                    <a:pt x="70" y="496"/>
                  </a:lnTo>
                  <a:lnTo>
                    <a:pt x="70" y="508"/>
                  </a:lnTo>
                  <a:lnTo>
                    <a:pt x="71" y="518"/>
                  </a:lnTo>
                  <a:lnTo>
                    <a:pt x="73" y="523"/>
                  </a:lnTo>
                  <a:lnTo>
                    <a:pt x="76" y="526"/>
                  </a:lnTo>
                  <a:lnTo>
                    <a:pt x="79" y="527"/>
                  </a:lnTo>
                  <a:lnTo>
                    <a:pt x="82" y="529"/>
                  </a:lnTo>
                  <a:lnTo>
                    <a:pt x="82" y="529"/>
                  </a:lnTo>
                  <a:lnTo>
                    <a:pt x="88" y="527"/>
                  </a:lnTo>
                  <a:lnTo>
                    <a:pt x="88" y="527"/>
                  </a:lnTo>
                  <a:lnTo>
                    <a:pt x="99" y="521"/>
                  </a:lnTo>
                  <a:lnTo>
                    <a:pt x="110" y="512"/>
                  </a:lnTo>
                  <a:lnTo>
                    <a:pt x="117" y="504"/>
                  </a:lnTo>
                  <a:lnTo>
                    <a:pt x="125" y="493"/>
                  </a:lnTo>
                  <a:lnTo>
                    <a:pt x="128" y="483"/>
                  </a:lnTo>
                  <a:lnTo>
                    <a:pt x="129" y="472"/>
                  </a:lnTo>
                  <a:lnTo>
                    <a:pt x="129" y="468"/>
                  </a:lnTo>
                  <a:lnTo>
                    <a:pt x="128" y="465"/>
                  </a:lnTo>
                  <a:lnTo>
                    <a:pt x="126" y="461"/>
                  </a:lnTo>
                  <a:lnTo>
                    <a:pt x="123" y="458"/>
                  </a:lnTo>
                  <a:lnTo>
                    <a:pt x="123" y="458"/>
                  </a:lnTo>
                  <a:lnTo>
                    <a:pt x="119" y="455"/>
                  </a:lnTo>
                  <a:lnTo>
                    <a:pt x="116" y="449"/>
                  </a:lnTo>
                  <a:lnTo>
                    <a:pt x="111" y="436"/>
                  </a:lnTo>
                  <a:lnTo>
                    <a:pt x="110" y="416"/>
                  </a:lnTo>
                  <a:lnTo>
                    <a:pt x="108" y="397"/>
                  </a:lnTo>
                  <a:lnTo>
                    <a:pt x="108" y="376"/>
                  </a:lnTo>
                  <a:lnTo>
                    <a:pt x="110" y="357"/>
                  </a:lnTo>
                  <a:lnTo>
                    <a:pt x="111" y="340"/>
                  </a:lnTo>
                  <a:lnTo>
                    <a:pt x="114" y="329"/>
                  </a:lnTo>
                  <a:lnTo>
                    <a:pt x="114" y="329"/>
                  </a:lnTo>
                  <a:lnTo>
                    <a:pt x="117" y="323"/>
                  </a:lnTo>
                  <a:lnTo>
                    <a:pt x="122" y="320"/>
                  </a:lnTo>
                  <a:lnTo>
                    <a:pt x="126" y="319"/>
                  </a:lnTo>
                  <a:lnTo>
                    <a:pt x="132" y="319"/>
                  </a:lnTo>
                  <a:lnTo>
                    <a:pt x="132" y="319"/>
                  </a:lnTo>
                  <a:lnTo>
                    <a:pt x="139" y="319"/>
                  </a:lnTo>
                  <a:lnTo>
                    <a:pt x="147" y="320"/>
                  </a:lnTo>
                  <a:lnTo>
                    <a:pt x="153" y="325"/>
                  </a:lnTo>
                  <a:lnTo>
                    <a:pt x="157" y="329"/>
                  </a:lnTo>
                  <a:lnTo>
                    <a:pt x="161" y="335"/>
                  </a:lnTo>
                  <a:lnTo>
                    <a:pt x="163" y="341"/>
                  </a:lnTo>
                  <a:lnTo>
                    <a:pt x="163" y="350"/>
                  </a:lnTo>
                  <a:lnTo>
                    <a:pt x="160" y="357"/>
                  </a:lnTo>
                  <a:lnTo>
                    <a:pt x="160" y="357"/>
                  </a:lnTo>
                  <a:lnTo>
                    <a:pt x="157" y="365"/>
                  </a:lnTo>
                  <a:lnTo>
                    <a:pt x="156" y="369"/>
                  </a:lnTo>
                  <a:lnTo>
                    <a:pt x="156" y="373"/>
                  </a:lnTo>
                  <a:lnTo>
                    <a:pt x="157" y="378"/>
                  </a:lnTo>
                  <a:lnTo>
                    <a:pt x="160" y="382"/>
                  </a:lnTo>
                  <a:lnTo>
                    <a:pt x="163" y="385"/>
                  </a:lnTo>
                  <a:lnTo>
                    <a:pt x="170" y="391"/>
                  </a:lnTo>
                  <a:lnTo>
                    <a:pt x="179" y="399"/>
                  </a:lnTo>
                  <a:lnTo>
                    <a:pt x="186" y="406"/>
                  </a:lnTo>
                  <a:lnTo>
                    <a:pt x="191" y="410"/>
                  </a:lnTo>
                  <a:lnTo>
                    <a:pt x="193" y="416"/>
                  </a:lnTo>
                  <a:lnTo>
                    <a:pt x="195" y="422"/>
                  </a:lnTo>
                  <a:lnTo>
                    <a:pt x="195" y="428"/>
                  </a:lnTo>
                  <a:lnTo>
                    <a:pt x="195" y="428"/>
                  </a:lnTo>
                  <a:lnTo>
                    <a:pt x="197" y="440"/>
                  </a:lnTo>
                  <a:lnTo>
                    <a:pt x="200" y="447"/>
                  </a:lnTo>
                  <a:lnTo>
                    <a:pt x="204" y="450"/>
                  </a:lnTo>
                  <a:lnTo>
                    <a:pt x="212" y="452"/>
                  </a:lnTo>
                  <a:lnTo>
                    <a:pt x="212" y="452"/>
                  </a:lnTo>
                  <a:lnTo>
                    <a:pt x="222" y="450"/>
                  </a:lnTo>
                  <a:lnTo>
                    <a:pt x="234" y="447"/>
                  </a:lnTo>
                  <a:lnTo>
                    <a:pt x="260" y="437"/>
                  </a:lnTo>
                  <a:lnTo>
                    <a:pt x="260" y="437"/>
                  </a:lnTo>
                  <a:lnTo>
                    <a:pt x="271" y="433"/>
                  </a:lnTo>
                  <a:lnTo>
                    <a:pt x="278" y="428"/>
                  </a:lnTo>
                  <a:lnTo>
                    <a:pt x="283" y="422"/>
                  </a:lnTo>
                  <a:lnTo>
                    <a:pt x="283" y="415"/>
                  </a:lnTo>
                  <a:lnTo>
                    <a:pt x="281" y="409"/>
                  </a:lnTo>
                  <a:lnTo>
                    <a:pt x="278" y="400"/>
                  </a:lnTo>
                  <a:lnTo>
                    <a:pt x="272" y="393"/>
                  </a:lnTo>
                  <a:lnTo>
                    <a:pt x="265" y="382"/>
                  </a:lnTo>
                  <a:lnTo>
                    <a:pt x="265" y="382"/>
                  </a:lnTo>
                  <a:lnTo>
                    <a:pt x="260" y="378"/>
                  </a:lnTo>
                  <a:lnTo>
                    <a:pt x="259" y="373"/>
                  </a:lnTo>
                  <a:lnTo>
                    <a:pt x="257" y="368"/>
                  </a:lnTo>
                  <a:lnTo>
                    <a:pt x="256" y="363"/>
                  </a:lnTo>
                  <a:lnTo>
                    <a:pt x="257" y="351"/>
                  </a:lnTo>
                  <a:lnTo>
                    <a:pt x="260" y="341"/>
                  </a:lnTo>
                  <a:lnTo>
                    <a:pt x="262" y="329"/>
                  </a:lnTo>
                  <a:lnTo>
                    <a:pt x="262" y="319"/>
                  </a:lnTo>
                  <a:lnTo>
                    <a:pt x="260" y="315"/>
                  </a:lnTo>
                  <a:lnTo>
                    <a:pt x="259" y="310"/>
                  </a:lnTo>
                  <a:lnTo>
                    <a:pt x="254" y="306"/>
                  </a:lnTo>
                  <a:lnTo>
                    <a:pt x="250" y="301"/>
                  </a:lnTo>
                  <a:lnTo>
                    <a:pt x="250" y="301"/>
                  </a:lnTo>
                  <a:lnTo>
                    <a:pt x="238" y="294"/>
                  </a:lnTo>
                  <a:lnTo>
                    <a:pt x="229" y="285"/>
                  </a:lnTo>
                  <a:lnTo>
                    <a:pt x="220" y="276"/>
                  </a:lnTo>
                  <a:lnTo>
                    <a:pt x="216" y="267"/>
                  </a:lnTo>
                  <a:lnTo>
                    <a:pt x="213" y="258"/>
                  </a:lnTo>
                  <a:lnTo>
                    <a:pt x="213" y="255"/>
                  </a:lnTo>
                  <a:lnTo>
                    <a:pt x="213" y="252"/>
                  </a:lnTo>
                  <a:lnTo>
                    <a:pt x="215" y="250"/>
                  </a:lnTo>
                  <a:lnTo>
                    <a:pt x="218" y="247"/>
                  </a:lnTo>
                  <a:lnTo>
                    <a:pt x="222" y="245"/>
                  </a:lnTo>
                  <a:lnTo>
                    <a:pt x="227" y="244"/>
                  </a:lnTo>
                  <a:lnTo>
                    <a:pt x="227" y="244"/>
                  </a:lnTo>
                  <a:lnTo>
                    <a:pt x="240" y="239"/>
                  </a:lnTo>
                  <a:lnTo>
                    <a:pt x="257" y="232"/>
                  </a:lnTo>
                  <a:lnTo>
                    <a:pt x="275" y="221"/>
                  </a:lnTo>
                  <a:lnTo>
                    <a:pt x="294" y="210"/>
                  </a:lnTo>
                  <a:lnTo>
                    <a:pt x="312" y="198"/>
                  </a:lnTo>
                  <a:lnTo>
                    <a:pt x="325" y="186"/>
                  </a:lnTo>
                  <a:lnTo>
                    <a:pt x="330" y="180"/>
                  </a:lnTo>
                  <a:lnTo>
                    <a:pt x="333" y="176"/>
                  </a:lnTo>
                  <a:lnTo>
                    <a:pt x="334" y="170"/>
                  </a:lnTo>
                  <a:lnTo>
                    <a:pt x="333" y="167"/>
                  </a:lnTo>
                  <a:lnTo>
                    <a:pt x="333" y="167"/>
                  </a:lnTo>
                  <a:lnTo>
                    <a:pt x="330" y="162"/>
                  </a:lnTo>
                  <a:lnTo>
                    <a:pt x="324" y="161"/>
                  </a:lnTo>
                  <a:lnTo>
                    <a:pt x="317" y="159"/>
                  </a:lnTo>
                  <a:lnTo>
                    <a:pt x="308" y="158"/>
                  </a:lnTo>
                  <a:lnTo>
                    <a:pt x="308" y="158"/>
                  </a:lnTo>
                  <a:lnTo>
                    <a:pt x="291" y="159"/>
                  </a:lnTo>
                  <a:lnTo>
                    <a:pt x="274" y="162"/>
                  </a:lnTo>
                  <a:lnTo>
                    <a:pt x="254" y="167"/>
                  </a:lnTo>
                  <a:lnTo>
                    <a:pt x="237" y="173"/>
                  </a:lnTo>
                  <a:lnTo>
                    <a:pt x="219" y="180"/>
                  </a:lnTo>
                  <a:lnTo>
                    <a:pt x="206" y="189"/>
                  </a:lnTo>
                  <a:lnTo>
                    <a:pt x="200" y="193"/>
                  </a:lnTo>
                  <a:lnTo>
                    <a:pt x="195" y="198"/>
                  </a:lnTo>
                  <a:lnTo>
                    <a:pt x="191" y="202"/>
                  </a:lnTo>
                  <a:lnTo>
                    <a:pt x="190" y="208"/>
                  </a:lnTo>
                  <a:lnTo>
                    <a:pt x="190" y="208"/>
                  </a:lnTo>
                  <a:lnTo>
                    <a:pt x="186" y="214"/>
                  </a:lnTo>
                  <a:lnTo>
                    <a:pt x="182" y="218"/>
                  </a:lnTo>
                  <a:lnTo>
                    <a:pt x="175" y="221"/>
                  </a:lnTo>
                  <a:lnTo>
                    <a:pt x="169" y="221"/>
                  </a:lnTo>
                  <a:lnTo>
                    <a:pt x="169" y="221"/>
                  </a:lnTo>
                  <a:lnTo>
                    <a:pt x="157" y="220"/>
                  </a:lnTo>
                  <a:lnTo>
                    <a:pt x="145" y="216"/>
                  </a:lnTo>
                  <a:lnTo>
                    <a:pt x="132" y="208"/>
                  </a:lnTo>
                  <a:lnTo>
                    <a:pt x="122" y="198"/>
                  </a:lnTo>
                  <a:lnTo>
                    <a:pt x="111" y="186"/>
                  </a:lnTo>
                  <a:lnTo>
                    <a:pt x="108" y="180"/>
                  </a:lnTo>
                  <a:lnTo>
                    <a:pt x="105" y="173"/>
                  </a:lnTo>
                  <a:lnTo>
                    <a:pt x="102" y="164"/>
                  </a:lnTo>
                  <a:lnTo>
                    <a:pt x="101" y="156"/>
                  </a:lnTo>
                  <a:lnTo>
                    <a:pt x="101" y="148"/>
                  </a:lnTo>
                  <a:lnTo>
                    <a:pt x="101" y="139"/>
                  </a:lnTo>
                  <a:lnTo>
                    <a:pt x="101" y="139"/>
                  </a:lnTo>
                  <a:lnTo>
                    <a:pt x="104" y="131"/>
                  </a:lnTo>
                  <a:lnTo>
                    <a:pt x="108" y="124"/>
                  </a:lnTo>
                  <a:lnTo>
                    <a:pt x="113" y="117"/>
                  </a:lnTo>
                  <a:lnTo>
                    <a:pt x="120" y="111"/>
                  </a:lnTo>
                  <a:lnTo>
                    <a:pt x="128" y="105"/>
                  </a:lnTo>
                  <a:lnTo>
                    <a:pt x="136" y="99"/>
                  </a:lnTo>
                  <a:lnTo>
                    <a:pt x="159" y="90"/>
                  </a:lnTo>
                  <a:lnTo>
                    <a:pt x="182" y="84"/>
                  </a:lnTo>
                  <a:lnTo>
                    <a:pt x="209" y="80"/>
                  </a:lnTo>
                  <a:lnTo>
                    <a:pt x="234" y="77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83" y="77"/>
                  </a:lnTo>
                  <a:lnTo>
                    <a:pt x="303" y="78"/>
                  </a:lnTo>
                  <a:lnTo>
                    <a:pt x="321" y="83"/>
                  </a:lnTo>
                  <a:lnTo>
                    <a:pt x="336" y="87"/>
                  </a:lnTo>
                  <a:lnTo>
                    <a:pt x="336" y="87"/>
                  </a:lnTo>
                  <a:lnTo>
                    <a:pt x="346" y="90"/>
                  </a:lnTo>
                  <a:lnTo>
                    <a:pt x="358" y="92"/>
                  </a:lnTo>
                  <a:lnTo>
                    <a:pt x="358" y="92"/>
                  </a:lnTo>
                  <a:lnTo>
                    <a:pt x="367" y="92"/>
                  </a:lnTo>
                  <a:lnTo>
                    <a:pt x="374" y="90"/>
                  </a:lnTo>
                  <a:lnTo>
                    <a:pt x="389" y="84"/>
                  </a:lnTo>
                  <a:lnTo>
                    <a:pt x="404" y="75"/>
                  </a:lnTo>
                  <a:lnTo>
                    <a:pt x="418" y="65"/>
                  </a:lnTo>
                  <a:lnTo>
                    <a:pt x="430" y="52"/>
                  </a:lnTo>
                  <a:lnTo>
                    <a:pt x="442" y="38"/>
                  </a:lnTo>
                  <a:lnTo>
                    <a:pt x="451" y="27"/>
                  </a:lnTo>
                  <a:lnTo>
                    <a:pt x="458" y="13"/>
                  </a:lnTo>
                  <a:lnTo>
                    <a:pt x="458" y="13"/>
                  </a:lnTo>
                  <a:lnTo>
                    <a:pt x="461" y="7"/>
                  </a:lnTo>
                  <a:lnTo>
                    <a:pt x="461" y="3"/>
                  </a:lnTo>
                  <a:lnTo>
                    <a:pt x="461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53" name="Freeform: Shape 436">
              <a:extLst>
                <a:ext uri="{FF2B5EF4-FFF2-40B4-BE49-F238E27FC236}">
                  <a16:creationId xmlns:a16="http://schemas.microsoft.com/office/drawing/2014/main" id="{D3B1C08A-6B76-B247-877F-64B47EC865AB}"/>
                </a:ext>
              </a:extLst>
            </p:cNvPr>
            <p:cNvSpPr/>
            <p:nvPr/>
          </p:nvSpPr>
          <p:spPr>
            <a:xfrm>
              <a:off x="6846840" y="3167640"/>
              <a:ext cx="17640" cy="24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0" h="68">
                  <a:moveTo>
                    <a:pt x="7" y="0"/>
                  </a:moveTo>
                  <a:lnTo>
                    <a:pt x="7" y="0"/>
                  </a:lnTo>
                  <a:lnTo>
                    <a:pt x="3" y="1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13"/>
                  </a:lnTo>
                  <a:lnTo>
                    <a:pt x="1" y="22"/>
                  </a:lnTo>
                  <a:lnTo>
                    <a:pt x="4" y="32"/>
                  </a:lnTo>
                  <a:lnTo>
                    <a:pt x="8" y="43"/>
                  </a:lnTo>
                  <a:lnTo>
                    <a:pt x="13" y="52"/>
                  </a:lnTo>
                  <a:lnTo>
                    <a:pt x="19" y="60"/>
                  </a:lnTo>
                  <a:lnTo>
                    <a:pt x="25" y="65"/>
                  </a:lnTo>
                  <a:lnTo>
                    <a:pt x="29" y="66"/>
                  </a:lnTo>
                  <a:lnTo>
                    <a:pt x="32" y="68"/>
                  </a:lnTo>
                  <a:lnTo>
                    <a:pt x="32" y="68"/>
                  </a:lnTo>
                  <a:lnTo>
                    <a:pt x="38" y="66"/>
                  </a:lnTo>
                  <a:lnTo>
                    <a:pt x="44" y="62"/>
                  </a:lnTo>
                  <a:lnTo>
                    <a:pt x="44" y="62"/>
                  </a:lnTo>
                  <a:lnTo>
                    <a:pt x="48" y="57"/>
                  </a:lnTo>
                  <a:lnTo>
                    <a:pt x="50" y="53"/>
                  </a:lnTo>
                  <a:lnTo>
                    <a:pt x="50" y="47"/>
                  </a:lnTo>
                  <a:lnTo>
                    <a:pt x="50" y="43"/>
                  </a:lnTo>
                  <a:lnTo>
                    <a:pt x="45" y="32"/>
                  </a:lnTo>
                  <a:lnTo>
                    <a:pt x="39" y="23"/>
                  </a:lnTo>
                  <a:lnTo>
                    <a:pt x="32" y="15"/>
                  </a:lnTo>
                  <a:lnTo>
                    <a:pt x="22" y="7"/>
                  </a:lnTo>
                  <a:lnTo>
                    <a:pt x="14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54" name="Freeform: Shape 437">
              <a:extLst>
                <a:ext uri="{FF2B5EF4-FFF2-40B4-BE49-F238E27FC236}">
                  <a16:creationId xmlns:a16="http://schemas.microsoft.com/office/drawing/2014/main" id="{8B334525-55AA-9141-8EB2-72E28A7F0368}"/>
                </a:ext>
              </a:extLst>
            </p:cNvPr>
            <p:cNvSpPr/>
            <p:nvPr/>
          </p:nvSpPr>
          <p:spPr>
            <a:xfrm>
              <a:off x="7708320" y="3215880"/>
              <a:ext cx="257400" cy="220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16" h="613">
                  <a:moveTo>
                    <a:pt x="106" y="0"/>
                  </a:moveTo>
                  <a:lnTo>
                    <a:pt x="106" y="0"/>
                  </a:lnTo>
                  <a:lnTo>
                    <a:pt x="90" y="0"/>
                  </a:lnTo>
                  <a:lnTo>
                    <a:pt x="77" y="3"/>
                  </a:lnTo>
                  <a:lnTo>
                    <a:pt x="71" y="6"/>
                  </a:lnTo>
                  <a:lnTo>
                    <a:pt x="67" y="9"/>
                  </a:lnTo>
                  <a:lnTo>
                    <a:pt x="64" y="12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59" y="22"/>
                  </a:lnTo>
                  <a:lnTo>
                    <a:pt x="56" y="28"/>
                  </a:lnTo>
                  <a:lnTo>
                    <a:pt x="52" y="31"/>
                  </a:lnTo>
                  <a:lnTo>
                    <a:pt x="47" y="36"/>
                  </a:lnTo>
                  <a:lnTo>
                    <a:pt x="39" y="39"/>
                  </a:lnTo>
                  <a:lnTo>
                    <a:pt x="28" y="41"/>
                  </a:lnTo>
                  <a:lnTo>
                    <a:pt x="19" y="44"/>
                  </a:lnTo>
                  <a:lnTo>
                    <a:pt x="10" y="49"/>
                  </a:lnTo>
                  <a:lnTo>
                    <a:pt x="7" y="50"/>
                  </a:lnTo>
                  <a:lnTo>
                    <a:pt x="5" y="53"/>
                  </a:lnTo>
                  <a:lnTo>
                    <a:pt x="3" y="58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73"/>
                  </a:lnTo>
                  <a:lnTo>
                    <a:pt x="2" y="77"/>
                  </a:lnTo>
                  <a:lnTo>
                    <a:pt x="3" y="78"/>
                  </a:lnTo>
                  <a:lnTo>
                    <a:pt x="5" y="81"/>
                  </a:lnTo>
                  <a:lnTo>
                    <a:pt x="7" y="81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39" y="81"/>
                  </a:lnTo>
                  <a:lnTo>
                    <a:pt x="39" y="81"/>
                  </a:lnTo>
                  <a:lnTo>
                    <a:pt x="47" y="83"/>
                  </a:lnTo>
                  <a:lnTo>
                    <a:pt x="55" y="86"/>
                  </a:lnTo>
                  <a:lnTo>
                    <a:pt x="59" y="90"/>
                  </a:lnTo>
                  <a:lnTo>
                    <a:pt x="64" y="95"/>
                  </a:lnTo>
                  <a:lnTo>
                    <a:pt x="71" y="111"/>
                  </a:lnTo>
                  <a:lnTo>
                    <a:pt x="78" y="130"/>
                  </a:lnTo>
                  <a:lnTo>
                    <a:pt x="78" y="130"/>
                  </a:lnTo>
                  <a:lnTo>
                    <a:pt x="81" y="133"/>
                  </a:lnTo>
                  <a:lnTo>
                    <a:pt x="84" y="136"/>
                  </a:lnTo>
                  <a:lnTo>
                    <a:pt x="93" y="140"/>
                  </a:lnTo>
                  <a:lnTo>
                    <a:pt x="105" y="143"/>
                  </a:lnTo>
                  <a:lnTo>
                    <a:pt x="117" y="143"/>
                  </a:lnTo>
                  <a:lnTo>
                    <a:pt x="117" y="143"/>
                  </a:lnTo>
                  <a:lnTo>
                    <a:pt x="138" y="143"/>
                  </a:lnTo>
                  <a:lnTo>
                    <a:pt x="158" y="140"/>
                  </a:lnTo>
                  <a:lnTo>
                    <a:pt x="191" y="136"/>
                  </a:lnTo>
                  <a:lnTo>
                    <a:pt x="191" y="136"/>
                  </a:lnTo>
                  <a:lnTo>
                    <a:pt x="194" y="136"/>
                  </a:lnTo>
                  <a:lnTo>
                    <a:pt x="194" y="136"/>
                  </a:lnTo>
                  <a:lnTo>
                    <a:pt x="199" y="136"/>
                  </a:lnTo>
                  <a:lnTo>
                    <a:pt x="205" y="139"/>
                  </a:lnTo>
                  <a:lnTo>
                    <a:pt x="208" y="143"/>
                  </a:lnTo>
                  <a:lnTo>
                    <a:pt x="210" y="148"/>
                  </a:lnTo>
                  <a:lnTo>
                    <a:pt x="210" y="148"/>
                  </a:lnTo>
                  <a:lnTo>
                    <a:pt x="210" y="152"/>
                  </a:lnTo>
                  <a:lnTo>
                    <a:pt x="208" y="155"/>
                  </a:lnTo>
                  <a:lnTo>
                    <a:pt x="204" y="158"/>
                  </a:lnTo>
                  <a:lnTo>
                    <a:pt x="198" y="160"/>
                  </a:lnTo>
                  <a:lnTo>
                    <a:pt x="198" y="160"/>
                  </a:lnTo>
                  <a:lnTo>
                    <a:pt x="192" y="158"/>
                  </a:lnTo>
                  <a:lnTo>
                    <a:pt x="185" y="157"/>
                  </a:lnTo>
                  <a:lnTo>
                    <a:pt x="185" y="157"/>
                  </a:lnTo>
                  <a:lnTo>
                    <a:pt x="176" y="154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63" y="154"/>
                  </a:lnTo>
                  <a:lnTo>
                    <a:pt x="157" y="155"/>
                  </a:lnTo>
                  <a:lnTo>
                    <a:pt x="149" y="161"/>
                  </a:lnTo>
                  <a:lnTo>
                    <a:pt x="149" y="161"/>
                  </a:lnTo>
                  <a:lnTo>
                    <a:pt x="140" y="165"/>
                  </a:lnTo>
                  <a:lnTo>
                    <a:pt x="136" y="167"/>
                  </a:lnTo>
                  <a:lnTo>
                    <a:pt x="131" y="168"/>
                  </a:lnTo>
                  <a:lnTo>
                    <a:pt x="131" y="168"/>
                  </a:lnTo>
                  <a:lnTo>
                    <a:pt x="124" y="167"/>
                  </a:lnTo>
                  <a:lnTo>
                    <a:pt x="124" y="167"/>
                  </a:lnTo>
                  <a:lnTo>
                    <a:pt x="111" y="164"/>
                  </a:lnTo>
                  <a:lnTo>
                    <a:pt x="97" y="164"/>
                  </a:lnTo>
                  <a:lnTo>
                    <a:pt x="97" y="164"/>
                  </a:lnTo>
                  <a:lnTo>
                    <a:pt x="87" y="164"/>
                  </a:lnTo>
                  <a:lnTo>
                    <a:pt x="80" y="167"/>
                  </a:lnTo>
                  <a:lnTo>
                    <a:pt x="78" y="168"/>
                  </a:lnTo>
                  <a:lnTo>
                    <a:pt x="78" y="172"/>
                  </a:lnTo>
                  <a:lnTo>
                    <a:pt x="80" y="174"/>
                  </a:lnTo>
                  <a:lnTo>
                    <a:pt x="83" y="177"/>
                  </a:lnTo>
                  <a:lnTo>
                    <a:pt x="83" y="177"/>
                  </a:lnTo>
                  <a:lnTo>
                    <a:pt x="96" y="189"/>
                  </a:lnTo>
                  <a:lnTo>
                    <a:pt x="111" y="201"/>
                  </a:lnTo>
                  <a:lnTo>
                    <a:pt x="117" y="210"/>
                  </a:lnTo>
                  <a:lnTo>
                    <a:pt x="121" y="219"/>
                  </a:lnTo>
                  <a:lnTo>
                    <a:pt x="126" y="228"/>
                  </a:lnTo>
                  <a:lnTo>
                    <a:pt x="126" y="239"/>
                  </a:lnTo>
                  <a:lnTo>
                    <a:pt x="126" y="239"/>
                  </a:lnTo>
                  <a:lnTo>
                    <a:pt x="127" y="245"/>
                  </a:lnTo>
                  <a:lnTo>
                    <a:pt x="129" y="250"/>
                  </a:lnTo>
                  <a:lnTo>
                    <a:pt x="130" y="254"/>
                  </a:lnTo>
                  <a:lnTo>
                    <a:pt x="133" y="257"/>
                  </a:lnTo>
                  <a:lnTo>
                    <a:pt x="140" y="262"/>
                  </a:lnTo>
                  <a:lnTo>
                    <a:pt x="148" y="263"/>
                  </a:lnTo>
                  <a:lnTo>
                    <a:pt x="148" y="263"/>
                  </a:lnTo>
                  <a:lnTo>
                    <a:pt x="158" y="262"/>
                  </a:lnTo>
                  <a:lnTo>
                    <a:pt x="165" y="257"/>
                  </a:lnTo>
                  <a:lnTo>
                    <a:pt x="170" y="253"/>
                  </a:lnTo>
                  <a:lnTo>
                    <a:pt x="171" y="250"/>
                  </a:lnTo>
                  <a:lnTo>
                    <a:pt x="173" y="245"/>
                  </a:lnTo>
                  <a:lnTo>
                    <a:pt x="174" y="239"/>
                  </a:lnTo>
                  <a:lnTo>
                    <a:pt x="174" y="239"/>
                  </a:lnTo>
                  <a:lnTo>
                    <a:pt x="174" y="235"/>
                  </a:lnTo>
                  <a:lnTo>
                    <a:pt x="176" y="232"/>
                  </a:lnTo>
                  <a:lnTo>
                    <a:pt x="177" y="230"/>
                  </a:lnTo>
                  <a:lnTo>
                    <a:pt x="179" y="230"/>
                  </a:lnTo>
                  <a:lnTo>
                    <a:pt x="179" y="230"/>
                  </a:lnTo>
                  <a:lnTo>
                    <a:pt x="183" y="230"/>
                  </a:lnTo>
                  <a:lnTo>
                    <a:pt x="189" y="233"/>
                  </a:lnTo>
                  <a:lnTo>
                    <a:pt x="204" y="242"/>
                  </a:lnTo>
                  <a:lnTo>
                    <a:pt x="223" y="253"/>
                  </a:lnTo>
                  <a:lnTo>
                    <a:pt x="235" y="257"/>
                  </a:lnTo>
                  <a:lnTo>
                    <a:pt x="247" y="260"/>
                  </a:lnTo>
                  <a:lnTo>
                    <a:pt x="247" y="260"/>
                  </a:lnTo>
                  <a:lnTo>
                    <a:pt x="261" y="266"/>
                  </a:lnTo>
                  <a:lnTo>
                    <a:pt x="270" y="270"/>
                  </a:lnTo>
                  <a:lnTo>
                    <a:pt x="275" y="276"/>
                  </a:lnTo>
                  <a:lnTo>
                    <a:pt x="278" y="281"/>
                  </a:lnTo>
                  <a:lnTo>
                    <a:pt x="282" y="287"/>
                  </a:lnTo>
                  <a:lnTo>
                    <a:pt x="287" y="290"/>
                  </a:lnTo>
                  <a:lnTo>
                    <a:pt x="295" y="293"/>
                  </a:lnTo>
                  <a:lnTo>
                    <a:pt x="310" y="294"/>
                  </a:lnTo>
                  <a:lnTo>
                    <a:pt x="310" y="294"/>
                  </a:lnTo>
                  <a:lnTo>
                    <a:pt x="331" y="297"/>
                  </a:lnTo>
                  <a:lnTo>
                    <a:pt x="354" y="301"/>
                  </a:lnTo>
                  <a:lnTo>
                    <a:pt x="383" y="309"/>
                  </a:lnTo>
                  <a:lnTo>
                    <a:pt x="411" y="318"/>
                  </a:lnTo>
                  <a:lnTo>
                    <a:pt x="439" y="328"/>
                  </a:lnTo>
                  <a:lnTo>
                    <a:pt x="465" y="340"/>
                  </a:lnTo>
                  <a:lnTo>
                    <a:pt x="489" y="352"/>
                  </a:lnTo>
                  <a:lnTo>
                    <a:pt x="508" y="363"/>
                  </a:lnTo>
                  <a:lnTo>
                    <a:pt x="508" y="363"/>
                  </a:lnTo>
                  <a:lnTo>
                    <a:pt x="520" y="374"/>
                  </a:lnTo>
                  <a:lnTo>
                    <a:pt x="527" y="384"/>
                  </a:lnTo>
                  <a:lnTo>
                    <a:pt x="532" y="394"/>
                  </a:lnTo>
                  <a:lnTo>
                    <a:pt x="533" y="405"/>
                  </a:lnTo>
                  <a:lnTo>
                    <a:pt x="533" y="414"/>
                  </a:lnTo>
                  <a:lnTo>
                    <a:pt x="536" y="424"/>
                  </a:lnTo>
                  <a:lnTo>
                    <a:pt x="539" y="434"/>
                  </a:lnTo>
                  <a:lnTo>
                    <a:pt x="548" y="445"/>
                  </a:lnTo>
                  <a:lnTo>
                    <a:pt x="548" y="445"/>
                  </a:lnTo>
                  <a:lnTo>
                    <a:pt x="557" y="455"/>
                  </a:lnTo>
                  <a:lnTo>
                    <a:pt x="564" y="467"/>
                  </a:lnTo>
                  <a:lnTo>
                    <a:pt x="569" y="477"/>
                  </a:lnTo>
                  <a:lnTo>
                    <a:pt x="570" y="486"/>
                  </a:lnTo>
                  <a:lnTo>
                    <a:pt x="570" y="495"/>
                  </a:lnTo>
                  <a:lnTo>
                    <a:pt x="567" y="498"/>
                  </a:lnTo>
                  <a:lnTo>
                    <a:pt x="566" y="501"/>
                  </a:lnTo>
                  <a:lnTo>
                    <a:pt x="561" y="504"/>
                  </a:lnTo>
                  <a:lnTo>
                    <a:pt x="557" y="505"/>
                  </a:lnTo>
                  <a:lnTo>
                    <a:pt x="545" y="507"/>
                  </a:lnTo>
                  <a:lnTo>
                    <a:pt x="545" y="507"/>
                  </a:lnTo>
                  <a:lnTo>
                    <a:pt x="532" y="508"/>
                  </a:lnTo>
                  <a:lnTo>
                    <a:pt x="517" y="513"/>
                  </a:lnTo>
                  <a:lnTo>
                    <a:pt x="505" y="520"/>
                  </a:lnTo>
                  <a:lnTo>
                    <a:pt x="493" y="527"/>
                  </a:lnTo>
                  <a:lnTo>
                    <a:pt x="484" y="538"/>
                  </a:lnTo>
                  <a:lnTo>
                    <a:pt x="480" y="546"/>
                  </a:lnTo>
                  <a:lnTo>
                    <a:pt x="477" y="555"/>
                  </a:lnTo>
                  <a:lnTo>
                    <a:pt x="477" y="560"/>
                  </a:lnTo>
                  <a:lnTo>
                    <a:pt x="479" y="563"/>
                  </a:lnTo>
                  <a:lnTo>
                    <a:pt x="479" y="563"/>
                  </a:lnTo>
                  <a:lnTo>
                    <a:pt x="482" y="566"/>
                  </a:lnTo>
                  <a:lnTo>
                    <a:pt x="487" y="569"/>
                  </a:lnTo>
                  <a:lnTo>
                    <a:pt x="496" y="569"/>
                  </a:lnTo>
                  <a:lnTo>
                    <a:pt x="505" y="570"/>
                  </a:lnTo>
                  <a:lnTo>
                    <a:pt x="505" y="570"/>
                  </a:lnTo>
                  <a:lnTo>
                    <a:pt x="521" y="569"/>
                  </a:lnTo>
                  <a:lnTo>
                    <a:pt x="540" y="567"/>
                  </a:lnTo>
                  <a:lnTo>
                    <a:pt x="580" y="563"/>
                  </a:lnTo>
                  <a:lnTo>
                    <a:pt x="616" y="557"/>
                  </a:lnTo>
                  <a:lnTo>
                    <a:pt x="641" y="555"/>
                  </a:lnTo>
                  <a:lnTo>
                    <a:pt x="641" y="555"/>
                  </a:lnTo>
                  <a:lnTo>
                    <a:pt x="648" y="557"/>
                  </a:lnTo>
                  <a:lnTo>
                    <a:pt x="656" y="560"/>
                  </a:lnTo>
                  <a:lnTo>
                    <a:pt x="663" y="567"/>
                  </a:lnTo>
                  <a:lnTo>
                    <a:pt x="672" y="575"/>
                  </a:lnTo>
                  <a:lnTo>
                    <a:pt x="691" y="594"/>
                  </a:lnTo>
                  <a:lnTo>
                    <a:pt x="703" y="604"/>
                  </a:lnTo>
                  <a:lnTo>
                    <a:pt x="716" y="613"/>
                  </a:lnTo>
                  <a:lnTo>
                    <a:pt x="716" y="613"/>
                  </a:lnTo>
                  <a:lnTo>
                    <a:pt x="716" y="168"/>
                  </a:lnTo>
                  <a:lnTo>
                    <a:pt x="716" y="168"/>
                  </a:lnTo>
                  <a:lnTo>
                    <a:pt x="645" y="142"/>
                  </a:lnTo>
                  <a:lnTo>
                    <a:pt x="573" y="115"/>
                  </a:lnTo>
                  <a:lnTo>
                    <a:pt x="513" y="93"/>
                  </a:lnTo>
                  <a:lnTo>
                    <a:pt x="490" y="86"/>
                  </a:lnTo>
                  <a:lnTo>
                    <a:pt x="476" y="83"/>
                  </a:lnTo>
                  <a:lnTo>
                    <a:pt x="476" y="83"/>
                  </a:lnTo>
                  <a:lnTo>
                    <a:pt x="474" y="83"/>
                  </a:lnTo>
                  <a:lnTo>
                    <a:pt x="474" y="83"/>
                  </a:lnTo>
                  <a:lnTo>
                    <a:pt x="468" y="84"/>
                  </a:lnTo>
                  <a:lnTo>
                    <a:pt x="464" y="87"/>
                  </a:lnTo>
                  <a:lnTo>
                    <a:pt x="459" y="90"/>
                  </a:lnTo>
                  <a:lnTo>
                    <a:pt x="455" y="93"/>
                  </a:lnTo>
                  <a:lnTo>
                    <a:pt x="448" y="102"/>
                  </a:lnTo>
                  <a:lnTo>
                    <a:pt x="442" y="112"/>
                  </a:lnTo>
                  <a:lnTo>
                    <a:pt x="436" y="123"/>
                  </a:lnTo>
                  <a:lnTo>
                    <a:pt x="428" y="131"/>
                  </a:lnTo>
                  <a:lnTo>
                    <a:pt x="421" y="138"/>
                  </a:lnTo>
                  <a:lnTo>
                    <a:pt x="417" y="139"/>
                  </a:lnTo>
                  <a:lnTo>
                    <a:pt x="412" y="140"/>
                  </a:lnTo>
                  <a:lnTo>
                    <a:pt x="412" y="140"/>
                  </a:lnTo>
                  <a:lnTo>
                    <a:pt x="406" y="140"/>
                  </a:lnTo>
                  <a:lnTo>
                    <a:pt x="402" y="142"/>
                  </a:lnTo>
                  <a:lnTo>
                    <a:pt x="390" y="149"/>
                  </a:lnTo>
                  <a:lnTo>
                    <a:pt x="377" y="158"/>
                  </a:lnTo>
                  <a:lnTo>
                    <a:pt x="363" y="170"/>
                  </a:lnTo>
                  <a:lnTo>
                    <a:pt x="349" y="182"/>
                  </a:lnTo>
                  <a:lnTo>
                    <a:pt x="332" y="195"/>
                  </a:lnTo>
                  <a:lnTo>
                    <a:pt x="315" y="205"/>
                  </a:lnTo>
                  <a:lnTo>
                    <a:pt x="297" y="213"/>
                  </a:lnTo>
                  <a:lnTo>
                    <a:pt x="297" y="213"/>
                  </a:lnTo>
                  <a:lnTo>
                    <a:pt x="290" y="214"/>
                  </a:lnTo>
                  <a:lnTo>
                    <a:pt x="290" y="214"/>
                  </a:lnTo>
                  <a:lnTo>
                    <a:pt x="282" y="213"/>
                  </a:lnTo>
                  <a:lnTo>
                    <a:pt x="276" y="208"/>
                  </a:lnTo>
                  <a:lnTo>
                    <a:pt x="270" y="201"/>
                  </a:lnTo>
                  <a:lnTo>
                    <a:pt x="264" y="191"/>
                  </a:lnTo>
                  <a:lnTo>
                    <a:pt x="260" y="179"/>
                  </a:lnTo>
                  <a:lnTo>
                    <a:pt x="256" y="165"/>
                  </a:lnTo>
                  <a:lnTo>
                    <a:pt x="248" y="138"/>
                  </a:lnTo>
                  <a:lnTo>
                    <a:pt x="236" y="78"/>
                  </a:lnTo>
                  <a:lnTo>
                    <a:pt x="229" y="53"/>
                  </a:lnTo>
                  <a:lnTo>
                    <a:pt x="226" y="44"/>
                  </a:lnTo>
                  <a:lnTo>
                    <a:pt x="222" y="37"/>
                  </a:lnTo>
                  <a:lnTo>
                    <a:pt x="222" y="37"/>
                  </a:lnTo>
                  <a:lnTo>
                    <a:pt x="214" y="30"/>
                  </a:lnTo>
                  <a:lnTo>
                    <a:pt x="204" y="24"/>
                  </a:lnTo>
                  <a:lnTo>
                    <a:pt x="191" y="16"/>
                  </a:lnTo>
                  <a:lnTo>
                    <a:pt x="174" y="10"/>
                  </a:lnTo>
                  <a:lnTo>
                    <a:pt x="158" y="6"/>
                  </a:lnTo>
                  <a:lnTo>
                    <a:pt x="140" y="3"/>
                  </a:lnTo>
                  <a:lnTo>
                    <a:pt x="123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55" name="Freeform: Shape 438">
              <a:extLst>
                <a:ext uri="{FF2B5EF4-FFF2-40B4-BE49-F238E27FC236}">
                  <a16:creationId xmlns:a16="http://schemas.microsoft.com/office/drawing/2014/main" id="{E48554F0-8649-6146-B3AA-4AEACE1EF8BC}"/>
                </a:ext>
              </a:extLst>
            </p:cNvPr>
            <p:cNvSpPr/>
            <p:nvPr/>
          </p:nvSpPr>
          <p:spPr>
            <a:xfrm>
              <a:off x="6883920" y="3230280"/>
              <a:ext cx="12960" cy="183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" h="52">
                  <a:moveTo>
                    <a:pt x="10" y="0"/>
                  </a:moveTo>
                  <a:lnTo>
                    <a:pt x="10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3" y="28"/>
                  </a:lnTo>
                  <a:lnTo>
                    <a:pt x="7" y="34"/>
                  </a:lnTo>
                  <a:lnTo>
                    <a:pt x="12" y="41"/>
                  </a:lnTo>
                  <a:lnTo>
                    <a:pt x="16" y="47"/>
                  </a:lnTo>
                  <a:lnTo>
                    <a:pt x="22" y="50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31" y="52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5" y="47"/>
                  </a:lnTo>
                  <a:lnTo>
                    <a:pt x="37" y="44"/>
                  </a:lnTo>
                  <a:lnTo>
                    <a:pt x="37" y="38"/>
                  </a:lnTo>
                  <a:lnTo>
                    <a:pt x="35" y="30"/>
                  </a:lnTo>
                  <a:lnTo>
                    <a:pt x="33" y="21"/>
                  </a:lnTo>
                  <a:lnTo>
                    <a:pt x="26" y="13"/>
                  </a:lnTo>
                  <a:lnTo>
                    <a:pt x="22" y="7"/>
                  </a:lnTo>
                  <a:lnTo>
                    <a:pt x="16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56" name="Freeform: Shape 439">
              <a:extLst>
                <a:ext uri="{FF2B5EF4-FFF2-40B4-BE49-F238E27FC236}">
                  <a16:creationId xmlns:a16="http://schemas.microsoft.com/office/drawing/2014/main" id="{9FF16FA4-4FFD-1A46-B236-53543DA18DD9}"/>
                </a:ext>
              </a:extLst>
            </p:cNvPr>
            <p:cNvSpPr/>
            <p:nvPr/>
          </p:nvSpPr>
          <p:spPr>
            <a:xfrm>
              <a:off x="7114679" y="3276000"/>
              <a:ext cx="14400" cy="13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1" h="38">
                  <a:moveTo>
                    <a:pt x="25" y="0"/>
                  </a:moveTo>
                  <a:lnTo>
                    <a:pt x="25" y="0"/>
                  </a:lnTo>
                  <a:lnTo>
                    <a:pt x="20" y="1"/>
                  </a:lnTo>
                  <a:lnTo>
                    <a:pt x="15" y="1"/>
                  </a:lnTo>
                  <a:lnTo>
                    <a:pt x="9" y="5"/>
                  </a:lnTo>
                  <a:lnTo>
                    <a:pt x="4" y="7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7" y="32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23" y="38"/>
                  </a:lnTo>
                  <a:lnTo>
                    <a:pt x="28" y="37"/>
                  </a:lnTo>
                  <a:lnTo>
                    <a:pt x="31" y="34"/>
                  </a:lnTo>
                  <a:lnTo>
                    <a:pt x="34" y="30"/>
                  </a:lnTo>
                  <a:lnTo>
                    <a:pt x="38" y="21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0" y="6"/>
                  </a:lnTo>
                  <a:lnTo>
                    <a:pt x="37" y="3"/>
                  </a:lnTo>
                  <a:lnTo>
                    <a:pt x="31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57" name="Freeform: Shape 440">
              <a:extLst>
                <a:ext uri="{FF2B5EF4-FFF2-40B4-BE49-F238E27FC236}">
                  <a16:creationId xmlns:a16="http://schemas.microsoft.com/office/drawing/2014/main" id="{EEAD0B05-8942-5A43-A69B-65371B102673}"/>
                </a:ext>
              </a:extLst>
            </p:cNvPr>
            <p:cNvSpPr/>
            <p:nvPr/>
          </p:nvSpPr>
          <p:spPr>
            <a:xfrm>
              <a:off x="7633799" y="3278160"/>
              <a:ext cx="70560" cy="273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7" h="77">
                  <a:moveTo>
                    <a:pt x="85" y="0"/>
                  </a:moveTo>
                  <a:lnTo>
                    <a:pt x="85" y="0"/>
                  </a:lnTo>
                  <a:lnTo>
                    <a:pt x="68" y="0"/>
                  </a:lnTo>
                  <a:lnTo>
                    <a:pt x="52" y="1"/>
                  </a:lnTo>
                  <a:lnTo>
                    <a:pt x="37" y="4"/>
                  </a:lnTo>
                  <a:lnTo>
                    <a:pt x="24" y="9"/>
                  </a:lnTo>
                  <a:lnTo>
                    <a:pt x="14" y="13"/>
                  </a:lnTo>
                  <a:lnTo>
                    <a:pt x="6" y="18"/>
                  </a:lnTo>
                  <a:lnTo>
                    <a:pt x="3" y="21"/>
                  </a:lnTo>
                  <a:lnTo>
                    <a:pt x="2" y="25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3" y="37"/>
                  </a:lnTo>
                  <a:lnTo>
                    <a:pt x="6" y="40"/>
                  </a:lnTo>
                  <a:lnTo>
                    <a:pt x="11" y="43"/>
                  </a:lnTo>
                  <a:lnTo>
                    <a:pt x="15" y="46"/>
                  </a:lnTo>
                  <a:lnTo>
                    <a:pt x="27" y="47"/>
                  </a:lnTo>
                  <a:lnTo>
                    <a:pt x="42" y="49"/>
                  </a:lnTo>
                  <a:lnTo>
                    <a:pt x="42" y="49"/>
                  </a:lnTo>
                  <a:lnTo>
                    <a:pt x="68" y="47"/>
                  </a:lnTo>
                  <a:lnTo>
                    <a:pt x="98" y="46"/>
                  </a:lnTo>
                  <a:lnTo>
                    <a:pt x="98" y="46"/>
                  </a:lnTo>
                  <a:lnTo>
                    <a:pt x="113" y="47"/>
                  </a:lnTo>
                  <a:lnTo>
                    <a:pt x="127" y="52"/>
                  </a:lnTo>
                  <a:lnTo>
                    <a:pt x="139" y="56"/>
                  </a:lnTo>
                  <a:lnTo>
                    <a:pt x="149" y="62"/>
                  </a:lnTo>
                  <a:lnTo>
                    <a:pt x="170" y="72"/>
                  </a:lnTo>
                  <a:lnTo>
                    <a:pt x="179" y="77"/>
                  </a:lnTo>
                  <a:lnTo>
                    <a:pt x="188" y="77"/>
                  </a:lnTo>
                  <a:lnTo>
                    <a:pt x="188" y="77"/>
                  </a:lnTo>
                  <a:lnTo>
                    <a:pt x="191" y="77"/>
                  </a:lnTo>
                  <a:lnTo>
                    <a:pt x="194" y="75"/>
                  </a:lnTo>
                  <a:lnTo>
                    <a:pt x="195" y="72"/>
                  </a:lnTo>
                  <a:lnTo>
                    <a:pt x="197" y="69"/>
                  </a:lnTo>
                  <a:lnTo>
                    <a:pt x="197" y="59"/>
                  </a:lnTo>
                  <a:lnTo>
                    <a:pt x="192" y="49"/>
                  </a:lnTo>
                  <a:lnTo>
                    <a:pt x="185" y="37"/>
                  </a:lnTo>
                  <a:lnTo>
                    <a:pt x="173" y="25"/>
                  </a:lnTo>
                  <a:lnTo>
                    <a:pt x="166" y="19"/>
                  </a:lnTo>
                  <a:lnTo>
                    <a:pt x="158" y="15"/>
                  </a:lnTo>
                  <a:lnTo>
                    <a:pt x="149" y="10"/>
                  </a:lnTo>
                  <a:lnTo>
                    <a:pt x="139" y="6"/>
                  </a:lnTo>
                  <a:lnTo>
                    <a:pt x="139" y="6"/>
                  </a:lnTo>
                  <a:lnTo>
                    <a:pt x="127" y="3"/>
                  </a:lnTo>
                  <a:lnTo>
                    <a:pt x="113" y="1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58" name="Freeform: Shape 441">
              <a:extLst>
                <a:ext uri="{FF2B5EF4-FFF2-40B4-BE49-F238E27FC236}">
                  <a16:creationId xmlns:a16="http://schemas.microsoft.com/office/drawing/2014/main" id="{68EE762F-3BD6-C44D-B767-4CEB1F227B8C}"/>
                </a:ext>
              </a:extLst>
            </p:cNvPr>
            <p:cNvSpPr/>
            <p:nvPr/>
          </p:nvSpPr>
          <p:spPr>
            <a:xfrm>
              <a:off x="7582319" y="3284639"/>
              <a:ext cx="30960" cy="19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7" h="56">
                  <a:moveTo>
                    <a:pt x="22" y="0"/>
                  </a:moveTo>
                  <a:lnTo>
                    <a:pt x="22" y="0"/>
                  </a:lnTo>
                  <a:lnTo>
                    <a:pt x="12" y="1"/>
                  </a:lnTo>
                  <a:lnTo>
                    <a:pt x="5" y="4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5" y="26"/>
                  </a:lnTo>
                  <a:lnTo>
                    <a:pt x="9" y="32"/>
                  </a:lnTo>
                  <a:lnTo>
                    <a:pt x="15" y="39"/>
                  </a:lnTo>
                  <a:lnTo>
                    <a:pt x="22" y="44"/>
                  </a:lnTo>
                  <a:lnTo>
                    <a:pt x="31" y="48"/>
                  </a:lnTo>
                  <a:lnTo>
                    <a:pt x="40" y="53"/>
                  </a:lnTo>
                  <a:lnTo>
                    <a:pt x="49" y="54"/>
                  </a:lnTo>
                  <a:lnTo>
                    <a:pt x="58" y="56"/>
                  </a:lnTo>
                  <a:lnTo>
                    <a:pt x="58" y="56"/>
                  </a:lnTo>
                  <a:lnTo>
                    <a:pt x="67" y="54"/>
                  </a:lnTo>
                  <a:lnTo>
                    <a:pt x="74" y="51"/>
                  </a:lnTo>
                  <a:lnTo>
                    <a:pt x="81" y="47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7" y="37"/>
                  </a:lnTo>
                  <a:lnTo>
                    <a:pt x="87" y="34"/>
                  </a:lnTo>
                  <a:lnTo>
                    <a:pt x="87" y="29"/>
                  </a:lnTo>
                  <a:lnTo>
                    <a:pt x="84" y="26"/>
                  </a:lnTo>
                  <a:lnTo>
                    <a:pt x="78" y="19"/>
                  </a:lnTo>
                  <a:lnTo>
                    <a:pt x="70" y="13"/>
                  </a:lnTo>
                  <a:lnTo>
                    <a:pt x="58" y="7"/>
                  </a:lnTo>
                  <a:lnTo>
                    <a:pt x="46" y="4"/>
                  </a:lnTo>
                  <a:lnTo>
                    <a:pt x="33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59" name="Freeform: Shape 442">
              <a:extLst>
                <a:ext uri="{FF2B5EF4-FFF2-40B4-BE49-F238E27FC236}">
                  <a16:creationId xmlns:a16="http://schemas.microsoft.com/office/drawing/2014/main" id="{F21DC447-D0FD-9B43-B528-887C7DB45062}"/>
                </a:ext>
              </a:extLst>
            </p:cNvPr>
            <p:cNvSpPr/>
            <p:nvPr/>
          </p:nvSpPr>
          <p:spPr>
            <a:xfrm>
              <a:off x="7061040" y="3356280"/>
              <a:ext cx="255600" cy="723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11" h="202">
                  <a:moveTo>
                    <a:pt x="90" y="0"/>
                  </a:moveTo>
                  <a:lnTo>
                    <a:pt x="90" y="0"/>
                  </a:lnTo>
                  <a:lnTo>
                    <a:pt x="72" y="1"/>
                  </a:lnTo>
                  <a:lnTo>
                    <a:pt x="56" y="6"/>
                  </a:lnTo>
                  <a:lnTo>
                    <a:pt x="50" y="7"/>
                  </a:lnTo>
                  <a:lnTo>
                    <a:pt x="44" y="12"/>
                  </a:lnTo>
                  <a:lnTo>
                    <a:pt x="40" y="16"/>
                  </a:lnTo>
                  <a:lnTo>
                    <a:pt x="35" y="21"/>
                  </a:lnTo>
                  <a:lnTo>
                    <a:pt x="35" y="21"/>
                  </a:lnTo>
                  <a:lnTo>
                    <a:pt x="26" y="32"/>
                  </a:lnTo>
                  <a:lnTo>
                    <a:pt x="19" y="38"/>
                  </a:lnTo>
                  <a:lnTo>
                    <a:pt x="11" y="41"/>
                  </a:lnTo>
                  <a:lnTo>
                    <a:pt x="7" y="43"/>
                  </a:lnTo>
                  <a:lnTo>
                    <a:pt x="3" y="43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3" y="62"/>
                  </a:lnTo>
                  <a:lnTo>
                    <a:pt x="3" y="62"/>
                  </a:lnTo>
                  <a:lnTo>
                    <a:pt x="6" y="69"/>
                  </a:lnTo>
                  <a:lnTo>
                    <a:pt x="10" y="74"/>
                  </a:lnTo>
                  <a:lnTo>
                    <a:pt x="14" y="77"/>
                  </a:lnTo>
                  <a:lnTo>
                    <a:pt x="22" y="77"/>
                  </a:lnTo>
                  <a:lnTo>
                    <a:pt x="22" y="77"/>
                  </a:lnTo>
                  <a:lnTo>
                    <a:pt x="29" y="77"/>
                  </a:lnTo>
                  <a:lnTo>
                    <a:pt x="38" y="75"/>
                  </a:lnTo>
                  <a:lnTo>
                    <a:pt x="45" y="74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60" y="75"/>
                  </a:lnTo>
                  <a:lnTo>
                    <a:pt x="65" y="78"/>
                  </a:lnTo>
                  <a:lnTo>
                    <a:pt x="68" y="84"/>
                  </a:lnTo>
                  <a:lnTo>
                    <a:pt x="69" y="92"/>
                  </a:lnTo>
                  <a:lnTo>
                    <a:pt x="74" y="99"/>
                  </a:lnTo>
                  <a:lnTo>
                    <a:pt x="76" y="105"/>
                  </a:lnTo>
                  <a:lnTo>
                    <a:pt x="82" y="109"/>
                  </a:lnTo>
                  <a:lnTo>
                    <a:pt x="91" y="112"/>
                  </a:lnTo>
                  <a:lnTo>
                    <a:pt x="91" y="112"/>
                  </a:lnTo>
                  <a:lnTo>
                    <a:pt x="140" y="123"/>
                  </a:lnTo>
                  <a:lnTo>
                    <a:pt x="169" y="127"/>
                  </a:lnTo>
                  <a:lnTo>
                    <a:pt x="183" y="130"/>
                  </a:lnTo>
                  <a:lnTo>
                    <a:pt x="196" y="130"/>
                  </a:lnTo>
                  <a:lnTo>
                    <a:pt x="196" y="130"/>
                  </a:lnTo>
                  <a:lnTo>
                    <a:pt x="203" y="130"/>
                  </a:lnTo>
                  <a:lnTo>
                    <a:pt x="209" y="128"/>
                  </a:lnTo>
                  <a:lnTo>
                    <a:pt x="214" y="127"/>
                  </a:lnTo>
                  <a:lnTo>
                    <a:pt x="217" y="123"/>
                  </a:lnTo>
                  <a:lnTo>
                    <a:pt x="217" y="123"/>
                  </a:lnTo>
                  <a:lnTo>
                    <a:pt x="220" y="120"/>
                  </a:lnTo>
                  <a:lnTo>
                    <a:pt x="224" y="118"/>
                  </a:lnTo>
                  <a:lnTo>
                    <a:pt x="230" y="117"/>
                  </a:lnTo>
                  <a:lnTo>
                    <a:pt x="237" y="115"/>
                  </a:lnTo>
                  <a:lnTo>
                    <a:pt x="237" y="115"/>
                  </a:lnTo>
                  <a:lnTo>
                    <a:pt x="251" y="117"/>
                  </a:lnTo>
                  <a:lnTo>
                    <a:pt x="264" y="118"/>
                  </a:lnTo>
                  <a:lnTo>
                    <a:pt x="279" y="123"/>
                  </a:lnTo>
                  <a:lnTo>
                    <a:pt x="294" y="127"/>
                  </a:lnTo>
                  <a:lnTo>
                    <a:pt x="310" y="133"/>
                  </a:lnTo>
                  <a:lnTo>
                    <a:pt x="324" y="140"/>
                  </a:lnTo>
                  <a:lnTo>
                    <a:pt x="338" y="148"/>
                  </a:lnTo>
                  <a:lnTo>
                    <a:pt x="350" y="156"/>
                  </a:lnTo>
                  <a:lnTo>
                    <a:pt x="350" y="156"/>
                  </a:lnTo>
                  <a:lnTo>
                    <a:pt x="363" y="165"/>
                  </a:lnTo>
                  <a:lnTo>
                    <a:pt x="378" y="171"/>
                  </a:lnTo>
                  <a:lnTo>
                    <a:pt x="394" y="177"/>
                  </a:lnTo>
                  <a:lnTo>
                    <a:pt x="412" y="182"/>
                  </a:lnTo>
                  <a:lnTo>
                    <a:pt x="431" y="185"/>
                  </a:lnTo>
                  <a:lnTo>
                    <a:pt x="449" y="187"/>
                  </a:lnTo>
                  <a:lnTo>
                    <a:pt x="484" y="189"/>
                  </a:lnTo>
                  <a:lnTo>
                    <a:pt x="484" y="189"/>
                  </a:lnTo>
                  <a:lnTo>
                    <a:pt x="508" y="187"/>
                  </a:lnTo>
                  <a:lnTo>
                    <a:pt x="525" y="186"/>
                  </a:lnTo>
                  <a:lnTo>
                    <a:pt x="525" y="186"/>
                  </a:lnTo>
                  <a:lnTo>
                    <a:pt x="536" y="185"/>
                  </a:lnTo>
                  <a:lnTo>
                    <a:pt x="536" y="185"/>
                  </a:lnTo>
                  <a:lnTo>
                    <a:pt x="544" y="185"/>
                  </a:lnTo>
                  <a:lnTo>
                    <a:pt x="555" y="186"/>
                  </a:lnTo>
                  <a:lnTo>
                    <a:pt x="573" y="190"/>
                  </a:lnTo>
                  <a:lnTo>
                    <a:pt x="573" y="190"/>
                  </a:lnTo>
                  <a:lnTo>
                    <a:pt x="589" y="195"/>
                  </a:lnTo>
                  <a:lnTo>
                    <a:pt x="604" y="196"/>
                  </a:lnTo>
                  <a:lnTo>
                    <a:pt x="604" y="196"/>
                  </a:lnTo>
                  <a:lnTo>
                    <a:pt x="608" y="196"/>
                  </a:lnTo>
                  <a:lnTo>
                    <a:pt x="612" y="195"/>
                  </a:lnTo>
                  <a:lnTo>
                    <a:pt x="615" y="193"/>
                  </a:lnTo>
                  <a:lnTo>
                    <a:pt x="618" y="190"/>
                  </a:lnTo>
                  <a:lnTo>
                    <a:pt x="618" y="190"/>
                  </a:lnTo>
                  <a:lnTo>
                    <a:pt x="623" y="186"/>
                  </a:lnTo>
                  <a:lnTo>
                    <a:pt x="627" y="185"/>
                  </a:lnTo>
                  <a:lnTo>
                    <a:pt x="627" y="185"/>
                  </a:lnTo>
                  <a:lnTo>
                    <a:pt x="632" y="186"/>
                  </a:lnTo>
                  <a:lnTo>
                    <a:pt x="638" y="187"/>
                  </a:lnTo>
                  <a:lnTo>
                    <a:pt x="648" y="193"/>
                  </a:lnTo>
                  <a:lnTo>
                    <a:pt x="648" y="193"/>
                  </a:lnTo>
                  <a:lnTo>
                    <a:pt x="661" y="199"/>
                  </a:lnTo>
                  <a:lnTo>
                    <a:pt x="669" y="201"/>
                  </a:lnTo>
                  <a:lnTo>
                    <a:pt x="676" y="202"/>
                  </a:lnTo>
                  <a:lnTo>
                    <a:pt x="676" y="202"/>
                  </a:lnTo>
                  <a:lnTo>
                    <a:pt x="682" y="201"/>
                  </a:lnTo>
                  <a:lnTo>
                    <a:pt x="688" y="199"/>
                  </a:lnTo>
                  <a:lnTo>
                    <a:pt x="695" y="196"/>
                  </a:lnTo>
                  <a:lnTo>
                    <a:pt x="703" y="192"/>
                  </a:lnTo>
                  <a:lnTo>
                    <a:pt x="703" y="192"/>
                  </a:lnTo>
                  <a:lnTo>
                    <a:pt x="708" y="186"/>
                  </a:lnTo>
                  <a:lnTo>
                    <a:pt x="711" y="182"/>
                  </a:lnTo>
                  <a:lnTo>
                    <a:pt x="711" y="179"/>
                  </a:lnTo>
                  <a:lnTo>
                    <a:pt x="710" y="176"/>
                  </a:lnTo>
                  <a:lnTo>
                    <a:pt x="706" y="173"/>
                  </a:lnTo>
                  <a:lnTo>
                    <a:pt x="700" y="171"/>
                  </a:lnTo>
                  <a:lnTo>
                    <a:pt x="683" y="168"/>
                  </a:lnTo>
                  <a:lnTo>
                    <a:pt x="666" y="165"/>
                  </a:lnTo>
                  <a:lnTo>
                    <a:pt x="649" y="161"/>
                  </a:lnTo>
                  <a:lnTo>
                    <a:pt x="642" y="160"/>
                  </a:lnTo>
                  <a:lnTo>
                    <a:pt x="638" y="156"/>
                  </a:lnTo>
                  <a:lnTo>
                    <a:pt x="633" y="152"/>
                  </a:lnTo>
                  <a:lnTo>
                    <a:pt x="632" y="148"/>
                  </a:lnTo>
                  <a:lnTo>
                    <a:pt x="632" y="148"/>
                  </a:lnTo>
                  <a:lnTo>
                    <a:pt x="630" y="145"/>
                  </a:lnTo>
                  <a:lnTo>
                    <a:pt x="629" y="142"/>
                  </a:lnTo>
                  <a:lnTo>
                    <a:pt x="624" y="139"/>
                  </a:lnTo>
                  <a:lnTo>
                    <a:pt x="620" y="137"/>
                  </a:lnTo>
                  <a:lnTo>
                    <a:pt x="609" y="136"/>
                  </a:lnTo>
                  <a:lnTo>
                    <a:pt x="595" y="136"/>
                  </a:lnTo>
                  <a:lnTo>
                    <a:pt x="595" y="136"/>
                  </a:lnTo>
                  <a:lnTo>
                    <a:pt x="577" y="136"/>
                  </a:lnTo>
                  <a:lnTo>
                    <a:pt x="577" y="136"/>
                  </a:lnTo>
                  <a:lnTo>
                    <a:pt x="558" y="136"/>
                  </a:lnTo>
                  <a:lnTo>
                    <a:pt x="558" y="136"/>
                  </a:lnTo>
                  <a:lnTo>
                    <a:pt x="531" y="134"/>
                  </a:lnTo>
                  <a:lnTo>
                    <a:pt x="519" y="133"/>
                  </a:lnTo>
                  <a:lnTo>
                    <a:pt x="509" y="130"/>
                  </a:lnTo>
                  <a:lnTo>
                    <a:pt x="509" y="130"/>
                  </a:lnTo>
                  <a:lnTo>
                    <a:pt x="503" y="126"/>
                  </a:lnTo>
                  <a:lnTo>
                    <a:pt x="499" y="123"/>
                  </a:lnTo>
                  <a:lnTo>
                    <a:pt x="499" y="120"/>
                  </a:lnTo>
                  <a:lnTo>
                    <a:pt x="499" y="117"/>
                  </a:lnTo>
                  <a:lnTo>
                    <a:pt x="502" y="114"/>
                  </a:lnTo>
                  <a:lnTo>
                    <a:pt x="506" y="111"/>
                  </a:lnTo>
                  <a:lnTo>
                    <a:pt x="519" y="105"/>
                  </a:lnTo>
                  <a:lnTo>
                    <a:pt x="552" y="93"/>
                  </a:lnTo>
                  <a:lnTo>
                    <a:pt x="567" y="87"/>
                  </a:lnTo>
                  <a:lnTo>
                    <a:pt x="580" y="81"/>
                  </a:lnTo>
                  <a:lnTo>
                    <a:pt x="580" y="81"/>
                  </a:lnTo>
                  <a:lnTo>
                    <a:pt x="584" y="78"/>
                  </a:lnTo>
                  <a:lnTo>
                    <a:pt x="587" y="75"/>
                  </a:lnTo>
                  <a:lnTo>
                    <a:pt x="587" y="72"/>
                  </a:lnTo>
                  <a:lnTo>
                    <a:pt x="587" y="71"/>
                  </a:lnTo>
                  <a:lnTo>
                    <a:pt x="584" y="68"/>
                  </a:lnTo>
                  <a:lnTo>
                    <a:pt x="580" y="66"/>
                  </a:lnTo>
                  <a:lnTo>
                    <a:pt x="567" y="66"/>
                  </a:lnTo>
                  <a:lnTo>
                    <a:pt x="567" y="66"/>
                  </a:lnTo>
                  <a:lnTo>
                    <a:pt x="553" y="66"/>
                  </a:lnTo>
                  <a:lnTo>
                    <a:pt x="537" y="69"/>
                  </a:lnTo>
                  <a:lnTo>
                    <a:pt x="518" y="74"/>
                  </a:lnTo>
                  <a:lnTo>
                    <a:pt x="496" y="80"/>
                  </a:lnTo>
                  <a:lnTo>
                    <a:pt x="496" y="80"/>
                  </a:lnTo>
                  <a:lnTo>
                    <a:pt x="483" y="83"/>
                  </a:lnTo>
                  <a:lnTo>
                    <a:pt x="468" y="83"/>
                  </a:lnTo>
                  <a:lnTo>
                    <a:pt x="468" y="83"/>
                  </a:lnTo>
                  <a:lnTo>
                    <a:pt x="450" y="83"/>
                  </a:lnTo>
                  <a:lnTo>
                    <a:pt x="434" y="78"/>
                  </a:lnTo>
                  <a:lnTo>
                    <a:pt x="418" y="74"/>
                  </a:lnTo>
                  <a:lnTo>
                    <a:pt x="403" y="69"/>
                  </a:lnTo>
                  <a:lnTo>
                    <a:pt x="403" y="69"/>
                  </a:lnTo>
                  <a:lnTo>
                    <a:pt x="376" y="59"/>
                  </a:lnTo>
                  <a:lnTo>
                    <a:pt x="366" y="56"/>
                  </a:lnTo>
                  <a:lnTo>
                    <a:pt x="358" y="55"/>
                  </a:lnTo>
                  <a:lnTo>
                    <a:pt x="358" y="55"/>
                  </a:lnTo>
                  <a:lnTo>
                    <a:pt x="355" y="56"/>
                  </a:lnTo>
                  <a:lnTo>
                    <a:pt x="353" y="56"/>
                  </a:lnTo>
                  <a:lnTo>
                    <a:pt x="351" y="59"/>
                  </a:lnTo>
                  <a:lnTo>
                    <a:pt x="350" y="62"/>
                  </a:lnTo>
                  <a:lnTo>
                    <a:pt x="350" y="62"/>
                  </a:lnTo>
                  <a:lnTo>
                    <a:pt x="348" y="66"/>
                  </a:lnTo>
                  <a:lnTo>
                    <a:pt x="345" y="71"/>
                  </a:lnTo>
                  <a:lnTo>
                    <a:pt x="338" y="72"/>
                  </a:lnTo>
                  <a:lnTo>
                    <a:pt x="330" y="72"/>
                  </a:lnTo>
                  <a:lnTo>
                    <a:pt x="330" y="72"/>
                  </a:lnTo>
                  <a:lnTo>
                    <a:pt x="316" y="71"/>
                  </a:lnTo>
                  <a:lnTo>
                    <a:pt x="298" y="68"/>
                  </a:lnTo>
                  <a:lnTo>
                    <a:pt x="280" y="63"/>
                  </a:lnTo>
                  <a:lnTo>
                    <a:pt x="261" y="56"/>
                  </a:lnTo>
                  <a:lnTo>
                    <a:pt x="224" y="43"/>
                  </a:lnTo>
                  <a:lnTo>
                    <a:pt x="211" y="35"/>
                  </a:lnTo>
                  <a:lnTo>
                    <a:pt x="200" y="29"/>
                  </a:lnTo>
                  <a:lnTo>
                    <a:pt x="200" y="29"/>
                  </a:lnTo>
                  <a:lnTo>
                    <a:pt x="192" y="24"/>
                  </a:lnTo>
                  <a:lnTo>
                    <a:pt x="181" y="19"/>
                  </a:lnTo>
                  <a:lnTo>
                    <a:pt x="168" y="15"/>
                  </a:lnTo>
                  <a:lnTo>
                    <a:pt x="153" y="10"/>
                  </a:lnTo>
                  <a:lnTo>
                    <a:pt x="137" y="6"/>
                  </a:lnTo>
                  <a:lnTo>
                    <a:pt x="122" y="3"/>
                  </a:lnTo>
                  <a:lnTo>
                    <a:pt x="106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60" name="Freeform: Shape 443">
              <a:extLst>
                <a:ext uri="{FF2B5EF4-FFF2-40B4-BE49-F238E27FC236}">
                  <a16:creationId xmlns:a16="http://schemas.microsoft.com/office/drawing/2014/main" id="{34666E0E-9946-454F-B81F-436CB4746238}"/>
                </a:ext>
              </a:extLst>
            </p:cNvPr>
            <p:cNvSpPr/>
            <p:nvPr/>
          </p:nvSpPr>
          <p:spPr>
            <a:xfrm>
              <a:off x="7327800" y="3414240"/>
              <a:ext cx="74160" cy="27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07" h="78">
                  <a:moveTo>
                    <a:pt x="121" y="0"/>
                  </a:moveTo>
                  <a:lnTo>
                    <a:pt x="121" y="0"/>
                  </a:lnTo>
                  <a:lnTo>
                    <a:pt x="114" y="0"/>
                  </a:lnTo>
                  <a:lnTo>
                    <a:pt x="108" y="1"/>
                  </a:lnTo>
                  <a:lnTo>
                    <a:pt x="103" y="3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99" y="10"/>
                  </a:lnTo>
                  <a:lnTo>
                    <a:pt x="96" y="13"/>
                  </a:lnTo>
                  <a:lnTo>
                    <a:pt x="87" y="19"/>
                  </a:lnTo>
                  <a:lnTo>
                    <a:pt x="78" y="22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59" y="22"/>
                  </a:lnTo>
                  <a:lnTo>
                    <a:pt x="50" y="21"/>
                  </a:lnTo>
                  <a:lnTo>
                    <a:pt x="43" y="18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1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19" y="12"/>
                  </a:lnTo>
                  <a:lnTo>
                    <a:pt x="13" y="15"/>
                  </a:lnTo>
                  <a:lnTo>
                    <a:pt x="7" y="19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10" y="59"/>
                  </a:lnTo>
                  <a:lnTo>
                    <a:pt x="23" y="66"/>
                  </a:lnTo>
                  <a:lnTo>
                    <a:pt x="32" y="71"/>
                  </a:lnTo>
                  <a:lnTo>
                    <a:pt x="43" y="74"/>
                  </a:lnTo>
                  <a:lnTo>
                    <a:pt x="55" y="77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75" y="77"/>
                  </a:lnTo>
                  <a:lnTo>
                    <a:pt x="86" y="75"/>
                  </a:lnTo>
                  <a:lnTo>
                    <a:pt x="94" y="72"/>
                  </a:lnTo>
                  <a:lnTo>
                    <a:pt x="105" y="68"/>
                  </a:lnTo>
                  <a:lnTo>
                    <a:pt x="105" y="68"/>
                  </a:lnTo>
                  <a:lnTo>
                    <a:pt x="124" y="60"/>
                  </a:lnTo>
                  <a:lnTo>
                    <a:pt x="142" y="58"/>
                  </a:lnTo>
                  <a:lnTo>
                    <a:pt x="156" y="55"/>
                  </a:lnTo>
                  <a:lnTo>
                    <a:pt x="170" y="55"/>
                  </a:lnTo>
                  <a:lnTo>
                    <a:pt x="181" y="53"/>
                  </a:lnTo>
                  <a:lnTo>
                    <a:pt x="192" y="52"/>
                  </a:lnTo>
                  <a:lnTo>
                    <a:pt x="196" y="50"/>
                  </a:lnTo>
                  <a:lnTo>
                    <a:pt x="199" y="47"/>
                  </a:lnTo>
                  <a:lnTo>
                    <a:pt x="202" y="44"/>
                  </a:lnTo>
                  <a:lnTo>
                    <a:pt x="205" y="40"/>
                  </a:lnTo>
                  <a:lnTo>
                    <a:pt x="205" y="40"/>
                  </a:lnTo>
                  <a:lnTo>
                    <a:pt x="207" y="35"/>
                  </a:lnTo>
                  <a:lnTo>
                    <a:pt x="205" y="31"/>
                  </a:lnTo>
                  <a:lnTo>
                    <a:pt x="204" y="28"/>
                  </a:lnTo>
                  <a:lnTo>
                    <a:pt x="201" y="25"/>
                  </a:lnTo>
                  <a:lnTo>
                    <a:pt x="192" y="18"/>
                  </a:lnTo>
                  <a:lnTo>
                    <a:pt x="180" y="12"/>
                  </a:lnTo>
                  <a:lnTo>
                    <a:pt x="165" y="6"/>
                  </a:lnTo>
                  <a:lnTo>
                    <a:pt x="151" y="3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61" name="Freeform: Shape 444">
              <a:extLst>
                <a:ext uri="{FF2B5EF4-FFF2-40B4-BE49-F238E27FC236}">
                  <a16:creationId xmlns:a16="http://schemas.microsoft.com/office/drawing/2014/main" id="{4BC2CBC0-88A6-A349-AE2D-781499EF6631}"/>
                </a:ext>
              </a:extLst>
            </p:cNvPr>
            <p:cNvSpPr/>
            <p:nvPr/>
          </p:nvSpPr>
          <p:spPr>
            <a:xfrm>
              <a:off x="7421760" y="3417480"/>
              <a:ext cx="110880" cy="18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9" h="53">
                  <a:moveTo>
                    <a:pt x="268" y="0"/>
                  </a:moveTo>
                  <a:lnTo>
                    <a:pt x="268" y="0"/>
                  </a:lnTo>
                  <a:lnTo>
                    <a:pt x="253" y="1"/>
                  </a:lnTo>
                  <a:lnTo>
                    <a:pt x="239" y="3"/>
                  </a:lnTo>
                  <a:lnTo>
                    <a:pt x="214" y="10"/>
                  </a:lnTo>
                  <a:lnTo>
                    <a:pt x="214" y="10"/>
                  </a:lnTo>
                  <a:lnTo>
                    <a:pt x="191" y="16"/>
                  </a:lnTo>
                  <a:lnTo>
                    <a:pt x="177" y="19"/>
                  </a:lnTo>
                  <a:lnTo>
                    <a:pt x="164" y="19"/>
                  </a:lnTo>
                  <a:lnTo>
                    <a:pt x="164" y="19"/>
                  </a:lnTo>
                  <a:lnTo>
                    <a:pt x="149" y="17"/>
                  </a:lnTo>
                  <a:lnTo>
                    <a:pt x="132" y="13"/>
                  </a:lnTo>
                  <a:lnTo>
                    <a:pt x="132" y="13"/>
                  </a:lnTo>
                  <a:lnTo>
                    <a:pt x="120" y="10"/>
                  </a:lnTo>
                  <a:lnTo>
                    <a:pt x="105" y="7"/>
                  </a:lnTo>
                  <a:lnTo>
                    <a:pt x="92" y="6"/>
                  </a:lnTo>
                  <a:lnTo>
                    <a:pt x="79" y="4"/>
                  </a:lnTo>
                  <a:lnTo>
                    <a:pt x="79" y="4"/>
                  </a:lnTo>
                  <a:lnTo>
                    <a:pt x="62" y="6"/>
                  </a:lnTo>
                  <a:lnTo>
                    <a:pt x="46" y="7"/>
                  </a:lnTo>
                  <a:lnTo>
                    <a:pt x="33" y="10"/>
                  </a:lnTo>
                  <a:lnTo>
                    <a:pt x="21" y="13"/>
                  </a:lnTo>
                  <a:lnTo>
                    <a:pt x="11" y="17"/>
                  </a:lnTo>
                  <a:lnTo>
                    <a:pt x="3" y="22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3" y="35"/>
                  </a:lnTo>
                  <a:lnTo>
                    <a:pt x="6" y="38"/>
                  </a:lnTo>
                  <a:lnTo>
                    <a:pt x="14" y="43"/>
                  </a:lnTo>
                  <a:lnTo>
                    <a:pt x="25" y="46"/>
                  </a:lnTo>
                  <a:lnTo>
                    <a:pt x="40" y="49"/>
                  </a:lnTo>
                  <a:lnTo>
                    <a:pt x="76" y="51"/>
                  </a:lnTo>
                  <a:lnTo>
                    <a:pt x="115" y="53"/>
                  </a:lnTo>
                  <a:lnTo>
                    <a:pt x="115" y="53"/>
                  </a:lnTo>
                  <a:lnTo>
                    <a:pt x="121" y="53"/>
                  </a:lnTo>
                  <a:lnTo>
                    <a:pt x="121" y="53"/>
                  </a:lnTo>
                  <a:lnTo>
                    <a:pt x="140" y="51"/>
                  </a:lnTo>
                  <a:lnTo>
                    <a:pt x="160" y="49"/>
                  </a:lnTo>
                  <a:lnTo>
                    <a:pt x="179" y="44"/>
                  </a:lnTo>
                  <a:lnTo>
                    <a:pt x="197" y="38"/>
                  </a:lnTo>
                  <a:lnTo>
                    <a:pt x="229" y="28"/>
                  </a:lnTo>
                  <a:lnTo>
                    <a:pt x="245" y="23"/>
                  </a:lnTo>
                  <a:lnTo>
                    <a:pt x="259" y="22"/>
                  </a:lnTo>
                  <a:lnTo>
                    <a:pt x="259" y="22"/>
                  </a:lnTo>
                  <a:lnTo>
                    <a:pt x="287" y="19"/>
                  </a:lnTo>
                  <a:lnTo>
                    <a:pt x="299" y="16"/>
                  </a:lnTo>
                  <a:lnTo>
                    <a:pt x="306" y="13"/>
                  </a:lnTo>
                  <a:lnTo>
                    <a:pt x="309" y="10"/>
                  </a:lnTo>
                  <a:lnTo>
                    <a:pt x="309" y="9"/>
                  </a:lnTo>
                  <a:lnTo>
                    <a:pt x="307" y="7"/>
                  </a:lnTo>
                  <a:lnTo>
                    <a:pt x="299" y="4"/>
                  </a:lnTo>
                  <a:lnTo>
                    <a:pt x="282" y="1"/>
                  </a:lnTo>
                  <a:lnTo>
                    <a:pt x="282" y="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62" name="Freeform: Shape 445">
              <a:extLst>
                <a:ext uri="{FF2B5EF4-FFF2-40B4-BE49-F238E27FC236}">
                  <a16:creationId xmlns:a16="http://schemas.microsoft.com/office/drawing/2014/main" id="{F655147A-40E5-C148-8359-14C1F9C0143B}"/>
                </a:ext>
              </a:extLst>
            </p:cNvPr>
            <p:cNvSpPr/>
            <p:nvPr/>
          </p:nvSpPr>
          <p:spPr>
            <a:xfrm>
              <a:off x="7517160" y="3435839"/>
              <a:ext cx="44640" cy="360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5" h="101">
                  <a:moveTo>
                    <a:pt x="103" y="0"/>
                  </a:moveTo>
                  <a:lnTo>
                    <a:pt x="103" y="0"/>
                  </a:lnTo>
                  <a:lnTo>
                    <a:pt x="93" y="6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78" y="17"/>
                  </a:lnTo>
                  <a:lnTo>
                    <a:pt x="78" y="17"/>
                  </a:lnTo>
                  <a:lnTo>
                    <a:pt x="73" y="26"/>
                  </a:lnTo>
                  <a:lnTo>
                    <a:pt x="69" y="31"/>
                  </a:lnTo>
                  <a:lnTo>
                    <a:pt x="69" y="31"/>
                  </a:lnTo>
                  <a:lnTo>
                    <a:pt x="66" y="31"/>
                  </a:lnTo>
                  <a:lnTo>
                    <a:pt x="66" y="31"/>
                  </a:lnTo>
                  <a:lnTo>
                    <a:pt x="62" y="31"/>
                  </a:lnTo>
                  <a:lnTo>
                    <a:pt x="62" y="31"/>
                  </a:lnTo>
                  <a:lnTo>
                    <a:pt x="54" y="26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32" y="26"/>
                  </a:lnTo>
                  <a:lnTo>
                    <a:pt x="20" y="36"/>
                  </a:lnTo>
                  <a:lnTo>
                    <a:pt x="11" y="46"/>
                  </a:lnTo>
                  <a:lnTo>
                    <a:pt x="4" y="58"/>
                  </a:lnTo>
                  <a:lnTo>
                    <a:pt x="1" y="70"/>
                  </a:lnTo>
                  <a:lnTo>
                    <a:pt x="0" y="76"/>
                  </a:lnTo>
                  <a:lnTo>
                    <a:pt x="1" y="82"/>
                  </a:lnTo>
                  <a:lnTo>
                    <a:pt x="3" y="86"/>
                  </a:lnTo>
                  <a:lnTo>
                    <a:pt x="4" y="91"/>
                  </a:lnTo>
                  <a:lnTo>
                    <a:pt x="8" y="9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9" y="101"/>
                  </a:lnTo>
                  <a:lnTo>
                    <a:pt x="26" y="101"/>
                  </a:lnTo>
                  <a:lnTo>
                    <a:pt x="26" y="101"/>
                  </a:lnTo>
                  <a:lnTo>
                    <a:pt x="35" y="99"/>
                  </a:lnTo>
                  <a:lnTo>
                    <a:pt x="45" y="96"/>
                  </a:lnTo>
                  <a:lnTo>
                    <a:pt x="56" y="91"/>
                  </a:lnTo>
                  <a:lnTo>
                    <a:pt x="66" y="83"/>
                  </a:lnTo>
                  <a:lnTo>
                    <a:pt x="85" y="65"/>
                  </a:lnTo>
                  <a:lnTo>
                    <a:pt x="101" y="48"/>
                  </a:lnTo>
                  <a:lnTo>
                    <a:pt x="101" y="48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18" y="29"/>
                  </a:lnTo>
                  <a:lnTo>
                    <a:pt x="118" y="29"/>
                  </a:lnTo>
                  <a:lnTo>
                    <a:pt x="125" y="24"/>
                  </a:lnTo>
                  <a:lnTo>
                    <a:pt x="125" y="24"/>
                  </a:lnTo>
                  <a:lnTo>
                    <a:pt x="124" y="23"/>
                  </a:lnTo>
                  <a:lnTo>
                    <a:pt x="124" y="23"/>
                  </a:lnTo>
                  <a:lnTo>
                    <a:pt x="115" y="12"/>
                  </a:lnTo>
                  <a:lnTo>
                    <a:pt x="104" y="3"/>
                  </a:lnTo>
                  <a:lnTo>
                    <a:pt x="104" y="3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63" name="Freeform: Shape 446">
              <a:extLst>
                <a:ext uri="{FF2B5EF4-FFF2-40B4-BE49-F238E27FC236}">
                  <a16:creationId xmlns:a16="http://schemas.microsoft.com/office/drawing/2014/main" id="{3AACED7E-4886-DA4C-B62D-12B46E040D89}"/>
                </a:ext>
              </a:extLst>
            </p:cNvPr>
            <p:cNvSpPr/>
            <p:nvPr/>
          </p:nvSpPr>
          <p:spPr>
            <a:xfrm>
              <a:off x="7401600" y="3450240"/>
              <a:ext cx="46440" cy="21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0" h="61">
                  <a:moveTo>
                    <a:pt x="18" y="0"/>
                  </a:moveTo>
                  <a:lnTo>
                    <a:pt x="18" y="0"/>
                  </a:lnTo>
                  <a:lnTo>
                    <a:pt x="9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6" y="14"/>
                  </a:lnTo>
                  <a:lnTo>
                    <a:pt x="13" y="20"/>
                  </a:lnTo>
                  <a:lnTo>
                    <a:pt x="22" y="23"/>
                  </a:lnTo>
                  <a:lnTo>
                    <a:pt x="31" y="25"/>
                  </a:lnTo>
                  <a:lnTo>
                    <a:pt x="49" y="31"/>
                  </a:lnTo>
                  <a:lnTo>
                    <a:pt x="56" y="36"/>
                  </a:lnTo>
                  <a:lnTo>
                    <a:pt x="64" y="39"/>
                  </a:lnTo>
                  <a:lnTo>
                    <a:pt x="64" y="39"/>
                  </a:lnTo>
                  <a:lnTo>
                    <a:pt x="72" y="46"/>
                  </a:lnTo>
                  <a:lnTo>
                    <a:pt x="86" y="54"/>
                  </a:lnTo>
                  <a:lnTo>
                    <a:pt x="99" y="59"/>
                  </a:lnTo>
                  <a:lnTo>
                    <a:pt x="106" y="61"/>
                  </a:lnTo>
                  <a:lnTo>
                    <a:pt x="114" y="61"/>
                  </a:lnTo>
                  <a:lnTo>
                    <a:pt x="114" y="61"/>
                  </a:lnTo>
                  <a:lnTo>
                    <a:pt x="120" y="59"/>
                  </a:lnTo>
                  <a:lnTo>
                    <a:pt x="126" y="56"/>
                  </a:lnTo>
                  <a:lnTo>
                    <a:pt x="129" y="52"/>
                  </a:lnTo>
                  <a:lnTo>
                    <a:pt x="130" y="43"/>
                  </a:lnTo>
                  <a:lnTo>
                    <a:pt x="130" y="43"/>
                  </a:lnTo>
                  <a:lnTo>
                    <a:pt x="129" y="39"/>
                  </a:lnTo>
                  <a:lnTo>
                    <a:pt x="126" y="34"/>
                  </a:lnTo>
                  <a:lnTo>
                    <a:pt x="123" y="30"/>
                  </a:lnTo>
                  <a:lnTo>
                    <a:pt x="117" y="25"/>
                  </a:lnTo>
                  <a:lnTo>
                    <a:pt x="104" y="18"/>
                  </a:lnTo>
                  <a:lnTo>
                    <a:pt x="87" y="12"/>
                  </a:lnTo>
                  <a:lnTo>
                    <a:pt x="70" y="6"/>
                  </a:lnTo>
                  <a:lnTo>
                    <a:pt x="50" y="3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64" name="Freeform: Shape 447">
              <a:extLst>
                <a:ext uri="{FF2B5EF4-FFF2-40B4-BE49-F238E27FC236}">
                  <a16:creationId xmlns:a16="http://schemas.microsoft.com/office/drawing/2014/main" id="{F030D281-28CF-4747-88F9-5E0C5D950BA9}"/>
                </a:ext>
              </a:extLst>
            </p:cNvPr>
            <p:cNvSpPr/>
            <p:nvPr/>
          </p:nvSpPr>
          <p:spPr>
            <a:xfrm>
              <a:off x="7534079" y="3417840"/>
              <a:ext cx="81360" cy="28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7" h="81">
                  <a:moveTo>
                    <a:pt x="215" y="0"/>
                  </a:moveTo>
                  <a:lnTo>
                    <a:pt x="198" y="2"/>
                  </a:lnTo>
                  <a:lnTo>
                    <a:pt x="176" y="5"/>
                  </a:lnTo>
                  <a:lnTo>
                    <a:pt x="152" y="8"/>
                  </a:lnTo>
                  <a:lnTo>
                    <a:pt x="128" y="9"/>
                  </a:lnTo>
                  <a:lnTo>
                    <a:pt x="122" y="8"/>
                  </a:lnTo>
                  <a:lnTo>
                    <a:pt x="119" y="8"/>
                  </a:lnTo>
                  <a:lnTo>
                    <a:pt x="111" y="9"/>
                  </a:lnTo>
                  <a:lnTo>
                    <a:pt x="103" y="12"/>
                  </a:lnTo>
                  <a:lnTo>
                    <a:pt x="96" y="16"/>
                  </a:lnTo>
                  <a:lnTo>
                    <a:pt x="88" y="21"/>
                  </a:lnTo>
                  <a:lnTo>
                    <a:pt x="75" y="34"/>
                  </a:lnTo>
                  <a:lnTo>
                    <a:pt x="62" y="46"/>
                  </a:lnTo>
                  <a:lnTo>
                    <a:pt x="56" y="50"/>
                  </a:lnTo>
                  <a:lnTo>
                    <a:pt x="57" y="52"/>
                  </a:lnTo>
                  <a:lnTo>
                    <a:pt x="68" y="62"/>
                  </a:lnTo>
                  <a:lnTo>
                    <a:pt x="77" y="73"/>
                  </a:lnTo>
                  <a:lnTo>
                    <a:pt x="78" y="74"/>
                  </a:lnTo>
                  <a:lnTo>
                    <a:pt x="96" y="65"/>
                  </a:lnTo>
                  <a:lnTo>
                    <a:pt x="118" y="56"/>
                  </a:lnTo>
                  <a:lnTo>
                    <a:pt x="165" y="37"/>
                  </a:lnTo>
                  <a:lnTo>
                    <a:pt x="206" y="19"/>
                  </a:lnTo>
                  <a:lnTo>
                    <a:pt x="220" y="12"/>
                  </a:lnTo>
                  <a:lnTo>
                    <a:pt x="224" y="9"/>
                  </a:lnTo>
                  <a:lnTo>
                    <a:pt x="227" y="6"/>
                  </a:lnTo>
                  <a:lnTo>
                    <a:pt x="227" y="3"/>
                  </a:lnTo>
                  <a:lnTo>
                    <a:pt x="224" y="2"/>
                  </a:lnTo>
                  <a:lnTo>
                    <a:pt x="221" y="0"/>
                  </a:lnTo>
                  <a:close/>
                  <a:moveTo>
                    <a:pt x="32" y="61"/>
                  </a:moveTo>
                  <a:lnTo>
                    <a:pt x="24" y="62"/>
                  </a:lnTo>
                  <a:lnTo>
                    <a:pt x="22" y="62"/>
                  </a:lnTo>
                  <a:lnTo>
                    <a:pt x="10" y="64"/>
                  </a:lnTo>
                  <a:lnTo>
                    <a:pt x="0" y="68"/>
                  </a:lnTo>
                  <a:lnTo>
                    <a:pt x="7" y="76"/>
                  </a:lnTo>
                  <a:lnTo>
                    <a:pt x="15" y="81"/>
                  </a:lnTo>
                  <a:lnTo>
                    <a:pt x="19" y="81"/>
                  </a:lnTo>
                  <a:lnTo>
                    <a:pt x="22" y="81"/>
                  </a:lnTo>
                  <a:lnTo>
                    <a:pt x="26" y="76"/>
                  </a:lnTo>
                  <a:lnTo>
                    <a:pt x="31" y="67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65" name="Freeform: Shape 448">
              <a:extLst>
                <a:ext uri="{FF2B5EF4-FFF2-40B4-BE49-F238E27FC236}">
                  <a16:creationId xmlns:a16="http://schemas.microsoft.com/office/drawing/2014/main" id="{A585CDC9-8A8E-864A-9AF1-F64D174845DF}"/>
                </a:ext>
              </a:extLst>
            </p:cNvPr>
            <p:cNvSpPr/>
            <p:nvPr/>
          </p:nvSpPr>
          <p:spPr>
            <a:xfrm>
              <a:off x="7554239" y="3417840"/>
              <a:ext cx="61200" cy="26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1" h="74">
                  <a:moveTo>
                    <a:pt x="159" y="0"/>
                  </a:moveTo>
                  <a:lnTo>
                    <a:pt x="159" y="0"/>
                  </a:lnTo>
                  <a:lnTo>
                    <a:pt x="142" y="2"/>
                  </a:lnTo>
                  <a:lnTo>
                    <a:pt x="120" y="5"/>
                  </a:lnTo>
                  <a:lnTo>
                    <a:pt x="120" y="5"/>
                  </a:lnTo>
                  <a:lnTo>
                    <a:pt x="96" y="8"/>
                  </a:lnTo>
                  <a:lnTo>
                    <a:pt x="72" y="9"/>
                  </a:lnTo>
                  <a:lnTo>
                    <a:pt x="72" y="9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55" y="9"/>
                  </a:lnTo>
                  <a:lnTo>
                    <a:pt x="47" y="12"/>
                  </a:lnTo>
                  <a:lnTo>
                    <a:pt x="40" y="16"/>
                  </a:lnTo>
                  <a:lnTo>
                    <a:pt x="32" y="21"/>
                  </a:lnTo>
                  <a:lnTo>
                    <a:pt x="19" y="34"/>
                  </a:lnTo>
                  <a:lnTo>
                    <a:pt x="6" y="46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12" y="62"/>
                  </a:lnTo>
                  <a:lnTo>
                    <a:pt x="21" y="73"/>
                  </a:lnTo>
                  <a:lnTo>
                    <a:pt x="21" y="73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40" y="65"/>
                  </a:lnTo>
                  <a:lnTo>
                    <a:pt x="62" y="56"/>
                  </a:lnTo>
                  <a:lnTo>
                    <a:pt x="109" y="37"/>
                  </a:lnTo>
                  <a:lnTo>
                    <a:pt x="150" y="19"/>
                  </a:lnTo>
                  <a:lnTo>
                    <a:pt x="164" y="12"/>
                  </a:lnTo>
                  <a:lnTo>
                    <a:pt x="168" y="9"/>
                  </a:lnTo>
                  <a:lnTo>
                    <a:pt x="171" y="6"/>
                  </a:lnTo>
                  <a:lnTo>
                    <a:pt x="171" y="6"/>
                  </a:lnTo>
                  <a:lnTo>
                    <a:pt x="171" y="3"/>
                  </a:lnTo>
                  <a:lnTo>
                    <a:pt x="168" y="2"/>
                  </a:lnTo>
                  <a:lnTo>
                    <a:pt x="165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566" name="Freeform: Shape 449">
              <a:extLst>
                <a:ext uri="{FF2B5EF4-FFF2-40B4-BE49-F238E27FC236}">
                  <a16:creationId xmlns:a16="http://schemas.microsoft.com/office/drawing/2014/main" id="{5322A73C-0F1E-4B44-A032-8007CBFC31D6}"/>
                </a:ext>
              </a:extLst>
            </p:cNvPr>
            <p:cNvSpPr/>
            <p:nvPr/>
          </p:nvSpPr>
          <p:spPr>
            <a:xfrm>
              <a:off x="7534079" y="3439800"/>
              <a:ext cx="11160" cy="6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" h="20">
                  <a:moveTo>
                    <a:pt x="32" y="0"/>
                  </a:moveTo>
                  <a:lnTo>
                    <a:pt x="32" y="0"/>
                  </a:lnTo>
                  <a:lnTo>
                    <a:pt x="24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10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7" y="15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6" y="15"/>
                  </a:lnTo>
                  <a:lnTo>
                    <a:pt x="31" y="6"/>
                  </a:lnTo>
                  <a:lnTo>
                    <a:pt x="31" y="6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alpha val="50000"/>
                </a:schemeClr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 kern="1200">
                <a:ln>
                  <a:noFill/>
                </a:ln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</p:grpSp>
      <p:sp>
        <p:nvSpPr>
          <p:cNvPr id="674" name="Title 1">
            <a:extLst>
              <a:ext uri="{FF2B5EF4-FFF2-40B4-BE49-F238E27FC236}">
                <a16:creationId xmlns:a16="http://schemas.microsoft.com/office/drawing/2014/main" id="{9A5E4C1A-39E2-8445-B4DB-9083F7B72410}"/>
              </a:ext>
            </a:extLst>
          </p:cNvPr>
          <p:cNvSpPr txBox="1">
            <a:spLocks/>
          </p:cNvSpPr>
          <p:nvPr/>
        </p:nvSpPr>
        <p:spPr>
          <a:xfrm>
            <a:off x="5242560" y="1219200"/>
            <a:ext cx="6339840" cy="5242560"/>
          </a:xfrm>
          <a:prstGeom prst="rect">
            <a:avLst/>
          </a:prstGeom>
        </p:spPr>
        <p:txBody>
          <a:bodyPr vert="horz" wrap="square" lIns="0" tIns="60960" rIns="0" bIns="6096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0" i="1" kern="1200" spc="-150">
                <a:solidFill>
                  <a:schemeClr val="accent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marL="0" marR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0" spc="-200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7,000</a:t>
            </a:r>
            <a:r>
              <a:rPr lang="en-US" sz="2400" b="0" i="0" spc="-67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employees</a:t>
            </a:r>
          </a:p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0" spc="-200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70</a:t>
            </a:r>
            <a:r>
              <a:rPr lang="en-US" sz="2400" b="0" i="0" spc="-67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offices worldwide</a:t>
            </a:r>
          </a:p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0" spc="-200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300,000</a:t>
            </a:r>
            <a:r>
              <a:rPr lang="en-US" sz="2400" b="0" i="0" spc="-67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exhibiting clients</a:t>
            </a:r>
          </a:p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0" spc="-200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5,000</a:t>
            </a:r>
            <a:r>
              <a:rPr lang="en-US" sz="2400" b="0" i="0" spc="-67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expositions</a:t>
            </a:r>
          </a:p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0" spc="-200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12,500</a:t>
            </a:r>
            <a:r>
              <a:rPr lang="en-US" sz="2400" b="0" i="0" spc="-67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corporate &amp; special events</a:t>
            </a:r>
          </a:p>
        </p:txBody>
      </p:sp>
      <p:grpSp>
        <p:nvGrpSpPr>
          <p:cNvPr id="675" name="Group 674">
            <a:extLst>
              <a:ext uri="{FF2B5EF4-FFF2-40B4-BE49-F238E27FC236}">
                <a16:creationId xmlns:a16="http://schemas.microsoft.com/office/drawing/2014/main" id="{F331C2B2-2ADB-D04C-9129-723FB84F99B0}"/>
              </a:ext>
            </a:extLst>
          </p:cNvPr>
          <p:cNvGrpSpPr>
            <a:grpSpLocks noChangeAspect="1"/>
          </p:cNvGrpSpPr>
          <p:nvPr/>
        </p:nvGrpSpPr>
        <p:grpSpPr>
          <a:xfrm>
            <a:off x="609596" y="2121035"/>
            <a:ext cx="3901440" cy="3438892"/>
            <a:chOff x="5937119" y="3972600"/>
            <a:chExt cx="1257121" cy="1108080"/>
          </a:xfrm>
        </p:grpSpPr>
        <p:sp>
          <p:nvSpPr>
            <p:cNvPr id="676" name="Freeform: Shape 10">
              <a:extLst>
                <a:ext uri="{FF2B5EF4-FFF2-40B4-BE49-F238E27FC236}">
                  <a16:creationId xmlns:a16="http://schemas.microsoft.com/office/drawing/2014/main" id="{1D416034-E69E-A141-B359-1CFA5851E9FC}"/>
                </a:ext>
              </a:extLst>
            </p:cNvPr>
            <p:cNvSpPr/>
            <p:nvPr/>
          </p:nvSpPr>
          <p:spPr>
            <a:xfrm>
              <a:off x="6737040" y="3972600"/>
              <a:ext cx="457200" cy="537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71" h="1493">
                  <a:moveTo>
                    <a:pt x="1271" y="1188"/>
                  </a:moveTo>
                  <a:lnTo>
                    <a:pt x="433" y="1493"/>
                  </a:lnTo>
                  <a:lnTo>
                    <a:pt x="0" y="305"/>
                  </a:lnTo>
                  <a:lnTo>
                    <a:pt x="838" y="0"/>
                  </a:lnTo>
                  <a:close/>
                </a:path>
              </a:pathLst>
            </a:custGeom>
            <a:noFill/>
            <a:ln w="25400" cap="rnd">
              <a:solidFill>
                <a:schemeClr val="accent1"/>
              </a:solidFill>
              <a:prstDash val="solid"/>
              <a:round/>
            </a:ln>
          </p:spPr>
          <p:txBody>
            <a:bodyPr vert="horz" wrap="none" lIns="99360" tIns="54360" rIns="99360" bIns="54360" anchor="ctr" anchorCtr="1" compatLnSpc="0"/>
            <a:lstStyle/>
            <a:p>
              <a:pPr marL="0" marR="0" lvl="0" indent="0" algn="l" defTabSz="91435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E2C2C"/>
                </a:solidFill>
                <a:effectLst/>
                <a:uLnTx/>
                <a:uFillTx/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677" name="Freeform: Shape 11">
              <a:extLst>
                <a:ext uri="{FF2B5EF4-FFF2-40B4-BE49-F238E27FC236}">
                  <a16:creationId xmlns:a16="http://schemas.microsoft.com/office/drawing/2014/main" id="{FCA4BBC9-6EC0-A244-A289-258350451FBC}"/>
                </a:ext>
              </a:extLst>
            </p:cNvPr>
            <p:cNvSpPr/>
            <p:nvPr/>
          </p:nvSpPr>
          <p:spPr>
            <a:xfrm>
              <a:off x="6058440" y="4131720"/>
              <a:ext cx="815760" cy="5580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67" h="1551">
                  <a:moveTo>
                    <a:pt x="277" y="1551"/>
                  </a:moveTo>
                  <a:lnTo>
                    <a:pt x="2267" y="914"/>
                  </a:lnTo>
                  <a:lnTo>
                    <a:pt x="1934" y="0"/>
                  </a:lnTo>
                  <a:lnTo>
                    <a:pt x="0" y="791"/>
                  </a:lnTo>
                  <a:close/>
                </a:path>
              </a:pathLst>
            </a:custGeom>
            <a:noFill/>
            <a:ln w="25400" cap="rnd">
              <a:solidFill>
                <a:schemeClr val="accent1"/>
              </a:solidFill>
              <a:prstDash val="solid"/>
              <a:round/>
            </a:ln>
          </p:spPr>
          <p:txBody>
            <a:bodyPr vert="horz" wrap="none" lIns="99360" tIns="54360" rIns="99360" bIns="54360" anchor="ctr" anchorCtr="1" compatLnSpc="0"/>
            <a:lstStyle/>
            <a:p>
              <a:pPr marL="0" marR="0" lvl="0" indent="0" algn="l" defTabSz="91435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E2C2C"/>
                </a:solidFill>
                <a:effectLst/>
                <a:uLnTx/>
                <a:uFillTx/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678" name="Freeform: Shape 12">
              <a:extLst>
                <a:ext uri="{FF2B5EF4-FFF2-40B4-BE49-F238E27FC236}">
                  <a16:creationId xmlns:a16="http://schemas.microsoft.com/office/drawing/2014/main" id="{BCFC7700-B660-6442-962F-5792D5CB10BA}"/>
                </a:ext>
              </a:extLst>
            </p:cNvPr>
            <p:cNvSpPr/>
            <p:nvPr/>
          </p:nvSpPr>
          <p:spPr>
            <a:xfrm>
              <a:off x="5937119" y="4493160"/>
              <a:ext cx="192960" cy="174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7" h="486">
                  <a:moveTo>
                    <a:pt x="537" y="335"/>
                  </a:moveTo>
                  <a:lnTo>
                    <a:pt x="121" y="486"/>
                  </a:lnTo>
                  <a:lnTo>
                    <a:pt x="0" y="151"/>
                  </a:lnTo>
                  <a:lnTo>
                    <a:pt x="415" y="0"/>
                  </a:lnTo>
                  <a:close/>
                </a:path>
              </a:pathLst>
            </a:custGeom>
            <a:noFill/>
            <a:ln w="25400" cap="rnd">
              <a:solidFill>
                <a:schemeClr val="accent1"/>
              </a:solidFill>
              <a:prstDash val="solid"/>
              <a:round/>
            </a:ln>
          </p:spPr>
          <p:txBody>
            <a:bodyPr vert="horz" wrap="none" lIns="99360" tIns="54360" rIns="99360" bIns="54360" anchor="ctr" anchorCtr="1" compatLnSpc="0"/>
            <a:lstStyle/>
            <a:p>
              <a:pPr marL="0" marR="0" lvl="0" indent="0" algn="l" defTabSz="91435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E2C2C"/>
                </a:solidFill>
                <a:effectLst/>
                <a:uLnTx/>
                <a:uFillTx/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679" name="Straight Connector 678">
              <a:extLst>
                <a:ext uri="{FF2B5EF4-FFF2-40B4-BE49-F238E27FC236}">
                  <a16:creationId xmlns:a16="http://schemas.microsoft.com/office/drawing/2014/main" id="{DF62EFE4-862F-2B40-B0CE-2795D39DDF59}"/>
                </a:ext>
              </a:extLst>
            </p:cNvPr>
            <p:cNvSpPr/>
            <p:nvPr/>
          </p:nvSpPr>
          <p:spPr>
            <a:xfrm flipH="1">
              <a:off x="6346440" y="4580639"/>
              <a:ext cx="153720" cy="500041"/>
            </a:xfrm>
            <a:prstGeom prst="line">
              <a:avLst/>
            </a:prstGeom>
            <a:noFill/>
            <a:ln w="25400" cap="rnd">
              <a:solidFill>
                <a:schemeClr val="accent1"/>
              </a:solidFill>
              <a:prstDash val="solid"/>
              <a:round/>
            </a:ln>
          </p:spPr>
          <p:txBody>
            <a:bodyPr vert="horz" wrap="none" lIns="9360" tIns="9360" rIns="9360" bIns="9360" anchor="ctr" anchorCtr="1" compatLnSpc="0"/>
            <a:lstStyle/>
            <a:p>
              <a:pPr marL="0" marR="0" lvl="0" indent="0" algn="l" defTabSz="91435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E2C2C"/>
                </a:solidFill>
                <a:effectLst/>
                <a:uLnTx/>
                <a:uFillTx/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  <p:sp>
          <p:nvSpPr>
            <p:cNvPr id="680" name="Straight Connector 679">
              <a:extLst>
                <a:ext uri="{FF2B5EF4-FFF2-40B4-BE49-F238E27FC236}">
                  <a16:creationId xmlns:a16="http://schemas.microsoft.com/office/drawing/2014/main" id="{84E2503F-442D-D24B-9C96-8F2FFAEABBE9}"/>
                </a:ext>
              </a:extLst>
            </p:cNvPr>
            <p:cNvSpPr/>
            <p:nvPr/>
          </p:nvSpPr>
          <p:spPr>
            <a:xfrm>
              <a:off x="6500160" y="4580639"/>
              <a:ext cx="154439" cy="500041"/>
            </a:xfrm>
            <a:prstGeom prst="line">
              <a:avLst/>
            </a:prstGeom>
            <a:noFill/>
            <a:ln w="25400" cap="rnd">
              <a:solidFill>
                <a:schemeClr val="accent1"/>
              </a:solidFill>
              <a:prstDash val="solid"/>
              <a:round/>
            </a:ln>
          </p:spPr>
          <p:txBody>
            <a:bodyPr vert="horz" wrap="none" lIns="9360" tIns="9360" rIns="9360" bIns="9360" anchor="ctr" anchorCtr="1" compatLnSpc="0"/>
            <a:lstStyle/>
            <a:p>
              <a:pPr marL="0" marR="0" lvl="0" indent="0" algn="l" defTabSz="91435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E2C2C"/>
                </a:solidFill>
                <a:effectLst/>
                <a:uLnTx/>
                <a:uFillTx/>
                <a:latin typeface="Arial Regular"/>
                <a:ea typeface="SimSun" pitchFamily="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708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and_organizing stru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6">
            <a:extLst>
              <a:ext uri="{FF2B5EF4-FFF2-40B4-BE49-F238E27FC236}">
                <a16:creationId xmlns:a16="http://schemas.microsoft.com/office/drawing/2014/main" id="{E0E6D952-F728-464C-B86A-757A9381B5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731521"/>
            <a:ext cx="10972800" cy="22153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933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Presentation Title | Subtitle – click to edit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5EE9FC4-A543-6245-B74A-5CC99631AC54}"/>
              </a:ext>
            </a:extLst>
          </p:cNvPr>
          <p:cNvGrpSpPr/>
          <p:nvPr/>
        </p:nvGrpSpPr>
        <p:grpSpPr>
          <a:xfrm>
            <a:off x="605367" y="365760"/>
            <a:ext cx="11033760" cy="365760"/>
            <a:chOff x="457200" y="274320"/>
            <a:chExt cx="8275320" cy="274320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BBED73E8-9AFA-224F-B693-099AB95DB664}"/>
                </a:ext>
              </a:extLst>
            </p:cNvPr>
            <p:cNvGrpSpPr/>
            <p:nvPr userDrawn="1"/>
          </p:nvGrpSpPr>
          <p:grpSpPr>
            <a:xfrm>
              <a:off x="457200" y="274320"/>
              <a:ext cx="8275320" cy="182880"/>
              <a:chOff x="457200" y="274320"/>
              <a:chExt cx="8275320" cy="182880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4362F241-E8F0-9144-B31B-EE5E821076D9}"/>
                  </a:ext>
                </a:extLst>
              </p:cNvPr>
              <p:cNvGrpSpPr/>
              <p:nvPr userDrawn="1"/>
            </p:nvGrpSpPr>
            <p:grpSpPr>
              <a:xfrm>
                <a:off x="457200" y="274320"/>
                <a:ext cx="914400" cy="182880"/>
                <a:chOff x="457200" y="274320"/>
                <a:chExt cx="914400" cy="182880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0E27F90B-85EB-014F-B3A1-A47154265F21}"/>
                    </a:ext>
                  </a:extLst>
                </p:cNvPr>
                <p:cNvGrpSpPr/>
                <p:nvPr/>
              </p:nvGrpSpPr>
              <p:grpSpPr>
                <a:xfrm>
                  <a:off x="1188720" y="274320"/>
                  <a:ext cx="182880" cy="182880"/>
                  <a:chOff x="4038600" y="182880"/>
                  <a:chExt cx="182880" cy="182880"/>
                </a:xfrm>
              </p:grpSpPr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201E91F6-F069-274E-9360-1F91F147EC5F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038600" y="182880"/>
                    <a:ext cx="182880" cy="18288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11" name="Group 110">
                    <a:extLst>
                      <a:ext uri="{FF2B5EF4-FFF2-40B4-BE49-F238E27FC236}">
                        <a16:creationId xmlns:a16="http://schemas.microsoft.com/office/drawing/2014/main" id="{56905A94-C55E-4D41-A952-C629CA364405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4060361" y="210312"/>
                    <a:ext cx="139358" cy="128016"/>
                    <a:chOff x="7927200" y="180720"/>
                    <a:chExt cx="1203840" cy="1132920"/>
                  </a:xfrm>
                </p:grpSpPr>
                <p:sp>
                  <p:nvSpPr>
                    <p:cNvPr id="112" name="Freeform: Shape 1">
                      <a:extLst>
                        <a:ext uri="{FF2B5EF4-FFF2-40B4-BE49-F238E27FC236}">
                          <a16:creationId xmlns:a16="http://schemas.microsoft.com/office/drawing/2014/main" id="{55242329-54DC-BE47-976F-5182CC5318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180720"/>
                      <a:ext cx="713880" cy="2415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72">
                          <a:moveTo>
                            <a:pt x="1984" y="672"/>
                          </a:moveTo>
                          <a:lnTo>
                            <a:pt x="0" y="672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3" name="Freeform: Shape 2">
                      <a:extLst>
                        <a:ext uri="{FF2B5EF4-FFF2-40B4-BE49-F238E27FC236}">
                          <a16:creationId xmlns:a16="http://schemas.microsoft.com/office/drawing/2014/main" id="{F067D762-E338-4B4D-B671-4C8492FEAC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629280"/>
                      <a:ext cx="713880" cy="236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59">
                          <a:moveTo>
                            <a:pt x="1984" y="659"/>
                          </a:moveTo>
                          <a:lnTo>
                            <a:pt x="0" y="659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4" name="Freeform: Shape 3">
                      <a:extLst>
                        <a:ext uri="{FF2B5EF4-FFF2-40B4-BE49-F238E27FC236}">
                          <a16:creationId xmlns:a16="http://schemas.microsoft.com/office/drawing/2014/main" id="{20E31736-E21E-4E4F-834A-395D5889B6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1077480"/>
                      <a:ext cx="713880" cy="2361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57">
                          <a:moveTo>
                            <a:pt x="1984" y="657"/>
                          </a:moveTo>
                          <a:lnTo>
                            <a:pt x="0" y="657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5" name="Freeform: Shape 4">
                      <a:extLst>
                        <a:ext uri="{FF2B5EF4-FFF2-40B4-BE49-F238E27FC236}">
                          <a16:creationId xmlns:a16="http://schemas.microsoft.com/office/drawing/2014/main" id="{17082A3D-ECE7-2741-A068-B84D54E40E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27200" y="629280"/>
                      <a:ext cx="280440" cy="236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780" h="659">
                          <a:moveTo>
                            <a:pt x="780" y="659"/>
                          </a:moveTo>
                          <a:lnTo>
                            <a:pt x="0" y="659"/>
                          </a:lnTo>
                          <a:lnTo>
                            <a:pt x="0" y="0"/>
                          </a:lnTo>
                          <a:lnTo>
                            <a:pt x="780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6" name="Freeform: Shape 5">
                      <a:extLst>
                        <a:ext uri="{FF2B5EF4-FFF2-40B4-BE49-F238E27FC236}">
                          <a16:creationId xmlns:a16="http://schemas.microsoft.com/office/drawing/2014/main" id="{4AF36156-3CE7-B245-9A76-FF0CA3F4A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5079" y="307080"/>
                      <a:ext cx="351720" cy="3168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978" h="881" fill="none">
                          <a:moveTo>
                            <a:pt x="0" y="881"/>
                          </a:moveTo>
                          <a:lnTo>
                            <a:pt x="0" y="0"/>
                          </a:lnTo>
                          <a:lnTo>
                            <a:pt x="978" y="0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7" name="Freeform: Shape 6">
                      <a:extLst>
                        <a:ext uri="{FF2B5EF4-FFF2-40B4-BE49-F238E27FC236}">
                          <a16:creationId xmlns:a16="http://schemas.microsoft.com/office/drawing/2014/main" id="{F6F93485-1FFA-1B46-BE70-B90FBDE3E3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5079" y="866159"/>
                      <a:ext cx="351720" cy="3168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978" h="881" fill="none">
                          <a:moveTo>
                            <a:pt x="0" y="0"/>
                          </a:moveTo>
                          <a:lnTo>
                            <a:pt x="0" y="881"/>
                          </a:lnTo>
                          <a:lnTo>
                            <a:pt x="978" y="88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8" name="Straight Connector 117">
                      <a:extLst>
                        <a:ext uri="{FF2B5EF4-FFF2-40B4-BE49-F238E27FC236}">
                          <a16:creationId xmlns:a16="http://schemas.microsoft.com/office/drawing/2014/main" id="{94B463C6-B56F-4344-BBB0-2573DE7BD3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13040" y="754920"/>
                      <a:ext cx="20412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7101BECB-1BB3-CF4E-B8DD-A7E8A2E2C2A5}"/>
                    </a:ext>
                  </a:extLst>
                </p:cNvPr>
                <p:cNvGrpSpPr/>
                <p:nvPr/>
              </p:nvGrpSpPr>
              <p:grpSpPr>
                <a:xfrm>
                  <a:off x="640080" y="274320"/>
                  <a:ext cx="182880" cy="182880"/>
                  <a:chOff x="3025775" y="182880"/>
                  <a:chExt cx="182880" cy="182880"/>
                </a:xfrm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E492EC3B-5CBA-8747-92DC-A5507C8BD212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025775" y="182880"/>
                    <a:ext cx="182880" cy="18288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07" name="Group 106">
                    <a:extLst>
                      <a:ext uri="{FF2B5EF4-FFF2-40B4-BE49-F238E27FC236}">
                        <a16:creationId xmlns:a16="http://schemas.microsoft.com/office/drawing/2014/main" id="{683C2BA2-EF82-AD42-B5D1-D28A6339A6E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053207" y="223747"/>
                    <a:ext cx="128016" cy="101147"/>
                    <a:chOff x="1947960" y="149760"/>
                    <a:chExt cx="1471680" cy="1191240"/>
                  </a:xfrm>
                </p:grpSpPr>
                <p:sp>
                  <p:nvSpPr>
                    <p:cNvPr id="108" name="Freeform: Shape 8">
                      <a:extLst>
                        <a:ext uri="{FF2B5EF4-FFF2-40B4-BE49-F238E27FC236}">
                          <a16:creationId xmlns:a16="http://schemas.microsoft.com/office/drawing/2014/main" id="{431AB2C4-86F2-8141-90BE-EC9FDFAFC0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47960" y="149760"/>
                      <a:ext cx="1471680" cy="10706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4089" h="2975">
                          <a:moveTo>
                            <a:pt x="2833" y="2975"/>
                          </a:moveTo>
                          <a:lnTo>
                            <a:pt x="0" y="1280"/>
                          </a:lnTo>
                          <a:lnTo>
                            <a:pt x="4089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9" name="Freeform: Shape 9">
                      <a:extLst>
                        <a:ext uri="{FF2B5EF4-FFF2-40B4-BE49-F238E27FC236}">
                          <a16:creationId xmlns:a16="http://schemas.microsoft.com/office/drawing/2014/main" id="{2D7E1040-C6F1-D64E-B73B-F2B6E76956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56639" y="149760"/>
                      <a:ext cx="962640" cy="11912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2675" h="3310" fill="none">
                          <a:moveTo>
                            <a:pt x="2675" y="0"/>
                          </a:moveTo>
                          <a:lnTo>
                            <a:pt x="0" y="2127"/>
                          </a:lnTo>
                          <a:lnTo>
                            <a:pt x="0" y="3310"/>
                          </a:lnTo>
                          <a:lnTo>
                            <a:pt x="645" y="2512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474C032B-35A0-8C41-BA58-5B3ED237C5F7}"/>
                    </a:ext>
                  </a:extLst>
                </p:cNvPr>
                <p:cNvGrpSpPr/>
                <p:nvPr/>
              </p:nvGrpSpPr>
              <p:grpSpPr>
                <a:xfrm>
                  <a:off x="457200" y="274320"/>
                  <a:ext cx="182880" cy="182880"/>
                  <a:chOff x="2695575" y="182880"/>
                  <a:chExt cx="182880" cy="182880"/>
                </a:xfrm>
              </p:grpSpPr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75CF4BE3-5714-664D-B1C4-8FE9FAEF4B1D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695575" y="182880"/>
                    <a:ext cx="182880" cy="18288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00" name="Group 99">
                    <a:extLst>
                      <a:ext uri="{FF2B5EF4-FFF2-40B4-BE49-F238E27FC236}">
                        <a16:creationId xmlns:a16="http://schemas.microsoft.com/office/drawing/2014/main" id="{E247F0AC-FDB8-3A48-87CC-7507DCD91F1A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722216" y="210312"/>
                    <a:ext cx="129599" cy="128016"/>
                    <a:chOff x="12600" y="14040"/>
                    <a:chExt cx="1445400" cy="1462680"/>
                  </a:xfrm>
                </p:grpSpPr>
                <p:sp>
                  <p:nvSpPr>
                    <p:cNvPr id="101" name="Freeform: Shape 19">
                      <a:extLst>
                        <a:ext uri="{FF2B5EF4-FFF2-40B4-BE49-F238E27FC236}">
                          <a16:creationId xmlns:a16="http://schemas.microsoft.com/office/drawing/2014/main" id="{6FA028C1-CB78-4B4F-BD09-E92B909620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600" y="216000"/>
                      <a:ext cx="1245600" cy="126072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3461" h="3503" fill="none">
                          <a:moveTo>
                            <a:pt x="2955" y="513"/>
                          </a:moveTo>
                          <a:lnTo>
                            <a:pt x="2955" y="513"/>
                          </a:lnTo>
                          <a:lnTo>
                            <a:pt x="2924" y="481"/>
                          </a:lnTo>
                          <a:lnTo>
                            <a:pt x="2890" y="451"/>
                          </a:lnTo>
                          <a:lnTo>
                            <a:pt x="2858" y="421"/>
                          </a:lnTo>
                          <a:lnTo>
                            <a:pt x="2824" y="393"/>
                          </a:lnTo>
                          <a:lnTo>
                            <a:pt x="2789" y="365"/>
                          </a:lnTo>
                          <a:lnTo>
                            <a:pt x="2755" y="339"/>
                          </a:lnTo>
                          <a:lnTo>
                            <a:pt x="2720" y="313"/>
                          </a:lnTo>
                          <a:lnTo>
                            <a:pt x="2684" y="289"/>
                          </a:lnTo>
                          <a:lnTo>
                            <a:pt x="2648" y="265"/>
                          </a:lnTo>
                          <a:lnTo>
                            <a:pt x="2611" y="243"/>
                          </a:lnTo>
                          <a:lnTo>
                            <a:pt x="2575" y="221"/>
                          </a:lnTo>
                          <a:lnTo>
                            <a:pt x="2536" y="201"/>
                          </a:lnTo>
                          <a:lnTo>
                            <a:pt x="2499" y="181"/>
                          </a:lnTo>
                          <a:lnTo>
                            <a:pt x="2461" y="162"/>
                          </a:lnTo>
                          <a:lnTo>
                            <a:pt x="2423" y="145"/>
                          </a:lnTo>
                          <a:lnTo>
                            <a:pt x="2383" y="128"/>
                          </a:lnTo>
                          <a:lnTo>
                            <a:pt x="2344" y="113"/>
                          </a:lnTo>
                          <a:lnTo>
                            <a:pt x="2305" y="99"/>
                          </a:lnTo>
                          <a:lnTo>
                            <a:pt x="2265" y="85"/>
                          </a:lnTo>
                          <a:lnTo>
                            <a:pt x="2224" y="72"/>
                          </a:lnTo>
                          <a:lnTo>
                            <a:pt x="2184" y="61"/>
                          </a:lnTo>
                          <a:lnTo>
                            <a:pt x="2144" y="50"/>
                          </a:lnTo>
                          <a:lnTo>
                            <a:pt x="2104" y="41"/>
                          </a:lnTo>
                          <a:lnTo>
                            <a:pt x="2062" y="33"/>
                          </a:lnTo>
                          <a:lnTo>
                            <a:pt x="2021" y="25"/>
                          </a:lnTo>
                          <a:lnTo>
                            <a:pt x="1980" y="18"/>
                          </a:lnTo>
                          <a:lnTo>
                            <a:pt x="1939" y="13"/>
                          </a:lnTo>
                          <a:lnTo>
                            <a:pt x="1898" y="8"/>
                          </a:lnTo>
                          <a:lnTo>
                            <a:pt x="1856" y="5"/>
                          </a:lnTo>
                          <a:lnTo>
                            <a:pt x="1815" y="2"/>
                          </a:lnTo>
                          <a:lnTo>
                            <a:pt x="1774" y="0"/>
                          </a:lnTo>
                          <a:lnTo>
                            <a:pt x="1732" y="0"/>
                          </a:lnTo>
                          <a:lnTo>
                            <a:pt x="1691" y="1"/>
                          </a:lnTo>
                          <a:lnTo>
                            <a:pt x="1649" y="2"/>
                          </a:lnTo>
                          <a:lnTo>
                            <a:pt x="1607" y="5"/>
                          </a:lnTo>
                          <a:lnTo>
                            <a:pt x="1566" y="8"/>
                          </a:lnTo>
                          <a:lnTo>
                            <a:pt x="1525" y="13"/>
                          </a:lnTo>
                          <a:lnTo>
                            <a:pt x="1484" y="19"/>
                          </a:lnTo>
                          <a:lnTo>
                            <a:pt x="1442" y="25"/>
                          </a:lnTo>
                          <a:lnTo>
                            <a:pt x="1401" y="33"/>
                          </a:lnTo>
                          <a:lnTo>
                            <a:pt x="1361" y="42"/>
                          </a:lnTo>
                          <a:lnTo>
                            <a:pt x="1320" y="50"/>
                          </a:lnTo>
                          <a:lnTo>
                            <a:pt x="1280" y="61"/>
                          </a:lnTo>
                          <a:lnTo>
                            <a:pt x="1239" y="73"/>
                          </a:lnTo>
                          <a:lnTo>
                            <a:pt x="1199" y="86"/>
                          </a:lnTo>
                          <a:lnTo>
                            <a:pt x="1160" y="99"/>
                          </a:lnTo>
                          <a:lnTo>
                            <a:pt x="1120" y="113"/>
                          </a:lnTo>
                          <a:lnTo>
                            <a:pt x="1080" y="129"/>
                          </a:lnTo>
                          <a:lnTo>
                            <a:pt x="1042" y="146"/>
                          </a:lnTo>
                          <a:lnTo>
                            <a:pt x="1003" y="163"/>
                          </a:lnTo>
                          <a:lnTo>
                            <a:pt x="965" y="182"/>
                          </a:lnTo>
                          <a:lnTo>
                            <a:pt x="927" y="202"/>
                          </a:lnTo>
                          <a:lnTo>
                            <a:pt x="890" y="222"/>
                          </a:lnTo>
                          <a:lnTo>
                            <a:pt x="853" y="244"/>
                          </a:lnTo>
                          <a:lnTo>
                            <a:pt x="816" y="266"/>
                          </a:lnTo>
                          <a:lnTo>
                            <a:pt x="780" y="290"/>
                          </a:lnTo>
                          <a:lnTo>
                            <a:pt x="744" y="314"/>
                          </a:lnTo>
                          <a:lnTo>
                            <a:pt x="709" y="340"/>
                          </a:lnTo>
                          <a:lnTo>
                            <a:pt x="674" y="366"/>
                          </a:lnTo>
                          <a:lnTo>
                            <a:pt x="640" y="394"/>
                          </a:lnTo>
                          <a:lnTo>
                            <a:pt x="606" y="422"/>
                          </a:lnTo>
                          <a:lnTo>
                            <a:pt x="573" y="452"/>
                          </a:lnTo>
                          <a:lnTo>
                            <a:pt x="540" y="482"/>
                          </a:lnTo>
                          <a:lnTo>
                            <a:pt x="508" y="514"/>
                          </a:lnTo>
                          <a:lnTo>
                            <a:pt x="508" y="514"/>
                          </a:lnTo>
                          <a:lnTo>
                            <a:pt x="477" y="547"/>
                          </a:lnTo>
                          <a:lnTo>
                            <a:pt x="447" y="579"/>
                          </a:lnTo>
                          <a:lnTo>
                            <a:pt x="417" y="613"/>
                          </a:lnTo>
                          <a:lnTo>
                            <a:pt x="390" y="647"/>
                          </a:lnTo>
                          <a:lnTo>
                            <a:pt x="362" y="682"/>
                          </a:lnTo>
                          <a:lnTo>
                            <a:pt x="336" y="717"/>
                          </a:lnTo>
                          <a:lnTo>
                            <a:pt x="310" y="753"/>
                          </a:lnTo>
                          <a:lnTo>
                            <a:pt x="287" y="789"/>
                          </a:lnTo>
                          <a:lnTo>
                            <a:pt x="263" y="826"/>
                          </a:lnTo>
                          <a:lnTo>
                            <a:pt x="241" y="863"/>
                          </a:lnTo>
                          <a:lnTo>
                            <a:pt x="219" y="900"/>
                          </a:lnTo>
                          <a:lnTo>
                            <a:pt x="199" y="938"/>
                          </a:lnTo>
                          <a:lnTo>
                            <a:pt x="180" y="977"/>
                          </a:lnTo>
                          <a:lnTo>
                            <a:pt x="161" y="1015"/>
                          </a:lnTo>
                          <a:lnTo>
                            <a:pt x="145" y="1054"/>
                          </a:lnTo>
                          <a:lnTo>
                            <a:pt x="128" y="1093"/>
                          </a:lnTo>
                          <a:lnTo>
                            <a:pt x="112" y="1134"/>
                          </a:lnTo>
                          <a:lnTo>
                            <a:pt x="98" y="1174"/>
                          </a:lnTo>
                          <a:lnTo>
                            <a:pt x="85" y="1214"/>
                          </a:lnTo>
                          <a:lnTo>
                            <a:pt x="72" y="1254"/>
                          </a:lnTo>
                          <a:lnTo>
                            <a:pt x="61" y="1294"/>
                          </a:lnTo>
                          <a:lnTo>
                            <a:pt x="50" y="1336"/>
                          </a:lnTo>
                          <a:lnTo>
                            <a:pt x="41" y="1377"/>
                          </a:lnTo>
                          <a:lnTo>
                            <a:pt x="33" y="1418"/>
                          </a:lnTo>
                          <a:lnTo>
                            <a:pt x="25" y="1460"/>
                          </a:lnTo>
                          <a:lnTo>
                            <a:pt x="19" y="1501"/>
                          </a:lnTo>
                          <a:lnTo>
                            <a:pt x="13" y="1544"/>
                          </a:lnTo>
                          <a:lnTo>
                            <a:pt x="9" y="1585"/>
                          </a:lnTo>
                          <a:lnTo>
                            <a:pt x="5" y="1627"/>
                          </a:lnTo>
                          <a:lnTo>
                            <a:pt x="2" y="1669"/>
                          </a:lnTo>
                          <a:lnTo>
                            <a:pt x="1" y="1710"/>
                          </a:lnTo>
                          <a:lnTo>
                            <a:pt x="0" y="1753"/>
                          </a:lnTo>
                          <a:lnTo>
                            <a:pt x="1" y="1795"/>
                          </a:lnTo>
                          <a:lnTo>
                            <a:pt x="2" y="1837"/>
                          </a:lnTo>
                          <a:lnTo>
                            <a:pt x="5" y="1879"/>
                          </a:lnTo>
                          <a:lnTo>
                            <a:pt x="8" y="1920"/>
                          </a:lnTo>
                          <a:lnTo>
                            <a:pt x="13" y="1963"/>
                          </a:lnTo>
                          <a:lnTo>
                            <a:pt x="18" y="2005"/>
                          </a:lnTo>
                          <a:lnTo>
                            <a:pt x="25" y="2046"/>
                          </a:lnTo>
                          <a:lnTo>
                            <a:pt x="33" y="2086"/>
                          </a:lnTo>
                          <a:lnTo>
                            <a:pt x="41" y="2127"/>
                          </a:lnTo>
                          <a:lnTo>
                            <a:pt x="50" y="2169"/>
                          </a:lnTo>
                          <a:lnTo>
                            <a:pt x="60" y="2210"/>
                          </a:lnTo>
                          <a:lnTo>
                            <a:pt x="72" y="2251"/>
                          </a:lnTo>
                          <a:lnTo>
                            <a:pt x="84" y="2291"/>
                          </a:lnTo>
                          <a:lnTo>
                            <a:pt x="97" y="2331"/>
                          </a:lnTo>
                          <a:lnTo>
                            <a:pt x="112" y="2372"/>
                          </a:lnTo>
                          <a:lnTo>
                            <a:pt x="127" y="2411"/>
                          </a:lnTo>
                          <a:lnTo>
                            <a:pt x="144" y="2450"/>
                          </a:lnTo>
                          <a:lnTo>
                            <a:pt x="161" y="2489"/>
                          </a:lnTo>
                          <a:lnTo>
                            <a:pt x="179" y="2528"/>
                          </a:lnTo>
                          <a:lnTo>
                            <a:pt x="198" y="2567"/>
                          </a:lnTo>
                          <a:lnTo>
                            <a:pt x="218" y="2604"/>
                          </a:lnTo>
                          <a:lnTo>
                            <a:pt x="240" y="2641"/>
                          </a:lnTo>
                          <a:lnTo>
                            <a:pt x="262" y="2679"/>
                          </a:lnTo>
                          <a:lnTo>
                            <a:pt x="286" y="2716"/>
                          </a:lnTo>
                          <a:lnTo>
                            <a:pt x="309" y="2751"/>
                          </a:lnTo>
                          <a:lnTo>
                            <a:pt x="335" y="2788"/>
                          </a:lnTo>
                          <a:lnTo>
                            <a:pt x="361" y="2823"/>
                          </a:lnTo>
                          <a:lnTo>
                            <a:pt x="388" y="2857"/>
                          </a:lnTo>
                          <a:lnTo>
                            <a:pt x="416" y="2892"/>
                          </a:lnTo>
                          <a:lnTo>
                            <a:pt x="446" y="2925"/>
                          </a:lnTo>
                          <a:lnTo>
                            <a:pt x="476" y="2958"/>
                          </a:lnTo>
                          <a:lnTo>
                            <a:pt x="507" y="2991"/>
                          </a:lnTo>
                          <a:lnTo>
                            <a:pt x="507" y="2991"/>
                          </a:lnTo>
                          <a:lnTo>
                            <a:pt x="539" y="3022"/>
                          </a:lnTo>
                          <a:lnTo>
                            <a:pt x="571" y="3052"/>
                          </a:lnTo>
                          <a:lnTo>
                            <a:pt x="605" y="3082"/>
                          </a:lnTo>
                          <a:lnTo>
                            <a:pt x="638" y="3110"/>
                          </a:lnTo>
                          <a:lnTo>
                            <a:pt x="672" y="3138"/>
                          </a:lnTo>
                          <a:lnTo>
                            <a:pt x="708" y="3164"/>
                          </a:lnTo>
                          <a:lnTo>
                            <a:pt x="743" y="3190"/>
                          </a:lnTo>
                          <a:lnTo>
                            <a:pt x="778" y="3214"/>
                          </a:lnTo>
                          <a:lnTo>
                            <a:pt x="815" y="3238"/>
                          </a:lnTo>
                          <a:lnTo>
                            <a:pt x="851" y="3260"/>
                          </a:lnTo>
                          <a:lnTo>
                            <a:pt x="888" y="3282"/>
                          </a:lnTo>
                          <a:lnTo>
                            <a:pt x="925" y="3303"/>
                          </a:lnTo>
                          <a:lnTo>
                            <a:pt x="964" y="3322"/>
                          </a:lnTo>
                          <a:lnTo>
                            <a:pt x="1002" y="3341"/>
                          </a:lnTo>
                          <a:lnTo>
                            <a:pt x="1040" y="3358"/>
                          </a:lnTo>
                          <a:lnTo>
                            <a:pt x="1079" y="3374"/>
                          </a:lnTo>
                          <a:lnTo>
                            <a:pt x="1119" y="3390"/>
                          </a:lnTo>
                          <a:lnTo>
                            <a:pt x="1158" y="3405"/>
                          </a:lnTo>
                          <a:lnTo>
                            <a:pt x="1198" y="3418"/>
                          </a:lnTo>
                          <a:lnTo>
                            <a:pt x="1237" y="3431"/>
                          </a:lnTo>
                          <a:lnTo>
                            <a:pt x="1278" y="3442"/>
                          </a:lnTo>
                          <a:lnTo>
                            <a:pt x="1319" y="3453"/>
                          </a:lnTo>
                          <a:lnTo>
                            <a:pt x="1359" y="3462"/>
                          </a:lnTo>
                          <a:lnTo>
                            <a:pt x="1400" y="3470"/>
                          </a:lnTo>
                          <a:lnTo>
                            <a:pt x="1440" y="3478"/>
                          </a:lnTo>
                          <a:lnTo>
                            <a:pt x="1482" y="3485"/>
                          </a:lnTo>
                          <a:lnTo>
                            <a:pt x="1523" y="3490"/>
                          </a:lnTo>
                          <a:lnTo>
                            <a:pt x="1564" y="3495"/>
                          </a:lnTo>
                          <a:lnTo>
                            <a:pt x="1606" y="3498"/>
                          </a:lnTo>
                          <a:lnTo>
                            <a:pt x="1647" y="3501"/>
                          </a:lnTo>
                          <a:lnTo>
                            <a:pt x="1689" y="3502"/>
                          </a:lnTo>
                          <a:lnTo>
                            <a:pt x="1731" y="3503"/>
                          </a:lnTo>
                          <a:lnTo>
                            <a:pt x="1772" y="3502"/>
                          </a:lnTo>
                          <a:lnTo>
                            <a:pt x="1813" y="3501"/>
                          </a:lnTo>
                          <a:lnTo>
                            <a:pt x="1854" y="3498"/>
                          </a:lnTo>
                          <a:lnTo>
                            <a:pt x="1897" y="3495"/>
                          </a:lnTo>
                          <a:lnTo>
                            <a:pt x="1938" y="3490"/>
                          </a:lnTo>
                          <a:lnTo>
                            <a:pt x="1979" y="3484"/>
                          </a:lnTo>
                          <a:lnTo>
                            <a:pt x="2020" y="3478"/>
                          </a:lnTo>
                          <a:lnTo>
                            <a:pt x="2060" y="3470"/>
                          </a:lnTo>
                          <a:lnTo>
                            <a:pt x="2102" y="3462"/>
                          </a:lnTo>
                          <a:lnTo>
                            <a:pt x="2142" y="3453"/>
                          </a:lnTo>
                          <a:lnTo>
                            <a:pt x="2183" y="3442"/>
                          </a:lnTo>
                          <a:lnTo>
                            <a:pt x="2223" y="3430"/>
                          </a:lnTo>
                          <a:lnTo>
                            <a:pt x="2264" y="3417"/>
                          </a:lnTo>
                          <a:lnTo>
                            <a:pt x="2303" y="3404"/>
                          </a:lnTo>
                          <a:lnTo>
                            <a:pt x="2342" y="3390"/>
                          </a:lnTo>
                          <a:lnTo>
                            <a:pt x="2381" y="3374"/>
                          </a:lnTo>
                          <a:lnTo>
                            <a:pt x="2421" y="3358"/>
                          </a:lnTo>
                          <a:lnTo>
                            <a:pt x="2459" y="3340"/>
                          </a:lnTo>
                          <a:lnTo>
                            <a:pt x="2497" y="3321"/>
                          </a:lnTo>
                          <a:lnTo>
                            <a:pt x="2535" y="3302"/>
                          </a:lnTo>
                          <a:lnTo>
                            <a:pt x="2573" y="3281"/>
                          </a:lnTo>
                          <a:lnTo>
                            <a:pt x="2610" y="3259"/>
                          </a:lnTo>
                          <a:lnTo>
                            <a:pt x="2646" y="3237"/>
                          </a:lnTo>
                          <a:lnTo>
                            <a:pt x="2682" y="3213"/>
                          </a:lnTo>
                          <a:lnTo>
                            <a:pt x="2719" y="3189"/>
                          </a:lnTo>
                          <a:lnTo>
                            <a:pt x="2754" y="3163"/>
                          </a:lnTo>
                          <a:lnTo>
                            <a:pt x="2788" y="3137"/>
                          </a:lnTo>
                          <a:lnTo>
                            <a:pt x="2823" y="3109"/>
                          </a:lnTo>
                          <a:lnTo>
                            <a:pt x="2856" y="3081"/>
                          </a:lnTo>
                          <a:lnTo>
                            <a:pt x="2889" y="3051"/>
                          </a:lnTo>
                          <a:lnTo>
                            <a:pt x="2922" y="3021"/>
                          </a:lnTo>
                          <a:lnTo>
                            <a:pt x="2954" y="2989"/>
                          </a:lnTo>
                          <a:lnTo>
                            <a:pt x="2954" y="2989"/>
                          </a:lnTo>
                          <a:lnTo>
                            <a:pt x="2978" y="2964"/>
                          </a:lnTo>
                          <a:lnTo>
                            <a:pt x="3001" y="2940"/>
                          </a:lnTo>
                          <a:lnTo>
                            <a:pt x="3024" y="2914"/>
                          </a:lnTo>
                          <a:lnTo>
                            <a:pt x="3045" y="2889"/>
                          </a:lnTo>
                          <a:lnTo>
                            <a:pt x="3067" y="2863"/>
                          </a:lnTo>
                          <a:lnTo>
                            <a:pt x="3089" y="2837"/>
                          </a:lnTo>
                          <a:lnTo>
                            <a:pt x="3108" y="2810"/>
                          </a:lnTo>
                          <a:lnTo>
                            <a:pt x="3129" y="2784"/>
                          </a:lnTo>
                          <a:lnTo>
                            <a:pt x="3148" y="2756"/>
                          </a:lnTo>
                          <a:lnTo>
                            <a:pt x="3166" y="2729"/>
                          </a:lnTo>
                          <a:lnTo>
                            <a:pt x="3185" y="2701"/>
                          </a:lnTo>
                          <a:lnTo>
                            <a:pt x="3201" y="2674"/>
                          </a:lnTo>
                          <a:lnTo>
                            <a:pt x="3219" y="2645"/>
                          </a:lnTo>
                          <a:lnTo>
                            <a:pt x="3235" y="2617"/>
                          </a:lnTo>
                          <a:lnTo>
                            <a:pt x="3251" y="2588"/>
                          </a:lnTo>
                          <a:lnTo>
                            <a:pt x="3266" y="2560"/>
                          </a:lnTo>
                          <a:lnTo>
                            <a:pt x="3281" y="2531"/>
                          </a:lnTo>
                          <a:lnTo>
                            <a:pt x="3295" y="2501"/>
                          </a:lnTo>
                          <a:lnTo>
                            <a:pt x="3308" y="2472"/>
                          </a:lnTo>
                          <a:lnTo>
                            <a:pt x="3321" y="2442"/>
                          </a:lnTo>
                          <a:lnTo>
                            <a:pt x="3334" y="2412"/>
                          </a:lnTo>
                          <a:lnTo>
                            <a:pt x="3346" y="2382"/>
                          </a:lnTo>
                          <a:lnTo>
                            <a:pt x="3356" y="2352"/>
                          </a:lnTo>
                          <a:lnTo>
                            <a:pt x="3367" y="2322"/>
                          </a:lnTo>
                          <a:lnTo>
                            <a:pt x="3387" y="2260"/>
                          </a:lnTo>
                          <a:lnTo>
                            <a:pt x="3404" y="2198"/>
                          </a:lnTo>
                          <a:lnTo>
                            <a:pt x="3419" y="2136"/>
                          </a:lnTo>
                          <a:lnTo>
                            <a:pt x="3432" y="2073"/>
                          </a:lnTo>
                          <a:lnTo>
                            <a:pt x="3443" y="2012"/>
                          </a:lnTo>
                          <a:lnTo>
                            <a:pt x="3451" y="1948"/>
                          </a:lnTo>
                          <a:lnTo>
                            <a:pt x="3457" y="1885"/>
                          </a:lnTo>
                          <a:lnTo>
                            <a:pt x="3460" y="1821"/>
                          </a:lnTo>
                          <a:lnTo>
                            <a:pt x="3461" y="1757"/>
                          </a:lnTo>
                          <a:lnTo>
                            <a:pt x="3461" y="1694"/>
                          </a:lnTo>
                          <a:lnTo>
                            <a:pt x="3458" y="1630"/>
                          </a:lnTo>
                          <a:lnTo>
                            <a:pt x="3453" y="1566"/>
                          </a:lnTo>
                          <a:lnTo>
                            <a:pt x="3445" y="1503"/>
                          </a:lnTo>
                          <a:lnTo>
                            <a:pt x="3435" y="1440"/>
                          </a:lnTo>
                          <a:lnTo>
                            <a:pt x="3422" y="1377"/>
                          </a:lnTo>
                          <a:lnTo>
                            <a:pt x="3407" y="1315"/>
                          </a:lnTo>
                          <a:lnTo>
                            <a:pt x="3391" y="1253"/>
                          </a:lnTo>
                          <a:lnTo>
                            <a:pt x="3372" y="1191"/>
                          </a:lnTo>
                          <a:lnTo>
                            <a:pt x="3361" y="1161"/>
                          </a:lnTo>
                          <a:lnTo>
                            <a:pt x="3351" y="1131"/>
                          </a:lnTo>
                          <a:lnTo>
                            <a:pt x="3339" y="1101"/>
                          </a:lnTo>
                          <a:lnTo>
                            <a:pt x="3327" y="107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2" name="Freeform: Shape 20">
                      <a:extLst>
                        <a:ext uri="{FF2B5EF4-FFF2-40B4-BE49-F238E27FC236}">
                          <a16:creationId xmlns:a16="http://schemas.microsoft.com/office/drawing/2014/main" id="{8B7D6A0E-CF83-7D4D-87DE-1AFA4FC088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5480" y="492120"/>
                      <a:ext cx="700560" cy="7092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47" h="1971" fill="none">
                          <a:moveTo>
                            <a:pt x="1662" y="288"/>
                          </a:moveTo>
                          <a:lnTo>
                            <a:pt x="1662" y="288"/>
                          </a:lnTo>
                          <a:lnTo>
                            <a:pt x="1644" y="270"/>
                          </a:lnTo>
                          <a:lnTo>
                            <a:pt x="1625" y="253"/>
                          </a:lnTo>
                          <a:lnTo>
                            <a:pt x="1607" y="236"/>
                          </a:lnTo>
                          <a:lnTo>
                            <a:pt x="1588" y="220"/>
                          </a:lnTo>
                          <a:lnTo>
                            <a:pt x="1568" y="205"/>
                          </a:lnTo>
                          <a:lnTo>
                            <a:pt x="1549" y="190"/>
                          </a:lnTo>
                          <a:lnTo>
                            <a:pt x="1529" y="175"/>
                          </a:lnTo>
                          <a:lnTo>
                            <a:pt x="1509" y="162"/>
                          </a:lnTo>
                          <a:lnTo>
                            <a:pt x="1489" y="149"/>
                          </a:lnTo>
                          <a:lnTo>
                            <a:pt x="1468" y="136"/>
                          </a:lnTo>
                          <a:lnTo>
                            <a:pt x="1448" y="124"/>
                          </a:lnTo>
                          <a:lnTo>
                            <a:pt x="1426" y="112"/>
                          </a:lnTo>
                          <a:lnTo>
                            <a:pt x="1405" y="102"/>
                          </a:lnTo>
                          <a:lnTo>
                            <a:pt x="1384" y="91"/>
                          </a:lnTo>
                          <a:lnTo>
                            <a:pt x="1361" y="81"/>
                          </a:lnTo>
                          <a:lnTo>
                            <a:pt x="1340" y="72"/>
                          </a:lnTo>
                          <a:lnTo>
                            <a:pt x="1296" y="55"/>
                          </a:lnTo>
                          <a:lnTo>
                            <a:pt x="1251" y="40"/>
                          </a:lnTo>
                          <a:lnTo>
                            <a:pt x="1205" y="28"/>
                          </a:lnTo>
                          <a:lnTo>
                            <a:pt x="1159" y="17"/>
                          </a:lnTo>
                          <a:lnTo>
                            <a:pt x="1113" y="9"/>
                          </a:lnTo>
                          <a:lnTo>
                            <a:pt x="1067" y="4"/>
                          </a:lnTo>
                          <a:lnTo>
                            <a:pt x="1020" y="1"/>
                          </a:lnTo>
                          <a:lnTo>
                            <a:pt x="974" y="0"/>
                          </a:lnTo>
                          <a:lnTo>
                            <a:pt x="927" y="1"/>
                          </a:lnTo>
                          <a:lnTo>
                            <a:pt x="881" y="4"/>
                          </a:lnTo>
                          <a:lnTo>
                            <a:pt x="834" y="10"/>
                          </a:lnTo>
                          <a:lnTo>
                            <a:pt x="787" y="18"/>
                          </a:lnTo>
                          <a:lnTo>
                            <a:pt x="742" y="28"/>
                          </a:lnTo>
                          <a:lnTo>
                            <a:pt x="696" y="41"/>
                          </a:lnTo>
                          <a:lnTo>
                            <a:pt x="652" y="56"/>
                          </a:lnTo>
                          <a:lnTo>
                            <a:pt x="607" y="72"/>
                          </a:lnTo>
                          <a:lnTo>
                            <a:pt x="585" y="81"/>
                          </a:lnTo>
                          <a:lnTo>
                            <a:pt x="564" y="91"/>
                          </a:lnTo>
                          <a:lnTo>
                            <a:pt x="542" y="102"/>
                          </a:lnTo>
                          <a:lnTo>
                            <a:pt x="521" y="112"/>
                          </a:lnTo>
                          <a:lnTo>
                            <a:pt x="500" y="124"/>
                          </a:lnTo>
                          <a:lnTo>
                            <a:pt x="479" y="136"/>
                          </a:lnTo>
                          <a:lnTo>
                            <a:pt x="459" y="149"/>
                          </a:lnTo>
                          <a:lnTo>
                            <a:pt x="438" y="163"/>
                          </a:lnTo>
                          <a:lnTo>
                            <a:pt x="418" y="176"/>
                          </a:lnTo>
                          <a:lnTo>
                            <a:pt x="398" y="191"/>
                          </a:lnTo>
                          <a:lnTo>
                            <a:pt x="378" y="206"/>
                          </a:lnTo>
                          <a:lnTo>
                            <a:pt x="360" y="221"/>
                          </a:lnTo>
                          <a:lnTo>
                            <a:pt x="340" y="237"/>
                          </a:lnTo>
                          <a:lnTo>
                            <a:pt x="321" y="254"/>
                          </a:lnTo>
                          <a:lnTo>
                            <a:pt x="303" y="271"/>
                          </a:lnTo>
                          <a:lnTo>
                            <a:pt x="285" y="289"/>
                          </a:lnTo>
                          <a:lnTo>
                            <a:pt x="285" y="289"/>
                          </a:lnTo>
                          <a:lnTo>
                            <a:pt x="267" y="307"/>
                          </a:lnTo>
                          <a:lnTo>
                            <a:pt x="251" y="325"/>
                          </a:lnTo>
                          <a:lnTo>
                            <a:pt x="234" y="344"/>
                          </a:lnTo>
                          <a:lnTo>
                            <a:pt x="218" y="364"/>
                          </a:lnTo>
                          <a:lnTo>
                            <a:pt x="203" y="383"/>
                          </a:lnTo>
                          <a:lnTo>
                            <a:pt x="188" y="403"/>
                          </a:lnTo>
                          <a:lnTo>
                            <a:pt x="174" y="423"/>
                          </a:lnTo>
                          <a:lnTo>
                            <a:pt x="161" y="443"/>
                          </a:lnTo>
                          <a:lnTo>
                            <a:pt x="148" y="464"/>
                          </a:lnTo>
                          <a:lnTo>
                            <a:pt x="135" y="485"/>
                          </a:lnTo>
                          <a:lnTo>
                            <a:pt x="123" y="506"/>
                          </a:lnTo>
                          <a:lnTo>
                            <a:pt x="112" y="527"/>
                          </a:lnTo>
                          <a:lnTo>
                            <a:pt x="101" y="549"/>
                          </a:lnTo>
                          <a:lnTo>
                            <a:pt x="90" y="571"/>
                          </a:lnTo>
                          <a:lnTo>
                            <a:pt x="71" y="615"/>
                          </a:lnTo>
                          <a:lnTo>
                            <a:pt x="55" y="660"/>
                          </a:lnTo>
                          <a:lnTo>
                            <a:pt x="40" y="705"/>
                          </a:lnTo>
                          <a:lnTo>
                            <a:pt x="28" y="751"/>
                          </a:lnTo>
                          <a:lnTo>
                            <a:pt x="17" y="797"/>
                          </a:lnTo>
                          <a:lnTo>
                            <a:pt x="10" y="844"/>
                          </a:lnTo>
                          <a:lnTo>
                            <a:pt x="5" y="891"/>
                          </a:lnTo>
                          <a:lnTo>
                            <a:pt x="1" y="938"/>
                          </a:lnTo>
                          <a:lnTo>
                            <a:pt x="0" y="986"/>
                          </a:lnTo>
                          <a:lnTo>
                            <a:pt x="1" y="1033"/>
                          </a:lnTo>
                          <a:lnTo>
                            <a:pt x="5" y="1080"/>
                          </a:lnTo>
                          <a:lnTo>
                            <a:pt x="10" y="1127"/>
                          </a:lnTo>
                          <a:lnTo>
                            <a:pt x="17" y="1174"/>
                          </a:lnTo>
                          <a:lnTo>
                            <a:pt x="27" y="1220"/>
                          </a:lnTo>
                          <a:lnTo>
                            <a:pt x="40" y="1266"/>
                          </a:lnTo>
                          <a:lnTo>
                            <a:pt x="55" y="1311"/>
                          </a:lnTo>
                          <a:lnTo>
                            <a:pt x="71" y="1356"/>
                          </a:lnTo>
                          <a:lnTo>
                            <a:pt x="90" y="1401"/>
                          </a:lnTo>
                          <a:lnTo>
                            <a:pt x="100" y="1422"/>
                          </a:lnTo>
                          <a:lnTo>
                            <a:pt x="111" y="1444"/>
                          </a:lnTo>
                          <a:lnTo>
                            <a:pt x="122" y="1465"/>
                          </a:lnTo>
                          <a:lnTo>
                            <a:pt x="134" y="1486"/>
                          </a:lnTo>
                          <a:lnTo>
                            <a:pt x="147" y="1507"/>
                          </a:lnTo>
                          <a:lnTo>
                            <a:pt x="160" y="1527"/>
                          </a:lnTo>
                          <a:lnTo>
                            <a:pt x="173" y="1548"/>
                          </a:lnTo>
                          <a:lnTo>
                            <a:pt x="188" y="1568"/>
                          </a:lnTo>
                          <a:lnTo>
                            <a:pt x="203" y="1588"/>
                          </a:lnTo>
                          <a:lnTo>
                            <a:pt x="218" y="1608"/>
                          </a:lnTo>
                          <a:lnTo>
                            <a:pt x="233" y="1626"/>
                          </a:lnTo>
                          <a:lnTo>
                            <a:pt x="250" y="1646"/>
                          </a:lnTo>
                          <a:lnTo>
                            <a:pt x="267" y="1663"/>
                          </a:lnTo>
                          <a:lnTo>
                            <a:pt x="284" y="1682"/>
                          </a:lnTo>
                          <a:lnTo>
                            <a:pt x="284" y="1682"/>
                          </a:lnTo>
                          <a:lnTo>
                            <a:pt x="303" y="1700"/>
                          </a:lnTo>
                          <a:lnTo>
                            <a:pt x="321" y="1717"/>
                          </a:lnTo>
                          <a:lnTo>
                            <a:pt x="339" y="1733"/>
                          </a:lnTo>
                          <a:lnTo>
                            <a:pt x="359" y="1750"/>
                          </a:lnTo>
                          <a:lnTo>
                            <a:pt x="377" y="1766"/>
                          </a:lnTo>
                          <a:lnTo>
                            <a:pt x="397" y="1780"/>
                          </a:lnTo>
                          <a:lnTo>
                            <a:pt x="418" y="1795"/>
                          </a:lnTo>
                          <a:lnTo>
                            <a:pt x="437" y="1809"/>
                          </a:lnTo>
                          <a:lnTo>
                            <a:pt x="458" y="1821"/>
                          </a:lnTo>
                          <a:lnTo>
                            <a:pt x="478" y="1834"/>
                          </a:lnTo>
                          <a:lnTo>
                            <a:pt x="499" y="1846"/>
                          </a:lnTo>
                          <a:lnTo>
                            <a:pt x="520" y="1858"/>
                          </a:lnTo>
                          <a:lnTo>
                            <a:pt x="541" y="1869"/>
                          </a:lnTo>
                          <a:lnTo>
                            <a:pt x="563" y="1879"/>
                          </a:lnTo>
                          <a:lnTo>
                            <a:pt x="584" y="1889"/>
                          </a:lnTo>
                          <a:lnTo>
                            <a:pt x="607" y="1898"/>
                          </a:lnTo>
                          <a:lnTo>
                            <a:pt x="651" y="1916"/>
                          </a:lnTo>
                          <a:lnTo>
                            <a:pt x="695" y="1930"/>
                          </a:lnTo>
                          <a:lnTo>
                            <a:pt x="741" y="1942"/>
                          </a:lnTo>
                          <a:lnTo>
                            <a:pt x="786" y="1952"/>
                          </a:lnTo>
                          <a:lnTo>
                            <a:pt x="833" y="1960"/>
                          </a:lnTo>
                          <a:lnTo>
                            <a:pt x="880" y="1966"/>
                          </a:lnTo>
                          <a:lnTo>
                            <a:pt x="926" y="1970"/>
                          </a:lnTo>
                          <a:lnTo>
                            <a:pt x="973" y="1971"/>
                          </a:lnTo>
                          <a:lnTo>
                            <a:pt x="1019" y="1970"/>
                          </a:lnTo>
                          <a:lnTo>
                            <a:pt x="1066" y="1966"/>
                          </a:lnTo>
                          <a:lnTo>
                            <a:pt x="1112" y="1960"/>
                          </a:lnTo>
                          <a:lnTo>
                            <a:pt x="1158" y="1952"/>
                          </a:lnTo>
                          <a:lnTo>
                            <a:pt x="1204" y="1942"/>
                          </a:lnTo>
                          <a:lnTo>
                            <a:pt x="1250" y="1929"/>
                          </a:lnTo>
                          <a:lnTo>
                            <a:pt x="1295" y="1915"/>
                          </a:lnTo>
                          <a:lnTo>
                            <a:pt x="1339" y="1898"/>
                          </a:lnTo>
                          <a:lnTo>
                            <a:pt x="1361" y="1889"/>
                          </a:lnTo>
                          <a:lnTo>
                            <a:pt x="1383" y="1878"/>
                          </a:lnTo>
                          <a:lnTo>
                            <a:pt x="1404" y="1869"/>
                          </a:lnTo>
                          <a:lnTo>
                            <a:pt x="1425" y="1858"/>
                          </a:lnTo>
                          <a:lnTo>
                            <a:pt x="1447" y="1846"/>
                          </a:lnTo>
                          <a:lnTo>
                            <a:pt x="1467" y="1833"/>
                          </a:lnTo>
                          <a:lnTo>
                            <a:pt x="1488" y="1821"/>
                          </a:lnTo>
                          <a:lnTo>
                            <a:pt x="1508" y="1808"/>
                          </a:lnTo>
                          <a:lnTo>
                            <a:pt x="1528" y="1794"/>
                          </a:lnTo>
                          <a:lnTo>
                            <a:pt x="1549" y="1779"/>
                          </a:lnTo>
                          <a:lnTo>
                            <a:pt x="1568" y="1765"/>
                          </a:lnTo>
                          <a:lnTo>
                            <a:pt x="1587" y="1749"/>
                          </a:lnTo>
                          <a:lnTo>
                            <a:pt x="1607" y="1733"/>
                          </a:lnTo>
                          <a:lnTo>
                            <a:pt x="1625" y="1716"/>
                          </a:lnTo>
                          <a:lnTo>
                            <a:pt x="1643" y="1699"/>
                          </a:lnTo>
                          <a:lnTo>
                            <a:pt x="1662" y="1681"/>
                          </a:lnTo>
                          <a:lnTo>
                            <a:pt x="1662" y="1681"/>
                          </a:lnTo>
                          <a:lnTo>
                            <a:pt x="1680" y="1662"/>
                          </a:lnTo>
                          <a:lnTo>
                            <a:pt x="1698" y="1642"/>
                          </a:lnTo>
                          <a:lnTo>
                            <a:pt x="1715" y="1621"/>
                          </a:lnTo>
                          <a:lnTo>
                            <a:pt x="1733" y="1601"/>
                          </a:lnTo>
                          <a:lnTo>
                            <a:pt x="1749" y="1579"/>
                          </a:lnTo>
                          <a:lnTo>
                            <a:pt x="1765" y="1559"/>
                          </a:lnTo>
                          <a:lnTo>
                            <a:pt x="1779" y="1536"/>
                          </a:lnTo>
                          <a:lnTo>
                            <a:pt x="1794" y="1514"/>
                          </a:lnTo>
                          <a:lnTo>
                            <a:pt x="1808" y="1492"/>
                          </a:lnTo>
                          <a:lnTo>
                            <a:pt x="1820" y="1469"/>
                          </a:lnTo>
                          <a:lnTo>
                            <a:pt x="1833" y="1447"/>
                          </a:lnTo>
                          <a:lnTo>
                            <a:pt x="1845" y="1423"/>
                          </a:lnTo>
                          <a:lnTo>
                            <a:pt x="1856" y="1400"/>
                          </a:lnTo>
                          <a:lnTo>
                            <a:pt x="1867" y="1376"/>
                          </a:lnTo>
                          <a:lnTo>
                            <a:pt x="1876" y="1352"/>
                          </a:lnTo>
                          <a:lnTo>
                            <a:pt x="1885" y="1328"/>
                          </a:lnTo>
                          <a:lnTo>
                            <a:pt x="1894" y="1304"/>
                          </a:lnTo>
                          <a:lnTo>
                            <a:pt x="1902" y="1280"/>
                          </a:lnTo>
                          <a:lnTo>
                            <a:pt x="1910" y="1255"/>
                          </a:lnTo>
                          <a:lnTo>
                            <a:pt x="1916" y="1231"/>
                          </a:lnTo>
                          <a:lnTo>
                            <a:pt x="1922" y="1205"/>
                          </a:lnTo>
                          <a:lnTo>
                            <a:pt x="1927" y="1181"/>
                          </a:lnTo>
                          <a:lnTo>
                            <a:pt x="1932" y="1155"/>
                          </a:lnTo>
                          <a:lnTo>
                            <a:pt x="1936" y="1131"/>
                          </a:lnTo>
                          <a:lnTo>
                            <a:pt x="1939" y="1105"/>
                          </a:lnTo>
                          <a:lnTo>
                            <a:pt x="1942" y="1080"/>
                          </a:lnTo>
                          <a:lnTo>
                            <a:pt x="1944" y="1054"/>
                          </a:lnTo>
                          <a:lnTo>
                            <a:pt x="1946" y="1030"/>
                          </a:lnTo>
                          <a:lnTo>
                            <a:pt x="1946" y="1004"/>
                          </a:lnTo>
                          <a:lnTo>
                            <a:pt x="1947" y="979"/>
                          </a:lnTo>
                          <a:lnTo>
                            <a:pt x="1946" y="953"/>
                          </a:lnTo>
                          <a:lnTo>
                            <a:pt x="1945" y="928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3" name="Freeform: Shape 21">
                      <a:extLst>
                        <a:ext uri="{FF2B5EF4-FFF2-40B4-BE49-F238E27FC236}">
                          <a16:creationId xmlns:a16="http://schemas.microsoft.com/office/drawing/2014/main" id="{EC65ADCF-1504-B844-907B-AA8E27D6C5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7720" y="777239"/>
                      <a:ext cx="135720" cy="137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378" h="384">
                          <a:moveTo>
                            <a:pt x="323" y="56"/>
                          </a:moveTo>
                          <a:lnTo>
                            <a:pt x="323" y="56"/>
                          </a:lnTo>
                          <a:lnTo>
                            <a:pt x="309" y="43"/>
                          </a:lnTo>
                          <a:lnTo>
                            <a:pt x="294" y="32"/>
                          </a:lnTo>
                          <a:lnTo>
                            <a:pt x="277" y="22"/>
                          </a:lnTo>
                          <a:lnTo>
                            <a:pt x="261" y="14"/>
                          </a:lnTo>
                          <a:lnTo>
                            <a:pt x="243" y="8"/>
                          </a:lnTo>
                          <a:lnTo>
                            <a:pt x="225" y="4"/>
                          </a:lnTo>
                          <a:lnTo>
                            <a:pt x="207" y="1"/>
                          </a:lnTo>
                          <a:lnTo>
                            <a:pt x="189" y="0"/>
                          </a:lnTo>
                          <a:lnTo>
                            <a:pt x="171" y="1"/>
                          </a:lnTo>
                          <a:lnTo>
                            <a:pt x="154" y="4"/>
                          </a:lnTo>
                          <a:lnTo>
                            <a:pt x="136" y="8"/>
                          </a:lnTo>
                          <a:lnTo>
                            <a:pt x="118" y="14"/>
                          </a:lnTo>
                          <a:lnTo>
                            <a:pt x="102" y="23"/>
                          </a:lnTo>
                          <a:lnTo>
                            <a:pt x="85" y="32"/>
                          </a:lnTo>
                          <a:lnTo>
                            <a:pt x="70" y="43"/>
                          </a:lnTo>
                          <a:lnTo>
                            <a:pt x="55" y="56"/>
                          </a:lnTo>
                          <a:lnTo>
                            <a:pt x="55" y="56"/>
                          </a:lnTo>
                          <a:lnTo>
                            <a:pt x="43" y="71"/>
                          </a:lnTo>
                          <a:lnTo>
                            <a:pt x="31" y="87"/>
                          </a:lnTo>
                          <a:lnTo>
                            <a:pt x="22" y="103"/>
                          </a:lnTo>
                          <a:lnTo>
                            <a:pt x="14" y="120"/>
                          </a:lnTo>
                          <a:lnTo>
                            <a:pt x="7" y="138"/>
                          </a:lnTo>
                          <a:lnTo>
                            <a:pt x="3" y="155"/>
                          </a:lnTo>
                          <a:lnTo>
                            <a:pt x="0" y="174"/>
                          </a:lnTo>
                          <a:lnTo>
                            <a:pt x="0" y="192"/>
                          </a:lnTo>
                          <a:lnTo>
                            <a:pt x="0" y="210"/>
                          </a:lnTo>
                          <a:lnTo>
                            <a:pt x="3" y="229"/>
                          </a:lnTo>
                          <a:lnTo>
                            <a:pt x="7" y="247"/>
                          </a:lnTo>
                          <a:lnTo>
                            <a:pt x="14" y="264"/>
                          </a:lnTo>
                          <a:lnTo>
                            <a:pt x="21" y="281"/>
                          </a:lnTo>
                          <a:lnTo>
                            <a:pt x="31" y="298"/>
                          </a:lnTo>
                          <a:lnTo>
                            <a:pt x="43" y="313"/>
                          </a:lnTo>
                          <a:lnTo>
                            <a:pt x="55" y="328"/>
                          </a:lnTo>
                          <a:lnTo>
                            <a:pt x="55" y="328"/>
                          </a:lnTo>
                          <a:lnTo>
                            <a:pt x="70" y="341"/>
                          </a:lnTo>
                          <a:lnTo>
                            <a:pt x="85" y="353"/>
                          </a:lnTo>
                          <a:lnTo>
                            <a:pt x="102" y="361"/>
                          </a:lnTo>
                          <a:lnTo>
                            <a:pt x="118" y="369"/>
                          </a:lnTo>
                          <a:lnTo>
                            <a:pt x="135" y="376"/>
                          </a:lnTo>
                          <a:lnTo>
                            <a:pt x="153" y="380"/>
                          </a:lnTo>
                          <a:lnTo>
                            <a:pt x="171" y="383"/>
                          </a:lnTo>
                          <a:lnTo>
                            <a:pt x="189" y="384"/>
                          </a:lnTo>
                          <a:lnTo>
                            <a:pt x="207" y="383"/>
                          </a:lnTo>
                          <a:lnTo>
                            <a:pt x="225" y="380"/>
                          </a:lnTo>
                          <a:lnTo>
                            <a:pt x="243" y="376"/>
                          </a:lnTo>
                          <a:lnTo>
                            <a:pt x="261" y="369"/>
                          </a:lnTo>
                          <a:lnTo>
                            <a:pt x="277" y="361"/>
                          </a:lnTo>
                          <a:lnTo>
                            <a:pt x="293" y="352"/>
                          </a:lnTo>
                          <a:lnTo>
                            <a:pt x="309" y="341"/>
                          </a:lnTo>
                          <a:lnTo>
                            <a:pt x="323" y="327"/>
                          </a:lnTo>
                          <a:lnTo>
                            <a:pt x="323" y="327"/>
                          </a:lnTo>
                          <a:lnTo>
                            <a:pt x="336" y="313"/>
                          </a:lnTo>
                          <a:lnTo>
                            <a:pt x="347" y="298"/>
                          </a:lnTo>
                          <a:lnTo>
                            <a:pt x="357" y="281"/>
                          </a:lnTo>
                          <a:lnTo>
                            <a:pt x="365" y="264"/>
                          </a:lnTo>
                          <a:lnTo>
                            <a:pt x="370" y="247"/>
                          </a:lnTo>
                          <a:lnTo>
                            <a:pt x="375" y="229"/>
                          </a:lnTo>
                          <a:lnTo>
                            <a:pt x="377" y="210"/>
                          </a:lnTo>
                          <a:lnTo>
                            <a:pt x="378" y="192"/>
                          </a:lnTo>
                          <a:lnTo>
                            <a:pt x="377" y="174"/>
                          </a:lnTo>
                          <a:lnTo>
                            <a:pt x="375" y="155"/>
                          </a:lnTo>
                          <a:lnTo>
                            <a:pt x="370" y="138"/>
                          </a:lnTo>
                          <a:lnTo>
                            <a:pt x="365" y="120"/>
                          </a:lnTo>
                          <a:lnTo>
                            <a:pt x="357" y="103"/>
                          </a:lnTo>
                          <a:lnTo>
                            <a:pt x="348" y="87"/>
                          </a:lnTo>
                          <a:lnTo>
                            <a:pt x="336" y="71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4" name="Straight Connector 103">
                      <a:extLst>
                        <a:ext uri="{FF2B5EF4-FFF2-40B4-BE49-F238E27FC236}">
                          <a16:creationId xmlns:a16="http://schemas.microsoft.com/office/drawing/2014/main" id="{8C53837B-1CC4-DD44-B60F-0F0CBBFAB19A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35760" y="388440"/>
                      <a:ext cx="453240" cy="458279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5" name="Freeform: Shape 23">
                      <a:extLst>
                        <a:ext uri="{FF2B5EF4-FFF2-40B4-BE49-F238E27FC236}">
                          <a16:creationId xmlns:a16="http://schemas.microsoft.com/office/drawing/2014/main" id="{7E712A49-7358-F74D-BA0C-6C71C6104F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8640" y="14040"/>
                      <a:ext cx="369360" cy="3736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027" h="1039">
                          <a:moveTo>
                            <a:pt x="1" y="442"/>
                          </a:moveTo>
                          <a:lnTo>
                            <a:pt x="0" y="1039"/>
                          </a:lnTo>
                          <a:lnTo>
                            <a:pt x="591" y="1039"/>
                          </a:lnTo>
                          <a:lnTo>
                            <a:pt x="1027" y="599"/>
                          </a:lnTo>
                          <a:lnTo>
                            <a:pt x="435" y="599"/>
                          </a:lnTo>
                          <a:lnTo>
                            <a:pt x="436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3F62EC93-9753-FF47-945E-2A4318AD329C}"/>
                    </a:ext>
                  </a:extLst>
                </p:cNvPr>
                <p:cNvGrpSpPr/>
                <p:nvPr/>
              </p:nvGrpSpPr>
              <p:grpSpPr>
                <a:xfrm>
                  <a:off x="822960" y="274320"/>
                  <a:ext cx="182880" cy="182880"/>
                  <a:chOff x="3371850" y="182880"/>
                  <a:chExt cx="182880" cy="182880"/>
                </a:xfrm>
              </p:grpSpPr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83FC4933-24A6-4648-8E88-DA683728493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371850" y="182880"/>
                    <a:ext cx="182880" cy="18288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86" name="Group 85">
                    <a:extLst>
                      <a:ext uri="{FF2B5EF4-FFF2-40B4-BE49-F238E27FC236}">
                        <a16:creationId xmlns:a16="http://schemas.microsoft.com/office/drawing/2014/main" id="{933EBB02-581E-294B-A518-66D66B45492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408133" y="205740"/>
                    <a:ext cx="110314" cy="137160"/>
                    <a:chOff x="4057200" y="12600"/>
                    <a:chExt cx="1150560" cy="1465560"/>
                  </a:xfrm>
                </p:grpSpPr>
                <p:sp>
                  <p:nvSpPr>
                    <p:cNvPr id="87" name="Freeform: Shape 24">
                      <a:extLst>
                        <a:ext uri="{FF2B5EF4-FFF2-40B4-BE49-F238E27FC236}">
                          <a16:creationId xmlns:a16="http://schemas.microsoft.com/office/drawing/2014/main" id="{45CE9C74-BA09-1B40-89E1-A1F22E27BD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85960" y="1127160"/>
                      <a:ext cx="721800" cy="3510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2006" h="976" fill="none">
                          <a:moveTo>
                            <a:pt x="2006" y="0"/>
                          </a:moveTo>
                          <a:lnTo>
                            <a:pt x="2006" y="560"/>
                          </a:lnTo>
                          <a:lnTo>
                            <a:pt x="2006" y="560"/>
                          </a:lnTo>
                          <a:lnTo>
                            <a:pt x="2005" y="581"/>
                          </a:lnTo>
                          <a:lnTo>
                            <a:pt x="2004" y="602"/>
                          </a:lnTo>
                          <a:lnTo>
                            <a:pt x="2001" y="624"/>
                          </a:lnTo>
                          <a:lnTo>
                            <a:pt x="1998" y="643"/>
                          </a:lnTo>
                          <a:lnTo>
                            <a:pt x="1994" y="664"/>
                          </a:lnTo>
                          <a:lnTo>
                            <a:pt x="1989" y="683"/>
                          </a:lnTo>
                          <a:lnTo>
                            <a:pt x="1982" y="703"/>
                          </a:lnTo>
                          <a:lnTo>
                            <a:pt x="1975" y="722"/>
                          </a:lnTo>
                          <a:lnTo>
                            <a:pt x="1967" y="739"/>
                          </a:lnTo>
                          <a:lnTo>
                            <a:pt x="1958" y="758"/>
                          </a:lnTo>
                          <a:lnTo>
                            <a:pt x="1948" y="775"/>
                          </a:lnTo>
                          <a:lnTo>
                            <a:pt x="1939" y="792"/>
                          </a:lnTo>
                          <a:lnTo>
                            <a:pt x="1927" y="808"/>
                          </a:lnTo>
                          <a:lnTo>
                            <a:pt x="1915" y="824"/>
                          </a:lnTo>
                          <a:lnTo>
                            <a:pt x="1903" y="839"/>
                          </a:lnTo>
                          <a:lnTo>
                            <a:pt x="1890" y="853"/>
                          </a:lnTo>
                          <a:lnTo>
                            <a:pt x="1876" y="868"/>
                          </a:lnTo>
                          <a:lnTo>
                            <a:pt x="1861" y="881"/>
                          </a:lnTo>
                          <a:lnTo>
                            <a:pt x="1846" y="892"/>
                          </a:lnTo>
                          <a:lnTo>
                            <a:pt x="1831" y="904"/>
                          </a:lnTo>
                          <a:lnTo>
                            <a:pt x="1815" y="915"/>
                          </a:lnTo>
                          <a:lnTo>
                            <a:pt x="1798" y="926"/>
                          </a:lnTo>
                          <a:lnTo>
                            <a:pt x="1782" y="934"/>
                          </a:lnTo>
                          <a:lnTo>
                            <a:pt x="1764" y="942"/>
                          </a:lnTo>
                          <a:lnTo>
                            <a:pt x="1745" y="950"/>
                          </a:lnTo>
                          <a:lnTo>
                            <a:pt x="1728" y="957"/>
                          </a:lnTo>
                          <a:lnTo>
                            <a:pt x="1708" y="963"/>
                          </a:lnTo>
                          <a:lnTo>
                            <a:pt x="1690" y="967"/>
                          </a:lnTo>
                          <a:lnTo>
                            <a:pt x="1670" y="971"/>
                          </a:lnTo>
                          <a:lnTo>
                            <a:pt x="1650" y="974"/>
                          </a:lnTo>
                          <a:lnTo>
                            <a:pt x="1631" y="975"/>
                          </a:lnTo>
                          <a:lnTo>
                            <a:pt x="1610" y="976"/>
                          </a:lnTo>
                          <a:lnTo>
                            <a:pt x="403" y="976"/>
                          </a:lnTo>
                          <a:lnTo>
                            <a:pt x="3" y="976"/>
                          </a:lnTo>
                          <a:lnTo>
                            <a:pt x="0" y="976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8" name="Freeform: Shape 25">
                      <a:extLst>
                        <a:ext uri="{FF2B5EF4-FFF2-40B4-BE49-F238E27FC236}">
                          <a16:creationId xmlns:a16="http://schemas.microsoft.com/office/drawing/2014/main" id="{AA2D1EF3-D97E-7840-B491-1BF8DCF04C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07960" y="741600"/>
                      <a:ext cx="199440" cy="4064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1130" fill="none">
                          <a:moveTo>
                            <a:pt x="0" y="464"/>
                          </a:moveTo>
                          <a:lnTo>
                            <a:pt x="0" y="232"/>
                          </a:lnTo>
                          <a:lnTo>
                            <a:pt x="0" y="232"/>
                          </a:lnTo>
                          <a:lnTo>
                            <a:pt x="0" y="220"/>
                          </a:lnTo>
                          <a:lnTo>
                            <a:pt x="1" y="208"/>
                          </a:lnTo>
                          <a:lnTo>
                            <a:pt x="3" y="197"/>
                          </a:lnTo>
                          <a:lnTo>
                            <a:pt x="6" y="186"/>
                          </a:lnTo>
                          <a:lnTo>
                            <a:pt x="9" y="175"/>
                          </a:lnTo>
                          <a:lnTo>
                            <a:pt x="13" y="163"/>
                          </a:lnTo>
                          <a:lnTo>
                            <a:pt x="17" y="152"/>
                          </a:lnTo>
                          <a:lnTo>
                            <a:pt x="22" y="142"/>
                          </a:lnTo>
                          <a:lnTo>
                            <a:pt x="28" y="132"/>
                          </a:lnTo>
                          <a:lnTo>
                            <a:pt x="33" y="122"/>
                          </a:lnTo>
                          <a:lnTo>
                            <a:pt x="40" y="112"/>
                          </a:lnTo>
                          <a:lnTo>
                            <a:pt x="47" y="103"/>
                          </a:lnTo>
                          <a:lnTo>
                            <a:pt x="55" y="93"/>
                          </a:lnTo>
                          <a:lnTo>
                            <a:pt x="64" y="85"/>
                          </a:lnTo>
                          <a:lnTo>
                            <a:pt x="82" y="69"/>
                          </a:lnTo>
                          <a:lnTo>
                            <a:pt x="101" y="53"/>
                          </a:lnTo>
                          <a:lnTo>
                            <a:pt x="123" y="40"/>
                          </a:lnTo>
                          <a:lnTo>
                            <a:pt x="145" y="29"/>
                          </a:lnTo>
                          <a:lnTo>
                            <a:pt x="170" y="19"/>
                          </a:lnTo>
                          <a:lnTo>
                            <a:pt x="195" y="11"/>
                          </a:lnTo>
                          <a:lnTo>
                            <a:pt x="222" y="5"/>
                          </a:lnTo>
                          <a:lnTo>
                            <a:pt x="236" y="3"/>
                          </a:lnTo>
                          <a:lnTo>
                            <a:pt x="249" y="1"/>
                          </a:lnTo>
                          <a:lnTo>
                            <a:pt x="263" y="1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1" y="1"/>
                          </a:lnTo>
                          <a:lnTo>
                            <a:pt x="306" y="2"/>
                          </a:lnTo>
                          <a:lnTo>
                            <a:pt x="320" y="4"/>
                          </a:lnTo>
                          <a:lnTo>
                            <a:pt x="334" y="7"/>
                          </a:lnTo>
                          <a:lnTo>
                            <a:pt x="346" y="10"/>
                          </a:lnTo>
                          <a:lnTo>
                            <a:pt x="360" y="15"/>
                          </a:lnTo>
                          <a:lnTo>
                            <a:pt x="373" y="20"/>
                          </a:lnTo>
                          <a:lnTo>
                            <a:pt x="386" y="25"/>
                          </a:lnTo>
                          <a:lnTo>
                            <a:pt x="397" y="32"/>
                          </a:lnTo>
                          <a:lnTo>
                            <a:pt x="409" y="38"/>
                          </a:lnTo>
                          <a:lnTo>
                            <a:pt x="421" y="45"/>
                          </a:lnTo>
                          <a:lnTo>
                            <a:pt x="433" y="54"/>
                          </a:lnTo>
                          <a:lnTo>
                            <a:pt x="444" y="63"/>
                          </a:lnTo>
                          <a:lnTo>
                            <a:pt x="453" y="72"/>
                          </a:lnTo>
                          <a:lnTo>
                            <a:pt x="464" y="82"/>
                          </a:lnTo>
                          <a:lnTo>
                            <a:pt x="474" y="92"/>
                          </a:lnTo>
                          <a:lnTo>
                            <a:pt x="483" y="103"/>
                          </a:lnTo>
                          <a:lnTo>
                            <a:pt x="492" y="114"/>
                          </a:lnTo>
                          <a:lnTo>
                            <a:pt x="499" y="126"/>
                          </a:lnTo>
                          <a:lnTo>
                            <a:pt x="507" y="139"/>
                          </a:lnTo>
                          <a:lnTo>
                            <a:pt x="515" y="151"/>
                          </a:lnTo>
                          <a:lnTo>
                            <a:pt x="521" y="164"/>
                          </a:lnTo>
                          <a:lnTo>
                            <a:pt x="528" y="178"/>
                          </a:lnTo>
                          <a:lnTo>
                            <a:pt x="533" y="191"/>
                          </a:lnTo>
                          <a:lnTo>
                            <a:pt x="538" y="205"/>
                          </a:lnTo>
                          <a:lnTo>
                            <a:pt x="543" y="220"/>
                          </a:lnTo>
                          <a:lnTo>
                            <a:pt x="547" y="235"/>
                          </a:lnTo>
                          <a:lnTo>
                            <a:pt x="550" y="249"/>
                          </a:lnTo>
                          <a:lnTo>
                            <a:pt x="551" y="265"/>
                          </a:lnTo>
                          <a:lnTo>
                            <a:pt x="553" y="281"/>
                          </a:lnTo>
                          <a:lnTo>
                            <a:pt x="554" y="296"/>
                          </a:lnTo>
                          <a:lnTo>
                            <a:pt x="555" y="312"/>
                          </a:lnTo>
                          <a:lnTo>
                            <a:pt x="555" y="1130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9" name="Freeform: Shape 26">
                      <a:extLst>
                        <a:ext uri="{FF2B5EF4-FFF2-40B4-BE49-F238E27FC236}">
                          <a16:creationId xmlns:a16="http://schemas.microsoft.com/office/drawing/2014/main" id="{8AFE8BEF-984A-314F-B2B8-61379CD5B4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08160" y="713880"/>
                      <a:ext cx="199440" cy="1944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541" fill="none">
                          <a:moveTo>
                            <a:pt x="0" y="541"/>
                          </a:moveTo>
                          <a:lnTo>
                            <a:pt x="0" y="270"/>
                          </a:lnTo>
                          <a:lnTo>
                            <a:pt x="0" y="270"/>
                          </a:lnTo>
                          <a:lnTo>
                            <a:pt x="0" y="257"/>
                          </a:lnTo>
                          <a:lnTo>
                            <a:pt x="1" y="243"/>
                          </a:lnTo>
                          <a:lnTo>
                            <a:pt x="3" y="229"/>
                          </a:lnTo>
                          <a:lnTo>
                            <a:pt x="6" y="216"/>
                          </a:lnTo>
                          <a:lnTo>
                            <a:pt x="9" y="203"/>
                          </a:lnTo>
                          <a:lnTo>
                            <a:pt x="13" y="190"/>
                          </a:lnTo>
                          <a:lnTo>
                            <a:pt x="16" y="177"/>
                          </a:lnTo>
                          <a:lnTo>
                            <a:pt x="21" y="166"/>
                          </a:lnTo>
                          <a:lnTo>
                            <a:pt x="27" y="153"/>
                          </a:lnTo>
                          <a:lnTo>
                            <a:pt x="33" y="141"/>
                          </a:lnTo>
                          <a:lnTo>
                            <a:pt x="40" y="130"/>
                          </a:lnTo>
                          <a:lnTo>
                            <a:pt x="47" y="119"/>
                          </a:lnTo>
                          <a:lnTo>
                            <a:pt x="55" y="109"/>
                          </a:lnTo>
                          <a:lnTo>
                            <a:pt x="64" y="98"/>
                          </a:lnTo>
                          <a:lnTo>
                            <a:pt x="72" y="88"/>
                          </a:lnTo>
                          <a:lnTo>
                            <a:pt x="81" y="79"/>
                          </a:lnTo>
                          <a:lnTo>
                            <a:pt x="91" y="70"/>
                          </a:lnTo>
                          <a:lnTo>
                            <a:pt x="101" y="62"/>
                          </a:lnTo>
                          <a:lnTo>
                            <a:pt x="112" y="54"/>
                          </a:lnTo>
                          <a:lnTo>
                            <a:pt x="122" y="46"/>
                          </a:lnTo>
                          <a:lnTo>
                            <a:pt x="133" y="39"/>
                          </a:lnTo>
                          <a:lnTo>
                            <a:pt x="145" y="32"/>
                          </a:lnTo>
                          <a:lnTo>
                            <a:pt x="157" y="26"/>
                          </a:lnTo>
                          <a:lnTo>
                            <a:pt x="170" y="21"/>
                          </a:lnTo>
                          <a:lnTo>
                            <a:pt x="182" y="16"/>
                          </a:lnTo>
                          <a:lnTo>
                            <a:pt x="195" y="11"/>
                          </a:lnTo>
                          <a:lnTo>
                            <a:pt x="208" y="9"/>
                          </a:lnTo>
                          <a:lnTo>
                            <a:pt x="222" y="5"/>
                          </a:lnTo>
                          <a:lnTo>
                            <a:pt x="235" y="3"/>
                          </a:lnTo>
                          <a:lnTo>
                            <a:pt x="249" y="1"/>
                          </a:lnTo>
                          <a:lnTo>
                            <a:pt x="263" y="0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1" y="0"/>
                          </a:lnTo>
                          <a:lnTo>
                            <a:pt x="306" y="1"/>
                          </a:lnTo>
                          <a:lnTo>
                            <a:pt x="320" y="3"/>
                          </a:lnTo>
                          <a:lnTo>
                            <a:pt x="333" y="5"/>
                          </a:lnTo>
                          <a:lnTo>
                            <a:pt x="346" y="9"/>
                          </a:lnTo>
                          <a:lnTo>
                            <a:pt x="360" y="11"/>
                          </a:lnTo>
                          <a:lnTo>
                            <a:pt x="373" y="16"/>
                          </a:lnTo>
                          <a:lnTo>
                            <a:pt x="385" y="21"/>
                          </a:lnTo>
                          <a:lnTo>
                            <a:pt x="397" y="26"/>
                          </a:lnTo>
                          <a:lnTo>
                            <a:pt x="409" y="32"/>
                          </a:lnTo>
                          <a:lnTo>
                            <a:pt x="421" y="39"/>
                          </a:lnTo>
                          <a:lnTo>
                            <a:pt x="432" y="46"/>
                          </a:lnTo>
                          <a:lnTo>
                            <a:pt x="443" y="54"/>
                          </a:lnTo>
                          <a:lnTo>
                            <a:pt x="454" y="62"/>
                          </a:lnTo>
                          <a:lnTo>
                            <a:pt x="464" y="70"/>
                          </a:lnTo>
                          <a:lnTo>
                            <a:pt x="474" y="79"/>
                          </a:lnTo>
                          <a:lnTo>
                            <a:pt x="483" y="88"/>
                          </a:lnTo>
                          <a:lnTo>
                            <a:pt x="491" y="98"/>
                          </a:lnTo>
                          <a:lnTo>
                            <a:pt x="499" y="109"/>
                          </a:lnTo>
                          <a:lnTo>
                            <a:pt x="507" y="119"/>
                          </a:lnTo>
                          <a:lnTo>
                            <a:pt x="515" y="130"/>
                          </a:lnTo>
                          <a:lnTo>
                            <a:pt x="522" y="141"/>
                          </a:lnTo>
                          <a:lnTo>
                            <a:pt x="528" y="153"/>
                          </a:lnTo>
                          <a:lnTo>
                            <a:pt x="533" y="166"/>
                          </a:lnTo>
                          <a:lnTo>
                            <a:pt x="538" y="177"/>
                          </a:lnTo>
                          <a:lnTo>
                            <a:pt x="542" y="190"/>
                          </a:lnTo>
                          <a:lnTo>
                            <a:pt x="546" y="203"/>
                          </a:lnTo>
                          <a:lnTo>
                            <a:pt x="549" y="216"/>
                          </a:lnTo>
                          <a:lnTo>
                            <a:pt x="552" y="229"/>
                          </a:lnTo>
                          <a:lnTo>
                            <a:pt x="553" y="243"/>
                          </a:lnTo>
                          <a:lnTo>
                            <a:pt x="554" y="257"/>
                          </a:lnTo>
                          <a:lnTo>
                            <a:pt x="555" y="270"/>
                          </a:lnTo>
                          <a:lnTo>
                            <a:pt x="555" y="54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0" name="Freeform: Shape 27">
                      <a:extLst>
                        <a:ext uri="{FF2B5EF4-FFF2-40B4-BE49-F238E27FC236}">
                          <a16:creationId xmlns:a16="http://schemas.microsoft.com/office/drawing/2014/main" id="{17BC0DE5-36CA-6E45-9A95-079E5E686B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08360" y="682200"/>
                      <a:ext cx="199440" cy="2260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629" fill="none">
                          <a:moveTo>
                            <a:pt x="0" y="629"/>
                          </a:moveTo>
                          <a:lnTo>
                            <a:pt x="0" y="312"/>
                          </a:lnTo>
                          <a:lnTo>
                            <a:pt x="0" y="312"/>
                          </a:lnTo>
                          <a:lnTo>
                            <a:pt x="0" y="297"/>
                          </a:lnTo>
                          <a:lnTo>
                            <a:pt x="0" y="281"/>
                          </a:lnTo>
                          <a:lnTo>
                            <a:pt x="3" y="265"/>
                          </a:lnTo>
                          <a:lnTo>
                            <a:pt x="5" y="250"/>
                          </a:lnTo>
                          <a:lnTo>
                            <a:pt x="8" y="235"/>
                          </a:lnTo>
                          <a:lnTo>
                            <a:pt x="12" y="220"/>
                          </a:lnTo>
                          <a:lnTo>
                            <a:pt x="16" y="205"/>
                          </a:lnTo>
                          <a:lnTo>
                            <a:pt x="21" y="192"/>
                          </a:lnTo>
                          <a:lnTo>
                            <a:pt x="27" y="178"/>
                          </a:lnTo>
                          <a:lnTo>
                            <a:pt x="33" y="164"/>
                          </a:lnTo>
                          <a:lnTo>
                            <a:pt x="40" y="152"/>
                          </a:lnTo>
                          <a:lnTo>
                            <a:pt x="47" y="139"/>
                          </a:lnTo>
                          <a:lnTo>
                            <a:pt x="54" y="126"/>
                          </a:lnTo>
                          <a:lnTo>
                            <a:pt x="63" y="114"/>
                          </a:lnTo>
                          <a:lnTo>
                            <a:pt x="72" y="103"/>
                          </a:lnTo>
                          <a:lnTo>
                            <a:pt x="81" y="93"/>
                          </a:lnTo>
                          <a:lnTo>
                            <a:pt x="91" y="82"/>
                          </a:lnTo>
                          <a:lnTo>
                            <a:pt x="101" y="72"/>
                          </a:lnTo>
                          <a:lnTo>
                            <a:pt x="111" y="63"/>
                          </a:lnTo>
                          <a:lnTo>
                            <a:pt x="122" y="54"/>
                          </a:lnTo>
                          <a:lnTo>
                            <a:pt x="133" y="47"/>
                          </a:lnTo>
                          <a:lnTo>
                            <a:pt x="145" y="39"/>
                          </a:lnTo>
                          <a:lnTo>
                            <a:pt x="157" y="32"/>
                          </a:lnTo>
                          <a:lnTo>
                            <a:pt x="169" y="25"/>
                          </a:lnTo>
                          <a:lnTo>
                            <a:pt x="182" y="20"/>
                          </a:lnTo>
                          <a:lnTo>
                            <a:pt x="195" y="15"/>
                          </a:lnTo>
                          <a:lnTo>
                            <a:pt x="207" y="10"/>
                          </a:lnTo>
                          <a:lnTo>
                            <a:pt x="221" y="7"/>
                          </a:lnTo>
                          <a:lnTo>
                            <a:pt x="235" y="4"/>
                          </a:lnTo>
                          <a:lnTo>
                            <a:pt x="249" y="2"/>
                          </a:lnTo>
                          <a:lnTo>
                            <a:pt x="262" y="1"/>
                          </a:lnTo>
                          <a:lnTo>
                            <a:pt x="277" y="0"/>
                          </a:lnTo>
                          <a:lnTo>
                            <a:pt x="277" y="0"/>
                          </a:lnTo>
                          <a:lnTo>
                            <a:pt x="291" y="1"/>
                          </a:lnTo>
                          <a:lnTo>
                            <a:pt x="306" y="2"/>
                          </a:lnTo>
                          <a:lnTo>
                            <a:pt x="319" y="4"/>
                          </a:lnTo>
                          <a:lnTo>
                            <a:pt x="333" y="7"/>
                          </a:lnTo>
                          <a:lnTo>
                            <a:pt x="346" y="10"/>
                          </a:lnTo>
                          <a:lnTo>
                            <a:pt x="360" y="15"/>
                          </a:lnTo>
                          <a:lnTo>
                            <a:pt x="372" y="20"/>
                          </a:lnTo>
                          <a:lnTo>
                            <a:pt x="385" y="25"/>
                          </a:lnTo>
                          <a:lnTo>
                            <a:pt x="397" y="32"/>
                          </a:lnTo>
                          <a:lnTo>
                            <a:pt x="410" y="39"/>
                          </a:lnTo>
                          <a:lnTo>
                            <a:pt x="420" y="47"/>
                          </a:lnTo>
                          <a:lnTo>
                            <a:pt x="432" y="54"/>
                          </a:lnTo>
                          <a:lnTo>
                            <a:pt x="443" y="63"/>
                          </a:lnTo>
                          <a:lnTo>
                            <a:pt x="454" y="72"/>
                          </a:lnTo>
                          <a:lnTo>
                            <a:pt x="464" y="82"/>
                          </a:lnTo>
                          <a:lnTo>
                            <a:pt x="473" y="93"/>
                          </a:lnTo>
                          <a:lnTo>
                            <a:pt x="482" y="103"/>
                          </a:lnTo>
                          <a:lnTo>
                            <a:pt x="491" y="114"/>
                          </a:lnTo>
                          <a:lnTo>
                            <a:pt x="500" y="126"/>
                          </a:lnTo>
                          <a:lnTo>
                            <a:pt x="507" y="139"/>
                          </a:lnTo>
                          <a:lnTo>
                            <a:pt x="515" y="152"/>
                          </a:lnTo>
                          <a:lnTo>
                            <a:pt x="522" y="164"/>
                          </a:lnTo>
                          <a:lnTo>
                            <a:pt x="527" y="178"/>
                          </a:lnTo>
                          <a:lnTo>
                            <a:pt x="533" y="192"/>
                          </a:lnTo>
                          <a:lnTo>
                            <a:pt x="538" y="205"/>
                          </a:lnTo>
                          <a:lnTo>
                            <a:pt x="542" y="220"/>
                          </a:lnTo>
                          <a:lnTo>
                            <a:pt x="546" y="235"/>
                          </a:lnTo>
                          <a:lnTo>
                            <a:pt x="549" y="250"/>
                          </a:lnTo>
                          <a:lnTo>
                            <a:pt x="552" y="265"/>
                          </a:lnTo>
                          <a:lnTo>
                            <a:pt x="553" y="281"/>
                          </a:lnTo>
                          <a:lnTo>
                            <a:pt x="555" y="297"/>
                          </a:lnTo>
                          <a:lnTo>
                            <a:pt x="555" y="312"/>
                          </a:lnTo>
                          <a:lnTo>
                            <a:pt x="555" y="629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1" name="Freeform: Shape 28">
                      <a:extLst>
                        <a:ext uri="{FF2B5EF4-FFF2-40B4-BE49-F238E27FC236}">
                          <a16:creationId xmlns:a16="http://schemas.microsoft.com/office/drawing/2014/main" id="{096E4E5C-31B6-DE45-AA6F-087D620045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69160" y="991440"/>
                      <a:ext cx="316440" cy="48672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80" h="1353" fill="none">
                          <a:moveTo>
                            <a:pt x="880" y="1353"/>
                          </a:moveTo>
                          <a:lnTo>
                            <a:pt x="145" y="583"/>
                          </a:lnTo>
                          <a:lnTo>
                            <a:pt x="145" y="583"/>
                          </a:lnTo>
                          <a:lnTo>
                            <a:pt x="132" y="568"/>
                          </a:lnTo>
                          <a:lnTo>
                            <a:pt x="118" y="552"/>
                          </a:lnTo>
                          <a:lnTo>
                            <a:pt x="105" y="535"/>
                          </a:lnTo>
                          <a:lnTo>
                            <a:pt x="93" y="520"/>
                          </a:lnTo>
                          <a:lnTo>
                            <a:pt x="82" y="503"/>
                          </a:lnTo>
                          <a:lnTo>
                            <a:pt x="71" y="486"/>
                          </a:lnTo>
                          <a:lnTo>
                            <a:pt x="61" y="470"/>
                          </a:lnTo>
                          <a:lnTo>
                            <a:pt x="52" y="452"/>
                          </a:lnTo>
                          <a:lnTo>
                            <a:pt x="43" y="435"/>
                          </a:lnTo>
                          <a:lnTo>
                            <a:pt x="35" y="418"/>
                          </a:lnTo>
                          <a:lnTo>
                            <a:pt x="29" y="401"/>
                          </a:lnTo>
                          <a:lnTo>
                            <a:pt x="23" y="383"/>
                          </a:lnTo>
                          <a:lnTo>
                            <a:pt x="17" y="366"/>
                          </a:lnTo>
                          <a:lnTo>
                            <a:pt x="13" y="349"/>
                          </a:lnTo>
                          <a:lnTo>
                            <a:pt x="8" y="331"/>
                          </a:lnTo>
                          <a:lnTo>
                            <a:pt x="5" y="315"/>
                          </a:lnTo>
                          <a:lnTo>
                            <a:pt x="3" y="298"/>
                          </a:lnTo>
                          <a:lnTo>
                            <a:pt x="1" y="281"/>
                          </a:lnTo>
                          <a:lnTo>
                            <a:pt x="0" y="265"/>
                          </a:lnTo>
                          <a:lnTo>
                            <a:pt x="0" y="248"/>
                          </a:lnTo>
                          <a:lnTo>
                            <a:pt x="1" y="232"/>
                          </a:lnTo>
                          <a:lnTo>
                            <a:pt x="2" y="217"/>
                          </a:lnTo>
                          <a:lnTo>
                            <a:pt x="4" y="201"/>
                          </a:lnTo>
                          <a:lnTo>
                            <a:pt x="7" y="186"/>
                          </a:lnTo>
                          <a:lnTo>
                            <a:pt x="11" y="171"/>
                          </a:lnTo>
                          <a:lnTo>
                            <a:pt x="16" y="157"/>
                          </a:lnTo>
                          <a:lnTo>
                            <a:pt x="22" y="143"/>
                          </a:lnTo>
                          <a:lnTo>
                            <a:pt x="28" y="130"/>
                          </a:lnTo>
                          <a:lnTo>
                            <a:pt x="35" y="118"/>
                          </a:lnTo>
                          <a:lnTo>
                            <a:pt x="43" y="106"/>
                          </a:lnTo>
                          <a:lnTo>
                            <a:pt x="52" y="94"/>
                          </a:lnTo>
                          <a:lnTo>
                            <a:pt x="62" y="83"/>
                          </a:lnTo>
                          <a:lnTo>
                            <a:pt x="62" y="83"/>
                          </a:lnTo>
                          <a:lnTo>
                            <a:pt x="72" y="72"/>
                          </a:lnTo>
                          <a:lnTo>
                            <a:pt x="83" y="63"/>
                          </a:lnTo>
                          <a:lnTo>
                            <a:pt x="93" y="54"/>
                          </a:lnTo>
                          <a:lnTo>
                            <a:pt x="105" y="46"/>
                          </a:lnTo>
                          <a:lnTo>
                            <a:pt x="117" y="38"/>
                          </a:lnTo>
                          <a:lnTo>
                            <a:pt x="129" y="31"/>
                          </a:lnTo>
                          <a:lnTo>
                            <a:pt x="141" y="25"/>
                          </a:lnTo>
                          <a:lnTo>
                            <a:pt x="154" y="19"/>
                          </a:lnTo>
                          <a:lnTo>
                            <a:pt x="167" y="15"/>
                          </a:lnTo>
                          <a:lnTo>
                            <a:pt x="180" y="11"/>
                          </a:lnTo>
                          <a:lnTo>
                            <a:pt x="192" y="8"/>
                          </a:lnTo>
                          <a:lnTo>
                            <a:pt x="206" y="5"/>
                          </a:lnTo>
                          <a:lnTo>
                            <a:pt x="220" y="3"/>
                          </a:lnTo>
                          <a:lnTo>
                            <a:pt x="233" y="1"/>
                          </a:lnTo>
                          <a:lnTo>
                            <a:pt x="246" y="1"/>
                          </a:lnTo>
                          <a:lnTo>
                            <a:pt x="260" y="0"/>
                          </a:lnTo>
                          <a:lnTo>
                            <a:pt x="274" y="1"/>
                          </a:lnTo>
                          <a:lnTo>
                            <a:pt x="288" y="2"/>
                          </a:lnTo>
                          <a:lnTo>
                            <a:pt x="300" y="4"/>
                          </a:lnTo>
                          <a:lnTo>
                            <a:pt x="314" y="7"/>
                          </a:lnTo>
                          <a:lnTo>
                            <a:pt x="328" y="10"/>
                          </a:lnTo>
                          <a:lnTo>
                            <a:pt x="341" y="14"/>
                          </a:lnTo>
                          <a:lnTo>
                            <a:pt x="354" y="18"/>
                          </a:lnTo>
                          <a:lnTo>
                            <a:pt x="367" y="24"/>
                          </a:lnTo>
                          <a:lnTo>
                            <a:pt x="380" y="30"/>
                          </a:lnTo>
                          <a:lnTo>
                            <a:pt x="393" y="36"/>
                          </a:lnTo>
                          <a:lnTo>
                            <a:pt x="404" y="44"/>
                          </a:lnTo>
                          <a:lnTo>
                            <a:pt x="417" y="52"/>
                          </a:lnTo>
                          <a:lnTo>
                            <a:pt x="428" y="61"/>
                          </a:lnTo>
                          <a:lnTo>
                            <a:pt x="440" y="69"/>
                          </a:lnTo>
                          <a:lnTo>
                            <a:pt x="450" y="80"/>
                          </a:lnTo>
                          <a:lnTo>
                            <a:pt x="461" y="91"/>
                          </a:lnTo>
                          <a:lnTo>
                            <a:pt x="461" y="91"/>
                          </a:lnTo>
                          <a:lnTo>
                            <a:pt x="665" y="304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2" name="Freeform: Shape 29">
                      <a:extLst>
                        <a:ext uri="{FF2B5EF4-FFF2-40B4-BE49-F238E27FC236}">
                          <a16:creationId xmlns:a16="http://schemas.microsoft.com/office/drawing/2014/main" id="{49190A18-2F8B-7B47-9857-A95256E999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08559" y="376920"/>
                      <a:ext cx="199800" cy="723959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6" h="2012" fill="none">
                          <a:moveTo>
                            <a:pt x="0" y="2012"/>
                          </a:moveTo>
                          <a:lnTo>
                            <a:pt x="0" y="312"/>
                          </a:lnTo>
                          <a:lnTo>
                            <a:pt x="0" y="312"/>
                          </a:lnTo>
                          <a:lnTo>
                            <a:pt x="0" y="296"/>
                          </a:lnTo>
                          <a:lnTo>
                            <a:pt x="1" y="280"/>
                          </a:lnTo>
                          <a:lnTo>
                            <a:pt x="3" y="265"/>
                          </a:lnTo>
                          <a:lnTo>
                            <a:pt x="6" y="249"/>
                          </a:lnTo>
                          <a:lnTo>
                            <a:pt x="9" y="234"/>
                          </a:lnTo>
                          <a:lnTo>
                            <a:pt x="13" y="219"/>
                          </a:lnTo>
                          <a:lnTo>
                            <a:pt x="17" y="205"/>
                          </a:lnTo>
                          <a:lnTo>
                            <a:pt x="22" y="191"/>
                          </a:lnTo>
                          <a:lnTo>
                            <a:pt x="28" y="177"/>
                          </a:lnTo>
                          <a:lnTo>
                            <a:pt x="34" y="164"/>
                          </a:lnTo>
                          <a:lnTo>
                            <a:pt x="40" y="151"/>
                          </a:lnTo>
                          <a:lnTo>
                            <a:pt x="47" y="138"/>
                          </a:lnTo>
                          <a:lnTo>
                            <a:pt x="55" y="125"/>
                          </a:lnTo>
                          <a:lnTo>
                            <a:pt x="64" y="114"/>
                          </a:lnTo>
                          <a:lnTo>
                            <a:pt x="73" y="103"/>
                          </a:lnTo>
                          <a:lnTo>
                            <a:pt x="82" y="92"/>
                          </a:lnTo>
                          <a:lnTo>
                            <a:pt x="92" y="81"/>
                          </a:lnTo>
                          <a:lnTo>
                            <a:pt x="101" y="71"/>
                          </a:lnTo>
                          <a:lnTo>
                            <a:pt x="112" y="63"/>
                          </a:lnTo>
                          <a:lnTo>
                            <a:pt x="123" y="54"/>
                          </a:lnTo>
                          <a:lnTo>
                            <a:pt x="134" y="46"/>
                          </a:lnTo>
                          <a:lnTo>
                            <a:pt x="145" y="38"/>
                          </a:lnTo>
                          <a:lnTo>
                            <a:pt x="157" y="31"/>
                          </a:lnTo>
                          <a:lnTo>
                            <a:pt x="170" y="24"/>
                          </a:lnTo>
                          <a:lnTo>
                            <a:pt x="183" y="19"/>
                          </a:lnTo>
                          <a:lnTo>
                            <a:pt x="196" y="15"/>
                          </a:lnTo>
                          <a:lnTo>
                            <a:pt x="208" y="10"/>
                          </a:lnTo>
                          <a:lnTo>
                            <a:pt x="222" y="7"/>
                          </a:lnTo>
                          <a:lnTo>
                            <a:pt x="236" y="4"/>
                          </a:lnTo>
                          <a:lnTo>
                            <a:pt x="250" y="2"/>
                          </a:lnTo>
                          <a:lnTo>
                            <a:pt x="263" y="1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2" y="1"/>
                          </a:lnTo>
                          <a:lnTo>
                            <a:pt x="306" y="2"/>
                          </a:lnTo>
                          <a:lnTo>
                            <a:pt x="320" y="4"/>
                          </a:lnTo>
                          <a:lnTo>
                            <a:pt x="334" y="7"/>
                          </a:lnTo>
                          <a:lnTo>
                            <a:pt x="347" y="10"/>
                          </a:lnTo>
                          <a:lnTo>
                            <a:pt x="360" y="15"/>
                          </a:lnTo>
                          <a:lnTo>
                            <a:pt x="373" y="19"/>
                          </a:lnTo>
                          <a:lnTo>
                            <a:pt x="386" y="24"/>
                          </a:lnTo>
                          <a:lnTo>
                            <a:pt x="398" y="31"/>
                          </a:lnTo>
                          <a:lnTo>
                            <a:pt x="409" y="38"/>
                          </a:lnTo>
                          <a:lnTo>
                            <a:pt x="421" y="46"/>
                          </a:lnTo>
                          <a:lnTo>
                            <a:pt x="433" y="54"/>
                          </a:lnTo>
                          <a:lnTo>
                            <a:pt x="444" y="63"/>
                          </a:lnTo>
                          <a:lnTo>
                            <a:pt x="454" y="71"/>
                          </a:lnTo>
                          <a:lnTo>
                            <a:pt x="464" y="81"/>
                          </a:lnTo>
                          <a:lnTo>
                            <a:pt x="474" y="92"/>
                          </a:lnTo>
                          <a:lnTo>
                            <a:pt x="483" y="103"/>
                          </a:lnTo>
                          <a:lnTo>
                            <a:pt x="492" y="114"/>
                          </a:lnTo>
                          <a:lnTo>
                            <a:pt x="500" y="125"/>
                          </a:lnTo>
                          <a:lnTo>
                            <a:pt x="507" y="138"/>
                          </a:lnTo>
                          <a:lnTo>
                            <a:pt x="515" y="151"/>
                          </a:lnTo>
                          <a:lnTo>
                            <a:pt x="522" y="164"/>
                          </a:lnTo>
                          <a:lnTo>
                            <a:pt x="528" y="177"/>
                          </a:lnTo>
                          <a:lnTo>
                            <a:pt x="534" y="191"/>
                          </a:lnTo>
                          <a:lnTo>
                            <a:pt x="539" y="205"/>
                          </a:lnTo>
                          <a:lnTo>
                            <a:pt x="543" y="219"/>
                          </a:lnTo>
                          <a:lnTo>
                            <a:pt x="547" y="234"/>
                          </a:lnTo>
                          <a:lnTo>
                            <a:pt x="550" y="249"/>
                          </a:lnTo>
                          <a:lnTo>
                            <a:pt x="553" y="265"/>
                          </a:lnTo>
                          <a:lnTo>
                            <a:pt x="554" y="280"/>
                          </a:lnTo>
                          <a:lnTo>
                            <a:pt x="555" y="296"/>
                          </a:lnTo>
                          <a:lnTo>
                            <a:pt x="556" y="312"/>
                          </a:lnTo>
                          <a:lnTo>
                            <a:pt x="556" y="1417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3" name="Straight Connector 92">
                      <a:extLst>
                        <a:ext uri="{FF2B5EF4-FFF2-40B4-BE49-F238E27FC236}">
                          <a16:creationId xmlns:a16="http://schemas.microsoft.com/office/drawing/2014/main" id="{3BE0549E-9814-6940-ACF5-F7A46BEC36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7480" y="12600"/>
                      <a:ext cx="0" cy="1717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4" name="Straight Connector 93">
                      <a:extLst>
                        <a:ext uri="{FF2B5EF4-FFF2-40B4-BE49-F238E27FC236}">
                          <a16:creationId xmlns:a16="http://schemas.microsoft.com/office/drawing/2014/main" id="{8BEC42A2-37C0-5A4E-8B57-E4AB2FE02A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57200" y="475560"/>
                      <a:ext cx="16308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5" name="Straight Connector 94">
                      <a:extLst>
                        <a:ext uri="{FF2B5EF4-FFF2-40B4-BE49-F238E27FC236}">
                          <a16:creationId xmlns:a16="http://schemas.microsoft.com/office/drawing/2014/main" id="{CB2B7085-23E1-124F-B5B4-6BCC615DA9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74320" y="475560"/>
                      <a:ext cx="16344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6" name="Straight Connector 95">
                      <a:extLst>
                        <a:ext uri="{FF2B5EF4-FFF2-40B4-BE49-F238E27FC236}">
                          <a16:creationId xmlns:a16="http://schemas.microsoft.com/office/drawing/2014/main" id="{C7B70970-1F26-C148-AACC-06D1F9A163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86079" y="148320"/>
                      <a:ext cx="115561" cy="121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7" name="Straight Connector 96">
                      <a:extLst>
                        <a:ext uri="{FF2B5EF4-FFF2-40B4-BE49-F238E27FC236}">
                          <a16:creationId xmlns:a16="http://schemas.microsoft.com/office/drawing/2014/main" id="{BF3F9E0F-A703-4647-8F8B-CC89710DAAA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186079" y="681480"/>
                      <a:ext cx="115561" cy="1216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8" name="Straight Connector 97">
                      <a:extLst>
                        <a:ext uri="{FF2B5EF4-FFF2-40B4-BE49-F238E27FC236}">
                          <a16:creationId xmlns:a16="http://schemas.microsoft.com/office/drawing/2014/main" id="{1B0AF81E-6DC3-0045-80BF-7F819F66A7F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693320" y="148320"/>
                      <a:ext cx="115200" cy="121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52643515-748D-7842-80BC-C4AF75E64912}"/>
                    </a:ext>
                  </a:extLst>
                </p:cNvPr>
                <p:cNvGrpSpPr/>
                <p:nvPr/>
              </p:nvGrpSpPr>
              <p:grpSpPr>
                <a:xfrm>
                  <a:off x="1005840" y="274320"/>
                  <a:ext cx="182880" cy="182880"/>
                  <a:chOff x="3683000" y="182880"/>
                  <a:chExt cx="182880" cy="182880"/>
                </a:xfrm>
              </p:grpSpPr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C766D6A6-4E0A-5447-97B0-61002806D11E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683000" y="182880"/>
                    <a:ext cx="182880" cy="18288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75" name="Group 74">
                    <a:extLst>
                      <a:ext uri="{FF2B5EF4-FFF2-40B4-BE49-F238E27FC236}">
                        <a16:creationId xmlns:a16="http://schemas.microsoft.com/office/drawing/2014/main" id="{19022B67-EB13-ED42-93F8-5F009A1AEED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705255" y="210312"/>
                    <a:ext cx="138370" cy="128016"/>
                    <a:chOff x="5935679" y="134280"/>
                    <a:chExt cx="1289881" cy="1222560"/>
                  </a:xfrm>
                </p:grpSpPr>
                <p:sp>
                  <p:nvSpPr>
                    <p:cNvPr id="76" name="Freeform: Shape 10">
                      <a:extLst>
                        <a:ext uri="{FF2B5EF4-FFF2-40B4-BE49-F238E27FC236}">
                          <a16:creationId xmlns:a16="http://schemas.microsoft.com/office/drawing/2014/main" id="{203A5267-5202-074F-8227-0F3FDBD951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5679" y="455399"/>
                      <a:ext cx="293040" cy="2253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15" h="627">
                          <a:moveTo>
                            <a:pt x="815" y="627"/>
                          </a:moveTo>
                          <a:lnTo>
                            <a:pt x="0" y="627"/>
                          </a:lnTo>
                          <a:lnTo>
                            <a:pt x="0" y="0"/>
                          </a:lnTo>
                          <a:lnTo>
                            <a:pt x="815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7" name="Straight Connector 76">
                      <a:extLst>
                        <a:ext uri="{FF2B5EF4-FFF2-40B4-BE49-F238E27FC236}">
                          <a16:creationId xmlns:a16="http://schemas.microsoft.com/office/drawing/2014/main" id="{DB9CD1E3-4582-BD4D-A6D0-3B79343876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6160" y="830520"/>
                      <a:ext cx="0" cy="526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8" name="Straight Connector 77">
                      <a:extLst>
                        <a:ext uri="{FF2B5EF4-FFF2-40B4-BE49-F238E27FC236}">
                          <a16:creationId xmlns:a16="http://schemas.microsoft.com/office/drawing/2014/main" id="{DE25B59E-AEB7-D54B-8B4C-D157CBBA43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6160" y="134280"/>
                      <a:ext cx="0" cy="3142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9" name="Freeform: Shape 13">
                      <a:extLst>
                        <a:ext uri="{FF2B5EF4-FFF2-40B4-BE49-F238E27FC236}">
                          <a16:creationId xmlns:a16="http://schemas.microsoft.com/office/drawing/2014/main" id="{145E7858-1A25-BF42-92ED-4E753FE0FE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7440" y="721800"/>
                      <a:ext cx="306360" cy="2322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52" h="646">
                          <a:moveTo>
                            <a:pt x="852" y="646"/>
                          </a:moveTo>
                          <a:lnTo>
                            <a:pt x="0" y="646"/>
                          </a:lnTo>
                          <a:lnTo>
                            <a:pt x="0" y="0"/>
                          </a:lnTo>
                          <a:lnTo>
                            <a:pt x="852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0" name="Straight Connector 79">
                      <a:extLst>
                        <a:ext uri="{FF2B5EF4-FFF2-40B4-BE49-F238E27FC236}">
                          <a16:creationId xmlns:a16="http://schemas.microsoft.com/office/drawing/2014/main" id="{EDA281F3-A11F-E94C-858F-C79C7BDF40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7560" y="1097280"/>
                      <a:ext cx="0" cy="25956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1" name="Straight Connector 80">
                      <a:extLst>
                        <a:ext uri="{FF2B5EF4-FFF2-40B4-BE49-F238E27FC236}">
                          <a16:creationId xmlns:a16="http://schemas.microsoft.com/office/drawing/2014/main" id="{245139D0-80C1-4442-98D3-38F2FE0016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7560" y="134280"/>
                      <a:ext cx="0" cy="5806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2" name="Freeform: Shape 16">
                      <a:extLst>
                        <a:ext uri="{FF2B5EF4-FFF2-40B4-BE49-F238E27FC236}">
                          <a16:creationId xmlns:a16="http://schemas.microsoft.com/office/drawing/2014/main" id="{890920A2-4B4C-A646-8740-20AD628BE1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2520" y="537120"/>
                      <a:ext cx="293040" cy="2253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15" h="627">
                          <a:moveTo>
                            <a:pt x="815" y="627"/>
                          </a:moveTo>
                          <a:lnTo>
                            <a:pt x="0" y="627"/>
                          </a:lnTo>
                          <a:lnTo>
                            <a:pt x="0" y="0"/>
                          </a:lnTo>
                          <a:lnTo>
                            <a:pt x="815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3" name="Straight Connector 82">
                      <a:extLst>
                        <a:ext uri="{FF2B5EF4-FFF2-40B4-BE49-F238E27FC236}">
                          <a16:creationId xmlns:a16="http://schemas.microsoft.com/office/drawing/2014/main" id="{FEA55177-4ED3-B84B-9E53-E5D558409A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75440" y="905759"/>
                      <a:ext cx="0" cy="451081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4" name="Straight Connector 83">
                      <a:extLst>
                        <a:ext uri="{FF2B5EF4-FFF2-40B4-BE49-F238E27FC236}">
                          <a16:creationId xmlns:a16="http://schemas.microsoft.com/office/drawing/2014/main" id="{B45C0A06-9490-DC49-B570-AD02DA36D2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75440" y="134280"/>
                      <a:ext cx="0" cy="39636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0D0DDF00-A4AF-2E44-BA41-7280B146F1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09560" y="385263"/>
                <a:ext cx="822960" cy="71937"/>
              </a:xfrm>
              <a:prstGeom prst="rect">
                <a:avLst/>
              </a:prstGeom>
            </p:spPr>
          </p:pic>
        </p:grp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842A52D-ECC3-B246-B498-8701E5AB7E82}"/>
                </a:ext>
              </a:extLst>
            </p:cNvPr>
            <p:cNvCxnSpPr/>
            <p:nvPr/>
          </p:nvCxnSpPr>
          <p:spPr>
            <a:xfrm>
              <a:off x="460102" y="548640"/>
              <a:ext cx="8229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432F9A0-AF13-4F42-A65C-FF7B28370F6A}"/>
              </a:ext>
            </a:extLst>
          </p:cNvPr>
          <p:cNvGrpSpPr/>
          <p:nvPr/>
        </p:nvGrpSpPr>
        <p:grpSpPr>
          <a:xfrm>
            <a:off x="2581675" y="-259317"/>
            <a:ext cx="9116683" cy="8229600"/>
            <a:chOff x="2281671" y="-194488"/>
            <a:chExt cx="6837512" cy="6172200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00FC8FB7-5C00-724D-9501-1AC1712E8ED4}"/>
                </a:ext>
              </a:extLst>
            </p:cNvPr>
            <p:cNvSpPr/>
            <p:nvPr/>
          </p:nvSpPr>
          <p:spPr>
            <a:xfrm>
              <a:off x="3039852" y="-101619"/>
              <a:ext cx="5986463" cy="598646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normalizeH="0" baseline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CF691131-C2F3-B542-ACC5-46132738CC34}"/>
                </a:ext>
              </a:extLst>
            </p:cNvPr>
            <p:cNvCxnSpPr/>
            <p:nvPr/>
          </p:nvCxnSpPr>
          <p:spPr>
            <a:xfrm flipH="1">
              <a:off x="6033083" y="0"/>
              <a:ext cx="0" cy="5143500"/>
            </a:xfrm>
            <a:prstGeom prst="line">
              <a:avLst/>
            </a:prstGeom>
            <a:ln w="12700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4D8F5D68-B1D8-284A-9905-496A814B8449}"/>
                </a:ext>
              </a:extLst>
            </p:cNvPr>
            <p:cNvSpPr/>
            <p:nvPr/>
          </p:nvSpPr>
          <p:spPr>
            <a:xfrm>
              <a:off x="3897896" y="756425"/>
              <a:ext cx="4270375" cy="4270375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normalizeH="0" baseline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CB2D01DB-DA37-ED41-A631-52D50CB0F9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60900" y="1419428"/>
              <a:ext cx="2944367" cy="2944368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normalizeH="0" baseline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F288A350-BDA3-A742-8011-A011A20BF789}"/>
                </a:ext>
              </a:extLst>
            </p:cNvPr>
            <p:cNvSpPr/>
            <p:nvPr/>
          </p:nvSpPr>
          <p:spPr>
            <a:xfrm>
              <a:off x="5162775" y="2021303"/>
              <a:ext cx="1740617" cy="1740619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33" b="0" i="0" u="none" strike="noStrike" kern="1200" normalizeH="0" baseline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68758593-7D64-B948-A2C2-A726684BC2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47284" y="2205812"/>
              <a:ext cx="1371598" cy="1371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33" b="0" i="0" u="none" strike="noStrike" kern="1200" normalizeH="0" baseline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A31D04E1-F760-F443-BB96-455BCCB4B28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712317" y="2461880"/>
              <a:ext cx="647351" cy="640080"/>
              <a:chOff x="2066760" y="58320"/>
              <a:chExt cx="1121760" cy="1109160"/>
            </a:xfrm>
          </p:grpSpPr>
          <p:sp>
            <p:nvSpPr>
              <p:cNvPr id="207" name="Freeform: Shape 31">
                <a:extLst>
                  <a:ext uri="{FF2B5EF4-FFF2-40B4-BE49-F238E27FC236}">
                    <a16:creationId xmlns:a16="http://schemas.microsoft.com/office/drawing/2014/main" id="{B032C5E3-55FF-E546-8937-D1A47FF3A45F}"/>
                  </a:ext>
                </a:extLst>
              </p:cNvPr>
              <p:cNvSpPr/>
              <p:nvPr/>
            </p:nvSpPr>
            <p:spPr>
              <a:xfrm>
                <a:off x="2066760" y="468000"/>
                <a:ext cx="357120" cy="6796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93" h="1889" fill="none">
                    <a:moveTo>
                      <a:pt x="786" y="0"/>
                    </a:moveTo>
                    <a:lnTo>
                      <a:pt x="193" y="0"/>
                    </a:lnTo>
                    <a:lnTo>
                      <a:pt x="193" y="0"/>
                    </a:lnTo>
                    <a:lnTo>
                      <a:pt x="173" y="1"/>
                    </a:lnTo>
                    <a:lnTo>
                      <a:pt x="154" y="4"/>
                    </a:lnTo>
                    <a:lnTo>
                      <a:pt x="136" y="8"/>
                    </a:lnTo>
                    <a:lnTo>
                      <a:pt x="118" y="13"/>
                    </a:lnTo>
                    <a:lnTo>
                      <a:pt x="100" y="20"/>
                    </a:lnTo>
                    <a:lnTo>
                      <a:pt x="85" y="28"/>
                    </a:lnTo>
                    <a:lnTo>
                      <a:pt x="70" y="38"/>
                    </a:lnTo>
                    <a:lnTo>
                      <a:pt x="56" y="49"/>
                    </a:lnTo>
                    <a:lnTo>
                      <a:pt x="44" y="62"/>
                    </a:lnTo>
                    <a:lnTo>
                      <a:pt x="32" y="75"/>
                    </a:lnTo>
                    <a:lnTo>
                      <a:pt x="23" y="89"/>
                    </a:lnTo>
                    <a:lnTo>
                      <a:pt x="15" y="105"/>
                    </a:lnTo>
                    <a:lnTo>
                      <a:pt x="8" y="122"/>
                    </a:lnTo>
                    <a:lnTo>
                      <a:pt x="4" y="140"/>
                    </a:lnTo>
                    <a:lnTo>
                      <a:pt x="1" y="158"/>
                    </a:lnTo>
                    <a:lnTo>
                      <a:pt x="0" y="178"/>
                    </a:lnTo>
                    <a:lnTo>
                      <a:pt x="0" y="764"/>
                    </a:lnTo>
                    <a:lnTo>
                      <a:pt x="0" y="764"/>
                    </a:lnTo>
                    <a:lnTo>
                      <a:pt x="1" y="784"/>
                    </a:lnTo>
                    <a:lnTo>
                      <a:pt x="4" y="803"/>
                    </a:lnTo>
                    <a:lnTo>
                      <a:pt x="8" y="821"/>
                    </a:lnTo>
                    <a:lnTo>
                      <a:pt x="15" y="838"/>
                    </a:lnTo>
                    <a:lnTo>
                      <a:pt x="23" y="855"/>
                    </a:lnTo>
                    <a:lnTo>
                      <a:pt x="32" y="871"/>
                    </a:lnTo>
                    <a:lnTo>
                      <a:pt x="44" y="885"/>
                    </a:lnTo>
                    <a:lnTo>
                      <a:pt x="56" y="899"/>
                    </a:lnTo>
                    <a:lnTo>
                      <a:pt x="70" y="910"/>
                    </a:lnTo>
                    <a:lnTo>
                      <a:pt x="85" y="921"/>
                    </a:lnTo>
                    <a:lnTo>
                      <a:pt x="100" y="930"/>
                    </a:lnTo>
                    <a:lnTo>
                      <a:pt x="118" y="938"/>
                    </a:lnTo>
                    <a:lnTo>
                      <a:pt x="136" y="944"/>
                    </a:lnTo>
                    <a:lnTo>
                      <a:pt x="154" y="948"/>
                    </a:lnTo>
                    <a:lnTo>
                      <a:pt x="173" y="951"/>
                    </a:lnTo>
                    <a:lnTo>
                      <a:pt x="193" y="952"/>
                    </a:lnTo>
                    <a:lnTo>
                      <a:pt x="221" y="952"/>
                    </a:lnTo>
                    <a:lnTo>
                      <a:pt x="221" y="1889"/>
                    </a:lnTo>
                    <a:lnTo>
                      <a:pt x="993" y="1889"/>
                    </a:ln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none" lIns="9360" tIns="9360" rIns="9360" bIns="936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400" b="0" i="0" u="none" strike="noStrike" kern="1200">
                  <a:ln>
                    <a:noFill/>
                  </a:ln>
                  <a:latin typeface="Arial" panose="020B0604020202020204" pitchFamily="34" charset="0"/>
                  <a:ea typeface="SimSun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: Shape 32">
                <a:extLst>
                  <a:ext uri="{FF2B5EF4-FFF2-40B4-BE49-F238E27FC236}">
                    <a16:creationId xmlns:a16="http://schemas.microsoft.com/office/drawing/2014/main" id="{CBD4C0F3-9891-DB4E-830D-2E1D965480DF}"/>
                  </a:ext>
                </a:extLst>
              </p:cNvPr>
              <p:cNvSpPr/>
              <p:nvPr/>
            </p:nvSpPr>
            <p:spPr>
              <a:xfrm>
                <a:off x="2146680" y="101520"/>
                <a:ext cx="288720" cy="2890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03" h="804">
                    <a:moveTo>
                      <a:pt x="401" y="804"/>
                    </a:moveTo>
                    <a:lnTo>
                      <a:pt x="401" y="804"/>
                    </a:lnTo>
                    <a:lnTo>
                      <a:pt x="422" y="803"/>
                    </a:lnTo>
                    <a:lnTo>
                      <a:pt x="442" y="802"/>
                    </a:lnTo>
                    <a:lnTo>
                      <a:pt x="462" y="799"/>
                    </a:lnTo>
                    <a:lnTo>
                      <a:pt x="483" y="795"/>
                    </a:lnTo>
                    <a:lnTo>
                      <a:pt x="502" y="791"/>
                    </a:lnTo>
                    <a:lnTo>
                      <a:pt x="521" y="786"/>
                    </a:lnTo>
                    <a:lnTo>
                      <a:pt x="540" y="779"/>
                    </a:lnTo>
                    <a:lnTo>
                      <a:pt x="558" y="772"/>
                    </a:lnTo>
                    <a:lnTo>
                      <a:pt x="576" y="764"/>
                    </a:lnTo>
                    <a:lnTo>
                      <a:pt x="594" y="755"/>
                    </a:lnTo>
                    <a:lnTo>
                      <a:pt x="610" y="745"/>
                    </a:lnTo>
                    <a:lnTo>
                      <a:pt x="626" y="735"/>
                    </a:lnTo>
                    <a:lnTo>
                      <a:pt x="642" y="723"/>
                    </a:lnTo>
                    <a:lnTo>
                      <a:pt x="658" y="712"/>
                    </a:lnTo>
                    <a:lnTo>
                      <a:pt x="672" y="699"/>
                    </a:lnTo>
                    <a:lnTo>
                      <a:pt x="686" y="686"/>
                    </a:lnTo>
                    <a:lnTo>
                      <a:pt x="699" y="672"/>
                    </a:lnTo>
                    <a:lnTo>
                      <a:pt x="712" y="657"/>
                    </a:lnTo>
                    <a:lnTo>
                      <a:pt x="724" y="642"/>
                    </a:lnTo>
                    <a:lnTo>
                      <a:pt x="735" y="627"/>
                    </a:lnTo>
                    <a:lnTo>
                      <a:pt x="746" y="610"/>
                    </a:lnTo>
                    <a:lnTo>
                      <a:pt x="755" y="593"/>
                    </a:lnTo>
                    <a:lnTo>
                      <a:pt x="764" y="576"/>
                    </a:lnTo>
                    <a:lnTo>
                      <a:pt x="772" y="558"/>
                    </a:lnTo>
                    <a:lnTo>
                      <a:pt x="779" y="540"/>
                    </a:lnTo>
                    <a:lnTo>
                      <a:pt x="786" y="521"/>
                    </a:lnTo>
                    <a:lnTo>
                      <a:pt x="791" y="502"/>
                    </a:lnTo>
                    <a:lnTo>
                      <a:pt x="796" y="483"/>
                    </a:lnTo>
                    <a:lnTo>
                      <a:pt x="800" y="463"/>
                    </a:lnTo>
                    <a:lnTo>
                      <a:pt x="801" y="443"/>
                    </a:lnTo>
                    <a:lnTo>
                      <a:pt x="803" y="423"/>
                    </a:lnTo>
                    <a:lnTo>
                      <a:pt x="803" y="402"/>
                    </a:lnTo>
                    <a:lnTo>
                      <a:pt x="803" y="402"/>
                    </a:lnTo>
                    <a:lnTo>
                      <a:pt x="803" y="381"/>
                    </a:lnTo>
                    <a:lnTo>
                      <a:pt x="801" y="360"/>
                    </a:lnTo>
                    <a:lnTo>
                      <a:pt x="800" y="340"/>
                    </a:lnTo>
                    <a:lnTo>
                      <a:pt x="796" y="320"/>
                    </a:lnTo>
                    <a:lnTo>
                      <a:pt x="791" y="301"/>
                    </a:lnTo>
                    <a:lnTo>
                      <a:pt x="786" y="282"/>
                    </a:lnTo>
                    <a:lnTo>
                      <a:pt x="779" y="264"/>
                    </a:lnTo>
                    <a:lnTo>
                      <a:pt x="772" y="245"/>
                    </a:lnTo>
                    <a:lnTo>
                      <a:pt x="764" y="227"/>
                    </a:lnTo>
                    <a:lnTo>
                      <a:pt x="755" y="210"/>
                    </a:lnTo>
                    <a:lnTo>
                      <a:pt x="746" y="193"/>
                    </a:lnTo>
                    <a:lnTo>
                      <a:pt x="735" y="177"/>
                    </a:lnTo>
                    <a:lnTo>
                      <a:pt x="724" y="161"/>
                    </a:lnTo>
                    <a:lnTo>
                      <a:pt x="712" y="146"/>
                    </a:lnTo>
                    <a:lnTo>
                      <a:pt x="699" y="132"/>
                    </a:lnTo>
                    <a:lnTo>
                      <a:pt x="686" y="117"/>
                    </a:lnTo>
                    <a:lnTo>
                      <a:pt x="672" y="104"/>
                    </a:lnTo>
                    <a:lnTo>
                      <a:pt x="658" y="92"/>
                    </a:lnTo>
                    <a:lnTo>
                      <a:pt x="642" y="79"/>
                    </a:lnTo>
                    <a:lnTo>
                      <a:pt x="626" y="68"/>
                    </a:lnTo>
                    <a:lnTo>
                      <a:pt x="610" y="58"/>
                    </a:lnTo>
                    <a:lnTo>
                      <a:pt x="594" y="48"/>
                    </a:lnTo>
                    <a:lnTo>
                      <a:pt x="576" y="39"/>
                    </a:lnTo>
                    <a:lnTo>
                      <a:pt x="558" y="31"/>
                    </a:lnTo>
                    <a:lnTo>
                      <a:pt x="540" y="23"/>
                    </a:lnTo>
                    <a:lnTo>
                      <a:pt x="521" y="18"/>
                    </a:lnTo>
                    <a:lnTo>
                      <a:pt x="502" y="12"/>
                    </a:lnTo>
                    <a:lnTo>
                      <a:pt x="483" y="8"/>
                    </a:lnTo>
                    <a:lnTo>
                      <a:pt x="462" y="4"/>
                    </a:lnTo>
                    <a:lnTo>
                      <a:pt x="442" y="1"/>
                    </a:lnTo>
                    <a:lnTo>
                      <a:pt x="422" y="0"/>
                    </a:lnTo>
                    <a:lnTo>
                      <a:pt x="401" y="0"/>
                    </a:lnTo>
                    <a:lnTo>
                      <a:pt x="401" y="0"/>
                    </a:lnTo>
                    <a:lnTo>
                      <a:pt x="381" y="0"/>
                    </a:lnTo>
                    <a:lnTo>
                      <a:pt x="361" y="1"/>
                    </a:lnTo>
                    <a:lnTo>
                      <a:pt x="341" y="4"/>
                    </a:lnTo>
                    <a:lnTo>
                      <a:pt x="321" y="8"/>
                    </a:lnTo>
                    <a:lnTo>
                      <a:pt x="302" y="12"/>
                    </a:lnTo>
                    <a:lnTo>
                      <a:pt x="282" y="18"/>
                    </a:lnTo>
                    <a:lnTo>
                      <a:pt x="263" y="23"/>
                    </a:lnTo>
                    <a:lnTo>
                      <a:pt x="245" y="31"/>
                    </a:lnTo>
                    <a:lnTo>
                      <a:pt x="227" y="39"/>
                    </a:lnTo>
                    <a:lnTo>
                      <a:pt x="210" y="48"/>
                    </a:lnTo>
                    <a:lnTo>
                      <a:pt x="193" y="58"/>
                    </a:lnTo>
                    <a:lnTo>
                      <a:pt x="177" y="68"/>
                    </a:lnTo>
                    <a:lnTo>
                      <a:pt x="161" y="79"/>
                    </a:lnTo>
                    <a:lnTo>
                      <a:pt x="146" y="92"/>
                    </a:lnTo>
                    <a:lnTo>
                      <a:pt x="131" y="104"/>
                    </a:lnTo>
                    <a:lnTo>
                      <a:pt x="118" y="117"/>
                    </a:lnTo>
                    <a:lnTo>
                      <a:pt x="104" y="132"/>
                    </a:lnTo>
                    <a:lnTo>
                      <a:pt x="91" y="146"/>
                    </a:lnTo>
                    <a:lnTo>
                      <a:pt x="79" y="161"/>
                    </a:lnTo>
                    <a:lnTo>
                      <a:pt x="68" y="177"/>
                    </a:lnTo>
                    <a:lnTo>
                      <a:pt x="57" y="193"/>
                    </a:lnTo>
                    <a:lnTo>
                      <a:pt x="48" y="210"/>
                    </a:lnTo>
                    <a:lnTo>
                      <a:pt x="39" y="227"/>
                    </a:lnTo>
                    <a:lnTo>
                      <a:pt x="32" y="245"/>
                    </a:lnTo>
                    <a:lnTo>
                      <a:pt x="24" y="264"/>
                    </a:lnTo>
                    <a:lnTo>
                      <a:pt x="17" y="282"/>
                    </a:lnTo>
                    <a:lnTo>
                      <a:pt x="12" y="301"/>
                    </a:lnTo>
                    <a:lnTo>
                      <a:pt x="8" y="320"/>
                    </a:lnTo>
                    <a:lnTo>
                      <a:pt x="4" y="340"/>
                    </a:lnTo>
                    <a:lnTo>
                      <a:pt x="2" y="360"/>
                    </a:lnTo>
                    <a:lnTo>
                      <a:pt x="0" y="381"/>
                    </a:lnTo>
                    <a:lnTo>
                      <a:pt x="0" y="402"/>
                    </a:lnTo>
                    <a:lnTo>
                      <a:pt x="0" y="402"/>
                    </a:lnTo>
                    <a:lnTo>
                      <a:pt x="0" y="423"/>
                    </a:lnTo>
                    <a:lnTo>
                      <a:pt x="2" y="443"/>
                    </a:lnTo>
                    <a:lnTo>
                      <a:pt x="4" y="463"/>
                    </a:lnTo>
                    <a:lnTo>
                      <a:pt x="8" y="483"/>
                    </a:lnTo>
                    <a:lnTo>
                      <a:pt x="12" y="502"/>
                    </a:lnTo>
                    <a:lnTo>
                      <a:pt x="17" y="521"/>
                    </a:lnTo>
                    <a:lnTo>
                      <a:pt x="24" y="540"/>
                    </a:lnTo>
                    <a:lnTo>
                      <a:pt x="32" y="558"/>
                    </a:lnTo>
                    <a:lnTo>
                      <a:pt x="39" y="576"/>
                    </a:lnTo>
                    <a:lnTo>
                      <a:pt x="48" y="593"/>
                    </a:lnTo>
                    <a:lnTo>
                      <a:pt x="57" y="610"/>
                    </a:lnTo>
                    <a:lnTo>
                      <a:pt x="68" y="627"/>
                    </a:lnTo>
                    <a:lnTo>
                      <a:pt x="79" y="642"/>
                    </a:lnTo>
                    <a:lnTo>
                      <a:pt x="91" y="657"/>
                    </a:lnTo>
                    <a:lnTo>
                      <a:pt x="104" y="672"/>
                    </a:lnTo>
                    <a:lnTo>
                      <a:pt x="118" y="686"/>
                    </a:lnTo>
                    <a:lnTo>
                      <a:pt x="131" y="699"/>
                    </a:lnTo>
                    <a:lnTo>
                      <a:pt x="146" y="712"/>
                    </a:lnTo>
                    <a:lnTo>
                      <a:pt x="161" y="723"/>
                    </a:lnTo>
                    <a:lnTo>
                      <a:pt x="177" y="735"/>
                    </a:lnTo>
                    <a:lnTo>
                      <a:pt x="193" y="745"/>
                    </a:lnTo>
                    <a:lnTo>
                      <a:pt x="210" y="755"/>
                    </a:lnTo>
                    <a:lnTo>
                      <a:pt x="227" y="764"/>
                    </a:lnTo>
                    <a:lnTo>
                      <a:pt x="245" y="772"/>
                    </a:lnTo>
                    <a:lnTo>
                      <a:pt x="263" y="779"/>
                    </a:lnTo>
                    <a:lnTo>
                      <a:pt x="282" y="786"/>
                    </a:lnTo>
                    <a:lnTo>
                      <a:pt x="302" y="791"/>
                    </a:lnTo>
                    <a:lnTo>
                      <a:pt x="321" y="795"/>
                    </a:lnTo>
                    <a:lnTo>
                      <a:pt x="341" y="799"/>
                    </a:lnTo>
                    <a:lnTo>
                      <a:pt x="361" y="802"/>
                    </a:lnTo>
                    <a:lnTo>
                      <a:pt x="381" y="803"/>
                    </a:lnTo>
                    <a:close/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none" lIns="99360" tIns="54360" rIns="99360" bIns="5436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400" b="0" i="0" u="none" strike="noStrike" kern="1200">
                  <a:ln>
                    <a:noFill/>
                  </a:ln>
                  <a:latin typeface="Arial" panose="020B0604020202020204" pitchFamily="34" charset="0"/>
                  <a:ea typeface="SimSun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: Shape 33">
                <a:extLst>
                  <a:ext uri="{FF2B5EF4-FFF2-40B4-BE49-F238E27FC236}">
                    <a16:creationId xmlns:a16="http://schemas.microsoft.com/office/drawing/2014/main" id="{89C5903C-7BC6-1D4A-840F-340FE893F3DB}"/>
                  </a:ext>
                </a:extLst>
              </p:cNvPr>
              <p:cNvSpPr/>
              <p:nvPr/>
            </p:nvSpPr>
            <p:spPr>
              <a:xfrm>
                <a:off x="2836080" y="468000"/>
                <a:ext cx="352440" cy="6796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80" h="1889" fill="none">
                    <a:moveTo>
                      <a:pt x="0" y="1889"/>
                    </a:moveTo>
                    <a:lnTo>
                      <a:pt x="717" y="1889"/>
                    </a:lnTo>
                    <a:lnTo>
                      <a:pt x="717" y="952"/>
                    </a:lnTo>
                    <a:lnTo>
                      <a:pt x="773" y="952"/>
                    </a:lnTo>
                    <a:lnTo>
                      <a:pt x="773" y="952"/>
                    </a:lnTo>
                    <a:lnTo>
                      <a:pt x="793" y="951"/>
                    </a:lnTo>
                    <a:lnTo>
                      <a:pt x="813" y="948"/>
                    </a:lnTo>
                    <a:lnTo>
                      <a:pt x="832" y="944"/>
                    </a:lnTo>
                    <a:lnTo>
                      <a:pt x="850" y="938"/>
                    </a:lnTo>
                    <a:lnTo>
                      <a:pt x="869" y="930"/>
                    </a:lnTo>
                    <a:lnTo>
                      <a:pt x="886" y="921"/>
                    </a:lnTo>
                    <a:lnTo>
                      <a:pt x="902" y="910"/>
                    </a:lnTo>
                    <a:lnTo>
                      <a:pt x="917" y="899"/>
                    </a:lnTo>
                    <a:lnTo>
                      <a:pt x="930" y="885"/>
                    </a:lnTo>
                    <a:lnTo>
                      <a:pt x="942" y="871"/>
                    </a:lnTo>
                    <a:lnTo>
                      <a:pt x="953" y="855"/>
                    </a:lnTo>
                    <a:lnTo>
                      <a:pt x="963" y="838"/>
                    </a:lnTo>
                    <a:lnTo>
                      <a:pt x="969" y="821"/>
                    </a:lnTo>
                    <a:lnTo>
                      <a:pt x="975" y="803"/>
                    </a:lnTo>
                    <a:lnTo>
                      <a:pt x="978" y="784"/>
                    </a:lnTo>
                    <a:lnTo>
                      <a:pt x="980" y="764"/>
                    </a:lnTo>
                    <a:lnTo>
                      <a:pt x="980" y="178"/>
                    </a:lnTo>
                    <a:lnTo>
                      <a:pt x="980" y="178"/>
                    </a:lnTo>
                    <a:lnTo>
                      <a:pt x="979" y="169"/>
                    </a:lnTo>
                    <a:lnTo>
                      <a:pt x="978" y="158"/>
                    </a:lnTo>
                    <a:lnTo>
                      <a:pt x="975" y="140"/>
                    </a:lnTo>
                    <a:lnTo>
                      <a:pt x="969" y="122"/>
                    </a:lnTo>
                    <a:lnTo>
                      <a:pt x="963" y="105"/>
                    </a:lnTo>
                    <a:lnTo>
                      <a:pt x="953" y="89"/>
                    </a:lnTo>
                    <a:lnTo>
                      <a:pt x="942" y="75"/>
                    </a:lnTo>
                    <a:lnTo>
                      <a:pt x="930" y="62"/>
                    </a:lnTo>
                    <a:lnTo>
                      <a:pt x="917" y="49"/>
                    </a:lnTo>
                    <a:lnTo>
                      <a:pt x="902" y="38"/>
                    </a:lnTo>
                    <a:lnTo>
                      <a:pt x="886" y="28"/>
                    </a:lnTo>
                    <a:lnTo>
                      <a:pt x="869" y="20"/>
                    </a:lnTo>
                    <a:lnTo>
                      <a:pt x="850" y="13"/>
                    </a:lnTo>
                    <a:lnTo>
                      <a:pt x="832" y="8"/>
                    </a:lnTo>
                    <a:lnTo>
                      <a:pt x="813" y="4"/>
                    </a:lnTo>
                    <a:lnTo>
                      <a:pt x="793" y="1"/>
                    </a:lnTo>
                    <a:lnTo>
                      <a:pt x="773" y="0"/>
                    </a:lnTo>
                    <a:lnTo>
                      <a:pt x="194" y="0"/>
                    </a:ln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none" lIns="9360" tIns="9360" rIns="9360" bIns="936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400" b="0" i="0" u="none" strike="noStrike" kern="1200">
                  <a:ln>
                    <a:noFill/>
                  </a:ln>
                  <a:latin typeface="Arial" panose="020B0604020202020204" pitchFamily="34" charset="0"/>
                  <a:ea typeface="SimSun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: Shape 34">
                <a:extLst>
                  <a:ext uri="{FF2B5EF4-FFF2-40B4-BE49-F238E27FC236}">
                    <a16:creationId xmlns:a16="http://schemas.microsoft.com/office/drawing/2014/main" id="{72B548FC-4ED4-0C42-B7B8-0D8812768A62}"/>
                  </a:ext>
                </a:extLst>
              </p:cNvPr>
              <p:cNvSpPr/>
              <p:nvPr/>
            </p:nvSpPr>
            <p:spPr>
              <a:xfrm>
                <a:off x="2814840" y="101520"/>
                <a:ext cx="288720" cy="2890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03" h="804">
                    <a:moveTo>
                      <a:pt x="402" y="804"/>
                    </a:moveTo>
                    <a:lnTo>
                      <a:pt x="402" y="804"/>
                    </a:lnTo>
                    <a:lnTo>
                      <a:pt x="422" y="803"/>
                    </a:lnTo>
                    <a:lnTo>
                      <a:pt x="442" y="802"/>
                    </a:lnTo>
                    <a:lnTo>
                      <a:pt x="462" y="799"/>
                    </a:lnTo>
                    <a:lnTo>
                      <a:pt x="482" y="795"/>
                    </a:lnTo>
                    <a:lnTo>
                      <a:pt x="501" y="791"/>
                    </a:lnTo>
                    <a:lnTo>
                      <a:pt x="521" y="786"/>
                    </a:lnTo>
                    <a:lnTo>
                      <a:pt x="540" y="779"/>
                    </a:lnTo>
                    <a:lnTo>
                      <a:pt x="558" y="772"/>
                    </a:lnTo>
                    <a:lnTo>
                      <a:pt x="576" y="764"/>
                    </a:lnTo>
                    <a:lnTo>
                      <a:pt x="593" y="755"/>
                    </a:lnTo>
                    <a:lnTo>
                      <a:pt x="610" y="745"/>
                    </a:lnTo>
                    <a:lnTo>
                      <a:pt x="626" y="735"/>
                    </a:lnTo>
                    <a:lnTo>
                      <a:pt x="642" y="723"/>
                    </a:lnTo>
                    <a:lnTo>
                      <a:pt x="658" y="712"/>
                    </a:lnTo>
                    <a:lnTo>
                      <a:pt x="672" y="699"/>
                    </a:lnTo>
                    <a:lnTo>
                      <a:pt x="685" y="686"/>
                    </a:lnTo>
                    <a:lnTo>
                      <a:pt x="699" y="672"/>
                    </a:lnTo>
                    <a:lnTo>
                      <a:pt x="712" y="657"/>
                    </a:lnTo>
                    <a:lnTo>
                      <a:pt x="724" y="642"/>
                    </a:lnTo>
                    <a:lnTo>
                      <a:pt x="735" y="627"/>
                    </a:lnTo>
                    <a:lnTo>
                      <a:pt x="746" y="610"/>
                    </a:lnTo>
                    <a:lnTo>
                      <a:pt x="755" y="593"/>
                    </a:lnTo>
                    <a:lnTo>
                      <a:pt x="764" y="576"/>
                    </a:lnTo>
                    <a:lnTo>
                      <a:pt x="772" y="558"/>
                    </a:lnTo>
                    <a:lnTo>
                      <a:pt x="779" y="540"/>
                    </a:lnTo>
                    <a:lnTo>
                      <a:pt x="786" y="521"/>
                    </a:lnTo>
                    <a:lnTo>
                      <a:pt x="791" y="502"/>
                    </a:lnTo>
                    <a:lnTo>
                      <a:pt x="795" y="483"/>
                    </a:lnTo>
                    <a:lnTo>
                      <a:pt x="799" y="463"/>
                    </a:lnTo>
                    <a:lnTo>
                      <a:pt x="801" y="443"/>
                    </a:lnTo>
                    <a:lnTo>
                      <a:pt x="803" y="423"/>
                    </a:lnTo>
                    <a:lnTo>
                      <a:pt x="803" y="402"/>
                    </a:lnTo>
                    <a:lnTo>
                      <a:pt x="803" y="402"/>
                    </a:lnTo>
                    <a:lnTo>
                      <a:pt x="803" y="381"/>
                    </a:lnTo>
                    <a:lnTo>
                      <a:pt x="801" y="360"/>
                    </a:lnTo>
                    <a:lnTo>
                      <a:pt x="799" y="340"/>
                    </a:lnTo>
                    <a:lnTo>
                      <a:pt x="795" y="320"/>
                    </a:lnTo>
                    <a:lnTo>
                      <a:pt x="791" y="301"/>
                    </a:lnTo>
                    <a:lnTo>
                      <a:pt x="786" y="282"/>
                    </a:lnTo>
                    <a:lnTo>
                      <a:pt x="779" y="264"/>
                    </a:lnTo>
                    <a:lnTo>
                      <a:pt x="772" y="245"/>
                    </a:lnTo>
                    <a:lnTo>
                      <a:pt x="764" y="227"/>
                    </a:lnTo>
                    <a:lnTo>
                      <a:pt x="755" y="210"/>
                    </a:lnTo>
                    <a:lnTo>
                      <a:pt x="746" y="193"/>
                    </a:lnTo>
                    <a:lnTo>
                      <a:pt x="735" y="177"/>
                    </a:lnTo>
                    <a:lnTo>
                      <a:pt x="724" y="161"/>
                    </a:lnTo>
                    <a:lnTo>
                      <a:pt x="712" y="146"/>
                    </a:lnTo>
                    <a:lnTo>
                      <a:pt x="699" y="132"/>
                    </a:lnTo>
                    <a:lnTo>
                      <a:pt x="685" y="117"/>
                    </a:lnTo>
                    <a:lnTo>
                      <a:pt x="672" y="104"/>
                    </a:lnTo>
                    <a:lnTo>
                      <a:pt x="658" y="92"/>
                    </a:lnTo>
                    <a:lnTo>
                      <a:pt x="642" y="79"/>
                    </a:lnTo>
                    <a:lnTo>
                      <a:pt x="626" y="68"/>
                    </a:lnTo>
                    <a:lnTo>
                      <a:pt x="610" y="58"/>
                    </a:lnTo>
                    <a:lnTo>
                      <a:pt x="593" y="48"/>
                    </a:lnTo>
                    <a:lnTo>
                      <a:pt x="576" y="39"/>
                    </a:lnTo>
                    <a:lnTo>
                      <a:pt x="558" y="31"/>
                    </a:lnTo>
                    <a:lnTo>
                      <a:pt x="540" y="23"/>
                    </a:lnTo>
                    <a:lnTo>
                      <a:pt x="521" y="18"/>
                    </a:lnTo>
                    <a:lnTo>
                      <a:pt x="501" y="12"/>
                    </a:lnTo>
                    <a:lnTo>
                      <a:pt x="482" y="8"/>
                    </a:lnTo>
                    <a:lnTo>
                      <a:pt x="462" y="4"/>
                    </a:lnTo>
                    <a:lnTo>
                      <a:pt x="442" y="1"/>
                    </a:lnTo>
                    <a:lnTo>
                      <a:pt x="422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381" y="0"/>
                    </a:lnTo>
                    <a:lnTo>
                      <a:pt x="361" y="1"/>
                    </a:lnTo>
                    <a:lnTo>
                      <a:pt x="341" y="4"/>
                    </a:lnTo>
                    <a:lnTo>
                      <a:pt x="320" y="8"/>
                    </a:lnTo>
                    <a:lnTo>
                      <a:pt x="301" y="12"/>
                    </a:lnTo>
                    <a:lnTo>
                      <a:pt x="282" y="18"/>
                    </a:lnTo>
                    <a:lnTo>
                      <a:pt x="263" y="23"/>
                    </a:lnTo>
                    <a:lnTo>
                      <a:pt x="245" y="31"/>
                    </a:lnTo>
                    <a:lnTo>
                      <a:pt x="227" y="39"/>
                    </a:lnTo>
                    <a:lnTo>
                      <a:pt x="209" y="48"/>
                    </a:lnTo>
                    <a:lnTo>
                      <a:pt x="193" y="58"/>
                    </a:lnTo>
                    <a:lnTo>
                      <a:pt x="177" y="68"/>
                    </a:lnTo>
                    <a:lnTo>
                      <a:pt x="161" y="79"/>
                    </a:lnTo>
                    <a:lnTo>
                      <a:pt x="145" y="92"/>
                    </a:lnTo>
                    <a:lnTo>
                      <a:pt x="131" y="104"/>
                    </a:lnTo>
                    <a:lnTo>
                      <a:pt x="118" y="117"/>
                    </a:lnTo>
                    <a:lnTo>
                      <a:pt x="104" y="132"/>
                    </a:lnTo>
                    <a:lnTo>
                      <a:pt x="92" y="146"/>
                    </a:lnTo>
                    <a:lnTo>
                      <a:pt x="79" y="161"/>
                    </a:lnTo>
                    <a:lnTo>
                      <a:pt x="68" y="177"/>
                    </a:lnTo>
                    <a:lnTo>
                      <a:pt x="57" y="193"/>
                    </a:lnTo>
                    <a:lnTo>
                      <a:pt x="48" y="210"/>
                    </a:lnTo>
                    <a:lnTo>
                      <a:pt x="39" y="227"/>
                    </a:lnTo>
                    <a:lnTo>
                      <a:pt x="31" y="245"/>
                    </a:lnTo>
                    <a:lnTo>
                      <a:pt x="24" y="264"/>
                    </a:lnTo>
                    <a:lnTo>
                      <a:pt x="17" y="282"/>
                    </a:lnTo>
                    <a:lnTo>
                      <a:pt x="12" y="301"/>
                    </a:lnTo>
                    <a:lnTo>
                      <a:pt x="7" y="320"/>
                    </a:lnTo>
                    <a:lnTo>
                      <a:pt x="4" y="340"/>
                    </a:lnTo>
                    <a:lnTo>
                      <a:pt x="2" y="360"/>
                    </a:lnTo>
                    <a:lnTo>
                      <a:pt x="0" y="381"/>
                    </a:lnTo>
                    <a:lnTo>
                      <a:pt x="0" y="402"/>
                    </a:lnTo>
                    <a:lnTo>
                      <a:pt x="0" y="402"/>
                    </a:lnTo>
                    <a:lnTo>
                      <a:pt x="0" y="423"/>
                    </a:lnTo>
                    <a:lnTo>
                      <a:pt x="2" y="443"/>
                    </a:lnTo>
                    <a:lnTo>
                      <a:pt x="4" y="463"/>
                    </a:lnTo>
                    <a:lnTo>
                      <a:pt x="7" y="483"/>
                    </a:lnTo>
                    <a:lnTo>
                      <a:pt x="12" y="502"/>
                    </a:lnTo>
                    <a:lnTo>
                      <a:pt x="17" y="521"/>
                    </a:lnTo>
                    <a:lnTo>
                      <a:pt x="24" y="540"/>
                    </a:lnTo>
                    <a:lnTo>
                      <a:pt x="31" y="558"/>
                    </a:lnTo>
                    <a:lnTo>
                      <a:pt x="39" y="576"/>
                    </a:lnTo>
                    <a:lnTo>
                      <a:pt x="48" y="593"/>
                    </a:lnTo>
                    <a:lnTo>
                      <a:pt x="57" y="610"/>
                    </a:lnTo>
                    <a:lnTo>
                      <a:pt x="68" y="627"/>
                    </a:lnTo>
                    <a:lnTo>
                      <a:pt x="79" y="642"/>
                    </a:lnTo>
                    <a:lnTo>
                      <a:pt x="92" y="657"/>
                    </a:lnTo>
                    <a:lnTo>
                      <a:pt x="104" y="672"/>
                    </a:lnTo>
                    <a:lnTo>
                      <a:pt x="118" y="686"/>
                    </a:lnTo>
                    <a:lnTo>
                      <a:pt x="131" y="699"/>
                    </a:lnTo>
                    <a:lnTo>
                      <a:pt x="145" y="712"/>
                    </a:lnTo>
                    <a:lnTo>
                      <a:pt x="161" y="723"/>
                    </a:lnTo>
                    <a:lnTo>
                      <a:pt x="177" y="735"/>
                    </a:lnTo>
                    <a:lnTo>
                      <a:pt x="193" y="745"/>
                    </a:lnTo>
                    <a:lnTo>
                      <a:pt x="209" y="755"/>
                    </a:lnTo>
                    <a:lnTo>
                      <a:pt x="227" y="764"/>
                    </a:lnTo>
                    <a:lnTo>
                      <a:pt x="245" y="772"/>
                    </a:lnTo>
                    <a:lnTo>
                      <a:pt x="263" y="779"/>
                    </a:lnTo>
                    <a:lnTo>
                      <a:pt x="282" y="786"/>
                    </a:lnTo>
                    <a:lnTo>
                      <a:pt x="301" y="791"/>
                    </a:lnTo>
                    <a:lnTo>
                      <a:pt x="320" y="795"/>
                    </a:lnTo>
                    <a:lnTo>
                      <a:pt x="341" y="799"/>
                    </a:lnTo>
                    <a:lnTo>
                      <a:pt x="361" y="802"/>
                    </a:lnTo>
                    <a:lnTo>
                      <a:pt x="381" y="803"/>
                    </a:lnTo>
                    <a:close/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none" lIns="99360" tIns="54360" rIns="99360" bIns="5436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400" b="0" i="0" u="none" strike="noStrike" kern="1200">
                  <a:ln>
                    <a:noFill/>
                  </a:ln>
                  <a:latin typeface="Arial" panose="020B0604020202020204" pitchFamily="34" charset="0"/>
                  <a:ea typeface="SimSun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: Shape 35">
                <a:extLst>
                  <a:ext uri="{FF2B5EF4-FFF2-40B4-BE49-F238E27FC236}">
                    <a16:creationId xmlns:a16="http://schemas.microsoft.com/office/drawing/2014/main" id="{BA0F851A-0BFD-1A4D-9660-4156C4D2E894}"/>
                  </a:ext>
                </a:extLst>
              </p:cNvPr>
              <p:cNvSpPr/>
              <p:nvPr/>
            </p:nvSpPr>
            <p:spPr>
              <a:xfrm>
                <a:off x="2384639" y="438480"/>
                <a:ext cx="475920" cy="729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23" h="2026">
                    <a:moveTo>
                      <a:pt x="1272" y="73"/>
                    </a:moveTo>
                    <a:lnTo>
                      <a:pt x="1272" y="73"/>
                    </a:lnTo>
                    <a:lnTo>
                      <a:pt x="1257" y="58"/>
                    </a:lnTo>
                    <a:lnTo>
                      <a:pt x="1241" y="43"/>
                    </a:lnTo>
                    <a:lnTo>
                      <a:pt x="1223" y="31"/>
                    </a:lnTo>
                    <a:lnTo>
                      <a:pt x="1204" y="20"/>
                    </a:lnTo>
                    <a:lnTo>
                      <a:pt x="1195" y="16"/>
                    </a:lnTo>
                    <a:lnTo>
                      <a:pt x="1184" y="11"/>
                    </a:lnTo>
                    <a:lnTo>
                      <a:pt x="1174" y="9"/>
                    </a:lnTo>
                    <a:lnTo>
                      <a:pt x="1163" y="6"/>
                    </a:lnTo>
                    <a:lnTo>
                      <a:pt x="1153" y="3"/>
                    </a:lnTo>
                    <a:lnTo>
                      <a:pt x="1141" y="1"/>
                    </a:lnTo>
                    <a:lnTo>
                      <a:pt x="1131" y="0"/>
                    </a:lnTo>
                    <a:lnTo>
                      <a:pt x="1119" y="0"/>
                    </a:lnTo>
                    <a:lnTo>
                      <a:pt x="210" y="0"/>
                    </a:lnTo>
                    <a:lnTo>
                      <a:pt x="210" y="0"/>
                    </a:lnTo>
                    <a:lnTo>
                      <a:pt x="200" y="0"/>
                    </a:lnTo>
                    <a:lnTo>
                      <a:pt x="189" y="1"/>
                    </a:lnTo>
                    <a:lnTo>
                      <a:pt x="169" y="5"/>
                    </a:lnTo>
                    <a:lnTo>
                      <a:pt x="149" y="10"/>
                    </a:lnTo>
                    <a:lnTo>
                      <a:pt x="129" y="17"/>
                    </a:lnTo>
                    <a:lnTo>
                      <a:pt x="111" y="27"/>
                    </a:lnTo>
                    <a:lnTo>
                      <a:pt x="94" y="37"/>
                    </a:lnTo>
                    <a:lnTo>
                      <a:pt x="77" y="50"/>
                    </a:lnTo>
                    <a:lnTo>
                      <a:pt x="62" y="64"/>
                    </a:lnTo>
                    <a:lnTo>
                      <a:pt x="48" y="80"/>
                    </a:lnTo>
                    <a:lnTo>
                      <a:pt x="36" y="97"/>
                    </a:lnTo>
                    <a:lnTo>
                      <a:pt x="26" y="114"/>
                    </a:lnTo>
                    <a:lnTo>
                      <a:pt x="16" y="133"/>
                    </a:lnTo>
                    <a:lnTo>
                      <a:pt x="9" y="152"/>
                    </a:lnTo>
                    <a:lnTo>
                      <a:pt x="4" y="172"/>
                    </a:lnTo>
                    <a:lnTo>
                      <a:pt x="1" y="193"/>
                    </a:lnTo>
                    <a:lnTo>
                      <a:pt x="0" y="215"/>
                    </a:lnTo>
                    <a:lnTo>
                      <a:pt x="0" y="836"/>
                    </a:lnTo>
                    <a:lnTo>
                      <a:pt x="0" y="836"/>
                    </a:lnTo>
                    <a:lnTo>
                      <a:pt x="1" y="857"/>
                    </a:lnTo>
                    <a:lnTo>
                      <a:pt x="4" y="877"/>
                    </a:lnTo>
                    <a:lnTo>
                      <a:pt x="9" y="896"/>
                    </a:lnTo>
                    <a:lnTo>
                      <a:pt x="16" y="915"/>
                    </a:lnTo>
                    <a:lnTo>
                      <a:pt x="26" y="933"/>
                    </a:lnTo>
                    <a:lnTo>
                      <a:pt x="36" y="949"/>
                    </a:lnTo>
                    <a:lnTo>
                      <a:pt x="48" y="964"/>
                    </a:lnTo>
                    <a:lnTo>
                      <a:pt x="62" y="978"/>
                    </a:lnTo>
                    <a:lnTo>
                      <a:pt x="77" y="990"/>
                    </a:lnTo>
                    <a:lnTo>
                      <a:pt x="94" y="1002"/>
                    </a:lnTo>
                    <a:lnTo>
                      <a:pt x="111" y="1011"/>
                    </a:lnTo>
                    <a:lnTo>
                      <a:pt x="129" y="1019"/>
                    </a:lnTo>
                    <a:lnTo>
                      <a:pt x="149" y="1026"/>
                    </a:lnTo>
                    <a:lnTo>
                      <a:pt x="169" y="1030"/>
                    </a:lnTo>
                    <a:lnTo>
                      <a:pt x="189" y="1033"/>
                    </a:lnTo>
                    <a:lnTo>
                      <a:pt x="210" y="1034"/>
                    </a:lnTo>
                    <a:lnTo>
                      <a:pt x="275" y="1034"/>
                    </a:lnTo>
                    <a:lnTo>
                      <a:pt x="275" y="2026"/>
                    </a:lnTo>
                    <a:lnTo>
                      <a:pt x="1062" y="2026"/>
                    </a:lnTo>
                    <a:lnTo>
                      <a:pt x="1062" y="1034"/>
                    </a:lnTo>
                    <a:lnTo>
                      <a:pt x="1119" y="1034"/>
                    </a:lnTo>
                    <a:lnTo>
                      <a:pt x="1119" y="1034"/>
                    </a:lnTo>
                    <a:lnTo>
                      <a:pt x="1140" y="1033"/>
                    </a:lnTo>
                    <a:lnTo>
                      <a:pt x="1160" y="1030"/>
                    </a:lnTo>
                    <a:lnTo>
                      <a:pt x="1180" y="1026"/>
                    </a:lnTo>
                    <a:lnTo>
                      <a:pt x="1199" y="1019"/>
                    </a:lnTo>
                    <a:lnTo>
                      <a:pt x="1217" y="1011"/>
                    </a:lnTo>
                    <a:lnTo>
                      <a:pt x="1234" y="1002"/>
                    </a:lnTo>
                    <a:lnTo>
                      <a:pt x="1249" y="990"/>
                    </a:lnTo>
                    <a:lnTo>
                      <a:pt x="1264" y="978"/>
                    </a:lnTo>
                    <a:lnTo>
                      <a:pt x="1277" y="964"/>
                    </a:lnTo>
                    <a:lnTo>
                      <a:pt x="1289" y="949"/>
                    </a:lnTo>
                    <a:lnTo>
                      <a:pt x="1299" y="933"/>
                    </a:lnTo>
                    <a:lnTo>
                      <a:pt x="1308" y="915"/>
                    </a:lnTo>
                    <a:lnTo>
                      <a:pt x="1314" y="896"/>
                    </a:lnTo>
                    <a:lnTo>
                      <a:pt x="1319" y="877"/>
                    </a:lnTo>
                    <a:lnTo>
                      <a:pt x="1322" y="857"/>
                    </a:lnTo>
                    <a:lnTo>
                      <a:pt x="1323" y="836"/>
                    </a:lnTo>
                    <a:lnTo>
                      <a:pt x="1323" y="215"/>
                    </a:lnTo>
                    <a:lnTo>
                      <a:pt x="1323" y="215"/>
                    </a:lnTo>
                    <a:lnTo>
                      <a:pt x="1322" y="195"/>
                    </a:lnTo>
                    <a:lnTo>
                      <a:pt x="1320" y="175"/>
                    </a:lnTo>
                    <a:lnTo>
                      <a:pt x="1315" y="156"/>
                    </a:lnTo>
                    <a:lnTo>
                      <a:pt x="1310" y="138"/>
                    </a:lnTo>
                    <a:lnTo>
                      <a:pt x="1303" y="120"/>
                    </a:lnTo>
                    <a:lnTo>
                      <a:pt x="1293" y="103"/>
                    </a:lnTo>
                    <a:lnTo>
                      <a:pt x="1284" y="87"/>
                    </a:lnTo>
                    <a:close/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none" lIns="9360" tIns="9360" rIns="9360" bIns="936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400" b="0" i="0" u="none" strike="noStrike" kern="1200">
                  <a:ln>
                    <a:noFill/>
                  </a:ln>
                  <a:latin typeface="Arial" panose="020B0604020202020204" pitchFamily="34" charset="0"/>
                  <a:ea typeface="SimSun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: Shape 36">
                <a:extLst>
                  <a:ext uri="{FF2B5EF4-FFF2-40B4-BE49-F238E27FC236}">
                    <a16:creationId xmlns:a16="http://schemas.microsoft.com/office/drawing/2014/main" id="{F0C5B125-514A-9242-8AFD-CC7A18305380}"/>
                  </a:ext>
                </a:extLst>
              </p:cNvPr>
              <p:cNvSpPr/>
              <p:nvPr/>
            </p:nvSpPr>
            <p:spPr>
              <a:xfrm>
                <a:off x="2471039" y="58320"/>
                <a:ext cx="305280" cy="3070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49" h="854">
                    <a:moveTo>
                      <a:pt x="425" y="854"/>
                    </a:moveTo>
                    <a:lnTo>
                      <a:pt x="425" y="854"/>
                    </a:lnTo>
                    <a:lnTo>
                      <a:pt x="446" y="853"/>
                    </a:lnTo>
                    <a:lnTo>
                      <a:pt x="468" y="852"/>
                    </a:lnTo>
                    <a:lnTo>
                      <a:pt x="489" y="849"/>
                    </a:lnTo>
                    <a:lnTo>
                      <a:pt x="510" y="845"/>
                    </a:lnTo>
                    <a:lnTo>
                      <a:pt x="531" y="841"/>
                    </a:lnTo>
                    <a:lnTo>
                      <a:pt x="551" y="835"/>
                    </a:lnTo>
                    <a:lnTo>
                      <a:pt x="571" y="828"/>
                    </a:lnTo>
                    <a:lnTo>
                      <a:pt x="590" y="820"/>
                    </a:lnTo>
                    <a:lnTo>
                      <a:pt x="609" y="812"/>
                    </a:lnTo>
                    <a:lnTo>
                      <a:pt x="627" y="802"/>
                    </a:lnTo>
                    <a:lnTo>
                      <a:pt x="644" y="792"/>
                    </a:lnTo>
                    <a:lnTo>
                      <a:pt x="662" y="781"/>
                    </a:lnTo>
                    <a:lnTo>
                      <a:pt x="679" y="769"/>
                    </a:lnTo>
                    <a:lnTo>
                      <a:pt x="694" y="756"/>
                    </a:lnTo>
                    <a:lnTo>
                      <a:pt x="711" y="743"/>
                    </a:lnTo>
                    <a:lnTo>
                      <a:pt x="725" y="729"/>
                    </a:lnTo>
                    <a:lnTo>
                      <a:pt x="739" y="714"/>
                    </a:lnTo>
                    <a:lnTo>
                      <a:pt x="753" y="699"/>
                    </a:lnTo>
                    <a:lnTo>
                      <a:pt x="765" y="683"/>
                    </a:lnTo>
                    <a:lnTo>
                      <a:pt x="777" y="665"/>
                    </a:lnTo>
                    <a:lnTo>
                      <a:pt x="788" y="648"/>
                    </a:lnTo>
                    <a:lnTo>
                      <a:pt x="798" y="631"/>
                    </a:lnTo>
                    <a:lnTo>
                      <a:pt x="807" y="612"/>
                    </a:lnTo>
                    <a:lnTo>
                      <a:pt x="816" y="593"/>
                    </a:lnTo>
                    <a:lnTo>
                      <a:pt x="824" y="573"/>
                    </a:lnTo>
                    <a:lnTo>
                      <a:pt x="830" y="554"/>
                    </a:lnTo>
                    <a:lnTo>
                      <a:pt x="836" y="534"/>
                    </a:lnTo>
                    <a:lnTo>
                      <a:pt x="841" y="513"/>
                    </a:lnTo>
                    <a:lnTo>
                      <a:pt x="845" y="492"/>
                    </a:lnTo>
                    <a:lnTo>
                      <a:pt x="847" y="471"/>
                    </a:lnTo>
                    <a:lnTo>
                      <a:pt x="848" y="449"/>
                    </a:lnTo>
                    <a:lnTo>
                      <a:pt x="849" y="427"/>
                    </a:lnTo>
                    <a:lnTo>
                      <a:pt x="849" y="427"/>
                    </a:lnTo>
                    <a:lnTo>
                      <a:pt x="848" y="405"/>
                    </a:lnTo>
                    <a:lnTo>
                      <a:pt x="847" y="384"/>
                    </a:lnTo>
                    <a:lnTo>
                      <a:pt x="845" y="362"/>
                    </a:lnTo>
                    <a:lnTo>
                      <a:pt x="841" y="341"/>
                    </a:lnTo>
                    <a:lnTo>
                      <a:pt x="836" y="321"/>
                    </a:lnTo>
                    <a:lnTo>
                      <a:pt x="830" y="301"/>
                    </a:lnTo>
                    <a:lnTo>
                      <a:pt x="824" y="280"/>
                    </a:lnTo>
                    <a:lnTo>
                      <a:pt x="816" y="261"/>
                    </a:lnTo>
                    <a:lnTo>
                      <a:pt x="807" y="242"/>
                    </a:lnTo>
                    <a:lnTo>
                      <a:pt x="798" y="224"/>
                    </a:lnTo>
                    <a:lnTo>
                      <a:pt x="788" y="206"/>
                    </a:lnTo>
                    <a:lnTo>
                      <a:pt x="777" y="188"/>
                    </a:lnTo>
                    <a:lnTo>
                      <a:pt x="765" y="171"/>
                    </a:lnTo>
                    <a:lnTo>
                      <a:pt x="753" y="156"/>
                    </a:lnTo>
                    <a:lnTo>
                      <a:pt x="739" y="140"/>
                    </a:lnTo>
                    <a:lnTo>
                      <a:pt x="725" y="125"/>
                    </a:lnTo>
                    <a:lnTo>
                      <a:pt x="711" y="111"/>
                    </a:lnTo>
                    <a:lnTo>
                      <a:pt x="694" y="98"/>
                    </a:lnTo>
                    <a:lnTo>
                      <a:pt x="679" y="85"/>
                    </a:lnTo>
                    <a:lnTo>
                      <a:pt x="662" y="73"/>
                    </a:lnTo>
                    <a:lnTo>
                      <a:pt x="644" y="62"/>
                    </a:lnTo>
                    <a:lnTo>
                      <a:pt x="627" y="52"/>
                    </a:lnTo>
                    <a:lnTo>
                      <a:pt x="609" y="42"/>
                    </a:lnTo>
                    <a:lnTo>
                      <a:pt x="590" y="33"/>
                    </a:lnTo>
                    <a:lnTo>
                      <a:pt x="571" y="26"/>
                    </a:lnTo>
                    <a:lnTo>
                      <a:pt x="551" y="19"/>
                    </a:lnTo>
                    <a:lnTo>
                      <a:pt x="531" y="13"/>
                    </a:lnTo>
                    <a:lnTo>
                      <a:pt x="510" y="8"/>
                    </a:lnTo>
                    <a:lnTo>
                      <a:pt x="489" y="6"/>
                    </a:lnTo>
                    <a:lnTo>
                      <a:pt x="468" y="3"/>
                    </a:lnTo>
                    <a:lnTo>
                      <a:pt x="446" y="1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03" y="1"/>
                    </a:lnTo>
                    <a:lnTo>
                      <a:pt x="381" y="3"/>
                    </a:lnTo>
                    <a:lnTo>
                      <a:pt x="360" y="6"/>
                    </a:lnTo>
                    <a:lnTo>
                      <a:pt x="339" y="8"/>
                    </a:lnTo>
                    <a:lnTo>
                      <a:pt x="319" y="13"/>
                    </a:lnTo>
                    <a:lnTo>
                      <a:pt x="299" y="19"/>
                    </a:lnTo>
                    <a:lnTo>
                      <a:pt x="279" y="26"/>
                    </a:lnTo>
                    <a:lnTo>
                      <a:pt x="260" y="33"/>
                    </a:lnTo>
                    <a:lnTo>
                      <a:pt x="240" y="42"/>
                    </a:lnTo>
                    <a:lnTo>
                      <a:pt x="222" y="52"/>
                    </a:lnTo>
                    <a:lnTo>
                      <a:pt x="205" y="62"/>
                    </a:lnTo>
                    <a:lnTo>
                      <a:pt x="188" y="73"/>
                    </a:lnTo>
                    <a:lnTo>
                      <a:pt x="170" y="85"/>
                    </a:lnTo>
                    <a:lnTo>
                      <a:pt x="155" y="98"/>
                    </a:lnTo>
                    <a:lnTo>
                      <a:pt x="140" y="111"/>
                    </a:lnTo>
                    <a:lnTo>
                      <a:pt x="125" y="125"/>
                    </a:lnTo>
                    <a:lnTo>
                      <a:pt x="110" y="140"/>
                    </a:lnTo>
                    <a:lnTo>
                      <a:pt x="98" y="156"/>
                    </a:lnTo>
                    <a:lnTo>
                      <a:pt x="84" y="171"/>
                    </a:lnTo>
                    <a:lnTo>
                      <a:pt x="73" y="188"/>
                    </a:lnTo>
                    <a:lnTo>
                      <a:pt x="61" y="206"/>
                    </a:lnTo>
                    <a:lnTo>
                      <a:pt x="52" y="224"/>
                    </a:lnTo>
                    <a:lnTo>
                      <a:pt x="42" y="242"/>
                    </a:lnTo>
                    <a:lnTo>
                      <a:pt x="34" y="261"/>
                    </a:lnTo>
                    <a:lnTo>
                      <a:pt x="26" y="280"/>
                    </a:lnTo>
                    <a:lnTo>
                      <a:pt x="19" y="301"/>
                    </a:lnTo>
                    <a:lnTo>
                      <a:pt x="13" y="321"/>
                    </a:lnTo>
                    <a:lnTo>
                      <a:pt x="9" y="341"/>
                    </a:lnTo>
                    <a:lnTo>
                      <a:pt x="5" y="362"/>
                    </a:lnTo>
                    <a:lnTo>
                      <a:pt x="3" y="384"/>
                    </a:lnTo>
                    <a:lnTo>
                      <a:pt x="1" y="405"/>
                    </a:lnTo>
                    <a:lnTo>
                      <a:pt x="0" y="427"/>
                    </a:lnTo>
                    <a:lnTo>
                      <a:pt x="0" y="427"/>
                    </a:lnTo>
                    <a:lnTo>
                      <a:pt x="1" y="449"/>
                    </a:lnTo>
                    <a:lnTo>
                      <a:pt x="3" y="471"/>
                    </a:lnTo>
                    <a:lnTo>
                      <a:pt x="5" y="492"/>
                    </a:lnTo>
                    <a:lnTo>
                      <a:pt x="9" y="513"/>
                    </a:lnTo>
                    <a:lnTo>
                      <a:pt x="13" y="534"/>
                    </a:lnTo>
                    <a:lnTo>
                      <a:pt x="19" y="554"/>
                    </a:lnTo>
                    <a:lnTo>
                      <a:pt x="26" y="573"/>
                    </a:lnTo>
                    <a:lnTo>
                      <a:pt x="34" y="593"/>
                    </a:lnTo>
                    <a:lnTo>
                      <a:pt x="42" y="612"/>
                    </a:lnTo>
                    <a:lnTo>
                      <a:pt x="52" y="631"/>
                    </a:lnTo>
                    <a:lnTo>
                      <a:pt x="61" y="648"/>
                    </a:lnTo>
                    <a:lnTo>
                      <a:pt x="73" y="665"/>
                    </a:lnTo>
                    <a:lnTo>
                      <a:pt x="84" y="683"/>
                    </a:lnTo>
                    <a:lnTo>
                      <a:pt x="98" y="699"/>
                    </a:lnTo>
                    <a:lnTo>
                      <a:pt x="110" y="714"/>
                    </a:lnTo>
                    <a:lnTo>
                      <a:pt x="125" y="729"/>
                    </a:lnTo>
                    <a:lnTo>
                      <a:pt x="140" y="743"/>
                    </a:lnTo>
                    <a:lnTo>
                      <a:pt x="155" y="756"/>
                    </a:lnTo>
                    <a:lnTo>
                      <a:pt x="170" y="769"/>
                    </a:lnTo>
                    <a:lnTo>
                      <a:pt x="188" y="781"/>
                    </a:lnTo>
                    <a:lnTo>
                      <a:pt x="205" y="792"/>
                    </a:lnTo>
                    <a:lnTo>
                      <a:pt x="222" y="802"/>
                    </a:lnTo>
                    <a:lnTo>
                      <a:pt x="240" y="812"/>
                    </a:lnTo>
                    <a:lnTo>
                      <a:pt x="260" y="820"/>
                    </a:lnTo>
                    <a:lnTo>
                      <a:pt x="279" y="828"/>
                    </a:lnTo>
                    <a:lnTo>
                      <a:pt x="299" y="835"/>
                    </a:lnTo>
                    <a:lnTo>
                      <a:pt x="319" y="841"/>
                    </a:lnTo>
                    <a:lnTo>
                      <a:pt x="339" y="845"/>
                    </a:lnTo>
                    <a:lnTo>
                      <a:pt x="360" y="849"/>
                    </a:lnTo>
                    <a:lnTo>
                      <a:pt x="381" y="852"/>
                    </a:lnTo>
                    <a:lnTo>
                      <a:pt x="403" y="853"/>
                    </a:lnTo>
                    <a:close/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none" lIns="99360" tIns="54360" rIns="99360" bIns="5436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400" b="0" i="0" u="none" strike="noStrike" kern="1200">
                  <a:ln>
                    <a:noFill/>
                  </a:ln>
                  <a:latin typeface="Arial" panose="020B0604020202020204" pitchFamily="34" charset="0"/>
                  <a:ea typeface="SimSun" pitchFamily="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50434B38-4833-8F40-9469-737F2CAC3923}"/>
                </a:ext>
              </a:extLst>
            </p:cNvPr>
            <p:cNvGrpSpPr/>
            <p:nvPr/>
          </p:nvGrpSpPr>
          <p:grpSpPr>
            <a:xfrm>
              <a:off x="2905735" y="800125"/>
              <a:ext cx="5747809" cy="4184625"/>
              <a:chOff x="2905735" y="800125"/>
              <a:chExt cx="5747809" cy="4184625"/>
            </a:xfrm>
          </p:grpSpPr>
          <p:grpSp>
            <p:nvGrpSpPr>
              <p:cNvPr id="195" name="Group 59">
                <a:extLst>
                  <a:ext uri="{FF2B5EF4-FFF2-40B4-BE49-F238E27FC236}">
                    <a16:creationId xmlns:a16="http://schemas.microsoft.com/office/drawing/2014/main" id="{127220B9-FF24-C846-A013-6C1C7CE404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05735" y="2434613"/>
                <a:ext cx="279400" cy="415927"/>
                <a:chOff x="2010914" y="1754287"/>
                <a:chExt cx="279400" cy="414869"/>
              </a:xfrm>
            </p:grpSpPr>
            <p:sp>
              <p:nvSpPr>
                <p:cNvPr id="204" name="Oval 203">
                  <a:extLst>
                    <a:ext uri="{FF2B5EF4-FFF2-40B4-BE49-F238E27FC236}">
                      <a16:creationId xmlns:a16="http://schemas.microsoft.com/office/drawing/2014/main" id="{58477EA1-8E1A-A648-B4E1-732F568C3A02}"/>
                    </a:ext>
                  </a:extLst>
                </p:cNvPr>
                <p:cNvSpPr/>
                <p:nvPr/>
              </p:nvSpPr>
              <p:spPr>
                <a:xfrm>
                  <a:off x="2010914" y="1754287"/>
                  <a:ext cx="279400" cy="27868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" name="Triangle 204">
                  <a:extLst>
                    <a:ext uri="{FF2B5EF4-FFF2-40B4-BE49-F238E27FC236}">
                      <a16:creationId xmlns:a16="http://schemas.microsoft.com/office/drawing/2014/main" id="{284CBEE1-6642-E446-B664-47F9ACFD81EB}"/>
                    </a:ext>
                  </a:extLst>
                </p:cNvPr>
                <p:cNvSpPr/>
                <p:nvPr/>
              </p:nvSpPr>
              <p:spPr>
                <a:xfrm rot="10800000">
                  <a:off x="2038346" y="1890467"/>
                  <a:ext cx="228600" cy="278689"/>
                </a:xfrm>
                <a:prstGeom prst="triangl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" name="Oval 205">
                  <a:extLst>
                    <a:ext uri="{FF2B5EF4-FFF2-40B4-BE49-F238E27FC236}">
                      <a16:creationId xmlns:a16="http://schemas.microsoft.com/office/drawing/2014/main" id="{670A956E-31E9-4B46-9830-9A2DCB7872FB}"/>
                    </a:ext>
                  </a:extLst>
                </p:cNvPr>
                <p:cNvSpPr/>
                <p:nvPr/>
              </p:nvSpPr>
              <p:spPr>
                <a:xfrm>
                  <a:off x="2084066" y="1830294"/>
                  <a:ext cx="130175" cy="1282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96" name="Group 63">
                <a:extLst>
                  <a:ext uri="{FF2B5EF4-FFF2-40B4-BE49-F238E27FC236}">
                    <a16:creationId xmlns:a16="http://schemas.microsoft.com/office/drawing/2014/main" id="{3BA0B69B-75A6-F040-A321-B77479B249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74144" y="800125"/>
                <a:ext cx="279400" cy="414337"/>
                <a:chOff x="2442186" y="1653713"/>
                <a:chExt cx="279400" cy="414864"/>
              </a:xfrm>
            </p:grpSpPr>
            <p:sp>
              <p:nvSpPr>
                <p:cNvPr id="201" name="Oval 200">
                  <a:extLst>
                    <a:ext uri="{FF2B5EF4-FFF2-40B4-BE49-F238E27FC236}">
                      <a16:creationId xmlns:a16="http://schemas.microsoft.com/office/drawing/2014/main" id="{A9581692-F3B6-FF40-8D82-147A58F0C453}"/>
                    </a:ext>
                  </a:extLst>
                </p:cNvPr>
                <p:cNvSpPr/>
                <p:nvPr/>
              </p:nvSpPr>
              <p:spPr>
                <a:xfrm>
                  <a:off x="2442186" y="1653713"/>
                  <a:ext cx="279400" cy="279756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2" name="Triangle 201">
                  <a:extLst>
                    <a:ext uri="{FF2B5EF4-FFF2-40B4-BE49-F238E27FC236}">
                      <a16:creationId xmlns:a16="http://schemas.microsoft.com/office/drawing/2014/main" id="{11EB473F-EF37-1F49-A1E8-E39E44505651}"/>
                    </a:ext>
                  </a:extLst>
                </p:cNvPr>
                <p:cNvSpPr/>
                <p:nvPr/>
              </p:nvSpPr>
              <p:spPr>
                <a:xfrm rot="10800000">
                  <a:off x="2467586" y="1788821"/>
                  <a:ext cx="228600" cy="279756"/>
                </a:xfrm>
                <a:prstGeom prst="triangl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3" name="Oval 202">
                  <a:extLst>
                    <a:ext uri="{FF2B5EF4-FFF2-40B4-BE49-F238E27FC236}">
                      <a16:creationId xmlns:a16="http://schemas.microsoft.com/office/drawing/2014/main" id="{7A23ED9B-399D-3E4D-AB25-BD74788992CD}"/>
                    </a:ext>
                  </a:extLst>
                </p:cNvPr>
                <p:cNvSpPr/>
                <p:nvPr/>
              </p:nvSpPr>
              <p:spPr>
                <a:xfrm>
                  <a:off x="2516799" y="1728421"/>
                  <a:ext cx="130175" cy="12875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2EDC7CBD-3F83-6C49-BE36-7B76A244B6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40688" y="4570413"/>
                <a:ext cx="279400" cy="414337"/>
                <a:chOff x="2065867" y="1202267"/>
                <a:chExt cx="279400" cy="414866"/>
              </a:xfrm>
            </p:grpSpPr>
            <p:sp>
              <p:nvSpPr>
                <p:cNvPr id="198" name="Oval 197">
                  <a:extLst>
                    <a:ext uri="{FF2B5EF4-FFF2-40B4-BE49-F238E27FC236}">
                      <a16:creationId xmlns:a16="http://schemas.microsoft.com/office/drawing/2014/main" id="{B98EEBFC-72E2-5E4E-B17B-46E561878169}"/>
                    </a:ext>
                  </a:extLst>
                </p:cNvPr>
                <p:cNvSpPr/>
                <p:nvPr/>
              </p:nvSpPr>
              <p:spPr>
                <a:xfrm>
                  <a:off x="2065867" y="1202267"/>
                  <a:ext cx="279400" cy="279757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9" name="Triangle 198">
                  <a:extLst>
                    <a:ext uri="{FF2B5EF4-FFF2-40B4-BE49-F238E27FC236}">
                      <a16:creationId xmlns:a16="http://schemas.microsoft.com/office/drawing/2014/main" id="{8DECEE6F-9335-B04E-AB5B-140182088499}"/>
                    </a:ext>
                  </a:extLst>
                </p:cNvPr>
                <p:cNvSpPr/>
                <p:nvPr/>
              </p:nvSpPr>
              <p:spPr>
                <a:xfrm rot="10800000">
                  <a:off x="2091267" y="1337376"/>
                  <a:ext cx="228600" cy="279757"/>
                </a:xfrm>
                <a:prstGeom prst="triangl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27964C86-8BDB-754B-97B1-A1ED7174D426}"/>
                    </a:ext>
                  </a:extLst>
                </p:cNvPr>
                <p:cNvSpPr/>
                <p:nvPr/>
              </p:nvSpPr>
              <p:spPr>
                <a:xfrm>
                  <a:off x="2140479" y="1276974"/>
                  <a:ext cx="130175" cy="12875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C05D351B-51CC-8641-82A3-10750A6C1D24}"/>
                </a:ext>
              </a:extLst>
            </p:cNvPr>
            <p:cNvSpPr/>
            <p:nvPr/>
          </p:nvSpPr>
          <p:spPr>
            <a:xfrm rot="14400000">
              <a:off x="2946983" y="-194488"/>
              <a:ext cx="6172200" cy="6172200"/>
            </a:xfrm>
            <a:prstGeom prst="rect">
              <a:avLst/>
            </a:prstGeom>
          </p:spPr>
          <p:txBody>
            <a:bodyPr vert="horz" wrap="none" lIns="0" tIns="0" rIns="0" bIns="0" anchor="t" anchorCtr="0">
              <a:prstTxWarp prst="textCircle">
                <a:avLst>
                  <a:gd name="adj" fmla="val 21323944"/>
                </a:avLst>
              </a:prstTxWarp>
              <a:spAutoFit/>
            </a:bodyPr>
            <a:lstStyle/>
            <a:p>
              <a:pPr algn="ctr"/>
              <a:r>
                <a:rPr lang="en-US" sz="1067" b="0" i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GEOS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823D7160-7203-DB47-A0A0-F670A0C38F32}"/>
                </a:ext>
              </a:extLst>
            </p:cNvPr>
            <p:cNvSpPr/>
            <p:nvPr/>
          </p:nvSpPr>
          <p:spPr>
            <a:xfrm rot="14400000">
              <a:off x="3798600" y="678764"/>
              <a:ext cx="4453128" cy="4434840"/>
            </a:xfrm>
            <a:prstGeom prst="rect">
              <a:avLst/>
            </a:prstGeom>
          </p:spPr>
          <p:txBody>
            <a:bodyPr vert="horz" wrap="none" lIns="0" tIns="0" rIns="0" bIns="0" anchor="t" anchorCtr="0">
              <a:prstTxWarp prst="textCircle">
                <a:avLst>
                  <a:gd name="adj" fmla="val 20976590"/>
                </a:avLst>
              </a:prstTxWarp>
              <a:spAutoFit/>
            </a:bodyPr>
            <a:lstStyle/>
            <a:p>
              <a:pPr algn="ctr"/>
              <a:r>
                <a:rPr lang="en-US" sz="1067" b="0" i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DISCIPLINES</a:t>
              </a: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63AA0593-53E5-374C-8C20-4B0FFD36F4AA}"/>
                </a:ext>
              </a:extLst>
            </p:cNvPr>
            <p:cNvSpPr/>
            <p:nvPr/>
          </p:nvSpPr>
          <p:spPr>
            <a:xfrm rot="14400000">
              <a:off x="4469459" y="1327988"/>
              <a:ext cx="3127248" cy="3127248"/>
            </a:xfrm>
            <a:prstGeom prst="rect">
              <a:avLst/>
            </a:prstGeom>
          </p:spPr>
          <p:txBody>
            <a:bodyPr vert="horz" wrap="none" lIns="0" tIns="0" rIns="0" bIns="0" anchor="t" anchorCtr="0">
              <a:prstTxWarp prst="textCircle">
                <a:avLst>
                  <a:gd name="adj" fmla="val 20220628"/>
                </a:avLst>
              </a:prstTxWarp>
              <a:spAutoFit/>
            </a:bodyPr>
            <a:lstStyle/>
            <a:p>
              <a:pPr algn="ctr"/>
              <a:r>
                <a:rPr lang="en-US" sz="1067" b="0" i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AREAS OF EXPERTISE</a:t>
              </a: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41395158-7BFE-1746-9BF3-A04BB6B2976B}"/>
                </a:ext>
              </a:extLst>
            </p:cNvPr>
            <p:cNvSpPr/>
            <p:nvPr/>
          </p:nvSpPr>
          <p:spPr>
            <a:xfrm rot="14400000">
              <a:off x="5072963" y="1931492"/>
              <a:ext cx="1920240" cy="1920240"/>
            </a:xfrm>
            <a:prstGeom prst="rect">
              <a:avLst/>
            </a:prstGeom>
          </p:spPr>
          <p:txBody>
            <a:bodyPr vert="horz" wrap="none" lIns="0" tIns="0" rIns="0" bIns="0" anchor="t" anchorCtr="0">
              <a:prstTxWarp prst="textCircle">
                <a:avLst>
                  <a:gd name="adj" fmla="val 14860731"/>
                </a:avLst>
              </a:prstTxWarp>
              <a:spAutoFit/>
            </a:bodyPr>
            <a:lstStyle/>
            <a:p>
              <a:pPr algn="ctr"/>
              <a:r>
                <a:rPr lang="en-US" sz="1067" b="0" i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AUDIENCES | CORPORATIONS, FOR PROFIT ORGANIZERS, ASSOCIATIONS</a:t>
              </a:r>
            </a:p>
          </p:txBody>
        </p: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0C00695E-0EF4-304D-AB7C-12BA76D718E2}"/>
                </a:ext>
              </a:extLst>
            </p:cNvPr>
            <p:cNvGrpSpPr/>
            <p:nvPr/>
          </p:nvGrpSpPr>
          <p:grpSpPr>
            <a:xfrm>
              <a:off x="3452143" y="409210"/>
              <a:ext cx="5424532" cy="4663686"/>
              <a:chOff x="3452143" y="409210"/>
              <a:chExt cx="5424532" cy="4663686"/>
            </a:xfrm>
          </p:grpSpPr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6103F7C6-0602-364E-A06B-E0E46FF224D1}"/>
                  </a:ext>
                </a:extLst>
              </p:cNvPr>
              <p:cNvSpPr txBox="1"/>
              <p:nvPr userDrawn="1"/>
            </p:nvSpPr>
            <p:spPr>
              <a:xfrm>
                <a:off x="3596444" y="1944966"/>
                <a:ext cx="446276" cy="1769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33" b="0" i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Rigging</a:t>
                </a:r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1DC82A0F-DBE7-4642-A0DA-B0BB6E18BD14}"/>
                  </a:ext>
                </a:extLst>
              </p:cNvPr>
              <p:cNvSpPr txBox="1"/>
              <p:nvPr userDrawn="1"/>
            </p:nvSpPr>
            <p:spPr>
              <a:xfrm>
                <a:off x="3585455" y="2461880"/>
                <a:ext cx="329658" cy="1769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33" b="0" i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Data</a:t>
                </a: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9727A0EE-B214-304D-B6EC-57B2BA3A6D75}"/>
                  </a:ext>
                </a:extLst>
              </p:cNvPr>
              <p:cNvSpPr txBox="1"/>
              <p:nvPr userDrawn="1"/>
            </p:nvSpPr>
            <p:spPr>
              <a:xfrm>
                <a:off x="3452143" y="3005611"/>
                <a:ext cx="457096" cy="1769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33" b="0" i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Lighting</a:t>
                </a:r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7FBC3A31-2DCC-4D40-B694-7666177782AD}"/>
                  </a:ext>
                </a:extLst>
              </p:cNvPr>
              <p:cNvSpPr txBox="1"/>
              <p:nvPr userDrawn="1"/>
            </p:nvSpPr>
            <p:spPr>
              <a:xfrm>
                <a:off x="3533307" y="3532949"/>
                <a:ext cx="490759" cy="284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33" b="0" i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Exhibitor</a:t>
                </a:r>
              </a:p>
              <a:p>
                <a:pPr algn="r"/>
                <a:r>
                  <a:rPr lang="en-US" sz="933" b="0" i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Sales</a:t>
                </a:r>
              </a:p>
            </p:txBody>
          </p:sp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3E283CD2-DD0B-2041-A661-EB8D50305060}"/>
                  </a:ext>
                </a:extLst>
              </p:cNvPr>
              <p:cNvSpPr txBox="1"/>
              <p:nvPr userDrawn="1"/>
            </p:nvSpPr>
            <p:spPr>
              <a:xfrm>
                <a:off x="3899576" y="4135710"/>
                <a:ext cx="446276" cy="1769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33" b="0" i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Staging</a:t>
                </a:r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DFFD81E2-CB57-3845-A43D-21DCD013A7AD}"/>
                  </a:ext>
                </a:extLst>
              </p:cNvPr>
              <p:cNvSpPr txBox="1"/>
              <p:nvPr userDrawn="1"/>
            </p:nvSpPr>
            <p:spPr>
              <a:xfrm>
                <a:off x="4281676" y="4570667"/>
                <a:ext cx="501580" cy="1769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33" b="0" i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Branding</a:t>
                </a:r>
              </a:p>
            </p:txBody>
          </p:sp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986777ED-FF07-5742-A212-D80B0F659513}"/>
                  </a:ext>
                </a:extLst>
              </p:cNvPr>
              <p:cNvSpPr txBox="1"/>
              <p:nvPr userDrawn="1"/>
            </p:nvSpPr>
            <p:spPr>
              <a:xfrm>
                <a:off x="4894326" y="4895972"/>
                <a:ext cx="455894" cy="1769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33" b="0" i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Content</a:t>
                </a: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92B8FB70-A414-1D48-AA5F-1B99F9BDE893}"/>
                  </a:ext>
                </a:extLst>
              </p:cNvPr>
              <p:cNvSpPr txBox="1"/>
              <p:nvPr userDrawn="1"/>
            </p:nvSpPr>
            <p:spPr>
              <a:xfrm>
                <a:off x="6194979" y="4726879"/>
                <a:ext cx="499175" cy="1769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933" b="0" i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Graphics</a:t>
                </a:r>
              </a:p>
            </p:txBody>
          </p:sp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71DB6665-69D3-024D-9D1E-628842C711D4}"/>
                  </a:ext>
                </a:extLst>
              </p:cNvPr>
              <p:cNvSpPr txBox="1"/>
              <p:nvPr userDrawn="1"/>
            </p:nvSpPr>
            <p:spPr>
              <a:xfrm>
                <a:off x="7024637" y="4763155"/>
                <a:ext cx="690334" cy="1769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933" b="0" i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Measurement</a:t>
                </a: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70642FE5-11C7-4347-B964-E4B9C65AA337}"/>
                  </a:ext>
                </a:extLst>
              </p:cNvPr>
              <p:cNvSpPr txBox="1"/>
              <p:nvPr userDrawn="1"/>
            </p:nvSpPr>
            <p:spPr>
              <a:xfrm>
                <a:off x="7548562" y="4356198"/>
                <a:ext cx="590546" cy="284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933" b="0" i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Experience</a:t>
                </a:r>
              </a:p>
              <a:p>
                <a:pPr algn="l"/>
                <a:r>
                  <a:rPr lang="en-US" sz="933" b="0" i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Design</a:t>
                </a:r>
              </a:p>
            </p:txBody>
          </p:sp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8960416A-867C-7B45-9868-C7ABDC5E90AF}"/>
                  </a:ext>
                </a:extLst>
              </p:cNvPr>
              <p:cNvSpPr txBox="1"/>
              <p:nvPr userDrawn="1"/>
            </p:nvSpPr>
            <p:spPr>
              <a:xfrm>
                <a:off x="7867803" y="3933843"/>
                <a:ext cx="491962" cy="1769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933" b="0" i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Shipping</a:t>
                </a:r>
              </a:p>
            </p:txBody>
          </p:sp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C2CD6B7A-510F-444D-A42D-87E1753143EF}"/>
                  </a:ext>
                </a:extLst>
              </p:cNvPr>
              <p:cNvSpPr txBox="1"/>
              <p:nvPr userDrawn="1"/>
            </p:nvSpPr>
            <p:spPr>
              <a:xfrm>
                <a:off x="8091855" y="3360632"/>
                <a:ext cx="495569" cy="284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933" b="0" i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Account</a:t>
                </a:r>
              </a:p>
              <a:p>
                <a:pPr algn="l"/>
                <a:r>
                  <a:rPr lang="en-US" sz="933" b="0" i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Direction</a:t>
                </a:r>
              </a:p>
            </p:txBody>
          </p:sp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FF0C84D6-B49A-1D45-B68C-9F236400B03B}"/>
                  </a:ext>
                </a:extLst>
              </p:cNvPr>
              <p:cNvSpPr txBox="1"/>
              <p:nvPr userDrawn="1"/>
            </p:nvSpPr>
            <p:spPr>
              <a:xfrm>
                <a:off x="8174319" y="2857166"/>
                <a:ext cx="702356" cy="1769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933" b="0" i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Entertainment</a:t>
                </a: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BC853B26-38E7-0B45-BD19-35BB56655280}"/>
                  </a:ext>
                </a:extLst>
              </p:cNvPr>
              <p:cNvSpPr txBox="1"/>
              <p:nvPr userDrawn="1"/>
            </p:nvSpPr>
            <p:spPr>
              <a:xfrm>
                <a:off x="8127573" y="2198342"/>
                <a:ext cx="556883" cy="284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933" b="0" i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Signage &amp;</a:t>
                </a:r>
              </a:p>
              <a:p>
                <a:pPr algn="l"/>
                <a:r>
                  <a:rPr lang="en-US" sz="933" b="0" i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Displays</a:t>
                </a:r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8235EF73-48B1-E544-8018-87D6F3EBEE2E}"/>
                  </a:ext>
                </a:extLst>
              </p:cNvPr>
              <p:cNvSpPr txBox="1"/>
              <p:nvPr userDrawn="1"/>
            </p:nvSpPr>
            <p:spPr>
              <a:xfrm>
                <a:off x="7892112" y="1678035"/>
                <a:ext cx="641041" cy="1769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933" b="0" i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Show Audits</a:t>
                </a:r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0FA0BD49-C5BE-2C48-8DF6-092014330E6D}"/>
                  </a:ext>
                </a:extLst>
              </p:cNvPr>
              <p:cNvSpPr txBox="1"/>
              <p:nvPr userDrawn="1"/>
            </p:nvSpPr>
            <p:spPr>
              <a:xfrm>
                <a:off x="7495017" y="1062313"/>
                <a:ext cx="511198" cy="284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933" b="0" i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Client</a:t>
                </a:r>
              </a:p>
              <a:p>
                <a:pPr algn="l"/>
                <a:r>
                  <a:rPr lang="en-US" sz="933" b="0" i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Solutions</a:t>
                </a:r>
              </a:p>
            </p:txBody>
          </p:sp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48CCA1CC-1D8C-CE43-99C7-38C49E4B2CBE}"/>
                  </a:ext>
                </a:extLst>
              </p:cNvPr>
              <p:cNvSpPr txBox="1"/>
              <p:nvPr userDrawn="1"/>
            </p:nvSpPr>
            <p:spPr>
              <a:xfrm>
                <a:off x="6939510" y="764151"/>
                <a:ext cx="716783" cy="1769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933" b="0" i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Exhibit Design</a:t>
                </a:r>
              </a:p>
            </p:txBody>
          </p:sp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870BF98F-BBC6-C64A-9B64-0D74E7DE8DE7}"/>
                  </a:ext>
                </a:extLst>
              </p:cNvPr>
              <p:cNvSpPr txBox="1"/>
              <p:nvPr userDrawn="1"/>
            </p:nvSpPr>
            <p:spPr>
              <a:xfrm>
                <a:off x="6295638" y="554582"/>
                <a:ext cx="419827" cy="1769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933" b="0" i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Design</a:t>
                </a: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AF92EDBC-40C6-174B-99F6-38494A228766}"/>
                  </a:ext>
                </a:extLst>
              </p:cNvPr>
              <p:cNvSpPr txBox="1"/>
              <p:nvPr userDrawn="1"/>
            </p:nvSpPr>
            <p:spPr>
              <a:xfrm>
                <a:off x="5318862" y="880833"/>
                <a:ext cx="370534" cy="1769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933" b="0" i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Video</a:t>
                </a:r>
              </a:p>
            </p:txBody>
          </p:sp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8CE7E599-E9F5-714F-A2F7-45E6E5D0E8EE}"/>
                  </a:ext>
                </a:extLst>
              </p:cNvPr>
              <p:cNvSpPr txBox="1"/>
              <p:nvPr userDrawn="1"/>
            </p:nvSpPr>
            <p:spPr>
              <a:xfrm>
                <a:off x="5342919" y="409210"/>
                <a:ext cx="641041" cy="284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933" b="0" i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Sponsorship</a:t>
                </a:r>
              </a:p>
              <a:p>
                <a:pPr algn="l"/>
                <a:r>
                  <a:rPr lang="en-US" sz="933" b="0" i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Strategy</a:t>
                </a:r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FE754C5A-ABB1-D041-A18A-4169C20B1A57}"/>
                  </a:ext>
                </a:extLst>
              </p:cNvPr>
              <p:cNvSpPr txBox="1"/>
              <p:nvPr userDrawn="1"/>
            </p:nvSpPr>
            <p:spPr>
              <a:xfrm>
                <a:off x="3660158" y="1317066"/>
                <a:ext cx="671097" cy="284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33" b="0" i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Business</a:t>
                </a:r>
                <a:br>
                  <a:rPr lang="en-US" sz="933" b="0" i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933" b="0" i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Development</a:t>
                </a:r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8D36B122-F836-0C49-A468-F394B580FCE6}"/>
                </a:ext>
              </a:extLst>
            </p:cNvPr>
            <p:cNvGrpSpPr/>
            <p:nvPr/>
          </p:nvGrpSpPr>
          <p:grpSpPr>
            <a:xfrm>
              <a:off x="3871284" y="723196"/>
              <a:ext cx="4352129" cy="4311088"/>
              <a:chOff x="3871284" y="723196"/>
              <a:chExt cx="4352129" cy="4311088"/>
            </a:xfrm>
            <a:solidFill>
              <a:schemeClr val="accent1"/>
            </a:solidFill>
          </p:grpSpPr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BF32B368-CAFE-DF47-8B08-749114C19F9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4356898" y="1478919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0" i="0">
                  <a:latin typeface="Arial" panose="020B0604020202020204" pitchFamily="34" charset="0"/>
                </a:endParaRPr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903545A7-D65E-2948-988B-D85AF414F0AF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31128" y="723196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0" i="0">
                  <a:latin typeface="Arial" panose="020B0604020202020204" pitchFamily="34" charset="0"/>
                </a:endParaRPr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93C4D073-F39E-BE44-BEA1-0C3F35A56423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40158" y="746570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0" i="0">
                  <a:latin typeface="Arial" panose="020B0604020202020204" pitchFamily="34" charset="0"/>
                </a:endParaRPr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2229954A-3027-CF49-A4CA-FAC63364427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884198" y="907419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0" i="0">
                  <a:latin typeface="Arial" panose="020B0604020202020204" pitchFamily="34" charset="0"/>
                </a:endParaRPr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54F2C659-2189-3041-ABAA-E08A8650D57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7414423" y="1256669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0" i="0">
                  <a:latin typeface="Arial" panose="020B0604020202020204" pitchFamily="34" charset="0"/>
                </a:endParaRPr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70BCBF0A-FDBB-9D4C-8048-0EB521194FA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7817648" y="1745619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0" i="0">
                  <a:latin typeface="Arial" panose="020B0604020202020204" pitchFamily="34" charset="0"/>
                </a:endParaRP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68F3A226-625C-7D4D-958D-E1E3D74E725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65298" y="2332994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0" i="0">
                  <a:latin typeface="Arial" panose="020B0604020202020204" pitchFamily="34" charset="0"/>
                </a:endParaRPr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656BFB83-4990-9F40-9877-FA9494CD79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31973" y="2914019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0" i="0">
                  <a:latin typeface="Arial" panose="020B0604020202020204" pitchFamily="34" charset="0"/>
                </a:endParaRPr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F01F6B91-FAFC-F847-A08F-E6DD6917388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898" y="3450594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0" i="0">
                  <a:latin typeface="Arial" panose="020B0604020202020204" pitchFamily="34" charset="0"/>
                </a:endParaRPr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B4C207BF-0C36-0A42-B361-E31C7DCB519A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7817648" y="3961769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0" i="0">
                  <a:latin typeface="Arial" panose="020B0604020202020204" pitchFamily="34" charset="0"/>
                </a:endParaRPr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2356E44F-F803-324C-8114-95572495853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7462048" y="4396744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0" i="0">
                  <a:latin typeface="Arial" panose="020B0604020202020204" pitchFamily="34" charset="0"/>
                </a:endParaRPr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1A47CFF9-7DC7-B040-8EDA-BFBA8BEF096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976273" y="4742819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0" i="0">
                  <a:latin typeface="Arial" panose="020B0604020202020204" pitchFamily="34" charset="0"/>
                </a:endParaRPr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E2FA356C-8AFC-2846-B7F1-E5E39004FF2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57148" y="4942844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0" i="0">
                  <a:latin typeface="Arial" panose="020B0604020202020204" pitchFamily="34" charset="0"/>
                </a:endParaRPr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BD6DDE90-D06E-F64F-93A1-C5FD3D2997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392109" y="4899668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0" i="0">
                    <a:latin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729A9C98-1655-FE49-8E62-B2D557E9490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4757109" y="4588518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0" i="0">
                    <a:latin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3B7B5A8D-1ECF-D546-8938-21FE88BE943F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4309434" y="4163068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0" i="0">
                    <a:latin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3608EC78-90A4-5045-A5E4-8FD0913B4D1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4014159" y="3639193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0" i="0">
                    <a:latin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5C031F25-AB1A-5244-9383-D2AFE64EEE9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3871284" y="3077218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0" i="0">
                    <a:latin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F757B921-7505-C14F-B5AA-8C0DBD5BC743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3883984" y="2521593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0" i="0">
                    <a:latin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80444389-7BED-B14F-9C97-E2793CF9BDA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4036384" y="2000893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0" i="0">
                    <a:latin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5AED18FE-8567-9A4F-A20A-C283CFC0F0D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330020" y="814636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0" i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A06EFECB-9B2C-7846-BCDD-9167A71F74AD}"/>
                </a:ext>
              </a:extLst>
            </p:cNvPr>
            <p:cNvGrpSpPr/>
            <p:nvPr/>
          </p:nvGrpSpPr>
          <p:grpSpPr>
            <a:xfrm>
              <a:off x="4603814" y="1342144"/>
              <a:ext cx="2857373" cy="2666873"/>
              <a:chOff x="4603814" y="1342144"/>
              <a:chExt cx="2857373" cy="2666873"/>
            </a:xfrm>
            <a:solidFill>
              <a:schemeClr val="accent2"/>
            </a:solidFill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D0B585CF-68BD-3A4F-B822-A89AD99013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953189" y="1342144"/>
                <a:ext cx="155448" cy="1554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0" i="0">
                  <a:latin typeface="Arial" panose="020B0604020202020204" pitchFamily="34" charset="0"/>
                </a:endParaRPr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CDD875CB-3DBB-9E47-8863-80390964CA9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7305739" y="2231144"/>
                <a:ext cx="155448" cy="1554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0" i="0">
                  <a:latin typeface="Arial" panose="020B0604020202020204" pitchFamily="34" charset="0"/>
                </a:endParaRPr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E96A82AC-51C8-1642-BD2E-40D47B8B22D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4603814" y="2231144"/>
                <a:ext cx="155448" cy="1554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0" i="0">
                  <a:latin typeface="Arial" panose="020B0604020202020204" pitchFamily="34" charset="0"/>
                </a:endParaRPr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765ADD4B-B9BC-C347-83D9-40ECDD820DCA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991414" y="3853569"/>
                <a:ext cx="155448" cy="1554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0" i="0">
                  <a:latin typeface="Arial" panose="020B0604020202020204" pitchFamily="34" charset="0"/>
                </a:endParaRPr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4989A2DC-80F4-7048-8C66-891D3B77B2E3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4918139" y="3853569"/>
                <a:ext cx="155448" cy="1554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0" i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00CB7118-3BE2-D447-9C4D-A373443134F2}"/>
                </a:ext>
              </a:extLst>
            </p:cNvPr>
            <p:cNvGrpSpPr/>
            <p:nvPr/>
          </p:nvGrpSpPr>
          <p:grpSpPr>
            <a:xfrm>
              <a:off x="4063073" y="1153258"/>
              <a:ext cx="3922233" cy="3033477"/>
              <a:chOff x="4063073" y="1153258"/>
              <a:chExt cx="3922233" cy="3033477"/>
            </a:xfrm>
          </p:grpSpPr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C0D80DE2-C690-F043-90F6-C79201E2848B}"/>
                  </a:ext>
                </a:extLst>
              </p:cNvPr>
              <p:cNvSpPr txBox="1"/>
              <p:nvPr userDrawn="1"/>
            </p:nvSpPr>
            <p:spPr>
              <a:xfrm>
                <a:off x="5998635" y="1153258"/>
                <a:ext cx="567704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b="0" i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Strategy</a:t>
                </a: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52207D03-19EF-7649-9AFF-5FF89F34ED03}"/>
                  </a:ext>
                </a:extLst>
              </p:cNvPr>
              <p:cNvSpPr txBox="1"/>
              <p:nvPr userDrawn="1"/>
            </p:nvSpPr>
            <p:spPr>
              <a:xfrm>
                <a:off x="7418805" y="2193301"/>
                <a:ext cx="566501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b="0" i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Creative</a:t>
                </a: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1CE730CD-BF5A-7B47-9FA5-1BCF115806D0}"/>
                  </a:ext>
                </a:extLst>
              </p:cNvPr>
              <p:cNvSpPr txBox="1"/>
              <p:nvPr userDrawn="1"/>
            </p:nvSpPr>
            <p:spPr>
              <a:xfrm>
                <a:off x="7113245" y="3840486"/>
                <a:ext cx="457097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b="0" i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Digital</a:t>
                </a: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19E35176-6C79-8B47-BBB5-B41B56CF8ACD}"/>
                  </a:ext>
                </a:extLst>
              </p:cNvPr>
              <p:cNvSpPr txBox="1"/>
              <p:nvPr userDrawn="1"/>
            </p:nvSpPr>
            <p:spPr>
              <a:xfrm>
                <a:off x="4063073" y="2193301"/>
                <a:ext cx="585737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b="0" i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Logistics</a:t>
                </a: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617D2256-D211-894C-AD3D-2D7A584009B7}"/>
                  </a:ext>
                </a:extLst>
              </p:cNvPr>
              <p:cNvSpPr txBox="1"/>
              <p:nvPr userDrawn="1"/>
            </p:nvSpPr>
            <p:spPr>
              <a:xfrm>
                <a:off x="4300939" y="3840486"/>
                <a:ext cx="719620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b="0" i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Event</a:t>
                </a:r>
              </a:p>
              <a:p>
                <a:pPr algn="l"/>
                <a:r>
                  <a:rPr lang="en-US" sz="1200" b="0" i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Technology</a:t>
                </a:r>
              </a:p>
            </p:txBody>
          </p:sp>
        </p:grp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BFA5146B-FBAE-EC49-A735-4235B69F76A2}"/>
                </a:ext>
              </a:extLst>
            </p:cNvPr>
            <p:cNvSpPr txBox="1"/>
            <p:nvPr/>
          </p:nvSpPr>
          <p:spPr>
            <a:xfrm>
              <a:off x="5619383" y="3146513"/>
              <a:ext cx="823061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0" i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Customers</a:t>
              </a:r>
            </a:p>
          </p:txBody>
        </p: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08E00A84-A74E-1F45-9C2D-896769A09872}"/>
                </a:ext>
              </a:extLst>
            </p:cNvPr>
            <p:cNvGrpSpPr/>
            <p:nvPr/>
          </p:nvGrpSpPr>
          <p:grpSpPr>
            <a:xfrm>
              <a:off x="2281671" y="1060865"/>
              <a:ext cx="6756677" cy="3970999"/>
              <a:chOff x="2281671" y="1060865"/>
              <a:chExt cx="6756677" cy="3970999"/>
            </a:xfrm>
          </p:grpSpPr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7F8A5672-B43B-5344-92C6-FA7610BDC097}"/>
                  </a:ext>
                </a:extLst>
              </p:cNvPr>
              <p:cNvSpPr txBox="1"/>
              <p:nvPr userDrawn="1"/>
            </p:nvSpPr>
            <p:spPr>
              <a:xfrm>
                <a:off x="2281671" y="2683961"/>
                <a:ext cx="736019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0" i="0">
                    <a:solidFill>
                      <a:schemeClr val="tx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Americas</a:t>
                </a: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D1E33865-D940-5441-8645-1FFF3131CE2A}"/>
                  </a:ext>
                </a:extLst>
              </p:cNvPr>
              <p:cNvSpPr txBox="1"/>
              <p:nvPr userDrawn="1"/>
            </p:nvSpPr>
            <p:spPr>
              <a:xfrm>
                <a:off x="8237878" y="4824115"/>
                <a:ext cx="480083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0" i="0">
                    <a:solidFill>
                      <a:schemeClr val="tx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APAC</a:t>
                </a: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BB7DF120-6A8D-2747-AB8A-C6DE699F70AC}"/>
                  </a:ext>
                </a:extLst>
              </p:cNvPr>
              <p:cNvSpPr txBox="1"/>
              <p:nvPr userDrawn="1"/>
            </p:nvSpPr>
            <p:spPr>
              <a:xfrm>
                <a:off x="8534364" y="1060865"/>
                <a:ext cx="503984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0" i="0">
                    <a:solidFill>
                      <a:schemeClr val="tx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EMEA</a:t>
                </a:r>
              </a:p>
            </p:txBody>
          </p:sp>
        </p:grp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80C92C8C-314A-C247-A272-722923138946}"/>
                </a:ext>
              </a:extLst>
            </p:cNvPr>
            <p:cNvSpPr/>
            <p:nvPr/>
          </p:nvSpPr>
          <p:spPr>
            <a:xfrm rot="16200000">
              <a:off x="5195797" y="4205902"/>
              <a:ext cx="1449389" cy="192409"/>
            </a:xfrm>
            <a:prstGeom prst="rect">
              <a:avLst/>
            </a:prstGeom>
          </p:spPr>
          <p:txBody>
            <a:bodyPr wrap="square" lIns="45720">
              <a:sp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7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VERTICAL EXPERTISE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CD188BE1-5C12-0D48-9707-2CFC9FA75E7B}"/>
                </a:ext>
              </a:extLst>
            </p:cNvPr>
            <p:cNvSpPr/>
            <p:nvPr/>
          </p:nvSpPr>
          <p:spPr>
            <a:xfrm rot="16200000">
              <a:off x="5417440" y="4225186"/>
              <a:ext cx="1449388" cy="153841"/>
            </a:xfrm>
            <a:prstGeom prst="rect">
              <a:avLst/>
            </a:prstGeom>
          </p:spPr>
          <p:txBody>
            <a:bodyPr wrap="square" lIns="45720">
              <a:sp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33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Energy, Healthcare, Technology, etc.</a:t>
              </a:r>
            </a:p>
          </p:txBody>
        </p:sp>
      </p:grpSp>
      <p:sp>
        <p:nvSpPr>
          <p:cNvPr id="60" name="Title 81">
            <a:extLst>
              <a:ext uri="{FF2B5EF4-FFF2-40B4-BE49-F238E27FC236}">
                <a16:creationId xmlns:a16="http://schemas.microsoft.com/office/drawing/2014/main" id="{E6E2949C-1099-B54A-B345-23B14F2C1B65}"/>
              </a:ext>
            </a:extLst>
          </p:cNvPr>
          <p:cNvSpPr txBox="1">
            <a:spLocks/>
          </p:cNvSpPr>
          <p:nvPr/>
        </p:nvSpPr>
        <p:spPr>
          <a:xfrm>
            <a:off x="605731" y="1219200"/>
            <a:ext cx="10972800" cy="344709"/>
          </a:xfrm>
          <a:prstGeom prst="rect">
            <a:avLst/>
          </a:prstGeom>
        </p:spPr>
        <p:txBody>
          <a:bodyPr vert="horz" wrap="square" lIns="0" tIns="60960" rIns="0" bIns="6096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1600" b="1" i="0" kern="1200" spc="0" baseline="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1600"/>
              <a:t>Organizing Structure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E415D1-2CCC-E24F-A255-DA5898C95193}"/>
              </a:ext>
            </a:extLst>
          </p:cNvPr>
          <p:cNvSpPr txBox="1"/>
          <p:nvPr/>
        </p:nvSpPr>
        <p:spPr>
          <a:xfrm>
            <a:off x="609600" y="1831181"/>
            <a:ext cx="2682240" cy="4508435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67" b="1" i="0" u="none" strike="noStrike" kern="1200" cap="none" spc="0" normalizeH="0" baseline="0" noProof="0">
                <a:ln>
                  <a:noFill/>
                </a:ln>
                <a:solidFill>
                  <a:srgbClr val="2E2C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Action 2025</a:t>
            </a:r>
          </a:p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>
                <a:ln>
                  <a:noFill/>
                </a:ln>
                <a:solidFill>
                  <a:srgbClr val="2E2C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Going to market as a unified global Freeman will transform us into our customers’ go-to brand experience partner in the live medium.</a:t>
            </a:r>
          </a:p>
        </p:txBody>
      </p:sp>
    </p:spTree>
    <p:extLst>
      <p:ext uri="{BB962C8B-B14F-4D97-AF65-F5344CB8AC3E}">
        <p14:creationId xmlns:p14="http://schemas.microsoft.com/office/powerpoint/2010/main" val="341502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8307E8-1509-804B-B61D-E6E67F437708}"/>
              </a:ext>
            </a:extLst>
          </p:cNvPr>
          <p:cNvSpPr>
            <a:spLocks/>
          </p:cNvSpPr>
          <p:nvPr/>
        </p:nvSpPr>
        <p:spPr>
          <a:xfrm>
            <a:off x="605367" y="2560320"/>
            <a:ext cx="816864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>
              <a:latin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D465D2-B888-F442-968C-81F69312FD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5367" y="2804160"/>
            <a:ext cx="1524000" cy="27693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spcAft>
                <a:spcPts val="800"/>
              </a:spcAft>
              <a:tabLst>
                <a:tab pos="1217054" algn="l"/>
              </a:tabLst>
              <a:defRPr sz="1333" b="0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Section 1	|</a:t>
            </a:r>
          </a:p>
        </p:txBody>
      </p:sp>
      <p:sp>
        <p:nvSpPr>
          <p:cNvPr id="69" name="Text Placeholder 7">
            <a:extLst>
              <a:ext uri="{FF2B5EF4-FFF2-40B4-BE49-F238E27FC236}">
                <a16:creationId xmlns:a16="http://schemas.microsoft.com/office/drawing/2014/main" id="{513E1E0E-9BA4-544D-912E-F92BEE61B9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33600" y="2804160"/>
            <a:ext cx="6640771" cy="27693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Aft>
                <a:spcPts val="800"/>
              </a:spcAft>
              <a:defRPr sz="1333" b="1" i="0" cap="none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Title – click to edit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6DC037AB-4AF2-C44F-AF26-21A976A0F011}"/>
              </a:ext>
            </a:extLst>
          </p:cNvPr>
          <p:cNvSpPr txBox="1">
            <a:spLocks noChangeAspect="1"/>
          </p:cNvSpPr>
          <p:nvPr/>
        </p:nvSpPr>
        <p:spPr>
          <a:xfrm>
            <a:off x="605368" y="1844190"/>
            <a:ext cx="8172449" cy="550920"/>
          </a:xfrm>
          <a:prstGeom prst="rect">
            <a:avLst/>
          </a:prstGeom>
        </p:spPr>
        <p:txBody>
          <a:bodyPr wrap="square" lIns="0" rIns="0" bIns="60960" anchor="b" anchorCtr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000" b="0" i="1" kern="1200" spc="-150">
                <a:solidFill>
                  <a:schemeClr val="tx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3200" b="1" i="0" spc="0">
                <a:latin typeface="Arial Black" panose="020B0604020202020204" pitchFamily="34" charset="0"/>
                <a:cs typeface="Arial Black" panose="020B0604020202020204" pitchFamily="34" charset="0"/>
              </a:rPr>
              <a:t>Contents</a:t>
            </a:r>
          </a:p>
        </p:txBody>
      </p:sp>
      <p:sp>
        <p:nvSpPr>
          <p:cNvPr id="73" name="Text Placeholder 66">
            <a:extLst>
              <a:ext uri="{FF2B5EF4-FFF2-40B4-BE49-F238E27FC236}">
                <a16:creationId xmlns:a16="http://schemas.microsoft.com/office/drawing/2014/main" id="{D146CA5E-BBF7-C84D-963D-1F581E23E6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367" y="731521"/>
            <a:ext cx="10972800" cy="22153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933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Presentation Title | Subtitle – click to edit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A7B19AA-BF29-3640-9B5E-EC44ADAE9E8C}"/>
              </a:ext>
            </a:extLst>
          </p:cNvPr>
          <p:cNvGrpSpPr/>
          <p:nvPr/>
        </p:nvGrpSpPr>
        <p:grpSpPr>
          <a:xfrm>
            <a:off x="605367" y="365760"/>
            <a:ext cx="11033760" cy="365760"/>
            <a:chOff x="457200" y="274320"/>
            <a:chExt cx="8275320" cy="274320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8A89930-6E0A-F44C-ABE4-ACFC5A53B64C}"/>
                </a:ext>
              </a:extLst>
            </p:cNvPr>
            <p:cNvGrpSpPr/>
            <p:nvPr userDrawn="1"/>
          </p:nvGrpSpPr>
          <p:grpSpPr>
            <a:xfrm>
              <a:off x="457200" y="274320"/>
              <a:ext cx="8275320" cy="182880"/>
              <a:chOff x="457200" y="274320"/>
              <a:chExt cx="8275320" cy="18288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0947BB84-A68F-8042-9DE1-8BF10CAC465B}"/>
                  </a:ext>
                </a:extLst>
              </p:cNvPr>
              <p:cNvGrpSpPr/>
              <p:nvPr userDrawn="1"/>
            </p:nvGrpSpPr>
            <p:grpSpPr>
              <a:xfrm>
                <a:off x="457200" y="274320"/>
                <a:ext cx="914400" cy="182880"/>
                <a:chOff x="457200" y="274320"/>
                <a:chExt cx="914400" cy="182880"/>
              </a:xfrm>
            </p:grpSpPr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5B873360-1117-E749-80DB-514AE563FEB9}"/>
                    </a:ext>
                  </a:extLst>
                </p:cNvPr>
                <p:cNvGrpSpPr/>
                <p:nvPr/>
              </p:nvGrpSpPr>
              <p:grpSpPr>
                <a:xfrm>
                  <a:off x="1188720" y="274320"/>
                  <a:ext cx="182880" cy="182880"/>
                  <a:chOff x="4038600" y="182880"/>
                  <a:chExt cx="182880" cy="182880"/>
                </a:xfrm>
              </p:grpSpPr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4CF00BE6-2EB6-6142-8DB2-D37B77B95C1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038600" y="182880"/>
                    <a:ext cx="182880" cy="18288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21" name="Group 120">
                    <a:extLst>
                      <a:ext uri="{FF2B5EF4-FFF2-40B4-BE49-F238E27FC236}">
                        <a16:creationId xmlns:a16="http://schemas.microsoft.com/office/drawing/2014/main" id="{BACDD273-6827-0540-9297-7D5667915606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4060361" y="210312"/>
                    <a:ext cx="139358" cy="128016"/>
                    <a:chOff x="7927200" y="180720"/>
                    <a:chExt cx="1203840" cy="1132920"/>
                  </a:xfrm>
                </p:grpSpPr>
                <p:sp>
                  <p:nvSpPr>
                    <p:cNvPr id="122" name="Freeform: Shape 1">
                      <a:extLst>
                        <a:ext uri="{FF2B5EF4-FFF2-40B4-BE49-F238E27FC236}">
                          <a16:creationId xmlns:a16="http://schemas.microsoft.com/office/drawing/2014/main" id="{2966FB04-F3B4-D347-BDE5-2F994D8006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180720"/>
                      <a:ext cx="713880" cy="2415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72">
                          <a:moveTo>
                            <a:pt x="1984" y="672"/>
                          </a:moveTo>
                          <a:lnTo>
                            <a:pt x="0" y="672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3" name="Freeform: Shape 2">
                      <a:extLst>
                        <a:ext uri="{FF2B5EF4-FFF2-40B4-BE49-F238E27FC236}">
                          <a16:creationId xmlns:a16="http://schemas.microsoft.com/office/drawing/2014/main" id="{CBC1F242-8A4D-3149-9105-0AEAE106BB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629280"/>
                      <a:ext cx="713880" cy="236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59">
                          <a:moveTo>
                            <a:pt x="1984" y="659"/>
                          </a:moveTo>
                          <a:lnTo>
                            <a:pt x="0" y="659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4" name="Freeform: Shape 3">
                      <a:extLst>
                        <a:ext uri="{FF2B5EF4-FFF2-40B4-BE49-F238E27FC236}">
                          <a16:creationId xmlns:a16="http://schemas.microsoft.com/office/drawing/2014/main" id="{A971FA63-0F17-B544-98F8-A4E5001338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1077480"/>
                      <a:ext cx="713880" cy="2361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57">
                          <a:moveTo>
                            <a:pt x="1984" y="657"/>
                          </a:moveTo>
                          <a:lnTo>
                            <a:pt x="0" y="657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5" name="Freeform: Shape 4">
                      <a:extLst>
                        <a:ext uri="{FF2B5EF4-FFF2-40B4-BE49-F238E27FC236}">
                          <a16:creationId xmlns:a16="http://schemas.microsoft.com/office/drawing/2014/main" id="{DFB016ED-8F3D-0F49-BA9B-0DA5C88D0D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27200" y="629280"/>
                      <a:ext cx="280440" cy="236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780" h="659">
                          <a:moveTo>
                            <a:pt x="780" y="659"/>
                          </a:moveTo>
                          <a:lnTo>
                            <a:pt x="0" y="659"/>
                          </a:lnTo>
                          <a:lnTo>
                            <a:pt x="0" y="0"/>
                          </a:lnTo>
                          <a:lnTo>
                            <a:pt x="780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6" name="Freeform: Shape 5">
                      <a:extLst>
                        <a:ext uri="{FF2B5EF4-FFF2-40B4-BE49-F238E27FC236}">
                          <a16:creationId xmlns:a16="http://schemas.microsoft.com/office/drawing/2014/main" id="{FF72BBD8-45DA-F247-BEF8-2A3984C738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5079" y="307080"/>
                      <a:ext cx="351720" cy="3168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978" h="881" fill="none">
                          <a:moveTo>
                            <a:pt x="0" y="881"/>
                          </a:moveTo>
                          <a:lnTo>
                            <a:pt x="0" y="0"/>
                          </a:lnTo>
                          <a:lnTo>
                            <a:pt x="978" y="0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7" name="Freeform: Shape 6">
                      <a:extLst>
                        <a:ext uri="{FF2B5EF4-FFF2-40B4-BE49-F238E27FC236}">
                          <a16:creationId xmlns:a16="http://schemas.microsoft.com/office/drawing/2014/main" id="{A42479D0-AA58-524B-A1A6-02E95D40A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5079" y="866159"/>
                      <a:ext cx="351720" cy="3168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978" h="881" fill="none">
                          <a:moveTo>
                            <a:pt x="0" y="0"/>
                          </a:moveTo>
                          <a:lnTo>
                            <a:pt x="0" y="881"/>
                          </a:lnTo>
                          <a:lnTo>
                            <a:pt x="978" y="88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8" name="Straight Connector 127">
                      <a:extLst>
                        <a:ext uri="{FF2B5EF4-FFF2-40B4-BE49-F238E27FC236}">
                          <a16:creationId xmlns:a16="http://schemas.microsoft.com/office/drawing/2014/main" id="{231F62D8-E3C2-3141-92AA-D86C3F13C2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13040" y="754920"/>
                      <a:ext cx="20412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F87805B0-FDCF-1640-A30C-9800CB04442B}"/>
                    </a:ext>
                  </a:extLst>
                </p:cNvPr>
                <p:cNvGrpSpPr/>
                <p:nvPr/>
              </p:nvGrpSpPr>
              <p:grpSpPr>
                <a:xfrm>
                  <a:off x="640080" y="274320"/>
                  <a:ext cx="182880" cy="182880"/>
                  <a:chOff x="3025775" y="182880"/>
                  <a:chExt cx="182880" cy="182880"/>
                </a:xfrm>
              </p:grpSpPr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211C7AB1-E0C7-E64D-A593-B1532CBA2D27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025775" y="182880"/>
                    <a:ext cx="182880" cy="18288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17" name="Group 116">
                    <a:extLst>
                      <a:ext uri="{FF2B5EF4-FFF2-40B4-BE49-F238E27FC236}">
                        <a16:creationId xmlns:a16="http://schemas.microsoft.com/office/drawing/2014/main" id="{7A66EFC6-917D-C74A-8961-EEAA84C866B5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053207" y="223747"/>
                    <a:ext cx="128016" cy="101147"/>
                    <a:chOff x="1947960" y="149760"/>
                    <a:chExt cx="1471680" cy="1191240"/>
                  </a:xfrm>
                </p:grpSpPr>
                <p:sp>
                  <p:nvSpPr>
                    <p:cNvPr id="118" name="Freeform: Shape 8">
                      <a:extLst>
                        <a:ext uri="{FF2B5EF4-FFF2-40B4-BE49-F238E27FC236}">
                          <a16:creationId xmlns:a16="http://schemas.microsoft.com/office/drawing/2014/main" id="{12009650-74B5-B44B-8657-3CFFA43651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47960" y="149760"/>
                      <a:ext cx="1471680" cy="10706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4089" h="2975">
                          <a:moveTo>
                            <a:pt x="2833" y="2975"/>
                          </a:moveTo>
                          <a:lnTo>
                            <a:pt x="0" y="1280"/>
                          </a:lnTo>
                          <a:lnTo>
                            <a:pt x="4089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9" name="Freeform: Shape 9">
                      <a:extLst>
                        <a:ext uri="{FF2B5EF4-FFF2-40B4-BE49-F238E27FC236}">
                          <a16:creationId xmlns:a16="http://schemas.microsoft.com/office/drawing/2014/main" id="{2C1E26DA-4095-8547-A5C9-C39DBDD371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56639" y="149760"/>
                      <a:ext cx="962640" cy="11912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2675" h="3310" fill="none">
                          <a:moveTo>
                            <a:pt x="2675" y="0"/>
                          </a:moveTo>
                          <a:lnTo>
                            <a:pt x="0" y="2127"/>
                          </a:lnTo>
                          <a:lnTo>
                            <a:pt x="0" y="3310"/>
                          </a:lnTo>
                          <a:lnTo>
                            <a:pt x="645" y="2512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E2DEBFD0-3C80-284D-88C7-535130C99823}"/>
                    </a:ext>
                  </a:extLst>
                </p:cNvPr>
                <p:cNvGrpSpPr/>
                <p:nvPr/>
              </p:nvGrpSpPr>
              <p:grpSpPr>
                <a:xfrm>
                  <a:off x="457200" y="274320"/>
                  <a:ext cx="182880" cy="182880"/>
                  <a:chOff x="2695575" y="182880"/>
                  <a:chExt cx="182880" cy="182880"/>
                </a:xfrm>
              </p:grpSpPr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E090BC2B-505B-D940-A3C7-4ABB4484C57F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695575" y="182880"/>
                    <a:ext cx="182880" cy="18288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10" name="Group 109">
                    <a:extLst>
                      <a:ext uri="{FF2B5EF4-FFF2-40B4-BE49-F238E27FC236}">
                        <a16:creationId xmlns:a16="http://schemas.microsoft.com/office/drawing/2014/main" id="{2D332DCC-F14E-ED40-B299-5C7D318957AC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722216" y="210312"/>
                    <a:ext cx="129599" cy="128016"/>
                    <a:chOff x="12600" y="14040"/>
                    <a:chExt cx="1445400" cy="1462680"/>
                  </a:xfrm>
                </p:grpSpPr>
                <p:sp>
                  <p:nvSpPr>
                    <p:cNvPr id="111" name="Freeform: Shape 19">
                      <a:extLst>
                        <a:ext uri="{FF2B5EF4-FFF2-40B4-BE49-F238E27FC236}">
                          <a16:creationId xmlns:a16="http://schemas.microsoft.com/office/drawing/2014/main" id="{A75F9EB0-5EB6-CE48-89E1-0899F5725F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600" y="216000"/>
                      <a:ext cx="1245600" cy="126072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3461" h="3503" fill="none">
                          <a:moveTo>
                            <a:pt x="2955" y="513"/>
                          </a:moveTo>
                          <a:lnTo>
                            <a:pt x="2955" y="513"/>
                          </a:lnTo>
                          <a:lnTo>
                            <a:pt x="2924" y="481"/>
                          </a:lnTo>
                          <a:lnTo>
                            <a:pt x="2890" y="451"/>
                          </a:lnTo>
                          <a:lnTo>
                            <a:pt x="2858" y="421"/>
                          </a:lnTo>
                          <a:lnTo>
                            <a:pt x="2824" y="393"/>
                          </a:lnTo>
                          <a:lnTo>
                            <a:pt x="2789" y="365"/>
                          </a:lnTo>
                          <a:lnTo>
                            <a:pt x="2755" y="339"/>
                          </a:lnTo>
                          <a:lnTo>
                            <a:pt x="2720" y="313"/>
                          </a:lnTo>
                          <a:lnTo>
                            <a:pt x="2684" y="289"/>
                          </a:lnTo>
                          <a:lnTo>
                            <a:pt x="2648" y="265"/>
                          </a:lnTo>
                          <a:lnTo>
                            <a:pt x="2611" y="243"/>
                          </a:lnTo>
                          <a:lnTo>
                            <a:pt x="2575" y="221"/>
                          </a:lnTo>
                          <a:lnTo>
                            <a:pt x="2536" y="201"/>
                          </a:lnTo>
                          <a:lnTo>
                            <a:pt x="2499" y="181"/>
                          </a:lnTo>
                          <a:lnTo>
                            <a:pt x="2461" y="162"/>
                          </a:lnTo>
                          <a:lnTo>
                            <a:pt x="2423" y="145"/>
                          </a:lnTo>
                          <a:lnTo>
                            <a:pt x="2383" y="128"/>
                          </a:lnTo>
                          <a:lnTo>
                            <a:pt x="2344" y="113"/>
                          </a:lnTo>
                          <a:lnTo>
                            <a:pt x="2305" y="99"/>
                          </a:lnTo>
                          <a:lnTo>
                            <a:pt x="2265" y="85"/>
                          </a:lnTo>
                          <a:lnTo>
                            <a:pt x="2224" y="72"/>
                          </a:lnTo>
                          <a:lnTo>
                            <a:pt x="2184" y="61"/>
                          </a:lnTo>
                          <a:lnTo>
                            <a:pt x="2144" y="50"/>
                          </a:lnTo>
                          <a:lnTo>
                            <a:pt x="2104" y="41"/>
                          </a:lnTo>
                          <a:lnTo>
                            <a:pt x="2062" y="33"/>
                          </a:lnTo>
                          <a:lnTo>
                            <a:pt x="2021" y="25"/>
                          </a:lnTo>
                          <a:lnTo>
                            <a:pt x="1980" y="18"/>
                          </a:lnTo>
                          <a:lnTo>
                            <a:pt x="1939" y="13"/>
                          </a:lnTo>
                          <a:lnTo>
                            <a:pt x="1898" y="8"/>
                          </a:lnTo>
                          <a:lnTo>
                            <a:pt x="1856" y="5"/>
                          </a:lnTo>
                          <a:lnTo>
                            <a:pt x="1815" y="2"/>
                          </a:lnTo>
                          <a:lnTo>
                            <a:pt x="1774" y="0"/>
                          </a:lnTo>
                          <a:lnTo>
                            <a:pt x="1732" y="0"/>
                          </a:lnTo>
                          <a:lnTo>
                            <a:pt x="1691" y="1"/>
                          </a:lnTo>
                          <a:lnTo>
                            <a:pt x="1649" y="2"/>
                          </a:lnTo>
                          <a:lnTo>
                            <a:pt x="1607" y="5"/>
                          </a:lnTo>
                          <a:lnTo>
                            <a:pt x="1566" y="8"/>
                          </a:lnTo>
                          <a:lnTo>
                            <a:pt x="1525" y="13"/>
                          </a:lnTo>
                          <a:lnTo>
                            <a:pt x="1484" y="19"/>
                          </a:lnTo>
                          <a:lnTo>
                            <a:pt x="1442" y="25"/>
                          </a:lnTo>
                          <a:lnTo>
                            <a:pt x="1401" y="33"/>
                          </a:lnTo>
                          <a:lnTo>
                            <a:pt x="1361" y="42"/>
                          </a:lnTo>
                          <a:lnTo>
                            <a:pt x="1320" y="50"/>
                          </a:lnTo>
                          <a:lnTo>
                            <a:pt x="1280" y="61"/>
                          </a:lnTo>
                          <a:lnTo>
                            <a:pt x="1239" y="73"/>
                          </a:lnTo>
                          <a:lnTo>
                            <a:pt x="1199" y="86"/>
                          </a:lnTo>
                          <a:lnTo>
                            <a:pt x="1160" y="99"/>
                          </a:lnTo>
                          <a:lnTo>
                            <a:pt x="1120" y="113"/>
                          </a:lnTo>
                          <a:lnTo>
                            <a:pt x="1080" y="129"/>
                          </a:lnTo>
                          <a:lnTo>
                            <a:pt x="1042" y="146"/>
                          </a:lnTo>
                          <a:lnTo>
                            <a:pt x="1003" y="163"/>
                          </a:lnTo>
                          <a:lnTo>
                            <a:pt x="965" y="182"/>
                          </a:lnTo>
                          <a:lnTo>
                            <a:pt x="927" y="202"/>
                          </a:lnTo>
                          <a:lnTo>
                            <a:pt x="890" y="222"/>
                          </a:lnTo>
                          <a:lnTo>
                            <a:pt x="853" y="244"/>
                          </a:lnTo>
                          <a:lnTo>
                            <a:pt x="816" y="266"/>
                          </a:lnTo>
                          <a:lnTo>
                            <a:pt x="780" y="290"/>
                          </a:lnTo>
                          <a:lnTo>
                            <a:pt x="744" y="314"/>
                          </a:lnTo>
                          <a:lnTo>
                            <a:pt x="709" y="340"/>
                          </a:lnTo>
                          <a:lnTo>
                            <a:pt x="674" y="366"/>
                          </a:lnTo>
                          <a:lnTo>
                            <a:pt x="640" y="394"/>
                          </a:lnTo>
                          <a:lnTo>
                            <a:pt x="606" y="422"/>
                          </a:lnTo>
                          <a:lnTo>
                            <a:pt x="573" y="452"/>
                          </a:lnTo>
                          <a:lnTo>
                            <a:pt x="540" y="482"/>
                          </a:lnTo>
                          <a:lnTo>
                            <a:pt x="508" y="514"/>
                          </a:lnTo>
                          <a:lnTo>
                            <a:pt x="508" y="514"/>
                          </a:lnTo>
                          <a:lnTo>
                            <a:pt x="477" y="547"/>
                          </a:lnTo>
                          <a:lnTo>
                            <a:pt x="447" y="579"/>
                          </a:lnTo>
                          <a:lnTo>
                            <a:pt x="417" y="613"/>
                          </a:lnTo>
                          <a:lnTo>
                            <a:pt x="390" y="647"/>
                          </a:lnTo>
                          <a:lnTo>
                            <a:pt x="362" y="682"/>
                          </a:lnTo>
                          <a:lnTo>
                            <a:pt x="336" y="717"/>
                          </a:lnTo>
                          <a:lnTo>
                            <a:pt x="310" y="753"/>
                          </a:lnTo>
                          <a:lnTo>
                            <a:pt x="287" y="789"/>
                          </a:lnTo>
                          <a:lnTo>
                            <a:pt x="263" y="826"/>
                          </a:lnTo>
                          <a:lnTo>
                            <a:pt x="241" y="863"/>
                          </a:lnTo>
                          <a:lnTo>
                            <a:pt x="219" y="900"/>
                          </a:lnTo>
                          <a:lnTo>
                            <a:pt x="199" y="938"/>
                          </a:lnTo>
                          <a:lnTo>
                            <a:pt x="180" y="977"/>
                          </a:lnTo>
                          <a:lnTo>
                            <a:pt x="161" y="1015"/>
                          </a:lnTo>
                          <a:lnTo>
                            <a:pt x="145" y="1054"/>
                          </a:lnTo>
                          <a:lnTo>
                            <a:pt x="128" y="1093"/>
                          </a:lnTo>
                          <a:lnTo>
                            <a:pt x="112" y="1134"/>
                          </a:lnTo>
                          <a:lnTo>
                            <a:pt x="98" y="1174"/>
                          </a:lnTo>
                          <a:lnTo>
                            <a:pt x="85" y="1214"/>
                          </a:lnTo>
                          <a:lnTo>
                            <a:pt x="72" y="1254"/>
                          </a:lnTo>
                          <a:lnTo>
                            <a:pt x="61" y="1294"/>
                          </a:lnTo>
                          <a:lnTo>
                            <a:pt x="50" y="1336"/>
                          </a:lnTo>
                          <a:lnTo>
                            <a:pt x="41" y="1377"/>
                          </a:lnTo>
                          <a:lnTo>
                            <a:pt x="33" y="1418"/>
                          </a:lnTo>
                          <a:lnTo>
                            <a:pt x="25" y="1460"/>
                          </a:lnTo>
                          <a:lnTo>
                            <a:pt x="19" y="1501"/>
                          </a:lnTo>
                          <a:lnTo>
                            <a:pt x="13" y="1544"/>
                          </a:lnTo>
                          <a:lnTo>
                            <a:pt x="9" y="1585"/>
                          </a:lnTo>
                          <a:lnTo>
                            <a:pt x="5" y="1627"/>
                          </a:lnTo>
                          <a:lnTo>
                            <a:pt x="2" y="1669"/>
                          </a:lnTo>
                          <a:lnTo>
                            <a:pt x="1" y="1710"/>
                          </a:lnTo>
                          <a:lnTo>
                            <a:pt x="0" y="1753"/>
                          </a:lnTo>
                          <a:lnTo>
                            <a:pt x="1" y="1795"/>
                          </a:lnTo>
                          <a:lnTo>
                            <a:pt x="2" y="1837"/>
                          </a:lnTo>
                          <a:lnTo>
                            <a:pt x="5" y="1879"/>
                          </a:lnTo>
                          <a:lnTo>
                            <a:pt x="8" y="1920"/>
                          </a:lnTo>
                          <a:lnTo>
                            <a:pt x="13" y="1963"/>
                          </a:lnTo>
                          <a:lnTo>
                            <a:pt x="18" y="2005"/>
                          </a:lnTo>
                          <a:lnTo>
                            <a:pt x="25" y="2046"/>
                          </a:lnTo>
                          <a:lnTo>
                            <a:pt x="33" y="2086"/>
                          </a:lnTo>
                          <a:lnTo>
                            <a:pt x="41" y="2127"/>
                          </a:lnTo>
                          <a:lnTo>
                            <a:pt x="50" y="2169"/>
                          </a:lnTo>
                          <a:lnTo>
                            <a:pt x="60" y="2210"/>
                          </a:lnTo>
                          <a:lnTo>
                            <a:pt x="72" y="2251"/>
                          </a:lnTo>
                          <a:lnTo>
                            <a:pt x="84" y="2291"/>
                          </a:lnTo>
                          <a:lnTo>
                            <a:pt x="97" y="2331"/>
                          </a:lnTo>
                          <a:lnTo>
                            <a:pt x="112" y="2372"/>
                          </a:lnTo>
                          <a:lnTo>
                            <a:pt x="127" y="2411"/>
                          </a:lnTo>
                          <a:lnTo>
                            <a:pt x="144" y="2450"/>
                          </a:lnTo>
                          <a:lnTo>
                            <a:pt x="161" y="2489"/>
                          </a:lnTo>
                          <a:lnTo>
                            <a:pt x="179" y="2528"/>
                          </a:lnTo>
                          <a:lnTo>
                            <a:pt x="198" y="2567"/>
                          </a:lnTo>
                          <a:lnTo>
                            <a:pt x="218" y="2604"/>
                          </a:lnTo>
                          <a:lnTo>
                            <a:pt x="240" y="2641"/>
                          </a:lnTo>
                          <a:lnTo>
                            <a:pt x="262" y="2679"/>
                          </a:lnTo>
                          <a:lnTo>
                            <a:pt x="286" y="2716"/>
                          </a:lnTo>
                          <a:lnTo>
                            <a:pt x="309" y="2751"/>
                          </a:lnTo>
                          <a:lnTo>
                            <a:pt x="335" y="2788"/>
                          </a:lnTo>
                          <a:lnTo>
                            <a:pt x="361" y="2823"/>
                          </a:lnTo>
                          <a:lnTo>
                            <a:pt x="388" y="2857"/>
                          </a:lnTo>
                          <a:lnTo>
                            <a:pt x="416" y="2892"/>
                          </a:lnTo>
                          <a:lnTo>
                            <a:pt x="446" y="2925"/>
                          </a:lnTo>
                          <a:lnTo>
                            <a:pt x="476" y="2958"/>
                          </a:lnTo>
                          <a:lnTo>
                            <a:pt x="507" y="2991"/>
                          </a:lnTo>
                          <a:lnTo>
                            <a:pt x="507" y="2991"/>
                          </a:lnTo>
                          <a:lnTo>
                            <a:pt x="539" y="3022"/>
                          </a:lnTo>
                          <a:lnTo>
                            <a:pt x="571" y="3052"/>
                          </a:lnTo>
                          <a:lnTo>
                            <a:pt x="605" y="3082"/>
                          </a:lnTo>
                          <a:lnTo>
                            <a:pt x="638" y="3110"/>
                          </a:lnTo>
                          <a:lnTo>
                            <a:pt x="672" y="3138"/>
                          </a:lnTo>
                          <a:lnTo>
                            <a:pt x="708" y="3164"/>
                          </a:lnTo>
                          <a:lnTo>
                            <a:pt x="743" y="3190"/>
                          </a:lnTo>
                          <a:lnTo>
                            <a:pt x="778" y="3214"/>
                          </a:lnTo>
                          <a:lnTo>
                            <a:pt x="815" y="3238"/>
                          </a:lnTo>
                          <a:lnTo>
                            <a:pt x="851" y="3260"/>
                          </a:lnTo>
                          <a:lnTo>
                            <a:pt x="888" y="3282"/>
                          </a:lnTo>
                          <a:lnTo>
                            <a:pt x="925" y="3303"/>
                          </a:lnTo>
                          <a:lnTo>
                            <a:pt x="964" y="3322"/>
                          </a:lnTo>
                          <a:lnTo>
                            <a:pt x="1002" y="3341"/>
                          </a:lnTo>
                          <a:lnTo>
                            <a:pt x="1040" y="3358"/>
                          </a:lnTo>
                          <a:lnTo>
                            <a:pt x="1079" y="3374"/>
                          </a:lnTo>
                          <a:lnTo>
                            <a:pt x="1119" y="3390"/>
                          </a:lnTo>
                          <a:lnTo>
                            <a:pt x="1158" y="3405"/>
                          </a:lnTo>
                          <a:lnTo>
                            <a:pt x="1198" y="3418"/>
                          </a:lnTo>
                          <a:lnTo>
                            <a:pt x="1237" y="3431"/>
                          </a:lnTo>
                          <a:lnTo>
                            <a:pt x="1278" y="3442"/>
                          </a:lnTo>
                          <a:lnTo>
                            <a:pt x="1319" y="3453"/>
                          </a:lnTo>
                          <a:lnTo>
                            <a:pt x="1359" y="3462"/>
                          </a:lnTo>
                          <a:lnTo>
                            <a:pt x="1400" y="3470"/>
                          </a:lnTo>
                          <a:lnTo>
                            <a:pt x="1440" y="3478"/>
                          </a:lnTo>
                          <a:lnTo>
                            <a:pt x="1482" y="3485"/>
                          </a:lnTo>
                          <a:lnTo>
                            <a:pt x="1523" y="3490"/>
                          </a:lnTo>
                          <a:lnTo>
                            <a:pt x="1564" y="3495"/>
                          </a:lnTo>
                          <a:lnTo>
                            <a:pt x="1606" y="3498"/>
                          </a:lnTo>
                          <a:lnTo>
                            <a:pt x="1647" y="3501"/>
                          </a:lnTo>
                          <a:lnTo>
                            <a:pt x="1689" y="3502"/>
                          </a:lnTo>
                          <a:lnTo>
                            <a:pt x="1731" y="3503"/>
                          </a:lnTo>
                          <a:lnTo>
                            <a:pt x="1772" y="3502"/>
                          </a:lnTo>
                          <a:lnTo>
                            <a:pt x="1813" y="3501"/>
                          </a:lnTo>
                          <a:lnTo>
                            <a:pt x="1854" y="3498"/>
                          </a:lnTo>
                          <a:lnTo>
                            <a:pt x="1897" y="3495"/>
                          </a:lnTo>
                          <a:lnTo>
                            <a:pt x="1938" y="3490"/>
                          </a:lnTo>
                          <a:lnTo>
                            <a:pt x="1979" y="3484"/>
                          </a:lnTo>
                          <a:lnTo>
                            <a:pt x="2020" y="3478"/>
                          </a:lnTo>
                          <a:lnTo>
                            <a:pt x="2060" y="3470"/>
                          </a:lnTo>
                          <a:lnTo>
                            <a:pt x="2102" y="3462"/>
                          </a:lnTo>
                          <a:lnTo>
                            <a:pt x="2142" y="3453"/>
                          </a:lnTo>
                          <a:lnTo>
                            <a:pt x="2183" y="3442"/>
                          </a:lnTo>
                          <a:lnTo>
                            <a:pt x="2223" y="3430"/>
                          </a:lnTo>
                          <a:lnTo>
                            <a:pt x="2264" y="3417"/>
                          </a:lnTo>
                          <a:lnTo>
                            <a:pt x="2303" y="3404"/>
                          </a:lnTo>
                          <a:lnTo>
                            <a:pt x="2342" y="3390"/>
                          </a:lnTo>
                          <a:lnTo>
                            <a:pt x="2381" y="3374"/>
                          </a:lnTo>
                          <a:lnTo>
                            <a:pt x="2421" y="3358"/>
                          </a:lnTo>
                          <a:lnTo>
                            <a:pt x="2459" y="3340"/>
                          </a:lnTo>
                          <a:lnTo>
                            <a:pt x="2497" y="3321"/>
                          </a:lnTo>
                          <a:lnTo>
                            <a:pt x="2535" y="3302"/>
                          </a:lnTo>
                          <a:lnTo>
                            <a:pt x="2573" y="3281"/>
                          </a:lnTo>
                          <a:lnTo>
                            <a:pt x="2610" y="3259"/>
                          </a:lnTo>
                          <a:lnTo>
                            <a:pt x="2646" y="3237"/>
                          </a:lnTo>
                          <a:lnTo>
                            <a:pt x="2682" y="3213"/>
                          </a:lnTo>
                          <a:lnTo>
                            <a:pt x="2719" y="3189"/>
                          </a:lnTo>
                          <a:lnTo>
                            <a:pt x="2754" y="3163"/>
                          </a:lnTo>
                          <a:lnTo>
                            <a:pt x="2788" y="3137"/>
                          </a:lnTo>
                          <a:lnTo>
                            <a:pt x="2823" y="3109"/>
                          </a:lnTo>
                          <a:lnTo>
                            <a:pt x="2856" y="3081"/>
                          </a:lnTo>
                          <a:lnTo>
                            <a:pt x="2889" y="3051"/>
                          </a:lnTo>
                          <a:lnTo>
                            <a:pt x="2922" y="3021"/>
                          </a:lnTo>
                          <a:lnTo>
                            <a:pt x="2954" y="2989"/>
                          </a:lnTo>
                          <a:lnTo>
                            <a:pt x="2954" y="2989"/>
                          </a:lnTo>
                          <a:lnTo>
                            <a:pt x="2978" y="2964"/>
                          </a:lnTo>
                          <a:lnTo>
                            <a:pt x="3001" y="2940"/>
                          </a:lnTo>
                          <a:lnTo>
                            <a:pt x="3024" y="2914"/>
                          </a:lnTo>
                          <a:lnTo>
                            <a:pt x="3045" y="2889"/>
                          </a:lnTo>
                          <a:lnTo>
                            <a:pt x="3067" y="2863"/>
                          </a:lnTo>
                          <a:lnTo>
                            <a:pt x="3089" y="2837"/>
                          </a:lnTo>
                          <a:lnTo>
                            <a:pt x="3108" y="2810"/>
                          </a:lnTo>
                          <a:lnTo>
                            <a:pt x="3129" y="2784"/>
                          </a:lnTo>
                          <a:lnTo>
                            <a:pt x="3148" y="2756"/>
                          </a:lnTo>
                          <a:lnTo>
                            <a:pt x="3166" y="2729"/>
                          </a:lnTo>
                          <a:lnTo>
                            <a:pt x="3185" y="2701"/>
                          </a:lnTo>
                          <a:lnTo>
                            <a:pt x="3201" y="2674"/>
                          </a:lnTo>
                          <a:lnTo>
                            <a:pt x="3219" y="2645"/>
                          </a:lnTo>
                          <a:lnTo>
                            <a:pt x="3235" y="2617"/>
                          </a:lnTo>
                          <a:lnTo>
                            <a:pt x="3251" y="2588"/>
                          </a:lnTo>
                          <a:lnTo>
                            <a:pt x="3266" y="2560"/>
                          </a:lnTo>
                          <a:lnTo>
                            <a:pt x="3281" y="2531"/>
                          </a:lnTo>
                          <a:lnTo>
                            <a:pt x="3295" y="2501"/>
                          </a:lnTo>
                          <a:lnTo>
                            <a:pt x="3308" y="2472"/>
                          </a:lnTo>
                          <a:lnTo>
                            <a:pt x="3321" y="2442"/>
                          </a:lnTo>
                          <a:lnTo>
                            <a:pt x="3334" y="2412"/>
                          </a:lnTo>
                          <a:lnTo>
                            <a:pt x="3346" y="2382"/>
                          </a:lnTo>
                          <a:lnTo>
                            <a:pt x="3356" y="2352"/>
                          </a:lnTo>
                          <a:lnTo>
                            <a:pt x="3367" y="2322"/>
                          </a:lnTo>
                          <a:lnTo>
                            <a:pt x="3387" y="2260"/>
                          </a:lnTo>
                          <a:lnTo>
                            <a:pt x="3404" y="2198"/>
                          </a:lnTo>
                          <a:lnTo>
                            <a:pt x="3419" y="2136"/>
                          </a:lnTo>
                          <a:lnTo>
                            <a:pt x="3432" y="2073"/>
                          </a:lnTo>
                          <a:lnTo>
                            <a:pt x="3443" y="2012"/>
                          </a:lnTo>
                          <a:lnTo>
                            <a:pt x="3451" y="1948"/>
                          </a:lnTo>
                          <a:lnTo>
                            <a:pt x="3457" y="1885"/>
                          </a:lnTo>
                          <a:lnTo>
                            <a:pt x="3460" y="1821"/>
                          </a:lnTo>
                          <a:lnTo>
                            <a:pt x="3461" y="1757"/>
                          </a:lnTo>
                          <a:lnTo>
                            <a:pt x="3461" y="1694"/>
                          </a:lnTo>
                          <a:lnTo>
                            <a:pt x="3458" y="1630"/>
                          </a:lnTo>
                          <a:lnTo>
                            <a:pt x="3453" y="1566"/>
                          </a:lnTo>
                          <a:lnTo>
                            <a:pt x="3445" y="1503"/>
                          </a:lnTo>
                          <a:lnTo>
                            <a:pt x="3435" y="1440"/>
                          </a:lnTo>
                          <a:lnTo>
                            <a:pt x="3422" y="1377"/>
                          </a:lnTo>
                          <a:lnTo>
                            <a:pt x="3407" y="1315"/>
                          </a:lnTo>
                          <a:lnTo>
                            <a:pt x="3391" y="1253"/>
                          </a:lnTo>
                          <a:lnTo>
                            <a:pt x="3372" y="1191"/>
                          </a:lnTo>
                          <a:lnTo>
                            <a:pt x="3361" y="1161"/>
                          </a:lnTo>
                          <a:lnTo>
                            <a:pt x="3351" y="1131"/>
                          </a:lnTo>
                          <a:lnTo>
                            <a:pt x="3339" y="1101"/>
                          </a:lnTo>
                          <a:lnTo>
                            <a:pt x="3327" y="107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2" name="Freeform: Shape 20">
                      <a:extLst>
                        <a:ext uri="{FF2B5EF4-FFF2-40B4-BE49-F238E27FC236}">
                          <a16:creationId xmlns:a16="http://schemas.microsoft.com/office/drawing/2014/main" id="{C85DC025-ABDF-B349-B655-C860D1B756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5480" y="492120"/>
                      <a:ext cx="700560" cy="7092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47" h="1971" fill="none">
                          <a:moveTo>
                            <a:pt x="1662" y="288"/>
                          </a:moveTo>
                          <a:lnTo>
                            <a:pt x="1662" y="288"/>
                          </a:lnTo>
                          <a:lnTo>
                            <a:pt x="1644" y="270"/>
                          </a:lnTo>
                          <a:lnTo>
                            <a:pt x="1625" y="253"/>
                          </a:lnTo>
                          <a:lnTo>
                            <a:pt x="1607" y="236"/>
                          </a:lnTo>
                          <a:lnTo>
                            <a:pt x="1588" y="220"/>
                          </a:lnTo>
                          <a:lnTo>
                            <a:pt x="1568" y="205"/>
                          </a:lnTo>
                          <a:lnTo>
                            <a:pt x="1549" y="190"/>
                          </a:lnTo>
                          <a:lnTo>
                            <a:pt x="1529" y="175"/>
                          </a:lnTo>
                          <a:lnTo>
                            <a:pt x="1509" y="162"/>
                          </a:lnTo>
                          <a:lnTo>
                            <a:pt x="1489" y="149"/>
                          </a:lnTo>
                          <a:lnTo>
                            <a:pt x="1468" y="136"/>
                          </a:lnTo>
                          <a:lnTo>
                            <a:pt x="1448" y="124"/>
                          </a:lnTo>
                          <a:lnTo>
                            <a:pt x="1426" y="112"/>
                          </a:lnTo>
                          <a:lnTo>
                            <a:pt x="1405" y="102"/>
                          </a:lnTo>
                          <a:lnTo>
                            <a:pt x="1384" y="91"/>
                          </a:lnTo>
                          <a:lnTo>
                            <a:pt x="1361" y="81"/>
                          </a:lnTo>
                          <a:lnTo>
                            <a:pt x="1340" y="72"/>
                          </a:lnTo>
                          <a:lnTo>
                            <a:pt x="1296" y="55"/>
                          </a:lnTo>
                          <a:lnTo>
                            <a:pt x="1251" y="40"/>
                          </a:lnTo>
                          <a:lnTo>
                            <a:pt x="1205" y="28"/>
                          </a:lnTo>
                          <a:lnTo>
                            <a:pt x="1159" y="17"/>
                          </a:lnTo>
                          <a:lnTo>
                            <a:pt x="1113" y="9"/>
                          </a:lnTo>
                          <a:lnTo>
                            <a:pt x="1067" y="4"/>
                          </a:lnTo>
                          <a:lnTo>
                            <a:pt x="1020" y="1"/>
                          </a:lnTo>
                          <a:lnTo>
                            <a:pt x="974" y="0"/>
                          </a:lnTo>
                          <a:lnTo>
                            <a:pt x="927" y="1"/>
                          </a:lnTo>
                          <a:lnTo>
                            <a:pt x="881" y="4"/>
                          </a:lnTo>
                          <a:lnTo>
                            <a:pt x="834" y="10"/>
                          </a:lnTo>
                          <a:lnTo>
                            <a:pt x="787" y="18"/>
                          </a:lnTo>
                          <a:lnTo>
                            <a:pt x="742" y="28"/>
                          </a:lnTo>
                          <a:lnTo>
                            <a:pt x="696" y="41"/>
                          </a:lnTo>
                          <a:lnTo>
                            <a:pt x="652" y="56"/>
                          </a:lnTo>
                          <a:lnTo>
                            <a:pt x="607" y="72"/>
                          </a:lnTo>
                          <a:lnTo>
                            <a:pt x="585" y="81"/>
                          </a:lnTo>
                          <a:lnTo>
                            <a:pt x="564" y="91"/>
                          </a:lnTo>
                          <a:lnTo>
                            <a:pt x="542" y="102"/>
                          </a:lnTo>
                          <a:lnTo>
                            <a:pt x="521" y="112"/>
                          </a:lnTo>
                          <a:lnTo>
                            <a:pt x="500" y="124"/>
                          </a:lnTo>
                          <a:lnTo>
                            <a:pt x="479" y="136"/>
                          </a:lnTo>
                          <a:lnTo>
                            <a:pt x="459" y="149"/>
                          </a:lnTo>
                          <a:lnTo>
                            <a:pt x="438" y="163"/>
                          </a:lnTo>
                          <a:lnTo>
                            <a:pt x="418" y="176"/>
                          </a:lnTo>
                          <a:lnTo>
                            <a:pt x="398" y="191"/>
                          </a:lnTo>
                          <a:lnTo>
                            <a:pt x="378" y="206"/>
                          </a:lnTo>
                          <a:lnTo>
                            <a:pt x="360" y="221"/>
                          </a:lnTo>
                          <a:lnTo>
                            <a:pt x="340" y="237"/>
                          </a:lnTo>
                          <a:lnTo>
                            <a:pt x="321" y="254"/>
                          </a:lnTo>
                          <a:lnTo>
                            <a:pt x="303" y="271"/>
                          </a:lnTo>
                          <a:lnTo>
                            <a:pt x="285" y="289"/>
                          </a:lnTo>
                          <a:lnTo>
                            <a:pt x="285" y="289"/>
                          </a:lnTo>
                          <a:lnTo>
                            <a:pt x="267" y="307"/>
                          </a:lnTo>
                          <a:lnTo>
                            <a:pt x="251" y="325"/>
                          </a:lnTo>
                          <a:lnTo>
                            <a:pt x="234" y="344"/>
                          </a:lnTo>
                          <a:lnTo>
                            <a:pt x="218" y="364"/>
                          </a:lnTo>
                          <a:lnTo>
                            <a:pt x="203" y="383"/>
                          </a:lnTo>
                          <a:lnTo>
                            <a:pt x="188" y="403"/>
                          </a:lnTo>
                          <a:lnTo>
                            <a:pt x="174" y="423"/>
                          </a:lnTo>
                          <a:lnTo>
                            <a:pt x="161" y="443"/>
                          </a:lnTo>
                          <a:lnTo>
                            <a:pt x="148" y="464"/>
                          </a:lnTo>
                          <a:lnTo>
                            <a:pt x="135" y="485"/>
                          </a:lnTo>
                          <a:lnTo>
                            <a:pt x="123" y="506"/>
                          </a:lnTo>
                          <a:lnTo>
                            <a:pt x="112" y="527"/>
                          </a:lnTo>
                          <a:lnTo>
                            <a:pt x="101" y="549"/>
                          </a:lnTo>
                          <a:lnTo>
                            <a:pt x="90" y="571"/>
                          </a:lnTo>
                          <a:lnTo>
                            <a:pt x="71" y="615"/>
                          </a:lnTo>
                          <a:lnTo>
                            <a:pt x="55" y="660"/>
                          </a:lnTo>
                          <a:lnTo>
                            <a:pt x="40" y="705"/>
                          </a:lnTo>
                          <a:lnTo>
                            <a:pt x="28" y="751"/>
                          </a:lnTo>
                          <a:lnTo>
                            <a:pt x="17" y="797"/>
                          </a:lnTo>
                          <a:lnTo>
                            <a:pt x="10" y="844"/>
                          </a:lnTo>
                          <a:lnTo>
                            <a:pt x="5" y="891"/>
                          </a:lnTo>
                          <a:lnTo>
                            <a:pt x="1" y="938"/>
                          </a:lnTo>
                          <a:lnTo>
                            <a:pt x="0" y="986"/>
                          </a:lnTo>
                          <a:lnTo>
                            <a:pt x="1" y="1033"/>
                          </a:lnTo>
                          <a:lnTo>
                            <a:pt x="5" y="1080"/>
                          </a:lnTo>
                          <a:lnTo>
                            <a:pt x="10" y="1127"/>
                          </a:lnTo>
                          <a:lnTo>
                            <a:pt x="17" y="1174"/>
                          </a:lnTo>
                          <a:lnTo>
                            <a:pt x="27" y="1220"/>
                          </a:lnTo>
                          <a:lnTo>
                            <a:pt x="40" y="1266"/>
                          </a:lnTo>
                          <a:lnTo>
                            <a:pt x="55" y="1311"/>
                          </a:lnTo>
                          <a:lnTo>
                            <a:pt x="71" y="1356"/>
                          </a:lnTo>
                          <a:lnTo>
                            <a:pt x="90" y="1401"/>
                          </a:lnTo>
                          <a:lnTo>
                            <a:pt x="100" y="1422"/>
                          </a:lnTo>
                          <a:lnTo>
                            <a:pt x="111" y="1444"/>
                          </a:lnTo>
                          <a:lnTo>
                            <a:pt x="122" y="1465"/>
                          </a:lnTo>
                          <a:lnTo>
                            <a:pt x="134" y="1486"/>
                          </a:lnTo>
                          <a:lnTo>
                            <a:pt x="147" y="1507"/>
                          </a:lnTo>
                          <a:lnTo>
                            <a:pt x="160" y="1527"/>
                          </a:lnTo>
                          <a:lnTo>
                            <a:pt x="173" y="1548"/>
                          </a:lnTo>
                          <a:lnTo>
                            <a:pt x="188" y="1568"/>
                          </a:lnTo>
                          <a:lnTo>
                            <a:pt x="203" y="1588"/>
                          </a:lnTo>
                          <a:lnTo>
                            <a:pt x="218" y="1608"/>
                          </a:lnTo>
                          <a:lnTo>
                            <a:pt x="233" y="1626"/>
                          </a:lnTo>
                          <a:lnTo>
                            <a:pt x="250" y="1646"/>
                          </a:lnTo>
                          <a:lnTo>
                            <a:pt x="267" y="1663"/>
                          </a:lnTo>
                          <a:lnTo>
                            <a:pt x="284" y="1682"/>
                          </a:lnTo>
                          <a:lnTo>
                            <a:pt x="284" y="1682"/>
                          </a:lnTo>
                          <a:lnTo>
                            <a:pt x="303" y="1700"/>
                          </a:lnTo>
                          <a:lnTo>
                            <a:pt x="321" y="1717"/>
                          </a:lnTo>
                          <a:lnTo>
                            <a:pt x="339" y="1733"/>
                          </a:lnTo>
                          <a:lnTo>
                            <a:pt x="359" y="1750"/>
                          </a:lnTo>
                          <a:lnTo>
                            <a:pt x="377" y="1766"/>
                          </a:lnTo>
                          <a:lnTo>
                            <a:pt x="397" y="1780"/>
                          </a:lnTo>
                          <a:lnTo>
                            <a:pt x="418" y="1795"/>
                          </a:lnTo>
                          <a:lnTo>
                            <a:pt x="437" y="1809"/>
                          </a:lnTo>
                          <a:lnTo>
                            <a:pt x="458" y="1821"/>
                          </a:lnTo>
                          <a:lnTo>
                            <a:pt x="478" y="1834"/>
                          </a:lnTo>
                          <a:lnTo>
                            <a:pt x="499" y="1846"/>
                          </a:lnTo>
                          <a:lnTo>
                            <a:pt x="520" y="1858"/>
                          </a:lnTo>
                          <a:lnTo>
                            <a:pt x="541" y="1869"/>
                          </a:lnTo>
                          <a:lnTo>
                            <a:pt x="563" y="1879"/>
                          </a:lnTo>
                          <a:lnTo>
                            <a:pt x="584" y="1889"/>
                          </a:lnTo>
                          <a:lnTo>
                            <a:pt x="607" y="1898"/>
                          </a:lnTo>
                          <a:lnTo>
                            <a:pt x="651" y="1916"/>
                          </a:lnTo>
                          <a:lnTo>
                            <a:pt x="695" y="1930"/>
                          </a:lnTo>
                          <a:lnTo>
                            <a:pt x="741" y="1942"/>
                          </a:lnTo>
                          <a:lnTo>
                            <a:pt x="786" y="1952"/>
                          </a:lnTo>
                          <a:lnTo>
                            <a:pt x="833" y="1960"/>
                          </a:lnTo>
                          <a:lnTo>
                            <a:pt x="880" y="1966"/>
                          </a:lnTo>
                          <a:lnTo>
                            <a:pt x="926" y="1970"/>
                          </a:lnTo>
                          <a:lnTo>
                            <a:pt x="973" y="1971"/>
                          </a:lnTo>
                          <a:lnTo>
                            <a:pt x="1019" y="1970"/>
                          </a:lnTo>
                          <a:lnTo>
                            <a:pt x="1066" y="1966"/>
                          </a:lnTo>
                          <a:lnTo>
                            <a:pt x="1112" y="1960"/>
                          </a:lnTo>
                          <a:lnTo>
                            <a:pt x="1158" y="1952"/>
                          </a:lnTo>
                          <a:lnTo>
                            <a:pt x="1204" y="1942"/>
                          </a:lnTo>
                          <a:lnTo>
                            <a:pt x="1250" y="1929"/>
                          </a:lnTo>
                          <a:lnTo>
                            <a:pt x="1295" y="1915"/>
                          </a:lnTo>
                          <a:lnTo>
                            <a:pt x="1339" y="1898"/>
                          </a:lnTo>
                          <a:lnTo>
                            <a:pt x="1361" y="1889"/>
                          </a:lnTo>
                          <a:lnTo>
                            <a:pt x="1383" y="1878"/>
                          </a:lnTo>
                          <a:lnTo>
                            <a:pt x="1404" y="1869"/>
                          </a:lnTo>
                          <a:lnTo>
                            <a:pt x="1425" y="1858"/>
                          </a:lnTo>
                          <a:lnTo>
                            <a:pt x="1447" y="1846"/>
                          </a:lnTo>
                          <a:lnTo>
                            <a:pt x="1467" y="1833"/>
                          </a:lnTo>
                          <a:lnTo>
                            <a:pt x="1488" y="1821"/>
                          </a:lnTo>
                          <a:lnTo>
                            <a:pt x="1508" y="1808"/>
                          </a:lnTo>
                          <a:lnTo>
                            <a:pt x="1528" y="1794"/>
                          </a:lnTo>
                          <a:lnTo>
                            <a:pt x="1549" y="1779"/>
                          </a:lnTo>
                          <a:lnTo>
                            <a:pt x="1568" y="1765"/>
                          </a:lnTo>
                          <a:lnTo>
                            <a:pt x="1587" y="1749"/>
                          </a:lnTo>
                          <a:lnTo>
                            <a:pt x="1607" y="1733"/>
                          </a:lnTo>
                          <a:lnTo>
                            <a:pt x="1625" y="1716"/>
                          </a:lnTo>
                          <a:lnTo>
                            <a:pt x="1643" y="1699"/>
                          </a:lnTo>
                          <a:lnTo>
                            <a:pt x="1662" y="1681"/>
                          </a:lnTo>
                          <a:lnTo>
                            <a:pt x="1662" y="1681"/>
                          </a:lnTo>
                          <a:lnTo>
                            <a:pt x="1680" y="1662"/>
                          </a:lnTo>
                          <a:lnTo>
                            <a:pt x="1698" y="1642"/>
                          </a:lnTo>
                          <a:lnTo>
                            <a:pt x="1715" y="1621"/>
                          </a:lnTo>
                          <a:lnTo>
                            <a:pt x="1733" y="1601"/>
                          </a:lnTo>
                          <a:lnTo>
                            <a:pt x="1749" y="1579"/>
                          </a:lnTo>
                          <a:lnTo>
                            <a:pt x="1765" y="1559"/>
                          </a:lnTo>
                          <a:lnTo>
                            <a:pt x="1779" y="1536"/>
                          </a:lnTo>
                          <a:lnTo>
                            <a:pt x="1794" y="1514"/>
                          </a:lnTo>
                          <a:lnTo>
                            <a:pt x="1808" y="1492"/>
                          </a:lnTo>
                          <a:lnTo>
                            <a:pt x="1820" y="1469"/>
                          </a:lnTo>
                          <a:lnTo>
                            <a:pt x="1833" y="1447"/>
                          </a:lnTo>
                          <a:lnTo>
                            <a:pt x="1845" y="1423"/>
                          </a:lnTo>
                          <a:lnTo>
                            <a:pt x="1856" y="1400"/>
                          </a:lnTo>
                          <a:lnTo>
                            <a:pt x="1867" y="1376"/>
                          </a:lnTo>
                          <a:lnTo>
                            <a:pt x="1876" y="1352"/>
                          </a:lnTo>
                          <a:lnTo>
                            <a:pt x="1885" y="1328"/>
                          </a:lnTo>
                          <a:lnTo>
                            <a:pt x="1894" y="1304"/>
                          </a:lnTo>
                          <a:lnTo>
                            <a:pt x="1902" y="1280"/>
                          </a:lnTo>
                          <a:lnTo>
                            <a:pt x="1910" y="1255"/>
                          </a:lnTo>
                          <a:lnTo>
                            <a:pt x="1916" y="1231"/>
                          </a:lnTo>
                          <a:lnTo>
                            <a:pt x="1922" y="1205"/>
                          </a:lnTo>
                          <a:lnTo>
                            <a:pt x="1927" y="1181"/>
                          </a:lnTo>
                          <a:lnTo>
                            <a:pt x="1932" y="1155"/>
                          </a:lnTo>
                          <a:lnTo>
                            <a:pt x="1936" y="1131"/>
                          </a:lnTo>
                          <a:lnTo>
                            <a:pt x="1939" y="1105"/>
                          </a:lnTo>
                          <a:lnTo>
                            <a:pt x="1942" y="1080"/>
                          </a:lnTo>
                          <a:lnTo>
                            <a:pt x="1944" y="1054"/>
                          </a:lnTo>
                          <a:lnTo>
                            <a:pt x="1946" y="1030"/>
                          </a:lnTo>
                          <a:lnTo>
                            <a:pt x="1946" y="1004"/>
                          </a:lnTo>
                          <a:lnTo>
                            <a:pt x="1947" y="979"/>
                          </a:lnTo>
                          <a:lnTo>
                            <a:pt x="1946" y="953"/>
                          </a:lnTo>
                          <a:lnTo>
                            <a:pt x="1945" y="928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3" name="Freeform: Shape 21">
                      <a:extLst>
                        <a:ext uri="{FF2B5EF4-FFF2-40B4-BE49-F238E27FC236}">
                          <a16:creationId xmlns:a16="http://schemas.microsoft.com/office/drawing/2014/main" id="{4142F64F-A3DB-9143-B038-6C460E0C9C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7720" y="777239"/>
                      <a:ext cx="135720" cy="137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378" h="384">
                          <a:moveTo>
                            <a:pt x="323" y="56"/>
                          </a:moveTo>
                          <a:lnTo>
                            <a:pt x="323" y="56"/>
                          </a:lnTo>
                          <a:lnTo>
                            <a:pt x="309" y="43"/>
                          </a:lnTo>
                          <a:lnTo>
                            <a:pt x="294" y="32"/>
                          </a:lnTo>
                          <a:lnTo>
                            <a:pt x="277" y="22"/>
                          </a:lnTo>
                          <a:lnTo>
                            <a:pt x="261" y="14"/>
                          </a:lnTo>
                          <a:lnTo>
                            <a:pt x="243" y="8"/>
                          </a:lnTo>
                          <a:lnTo>
                            <a:pt x="225" y="4"/>
                          </a:lnTo>
                          <a:lnTo>
                            <a:pt x="207" y="1"/>
                          </a:lnTo>
                          <a:lnTo>
                            <a:pt x="189" y="0"/>
                          </a:lnTo>
                          <a:lnTo>
                            <a:pt x="171" y="1"/>
                          </a:lnTo>
                          <a:lnTo>
                            <a:pt x="154" y="4"/>
                          </a:lnTo>
                          <a:lnTo>
                            <a:pt x="136" y="8"/>
                          </a:lnTo>
                          <a:lnTo>
                            <a:pt x="118" y="14"/>
                          </a:lnTo>
                          <a:lnTo>
                            <a:pt x="102" y="23"/>
                          </a:lnTo>
                          <a:lnTo>
                            <a:pt x="85" y="32"/>
                          </a:lnTo>
                          <a:lnTo>
                            <a:pt x="70" y="43"/>
                          </a:lnTo>
                          <a:lnTo>
                            <a:pt x="55" y="56"/>
                          </a:lnTo>
                          <a:lnTo>
                            <a:pt x="55" y="56"/>
                          </a:lnTo>
                          <a:lnTo>
                            <a:pt x="43" y="71"/>
                          </a:lnTo>
                          <a:lnTo>
                            <a:pt x="31" y="87"/>
                          </a:lnTo>
                          <a:lnTo>
                            <a:pt x="22" y="103"/>
                          </a:lnTo>
                          <a:lnTo>
                            <a:pt x="14" y="120"/>
                          </a:lnTo>
                          <a:lnTo>
                            <a:pt x="7" y="138"/>
                          </a:lnTo>
                          <a:lnTo>
                            <a:pt x="3" y="155"/>
                          </a:lnTo>
                          <a:lnTo>
                            <a:pt x="0" y="174"/>
                          </a:lnTo>
                          <a:lnTo>
                            <a:pt x="0" y="192"/>
                          </a:lnTo>
                          <a:lnTo>
                            <a:pt x="0" y="210"/>
                          </a:lnTo>
                          <a:lnTo>
                            <a:pt x="3" y="229"/>
                          </a:lnTo>
                          <a:lnTo>
                            <a:pt x="7" y="247"/>
                          </a:lnTo>
                          <a:lnTo>
                            <a:pt x="14" y="264"/>
                          </a:lnTo>
                          <a:lnTo>
                            <a:pt x="21" y="281"/>
                          </a:lnTo>
                          <a:lnTo>
                            <a:pt x="31" y="298"/>
                          </a:lnTo>
                          <a:lnTo>
                            <a:pt x="43" y="313"/>
                          </a:lnTo>
                          <a:lnTo>
                            <a:pt x="55" y="328"/>
                          </a:lnTo>
                          <a:lnTo>
                            <a:pt x="55" y="328"/>
                          </a:lnTo>
                          <a:lnTo>
                            <a:pt x="70" y="341"/>
                          </a:lnTo>
                          <a:lnTo>
                            <a:pt x="85" y="353"/>
                          </a:lnTo>
                          <a:lnTo>
                            <a:pt x="102" y="361"/>
                          </a:lnTo>
                          <a:lnTo>
                            <a:pt x="118" y="369"/>
                          </a:lnTo>
                          <a:lnTo>
                            <a:pt x="135" y="376"/>
                          </a:lnTo>
                          <a:lnTo>
                            <a:pt x="153" y="380"/>
                          </a:lnTo>
                          <a:lnTo>
                            <a:pt x="171" y="383"/>
                          </a:lnTo>
                          <a:lnTo>
                            <a:pt x="189" y="384"/>
                          </a:lnTo>
                          <a:lnTo>
                            <a:pt x="207" y="383"/>
                          </a:lnTo>
                          <a:lnTo>
                            <a:pt x="225" y="380"/>
                          </a:lnTo>
                          <a:lnTo>
                            <a:pt x="243" y="376"/>
                          </a:lnTo>
                          <a:lnTo>
                            <a:pt x="261" y="369"/>
                          </a:lnTo>
                          <a:lnTo>
                            <a:pt x="277" y="361"/>
                          </a:lnTo>
                          <a:lnTo>
                            <a:pt x="293" y="352"/>
                          </a:lnTo>
                          <a:lnTo>
                            <a:pt x="309" y="341"/>
                          </a:lnTo>
                          <a:lnTo>
                            <a:pt x="323" y="327"/>
                          </a:lnTo>
                          <a:lnTo>
                            <a:pt x="323" y="327"/>
                          </a:lnTo>
                          <a:lnTo>
                            <a:pt x="336" y="313"/>
                          </a:lnTo>
                          <a:lnTo>
                            <a:pt x="347" y="298"/>
                          </a:lnTo>
                          <a:lnTo>
                            <a:pt x="357" y="281"/>
                          </a:lnTo>
                          <a:lnTo>
                            <a:pt x="365" y="264"/>
                          </a:lnTo>
                          <a:lnTo>
                            <a:pt x="370" y="247"/>
                          </a:lnTo>
                          <a:lnTo>
                            <a:pt x="375" y="229"/>
                          </a:lnTo>
                          <a:lnTo>
                            <a:pt x="377" y="210"/>
                          </a:lnTo>
                          <a:lnTo>
                            <a:pt x="378" y="192"/>
                          </a:lnTo>
                          <a:lnTo>
                            <a:pt x="377" y="174"/>
                          </a:lnTo>
                          <a:lnTo>
                            <a:pt x="375" y="155"/>
                          </a:lnTo>
                          <a:lnTo>
                            <a:pt x="370" y="138"/>
                          </a:lnTo>
                          <a:lnTo>
                            <a:pt x="365" y="120"/>
                          </a:lnTo>
                          <a:lnTo>
                            <a:pt x="357" y="103"/>
                          </a:lnTo>
                          <a:lnTo>
                            <a:pt x="348" y="87"/>
                          </a:lnTo>
                          <a:lnTo>
                            <a:pt x="336" y="71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4" name="Straight Connector 113">
                      <a:extLst>
                        <a:ext uri="{FF2B5EF4-FFF2-40B4-BE49-F238E27FC236}">
                          <a16:creationId xmlns:a16="http://schemas.microsoft.com/office/drawing/2014/main" id="{A8D406C5-7B26-AB4E-BE57-7282F5784BF6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35760" y="388440"/>
                      <a:ext cx="453240" cy="458279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5" name="Freeform: Shape 23">
                      <a:extLst>
                        <a:ext uri="{FF2B5EF4-FFF2-40B4-BE49-F238E27FC236}">
                          <a16:creationId xmlns:a16="http://schemas.microsoft.com/office/drawing/2014/main" id="{3E7CB99D-6B41-B942-8B92-6A644E8E8E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8640" y="14040"/>
                      <a:ext cx="369360" cy="3736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027" h="1039">
                          <a:moveTo>
                            <a:pt x="1" y="442"/>
                          </a:moveTo>
                          <a:lnTo>
                            <a:pt x="0" y="1039"/>
                          </a:lnTo>
                          <a:lnTo>
                            <a:pt x="591" y="1039"/>
                          </a:lnTo>
                          <a:lnTo>
                            <a:pt x="1027" y="599"/>
                          </a:lnTo>
                          <a:lnTo>
                            <a:pt x="435" y="599"/>
                          </a:lnTo>
                          <a:lnTo>
                            <a:pt x="436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CBE9464A-3964-054C-B909-402BB01EE16E}"/>
                    </a:ext>
                  </a:extLst>
                </p:cNvPr>
                <p:cNvGrpSpPr/>
                <p:nvPr/>
              </p:nvGrpSpPr>
              <p:grpSpPr>
                <a:xfrm>
                  <a:off x="822960" y="274320"/>
                  <a:ext cx="182880" cy="182880"/>
                  <a:chOff x="3371850" y="182880"/>
                  <a:chExt cx="182880" cy="182880"/>
                </a:xfrm>
              </p:grpSpPr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E265A238-7E6A-0E47-8392-9C6D7E06B71A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371850" y="182880"/>
                    <a:ext cx="182880" cy="18288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C4D2CDA1-5EFF-0B40-A747-03A5B58AB687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408133" y="205740"/>
                    <a:ext cx="110314" cy="137160"/>
                    <a:chOff x="4057200" y="12600"/>
                    <a:chExt cx="1150560" cy="1465560"/>
                  </a:xfrm>
                </p:grpSpPr>
                <p:sp>
                  <p:nvSpPr>
                    <p:cNvPr id="97" name="Freeform: Shape 24">
                      <a:extLst>
                        <a:ext uri="{FF2B5EF4-FFF2-40B4-BE49-F238E27FC236}">
                          <a16:creationId xmlns:a16="http://schemas.microsoft.com/office/drawing/2014/main" id="{C971F334-3A73-F542-92A8-E3AF34FEAF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85960" y="1127160"/>
                      <a:ext cx="721800" cy="3510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2006" h="976" fill="none">
                          <a:moveTo>
                            <a:pt x="2006" y="0"/>
                          </a:moveTo>
                          <a:lnTo>
                            <a:pt x="2006" y="560"/>
                          </a:lnTo>
                          <a:lnTo>
                            <a:pt x="2006" y="560"/>
                          </a:lnTo>
                          <a:lnTo>
                            <a:pt x="2005" y="581"/>
                          </a:lnTo>
                          <a:lnTo>
                            <a:pt x="2004" y="602"/>
                          </a:lnTo>
                          <a:lnTo>
                            <a:pt x="2001" y="624"/>
                          </a:lnTo>
                          <a:lnTo>
                            <a:pt x="1998" y="643"/>
                          </a:lnTo>
                          <a:lnTo>
                            <a:pt x="1994" y="664"/>
                          </a:lnTo>
                          <a:lnTo>
                            <a:pt x="1989" y="683"/>
                          </a:lnTo>
                          <a:lnTo>
                            <a:pt x="1982" y="703"/>
                          </a:lnTo>
                          <a:lnTo>
                            <a:pt x="1975" y="722"/>
                          </a:lnTo>
                          <a:lnTo>
                            <a:pt x="1967" y="739"/>
                          </a:lnTo>
                          <a:lnTo>
                            <a:pt x="1958" y="758"/>
                          </a:lnTo>
                          <a:lnTo>
                            <a:pt x="1948" y="775"/>
                          </a:lnTo>
                          <a:lnTo>
                            <a:pt x="1939" y="792"/>
                          </a:lnTo>
                          <a:lnTo>
                            <a:pt x="1927" y="808"/>
                          </a:lnTo>
                          <a:lnTo>
                            <a:pt x="1915" y="824"/>
                          </a:lnTo>
                          <a:lnTo>
                            <a:pt x="1903" y="839"/>
                          </a:lnTo>
                          <a:lnTo>
                            <a:pt x="1890" y="853"/>
                          </a:lnTo>
                          <a:lnTo>
                            <a:pt x="1876" y="868"/>
                          </a:lnTo>
                          <a:lnTo>
                            <a:pt x="1861" y="881"/>
                          </a:lnTo>
                          <a:lnTo>
                            <a:pt x="1846" y="892"/>
                          </a:lnTo>
                          <a:lnTo>
                            <a:pt x="1831" y="904"/>
                          </a:lnTo>
                          <a:lnTo>
                            <a:pt x="1815" y="915"/>
                          </a:lnTo>
                          <a:lnTo>
                            <a:pt x="1798" y="926"/>
                          </a:lnTo>
                          <a:lnTo>
                            <a:pt x="1782" y="934"/>
                          </a:lnTo>
                          <a:lnTo>
                            <a:pt x="1764" y="942"/>
                          </a:lnTo>
                          <a:lnTo>
                            <a:pt x="1745" y="950"/>
                          </a:lnTo>
                          <a:lnTo>
                            <a:pt x="1728" y="957"/>
                          </a:lnTo>
                          <a:lnTo>
                            <a:pt x="1708" y="963"/>
                          </a:lnTo>
                          <a:lnTo>
                            <a:pt x="1690" y="967"/>
                          </a:lnTo>
                          <a:lnTo>
                            <a:pt x="1670" y="971"/>
                          </a:lnTo>
                          <a:lnTo>
                            <a:pt x="1650" y="974"/>
                          </a:lnTo>
                          <a:lnTo>
                            <a:pt x="1631" y="975"/>
                          </a:lnTo>
                          <a:lnTo>
                            <a:pt x="1610" y="976"/>
                          </a:lnTo>
                          <a:lnTo>
                            <a:pt x="403" y="976"/>
                          </a:lnTo>
                          <a:lnTo>
                            <a:pt x="3" y="976"/>
                          </a:lnTo>
                          <a:lnTo>
                            <a:pt x="0" y="976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8" name="Freeform: Shape 25">
                      <a:extLst>
                        <a:ext uri="{FF2B5EF4-FFF2-40B4-BE49-F238E27FC236}">
                          <a16:creationId xmlns:a16="http://schemas.microsoft.com/office/drawing/2014/main" id="{5D8FBDE5-66A9-4F43-85E8-BB18C8FE71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07960" y="741600"/>
                      <a:ext cx="199440" cy="4064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1130" fill="none">
                          <a:moveTo>
                            <a:pt x="0" y="464"/>
                          </a:moveTo>
                          <a:lnTo>
                            <a:pt x="0" y="232"/>
                          </a:lnTo>
                          <a:lnTo>
                            <a:pt x="0" y="232"/>
                          </a:lnTo>
                          <a:lnTo>
                            <a:pt x="0" y="220"/>
                          </a:lnTo>
                          <a:lnTo>
                            <a:pt x="1" y="208"/>
                          </a:lnTo>
                          <a:lnTo>
                            <a:pt x="3" y="197"/>
                          </a:lnTo>
                          <a:lnTo>
                            <a:pt x="6" y="186"/>
                          </a:lnTo>
                          <a:lnTo>
                            <a:pt x="9" y="175"/>
                          </a:lnTo>
                          <a:lnTo>
                            <a:pt x="13" y="163"/>
                          </a:lnTo>
                          <a:lnTo>
                            <a:pt x="17" y="152"/>
                          </a:lnTo>
                          <a:lnTo>
                            <a:pt x="22" y="142"/>
                          </a:lnTo>
                          <a:lnTo>
                            <a:pt x="28" y="132"/>
                          </a:lnTo>
                          <a:lnTo>
                            <a:pt x="33" y="122"/>
                          </a:lnTo>
                          <a:lnTo>
                            <a:pt x="40" y="112"/>
                          </a:lnTo>
                          <a:lnTo>
                            <a:pt x="47" y="103"/>
                          </a:lnTo>
                          <a:lnTo>
                            <a:pt x="55" y="93"/>
                          </a:lnTo>
                          <a:lnTo>
                            <a:pt x="64" y="85"/>
                          </a:lnTo>
                          <a:lnTo>
                            <a:pt x="82" y="69"/>
                          </a:lnTo>
                          <a:lnTo>
                            <a:pt x="101" y="53"/>
                          </a:lnTo>
                          <a:lnTo>
                            <a:pt x="123" y="40"/>
                          </a:lnTo>
                          <a:lnTo>
                            <a:pt x="145" y="29"/>
                          </a:lnTo>
                          <a:lnTo>
                            <a:pt x="170" y="19"/>
                          </a:lnTo>
                          <a:lnTo>
                            <a:pt x="195" y="11"/>
                          </a:lnTo>
                          <a:lnTo>
                            <a:pt x="222" y="5"/>
                          </a:lnTo>
                          <a:lnTo>
                            <a:pt x="236" y="3"/>
                          </a:lnTo>
                          <a:lnTo>
                            <a:pt x="249" y="1"/>
                          </a:lnTo>
                          <a:lnTo>
                            <a:pt x="263" y="1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1" y="1"/>
                          </a:lnTo>
                          <a:lnTo>
                            <a:pt x="306" y="2"/>
                          </a:lnTo>
                          <a:lnTo>
                            <a:pt x="320" y="4"/>
                          </a:lnTo>
                          <a:lnTo>
                            <a:pt x="334" y="7"/>
                          </a:lnTo>
                          <a:lnTo>
                            <a:pt x="346" y="10"/>
                          </a:lnTo>
                          <a:lnTo>
                            <a:pt x="360" y="15"/>
                          </a:lnTo>
                          <a:lnTo>
                            <a:pt x="373" y="20"/>
                          </a:lnTo>
                          <a:lnTo>
                            <a:pt x="386" y="25"/>
                          </a:lnTo>
                          <a:lnTo>
                            <a:pt x="397" y="32"/>
                          </a:lnTo>
                          <a:lnTo>
                            <a:pt x="409" y="38"/>
                          </a:lnTo>
                          <a:lnTo>
                            <a:pt x="421" y="45"/>
                          </a:lnTo>
                          <a:lnTo>
                            <a:pt x="433" y="54"/>
                          </a:lnTo>
                          <a:lnTo>
                            <a:pt x="444" y="63"/>
                          </a:lnTo>
                          <a:lnTo>
                            <a:pt x="453" y="72"/>
                          </a:lnTo>
                          <a:lnTo>
                            <a:pt x="464" y="82"/>
                          </a:lnTo>
                          <a:lnTo>
                            <a:pt x="474" y="92"/>
                          </a:lnTo>
                          <a:lnTo>
                            <a:pt x="483" y="103"/>
                          </a:lnTo>
                          <a:lnTo>
                            <a:pt x="492" y="114"/>
                          </a:lnTo>
                          <a:lnTo>
                            <a:pt x="499" y="126"/>
                          </a:lnTo>
                          <a:lnTo>
                            <a:pt x="507" y="139"/>
                          </a:lnTo>
                          <a:lnTo>
                            <a:pt x="515" y="151"/>
                          </a:lnTo>
                          <a:lnTo>
                            <a:pt x="521" y="164"/>
                          </a:lnTo>
                          <a:lnTo>
                            <a:pt x="528" y="178"/>
                          </a:lnTo>
                          <a:lnTo>
                            <a:pt x="533" y="191"/>
                          </a:lnTo>
                          <a:lnTo>
                            <a:pt x="538" y="205"/>
                          </a:lnTo>
                          <a:lnTo>
                            <a:pt x="543" y="220"/>
                          </a:lnTo>
                          <a:lnTo>
                            <a:pt x="547" y="235"/>
                          </a:lnTo>
                          <a:lnTo>
                            <a:pt x="550" y="249"/>
                          </a:lnTo>
                          <a:lnTo>
                            <a:pt x="551" y="265"/>
                          </a:lnTo>
                          <a:lnTo>
                            <a:pt x="553" y="281"/>
                          </a:lnTo>
                          <a:lnTo>
                            <a:pt x="554" y="296"/>
                          </a:lnTo>
                          <a:lnTo>
                            <a:pt x="555" y="312"/>
                          </a:lnTo>
                          <a:lnTo>
                            <a:pt x="555" y="1130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9" name="Freeform: Shape 26">
                      <a:extLst>
                        <a:ext uri="{FF2B5EF4-FFF2-40B4-BE49-F238E27FC236}">
                          <a16:creationId xmlns:a16="http://schemas.microsoft.com/office/drawing/2014/main" id="{317D30CC-41DB-604C-8386-29232D5D84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08160" y="713880"/>
                      <a:ext cx="199440" cy="1944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541" fill="none">
                          <a:moveTo>
                            <a:pt x="0" y="541"/>
                          </a:moveTo>
                          <a:lnTo>
                            <a:pt x="0" y="270"/>
                          </a:lnTo>
                          <a:lnTo>
                            <a:pt x="0" y="270"/>
                          </a:lnTo>
                          <a:lnTo>
                            <a:pt x="0" y="257"/>
                          </a:lnTo>
                          <a:lnTo>
                            <a:pt x="1" y="243"/>
                          </a:lnTo>
                          <a:lnTo>
                            <a:pt x="3" y="229"/>
                          </a:lnTo>
                          <a:lnTo>
                            <a:pt x="6" y="216"/>
                          </a:lnTo>
                          <a:lnTo>
                            <a:pt x="9" y="203"/>
                          </a:lnTo>
                          <a:lnTo>
                            <a:pt x="13" y="190"/>
                          </a:lnTo>
                          <a:lnTo>
                            <a:pt x="16" y="177"/>
                          </a:lnTo>
                          <a:lnTo>
                            <a:pt x="21" y="166"/>
                          </a:lnTo>
                          <a:lnTo>
                            <a:pt x="27" y="153"/>
                          </a:lnTo>
                          <a:lnTo>
                            <a:pt x="33" y="141"/>
                          </a:lnTo>
                          <a:lnTo>
                            <a:pt x="40" y="130"/>
                          </a:lnTo>
                          <a:lnTo>
                            <a:pt x="47" y="119"/>
                          </a:lnTo>
                          <a:lnTo>
                            <a:pt x="55" y="109"/>
                          </a:lnTo>
                          <a:lnTo>
                            <a:pt x="64" y="98"/>
                          </a:lnTo>
                          <a:lnTo>
                            <a:pt x="72" y="88"/>
                          </a:lnTo>
                          <a:lnTo>
                            <a:pt x="81" y="79"/>
                          </a:lnTo>
                          <a:lnTo>
                            <a:pt x="91" y="70"/>
                          </a:lnTo>
                          <a:lnTo>
                            <a:pt x="101" y="62"/>
                          </a:lnTo>
                          <a:lnTo>
                            <a:pt x="112" y="54"/>
                          </a:lnTo>
                          <a:lnTo>
                            <a:pt x="122" y="46"/>
                          </a:lnTo>
                          <a:lnTo>
                            <a:pt x="133" y="39"/>
                          </a:lnTo>
                          <a:lnTo>
                            <a:pt x="145" y="32"/>
                          </a:lnTo>
                          <a:lnTo>
                            <a:pt x="157" y="26"/>
                          </a:lnTo>
                          <a:lnTo>
                            <a:pt x="170" y="21"/>
                          </a:lnTo>
                          <a:lnTo>
                            <a:pt x="182" y="16"/>
                          </a:lnTo>
                          <a:lnTo>
                            <a:pt x="195" y="11"/>
                          </a:lnTo>
                          <a:lnTo>
                            <a:pt x="208" y="9"/>
                          </a:lnTo>
                          <a:lnTo>
                            <a:pt x="222" y="5"/>
                          </a:lnTo>
                          <a:lnTo>
                            <a:pt x="235" y="3"/>
                          </a:lnTo>
                          <a:lnTo>
                            <a:pt x="249" y="1"/>
                          </a:lnTo>
                          <a:lnTo>
                            <a:pt x="263" y="0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1" y="0"/>
                          </a:lnTo>
                          <a:lnTo>
                            <a:pt x="306" y="1"/>
                          </a:lnTo>
                          <a:lnTo>
                            <a:pt x="320" y="3"/>
                          </a:lnTo>
                          <a:lnTo>
                            <a:pt x="333" y="5"/>
                          </a:lnTo>
                          <a:lnTo>
                            <a:pt x="346" y="9"/>
                          </a:lnTo>
                          <a:lnTo>
                            <a:pt x="360" y="11"/>
                          </a:lnTo>
                          <a:lnTo>
                            <a:pt x="373" y="16"/>
                          </a:lnTo>
                          <a:lnTo>
                            <a:pt x="385" y="21"/>
                          </a:lnTo>
                          <a:lnTo>
                            <a:pt x="397" y="26"/>
                          </a:lnTo>
                          <a:lnTo>
                            <a:pt x="409" y="32"/>
                          </a:lnTo>
                          <a:lnTo>
                            <a:pt x="421" y="39"/>
                          </a:lnTo>
                          <a:lnTo>
                            <a:pt x="432" y="46"/>
                          </a:lnTo>
                          <a:lnTo>
                            <a:pt x="443" y="54"/>
                          </a:lnTo>
                          <a:lnTo>
                            <a:pt x="454" y="62"/>
                          </a:lnTo>
                          <a:lnTo>
                            <a:pt x="464" y="70"/>
                          </a:lnTo>
                          <a:lnTo>
                            <a:pt x="474" y="79"/>
                          </a:lnTo>
                          <a:lnTo>
                            <a:pt x="483" y="88"/>
                          </a:lnTo>
                          <a:lnTo>
                            <a:pt x="491" y="98"/>
                          </a:lnTo>
                          <a:lnTo>
                            <a:pt x="499" y="109"/>
                          </a:lnTo>
                          <a:lnTo>
                            <a:pt x="507" y="119"/>
                          </a:lnTo>
                          <a:lnTo>
                            <a:pt x="515" y="130"/>
                          </a:lnTo>
                          <a:lnTo>
                            <a:pt x="522" y="141"/>
                          </a:lnTo>
                          <a:lnTo>
                            <a:pt x="528" y="153"/>
                          </a:lnTo>
                          <a:lnTo>
                            <a:pt x="533" y="166"/>
                          </a:lnTo>
                          <a:lnTo>
                            <a:pt x="538" y="177"/>
                          </a:lnTo>
                          <a:lnTo>
                            <a:pt x="542" y="190"/>
                          </a:lnTo>
                          <a:lnTo>
                            <a:pt x="546" y="203"/>
                          </a:lnTo>
                          <a:lnTo>
                            <a:pt x="549" y="216"/>
                          </a:lnTo>
                          <a:lnTo>
                            <a:pt x="552" y="229"/>
                          </a:lnTo>
                          <a:lnTo>
                            <a:pt x="553" y="243"/>
                          </a:lnTo>
                          <a:lnTo>
                            <a:pt x="554" y="257"/>
                          </a:lnTo>
                          <a:lnTo>
                            <a:pt x="555" y="270"/>
                          </a:lnTo>
                          <a:lnTo>
                            <a:pt x="555" y="54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0" name="Freeform: Shape 27">
                      <a:extLst>
                        <a:ext uri="{FF2B5EF4-FFF2-40B4-BE49-F238E27FC236}">
                          <a16:creationId xmlns:a16="http://schemas.microsoft.com/office/drawing/2014/main" id="{6B93EC9F-FBAC-FF45-9521-2197CB637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08360" y="682200"/>
                      <a:ext cx="199440" cy="2260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629" fill="none">
                          <a:moveTo>
                            <a:pt x="0" y="629"/>
                          </a:moveTo>
                          <a:lnTo>
                            <a:pt x="0" y="312"/>
                          </a:lnTo>
                          <a:lnTo>
                            <a:pt x="0" y="312"/>
                          </a:lnTo>
                          <a:lnTo>
                            <a:pt x="0" y="297"/>
                          </a:lnTo>
                          <a:lnTo>
                            <a:pt x="0" y="281"/>
                          </a:lnTo>
                          <a:lnTo>
                            <a:pt x="3" y="265"/>
                          </a:lnTo>
                          <a:lnTo>
                            <a:pt x="5" y="250"/>
                          </a:lnTo>
                          <a:lnTo>
                            <a:pt x="8" y="235"/>
                          </a:lnTo>
                          <a:lnTo>
                            <a:pt x="12" y="220"/>
                          </a:lnTo>
                          <a:lnTo>
                            <a:pt x="16" y="205"/>
                          </a:lnTo>
                          <a:lnTo>
                            <a:pt x="21" y="192"/>
                          </a:lnTo>
                          <a:lnTo>
                            <a:pt x="27" y="178"/>
                          </a:lnTo>
                          <a:lnTo>
                            <a:pt x="33" y="164"/>
                          </a:lnTo>
                          <a:lnTo>
                            <a:pt x="40" y="152"/>
                          </a:lnTo>
                          <a:lnTo>
                            <a:pt x="47" y="139"/>
                          </a:lnTo>
                          <a:lnTo>
                            <a:pt x="54" y="126"/>
                          </a:lnTo>
                          <a:lnTo>
                            <a:pt x="63" y="114"/>
                          </a:lnTo>
                          <a:lnTo>
                            <a:pt x="72" y="103"/>
                          </a:lnTo>
                          <a:lnTo>
                            <a:pt x="81" y="93"/>
                          </a:lnTo>
                          <a:lnTo>
                            <a:pt x="91" y="82"/>
                          </a:lnTo>
                          <a:lnTo>
                            <a:pt x="101" y="72"/>
                          </a:lnTo>
                          <a:lnTo>
                            <a:pt x="111" y="63"/>
                          </a:lnTo>
                          <a:lnTo>
                            <a:pt x="122" y="54"/>
                          </a:lnTo>
                          <a:lnTo>
                            <a:pt x="133" y="47"/>
                          </a:lnTo>
                          <a:lnTo>
                            <a:pt x="145" y="39"/>
                          </a:lnTo>
                          <a:lnTo>
                            <a:pt x="157" y="32"/>
                          </a:lnTo>
                          <a:lnTo>
                            <a:pt x="169" y="25"/>
                          </a:lnTo>
                          <a:lnTo>
                            <a:pt x="182" y="20"/>
                          </a:lnTo>
                          <a:lnTo>
                            <a:pt x="195" y="15"/>
                          </a:lnTo>
                          <a:lnTo>
                            <a:pt x="207" y="10"/>
                          </a:lnTo>
                          <a:lnTo>
                            <a:pt x="221" y="7"/>
                          </a:lnTo>
                          <a:lnTo>
                            <a:pt x="235" y="4"/>
                          </a:lnTo>
                          <a:lnTo>
                            <a:pt x="249" y="2"/>
                          </a:lnTo>
                          <a:lnTo>
                            <a:pt x="262" y="1"/>
                          </a:lnTo>
                          <a:lnTo>
                            <a:pt x="277" y="0"/>
                          </a:lnTo>
                          <a:lnTo>
                            <a:pt x="277" y="0"/>
                          </a:lnTo>
                          <a:lnTo>
                            <a:pt x="291" y="1"/>
                          </a:lnTo>
                          <a:lnTo>
                            <a:pt x="306" y="2"/>
                          </a:lnTo>
                          <a:lnTo>
                            <a:pt x="319" y="4"/>
                          </a:lnTo>
                          <a:lnTo>
                            <a:pt x="333" y="7"/>
                          </a:lnTo>
                          <a:lnTo>
                            <a:pt x="346" y="10"/>
                          </a:lnTo>
                          <a:lnTo>
                            <a:pt x="360" y="15"/>
                          </a:lnTo>
                          <a:lnTo>
                            <a:pt x="372" y="20"/>
                          </a:lnTo>
                          <a:lnTo>
                            <a:pt x="385" y="25"/>
                          </a:lnTo>
                          <a:lnTo>
                            <a:pt x="397" y="32"/>
                          </a:lnTo>
                          <a:lnTo>
                            <a:pt x="410" y="39"/>
                          </a:lnTo>
                          <a:lnTo>
                            <a:pt x="420" y="47"/>
                          </a:lnTo>
                          <a:lnTo>
                            <a:pt x="432" y="54"/>
                          </a:lnTo>
                          <a:lnTo>
                            <a:pt x="443" y="63"/>
                          </a:lnTo>
                          <a:lnTo>
                            <a:pt x="454" y="72"/>
                          </a:lnTo>
                          <a:lnTo>
                            <a:pt x="464" y="82"/>
                          </a:lnTo>
                          <a:lnTo>
                            <a:pt x="473" y="93"/>
                          </a:lnTo>
                          <a:lnTo>
                            <a:pt x="482" y="103"/>
                          </a:lnTo>
                          <a:lnTo>
                            <a:pt x="491" y="114"/>
                          </a:lnTo>
                          <a:lnTo>
                            <a:pt x="500" y="126"/>
                          </a:lnTo>
                          <a:lnTo>
                            <a:pt x="507" y="139"/>
                          </a:lnTo>
                          <a:lnTo>
                            <a:pt x="515" y="152"/>
                          </a:lnTo>
                          <a:lnTo>
                            <a:pt x="522" y="164"/>
                          </a:lnTo>
                          <a:lnTo>
                            <a:pt x="527" y="178"/>
                          </a:lnTo>
                          <a:lnTo>
                            <a:pt x="533" y="192"/>
                          </a:lnTo>
                          <a:lnTo>
                            <a:pt x="538" y="205"/>
                          </a:lnTo>
                          <a:lnTo>
                            <a:pt x="542" y="220"/>
                          </a:lnTo>
                          <a:lnTo>
                            <a:pt x="546" y="235"/>
                          </a:lnTo>
                          <a:lnTo>
                            <a:pt x="549" y="250"/>
                          </a:lnTo>
                          <a:lnTo>
                            <a:pt x="552" y="265"/>
                          </a:lnTo>
                          <a:lnTo>
                            <a:pt x="553" y="281"/>
                          </a:lnTo>
                          <a:lnTo>
                            <a:pt x="555" y="297"/>
                          </a:lnTo>
                          <a:lnTo>
                            <a:pt x="555" y="312"/>
                          </a:lnTo>
                          <a:lnTo>
                            <a:pt x="555" y="629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1" name="Freeform: Shape 28">
                      <a:extLst>
                        <a:ext uri="{FF2B5EF4-FFF2-40B4-BE49-F238E27FC236}">
                          <a16:creationId xmlns:a16="http://schemas.microsoft.com/office/drawing/2014/main" id="{7FD3EB66-6984-B540-B480-04A7330D2A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69160" y="991440"/>
                      <a:ext cx="316440" cy="48672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80" h="1353" fill="none">
                          <a:moveTo>
                            <a:pt x="880" y="1353"/>
                          </a:moveTo>
                          <a:lnTo>
                            <a:pt x="145" y="583"/>
                          </a:lnTo>
                          <a:lnTo>
                            <a:pt x="145" y="583"/>
                          </a:lnTo>
                          <a:lnTo>
                            <a:pt x="132" y="568"/>
                          </a:lnTo>
                          <a:lnTo>
                            <a:pt x="118" y="552"/>
                          </a:lnTo>
                          <a:lnTo>
                            <a:pt x="105" y="535"/>
                          </a:lnTo>
                          <a:lnTo>
                            <a:pt x="93" y="520"/>
                          </a:lnTo>
                          <a:lnTo>
                            <a:pt x="82" y="503"/>
                          </a:lnTo>
                          <a:lnTo>
                            <a:pt x="71" y="486"/>
                          </a:lnTo>
                          <a:lnTo>
                            <a:pt x="61" y="470"/>
                          </a:lnTo>
                          <a:lnTo>
                            <a:pt x="52" y="452"/>
                          </a:lnTo>
                          <a:lnTo>
                            <a:pt x="43" y="435"/>
                          </a:lnTo>
                          <a:lnTo>
                            <a:pt x="35" y="418"/>
                          </a:lnTo>
                          <a:lnTo>
                            <a:pt x="29" y="401"/>
                          </a:lnTo>
                          <a:lnTo>
                            <a:pt x="23" y="383"/>
                          </a:lnTo>
                          <a:lnTo>
                            <a:pt x="17" y="366"/>
                          </a:lnTo>
                          <a:lnTo>
                            <a:pt x="13" y="349"/>
                          </a:lnTo>
                          <a:lnTo>
                            <a:pt x="8" y="331"/>
                          </a:lnTo>
                          <a:lnTo>
                            <a:pt x="5" y="315"/>
                          </a:lnTo>
                          <a:lnTo>
                            <a:pt x="3" y="298"/>
                          </a:lnTo>
                          <a:lnTo>
                            <a:pt x="1" y="281"/>
                          </a:lnTo>
                          <a:lnTo>
                            <a:pt x="0" y="265"/>
                          </a:lnTo>
                          <a:lnTo>
                            <a:pt x="0" y="248"/>
                          </a:lnTo>
                          <a:lnTo>
                            <a:pt x="1" y="232"/>
                          </a:lnTo>
                          <a:lnTo>
                            <a:pt x="2" y="217"/>
                          </a:lnTo>
                          <a:lnTo>
                            <a:pt x="4" y="201"/>
                          </a:lnTo>
                          <a:lnTo>
                            <a:pt x="7" y="186"/>
                          </a:lnTo>
                          <a:lnTo>
                            <a:pt x="11" y="171"/>
                          </a:lnTo>
                          <a:lnTo>
                            <a:pt x="16" y="157"/>
                          </a:lnTo>
                          <a:lnTo>
                            <a:pt x="22" y="143"/>
                          </a:lnTo>
                          <a:lnTo>
                            <a:pt x="28" y="130"/>
                          </a:lnTo>
                          <a:lnTo>
                            <a:pt x="35" y="118"/>
                          </a:lnTo>
                          <a:lnTo>
                            <a:pt x="43" y="106"/>
                          </a:lnTo>
                          <a:lnTo>
                            <a:pt x="52" y="94"/>
                          </a:lnTo>
                          <a:lnTo>
                            <a:pt x="62" y="83"/>
                          </a:lnTo>
                          <a:lnTo>
                            <a:pt x="62" y="83"/>
                          </a:lnTo>
                          <a:lnTo>
                            <a:pt x="72" y="72"/>
                          </a:lnTo>
                          <a:lnTo>
                            <a:pt x="83" y="63"/>
                          </a:lnTo>
                          <a:lnTo>
                            <a:pt x="93" y="54"/>
                          </a:lnTo>
                          <a:lnTo>
                            <a:pt x="105" y="46"/>
                          </a:lnTo>
                          <a:lnTo>
                            <a:pt x="117" y="38"/>
                          </a:lnTo>
                          <a:lnTo>
                            <a:pt x="129" y="31"/>
                          </a:lnTo>
                          <a:lnTo>
                            <a:pt x="141" y="25"/>
                          </a:lnTo>
                          <a:lnTo>
                            <a:pt x="154" y="19"/>
                          </a:lnTo>
                          <a:lnTo>
                            <a:pt x="167" y="15"/>
                          </a:lnTo>
                          <a:lnTo>
                            <a:pt x="180" y="11"/>
                          </a:lnTo>
                          <a:lnTo>
                            <a:pt x="192" y="8"/>
                          </a:lnTo>
                          <a:lnTo>
                            <a:pt x="206" y="5"/>
                          </a:lnTo>
                          <a:lnTo>
                            <a:pt x="220" y="3"/>
                          </a:lnTo>
                          <a:lnTo>
                            <a:pt x="233" y="1"/>
                          </a:lnTo>
                          <a:lnTo>
                            <a:pt x="246" y="1"/>
                          </a:lnTo>
                          <a:lnTo>
                            <a:pt x="260" y="0"/>
                          </a:lnTo>
                          <a:lnTo>
                            <a:pt x="274" y="1"/>
                          </a:lnTo>
                          <a:lnTo>
                            <a:pt x="288" y="2"/>
                          </a:lnTo>
                          <a:lnTo>
                            <a:pt x="300" y="4"/>
                          </a:lnTo>
                          <a:lnTo>
                            <a:pt x="314" y="7"/>
                          </a:lnTo>
                          <a:lnTo>
                            <a:pt x="328" y="10"/>
                          </a:lnTo>
                          <a:lnTo>
                            <a:pt x="341" y="14"/>
                          </a:lnTo>
                          <a:lnTo>
                            <a:pt x="354" y="18"/>
                          </a:lnTo>
                          <a:lnTo>
                            <a:pt x="367" y="24"/>
                          </a:lnTo>
                          <a:lnTo>
                            <a:pt x="380" y="30"/>
                          </a:lnTo>
                          <a:lnTo>
                            <a:pt x="393" y="36"/>
                          </a:lnTo>
                          <a:lnTo>
                            <a:pt x="404" y="44"/>
                          </a:lnTo>
                          <a:lnTo>
                            <a:pt x="417" y="52"/>
                          </a:lnTo>
                          <a:lnTo>
                            <a:pt x="428" y="61"/>
                          </a:lnTo>
                          <a:lnTo>
                            <a:pt x="440" y="69"/>
                          </a:lnTo>
                          <a:lnTo>
                            <a:pt x="450" y="80"/>
                          </a:lnTo>
                          <a:lnTo>
                            <a:pt x="461" y="91"/>
                          </a:lnTo>
                          <a:lnTo>
                            <a:pt x="461" y="91"/>
                          </a:lnTo>
                          <a:lnTo>
                            <a:pt x="665" y="304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2" name="Freeform: Shape 29">
                      <a:extLst>
                        <a:ext uri="{FF2B5EF4-FFF2-40B4-BE49-F238E27FC236}">
                          <a16:creationId xmlns:a16="http://schemas.microsoft.com/office/drawing/2014/main" id="{A4DFA6EB-F7BB-1A48-94E6-FFDCF8AA71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08559" y="376920"/>
                      <a:ext cx="199800" cy="723959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6" h="2012" fill="none">
                          <a:moveTo>
                            <a:pt x="0" y="2012"/>
                          </a:moveTo>
                          <a:lnTo>
                            <a:pt x="0" y="312"/>
                          </a:lnTo>
                          <a:lnTo>
                            <a:pt x="0" y="312"/>
                          </a:lnTo>
                          <a:lnTo>
                            <a:pt x="0" y="296"/>
                          </a:lnTo>
                          <a:lnTo>
                            <a:pt x="1" y="280"/>
                          </a:lnTo>
                          <a:lnTo>
                            <a:pt x="3" y="265"/>
                          </a:lnTo>
                          <a:lnTo>
                            <a:pt x="6" y="249"/>
                          </a:lnTo>
                          <a:lnTo>
                            <a:pt x="9" y="234"/>
                          </a:lnTo>
                          <a:lnTo>
                            <a:pt x="13" y="219"/>
                          </a:lnTo>
                          <a:lnTo>
                            <a:pt x="17" y="205"/>
                          </a:lnTo>
                          <a:lnTo>
                            <a:pt x="22" y="191"/>
                          </a:lnTo>
                          <a:lnTo>
                            <a:pt x="28" y="177"/>
                          </a:lnTo>
                          <a:lnTo>
                            <a:pt x="34" y="164"/>
                          </a:lnTo>
                          <a:lnTo>
                            <a:pt x="40" y="151"/>
                          </a:lnTo>
                          <a:lnTo>
                            <a:pt x="47" y="138"/>
                          </a:lnTo>
                          <a:lnTo>
                            <a:pt x="55" y="125"/>
                          </a:lnTo>
                          <a:lnTo>
                            <a:pt x="64" y="114"/>
                          </a:lnTo>
                          <a:lnTo>
                            <a:pt x="73" y="103"/>
                          </a:lnTo>
                          <a:lnTo>
                            <a:pt x="82" y="92"/>
                          </a:lnTo>
                          <a:lnTo>
                            <a:pt x="92" y="81"/>
                          </a:lnTo>
                          <a:lnTo>
                            <a:pt x="101" y="71"/>
                          </a:lnTo>
                          <a:lnTo>
                            <a:pt x="112" y="63"/>
                          </a:lnTo>
                          <a:lnTo>
                            <a:pt x="123" y="54"/>
                          </a:lnTo>
                          <a:lnTo>
                            <a:pt x="134" y="46"/>
                          </a:lnTo>
                          <a:lnTo>
                            <a:pt x="145" y="38"/>
                          </a:lnTo>
                          <a:lnTo>
                            <a:pt x="157" y="31"/>
                          </a:lnTo>
                          <a:lnTo>
                            <a:pt x="170" y="24"/>
                          </a:lnTo>
                          <a:lnTo>
                            <a:pt x="183" y="19"/>
                          </a:lnTo>
                          <a:lnTo>
                            <a:pt x="196" y="15"/>
                          </a:lnTo>
                          <a:lnTo>
                            <a:pt x="208" y="10"/>
                          </a:lnTo>
                          <a:lnTo>
                            <a:pt x="222" y="7"/>
                          </a:lnTo>
                          <a:lnTo>
                            <a:pt x="236" y="4"/>
                          </a:lnTo>
                          <a:lnTo>
                            <a:pt x="250" y="2"/>
                          </a:lnTo>
                          <a:lnTo>
                            <a:pt x="263" y="1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2" y="1"/>
                          </a:lnTo>
                          <a:lnTo>
                            <a:pt x="306" y="2"/>
                          </a:lnTo>
                          <a:lnTo>
                            <a:pt x="320" y="4"/>
                          </a:lnTo>
                          <a:lnTo>
                            <a:pt x="334" y="7"/>
                          </a:lnTo>
                          <a:lnTo>
                            <a:pt x="347" y="10"/>
                          </a:lnTo>
                          <a:lnTo>
                            <a:pt x="360" y="15"/>
                          </a:lnTo>
                          <a:lnTo>
                            <a:pt x="373" y="19"/>
                          </a:lnTo>
                          <a:lnTo>
                            <a:pt x="386" y="24"/>
                          </a:lnTo>
                          <a:lnTo>
                            <a:pt x="398" y="31"/>
                          </a:lnTo>
                          <a:lnTo>
                            <a:pt x="409" y="38"/>
                          </a:lnTo>
                          <a:lnTo>
                            <a:pt x="421" y="46"/>
                          </a:lnTo>
                          <a:lnTo>
                            <a:pt x="433" y="54"/>
                          </a:lnTo>
                          <a:lnTo>
                            <a:pt x="444" y="63"/>
                          </a:lnTo>
                          <a:lnTo>
                            <a:pt x="454" y="71"/>
                          </a:lnTo>
                          <a:lnTo>
                            <a:pt x="464" y="81"/>
                          </a:lnTo>
                          <a:lnTo>
                            <a:pt x="474" y="92"/>
                          </a:lnTo>
                          <a:lnTo>
                            <a:pt x="483" y="103"/>
                          </a:lnTo>
                          <a:lnTo>
                            <a:pt x="492" y="114"/>
                          </a:lnTo>
                          <a:lnTo>
                            <a:pt x="500" y="125"/>
                          </a:lnTo>
                          <a:lnTo>
                            <a:pt x="507" y="138"/>
                          </a:lnTo>
                          <a:lnTo>
                            <a:pt x="515" y="151"/>
                          </a:lnTo>
                          <a:lnTo>
                            <a:pt x="522" y="164"/>
                          </a:lnTo>
                          <a:lnTo>
                            <a:pt x="528" y="177"/>
                          </a:lnTo>
                          <a:lnTo>
                            <a:pt x="534" y="191"/>
                          </a:lnTo>
                          <a:lnTo>
                            <a:pt x="539" y="205"/>
                          </a:lnTo>
                          <a:lnTo>
                            <a:pt x="543" y="219"/>
                          </a:lnTo>
                          <a:lnTo>
                            <a:pt x="547" y="234"/>
                          </a:lnTo>
                          <a:lnTo>
                            <a:pt x="550" y="249"/>
                          </a:lnTo>
                          <a:lnTo>
                            <a:pt x="553" y="265"/>
                          </a:lnTo>
                          <a:lnTo>
                            <a:pt x="554" y="280"/>
                          </a:lnTo>
                          <a:lnTo>
                            <a:pt x="555" y="296"/>
                          </a:lnTo>
                          <a:lnTo>
                            <a:pt x="556" y="312"/>
                          </a:lnTo>
                          <a:lnTo>
                            <a:pt x="556" y="1417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3" name="Straight Connector 102">
                      <a:extLst>
                        <a:ext uri="{FF2B5EF4-FFF2-40B4-BE49-F238E27FC236}">
                          <a16:creationId xmlns:a16="http://schemas.microsoft.com/office/drawing/2014/main" id="{89F1630F-63C9-1C47-B1DC-B1A6D3B8F2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7480" y="12600"/>
                      <a:ext cx="0" cy="1717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4" name="Straight Connector 103">
                      <a:extLst>
                        <a:ext uri="{FF2B5EF4-FFF2-40B4-BE49-F238E27FC236}">
                          <a16:creationId xmlns:a16="http://schemas.microsoft.com/office/drawing/2014/main" id="{B1054B62-23F2-4241-BECA-C924327547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57200" y="475560"/>
                      <a:ext cx="16308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5" name="Straight Connector 104">
                      <a:extLst>
                        <a:ext uri="{FF2B5EF4-FFF2-40B4-BE49-F238E27FC236}">
                          <a16:creationId xmlns:a16="http://schemas.microsoft.com/office/drawing/2014/main" id="{3B9F2290-5707-AA42-9698-D40A58D9E9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74320" y="475560"/>
                      <a:ext cx="16344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6" name="Straight Connector 105">
                      <a:extLst>
                        <a:ext uri="{FF2B5EF4-FFF2-40B4-BE49-F238E27FC236}">
                          <a16:creationId xmlns:a16="http://schemas.microsoft.com/office/drawing/2014/main" id="{2B853FDC-FFA9-004E-AEB2-68A0922267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86079" y="148320"/>
                      <a:ext cx="115561" cy="121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7" name="Straight Connector 106">
                      <a:extLst>
                        <a:ext uri="{FF2B5EF4-FFF2-40B4-BE49-F238E27FC236}">
                          <a16:creationId xmlns:a16="http://schemas.microsoft.com/office/drawing/2014/main" id="{99D2CBBA-19A6-0448-AF59-3316F458CCA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186079" y="681480"/>
                      <a:ext cx="115561" cy="1216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8" name="Straight Connector 107">
                      <a:extLst>
                        <a:ext uri="{FF2B5EF4-FFF2-40B4-BE49-F238E27FC236}">
                          <a16:creationId xmlns:a16="http://schemas.microsoft.com/office/drawing/2014/main" id="{AB6DA17F-3382-8E44-BD4D-15414211646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693320" y="148320"/>
                      <a:ext cx="115200" cy="121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CD62D2B3-60C5-DD49-BBB3-FF22DEFAB684}"/>
                    </a:ext>
                  </a:extLst>
                </p:cNvPr>
                <p:cNvGrpSpPr/>
                <p:nvPr/>
              </p:nvGrpSpPr>
              <p:grpSpPr>
                <a:xfrm>
                  <a:off x="1005840" y="274320"/>
                  <a:ext cx="182880" cy="182880"/>
                  <a:chOff x="3683000" y="182880"/>
                  <a:chExt cx="182880" cy="182880"/>
                </a:xfrm>
              </p:grpSpPr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A5E49C9C-C6DD-014A-B3F4-106F80376F32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683000" y="182880"/>
                    <a:ext cx="182880" cy="18288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85" name="Group 84">
                    <a:extLst>
                      <a:ext uri="{FF2B5EF4-FFF2-40B4-BE49-F238E27FC236}">
                        <a16:creationId xmlns:a16="http://schemas.microsoft.com/office/drawing/2014/main" id="{B8D6D039-4EB3-EE43-A64B-353891D8CDE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705255" y="210312"/>
                    <a:ext cx="138370" cy="128016"/>
                    <a:chOff x="5935679" y="134280"/>
                    <a:chExt cx="1289881" cy="1222560"/>
                  </a:xfrm>
                </p:grpSpPr>
                <p:sp>
                  <p:nvSpPr>
                    <p:cNvPr id="86" name="Freeform: Shape 10">
                      <a:extLst>
                        <a:ext uri="{FF2B5EF4-FFF2-40B4-BE49-F238E27FC236}">
                          <a16:creationId xmlns:a16="http://schemas.microsoft.com/office/drawing/2014/main" id="{90A23040-A42D-3E41-8A71-BFA6AB5E99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5679" y="455399"/>
                      <a:ext cx="293040" cy="2253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15" h="627">
                          <a:moveTo>
                            <a:pt x="815" y="627"/>
                          </a:moveTo>
                          <a:lnTo>
                            <a:pt x="0" y="627"/>
                          </a:lnTo>
                          <a:lnTo>
                            <a:pt x="0" y="0"/>
                          </a:lnTo>
                          <a:lnTo>
                            <a:pt x="815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0895D467-C05D-0B4F-AF16-0EEDD6FDFE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6160" y="830520"/>
                      <a:ext cx="0" cy="526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8" name="Straight Connector 87">
                      <a:extLst>
                        <a:ext uri="{FF2B5EF4-FFF2-40B4-BE49-F238E27FC236}">
                          <a16:creationId xmlns:a16="http://schemas.microsoft.com/office/drawing/2014/main" id="{B1B62F23-35A6-2F49-A697-8AE7C6B728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6160" y="134280"/>
                      <a:ext cx="0" cy="3142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9" name="Freeform: Shape 13">
                      <a:extLst>
                        <a:ext uri="{FF2B5EF4-FFF2-40B4-BE49-F238E27FC236}">
                          <a16:creationId xmlns:a16="http://schemas.microsoft.com/office/drawing/2014/main" id="{3F62F132-B4D4-2D46-A12C-29A13D18D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7440" y="721800"/>
                      <a:ext cx="306360" cy="2322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52" h="646">
                          <a:moveTo>
                            <a:pt x="852" y="646"/>
                          </a:moveTo>
                          <a:lnTo>
                            <a:pt x="0" y="646"/>
                          </a:lnTo>
                          <a:lnTo>
                            <a:pt x="0" y="0"/>
                          </a:lnTo>
                          <a:lnTo>
                            <a:pt x="852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0" name="Straight Connector 89">
                      <a:extLst>
                        <a:ext uri="{FF2B5EF4-FFF2-40B4-BE49-F238E27FC236}">
                          <a16:creationId xmlns:a16="http://schemas.microsoft.com/office/drawing/2014/main" id="{A4CA6A22-8201-6440-A980-C7B27EDDA9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7560" y="1097280"/>
                      <a:ext cx="0" cy="25956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1" name="Straight Connector 90">
                      <a:extLst>
                        <a:ext uri="{FF2B5EF4-FFF2-40B4-BE49-F238E27FC236}">
                          <a16:creationId xmlns:a16="http://schemas.microsoft.com/office/drawing/2014/main" id="{CB1E4FCB-1398-E242-9705-12EE73EBC0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7560" y="134280"/>
                      <a:ext cx="0" cy="5806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2" name="Freeform: Shape 16">
                      <a:extLst>
                        <a:ext uri="{FF2B5EF4-FFF2-40B4-BE49-F238E27FC236}">
                          <a16:creationId xmlns:a16="http://schemas.microsoft.com/office/drawing/2014/main" id="{6BE73ED0-37BF-CE43-BC67-A735D92DC0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2520" y="537120"/>
                      <a:ext cx="293040" cy="2253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15" h="627">
                          <a:moveTo>
                            <a:pt x="815" y="627"/>
                          </a:moveTo>
                          <a:lnTo>
                            <a:pt x="0" y="627"/>
                          </a:lnTo>
                          <a:lnTo>
                            <a:pt x="0" y="0"/>
                          </a:lnTo>
                          <a:lnTo>
                            <a:pt x="815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3" name="Straight Connector 92">
                      <a:extLst>
                        <a:ext uri="{FF2B5EF4-FFF2-40B4-BE49-F238E27FC236}">
                          <a16:creationId xmlns:a16="http://schemas.microsoft.com/office/drawing/2014/main" id="{319A12E8-9FF3-3F4C-B806-10C44289C7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75440" y="905759"/>
                      <a:ext cx="0" cy="451081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4" name="Straight Connector 93">
                      <a:extLst>
                        <a:ext uri="{FF2B5EF4-FFF2-40B4-BE49-F238E27FC236}">
                          <a16:creationId xmlns:a16="http://schemas.microsoft.com/office/drawing/2014/main" id="{DDBD4C0A-5144-3647-AA9C-0E37DB1E87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75440" y="134280"/>
                      <a:ext cx="0" cy="39636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02116956-D27B-864B-AD00-9B7C9471F6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09560" y="385263"/>
                <a:ext cx="822960" cy="71937"/>
              </a:xfrm>
              <a:prstGeom prst="rect">
                <a:avLst/>
              </a:prstGeom>
            </p:spPr>
          </p:pic>
        </p:grp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4D3C198-A740-CC4B-A507-40453EC5C1AE}"/>
                </a:ext>
              </a:extLst>
            </p:cNvPr>
            <p:cNvCxnSpPr/>
            <p:nvPr/>
          </p:nvCxnSpPr>
          <p:spPr>
            <a:xfrm>
              <a:off x="460102" y="548640"/>
              <a:ext cx="8229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518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and_org align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6">
            <a:extLst>
              <a:ext uri="{FF2B5EF4-FFF2-40B4-BE49-F238E27FC236}">
                <a16:creationId xmlns:a16="http://schemas.microsoft.com/office/drawing/2014/main" id="{E0E6D952-F728-464C-B86A-757A9381B5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731521"/>
            <a:ext cx="10972800" cy="22153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933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Presentation Title | Subtitle – click to edit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5EE9FC4-A543-6245-B74A-5CC99631AC54}"/>
              </a:ext>
            </a:extLst>
          </p:cNvPr>
          <p:cNvGrpSpPr/>
          <p:nvPr/>
        </p:nvGrpSpPr>
        <p:grpSpPr>
          <a:xfrm>
            <a:off x="605367" y="365760"/>
            <a:ext cx="11033760" cy="365760"/>
            <a:chOff x="457200" y="274320"/>
            <a:chExt cx="8275320" cy="274320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BBED73E8-9AFA-224F-B693-099AB95DB664}"/>
                </a:ext>
              </a:extLst>
            </p:cNvPr>
            <p:cNvGrpSpPr/>
            <p:nvPr userDrawn="1"/>
          </p:nvGrpSpPr>
          <p:grpSpPr>
            <a:xfrm>
              <a:off x="457200" y="274320"/>
              <a:ext cx="8275320" cy="182880"/>
              <a:chOff x="457200" y="274320"/>
              <a:chExt cx="8275320" cy="182880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4362F241-E8F0-9144-B31B-EE5E821076D9}"/>
                  </a:ext>
                </a:extLst>
              </p:cNvPr>
              <p:cNvGrpSpPr/>
              <p:nvPr userDrawn="1"/>
            </p:nvGrpSpPr>
            <p:grpSpPr>
              <a:xfrm>
                <a:off x="457200" y="274320"/>
                <a:ext cx="914400" cy="182880"/>
                <a:chOff x="457200" y="274320"/>
                <a:chExt cx="914400" cy="182880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0E27F90B-85EB-014F-B3A1-A47154265F21}"/>
                    </a:ext>
                  </a:extLst>
                </p:cNvPr>
                <p:cNvGrpSpPr/>
                <p:nvPr/>
              </p:nvGrpSpPr>
              <p:grpSpPr>
                <a:xfrm>
                  <a:off x="1188720" y="274320"/>
                  <a:ext cx="182880" cy="182880"/>
                  <a:chOff x="4038600" y="182880"/>
                  <a:chExt cx="182880" cy="182880"/>
                </a:xfrm>
              </p:grpSpPr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201E91F6-F069-274E-9360-1F91F147EC5F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038600" y="182880"/>
                    <a:ext cx="182880" cy="18288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11" name="Group 110">
                    <a:extLst>
                      <a:ext uri="{FF2B5EF4-FFF2-40B4-BE49-F238E27FC236}">
                        <a16:creationId xmlns:a16="http://schemas.microsoft.com/office/drawing/2014/main" id="{56905A94-C55E-4D41-A952-C629CA364405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4060361" y="210312"/>
                    <a:ext cx="139358" cy="128016"/>
                    <a:chOff x="7927200" y="180720"/>
                    <a:chExt cx="1203840" cy="1132920"/>
                  </a:xfrm>
                </p:grpSpPr>
                <p:sp>
                  <p:nvSpPr>
                    <p:cNvPr id="112" name="Freeform: Shape 1">
                      <a:extLst>
                        <a:ext uri="{FF2B5EF4-FFF2-40B4-BE49-F238E27FC236}">
                          <a16:creationId xmlns:a16="http://schemas.microsoft.com/office/drawing/2014/main" id="{55242329-54DC-BE47-976F-5182CC5318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180720"/>
                      <a:ext cx="713880" cy="2415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72">
                          <a:moveTo>
                            <a:pt x="1984" y="672"/>
                          </a:moveTo>
                          <a:lnTo>
                            <a:pt x="0" y="672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3" name="Freeform: Shape 2">
                      <a:extLst>
                        <a:ext uri="{FF2B5EF4-FFF2-40B4-BE49-F238E27FC236}">
                          <a16:creationId xmlns:a16="http://schemas.microsoft.com/office/drawing/2014/main" id="{F067D762-E338-4B4D-B671-4C8492FEAC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629280"/>
                      <a:ext cx="713880" cy="236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59">
                          <a:moveTo>
                            <a:pt x="1984" y="659"/>
                          </a:moveTo>
                          <a:lnTo>
                            <a:pt x="0" y="659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4" name="Freeform: Shape 3">
                      <a:extLst>
                        <a:ext uri="{FF2B5EF4-FFF2-40B4-BE49-F238E27FC236}">
                          <a16:creationId xmlns:a16="http://schemas.microsoft.com/office/drawing/2014/main" id="{20E31736-E21E-4E4F-834A-395D5889B6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1077480"/>
                      <a:ext cx="713880" cy="2361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57">
                          <a:moveTo>
                            <a:pt x="1984" y="657"/>
                          </a:moveTo>
                          <a:lnTo>
                            <a:pt x="0" y="657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5" name="Freeform: Shape 4">
                      <a:extLst>
                        <a:ext uri="{FF2B5EF4-FFF2-40B4-BE49-F238E27FC236}">
                          <a16:creationId xmlns:a16="http://schemas.microsoft.com/office/drawing/2014/main" id="{17082A3D-ECE7-2741-A068-B84D54E40E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27200" y="629280"/>
                      <a:ext cx="280440" cy="236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780" h="659">
                          <a:moveTo>
                            <a:pt x="780" y="659"/>
                          </a:moveTo>
                          <a:lnTo>
                            <a:pt x="0" y="659"/>
                          </a:lnTo>
                          <a:lnTo>
                            <a:pt x="0" y="0"/>
                          </a:lnTo>
                          <a:lnTo>
                            <a:pt x="780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6" name="Freeform: Shape 5">
                      <a:extLst>
                        <a:ext uri="{FF2B5EF4-FFF2-40B4-BE49-F238E27FC236}">
                          <a16:creationId xmlns:a16="http://schemas.microsoft.com/office/drawing/2014/main" id="{4AF36156-3CE7-B245-9A76-FF0CA3F4A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5079" y="307080"/>
                      <a:ext cx="351720" cy="3168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978" h="881" fill="none">
                          <a:moveTo>
                            <a:pt x="0" y="881"/>
                          </a:moveTo>
                          <a:lnTo>
                            <a:pt x="0" y="0"/>
                          </a:lnTo>
                          <a:lnTo>
                            <a:pt x="978" y="0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7" name="Freeform: Shape 6">
                      <a:extLst>
                        <a:ext uri="{FF2B5EF4-FFF2-40B4-BE49-F238E27FC236}">
                          <a16:creationId xmlns:a16="http://schemas.microsoft.com/office/drawing/2014/main" id="{F6F93485-1FFA-1B46-BE70-B90FBDE3E3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5079" y="866159"/>
                      <a:ext cx="351720" cy="3168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978" h="881" fill="none">
                          <a:moveTo>
                            <a:pt x="0" y="0"/>
                          </a:moveTo>
                          <a:lnTo>
                            <a:pt x="0" y="881"/>
                          </a:lnTo>
                          <a:lnTo>
                            <a:pt x="978" y="88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8" name="Straight Connector 117">
                      <a:extLst>
                        <a:ext uri="{FF2B5EF4-FFF2-40B4-BE49-F238E27FC236}">
                          <a16:creationId xmlns:a16="http://schemas.microsoft.com/office/drawing/2014/main" id="{94B463C6-B56F-4344-BBB0-2573DE7BD3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13040" y="754920"/>
                      <a:ext cx="20412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7101BECB-1BB3-CF4E-B8DD-A7E8A2E2C2A5}"/>
                    </a:ext>
                  </a:extLst>
                </p:cNvPr>
                <p:cNvGrpSpPr/>
                <p:nvPr/>
              </p:nvGrpSpPr>
              <p:grpSpPr>
                <a:xfrm>
                  <a:off x="640080" y="274320"/>
                  <a:ext cx="182880" cy="182880"/>
                  <a:chOff x="3025775" y="182880"/>
                  <a:chExt cx="182880" cy="182880"/>
                </a:xfrm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E492EC3B-5CBA-8747-92DC-A5507C8BD212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025775" y="182880"/>
                    <a:ext cx="182880" cy="18288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07" name="Group 106">
                    <a:extLst>
                      <a:ext uri="{FF2B5EF4-FFF2-40B4-BE49-F238E27FC236}">
                        <a16:creationId xmlns:a16="http://schemas.microsoft.com/office/drawing/2014/main" id="{683C2BA2-EF82-AD42-B5D1-D28A6339A6E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053207" y="223747"/>
                    <a:ext cx="128016" cy="101147"/>
                    <a:chOff x="1947960" y="149760"/>
                    <a:chExt cx="1471680" cy="1191240"/>
                  </a:xfrm>
                </p:grpSpPr>
                <p:sp>
                  <p:nvSpPr>
                    <p:cNvPr id="108" name="Freeform: Shape 8">
                      <a:extLst>
                        <a:ext uri="{FF2B5EF4-FFF2-40B4-BE49-F238E27FC236}">
                          <a16:creationId xmlns:a16="http://schemas.microsoft.com/office/drawing/2014/main" id="{431AB2C4-86F2-8141-90BE-EC9FDFAFC0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47960" y="149760"/>
                      <a:ext cx="1471680" cy="10706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4089" h="2975">
                          <a:moveTo>
                            <a:pt x="2833" y="2975"/>
                          </a:moveTo>
                          <a:lnTo>
                            <a:pt x="0" y="1280"/>
                          </a:lnTo>
                          <a:lnTo>
                            <a:pt x="4089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9" name="Freeform: Shape 9">
                      <a:extLst>
                        <a:ext uri="{FF2B5EF4-FFF2-40B4-BE49-F238E27FC236}">
                          <a16:creationId xmlns:a16="http://schemas.microsoft.com/office/drawing/2014/main" id="{2D7E1040-C6F1-D64E-B73B-F2B6E76956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56639" y="149760"/>
                      <a:ext cx="962640" cy="11912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2675" h="3310" fill="none">
                          <a:moveTo>
                            <a:pt x="2675" y="0"/>
                          </a:moveTo>
                          <a:lnTo>
                            <a:pt x="0" y="2127"/>
                          </a:lnTo>
                          <a:lnTo>
                            <a:pt x="0" y="3310"/>
                          </a:lnTo>
                          <a:lnTo>
                            <a:pt x="645" y="2512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474C032B-35A0-8C41-BA58-5B3ED237C5F7}"/>
                    </a:ext>
                  </a:extLst>
                </p:cNvPr>
                <p:cNvGrpSpPr/>
                <p:nvPr/>
              </p:nvGrpSpPr>
              <p:grpSpPr>
                <a:xfrm>
                  <a:off x="457200" y="274320"/>
                  <a:ext cx="182880" cy="182880"/>
                  <a:chOff x="2695575" y="182880"/>
                  <a:chExt cx="182880" cy="182880"/>
                </a:xfrm>
              </p:grpSpPr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75CF4BE3-5714-664D-B1C4-8FE9FAEF4B1D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695575" y="182880"/>
                    <a:ext cx="182880" cy="18288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00" name="Group 99">
                    <a:extLst>
                      <a:ext uri="{FF2B5EF4-FFF2-40B4-BE49-F238E27FC236}">
                        <a16:creationId xmlns:a16="http://schemas.microsoft.com/office/drawing/2014/main" id="{E247F0AC-FDB8-3A48-87CC-7507DCD91F1A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722216" y="210312"/>
                    <a:ext cx="129599" cy="128016"/>
                    <a:chOff x="12600" y="14040"/>
                    <a:chExt cx="1445400" cy="1462680"/>
                  </a:xfrm>
                </p:grpSpPr>
                <p:sp>
                  <p:nvSpPr>
                    <p:cNvPr id="101" name="Freeform: Shape 19">
                      <a:extLst>
                        <a:ext uri="{FF2B5EF4-FFF2-40B4-BE49-F238E27FC236}">
                          <a16:creationId xmlns:a16="http://schemas.microsoft.com/office/drawing/2014/main" id="{6FA028C1-CB78-4B4F-BD09-E92B909620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600" y="216000"/>
                      <a:ext cx="1245600" cy="126072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3461" h="3503" fill="none">
                          <a:moveTo>
                            <a:pt x="2955" y="513"/>
                          </a:moveTo>
                          <a:lnTo>
                            <a:pt x="2955" y="513"/>
                          </a:lnTo>
                          <a:lnTo>
                            <a:pt x="2924" y="481"/>
                          </a:lnTo>
                          <a:lnTo>
                            <a:pt x="2890" y="451"/>
                          </a:lnTo>
                          <a:lnTo>
                            <a:pt x="2858" y="421"/>
                          </a:lnTo>
                          <a:lnTo>
                            <a:pt x="2824" y="393"/>
                          </a:lnTo>
                          <a:lnTo>
                            <a:pt x="2789" y="365"/>
                          </a:lnTo>
                          <a:lnTo>
                            <a:pt x="2755" y="339"/>
                          </a:lnTo>
                          <a:lnTo>
                            <a:pt x="2720" y="313"/>
                          </a:lnTo>
                          <a:lnTo>
                            <a:pt x="2684" y="289"/>
                          </a:lnTo>
                          <a:lnTo>
                            <a:pt x="2648" y="265"/>
                          </a:lnTo>
                          <a:lnTo>
                            <a:pt x="2611" y="243"/>
                          </a:lnTo>
                          <a:lnTo>
                            <a:pt x="2575" y="221"/>
                          </a:lnTo>
                          <a:lnTo>
                            <a:pt x="2536" y="201"/>
                          </a:lnTo>
                          <a:lnTo>
                            <a:pt x="2499" y="181"/>
                          </a:lnTo>
                          <a:lnTo>
                            <a:pt x="2461" y="162"/>
                          </a:lnTo>
                          <a:lnTo>
                            <a:pt x="2423" y="145"/>
                          </a:lnTo>
                          <a:lnTo>
                            <a:pt x="2383" y="128"/>
                          </a:lnTo>
                          <a:lnTo>
                            <a:pt x="2344" y="113"/>
                          </a:lnTo>
                          <a:lnTo>
                            <a:pt x="2305" y="99"/>
                          </a:lnTo>
                          <a:lnTo>
                            <a:pt x="2265" y="85"/>
                          </a:lnTo>
                          <a:lnTo>
                            <a:pt x="2224" y="72"/>
                          </a:lnTo>
                          <a:lnTo>
                            <a:pt x="2184" y="61"/>
                          </a:lnTo>
                          <a:lnTo>
                            <a:pt x="2144" y="50"/>
                          </a:lnTo>
                          <a:lnTo>
                            <a:pt x="2104" y="41"/>
                          </a:lnTo>
                          <a:lnTo>
                            <a:pt x="2062" y="33"/>
                          </a:lnTo>
                          <a:lnTo>
                            <a:pt x="2021" y="25"/>
                          </a:lnTo>
                          <a:lnTo>
                            <a:pt x="1980" y="18"/>
                          </a:lnTo>
                          <a:lnTo>
                            <a:pt x="1939" y="13"/>
                          </a:lnTo>
                          <a:lnTo>
                            <a:pt x="1898" y="8"/>
                          </a:lnTo>
                          <a:lnTo>
                            <a:pt x="1856" y="5"/>
                          </a:lnTo>
                          <a:lnTo>
                            <a:pt x="1815" y="2"/>
                          </a:lnTo>
                          <a:lnTo>
                            <a:pt x="1774" y="0"/>
                          </a:lnTo>
                          <a:lnTo>
                            <a:pt x="1732" y="0"/>
                          </a:lnTo>
                          <a:lnTo>
                            <a:pt x="1691" y="1"/>
                          </a:lnTo>
                          <a:lnTo>
                            <a:pt x="1649" y="2"/>
                          </a:lnTo>
                          <a:lnTo>
                            <a:pt x="1607" y="5"/>
                          </a:lnTo>
                          <a:lnTo>
                            <a:pt x="1566" y="8"/>
                          </a:lnTo>
                          <a:lnTo>
                            <a:pt x="1525" y="13"/>
                          </a:lnTo>
                          <a:lnTo>
                            <a:pt x="1484" y="19"/>
                          </a:lnTo>
                          <a:lnTo>
                            <a:pt x="1442" y="25"/>
                          </a:lnTo>
                          <a:lnTo>
                            <a:pt x="1401" y="33"/>
                          </a:lnTo>
                          <a:lnTo>
                            <a:pt x="1361" y="42"/>
                          </a:lnTo>
                          <a:lnTo>
                            <a:pt x="1320" y="50"/>
                          </a:lnTo>
                          <a:lnTo>
                            <a:pt x="1280" y="61"/>
                          </a:lnTo>
                          <a:lnTo>
                            <a:pt x="1239" y="73"/>
                          </a:lnTo>
                          <a:lnTo>
                            <a:pt x="1199" y="86"/>
                          </a:lnTo>
                          <a:lnTo>
                            <a:pt x="1160" y="99"/>
                          </a:lnTo>
                          <a:lnTo>
                            <a:pt x="1120" y="113"/>
                          </a:lnTo>
                          <a:lnTo>
                            <a:pt x="1080" y="129"/>
                          </a:lnTo>
                          <a:lnTo>
                            <a:pt x="1042" y="146"/>
                          </a:lnTo>
                          <a:lnTo>
                            <a:pt x="1003" y="163"/>
                          </a:lnTo>
                          <a:lnTo>
                            <a:pt x="965" y="182"/>
                          </a:lnTo>
                          <a:lnTo>
                            <a:pt x="927" y="202"/>
                          </a:lnTo>
                          <a:lnTo>
                            <a:pt x="890" y="222"/>
                          </a:lnTo>
                          <a:lnTo>
                            <a:pt x="853" y="244"/>
                          </a:lnTo>
                          <a:lnTo>
                            <a:pt x="816" y="266"/>
                          </a:lnTo>
                          <a:lnTo>
                            <a:pt x="780" y="290"/>
                          </a:lnTo>
                          <a:lnTo>
                            <a:pt x="744" y="314"/>
                          </a:lnTo>
                          <a:lnTo>
                            <a:pt x="709" y="340"/>
                          </a:lnTo>
                          <a:lnTo>
                            <a:pt x="674" y="366"/>
                          </a:lnTo>
                          <a:lnTo>
                            <a:pt x="640" y="394"/>
                          </a:lnTo>
                          <a:lnTo>
                            <a:pt x="606" y="422"/>
                          </a:lnTo>
                          <a:lnTo>
                            <a:pt x="573" y="452"/>
                          </a:lnTo>
                          <a:lnTo>
                            <a:pt x="540" y="482"/>
                          </a:lnTo>
                          <a:lnTo>
                            <a:pt x="508" y="514"/>
                          </a:lnTo>
                          <a:lnTo>
                            <a:pt x="508" y="514"/>
                          </a:lnTo>
                          <a:lnTo>
                            <a:pt x="477" y="547"/>
                          </a:lnTo>
                          <a:lnTo>
                            <a:pt x="447" y="579"/>
                          </a:lnTo>
                          <a:lnTo>
                            <a:pt x="417" y="613"/>
                          </a:lnTo>
                          <a:lnTo>
                            <a:pt x="390" y="647"/>
                          </a:lnTo>
                          <a:lnTo>
                            <a:pt x="362" y="682"/>
                          </a:lnTo>
                          <a:lnTo>
                            <a:pt x="336" y="717"/>
                          </a:lnTo>
                          <a:lnTo>
                            <a:pt x="310" y="753"/>
                          </a:lnTo>
                          <a:lnTo>
                            <a:pt x="287" y="789"/>
                          </a:lnTo>
                          <a:lnTo>
                            <a:pt x="263" y="826"/>
                          </a:lnTo>
                          <a:lnTo>
                            <a:pt x="241" y="863"/>
                          </a:lnTo>
                          <a:lnTo>
                            <a:pt x="219" y="900"/>
                          </a:lnTo>
                          <a:lnTo>
                            <a:pt x="199" y="938"/>
                          </a:lnTo>
                          <a:lnTo>
                            <a:pt x="180" y="977"/>
                          </a:lnTo>
                          <a:lnTo>
                            <a:pt x="161" y="1015"/>
                          </a:lnTo>
                          <a:lnTo>
                            <a:pt x="145" y="1054"/>
                          </a:lnTo>
                          <a:lnTo>
                            <a:pt x="128" y="1093"/>
                          </a:lnTo>
                          <a:lnTo>
                            <a:pt x="112" y="1134"/>
                          </a:lnTo>
                          <a:lnTo>
                            <a:pt x="98" y="1174"/>
                          </a:lnTo>
                          <a:lnTo>
                            <a:pt x="85" y="1214"/>
                          </a:lnTo>
                          <a:lnTo>
                            <a:pt x="72" y="1254"/>
                          </a:lnTo>
                          <a:lnTo>
                            <a:pt x="61" y="1294"/>
                          </a:lnTo>
                          <a:lnTo>
                            <a:pt x="50" y="1336"/>
                          </a:lnTo>
                          <a:lnTo>
                            <a:pt x="41" y="1377"/>
                          </a:lnTo>
                          <a:lnTo>
                            <a:pt x="33" y="1418"/>
                          </a:lnTo>
                          <a:lnTo>
                            <a:pt x="25" y="1460"/>
                          </a:lnTo>
                          <a:lnTo>
                            <a:pt x="19" y="1501"/>
                          </a:lnTo>
                          <a:lnTo>
                            <a:pt x="13" y="1544"/>
                          </a:lnTo>
                          <a:lnTo>
                            <a:pt x="9" y="1585"/>
                          </a:lnTo>
                          <a:lnTo>
                            <a:pt x="5" y="1627"/>
                          </a:lnTo>
                          <a:lnTo>
                            <a:pt x="2" y="1669"/>
                          </a:lnTo>
                          <a:lnTo>
                            <a:pt x="1" y="1710"/>
                          </a:lnTo>
                          <a:lnTo>
                            <a:pt x="0" y="1753"/>
                          </a:lnTo>
                          <a:lnTo>
                            <a:pt x="1" y="1795"/>
                          </a:lnTo>
                          <a:lnTo>
                            <a:pt x="2" y="1837"/>
                          </a:lnTo>
                          <a:lnTo>
                            <a:pt x="5" y="1879"/>
                          </a:lnTo>
                          <a:lnTo>
                            <a:pt x="8" y="1920"/>
                          </a:lnTo>
                          <a:lnTo>
                            <a:pt x="13" y="1963"/>
                          </a:lnTo>
                          <a:lnTo>
                            <a:pt x="18" y="2005"/>
                          </a:lnTo>
                          <a:lnTo>
                            <a:pt x="25" y="2046"/>
                          </a:lnTo>
                          <a:lnTo>
                            <a:pt x="33" y="2086"/>
                          </a:lnTo>
                          <a:lnTo>
                            <a:pt x="41" y="2127"/>
                          </a:lnTo>
                          <a:lnTo>
                            <a:pt x="50" y="2169"/>
                          </a:lnTo>
                          <a:lnTo>
                            <a:pt x="60" y="2210"/>
                          </a:lnTo>
                          <a:lnTo>
                            <a:pt x="72" y="2251"/>
                          </a:lnTo>
                          <a:lnTo>
                            <a:pt x="84" y="2291"/>
                          </a:lnTo>
                          <a:lnTo>
                            <a:pt x="97" y="2331"/>
                          </a:lnTo>
                          <a:lnTo>
                            <a:pt x="112" y="2372"/>
                          </a:lnTo>
                          <a:lnTo>
                            <a:pt x="127" y="2411"/>
                          </a:lnTo>
                          <a:lnTo>
                            <a:pt x="144" y="2450"/>
                          </a:lnTo>
                          <a:lnTo>
                            <a:pt x="161" y="2489"/>
                          </a:lnTo>
                          <a:lnTo>
                            <a:pt x="179" y="2528"/>
                          </a:lnTo>
                          <a:lnTo>
                            <a:pt x="198" y="2567"/>
                          </a:lnTo>
                          <a:lnTo>
                            <a:pt x="218" y="2604"/>
                          </a:lnTo>
                          <a:lnTo>
                            <a:pt x="240" y="2641"/>
                          </a:lnTo>
                          <a:lnTo>
                            <a:pt x="262" y="2679"/>
                          </a:lnTo>
                          <a:lnTo>
                            <a:pt x="286" y="2716"/>
                          </a:lnTo>
                          <a:lnTo>
                            <a:pt x="309" y="2751"/>
                          </a:lnTo>
                          <a:lnTo>
                            <a:pt x="335" y="2788"/>
                          </a:lnTo>
                          <a:lnTo>
                            <a:pt x="361" y="2823"/>
                          </a:lnTo>
                          <a:lnTo>
                            <a:pt x="388" y="2857"/>
                          </a:lnTo>
                          <a:lnTo>
                            <a:pt x="416" y="2892"/>
                          </a:lnTo>
                          <a:lnTo>
                            <a:pt x="446" y="2925"/>
                          </a:lnTo>
                          <a:lnTo>
                            <a:pt x="476" y="2958"/>
                          </a:lnTo>
                          <a:lnTo>
                            <a:pt x="507" y="2991"/>
                          </a:lnTo>
                          <a:lnTo>
                            <a:pt x="507" y="2991"/>
                          </a:lnTo>
                          <a:lnTo>
                            <a:pt x="539" y="3022"/>
                          </a:lnTo>
                          <a:lnTo>
                            <a:pt x="571" y="3052"/>
                          </a:lnTo>
                          <a:lnTo>
                            <a:pt x="605" y="3082"/>
                          </a:lnTo>
                          <a:lnTo>
                            <a:pt x="638" y="3110"/>
                          </a:lnTo>
                          <a:lnTo>
                            <a:pt x="672" y="3138"/>
                          </a:lnTo>
                          <a:lnTo>
                            <a:pt x="708" y="3164"/>
                          </a:lnTo>
                          <a:lnTo>
                            <a:pt x="743" y="3190"/>
                          </a:lnTo>
                          <a:lnTo>
                            <a:pt x="778" y="3214"/>
                          </a:lnTo>
                          <a:lnTo>
                            <a:pt x="815" y="3238"/>
                          </a:lnTo>
                          <a:lnTo>
                            <a:pt x="851" y="3260"/>
                          </a:lnTo>
                          <a:lnTo>
                            <a:pt x="888" y="3282"/>
                          </a:lnTo>
                          <a:lnTo>
                            <a:pt x="925" y="3303"/>
                          </a:lnTo>
                          <a:lnTo>
                            <a:pt x="964" y="3322"/>
                          </a:lnTo>
                          <a:lnTo>
                            <a:pt x="1002" y="3341"/>
                          </a:lnTo>
                          <a:lnTo>
                            <a:pt x="1040" y="3358"/>
                          </a:lnTo>
                          <a:lnTo>
                            <a:pt x="1079" y="3374"/>
                          </a:lnTo>
                          <a:lnTo>
                            <a:pt x="1119" y="3390"/>
                          </a:lnTo>
                          <a:lnTo>
                            <a:pt x="1158" y="3405"/>
                          </a:lnTo>
                          <a:lnTo>
                            <a:pt x="1198" y="3418"/>
                          </a:lnTo>
                          <a:lnTo>
                            <a:pt x="1237" y="3431"/>
                          </a:lnTo>
                          <a:lnTo>
                            <a:pt x="1278" y="3442"/>
                          </a:lnTo>
                          <a:lnTo>
                            <a:pt x="1319" y="3453"/>
                          </a:lnTo>
                          <a:lnTo>
                            <a:pt x="1359" y="3462"/>
                          </a:lnTo>
                          <a:lnTo>
                            <a:pt x="1400" y="3470"/>
                          </a:lnTo>
                          <a:lnTo>
                            <a:pt x="1440" y="3478"/>
                          </a:lnTo>
                          <a:lnTo>
                            <a:pt x="1482" y="3485"/>
                          </a:lnTo>
                          <a:lnTo>
                            <a:pt x="1523" y="3490"/>
                          </a:lnTo>
                          <a:lnTo>
                            <a:pt x="1564" y="3495"/>
                          </a:lnTo>
                          <a:lnTo>
                            <a:pt x="1606" y="3498"/>
                          </a:lnTo>
                          <a:lnTo>
                            <a:pt x="1647" y="3501"/>
                          </a:lnTo>
                          <a:lnTo>
                            <a:pt x="1689" y="3502"/>
                          </a:lnTo>
                          <a:lnTo>
                            <a:pt x="1731" y="3503"/>
                          </a:lnTo>
                          <a:lnTo>
                            <a:pt x="1772" y="3502"/>
                          </a:lnTo>
                          <a:lnTo>
                            <a:pt x="1813" y="3501"/>
                          </a:lnTo>
                          <a:lnTo>
                            <a:pt x="1854" y="3498"/>
                          </a:lnTo>
                          <a:lnTo>
                            <a:pt x="1897" y="3495"/>
                          </a:lnTo>
                          <a:lnTo>
                            <a:pt x="1938" y="3490"/>
                          </a:lnTo>
                          <a:lnTo>
                            <a:pt x="1979" y="3484"/>
                          </a:lnTo>
                          <a:lnTo>
                            <a:pt x="2020" y="3478"/>
                          </a:lnTo>
                          <a:lnTo>
                            <a:pt x="2060" y="3470"/>
                          </a:lnTo>
                          <a:lnTo>
                            <a:pt x="2102" y="3462"/>
                          </a:lnTo>
                          <a:lnTo>
                            <a:pt x="2142" y="3453"/>
                          </a:lnTo>
                          <a:lnTo>
                            <a:pt x="2183" y="3442"/>
                          </a:lnTo>
                          <a:lnTo>
                            <a:pt x="2223" y="3430"/>
                          </a:lnTo>
                          <a:lnTo>
                            <a:pt x="2264" y="3417"/>
                          </a:lnTo>
                          <a:lnTo>
                            <a:pt x="2303" y="3404"/>
                          </a:lnTo>
                          <a:lnTo>
                            <a:pt x="2342" y="3390"/>
                          </a:lnTo>
                          <a:lnTo>
                            <a:pt x="2381" y="3374"/>
                          </a:lnTo>
                          <a:lnTo>
                            <a:pt x="2421" y="3358"/>
                          </a:lnTo>
                          <a:lnTo>
                            <a:pt x="2459" y="3340"/>
                          </a:lnTo>
                          <a:lnTo>
                            <a:pt x="2497" y="3321"/>
                          </a:lnTo>
                          <a:lnTo>
                            <a:pt x="2535" y="3302"/>
                          </a:lnTo>
                          <a:lnTo>
                            <a:pt x="2573" y="3281"/>
                          </a:lnTo>
                          <a:lnTo>
                            <a:pt x="2610" y="3259"/>
                          </a:lnTo>
                          <a:lnTo>
                            <a:pt x="2646" y="3237"/>
                          </a:lnTo>
                          <a:lnTo>
                            <a:pt x="2682" y="3213"/>
                          </a:lnTo>
                          <a:lnTo>
                            <a:pt x="2719" y="3189"/>
                          </a:lnTo>
                          <a:lnTo>
                            <a:pt x="2754" y="3163"/>
                          </a:lnTo>
                          <a:lnTo>
                            <a:pt x="2788" y="3137"/>
                          </a:lnTo>
                          <a:lnTo>
                            <a:pt x="2823" y="3109"/>
                          </a:lnTo>
                          <a:lnTo>
                            <a:pt x="2856" y="3081"/>
                          </a:lnTo>
                          <a:lnTo>
                            <a:pt x="2889" y="3051"/>
                          </a:lnTo>
                          <a:lnTo>
                            <a:pt x="2922" y="3021"/>
                          </a:lnTo>
                          <a:lnTo>
                            <a:pt x="2954" y="2989"/>
                          </a:lnTo>
                          <a:lnTo>
                            <a:pt x="2954" y="2989"/>
                          </a:lnTo>
                          <a:lnTo>
                            <a:pt x="2978" y="2964"/>
                          </a:lnTo>
                          <a:lnTo>
                            <a:pt x="3001" y="2940"/>
                          </a:lnTo>
                          <a:lnTo>
                            <a:pt x="3024" y="2914"/>
                          </a:lnTo>
                          <a:lnTo>
                            <a:pt x="3045" y="2889"/>
                          </a:lnTo>
                          <a:lnTo>
                            <a:pt x="3067" y="2863"/>
                          </a:lnTo>
                          <a:lnTo>
                            <a:pt x="3089" y="2837"/>
                          </a:lnTo>
                          <a:lnTo>
                            <a:pt x="3108" y="2810"/>
                          </a:lnTo>
                          <a:lnTo>
                            <a:pt x="3129" y="2784"/>
                          </a:lnTo>
                          <a:lnTo>
                            <a:pt x="3148" y="2756"/>
                          </a:lnTo>
                          <a:lnTo>
                            <a:pt x="3166" y="2729"/>
                          </a:lnTo>
                          <a:lnTo>
                            <a:pt x="3185" y="2701"/>
                          </a:lnTo>
                          <a:lnTo>
                            <a:pt x="3201" y="2674"/>
                          </a:lnTo>
                          <a:lnTo>
                            <a:pt x="3219" y="2645"/>
                          </a:lnTo>
                          <a:lnTo>
                            <a:pt x="3235" y="2617"/>
                          </a:lnTo>
                          <a:lnTo>
                            <a:pt x="3251" y="2588"/>
                          </a:lnTo>
                          <a:lnTo>
                            <a:pt x="3266" y="2560"/>
                          </a:lnTo>
                          <a:lnTo>
                            <a:pt x="3281" y="2531"/>
                          </a:lnTo>
                          <a:lnTo>
                            <a:pt x="3295" y="2501"/>
                          </a:lnTo>
                          <a:lnTo>
                            <a:pt x="3308" y="2472"/>
                          </a:lnTo>
                          <a:lnTo>
                            <a:pt x="3321" y="2442"/>
                          </a:lnTo>
                          <a:lnTo>
                            <a:pt x="3334" y="2412"/>
                          </a:lnTo>
                          <a:lnTo>
                            <a:pt x="3346" y="2382"/>
                          </a:lnTo>
                          <a:lnTo>
                            <a:pt x="3356" y="2352"/>
                          </a:lnTo>
                          <a:lnTo>
                            <a:pt x="3367" y="2322"/>
                          </a:lnTo>
                          <a:lnTo>
                            <a:pt x="3387" y="2260"/>
                          </a:lnTo>
                          <a:lnTo>
                            <a:pt x="3404" y="2198"/>
                          </a:lnTo>
                          <a:lnTo>
                            <a:pt x="3419" y="2136"/>
                          </a:lnTo>
                          <a:lnTo>
                            <a:pt x="3432" y="2073"/>
                          </a:lnTo>
                          <a:lnTo>
                            <a:pt x="3443" y="2012"/>
                          </a:lnTo>
                          <a:lnTo>
                            <a:pt x="3451" y="1948"/>
                          </a:lnTo>
                          <a:lnTo>
                            <a:pt x="3457" y="1885"/>
                          </a:lnTo>
                          <a:lnTo>
                            <a:pt x="3460" y="1821"/>
                          </a:lnTo>
                          <a:lnTo>
                            <a:pt x="3461" y="1757"/>
                          </a:lnTo>
                          <a:lnTo>
                            <a:pt x="3461" y="1694"/>
                          </a:lnTo>
                          <a:lnTo>
                            <a:pt x="3458" y="1630"/>
                          </a:lnTo>
                          <a:lnTo>
                            <a:pt x="3453" y="1566"/>
                          </a:lnTo>
                          <a:lnTo>
                            <a:pt x="3445" y="1503"/>
                          </a:lnTo>
                          <a:lnTo>
                            <a:pt x="3435" y="1440"/>
                          </a:lnTo>
                          <a:lnTo>
                            <a:pt x="3422" y="1377"/>
                          </a:lnTo>
                          <a:lnTo>
                            <a:pt x="3407" y="1315"/>
                          </a:lnTo>
                          <a:lnTo>
                            <a:pt x="3391" y="1253"/>
                          </a:lnTo>
                          <a:lnTo>
                            <a:pt x="3372" y="1191"/>
                          </a:lnTo>
                          <a:lnTo>
                            <a:pt x="3361" y="1161"/>
                          </a:lnTo>
                          <a:lnTo>
                            <a:pt x="3351" y="1131"/>
                          </a:lnTo>
                          <a:lnTo>
                            <a:pt x="3339" y="1101"/>
                          </a:lnTo>
                          <a:lnTo>
                            <a:pt x="3327" y="107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2" name="Freeform: Shape 20">
                      <a:extLst>
                        <a:ext uri="{FF2B5EF4-FFF2-40B4-BE49-F238E27FC236}">
                          <a16:creationId xmlns:a16="http://schemas.microsoft.com/office/drawing/2014/main" id="{8B7D6A0E-CF83-7D4D-87DE-1AFA4FC088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5480" y="492120"/>
                      <a:ext cx="700560" cy="7092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47" h="1971" fill="none">
                          <a:moveTo>
                            <a:pt x="1662" y="288"/>
                          </a:moveTo>
                          <a:lnTo>
                            <a:pt x="1662" y="288"/>
                          </a:lnTo>
                          <a:lnTo>
                            <a:pt x="1644" y="270"/>
                          </a:lnTo>
                          <a:lnTo>
                            <a:pt x="1625" y="253"/>
                          </a:lnTo>
                          <a:lnTo>
                            <a:pt x="1607" y="236"/>
                          </a:lnTo>
                          <a:lnTo>
                            <a:pt x="1588" y="220"/>
                          </a:lnTo>
                          <a:lnTo>
                            <a:pt x="1568" y="205"/>
                          </a:lnTo>
                          <a:lnTo>
                            <a:pt x="1549" y="190"/>
                          </a:lnTo>
                          <a:lnTo>
                            <a:pt x="1529" y="175"/>
                          </a:lnTo>
                          <a:lnTo>
                            <a:pt x="1509" y="162"/>
                          </a:lnTo>
                          <a:lnTo>
                            <a:pt x="1489" y="149"/>
                          </a:lnTo>
                          <a:lnTo>
                            <a:pt x="1468" y="136"/>
                          </a:lnTo>
                          <a:lnTo>
                            <a:pt x="1448" y="124"/>
                          </a:lnTo>
                          <a:lnTo>
                            <a:pt x="1426" y="112"/>
                          </a:lnTo>
                          <a:lnTo>
                            <a:pt x="1405" y="102"/>
                          </a:lnTo>
                          <a:lnTo>
                            <a:pt x="1384" y="91"/>
                          </a:lnTo>
                          <a:lnTo>
                            <a:pt x="1361" y="81"/>
                          </a:lnTo>
                          <a:lnTo>
                            <a:pt x="1340" y="72"/>
                          </a:lnTo>
                          <a:lnTo>
                            <a:pt x="1296" y="55"/>
                          </a:lnTo>
                          <a:lnTo>
                            <a:pt x="1251" y="40"/>
                          </a:lnTo>
                          <a:lnTo>
                            <a:pt x="1205" y="28"/>
                          </a:lnTo>
                          <a:lnTo>
                            <a:pt x="1159" y="17"/>
                          </a:lnTo>
                          <a:lnTo>
                            <a:pt x="1113" y="9"/>
                          </a:lnTo>
                          <a:lnTo>
                            <a:pt x="1067" y="4"/>
                          </a:lnTo>
                          <a:lnTo>
                            <a:pt x="1020" y="1"/>
                          </a:lnTo>
                          <a:lnTo>
                            <a:pt x="974" y="0"/>
                          </a:lnTo>
                          <a:lnTo>
                            <a:pt x="927" y="1"/>
                          </a:lnTo>
                          <a:lnTo>
                            <a:pt x="881" y="4"/>
                          </a:lnTo>
                          <a:lnTo>
                            <a:pt x="834" y="10"/>
                          </a:lnTo>
                          <a:lnTo>
                            <a:pt x="787" y="18"/>
                          </a:lnTo>
                          <a:lnTo>
                            <a:pt x="742" y="28"/>
                          </a:lnTo>
                          <a:lnTo>
                            <a:pt x="696" y="41"/>
                          </a:lnTo>
                          <a:lnTo>
                            <a:pt x="652" y="56"/>
                          </a:lnTo>
                          <a:lnTo>
                            <a:pt x="607" y="72"/>
                          </a:lnTo>
                          <a:lnTo>
                            <a:pt x="585" y="81"/>
                          </a:lnTo>
                          <a:lnTo>
                            <a:pt x="564" y="91"/>
                          </a:lnTo>
                          <a:lnTo>
                            <a:pt x="542" y="102"/>
                          </a:lnTo>
                          <a:lnTo>
                            <a:pt x="521" y="112"/>
                          </a:lnTo>
                          <a:lnTo>
                            <a:pt x="500" y="124"/>
                          </a:lnTo>
                          <a:lnTo>
                            <a:pt x="479" y="136"/>
                          </a:lnTo>
                          <a:lnTo>
                            <a:pt x="459" y="149"/>
                          </a:lnTo>
                          <a:lnTo>
                            <a:pt x="438" y="163"/>
                          </a:lnTo>
                          <a:lnTo>
                            <a:pt x="418" y="176"/>
                          </a:lnTo>
                          <a:lnTo>
                            <a:pt x="398" y="191"/>
                          </a:lnTo>
                          <a:lnTo>
                            <a:pt x="378" y="206"/>
                          </a:lnTo>
                          <a:lnTo>
                            <a:pt x="360" y="221"/>
                          </a:lnTo>
                          <a:lnTo>
                            <a:pt x="340" y="237"/>
                          </a:lnTo>
                          <a:lnTo>
                            <a:pt x="321" y="254"/>
                          </a:lnTo>
                          <a:lnTo>
                            <a:pt x="303" y="271"/>
                          </a:lnTo>
                          <a:lnTo>
                            <a:pt x="285" y="289"/>
                          </a:lnTo>
                          <a:lnTo>
                            <a:pt x="285" y="289"/>
                          </a:lnTo>
                          <a:lnTo>
                            <a:pt x="267" y="307"/>
                          </a:lnTo>
                          <a:lnTo>
                            <a:pt x="251" y="325"/>
                          </a:lnTo>
                          <a:lnTo>
                            <a:pt x="234" y="344"/>
                          </a:lnTo>
                          <a:lnTo>
                            <a:pt x="218" y="364"/>
                          </a:lnTo>
                          <a:lnTo>
                            <a:pt x="203" y="383"/>
                          </a:lnTo>
                          <a:lnTo>
                            <a:pt x="188" y="403"/>
                          </a:lnTo>
                          <a:lnTo>
                            <a:pt x="174" y="423"/>
                          </a:lnTo>
                          <a:lnTo>
                            <a:pt x="161" y="443"/>
                          </a:lnTo>
                          <a:lnTo>
                            <a:pt x="148" y="464"/>
                          </a:lnTo>
                          <a:lnTo>
                            <a:pt x="135" y="485"/>
                          </a:lnTo>
                          <a:lnTo>
                            <a:pt x="123" y="506"/>
                          </a:lnTo>
                          <a:lnTo>
                            <a:pt x="112" y="527"/>
                          </a:lnTo>
                          <a:lnTo>
                            <a:pt x="101" y="549"/>
                          </a:lnTo>
                          <a:lnTo>
                            <a:pt x="90" y="571"/>
                          </a:lnTo>
                          <a:lnTo>
                            <a:pt x="71" y="615"/>
                          </a:lnTo>
                          <a:lnTo>
                            <a:pt x="55" y="660"/>
                          </a:lnTo>
                          <a:lnTo>
                            <a:pt x="40" y="705"/>
                          </a:lnTo>
                          <a:lnTo>
                            <a:pt x="28" y="751"/>
                          </a:lnTo>
                          <a:lnTo>
                            <a:pt x="17" y="797"/>
                          </a:lnTo>
                          <a:lnTo>
                            <a:pt x="10" y="844"/>
                          </a:lnTo>
                          <a:lnTo>
                            <a:pt x="5" y="891"/>
                          </a:lnTo>
                          <a:lnTo>
                            <a:pt x="1" y="938"/>
                          </a:lnTo>
                          <a:lnTo>
                            <a:pt x="0" y="986"/>
                          </a:lnTo>
                          <a:lnTo>
                            <a:pt x="1" y="1033"/>
                          </a:lnTo>
                          <a:lnTo>
                            <a:pt x="5" y="1080"/>
                          </a:lnTo>
                          <a:lnTo>
                            <a:pt x="10" y="1127"/>
                          </a:lnTo>
                          <a:lnTo>
                            <a:pt x="17" y="1174"/>
                          </a:lnTo>
                          <a:lnTo>
                            <a:pt x="27" y="1220"/>
                          </a:lnTo>
                          <a:lnTo>
                            <a:pt x="40" y="1266"/>
                          </a:lnTo>
                          <a:lnTo>
                            <a:pt x="55" y="1311"/>
                          </a:lnTo>
                          <a:lnTo>
                            <a:pt x="71" y="1356"/>
                          </a:lnTo>
                          <a:lnTo>
                            <a:pt x="90" y="1401"/>
                          </a:lnTo>
                          <a:lnTo>
                            <a:pt x="100" y="1422"/>
                          </a:lnTo>
                          <a:lnTo>
                            <a:pt x="111" y="1444"/>
                          </a:lnTo>
                          <a:lnTo>
                            <a:pt x="122" y="1465"/>
                          </a:lnTo>
                          <a:lnTo>
                            <a:pt x="134" y="1486"/>
                          </a:lnTo>
                          <a:lnTo>
                            <a:pt x="147" y="1507"/>
                          </a:lnTo>
                          <a:lnTo>
                            <a:pt x="160" y="1527"/>
                          </a:lnTo>
                          <a:lnTo>
                            <a:pt x="173" y="1548"/>
                          </a:lnTo>
                          <a:lnTo>
                            <a:pt x="188" y="1568"/>
                          </a:lnTo>
                          <a:lnTo>
                            <a:pt x="203" y="1588"/>
                          </a:lnTo>
                          <a:lnTo>
                            <a:pt x="218" y="1608"/>
                          </a:lnTo>
                          <a:lnTo>
                            <a:pt x="233" y="1626"/>
                          </a:lnTo>
                          <a:lnTo>
                            <a:pt x="250" y="1646"/>
                          </a:lnTo>
                          <a:lnTo>
                            <a:pt x="267" y="1663"/>
                          </a:lnTo>
                          <a:lnTo>
                            <a:pt x="284" y="1682"/>
                          </a:lnTo>
                          <a:lnTo>
                            <a:pt x="284" y="1682"/>
                          </a:lnTo>
                          <a:lnTo>
                            <a:pt x="303" y="1700"/>
                          </a:lnTo>
                          <a:lnTo>
                            <a:pt x="321" y="1717"/>
                          </a:lnTo>
                          <a:lnTo>
                            <a:pt x="339" y="1733"/>
                          </a:lnTo>
                          <a:lnTo>
                            <a:pt x="359" y="1750"/>
                          </a:lnTo>
                          <a:lnTo>
                            <a:pt x="377" y="1766"/>
                          </a:lnTo>
                          <a:lnTo>
                            <a:pt x="397" y="1780"/>
                          </a:lnTo>
                          <a:lnTo>
                            <a:pt x="418" y="1795"/>
                          </a:lnTo>
                          <a:lnTo>
                            <a:pt x="437" y="1809"/>
                          </a:lnTo>
                          <a:lnTo>
                            <a:pt x="458" y="1821"/>
                          </a:lnTo>
                          <a:lnTo>
                            <a:pt x="478" y="1834"/>
                          </a:lnTo>
                          <a:lnTo>
                            <a:pt x="499" y="1846"/>
                          </a:lnTo>
                          <a:lnTo>
                            <a:pt x="520" y="1858"/>
                          </a:lnTo>
                          <a:lnTo>
                            <a:pt x="541" y="1869"/>
                          </a:lnTo>
                          <a:lnTo>
                            <a:pt x="563" y="1879"/>
                          </a:lnTo>
                          <a:lnTo>
                            <a:pt x="584" y="1889"/>
                          </a:lnTo>
                          <a:lnTo>
                            <a:pt x="607" y="1898"/>
                          </a:lnTo>
                          <a:lnTo>
                            <a:pt x="651" y="1916"/>
                          </a:lnTo>
                          <a:lnTo>
                            <a:pt x="695" y="1930"/>
                          </a:lnTo>
                          <a:lnTo>
                            <a:pt x="741" y="1942"/>
                          </a:lnTo>
                          <a:lnTo>
                            <a:pt x="786" y="1952"/>
                          </a:lnTo>
                          <a:lnTo>
                            <a:pt x="833" y="1960"/>
                          </a:lnTo>
                          <a:lnTo>
                            <a:pt x="880" y="1966"/>
                          </a:lnTo>
                          <a:lnTo>
                            <a:pt x="926" y="1970"/>
                          </a:lnTo>
                          <a:lnTo>
                            <a:pt x="973" y="1971"/>
                          </a:lnTo>
                          <a:lnTo>
                            <a:pt x="1019" y="1970"/>
                          </a:lnTo>
                          <a:lnTo>
                            <a:pt x="1066" y="1966"/>
                          </a:lnTo>
                          <a:lnTo>
                            <a:pt x="1112" y="1960"/>
                          </a:lnTo>
                          <a:lnTo>
                            <a:pt x="1158" y="1952"/>
                          </a:lnTo>
                          <a:lnTo>
                            <a:pt x="1204" y="1942"/>
                          </a:lnTo>
                          <a:lnTo>
                            <a:pt x="1250" y="1929"/>
                          </a:lnTo>
                          <a:lnTo>
                            <a:pt x="1295" y="1915"/>
                          </a:lnTo>
                          <a:lnTo>
                            <a:pt x="1339" y="1898"/>
                          </a:lnTo>
                          <a:lnTo>
                            <a:pt x="1361" y="1889"/>
                          </a:lnTo>
                          <a:lnTo>
                            <a:pt x="1383" y="1878"/>
                          </a:lnTo>
                          <a:lnTo>
                            <a:pt x="1404" y="1869"/>
                          </a:lnTo>
                          <a:lnTo>
                            <a:pt x="1425" y="1858"/>
                          </a:lnTo>
                          <a:lnTo>
                            <a:pt x="1447" y="1846"/>
                          </a:lnTo>
                          <a:lnTo>
                            <a:pt x="1467" y="1833"/>
                          </a:lnTo>
                          <a:lnTo>
                            <a:pt x="1488" y="1821"/>
                          </a:lnTo>
                          <a:lnTo>
                            <a:pt x="1508" y="1808"/>
                          </a:lnTo>
                          <a:lnTo>
                            <a:pt x="1528" y="1794"/>
                          </a:lnTo>
                          <a:lnTo>
                            <a:pt x="1549" y="1779"/>
                          </a:lnTo>
                          <a:lnTo>
                            <a:pt x="1568" y="1765"/>
                          </a:lnTo>
                          <a:lnTo>
                            <a:pt x="1587" y="1749"/>
                          </a:lnTo>
                          <a:lnTo>
                            <a:pt x="1607" y="1733"/>
                          </a:lnTo>
                          <a:lnTo>
                            <a:pt x="1625" y="1716"/>
                          </a:lnTo>
                          <a:lnTo>
                            <a:pt x="1643" y="1699"/>
                          </a:lnTo>
                          <a:lnTo>
                            <a:pt x="1662" y="1681"/>
                          </a:lnTo>
                          <a:lnTo>
                            <a:pt x="1662" y="1681"/>
                          </a:lnTo>
                          <a:lnTo>
                            <a:pt x="1680" y="1662"/>
                          </a:lnTo>
                          <a:lnTo>
                            <a:pt x="1698" y="1642"/>
                          </a:lnTo>
                          <a:lnTo>
                            <a:pt x="1715" y="1621"/>
                          </a:lnTo>
                          <a:lnTo>
                            <a:pt x="1733" y="1601"/>
                          </a:lnTo>
                          <a:lnTo>
                            <a:pt x="1749" y="1579"/>
                          </a:lnTo>
                          <a:lnTo>
                            <a:pt x="1765" y="1559"/>
                          </a:lnTo>
                          <a:lnTo>
                            <a:pt x="1779" y="1536"/>
                          </a:lnTo>
                          <a:lnTo>
                            <a:pt x="1794" y="1514"/>
                          </a:lnTo>
                          <a:lnTo>
                            <a:pt x="1808" y="1492"/>
                          </a:lnTo>
                          <a:lnTo>
                            <a:pt x="1820" y="1469"/>
                          </a:lnTo>
                          <a:lnTo>
                            <a:pt x="1833" y="1447"/>
                          </a:lnTo>
                          <a:lnTo>
                            <a:pt x="1845" y="1423"/>
                          </a:lnTo>
                          <a:lnTo>
                            <a:pt x="1856" y="1400"/>
                          </a:lnTo>
                          <a:lnTo>
                            <a:pt x="1867" y="1376"/>
                          </a:lnTo>
                          <a:lnTo>
                            <a:pt x="1876" y="1352"/>
                          </a:lnTo>
                          <a:lnTo>
                            <a:pt x="1885" y="1328"/>
                          </a:lnTo>
                          <a:lnTo>
                            <a:pt x="1894" y="1304"/>
                          </a:lnTo>
                          <a:lnTo>
                            <a:pt x="1902" y="1280"/>
                          </a:lnTo>
                          <a:lnTo>
                            <a:pt x="1910" y="1255"/>
                          </a:lnTo>
                          <a:lnTo>
                            <a:pt x="1916" y="1231"/>
                          </a:lnTo>
                          <a:lnTo>
                            <a:pt x="1922" y="1205"/>
                          </a:lnTo>
                          <a:lnTo>
                            <a:pt x="1927" y="1181"/>
                          </a:lnTo>
                          <a:lnTo>
                            <a:pt x="1932" y="1155"/>
                          </a:lnTo>
                          <a:lnTo>
                            <a:pt x="1936" y="1131"/>
                          </a:lnTo>
                          <a:lnTo>
                            <a:pt x="1939" y="1105"/>
                          </a:lnTo>
                          <a:lnTo>
                            <a:pt x="1942" y="1080"/>
                          </a:lnTo>
                          <a:lnTo>
                            <a:pt x="1944" y="1054"/>
                          </a:lnTo>
                          <a:lnTo>
                            <a:pt x="1946" y="1030"/>
                          </a:lnTo>
                          <a:lnTo>
                            <a:pt x="1946" y="1004"/>
                          </a:lnTo>
                          <a:lnTo>
                            <a:pt x="1947" y="979"/>
                          </a:lnTo>
                          <a:lnTo>
                            <a:pt x="1946" y="953"/>
                          </a:lnTo>
                          <a:lnTo>
                            <a:pt x="1945" y="928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3" name="Freeform: Shape 21">
                      <a:extLst>
                        <a:ext uri="{FF2B5EF4-FFF2-40B4-BE49-F238E27FC236}">
                          <a16:creationId xmlns:a16="http://schemas.microsoft.com/office/drawing/2014/main" id="{EC65ADCF-1504-B844-907B-AA8E27D6C5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7720" y="777239"/>
                      <a:ext cx="135720" cy="137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378" h="384">
                          <a:moveTo>
                            <a:pt x="323" y="56"/>
                          </a:moveTo>
                          <a:lnTo>
                            <a:pt x="323" y="56"/>
                          </a:lnTo>
                          <a:lnTo>
                            <a:pt x="309" y="43"/>
                          </a:lnTo>
                          <a:lnTo>
                            <a:pt x="294" y="32"/>
                          </a:lnTo>
                          <a:lnTo>
                            <a:pt x="277" y="22"/>
                          </a:lnTo>
                          <a:lnTo>
                            <a:pt x="261" y="14"/>
                          </a:lnTo>
                          <a:lnTo>
                            <a:pt x="243" y="8"/>
                          </a:lnTo>
                          <a:lnTo>
                            <a:pt x="225" y="4"/>
                          </a:lnTo>
                          <a:lnTo>
                            <a:pt x="207" y="1"/>
                          </a:lnTo>
                          <a:lnTo>
                            <a:pt x="189" y="0"/>
                          </a:lnTo>
                          <a:lnTo>
                            <a:pt x="171" y="1"/>
                          </a:lnTo>
                          <a:lnTo>
                            <a:pt x="154" y="4"/>
                          </a:lnTo>
                          <a:lnTo>
                            <a:pt x="136" y="8"/>
                          </a:lnTo>
                          <a:lnTo>
                            <a:pt x="118" y="14"/>
                          </a:lnTo>
                          <a:lnTo>
                            <a:pt x="102" y="23"/>
                          </a:lnTo>
                          <a:lnTo>
                            <a:pt x="85" y="32"/>
                          </a:lnTo>
                          <a:lnTo>
                            <a:pt x="70" y="43"/>
                          </a:lnTo>
                          <a:lnTo>
                            <a:pt x="55" y="56"/>
                          </a:lnTo>
                          <a:lnTo>
                            <a:pt x="55" y="56"/>
                          </a:lnTo>
                          <a:lnTo>
                            <a:pt x="43" y="71"/>
                          </a:lnTo>
                          <a:lnTo>
                            <a:pt x="31" y="87"/>
                          </a:lnTo>
                          <a:lnTo>
                            <a:pt x="22" y="103"/>
                          </a:lnTo>
                          <a:lnTo>
                            <a:pt x="14" y="120"/>
                          </a:lnTo>
                          <a:lnTo>
                            <a:pt x="7" y="138"/>
                          </a:lnTo>
                          <a:lnTo>
                            <a:pt x="3" y="155"/>
                          </a:lnTo>
                          <a:lnTo>
                            <a:pt x="0" y="174"/>
                          </a:lnTo>
                          <a:lnTo>
                            <a:pt x="0" y="192"/>
                          </a:lnTo>
                          <a:lnTo>
                            <a:pt x="0" y="210"/>
                          </a:lnTo>
                          <a:lnTo>
                            <a:pt x="3" y="229"/>
                          </a:lnTo>
                          <a:lnTo>
                            <a:pt x="7" y="247"/>
                          </a:lnTo>
                          <a:lnTo>
                            <a:pt x="14" y="264"/>
                          </a:lnTo>
                          <a:lnTo>
                            <a:pt x="21" y="281"/>
                          </a:lnTo>
                          <a:lnTo>
                            <a:pt x="31" y="298"/>
                          </a:lnTo>
                          <a:lnTo>
                            <a:pt x="43" y="313"/>
                          </a:lnTo>
                          <a:lnTo>
                            <a:pt x="55" y="328"/>
                          </a:lnTo>
                          <a:lnTo>
                            <a:pt x="55" y="328"/>
                          </a:lnTo>
                          <a:lnTo>
                            <a:pt x="70" y="341"/>
                          </a:lnTo>
                          <a:lnTo>
                            <a:pt x="85" y="353"/>
                          </a:lnTo>
                          <a:lnTo>
                            <a:pt x="102" y="361"/>
                          </a:lnTo>
                          <a:lnTo>
                            <a:pt x="118" y="369"/>
                          </a:lnTo>
                          <a:lnTo>
                            <a:pt x="135" y="376"/>
                          </a:lnTo>
                          <a:lnTo>
                            <a:pt x="153" y="380"/>
                          </a:lnTo>
                          <a:lnTo>
                            <a:pt x="171" y="383"/>
                          </a:lnTo>
                          <a:lnTo>
                            <a:pt x="189" y="384"/>
                          </a:lnTo>
                          <a:lnTo>
                            <a:pt x="207" y="383"/>
                          </a:lnTo>
                          <a:lnTo>
                            <a:pt x="225" y="380"/>
                          </a:lnTo>
                          <a:lnTo>
                            <a:pt x="243" y="376"/>
                          </a:lnTo>
                          <a:lnTo>
                            <a:pt x="261" y="369"/>
                          </a:lnTo>
                          <a:lnTo>
                            <a:pt x="277" y="361"/>
                          </a:lnTo>
                          <a:lnTo>
                            <a:pt x="293" y="352"/>
                          </a:lnTo>
                          <a:lnTo>
                            <a:pt x="309" y="341"/>
                          </a:lnTo>
                          <a:lnTo>
                            <a:pt x="323" y="327"/>
                          </a:lnTo>
                          <a:lnTo>
                            <a:pt x="323" y="327"/>
                          </a:lnTo>
                          <a:lnTo>
                            <a:pt x="336" y="313"/>
                          </a:lnTo>
                          <a:lnTo>
                            <a:pt x="347" y="298"/>
                          </a:lnTo>
                          <a:lnTo>
                            <a:pt x="357" y="281"/>
                          </a:lnTo>
                          <a:lnTo>
                            <a:pt x="365" y="264"/>
                          </a:lnTo>
                          <a:lnTo>
                            <a:pt x="370" y="247"/>
                          </a:lnTo>
                          <a:lnTo>
                            <a:pt x="375" y="229"/>
                          </a:lnTo>
                          <a:lnTo>
                            <a:pt x="377" y="210"/>
                          </a:lnTo>
                          <a:lnTo>
                            <a:pt x="378" y="192"/>
                          </a:lnTo>
                          <a:lnTo>
                            <a:pt x="377" y="174"/>
                          </a:lnTo>
                          <a:lnTo>
                            <a:pt x="375" y="155"/>
                          </a:lnTo>
                          <a:lnTo>
                            <a:pt x="370" y="138"/>
                          </a:lnTo>
                          <a:lnTo>
                            <a:pt x="365" y="120"/>
                          </a:lnTo>
                          <a:lnTo>
                            <a:pt x="357" y="103"/>
                          </a:lnTo>
                          <a:lnTo>
                            <a:pt x="348" y="87"/>
                          </a:lnTo>
                          <a:lnTo>
                            <a:pt x="336" y="71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4" name="Straight Connector 103">
                      <a:extLst>
                        <a:ext uri="{FF2B5EF4-FFF2-40B4-BE49-F238E27FC236}">
                          <a16:creationId xmlns:a16="http://schemas.microsoft.com/office/drawing/2014/main" id="{8C53837B-1CC4-DD44-B60F-0F0CBBFAB19A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35760" y="388440"/>
                      <a:ext cx="453240" cy="458279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5" name="Freeform: Shape 23">
                      <a:extLst>
                        <a:ext uri="{FF2B5EF4-FFF2-40B4-BE49-F238E27FC236}">
                          <a16:creationId xmlns:a16="http://schemas.microsoft.com/office/drawing/2014/main" id="{7E712A49-7358-F74D-BA0C-6C71C6104F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8640" y="14040"/>
                      <a:ext cx="369360" cy="3736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027" h="1039">
                          <a:moveTo>
                            <a:pt x="1" y="442"/>
                          </a:moveTo>
                          <a:lnTo>
                            <a:pt x="0" y="1039"/>
                          </a:lnTo>
                          <a:lnTo>
                            <a:pt x="591" y="1039"/>
                          </a:lnTo>
                          <a:lnTo>
                            <a:pt x="1027" y="599"/>
                          </a:lnTo>
                          <a:lnTo>
                            <a:pt x="435" y="599"/>
                          </a:lnTo>
                          <a:lnTo>
                            <a:pt x="436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3F62EC93-9753-FF47-945E-2A4318AD329C}"/>
                    </a:ext>
                  </a:extLst>
                </p:cNvPr>
                <p:cNvGrpSpPr/>
                <p:nvPr/>
              </p:nvGrpSpPr>
              <p:grpSpPr>
                <a:xfrm>
                  <a:off x="822960" y="274320"/>
                  <a:ext cx="182880" cy="182880"/>
                  <a:chOff x="3371850" y="182880"/>
                  <a:chExt cx="182880" cy="182880"/>
                </a:xfrm>
              </p:grpSpPr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83FC4933-24A6-4648-8E88-DA683728493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371850" y="182880"/>
                    <a:ext cx="182880" cy="18288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86" name="Group 85">
                    <a:extLst>
                      <a:ext uri="{FF2B5EF4-FFF2-40B4-BE49-F238E27FC236}">
                        <a16:creationId xmlns:a16="http://schemas.microsoft.com/office/drawing/2014/main" id="{933EBB02-581E-294B-A518-66D66B45492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408133" y="205740"/>
                    <a:ext cx="110314" cy="137160"/>
                    <a:chOff x="4057200" y="12600"/>
                    <a:chExt cx="1150560" cy="1465560"/>
                  </a:xfrm>
                </p:grpSpPr>
                <p:sp>
                  <p:nvSpPr>
                    <p:cNvPr id="87" name="Freeform: Shape 24">
                      <a:extLst>
                        <a:ext uri="{FF2B5EF4-FFF2-40B4-BE49-F238E27FC236}">
                          <a16:creationId xmlns:a16="http://schemas.microsoft.com/office/drawing/2014/main" id="{45CE9C74-BA09-1B40-89E1-A1F22E27BD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85960" y="1127160"/>
                      <a:ext cx="721800" cy="3510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2006" h="976" fill="none">
                          <a:moveTo>
                            <a:pt x="2006" y="0"/>
                          </a:moveTo>
                          <a:lnTo>
                            <a:pt x="2006" y="560"/>
                          </a:lnTo>
                          <a:lnTo>
                            <a:pt x="2006" y="560"/>
                          </a:lnTo>
                          <a:lnTo>
                            <a:pt x="2005" y="581"/>
                          </a:lnTo>
                          <a:lnTo>
                            <a:pt x="2004" y="602"/>
                          </a:lnTo>
                          <a:lnTo>
                            <a:pt x="2001" y="624"/>
                          </a:lnTo>
                          <a:lnTo>
                            <a:pt x="1998" y="643"/>
                          </a:lnTo>
                          <a:lnTo>
                            <a:pt x="1994" y="664"/>
                          </a:lnTo>
                          <a:lnTo>
                            <a:pt x="1989" y="683"/>
                          </a:lnTo>
                          <a:lnTo>
                            <a:pt x="1982" y="703"/>
                          </a:lnTo>
                          <a:lnTo>
                            <a:pt x="1975" y="722"/>
                          </a:lnTo>
                          <a:lnTo>
                            <a:pt x="1967" y="739"/>
                          </a:lnTo>
                          <a:lnTo>
                            <a:pt x="1958" y="758"/>
                          </a:lnTo>
                          <a:lnTo>
                            <a:pt x="1948" y="775"/>
                          </a:lnTo>
                          <a:lnTo>
                            <a:pt x="1939" y="792"/>
                          </a:lnTo>
                          <a:lnTo>
                            <a:pt x="1927" y="808"/>
                          </a:lnTo>
                          <a:lnTo>
                            <a:pt x="1915" y="824"/>
                          </a:lnTo>
                          <a:lnTo>
                            <a:pt x="1903" y="839"/>
                          </a:lnTo>
                          <a:lnTo>
                            <a:pt x="1890" y="853"/>
                          </a:lnTo>
                          <a:lnTo>
                            <a:pt x="1876" y="868"/>
                          </a:lnTo>
                          <a:lnTo>
                            <a:pt x="1861" y="881"/>
                          </a:lnTo>
                          <a:lnTo>
                            <a:pt x="1846" y="892"/>
                          </a:lnTo>
                          <a:lnTo>
                            <a:pt x="1831" y="904"/>
                          </a:lnTo>
                          <a:lnTo>
                            <a:pt x="1815" y="915"/>
                          </a:lnTo>
                          <a:lnTo>
                            <a:pt x="1798" y="926"/>
                          </a:lnTo>
                          <a:lnTo>
                            <a:pt x="1782" y="934"/>
                          </a:lnTo>
                          <a:lnTo>
                            <a:pt x="1764" y="942"/>
                          </a:lnTo>
                          <a:lnTo>
                            <a:pt x="1745" y="950"/>
                          </a:lnTo>
                          <a:lnTo>
                            <a:pt x="1728" y="957"/>
                          </a:lnTo>
                          <a:lnTo>
                            <a:pt x="1708" y="963"/>
                          </a:lnTo>
                          <a:lnTo>
                            <a:pt x="1690" y="967"/>
                          </a:lnTo>
                          <a:lnTo>
                            <a:pt x="1670" y="971"/>
                          </a:lnTo>
                          <a:lnTo>
                            <a:pt x="1650" y="974"/>
                          </a:lnTo>
                          <a:lnTo>
                            <a:pt x="1631" y="975"/>
                          </a:lnTo>
                          <a:lnTo>
                            <a:pt x="1610" y="976"/>
                          </a:lnTo>
                          <a:lnTo>
                            <a:pt x="403" y="976"/>
                          </a:lnTo>
                          <a:lnTo>
                            <a:pt x="3" y="976"/>
                          </a:lnTo>
                          <a:lnTo>
                            <a:pt x="0" y="976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8" name="Freeform: Shape 25">
                      <a:extLst>
                        <a:ext uri="{FF2B5EF4-FFF2-40B4-BE49-F238E27FC236}">
                          <a16:creationId xmlns:a16="http://schemas.microsoft.com/office/drawing/2014/main" id="{AA2D1EF3-D97E-7840-B491-1BF8DCF04C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07960" y="741600"/>
                      <a:ext cx="199440" cy="4064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1130" fill="none">
                          <a:moveTo>
                            <a:pt x="0" y="464"/>
                          </a:moveTo>
                          <a:lnTo>
                            <a:pt x="0" y="232"/>
                          </a:lnTo>
                          <a:lnTo>
                            <a:pt x="0" y="232"/>
                          </a:lnTo>
                          <a:lnTo>
                            <a:pt x="0" y="220"/>
                          </a:lnTo>
                          <a:lnTo>
                            <a:pt x="1" y="208"/>
                          </a:lnTo>
                          <a:lnTo>
                            <a:pt x="3" y="197"/>
                          </a:lnTo>
                          <a:lnTo>
                            <a:pt x="6" y="186"/>
                          </a:lnTo>
                          <a:lnTo>
                            <a:pt x="9" y="175"/>
                          </a:lnTo>
                          <a:lnTo>
                            <a:pt x="13" y="163"/>
                          </a:lnTo>
                          <a:lnTo>
                            <a:pt x="17" y="152"/>
                          </a:lnTo>
                          <a:lnTo>
                            <a:pt x="22" y="142"/>
                          </a:lnTo>
                          <a:lnTo>
                            <a:pt x="28" y="132"/>
                          </a:lnTo>
                          <a:lnTo>
                            <a:pt x="33" y="122"/>
                          </a:lnTo>
                          <a:lnTo>
                            <a:pt x="40" y="112"/>
                          </a:lnTo>
                          <a:lnTo>
                            <a:pt x="47" y="103"/>
                          </a:lnTo>
                          <a:lnTo>
                            <a:pt x="55" y="93"/>
                          </a:lnTo>
                          <a:lnTo>
                            <a:pt x="64" y="85"/>
                          </a:lnTo>
                          <a:lnTo>
                            <a:pt x="82" y="69"/>
                          </a:lnTo>
                          <a:lnTo>
                            <a:pt x="101" y="53"/>
                          </a:lnTo>
                          <a:lnTo>
                            <a:pt x="123" y="40"/>
                          </a:lnTo>
                          <a:lnTo>
                            <a:pt x="145" y="29"/>
                          </a:lnTo>
                          <a:lnTo>
                            <a:pt x="170" y="19"/>
                          </a:lnTo>
                          <a:lnTo>
                            <a:pt x="195" y="11"/>
                          </a:lnTo>
                          <a:lnTo>
                            <a:pt x="222" y="5"/>
                          </a:lnTo>
                          <a:lnTo>
                            <a:pt x="236" y="3"/>
                          </a:lnTo>
                          <a:lnTo>
                            <a:pt x="249" y="1"/>
                          </a:lnTo>
                          <a:lnTo>
                            <a:pt x="263" y="1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1" y="1"/>
                          </a:lnTo>
                          <a:lnTo>
                            <a:pt x="306" y="2"/>
                          </a:lnTo>
                          <a:lnTo>
                            <a:pt x="320" y="4"/>
                          </a:lnTo>
                          <a:lnTo>
                            <a:pt x="334" y="7"/>
                          </a:lnTo>
                          <a:lnTo>
                            <a:pt x="346" y="10"/>
                          </a:lnTo>
                          <a:lnTo>
                            <a:pt x="360" y="15"/>
                          </a:lnTo>
                          <a:lnTo>
                            <a:pt x="373" y="20"/>
                          </a:lnTo>
                          <a:lnTo>
                            <a:pt x="386" y="25"/>
                          </a:lnTo>
                          <a:lnTo>
                            <a:pt x="397" y="32"/>
                          </a:lnTo>
                          <a:lnTo>
                            <a:pt x="409" y="38"/>
                          </a:lnTo>
                          <a:lnTo>
                            <a:pt x="421" y="45"/>
                          </a:lnTo>
                          <a:lnTo>
                            <a:pt x="433" y="54"/>
                          </a:lnTo>
                          <a:lnTo>
                            <a:pt x="444" y="63"/>
                          </a:lnTo>
                          <a:lnTo>
                            <a:pt x="453" y="72"/>
                          </a:lnTo>
                          <a:lnTo>
                            <a:pt x="464" y="82"/>
                          </a:lnTo>
                          <a:lnTo>
                            <a:pt x="474" y="92"/>
                          </a:lnTo>
                          <a:lnTo>
                            <a:pt x="483" y="103"/>
                          </a:lnTo>
                          <a:lnTo>
                            <a:pt x="492" y="114"/>
                          </a:lnTo>
                          <a:lnTo>
                            <a:pt x="499" y="126"/>
                          </a:lnTo>
                          <a:lnTo>
                            <a:pt x="507" y="139"/>
                          </a:lnTo>
                          <a:lnTo>
                            <a:pt x="515" y="151"/>
                          </a:lnTo>
                          <a:lnTo>
                            <a:pt x="521" y="164"/>
                          </a:lnTo>
                          <a:lnTo>
                            <a:pt x="528" y="178"/>
                          </a:lnTo>
                          <a:lnTo>
                            <a:pt x="533" y="191"/>
                          </a:lnTo>
                          <a:lnTo>
                            <a:pt x="538" y="205"/>
                          </a:lnTo>
                          <a:lnTo>
                            <a:pt x="543" y="220"/>
                          </a:lnTo>
                          <a:lnTo>
                            <a:pt x="547" y="235"/>
                          </a:lnTo>
                          <a:lnTo>
                            <a:pt x="550" y="249"/>
                          </a:lnTo>
                          <a:lnTo>
                            <a:pt x="551" y="265"/>
                          </a:lnTo>
                          <a:lnTo>
                            <a:pt x="553" y="281"/>
                          </a:lnTo>
                          <a:lnTo>
                            <a:pt x="554" y="296"/>
                          </a:lnTo>
                          <a:lnTo>
                            <a:pt x="555" y="312"/>
                          </a:lnTo>
                          <a:lnTo>
                            <a:pt x="555" y="1130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9" name="Freeform: Shape 26">
                      <a:extLst>
                        <a:ext uri="{FF2B5EF4-FFF2-40B4-BE49-F238E27FC236}">
                          <a16:creationId xmlns:a16="http://schemas.microsoft.com/office/drawing/2014/main" id="{8AFE8BEF-984A-314F-B2B8-61379CD5B4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08160" y="713880"/>
                      <a:ext cx="199440" cy="1944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541" fill="none">
                          <a:moveTo>
                            <a:pt x="0" y="541"/>
                          </a:moveTo>
                          <a:lnTo>
                            <a:pt x="0" y="270"/>
                          </a:lnTo>
                          <a:lnTo>
                            <a:pt x="0" y="270"/>
                          </a:lnTo>
                          <a:lnTo>
                            <a:pt x="0" y="257"/>
                          </a:lnTo>
                          <a:lnTo>
                            <a:pt x="1" y="243"/>
                          </a:lnTo>
                          <a:lnTo>
                            <a:pt x="3" y="229"/>
                          </a:lnTo>
                          <a:lnTo>
                            <a:pt x="6" y="216"/>
                          </a:lnTo>
                          <a:lnTo>
                            <a:pt x="9" y="203"/>
                          </a:lnTo>
                          <a:lnTo>
                            <a:pt x="13" y="190"/>
                          </a:lnTo>
                          <a:lnTo>
                            <a:pt x="16" y="177"/>
                          </a:lnTo>
                          <a:lnTo>
                            <a:pt x="21" y="166"/>
                          </a:lnTo>
                          <a:lnTo>
                            <a:pt x="27" y="153"/>
                          </a:lnTo>
                          <a:lnTo>
                            <a:pt x="33" y="141"/>
                          </a:lnTo>
                          <a:lnTo>
                            <a:pt x="40" y="130"/>
                          </a:lnTo>
                          <a:lnTo>
                            <a:pt x="47" y="119"/>
                          </a:lnTo>
                          <a:lnTo>
                            <a:pt x="55" y="109"/>
                          </a:lnTo>
                          <a:lnTo>
                            <a:pt x="64" y="98"/>
                          </a:lnTo>
                          <a:lnTo>
                            <a:pt x="72" y="88"/>
                          </a:lnTo>
                          <a:lnTo>
                            <a:pt x="81" y="79"/>
                          </a:lnTo>
                          <a:lnTo>
                            <a:pt x="91" y="70"/>
                          </a:lnTo>
                          <a:lnTo>
                            <a:pt x="101" y="62"/>
                          </a:lnTo>
                          <a:lnTo>
                            <a:pt x="112" y="54"/>
                          </a:lnTo>
                          <a:lnTo>
                            <a:pt x="122" y="46"/>
                          </a:lnTo>
                          <a:lnTo>
                            <a:pt x="133" y="39"/>
                          </a:lnTo>
                          <a:lnTo>
                            <a:pt x="145" y="32"/>
                          </a:lnTo>
                          <a:lnTo>
                            <a:pt x="157" y="26"/>
                          </a:lnTo>
                          <a:lnTo>
                            <a:pt x="170" y="21"/>
                          </a:lnTo>
                          <a:lnTo>
                            <a:pt x="182" y="16"/>
                          </a:lnTo>
                          <a:lnTo>
                            <a:pt x="195" y="11"/>
                          </a:lnTo>
                          <a:lnTo>
                            <a:pt x="208" y="9"/>
                          </a:lnTo>
                          <a:lnTo>
                            <a:pt x="222" y="5"/>
                          </a:lnTo>
                          <a:lnTo>
                            <a:pt x="235" y="3"/>
                          </a:lnTo>
                          <a:lnTo>
                            <a:pt x="249" y="1"/>
                          </a:lnTo>
                          <a:lnTo>
                            <a:pt x="263" y="0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1" y="0"/>
                          </a:lnTo>
                          <a:lnTo>
                            <a:pt x="306" y="1"/>
                          </a:lnTo>
                          <a:lnTo>
                            <a:pt x="320" y="3"/>
                          </a:lnTo>
                          <a:lnTo>
                            <a:pt x="333" y="5"/>
                          </a:lnTo>
                          <a:lnTo>
                            <a:pt x="346" y="9"/>
                          </a:lnTo>
                          <a:lnTo>
                            <a:pt x="360" y="11"/>
                          </a:lnTo>
                          <a:lnTo>
                            <a:pt x="373" y="16"/>
                          </a:lnTo>
                          <a:lnTo>
                            <a:pt x="385" y="21"/>
                          </a:lnTo>
                          <a:lnTo>
                            <a:pt x="397" y="26"/>
                          </a:lnTo>
                          <a:lnTo>
                            <a:pt x="409" y="32"/>
                          </a:lnTo>
                          <a:lnTo>
                            <a:pt x="421" y="39"/>
                          </a:lnTo>
                          <a:lnTo>
                            <a:pt x="432" y="46"/>
                          </a:lnTo>
                          <a:lnTo>
                            <a:pt x="443" y="54"/>
                          </a:lnTo>
                          <a:lnTo>
                            <a:pt x="454" y="62"/>
                          </a:lnTo>
                          <a:lnTo>
                            <a:pt x="464" y="70"/>
                          </a:lnTo>
                          <a:lnTo>
                            <a:pt x="474" y="79"/>
                          </a:lnTo>
                          <a:lnTo>
                            <a:pt x="483" y="88"/>
                          </a:lnTo>
                          <a:lnTo>
                            <a:pt x="491" y="98"/>
                          </a:lnTo>
                          <a:lnTo>
                            <a:pt x="499" y="109"/>
                          </a:lnTo>
                          <a:lnTo>
                            <a:pt x="507" y="119"/>
                          </a:lnTo>
                          <a:lnTo>
                            <a:pt x="515" y="130"/>
                          </a:lnTo>
                          <a:lnTo>
                            <a:pt x="522" y="141"/>
                          </a:lnTo>
                          <a:lnTo>
                            <a:pt x="528" y="153"/>
                          </a:lnTo>
                          <a:lnTo>
                            <a:pt x="533" y="166"/>
                          </a:lnTo>
                          <a:lnTo>
                            <a:pt x="538" y="177"/>
                          </a:lnTo>
                          <a:lnTo>
                            <a:pt x="542" y="190"/>
                          </a:lnTo>
                          <a:lnTo>
                            <a:pt x="546" y="203"/>
                          </a:lnTo>
                          <a:lnTo>
                            <a:pt x="549" y="216"/>
                          </a:lnTo>
                          <a:lnTo>
                            <a:pt x="552" y="229"/>
                          </a:lnTo>
                          <a:lnTo>
                            <a:pt x="553" y="243"/>
                          </a:lnTo>
                          <a:lnTo>
                            <a:pt x="554" y="257"/>
                          </a:lnTo>
                          <a:lnTo>
                            <a:pt x="555" y="270"/>
                          </a:lnTo>
                          <a:lnTo>
                            <a:pt x="555" y="54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0" name="Freeform: Shape 27">
                      <a:extLst>
                        <a:ext uri="{FF2B5EF4-FFF2-40B4-BE49-F238E27FC236}">
                          <a16:creationId xmlns:a16="http://schemas.microsoft.com/office/drawing/2014/main" id="{17BC0DE5-36CA-6E45-9A95-079E5E686B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08360" y="682200"/>
                      <a:ext cx="199440" cy="2260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629" fill="none">
                          <a:moveTo>
                            <a:pt x="0" y="629"/>
                          </a:moveTo>
                          <a:lnTo>
                            <a:pt x="0" y="312"/>
                          </a:lnTo>
                          <a:lnTo>
                            <a:pt x="0" y="312"/>
                          </a:lnTo>
                          <a:lnTo>
                            <a:pt x="0" y="297"/>
                          </a:lnTo>
                          <a:lnTo>
                            <a:pt x="0" y="281"/>
                          </a:lnTo>
                          <a:lnTo>
                            <a:pt x="3" y="265"/>
                          </a:lnTo>
                          <a:lnTo>
                            <a:pt x="5" y="250"/>
                          </a:lnTo>
                          <a:lnTo>
                            <a:pt x="8" y="235"/>
                          </a:lnTo>
                          <a:lnTo>
                            <a:pt x="12" y="220"/>
                          </a:lnTo>
                          <a:lnTo>
                            <a:pt x="16" y="205"/>
                          </a:lnTo>
                          <a:lnTo>
                            <a:pt x="21" y="192"/>
                          </a:lnTo>
                          <a:lnTo>
                            <a:pt x="27" y="178"/>
                          </a:lnTo>
                          <a:lnTo>
                            <a:pt x="33" y="164"/>
                          </a:lnTo>
                          <a:lnTo>
                            <a:pt x="40" y="152"/>
                          </a:lnTo>
                          <a:lnTo>
                            <a:pt x="47" y="139"/>
                          </a:lnTo>
                          <a:lnTo>
                            <a:pt x="54" y="126"/>
                          </a:lnTo>
                          <a:lnTo>
                            <a:pt x="63" y="114"/>
                          </a:lnTo>
                          <a:lnTo>
                            <a:pt x="72" y="103"/>
                          </a:lnTo>
                          <a:lnTo>
                            <a:pt x="81" y="93"/>
                          </a:lnTo>
                          <a:lnTo>
                            <a:pt x="91" y="82"/>
                          </a:lnTo>
                          <a:lnTo>
                            <a:pt x="101" y="72"/>
                          </a:lnTo>
                          <a:lnTo>
                            <a:pt x="111" y="63"/>
                          </a:lnTo>
                          <a:lnTo>
                            <a:pt x="122" y="54"/>
                          </a:lnTo>
                          <a:lnTo>
                            <a:pt x="133" y="47"/>
                          </a:lnTo>
                          <a:lnTo>
                            <a:pt x="145" y="39"/>
                          </a:lnTo>
                          <a:lnTo>
                            <a:pt x="157" y="32"/>
                          </a:lnTo>
                          <a:lnTo>
                            <a:pt x="169" y="25"/>
                          </a:lnTo>
                          <a:lnTo>
                            <a:pt x="182" y="20"/>
                          </a:lnTo>
                          <a:lnTo>
                            <a:pt x="195" y="15"/>
                          </a:lnTo>
                          <a:lnTo>
                            <a:pt x="207" y="10"/>
                          </a:lnTo>
                          <a:lnTo>
                            <a:pt x="221" y="7"/>
                          </a:lnTo>
                          <a:lnTo>
                            <a:pt x="235" y="4"/>
                          </a:lnTo>
                          <a:lnTo>
                            <a:pt x="249" y="2"/>
                          </a:lnTo>
                          <a:lnTo>
                            <a:pt x="262" y="1"/>
                          </a:lnTo>
                          <a:lnTo>
                            <a:pt x="277" y="0"/>
                          </a:lnTo>
                          <a:lnTo>
                            <a:pt x="277" y="0"/>
                          </a:lnTo>
                          <a:lnTo>
                            <a:pt x="291" y="1"/>
                          </a:lnTo>
                          <a:lnTo>
                            <a:pt x="306" y="2"/>
                          </a:lnTo>
                          <a:lnTo>
                            <a:pt x="319" y="4"/>
                          </a:lnTo>
                          <a:lnTo>
                            <a:pt x="333" y="7"/>
                          </a:lnTo>
                          <a:lnTo>
                            <a:pt x="346" y="10"/>
                          </a:lnTo>
                          <a:lnTo>
                            <a:pt x="360" y="15"/>
                          </a:lnTo>
                          <a:lnTo>
                            <a:pt x="372" y="20"/>
                          </a:lnTo>
                          <a:lnTo>
                            <a:pt x="385" y="25"/>
                          </a:lnTo>
                          <a:lnTo>
                            <a:pt x="397" y="32"/>
                          </a:lnTo>
                          <a:lnTo>
                            <a:pt x="410" y="39"/>
                          </a:lnTo>
                          <a:lnTo>
                            <a:pt x="420" y="47"/>
                          </a:lnTo>
                          <a:lnTo>
                            <a:pt x="432" y="54"/>
                          </a:lnTo>
                          <a:lnTo>
                            <a:pt x="443" y="63"/>
                          </a:lnTo>
                          <a:lnTo>
                            <a:pt x="454" y="72"/>
                          </a:lnTo>
                          <a:lnTo>
                            <a:pt x="464" y="82"/>
                          </a:lnTo>
                          <a:lnTo>
                            <a:pt x="473" y="93"/>
                          </a:lnTo>
                          <a:lnTo>
                            <a:pt x="482" y="103"/>
                          </a:lnTo>
                          <a:lnTo>
                            <a:pt x="491" y="114"/>
                          </a:lnTo>
                          <a:lnTo>
                            <a:pt x="500" y="126"/>
                          </a:lnTo>
                          <a:lnTo>
                            <a:pt x="507" y="139"/>
                          </a:lnTo>
                          <a:lnTo>
                            <a:pt x="515" y="152"/>
                          </a:lnTo>
                          <a:lnTo>
                            <a:pt x="522" y="164"/>
                          </a:lnTo>
                          <a:lnTo>
                            <a:pt x="527" y="178"/>
                          </a:lnTo>
                          <a:lnTo>
                            <a:pt x="533" y="192"/>
                          </a:lnTo>
                          <a:lnTo>
                            <a:pt x="538" y="205"/>
                          </a:lnTo>
                          <a:lnTo>
                            <a:pt x="542" y="220"/>
                          </a:lnTo>
                          <a:lnTo>
                            <a:pt x="546" y="235"/>
                          </a:lnTo>
                          <a:lnTo>
                            <a:pt x="549" y="250"/>
                          </a:lnTo>
                          <a:lnTo>
                            <a:pt x="552" y="265"/>
                          </a:lnTo>
                          <a:lnTo>
                            <a:pt x="553" y="281"/>
                          </a:lnTo>
                          <a:lnTo>
                            <a:pt x="555" y="297"/>
                          </a:lnTo>
                          <a:lnTo>
                            <a:pt x="555" y="312"/>
                          </a:lnTo>
                          <a:lnTo>
                            <a:pt x="555" y="629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1" name="Freeform: Shape 28">
                      <a:extLst>
                        <a:ext uri="{FF2B5EF4-FFF2-40B4-BE49-F238E27FC236}">
                          <a16:creationId xmlns:a16="http://schemas.microsoft.com/office/drawing/2014/main" id="{096E4E5C-31B6-DE45-AA6F-087D620045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69160" y="991440"/>
                      <a:ext cx="316440" cy="48672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80" h="1353" fill="none">
                          <a:moveTo>
                            <a:pt x="880" y="1353"/>
                          </a:moveTo>
                          <a:lnTo>
                            <a:pt x="145" y="583"/>
                          </a:lnTo>
                          <a:lnTo>
                            <a:pt x="145" y="583"/>
                          </a:lnTo>
                          <a:lnTo>
                            <a:pt x="132" y="568"/>
                          </a:lnTo>
                          <a:lnTo>
                            <a:pt x="118" y="552"/>
                          </a:lnTo>
                          <a:lnTo>
                            <a:pt x="105" y="535"/>
                          </a:lnTo>
                          <a:lnTo>
                            <a:pt x="93" y="520"/>
                          </a:lnTo>
                          <a:lnTo>
                            <a:pt x="82" y="503"/>
                          </a:lnTo>
                          <a:lnTo>
                            <a:pt x="71" y="486"/>
                          </a:lnTo>
                          <a:lnTo>
                            <a:pt x="61" y="470"/>
                          </a:lnTo>
                          <a:lnTo>
                            <a:pt x="52" y="452"/>
                          </a:lnTo>
                          <a:lnTo>
                            <a:pt x="43" y="435"/>
                          </a:lnTo>
                          <a:lnTo>
                            <a:pt x="35" y="418"/>
                          </a:lnTo>
                          <a:lnTo>
                            <a:pt x="29" y="401"/>
                          </a:lnTo>
                          <a:lnTo>
                            <a:pt x="23" y="383"/>
                          </a:lnTo>
                          <a:lnTo>
                            <a:pt x="17" y="366"/>
                          </a:lnTo>
                          <a:lnTo>
                            <a:pt x="13" y="349"/>
                          </a:lnTo>
                          <a:lnTo>
                            <a:pt x="8" y="331"/>
                          </a:lnTo>
                          <a:lnTo>
                            <a:pt x="5" y="315"/>
                          </a:lnTo>
                          <a:lnTo>
                            <a:pt x="3" y="298"/>
                          </a:lnTo>
                          <a:lnTo>
                            <a:pt x="1" y="281"/>
                          </a:lnTo>
                          <a:lnTo>
                            <a:pt x="0" y="265"/>
                          </a:lnTo>
                          <a:lnTo>
                            <a:pt x="0" y="248"/>
                          </a:lnTo>
                          <a:lnTo>
                            <a:pt x="1" y="232"/>
                          </a:lnTo>
                          <a:lnTo>
                            <a:pt x="2" y="217"/>
                          </a:lnTo>
                          <a:lnTo>
                            <a:pt x="4" y="201"/>
                          </a:lnTo>
                          <a:lnTo>
                            <a:pt x="7" y="186"/>
                          </a:lnTo>
                          <a:lnTo>
                            <a:pt x="11" y="171"/>
                          </a:lnTo>
                          <a:lnTo>
                            <a:pt x="16" y="157"/>
                          </a:lnTo>
                          <a:lnTo>
                            <a:pt x="22" y="143"/>
                          </a:lnTo>
                          <a:lnTo>
                            <a:pt x="28" y="130"/>
                          </a:lnTo>
                          <a:lnTo>
                            <a:pt x="35" y="118"/>
                          </a:lnTo>
                          <a:lnTo>
                            <a:pt x="43" y="106"/>
                          </a:lnTo>
                          <a:lnTo>
                            <a:pt x="52" y="94"/>
                          </a:lnTo>
                          <a:lnTo>
                            <a:pt x="62" y="83"/>
                          </a:lnTo>
                          <a:lnTo>
                            <a:pt x="62" y="83"/>
                          </a:lnTo>
                          <a:lnTo>
                            <a:pt x="72" y="72"/>
                          </a:lnTo>
                          <a:lnTo>
                            <a:pt x="83" y="63"/>
                          </a:lnTo>
                          <a:lnTo>
                            <a:pt x="93" y="54"/>
                          </a:lnTo>
                          <a:lnTo>
                            <a:pt x="105" y="46"/>
                          </a:lnTo>
                          <a:lnTo>
                            <a:pt x="117" y="38"/>
                          </a:lnTo>
                          <a:lnTo>
                            <a:pt x="129" y="31"/>
                          </a:lnTo>
                          <a:lnTo>
                            <a:pt x="141" y="25"/>
                          </a:lnTo>
                          <a:lnTo>
                            <a:pt x="154" y="19"/>
                          </a:lnTo>
                          <a:lnTo>
                            <a:pt x="167" y="15"/>
                          </a:lnTo>
                          <a:lnTo>
                            <a:pt x="180" y="11"/>
                          </a:lnTo>
                          <a:lnTo>
                            <a:pt x="192" y="8"/>
                          </a:lnTo>
                          <a:lnTo>
                            <a:pt x="206" y="5"/>
                          </a:lnTo>
                          <a:lnTo>
                            <a:pt x="220" y="3"/>
                          </a:lnTo>
                          <a:lnTo>
                            <a:pt x="233" y="1"/>
                          </a:lnTo>
                          <a:lnTo>
                            <a:pt x="246" y="1"/>
                          </a:lnTo>
                          <a:lnTo>
                            <a:pt x="260" y="0"/>
                          </a:lnTo>
                          <a:lnTo>
                            <a:pt x="274" y="1"/>
                          </a:lnTo>
                          <a:lnTo>
                            <a:pt x="288" y="2"/>
                          </a:lnTo>
                          <a:lnTo>
                            <a:pt x="300" y="4"/>
                          </a:lnTo>
                          <a:lnTo>
                            <a:pt x="314" y="7"/>
                          </a:lnTo>
                          <a:lnTo>
                            <a:pt x="328" y="10"/>
                          </a:lnTo>
                          <a:lnTo>
                            <a:pt x="341" y="14"/>
                          </a:lnTo>
                          <a:lnTo>
                            <a:pt x="354" y="18"/>
                          </a:lnTo>
                          <a:lnTo>
                            <a:pt x="367" y="24"/>
                          </a:lnTo>
                          <a:lnTo>
                            <a:pt x="380" y="30"/>
                          </a:lnTo>
                          <a:lnTo>
                            <a:pt x="393" y="36"/>
                          </a:lnTo>
                          <a:lnTo>
                            <a:pt x="404" y="44"/>
                          </a:lnTo>
                          <a:lnTo>
                            <a:pt x="417" y="52"/>
                          </a:lnTo>
                          <a:lnTo>
                            <a:pt x="428" y="61"/>
                          </a:lnTo>
                          <a:lnTo>
                            <a:pt x="440" y="69"/>
                          </a:lnTo>
                          <a:lnTo>
                            <a:pt x="450" y="80"/>
                          </a:lnTo>
                          <a:lnTo>
                            <a:pt x="461" y="91"/>
                          </a:lnTo>
                          <a:lnTo>
                            <a:pt x="461" y="91"/>
                          </a:lnTo>
                          <a:lnTo>
                            <a:pt x="665" y="304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2" name="Freeform: Shape 29">
                      <a:extLst>
                        <a:ext uri="{FF2B5EF4-FFF2-40B4-BE49-F238E27FC236}">
                          <a16:creationId xmlns:a16="http://schemas.microsoft.com/office/drawing/2014/main" id="{49190A18-2F8B-7B47-9857-A95256E999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08559" y="376920"/>
                      <a:ext cx="199800" cy="723959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6" h="2012" fill="none">
                          <a:moveTo>
                            <a:pt x="0" y="2012"/>
                          </a:moveTo>
                          <a:lnTo>
                            <a:pt x="0" y="312"/>
                          </a:lnTo>
                          <a:lnTo>
                            <a:pt x="0" y="312"/>
                          </a:lnTo>
                          <a:lnTo>
                            <a:pt x="0" y="296"/>
                          </a:lnTo>
                          <a:lnTo>
                            <a:pt x="1" y="280"/>
                          </a:lnTo>
                          <a:lnTo>
                            <a:pt x="3" y="265"/>
                          </a:lnTo>
                          <a:lnTo>
                            <a:pt x="6" y="249"/>
                          </a:lnTo>
                          <a:lnTo>
                            <a:pt x="9" y="234"/>
                          </a:lnTo>
                          <a:lnTo>
                            <a:pt x="13" y="219"/>
                          </a:lnTo>
                          <a:lnTo>
                            <a:pt x="17" y="205"/>
                          </a:lnTo>
                          <a:lnTo>
                            <a:pt x="22" y="191"/>
                          </a:lnTo>
                          <a:lnTo>
                            <a:pt x="28" y="177"/>
                          </a:lnTo>
                          <a:lnTo>
                            <a:pt x="34" y="164"/>
                          </a:lnTo>
                          <a:lnTo>
                            <a:pt x="40" y="151"/>
                          </a:lnTo>
                          <a:lnTo>
                            <a:pt x="47" y="138"/>
                          </a:lnTo>
                          <a:lnTo>
                            <a:pt x="55" y="125"/>
                          </a:lnTo>
                          <a:lnTo>
                            <a:pt x="64" y="114"/>
                          </a:lnTo>
                          <a:lnTo>
                            <a:pt x="73" y="103"/>
                          </a:lnTo>
                          <a:lnTo>
                            <a:pt x="82" y="92"/>
                          </a:lnTo>
                          <a:lnTo>
                            <a:pt x="92" y="81"/>
                          </a:lnTo>
                          <a:lnTo>
                            <a:pt x="101" y="71"/>
                          </a:lnTo>
                          <a:lnTo>
                            <a:pt x="112" y="63"/>
                          </a:lnTo>
                          <a:lnTo>
                            <a:pt x="123" y="54"/>
                          </a:lnTo>
                          <a:lnTo>
                            <a:pt x="134" y="46"/>
                          </a:lnTo>
                          <a:lnTo>
                            <a:pt x="145" y="38"/>
                          </a:lnTo>
                          <a:lnTo>
                            <a:pt x="157" y="31"/>
                          </a:lnTo>
                          <a:lnTo>
                            <a:pt x="170" y="24"/>
                          </a:lnTo>
                          <a:lnTo>
                            <a:pt x="183" y="19"/>
                          </a:lnTo>
                          <a:lnTo>
                            <a:pt x="196" y="15"/>
                          </a:lnTo>
                          <a:lnTo>
                            <a:pt x="208" y="10"/>
                          </a:lnTo>
                          <a:lnTo>
                            <a:pt x="222" y="7"/>
                          </a:lnTo>
                          <a:lnTo>
                            <a:pt x="236" y="4"/>
                          </a:lnTo>
                          <a:lnTo>
                            <a:pt x="250" y="2"/>
                          </a:lnTo>
                          <a:lnTo>
                            <a:pt x="263" y="1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2" y="1"/>
                          </a:lnTo>
                          <a:lnTo>
                            <a:pt x="306" y="2"/>
                          </a:lnTo>
                          <a:lnTo>
                            <a:pt x="320" y="4"/>
                          </a:lnTo>
                          <a:lnTo>
                            <a:pt x="334" y="7"/>
                          </a:lnTo>
                          <a:lnTo>
                            <a:pt x="347" y="10"/>
                          </a:lnTo>
                          <a:lnTo>
                            <a:pt x="360" y="15"/>
                          </a:lnTo>
                          <a:lnTo>
                            <a:pt x="373" y="19"/>
                          </a:lnTo>
                          <a:lnTo>
                            <a:pt x="386" y="24"/>
                          </a:lnTo>
                          <a:lnTo>
                            <a:pt x="398" y="31"/>
                          </a:lnTo>
                          <a:lnTo>
                            <a:pt x="409" y="38"/>
                          </a:lnTo>
                          <a:lnTo>
                            <a:pt x="421" y="46"/>
                          </a:lnTo>
                          <a:lnTo>
                            <a:pt x="433" y="54"/>
                          </a:lnTo>
                          <a:lnTo>
                            <a:pt x="444" y="63"/>
                          </a:lnTo>
                          <a:lnTo>
                            <a:pt x="454" y="71"/>
                          </a:lnTo>
                          <a:lnTo>
                            <a:pt x="464" y="81"/>
                          </a:lnTo>
                          <a:lnTo>
                            <a:pt x="474" y="92"/>
                          </a:lnTo>
                          <a:lnTo>
                            <a:pt x="483" y="103"/>
                          </a:lnTo>
                          <a:lnTo>
                            <a:pt x="492" y="114"/>
                          </a:lnTo>
                          <a:lnTo>
                            <a:pt x="500" y="125"/>
                          </a:lnTo>
                          <a:lnTo>
                            <a:pt x="507" y="138"/>
                          </a:lnTo>
                          <a:lnTo>
                            <a:pt x="515" y="151"/>
                          </a:lnTo>
                          <a:lnTo>
                            <a:pt x="522" y="164"/>
                          </a:lnTo>
                          <a:lnTo>
                            <a:pt x="528" y="177"/>
                          </a:lnTo>
                          <a:lnTo>
                            <a:pt x="534" y="191"/>
                          </a:lnTo>
                          <a:lnTo>
                            <a:pt x="539" y="205"/>
                          </a:lnTo>
                          <a:lnTo>
                            <a:pt x="543" y="219"/>
                          </a:lnTo>
                          <a:lnTo>
                            <a:pt x="547" y="234"/>
                          </a:lnTo>
                          <a:lnTo>
                            <a:pt x="550" y="249"/>
                          </a:lnTo>
                          <a:lnTo>
                            <a:pt x="553" y="265"/>
                          </a:lnTo>
                          <a:lnTo>
                            <a:pt x="554" y="280"/>
                          </a:lnTo>
                          <a:lnTo>
                            <a:pt x="555" y="296"/>
                          </a:lnTo>
                          <a:lnTo>
                            <a:pt x="556" y="312"/>
                          </a:lnTo>
                          <a:lnTo>
                            <a:pt x="556" y="1417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3" name="Straight Connector 92">
                      <a:extLst>
                        <a:ext uri="{FF2B5EF4-FFF2-40B4-BE49-F238E27FC236}">
                          <a16:creationId xmlns:a16="http://schemas.microsoft.com/office/drawing/2014/main" id="{3BE0549E-9814-6940-ACF5-F7A46BEC36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7480" y="12600"/>
                      <a:ext cx="0" cy="1717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4" name="Straight Connector 93">
                      <a:extLst>
                        <a:ext uri="{FF2B5EF4-FFF2-40B4-BE49-F238E27FC236}">
                          <a16:creationId xmlns:a16="http://schemas.microsoft.com/office/drawing/2014/main" id="{8BEC42A2-37C0-5A4E-8B57-E4AB2FE02A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57200" y="475560"/>
                      <a:ext cx="16308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5" name="Straight Connector 94">
                      <a:extLst>
                        <a:ext uri="{FF2B5EF4-FFF2-40B4-BE49-F238E27FC236}">
                          <a16:creationId xmlns:a16="http://schemas.microsoft.com/office/drawing/2014/main" id="{CB2B7085-23E1-124F-B5B4-6BCC615DA9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74320" y="475560"/>
                      <a:ext cx="16344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6" name="Straight Connector 95">
                      <a:extLst>
                        <a:ext uri="{FF2B5EF4-FFF2-40B4-BE49-F238E27FC236}">
                          <a16:creationId xmlns:a16="http://schemas.microsoft.com/office/drawing/2014/main" id="{C7B70970-1F26-C148-AACC-06D1F9A163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86079" y="148320"/>
                      <a:ext cx="115561" cy="121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7" name="Straight Connector 96">
                      <a:extLst>
                        <a:ext uri="{FF2B5EF4-FFF2-40B4-BE49-F238E27FC236}">
                          <a16:creationId xmlns:a16="http://schemas.microsoft.com/office/drawing/2014/main" id="{BF3F9E0F-A703-4647-8F8B-CC89710DAAA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186079" y="681480"/>
                      <a:ext cx="115561" cy="1216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8" name="Straight Connector 97">
                      <a:extLst>
                        <a:ext uri="{FF2B5EF4-FFF2-40B4-BE49-F238E27FC236}">
                          <a16:creationId xmlns:a16="http://schemas.microsoft.com/office/drawing/2014/main" id="{1B0AF81E-6DC3-0045-80BF-7F819F66A7F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693320" y="148320"/>
                      <a:ext cx="115200" cy="121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52643515-748D-7842-80BC-C4AF75E64912}"/>
                    </a:ext>
                  </a:extLst>
                </p:cNvPr>
                <p:cNvGrpSpPr/>
                <p:nvPr/>
              </p:nvGrpSpPr>
              <p:grpSpPr>
                <a:xfrm>
                  <a:off x="1005840" y="274320"/>
                  <a:ext cx="182880" cy="182880"/>
                  <a:chOff x="3683000" y="182880"/>
                  <a:chExt cx="182880" cy="182880"/>
                </a:xfrm>
              </p:grpSpPr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C766D6A6-4E0A-5447-97B0-61002806D11E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683000" y="182880"/>
                    <a:ext cx="182880" cy="18288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75" name="Group 74">
                    <a:extLst>
                      <a:ext uri="{FF2B5EF4-FFF2-40B4-BE49-F238E27FC236}">
                        <a16:creationId xmlns:a16="http://schemas.microsoft.com/office/drawing/2014/main" id="{19022B67-EB13-ED42-93F8-5F009A1AEED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705255" y="210312"/>
                    <a:ext cx="138370" cy="128016"/>
                    <a:chOff x="5935679" y="134280"/>
                    <a:chExt cx="1289881" cy="1222560"/>
                  </a:xfrm>
                </p:grpSpPr>
                <p:sp>
                  <p:nvSpPr>
                    <p:cNvPr id="76" name="Freeform: Shape 10">
                      <a:extLst>
                        <a:ext uri="{FF2B5EF4-FFF2-40B4-BE49-F238E27FC236}">
                          <a16:creationId xmlns:a16="http://schemas.microsoft.com/office/drawing/2014/main" id="{203A5267-5202-074F-8227-0F3FDBD951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5679" y="455399"/>
                      <a:ext cx="293040" cy="2253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15" h="627">
                          <a:moveTo>
                            <a:pt x="815" y="627"/>
                          </a:moveTo>
                          <a:lnTo>
                            <a:pt x="0" y="627"/>
                          </a:lnTo>
                          <a:lnTo>
                            <a:pt x="0" y="0"/>
                          </a:lnTo>
                          <a:lnTo>
                            <a:pt x="815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7" name="Straight Connector 76">
                      <a:extLst>
                        <a:ext uri="{FF2B5EF4-FFF2-40B4-BE49-F238E27FC236}">
                          <a16:creationId xmlns:a16="http://schemas.microsoft.com/office/drawing/2014/main" id="{DB9CD1E3-4582-BD4D-A6D0-3B79343876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6160" y="830520"/>
                      <a:ext cx="0" cy="526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8" name="Straight Connector 77">
                      <a:extLst>
                        <a:ext uri="{FF2B5EF4-FFF2-40B4-BE49-F238E27FC236}">
                          <a16:creationId xmlns:a16="http://schemas.microsoft.com/office/drawing/2014/main" id="{DE25B59E-AEB7-D54B-8B4C-D157CBBA43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6160" y="134280"/>
                      <a:ext cx="0" cy="3142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9" name="Freeform: Shape 13">
                      <a:extLst>
                        <a:ext uri="{FF2B5EF4-FFF2-40B4-BE49-F238E27FC236}">
                          <a16:creationId xmlns:a16="http://schemas.microsoft.com/office/drawing/2014/main" id="{145E7858-1A25-BF42-92ED-4E753FE0FE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7440" y="721800"/>
                      <a:ext cx="306360" cy="2322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52" h="646">
                          <a:moveTo>
                            <a:pt x="852" y="646"/>
                          </a:moveTo>
                          <a:lnTo>
                            <a:pt x="0" y="646"/>
                          </a:lnTo>
                          <a:lnTo>
                            <a:pt x="0" y="0"/>
                          </a:lnTo>
                          <a:lnTo>
                            <a:pt x="852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0" name="Straight Connector 79">
                      <a:extLst>
                        <a:ext uri="{FF2B5EF4-FFF2-40B4-BE49-F238E27FC236}">
                          <a16:creationId xmlns:a16="http://schemas.microsoft.com/office/drawing/2014/main" id="{EDA281F3-A11F-E94C-858F-C79C7BDF40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7560" y="1097280"/>
                      <a:ext cx="0" cy="25956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1" name="Straight Connector 80">
                      <a:extLst>
                        <a:ext uri="{FF2B5EF4-FFF2-40B4-BE49-F238E27FC236}">
                          <a16:creationId xmlns:a16="http://schemas.microsoft.com/office/drawing/2014/main" id="{245139D0-80C1-4442-98D3-38F2FE0016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7560" y="134280"/>
                      <a:ext cx="0" cy="5806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2" name="Freeform: Shape 16">
                      <a:extLst>
                        <a:ext uri="{FF2B5EF4-FFF2-40B4-BE49-F238E27FC236}">
                          <a16:creationId xmlns:a16="http://schemas.microsoft.com/office/drawing/2014/main" id="{890920A2-4B4C-A646-8740-20AD628BE1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2520" y="537120"/>
                      <a:ext cx="293040" cy="2253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15" h="627">
                          <a:moveTo>
                            <a:pt x="815" y="627"/>
                          </a:moveTo>
                          <a:lnTo>
                            <a:pt x="0" y="627"/>
                          </a:lnTo>
                          <a:lnTo>
                            <a:pt x="0" y="0"/>
                          </a:lnTo>
                          <a:lnTo>
                            <a:pt x="815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3" name="Straight Connector 82">
                      <a:extLst>
                        <a:ext uri="{FF2B5EF4-FFF2-40B4-BE49-F238E27FC236}">
                          <a16:creationId xmlns:a16="http://schemas.microsoft.com/office/drawing/2014/main" id="{FEA55177-4ED3-B84B-9E53-E5D558409A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75440" y="905759"/>
                      <a:ext cx="0" cy="451081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4" name="Straight Connector 83">
                      <a:extLst>
                        <a:ext uri="{FF2B5EF4-FFF2-40B4-BE49-F238E27FC236}">
                          <a16:creationId xmlns:a16="http://schemas.microsoft.com/office/drawing/2014/main" id="{B45C0A06-9490-DC49-B570-AD02DA36D2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75440" y="134280"/>
                      <a:ext cx="0" cy="39636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0D0DDF00-A4AF-2E44-BA41-7280B146F1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09560" y="385263"/>
                <a:ext cx="822960" cy="71937"/>
              </a:xfrm>
              <a:prstGeom prst="rect">
                <a:avLst/>
              </a:prstGeom>
            </p:spPr>
          </p:pic>
        </p:grp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842A52D-ECC3-B246-B498-8701E5AB7E82}"/>
                </a:ext>
              </a:extLst>
            </p:cNvPr>
            <p:cNvCxnSpPr/>
            <p:nvPr/>
          </p:nvCxnSpPr>
          <p:spPr>
            <a:xfrm>
              <a:off x="460102" y="548640"/>
              <a:ext cx="8229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1" name="Content Placeholder 9">
            <a:extLst>
              <a:ext uri="{FF2B5EF4-FFF2-40B4-BE49-F238E27FC236}">
                <a16:creationId xmlns:a16="http://schemas.microsoft.com/office/drawing/2014/main" id="{E77C1BEB-5D1C-1543-B42A-01494FD71D6F}"/>
              </a:ext>
            </a:extLst>
          </p:cNvPr>
          <p:cNvGrpSpPr>
            <a:grpSpLocks noChangeAspect="1"/>
          </p:cNvGrpSpPr>
          <p:nvPr/>
        </p:nvGrpSpPr>
        <p:grpSpPr>
          <a:xfrm>
            <a:off x="2123440" y="1973951"/>
            <a:ext cx="7924800" cy="3146612"/>
            <a:chOff x="1151722" y="1368441"/>
            <a:chExt cx="6831532" cy="3388574"/>
          </a:xfrm>
        </p:grpSpPr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027A623E-DF9D-534D-BFA5-B220737336E6}"/>
                </a:ext>
              </a:extLst>
            </p:cNvPr>
            <p:cNvSpPr/>
            <p:nvPr/>
          </p:nvSpPr>
          <p:spPr>
            <a:xfrm>
              <a:off x="5177298" y="2920338"/>
              <a:ext cx="2805956" cy="1836599"/>
            </a:xfrm>
            <a:custGeom>
              <a:avLst/>
              <a:gdLst>
                <a:gd name="connsiteX0" fmla="*/ 2799480 w 2805956"/>
                <a:gd name="connsiteY0" fmla="*/ 1592104 h 1836598"/>
                <a:gd name="connsiteX1" fmla="*/ 2320470 w 2805956"/>
                <a:gd name="connsiteY1" fmla="*/ 115592 h 1836598"/>
                <a:gd name="connsiteX2" fmla="*/ 2008833 w 2805956"/>
                <a:gd name="connsiteY2" fmla="*/ 40483 h 1836598"/>
                <a:gd name="connsiteX3" fmla="*/ 1993837 w 2805956"/>
                <a:gd name="connsiteY3" fmla="*/ 50503 h 1836598"/>
                <a:gd name="connsiteX4" fmla="*/ 101006 w 2805956"/>
                <a:gd name="connsiteY4" fmla="*/ 1426429 h 1836598"/>
                <a:gd name="connsiteX5" fmla="*/ 18730 w 2805956"/>
                <a:gd name="connsiteY5" fmla="*/ 1679652 h 1836598"/>
                <a:gd name="connsiteX6" fmla="*/ 234075 w 2805956"/>
                <a:gd name="connsiteY6" fmla="*/ 1836096 h 1836598"/>
                <a:gd name="connsiteX7" fmla="*/ 2573957 w 2805956"/>
                <a:gd name="connsiteY7" fmla="*/ 1836096 h 1836598"/>
                <a:gd name="connsiteX8" fmla="*/ 2800135 w 2805956"/>
                <a:gd name="connsiteY8" fmla="*/ 1608842 h 1836598"/>
                <a:gd name="connsiteX9" fmla="*/ 2799480 w 2805956"/>
                <a:gd name="connsiteY9" fmla="*/ 1592104 h 183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5956" h="1836598">
                  <a:moveTo>
                    <a:pt x="2799480" y="1592104"/>
                  </a:moveTo>
                  <a:cubicBezTo>
                    <a:pt x="2758770" y="1055969"/>
                    <a:pt x="2602016" y="573124"/>
                    <a:pt x="2320470" y="115592"/>
                  </a:cubicBezTo>
                  <a:cubicBezTo>
                    <a:pt x="2255145" y="8756"/>
                    <a:pt x="2115621" y="-24871"/>
                    <a:pt x="2008833" y="40483"/>
                  </a:cubicBezTo>
                  <a:cubicBezTo>
                    <a:pt x="2003704" y="43623"/>
                    <a:pt x="1998701" y="46965"/>
                    <a:pt x="1993837" y="50503"/>
                  </a:cubicBezTo>
                  <a:lnTo>
                    <a:pt x="101006" y="1426429"/>
                  </a:lnTo>
                  <a:cubicBezTo>
                    <a:pt x="2845" y="1497704"/>
                    <a:pt x="-5811" y="1603999"/>
                    <a:pt x="18730" y="1679652"/>
                  </a:cubicBezTo>
                  <a:cubicBezTo>
                    <a:pt x="43270" y="1755304"/>
                    <a:pt x="112801" y="1836096"/>
                    <a:pt x="234075" y="1836096"/>
                  </a:cubicBezTo>
                  <a:lnTo>
                    <a:pt x="2573957" y="1836096"/>
                  </a:lnTo>
                  <a:cubicBezTo>
                    <a:pt x="2699140" y="1835827"/>
                    <a:pt x="2800403" y="1734082"/>
                    <a:pt x="2800135" y="1608842"/>
                  </a:cubicBezTo>
                  <a:cubicBezTo>
                    <a:pt x="2800122" y="1603256"/>
                    <a:pt x="2799904" y="1597673"/>
                    <a:pt x="2799480" y="1592104"/>
                  </a:cubicBezTo>
                  <a:close/>
                </a:path>
              </a:pathLst>
            </a:custGeom>
            <a:solidFill>
              <a:schemeClr val="accent6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b="0" i="0">
                <a:latin typeface="Arial" panose="020B0604020202020204" pitchFamily="34" charset="0"/>
              </a:endParaRPr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C13C845E-3AA7-F542-9A1C-CAA14B284FC9}"/>
                </a:ext>
              </a:extLst>
            </p:cNvPr>
            <p:cNvSpPr/>
            <p:nvPr/>
          </p:nvSpPr>
          <p:spPr>
            <a:xfrm>
              <a:off x="4854779" y="1626953"/>
              <a:ext cx="2358905" cy="2693044"/>
            </a:xfrm>
            <a:custGeom>
              <a:avLst/>
              <a:gdLst>
                <a:gd name="connsiteX0" fmla="*/ 2352025 w 2358905"/>
                <a:gd name="connsiteY0" fmla="*/ 1110935 h 2693043"/>
                <a:gd name="connsiteX1" fmla="*/ 2299520 w 2358905"/>
                <a:gd name="connsiteY1" fmla="*/ 936601 h 2693043"/>
                <a:gd name="connsiteX2" fmla="*/ 1043974 w 2358905"/>
                <a:gd name="connsiteY2" fmla="*/ 24202 h 2693043"/>
                <a:gd name="connsiteX3" fmla="*/ 748061 w 2358905"/>
                <a:gd name="connsiteY3" fmla="*/ 147849 h 2693043"/>
                <a:gd name="connsiteX4" fmla="*/ 742168 w 2358905"/>
                <a:gd name="connsiteY4" fmla="*/ 163897 h 2693043"/>
                <a:gd name="connsiteX5" fmla="*/ 19277 w 2358905"/>
                <a:gd name="connsiteY5" fmla="*/ 2390654 h 2693043"/>
                <a:gd name="connsiteX6" fmla="*/ 101458 w 2358905"/>
                <a:gd name="connsiteY6" fmla="*/ 2643877 h 2693043"/>
                <a:gd name="connsiteX7" fmla="*/ 367786 w 2358905"/>
                <a:gd name="connsiteY7" fmla="*/ 2643877 h 2693043"/>
                <a:gd name="connsiteX8" fmla="*/ 2260618 w 2358905"/>
                <a:gd name="connsiteY8" fmla="*/ 1267950 h 2693043"/>
                <a:gd name="connsiteX9" fmla="*/ 2352025 w 2358905"/>
                <a:gd name="connsiteY9" fmla="*/ 1110935 h 2693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8905" h="2693043">
                  <a:moveTo>
                    <a:pt x="2352025" y="1110935"/>
                  </a:moveTo>
                  <a:cubicBezTo>
                    <a:pt x="2359826" y="1048021"/>
                    <a:pt x="2340765" y="984731"/>
                    <a:pt x="2299520" y="936601"/>
                  </a:cubicBezTo>
                  <a:cubicBezTo>
                    <a:pt x="1951677" y="527411"/>
                    <a:pt x="1541151" y="228511"/>
                    <a:pt x="1043974" y="24202"/>
                  </a:cubicBezTo>
                  <a:cubicBezTo>
                    <a:pt x="928131" y="-23406"/>
                    <a:pt x="795646" y="31953"/>
                    <a:pt x="748061" y="147849"/>
                  </a:cubicBezTo>
                  <a:cubicBezTo>
                    <a:pt x="745895" y="153122"/>
                    <a:pt x="743930" y="158476"/>
                    <a:pt x="742168" y="163897"/>
                  </a:cubicBezTo>
                  <a:lnTo>
                    <a:pt x="19277" y="2390654"/>
                  </a:lnTo>
                  <a:cubicBezTo>
                    <a:pt x="-18200" y="2505989"/>
                    <a:pt x="37159" y="2597058"/>
                    <a:pt x="101458" y="2643877"/>
                  </a:cubicBezTo>
                  <a:cubicBezTo>
                    <a:pt x="165757" y="2690696"/>
                    <a:pt x="269435" y="2715152"/>
                    <a:pt x="367786" y="2643877"/>
                  </a:cubicBezTo>
                  <a:lnTo>
                    <a:pt x="2260618" y="1267950"/>
                  </a:lnTo>
                  <a:cubicBezTo>
                    <a:pt x="2311925" y="1230913"/>
                    <a:pt x="2345140" y="1173857"/>
                    <a:pt x="2352025" y="1110935"/>
                  </a:cubicBezTo>
                  <a:close/>
                </a:path>
              </a:pathLst>
            </a:custGeom>
            <a:solidFill>
              <a:schemeClr val="accent1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b="0" i="0">
                <a:latin typeface="Arial" panose="020B0604020202020204" pitchFamily="34" charset="0"/>
              </a:endParaRPr>
            </a:p>
          </p:txBody>
        </p:sp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9AA30A89-6EA9-7E45-81A5-928B8771DEA9}"/>
                </a:ext>
              </a:extLst>
            </p:cNvPr>
            <p:cNvSpPr/>
            <p:nvPr/>
          </p:nvSpPr>
          <p:spPr>
            <a:xfrm>
              <a:off x="3611597" y="1368441"/>
              <a:ext cx="1911855" cy="2778688"/>
            </a:xfrm>
            <a:custGeom>
              <a:avLst/>
              <a:gdLst>
                <a:gd name="connsiteX0" fmla="*/ 1732337 w 1911854"/>
                <a:gd name="connsiteY0" fmla="*/ 102288 h 2778688"/>
                <a:gd name="connsiteX1" fmla="*/ 180786 w 1911854"/>
                <a:gd name="connsiteY1" fmla="*/ 102288 h 2778688"/>
                <a:gd name="connsiteX2" fmla="*/ 13452 w 1911854"/>
                <a:gd name="connsiteY2" fmla="*/ 375664 h 2778688"/>
                <a:gd name="connsiteX3" fmla="*/ 18231 w 1911854"/>
                <a:gd name="connsiteY3" fmla="*/ 392623 h 2778688"/>
                <a:gd name="connsiteX4" fmla="*/ 741121 w 1911854"/>
                <a:gd name="connsiteY4" fmla="*/ 2619380 h 2778688"/>
                <a:gd name="connsiteX5" fmla="*/ 956371 w 1911854"/>
                <a:gd name="connsiteY5" fmla="*/ 2775824 h 2778688"/>
                <a:gd name="connsiteX6" fmla="*/ 1171717 w 1911854"/>
                <a:gd name="connsiteY6" fmla="*/ 2619380 h 2778688"/>
                <a:gd name="connsiteX7" fmla="*/ 1894607 w 1911854"/>
                <a:gd name="connsiteY7" fmla="*/ 393099 h 2778688"/>
                <a:gd name="connsiteX8" fmla="*/ 1749003 w 1911854"/>
                <a:gd name="connsiteY8" fmla="*/ 107545 h 2778688"/>
                <a:gd name="connsiteX9" fmla="*/ 1732052 w 1911854"/>
                <a:gd name="connsiteY9" fmla="*/ 102764 h 277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1854" h="2778688">
                  <a:moveTo>
                    <a:pt x="1732337" y="102288"/>
                  </a:moveTo>
                  <a:cubicBezTo>
                    <a:pt x="1222929" y="-24593"/>
                    <a:pt x="690195" y="-24593"/>
                    <a:pt x="180786" y="102288"/>
                  </a:cubicBezTo>
                  <a:cubicBezTo>
                    <a:pt x="59122" y="131550"/>
                    <a:pt x="-15796" y="253944"/>
                    <a:pt x="13452" y="375664"/>
                  </a:cubicBezTo>
                  <a:cubicBezTo>
                    <a:pt x="14825" y="381377"/>
                    <a:pt x="16419" y="387034"/>
                    <a:pt x="18231" y="392623"/>
                  </a:cubicBezTo>
                  <a:lnTo>
                    <a:pt x="741121" y="2619380"/>
                  </a:lnTo>
                  <a:cubicBezTo>
                    <a:pt x="778503" y="2734715"/>
                    <a:pt x="876854" y="2775824"/>
                    <a:pt x="956371" y="2775824"/>
                  </a:cubicBezTo>
                  <a:cubicBezTo>
                    <a:pt x="1035890" y="2775824"/>
                    <a:pt x="1134241" y="2734715"/>
                    <a:pt x="1171717" y="2619380"/>
                  </a:cubicBezTo>
                  <a:lnTo>
                    <a:pt x="1894607" y="393099"/>
                  </a:lnTo>
                  <a:cubicBezTo>
                    <a:pt x="1933217" y="274019"/>
                    <a:pt x="1868028" y="146173"/>
                    <a:pt x="1749003" y="107545"/>
                  </a:cubicBezTo>
                  <a:cubicBezTo>
                    <a:pt x="1743417" y="105732"/>
                    <a:pt x="1737762" y="104137"/>
                    <a:pt x="1732052" y="102764"/>
                  </a:cubicBezTo>
                  <a:close/>
                </a:path>
              </a:pathLst>
            </a:custGeom>
            <a:solidFill>
              <a:schemeClr val="tx2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b="0" i="0">
                <a:latin typeface="Arial" panose="020B0604020202020204" pitchFamily="34" charset="0"/>
              </a:endParaRPr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34530413-EB1B-6F4F-8C0B-CF5466552534}"/>
                </a:ext>
              </a:extLst>
            </p:cNvPr>
            <p:cNvSpPr/>
            <p:nvPr/>
          </p:nvSpPr>
          <p:spPr>
            <a:xfrm>
              <a:off x="1920455" y="1626708"/>
              <a:ext cx="2358905" cy="2693044"/>
            </a:xfrm>
            <a:custGeom>
              <a:avLst/>
              <a:gdLst>
                <a:gd name="connsiteX0" fmla="*/ 2341902 w 2358905"/>
                <a:gd name="connsiteY0" fmla="*/ 2390043 h 2693043"/>
                <a:gd name="connsiteX1" fmla="*/ 1618917 w 2358905"/>
                <a:gd name="connsiteY1" fmla="*/ 164142 h 2693043"/>
                <a:gd name="connsiteX2" fmla="*/ 1403572 w 2358905"/>
                <a:gd name="connsiteY2" fmla="*/ 7127 h 2693043"/>
                <a:gd name="connsiteX3" fmla="*/ 1316825 w 2358905"/>
                <a:gd name="connsiteY3" fmla="*/ 24446 h 2693043"/>
                <a:gd name="connsiteX4" fmla="*/ 61278 w 2358905"/>
                <a:gd name="connsiteY4" fmla="*/ 936846 h 2693043"/>
                <a:gd name="connsiteX5" fmla="*/ 86830 w 2358905"/>
                <a:gd name="connsiteY5" fmla="*/ 1256658 h 2693043"/>
                <a:gd name="connsiteX6" fmla="*/ 100372 w 2358905"/>
                <a:gd name="connsiteY6" fmla="*/ 1267339 h 2693043"/>
                <a:gd name="connsiteX7" fmla="*/ 1993203 w 2358905"/>
                <a:gd name="connsiteY7" fmla="*/ 2643265 h 2693043"/>
                <a:gd name="connsiteX8" fmla="*/ 2259531 w 2358905"/>
                <a:gd name="connsiteY8" fmla="*/ 2643265 h 2693043"/>
                <a:gd name="connsiteX9" fmla="*/ 2341902 w 2358905"/>
                <a:gd name="connsiteY9" fmla="*/ 2390043 h 2693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8905" h="2693043">
                  <a:moveTo>
                    <a:pt x="2341902" y="2390043"/>
                  </a:moveTo>
                  <a:lnTo>
                    <a:pt x="1618917" y="164142"/>
                  </a:lnTo>
                  <a:cubicBezTo>
                    <a:pt x="1588533" y="70789"/>
                    <a:pt x="1501704" y="7479"/>
                    <a:pt x="1403572" y="7127"/>
                  </a:cubicBezTo>
                  <a:cubicBezTo>
                    <a:pt x="1373804" y="7186"/>
                    <a:pt x="1344335" y="13070"/>
                    <a:pt x="1316825" y="24446"/>
                  </a:cubicBezTo>
                  <a:cubicBezTo>
                    <a:pt x="819933" y="228756"/>
                    <a:pt x="409407" y="527180"/>
                    <a:pt x="61278" y="936846"/>
                  </a:cubicBezTo>
                  <a:cubicBezTo>
                    <a:pt x="-19939" y="1032219"/>
                    <a:pt x="-8499" y="1175404"/>
                    <a:pt x="86830" y="1256658"/>
                  </a:cubicBezTo>
                  <a:cubicBezTo>
                    <a:pt x="91207" y="1260389"/>
                    <a:pt x="95724" y="1263952"/>
                    <a:pt x="100372" y="1267339"/>
                  </a:cubicBezTo>
                  <a:lnTo>
                    <a:pt x="1993203" y="2643265"/>
                  </a:lnTo>
                  <a:cubicBezTo>
                    <a:pt x="2091269" y="2714540"/>
                    <a:pt x="2194947" y="2689989"/>
                    <a:pt x="2259531" y="2643265"/>
                  </a:cubicBezTo>
                  <a:cubicBezTo>
                    <a:pt x="2324116" y="2596541"/>
                    <a:pt x="2379379" y="2505092"/>
                    <a:pt x="2341902" y="2390043"/>
                  </a:cubicBezTo>
                  <a:close/>
                </a:path>
              </a:pathLst>
            </a:custGeom>
            <a:solidFill>
              <a:schemeClr val="accent5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b="0" i="0">
                <a:latin typeface="Arial" panose="020B0604020202020204" pitchFamily="34" charset="0"/>
              </a:endParaRPr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607E29EF-6538-5741-BF6A-166A4C290E85}"/>
                </a:ext>
              </a:extLst>
            </p:cNvPr>
            <p:cNvSpPr/>
            <p:nvPr/>
          </p:nvSpPr>
          <p:spPr>
            <a:xfrm>
              <a:off x="1151722" y="2920416"/>
              <a:ext cx="2805956" cy="1836599"/>
            </a:xfrm>
            <a:custGeom>
              <a:avLst/>
              <a:gdLst>
                <a:gd name="connsiteX0" fmla="*/ 2706388 w 2805956"/>
                <a:gd name="connsiteY0" fmla="*/ 1426542 h 1836598"/>
                <a:gd name="connsiteX1" fmla="*/ 813461 w 2805956"/>
                <a:gd name="connsiteY1" fmla="*/ 50425 h 1836598"/>
                <a:gd name="connsiteX2" fmla="*/ 681344 w 2805956"/>
                <a:gd name="connsiteY2" fmla="*/ 7127 h 1836598"/>
                <a:gd name="connsiteX3" fmla="*/ 636734 w 2805956"/>
                <a:gd name="connsiteY3" fmla="*/ 11504 h 1836598"/>
                <a:gd name="connsiteX4" fmla="*/ 487305 w 2805956"/>
                <a:gd name="connsiteY4" fmla="*/ 115325 h 1836598"/>
                <a:gd name="connsiteX5" fmla="*/ 7819 w 2805956"/>
                <a:gd name="connsiteY5" fmla="*/ 1592026 h 1836598"/>
                <a:gd name="connsiteX6" fmla="*/ 216202 w 2805956"/>
                <a:gd name="connsiteY6" fmla="*/ 1835714 h 1836598"/>
                <a:gd name="connsiteX7" fmla="*/ 233532 w 2805956"/>
                <a:gd name="connsiteY7" fmla="*/ 1836398 h 1836598"/>
                <a:gd name="connsiteX8" fmla="*/ 2573414 w 2805956"/>
                <a:gd name="connsiteY8" fmla="*/ 1836398 h 1836598"/>
                <a:gd name="connsiteX9" fmla="*/ 2788760 w 2805956"/>
                <a:gd name="connsiteY9" fmla="*/ 1679954 h 1836598"/>
                <a:gd name="connsiteX10" fmla="*/ 2706388 w 2805956"/>
                <a:gd name="connsiteY10" fmla="*/ 1426542 h 183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05956" h="1836598">
                  <a:moveTo>
                    <a:pt x="2706388" y="1426542"/>
                  </a:moveTo>
                  <a:lnTo>
                    <a:pt x="813461" y="50425"/>
                  </a:lnTo>
                  <a:cubicBezTo>
                    <a:pt x="775155" y="22285"/>
                    <a:pt x="728868" y="7116"/>
                    <a:pt x="681344" y="7127"/>
                  </a:cubicBezTo>
                  <a:cubicBezTo>
                    <a:pt x="666367" y="7131"/>
                    <a:pt x="651426" y="8597"/>
                    <a:pt x="636734" y="11504"/>
                  </a:cubicBezTo>
                  <a:cubicBezTo>
                    <a:pt x="574539" y="23529"/>
                    <a:pt x="520290" y="61220"/>
                    <a:pt x="487305" y="115325"/>
                  </a:cubicBezTo>
                  <a:cubicBezTo>
                    <a:pt x="205282" y="573047"/>
                    <a:pt x="48529" y="1055892"/>
                    <a:pt x="7819" y="1592026"/>
                  </a:cubicBezTo>
                  <a:cubicBezTo>
                    <a:pt x="-1899" y="1716888"/>
                    <a:pt x="91397" y="1825991"/>
                    <a:pt x="216202" y="1835714"/>
                  </a:cubicBezTo>
                  <a:cubicBezTo>
                    <a:pt x="221968" y="1836164"/>
                    <a:pt x="227749" y="1836392"/>
                    <a:pt x="233532" y="1836398"/>
                  </a:cubicBezTo>
                  <a:lnTo>
                    <a:pt x="2573414" y="1836398"/>
                  </a:lnTo>
                  <a:cubicBezTo>
                    <a:pt x="2694689" y="1836398"/>
                    <a:pt x="2764124" y="1755607"/>
                    <a:pt x="2788760" y="1679954"/>
                  </a:cubicBezTo>
                  <a:cubicBezTo>
                    <a:pt x="2813395" y="1604302"/>
                    <a:pt x="2804549" y="1497817"/>
                    <a:pt x="2706388" y="1426542"/>
                  </a:cubicBezTo>
                  <a:close/>
                </a:path>
              </a:pathLst>
            </a:custGeom>
            <a:solidFill>
              <a:schemeClr val="accent3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b="0" i="0">
                <a:latin typeface="Arial" panose="020B0604020202020204" pitchFamily="34" charset="0"/>
              </a:endParaRPr>
            </a:p>
          </p:txBody>
        </p:sp>
      </p:grpSp>
      <p:sp>
        <p:nvSpPr>
          <p:cNvPr id="197" name="Rectangle 196">
            <a:extLst>
              <a:ext uri="{FF2B5EF4-FFF2-40B4-BE49-F238E27FC236}">
                <a16:creationId xmlns:a16="http://schemas.microsoft.com/office/drawing/2014/main" id="{542F9DBD-AE4A-3541-B478-DA60F327EF36}"/>
              </a:ext>
            </a:extLst>
          </p:cNvPr>
          <p:cNvSpPr/>
          <p:nvPr/>
        </p:nvSpPr>
        <p:spPr>
          <a:xfrm>
            <a:off x="2804160" y="5242560"/>
            <a:ext cx="6583680" cy="115824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>
              <a:latin typeface="Arial" panose="020B0604020202020204" pitchFamily="34" charset="0"/>
            </a:endParaRPr>
          </a:p>
        </p:txBody>
      </p:sp>
      <p:sp>
        <p:nvSpPr>
          <p:cNvPr id="198" name="Title 1">
            <a:extLst>
              <a:ext uri="{FF2B5EF4-FFF2-40B4-BE49-F238E27FC236}">
                <a16:creationId xmlns:a16="http://schemas.microsoft.com/office/drawing/2014/main" id="{864F3518-A70E-C948-B2FD-4D4B6AA07D66}"/>
              </a:ext>
            </a:extLst>
          </p:cNvPr>
          <p:cNvSpPr txBox="1">
            <a:spLocks/>
          </p:cNvSpPr>
          <p:nvPr/>
        </p:nvSpPr>
        <p:spPr>
          <a:xfrm>
            <a:off x="2438400" y="3779521"/>
            <a:ext cx="1097280" cy="307713"/>
          </a:xfrm>
          <a:prstGeom prst="rect">
            <a:avLst/>
          </a:prstGeom>
          <a:ln>
            <a:noFill/>
          </a:ln>
        </p:spPr>
        <p:txBody>
          <a:bodyPr vert="horz" wrap="square" lIns="0" tIns="60960" rIns="0" bIns="60960" rtlCol="0" anchor="t" anchorCtr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0" i="1" kern="1200" spc="-150">
                <a:solidFill>
                  <a:schemeClr val="accent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1333" b="1" i="0" spc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strategy</a:t>
            </a:r>
          </a:p>
        </p:txBody>
      </p:sp>
      <p:sp>
        <p:nvSpPr>
          <p:cNvPr id="199" name="Title 1">
            <a:extLst>
              <a:ext uri="{FF2B5EF4-FFF2-40B4-BE49-F238E27FC236}">
                <a16:creationId xmlns:a16="http://schemas.microsoft.com/office/drawing/2014/main" id="{C2AB027E-BB83-354D-A153-4BC9E605D174}"/>
              </a:ext>
            </a:extLst>
          </p:cNvPr>
          <p:cNvSpPr txBox="1">
            <a:spLocks/>
          </p:cNvSpPr>
          <p:nvPr/>
        </p:nvSpPr>
        <p:spPr>
          <a:xfrm>
            <a:off x="8656320" y="3779521"/>
            <a:ext cx="1097280" cy="307713"/>
          </a:xfrm>
          <a:prstGeom prst="rect">
            <a:avLst/>
          </a:prstGeom>
          <a:ln>
            <a:noFill/>
          </a:ln>
        </p:spPr>
        <p:txBody>
          <a:bodyPr vert="horz" wrap="square" lIns="0" tIns="60960" rIns="0" bIns="60960" rtlCol="0" anchor="t" anchorCtr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0" i="1" kern="1200" spc="-150">
                <a:solidFill>
                  <a:schemeClr val="accent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1333" b="1" i="0" spc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digital</a:t>
            </a:r>
          </a:p>
        </p:txBody>
      </p:sp>
      <p:sp>
        <p:nvSpPr>
          <p:cNvPr id="200" name="Title 1">
            <a:extLst>
              <a:ext uri="{FF2B5EF4-FFF2-40B4-BE49-F238E27FC236}">
                <a16:creationId xmlns:a16="http://schemas.microsoft.com/office/drawing/2014/main" id="{DAB26F8D-4EFC-A844-92AD-E7D397C703E5}"/>
              </a:ext>
            </a:extLst>
          </p:cNvPr>
          <p:cNvSpPr txBox="1">
            <a:spLocks/>
          </p:cNvSpPr>
          <p:nvPr/>
        </p:nvSpPr>
        <p:spPr>
          <a:xfrm>
            <a:off x="3535680" y="2804161"/>
            <a:ext cx="1097280" cy="307713"/>
          </a:xfrm>
          <a:prstGeom prst="rect">
            <a:avLst/>
          </a:prstGeom>
          <a:ln>
            <a:noFill/>
          </a:ln>
        </p:spPr>
        <p:txBody>
          <a:bodyPr vert="horz" wrap="square" lIns="0" tIns="60960" rIns="0" bIns="60960" rtlCol="0" anchor="t" anchorCtr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0" i="1" kern="1200" spc="-150">
                <a:solidFill>
                  <a:schemeClr val="accent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1333" b="1" i="0" spc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creative</a:t>
            </a:r>
          </a:p>
        </p:txBody>
      </p:sp>
      <p:sp>
        <p:nvSpPr>
          <p:cNvPr id="201" name="Title 1">
            <a:extLst>
              <a:ext uri="{FF2B5EF4-FFF2-40B4-BE49-F238E27FC236}">
                <a16:creationId xmlns:a16="http://schemas.microsoft.com/office/drawing/2014/main" id="{1A12EFC4-8862-034E-9BB7-5F4A947FED9C}"/>
              </a:ext>
            </a:extLst>
          </p:cNvPr>
          <p:cNvSpPr txBox="1">
            <a:spLocks/>
          </p:cNvSpPr>
          <p:nvPr/>
        </p:nvSpPr>
        <p:spPr>
          <a:xfrm>
            <a:off x="5547360" y="2438401"/>
            <a:ext cx="1097280" cy="307713"/>
          </a:xfrm>
          <a:prstGeom prst="rect">
            <a:avLst/>
          </a:prstGeom>
          <a:ln>
            <a:noFill/>
          </a:ln>
        </p:spPr>
        <p:txBody>
          <a:bodyPr vert="horz" wrap="square" lIns="0" tIns="60960" rIns="0" bIns="60960" rtlCol="0" anchor="t" anchorCtr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0" i="1" kern="1200" spc="-150">
                <a:solidFill>
                  <a:schemeClr val="accent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1333" b="1" i="0" spc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logistics</a:t>
            </a:r>
          </a:p>
        </p:txBody>
      </p:sp>
      <p:sp>
        <p:nvSpPr>
          <p:cNvPr id="202" name="Title 1">
            <a:extLst>
              <a:ext uri="{FF2B5EF4-FFF2-40B4-BE49-F238E27FC236}">
                <a16:creationId xmlns:a16="http://schemas.microsoft.com/office/drawing/2014/main" id="{05ABCF55-703C-1A4E-8F9E-3C7BC757B754}"/>
              </a:ext>
            </a:extLst>
          </p:cNvPr>
          <p:cNvSpPr txBox="1">
            <a:spLocks/>
          </p:cNvSpPr>
          <p:nvPr/>
        </p:nvSpPr>
        <p:spPr>
          <a:xfrm>
            <a:off x="7315200" y="2804161"/>
            <a:ext cx="1097280" cy="492314"/>
          </a:xfrm>
          <a:prstGeom prst="rect">
            <a:avLst/>
          </a:prstGeom>
          <a:ln>
            <a:noFill/>
          </a:ln>
        </p:spPr>
        <p:txBody>
          <a:bodyPr vert="horz" wrap="square" lIns="0" tIns="60960" rIns="0" bIns="60960" rtlCol="0" anchor="t" anchorCtr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0" i="1" kern="1200" spc="-150">
                <a:solidFill>
                  <a:schemeClr val="accent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1333" b="1" i="0" spc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event technology</a:t>
            </a:r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9070849A-2644-7449-8C7B-0A00DBFC8242}"/>
              </a:ext>
            </a:extLst>
          </p:cNvPr>
          <p:cNvGrpSpPr/>
          <p:nvPr/>
        </p:nvGrpSpPr>
        <p:grpSpPr>
          <a:xfrm>
            <a:off x="609600" y="1645920"/>
            <a:ext cx="2194560" cy="2194560"/>
            <a:chOff x="457200" y="1280160"/>
            <a:chExt cx="1645920" cy="1645920"/>
          </a:xfrm>
        </p:grpSpPr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7EA2CB58-40B5-3741-A2C7-4BA835F095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7200" y="1280160"/>
              <a:ext cx="1645920" cy="164592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45720" rIns="0" bIns="0" rtlCol="0" anchor="t" anchorCtr="0"/>
            <a:lstStyle/>
            <a:p>
              <a:pPr algn="ctr">
                <a:lnSpc>
                  <a:spcPct val="90000"/>
                </a:lnSpc>
              </a:pPr>
              <a:br>
                <a:rPr lang="en-US" sz="1467" b="1">
                  <a:solidFill>
                    <a:schemeClr val="tx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</a:br>
              <a:r>
                <a:rPr lang="en-US" sz="1467" b="1">
                  <a:solidFill>
                    <a:schemeClr val="tx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CORPORATIONS</a:t>
              </a:r>
            </a:p>
          </p:txBody>
        </p:sp>
        <p:sp>
          <p:nvSpPr>
            <p:cNvPr id="205" name="Title 1">
              <a:extLst>
                <a:ext uri="{FF2B5EF4-FFF2-40B4-BE49-F238E27FC236}">
                  <a16:creationId xmlns:a16="http://schemas.microsoft.com/office/drawing/2014/main" id="{5A42DE4F-72EA-5B40-BD89-115D04A07E1E}"/>
                </a:ext>
              </a:extLst>
            </p:cNvPr>
            <p:cNvSpPr txBox="1">
              <a:spLocks/>
            </p:cNvSpPr>
            <p:nvPr/>
          </p:nvSpPr>
          <p:spPr>
            <a:xfrm>
              <a:off x="777240" y="1965960"/>
              <a:ext cx="1005840" cy="47416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b="0" i="1" kern="1200" spc="-150">
                  <a:solidFill>
                    <a:schemeClr val="accent1"/>
                  </a:solidFill>
                  <a:latin typeface="Arial Narrow" panose="020B0604020202020204" pitchFamily="34" charset="0"/>
                  <a:ea typeface="+mj-ea"/>
                  <a:cs typeface="Arial Narrow" panose="020B0604020202020204" pitchFamily="34" charset="0"/>
                </a:defRPr>
              </a:lvl1pPr>
            </a:lstStyle>
            <a:p>
              <a:pPr marL="97534" indent="-97534">
                <a:lnSpc>
                  <a:spcPct val="90000"/>
                </a:lnSpc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en-US" sz="933" b="0" i="0" spc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Brand Marketer</a:t>
              </a:r>
            </a:p>
            <a:p>
              <a:pPr marL="97534" indent="-97534">
                <a:lnSpc>
                  <a:spcPct val="90000"/>
                </a:lnSpc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en-US" sz="933" b="0" i="0" spc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Event/Exhibit Marketer</a:t>
              </a:r>
            </a:p>
            <a:p>
              <a:pPr marL="97534" indent="-97534">
                <a:lnSpc>
                  <a:spcPct val="90000"/>
                </a:lnSpc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en-US" sz="933" b="0" i="0" spc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Meeting Planner</a:t>
              </a:r>
            </a:p>
            <a:p>
              <a:pPr marL="97534" indent="-97534">
                <a:lnSpc>
                  <a:spcPct val="90000"/>
                </a:lnSpc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en-US" sz="933" b="0" i="0" spc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Transactional Exhibitor</a:t>
              </a:r>
            </a:p>
          </p:txBody>
        </p:sp>
      </p:grpSp>
      <p:sp>
        <p:nvSpPr>
          <p:cNvPr id="206" name="Oval 205">
            <a:extLst>
              <a:ext uri="{FF2B5EF4-FFF2-40B4-BE49-F238E27FC236}">
                <a16:creationId xmlns:a16="http://schemas.microsoft.com/office/drawing/2014/main" id="{32984B6E-11EA-5946-8BFE-D675C9DD48CF}"/>
              </a:ext>
            </a:extLst>
          </p:cNvPr>
          <p:cNvSpPr>
            <a:spLocks noChangeAspect="1"/>
          </p:cNvSpPr>
          <p:nvPr/>
        </p:nvSpPr>
        <p:spPr>
          <a:xfrm>
            <a:off x="7193280" y="3901440"/>
            <a:ext cx="1950720" cy="19507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60960" rIns="0" bIns="0" rtlCol="0" anchor="t" anchorCtr="0"/>
          <a:lstStyle/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DELIVERY</a:t>
            </a:r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9A86A4F1-F595-8541-A733-757DA1EC5CF2}"/>
              </a:ext>
            </a:extLst>
          </p:cNvPr>
          <p:cNvGrpSpPr/>
          <p:nvPr/>
        </p:nvGrpSpPr>
        <p:grpSpPr>
          <a:xfrm>
            <a:off x="3048000" y="3901440"/>
            <a:ext cx="1950720" cy="1950720"/>
            <a:chOff x="2286000" y="3017520"/>
            <a:chExt cx="1463040" cy="1463040"/>
          </a:xfrm>
        </p:grpSpPr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AA2D99AA-B395-5A4A-A4F9-DBE1E588E4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86000" y="3017520"/>
              <a:ext cx="1463040" cy="146304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45720" rIns="0" bIns="0" rtlCol="0" anchor="t" anchorCtr="0"/>
            <a:lstStyle/>
            <a:p>
              <a:pPr algn="ctr">
                <a:lnSpc>
                  <a:spcPct val="90000"/>
                </a:lnSpc>
              </a:pPr>
              <a:r>
                <a:rPr lang="en-US" sz="1600" b="1">
                  <a:solidFill>
                    <a:schemeClr val="tx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GROWTH</a:t>
              </a:r>
            </a:p>
          </p:txBody>
        </p:sp>
        <p:sp>
          <p:nvSpPr>
            <p:cNvPr id="209" name="Title 1">
              <a:extLst>
                <a:ext uri="{FF2B5EF4-FFF2-40B4-BE49-F238E27FC236}">
                  <a16:creationId xmlns:a16="http://schemas.microsoft.com/office/drawing/2014/main" id="{B30E0E3F-2405-7542-A0CC-34DA03F277BD}"/>
                </a:ext>
              </a:extLst>
            </p:cNvPr>
            <p:cNvSpPr txBox="1">
              <a:spLocks/>
            </p:cNvSpPr>
            <p:nvPr/>
          </p:nvSpPr>
          <p:spPr>
            <a:xfrm>
              <a:off x="2606040" y="3520440"/>
              <a:ext cx="488273" cy="222657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b="0" i="1" kern="1200" spc="-150">
                  <a:solidFill>
                    <a:schemeClr val="accent1"/>
                  </a:solidFill>
                  <a:latin typeface="Arial Narrow" panose="020B0604020202020204" pitchFamily="34" charset="0"/>
                  <a:ea typeface="+mj-ea"/>
                  <a:cs typeface="Arial Narrow" panose="020B0604020202020204" pitchFamily="34" charset="0"/>
                </a:defRPr>
              </a:lvl1pPr>
            </a:lstStyle>
            <a:p>
              <a:pPr marL="97534" indent="-97534">
                <a:lnSpc>
                  <a:spcPct val="90000"/>
                </a:lnSpc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en-US" sz="933" b="0" i="0" spc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Sales</a:t>
              </a:r>
            </a:p>
            <a:p>
              <a:pPr marL="97534" indent="-97534">
                <a:lnSpc>
                  <a:spcPct val="90000"/>
                </a:lnSpc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en-US" sz="933" b="0" i="0" spc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Marketing</a:t>
              </a:r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8D62C168-42CB-1744-A300-6C538C231684}"/>
              </a:ext>
            </a:extLst>
          </p:cNvPr>
          <p:cNvGrpSpPr/>
          <p:nvPr/>
        </p:nvGrpSpPr>
        <p:grpSpPr>
          <a:xfrm>
            <a:off x="5120640" y="3901440"/>
            <a:ext cx="1950720" cy="1950720"/>
            <a:chOff x="3840480" y="3017520"/>
            <a:chExt cx="1463040" cy="1463040"/>
          </a:xfrm>
        </p:grpSpPr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CFF5E449-0BF2-1E41-83E0-C8F71DF0E4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40480" y="3017520"/>
              <a:ext cx="1463040" cy="146304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45720" rIns="0" bIns="0" rtlCol="0" anchor="t" anchorCtr="0"/>
            <a:lstStyle/>
            <a:p>
              <a:pPr algn="ctr">
                <a:lnSpc>
                  <a:spcPct val="90000"/>
                </a:lnSpc>
              </a:pPr>
              <a:r>
                <a:rPr lang="en-US" sz="1600" b="1">
                  <a:solidFill>
                    <a:schemeClr val="tx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DESIGN</a:t>
              </a:r>
            </a:p>
          </p:txBody>
        </p:sp>
        <p:sp>
          <p:nvSpPr>
            <p:cNvPr id="212" name="Title 1">
              <a:extLst>
                <a:ext uri="{FF2B5EF4-FFF2-40B4-BE49-F238E27FC236}">
                  <a16:creationId xmlns:a16="http://schemas.microsoft.com/office/drawing/2014/main" id="{202161CC-C5E3-034E-B6EF-1DFCFD2141C1}"/>
                </a:ext>
              </a:extLst>
            </p:cNvPr>
            <p:cNvSpPr txBox="1">
              <a:spLocks/>
            </p:cNvSpPr>
            <p:nvPr/>
          </p:nvSpPr>
          <p:spPr>
            <a:xfrm>
              <a:off x="4160520" y="3520440"/>
              <a:ext cx="731520" cy="222657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b="0" i="1" kern="1200" spc="-150">
                  <a:solidFill>
                    <a:schemeClr val="accent1"/>
                  </a:solidFill>
                  <a:latin typeface="Arial Narrow" panose="020B0604020202020204" pitchFamily="34" charset="0"/>
                  <a:ea typeface="+mj-ea"/>
                  <a:cs typeface="Arial Narrow" panose="020B0604020202020204" pitchFamily="34" charset="0"/>
                </a:defRPr>
              </a:lvl1pPr>
            </a:lstStyle>
            <a:p>
              <a:pPr marL="97534" indent="-97534">
                <a:lnSpc>
                  <a:spcPct val="90000"/>
                </a:lnSpc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en-US" sz="933" b="0" i="0" spc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Design Creative</a:t>
              </a:r>
            </a:p>
            <a:p>
              <a:pPr marL="97534" indent="-97534">
                <a:lnSpc>
                  <a:spcPct val="90000"/>
                </a:lnSpc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en-US" sz="933" b="0" i="0" spc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Design Delivery</a:t>
              </a:r>
            </a:p>
          </p:txBody>
        </p:sp>
      </p:grpSp>
      <p:sp>
        <p:nvSpPr>
          <p:cNvPr id="213" name="Oval 212">
            <a:extLst>
              <a:ext uri="{FF2B5EF4-FFF2-40B4-BE49-F238E27FC236}">
                <a16:creationId xmlns:a16="http://schemas.microsoft.com/office/drawing/2014/main" id="{B4264A56-AB9F-404E-9889-65E400C9110A}"/>
              </a:ext>
            </a:extLst>
          </p:cNvPr>
          <p:cNvSpPr>
            <a:spLocks noChangeAspect="1"/>
          </p:cNvSpPr>
          <p:nvPr/>
        </p:nvSpPr>
        <p:spPr>
          <a:xfrm>
            <a:off x="2377440" y="5394960"/>
            <a:ext cx="853440" cy="85344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>
              <a:lnSpc>
                <a:spcPct val="90000"/>
              </a:lnSpc>
            </a:pPr>
            <a:r>
              <a:rPr lang="en-US" sz="933" b="1" spc="-27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STRATEGY</a:t>
            </a:r>
          </a:p>
        </p:txBody>
      </p:sp>
      <p:sp>
        <p:nvSpPr>
          <p:cNvPr id="214" name="Title 1">
            <a:extLst>
              <a:ext uri="{FF2B5EF4-FFF2-40B4-BE49-F238E27FC236}">
                <a16:creationId xmlns:a16="http://schemas.microsoft.com/office/drawing/2014/main" id="{A8929576-46AA-D648-92DB-69EDD2C25BF0}"/>
              </a:ext>
            </a:extLst>
          </p:cNvPr>
          <p:cNvSpPr txBox="1">
            <a:spLocks/>
          </p:cNvSpPr>
          <p:nvPr/>
        </p:nvSpPr>
        <p:spPr>
          <a:xfrm>
            <a:off x="2926080" y="5916813"/>
            <a:ext cx="6339840" cy="456985"/>
          </a:xfrm>
          <a:prstGeom prst="rect">
            <a:avLst/>
          </a:prstGeom>
          <a:ln>
            <a:noFill/>
          </a:ln>
        </p:spPr>
        <p:txBody>
          <a:bodyPr vert="horz" wrap="square" lIns="0" tIns="60960" rIns="0" bIns="60960" rtlCol="0" anchor="t" anchorCtr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0" i="1" kern="1200" spc="-150">
                <a:solidFill>
                  <a:schemeClr val="accent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marL="0" marR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2E2C2C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SUPPORT</a:t>
            </a:r>
          </a:p>
          <a:p>
            <a:pPr marL="0" marR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  <a:buClrTx/>
              <a:buSzTx/>
              <a:buFontTx/>
              <a:buNone/>
              <a:tabLst/>
              <a:defRPr/>
            </a:pPr>
            <a:r>
              <a:rPr lang="en-US" sz="933" b="0" i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Strategy • Finance • HR / Human Resources • Legal • IT / Information Technology</a:t>
            </a:r>
          </a:p>
        </p:txBody>
      </p:sp>
      <p:sp>
        <p:nvSpPr>
          <p:cNvPr id="215" name="Title 1">
            <a:extLst>
              <a:ext uri="{FF2B5EF4-FFF2-40B4-BE49-F238E27FC236}">
                <a16:creationId xmlns:a16="http://schemas.microsoft.com/office/drawing/2014/main" id="{56C68B56-2458-9E46-8220-E5324EDE418E}"/>
              </a:ext>
            </a:extLst>
          </p:cNvPr>
          <p:cNvSpPr txBox="1">
            <a:spLocks/>
          </p:cNvSpPr>
          <p:nvPr/>
        </p:nvSpPr>
        <p:spPr>
          <a:xfrm>
            <a:off x="7620000" y="4572001"/>
            <a:ext cx="1219200" cy="76142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0" i="1" kern="1200" spc="-150">
                <a:solidFill>
                  <a:schemeClr val="accent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marL="97534" indent="-97534">
              <a:lnSpc>
                <a:spcPct val="90000"/>
              </a:lnSpc>
              <a:spcAft>
                <a:spcPts val="267"/>
              </a:spcAft>
              <a:buFont typeface="Arial" panose="020B0604020202020204" pitchFamily="34" charset="0"/>
              <a:buChar char="•"/>
            </a:pPr>
            <a:r>
              <a:rPr lang="en-US" sz="933" b="0" i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Logistics</a:t>
            </a:r>
          </a:p>
          <a:p>
            <a:pPr marL="97534" indent="-97534">
              <a:lnSpc>
                <a:spcPct val="90000"/>
              </a:lnSpc>
              <a:spcAft>
                <a:spcPts val="267"/>
              </a:spcAft>
              <a:buFont typeface="Arial" panose="020B0604020202020204" pitchFamily="34" charset="0"/>
              <a:buChar char="•"/>
            </a:pPr>
            <a:r>
              <a:rPr lang="en-US" sz="933" b="0" i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Technology</a:t>
            </a:r>
          </a:p>
          <a:p>
            <a:pPr marL="97534" indent="-97534">
              <a:lnSpc>
                <a:spcPct val="90000"/>
              </a:lnSpc>
              <a:spcAft>
                <a:spcPts val="267"/>
              </a:spcAft>
              <a:buFont typeface="Arial" panose="020B0604020202020204" pitchFamily="34" charset="0"/>
              <a:buChar char="•"/>
            </a:pPr>
            <a:r>
              <a:rPr lang="en-US" sz="933" b="0" i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&amp;</a:t>
            </a:r>
            <a:br>
              <a:rPr lang="en-US" sz="933" b="0" i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33" b="0" i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Agency Services</a:t>
            </a:r>
          </a:p>
          <a:p>
            <a:pPr marL="97534" indent="-97534">
              <a:lnSpc>
                <a:spcPct val="90000"/>
              </a:lnSpc>
              <a:spcAft>
                <a:spcPts val="267"/>
              </a:spcAft>
              <a:buFont typeface="Arial" panose="020B0604020202020204" pitchFamily="34" charset="0"/>
              <a:buChar char="•"/>
            </a:pPr>
            <a:r>
              <a:rPr lang="en-US" sz="933" b="0" i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Delivery Enablement</a:t>
            </a:r>
          </a:p>
        </p:txBody>
      </p:sp>
      <p:sp>
        <p:nvSpPr>
          <p:cNvPr id="216" name="Title 81">
            <a:extLst>
              <a:ext uri="{FF2B5EF4-FFF2-40B4-BE49-F238E27FC236}">
                <a16:creationId xmlns:a16="http://schemas.microsoft.com/office/drawing/2014/main" id="{CFBC3D21-E631-8B44-910C-D8CF27E401C1}"/>
              </a:ext>
            </a:extLst>
          </p:cNvPr>
          <p:cNvSpPr txBox="1">
            <a:spLocks/>
          </p:cNvSpPr>
          <p:nvPr/>
        </p:nvSpPr>
        <p:spPr>
          <a:xfrm>
            <a:off x="605731" y="1219200"/>
            <a:ext cx="10972800" cy="344709"/>
          </a:xfrm>
          <a:prstGeom prst="rect">
            <a:avLst/>
          </a:prstGeom>
        </p:spPr>
        <p:txBody>
          <a:bodyPr vert="horz" wrap="square" lIns="0" tIns="60960" rIns="0" bIns="6096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1600" b="1" i="0" kern="1200" spc="0" baseline="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1600"/>
              <a:t>How We’re Organized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C7A3FBD1-1527-DD4B-A676-C5B12FBEBBE1}"/>
              </a:ext>
            </a:extLst>
          </p:cNvPr>
          <p:cNvGrpSpPr>
            <a:grpSpLocks noChangeAspect="1"/>
          </p:cNvGrpSpPr>
          <p:nvPr/>
        </p:nvGrpSpPr>
        <p:grpSpPr>
          <a:xfrm>
            <a:off x="9382277" y="1645920"/>
            <a:ext cx="2194560" cy="2194560"/>
            <a:chOff x="6949440" y="914400"/>
            <a:chExt cx="1737360" cy="1737360"/>
          </a:xfrm>
        </p:grpSpPr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B7D1D092-F775-8E49-A477-BDB7A294CE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49440" y="914400"/>
              <a:ext cx="1737360" cy="17373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45720" rIns="0" bIns="0" rtlCol="0" anchor="t" anchorCtr="0"/>
            <a:lstStyle/>
            <a:p>
              <a:pPr algn="ctr">
                <a:lnSpc>
                  <a:spcPct val="90000"/>
                </a:lnSpc>
              </a:pPr>
              <a:r>
                <a:rPr lang="en-US" sz="1467" b="1">
                  <a:solidFill>
                    <a:schemeClr val="tx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SHOW</a:t>
              </a:r>
              <a:br>
                <a:rPr lang="en-US" sz="1467" b="1">
                  <a:solidFill>
                    <a:schemeClr val="tx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</a:br>
              <a:r>
                <a:rPr lang="en-US" sz="1467" b="1">
                  <a:solidFill>
                    <a:schemeClr val="tx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ORGANIZERS</a:t>
              </a:r>
            </a:p>
          </p:txBody>
        </p: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A9A3E004-4803-F34E-8544-1479BFA3D72B}"/>
                </a:ext>
              </a:extLst>
            </p:cNvPr>
            <p:cNvGrpSpPr/>
            <p:nvPr/>
          </p:nvGrpSpPr>
          <p:grpSpPr>
            <a:xfrm>
              <a:off x="7050364" y="1638300"/>
              <a:ext cx="1558587" cy="382491"/>
              <a:chOff x="6684604" y="1775460"/>
              <a:chExt cx="1558587" cy="382491"/>
            </a:xfrm>
          </p:grpSpPr>
          <p:sp>
            <p:nvSpPr>
              <p:cNvPr id="220" name="Title 1">
                <a:extLst>
                  <a:ext uri="{FF2B5EF4-FFF2-40B4-BE49-F238E27FC236}">
                    <a16:creationId xmlns:a16="http://schemas.microsoft.com/office/drawing/2014/main" id="{290A66A0-CEAB-9047-BD27-5116A2C6AE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71031" y="1775460"/>
                <a:ext cx="772160" cy="382491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spAutoFit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b="0" i="1" kern="1200" spc="-150">
                    <a:solidFill>
                      <a:schemeClr val="accent1"/>
                    </a:solidFill>
                    <a:latin typeface="Arial Narrow" panose="020B0604020202020204" pitchFamily="34" charset="0"/>
                    <a:ea typeface="+mj-ea"/>
                    <a:cs typeface="Arial Narrow" panose="020B0604020202020204" pitchFamily="34" charset="0"/>
                  </a:defRPr>
                </a:lvl1pPr>
              </a:lstStyle>
              <a:p>
                <a:pPr>
                  <a:lnSpc>
                    <a:spcPct val="90000"/>
                  </a:lnSpc>
                  <a:spcAft>
                    <a:spcPts val="267"/>
                  </a:spcAft>
                </a:pPr>
                <a:r>
                  <a:rPr lang="en-US" sz="1067" b="1" i="0" spc="-13" baseline="0">
                    <a:solidFill>
                      <a:schemeClr val="tx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Associations</a:t>
                </a:r>
              </a:p>
              <a:p>
                <a:pPr marL="97534" indent="-97534">
                  <a:lnSpc>
                    <a:spcPct val="90000"/>
                  </a:lnSpc>
                  <a:spcAft>
                    <a:spcPts val="267"/>
                  </a:spcAft>
                  <a:buFont typeface="Arial" panose="020B0604020202020204" pitchFamily="34" charset="0"/>
                  <a:buChar char="•"/>
                </a:pPr>
                <a:r>
                  <a:rPr lang="en-US" sz="933" b="0" i="0" spc="-13" baseline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Show Manager</a:t>
                </a:r>
              </a:p>
              <a:p>
                <a:pPr marL="97534" indent="-97534">
                  <a:lnSpc>
                    <a:spcPct val="90000"/>
                  </a:lnSpc>
                  <a:spcAft>
                    <a:spcPts val="267"/>
                  </a:spcAft>
                  <a:buFont typeface="Arial" panose="020B0604020202020204" pitchFamily="34" charset="0"/>
                  <a:buChar char="•"/>
                </a:pPr>
                <a:r>
                  <a:rPr lang="en-US" sz="933" b="0" i="0" spc="-13" baseline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Meeting Planner</a:t>
                </a:r>
              </a:p>
            </p:txBody>
          </p:sp>
          <p:sp>
            <p:nvSpPr>
              <p:cNvPr id="221" name="Title 1">
                <a:extLst>
                  <a:ext uri="{FF2B5EF4-FFF2-40B4-BE49-F238E27FC236}">
                    <a16:creationId xmlns:a16="http://schemas.microsoft.com/office/drawing/2014/main" id="{1E6D274D-6C4B-E84A-9F57-6A605FAD548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84604" y="1775460"/>
                <a:ext cx="772160" cy="382491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spAutoFit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b="0" i="1" kern="1200" spc="-150">
                    <a:solidFill>
                      <a:schemeClr val="accent1"/>
                    </a:solidFill>
                    <a:latin typeface="Arial Narrow" panose="020B0604020202020204" pitchFamily="34" charset="0"/>
                    <a:ea typeface="+mj-ea"/>
                    <a:cs typeface="Arial Narrow" panose="020B0604020202020204" pitchFamily="34" charset="0"/>
                  </a:defRPr>
                </a:lvl1pPr>
              </a:lstStyle>
              <a:p>
                <a:pPr>
                  <a:lnSpc>
                    <a:spcPct val="90000"/>
                  </a:lnSpc>
                  <a:spcAft>
                    <a:spcPts val="267"/>
                  </a:spcAft>
                </a:pPr>
                <a:r>
                  <a:rPr lang="en-US" sz="1067" b="1" i="0" spc="-13">
                    <a:solidFill>
                      <a:schemeClr val="tx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For-Profit</a:t>
                </a:r>
              </a:p>
              <a:p>
                <a:pPr marL="97534" indent="-97534">
                  <a:lnSpc>
                    <a:spcPct val="90000"/>
                  </a:lnSpc>
                  <a:spcAft>
                    <a:spcPts val="267"/>
                  </a:spcAft>
                  <a:buFont typeface="Arial" panose="020B0604020202020204" pitchFamily="34" charset="0"/>
                  <a:buChar char="•"/>
                </a:pPr>
                <a:r>
                  <a:rPr lang="en-US" sz="933" b="0" i="0" spc="-13" baseline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Show Manager</a:t>
                </a:r>
              </a:p>
              <a:p>
                <a:pPr marL="97534" indent="-97534">
                  <a:lnSpc>
                    <a:spcPct val="90000"/>
                  </a:lnSpc>
                  <a:spcAft>
                    <a:spcPts val="267"/>
                  </a:spcAft>
                  <a:buFont typeface="Arial" panose="020B0604020202020204" pitchFamily="34" charset="0"/>
                  <a:buChar char="•"/>
                </a:pPr>
                <a:r>
                  <a:rPr lang="en-US" sz="933" b="0" i="0" spc="-13" baseline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Meeting Planner</a:t>
                </a:r>
              </a:p>
            </p:txBody>
          </p:sp>
        </p:grpSp>
      </p:grpSp>
      <p:sp>
        <p:nvSpPr>
          <p:cNvPr id="222" name="Title 81">
            <a:extLst>
              <a:ext uri="{FF2B5EF4-FFF2-40B4-BE49-F238E27FC236}">
                <a16:creationId xmlns:a16="http://schemas.microsoft.com/office/drawing/2014/main" id="{77D290F7-8653-464D-B694-1AC4A05A1B6D}"/>
              </a:ext>
            </a:extLst>
          </p:cNvPr>
          <p:cNvSpPr txBox="1">
            <a:spLocks/>
          </p:cNvSpPr>
          <p:nvPr/>
        </p:nvSpPr>
        <p:spPr>
          <a:xfrm>
            <a:off x="6096000" y="6461760"/>
            <a:ext cx="5482531" cy="344709"/>
          </a:xfrm>
          <a:prstGeom prst="rect">
            <a:avLst/>
          </a:prstGeom>
        </p:spPr>
        <p:txBody>
          <a:bodyPr vert="horz" wrap="square" lIns="0" tIns="60960" rIns="0" bIns="6096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1600" b="1" i="0" kern="1200" spc="0" baseline="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COMPANY CONFIDENTIAL: FOR INTERNAL USE &amp; DISTRIBUTION ONLY</a:t>
            </a:r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1CE08C46-C6FD-5246-899D-DD33ABE046FF}"/>
              </a:ext>
            </a:extLst>
          </p:cNvPr>
          <p:cNvSpPr>
            <a:spLocks noChangeAspect="1"/>
          </p:cNvSpPr>
          <p:nvPr/>
        </p:nvSpPr>
        <p:spPr>
          <a:xfrm>
            <a:off x="8955557" y="5394960"/>
            <a:ext cx="853440" cy="85344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>
              <a:lnSpc>
                <a:spcPct val="90000"/>
              </a:lnSpc>
            </a:pPr>
            <a:r>
              <a:rPr lang="en-US" sz="933" b="1" spc="-27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DIGITAL</a:t>
            </a:r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D67083C7-A163-9C4A-88E6-3689EE82B46B}"/>
              </a:ext>
            </a:extLst>
          </p:cNvPr>
          <p:cNvSpPr>
            <a:spLocks noChangeAspect="1"/>
          </p:cNvSpPr>
          <p:nvPr/>
        </p:nvSpPr>
        <p:spPr>
          <a:xfrm>
            <a:off x="3045219" y="3911441"/>
            <a:ext cx="1950720" cy="1950720"/>
          </a:xfrm>
          <a:prstGeom prst="ellipse">
            <a:avLst/>
          </a:prstGeom>
          <a:noFill/>
          <a:ln w="25400">
            <a:solidFill>
              <a:schemeClr val="bg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60960" rIns="0" bIns="0" rtlCol="0" anchor="t" anchorCtr="0"/>
          <a:lstStyle/>
          <a:p>
            <a:pPr algn="ctr">
              <a:lnSpc>
                <a:spcPct val="90000"/>
              </a:lnSpc>
            </a:pPr>
            <a:endParaRPr lang="en-US" sz="1600" b="1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0A7A30AF-DE03-C441-B442-75381D8DB544}"/>
              </a:ext>
            </a:extLst>
          </p:cNvPr>
          <p:cNvSpPr>
            <a:spLocks noChangeAspect="1"/>
          </p:cNvSpPr>
          <p:nvPr/>
        </p:nvSpPr>
        <p:spPr>
          <a:xfrm>
            <a:off x="5117859" y="3911441"/>
            <a:ext cx="1950720" cy="1950720"/>
          </a:xfrm>
          <a:prstGeom prst="ellipse">
            <a:avLst/>
          </a:prstGeom>
          <a:noFill/>
          <a:ln w="25400">
            <a:solidFill>
              <a:schemeClr val="bg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60960" rIns="0" bIns="0" rtlCol="0" anchor="t" anchorCtr="0"/>
          <a:lstStyle/>
          <a:p>
            <a:pPr algn="ctr">
              <a:lnSpc>
                <a:spcPct val="90000"/>
              </a:lnSpc>
            </a:pPr>
            <a:endParaRPr lang="en-US" sz="1600" b="1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36257C08-701A-1943-9884-7283A01184FB}"/>
              </a:ext>
            </a:extLst>
          </p:cNvPr>
          <p:cNvSpPr>
            <a:spLocks noChangeAspect="1"/>
          </p:cNvSpPr>
          <p:nvPr/>
        </p:nvSpPr>
        <p:spPr>
          <a:xfrm>
            <a:off x="7190499" y="3911441"/>
            <a:ext cx="1950720" cy="1950720"/>
          </a:xfrm>
          <a:prstGeom prst="ellipse">
            <a:avLst/>
          </a:prstGeom>
          <a:noFill/>
          <a:ln w="25400">
            <a:solidFill>
              <a:schemeClr val="bg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60960" rIns="0" bIns="0" rtlCol="0" anchor="t" anchorCtr="0"/>
          <a:lstStyle/>
          <a:p>
            <a:pPr algn="ctr">
              <a:lnSpc>
                <a:spcPct val="90000"/>
              </a:lnSpc>
            </a:pPr>
            <a:endParaRPr lang="en-US" sz="1600" b="1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00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and_portra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icture Placeholder 5">
            <a:extLst>
              <a:ext uri="{FF2B5EF4-FFF2-40B4-BE49-F238E27FC236}">
                <a16:creationId xmlns:a16="http://schemas.microsoft.com/office/drawing/2014/main" id="{E9F2FD9D-FCCF-A045-8F3D-13E3C42AABD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1" y="1828800"/>
            <a:ext cx="2499359" cy="2438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lIns="45720" rIns="45720">
            <a:normAutofit/>
          </a:bodyPr>
          <a:lstStyle>
            <a:lvl1pPr>
              <a:defRPr sz="10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drag portrait onto placeholder or click icon below to insert</a:t>
            </a:r>
          </a:p>
        </p:txBody>
      </p:sp>
      <p:sp>
        <p:nvSpPr>
          <p:cNvPr id="128" name="Picture Placeholder 5">
            <a:extLst>
              <a:ext uri="{FF2B5EF4-FFF2-40B4-BE49-F238E27FC236}">
                <a16:creationId xmlns:a16="http://schemas.microsoft.com/office/drawing/2014/main" id="{28620536-E1FD-CA48-A510-271FBF1554F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433959" y="1828800"/>
            <a:ext cx="2499359" cy="2438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lIns="45720" rIns="45720">
            <a:normAutofit/>
          </a:bodyPr>
          <a:lstStyle>
            <a:lvl1pPr>
              <a:defRPr sz="10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drag portrait onto placeholder or click icon below to insert</a:t>
            </a:r>
          </a:p>
        </p:txBody>
      </p:sp>
      <p:sp>
        <p:nvSpPr>
          <p:cNvPr id="129" name="Picture Placeholder 5">
            <a:extLst>
              <a:ext uri="{FF2B5EF4-FFF2-40B4-BE49-F238E27FC236}">
                <a16:creationId xmlns:a16="http://schemas.microsoft.com/office/drawing/2014/main" id="{0E731EA4-9D35-5D4C-986C-02A683E15AC1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58318" y="1828800"/>
            <a:ext cx="2499359" cy="2438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lIns="45720" rIns="45720">
            <a:normAutofit/>
          </a:bodyPr>
          <a:lstStyle>
            <a:lvl1pPr>
              <a:defRPr sz="10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drag portrait onto placeholder or click icon below to insert</a:t>
            </a:r>
          </a:p>
        </p:txBody>
      </p:sp>
      <p:sp>
        <p:nvSpPr>
          <p:cNvPr id="130" name="Picture Placeholder 5">
            <a:extLst>
              <a:ext uri="{FF2B5EF4-FFF2-40B4-BE49-F238E27FC236}">
                <a16:creationId xmlns:a16="http://schemas.microsoft.com/office/drawing/2014/main" id="{5723DD3B-1AED-7540-B73E-E0297351AB4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083042" y="1828800"/>
            <a:ext cx="2499359" cy="2438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lIns="45720" rIns="45720">
            <a:normAutofit/>
          </a:bodyPr>
          <a:lstStyle>
            <a:lvl1pPr>
              <a:defRPr sz="10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drag portrait onto placeholder or click icon below to insert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BC8337-3027-1E46-899A-2BB754467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219200"/>
            <a:ext cx="10972800" cy="344709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Portraits</a:t>
            </a:r>
          </a:p>
        </p:txBody>
      </p:sp>
      <p:sp>
        <p:nvSpPr>
          <p:cNvPr id="4" name="Text Placeholder 66">
            <a:extLst>
              <a:ext uri="{FF2B5EF4-FFF2-40B4-BE49-F238E27FC236}">
                <a16:creationId xmlns:a16="http://schemas.microsoft.com/office/drawing/2014/main" id="{E0E6D952-F728-464C-B86A-757A9381B5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731521"/>
            <a:ext cx="10972800" cy="22153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933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Presentation Title | Subtitle – click to edit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20C2AF1-D4AF-0248-A740-E4C67AA02C3B}"/>
              </a:ext>
            </a:extLst>
          </p:cNvPr>
          <p:cNvGrpSpPr/>
          <p:nvPr/>
        </p:nvGrpSpPr>
        <p:grpSpPr>
          <a:xfrm>
            <a:off x="605367" y="365760"/>
            <a:ext cx="11033760" cy="365760"/>
            <a:chOff x="457200" y="274320"/>
            <a:chExt cx="8275320" cy="27432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759312F2-17C6-A841-AE42-778BD2F52222}"/>
                </a:ext>
              </a:extLst>
            </p:cNvPr>
            <p:cNvGrpSpPr/>
            <p:nvPr userDrawn="1"/>
          </p:nvGrpSpPr>
          <p:grpSpPr>
            <a:xfrm>
              <a:off x="457200" y="274320"/>
              <a:ext cx="8275320" cy="182880"/>
              <a:chOff x="457200" y="274320"/>
              <a:chExt cx="8275320" cy="182880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F85BF369-EBFC-8646-BA5E-D89662CA8CBC}"/>
                  </a:ext>
                </a:extLst>
              </p:cNvPr>
              <p:cNvGrpSpPr/>
              <p:nvPr userDrawn="1"/>
            </p:nvGrpSpPr>
            <p:grpSpPr>
              <a:xfrm>
                <a:off x="457200" y="274320"/>
                <a:ext cx="914400" cy="182880"/>
                <a:chOff x="457200" y="274320"/>
                <a:chExt cx="914400" cy="182880"/>
              </a:xfrm>
            </p:grpSpPr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D73B1D30-94C3-DC49-AD8C-5834E9D7CD7E}"/>
                    </a:ext>
                  </a:extLst>
                </p:cNvPr>
                <p:cNvGrpSpPr/>
                <p:nvPr/>
              </p:nvGrpSpPr>
              <p:grpSpPr>
                <a:xfrm>
                  <a:off x="1188720" y="274320"/>
                  <a:ext cx="182880" cy="182880"/>
                  <a:chOff x="4038600" y="182880"/>
                  <a:chExt cx="182880" cy="182880"/>
                </a:xfrm>
              </p:grpSpPr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C5C35849-3389-8E4C-AA57-9067A49739E7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038600" y="182880"/>
                    <a:ext cx="182880" cy="18288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08" name="Group 107">
                    <a:extLst>
                      <a:ext uri="{FF2B5EF4-FFF2-40B4-BE49-F238E27FC236}">
                        <a16:creationId xmlns:a16="http://schemas.microsoft.com/office/drawing/2014/main" id="{03AD9AE2-5697-724C-AFBB-04D5E7A5F55C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4060361" y="210312"/>
                    <a:ext cx="139358" cy="128016"/>
                    <a:chOff x="7927200" y="180720"/>
                    <a:chExt cx="1203840" cy="1132920"/>
                  </a:xfrm>
                </p:grpSpPr>
                <p:sp>
                  <p:nvSpPr>
                    <p:cNvPr id="109" name="Freeform: Shape 1">
                      <a:extLst>
                        <a:ext uri="{FF2B5EF4-FFF2-40B4-BE49-F238E27FC236}">
                          <a16:creationId xmlns:a16="http://schemas.microsoft.com/office/drawing/2014/main" id="{093153C3-BDDC-C541-A5BE-9067A537FF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180720"/>
                      <a:ext cx="713880" cy="2415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72">
                          <a:moveTo>
                            <a:pt x="1984" y="672"/>
                          </a:moveTo>
                          <a:lnTo>
                            <a:pt x="0" y="672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0" name="Freeform: Shape 2">
                      <a:extLst>
                        <a:ext uri="{FF2B5EF4-FFF2-40B4-BE49-F238E27FC236}">
                          <a16:creationId xmlns:a16="http://schemas.microsoft.com/office/drawing/2014/main" id="{009E31A5-E3AA-0141-A726-241954ECD2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629280"/>
                      <a:ext cx="713880" cy="236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59">
                          <a:moveTo>
                            <a:pt x="1984" y="659"/>
                          </a:moveTo>
                          <a:lnTo>
                            <a:pt x="0" y="659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1" name="Freeform: Shape 3">
                      <a:extLst>
                        <a:ext uri="{FF2B5EF4-FFF2-40B4-BE49-F238E27FC236}">
                          <a16:creationId xmlns:a16="http://schemas.microsoft.com/office/drawing/2014/main" id="{C45F2DF6-17C0-6D49-A440-4C7F37518D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1077480"/>
                      <a:ext cx="713880" cy="2361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57">
                          <a:moveTo>
                            <a:pt x="1984" y="657"/>
                          </a:moveTo>
                          <a:lnTo>
                            <a:pt x="0" y="657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2" name="Freeform: Shape 4">
                      <a:extLst>
                        <a:ext uri="{FF2B5EF4-FFF2-40B4-BE49-F238E27FC236}">
                          <a16:creationId xmlns:a16="http://schemas.microsoft.com/office/drawing/2014/main" id="{8FE706C5-636D-A54B-A3A1-B4987F2509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27200" y="629280"/>
                      <a:ext cx="280440" cy="236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780" h="659">
                          <a:moveTo>
                            <a:pt x="780" y="659"/>
                          </a:moveTo>
                          <a:lnTo>
                            <a:pt x="0" y="659"/>
                          </a:lnTo>
                          <a:lnTo>
                            <a:pt x="0" y="0"/>
                          </a:lnTo>
                          <a:lnTo>
                            <a:pt x="780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3" name="Freeform: Shape 5">
                      <a:extLst>
                        <a:ext uri="{FF2B5EF4-FFF2-40B4-BE49-F238E27FC236}">
                          <a16:creationId xmlns:a16="http://schemas.microsoft.com/office/drawing/2014/main" id="{445AB41E-F53D-3B4E-971A-26B5A23C29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5079" y="307080"/>
                      <a:ext cx="351720" cy="3168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978" h="881" fill="none">
                          <a:moveTo>
                            <a:pt x="0" y="881"/>
                          </a:moveTo>
                          <a:lnTo>
                            <a:pt x="0" y="0"/>
                          </a:lnTo>
                          <a:lnTo>
                            <a:pt x="978" y="0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4" name="Freeform: Shape 6">
                      <a:extLst>
                        <a:ext uri="{FF2B5EF4-FFF2-40B4-BE49-F238E27FC236}">
                          <a16:creationId xmlns:a16="http://schemas.microsoft.com/office/drawing/2014/main" id="{7BCED7F2-9590-4A42-A756-F38A405DB1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5079" y="866159"/>
                      <a:ext cx="351720" cy="3168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978" h="881" fill="none">
                          <a:moveTo>
                            <a:pt x="0" y="0"/>
                          </a:moveTo>
                          <a:lnTo>
                            <a:pt x="0" y="881"/>
                          </a:lnTo>
                          <a:lnTo>
                            <a:pt x="978" y="88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5" name="Straight Connector 114">
                      <a:extLst>
                        <a:ext uri="{FF2B5EF4-FFF2-40B4-BE49-F238E27FC236}">
                          <a16:creationId xmlns:a16="http://schemas.microsoft.com/office/drawing/2014/main" id="{E5B8DE74-63FD-364E-968F-9B20E2EAA4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13040" y="754920"/>
                      <a:ext cx="20412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6953D002-B2A5-744B-8835-A5738687BCB9}"/>
                    </a:ext>
                  </a:extLst>
                </p:cNvPr>
                <p:cNvGrpSpPr/>
                <p:nvPr/>
              </p:nvGrpSpPr>
              <p:grpSpPr>
                <a:xfrm>
                  <a:off x="640080" y="274320"/>
                  <a:ext cx="182880" cy="182880"/>
                  <a:chOff x="3025775" y="182880"/>
                  <a:chExt cx="182880" cy="182880"/>
                </a:xfrm>
              </p:grpSpPr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CAFBBB59-CE14-CD4C-9567-8195FB730E18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025775" y="182880"/>
                    <a:ext cx="182880" cy="18288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04" name="Group 103">
                    <a:extLst>
                      <a:ext uri="{FF2B5EF4-FFF2-40B4-BE49-F238E27FC236}">
                        <a16:creationId xmlns:a16="http://schemas.microsoft.com/office/drawing/2014/main" id="{7957B74E-F69E-3F42-B8F4-51FFF0A041D2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053207" y="223747"/>
                    <a:ext cx="128016" cy="101147"/>
                    <a:chOff x="1947960" y="149760"/>
                    <a:chExt cx="1471680" cy="1191240"/>
                  </a:xfrm>
                </p:grpSpPr>
                <p:sp>
                  <p:nvSpPr>
                    <p:cNvPr id="105" name="Freeform: Shape 8">
                      <a:extLst>
                        <a:ext uri="{FF2B5EF4-FFF2-40B4-BE49-F238E27FC236}">
                          <a16:creationId xmlns:a16="http://schemas.microsoft.com/office/drawing/2014/main" id="{19DAE627-7A62-4846-9BFB-4E1AE8FCF9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47960" y="149760"/>
                      <a:ext cx="1471680" cy="10706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4089" h="2975">
                          <a:moveTo>
                            <a:pt x="2833" y="2975"/>
                          </a:moveTo>
                          <a:lnTo>
                            <a:pt x="0" y="1280"/>
                          </a:lnTo>
                          <a:lnTo>
                            <a:pt x="4089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6" name="Freeform: Shape 9">
                      <a:extLst>
                        <a:ext uri="{FF2B5EF4-FFF2-40B4-BE49-F238E27FC236}">
                          <a16:creationId xmlns:a16="http://schemas.microsoft.com/office/drawing/2014/main" id="{DF957354-21F2-4A40-88EE-9F5A31E25D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56639" y="149760"/>
                      <a:ext cx="962640" cy="11912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2675" h="3310" fill="none">
                          <a:moveTo>
                            <a:pt x="2675" y="0"/>
                          </a:moveTo>
                          <a:lnTo>
                            <a:pt x="0" y="2127"/>
                          </a:lnTo>
                          <a:lnTo>
                            <a:pt x="0" y="3310"/>
                          </a:lnTo>
                          <a:lnTo>
                            <a:pt x="645" y="2512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3F0CCACB-76C4-EE4A-85AB-E7528E577CBA}"/>
                    </a:ext>
                  </a:extLst>
                </p:cNvPr>
                <p:cNvGrpSpPr/>
                <p:nvPr/>
              </p:nvGrpSpPr>
              <p:grpSpPr>
                <a:xfrm>
                  <a:off x="457200" y="274320"/>
                  <a:ext cx="182880" cy="182880"/>
                  <a:chOff x="2695575" y="182880"/>
                  <a:chExt cx="182880" cy="182880"/>
                </a:xfrm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D1F3E78B-741C-ED47-A148-1240E58BD217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695575" y="182880"/>
                    <a:ext cx="182880" cy="18288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97" name="Group 96">
                    <a:extLst>
                      <a:ext uri="{FF2B5EF4-FFF2-40B4-BE49-F238E27FC236}">
                        <a16:creationId xmlns:a16="http://schemas.microsoft.com/office/drawing/2014/main" id="{A3965E95-51A4-0444-B01C-A5B99A21064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722216" y="210312"/>
                    <a:ext cx="129599" cy="128016"/>
                    <a:chOff x="12600" y="14040"/>
                    <a:chExt cx="1445400" cy="1462680"/>
                  </a:xfrm>
                </p:grpSpPr>
                <p:sp>
                  <p:nvSpPr>
                    <p:cNvPr id="98" name="Freeform: Shape 19">
                      <a:extLst>
                        <a:ext uri="{FF2B5EF4-FFF2-40B4-BE49-F238E27FC236}">
                          <a16:creationId xmlns:a16="http://schemas.microsoft.com/office/drawing/2014/main" id="{E516973B-2419-DD4F-AE67-9F00CF185E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600" y="216000"/>
                      <a:ext cx="1245600" cy="126072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3461" h="3503" fill="none">
                          <a:moveTo>
                            <a:pt x="2955" y="513"/>
                          </a:moveTo>
                          <a:lnTo>
                            <a:pt x="2955" y="513"/>
                          </a:lnTo>
                          <a:lnTo>
                            <a:pt x="2924" y="481"/>
                          </a:lnTo>
                          <a:lnTo>
                            <a:pt x="2890" y="451"/>
                          </a:lnTo>
                          <a:lnTo>
                            <a:pt x="2858" y="421"/>
                          </a:lnTo>
                          <a:lnTo>
                            <a:pt x="2824" y="393"/>
                          </a:lnTo>
                          <a:lnTo>
                            <a:pt x="2789" y="365"/>
                          </a:lnTo>
                          <a:lnTo>
                            <a:pt x="2755" y="339"/>
                          </a:lnTo>
                          <a:lnTo>
                            <a:pt x="2720" y="313"/>
                          </a:lnTo>
                          <a:lnTo>
                            <a:pt x="2684" y="289"/>
                          </a:lnTo>
                          <a:lnTo>
                            <a:pt x="2648" y="265"/>
                          </a:lnTo>
                          <a:lnTo>
                            <a:pt x="2611" y="243"/>
                          </a:lnTo>
                          <a:lnTo>
                            <a:pt x="2575" y="221"/>
                          </a:lnTo>
                          <a:lnTo>
                            <a:pt x="2536" y="201"/>
                          </a:lnTo>
                          <a:lnTo>
                            <a:pt x="2499" y="181"/>
                          </a:lnTo>
                          <a:lnTo>
                            <a:pt x="2461" y="162"/>
                          </a:lnTo>
                          <a:lnTo>
                            <a:pt x="2423" y="145"/>
                          </a:lnTo>
                          <a:lnTo>
                            <a:pt x="2383" y="128"/>
                          </a:lnTo>
                          <a:lnTo>
                            <a:pt x="2344" y="113"/>
                          </a:lnTo>
                          <a:lnTo>
                            <a:pt x="2305" y="99"/>
                          </a:lnTo>
                          <a:lnTo>
                            <a:pt x="2265" y="85"/>
                          </a:lnTo>
                          <a:lnTo>
                            <a:pt x="2224" y="72"/>
                          </a:lnTo>
                          <a:lnTo>
                            <a:pt x="2184" y="61"/>
                          </a:lnTo>
                          <a:lnTo>
                            <a:pt x="2144" y="50"/>
                          </a:lnTo>
                          <a:lnTo>
                            <a:pt x="2104" y="41"/>
                          </a:lnTo>
                          <a:lnTo>
                            <a:pt x="2062" y="33"/>
                          </a:lnTo>
                          <a:lnTo>
                            <a:pt x="2021" y="25"/>
                          </a:lnTo>
                          <a:lnTo>
                            <a:pt x="1980" y="18"/>
                          </a:lnTo>
                          <a:lnTo>
                            <a:pt x="1939" y="13"/>
                          </a:lnTo>
                          <a:lnTo>
                            <a:pt x="1898" y="8"/>
                          </a:lnTo>
                          <a:lnTo>
                            <a:pt x="1856" y="5"/>
                          </a:lnTo>
                          <a:lnTo>
                            <a:pt x="1815" y="2"/>
                          </a:lnTo>
                          <a:lnTo>
                            <a:pt x="1774" y="0"/>
                          </a:lnTo>
                          <a:lnTo>
                            <a:pt x="1732" y="0"/>
                          </a:lnTo>
                          <a:lnTo>
                            <a:pt x="1691" y="1"/>
                          </a:lnTo>
                          <a:lnTo>
                            <a:pt x="1649" y="2"/>
                          </a:lnTo>
                          <a:lnTo>
                            <a:pt x="1607" y="5"/>
                          </a:lnTo>
                          <a:lnTo>
                            <a:pt x="1566" y="8"/>
                          </a:lnTo>
                          <a:lnTo>
                            <a:pt x="1525" y="13"/>
                          </a:lnTo>
                          <a:lnTo>
                            <a:pt x="1484" y="19"/>
                          </a:lnTo>
                          <a:lnTo>
                            <a:pt x="1442" y="25"/>
                          </a:lnTo>
                          <a:lnTo>
                            <a:pt x="1401" y="33"/>
                          </a:lnTo>
                          <a:lnTo>
                            <a:pt x="1361" y="42"/>
                          </a:lnTo>
                          <a:lnTo>
                            <a:pt x="1320" y="50"/>
                          </a:lnTo>
                          <a:lnTo>
                            <a:pt x="1280" y="61"/>
                          </a:lnTo>
                          <a:lnTo>
                            <a:pt x="1239" y="73"/>
                          </a:lnTo>
                          <a:lnTo>
                            <a:pt x="1199" y="86"/>
                          </a:lnTo>
                          <a:lnTo>
                            <a:pt x="1160" y="99"/>
                          </a:lnTo>
                          <a:lnTo>
                            <a:pt x="1120" y="113"/>
                          </a:lnTo>
                          <a:lnTo>
                            <a:pt x="1080" y="129"/>
                          </a:lnTo>
                          <a:lnTo>
                            <a:pt x="1042" y="146"/>
                          </a:lnTo>
                          <a:lnTo>
                            <a:pt x="1003" y="163"/>
                          </a:lnTo>
                          <a:lnTo>
                            <a:pt x="965" y="182"/>
                          </a:lnTo>
                          <a:lnTo>
                            <a:pt x="927" y="202"/>
                          </a:lnTo>
                          <a:lnTo>
                            <a:pt x="890" y="222"/>
                          </a:lnTo>
                          <a:lnTo>
                            <a:pt x="853" y="244"/>
                          </a:lnTo>
                          <a:lnTo>
                            <a:pt x="816" y="266"/>
                          </a:lnTo>
                          <a:lnTo>
                            <a:pt x="780" y="290"/>
                          </a:lnTo>
                          <a:lnTo>
                            <a:pt x="744" y="314"/>
                          </a:lnTo>
                          <a:lnTo>
                            <a:pt x="709" y="340"/>
                          </a:lnTo>
                          <a:lnTo>
                            <a:pt x="674" y="366"/>
                          </a:lnTo>
                          <a:lnTo>
                            <a:pt x="640" y="394"/>
                          </a:lnTo>
                          <a:lnTo>
                            <a:pt x="606" y="422"/>
                          </a:lnTo>
                          <a:lnTo>
                            <a:pt x="573" y="452"/>
                          </a:lnTo>
                          <a:lnTo>
                            <a:pt x="540" y="482"/>
                          </a:lnTo>
                          <a:lnTo>
                            <a:pt x="508" y="514"/>
                          </a:lnTo>
                          <a:lnTo>
                            <a:pt x="508" y="514"/>
                          </a:lnTo>
                          <a:lnTo>
                            <a:pt x="477" y="547"/>
                          </a:lnTo>
                          <a:lnTo>
                            <a:pt x="447" y="579"/>
                          </a:lnTo>
                          <a:lnTo>
                            <a:pt x="417" y="613"/>
                          </a:lnTo>
                          <a:lnTo>
                            <a:pt x="390" y="647"/>
                          </a:lnTo>
                          <a:lnTo>
                            <a:pt x="362" y="682"/>
                          </a:lnTo>
                          <a:lnTo>
                            <a:pt x="336" y="717"/>
                          </a:lnTo>
                          <a:lnTo>
                            <a:pt x="310" y="753"/>
                          </a:lnTo>
                          <a:lnTo>
                            <a:pt x="287" y="789"/>
                          </a:lnTo>
                          <a:lnTo>
                            <a:pt x="263" y="826"/>
                          </a:lnTo>
                          <a:lnTo>
                            <a:pt x="241" y="863"/>
                          </a:lnTo>
                          <a:lnTo>
                            <a:pt x="219" y="900"/>
                          </a:lnTo>
                          <a:lnTo>
                            <a:pt x="199" y="938"/>
                          </a:lnTo>
                          <a:lnTo>
                            <a:pt x="180" y="977"/>
                          </a:lnTo>
                          <a:lnTo>
                            <a:pt x="161" y="1015"/>
                          </a:lnTo>
                          <a:lnTo>
                            <a:pt x="145" y="1054"/>
                          </a:lnTo>
                          <a:lnTo>
                            <a:pt x="128" y="1093"/>
                          </a:lnTo>
                          <a:lnTo>
                            <a:pt x="112" y="1134"/>
                          </a:lnTo>
                          <a:lnTo>
                            <a:pt x="98" y="1174"/>
                          </a:lnTo>
                          <a:lnTo>
                            <a:pt x="85" y="1214"/>
                          </a:lnTo>
                          <a:lnTo>
                            <a:pt x="72" y="1254"/>
                          </a:lnTo>
                          <a:lnTo>
                            <a:pt x="61" y="1294"/>
                          </a:lnTo>
                          <a:lnTo>
                            <a:pt x="50" y="1336"/>
                          </a:lnTo>
                          <a:lnTo>
                            <a:pt x="41" y="1377"/>
                          </a:lnTo>
                          <a:lnTo>
                            <a:pt x="33" y="1418"/>
                          </a:lnTo>
                          <a:lnTo>
                            <a:pt x="25" y="1460"/>
                          </a:lnTo>
                          <a:lnTo>
                            <a:pt x="19" y="1501"/>
                          </a:lnTo>
                          <a:lnTo>
                            <a:pt x="13" y="1544"/>
                          </a:lnTo>
                          <a:lnTo>
                            <a:pt x="9" y="1585"/>
                          </a:lnTo>
                          <a:lnTo>
                            <a:pt x="5" y="1627"/>
                          </a:lnTo>
                          <a:lnTo>
                            <a:pt x="2" y="1669"/>
                          </a:lnTo>
                          <a:lnTo>
                            <a:pt x="1" y="1710"/>
                          </a:lnTo>
                          <a:lnTo>
                            <a:pt x="0" y="1753"/>
                          </a:lnTo>
                          <a:lnTo>
                            <a:pt x="1" y="1795"/>
                          </a:lnTo>
                          <a:lnTo>
                            <a:pt x="2" y="1837"/>
                          </a:lnTo>
                          <a:lnTo>
                            <a:pt x="5" y="1879"/>
                          </a:lnTo>
                          <a:lnTo>
                            <a:pt x="8" y="1920"/>
                          </a:lnTo>
                          <a:lnTo>
                            <a:pt x="13" y="1963"/>
                          </a:lnTo>
                          <a:lnTo>
                            <a:pt x="18" y="2005"/>
                          </a:lnTo>
                          <a:lnTo>
                            <a:pt x="25" y="2046"/>
                          </a:lnTo>
                          <a:lnTo>
                            <a:pt x="33" y="2086"/>
                          </a:lnTo>
                          <a:lnTo>
                            <a:pt x="41" y="2127"/>
                          </a:lnTo>
                          <a:lnTo>
                            <a:pt x="50" y="2169"/>
                          </a:lnTo>
                          <a:lnTo>
                            <a:pt x="60" y="2210"/>
                          </a:lnTo>
                          <a:lnTo>
                            <a:pt x="72" y="2251"/>
                          </a:lnTo>
                          <a:lnTo>
                            <a:pt x="84" y="2291"/>
                          </a:lnTo>
                          <a:lnTo>
                            <a:pt x="97" y="2331"/>
                          </a:lnTo>
                          <a:lnTo>
                            <a:pt x="112" y="2372"/>
                          </a:lnTo>
                          <a:lnTo>
                            <a:pt x="127" y="2411"/>
                          </a:lnTo>
                          <a:lnTo>
                            <a:pt x="144" y="2450"/>
                          </a:lnTo>
                          <a:lnTo>
                            <a:pt x="161" y="2489"/>
                          </a:lnTo>
                          <a:lnTo>
                            <a:pt x="179" y="2528"/>
                          </a:lnTo>
                          <a:lnTo>
                            <a:pt x="198" y="2567"/>
                          </a:lnTo>
                          <a:lnTo>
                            <a:pt x="218" y="2604"/>
                          </a:lnTo>
                          <a:lnTo>
                            <a:pt x="240" y="2641"/>
                          </a:lnTo>
                          <a:lnTo>
                            <a:pt x="262" y="2679"/>
                          </a:lnTo>
                          <a:lnTo>
                            <a:pt x="286" y="2716"/>
                          </a:lnTo>
                          <a:lnTo>
                            <a:pt x="309" y="2751"/>
                          </a:lnTo>
                          <a:lnTo>
                            <a:pt x="335" y="2788"/>
                          </a:lnTo>
                          <a:lnTo>
                            <a:pt x="361" y="2823"/>
                          </a:lnTo>
                          <a:lnTo>
                            <a:pt x="388" y="2857"/>
                          </a:lnTo>
                          <a:lnTo>
                            <a:pt x="416" y="2892"/>
                          </a:lnTo>
                          <a:lnTo>
                            <a:pt x="446" y="2925"/>
                          </a:lnTo>
                          <a:lnTo>
                            <a:pt x="476" y="2958"/>
                          </a:lnTo>
                          <a:lnTo>
                            <a:pt x="507" y="2991"/>
                          </a:lnTo>
                          <a:lnTo>
                            <a:pt x="507" y="2991"/>
                          </a:lnTo>
                          <a:lnTo>
                            <a:pt x="539" y="3022"/>
                          </a:lnTo>
                          <a:lnTo>
                            <a:pt x="571" y="3052"/>
                          </a:lnTo>
                          <a:lnTo>
                            <a:pt x="605" y="3082"/>
                          </a:lnTo>
                          <a:lnTo>
                            <a:pt x="638" y="3110"/>
                          </a:lnTo>
                          <a:lnTo>
                            <a:pt x="672" y="3138"/>
                          </a:lnTo>
                          <a:lnTo>
                            <a:pt x="708" y="3164"/>
                          </a:lnTo>
                          <a:lnTo>
                            <a:pt x="743" y="3190"/>
                          </a:lnTo>
                          <a:lnTo>
                            <a:pt x="778" y="3214"/>
                          </a:lnTo>
                          <a:lnTo>
                            <a:pt x="815" y="3238"/>
                          </a:lnTo>
                          <a:lnTo>
                            <a:pt x="851" y="3260"/>
                          </a:lnTo>
                          <a:lnTo>
                            <a:pt x="888" y="3282"/>
                          </a:lnTo>
                          <a:lnTo>
                            <a:pt x="925" y="3303"/>
                          </a:lnTo>
                          <a:lnTo>
                            <a:pt x="964" y="3322"/>
                          </a:lnTo>
                          <a:lnTo>
                            <a:pt x="1002" y="3341"/>
                          </a:lnTo>
                          <a:lnTo>
                            <a:pt x="1040" y="3358"/>
                          </a:lnTo>
                          <a:lnTo>
                            <a:pt x="1079" y="3374"/>
                          </a:lnTo>
                          <a:lnTo>
                            <a:pt x="1119" y="3390"/>
                          </a:lnTo>
                          <a:lnTo>
                            <a:pt x="1158" y="3405"/>
                          </a:lnTo>
                          <a:lnTo>
                            <a:pt x="1198" y="3418"/>
                          </a:lnTo>
                          <a:lnTo>
                            <a:pt x="1237" y="3431"/>
                          </a:lnTo>
                          <a:lnTo>
                            <a:pt x="1278" y="3442"/>
                          </a:lnTo>
                          <a:lnTo>
                            <a:pt x="1319" y="3453"/>
                          </a:lnTo>
                          <a:lnTo>
                            <a:pt x="1359" y="3462"/>
                          </a:lnTo>
                          <a:lnTo>
                            <a:pt x="1400" y="3470"/>
                          </a:lnTo>
                          <a:lnTo>
                            <a:pt x="1440" y="3478"/>
                          </a:lnTo>
                          <a:lnTo>
                            <a:pt x="1482" y="3485"/>
                          </a:lnTo>
                          <a:lnTo>
                            <a:pt x="1523" y="3490"/>
                          </a:lnTo>
                          <a:lnTo>
                            <a:pt x="1564" y="3495"/>
                          </a:lnTo>
                          <a:lnTo>
                            <a:pt x="1606" y="3498"/>
                          </a:lnTo>
                          <a:lnTo>
                            <a:pt x="1647" y="3501"/>
                          </a:lnTo>
                          <a:lnTo>
                            <a:pt x="1689" y="3502"/>
                          </a:lnTo>
                          <a:lnTo>
                            <a:pt x="1731" y="3503"/>
                          </a:lnTo>
                          <a:lnTo>
                            <a:pt x="1772" y="3502"/>
                          </a:lnTo>
                          <a:lnTo>
                            <a:pt x="1813" y="3501"/>
                          </a:lnTo>
                          <a:lnTo>
                            <a:pt x="1854" y="3498"/>
                          </a:lnTo>
                          <a:lnTo>
                            <a:pt x="1897" y="3495"/>
                          </a:lnTo>
                          <a:lnTo>
                            <a:pt x="1938" y="3490"/>
                          </a:lnTo>
                          <a:lnTo>
                            <a:pt x="1979" y="3484"/>
                          </a:lnTo>
                          <a:lnTo>
                            <a:pt x="2020" y="3478"/>
                          </a:lnTo>
                          <a:lnTo>
                            <a:pt x="2060" y="3470"/>
                          </a:lnTo>
                          <a:lnTo>
                            <a:pt x="2102" y="3462"/>
                          </a:lnTo>
                          <a:lnTo>
                            <a:pt x="2142" y="3453"/>
                          </a:lnTo>
                          <a:lnTo>
                            <a:pt x="2183" y="3442"/>
                          </a:lnTo>
                          <a:lnTo>
                            <a:pt x="2223" y="3430"/>
                          </a:lnTo>
                          <a:lnTo>
                            <a:pt x="2264" y="3417"/>
                          </a:lnTo>
                          <a:lnTo>
                            <a:pt x="2303" y="3404"/>
                          </a:lnTo>
                          <a:lnTo>
                            <a:pt x="2342" y="3390"/>
                          </a:lnTo>
                          <a:lnTo>
                            <a:pt x="2381" y="3374"/>
                          </a:lnTo>
                          <a:lnTo>
                            <a:pt x="2421" y="3358"/>
                          </a:lnTo>
                          <a:lnTo>
                            <a:pt x="2459" y="3340"/>
                          </a:lnTo>
                          <a:lnTo>
                            <a:pt x="2497" y="3321"/>
                          </a:lnTo>
                          <a:lnTo>
                            <a:pt x="2535" y="3302"/>
                          </a:lnTo>
                          <a:lnTo>
                            <a:pt x="2573" y="3281"/>
                          </a:lnTo>
                          <a:lnTo>
                            <a:pt x="2610" y="3259"/>
                          </a:lnTo>
                          <a:lnTo>
                            <a:pt x="2646" y="3237"/>
                          </a:lnTo>
                          <a:lnTo>
                            <a:pt x="2682" y="3213"/>
                          </a:lnTo>
                          <a:lnTo>
                            <a:pt x="2719" y="3189"/>
                          </a:lnTo>
                          <a:lnTo>
                            <a:pt x="2754" y="3163"/>
                          </a:lnTo>
                          <a:lnTo>
                            <a:pt x="2788" y="3137"/>
                          </a:lnTo>
                          <a:lnTo>
                            <a:pt x="2823" y="3109"/>
                          </a:lnTo>
                          <a:lnTo>
                            <a:pt x="2856" y="3081"/>
                          </a:lnTo>
                          <a:lnTo>
                            <a:pt x="2889" y="3051"/>
                          </a:lnTo>
                          <a:lnTo>
                            <a:pt x="2922" y="3021"/>
                          </a:lnTo>
                          <a:lnTo>
                            <a:pt x="2954" y="2989"/>
                          </a:lnTo>
                          <a:lnTo>
                            <a:pt x="2954" y="2989"/>
                          </a:lnTo>
                          <a:lnTo>
                            <a:pt x="2978" y="2964"/>
                          </a:lnTo>
                          <a:lnTo>
                            <a:pt x="3001" y="2940"/>
                          </a:lnTo>
                          <a:lnTo>
                            <a:pt x="3024" y="2914"/>
                          </a:lnTo>
                          <a:lnTo>
                            <a:pt x="3045" y="2889"/>
                          </a:lnTo>
                          <a:lnTo>
                            <a:pt x="3067" y="2863"/>
                          </a:lnTo>
                          <a:lnTo>
                            <a:pt x="3089" y="2837"/>
                          </a:lnTo>
                          <a:lnTo>
                            <a:pt x="3108" y="2810"/>
                          </a:lnTo>
                          <a:lnTo>
                            <a:pt x="3129" y="2784"/>
                          </a:lnTo>
                          <a:lnTo>
                            <a:pt x="3148" y="2756"/>
                          </a:lnTo>
                          <a:lnTo>
                            <a:pt x="3166" y="2729"/>
                          </a:lnTo>
                          <a:lnTo>
                            <a:pt x="3185" y="2701"/>
                          </a:lnTo>
                          <a:lnTo>
                            <a:pt x="3201" y="2674"/>
                          </a:lnTo>
                          <a:lnTo>
                            <a:pt x="3219" y="2645"/>
                          </a:lnTo>
                          <a:lnTo>
                            <a:pt x="3235" y="2617"/>
                          </a:lnTo>
                          <a:lnTo>
                            <a:pt x="3251" y="2588"/>
                          </a:lnTo>
                          <a:lnTo>
                            <a:pt x="3266" y="2560"/>
                          </a:lnTo>
                          <a:lnTo>
                            <a:pt x="3281" y="2531"/>
                          </a:lnTo>
                          <a:lnTo>
                            <a:pt x="3295" y="2501"/>
                          </a:lnTo>
                          <a:lnTo>
                            <a:pt x="3308" y="2472"/>
                          </a:lnTo>
                          <a:lnTo>
                            <a:pt x="3321" y="2442"/>
                          </a:lnTo>
                          <a:lnTo>
                            <a:pt x="3334" y="2412"/>
                          </a:lnTo>
                          <a:lnTo>
                            <a:pt x="3346" y="2382"/>
                          </a:lnTo>
                          <a:lnTo>
                            <a:pt x="3356" y="2352"/>
                          </a:lnTo>
                          <a:lnTo>
                            <a:pt x="3367" y="2322"/>
                          </a:lnTo>
                          <a:lnTo>
                            <a:pt x="3387" y="2260"/>
                          </a:lnTo>
                          <a:lnTo>
                            <a:pt x="3404" y="2198"/>
                          </a:lnTo>
                          <a:lnTo>
                            <a:pt x="3419" y="2136"/>
                          </a:lnTo>
                          <a:lnTo>
                            <a:pt x="3432" y="2073"/>
                          </a:lnTo>
                          <a:lnTo>
                            <a:pt x="3443" y="2012"/>
                          </a:lnTo>
                          <a:lnTo>
                            <a:pt x="3451" y="1948"/>
                          </a:lnTo>
                          <a:lnTo>
                            <a:pt x="3457" y="1885"/>
                          </a:lnTo>
                          <a:lnTo>
                            <a:pt x="3460" y="1821"/>
                          </a:lnTo>
                          <a:lnTo>
                            <a:pt x="3461" y="1757"/>
                          </a:lnTo>
                          <a:lnTo>
                            <a:pt x="3461" y="1694"/>
                          </a:lnTo>
                          <a:lnTo>
                            <a:pt x="3458" y="1630"/>
                          </a:lnTo>
                          <a:lnTo>
                            <a:pt x="3453" y="1566"/>
                          </a:lnTo>
                          <a:lnTo>
                            <a:pt x="3445" y="1503"/>
                          </a:lnTo>
                          <a:lnTo>
                            <a:pt x="3435" y="1440"/>
                          </a:lnTo>
                          <a:lnTo>
                            <a:pt x="3422" y="1377"/>
                          </a:lnTo>
                          <a:lnTo>
                            <a:pt x="3407" y="1315"/>
                          </a:lnTo>
                          <a:lnTo>
                            <a:pt x="3391" y="1253"/>
                          </a:lnTo>
                          <a:lnTo>
                            <a:pt x="3372" y="1191"/>
                          </a:lnTo>
                          <a:lnTo>
                            <a:pt x="3361" y="1161"/>
                          </a:lnTo>
                          <a:lnTo>
                            <a:pt x="3351" y="1131"/>
                          </a:lnTo>
                          <a:lnTo>
                            <a:pt x="3339" y="1101"/>
                          </a:lnTo>
                          <a:lnTo>
                            <a:pt x="3327" y="107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9" name="Freeform: Shape 20">
                      <a:extLst>
                        <a:ext uri="{FF2B5EF4-FFF2-40B4-BE49-F238E27FC236}">
                          <a16:creationId xmlns:a16="http://schemas.microsoft.com/office/drawing/2014/main" id="{C84A93D7-D800-8741-8D61-07327D94FA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5480" y="492120"/>
                      <a:ext cx="700560" cy="7092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47" h="1971" fill="none">
                          <a:moveTo>
                            <a:pt x="1662" y="288"/>
                          </a:moveTo>
                          <a:lnTo>
                            <a:pt x="1662" y="288"/>
                          </a:lnTo>
                          <a:lnTo>
                            <a:pt x="1644" y="270"/>
                          </a:lnTo>
                          <a:lnTo>
                            <a:pt x="1625" y="253"/>
                          </a:lnTo>
                          <a:lnTo>
                            <a:pt x="1607" y="236"/>
                          </a:lnTo>
                          <a:lnTo>
                            <a:pt x="1588" y="220"/>
                          </a:lnTo>
                          <a:lnTo>
                            <a:pt x="1568" y="205"/>
                          </a:lnTo>
                          <a:lnTo>
                            <a:pt x="1549" y="190"/>
                          </a:lnTo>
                          <a:lnTo>
                            <a:pt x="1529" y="175"/>
                          </a:lnTo>
                          <a:lnTo>
                            <a:pt x="1509" y="162"/>
                          </a:lnTo>
                          <a:lnTo>
                            <a:pt x="1489" y="149"/>
                          </a:lnTo>
                          <a:lnTo>
                            <a:pt x="1468" y="136"/>
                          </a:lnTo>
                          <a:lnTo>
                            <a:pt x="1448" y="124"/>
                          </a:lnTo>
                          <a:lnTo>
                            <a:pt x="1426" y="112"/>
                          </a:lnTo>
                          <a:lnTo>
                            <a:pt x="1405" y="102"/>
                          </a:lnTo>
                          <a:lnTo>
                            <a:pt x="1384" y="91"/>
                          </a:lnTo>
                          <a:lnTo>
                            <a:pt x="1361" y="81"/>
                          </a:lnTo>
                          <a:lnTo>
                            <a:pt x="1340" y="72"/>
                          </a:lnTo>
                          <a:lnTo>
                            <a:pt x="1296" y="55"/>
                          </a:lnTo>
                          <a:lnTo>
                            <a:pt x="1251" y="40"/>
                          </a:lnTo>
                          <a:lnTo>
                            <a:pt x="1205" y="28"/>
                          </a:lnTo>
                          <a:lnTo>
                            <a:pt x="1159" y="17"/>
                          </a:lnTo>
                          <a:lnTo>
                            <a:pt x="1113" y="9"/>
                          </a:lnTo>
                          <a:lnTo>
                            <a:pt x="1067" y="4"/>
                          </a:lnTo>
                          <a:lnTo>
                            <a:pt x="1020" y="1"/>
                          </a:lnTo>
                          <a:lnTo>
                            <a:pt x="974" y="0"/>
                          </a:lnTo>
                          <a:lnTo>
                            <a:pt x="927" y="1"/>
                          </a:lnTo>
                          <a:lnTo>
                            <a:pt x="881" y="4"/>
                          </a:lnTo>
                          <a:lnTo>
                            <a:pt x="834" y="10"/>
                          </a:lnTo>
                          <a:lnTo>
                            <a:pt x="787" y="18"/>
                          </a:lnTo>
                          <a:lnTo>
                            <a:pt x="742" y="28"/>
                          </a:lnTo>
                          <a:lnTo>
                            <a:pt x="696" y="41"/>
                          </a:lnTo>
                          <a:lnTo>
                            <a:pt x="652" y="56"/>
                          </a:lnTo>
                          <a:lnTo>
                            <a:pt x="607" y="72"/>
                          </a:lnTo>
                          <a:lnTo>
                            <a:pt x="585" y="81"/>
                          </a:lnTo>
                          <a:lnTo>
                            <a:pt x="564" y="91"/>
                          </a:lnTo>
                          <a:lnTo>
                            <a:pt x="542" y="102"/>
                          </a:lnTo>
                          <a:lnTo>
                            <a:pt x="521" y="112"/>
                          </a:lnTo>
                          <a:lnTo>
                            <a:pt x="500" y="124"/>
                          </a:lnTo>
                          <a:lnTo>
                            <a:pt x="479" y="136"/>
                          </a:lnTo>
                          <a:lnTo>
                            <a:pt x="459" y="149"/>
                          </a:lnTo>
                          <a:lnTo>
                            <a:pt x="438" y="163"/>
                          </a:lnTo>
                          <a:lnTo>
                            <a:pt x="418" y="176"/>
                          </a:lnTo>
                          <a:lnTo>
                            <a:pt x="398" y="191"/>
                          </a:lnTo>
                          <a:lnTo>
                            <a:pt x="378" y="206"/>
                          </a:lnTo>
                          <a:lnTo>
                            <a:pt x="360" y="221"/>
                          </a:lnTo>
                          <a:lnTo>
                            <a:pt x="340" y="237"/>
                          </a:lnTo>
                          <a:lnTo>
                            <a:pt x="321" y="254"/>
                          </a:lnTo>
                          <a:lnTo>
                            <a:pt x="303" y="271"/>
                          </a:lnTo>
                          <a:lnTo>
                            <a:pt x="285" y="289"/>
                          </a:lnTo>
                          <a:lnTo>
                            <a:pt x="285" y="289"/>
                          </a:lnTo>
                          <a:lnTo>
                            <a:pt x="267" y="307"/>
                          </a:lnTo>
                          <a:lnTo>
                            <a:pt x="251" y="325"/>
                          </a:lnTo>
                          <a:lnTo>
                            <a:pt x="234" y="344"/>
                          </a:lnTo>
                          <a:lnTo>
                            <a:pt x="218" y="364"/>
                          </a:lnTo>
                          <a:lnTo>
                            <a:pt x="203" y="383"/>
                          </a:lnTo>
                          <a:lnTo>
                            <a:pt x="188" y="403"/>
                          </a:lnTo>
                          <a:lnTo>
                            <a:pt x="174" y="423"/>
                          </a:lnTo>
                          <a:lnTo>
                            <a:pt x="161" y="443"/>
                          </a:lnTo>
                          <a:lnTo>
                            <a:pt x="148" y="464"/>
                          </a:lnTo>
                          <a:lnTo>
                            <a:pt x="135" y="485"/>
                          </a:lnTo>
                          <a:lnTo>
                            <a:pt x="123" y="506"/>
                          </a:lnTo>
                          <a:lnTo>
                            <a:pt x="112" y="527"/>
                          </a:lnTo>
                          <a:lnTo>
                            <a:pt x="101" y="549"/>
                          </a:lnTo>
                          <a:lnTo>
                            <a:pt x="90" y="571"/>
                          </a:lnTo>
                          <a:lnTo>
                            <a:pt x="71" y="615"/>
                          </a:lnTo>
                          <a:lnTo>
                            <a:pt x="55" y="660"/>
                          </a:lnTo>
                          <a:lnTo>
                            <a:pt x="40" y="705"/>
                          </a:lnTo>
                          <a:lnTo>
                            <a:pt x="28" y="751"/>
                          </a:lnTo>
                          <a:lnTo>
                            <a:pt x="17" y="797"/>
                          </a:lnTo>
                          <a:lnTo>
                            <a:pt x="10" y="844"/>
                          </a:lnTo>
                          <a:lnTo>
                            <a:pt x="5" y="891"/>
                          </a:lnTo>
                          <a:lnTo>
                            <a:pt x="1" y="938"/>
                          </a:lnTo>
                          <a:lnTo>
                            <a:pt x="0" y="986"/>
                          </a:lnTo>
                          <a:lnTo>
                            <a:pt x="1" y="1033"/>
                          </a:lnTo>
                          <a:lnTo>
                            <a:pt x="5" y="1080"/>
                          </a:lnTo>
                          <a:lnTo>
                            <a:pt x="10" y="1127"/>
                          </a:lnTo>
                          <a:lnTo>
                            <a:pt x="17" y="1174"/>
                          </a:lnTo>
                          <a:lnTo>
                            <a:pt x="27" y="1220"/>
                          </a:lnTo>
                          <a:lnTo>
                            <a:pt x="40" y="1266"/>
                          </a:lnTo>
                          <a:lnTo>
                            <a:pt x="55" y="1311"/>
                          </a:lnTo>
                          <a:lnTo>
                            <a:pt x="71" y="1356"/>
                          </a:lnTo>
                          <a:lnTo>
                            <a:pt x="90" y="1401"/>
                          </a:lnTo>
                          <a:lnTo>
                            <a:pt x="100" y="1422"/>
                          </a:lnTo>
                          <a:lnTo>
                            <a:pt x="111" y="1444"/>
                          </a:lnTo>
                          <a:lnTo>
                            <a:pt x="122" y="1465"/>
                          </a:lnTo>
                          <a:lnTo>
                            <a:pt x="134" y="1486"/>
                          </a:lnTo>
                          <a:lnTo>
                            <a:pt x="147" y="1507"/>
                          </a:lnTo>
                          <a:lnTo>
                            <a:pt x="160" y="1527"/>
                          </a:lnTo>
                          <a:lnTo>
                            <a:pt x="173" y="1548"/>
                          </a:lnTo>
                          <a:lnTo>
                            <a:pt x="188" y="1568"/>
                          </a:lnTo>
                          <a:lnTo>
                            <a:pt x="203" y="1588"/>
                          </a:lnTo>
                          <a:lnTo>
                            <a:pt x="218" y="1608"/>
                          </a:lnTo>
                          <a:lnTo>
                            <a:pt x="233" y="1626"/>
                          </a:lnTo>
                          <a:lnTo>
                            <a:pt x="250" y="1646"/>
                          </a:lnTo>
                          <a:lnTo>
                            <a:pt x="267" y="1663"/>
                          </a:lnTo>
                          <a:lnTo>
                            <a:pt x="284" y="1682"/>
                          </a:lnTo>
                          <a:lnTo>
                            <a:pt x="284" y="1682"/>
                          </a:lnTo>
                          <a:lnTo>
                            <a:pt x="303" y="1700"/>
                          </a:lnTo>
                          <a:lnTo>
                            <a:pt x="321" y="1717"/>
                          </a:lnTo>
                          <a:lnTo>
                            <a:pt x="339" y="1733"/>
                          </a:lnTo>
                          <a:lnTo>
                            <a:pt x="359" y="1750"/>
                          </a:lnTo>
                          <a:lnTo>
                            <a:pt x="377" y="1766"/>
                          </a:lnTo>
                          <a:lnTo>
                            <a:pt x="397" y="1780"/>
                          </a:lnTo>
                          <a:lnTo>
                            <a:pt x="418" y="1795"/>
                          </a:lnTo>
                          <a:lnTo>
                            <a:pt x="437" y="1809"/>
                          </a:lnTo>
                          <a:lnTo>
                            <a:pt x="458" y="1821"/>
                          </a:lnTo>
                          <a:lnTo>
                            <a:pt x="478" y="1834"/>
                          </a:lnTo>
                          <a:lnTo>
                            <a:pt x="499" y="1846"/>
                          </a:lnTo>
                          <a:lnTo>
                            <a:pt x="520" y="1858"/>
                          </a:lnTo>
                          <a:lnTo>
                            <a:pt x="541" y="1869"/>
                          </a:lnTo>
                          <a:lnTo>
                            <a:pt x="563" y="1879"/>
                          </a:lnTo>
                          <a:lnTo>
                            <a:pt x="584" y="1889"/>
                          </a:lnTo>
                          <a:lnTo>
                            <a:pt x="607" y="1898"/>
                          </a:lnTo>
                          <a:lnTo>
                            <a:pt x="651" y="1916"/>
                          </a:lnTo>
                          <a:lnTo>
                            <a:pt x="695" y="1930"/>
                          </a:lnTo>
                          <a:lnTo>
                            <a:pt x="741" y="1942"/>
                          </a:lnTo>
                          <a:lnTo>
                            <a:pt x="786" y="1952"/>
                          </a:lnTo>
                          <a:lnTo>
                            <a:pt x="833" y="1960"/>
                          </a:lnTo>
                          <a:lnTo>
                            <a:pt x="880" y="1966"/>
                          </a:lnTo>
                          <a:lnTo>
                            <a:pt x="926" y="1970"/>
                          </a:lnTo>
                          <a:lnTo>
                            <a:pt x="973" y="1971"/>
                          </a:lnTo>
                          <a:lnTo>
                            <a:pt x="1019" y="1970"/>
                          </a:lnTo>
                          <a:lnTo>
                            <a:pt x="1066" y="1966"/>
                          </a:lnTo>
                          <a:lnTo>
                            <a:pt x="1112" y="1960"/>
                          </a:lnTo>
                          <a:lnTo>
                            <a:pt x="1158" y="1952"/>
                          </a:lnTo>
                          <a:lnTo>
                            <a:pt x="1204" y="1942"/>
                          </a:lnTo>
                          <a:lnTo>
                            <a:pt x="1250" y="1929"/>
                          </a:lnTo>
                          <a:lnTo>
                            <a:pt x="1295" y="1915"/>
                          </a:lnTo>
                          <a:lnTo>
                            <a:pt x="1339" y="1898"/>
                          </a:lnTo>
                          <a:lnTo>
                            <a:pt x="1361" y="1889"/>
                          </a:lnTo>
                          <a:lnTo>
                            <a:pt x="1383" y="1878"/>
                          </a:lnTo>
                          <a:lnTo>
                            <a:pt x="1404" y="1869"/>
                          </a:lnTo>
                          <a:lnTo>
                            <a:pt x="1425" y="1858"/>
                          </a:lnTo>
                          <a:lnTo>
                            <a:pt x="1447" y="1846"/>
                          </a:lnTo>
                          <a:lnTo>
                            <a:pt x="1467" y="1833"/>
                          </a:lnTo>
                          <a:lnTo>
                            <a:pt x="1488" y="1821"/>
                          </a:lnTo>
                          <a:lnTo>
                            <a:pt x="1508" y="1808"/>
                          </a:lnTo>
                          <a:lnTo>
                            <a:pt x="1528" y="1794"/>
                          </a:lnTo>
                          <a:lnTo>
                            <a:pt x="1549" y="1779"/>
                          </a:lnTo>
                          <a:lnTo>
                            <a:pt x="1568" y="1765"/>
                          </a:lnTo>
                          <a:lnTo>
                            <a:pt x="1587" y="1749"/>
                          </a:lnTo>
                          <a:lnTo>
                            <a:pt x="1607" y="1733"/>
                          </a:lnTo>
                          <a:lnTo>
                            <a:pt x="1625" y="1716"/>
                          </a:lnTo>
                          <a:lnTo>
                            <a:pt x="1643" y="1699"/>
                          </a:lnTo>
                          <a:lnTo>
                            <a:pt x="1662" y="1681"/>
                          </a:lnTo>
                          <a:lnTo>
                            <a:pt x="1662" y="1681"/>
                          </a:lnTo>
                          <a:lnTo>
                            <a:pt x="1680" y="1662"/>
                          </a:lnTo>
                          <a:lnTo>
                            <a:pt x="1698" y="1642"/>
                          </a:lnTo>
                          <a:lnTo>
                            <a:pt x="1715" y="1621"/>
                          </a:lnTo>
                          <a:lnTo>
                            <a:pt x="1733" y="1601"/>
                          </a:lnTo>
                          <a:lnTo>
                            <a:pt x="1749" y="1579"/>
                          </a:lnTo>
                          <a:lnTo>
                            <a:pt x="1765" y="1559"/>
                          </a:lnTo>
                          <a:lnTo>
                            <a:pt x="1779" y="1536"/>
                          </a:lnTo>
                          <a:lnTo>
                            <a:pt x="1794" y="1514"/>
                          </a:lnTo>
                          <a:lnTo>
                            <a:pt x="1808" y="1492"/>
                          </a:lnTo>
                          <a:lnTo>
                            <a:pt x="1820" y="1469"/>
                          </a:lnTo>
                          <a:lnTo>
                            <a:pt x="1833" y="1447"/>
                          </a:lnTo>
                          <a:lnTo>
                            <a:pt x="1845" y="1423"/>
                          </a:lnTo>
                          <a:lnTo>
                            <a:pt x="1856" y="1400"/>
                          </a:lnTo>
                          <a:lnTo>
                            <a:pt x="1867" y="1376"/>
                          </a:lnTo>
                          <a:lnTo>
                            <a:pt x="1876" y="1352"/>
                          </a:lnTo>
                          <a:lnTo>
                            <a:pt x="1885" y="1328"/>
                          </a:lnTo>
                          <a:lnTo>
                            <a:pt x="1894" y="1304"/>
                          </a:lnTo>
                          <a:lnTo>
                            <a:pt x="1902" y="1280"/>
                          </a:lnTo>
                          <a:lnTo>
                            <a:pt x="1910" y="1255"/>
                          </a:lnTo>
                          <a:lnTo>
                            <a:pt x="1916" y="1231"/>
                          </a:lnTo>
                          <a:lnTo>
                            <a:pt x="1922" y="1205"/>
                          </a:lnTo>
                          <a:lnTo>
                            <a:pt x="1927" y="1181"/>
                          </a:lnTo>
                          <a:lnTo>
                            <a:pt x="1932" y="1155"/>
                          </a:lnTo>
                          <a:lnTo>
                            <a:pt x="1936" y="1131"/>
                          </a:lnTo>
                          <a:lnTo>
                            <a:pt x="1939" y="1105"/>
                          </a:lnTo>
                          <a:lnTo>
                            <a:pt x="1942" y="1080"/>
                          </a:lnTo>
                          <a:lnTo>
                            <a:pt x="1944" y="1054"/>
                          </a:lnTo>
                          <a:lnTo>
                            <a:pt x="1946" y="1030"/>
                          </a:lnTo>
                          <a:lnTo>
                            <a:pt x="1946" y="1004"/>
                          </a:lnTo>
                          <a:lnTo>
                            <a:pt x="1947" y="979"/>
                          </a:lnTo>
                          <a:lnTo>
                            <a:pt x="1946" y="953"/>
                          </a:lnTo>
                          <a:lnTo>
                            <a:pt x="1945" y="928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0" name="Freeform: Shape 21">
                      <a:extLst>
                        <a:ext uri="{FF2B5EF4-FFF2-40B4-BE49-F238E27FC236}">
                          <a16:creationId xmlns:a16="http://schemas.microsoft.com/office/drawing/2014/main" id="{BC46BED9-4DA6-4243-B3F1-5494982943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7720" y="777239"/>
                      <a:ext cx="135720" cy="137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378" h="384">
                          <a:moveTo>
                            <a:pt x="323" y="56"/>
                          </a:moveTo>
                          <a:lnTo>
                            <a:pt x="323" y="56"/>
                          </a:lnTo>
                          <a:lnTo>
                            <a:pt x="309" y="43"/>
                          </a:lnTo>
                          <a:lnTo>
                            <a:pt x="294" y="32"/>
                          </a:lnTo>
                          <a:lnTo>
                            <a:pt x="277" y="22"/>
                          </a:lnTo>
                          <a:lnTo>
                            <a:pt x="261" y="14"/>
                          </a:lnTo>
                          <a:lnTo>
                            <a:pt x="243" y="8"/>
                          </a:lnTo>
                          <a:lnTo>
                            <a:pt x="225" y="4"/>
                          </a:lnTo>
                          <a:lnTo>
                            <a:pt x="207" y="1"/>
                          </a:lnTo>
                          <a:lnTo>
                            <a:pt x="189" y="0"/>
                          </a:lnTo>
                          <a:lnTo>
                            <a:pt x="171" y="1"/>
                          </a:lnTo>
                          <a:lnTo>
                            <a:pt x="154" y="4"/>
                          </a:lnTo>
                          <a:lnTo>
                            <a:pt x="136" y="8"/>
                          </a:lnTo>
                          <a:lnTo>
                            <a:pt x="118" y="14"/>
                          </a:lnTo>
                          <a:lnTo>
                            <a:pt x="102" y="23"/>
                          </a:lnTo>
                          <a:lnTo>
                            <a:pt x="85" y="32"/>
                          </a:lnTo>
                          <a:lnTo>
                            <a:pt x="70" y="43"/>
                          </a:lnTo>
                          <a:lnTo>
                            <a:pt x="55" y="56"/>
                          </a:lnTo>
                          <a:lnTo>
                            <a:pt x="55" y="56"/>
                          </a:lnTo>
                          <a:lnTo>
                            <a:pt x="43" y="71"/>
                          </a:lnTo>
                          <a:lnTo>
                            <a:pt x="31" y="87"/>
                          </a:lnTo>
                          <a:lnTo>
                            <a:pt x="22" y="103"/>
                          </a:lnTo>
                          <a:lnTo>
                            <a:pt x="14" y="120"/>
                          </a:lnTo>
                          <a:lnTo>
                            <a:pt x="7" y="138"/>
                          </a:lnTo>
                          <a:lnTo>
                            <a:pt x="3" y="155"/>
                          </a:lnTo>
                          <a:lnTo>
                            <a:pt x="0" y="174"/>
                          </a:lnTo>
                          <a:lnTo>
                            <a:pt x="0" y="192"/>
                          </a:lnTo>
                          <a:lnTo>
                            <a:pt x="0" y="210"/>
                          </a:lnTo>
                          <a:lnTo>
                            <a:pt x="3" y="229"/>
                          </a:lnTo>
                          <a:lnTo>
                            <a:pt x="7" y="247"/>
                          </a:lnTo>
                          <a:lnTo>
                            <a:pt x="14" y="264"/>
                          </a:lnTo>
                          <a:lnTo>
                            <a:pt x="21" y="281"/>
                          </a:lnTo>
                          <a:lnTo>
                            <a:pt x="31" y="298"/>
                          </a:lnTo>
                          <a:lnTo>
                            <a:pt x="43" y="313"/>
                          </a:lnTo>
                          <a:lnTo>
                            <a:pt x="55" y="328"/>
                          </a:lnTo>
                          <a:lnTo>
                            <a:pt x="55" y="328"/>
                          </a:lnTo>
                          <a:lnTo>
                            <a:pt x="70" y="341"/>
                          </a:lnTo>
                          <a:lnTo>
                            <a:pt x="85" y="353"/>
                          </a:lnTo>
                          <a:lnTo>
                            <a:pt x="102" y="361"/>
                          </a:lnTo>
                          <a:lnTo>
                            <a:pt x="118" y="369"/>
                          </a:lnTo>
                          <a:lnTo>
                            <a:pt x="135" y="376"/>
                          </a:lnTo>
                          <a:lnTo>
                            <a:pt x="153" y="380"/>
                          </a:lnTo>
                          <a:lnTo>
                            <a:pt x="171" y="383"/>
                          </a:lnTo>
                          <a:lnTo>
                            <a:pt x="189" y="384"/>
                          </a:lnTo>
                          <a:lnTo>
                            <a:pt x="207" y="383"/>
                          </a:lnTo>
                          <a:lnTo>
                            <a:pt x="225" y="380"/>
                          </a:lnTo>
                          <a:lnTo>
                            <a:pt x="243" y="376"/>
                          </a:lnTo>
                          <a:lnTo>
                            <a:pt x="261" y="369"/>
                          </a:lnTo>
                          <a:lnTo>
                            <a:pt x="277" y="361"/>
                          </a:lnTo>
                          <a:lnTo>
                            <a:pt x="293" y="352"/>
                          </a:lnTo>
                          <a:lnTo>
                            <a:pt x="309" y="341"/>
                          </a:lnTo>
                          <a:lnTo>
                            <a:pt x="323" y="327"/>
                          </a:lnTo>
                          <a:lnTo>
                            <a:pt x="323" y="327"/>
                          </a:lnTo>
                          <a:lnTo>
                            <a:pt x="336" y="313"/>
                          </a:lnTo>
                          <a:lnTo>
                            <a:pt x="347" y="298"/>
                          </a:lnTo>
                          <a:lnTo>
                            <a:pt x="357" y="281"/>
                          </a:lnTo>
                          <a:lnTo>
                            <a:pt x="365" y="264"/>
                          </a:lnTo>
                          <a:lnTo>
                            <a:pt x="370" y="247"/>
                          </a:lnTo>
                          <a:lnTo>
                            <a:pt x="375" y="229"/>
                          </a:lnTo>
                          <a:lnTo>
                            <a:pt x="377" y="210"/>
                          </a:lnTo>
                          <a:lnTo>
                            <a:pt x="378" y="192"/>
                          </a:lnTo>
                          <a:lnTo>
                            <a:pt x="377" y="174"/>
                          </a:lnTo>
                          <a:lnTo>
                            <a:pt x="375" y="155"/>
                          </a:lnTo>
                          <a:lnTo>
                            <a:pt x="370" y="138"/>
                          </a:lnTo>
                          <a:lnTo>
                            <a:pt x="365" y="120"/>
                          </a:lnTo>
                          <a:lnTo>
                            <a:pt x="357" y="103"/>
                          </a:lnTo>
                          <a:lnTo>
                            <a:pt x="348" y="87"/>
                          </a:lnTo>
                          <a:lnTo>
                            <a:pt x="336" y="71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1" name="Straight Connector 100">
                      <a:extLst>
                        <a:ext uri="{FF2B5EF4-FFF2-40B4-BE49-F238E27FC236}">
                          <a16:creationId xmlns:a16="http://schemas.microsoft.com/office/drawing/2014/main" id="{65E0B59E-8308-7E4B-AABB-BB19E43BC9C6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35760" y="388440"/>
                      <a:ext cx="453240" cy="458279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2" name="Freeform: Shape 23">
                      <a:extLst>
                        <a:ext uri="{FF2B5EF4-FFF2-40B4-BE49-F238E27FC236}">
                          <a16:creationId xmlns:a16="http://schemas.microsoft.com/office/drawing/2014/main" id="{EEDFC611-BE26-1D45-9382-379917D9B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8640" y="14040"/>
                      <a:ext cx="369360" cy="3736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027" h="1039">
                          <a:moveTo>
                            <a:pt x="1" y="442"/>
                          </a:moveTo>
                          <a:lnTo>
                            <a:pt x="0" y="1039"/>
                          </a:lnTo>
                          <a:lnTo>
                            <a:pt x="591" y="1039"/>
                          </a:lnTo>
                          <a:lnTo>
                            <a:pt x="1027" y="599"/>
                          </a:lnTo>
                          <a:lnTo>
                            <a:pt x="435" y="599"/>
                          </a:lnTo>
                          <a:lnTo>
                            <a:pt x="436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C0818F21-A08D-2343-9262-77A9E700EDAA}"/>
                    </a:ext>
                  </a:extLst>
                </p:cNvPr>
                <p:cNvGrpSpPr/>
                <p:nvPr/>
              </p:nvGrpSpPr>
              <p:grpSpPr>
                <a:xfrm>
                  <a:off x="822960" y="274320"/>
                  <a:ext cx="182880" cy="182880"/>
                  <a:chOff x="3371850" y="182880"/>
                  <a:chExt cx="182880" cy="182880"/>
                </a:xfrm>
              </p:grpSpPr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025768B7-B9C9-1542-9772-434C7C29224C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371850" y="182880"/>
                    <a:ext cx="182880" cy="18288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id="{6689685A-B2EE-664F-8D84-569E69867286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408133" y="205740"/>
                    <a:ext cx="110314" cy="137160"/>
                    <a:chOff x="4057200" y="12600"/>
                    <a:chExt cx="1150560" cy="1465560"/>
                  </a:xfrm>
                </p:grpSpPr>
                <p:sp>
                  <p:nvSpPr>
                    <p:cNvPr id="84" name="Freeform: Shape 24">
                      <a:extLst>
                        <a:ext uri="{FF2B5EF4-FFF2-40B4-BE49-F238E27FC236}">
                          <a16:creationId xmlns:a16="http://schemas.microsoft.com/office/drawing/2014/main" id="{7244200E-D36E-B144-BE40-CA8B5733DE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85960" y="1127160"/>
                      <a:ext cx="721800" cy="3510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2006" h="976" fill="none">
                          <a:moveTo>
                            <a:pt x="2006" y="0"/>
                          </a:moveTo>
                          <a:lnTo>
                            <a:pt x="2006" y="560"/>
                          </a:lnTo>
                          <a:lnTo>
                            <a:pt x="2006" y="560"/>
                          </a:lnTo>
                          <a:lnTo>
                            <a:pt x="2005" y="581"/>
                          </a:lnTo>
                          <a:lnTo>
                            <a:pt x="2004" y="602"/>
                          </a:lnTo>
                          <a:lnTo>
                            <a:pt x="2001" y="624"/>
                          </a:lnTo>
                          <a:lnTo>
                            <a:pt x="1998" y="643"/>
                          </a:lnTo>
                          <a:lnTo>
                            <a:pt x="1994" y="664"/>
                          </a:lnTo>
                          <a:lnTo>
                            <a:pt x="1989" y="683"/>
                          </a:lnTo>
                          <a:lnTo>
                            <a:pt x="1982" y="703"/>
                          </a:lnTo>
                          <a:lnTo>
                            <a:pt x="1975" y="722"/>
                          </a:lnTo>
                          <a:lnTo>
                            <a:pt x="1967" y="739"/>
                          </a:lnTo>
                          <a:lnTo>
                            <a:pt x="1958" y="758"/>
                          </a:lnTo>
                          <a:lnTo>
                            <a:pt x="1948" y="775"/>
                          </a:lnTo>
                          <a:lnTo>
                            <a:pt x="1939" y="792"/>
                          </a:lnTo>
                          <a:lnTo>
                            <a:pt x="1927" y="808"/>
                          </a:lnTo>
                          <a:lnTo>
                            <a:pt x="1915" y="824"/>
                          </a:lnTo>
                          <a:lnTo>
                            <a:pt x="1903" y="839"/>
                          </a:lnTo>
                          <a:lnTo>
                            <a:pt x="1890" y="853"/>
                          </a:lnTo>
                          <a:lnTo>
                            <a:pt x="1876" y="868"/>
                          </a:lnTo>
                          <a:lnTo>
                            <a:pt x="1861" y="881"/>
                          </a:lnTo>
                          <a:lnTo>
                            <a:pt x="1846" y="892"/>
                          </a:lnTo>
                          <a:lnTo>
                            <a:pt x="1831" y="904"/>
                          </a:lnTo>
                          <a:lnTo>
                            <a:pt x="1815" y="915"/>
                          </a:lnTo>
                          <a:lnTo>
                            <a:pt x="1798" y="926"/>
                          </a:lnTo>
                          <a:lnTo>
                            <a:pt x="1782" y="934"/>
                          </a:lnTo>
                          <a:lnTo>
                            <a:pt x="1764" y="942"/>
                          </a:lnTo>
                          <a:lnTo>
                            <a:pt x="1745" y="950"/>
                          </a:lnTo>
                          <a:lnTo>
                            <a:pt x="1728" y="957"/>
                          </a:lnTo>
                          <a:lnTo>
                            <a:pt x="1708" y="963"/>
                          </a:lnTo>
                          <a:lnTo>
                            <a:pt x="1690" y="967"/>
                          </a:lnTo>
                          <a:lnTo>
                            <a:pt x="1670" y="971"/>
                          </a:lnTo>
                          <a:lnTo>
                            <a:pt x="1650" y="974"/>
                          </a:lnTo>
                          <a:lnTo>
                            <a:pt x="1631" y="975"/>
                          </a:lnTo>
                          <a:lnTo>
                            <a:pt x="1610" y="976"/>
                          </a:lnTo>
                          <a:lnTo>
                            <a:pt x="403" y="976"/>
                          </a:lnTo>
                          <a:lnTo>
                            <a:pt x="3" y="976"/>
                          </a:lnTo>
                          <a:lnTo>
                            <a:pt x="0" y="976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5" name="Freeform: Shape 25">
                      <a:extLst>
                        <a:ext uri="{FF2B5EF4-FFF2-40B4-BE49-F238E27FC236}">
                          <a16:creationId xmlns:a16="http://schemas.microsoft.com/office/drawing/2014/main" id="{8AE22CD6-1F58-1C41-9423-1EE9D6F5D8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07960" y="741600"/>
                      <a:ext cx="199440" cy="4064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1130" fill="none">
                          <a:moveTo>
                            <a:pt x="0" y="464"/>
                          </a:moveTo>
                          <a:lnTo>
                            <a:pt x="0" y="232"/>
                          </a:lnTo>
                          <a:lnTo>
                            <a:pt x="0" y="232"/>
                          </a:lnTo>
                          <a:lnTo>
                            <a:pt x="0" y="220"/>
                          </a:lnTo>
                          <a:lnTo>
                            <a:pt x="1" y="208"/>
                          </a:lnTo>
                          <a:lnTo>
                            <a:pt x="3" y="197"/>
                          </a:lnTo>
                          <a:lnTo>
                            <a:pt x="6" y="186"/>
                          </a:lnTo>
                          <a:lnTo>
                            <a:pt x="9" y="175"/>
                          </a:lnTo>
                          <a:lnTo>
                            <a:pt x="13" y="163"/>
                          </a:lnTo>
                          <a:lnTo>
                            <a:pt x="17" y="152"/>
                          </a:lnTo>
                          <a:lnTo>
                            <a:pt x="22" y="142"/>
                          </a:lnTo>
                          <a:lnTo>
                            <a:pt x="28" y="132"/>
                          </a:lnTo>
                          <a:lnTo>
                            <a:pt x="33" y="122"/>
                          </a:lnTo>
                          <a:lnTo>
                            <a:pt x="40" y="112"/>
                          </a:lnTo>
                          <a:lnTo>
                            <a:pt x="47" y="103"/>
                          </a:lnTo>
                          <a:lnTo>
                            <a:pt x="55" y="93"/>
                          </a:lnTo>
                          <a:lnTo>
                            <a:pt x="64" y="85"/>
                          </a:lnTo>
                          <a:lnTo>
                            <a:pt x="82" y="69"/>
                          </a:lnTo>
                          <a:lnTo>
                            <a:pt x="101" y="53"/>
                          </a:lnTo>
                          <a:lnTo>
                            <a:pt x="123" y="40"/>
                          </a:lnTo>
                          <a:lnTo>
                            <a:pt x="145" y="29"/>
                          </a:lnTo>
                          <a:lnTo>
                            <a:pt x="170" y="19"/>
                          </a:lnTo>
                          <a:lnTo>
                            <a:pt x="195" y="11"/>
                          </a:lnTo>
                          <a:lnTo>
                            <a:pt x="222" y="5"/>
                          </a:lnTo>
                          <a:lnTo>
                            <a:pt x="236" y="3"/>
                          </a:lnTo>
                          <a:lnTo>
                            <a:pt x="249" y="1"/>
                          </a:lnTo>
                          <a:lnTo>
                            <a:pt x="263" y="1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1" y="1"/>
                          </a:lnTo>
                          <a:lnTo>
                            <a:pt x="306" y="2"/>
                          </a:lnTo>
                          <a:lnTo>
                            <a:pt x="320" y="4"/>
                          </a:lnTo>
                          <a:lnTo>
                            <a:pt x="334" y="7"/>
                          </a:lnTo>
                          <a:lnTo>
                            <a:pt x="346" y="10"/>
                          </a:lnTo>
                          <a:lnTo>
                            <a:pt x="360" y="15"/>
                          </a:lnTo>
                          <a:lnTo>
                            <a:pt x="373" y="20"/>
                          </a:lnTo>
                          <a:lnTo>
                            <a:pt x="386" y="25"/>
                          </a:lnTo>
                          <a:lnTo>
                            <a:pt x="397" y="32"/>
                          </a:lnTo>
                          <a:lnTo>
                            <a:pt x="409" y="38"/>
                          </a:lnTo>
                          <a:lnTo>
                            <a:pt x="421" y="45"/>
                          </a:lnTo>
                          <a:lnTo>
                            <a:pt x="433" y="54"/>
                          </a:lnTo>
                          <a:lnTo>
                            <a:pt x="444" y="63"/>
                          </a:lnTo>
                          <a:lnTo>
                            <a:pt x="453" y="72"/>
                          </a:lnTo>
                          <a:lnTo>
                            <a:pt x="464" y="82"/>
                          </a:lnTo>
                          <a:lnTo>
                            <a:pt x="474" y="92"/>
                          </a:lnTo>
                          <a:lnTo>
                            <a:pt x="483" y="103"/>
                          </a:lnTo>
                          <a:lnTo>
                            <a:pt x="492" y="114"/>
                          </a:lnTo>
                          <a:lnTo>
                            <a:pt x="499" y="126"/>
                          </a:lnTo>
                          <a:lnTo>
                            <a:pt x="507" y="139"/>
                          </a:lnTo>
                          <a:lnTo>
                            <a:pt x="515" y="151"/>
                          </a:lnTo>
                          <a:lnTo>
                            <a:pt x="521" y="164"/>
                          </a:lnTo>
                          <a:lnTo>
                            <a:pt x="528" y="178"/>
                          </a:lnTo>
                          <a:lnTo>
                            <a:pt x="533" y="191"/>
                          </a:lnTo>
                          <a:lnTo>
                            <a:pt x="538" y="205"/>
                          </a:lnTo>
                          <a:lnTo>
                            <a:pt x="543" y="220"/>
                          </a:lnTo>
                          <a:lnTo>
                            <a:pt x="547" y="235"/>
                          </a:lnTo>
                          <a:lnTo>
                            <a:pt x="550" y="249"/>
                          </a:lnTo>
                          <a:lnTo>
                            <a:pt x="551" y="265"/>
                          </a:lnTo>
                          <a:lnTo>
                            <a:pt x="553" y="281"/>
                          </a:lnTo>
                          <a:lnTo>
                            <a:pt x="554" y="296"/>
                          </a:lnTo>
                          <a:lnTo>
                            <a:pt x="555" y="312"/>
                          </a:lnTo>
                          <a:lnTo>
                            <a:pt x="555" y="1130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6" name="Freeform: Shape 26">
                      <a:extLst>
                        <a:ext uri="{FF2B5EF4-FFF2-40B4-BE49-F238E27FC236}">
                          <a16:creationId xmlns:a16="http://schemas.microsoft.com/office/drawing/2014/main" id="{CA34C1C6-125E-1C40-BA6B-56D43634BC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08160" y="713880"/>
                      <a:ext cx="199440" cy="1944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541" fill="none">
                          <a:moveTo>
                            <a:pt x="0" y="541"/>
                          </a:moveTo>
                          <a:lnTo>
                            <a:pt x="0" y="270"/>
                          </a:lnTo>
                          <a:lnTo>
                            <a:pt x="0" y="270"/>
                          </a:lnTo>
                          <a:lnTo>
                            <a:pt x="0" y="257"/>
                          </a:lnTo>
                          <a:lnTo>
                            <a:pt x="1" y="243"/>
                          </a:lnTo>
                          <a:lnTo>
                            <a:pt x="3" y="229"/>
                          </a:lnTo>
                          <a:lnTo>
                            <a:pt x="6" y="216"/>
                          </a:lnTo>
                          <a:lnTo>
                            <a:pt x="9" y="203"/>
                          </a:lnTo>
                          <a:lnTo>
                            <a:pt x="13" y="190"/>
                          </a:lnTo>
                          <a:lnTo>
                            <a:pt x="16" y="177"/>
                          </a:lnTo>
                          <a:lnTo>
                            <a:pt x="21" y="166"/>
                          </a:lnTo>
                          <a:lnTo>
                            <a:pt x="27" y="153"/>
                          </a:lnTo>
                          <a:lnTo>
                            <a:pt x="33" y="141"/>
                          </a:lnTo>
                          <a:lnTo>
                            <a:pt x="40" y="130"/>
                          </a:lnTo>
                          <a:lnTo>
                            <a:pt x="47" y="119"/>
                          </a:lnTo>
                          <a:lnTo>
                            <a:pt x="55" y="109"/>
                          </a:lnTo>
                          <a:lnTo>
                            <a:pt x="64" y="98"/>
                          </a:lnTo>
                          <a:lnTo>
                            <a:pt x="72" y="88"/>
                          </a:lnTo>
                          <a:lnTo>
                            <a:pt x="81" y="79"/>
                          </a:lnTo>
                          <a:lnTo>
                            <a:pt x="91" y="70"/>
                          </a:lnTo>
                          <a:lnTo>
                            <a:pt x="101" y="62"/>
                          </a:lnTo>
                          <a:lnTo>
                            <a:pt x="112" y="54"/>
                          </a:lnTo>
                          <a:lnTo>
                            <a:pt x="122" y="46"/>
                          </a:lnTo>
                          <a:lnTo>
                            <a:pt x="133" y="39"/>
                          </a:lnTo>
                          <a:lnTo>
                            <a:pt x="145" y="32"/>
                          </a:lnTo>
                          <a:lnTo>
                            <a:pt x="157" y="26"/>
                          </a:lnTo>
                          <a:lnTo>
                            <a:pt x="170" y="21"/>
                          </a:lnTo>
                          <a:lnTo>
                            <a:pt x="182" y="16"/>
                          </a:lnTo>
                          <a:lnTo>
                            <a:pt x="195" y="11"/>
                          </a:lnTo>
                          <a:lnTo>
                            <a:pt x="208" y="9"/>
                          </a:lnTo>
                          <a:lnTo>
                            <a:pt x="222" y="5"/>
                          </a:lnTo>
                          <a:lnTo>
                            <a:pt x="235" y="3"/>
                          </a:lnTo>
                          <a:lnTo>
                            <a:pt x="249" y="1"/>
                          </a:lnTo>
                          <a:lnTo>
                            <a:pt x="263" y="0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1" y="0"/>
                          </a:lnTo>
                          <a:lnTo>
                            <a:pt x="306" y="1"/>
                          </a:lnTo>
                          <a:lnTo>
                            <a:pt x="320" y="3"/>
                          </a:lnTo>
                          <a:lnTo>
                            <a:pt x="333" y="5"/>
                          </a:lnTo>
                          <a:lnTo>
                            <a:pt x="346" y="9"/>
                          </a:lnTo>
                          <a:lnTo>
                            <a:pt x="360" y="11"/>
                          </a:lnTo>
                          <a:lnTo>
                            <a:pt x="373" y="16"/>
                          </a:lnTo>
                          <a:lnTo>
                            <a:pt x="385" y="21"/>
                          </a:lnTo>
                          <a:lnTo>
                            <a:pt x="397" y="26"/>
                          </a:lnTo>
                          <a:lnTo>
                            <a:pt x="409" y="32"/>
                          </a:lnTo>
                          <a:lnTo>
                            <a:pt x="421" y="39"/>
                          </a:lnTo>
                          <a:lnTo>
                            <a:pt x="432" y="46"/>
                          </a:lnTo>
                          <a:lnTo>
                            <a:pt x="443" y="54"/>
                          </a:lnTo>
                          <a:lnTo>
                            <a:pt x="454" y="62"/>
                          </a:lnTo>
                          <a:lnTo>
                            <a:pt x="464" y="70"/>
                          </a:lnTo>
                          <a:lnTo>
                            <a:pt x="474" y="79"/>
                          </a:lnTo>
                          <a:lnTo>
                            <a:pt x="483" y="88"/>
                          </a:lnTo>
                          <a:lnTo>
                            <a:pt x="491" y="98"/>
                          </a:lnTo>
                          <a:lnTo>
                            <a:pt x="499" y="109"/>
                          </a:lnTo>
                          <a:lnTo>
                            <a:pt x="507" y="119"/>
                          </a:lnTo>
                          <a:lnTo>
                            <a:pt x="515" y="130"/>
                          </a:lnTo>
                          <a:lnTo>
                            <a:pt x="522" y="141"/>
                          </a:lnTo>
                          <a:lnTo>
                            <a:pt x="528" y="153"/>
                          </a:lnTo>
                          <a:lnTo>
                            <a:pt x="533" y="166"/>
                          </a:lnTo>
                          <a:lnTo>
                            <a:pt x="538" y="177"/>
                          </a:lnTo>
                          <a:lnTo>
                            <a:pt x="542" y="190"/>
                          </a:lnTo>
                          <a:lnTo>
                            <a:pt x="546" y="203"/>
                          </a:lnTo>
                          <a:lnTo>
                            <a:pt x="549" y="216"/>
                          </a:lnTo>
                          <a:lnTo>
                            <a:pt x="552" y="229"/>
                          </a:lnTo>
                          <a:lnTo>
                            <a:pt x="553" y="243"/>
                          </a:lnTo>
                          <a:lnTo>
                            <a:pt x="554" y="257"/>
                          </a:lnTo>
                          <a:lnTo>
                            <a:pt x="555" y="270"/>
                          </a:lnTo>
                          <a:lnTo>
                            <a:pt x="555" y="54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7" name="Freeform: Shape 27">
                      <a:extLst>
                        <a:ext uri="{FF2B5EF4-FFF2-40B4-BE49-F238E27FC236}">
                          <a16:creationId xmlns:a16="http://schemas.microsoft.com/office/drawing/2014/main" id="{13E492B4-263D-4345-88B0-BE91A877E2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08360" y="682200"/>
                      <a:ext cx="199440" cy="2260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629" fill="none">
                          <a:moveTo>
                            <a:pt x="0" y="629"/>
                          </a:moveTo>
                          <a:lnTo>
                            <a:pt x="0" y="312"/>
                          </a:lnTo>
                          <a:lnTo>
                            <a:pt x="0" y="312"/>
                          </a:lnTo>
                          <a:lnTo>
                            <a:pt x="0" y="297"/>
                          </a:lnTo>
                          <a:lnTo>
                            <a:pt x="0" y="281"/>
                          </a:lnTo>
                          <a:lnTo>
                            <a:pt x="3" y="265"/>
                          </a:lnTo>
                          <a:lnTo>
                            <a:pt x="5" y="250"/>
                          </a:lnTo>
                          <a:lnTo>
                            <a:pt x="8" y="235"/>
                          </a:lnTo>
                          <a:lnTo>
                            <a:pt x="12" y="220"/>
                          </a:lnTo>
                          <a:lnTo>
                            <a:pt x="16" y="205"/>
                          </a:lnTo>
                          <a:lnTo>
                            <a:pt x="21" y="192"/>
                          </a:lnTo>
                          <a:lnTo>
                            <a:pt x="27" y="178"/>
                          </a:lnTo>
                          <a:lnTo>
                            <a:pt x="33" y="164"/>
                          </a:lnTo>
                          <a:lnTo>
                            <a:pt x="40" y="152"/>
                          </a:lnTo>
                          <a:lnTo>
                            <a:pt x="47" y="139"/>
                          </a:lnTo>
                          <a:lnTo>
                            <a:pt x="54" y="126"/>
                          </a:lnTo>
                          <a:lnTo>
                            <a:pt x="63" y="114"/>
                          </a:lnTo>
                          <a:lnTo>
                            <a:pt x="72" y="103"/>
                          </a:lnTo>
                          <a:lnTo>
                            <a:pt x="81" y="93"/>
                          </a:lnTo>
                          <a:lnTo>
                            <a:pt x="91" y="82"/>
                          </a:lnTo>
                          <a:lnTo>
                            <a:pt x="101" y="72"/>
                          </a:lnTo>
                          <a:lnTo>
                            <a:pt x="111" y="63"/>
                          </a:lnTo>
                          <a:lnTo>
                            <a:pt x="122" y="54"/>
                          </a:lnTo>
                          <a:lnTo>
                            <a:pt x="133" y="47"/>
                          </a:lnTo>
                          <a:lnTo>
                            <a:pt x="145" y="39"/>
                          </a:lnTo>
                          <a:lnTo>
                            <a:pt x="157" y="32"/>
                          </a:lnTo>
                          <a:lnTo>
                            <a:pt x="169" y="25"/>
                          </a:lnTo>
                          <a:lnTo>
                            <a:pt x="182" y="20"/>
                          </a:lnTo>
                          <a:lnTo>
                            <a:pt x="195" y="15"/>
                          </a:lnTo>
                          <a:lnTo>
                            <a:pt x="207" y="10"/>
                          </a:lnTo>
                          <a:lnTo>
                            <a:pt x="221" y="7"/>
                          </a:lnTo>
                          <a:lnTo>
                            <a:pt x="235" y="4"/>
                          </a:lnTo>
                          <a:lnTo>
                            <a:pt x="249" y="2"/>
                          </a:lnTo>
                          <a:lnTo>
                            <a:pt x="262" y="1"/>
                          </a:lnTo>
                          <a:lnTo>
                            <a:pt x="277" y="0"/>
                          </a:lnTo>
                          <a:lnTo>
                            <a:pt x="277" y="0"/>
                          </a:lnTo>
                          <a:lnTo>
                            <a:pt x="291" y="1"/>
                          </a:lnTo>
                          <a:lnTo>
                            <a:pt x="306" y="2"/>
                          </a:lnTo>
                          <a:lnTo>
                            <a:pt x="319" y="4"/>
                          </a:lnTo>
                          <a:lnTo>
                            <a:pt x="333" y="7"/>
                          </a:lnTo>
                          <a:lnTo>
                            <a:pt x="346" y="10"/>
                          </a:lnTo>
                          <a:lnTo>
                            <a:pt x="360" y="15"/>
                          </a:lnTo>
                          <a:lnTo>
                            <a:pt x="372" y="20"/>
                          </a:lnTo>
                          <a:lnTo>
                            <a:pt x="385" y="25"/>
                          </a:lnTo>
                          <a:lnTo>
                            <a:pt x="397" y="32"/>
                          </a:lnTo>
                          <a:lnTo>
                            <a:pt x="410" y="39"/>
                          </a:lnTo>
                          <a:lnTo>
                            <a:pt x="420" y="47"/>
                          </a:lnTo>
                          <a:lnTo>
                            <a:pt x="432" y="54"/>
                          </a:lnTo>
                          <a:lnTo>
                            <a:pt x="443" y="63"/>
                          </a:lnTo>
                          <a:lnTo>
                            <a:pt x="454" y="72"/>
                          </a:lnTo>
                          <a:lnTo>
                            <a:pt x="464" y="82"/>
                          </a:lnTo>
                          <a:lnTo>
                            <a:pt x="473" y="93"/>
                          </a:lnTo>
                          <a:lnTo>
                            <a:pt x="482" y="103"/>
                          </a:lnTo>
                          <a:lnTo>
                            <a:pt x="491" y="114"/>
                          </a:lnTo>
                          <a:lnTo>
                            <a:pt x="500" y="126"/>
                          </a:lnTo>
                          <a:lnTo>
                            <a:pt x="507" y="139"/>
                          </a:lnTo>
                          <a:lnTo>
                            <a:pt x="515" y="152"/>
                          </a:lnTo>
                          <a:lnTo>
                            <a:pt x="522" y="164"/>
                          </a:lnTo>
                          <a:lnTo>
                            <a:pt x="527" y="178"/>
                          </a:lnTo>
                          <a:lnTo>
                            <a:pt x="533" y="192"/>
                          </a:lnTo>
                          <a:lnTo>
                            <a:pt x="538" y="205"/>
                          </a:lnTo>
                          <a:lnTo>
                            <a:pt x="542" y="220"/>
                          </a:lnTo>
                          <a:lnTo>
                            <a:pt x="546" y="235"/>
                          </a:lnTo>
                          <a:lnTo>
                            <a:pt x="549" y="250"/>
                          </a:lnTo>
                          <a:lnTo>
                            <a:pt x="552" y="265"/>
                          </a:lnTo>
                          <a:lnTo>
                            <a:pt x="553" y="281"/>
                          </a:lnTo>
                          <a:lnTo>
                            <a:pt x="555" y="297"/>
                          </a:lnTo>
                          <a:lnTo>
                            <a:pt x="555" y="312"/>
                          </a:lnTo>
                          <a:lnTo>
                            <a:pt x="555" y="629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8" name="Freeform: Shape 28">
                      <a:extLst>
                        <a:ext uri="{FF2B5EF4-FFF2-40B4-BE49-F238E27FC236}">
                          <a16:creationId xmlns:a16="http://schemas.microsoft.com/office/drawing/2014/main" id="{3D30D83A-3F15-324A-ACCB-8D94A6AD7D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69160" y="991440"/>
                      <a:ext cx="316440" cy="48672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80" h="1353" fill="none">
                          <a:moveTo>
                            <a:pt x="880" y="1353"/>
                          </a:moveTo>
                          <a:lnTo>
                            <a:pt x="145" y="583"/>
                          </a:lnTo>
                          <a:lnTo>
                            <a:pt x="145" y="583"/>
                          </a:lnTo>
                          <a:lnTo>
                            <a:pt x="132" y="568"/>
                          </a:lnTo>
                          <a:lnTo>
                            <a:pt x="118" y="552"/>
                          </a:lnTo>
                          <a:lnTo>
                            <a:pt x="105" y="535"/>
                          </a:lnTo>
                          <a:lnTo>
                            <a:pt x="93" y="520"/>
                          </a:lnTo>
                          <a:lnTo>
                            <a:pt x="82" y="503"/>
                          </a:lnTo>
                          <a:lnTo>
                            <a:pt x="71" y="486"/>
                          </a:lnTo>
                          <a:lnTo>
                            <a:pt x="61" y="470"/>
                          </a:lnTo>
                          <a:lnTo>
                            <a:pt x="52" y="452"/>
                          </a:lnTo>
                          <a:lnTo>
                            <a:pt x="43" y="435"/>
                          </a:lnTo>
                          <a:lnTo>
                            <a:pt x="35" y="418"/>
                          </a:lnTo>
                          <a:lnTo>
                            <a:pt x="29" y="401"/>
                          </a:lnTo>
                          <a:lnTo>
                            <a:pt x="23" y="383"/>
                          </a:lnTo>
                          <a:lnTo>
                            <a:pt x="17" y="366"/>
                          </a:lnTo>
                          <a:lnTo>
                            <a:pt x="13" y="349"/>
                          </a:lnTo>
                          <a:lnTo>
                            <a:pt x="8" y="331"/>
                          </a:lnTo>
                          <a:lnTo>
                            <a:pt x="5" y="315"/>
                          </a:lnTo>
                          <a:lnTo>
                            <a:pt x="3" y="298"/>
                          </a:lnTo>
                          <a:lnTo>
                            <a:pt x="1" y="281"/>
                          </a:lnTo>
                          <a:lnTo>
                            <a:pt x="0" y="265"/>
                          </a:lnTo>
                          <a:lnTo>
                            <a:pt x="0" y="248"/>
                          </a:lnTo>
                          <a:lnTo>
                            <a:pt x="1" y="232"/>
                          </a:lnTo>
                          <a:lnTo>
                            <a:pt x="2" y="217"/>
                          </a:lnTo>
                          <a:lnTo>
                            <a:pt x="4" y="201"/>
                          </a:lnTo>
                          <a:lnTo>
                            <a:pt x="7" y="186"/>
                          </a:lnTo>
                          <a:lnTo>
                            <a:pt x="11" y="171"/>
                          </a:lnTo>
                          <a:lnTo>
                            <a:pt x="16" y="157"/>
                          </a:lnTo>
                          <a:lnTo>
                            <a:pt x="22" y="143"/>
                          </a:lnTo>
                          <a:lnTo>
                            <a:pt x="28" y="130"/>
                          </a:lnTo>
                          <a:lnTo>
                            <a:pt x="35" y="118"/>
                          </a:lnTo>
                          <a:lnTo>
                            <a:pt x="43" y="106"/>
                          </a:lnTo>
                          <a:lnTo>
                            <a:pt x="52" y="94"/>
                          </a:lnTo>
                          <a:lnTo>
                            <a:pt x="62" y="83"/>
                          </a:lnTo>
                          <a:lnTo>
                            <a:pt x="62" y="83"/>
                          </a:lnTo>
                          <a:lnTo>
                            <a:pt x="72" y="72"/>
                          </a:lnTo>
                          <a:lnTo>
                            <a:pt x="83" y="63"/>
                          </a:lnTo>
                          <a:lnTo>
                            <a:pt x="93" y="54"/>
                          </a:lnTo>
                          <a:lnTo>
                            <a:pt x="105" y="46"/>
                          </a:lnTo>
                          <a:lnTo>
                            <a:pt x="117" y="38"/>
                          </a:lnTo>
                          <a:lnTo>
                            <a:pt x="129" y="31"/>
                          </a:lnTo>
                          <a:lnTo>
                            <a:pt x="141" y="25"/>
                          </a:lnTo>
                          <a:lnTo>
                            <a:pt x="154" y="19"/>
                          </a:lnTo>
                          <a:lnTo>
                            <a:pt x="167" y="15"/>
                          </a:lnTo>
                          <a:lnTo>
                            <a:pt x="180" y="11"/>
                          </a:lnTo>
                          <a:lnTo>
                            <a:pt x="192" y="8"/>
                          </a:lnTo>
                          <a:lnTo>
                            <a:pt x="206" y="5"/>
                          </a:lnTo>
                          <a:lnTo>
                            <a:pt x="220" y="3"/>
                          </a:lnTo>
                          <a:lnTo>
                            <a:pt x="233" y="1"/>
                          </a:lnTo>
                          <a:lnTo>
                            <a:pt x="246" y="1"/>
                          </a:lnTo>
                          <a:lnTo>
                            <a:pt x="260" y="0"/>
                          </a:lnTo>
                          <a:lnTo>
                            <a:pt x="274" y="1"/>
                          </a:lnTo>
                          <a:lnTo>
                            <a:pt x="288" y="2"/>
                          </a:lnTo>
                          <a:lnTo>
                            <a:pt x="300" y="4"/>
                          </a:lnTo>
                          <a:lnTo>
                            <a:pt x="314" y="7"/>
                          </a:lnTo>
                          <a:lnTo>
                            <a:pt x="328" y="10"/>
                          </a:lnTo>
                          <a:lnTo>
                            <a:pt x="341" y="14"/>
                          </a:lnTo>
                          <a:lnTo>
                            <a:pt x="354" y="18"/>
                          </a:lnTo>
                          <a:lnTo>
                            <a:pt x="367" y="24"/>
                          </a:lnTo>
                          <a:lnTo>
                            <a:pt x="380" y="30"/>
                          </a:lnTo>
                          <a:lnTo>
                            <a:pt x="393" y="36"/>
                          </a:lnTo>
                          <a:lnTo>
                            <a:pt x="404" y="44"/>
                          </a:lnTo>
                          <a:lnTo>
                            <a:pt x="417" y="52"/>
                          </a:lnTo>
                          <a:lnTo>
                            <a:pt x="428" y="61"/>
                          </a:lnTo>
                          <a:lnTo>
                            <a:pt x="440" y="69"/>
                          </a:lnTo>
                          <a:lnTo>
                            <a:pt x="450" y="80"/>
                          </a:lnTo>
                          <a:lnTo>
                            <a:pt x="461" y="91"/>
                          </a:lnTo>
                          <a:lnTo>
                            <a:pt x="461" y="91"/>
                          </a:lnTo>
                          <a:lnTo>
                            <a:pt x="665" y="304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9" name="Freeform: Shape 29">
                      <a:extLst>
                        <a:ext uri="{FF2B5EF4-FFF2-40B4-BE49-F238E27FC236}">
                          <a16:creationId xmlns:a16="http://schemas.microsoft.com/office/drawing/2014/main" id="{5FB28ECB-0C85-944D-85DC-0D9F146A7F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08559" y="376920"/>
                      <a:ext cx="199800" cy="723959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6" h="2012" fill="none">
                          <a:moveTo>
                            <a:pt x="0" y="2012"/>
                          </a:moveTo>
                          <a:lnTo>
                            <a:pt x="0" y="312"/>
                          </a:lnTo>
                          <a:lnTo>
                            <a:pt x="0" y="312"/>
                          </a:lnTo>
                          <a:lnTo>
                            <a:pt x="0" y="296"/>
                          </a:lnTo>
                          <a:lnTo>
                            <a:pt x="1" y="280"/>
                          </a:lnTo>
                          <a:lnTo>
                            <a:pt x="3" y="265"/>
                          </a:lnTo>
                          <a:lnTo>
                            <a:pt x="6" y="249"/>
                          </a:lnTo>
                          <a:lnTo>
                            <a:pt x="9" y="234"/>
                          </a:lnTo>
                          <a:lnTo>
                            <a:pt x="13" y="219"/>
                          </a:lnTo>
                          <a:lnTo>
                            <a:pt x="17" y="205"/>
                          </a:lnTo>
                          <a:lnTo>
                            <a:pt x="22" y="191"/>
                          </a:lnTo>
                          <a:lnTo>
                            <a:pt x="28" y="177"/>
                          </a:lnTo>
                          <a:lnTo>
                            <a:pt x="34" y="164"/>
                          </a:lnTo>
                          <a:lnTo>
                            <a:pt x="40" y="151"/>
                          </a:lnTo>
                          <a:lnTo>
                            <a:pt x="47" y="138"/>
                          </a:lnTo>
                          <a:lnTo>
                            <a:pt x="55" y="125"/>
                          </a:lnTo>
                          <a:lnTo>
                            <a:pt x="64" y="114"/>
                          </a:lnTo>
                          <a:lnTo>
                            <a:pt x="73" y="103"/>
                          </a:lnTo>
                          <a:lnTo>
                            <a:pt x="82" y="92"/>
                          </a:lnTo>
                          <a:lnTo>
                            <a:pt x="92" y="81"/>
                          </a:lnTo>
                          <a:lnTo>
                            <a:pt x="101" y="71"/>
                          </a:lnTo>
                          <a:lnTo>
                            <a:pt x="112" y="63"/>
                          </a:lnTo>
                          <a:lnTo>
                            <a:pt x="123" y="54"/>
                          </a:lnTo>
                          <a:lnTo>
                            <a:pt x="134" y="46"/>
                          </a:lnTo>
                          <a:lnTo>
                            <a:pt x="145" y="38"/>
                          </a:lnTo>
                          <a:lnTo>
                            <a:pt x="157" y="31"/>
                          </a:lnTo>
                          <a:lnTo>
                            <a:pt x="170" y="24"/>
                          </a:lnTo>
                          <a:lnTo>
                            <a:pt x="183" y="19"/>
                          </a:lnTo>
                          <a:lnTo>
                            <a:pt x="196" y="15"/>
                          </a:lnTo>
                          <a:lnTo>
                            <a:pt x="208" y="10"/>
                          </a:lnTo>
                          <a:lnTo>
                            <a:pt x="222" y="7"/>
                          </a:lnTo>
                          <a:lnTo>
                            <a:pt x="236" y="4"/>
                          </a:lnTo>
                          <a:lnTo>
                            <a:pt x="250" y="2"/>
                          </a:lnTo>
                          <a:lnTo>
                            <a:pt x="263" y="1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2" y="1"/>
                          </a:lnTo>
                          <a:lnTo>
                            <a:pt x="306" y="2"/>
                          </a:lnTo>
                          <a:lnTo>
                            <a:pt x="320" y="4"/>
                          </a:lnTo>
                          <a:lnTo>
                            <a:pt x="334" y="7"/>
                          </a:lnTo>
                          <a:lnTo>
                            <a:pt x="347" y="10"/>
                          </a:lnTo>
                          <a:lnTo>
                            <a:pt x="360" y="15"/>
                          </a:lnTo>
                          <a:lnTo>
                            <a:pt x="373" y="19"/>
                          </a:lnTo>
                          <a:lnTo>
                            <a:pt x="386" y="24"/>
                          </a:lnTo>
                          <a:lnTo>
                            <a:pt x="398" y="31"/>
                          </a:lnTo>
                          <a:lnTo>
                            <a:pt x="409" y="38"/>
                          </a:lnTo>
                          <a:lnTo>
                            <a:pt x="421" y="46"/>
                          </a:lnTo>
                          <a:lnTo>
                            <a:pt x="433" y="54"/>
                          </a:lnTo>
                          <a:lnTo>
                            <a:pt x="444" y="63"/>
                          </a:lnTo>
                          <a:lnTo>
                            <a:pt x="454" y="71"/>
                          </a:lnTo>
                          <a:lnTo>
                            <a:pt x="464" y="81"/>
                          </a:lnTo>
                          <a:lnTo>
                            <a:pt x="474" y="92"/>
                          </a:lnTo>
                          <a:lnTo>
                            <a:pt x="483" y="103"/>
                          </a:lnTo>
                          <a:lnTo>
                            <a:pt x="492" y="114"/>
                          </a:lnTo>
                          <a:lnTo>
                            <a:pt x="500" y="125"/>
                          </a:lnTo>
                          <a:lnTo>
                            <a:pt x="507" y="138"/>
                          </a:lnTo>
                          <a:lnTo>
                            <a:pt x="515" y="151"/>
                          </a:lnTo>
                          <a:lnTo>
                            <a:pt x="522" y="164"/>
                          </a:lnTo>
                          <a:lnTo>
                            <a:pt x="528" y="177"/>
                          </a:lnTo>
                          <a:lnTo>
                            <a:pt x="534" y="191"/>
                          </a:lnTo>
                          <a:lnTo>
                            <a:pt x="539" y="205"/>
                          </a:lnTo>
                          <a:lnTo>
                            <a:pt x="543" y="219"/>
                          </a:lnTo>
                          <a:lnTo>
                            <a:pt x="547" y="234"/>
                          </a:lnTo>
                          <a:lnTo>
                            <a:pt x="550" y="249"/>
                          </a:lnTo>
                          <a:lnTo>
                            <a:pt x="553" y="265"/>
                          </a:lnTo>
                          <a:lnTo>
                            <a:pt x="554" y="280"/>
                          </a:lnTo>
                          <a:lnTo>
                            <a:pt x="555" y="296"/>
                          </a:lnTo>
                          <a:lnTo>
                            <a:pt x="556" y="312"/>
                          </a:lnTo>
                          <a:lnTo>
                            <a:pt x="556" y="1417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0" name="Straight Connector 89">
                      <a:extLst>
                        <a:ext uri="{FF2B5EF4-FFF2-40B4-BE49-F238E27FC236}">
                          <a16:creationId xmlns:a16="http://schemas.microsoft.com/office/drawing/2014/main" id="{1E1A3437-AA61-BD47-8F65-CEB29C2A30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7480" y="12600"/>
                      <a:ext cx="0" cy="1717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1" name="Straight Connector 90">
                      <a:extLst>
                        <a:ext uri="{FF2B5EF4-FFF2-40B4-BE49-F238E27FC236}">
                          <a16:creationId xmlns:a16="http://schemas.microsoft.com/office/drawing/2014/main" id="{AE8CC5F4-1ED6-A543-8302-79DCAFBF5C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57200" y="475560"/>
                      <a:ext cx="16308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2" name="Straight Connector 91">
                      <a:extLst>
                        <a:ext uri="{FF2B5EF4-FFF2-40B4-BE49-F238E27FC236}">
                          <a16:creationId xmlns:a16="http://schemas.microsoft.com/office/drawing/2014/main" id="{73BFB089-8E1A-294A-BAB3-B3F9B85B4F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74320" y="475560"/>
                      <a:ext cx="16344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3" name="Straight Connector 92">
                      <a:extLst>
                        <a:ext uri="{FF2B5EF4-FFF2-40B4-BE49-F238E27FC236}">
                          <a16:creationId xmlns:a16="http://schemas.microsoft.com/office/drawing/2014/main" id="{7B07D00F-E676-434C-B6E5-D0726A0D4A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86079" y="148320"/>
                      <a:ext cx="115561" cy="121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4" name="Straight Connector 93">
                      <a:extLst>
                        <a:ext uri="{FF2B5EF4-FFF2-40B4-BE49-F238E27FC236}">
                          <a16:creationId xmlns:a16="http://schemas.microsoft.com/office/drawing/2014/main" id="{ADF4D662-2461-5E4E-B6EE-53BEBF61642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186079" y="681480"/>
                      <a:ext cx="115561" cy="1216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5" name="Straight Connector 94">
                      <a:extLst>
                        <a:ext uri="{FF2B5EF4-FFF2-40B4-BE49-F238E27FC236}">
                          <a16:creationId xmlns:a16="http://schemas.microsoft.com/office/drawing/2014/main" id="{9B75BA81-E22A-7540-9455-27C96270643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693320" y="148320"/>
                      <a:ext cx="115200" cy="121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BF1C8081-ED9C-174A-81B6-212B9125C427}"/>
                    </a:ext>
                  </a:extLst>
                </p:cNvPr>
                <p:cNvGrpSpPr/>
                <p:nvPr/>
              </p:nvGrpSpPr>
              <p:grpSpPr>
                <a:xfrm>
                  <a:off x="1005840" y="274320"/>
                  <a:ext cx="182880" cy="182880"/>
                  <a:chOff x="3683000" y="182880"/>
                  <a:chExt cx="182880" cy="182880"/>
                </a:xfrm>
              </p:grpSpPr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7396B39B-DD5C-D347-9BAD-505F593338C9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683000" y="182880"/>
                    <a:ext cx="182880" cy="18288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72" name="Group 71">
                    <a:extLst>
                      <a:ext uri="{FF2B5EF4-FFF2-40B4-BE49-F238E27FC236}">
                        <a16:creationId xmlns:a16="http://schemas.microsoft.com/office/drawing/2014/main" id="{7F10F64C-7DF0-4C4C-80CF-91A8791A117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705255" y="210312"/>
                    <a:ext cx="138370" cy="128016"/>
                    <a:chOff x="5935679" y="134280"/>
                    <a:chExt cx="1289881" cy="1222560"/>
                  </a:xfrm>
                </p:grpSpPr>
                <p:sp>
                  <p:nvSpPr>
                    <p:cNvPr id="73" name="Freeform: Shape 10">
                      <a:extLst>
                        <a:ext uri="{FF2B5EF4-FFF2-40B4-BE49-F238E27FC236}">
                          <a16:creationId xmlns:a16="http://schemas.microsoft.com/office/drawing/2014/main" id="{A3C41616-082E-674F-B0CC-ABF9621A50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5679" y="455399"/>
                      <a:ext cx="293040" cy="2253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15" h="627">
                          <a:moveTo>
                            <a:pt x="815" y="627"/>
                          </a:moveTo>
                          <a:lnTo>
                            <a:pt x="0" y="627"/>
                          </a:lnTo>
                          <a:lnTo>
                            <a:pt x="0" y="0"/>
                          </a:lnTo>
                          <a:lnTo>
                            <a:pt x="815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4" name="Straight Connector 73">
                      <a:extLst>
                        <a:ext uri="{FF2B5EF4-FFF2-40B4-BE49-F238E27FC236}">
                          <a16:creationId xmlns:a16="http://schemas.microsoft.com/office/drawing/2014/main" id="{2688740D-788E-194E-9B9C-B2061C29E9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6160" y="830520"/>
                      <a:ext cx="0" cy="526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5" name="Straight Connector 74">
                      <a:extLst>
                        <a:ext uri="{FF2B5EF4-FFF2-40B4-BE49-F238E27FC236}">
                          <a16:creationId xmlns:a16="http://schemas.microsoft.com/office/drawing/2014/main" id="{6CFD8CD9-3CDC-8B45-9F63-E755EBDACA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6160" y="134280"/>
                      <a:ext cx="0" cy="3142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6" name="Freeform: Shape 13">
                      <a:extLst>
                        <a:ext uri="{FF2B5EF4-FFF2-40B4-BE49-F238E27FC236}">
                          <a16:creationId xmlns:a16="http://schemas.microsoft.com/office/drawing/2014/main" id="{CFEA7C0E-F05F-464A-BB75-FF26367BC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7440" y="721800"/>
                      <a:ext cx="306360" cy="2322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52" h="646">
                          <a:moveTo>
                            <a:pt x="852" y="646"/>
                          </a:moveTo>
                          <a:lnTo>
                            <a:pt x="0" y="646"/>
                          </a:lnTo>
                          <a:lnTo>
                            <a:pt x="0" y="0"/>
                          </a:lnTo>
                          <a:lnTo>
                            <a:pt x="852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7" name="Straight Connector 76">
                      <a:extLst>
                        <a:ext uri="{FF2B5EF4-FFF2-40B4-BE49-F238E27FC236}">
                          <a16:creationId xmlns:a16="http://schemas.microsoft.com/office/drawing/2014/main" id="{D83F824F-03D7-2B45-AD86-0A1B5182AB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7560" y="1097280"/>
                      <a:ext cx="0" cy="25956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8" name="Straight Connector 77">
                      <a:extLst>
                        <a:ext uri="{FF2B5EF4-FFF2-40B4-BE49-F238E27FC236}">
                          <a16:creationId xmlns:a16="http://schemas.microsoft.com/office/drawing/2014/main" id="{8D44FD0C-5DBE-1D4D-B222-FC9E2E190C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7560" y="134280"/>
                      <a:ext cx="0" cy="5806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9" name="Freeform: Shape 16">
                      <a:extLst>
                        <a:ext uri="{FF2B5EF4-FFF2-40B4-BE49-F238E27FC236}">
                          <a16:creationId xmlns:a16="http://schemas.microsoft.com/office/drawing/2014/main" id="{A7D8DEA1-472F-234B-A1D8-AD4EE2677D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2520" y="537120"/>
                      <a:ext cx="293040" cy="2253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15" h="627">
                          <a:moveTo>
                            <a:pt x="815" y="627"/>
                          </a:moveTo>
                          <a:lnTo>
                            <a:pt x="0" y="627"/>
                          </a:lnTo>
                          <a:lnTo>
                            <a:pt x="0" y="0"/>
                          </a:lnTo>
                          <a:lnTo>
                            <a:pt x="815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0" name="Straight Connector 79">
                      <a:extLst>
                        <a:ext uri="{FF2B5EF4-FFF2-40B4-BE49-F238E27FC236}">
                          <a16:creationId xmlns:a16="http://schemas.microsoft.com/office/drawing/2014/main" id="{D9729CF9-D937-2B49-9ACE-74C639ED3F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75440" y="905759"/>
                      <a:ext cx="0" cy="451081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1" name="Straight Connector 80">
                      <a:extLst>
                        <a:ext uri="{FF2B5EF4-FFF2-40B4-BE49-F238E27FC236}">
                          <a16:creationId xmlns:a16="http://schemas.microsoft.com/office/drawing/2014/main" id="{E629D77C-287F-C247-A9B0-604B9A15D9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75440" y="134280"/>
                      <a:ext cx="0" cy="39636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C07B6000-7A3C-AC4F-AC2B-85DD9BFE7B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09560" y="385263"/>
                <a:ext cx="822960" cy="71937"/>
              </a:xfrm>
              <a:prstGeom prst="rect">
                <a:avLst/>
              </a:prstGeom>
            </p:spPr>
          </p:pic>
        </p:grp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10FB347-0640-594B-A8C3-D2254A2D7B4E}"/>
                </a:ext>
              </a:extLst>
            </p:cNvPr>
            <p:cNvCxnSpPr/>
            <p:nvPr/>
          </p:nvCxnSpPr>
          <p:spPr>
            <a:xfrm>
              <a:off x="460102" y="548640"/>
              <a:ext cx="8229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Text Placeholder 9">
            <a:extLst>
              <a:ext uri="{FF2B5EF4-FFF2-40B4-BE49-F238E27FC236}">
                <a16:creationId xmlns:a16="http://schemas.microsoft.com/office/drawing/2014/main" id="{AA141EB8-516F-A64E-83D4-5BD0E944D7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1" y="4526429"/>
            <a:ext cx="2499359" cy="212366"/>
          </a:xfrm>
          <a:prstGeom prst="rect">
            <a:avLst/>
          </a:prstGeom>
        </p:spPr>
        <p:txBody>
          <a:bodyPr wrap="square" bIns="0" anchor="b" anchorCtr="0">
            <a:spAutoFit/>
          </a:bodyPr>
          <a:lstStyle>
            <a:lvl1pPr algn="l">
              <a:spcAft>
                <a:spcPts val="0"/>
              </a:spcAft>
              <a:defRPr lang="en-US" sz="1200" b="1" i="0" smtClean="0">
                <a:effectLst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21" name="Text Placeholder 9">
            <a:extLst>
              <a:ext uri="{FF2B5EF4-FFF2-40B4-BE49-F238E27FC236}">
                <a16:creationId xmlns:a16="http://schemas.microsoft.com/office/drawing/2014/main" id="{5050F781-111B-5F48-9A1A-A1CBC03064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1" y="4754881"/>
            <a:ext cx="2499359" cy="2401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spcAft>
                <a:spcPts val="0"/>
              </a:spcAft>
              <a:defRPr lang="en-US" sz="1067" b="0" i="0" cap="all" smtClean="0">
                <a:effectLst/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Title (All CAPS)</a:t>
            </a:r>
          </a:p>
        </p:txBody>
      </p:sp>
      <p:sp>
        <p:nvSpPr>
          <p:cNvPr id="133" name="Text Placeholder 9">
            <a:extLst>
              <a:ext uri="{FF2B5EF4-FFF2-40B4-BE49-F238E27FC236}">
                <a16:creationId xmlns:a16="http://schemas.microsoft.com/office/drawing/2014/main" id="{BA191AF8-3C47-1543-87D1-CA62220888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33959" y="4526429"/>
            <a:ext cx="2499359" cy="212366"/>
          </a:xfrm>
          <a:prstGeom prst="rect">
            <a:avLst/>
          </a:prstGeom>
        </p:spPr>
        <p:txBody>
          <a:bodyPr wrap="square" bIns="0" anchor="b" anchorCtr="0">
            <a:spAutoFit/>
          </a:bodyPr>
          <a:lstStyle>
            <a:lvl1pPr algn="l">
              <a:spcAft>
                <a:spcPts val="0"/>
              </a:spcAft>
              <a:defRPr lang="en-US" sz="1200" b="1" i="0" smtClean="0">
                <a:effectLst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34" name="Text Placeholder 9">
            <a:extLst>
              <a:ext uri="{FF2B5EF4-FFF2-40B4-BE49-F238E27FC236}">
                <a16:creationId xmlns:a16="http://schemas.microsoft.com/office/drawing/2014/main" id="{8D462386-B0D5-D940-BAA5-922A9D0F20C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33959" y="4754881"/>
            <a:ext cx="2499359" cy="2401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spcAft>
                <a:spcPts val="0"/>
              </a:spcAft>
              <a:defRPr lang="en-US" sz="1067" b="0" i="0" cap="all" smtClean="0">
                <a:effectLst/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Title (All CAPS)</a:t>
            </a:r>
          </a:p>
        </p:txBody>
      </p:sp>
      <p:sp>
        <p:nvSpPr>
          <p:cNvPr id="135" name="Text Placeholder 9">
            <a:extLst>
              <a:ext uri="{FF2B5EF4-FFF2-40B4-BE49-F238E27FC236}">
                <a16:creationId xmlns:a16="http://schemas.microsoft.com/office/drawing/2014/main" id="{5C0B8354-C610-C24A-9D8D-F09688D4DAB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58318" y="4526429"/>
            <a:ext cx="2499359" cy="212366"/>
          </a:xfrm>
          <a:prstGeom prst="rect">
            <a:avLst/>
          </a:prstGeom>
        </p:spPr>
        <p:txBody>
          <a:bodyPr wrap="square" bIns="0" anchor="b" anchorCtr="0">
            <a:spAutoFit/>
          </a:bodyPr>
          <a:lstStyle>
            <a:lvl1pPr algn="l">
              <a:spcAft>
                <a:spcPts val="0"/>
              </a:spcAft>
              <a:defRPr lang="en-US" sz="1200" b="1" i="0" smtClean="0">
                <a:effectLst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36" name="Text Placeholder 9">
            <a:extLst>
              <a:ext uri="{FF2B5EF4-FFF2-40B4-BE49-F238E27FC236}">
                <a16:creationId xmlns:a16="http://schemas.microsoft.com/office/drawing/2014/main" id="{B6A700A9-037B-6445-B7F5-5A689A93001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58318" y="4754881"/>
            <a:ext cx="2499359" cy="2401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spcAft>
                <a:spcPts val="0"/>
              </a:spcAft>
              <a:defRPr lang="en-US" sz="1067" b="0" i="0" cap="all" smtClean="0">
                <a:effectLst/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Title (All CAPS)</a:t>
            </a:r>
          </a:p>
        </p:txBody>
      </p:sp>
      <p:sp>
        <p:nvSpPr>
          <p:cNvPr id="137" name="Text Placeholder 9">
            <a:extLst>
              <a:ext uri="{FF2B5EF4-FFF2-40B4-BE49-F238E27FC236}">
                <a16:creationId xmlns:a16="http://schemas.microsoft.com/office/drawing/2014/main" id="{03A9B1F6-0EBE-5C48-B131-91A0F4B2DAF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82678" y="4526429"/>
            <a:ext cx="2499359" cy="212366"/>
          </a:xfrm>
          <a:prstGeom prst="rect">
            <a:avLst/>
          </a:prstGeom>
        </p:spPr>
        <p:txBody>
          <a:bodyPr wrap="square" bIns="0" anchor="b" anchorCtr="0">
            <a:spAutoFit/>
          </a:bodyPr>
          <a:lstStyle>
            <a:lvl1pPr algn="l">
              <a:spcAft>
                <a:spcPts val="0"/>
              </a:spcAft>
              <a:defRPr lang="en-US" sz="1200" b="1" i="0" smtClean="0">
                <a:effectLst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38" name="Text Placeholder 9">
            <a:extLst>
              <a:ext uri="{FF2B5EF4-FFF2-40B4-BE49-F238E27FC236}">
                <a16:creationId xmlns:a16="http://schemas.microsoft.com/office/drawing/2014/main" id="{59043E18-9EAC-8D46-8277-565A9DA1188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82678" y="4754881"/>
            <a:ext cx="2499359" cy="2401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spcAft>
                <a:spcPts val="0"/>
              </a:spcAft>
              <a:defRPr lang="en-US" sz="1067" b="0" i="0" cap="all" smtClean="0">
                <a:effectLst/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Title (All CAPS)</a:t>
            </a:r>
          </a:p>
        </p:txBody>
      </p:sp>
    </p:spTree>
    <p:extLst>
      <p:ext uri="{BB962C8B-B14F-4D97-AF65-F5344CB8AC3E}">
        <p14:creationId xmlns:p14="http://schemas.microsoft.com/office/powerpoint/2010/main" val="153925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and_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C8337-3027-1E46-899A-2BB754467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219200"/>
            <a:ext cx="10972800" cy="344709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One Image with Title</a:t>
            </a:r>
          </a:p>
        </p:txBody>
      </p:sp>
      <p:sp>
        <p:nvSpPr>
          <p:cNvPr id="4" name="Text Placeholder 66">
            <a:extLst>
              <a:ext uri="{FF2B5EF4-FFF2-40B4-BE49-F238E27FC236}">
                <a16:creationId xmlns:a16="http://schemas.microsoft.com/office/drawing/2014/main" id="{E0E6D952-F728-464C-B86A-757A9381B5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731521"/>
            <a:ext cx="10972800" cy="22153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933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Presentation Title | Subtitle – click to edit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20C2AF1-D4AF-0248-A740-E4C67AA02C3B}"/>
              </a:ext>
            </a:extLst>
          </p:cNvPr>
          <p:cNvGrpSpPr/>
          <p:nvPr/>
        </p:nvGrpSpPr>
        <p:grpSpPr>
          <a:xfrm>
            <a:off x="605367" y="365760"/>
            <a:ext cx="11033760" cy="365760"/>
            <a:chOff x="457200" y="274320"/>
            <a:chExt cx="8275320" cy="27432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759312F2-17C6-A841-AE42-778BD2F52222}"/>
                </a:ext>
              </a:extLst>
            </p:cNvPr>
            <p:cNvGrpSpPr/>
            <p:nvPr userDrawn="1"/>
          </p:nvGrpSpPr>
          <p:grpSpPr>
            <a:xfrm>
              <a:off x="457200" y="274320"/>
              <a:ext cx="8275320" cy="182880"/>
              <a:chOff x="457200" y="274320"/>
              <a:chExt cx="8275320" cy="182880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F85BF369-EBFC-8646-BA5E-D89662CA8CBC}"/>
                  </a:ext>
                </a:extLst>
              </p:cNvPr>
              <p:cNvGrpSpPr/>
              <p:nvPr userDrawn="1"/>
            </p:nvGrpSpPr>
            <p:grpSpPr>
              <a:xfrm>
                <a:off x="457200" y="274320"/>
                <a:ext cx="914400" cy="182880"/>
                <a:chOff x="457200" y="274320"/>
                <a:chExt cx="914400" cy="182880"/>
              </a:xfrm>
            </p:grpSpPr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D73B1D30-94C3-DC49-AD8C-5834E9D7CD7E}"/>
                    </a:ext>
                  </a:extLst>
                </p:cNvPr>
                <p:cNvGrpSpPr/>
                <p:nvPr/>
              </p:nvGrpSpPr>
              <p:grpSpPr>
                <a:xfrm>
                  <a:off x="1188720" y="274320"/>
                  <a:ext cx="182880" cy="182880"/>
                  <a:chOff x="4038600" y="182880"/>
                  <a:chExt cx="182880" cy="182880"/>
                </a:xfrm>
              </p:grpSpPr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C5C35849-3389-8E4C-AA57-9067A49739E7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038600" y="182880"/>
                    <a:ext cx="182880" cy="18288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08" name="Group 107">
                    <a:extLst>
                      <a:ext uri="{FF2B5EF4-FFF2-40B4-BE49-F238E27FC236}">
                        <a16:creationId xmlns:a16="http://schemas.microsoft.com/office/drawing/2014/main" id="{03AD9AE2-5697-724C-AFBB-04D5E7A5F55C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4060361" y="210312"/>
                    <a:ext cx="139358" cy="128016"/>
                    <a:chOff x="7927200" y="180720"/>
                    <a:chExt cx="1203840" cy="1132920"/>
                  </a:xfrm>
                </p:grpSpPr>
                <p:sp>
                  <p:nvSpPr>
                    <p:cNvPr id="109" name="Freeform: Shape 1">
                      <a:extLst>
                        <a:ext uri="{FF2B5EF4-FFF2-40B4-BE49-F238E27FC236}">
                          <a16:creationId xmlns:a16="http://schemas.microsoft.com/office/drawing/2014/main" id="{093153C3-BDDC-C541-A5BE-9067A537FF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180720"/>
                      <a:ext cx="713880" cy="2415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72">
                          <a:moveTo>
                            <a:pt x="1984" y="672"/>
                          </a:moveTo>
                          <a:lnTo>
                            <a:pt x="0" y="672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0" name="Freeform: Shape 2">
                      <a:extLst>
                        <a:ext uri="{FF2B5EF4-FFF2-40B4-BE49-F238E27FC236}">
                          <a16:creationId xmlns:a16="http://schemas.microsoft.com/office/drawing/2014/main" id="{009E31A5-E3AA-0141-A726-241954ECD2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629280"/>
                      <a:ext cx="713880" cy="236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59">
                          <a:moveTo>
                            <a:pt x="1984" y="659"/>
                          </a:moveTo>
                          <a:lnTo>
                            <a:pt x="0" y="659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1" name="Freeform: Shape 3">
                      <a:extLst>
                        <a:ext uri="{FF2B5EF4-FFF2-40B4-BE49-F238E27FC236}">
                          <a16:creationId xmlns:a16="http://schemas.microsoft.com/office/drawing/2014/main" id="{C45F2DF6-17C0-6D49-A440-4C7F37518D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1077480"/>
                      <a:ext cx="713880" cy="2361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57">
                          <a:moveTo>
                            <a:pt x="1984" y="657"/>
                          </a:moveTo>
                          <a:lnTo>
                            <a:pt x="0" y="657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2" name="Freeform: Shape 4">
                      <a:extLst>
                        <a:ext uri="{FF2B5EF4-FFF2-40B4-BE49-F238E27FC236}">
                          <a16:creationId xmlns:a16="http://schemas.microsoft.com/office/drawing/2014/main" id="{8FE706C5-636D-A54B-A3A1-B4987F2509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27200" y="629280"/>
                      <a:ext cx="280440" cy="236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780" h="659">
                          <a:moveTo>
                            <a:pt x="780" y="659"/>
                          </a:moveTo>
                          <a:lnTo>
                            <a:pt x="0" y="659"/>
                          </a:lnTo>
                          <a:lnTo>
                            <a:pt x="0" y="0"/>
                          </a:lnTo>
                          <a:lnTo>
                            <a:pt x="780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3" name="Freeform: Shape 5">
                      <a:extLst>
                        <a:ext uri="{FF2B5EF4-FFF2-40B4-BE49-F238E27FC236}">
                          <a16:creationId xmlns:a16="http://schemas.microsoft.com/office/drawing/2014/main" id="{445AB41E-F53D-3B4E-971A-26B5A23C29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5079" y="307080"/>
                      <a:ext cx="351720" cy="3168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978" h="881" fill="none">
                          <a:moveTo>
                            <a:pt x="0" y="881"/>
                          </a:moveTo>
                          <a:lnTo>
                            <a:pt x="0" y="0"/>
                          </a:lnTo>
                          <a:lnTo>
                            <a:pt x="978" y="0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4" name="Freeform: Shape 6">
                      <a:extLst>
                        <a:ext uri="{FF2B5EF4-FFF2-40B4-BE49-F238E27FC236}">
                          <a16:creationId xmlns:a16="http://schemas.microsoft.com/office/drawing/2014/main" id="{7BCED7F2-9590-4A42-A756-F38A405DB1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5079" y="866159"/>
                      <a:ext cx="351720" cy="3168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978" h="881" fill="none">
                          <a:moveTo>
                            <a:pt x="0" y="0"/>
                          </a:moveTo>
                          <a:lnTo>
                            <a:pt x="0" y="881"/>
                          </a:lnTo>
                          <a:lnTo>
                            <a:pt x="978" y="88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5" name="Straight Connector 114">
                      <a:extLst>
                        <a:ext uri="{FF2B5EF4-FFF2-40B4-BE49-F238E27FC236}">
                          <a16:creationId xmlns:a16="http://schemas.microsoft.com/office/drawing/2014/main" id="{E5B8DE74-63FD-364E-968F-9B20E2EAA4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13040" y="754920"/>
                      <a:ext cx="20412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6953D002-B2A5-744B-8835-A5738687BCB9}"/>
                    </a:ext>
                  </a:extLst>
                </p:cNvPr>
                <p:cNvGrpSpPr/>
                <p:nvPr/>
              </p:nvGrpSpPr>
              <p:grpSpPr>
                <a:xfrm>
                  <a:off x="640080" y="274320"/>
                  <a:ext cx="182880" cy="182880"/>
                  <a:chOff x="3025775" y="182880"/>
                  <a:chExt cx="182880" cy="182880"/>
                </a:xfrm>
              </p:grpSpPr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CAFBBB59-CE14-CD4C-9567-8195FB730E18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025775" y="182880"/>
                    <a:ext cx="182880" cy="18288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04" name="Group 103">
                    <a:extLst>
                      <a:ext uri="{FF2B5EF4-FFF2-40B4-BE49-F238E27FC236}">
                        <a16:creationId xmlns:a16="http://schemas.microsoft.com/office/drawing/2014/main" id="{7957B74E-F69E-3F42-B8F4-51FFF0A041D2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053207" y="223747"/>
                    <a:ext cx="128016" cy="101147"/>
                    <a:chOff x="1947960" y="149760"/>
                    <a:chExt cx="1471680" cy="1191240"/>
                  </a:xfrm>
                </p:grpSpPr>
                <p:sp>
                  <p:nvSpPr>
                    <p:cNvPr id="105" name="Freeform: Shape 8">
                      <a:extLst>
                        <a:ext uri="{FF2B5EF4-FFF2-40B4-BE49-F238E27FC236}">
                          <a16:creationId xmlns:a16="http://schemas.microsoft.com/office/drawing/2014/main" id="{19DAE627-7A62-4846-9BFB-4E1AE8FCF9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47960" y="149760"/>
                      <a:ext cx="1471680" cy="10706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4089" h="2975">
                          <a:moveTo>
                            <a:pt x="2833" y="2975"/>
                          </a:moveTo>
                          <a:lnTo>
                            <a:pt x="0" y="1280"/>
                          </a:lnTo>
                          <a:lnTo>
                            <a:pt x="4089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6" name="Freeform: Shape 9">
                      <a:extLst>
                        <a:ext uri="{FF2B5EF4-FFF2-40B4-BE49-F238E27FC236}">
                          <a16:creationId xmlns:a16="http://schemas.microsoft.com/office/drawing/2014/main" id="{DF957354-21F2-4A40-88EE-9F5A31E25D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56639" y="149760"/>
                      <a:ext cx="962640" cy="11912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2675" h="3310" fill="none">
                          <a:moveTo>
                            <a:pt x="2675" y="0"/>
                          </a:moveTo>
                          <a:lnTo>
                            <a:pt x="0" y="2127"/>
                          </a:lnTo>
                          <a:lnTo>
                            <a:pt x="0" y="3310"/>
                          </a:lnTo>
                          <a:lnTo>
                            <a:pt x="645" y="2512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3F0CCACB-76C4-EE4A-85AB-E7528E577CBA}"/>
                    </a:ext>
                  </a:extLst>
                </p:cNvPr>
                <p:cNvGrpSpPr/>
                <p:nvPr/>
              </p:nvGrpSpPr>
              <p:grpSpPr>
                <a:xfrm>
                  <a:off x="457200" y="274320"/>
                  <a:ext cx="182880" cy="182880"/>
                  <a:chOff x="2695575" y="182880"/>
                  <a:chExt cx="182880" cy="182880"/>
                </a:xfrm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D1F3E78B-741C-ED47-A148-1240E58BD217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695575" y="182880"/>
                    <a:ext cx="182880" cy="18288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97" name="Group 96">
                    <a:extLst>
                      <a:ext uri="{FF2B5EF4-FFF2-40B4-BE49-F238E27FC236}">
                        <a16:creationId xmlns:a16="http://schemas.microsoft.com/office/drawing/2014/main" id="{A3965E95-51A4-0444-B01C-A5B99A21064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722216" y="210312"/>
                    <a:ext cx="129599" cy="128016"/>
                    <a:chOff x="12600" y="14040"/>
                    <a:chExt cx="1445400" cy="1462680"/>
                  </a:xfrm>
                </p:grpSpPr>
                <p:sp>
                  <p:nvSpPr>
                    <p:cNvPr id="98" name="Freeform: Shape 19">
                      <a:extLst>
                        <a:ext uri="{FF2B5EF4-FFF2-40B4-BE49-F238E27FC236}">
                          <a16:creationId xmlns:a16="http://schemas.microsoft.com/office/drawing/2014/main" id="{E516973B-2419-DD4F-AE67-9F00CF185E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600" y="216000"/>
                      <a:ext cx="1245600" cy="126072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3461" h="3503" fill="none">
                          <a:moveTo>
                            <a:pt x="2955" y="513"/>
                          </a:moveTo>
                          <a:lnTo>
                            <a:pt x="2955" y="513"/>
                          </a:lnTo>
                          <a:lnTo>
                            <a:pt x="2924" y="481"/>
                          </a:lnTo>
                          <a:lnTo>
                            <a:pt x="2890" y="451"/>
                          </a:lnTo>
                          <a:lnTo>
                            <a:pt x="2858" y="421"/>
                          </a:lnTo>
                          <a:lnTo>
                            <a:pt x="2824" y="393"/>
                          </a:lnTo>
                          <a:lnTo>
                            <a:pt x="2789" y="365"/>
                          </a:lnTo>
                          <a:lnTo>
                            <a:pt x="2755" y="339"/>
                          </a:lnTo>
                          <a:lnTo>
                            <a:pt x="2720" y="313"/>
                          </a:lnTo>
                          <a:lnTo>
                            <a:pt x="2684" y="289"/>
                          </a:lnTo>
                          <a:lnTo>
                            <a:pt x="2648" y="265"/>
                          </a:lnTo>
                          <a:lnTo>
                            <a:pt x="2611" y="243"/>
                          </a:lnTo>
                          <a:lnTo>
                            <a:pt x="2575" y="221"/>
                          </a:lnTo>
                          <a:lnTo>
                            <a:pt x="2536" y="201"/>
                          </a:lnTo>
                          <a:lnTo>
                            <a:pt x="2499" y="181"/>
                          </a:lnTo>
                          <a:lnTo>
                            <a:pt x="2461" y="162"/>
                          </a:lnTo>
                          <a:lnTo>
                            <a:pt x="2423" y="145"/>
                          </a:lnTo>
                          <a:lnTo>
                            <a:pt x="2383" y="128"/>
                          </a:lnTo>
                          <a:lnTo>
                            <a:pt x="2344" y="113"/>
                          </a:lnTo>
                          <a:lnTo>
                            <a:pt x="2305" y="99"/>
                          </a:lnTo>
                          <a:lnTo>
                            <a:pt x="2265" y="85"/>
                          </a:lnTo>
                          <a:lnTo>
                            <a:pt x="2224" y="72"/>
                          </a:lnTo>
                          <a:lnTo>
                            <a:pt x="2184" y="61"/>
                          </a:lnTo>
                          <a:lnTo>
                            <a:pt x="2144" y="50"/>
                          </a:lnTo>
                          <a:lnTo>
                            <a:pt x="2104" y="41"/>
                          </a:lnTo>
                          <a:lnTo>
                            <a:pt x="2062" y="33"/>
                          </a:lnTo>
                          <a:lnTo>
                            <a:pt x="2021" y="25"/>
                          </a:lnTo>
                          <a:lnTo>
                            <a:pt x="1980" y="18"/>
                          </a:lnTo>
                          <a:lnTo>
                            <a:pt x="1939" y="13"/>
                          </a:lnTo>
                          <a:lnTo>
                            <a:pt x="1898" y="8"/>
                          </a:lnTo>
                          <a:lnTo>
                            <a:pt x="1856" y="5"/>
                          </a:lnTo>
                          <a:lnTo>
                            <a:pt x="1815" y="2"/>
                          </a:lnTo>
                          <a:lnTo>
                            <a:pt x="1774" y="0"/>
                          </a:lnTo>
                          <a:lnTo>
                            <a:pt x="1732" y="0"/>
                          </a:lnTo>
                          <a:lnTo>
                            <a:pt x="1691" y="1"/>
                          </a:lnTo>
                          <a:lnTo>
                            <a:pt x="1649" y="2"/>
                          </a:lnTo>
                          <a:lnTo>
                            <a:pt x="1607" y="5"/>
                          </a:lnTo>
                          <a:lnTo>
                            <a:pt x="1566" y="8"/>
                          </a:lnTo>
                          <a:lnTo>
                            <a:pt x="1525" y="13"/>
                          </a:lnTo>
                          <a:lnTo>
                            <a:pt x="1484" y="19"/>
                          </a:lnTo>
                          <a:lnTo>
                            <a:pt x="1442" y="25"/>
                          </a:lnTo>
                          <a:lnTo>
                            <a:pt x="1401" y="33"/>
                          </a:lnTo>
                          <a:lnTo>
                            <a:pt x="1361" y="42"/>
                          </a:lnTo>
                          <a:lnTo>
                            <a:pt x="1320" y="50"/>
                          </a:lnTo>
                          <a:lnTo>
                            <a:pt x="1280" y="61"/>
                          </a:lnTo>
                          <a:lnTo>
                            <a:pt x="1239" y="73"/>
                          </a:lnTo>
                          <a:lnTo>
                            <a:pt x="1199" y="86"/>
                          </a:lnTo>
                          <a:lnTo>
                            <a:pt x="1160" y="99"/>
                          </a:lnTo>
                          <a:lnTo>
                            <a:pt x="1120" y="113"/>
                          </a:lnTo>
                          <a:lnTo>
                            <a:pt x="1080" y="129"/>
                          </a:lnTo>
                          <a:lnTo>
                            <a:pt x="1042" y="146"/>
                          </a:lnTo>
                          <a:lnTo>
                            <a:pt x="1003" y="163"/>
                          </a:lnTo>
                          <a:lnTo>
                            <a:pt x="965" y="182"/>
                          </a:lnTo>
                          <a:lnTo>
                            <a:pt x="927" y="202"/>
                          </a:lnTo>
                          <a:lnTo>
                            <a:pt x="890" y="222"/>
                          </a:lnTo>
                          <a:lnTo>
                            <a:pt x="853" y="244"/>
                          </a:lnTo>
                          <a:lnTo>
                            <a:pt x="816" y="266"/>
                          </a:lnTo>
                          <a:lnTo>
                            <a:pt x="780" y="290"/>
                          </a:lnTo>
                          <a:lnTo>
                            <a:pt x="744" y="314"/>
                          </a:lnTo>
                          <a:lnTo>
                            <a:pt x="709" y="340"/>
                          </a:lnTo>
                          <a:lnTo>
                            <a:pt x="674" y="366"/>
                          </a:lnTo>
                          <a:lnTo>
                            <a:pt x="640" y="394"/>
                          </a:lnTo>
                          <a:lnTo>
                            <a:pt x="606" y="422"/>
                          </a:lnTo>
                          <a:lnTo>
                            <a:pt x="573" y="452"/>
                          </a:lnTo>
                          <a:lnTo>
                            <a:pt x="540" y="482"/>
                          </a:lnTo>
                          <a:lnTo>
                            <a:pt x="508" y="514"/>
                          </a:lnTo>
                          <a:lnTo>
                            <a:pt x="508" y="514"/>
                          </a:lnTo>
                          <a:lnTo>
                            <a:pt x="477" y="547"/>
                          </a:lnTo>
                          <a:lnTo>
                            <a:pt x="447" y="579"/>
                          </a:lnTo>
                          <a:lnTo>
                            <a:pt x="417" y="613"/>
                          </a:lnTo>
                          <a:lnTo>
                            <a:pt x="390" y="647"/>
                          </a:lnTo>
                          <a:lnTo>
                            <a:pt x="362" y="682"/>
                          </a:lnTo>
                          <a:lnTo>
                            <a:pt x="336" y="717"/>
                          </a:lnTo>
                          <a:lnTo>
                            <a:pt x="310" y="753"/>
                          </a:lnTo>
                          <a:lnTo>
                            <a:pt x="287" y="789"/>
                          </a:lnTo>
                          <a:lnTo>
                            <a:pt x="263" y="826"/>
                          </a:lnTo>
                          <a:lnTo>
                            <a:pt x="241" y="863"/>
                          </a:lnTo>
                          <a:lnTo>
                            <a:pt x="219" y="900"/>
                          </a:lnTo>
                          <a:lnTo>
                            <a:pt x="199" y="938"/>
                          </a:lnTo>
                          <a:lnTo>
                            <a:pt x="180" y="977"/>
                          </a:lnTo>
                          <a:lnTo>
                            <a:pt x="161" y="1015"/>
                          </a:lnTo>
                          <a:lnTo>
                            <a:pt x="145" y="1054"/>
                          </a:lnTo>
                          <a:lnTo>
                            <a:pt x="128" y="1093"/>
                          </a:lnTo>
                          <a:lnTo>
                            <a:pt x="112" y="1134"/>
                          </a:lnTo>
                          <a:lnTo>
                            <a:pt x="98" y="1174"/>
                          </a:lnTo>
                          <a:lnTo>
                            <a:pt x="85" y="1214"/>
                          </a:lnTo>
                          <a:lnTo>
                            <a:pt x="72" y="1254"/>
                          </a:lnTo>
                          <a:lnTo>
                            <a:pt x="61" y="1294"/>
                          </a:lnTo>
                          <a:lnTo>
                            <a:pt x="50" y="1336"/>
                          </a:lnTo>
                          <a:lnTo>
                            <a:pt x="41" y="1377"/>
                          </a:lnTo>
                          <a:lnTo>
                            <a:pt x="33" y="1418"/>
                          </a:lnTo>
                          <a:lnTo>
                            <a:pt x="25" y="1460"/>
                          </a:lnTo>
                          <a:lnTo>
                            <a:pt x="19" y="1501"/>
                          </a:lnTo>
                          <a:lnTo>
                            <a:pt x="13" y="1544"/>
                          </a:lnTo>
                          <a:lnTo>
                            <a:pt x="9" y="1585"/>
                          </a:lnTo>
                          <a:lnTo>
                            <a:pt x="5" y="1627"/>
                          </a:lnTo>
                          <a:lnTo>
                            <a:pt x="2" y="1669"/>
                          </a:lnTo>
                          <a:lnTo>
                            <a:pt x="1" y="1710"/>
                          </a:lnTo>
                          <a:lnTo>
                            <a:pt x="0" y="1753"/>
                          </a:lnTo>
                          <a:lnTo>
                            <a:pt x="1" y="1795"/>
                          </a:lnTo>
                          <a:lnTo>
                            <a:pt x="2" y="1837"/>
                          </a:lnTo>
                          <a:lnTo>
                            <a:pt x="5" y="1879"/>
                          </a:lnTo>
                          <a:lnTo>
                            <a:pt x="8" y="1920"/>
                          </a:lnTo>
                          <a:lnTo>
                            <a:pt x="13" y="1963"/>
                          </a:lnTo>
                          <a:lnTo>
                            <a:pt x="18" y="2005"/>
                          </a:lnTo>
                          <a:lnTo>
                            <a:pt x="25" y="2046"/>
                          </a:lnTo>
                          <a:lnTo>
                            <a:pt x="33" y="2086"/>
                          </a:lnTo>
                          <a:lnTo>
                            <a:pt x="41" y="2127"/>
                          </a:lnTo>
                          <a:lnTo>
                            <a:pt x="50" y="2169"/>
                          </a:lnTo>
                          <a:lnTo>
                            <a:pt x="60" y="2210"/>
                          </a:lnTo>
                          <a:lnTo>
                            <a:pt x="72" y="2251"/>
                          </a:lnTo>
                          <a:lnTo>
                            <a:pt x="84" y="2291"/>
                          </a:lnTo>
                          <a:lnTo>
                            <a:pt x="97" y="2331"/>
                          </a:lnTo>
                          <a:lnTo>
                            <a:pt x="112" y="2372"/>
                          </a:lnTo>
                          <a:lnTo>
                            <a:pt x="127" y="2411"/>
                          </a:lnTo>
                          <a:lnTo>
                            <a:pt x="144" y="2450"/>
                          </a:lnTo>
                          <a:lnTo>
                            <a:pt x="161" y="2489"/>
                          </a:lnTo>
                          <a:lnTo>
                            <a:pt x="179" y="2528"/>
                          </a:lnTo>
                          <a:lnTo>
                            <a:pt x="198" y="2567"/>
                          </a:lnTo>
                          <a:lnTo>
                            <a:pt x="218" y="2604"/>
                          </a:lnTo>
                          <a:lnTo>
                            <a:pt x="240" y="2641"/>
                          </a:lnTo>
                          <a:lnTo>
                            <a:pt x="262" y="2679"/>
                          </a:lnTo>
                          <a:lnTo>
                            <a:pt x="286" y="2716"/>
                          </a:lnTo>
                          <a:lnTo>
                            <a:pt x="309" y="2751"/>
                          </a:lnTo>
                          <a:lnTo>
                            <a:pt x="335" y="2788"/>
                          </a:lnTo>
                          <a:lnTo>
                            <a:pt x="361" y="2823"/>
                          </a:lnTo>
                          <a:lnTo>
                            <a:pt x="388" y="2857"/>
                          </a:lnTo>
                          <a:lnTo>
                            <a:pt x="416" y="2892"/>
                          </a:lnTo>
                          <a:lnTo>
                            <a:pt x="446" y="2925"/>
                          </a:lnTo>
                          <a:lnTo>
                            <a:pt x="476" y="2958"/>
                          </a:lnTo>
                          <a:lnTo>
                            <a:pt x="507" y="2991"/>
                          </a:lnTo>
                          <a:lnTo>
                            <a:pt x="507" y="2991"/>
                          </a:lnTo>
                          <a:lnTo>
                            <a:pt x="539" y="3022"/>
                          </a:lnTo>
                          <a:lnTo>
                            <a:pt x="571" y="3052"/>
                          </a:lnTo>
                          <a:lnTo>
                            <a:pt x="605" y="3082"/>
                          </a:lnTo>
                          <a:lnTo>
                            <a:pt x="638" y="3110"/>
                          </a:lnTo>
                          <a:lnTo>
                            <a:pt x="672" y="3138"/>
                          </a:lnTo>
                          <a:lnTo>
                            <a:pt x="708" y="3164"/>
                          </a:lnTo>
                          <a:lnTo>
                            <a:pt x="743" y="3190"/>
                          </a:lnTo>
                          <a:lnTo>
                            <a:pt x="778" y="3214"/>
                          </a:lnTo>
                          <a:lnTo>
                            <a:pt x="815" y="3238"/>
                          </a:lnTo>
                          <a:lnTo>
                            <a:pt x="851" y="3260"/>
                          </a:lnTo>
                          <a:lnTo>
                            <a:pt x="888" y="3282"/>
                          </a:lnTo>
                          <a:lnTo>
                            <a:pt x="925" y="3303"/>
                          </a:lnTo>
                          <a:lnTo>
                            <a:pt x="964" y="3322"/>
                          </a:lnTo>
                          <a:lnTo>
                            <a:pt x="1002" y="3341"/>
                          </a:lnTo>
                          <a:lnTo>
                            <a:pt x="1040" y="3358"/>
                          </a:lnTo>
                          <a:lnTo>
                            <a:pt x="1079" y="3374"/>
                          </a:lnTo>
                          <a:lnTo>
                            <a:pt x="1119" y="3390"/>
                          </a:lnTo>
                          <a:lnTo>
                            <a:pt x="1158" y="3405"/>
                          </a:lnTo>
                          <a:lnTo>
                            <a:pt x="1198" y="3418"/>
                          </a:lnTo>
                          <a:lnTo>
                            <a:pt x="1237" y="3431"/>
                          </a:lnTo>
                          <a:lnTo>
                            <a:pt x="1278" y="3442"/>
                          </a:lnTo>
                          <a:lnTo>
                            <a:pt x="1319" y="3453"/>
                          </a:lnTo>
                          <a:lnTo>
                            <a:pt x="1359" y="3462"/>
                          </a:lnTo>
                          <a:lnTo>
                            <a:pt x="1400" y="3470"/>
                          </a:lnTo>
                          <a:lnTo>
                            <a:pt x="1440" y="3478"/>
                          </a:lnTo>
                          <a:lnTo>
                            <a:pt x="1482" y="3485"/>
                          </a:lnTo>
                          <a:lnTo>
                            <a:pt x="1523" y="3490"/>
                          </a:lnTo>
                          <a:lnTo>
                            <a:pt x="1564" y="3495"/>
                          </a:lnTo>
                          <a:lnTo>
                            <a:pt x="1606" y="3498"/>
                          </a:lnTo>
                          <a:lnTo>
                            <a:pt x="1647" y="3501"/>
                          </a:lnTo>
                          <a:lnTo>
                            <a:pt x="1689" y="3502"/>
                          </a:lnTo>
                          <a:lnTo>
                            <a:pt x="1731" y="3503"/>
                          </a:lnTo>
                          <a:lnTo>
                            <a:pt x="1772" y="3502"/>
                          </a:lnTo>
                          <a:lnTo>
                            <a:pt x="1813" y="3501"/>
                          </a:lnTo>
                          <a:lnTo>
                            <a:pt x="1854" y="3498"/>
                          </a:lnTo>
                          <a:lnTo>
                            <a:pt x="1897" y="3495"/>
                          </a:lnTo>
                          <a:lnTo>
                            <a:pt x="1938" y="3490"/>
                          </a:lnTo>
                          <a:lnTo>
                            <a:pt x="1979" y="3484"/>
                          </a:lnTo>
                          <a:lnTo>
                            <a:pt x="2020" y="3478"/>
                          </a:lnTo>
                          <a:lnTo>
                            <a:pt x="2060" y="3470"/>
                          </a:lnTo>
                          <a:lnTo>
                            <a:pt x="2102" y="3462"/>
                          </a:lnTo>
                          <a:lnTo>
                            <a:pt x="2142" y="3453"/>
                          </a:lnTo>
                          <a:lnTo>
                            <a:pt x="2183" y="3442"/>
                          </a:lnTo>
                          <a:lnTo>
                            <a:pt x="2223" y="3430"/>
                          </a:lnTo>
                          <a:lnTo>
                            <a:pt x="2264" y="3417"/>
                          </a:lnTo>
                          <a:lnTo>
                            <a:pt x="2303" y="3404"/>
                          </a:lnTo>
                          <a:lnTo>
                            <a:pt x="2342" y="3390"/>
                          </a:lnTo>
                          <a:lnTo>
                            <a:pt x="2381" y="3374"/>
                          </a:lnTo>
                          <a:lnTo>
                            <a:pt x="2421" y="3358"/>
                          </a:lnTo>
                          <a:lnTo>
                            <a:pt x="2459" y="3340"/>
                          </a:lnTo>
                          <a:lnTo>
                            <a:pt x="2497" y="3321"/>
                          </a:lnTo>
                          <a:lnTo>
                            <a:pt x="2535" y="3302"/>
                          </a:lnTo>
                          <a:lnTo>
                            <a:pt x="2573" y="3281"/>
                          </a:lnTo>
                          <a:lnTo>
                            <a:pt x="2610" y="3259"/>
                          </a:lnTo>
                          <a:lnTo>
                            <a:pt x="2646" y="3237"/>
                          </a:lnTo>
                          <a:lnTo>
                            <a:pt x="2682" y="3213"/>
                          </a:lnTo>
                          <a:lnTo>
                            <a:pt x="2719" y="3189"/>
                          </a:lnTo>
                          <a:lnTo>
                            <a:pt x="2754" y="3163"/>
                          </a:lnTo>
                          <a:lnTo>
                            <a:pt x="2788" y="3137"/>
                          </a:lnTo>
                          <a:lnTo>
                            <a:pt x="2823" y="3109"/>
                          </a:lnTo>
                          <a:lnTo>
                            <a:pt x="2856" y="3081"/>
                          </a:lnTo>
                          <a:lnTo>
                            <a:pt x="2889" y="3051"/>
                          </a:lnTo>
                          <a:lnTo>
                            <a:pt x="2922" y="3021"/>
                          </a:lnTo>
                          <a:lnTo>
                            <a:pt x="2954" y="2989"/>
                          </a:lnTo>
                          <a:lnTo>
                            <a:pt x="2954" y="2989"/>
                          </a:lnTo>
                          <a:lnTo>
                            <a:pt x="2978" y="2964"/>
                          </a:lnTo>
                          <a:lnTo>
                            <a:pt x="3001" y="2940"/>
                          </a:lnTo>
                          <a:lnTo>
                            <a:pt x="3024" y="2914"/>
                          </a:lnTo>
                          <a:lnTo>
                            <a:pt x="3045" y="2889"/>
                          </a:lnTo>
                          <a:lnTo>
                            <a:pt x="3067" y="2863"/>
                          </a:lnTo>
                          <a:lnTo>
                            <a:pt x="3089" y="2837"/>
                          </a:lnTo>
                          <a:lnTo>
                            <a:pt x="3108" y="2810"/>
                          </a:lnTo>
                          <a:lnTo>
                            <a:pt x="3129" y="2784"/>
                          </a:lnTo>
                          <a:lnTo>
                            <a:pt x="3148" y="2756"/>
                          </a:lnTo>
                          <a:lnTo>
                            <a:pt x="3166" y="2729"/>
                          </a:lnTo>
                          <a:lnTo>
                            <a:pt x="3185" y="2701"/>
                          </a:lnTo>
                          <a:lnTo>
                            <a:pt x="3201" y="2674"/>
                          </a:lnTo>
                          <a:lnTo>
                            <a:pt x="3219" y="2645"/>
                          </a:lnTo>
                          <a:lnTo>
                            <a:pt x="3235" y="2617"/>
                          </a:lnTo>
                          <a:lnTo>
                            <a:pt x="3251" y="2588"/>
                          </a:lnTo>
                          <a:lnTo>
                            <a:pt x="3266" y="2560"/>
                          </a:lnTo>
                          <a:lnTo>
                            <a:pt x="3281" y="2531"/>
                          </a:lnTo>
                          <a:lnTo>
                            <a:pt x="3295" y="2501"/>
                          </a:lnTo>
                          <a:lnTo>
                            <a:pt x="3308" y="2472"/>
                          </a:lnTo>
                          <a:lnTo>
                            <a:pt x="3321" y="2442"/>
                          </a:lnTo>
                          <a:lnTo>
                            <a:pt x="3334" y="2412"/>
                          </a:lnTo>
                          <a:lnTo>
                            <a:pt x="3346" y="2382"/>
                          </a:lnTo>
                          <a:lnTo>
                            <a:pt x="3356" y="2352"/>
                          </a:lnTo>
                          <a:lnTo>
                            <a:pt x="3367" y="2322"/>
                          </a:lnTo>
                          <a:lnTo>
                            <a:pt x="3387" y="2260"/>
                          </a:lnTo>
                          <a:lnTo>
                            <a:pt x="3404" y="2198"/>
                          </a:lnTo>
                          <a:lnTo>
                            <a:pt x="3419" y="2136"/>
                          </a:lnTo>
                          <a:lnTo>
                            <a:pt x="3432" y="2073"/>
                          </a:lnTo>
                          <a:lnTo>
                            <a:pt x="3443" y="2012"/>
                          </a:lnTo>
                          <a:lnTo>
                            <a:pt x="3451" y="1948"/>
                          </a:lnTo>
                          <a:lnTo>
                            <a:pt x="3457" y="1885"/>
                          </a:lnTo>
                          <a:lnTo>
                            <a:pt x="3460" y="1821"/>
                          </a:lnTo>
                          <a:lnTo>
                            <a:pt x="3461" y="1757"/>
                          </a:lnTo>
                          <a:lnTo>
                            <a:pt x="3461" y="1694"/>
                          </a:lnTo>
                          <a:lnTo>
                            <a:pt x="3458" y="1630"/>
                          </a:lnTo>
                          <a:lnTo>
                            <a:pt x="3453" y="1566"/>
                          </a:lnTo>
                          <a:lnTo>
                            <a:pt x="3445" y="1503"/>
                          </a:lnTo>
                          <a:lnTo>
                            <a:pt x="3435" y="1440"/>
                          </a:lnTo>
                          <a:lnTo>
                            <a:pt x="3422" y="1377"/>
                          </a:lnTo>
                          <a:lnTo>
                            <a:pt x="3407" y="1315"/>
                          </a:lnTo>
                          <a:lnTo>
                            <a:pt x="3391" y="1253"/>
                          </a:lnTo>
                          <a:lnTo>
                            <a:pt x="3372" y="1191"/>
                          </a:lnTo>
                          <a:lnTo>
                            <a:pt x="3361" y="1161"/>
                          </a:lnTo>
                          <a:lnTo>
                            <a:pt x="3351" y="1131"/>
                          </a:lnTo>
                          <a:lnTo>
                            <a:pt x="3339" y="1101"/>
                          </a:lnTo>
                          <a:lnTo>
                            <a:pt x="3327" y="107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9" name="Freeform: Shape 20">
                      <a:extLst>
                        <a:ext uri="{FF2B5EF4-FFF2-40B4-BE49-F238E27FC236}">
                          <a16:creationId xmlns:a16="http://schemas.microsoft.com/office/drawing/2014/main" id="{C84A93D7-D800-8741-8D61-07327D94FA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5480" y="492120"/>
                      <a:ext cx="700560" cy="7092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47" h="1971" fill="none">
                          <a:moveTo>
                            <a:pt x="1662" y="288"/>
                          </a:moveTo>
                          <a:lnTo>
                            <a:pt x="1662" y="288"/>
                          </a:lnTo>
                          <a:lnTo>
                            <a:pt x="1644" y="270"/>
                          </a:lnTo>
                          <a:lnTo>
                            <a:pt x="1625" y="253"/>
                          </a:lnTo>
                          <a:lnTo>
                            <a:pt x="1607" y="236"/>
                          </a:lnTo>
                          <a:lnTo>
                            <a:pt x="1588" y="220"/>
                          </a:lnTo>
                          <a:lnTo>
                            <a:pt x="1568" y="205"/>
                          </a:lnTo>
                          <a:lnTo>
                            <a:pt x="1549" y="190"/>
                          </a:lnTo>
                          <a:lnTo>
                            <a:pt x="1529" y="175"/>
                          </a:lnTo>
                          <a:lnTo>
                            <a:pt x="1509" y="162"/>
                          </a:lnTo>
                          <a:lnTo>
                            <a:pt x="1489" y="149"/>
                          </a:lnTo>
                          <a:lnTo>
                            <a:pt x="1468" y="136"/>
                          </a:lnTo>
                          <a:lnTo>
                            <a:pt x="1448" y="124"/>
                          </a:lnTo>
                          <a:lnTo>
                            <a:pt x="1426" y="112"/>
                          </a:lnTo>
                          <a:lnTo>
                            <a:pt x="1405" y="102"/>
                          </a:lnTo>
                          <a:lnTo>
                            <a:pt x="1384" y="91"/>
                          </a:lnTo>
                          <a:lnTo>
                            <a:pt x="1361" y="81"/>
                          </a:lnTo>
                          <a:lnTo>
                            <a:pt x="1340" y="72"/>
                          </a:lnTo>
                          <a:lnTo>
                            <a:pt x="1296" y="55"/>
                          </a:lnTo>
                          <a:lnTo>
                            <a:pt x="1251" y="40"/>
                          </a:lnTo>
                          <a:lnTo>
                            <a:pt x="1205" y="28"/>
                          </a:lnTo>
                          <a:lnTo>
                            <a:pt x="1159" y="17"/>
                          </a:lnTo>
                          <a:lnTo>
                            <a:pt x="1113" y="9"/>
                          </a:lnTo>
                          <a:lnTo>
                            <a:pt x="1067" y="4"/>
                          </a:lnTo>
                          <a:lnTo>
                            <a:pt x="1020" y="1"/>
                          </a:lnTo>
                          <a:lnTo>
                            <a:pt x="974" y="0"/>
                          </a:lnTo>
                          <a:lnTo>
                            <a:pt x="927" y="1"/>
                          </a:lnTo>
                          <a:lnTo>
                            <a:pt x="881" y="4"/>
                          </a:lnTo>
                          <a:lnTo>
                            <a:pt x="834" y="10"/>
                          </a:lnTo>
                          <a:lnTo>
                            <a:pt x="787" y="18"/>
                          </a:lnTo>
                          <a:lnTo>
                            <a:pt x="742" y="28"/>
                          </a:lnTo>
                          <a:lnTo>
                            <a:pt x="696" y="41"/>
                          </a:lnTo>
                          <a:lnTo>
                            <a:pt x="652" y="56"/>
                          </a:lnTo>
                          <a:lnTo>
                            <a:pt x="607" y="72"/>
                          </a:lnTo>
                          <a:lnTo>
                            <a:pt x="585" y="81"/>
                          </a:lnTo>
                          <a:lnTo>
                            <a:pt x="564" y="91"/>
                          </a:lnTo>
                          <a:lnTo>
                            <a:pt x="542" y="102"/>
                          </a:lnTo>
                          <a:lnTo>
                            <a:pt x="521" y="112"/>
                          </a:lnTo>
                          <a:lnTo>
                            <a:pt x="500" y="124"/>
                          </a:lnTo>
                          <a:lnTo>
                            <a:pt x="479" y="136"/>
                          </a:lnTo>
                          <a:lnTo>
                            <a:pt x="459" y="149"/>
                          </a:lnTo>
                          <a:lnTo>
                            <a:pt x="438" y="163"/>
                          </a:lnTo>
                          <a:lnTo>
                            <a:pt x="418" y="176"/>
                          </a:lnTo>
                          <a:lnTo>
                            <a:pt x="398" y="191"/>
                          </a:lnTo>
                          <a:lnTo>
                            <a:pt x="378" y="206"/>
                          </a:lnTo>
                          <a:lnTo>
                            <a:pt x="360" y="221"/>
                          </a:lnTo>
                          <a:lnTo>
                            <a:pt x="340" y="237"/>
                          </a:lnTo>
                          <a:lnTo>
                            <a:pt x="321" y="254"/>
                          </a:lnTo>
                          <a:lnTo>
                            <a:pt x="303" y="271"/>
                          </a:lnTo>
                          <a:lnTo>
                            <a:pt x="285" y="289"/>
                          </a:lnTo>
                          <a:lnTo>
                            <a:pt x="285" y="289"/>
                          </a:lnTo>
                          <a:lnTo>
                            <a:pt x="267" y="307"/>
                          </a:lnTo>
                          <a:lnTo>
                            <a:pt x="251" y="325"/>
                          </a:lnTo>
                          <a:lnTo>
                            <a:pt x="234" y="344"/>
                          </a:lnTo>
                          <a:lnTo>
                            <a:pt x="218" y="364"/>
                          </a:lnTo>
                          <a:lnTo>
                            <a:pt x="203" y="383"/>
                          </a:lnTo>
                          <a:lnTo>
                            <a:pt x="188" y="403"/>
                          </a:lnTo>
                          <a:lnTo>
                            <a:pt x="174" y="423"/>
                          </a:lnTo>
                          <a:lnTo>
                            <a:pt x="161" y="443"/>
                          </a:lnTo>
                          <a:lnTo>
                            <a:pt x="148" y="464"/>
                          </a:lnTo>
                          <a:lnTo>
                            <a:pt x="135" y="485"/>
                          </a:lnTo>
                          <a:lnTo>
                            <a:pt x="123" y="506"/>
                          </a:lnTo>
                          <a:lnTo>
                            <a:pt x="112" y="527"/>
                          </a:lnTo>
                          <a:lnTo>
                            <a:pt x="101" y="549"/>
                          </a:lnTo>
                          <a:lnTo>
                            <a:pt x="90" y="571"/>
                          </a:lnTo>
                          <a:lnTo>
                            <a:pt x="71" y="615"/>
                          </a:lnTo>
                          <a:lnTo>
                            <a:pt x="55" y="660"/>
                          </a:lnTo>
                          <a:lnTo>
                            <a:pt x="40" y="705"/>
                          </a:lnTo>
                          <a:lnTo>
                            <a:pt x="28" y="751"/>
                          </a:lnTo>
                          <a:lnTo>
                            <a:pt x="17" y="797"/>
                          </a:lnTo>
                          <a:lnTo>
                            <a:pt x="10" y="844"/>
                          </a:lnTo>
                          <a:lnTo>
                            <a:pt x="5" y="891"/>
                          </a:lnTo>
                          <a:lnTo>
                            <a:pt x="1" y="938"/>
                          </a:lnTo>
                          <a:lnTo>
                            <a:pt x="0" y="986"/>
                          </a:lnTo>
                          <a:lnTo>
                            <a:pt x="1" y="1033"/>
                          </a:lnTo>
                          <a:lnTo>
                            <a:pt x="5" y="1080"/>
                          </a:lnTo>
                          <a:lnTo>
                            <a:pt x="10" y="1127"/>
                          </a:lnTo>
                          <a:lnTo>
                            <a:pt x="17" y="1174"/>
                          </a:lnTo>
                          <a:lnTo>
                            <a:pt x="27" y="1220"/>
                          </a:lnTo>
                          <a:lnTo>
                            <a:pt x="40" y="1266"/>
                          </a:lnTo>
                          <a:lnTo>
                            <a:pt x="55" y="1311"/>
                          </a:lnTo>
                          <a:lnTo>
                            <a:pt x="71" y="1356"/>
                          </a:lnTo>
                          <a:lnTo>
                            <a:pt x="90" y="1401"/>
                          </a:lnTo>
                          <a:lnTo>
                            <a:pt x="100" y="1422"/>
                          </a:lnTo>
                          <a:lnTo>
                            <a:pt x="111" y="1444"/>
                          </a:lnTo>
                          <a:lnTo>
                            <a:pt x="122" y="1465"/>
                          </a:lnTo>
                          <a:lnTo>
                            <a:pt x="134" y="1486"/>
                          </a:lnTo>
                          <a:lnTo>
                            <a:pt x="147" y="1507"/>
                          </a:lnTo>
                          <a:lnTo>
                            <a:pt x="160" y="1527"/>
                          </a:lnTo>
                          <a:lnTo>
                            <a:pt x="173" y="1548"/>
                          </a:lnTo>
                          <a:lnTo>
                            <a:pt x="188" y="1568"/>
                          </a:lnTo>
                          <a:lnTo>
                            <a:pt x="203" y="1588"/>
                          </a:lnTo>
                          <a:lnTo>
                            <a:pt x="218" y="1608"/>
                          </a:lnTo>
                          <a:lnTo>
                            <a:pt x="233" y="1626"/>
                          </a:lnTo>
                          <a:lnTo>
                            <a:pt x="250" y="1646"/>
                          </a:lnTo>
                          <a:lnTo>
                            <a:pt x="267" y="1663"/>
                          </a:lnTo>
                          <a:lnTo>
                            <a:pt x="284" y="1682"/>
                          </a:lnTo>
                          <a:lnTo>
                            <a:pt x="284" y="1682"/>
                          </a:lnTo>
                          <a:lnTo>
                            <a:pt x="303" y="1700"/>
                          </a:lnTo>
                          <a:lnTo>
                            <a:pt x="321" y="1717"/>
                          </a:lnTo>
                          <a:lnTo>
                            <a:pt x="339" y="1733"/>
                          </a:lnTo>
                          <a:lnTo>
                            <a:pt x="359" y="1750"/>
                          </a:lnTo>
                          <a:lnTo>
                            <a:pt x="377" y="1766"/>
                          </a:lnTo>
                          <a:lnTo>
                            <a:pt x="397" y="1780"/>
                          </a:lnTo>
                          <a:lnTo>
                            <a:pt x="418" y="1795"/>
                          </a:lnTo>
                          <a:lnTo>
                            <a:pt x="437" y="1809"/>
                          </a:lnTo>
                          <a:lnTo>
                            <a:pt x="458" y="1821"/>
                          </a:lnTo>
                          <a:lnTo>
                            <a:pt x="478" y="1834"/>
                          </a:lnTo>
                          <a:lnTo>
                            <a:pt x="499" y="1846"/>
                          </a:lnTo>
                          <a:lnTo>
                            <a:pt x="520" y="1858"/>
                          </a:lnTo>
                          <a:lnTo>
                            <a:pt x="541" y="1869"/>
                          </a:lnTo>
                          <a:lnTo>
                            <a:pt x="563" y="1879"/>
                          </a:lnTo>
                          <a:lnTo>
                            <a:pt x="584" y="1889"/>
                          </a:lnTo>
                          <a:lnTo>
                            <a:pt x="607" y="1898"/>
                          </a:lnTo>
                          <a:lnTo>
                            <a:pt x="651" y="1916"/>
                          </a:lnTo>
                          <a:lnTo>
                            <a:pt x="695" y="1930"/>
                          </a:lnTo>
                          <a:lnTo>
                            <a:pt x="741" y="1942"/>
                          </a:lnTo>
                          <a:lnTo>
                            <a:pt x="786" y="1952"/>
                          </a:lnTo>
                          <a:lnTo>
                            <a:pt x="833" y="1960"/>
                          </a:lnTo>
                          <a:lnTo>
                            <a:pt x="880" y="1966"/>
                          </a:lnTo>
                          <a:lnTo>
                            <a:pt x="926" y="1970"/>
                          </a:lnTo>
                          <a:lnTo>
                            <a:pt x="973" y="1971"/>
                          </a:lnTo>
                          <a:lnTo>
                            <a:pt x="1019" y="1970"/>
                          </a:lnTo>
                          <a:lnTo>
                            <a:pt x="1066" y="1966"/>
                          </a:lnTo>
                          <a:lnTo>
                            <a:pt x="1112" y="1960"/>
                          </a:lnTo>
                          <a:lnTo>
                            <a:pt x="1158" y="1952"/>
                          </a:lnTo>
                          <a:lnTo>
                            <a:pt x="1204" y="1942"/>
                          </a:lnTo>
                          <a:lnTo>
                            <a:pt x="1250" y="1929"/>
                          </a:lnTo>
                          <a:lnTo>
                            <a:pt x="1295" y="1915"/>
                          </a:lnTo>
                          <a:lnTo>
                            <a:pt x="1339" y="1898"/>
                          </a:lnTo>
                          <a:lnTo>
                            <a:pt x="1361" y="1889"/>
                          </a:lnTo>
                          <a:lnTo>
                            <a:pt x="1383" y="1878"/>
                          </a:lnTo>
                          <a:lnTo>
                            <a:pt x="1404" y="1869"/>
                          </a:lnTo>
                          <a:lnTo>
                            <a:pt x="1425" y="1858"/>
                          </a:lnTo>
                          <a:lnTo>
                            <a:pt x="1447" y="1846"/>
                          </a:lnTo>
                          <a:lnTo>
                            <a:pt x="1467" y="1833"/>
                          </a:lnTo>
                          <a:lnTo>
                            <a:pt x="1488" y="1821"/>
                          </a:lnTo>
                          <a:lnTo>
                            <a:pt x="1508" y="1808"/>
                          </a:lnTo>
                          <a:lnTo>
                            <a:pt x="1528" y="1794"/>
                          </a:lnTo>
                          <a:lnTo>
                            <a:pt x="1549" y="1779"/>
                          </a:lnTo>
                          <a:lnTo>
                            <a:pt x="1568" y="1765"/>
                          </a:lnTo>
                          <a:lnTo>
                            <a:pt x="1587" y="1749"/>
                          </a:lnTo>
                          <a:lnTo>
                            <a:pt x="1607" y="1733"/>
                          </a:lnTo>
                          <a:lnTo>
                            <a:pt x="1625" y="1716"/>
                          </a:lnTo>
                          <a:lnTo>
                            <a:pt x="1643" y="1699"/>
                          </a:lnTo>
                          <a:lnTo>
                            <a:pt x="1662" y="1681"/>
                          </a:lnTo>
                          <a:lnTo>
                            <a:pt x="1662" y="1681"/>
                          </a:lnTo>
                          <a:lnTo>
                            <a:pt x="1680" y="1662"/>
                          </a:lnTo>
                          <a:lnTo>
                            <a:pt x="1698" y="1642"/>
                          </a:lnTo>
                          <a:lnTo>
                            <a:pt x="1715" y="1621"/>
                          </a:lnTo>
                          <a:lnTo>
                            <a:pt x="1733" y="1601"/>
                          </a:lnTo>
                          <a:lnTo>
                            <a:pt x="1749" y="1579"/>
                          </a:lnTo>
                          <a:lnTo>
                            <a:pt x="1765" y="1559"/>
                          </a:lnTo>
                          <a:lnTo>
                            <a:pt x="1779" y="1536"/>
                          </a:lnTo>
                          <a:lnTo>
                            <a:pt x="1794" y="1514"/>
                          </a:lnTo>
                          <a:lnTo>
                            <a:pt x="1808" y="1492"/>
                          </a:lnTo>
                          <a:lnTo>
                            <a:pt x="1820" y="1469"/>
                          </a:lnTo>
                          <a:lnTo>
                            <a:pt x="1833" y="1447"/>
                          </a:lnTo>
                          <a:lnTo>
                            <a:pt x="1845" y="1423"/>
                          </a:lnTo>
                          <a:lnTo>
                            <a:pt x="1856" y="1400"/>
                          </a:lnTo>
                          <a:lnTo>
                            <a:pt x="1867" y="1376"/>
                          </a:lnTo>
                          <a:lnTo>
                            <a:pt x="1876" y="1352"/>
                          </a:lnTo>
                          <a:lnTo>
                            <a:pt x="1885" y="1328"/>
                          </a:lnTo>
                          <a:lnTo>
                            <a:pt x="1894" y="1304"/>
                          </a:lnTo>
                          <a:lnTo>
                            <a:pt x="1902" y="1280"/>
                          </a:lnTo>
                          <a:lnTo>
                            <a:pt x="1910" y="1255"/>
                          </a:lnTo>
                          <a:lnTo>
                            <a:pt x="1916" y="1231"/>
                          </a:lnTo>
                          <a:lnTo>
                            <a:pt x="1922" y="1205"/>
                          </a:lnTo>
                          <a:lnTo>
                            <a:pt x="1927" y="1181"/>
                          </a:lnTo>
                          <a:lnTo>
                            <a:pt x="1932" y="1155"/>
                          </a:lnTo>
                          <a:lnTo>
                            <a:pt x="1936" y="1131"/>
                          </a:lnTo>
                          <a:lnTo>
                            <a:pt x="1939" y="1105"/>
                          </a:lnTo>
                          <a:lnTo>
                            <a:pt x="1942" y="1080"/>
                          </a:lnTo>
                          <a:lnTo>
                            <a:pt x="1944" y="1054"/>
                          </a:lnTo>
                          <a:lnTo>
                            <a:pt x="1946" y="1030"/>
                          </a:lnTo>
                          <a:lnTo>
                            <a:pt x="1946" y="1004"/>
                          </a:lnTo>
                          <a:lnTo>
                            <a:pt x="1947" y="979"/>
                          </a:lnTo>
                          <a:lnTo>
                            <a:pt x="1946" y="953"/>
                          </a:lnTo>
                          <a:lnTo>
                            <a:pt x="1945" y="928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0" name="Freeform: Shape 21">
                      <a:extLst>
                        <a:ext uri="{FF2B5EF4-FFF2-40B4-BE49-F238E27FC236}">
                          <a16:creationId xmlns:a16="http://schemas.microsoft.com/office/drawing/2014/main" id="{BC46BED9-4DA6-4243-B3F1-5494982943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7720" y="777239"/>
                      <a:ext cx="135720" cy="137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378" h="384">
                          <a:moveTo>
                            <a:pt x="323" y="56"/>
                          </a:moveTo>
                          <a:lnTo>
                            <a:pt x="323" y="56"/>
                          </a:lnTo>
                          <a:lnTo>
                            <a:pt x="309" y="43"/>
                          </a:lnTo>
                          <a:lnTo>
                            <a:pt x="294" y="32"/>
                          </a:lnTo>
                          <a:lnTo>
                            <a:pt x="277" y="22"/>
                          </a:lnTo>
                          <a:lnTo>
                            <a:pt x="261" y="14"/>
                          </a:lnTo>
                          <a:lnTo>
                            <a:pt x="243" y="8"/>
                          </a:lnTo>
                          <a:lnTo>
                            <a:pt x="225" y="4"/>
                          </a:lnTo>
                          <a:lnTo>
                            <a:pt x="207" y="1"/>
                          </a:lnTo>
                          <a:lnTo>
                            <a:pt x="189" y="0"/>
                          </a:lnTo>
                          <a:lnTo>
                            <a:pt x="171" y="1"/>
                          </a:lnTo>
                          <a:lnTo>
                            <a:pt x="154" y="4"/>
                          </a:lnTo>
                          <a:lnTo>
                            <a:pt x="136" y="8"/>
                          </a:lnTo>
                          <a:lnTo>
                            <a:pt x="118" y="14"/>
                          </a:lnTo>
                          <a:lnTo>
                            <a:pt x="102" y="23"/>
                          </a:lnTo>
                          <a:lnTo>
                            <a:pt x="85" y="32"/>
                          </a:lnTo>
                          <a:lnTo>
                            <a:pt x="70" y="43"/>
                          </a:lnTo>
                          <a:lnTo>
                            <a:pt x="55" y="56"/>
                          </a:lnTo>
                          <a:lnTo>
                            <a:pt x="55" y="56"/>
                          </a:lnTo>
                          <a:lnTo>
                            <a:pt x="43" y="71"/>
                          </a:lnTo>
                          <a:lnTo>
                            <a:pt x="31" y="87"/>
                          </a:lnTo>
                          <a:lnTo>
                            <a:pt x="22" y="103"/>
                          </a:lnTo>
                          <a:lnTo>
                            <a:pt x="14" y="120"/>
                          </a:lnTo>
                          <a:lnTo>
                            <a:pt x="7" y="138"/>
                          </a:lnTo>
                          <a:lnTo>
                            <a:pt x="3" y="155"/>
                          </a:lnTo>
                          <a:lnTo>
                            <a:pt x="0" y="174"/>
                          </a:lnTo>
                          <a:lnTo>
                            <a:pt x="0" y="192"/>
                          </a:lnTo>
                          <a:lnTo>
                            <a:pt x="0" y="210"/>
                          </a:lnTo>
                          <a:lnTo>
                            <a:pt x="3" y="229"/>
                          </a:lnTo>
                          <a:lnTo>
                            <a:pt x="7" y="247"/>
                          </a:lnTo>
                          <a:lnTo>
                            <a:pt x="14" y="264"/>
                          </a:lnTo>
                          <a:lnTo>
                            <a:pt x="21" y="281"/>
                          </a:lnTo>
                          <a:lnTo>
                            <a:pt x="31" y="298"/>
                          </a:lnTo>
                          <a:lnTo>
                            <a:pt x="43" y="313"/>
                          </a:lnTo>
                          <a:lnTo>
                            <a:pt x="55" y="328"/>
                          </a:lnTo>
                          <a:lnTo>
                            <a:pt x="55" y="328"/>
                          </a:lnTo>
                          <a:lnTo>
                            <a:pt x="70" y="341"/>
                          </a:lnTo>
                          <a:lnTo>
                            <a:pt x="85" y="353"/>
                          </a:lnTo>
                          <a:lnTo>
                            <a:pt x="102" y="361"/>
                          </a:lnTo>
                          <a:lnTo>
                            <a:pt x="118" y="369"/>
                          </a:lnTo>
                          <a:lnTo>
                            <a:pt x="135" y="376"/>
                          </a:lnTo>
                          <a:lnTo>
                            <a:pt x="153" y="380"/>
                          </a:lnTo>
                          <a:lnTo>
                            <a:pt x="171" y="383"/>
                          </a:lnTo>
                          <a:lnTo>
                            <a:pt x="189" y="384"/>
                          </a:lnTo>
                          <a:lnTo>
                            <a:pt x="207" y="383"/>
                          </a:lnTo>
                          <a:lnTo>
                            <a:pt x="225" y="380"/>
                          </a:lnTo>
                          <a:lnTo>
                            <a:pt x="243" y="376"/>
                          </a:lnTo>
                          <a:lnTo>
                            <a:pt x="261" y="369"/>
                          </a:lnTo>
                          <a:lnTo>
                            <a:pt x="277" y="361"/>
                          </a:lnTo>
                          <a:lnTo>
                            <a:pt x="293" y="352"/>
                          </a:lnTo>
                          <a:lnTo>
                            <a:pt x="309" y="341"/>
                          </a:lnTo>
                          <a:lnTo>
                            <a:pt x="323" y="327"/>
                          </a:lnTo>
                          <a:lnTo>
                            <a:pt x="323" y="327"/>
                          </a:lnTo>
                          <a:lnTo>
                            <a:pt x="336" y="313"/>
                          </a:lnTo>
                          <a:lnTo>
                            <a:pt x="347" y="298"/>
                          </a:lnTo>
                          <a:lnTo>
                            <a:pt x="357" y="281"/>
                          </a:lnTo>
                          <a:lnTo>
                            <a:pt x="365" y="264"/>
                          </a:lnTo>
                          <a:lnTo>
                            <a:pt x="370" y="247"/>
                          </a:lnTo>
                          <a:lnTo>
                            <a:pt x="375" y="229"/>
                          </a:lnTo>
                          <a:lnTo>
                            <a:pt x="377" y="210"/>
                          </a:lnTo>
                          <a:lnTo>
                            <a:pt x="378" y="192"/>
                          </a:lnTo>
                          <a:lnTo>
                            <a:pt x="377" y="174"/>
                          </a:lnTo>
                          <a:lnTo>
                            <a:pt x="375" y="155"/>
                          </a:lnTo>
                          <a:lnTo>
                            <a:pt x="370" y="138"/>
                          </a:lnTo>
                          <a:lnTo>
                            <a:pt x="365" y="120"/>
                          </a:lnTo>
                          <a:lnTo>
                            <a:pt x="357" y="103"/>
                          </a:lnTo>
                          <a:lnTo>
                            <a:pt x="348" y="87"/>
                          </a:lnTo>
                          <a:lnTo>
                            <a:pt x="336" y="71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1" name="Straight Connector 100">
                      <a:extLst>
                        <a:ext uri="{FF2B5EF4-FFF2-40B4-BE49-F238E27FC236}">
                          <a16:creationId xmlns:a16="http://schemas.microsoft.com/office/drawing/2014/main" id="{65E0B59E-8308-7E4B-AABB-BB19E43BC9C6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35760" y="388440"/>
                      <a:ext cx="453240" cy="458279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2" name="Freeform: Shape 23">
                      <a:extLst>
                        <a:ext uri="{FF2B5EF4-FFF2-40B4-BE49-F238E27FC236}">
                          <a16:creationId xmlns:a16="http://schemas.microsoft.com/office/drawing/2014/main" id="{EEDFC611-BE26-1D45-9382-379917D9B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8640" y="14040"/>
                      <a:ext cx="369360" cy="3736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027" h="1039">
                          <a:moveTo>
                            <a:pt x="1" y="442"/>
                          </a:moveTo>
                          <a:lnTo>
                            <a:pt x="0" y="1039"/>
                          </a:lnTo>
                          <a:lnTo>
                            <a:pt x="591" y="1039"/>
                          </a:lnTo>
                          <a:lnTo>
                            <a:pt x="1027" y="599"/>
                          </a:lnTo>
                          <a:lnTo>
                            <a:pt x="435" y="599"/>
                          </a:lnTo>
                          <a:lnTo>
                            <a:pt x="436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C0818F21-A08D-2343-9262-77A9E700EDAA}"/>
                    </a:ext>
                  </a:extLst>
                </p:cNvPr>
                <p:cNvGrpSpPr/>
                <p:nvPr/>
              </p:nvGrpSpPr>
              <p:grpSpPr>
                <a:xfrm>
                  <a:off x="822960" y="274320"/>
                  <a:ext cx="182880" cy="182880"/>
                  <a:chOff x="3371850" y="182880"/>
                  <a:chExt cx="182880" cy="182880"/>
                </a:xfrm>
              </p:grpSpPr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025768B7-B9C9-1542-9772-434C7C29224C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371850" y="182880"/>
                    <a:ext cx="182880" cy="18288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id="{6689685A-B2EE-664F-8D84-569E69867286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408133" y="205740"/>
                    <a:ext cx="110314" cy="137160"/>
                    <a:chOff x="4057200" y="12600"/>
                    <a:chExt cx="1150560" cy="1465560"/>
                  </a:xfrm>
                </p:grpSpPr>
                <p:sp>
                  <p:nvSpPr>
                    <p:cNvPr id="84" name="Freeform: Shape 24">
                      <a:extLst>
                        <a:ext uri="{FF2B5EF4-FFF2-40B4-BE49-F238E27FC236}">
                          <a16:creationId xmlns:a16="http://schemas.microsoft.com/office/drawing/2014/main" id="{7244200E-D36E-B144-BE40-CA8B5733DE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85960" y="1127160"/>
                      <a:ext cx="721800" cy="3510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2006" h="976" fill="none">
                          <a:moveTo>
                            <a:pt x="2006" y="0"/>
                          </a:moveTo>
                          <a:lnTo>
                            <a:pt x="2006" y="560"/>
                          </a:lnTo>
                          <a:lnTo>
                            <a:pt x="2006" y="560"/>
                          </a:lnTo>
                          <a:lnTo>
                            <a:pt x="2005" y="581"/>
                          </a:lnTo>
                          <a:lnTo>
                            <a:pt x="2004" y="602"/>
                          </a:lnTo>
                          <a:lnTo>
                            <a:pt x="2001" y="624"/>
                          </a:lnTo>
                          <a:lnTo>
                            <a:pt x="1998" y="643"/>
                          </a:lnTo>
                          <a:lnTo>
                            <a:pt x="1994" y="664"/>
                          </a:lnTo>
                          <a:lnTo>
                            <a:pt x="1989" y="683"/>
                          </a:lnTo>
                          <a:lnTo>
                            <a:pt x="1982" y="703"/>
                          </a:lnTo>
                          <a:lnTo>
                            <a:pt x="1975" y="722"/>
                          </a:lnTo>
                          <a:lnTo>
                            <a:pt x="1967" y="739"/>
                          </a:lnTo>
                          <a:lnTo>
                            <a:pt x="1958" y="758"/>
                          </a:lnTo>
                          <a:lnTo>
                            <a:pt x="1948" y="775"/>
                          </a:lnTo>
                          <a:lnTo>
                            <a:pt x="1939" y="792"/>
                          </a:lnTo>
                          <a:lnTo>
                            <a:pt x="1927" y="808"/>
                          </a:lnTo>
                          <a:lnTo>
                            <a:pt x="1915" y="824"/>
                          </a:lnTo>
                          <a:lnTo>
                            <a:pt x="1903" y="839"/>
                          </a:lnTo>
                          <a:lnTo>
                            <a:pt x="1890" y="853"/>
                          </a:lnTo>
                          <a:lnTo>
                            <a:pt x="1876" y="868"/>
                          </a:lnTo>
                          <a:lnTo>
                            <a:pt x="1861" y="881"/>
                          </a:lnTo>
                          <a:lnTo>
                            <a:pt x="1846" y="892"/>
                          </a:lnTo>
                          <a:lnTo>
                            <a:pt x="1831" y="904"/>
                          </a:lnTo>
                          <a:lnTo>
                            <a:pt x="1815" y="915"/>
                          </a:lnTo>
                          <a:lnTo>
                            <a:pt x="1798" y="926"/>
                          </a:lnTo>
                          <a:lnTo>
                            <a:pt x="1782" y="934"/>
                          </a:lnTo>
                          <a:lnTo>
                            <a:pt x="1764" y="942"/>
                          </a:lnTo>
                          <a:lnTo>
                            <a:pt x="1745" y="950"/>
                          </a:lnTo>
                          <a:lnTo>
                            <a:pt x="1728" y="957"/>
                          </a:lnTo>
                          <a:lnTo>
                            <a:pt x="1708" y="963"/>
                          </a:lnTo>
                          <a:lnTo>
                            <a:pt x="1690" y="967"/>
                          </a:lnTo>
                          <a:lnTo>
                            <a:pt x="1670" y="971"/>
                          </a:lnTo>
                          <a:lnTo>
                            <a:pt x="1650" y="974"/>
                          </a:lnTo>
                          <a:lnTo>
                            <a:pt x="1631" y="975"/>
                          </a:lnTo>
                          <a:lnTo>
                            <a:pt x="1610" y="976"/>
                          </a:lnTo>
                          <a:lnTo>
                            <a:pt x="403" y="976"/>
                          </a:lnTo>
                          <a:lnTo>
                            <a:pt x="3" y="976"/>
                          </a:lnTo>
                          <a:lnTo>
                            <a:pt x="0" y="976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5" name="Freeform: Shape 25">
                      <a:extLst>
                        <a:ext uri="{FF2B5EF4-FFF2-40B4-BE49-F238E27FC236}">
                          <a16:creationId xmlns:a16="http://schemas.microsoft.com/office/drawing/2014/main" id="{8AE22CD6-1F58-1C41-9423-1EE9D6F5D8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07960" y="741600"/>
                      <a:ext cx="199440" cy="4064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1130" fill="none">
                          <a:moveTo>
                            <a:pt x="0" y="464"/>
                          </a:moveTo>
                          <a:lnTo>
                            <a:pt x="0" y="232"/>
                          </a:lnTo>
                          <a:lnTo>
                            <a:pt x="0" y="232"/>
                          </a:lnTo>
                          <a:lnTo>
                            <a:pt x="0" y="220"/>
                          </a:lnTo>
                          <a:lnTo>
                            <a:pt x="1" y="208"/>
                          </a:lnTo>
                          <a:lnTo>
                            <a:pt x="3" y="197"/>
                          </a:lnTo>
                          <a:lnTo>
                            <a:pt x="6" y="186"/>
                          </a:lnTo>
                          <a:lnTo>
                            <a:pt x="9" y="175"/>
                          </a:lnTo>
                          <a:lnTo>
                            <a:pt x="13" y="163"/>
                          </a:lnTo>
                          <a:lnTo>
                            <a:pt x="17" y="152"/>
                          </a:lnTo>
                          <a:lnTo>
                            <a:pt x="22" y="142"/>
                          </a:lnTo>
                          <a:lnTo>
                            <a:pt x="28" y="132"/>
                          </a:lnTo>
                          <a:lnTo>
                            <a:pt x="33" y="122"/>
                          </a:lnTo>
                          <a:lnTo>
                            <a:pt x="40" y="112"/>
                          </a:lnTo>
                          <a:lnTo>
                            <a:pt x="47" y="103"/>
                          </a:lnTo>
                          <a:lnTo>
                            <a:pt x="55" y="93"/>
                          </a:lnTo>
                          <a:lnTo>
                            <a:pt x="64" y="85"/>
                          </a:lnTo>
                          <a:lnTo>
                            <a:pt x="82" y="69"/>
                          </a:lnTo>
                          <a:lnTo>
                            <a:pt x="101" y="53"/>
                          </a:lnTo>
                          <a:lnTo>
                            <a:pt x="123" y="40"/>
                          </a:lnTo>
                          <a:lnTo>
                            <a:pt x="145" y="29"/>
                          </a:lnTo>
                          <a:lnTo>
                            <a:pt x="170" y="19"/>
                          </a:lnTo>
                          <a:lnTo>
                            <a:pt x="195" y="11"/>
                          </a:lnTo>
                          <a:lnTo>
                            <a:pt x="222" y="5"/>
                          </a:lnTo>
                          <a:lnTo>
                            <a:pt x="236" y="3"/>
                          </a:lnTo>
                          <a:lnTo>
                            <a:pt x="249" y="1"/>
                          </a:lnTo>
                          <a:lnTo>
                            <a:pt x="263" y="1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1" y="1"/>
                          </a:lnTo>
                          <a:lnTo>
                            <a:pt x="306" y="2"/>
                          </a:lnTo>
                          <a:lnTo>
                            <a:pt x="320" y="4"/>
                          </a:lnTo>
                          <a:lnTo>
                            <a:pt x="334" y="7"/>
                          </a:lnTo>
                          <a:lnTo>
                            <a:pt x="346" y="10"/>
                          </a:lnTo>
                          <a:lnTo>
                            <a:pt x="360" y="15"/>
                          </a:lnTo>
                          <a:lnTo>
                            <a:pt x="373" y="20"/>
                          </a:lnTo>
                          <a:lnTo>
                            <a:pt x="386" y="25"/>
                          </a:lnTo>
                          <a:lnTo>
                            <a:pt x="397" y="32"/>
                          </a:lnTo>
                          <a:lnTo>
                            <a:pt x="409" y="38"/>
                          </a:lnTo>
                          <a:lnTo>
                            <a:pt x="421" y="45"/>
                          </a:lnTo>
                          <a:lnTo>
                            <a:pt x="433" y="54"/>
                          </a:lnTo>
                          <a:lnTo>
                            <a:pt x="444" y="63"/>
                          </a:lnTo>
                          <a:lnTo>
                            <a:pt x="453" y="72"/>
                          </a:lnTo>
                          <a:lnTo>
                            <a:pt x="464" y="82"/>
                          </a:lnTo>
                          <a:lnTo>
                            <a:pt x="474" y="92"/>
                          </a:lnTo>
                          <a:lnTo>
                            <a:pt x="483" y="103"/>
                          </a:lnTo>
                          <a:lnTo>
                            <a:pt x="492" y="114"/>
                          </a:lnTo>
                          <a:lnTo>
                            <a:pt x="499" y="126"/>
                          </a:lnTo>
                          <a:lnTo>
                            <a:pt x="507" y="139"/>
                          </a:lnTo>
                          <a:lnTo>
                            <a:pt x="515" y="151"/>
                          </a:lnTo>
                          <a:lnTo>
                            <a:pt x="521" y="164"/>
                          </a:lnTo>
                          <a:lnTo>
                            <a:pt x="528" y="178"/>
                          </a:lnTo>
                          <a:lnTo>
                            <a:pt x="533" y="191"/>
                          </a:lnTo>
                          <a:lnTo>
                            <a:pt x="538" y="205"/>
                          </a:lnTo>
                          <a:lnTo>
                            <a:pt x="543" y="220"/>
                          </a:lnTo>
                          <a:lnTo>
                            <a:pt x="547" y="235"/>
                          </a:lnTo>
                          <a:lnTo>
                            <a:pt x="550" y="249"/>
                          </a:lnTo>
                          <a:lnTo>
                            <a:pt x="551" y="265"/>
                          </a:lnTo>
                          <a:lnTo>
                            <a:pt x="553" y="281"/>
                          </a:lnTo>
                          <a:lnTo>
                            <a:pt x="554" y="296"/>
                          </a:lnTo>
                          <a:lnTo>
                            <a:pt x="555" y="312"/>
                          </a:lnTo>
                          <a:lnTo>
                            <a:pt x="555" y="1130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6" name="Freeform: Shape 26">
                      <a:extLst>
                        <a:ext uri="{FF2B5EF4-FFF2-40B4-BE49-F238E27FC236}">
                          <a16:creationId xmlns:a16="http://schemas.microsoft.com/office/drawing/2014/main" id="{CA34C1C6-125E-1C40-BA6B-56D43634BC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08160" y="713880"/>
                      <a:ext cx="199440" cy="1944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541" fill="none">
                          <a:moveTo>
                            <a:pt x="0" y="541"/>
                          </a:moveTo>
                          <a:lnTo>
                            <a:pt x="0" y="270"/>
                          </a:lnTo>
                          <a:lnTo>
                            <a:pt x="0" y="270"/>
                          </a:lnTo>
                          <a:lnTo>
                            <a:pt x="0" y="257"/>
                          </a:lnTo>
                          <a:lnTo>
                            <a:pt x="1" y="243"/>
                          </a:lnTo>
                          <a:lnTo>
                            <a:pt x="3" y="229"/>
                          </a:lnTo>
                          <a:lnTo>
                            <a:pt x="6" y="216"/>
                          </a:lnTo>
                          <a:lnTo>
                            <a:pt x="9" y="203"/>
                          </a:lnTo>
                          <a:lnTo>
                            <a:pt x="13" y="190"/>
                          </a:lnTo>
                          <a:lnTo>
                            <a:pt x="16" y="177"/>
                          </a:lnTo>
                          <a:lnTo>
                            <a:pt x="21" y="166"/>
                          </a:lnTo>
                          <a:lnTo>
                            <a:pt x="27" y="153"/>
                          </a:lnTo>
                          <a:lnTo>
                            <a:pt x="33" y="141"/>
                          </a:lnTo>
                          <a:lnTo>
                            <a:pt x="40" y="130"/>
                          </a:lnTo>
                          <a:lnTo>
                            <a:pt x="47" y="119"/>
                          </a:lnTo>
                          <a:lnTo>
                            <a:pt x="55" y="109"/>
                          </a:lnTo>
                          <a:lnTo>
                            <a:pt x="64" y="98"/>
                          </a:lnTo>
                          <a:lnTo>
                            <a:pt x="72" y="88"/>
                          </a:lnTo>
                          <a:lnTo>
                            <a:pt x="81" y="79"/>
                          </a:lnTo>
                          <a:lnTo>
                            <a:pt x="91" y="70"/>
                          </a:lnTo>
                          <a:lnTo>
                            <a:pt x="101" y="62"/>
                          </a:lnTo>
                          <a:lnTo>
                            <a:pt x="112" y="54"/>
                          </a:lnTo>
                          <a:lnTo>
                            <a:pt x="122" y="46"/>
                          </a:lnTo>
                          <a:lnTo>
                            <a:pt x="133" y="39"/>
                          </a:lnTo>
                          <a:lnTo>
                            <a:pt x="145" y="32"/>
                          </a:lnTo>
                          <a:lnTo>
                            <a:pt x="157" y="26"/>
                          </a:lnTo>
                          <a:lnTo>
                            <a:pt x="170" y="21"/>
                          </a:lnTo>
                          <a:lnTo>
                            <a:pt x="182" y="16"/>
                          </a:lnTo>
                          <a:lnTo>
                            <a:pt x="195" y="11"/>
                          </a:lnTo>
                          <a:lnTo>
                            <a:pt x="208" y="9"/>
                          </a:lnTo>
                          <a:lnTo>
                            <a:pt x="222" y="5"/>
                          </a:lnTo>
                          <a:lnTo>
                            <a:pt x="235" y="3"/>
                          </a:lnTo>
                          <a:lnTo>
                            <a:pt x="249" y="1"/>
                          </a:lnTo>
                          <a:lnTo>
                            <a:pt x="263" y="0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1" y="0"/>
                          </a:lnTo>
                          <a:lnTo>
                            <a:pt x="306" y="1"/>
                          </a:lnTo>
                          <a:lnTo>
                            <a:pt x="320" y="3"/>
                          </a:lnTo>
                          <a:lnTo>
                            <a:pt x="333" y="5"/>
                          </a:lnTo>
                          <a:lnTo>
                            <a:pt x="346" y="9"/>
                          </a:lnTo>
                          <a:lnTo>
                            <a:pt x="360" y="11"/>
                          </a:lnTo>
                          <a:lnTo>
                            <a:pt x="373" y="16"/>
                          </a:lnTo>
                          <a:lnTo>
                            <a:pt x="385" y="21"/>
                          </a:lnTo>
                          <a:lnTo>
                            <a:pt x="397" y="26"/>
                          </a:lnTo>
                          <a:lnTo>
                            <a:pt x="409" y="32"/>
                          </a:lnTo>
                          <a:lnTo>
                            <a:pt x="421" y="39"/>
                          </a:lnTo>
                          <a:lnTo>
                            <a:pt x="432" y="46"/>
                          </a:lnTo>
                          <a:lnTo>
                            <a:pt x="443" y="54"/>
                          </a:lnTo>
                          <a:lnTo>
                            <a:pt x="454" y="62"/>
                          </a:lnTo>
                          <a:lnTo>
                            <a:pt x="464" y="70"/>
                          </a:lnTo>
                          <a:lnTo>
                            <a:pt x="474" y="79"/>
                          </a:lnTo>
                          <a:lnTo>
                            <a:pt x="483" y="88"/>
                          </a:lnTo>
                          <a:lnTo>
                            <a:pt x="491" y="98"/>
                          </a:lnTo>
                          <a:lnTo>
                            <a:pt x="499" y="109"/>
                          </a:lnTo>
                          <a:lnTo>
                            <a:pt x="507" y="119"/>
                          </a:lnTo>
                          <a:lnTo>
                            <a:pt x="515" y="130"/>
                          </a:lnTo>
                          <a:lnTo>
                            <a:pt x="522" y="141"/>
                          </a:lnTo>
                          <a:lnTo>
                            <a:pt x="528" y="153"/>
                          </a:lnTo>
                          <a:lnTo>
                            <a:pt x="533" y="166"/>
                          </a:lnTo>
                          <a:lnTo>
                            <a:pt x="538" y="177"/>
                          </a:lnTo>
                          <a:lnTo>
                            <a:pt x="542" y="190"/>
                          </a:lnTo>
                          <a:lnTo>
                            <a:pt x="546" y="203"/>
                          </a:lnTo>
                          <a:lnTo>
                            <a:pt x="549" y="216"/>
                          </a:lnTo>
                          <a:lnTo>
                            <a:pt x="552" y="229"/>
                          </a:lnTo>
                          <a:lnTo>
                            <a:pt x="553" y="243"/>
                          </a:lnTo>
                          <a:lnTo>
                            <a:pt x="554" y="257"/>
                          </a:lnTo>
                          <a:lnTo>
                            <a:pt x="555" y="270"/>
                          </a:lnTo>
                          <a:lnTo>
                            <a:pt x="555" y="54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7" name="Freeform: Shape 27">
                      <a:extLst>
                        <a:ext uri="{FF2B5EF4-FFF2-40B4-BE49-F238E27FC236}">
                          <a16:creationId xmlns:a16="http://schemas.microsoft.com/office/drawing/2014/main" id="{13E492B4-263D-4345-88B0-BE91A877E2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08360" y="682200"/>
                      <a:ext cx="199440" cy="2260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629" fill="none">
                          <a:moveTo>
                            <a:pt x="0" y="629"/>
                          </a:moveTo>
                          <a:lnTo>
                            <a:pt x="0" y="312"/>
                          </a:lnTo>
                          <a:lnTo>
                            <a:pt x="0" y="312"/>
                          </a:lnTo>
                          <a:lnTo>
                            <a:pt x="0" y="297"/>
                          </a:lnTo>
                          <a:lnTo>
                            <a:pt x="0" y="281"/>
                          </a:lnTo>
                          <a:lnTo>
                            <a:pt x="3" y="265"/>
                          </a:lnTo>
                          <a:lnTo>
                            <a:pt x="5" y="250"/>
                          </a:lnTo>
                          <a:lnTo>
                            <a:pt x="8" y="235"/>
                          </a:lnTo>
                          <a:lnTo>
                            <a:pt x="12" y="220"/>
                          </a:lnTo>
                          <a:lnTo>
                            <a:pt x="16" y="205"/>
                          </a:lnTo>
                          <a:lnTo>
                            <a:pt x="21" y="192"/>
                          </a:lnTo>
                          <a:lnTo>
                            <a:pt x="27" y="178"/>
                          </a:lnTo>
                          <a:lnTo>
                            <a:pt x="33" y="164"/>
                          </a:lnTo>
                          <a:lnTo>
                            <a:pt x="40" y="152"/>
                          </a:lnTo>
                          <a:lnTo>
                            <a:pt x="47" y="139"/>
                          </a:lnTo>
                          <a:lnTo>
                            <a:pt x="54" y="126"/>
                          </a:lnTo>
                          <a:lnTo>
                            <a:pt x="63" y="114"/>
                          </a:lnTo>
                          <a:lnTo>
                            <a:pt x="72" y="103"/>
                          </a:lnTo>
                          <a:lnTo>
                            <a:pt x="81" y="93"/>
                          </a:lnTo>
                          <a:lnTo>
                            <a:pt x="91" y="82"/>
                          </a:lnTo>
                          <a:lnTo>
                            <a:pt x="101" y="72"/>
                          </a:lnTo>
                          <a:lnTo>
                            <a:pt x="111" y="63"/>
                          </a:lnTo>
                          <a:lnTo>
                            <a:pt x="122" y="54"/>
                          </a:lnTo>
                          <a:lnTo>
                            <a:pt x="133" y="47"/>
                          </a:lnTo>
                          <a:lnTo>
                            <a:pt x="145" y="39"/>
                          </a:lnTo>
                          <a:lnTo>
                            <a:pt x="157" y="32"/>
                          </a:lnTo>
                          <a:lnTo>
                            <a:pt x="169" y="25"/>
                          </a:lnTo>
                          <a:lnTo>
                            <a:pt x="182" y="20"/>
                          </a:lnTo>
                          <a:lnTo>
                            <a:pt x="195" y="15"/>
                          </a:lnTo>
                          <a:lnTo>
                            <a:pt x="207" y="10"/>
                          </a:lnTo>
                          <a:lnTo>
                            <a:pt x="221" y="7"/>
                          </a:lnTo>
                          <a:lnTo>
                            <a:pt x="235" y="4"/>
                          </a:lnTo>
                          <a:lnTo>
                            <a:pt x="249" y="2"/>
                          </a:lnTo>
                          <a:lnTo>
                            <a:pt x="262" y="1"/>
                          </a:lnTo>
                          <a:lnTo>
                            <a:pt x="277" y="0"/>
                          </a:lnTo>
                          <a:lnTo>
                            <a:pt x="277" y="0"/>
                          </a:lnTo>
                          <a:lnTo>
                            <a:pt x="291" y="1"/>
                          </a:lnTo>
                          <a:lnTo>
                            <a:pt x="306" y="2"/>
                          </a:lnTo>
                          <a:lnTo>
                            <a:pt x="319" y="4"/>
                          </a:lnTo>
                          <a:lnTo>
                            <a:pt x="333" y="7"/>
                          </a:lnTo>
                          <a:lnTo>
                            <a:pt x="346" y="10"/>
                          </a:lnTo>
                          <a:lnTo>
                            <a:pt x="360" y="15"/>
                          </a:lnTo>
                          <a:lnTo>
                            <a:pt x="372" y="20"/>
                          </a:lnTo>
                          <a:lnTo>
                            <a:pt x="385" y="25"/>
                          </a:lnTo>
                          <a:lnTo>
                            <a:pt x="397" y="32"/>
                          </a:lnTo>
                          <a:lnTo>
                            <a:pt x="410" y="39"/>
                          </a:lnTo>
                          <a:lnTo>
                            <a:pt x="420" y="47"/>
                          </a:lnTo>
                          <a:lnTo>
                            <a:pt x="432" y="54"/>
                          </a:lnTo>
                          <a:lnTo>
                            <a:pt x="443" y="63"/>
                          </a:lnTo>
                          <a:lnTo>
                            <a:pt x="454" y="72"/>
                          </a:lnTo>
                          <a:lnTo>
                            <a:pt x="464" y="82"/>
                          </a:lnTo>
                          <a:lnTo>
                            <a:pt x="473" y="93"/>
                          </a:lnTo>
                          <a:lnTo>
                            <a:pt x="482" y="103"/>
                          </a:lnTo>
                          <a:lnTo>
                            <a:pt x="491" y="114"/>
                          </a:lnTo>
                          <a:lnTo>
                            <a:pt x="500" y="126"/>
                          </a:lnTo>
                          <a:lnTo>
                            <a:pt x="507" y="139"/>
                          </a:lnTo>
                          <a:lnTo>
                            <a:pt x="515" y="152"/>
                          </a:lnTo>
                          <a:lnTo>
                            <a:pt x="522" y="164"/>
                          </a:lnTo>
                          <a:lnTo>
                            <a:pt x="527" y="178"/>
                          </a:lnTo>
                          <a:lnTo>
                            <a:pt x="533" y="192"/>
                          </a:lnTo>
                          <a:lnTo>
                            <a:pt x="538" y="205"/>
                          </a:lnTo>
                          <a:lnTo>
                            <a:pt x="542" y="220"/>
                          </a:lnTo>
                          <a:lnTo>
                            <a:pt x="546" y="235"/>
                          </a:lnTo>
                          <a:lnTo>
                            <a:pt x="549" y="250"/>
                          </a:lnTo>
                          <a:lnTo>
                            <a:pt x="552" y="265"/>
                          </a:lnTo>
                          <a:lnTo>
                            <a:pt x="553" y="281"/>
                          </a:lnTo>
                          <a:lnTo>
                            <a:pt x="555" y="297"/>
                          </a:lnTo>
                          <a:lnTo>
                            <a:pt x="555" y="312"/>
                          </a:lnTo>
                          <a:lnTo>
                            <a:pt x="555" y="629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8" name="Freeform: Shape 28">
                      <a:extLst>
                        <a:ext uri="{FF2B5EF4-FFF2-40B4-BE49-F238E27FC236}">
                          <a16:creationId xmlns:a16="http://schemas.microsoft.com/office/drawing/2014/main" id="{3D30D83A-3F15-324A-ACCB-8D94A6AD7D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69160" y="991440"/>
                      <a:ext cx="316440" cy="48672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80" h="1353" fill="none">
                          <a:moveTo>
                            <a:pt x="880" y="1353"/>
                          </a:moveTo>
                          <a:lnTo>
                            <a:pt x="145" y="583"/>
                          </a:lnTo>
                          <a:lnTo>
                            <a:pt x="145" y="583"/>
                          </a:lnTo>
                          <a:lnTo>
                            <a:pt x="132" y="568"/>
                          </a:lnTo>
                          <a:lnTo>
                            <a:pt x="118" y="552"/>
                          </a:lnTo>
                          <a:lnTo>
                            <a:pt x="105" y="535"/>
                          </a:lnTo>
                          <a:lnTo>
                            <a:pt x="93" y="520"/>
                          </a:lnTo>
                          <a:lnTo>
                            <a:pt x="82" y="503"/>
                          </a:lnTo>
                          <a:lnTo>
                            <a:pt x="71" y="486"/>
                          </a:lnTo>
                          <a:lnTo>
                            <a:pt x="61" y="470"/>
                          </a:lnTo>
                          <a:lnTo>
                            <a:pt x="52" y="452"/>
                          </a:lnTo>
                          <a:lnTo>
                            <a:pt x="43" y="435"/>
                          </a:lnTo>
                          <a:lnTo>
                            <a:pt x="35" y="418"/>
                          </a:lnTo>
                          <a:lnTo>
                            <a:pt x="29" y="401"/>
                          </a:lnTo>
                          <a:lnTo>
                            <a:pt x="23" y="383"/>
                          </a:lnTo>
                          <a:lnTo>
                            <a:pt x="17" y="366"/>
                          </a:lnTo>
                          <a:lnTo>
                            <a:pt x="13" y="349"/>
                          </a:lnTo>
                          <a:lnTo>
                            <a:pt x="8" y="331"/>
                          </a:lnTo>
                          <a:lnTo>
                            <a:pt x="5" y="315"/>
                          </a:lnTo>
                          <a:lnTo>
                            <a:pt x="3" y="298"/>
                          </a:lnTo>
                          <a:lnTo>
                            <a:pt x="1" y="281"/>
                          </a:lnTo>
                          <a:lnTo>
                            <a:pt x="0" y="265"/>
                          </a:lnTo>
                          <a:lnTo>
                            <a:pt x="0" y="248"/>
                          </a:lnTo>
                          <a:lnTo>
                            <a:pt x="1" y="232"/>
                          </a:lnTo>
                          <a:lnTo>
                            <a:pt x="2" y="217"/>
                          </a:lnTo>
                          <a:lnTo>
                            <a:pt x="4" y="201"/>
                          </a:lnTo>
                          <a:lnTo>
                            <a:pt x="7" y="186"/>
                          </a:lnTo>
                          <a:lnTo>
                            <a:pt x="11" y="171"/>
                          </a:lnTo>
                          <a:lnTo>
                            <a:pt x="16" y="157"/>
                          </a:lnTo>
                          <a:lnTo>
                            <a:pt x="22" y="143"/>
                          </a:lnTo>
                          <a:lnTo>
                            <a:pt x="28" y="130"/>
                          </a:lnTo>
                          <a:lnTo>
                            <a:pt x="35" y="118"/>
                          </a:lnTo>
                          <a:lnTo>
                            <a:pt x="43" y="106"/>
                          </a:lnTo>
                          <a:lnTo>
                            <a:pt x="52" y="94"/>
                          </a:lnTo>
                          <a:lnTo>
                            <a:pt x="62" y="83"/>
                          </a:lnTo>
                          <a:lnTo>
                            <a:pt x="62" y="83"/>
                          </a:lnTo>
                          <a:lnTo>
                            <a:pt x="72" y="72"/>
                          </a:lnTo>
                          <a:lnTo>
                            <a:pt x="83" y="63"/>
                          </a:lnTo>
                          <a:lnTo>
                            <a:pt x="93" y="54"/>
                          </a:lnTo>
                          <a:lnTo>
                            <a:pt x="105" y="46"/>
                          </a:lnTo>
                          <a:lnTo>
                            <a:pt x="117" y="38"/>
                          </a:lnTo>
                          <a:lnTo>
                            <a:pt x="129" y="31"/>
                          </a:lnTo>
                          <a:lnTo>
                            <a:pt x="141" y="25"/>
                          </a:lnTo>
                          <a:lnTo>
                            <a:pt x="154" y="19"/>
                          </a:lnTo>
                          <a:lnTo>
                            <a:pt x="167" y="15"/>
                          </a:lnTo>
                          <a:lnTo>
                            <a:pt x="180" y="11"/>
                          </a:lnTo>
                          <a:lnTo>
                            <a:pt x="192" y="8"/>
                          </a:lnTo>
                          <a:lnTo>
                            <a:pt x="206" y="5"/>
                          </a:lnTo>
                          <a:lnTo>
                            <a:pt x="220" y="3"/>
                          </a:lnTo>
                          <a:lnTo>
                            <a:pt x="233" y="1"/>
                          </a:lnTo>
                          <a:lnTo>
                            <a:pt x="246" y="1"/>
                          </a:lnTo>
                          <a:lnTo>
                            <a:pt x="260" y="0"/>
                          </a:lnTo>
                          <a:lnTo>
                            <a:pt x="274" y="1"/>
                          </a:lnTo>
                          <a:lnTo>
                            <a:pt x="288" y="2"/>
                          </a:lnTo>
                          <a:lnTo>
                            <a:pt x="300" y="4"/>
                          </a:lnTo>
                          <a:lnTo>
                            <a:pt x="314" y="7"/>
                          </a:lnTo>
                          <a:lnTo>
                            <a:pt x="328" y="10"/>
                          </a:lnTo>
                          <a:lnTo>
                            <a:pt x="341" y="14"/>
                          </a:lnTo>
                          <a:lnTo>
                            <a:pt x="354" y="18"/>
                          </a:lnTo>
                          <a:lnTo>
                            <a:pt x="367" y="24"/>
                          </a:lnTo>
                          <a:lnTo>
                            <a:pt x="380" y="30"/>
                          </a:lnTo>
                          <a:lnTo>
                            <a:pt x="393" y="36"/>
                          </a:lnTo>
                          <a:lnTo>
                            <a:pt x="404" y="44"/>
                          </a:lnTo>
                          <a:lnTo>
                            <a:pt x="417" y="52"/>
                          </a:lnTo>
                          <a:lnTo>
                            <a:pt x="428" y="61"/>
                          </a:lnTo>
                          <a:lnTo>
                            <a:pt x="440" y="69"/>
                          </a:lnTo>
                          <a:lnTo>
                            <a:pt x="450" y="80"/>
                          </a:lnTo>
                          <a:lnTo>
                            <a:pt x="461" y="91"/>
                          </a:lnTo>
                          <a:lnTo>
                            <a:pt x="461" y="91"/>
                          </a:lnTo>
                          <a:lnTo>
                            <a:pt x="665" y="304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9" name="Freeform: Shape 29">
                      <a:extLst>
                        <a:ext uri="{FF2B5EF4-FFF2-40B4-BE49-F238E27FC236}">
                          <a16:creationId xmlns:a16="http://schemas.microsoft.com/office/drawing/2014/main" id="{5FB28ECB-0C85-944D-85DC-0D9F146A7F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08559" y="376920"/>
                      <a:ext cx="199800" cy="723959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6" h="2012" fill="none">
                          <a:moveTo>
                            <a:pt x="0" y="2012"/>
                          </a:moveTo>
                          <a:lnTo>
                            <a:pt x="0" y="312"/>
                          </a:lnTo>
                          <a:lnTo>
                            <a:pt x="0" y="312"/>
                          </a:lnTo>
                          <a:lnTo>
                            <a:pt x="0" y="296"/>
                          </a:lnTo>
                          <a:lnTo>
                            <a:pt x="1" y="280"/>
                          </a:lnTo>
                          <a:lnTo>
                            <a:pt x="3" y="265"/>
                          </a:lnTo>
                          <a:lnTo>
                            <a:pt x="6" y="249"/>
                          </a:lnTo>
                          <a:lnTo>
                            <a:pt x="9" y="234"/>
                          </a:lnTo>
                          <a:lnTo>
                            <a:pt x="13" y="219"/>
                          </a:lnTo>
                          <a:lnTo>
                            <a:pt x="17" y="205"/>
                          </a:lnTo>
                          <a:lnTo>
                            <a:pt x="22" y="191"/>
                          </a:lnTo>
                          <a:lnTo>
                            <a:pt x="28" y="177"/>
                          </a:lnTo>
                          <a:lnTo>
                            <a:pt x="34" y="164"/>
                          </a:lnTo>
                          <a:lnTo>
                            <a:pt x="40" y="151"/>
                          </a:lnTo>
                          <a:lnTo>
                            <a:pt x="47" y="138"/>
                          </a:lnTo>
                          <a:lnTo>
                            <a:pt x="55" y="125"/>
                          </a:lnTo>
                          <a:lnTo>
                            <a:pt x="64" y="114"/>
                          </a:lnTo>
                          <a:lnTo>
                            <a:pt x="73" y="103"/>
                          </a:lnTo>
                          <a:lnTo>
                            <a:pt x="82" y="92"/>
                          </a:lnTo>
                          <a:lnTo>
                            <a:pt x="92" y="81"/>
                          </a:lnTo>
                          <a:lnTo>
                            <a:pt x="101" y="71"/>
                          </a:lnTo>
                          <a:lnTo>
                            <a:pt x="112" y="63"/>
                          </a:lnTo>
                          <a:lnTo>
                            <a:pt x="123" y="54"/>
                          </a:lnTo>
                          <a:lnTo>
                            <a:pt x="134" y="46"/>
                          </a:lnTo>
                          <a:lnTo>
                            <a:pt x="145" y="38"/>
                          </a:lnTo>
                          <a:lnTo>
                            <a:pt x="157" y="31"/>
                          </a:lnTo>
                          <a:lnTo>
                            <a:pt x="170" y="24"/>
                          </a:lnTo>
                          <a:lnTo>
                            <a:pt x="183" y="19"/>
                          </a:lnTo>
                          <a:lnTo>
                            <a:pt x="196" y="15"/>
                          </a:lnTo>
                          <a:lnTo>
                            <a:pt x="208" y="10"/>
                          </a:lnTo>
                          <a:lnTo>
                            <a:pt x="222" y="7"/>
                          </a:lnTo>
                          <a:lnTo>
                            <a:pt x="236" y="4"/>
                          </a:lnTo>
                          <a:lnTo>
                            <a:pt x="250" y="2"/>
                          </a:lnTo>
                          <a:lnTo>
                            <a:pt x="263" y="1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2" y="1"/>
                          </a:lnTo>
                          <a:lnTo>
                            <a:pt x="306" y="2"/>
                          </a:lnTo>
                          <a:lnTo>
                            <a:pt x="320" y="4"/>
                          </a:lnTo>
                          <a:lnTo>
                            <a:pt x="334" y="7"/>
                          </a:lnTo>
                          <a:lnTo>
                            <a:pt x="347" y="10"/>
                          </a:lnTo>
                          <a:lnTo>
                            <a:pt x="360" y="15"/>
                          </a:lnTo>
                          <a:lnTo>
                            <a:pt x="373" y="19"/>
                          </a:lnTo>
                          <a:lnTo>
                            <a:pt x="386" y="24"/>
                          </a:lnTo>
                          <a:lnTo>
                            <a:pt x="398" y="31"/>
                          </a:lnTo>
                          <a:lnTo>
                            <a:pt x="409" y="38"/>
                          </a:lnTo>
                          <a:lnTo>
                            <a:pt x="421" y="46"/>
                          </a:lnTo>
                          <a:lnTo>
                            <a:pt x="433" y="54"/>
                          </a:lnTo>
                          <a:lnTo>
                            <a:pt x="444" y="63"/>
                          </a:lnTo>
                          <a:lnTo>
                            <a:pt x="454" y="71"/>
                          </a:lnTo>
                          <a:lnTo>
                            <a:pt x="464" y="81"/>
                          </a:lnTo>
                          <a:lnTo>
                            <a:pt x="474" y="92"/>
                          </a:lnTo>
                          <a:lnTo>
                            <a:pt x="483" y="103"/>
                          </a:lnTo>
                          <a:lnTo>
                            <a:pt x="492" y="114"/>
                          </a:lnTo>
                          <a:lnTo>
                            <a:pt x="500" y="125"/>
                          </a:lnTo>
                          <a:lnTo>
                            <a:pt x="507" y="138"/>
                          </a:lnTo>
                          <a:lnTo>
                            <a:pt x="515" y="151"/>
                          </a:lnTo>
                          <a:lnTo>
                            <a:pt x="522" y="164"/>
                          </a:lnTo>
                          <a:lnTo>
                            <a:pt x="528" y="177"/>
                          </a:lnTo>
                          <a:lnTo>
                            <a:pt x="534" y="191"/>
                          </a:lnTo>
                          <a:lnTo>
                            <a:pt x="539" y="205"/>
                          </a:lnTo>
                          <a:lnTo>
                            <a:pt x="543" y="219"/>
                          </a:lnTo>
                          <a:lnTo>
                            <a:pt x="547" y="234"/>
                          </a:lnTo>
                          <a:lnTo>
                            <a:pt x="550" y="249"/>
                          </a:lnTo>
                          <a:lnTo>
                            <a:pt x="553" y="265"/>
                          </a:lnTo>
                          <a:lnTo>
                            <a:pt x="554" y="280"/>
                          </a:lnTo>
                          <a:lnTo>
                            <a:pt x="555" y="296"/>
                          </a:lnTo>
                          <a:lnTo>
                            <a:pt x="556" y="312"/>
                          </a:lnTo>
                          <a:lnTo>
                            <a:pt x="556" y="1417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0" name="Straight Connector 89">
                      <a:extLst>
                        <a:ext uri="{FF2B5EF4-FFF2-40B4-BE49-F238E27FC236}">
                          <a16:creationId xmlns:a16="http://schemas.microsoft.com/office/drawing/2014/main" id="{1E1A3437-AA61-BD47-8F65-CEB29C2A30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7480" y="12600"/>
                      <a:ext cx="0" cy="1717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1" name="Straight Connector 90">
                      <a:extLst>
                        <a:ext uri="{FF2B5EF4-FFF2-40B4-BE49-F238E27FC236}">
                          <a16:creationId xmlns:a16="http://schemas.microsoft.com/office/drawing/2014/main" id="{AE8CC5F4-1ED6-A543-8302-79DCAFBF5C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57200" y="475560"/>
                      <a:ext cx="16308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2" name="Straight Connector 91">
                      <a:extLst>
                        <a:ext uri="{FF2B5EF4-FFF2-40B4-BE49-F238E27FC236}">
                          <a16:creationId xmlns:a16="http://schemas.microsoft.com/office/drawing/2014/main" id="{73BFB089-8E1A-294A-BAB3-B3F9B85B4F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74320" y="475560"/>
                      <a:ext cx="16344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3" name="Straight Connector 92">
                      <a:extLst>
                        <a:ext uri="{FF2B5EF4-FFF2-40B4-BE49-F238E27FC236}">
                          <a16:creationId xmlns:a16="http://schemas.microsoft.com/office/drawing/2014/main" id="{7B07D00F-E676-434C-B6E5-D0726A0D4A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86079" y="148320"/>
                      <a:ext cx="115561" cy="121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4" name="Straight Connector 93">
                      <a:extLst>
                        <a:ext uri="{FF2B5EF4-FFF2-40B4-BE49-F238E27FC236}">
                          <a16:creationId xmlns:a16="http://schemas.microsoft.com/office/drawing/2014/main" id="{ADF4D662-2461-5E4E-B6EE-53BEBF61642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186079" y="681480"/>
                      <a:ext cx="115561" cy="1216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5" name="Straight Connector 94">
                      <a:extLst>
                        <a:ext uri="{FF2B5EF4-FFF2-40B4-BE49-F238E27FC236}">
                          <a16:creationId xmlns:a16="http://schemas.microsoft.com/office/drawing/2014/main" id="{9B75BA81-E22A-7540-9455-27C96270643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693320" y="148320"/>
                      <a:ext cx="115200" cy="121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BF1C8081-ED9C-174A-81B6-212B9125C427}"/>
                    </a:ext>
                  </a:extLst>
                </p:cNvPr>
                <p:cNvGrpSpPr/>
                <p:nvPr/>
              </p:nvGrpSpPr>
              <p:grpSpPr>
                <a:xfrm>
                  <a:off x="1005840" y="274320"/>
                  <a:ext cx="182880" cy="182880"/>
                  <a:chOff x="3683000" y="182880"/>
                  <a:chExt cx="182880" cy="182880"/>
                </a:xfrm>
              </p:grpSpPr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7396B39B-DD5C-D347-9BAD-505F593338C9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683000" y="182880"/>
                    <a:ext cx="182880" cy="18288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72" name="Group 71">
                    <a:extLst>
                      <a:ext uri="{FF2B5EF4-FFF2-40B4-BE49-F238E27FC236}">
                        <a16:creationId xmlns:a16="http://schemas.microsoft.com/office/drawing/2014/main" id="{7F10F64C-7DF0-4C4C-80CF-91A8791A117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705255" y="210312"/>
                    <a:ext cx="138370" cy="128016"/>
                    <a:chOff x="5935679" y="134280"/>
                    <a:chExt cx="1289881" cy="1222560"/>
                  </a:xfrm>
                </p:grpSpPr>
                <p:sp>
                  <p:nvSpPr>
                    <p:cNvPr id="73" name="Freeform: Shape 10">
                      <a:extLst>
                        <a:ext uri="{FF2B5EF4-FFF2-40B4-BE49-F238E27FC236}">
                          <a16:creationId xmlns:a16="http://schemas.microsoft.com/office/drawing/2014/main" id="{A3C41616-082E-674F-B0CC-ABF9621A50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5679" y="455399"/>
                      <a:ext cx="293040" cy="2253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15" h="627">
                          <a:moveTo>
                            <a:pt x="815" y="627"/>
                          </a:moveTo>
                          <a:lnTo>
                            <a:pt x="0" y="627"/>
                          </a:lnTo>
                          <a:lnTo>
                            <a:pt x="0" y="0"/>
                          </a:lnTo>
                          <a:lnTo>
                            <a:pt x="815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4" name="Straight Connector 73">
                      <a:extLst>
                        <a:ext uri="{FF2B5EF4-FFF2-40B4-BE49-F238E27FC236}">
                          <a16:creationId xmlns:a16="http://schemas.microsoft.com/office/drawing/2014/main" id="{2688740D-788E-194E-9B9C-B2061C29E9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6160" y="830520"/>
                      <a:ext cx="0" cy="526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5" name="Straight Connector 74">
                      <a:extLst>
                        <a:ext uri="{FF2B5EF4-FFF2-40B4-BE49-F238E27FC236}">
                          <a16:creationId xmlns:a16="http://schemas.microsoft.com/office/drawing/2014/main" id="{6CFD8CD9-3CDC-8B45-9F63-E755EBDACA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6160" y="134280"/>
                      <a:ext cx="0" cy="3142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6" name="Freeform: Shape 13">
                      <a:extLst>
                        <a:ext uri="{FF2B5EF4-FFF2-40B4-BE49-F238E27FC236}">
                          <a16:creationId xmlns:a16="http://schemas.microsoft.com/office/drawing/2014/main" id="{CFEA7C0E-F05F-464A-BB75-FF26367BC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7440" y="721800"/>
                      <a:ext cx="306360" cy="2322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52" h="646">
                          <a:moveTo>
                            <a:pt x="852" y="646"/>
                          </a:moveTo>
                          <a:lnTo>
                            <a:pt x="0" y="646"/>
                          </a:lnTo>
                          <a:lnTo>
                            <a:pt x="0" y="0"/>
                          </a:lnTo>
                          <a:lnTo>
                            <a:pt x="852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7" name="Straight Connector 76">
                      <a:extLst>
                        <a:ext uri="{FF2B5EF4-FFF2-40B4-BE49-F238E27FC236}">
                          <a16:creationId xmlns:a16="http://schemas.microsoft.com/office/drawing/2014/main" id="{D83F824F-03D7-2B45-AD86-0A1B5182AB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7560" y="1097280"/>
                      <a:ext cx="0" cy="25956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8" name="Straight Connector 77">
                      <a:extLst>
                        <a:ext uri="{FF2B5EF4-FFF2-40B4-BE49-F238E27FC236}">
                          <a16:creationId xmlns:a16="http://schemas.microsoft.com/office/drawing/2014/main" id="{8D44FD0C-5DBE-1D4D-B222-FC9E2E190C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7560" y="134280"/>
                      <a:ext cx="0" cy="5806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9" name="Freeform: Shape 16">
                      <a:extLst>
                        <a:ext uri="{FF2B5EF4-FFF2-40B4-BE49-F238E27FC236}">
                          <a16:creationId xmlns:a16="http://schemas.microsoft.com/office/drawing/2014/main" id="{A7D8DEA1-472F-234B-A1D8-AD4EE2677D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2520" y="537120"/>
                      <a:ext cx="293040" cy="2253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15" h="627">
                          <a:moveTo>
                            <a:pt x="815" y="627"/>
                          </a:moveTo>
                          <a:lnTo>
                            <a:pt x="0" y="627"/>
                          </a:lnTo>
                          <a:lnTo>
                            <a:pt x="0" y="0"/>
                          </a:lnTo>
                          <a:lnTo>
                            <a:pt x="815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0" name="Straight Connector 79">
                      <a:extLst>
                        <a:ext uri="{FF2B5EF4-FFF2-40B4-BE49-F238E27FC236}">
                          <a16:creationId xmlns:a16="http://schemas.microsoft.com/office/drawing/2014/main" id="{D9729CF9-D937-2B49-9ACE-74C639ED3F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75440" y="905759"/>
                      <a:ext cx="0" cy="451081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1" name="Straight Connector 80">
                      <a:extLst>
                        <a:ext uri="{FF2B5EF4-FFF2-40B4-BE49-F238E27FC236}">
                          <a16:creationId xmlns:a16="http://schemas.microsoft.com/office/drawing/2014/main" id="{E629D77C-287F-C247-A9B0-604B9A15D9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75440" y="134280"/>
                      <a:ext cx="0" cy="39636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C07B6000-7A3C-AC4F-AC2B-85DD9BFE7B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09560" y="385263"/>
                <a:ext cx="822960" cy="71937"/>
              </a:xfrm>
              <a:prstGeom prst="rect">
                <a:avLst/>
              </a:prstGeom>
            </p:spPr>
          </p:pic>
        </p:grp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10FB347-0640-594B-A8C3-D2254A2D7B4E}"/>
                </a:ext>
              </a:extLst>
            </p:cNvPr>
            <p:cNvCxnSpPr/>
            <p:nvPr/>
          </p:nvCxnSpPr>
          <p:spPr>
            <a:xfrm>
              <a:off x="460102" y="548640"/>
              <a:ext cx="8229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Picture Placeholder 5">
            <a:extLst>
              <a:ext uri="{FF2B5EF4-FFF2-40B4-BE49-F238E27FC236}">
                <a16:creationId xmlns:a16="http://schemas.microsoft.com/office/drawing/2014/main" id="{1069A9E1-5787-1A42-BCF5-68C19C2F0E0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576" y="1828800"/>
            <a:ext cx="12118848" cy="49987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noFill/>
            <a:miter lim="800000"/>
          </a:ln>
        </p:spPr>
        <p:txBody>
          <a:bodyPr lIns="45720" rIns="45720">
            <a:normAutofit/>
          </a:bodyPr>
          <a:lstStyle>
            <a:lvl1pPr>
              <a:defRPr sz="10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drag image onto placeholder or click icon below to insert</a:t>
            </a:r>
          </a:p>
        </p:txBody>
      </p:sp>
    </p:spTree>
    <p:extLst>
      <p:ext uri="{BB962C8B-B14F-4D97-AF65-F5344CB8AC3E}">
        <p14:creationId xmlns:p14="http://schemas.microsoft.com/office/powerpoint/2010/main" val="235169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and_two image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C8337-3027-1E46-899A-2BB754467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219200"/>
            <a:ext cx="10972800" cy="344709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Two Images with Title</a:t>
            </a:r>
          </a:p>
        </p:txBody>
      </p:sp>
      <p:sp>
        <p:nvSpPr>
          <p:cNvPr id="4" name="Text Placeholder 66">
            <a:extLst>
              <a:ext uri="{FF2B5EF4-FFF2-40B4-BE49-F238E27FC236}">
                <a16:creationId xmlns:a16="http://schemas.microsoft.com/office/drawing/2014/main" id="{E0E6D952-F728-464C-B86A-757A9381B5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731521"/>
            <a:ext cx="10972800" cy="22153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933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Presentation Title | Subtitle – click to edit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20C2AF1-D4AF-0248-A740-E4C67AA02C3B}"/>
              </a:ext>
            </a:extLst>
          </p:cNvPr>
          <p:cNvGrpSpPr/>
          <p:nvPr/>
        </p:nvGrpSpPr>
        <p:grpSpPr>
          <a:xfrm>
            <a:off x="605367" y="365760"/>
            <a:ext cx="11033760" cy="365760"/>
            <a:chOff x="457200" y="274320"/>
            <a:chExt cx="8275320" cy="27432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759312F2-17C6-A841-AE42-778BD2F52222}"/>
                </a:ext>
              </a:extLst>
            </p:cNvPr>
            <p:cNvGrpSpPr/>
            <p:nvPr userDrawn="1"/>
          </p:nvGrpSpPr>
          <p:grpSpPr>
            <a:xfrm>
              <a:off x="457200" y="274320"/>
              <a:ext cx="8275320" cy="182880"/>
              <a:chOff x="457200" y="274320"/>
              <a:chExt cx="8275320" cy="182880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F85BF369-EBFC-8646-BA5E-D89662CA8CBC}"/>
                  </a:ext>
                </a:extLst>
              </p:cNvPr>
              <p:cNvGrpSpPr/>
              <p:nvPr userDrawn="1"/>
            </p:nvGrpSpPr>
            <p:grpSpPr>
              <a:xfrm>
                <a:off x="457200" y="274320"/>
                <a:ext cx="914400" cy="182880"/>
                <a:chOff x="457200" y="274320"/>
                <a:chExt cx="914400" cy="182880"/>
              </a:xfrm>
            </p:grpSpPr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D73B1D30-94C3-DC49-AD8C-5834E9D7CD7E}"/>
                    </a:ext>
                  </a:extLst>
                </p:cNvPr>
                <p:cNvGrpSpPr/>
                <p:nvPr/>
              </p:nvGrpSpPr>
              <p:grpSpPr>
                <a:xfrm>
                  <a:off x="1188720" y="274320"/>
                  <a:ext cx="182880" cy="182880"/>
                  <a:chOff x="4038600" y="182880"/>
                  <a:chExt cx="182880" cy="182880"/>
                </a:xfrm>
              </p:grpSpPr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C5C35849-3389-8E4C-AA57-9067A49739E7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038600" y="182880"/>
                    <a:ext cx="182880" cy="18288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08" name="Group 107">
                    <a:extLst>
                      <a:ext uri="{FF2B5EF4-FFF2-40B4-BE49-F238E27FC236}">
                        <a16:creationId xmlns:a16="http://schemas.microsoft.com/office/drawing/2014/main" id="{03AD9AE2-5697-724C-AFBB-04D5E7A5F55C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4060361" y="210312"/>
                    <a:ext cx="139358" cy="128016"/>
                    <a:chOff x="7927200" y="180720"/>
                    <a:chExt cx="1203840" cy="1132920"/>
                  </a:xfrm>
                </p:grpSpPr>
                <p:sp>
                  <p:nvSpPr>
                    <p:cNvPr id="109" name="Freeform: Shape 1">
                      <a:extLst>
                        <a:ext uri="{FF2B5EF4-FFF2-40B4-BE49-F238E27FC236}">
                          <a16:creationId xmlns:a16="http://schemas.microsoft.com/office/drawing/2014/main" id="{093153C3-BDDC-C541-A5BE-9067A537FF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180720"/>
                      <a:ext cx="713880" cy="2415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72">
                          <a:moveTo>
                            <a:pt x="1984" y="672"/>
                          </a:moveTo>
                          <a:lnTo>
                            <a:pt x="0" y="672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0" name="Freeform: Shape 2">
                      <a:extLst>
                        <a:ext uri="{FF2B5EF4-FFF2-40B4-BE49-F238E27FC236}">
                          <a16:creationId xmlns:a16="http://schemas.microsoft.com/office/drawing/2014/main" id="{009E31A5-E3AA-0141-A726-241954ECD2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629280"/>
                      <a:ext cx="713880" cy="236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59">
                          <a:moveTo>
                            <a:pt x="1984" y="659"/>
                          </a:moveTo>
                          <a:lnTo>
                            <a:pt x="0" y="659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1" name="Freeform: Shape 3">
                      <a:extLst>
                        <a:ext uri="{FF2B5EF4-FFF2-40B4-BE49-F238E27FC236}">
                          <a16:creationId xmlns:a16="http://schemas.microsoft.com/office/drawing/2014/main" id="{C45F2DF6-17C0-6D49-A440-4C7F37518D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1077480"/>
                      <a:ext cx="713880" cy="2361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57">
                          <a:moveTo>
                            <a:pt x="1984" y="657"/>
                          </a:moveTo>
                          <a:lnTo>
                            <a:pt x="0" y="657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2" name="Freeform: Shape 4">
                      <a:extLst>
                        <a:ext uri="{FF2B5EF4-FFF2-40B4-BE49-F238E27FC236}">
                          <a16:creationId xmlns:a16="http://schemas.microsoft.com/office/drawing/2014/main" id="{8FE706C5-636D-A54B-A3A1-B4987F2509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27200" y="629280"/>
                      <a:ext cx="280440" cy="236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780" h="659">
                          <a:moveTo>
                            <a:pt x="780" y="659"/>
                          </a:moveTo>
                          <a:lnTo>
                            <a:pt x="0" y="659"/>
                          </a:lnTo>
                          <a:lnTo>
                            <a:pt x="0" y="0"/>
                          </a:lnTo>
                          <a:lnTo>
                            <a:pt x="780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3" name="Freeform: Shape 5">
                      <a:extLst>
                        <a:ext uri="{FF2B5EF4-FFF2-40B4-BE49-F238E27FC236}">
                          <a16:creationId xmlns:a16="http://schemas.microsoft.com/office/drawing/2014/main" id="{445AB41E-F53D-3B4E-971A-26B5A23C29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5079" y="307080"/>
                      <a:ext cx="351720" cy="3168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978" h="881" fill="none">
                          <a:moveTo>
                            <a:pt x="0" y="881"/>
                          </a:moveTo>
                          <a:lnTo>
                            <a:pt x="0" y="0"/>
                          </a:lnTo>
                          <a:lnTo>
                            <a:pt x="978" y="0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4" name="Freeform: Shape 6">
                      <a:extLst>
                        <a:ext uri="{FF2B5EF4-FFF2-40B4-BE49-F238E27FC236}">
                          <a16:creationId xmlns:a16="http://schemas.microsoft.com/office/drawing/2014/main" id="{7BCED7F2-9590-4A42-A756-F38A405DB1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5079" y="866159"/>
                      <a:ext cx="351720" cy="3168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978" h="881" fill="none">
                          <a:moveTo>
                            <a:pt x="0" y="0"/>
                          </a:moveTo>
                          <a:lnTo>
                            <a:pt x="0" y="881"/>
                          </a:lnTo>
                          <a:lnTo>
                            <a:pt x="978" y="88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5" name="Straight Connector 114">
                      <a:extLst>
                        <a:ext uri="{FF2B5EF4-FFF2-40B4-BE49-F238E27FC236}">
                          <a16:creationId xmlns:a16="http://schemas.microsoft.com/office/drawing/2014/main" id="{E5B8DE74-63FD-364E-968F-9B20E2EAA4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13040" y="754920"/>
                      <a:ext cx="20412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6953D002-B2A5-744B-8835-A5738687BCB9}"/>
                    </a:ext>
                  </a:extLst>
                </p:cNvPr>
                <p:cNvGrpSpPr/>
                <p:nvPr/>
              </p:nvGrpSpPr>
              <p:grpSpPr>
                <a:xfrm>
                  <a:off x="640080" y="274320"/>
                  <a:ext cx="182880" cy="182880"/>
                  <a:chOff x="3025775" y="182880"/>
                  <a:chExt cx="182880" cy="182880"/>
                </a:xfrm>
              </p:grpSpPr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CAFBBB59-CE14-CD4C-9567-8195FB730E18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025775" y="182880"/>
                    <a:ext cx="182880" cy="18288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04" name="Group 103">
                    <a:extLst>
                      <a:ext uri="{FF2B5EF4-FFF2-40B4-BE49-F238E27FC236}">
                        <a16:creationId xmlns:a16="http://schemas.microsoft.com/office/drawing/2014/main" id="{7957B74E-F69E-3F42-B8F4-51FFF0A041D2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053207" y="223747"/>
                    <a:ext cx="128016" cy="101147"/>
                    <a:chOff x="1947960" y="149760"/>
                    <a:chExt cx="1471680" cy="1191240"/>
                  </a:xfrm>
                </p:grpSpPr>
                <p:sp>
                  <p:nvSpPr>
                    <p:cNvPr id="105" name="Freeform: Shape 8">
                      <a:extLst>
                        <a:ext uri="{FF2B5EF4-FFF2-40B4-BE49-F238E27FC236}">
                          <a16:creationId xmlns:a16="http://schemas.microsoft.com/office/drawing/2014/main" id="{19DAE627-7A62-4846-9BFB-4E1AE8FCF9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47960" y="149760"/>
                      <a:ext cx="1471680" cy="10706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4089" h="2975">
                          <a:moveTo>
                            <a:pt x="2833" y="2975"/>
                          </a:moveTo>
                          <a:lnTo>
                            <a:pt x="0" y="1280"/>
                          </a:lnTo>
                          <a:lnTo>
                            <a:pt x="4089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6" name="Freeform: Shape 9">
                      <a:extLst>
                        <a:ext uri="{FF2B5EF4-FFF2-40B4-BE49-F238E27FC236}">
                          <a16:creationId xmlns:a16="http://schemas.microsoft.com/office/drawing/2014/main" id="{DF957354-21F2-4A40-88EE-9F5A31E25D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56639" y="149760"/>
                      <a:ext cx="962640" cy="11912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2675" h="3310" fill="none">
                          <a:moveTo>
                            <a:pt x="2675" y="0"/>
                          </a:moveTo>
                          <a:lnTo>
                            <a:pt x="0" y="2127"/>
                          </a:lnTo>
                          <a:lnTo>
                            <a:pt x="0" y="3310"/>
                          </a:lnTo>
                          <a:lnTo>
                            <a:pt x="645" y="2512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3F0CCACB-76C4-EE4A-85AB-E7528E577CBA}"/>
                    </a:ext>
                  </a:extLst>
                </p:cNvPr>
                <p:cNvGrpSpPr/>
                <p:nvPr/>
              </p:nvGrpSpPr>
              <p:grpSpPr>
                <a:xfrm>
                  <a:off x="457200" y="274320"/>
                  <a:ext cx="182880" cy="182880"/>
                  <a:chOff x="2695575" y="182880"/>
                  <a:chExt cx="182880" cy="182880"/>
                </a:xfrm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D1F3E78B-741C-ED47-A148-1240E58BD217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695575" y="182880"/>
                    <a:ext cx="182880" cy="18288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97" name="Group 96">
                    <a:extLst>
                      <a:ext uri="{FF2B5EF4-FFF2-40B4-BE49-F238E27FC236}">
                        <a16:creationId xmlns:a16="http://schemas.microsoft.com/office/drawing/2014/main" id="{A3965E95-51A4-0444-B01C-A5B99A21064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722216" y="210312"/>
                    <a:ext cx="129599" cy="128016"/>
                    <a:chOff x="12600" y="14040"/>
                    <a:chExt cx="1445400" cy="1462680"/>
                  </a:xfrm>
                </p:grpSpPr>
                <p:sp>
                  <p:nvSpPr>
                    <p:cNvPr id="98" name="Freeform: Shape 19">
                      <a:extLst>
                        <a:ext uri="{FF2B5EF4-FFF2-40B4-BE49-F238E27FC236}">
                          <a16:creationId xmlns:a16="http://schemas.microsoft.com/office/drawing/2014/main" id="{E516973B-2419-DD4F-AE67-9F00CF185E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600" y="216000"/>
                      <a:ext cx="1245600" cy="126072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3461" h="3503" fill="none">
                          <a:moveTo>
                            <a:pt x="2955" y="513"/>
                          </a:moveTo>
                          <a:lnTo>
                            <a:pt x="2955" y="513"/>
                          </a:lnTo>
                          <a:lnTo>
                            <a:pt x="2924" y="481"/>
                          </a:lnTo>
                          <a:lnTo>
                            <a:pt x="2890" y="451"/>
                          </a:lnTo>
                          <a:lnTo>
                            <a:pt x="2858" y="421"/>
                          </a:lnTo>
                          <a:lnTo>
                            <a:pt x="2824" y="393"/>
                          </a:lnTo>
                          <a:lnTo>
                            <a:pt x="2789" y="365"/>
                          </a:lnTo>
                          <a:lnTo>
                            <a:pt x="2755" y="339"/>
                          </a:lnTo>
                          <a:lnTo>
                            <a:pt x="2720" y="313"/>
                          </a:lnTo>
                          <a:lnTo>
                            <a:pt x="2684" y="289"/>
                          </a:lnTo>
                          <a:lnTo>
                            <a:pt x="2648" y="265"/>
                          </a:lnTo>
                          <a:lnTo>
                            <a:pt x="2611" y="243"/>
                          </a:lnTo>
                          <a:lnTo>
                            <a:pt x="2575" y="221"/>
                          </a:lnTo>
                          <a:lnTo>
                            <a:pt x="2536" y="201"/>
                          </a:lnTo>
                          <a:lnTo>
                            <a:pt x="2499" y="181"/>
                          </a:lnTo>
                          <a:lnTo>
                            <a:pt x="2461" y="162"/>
                          </a:lnTo>
                          <a:lnTo>
                            <a:pt x="2423" y="145"/>
                          </a:lnTo>
                          <a:lnTo>
                            <a:pt x="2383" y="128"/>
                          </a:lnTo>
                          <a:lnTo>
                            <a:pt x="2344" y="113"/>
                          </a:lnTo>
                          <a:lnTo>
                            <a:pt x="2305" y="99"/>
                          </a:lnTo>
                          <a:lnTo>
                            <a:pt x="2265" y="85"/>
                          </a:lnTo>
                          <a:lnTo>
                            <a:pt x="2224" y="72"/>
                          </a:lnTo>
                          <a:lnTo>
                            <a:pt x="2184" y="61"/>
                          </a:lnTo>
                          <a:lnTo>
                            <a:pt x="2144" y="50"/>
                          </a:lnTo>
                          <a:lnTo>
                            <a:pt x="2104" y="41"/>
                          </a:lnTo>
                          <a:lnTo>
                            <a:pt x="2062" y="33"/>
                          </a:lnTo>
                          <a:lnTo>
                            <a:pt x="2021" y="25"/>
                          </a:lnTo>
                          <a:lnTo>
                            <a:pt x="1980" y="18"/>
                          </a:lnTo>
                          <a:lnTo>
                            <a:pt x="1939" y="13"/>
                          </a:lnTo>
                          <a:lnTo>
                            <a:pt x="1898" y="8"/>
                          </a:lnTo>
                          <a:lnTo>
                            <a:pt x="1856" y="5"/>
                          </a:lnTo>
                          <a:lnTo>
                            <a:pt x="1815" y="2"/>
                          </a:lnTo>
                          <a:lnTo>
                            <a:pt x="1774" y="0"/>
                          </a:lnTo>
                          <a:lnTo>
                            <a:pt x="1732" y="0"/>
                          </a:lnTo>
                          <a:lnTo>
                            <a:pt x="1691" y="1"/>
                          </a:lnTo>
                          <a:lnTo>
                            <a:pt x="1649" y="2"/>
                          </a:lnTo>
                          <a:lnTo>
                            <a:pt x="1607" y="5"/>
                          </a:lnTo>
                          <a:lnTo>
                            <a:pt x="1566" y="8"/>
                          </a:lnTo>
                          <a:lnTo>
                            <a:pt x="1525" y="13"/>
                          </a:lnTo>
                          <a:lnTo>
                            <a:pt x="1484" y="19"/>
                          </a:lnTo>
                          <a:lnTo>
                            <a:pt x="1442" y="25"/>
                          </a:lnTo>
                          <a:lnTo>
                            <a:pt x="1401" y="33"/>
                          </a:lnTo>
                          <a:lnTo>
                            <a:pt x="1361" y="42"/>
                          </a:lnTo>
                          <a:lnTo>
                            <a:pt x="1320" y="50"/>
                          </a:lnTo>
                          <a:lnTo>
                            <a:pt x="1280" y="61"/>
                          </a:lnTo>
                          <a:lnTo>
                            <a:pt x="1239" y="73"/>
                          </a:lnTo>
                          <a:lnTo>
                            <a:pt x="1199" y="86"/>
                          </a:lnTo>
                          <a:lnTo>
                            <a:pt x="1160" y="99"/>
                          </a:lnTo>
                          <a:lnTo>
                            <a:pt x="1120" y="113"/>
                          </a:lnTo>
                          <a:lnTo>
                            <a:pt x="1080" y="129"/>
                          </a:lnTo>
                          <a:lnTo>
                            <a:pt x="1042" y="146"/>
                          </a:lnTo>
                          <a:lnTo>
                            <a:pt x="1003" y="163"/>
                          </a:lnTo>
                          <a:lnTo>
                            <a:pt x="965" y="182"/>
                          </a:lnTo>
                          <a:lnTo>
                            <a:pt x="927" y="202"/>
                          </a:lnTo>
                          <a:lnTo>
                            <a:pt x="890" y="222"/>
                          </a:lnTo>
                          <a:lnTo>
                            <a:pt x="853" y="244"/>
                          </a:lnTo>
                          <a:lnTo>
                            <a:pt x="816" y="266"/>
                          </a:lnTo>
                          <a:lnTo>
                            <a:pt x="780" y="290"/>
                          </a:lnTo>
                          <a:lnTo>
                            <a:pt x="744" y="314"/>
                          </a:lnTo>
                          <a:lnTo>
                            <a:pt x="709" y="340"/>
                          </a:lnTo>
                          <a:lnTo>
                            <a:pt x="674" y="366"/>
                          </a:lnTo>
                          <a:lnTo>
                            <a:pt x="640" y="394"/>
                          </a:lnTo>
                          <a:lnTo>
                            <a:pt x="606" y="422"/>
                          </a:lnTo>
                          <a:lnTo>
                            <a:pt x="573" y="452"/>
                          </a:lnTo>
                          <a:lnTo>
                            <a:pt x="540" y="482"/>
                          </a:lnTo>
                          <a:lnTo>
                            <a:pt x="508" y="514"/>
                          </a:lnTo>
                          <a:lnTo>
                            <a:pt x="508" y="514"/>
                          </a:lnTo>
                          <a:lnTo>
                            <a:pt x="477" y="547"/>
                          </a:lnTo>
                          <a:lnTo>
                            <a:pt x="447" y="579"/>
                          </a:lnTo>
                          <a:lnTo>
                            <a:pt x="417" y="613"/>
                          </a:lnTo>
                          <a:lnTo>
                            <a:pt x="390" y="647"/>
                          </a:lnTo>
                          <a:lnTo>
                            <a:pt x="362" y="682"/>
                          </a:lnTo>
                          <a:lnTo>
                            <a:pt x="336" y="717"/>
                          </a:lnTo>
                          <a:lnTo>
                            <a:pt x="310" y="753"/>
                          </a:lnTo>
                          <a:lnTo>
                            <a:pt x="287" y="789"/>
                          </a:lnTo>
                          <a:lnTo>
                            <a:pt x="263" y="826"/>
                          </a:lnTo>
                          <a:lnTo>
                            <a:pt x="241" y="863"/>
                          </a:lnTo>
                          <a:lnTo>
                            <a:pt x="219" y="900"/>
                          </a:lnTo>
                          <a:lnTo>
                            <a:pt x="199" y="938"/>
                          </a:lnTo>
                          <a:lnTo>
                            <a:pt x="180" y="977"/>
                          </a:lnTo>
                          <a:lnTo>
                            <a:pt x="161" y="1015"/>
                          </a:lnTo>
                          <a:lnTo>
                            <a:pt x="145" y="1054"/>
                          </a:lnTo>
                          <a:lnTo>
                            <a:pt x="128" y="1093"/>
                          </a:lnTo>
                          <a:lnTo>
                            <a:pt x="112" y="1134"/>
                          </a:lnTo>
                          <a:lnTo>
                            <a:pt x="98" y="1174"/>
                          </a:lnTo>
                          <a:lnTo>
                            <a:pt x="85" y="1214"/>
                          </a:lnTo>
                          <a:lnTo>
                            <a:pt x="72" y="1254"/>
                          </a:lnTo>
                          <a:lnTo>
                            <a:pt x="61" y="1294"/>
                          </a:lnTo>
                          <a:lnTo>
                            <a:pt x="50" y="1336"/>
                          </a:lnTo>
                          <a:lnTo>
                            <a:pt x="41" y="1377"/>
                          </a:lnTo>
                          <a:lnTo>
                            <a:pt x="33" y="1418"/>
                          </a:lnTo>
                          <a:lnTo>
                            <a:pt x="25" y="1460"/>
                          </a:lnTo>
                          <a:lnTo>
                            <a:pt x="19" y="1501"/>
                          </a:lnTo>
                          <a:lnTo>
                            <a:pt x="13" y="1544"/>
                          </a:lnTo>
                          <a:lnTo>
                            <a:pt x="9" y="1585"/>
                          </a:lnTo>
                          <a:lnTo>
                            <a:pt x="5" y="1627"/>
                          </a:lnTo>
                          <a:lnTo>
                            <a:pt x="2" y="1669"/>
                          </a:lnTo>
                          <a:lnTo>
                            <a:pt x="1" y="1710"/>
                          </a:lnTo>
                          <a:lnTo>
                            <a:pt x="0" y="1753"/>
                          </a:lnTo>
                          <a:lnTo>
                            <a:pt x="1" y="1795"/>
                          </a:lnTo>
                          <a:lnTo>
                            <a:pt x="2" y="1837"/>
                          </a:lnTo>
                          <a:lnTo>
                            <a:pt x="5" y="1879"/>
                          </a:lnTo>
                          <a:lnTo>
                            <a:pt x="8" y="1920"/>
                          </a:lnTo>
                          <a:lnTo>
                            <a:pt x="13" y="1963"/>
                          </a:lnTo>
                          <a:lnTo>
                            <a:pt x="18" y="2005"/>
                          </a:lnTo>
                          <a:lnTo>
                            <a:pt x="25" y="2046"/>
                          </a:lnTo>
                          <a:lnTo>
                            <a:pt x="33" y="2086"/>
                          </a:lnTo>
                          <a:lnTo>
                            <a:pt x="41" y="2127"/>
                          </a:lnTo>
                          <a:lnTo>
                            <a:pt x="50" y="2169"/>
                          </a:lnTo>
                          <a:lnTo>
                            <a:pt x="60" y="2210"/>
                          </a:lnTo>
                          <a:lnTo>
                            <a:pt x="72" y="2251"/>
                          </a:lnTo>
                          <a:lnTo>
                            <a:pt x="84" y="2291"/>
                          </a:lnTo>
                          <a:lnTo>
                            <a:pt x="97" y="2331"/>
                          </a:lnTo>
                          <a:lnTo>
                            <a:pt x="112" y="2372"/>
                          </a:lnTo>
                          <a:lnTo>
                            <a:pt x="127" y="2411"/>
                          </a:lnTo>
                          <a:lnTo>
                            <a:pt x="144" y="2450"/>
                          </a:lnTo>
                          <a:lnTo>
                            <a:pt x="161" y="2489"/>
                          </a:lnTo>
                          <a:lnTo>
                            <a:pt x="179" y="2528"/>
                          </a:lnTo>
                          <a:lnTo>
                            <a:pt x="198" y="2567"/>
                          </a:lnTo>
                          <a:lnTo>
                            <a:pt x="218" y="2604"/>
                          </a:lnTo>
                          <a:lnTo>
                            <a:pt x="240" y="2641"/>
                          </a:lnTo>
                          <a:lnTo>
                            <a:pt x="262" y="2679"/>
                          </a:lnTo>
                          <a:lnTo>
                            <a:pt x="286" y="2716"/>
                          </a:lnTo>
                          <a:lnTo>
                            <a:pt x="309" y="2751"/>
                          </a:lnTo>
                          <a:lnTo>
                            <a:pt x="335" y="2788"/>
                          </a:lnTo>
                          <a:lnTo>
                            <a:pt x="361" y="2823"/>
                          </a:lnTo>
                          <a:lnTo>
                            <a:pt x="388" y="2857"/>
                          </a:lnTo>
                          <a:lnTo>
                            <a:pt x="416" y="2892"/>
                          </a:lnTo>
                          <a:lnTo>
                            <a:pt x="446" y="2925"/>
                          </a:lnTo>
                          <a:lnTo>
                            <a:pt x="476" y="2958"/>
                          </a:lnTo>
                          <a:lnTo>
                            <a:pt x="507" y="2991"/>
                          </a:lnTo>
                          <a:lnTo>
                            <a:pt x="507" y="2991"/>
                          </a:lnTo>
                          <a:lnTo>
                            <a:pt x="539" y="3022"/>
                          </a:lnTo>
                          <a:lnTo>
                            <a:pt x="571" y="3052"/>
                          </a:lnTo>
                          <a:lnTo>
                            <a:pt x="605" y="3082"/>
                          </a:lnTo>
                          <a:lnTo>
                            <a:pt x="638" y="3110"/>
                          </a:lnTo>
                          <a:lnTo>
                            <a:pt x="672" y="3138"/>
                          </a:lnTo>
                          <a:lnTo>
                            <a:pt x="708" y="3164"/>
                          </a:lnTo>
                          <a:lnTo>
                            <a:pt x="743" y="3190"/>
                          </a:lnTo>
                          <a:lnTo>
                            <a:pt x="778" y="3214"/>
                          </a:lnTo>
                          <a:lnTo>
                            <a:pt x="815" y="3238"/>
                          </a:lnTo>
                          <a:lnTo>
                            <a:pt x="851" y="3260"/>
                          </a:lnTo>
                          <a:lnTo>
                            <a:pt x="888" y="3282"/>
                          </a:lnTo>
                          <a:lnTo>
                            <a:pt x="925" y="3303"/>
                          </a:lnTo>
                          <a:lnTo>
                            <a:pt x="964" y="3322"/>
                          </a:lnTo>
                          <a:lnTo>
                            <a:pt x="1002" y="3341"/>
                          </a:lnTo>
                          <a:lnTo>
                            <a:pt x="1040" y="3358"/>
                          </a:lnTo>
                          <a:lnTo>
                            <a:pt x="1079" y="3374"/>
                          </a:lnTo>
                          <a:lnTo>
                            <a:pt x="1119" y="3390"/>
                          </a:lnTo>
                          <a:lnTo>
                            <a:pt x="1158" y="3405"/>
                          </a:lnTo>
                          <a:lnTo>
                            <a:pt x="1198" y="3418"/>
                          </a:lnTo>
                          <a:lnTo>
                            <a:pt x="1237" y="3431"/>
                          </a:lnTo>
                          <a:lnTo>
                            <a:pt x="1278" y="3442"/>
                          </a:lnTo>
                          <a:lnTo>
                            <a:pt x="1319" y="3453"/>
                          </a:lnTo>
                          <a:lnTo>
                            <a:pt x="1359" y="3462"/>
                          </a:lnTo>
                          <a:lnTo>
                            <a:pt x="1400" y="3470"/>
                          </a:lnTo>
                          <a:lnTo>
                            <a:pt x="1440" y="3478"/>
                          </a:lnTo>
                          <a:lnTo>
                            <a:pt x="1482" y="3485"/>
                          </a:lnTo>
                          <a:lnTo>
                            <a:pt x="1523" y="3490"/>
                          </a:lnTo>
                          <a:lnTo>
                            <a:pt x="1564" y="3495"/>
                          </a:lnTo>
                          <a:lnTo>
                            <a:pt x="1606" y="3498"/>
                          </a:lnTo>
                          <a:lnTo>
                            <a:pt x="1647" y="3501"/>
                          </a:lnTo>
                          <a:lnTo>
                            <a:pt x="1689" y="3502"/>
                          </a:lnTo>
                          <a:lnTo>
                            <a:pt x="1731" y="3503"/>
                          </a:lnTo>
                          <a:lnTo>
                            <a:pt x="1772" y="3502"/>
                          </a:lnTo>
                          <a:lnTo>
                            <a:pt x="1813" y="3501"/>
                          </a:lnTo>
                          <a:lnTo>
                            <a:pt x="1854" y="3498"/>
                          </a:lnTo>
                          <a:lnTo>
                            <a:pt x="1897" y="3495"/>
                          </a:lnTo>
                          <a:lnTo>
                            <a:pt x="1938" y="3490"/>
                          </a:lnTo>
                          <a:lnTo>
                            <a:pt x="1979" y="3484"/>
                          </a:lnTo>
                          <a:lnTo>
                            <a:pt x="2020" y="3478"/>
                          </a:lnTo>
                          <a:lnTo>
                            <a:pt x="2060" y="3470"/>
                          </a:lnTo>
                          <a:lnTo>
                            <a:pt x="2102" y="3462"/>
                          </a:lnTo>
                          <a:lnTo>
                            <a:pt x="2142" y="3453"/>
                          </a:lnTo>
                          <a:lnTo>
                            <a:pt x="2183" y="3442"/>
                          </a:lnTo>
                          <a:lnTo>
                            <a:pt x="2223" y="3430"/>
                          </a:lnTo>
                          <a:lnTo>
                            <a:pt x="2264" y="3417"/>
                          </a:lnTo>
                          <a:lnTo>
                            <a:pt x="2303" y="3404"/>
                          </a:lnTo>
                          <a:lnTo>
                            <a:pt x="2342" y="3390"/>
                          </a:lnTo>
                          <a:lnTo>
                            <a:pt x="2381" y="3374"/>
                          </a:lnTo>
                          <a:lnTo>
                            <a:pt x="2421" y="3358"/>
                          </a:lnTo>
                          <a:lnTo>
                            <a:pt x="2459" y="3340"/>
                          </a:lnTo>
                          <a:lnTo>
                            <a:pt x="2497" y="3321"/>
                          </a:lnTo>
                          <a:lnTo>
                            <a:pt x="2535" y="3302"/>
                          </a:lnTo>
                          <a:lnTo>
                            <a:pt x="2573" y="3281"/>
                          </a:lnTo>
                          <a:lnTo>
                            <a:pt x="2610" y="3259"/>
                          </a:lnTo>
                          <a:lnTo>
                            <a:pt x="2646" y="3237"/>
                          </a:lnTo>
                          <a:lnTo>
                            <a:pt x="2682" y="3213"/>
                          </a:lnTo>
                          <a:lnTo>
                            <a:pt x="2719" y="3189"/>
                          </a:lnTo>
                          <a:lnTo>
                            <a:pt x="2754" y="3163"/>
                          </a:lnTo>
                          <a:lnTo>
                            <a:pt x="2788" y="3137"/>
                          </a:lnTo>
                          <a:lnTo>
                            <a:pt x="2823" y="3109"/>
                          </a:lnTo>
                          <a:lnTo>
                            <a:pt x="2856" y="3081"/>
                          </a:lnTo>
                          <a:lnTo>
                            <a:pt x="2889" y="3051"/>
                          </a:lnTo>
                          <a:lnTo>
                            <a:pt x="2922" y="3021"/>
                          </a:lnTo>
                          <a:lnTo>
                            <a:pt x="2954" y="2989"/>
                          </a:lnTo>
                          <a:lnTo>
                            <a:pt x="2954" y="2989"/>
                          </a:lnTo>
                          <a:lnTo>
                            <a:pt x="2978" y="2964"/>
                          </a:lnTo>
                          <a:lnTo>
                            <a:pt x="3001" y="2940"/>
                          </a:lnTo>
                          <a:lnTo>
                            <a:pt x="3024" y="2914"/>
                          </a:lnTo>
                          <a:lnTo>
                            <a:pt x="3045" y="2889"/>
                          </a:lnTo>
                          <a:lnTo>
                            <a:pt x="3067" y="2863"/>
                          </a:lnTo>
                          <a:lnTo>
                            <a:pt x="3089" y="2837"/>
                          </a:lnTo>
                          <a:lnTo>
                            <a:pt x="3108" y="2810"/>
                          </a:lnTo>
                          <a:lnTo>
                            <a:pt x="3129" y="2784"/>
                          </a:lnTo>
                          <a:lnTo>
                            <a:pt x="3148" y="2756"/>
                          </a:lnTo>
                          <a:lnTo>
                            <a:pt x="3166" y="2729"/>
                          </a:lnTo>
                          <a:lnTo>
                            <a:pt x="3185" y="2701"/>
                          </a:lnTo>
                          <a:lnTo>
                            <a:pt x="3201" y="2674"/>
                          </a:lnTo>
                          <a:lnTo>
                            <a:pt x="3219" y="2645"/>
                          </a:lnTo>
                          <a:lnTo>
                            <a:pt x="3235" y="2617"/>
                          </a:lnTo>
                          <a:lnTo>
                            <a:pt x="3251" y="2588"/>
                          </a:lnTo>
                          <a:lnTo>
                            <a:pt x="3266" y="2560"/>
                          </a:lnTo>
                          <a:lnTo>
                            <a:pt x="3281" y="2531"/>
                          </a:lnTo>
                          <a:lnTo>
                            <a:pt x="3295" y="2501"/>
                          </a:lnTo>
                          <a:lnTo>
                            <a:pt x="3308" y="2472"/>
                          </a:lnTo>
                          <a:lnTo>
                            <a:pt x="3321" y="2442"/>
                          </a:lnTo>
                          <a:lnTo>
                            <a:pt x="3334" y="2412"/>
                          </a:lnTo>
                          <a:lnTo>
                            <a:pt x="3346" y="2382"/>
                          </a:lnTo>
                          <a:lnTo>
                            <a:pt x="3356" y="2352"/>
                          </a:lnTo>
                          <a:lnTo>
                            <a:pt x="3367" y="2322"/>
                          </a:lnTo>
                          <a:lnTo>
                            <a:pt x="3387" y="2260"/>
                          </a:lnTo>
                          <a:lnTo>
                            <a:pt x="3404" y="2198"/>
                          </a:lnTo>
                          <a:lnTo>
                            <a:pt x="3419" y="2136"/>
                          </a:lnTo>
                          <a:lnTo>
                            <a:pt x="3432" y="2073"/>
                          </a:lnTo>
                          <a:lnTo>
                            <a:pt x="3443" y="2012"/>
                          </a:lnTo>
                          <a:lnTo>
                            <a:pt x="3451" y="1948"/>
                          </a:lnTo>
                          <a:lnTo>
                            <a:pt x="3457" y="1885"/>
                          </a:lnTo>
                          <a:lnTo>
                            <a:pt x="3460" y="1821"/>
                          </a:lnTo>
                          <a:lnTo>
                            <a:pt x="3461" y="1757"/>
                          </a:lnTo>
                          <a:lnTo>
                            <a:pt x="3461" y="1694"/>
                          </a:lnTo>
                          <a:lnTo>
                            <a:pt x="3458" y="1630"/>
                          </a:lnTo>
                          <a:lnTo>
                            <a:pt x="3453" y="1566"/>
                          </a:lnTo>
                          <a:lnTo>
                            <a:pt x="3445" y="1503"/>
                          </a:lnTo>
                          <a:lnTo>
                            <a:pt x="3435" y="1440"/>
                          </a:lnTo>
                          <a:lnTo>
                            <a:pt x="3422" y="1377"/>
                          </a:lnTo>
                          <a:lnTo>
                            <a:pt x="3407" y="1315"/>
                          </a:lnTo>
                          <a:lnTo>
                            <a:pt x="3391" y="1253"/>
                          </a:lnTo>
                          <a:lnTo>
                            <a:pt x="3372" y="1191"/>
                          </a:lnTo>
                          <a:lnTo>
                            <a:pt x="3361" y="1161"/>
                          </a:lnTo>
                          <a:lnTo>
                            <a:pt x="3351" y="1131"/>
                          </a:lnTo>
                          <a:lnTo>
                            <a:pt x="3339" y="1101"/>
                          </a:lnTo>
                          <a:lnTo>
                            <a:pt x="3327" y="107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9" name="Freeform: Shape 20">
                      <a:extLst>
                        <a:ext uri="{FF2B5EF4-FFF2-40B4-BE49-F238E27FC236}">
                          <a16:creationId xmlns:a16="http://schemas.microsoft.com/office/drawing/2014/main" id="{C84A93D7-D800-8741-8D61-07327D94FA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5480" y="492120"/>
                      <a:ext cx="700560" cy="7092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47" h="1971" fill="none">
                          <a:moveTo>
                            <a:pt x="1662" y="288"/>
                          </a:moveTo>
                          <a:lnTo>
                            <a:pt x="1662" y="288"/>
                          </a:lnTo>
                          <a:lnTo>
                            <a:pt x="1644" y="270"/>
                          </a:lnTo>
                          <a:lnTo>
                            <a:pt x="1625" y="253"/>
                          </a:lnTo>
                          <a:lnTo>
                            <a:pt x="1607" y="236"/>
                          </a:lnTo>
                          <a:lnTo>
                            <a:pt x="1588" y="220"/>
                          </a:lnTo>
                          <a:lnTo>
                            <a:pt x="1568" y="205"/>
                          </a:lnTo>
                          <a:lnTo>
                            <a:pt x="1549" y="190"/>
                          </a:lnTo>
                          <a:lnTo>
                            <a:pt x="1529" y="175"/>
                          </a:lnTo>
                          <a:lnTo>
                            <a:pt x="1509" y="162"/>
                          </a:lnTo>
                          <a:lnTo>
                            <a:pt x="1489" y="149"/>
                          </a:lnTo>
                          <a:lnTo>
                            <a:pt x="1468" y="136"/>
                          </a:lnTo>
                          <a:lnTo>
                            <a:pt x="1448" y="124"/>
                          </a:lnTo>
                          <a:lnTo>
                            <a:pt x="1426" y="112"/>
                          </a:lnTo>
                          <a:lnTo>
                            <a:pt x="1405" y="102"/>
                          </a:lnTo>
                          <a:lnTo>
                            <a:pt x="1384" y="91"/>
                          </a:lnTo>
                          <a:lnTo>
                            <a:pt x="1361" y="81"/>
                          </a:lnTo>
                          <a:lnTo>
                            <a:pt x="1340" y="72"/>
                          </a:lnTo>
                          <a:lnTo>
                            <a:pt x="1296" y="55"/>
                          </a:lnTo>
                          <a:lnTo>
                            <a:pt x="1251" y="40"/>
                          </a:lnTo>
                          <a:lnTo>
                            <a:pt x="1205" y="28"/>
                          </a:lnTo>
                          <a:lnTo>
                            <a:pt x="1159" y="17"/>
                          </a:lnTo>
                          <a:lnTo>
                            <a:pt x="1113" y="9"/>
                          </a:lnTo>
                          <a:lnTo>
                            <a:pt x="1067" y="4"/>
                          </a:lnTo>
                          <a:lnTo>
                            <a:pt x="1020" y="1"/>
                          </a:lnTo>
                          <a:lnTo>
                            <a:pt x="974" y="0"/>
                          </a:lnTo>
                          <a:lnTo>
                            <a:pt x="927" y="1"/>
                          </a:lnTo>
                          <a:lnTo>
                            <a:pt x="881" y="4"/>
                          </a:lnTo>
                          <a:lnTo>
                            <a:pt x="834" y="10"/>
                          </a:lnTo>
                          <a:lnTo>
                            <a:pt x="787" y="18"/>
                          </a:lnTo>
                          <a:lnTo>
                            <a:pt x="742" y="28"/>
                          </a:lnTo>
                          <a:lnTo>
                            <a:pt x="696" y="41"/>
                          </a:lnTo>
                          <a:lnTo>
                            <a:pt x="652" y="56"/>
                          </a:lnTo>
                          <a:lnTo>
                            <a:pt x="607" y="72"/>
                          </a:lnTo>
                          <a:lnTo>
                            <a:pt x="585" y="81"/>
                          </a:lnTo>
                          <a:lnTo>
                            <a:pt x="564" y="91"/>
                          </a:lnTo>
                          <a:lnTo>
                            <a:pt x="542" y="102"/>
                          </a:lnTo>
                          <a:lnTo>
                            <a:pt x="521" y="112"/>
                          </a:lnTo>
                          <a:lnTo>
                            <a:pt x="500" y="124"/>
                          </a:lnTo>
                          <a:lnTo>
                            <a:pt x="479" y="136"/>
                          </a:lnTo>
                          <a:lnTo>
                            <a:pt x="459" y="149"/>
                          </a:lnTo>
                          <a:lnTo>
                            <a:pt x="438" y="163"/>
                          </a:lnTo>
                          <a:lnTo>
                            <a:pt x="418" y="176"/>
                          </a:lnTo>
                          <a:lnTo>
                            <a:pt x="398" y="191"/>
                          </a:lnTo>
                          <a:lnTo>
                            <a:pt x="378" y="206"/>
                          </a:lnTo>
                          <a:lnTo>
                            <a:pt x="360" y="221"/>
                          </a:lnTo>
                          <a:lnTo>
                            <a:pt x="340" y="237"/>
                          </a:lnTo>
                          <a:lnTo>
                            <a:pt x="321" y="254"/>
                          </a:lnTo>
                          <a:lnTo>
                            <a:pt x="303" y="271"/>
                          </a:lnTo>
                          <a:lnTo>
                            <a:pt x="285" y="289"/>
                          </a:lnTo>
                          <a:lnTo>
                            <a:pt x="285" y="289"/>
                          </a:lnTo>
                          <a:lnTo>
                            <a:pt x="267" y="307"/>
                          </a:lnTo>
                          <a:lnTo>
                            <a:pt x="251" y="325"/>
                          </a:lnTo>
                          <a:lnTo>
                            <a:pt x="234" y="344"/>
                          </a:lnTo>
                          <a:lnTo>
                            <a:pt x="218" y="364"/>
                          </a:lnTo>
                          <a:lnTo>
                            <a:pt x="203" y="383"/>
                          </a:lnTo>
                          <a:lnTo>
                            <a:pt x="188" y="403"/>
                          </a:lnTo>
                          <a:lnTo>
                            <a:pt x="174" y="423"/>
                          </a:lnTo>
                          <a:lnTo>
                            <a:pt x="161" y="443"/>
                          </a:lnTo>
                          <a:lnTo>
                            <a:pt x="148" y="464"/>
                          </a:lnTo>
                          <a:lnTo>
                            <a:pt x="135" y="485"/>
                          </a:lnTo>
                          <a:lnTo>
                            <a:pt x="123" y="506"/>
                          </a:lnTo>
                          <a:lnTo>
                            <a:pt x="112" y="527"/>
                          </a:lnTo>
                          <a:lnTo>
                            <a:pt x="101" y="549"/>
                          </a:lnTo>
                          <a:lnTo>
                            <a:pt x="90" y="571"/>
                          </a:lnTo>
                          <a:lnTo>
                            <a:pt x="71" y="615"/>
                          </a:lnTo>
                          <a:lnTo>
                            <a:pt x="55" y="660"/>
                          </a:lnTo>
                          <a:lnTo>
                            <a:pt x="40" y="705"/>
                          </a:lnTo>
                          <a:lnTo>
                            <a:pt x="28" y="751"/>
                          </a:lnTo>
                          <a:lnTo>
                            <a:pt x="17" y="797"/>
                          </a:lnTo>
                          <a:lnTo>
                            <a:pt x="10" y="844"/>
                          </a:lnTo>
                          <a:lnTo>
                            <a:pt x="5" y="891"/>
                          </a:lnTo>
                          <a:lnTo>
                            <a:pt x="1" y="938"/>
                          </a:lnTo>
                          <a:lnTo>
                            <a:pt x="0" y="986"/>
                          </a:lnTo>
                          <a:lnTo>
                            <a:pt x="1" y="1033"/>
                          </a:lnTo>
                          <a:lnTo>
                            <a:pt x="5" y="1080"/>
                          </a:lnTo>
                          <a:lnTo>
                            <a:pt x="10" y="1127"/>
                          </a:lnTo>
                          <a:lnTo>
                            <a:pt x="17" y="1174"/>
                          </a:lnTo>
                          <a:lnTo>
                            <a:pt x="27" y="1220"/>
                          </a:lnTo>
                          <a:lnTo>
                            <a:pt x="40" y="1266"/>
                          </a:lnTo>
                          <a:lnTo>
                            <a:pt x="55" y="1311"/>
                          </a:lnTo>
                          <a:lnTo>
                            <a:pt x="71" y="1356"/>
                          </a:lnTo>
                          <a:lnTo>
                            <a:pt x="90" y="1401"/>
                          </a:lnTo>
                          <a:lnTo>
                            <a:pt x="100" y="1422"/>
                          </a:lnTo>
                          <a:lnTo>
                            <a:pt x="111" y="1444"/>
                          </a:lnTo>
                          <a:lnTo>
                            <a:pt x="122" y="1465"/>
                          </a:lnTo>
                          <a:lnTo>
                            <a:pt x="134" y="1486"/>
                          </a:lnTo>
                          <a:lnTo>
                            <a:pt x="147" y="1507"/>
                          </a:lnTo>
                          <a:lnTo>
                            <a:pt x="160" y="1527"/>
                          </a:lnTo>
                          <a:lnTo>
                            <a:pt x="173" y="1548"/>
                          </a:lnTo>
                          <a:lnTo>
                            <a:pt x="188" y="1568"/>
                          </a:lnTo>
                          <a:lnTo>
                            <a:pt x="203" y="1588"/>
                          </a:lnTo>
                          <a:lnTo>
                            <a:pt x="218" y="1608"/>
                          </a:lnTo>
                          <a:lnTo>
                            <a:pt x="233" y="1626"/>
                          </a:lnTo>
                          <a:lnTo>
                            <a:pt x="250" y="1646"/>
                          </a:lnTo>
                          <a:lnTo>
                            <a:pt x="267" y="1663"/>
                          </a:lnTo>
                          <a:lnTo>
                            <a:pt x="284" y="1682"/>
                          </a:lnTo>
                          <a:lnTo>
                            <a:pt x="284" y="1682"/>
                          </a:lnTo>
                          <a:lnTo>
                            <a:pt x="303" y="1700"/>
                          </a:lnTo>
                          <a:lnTo>
                            <a:pt x="321" y="1717"/>
                          </a:lnTo>
                          <a:lnTo>
                            <a:pt x="339" y="1733"/>
                          </a:lnTo>
                          <a:lnTo>
                            <a:pt x="359" y="1750"/>
                          </a:lnTo>
                          <a:lnTo>
                            <a:pt x="377" y="1766"/>
                          </a:lnTo>
                          <a:lnTo>
                            <a:pt x="397" y="1780"/>
                          </a:lnTo>
                          <a:lnTo>
                            <a:pt x="418" y="1795"/>
                          </a:lnTo>
                          <a:lnTo>
                            <a:pt x="437" y="1809"/>
                          </a:lnTo>
                          <a:lnTo>
                            <a:pt x="458" y="1821"/>
                          </a:lnTo>
                          <a:lnTo>
                            <a:pt x="478" y="1834"/>
                          </a:lnTo>
                          <a:lnTo>
                            <a:pt x="499" y="1846"/>
                          </a:lnTo>
                          <a:lnTo>
                            <a:pt x="520" y="1858"/>
                          </a:lnTo>
                          <a:lnTo>
                            <a:pt x="541" y="1869"/>
                          </a:lnTo>
                          <a:lnTo>
                            <a:pt x="563" y="1879"/>
                          </a:lnTo>
                          <a:lnTo>
                            <a:pt x="584" y="1889"/>
                          </a:lnTo>
                          <a:lnTo>
                            <a:pt x="607" y="1898"/>
                          </a:lnTo>
                          <a:lnTo>
                            <a:pt x="651" y="1916"/>
                          </a:lnTo>
                          <a:lnTo>
                            <a:pt x="695" y="1930"/>
                          </a:lnTo>
                          <a:lnTo>
                            <a:pt x="741" y="1942"/>
                          </a:lnTo>
                          <a:lnTo>
                            <a:pt x="786" y="1952"/>
                          </a:lnTo>
                          <a:lnTo>
                            <a:pt x="833" y="1960"/>
                          </a:lnTo>
                          <a:lnTo>
                            <a:pt x="880" y="1966"/>
                          </a:lnTo>
                          <a:lnTo>
                            <a:pt x="926" y="1970"/>
                          </a:lnTo>
                          <a:lnTo>
                            <a:pt x="973" y="1971"/>
                          </a:lnTo>
                          <a:lnTo>
                            <a:pt x="1019" y="1970"/>
                          </a:lnTo>
                          <a:lnTo>
                            <a:pt x="1066" y="1966"/>
                          </a:lnTo>
                          <a:lnTo>
                            <a:pt x="1112" y="1960"/>
                          </a:lnTo>
                          <a:lnTo>
                            <a:pt x="1158" y="1952"/>
                          </a:lnTo>
                          <a:lnTo>
                            <a:pt x="1204" y="1942"/>
                          </a:lnTo>
                          <a:lnTo>
                            <a:pt x="1250" y="1929"/>
                          </a:lnTo>
                          <a:lnTo>
                            <a:pt x="1295" y="1915"/>
                          </a:lnTo>
                          <a:lnTo>
                            <a:pt x="1339" y="1898"/>
                          </a:lnTo>
                          <a:lnTo>
                            <a:pt x="1361" y="1889"/>
                          </a:lnTo>
                          <a:lnTo>
                            <a:pt x="1383" y="1878"/>
                          </a:lnTo>
                          <a:lnTo>
                            <a:pt x="1404" y="1869"/>
                          </a:lnTo>
                          <a:lnTo>
                            <a:pt x="1425" y="1858"/>
                          </a:lnTo>
                          <a:lnTo>
                            <a:pt x="1447" y="1846"/>
                          </a:lnTo>
                          <a:lnTo>
                            <a:pt x="1467" y="1833"/>
                          </a:lnTo>
                          <a:lnTo>
                            <a:pt x="1488" y="1821"/>
                          </a:lnTo>
                          <a:lnTo>
                            <a:pt x="1508" y="1808"/>
                          </a:lnTo>
                          <a:lnTo>
                            <a:pt x="1528" y="1794"/>
                          </a:lnTo>
                          <a:lnTo>
                            <a:pt x="1549" y="1779"/>
                          </a:lnTo>
                          <a:lnTo>
                            <a:pt x="1568" y="1765"/>
                          </a:lnTo>
                          <a:lnTo>
                            <a:pt x="1587" y="1749"/>
                          </a:lnTo>
                          <a:lnTo>
                            <a:pt x="1607" y="1733"/>
                          </a:lnTo>
                          <a:lnTo>
                            <a:pt x="1625" y="1716"/>
                          </a:lnTo>
                          <a:lnTo>
                            <a:pt x="1643" y="1699"/>
                          </a:lnTo>
                          <a:lnTo>
                            <a:pt x="1662" y="1681"/>
                          </a:lnTo>
                          <a:lnTo>
                            <a:pt x="1662" y="1681"/>
                          </a:lnTo>
                          <a:lnTo>
                            <a:pt x="1680" y="1662"/>
                          </a:lnTo>
                          <a:lnTo>
                            <a:pt x="1698" y="1642"/>
                          </a:lnTo>
                          <a:lnTo>
                            <a:pt x="1715" y="1621"/>
                          </a:lnTo>
                          <a:lnTo>
                            <a:pt x="1733" y="1601"/>
                          </a:lnTo>
                          <a:lnTo>
                            <a:pt x="1749" y="1579"/>
                          </a:lnTo>
                          <a:lnTo>
                            <a:pt x="1765" y="1559"/>
                          </a:lnTo>
                          <a:lnTo>
                            <a:pt x="1779" y="1536"/>
                          </a:lnTo>
                          <a:lnTo>
                            <a:pt x="1794" y="1514"/>
                          </a:lnTo>
                          <a:lnTo>
                            <a:pt x="1808" y="1492"/>
                          </a:lnTo>
                          <a:lnTo>
                            <a:pt x="1820" y="1469"/>
                          </a:lnTo>
                          <a:lnTo>
                            <a:pt x="1833" y="1447"/>
                          </a:lnTo>
                          <a:lnTo>
                            <a:pt x="1845" y="1423"/>
                          </a:lnTo>
                          <a:lnTo>
                            <a:pt x="1856" y="1400"/>
                          </a:lnTo>
                          <a:lnTo>
                            <a:pt x="1867" y="1376"/>
                          </a:lnTo>
                          <a:lnTo>
                            <a:pt x="1876" y="1352"/>
                          </a:lnTo>
                          <a:lnTo>
                            <a:pt x="1885" y="1328"/>
                          </a:lnTo>
                          <a:lnTo>
                            <a:pt x="1894" y="1304"/>
                          </a:lnTo>
                          <a:lnTo>
                            <a:pt x="1902" y="1280"/>
                          </a:lnTo>
                          <a:lnTo>
                            <a:pt x="1910" y="1255"/>
                          </a:lnTo>
                          <a:lnTo>
                            <a:pt x="1916" y="1231"/>
                          </a:lnTo>
                          <a:lnTo>
                            <a:pt x="1922" y="1205"/>
                          </a:lnTo>
                          <a:lnTo>
                            <a:pt x="1927" y="1181"/>
                          </a:lnTo>
                          <a:lnTo>
                            <a:pt x="1932" y="1155"/>
                          </a:lnTo>
                          <a:lnTo>
                            <a:pt x="1936" y="1131"/>
                          </a:lnTo>
                          <a:lnTo>
                            <a:pt x="1939" y="1105"/>
                          </a:lnTo>
                          <a:lnTo>
                            <a:pt x="1942" y="1080"/>
                          </a:lnTo>
                          <a:lnTo>
                            <a:pt x="1944" y="1054"/>
                          </a:lnTo>
                          <a:lnTo>
                            <a:pt x="1946" y="1030"/>
                          </a:lnTo>
                          <a:lnTo>
                            <a:pt x="1946" y="1004"/>
                          </a:lnTo>
                          <a:lnTo>
                            <a:pt x="1947" y="979"/>
                          </a:lnTo>
                          <a:lnTo>
                            <a:pt x="1946" y="953"/>
                          </a:lnTo>
                          <a:lnTo>
                            <a:pt x="1945" y="928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0" name="Freeform: Shape 21">
                      <a:extLst>
                        <a:ext uri="{FF2B5EF4-FFF2-40B4-BE49-F238E27FC236}">
                          <a16:creationId xmlns:a16="http://schemas.microsoft.com/office/drawing/2014/main" id="{BC46BED9-4DA6-4243-B3F1-5494982943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7720" y="777239"/>
                      <a:ext cx="135720" cy="137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378" h="384">
                          <a:moveTo>
                            <a:pt x="323" y="56"/>
                          </a:moveTo>
                          <a:lnTo>
                            <a:pt x="323" y="56"/>
                          </a:lnTo>
                          <a:lnTo>
                            <a:pt x="309" y="43"/>
                          </a:lnTo>
                          <a:lnTo>
                            <a:pt x="294" y="32"/>
                          </a:lnTo>
                          <a:lnTo>
                            <a:pt x="277" y="22"/>
                          </a:lnTo>
                          <a:lnTo>
                            <a:pt x="261" y="14"/>
                          </a:lnTo>
                          <a:lnTo>
                            <a:pt x="243" y="8"/>
                          </a:lnTo>
                          <a:lnTo>
                            <a:pt x="225" y="4"/>
                          </a:lnTo>
                          <a:lnTo>
                            <a:pt x="207" y="1"/>
                          </a:lnTo>
                          <a:lnTo>
                            <a:pt x="189" y="0"/>
                          </a:lnTo>
                          <a:lnTo>
                            <a:pt x="171" y="1"/>
                          </a:lnTo>
                          <a:lnTo>
                            <a:pt x="154" y="4"/>
                          </a:lnTo>
                          <a:lnTo>
                            <a:pt x="136" y="8"/>
                          </a:lnTo>
                          <a:lnTo>
                            <a:pt x="118" y="14"/>
                          </a:lnTo>
                          <a:lnTo>
                            <a:pt x="102" y="23"/>
                          </a:lnTo>
                          <a:lnTo>
                            <a:pt x="85" y="32"/>
                          </a:lnTo>
                          <a:lnTo>
                            <a:pt x="70" y="43"/>
                          </a:lnTo>
                          <a:lnTo>
                            <a:pt x="55" y="56"/>
                          </a:lnTo>
                          <a:lnTo>
                            <a:pt x="55" y="56"/>
                          </a:lnTo>
                          <a:lnTo>
                            <a:pt x="43" y="71"/>
                          </a:lnTo>
                          <a:lnTo>
                            <a:pt x="31" y="87"/>
                          </a:lnTo>
                          <a:lnTo>
                            <a:pt x="22" y="103"/>
                          </a:lnTo>
                          <a:lnTo>
                            <a:pt x="14" y="120"/>
                          </a:lnTo>
                          <a:lnTo>
                            <a:pt x="7" y="138"/>
                          </a:lnTo>
                          <a:lnTo>
                            <a:pt x="3" y="155"/>
                          </a:lnTo>
                          <a:lnTo>
                            <a:pt x="0" y="174"/>
                          </a:lnTo>
                          <a:lnTo>
                            <a:pt x="0" y="192"/>
                          </a:lnTo>
                          <a:lnTo>
                            <a:pt x="0" y="210"/>
                          </a:lnTo>
                          <a:lnTo>
                            <a:pt x="3" y="229"/>
                          </a:lnTo>
                          <a:lnTo>
                            <a:pt x="7" y="247"/>
                          </a:lnTo>
                          <a:lnTo>
                            <a:pt x="14" y="264"/>
                          </a:lnTo>
                          <a:lnTo>
                            <a:pt x="21" y="281"/>
                          </a:lnTo>
                          <a:lnTo>
                            <a:pt x="31" y="298"/>
                          </a:lnTo>
                          <a:lnTo>
                            <a:pt x="43" y="313"/>
                          </a:lnTo>
                          <a:lnTo>
                            <a:pt x="55" y="328"/>
                          </a:lnTo>
                          <a:lnTo>
                            <a:pt x="55" y="328"/>
                          </a:lnTo>
                          <a:lnTo>
                            <a:pt x="70" y="341"/>
                          </a:lnTo>
                          <a:lnTo>
                            <a:pt x="85" y="353"/>
                          </a:lnTo>
                          <a:lnTo>
                            <a:pt x="102" y="361"/>
                          </a:lnTo>
                          <a:lnTo>
                            <a:pt x="118" y="369"/>
                          </a:lnTo>
                          <a:lnTo>
                            <a:pt x="135" y="376"/>
                          </a:lnTo>
                          <a:lnTo>
                            <a:pt x="153" y="380"/>
                          </a:lnTo>
                          <a:lnTo>
                            <a:pt x="171" y="383"/>
                          </a:lnTo>
                          <a:lnTo>
                            <a:pt x="189" y="384"/>
                          </a:lnTo>
                          <a:lnTo>
                            <a:pt x="207" y="383"/>
                          </a:lnTo>
                          <a:lnTo>
                            <a:pt x="225" y="380"/>
                          </a:lnTo>
                          <a:lnTo>
                            <a:pt x="243" y="376"/>
                          </a:lnTo>
                          <a:lnTo>
                            <a:pt x="261" y="369"/>
                          </a:lnTo>
                          <a:lnTo>
                            <a:pt x="277" y="361"/>
                          </a:lnTo>
                          <a:lnTo>
                            <a:pt x="293" y="352"/>
                          </a:lnTo>
                          <a:lnTo>
                            <a:pt x="309" y="341"/>
                          </a:lnTo>
                          <a:lnTo>
                            <a:pt x="323" y="327"/>
                          </a:lnTo>
                          <a:lnTo>
                            <a:pt x="323" y="327"/>
                          </a:lnTo>
                          <a:lnTo>
                            <a:pt x="336" y="313"/>
                          </a:lnTo>
                          <a:lnTo>
                            <a:pt x="347" y="298"/>
                          </a:lnTo>
                          <a:lnTo>
                            <a:pt x="357" y="281"/>
                          </a:lnTo>
                          <a:lnTo>
                            <a:pt x="365" y="264"/>
                          </a:lnTo>
                          <a:lnTo>
                            <a:pt x="370" y="247"/>
                          </a:lnTo>
                          <a:lnTo>
                            <a:pt x="375" y="229"/>
                          </a:lnTo>
                          <a:lnTo>
                            <a:pt x="377" y="210"/>
                          </a:lnTo>
                          <a:lnTo>
                            <a:pt x="378" y="192"/>
                          </a:lnTo>
                          <a:lnTo>
                            <a:pt x="377" y="174"/>
                          </a:lnTo>
                          <a:lnTo>
                            <a:pt x="375" y="155"/>
                          </a:lnTo>
                          <a:lnTo>
                            <a:pt x="370" y="138"/>
                          </a:lnTo>
                          <a:lnTo>
                            <a:pt x="365" y="120"/>
                          </a:lnTo>
                          <a:lnTo>
                            <a:pt x="357" y="103"/>
                          </a:lnTo>
                          <a:lnTo>
                            <a:pt x="348" y="87"/>
                          </a:lnTo>
                          <a:lnTo>
                            <a:pt x="336" y="71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1" name="Straight Connector 100">
                      <a:extLst>
                        <a:ext uri="{FF2B5EF4-FFF2-40B4-BE49-F238E27FC236}">
                          <a16:creationId xmlns:a16="http://schemas.microsoft.com/office/drawing/2014/main" id="{65E0B59E-8308-7E4B-AABB-BB19E43BC9C6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35760" y="388440"/>
                      <a:ext cx="453240" cy="458279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2" name="Freeform: Shape 23">
                      <a:extLst>
                        <a:ext uri="{FF2B5EF4-FFF2-40B4-BE49-F238E27FC236}">
                          <a16:creationId xmlns:a16="http://schemas.microsoft.com/office/drawing/2014/main" id="{EEDFC611-BE26-1D45-9382-379917D9B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8640" y="14040"/>
                      <a:ext cx="369360" cy="3736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027" h="1039">
                          <a:moveTo>
                            <a:pt x="1" y="442"/>
                          </a:moveTo>
                          <a:lnTo>
                            <a:pt x="0" y="1039"/>
                          </a:lnTo>
                          <a:lnTo>
                            <a:pt x="591" y="1039"/>
                          </a:lnTo>
                          <a:lnTo>
                            <a:pt x="1027" y="599"/>
                          </a:lnTo>
                          <a:lnTo>
                            <a:pt x="435" y="599"/>
                          </a:lnTo>
                          <a:lnTo>
                            <a:pt x="436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C0818F21-A08D-2343-9262-77A9E700EDAA}"/>
                    </a:ext>
                  </a:extLst>
                </p:cNvPr>
                <p:cNvGrpSpPr/>
                <p:nvPr/>
              </p:nvGrpSpPr>
              <p:grpSpPr>
                <a:xfrm>
                  <a:off x="822960" y="274320"/>
                  <a:ext cx="182880" cy="182880"/>
                  <a:chOff x="3371850" y="182880"/>
                  <a:chExt cx="182880" cy="182880"/>
                </a:xfrm>
              </p:grpSpPr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025768B7-B9C9-1542-9772-434C7C29224C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371850" y="182880"/>
                    <a:ext cx="182880" cy="18288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id="{6689685A-B2EE-664F-8D84-569E69867286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408133" y="205740"/>
                    <a:ext cx="110314" cy="137160"/>
                    <a:chOff x="4057200" y="12600"/>
                    <a:chExt cx="1150560" cy="1465560"/>
                  </a:xfrm>
                </p:grpSpPr>
                <p:sp>
                  <p:nvSpPr>
                    <p:cNvPr id="84" name="Freeform: Shape 24">
                      <a:extLst>
                        <a:ext uri="{FF2B5EF4-FFF2-40B4-BE49-F238E27FC236}">
                          <a16:creationId xmlns:a16="http://schemas.microsoft.com/office/drawing/2014/main" id="{7244200E-D36E-B144-BE40-CA8B5733DE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85960" y="1127160"/>
                      <a:ext cx="721800" cy="3510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2006" h="976" fill="none">
                          <a:moveTo>
                            <a:pt x="2006" y="0"/>
                          </a:moveTo>
                          <a:lnTo>
                            <a:pt x="2006" y="560"/>
                          </a:lnTo>
                          <a:lnTo>
                            <a:pt x="2006" y="560"/>
                          </a:lnTo>
                          <a:lnTo>
                            <a:pt x="2005" y="581"/>
                          </a:lnTo>
                          <a:lnTo>
                            <a:pt x="2004" y="602"/>
                          </a:lnTo>
                          <a:lnTo>
                            <a:pt x="2001" y="624"/>
                          </a:lnTo>
                          <a:lnTo>
                            <a:pt x="1998" y="643"/>
                          </a:lnTo>
                          <a:lnTo>
                            <a:pt x="1994" y="664"/>
                          </a:lnTo>
                          <a:lnTo>
                            <a:pt x="1989" y="683"/>
                          </a:lnTo>
                          <a:lnTo>
                            <a:pt x="1982" y="703"/>
                          </a:lnTo>
                          <a:lnTo>
                            <a:pt x="1975" y="722"/>
                          </a:lnTo>
                          <a:lnTo>
                            <a:pt x="1967" y="739"/>
                          </a:lnTo>
                          <a:lnTo>
                            <a:pt x="1958" y="758"/>
                          </a:lnTo>
                          <a:lnTo>
                            <a:pt x="1948" y="775"/>
                          </a:lnTo>
                          <a:lnTo>
                            <a:pt x="1939" y="792"/>
                          </a:lnTo>
                          <a:lnTo>
                            <a:pt x="1927" y="808"/>
                          </a:lnTo>
                          <a:lnTo>
                            <a:pt x="1915" y="824"/>
                          </a:lnTo>
                          <a:lnTo>
                            <a:pt x="1903" y="839"/>
                          </a:lnTo>
                          <a:lnTo>
                            <a:pt x="1890" y="853"/>
                          </a:lnTo>
                          <a:lnTo>
                            <a:pt x="1876" y="868"/>
                          </a:lnTo>
                          <a:lnTo>
                            <a:pt x="1861" y="881"/>
                          </a:lnTo>
                          <a:lnTo>
                            <a:pt x="1846" y="892"/>
                          </a:lnTo>
                          <a:lnTo>
                            <a:pt x="1831" y="904"/>
                          </a:lnTo>
                          <a:lnTo>
                            <a:pt x="1815" y="915"/>
                          </a:lnTo>
                          <a:lnTo>
                            <a:pt x="1798" y="926"/>
                          </a:lnTo>
                          <a:lnTo>
                            <a:pt x="1782" y="934"/>
                          </a:lnTo>
                          <a:lnTo>
                            <a:pt x="1764" y="942"/>
                          </a:lnTo>
                          <a:lnTo>
                            <a:pt x="1745" y="950"/>
                          </a:lnTo>
                          <a:lnTo>
                            <a:pt x="1728" y="957"/>
                          </a:lnTo>
                          <a:lnTo>
                            <a:pt x="1708" y="963"/>
                          </a:lnTo>
                          <a:lnTo>
                            <a:pt x="1690" y="967"/>
                          </a:lnTo>
                          <a:lnTo>
                            <a:pt x="1670" y="971"/>
                          </a:lnTo>
                          <a:lnTo>
                            <a:pt x="1650" y="974"/>
                          </a:lnTo>
                          <a:lnTo>
                            <a:pt x="1631" y="975"/>
                          </a:lnTo>
                          <a:lnTo>
                            <a:pt x="1610" y="976"/>
                          </a:lnTo>
                          <a:lnTo>
                            <a:pt x="403" y="976"/>
                          </a:lnTo>
                          <a:lnTo>
                            <a:pt x="3" y="976"/>
                          </a:lnTo>
                          <a:lnTo>
                            <a:pt x="0" y="976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5" name="Freeform: Shape 25">
                      <a:extLst>
                        <a:ext uri="{FF2B5EF4-FFF2-40B4-BE49-F238E27FC236}">
                          <a16:creationId xmlns:a16="http://schemas.microsoft.com/office/drawing/2014/main" id="{8AE22CD6-1F58-1C41-9423-1EE9D6F5D8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07960" y="741600"/>
                      <a:ext cx="199440" cy="4064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1130" fill="none">
                          <a:moveTo>
                            <a:pt x="0" y="464"/>
                          </a:moveTo>
                          <a:lnTo>
                            <a:pt x="0" y="232"/>
                          </a:lnTo>
                          <a:lnTo>
                            <a:pt x="0" y="232"/>
                          </a:lnTo>
                          <a:lnTo>
                            <a:pt x="0" y="220"/>
                          </a:lnTo>
                          <a:lnTo>
                            <a:pt x="1" y="208"/>
                          </a:lnTo>
                          <a:lnTo>
                            <a:pt x="3" y="197"/>
                          </a:lnTo>
                          <a:lnTo>
                            <a:pt x="6" y="186"/>
                          </a:lnTo>
                          <a:lnTo>
                            <a:pt x="9" y="175"/>
                          </a:lnTo>
                          <a:lnTo>
                            <a:pt x="13" y="163"/>
                          </a:lnTo>
                          <a:lnTo>
                            <a:pt x="17" y="152"/>
                          </a:lnTo>
                          <a:lnTo>
                            <a:pt x="22" y="142"/>
                          </a:lnTo>
                          <a:lnTo>
                            <a:pt x="28" y="132"/>
                          </a:lnTo>
                          <a:lnTo>
                            <a:pt x="33" y="122"/>
                          </a:lnTo>
                          <a:lnTo>
                            <a:pt x="40" y="112"/>
                          </a:lnTo>
                          <a:lnTo>
                            <a:pt x="47" y="103"/>
                          </a:lnTo>
                          <a:lnTo>
                            <a:pt x="55" y="93"/>
                          </a:lnTo>
                          <a:lnTo>
                            <a:pt x="64" y="85"/>
                          </a:lnTo>
                          <a:lnTo>
                            <a:pt x="82" y="69"/>
                          </a:lnTo>
                          <a:lnTo>
                            <a:pt x="101" y="53"/>
                          </a:lnTo>
                          <a:lnTo>
                            <a:pt x="123" y="40"/>
                          </a:lnTo>
                          <a:lnTo>
                            <a:pt x="145" y="29"/>
                          </a:lnTo>
                          <a:lnTo>
                            <a:pt x="170" y="19"/>
                          </a:lnTo>
                          <a:lnTo>
                            <a:pt x="195" y="11"/>
                          </a:lnTo>
                          <a:lnTo>
                            <a:pt x="222" y="5"/>
                          </a:lnTo>
                          <a:lnTo>
                            <a:pt x="236" y="3"/>
                          </a:lnTo>
                          <a:lnTo>
                            <a:pt x="249" y="1"/>
                          </a:lnTo>
                          <a:lnTo>
                            <a:pt x="263" y="1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1" y="1"/>
                          </a:lnTo>
                          <a:lnTo>
                            <a:pt x="306" y="2"/>
                          </a:lnTo>
                          <a:lnTo>
                            <a:pt x="320" y="4"/>
                          </a:lnTo>
                          <a:lnTo>
                            <a:pt x="334" y="7"/>
                          </a:lnTo>
                          <a:lnTo>
                            <a:pt x="346" y="10"/>
                          </a:lnTo>
                          <a:lnTo>
                            <a:pt x="360" y="15"/>
                          </a:lnTo>
                          <a:lnTo>
                            <a:pt x="373" y="20"/>
                          </a:lnTo>
                          <a:lnTo>
                            <a:pt x="386" y="25"/>
                          </a:lnTo>
                          <a:lnTo>
                            <a:pt x="397" y="32"/>
                          </a:lnTo>
                          <a:lnTo>
                            <a:pt x="409" y="38"/>
                          </a:lnTo>
                          <a:lnTo>
                            <a:pt x="421" y="45"/>
                          </a:lnTo>
                          <a:lnTo>
                            <a:pt x="433" y="54"/>
                          </a:lnTo>
                          <a:lnTo>
                            <a:pt x="444" y="63"/>
                          </a:lnTo>
                          <a:lnTo>
                            <a:pt x="453" y="72"/>
                          </a:lnTo>
                          <a:lnTo>
                            <a:pt x="464" y="82"/>
                          </a:lnTo>
                          <a:lnTo>
                            <a:pt x="474" y="92"/>
                          </a:lnTo>
                          <a:lnTo>
                            <a:pt x="483" y="103"/>
                          </a:lnTo>
                          <a:lnTo>
                            <a:pt x="492" y="114"/>
                          </a:lnTo>
                          <a:lnTo>
                            <a:pt x="499" y="126"/>
                          </a:lnTo>
                          <a:lnTo>
                            <a:pt x="507" y="139"/>
                          </a:lnTo>
                          <a:lnTo>
                            <a:pt x="515" y="151"/>
                          </a:lnTo>
                          <a:lnTo>
                            <a:pt x="521" y="164"/>
                          </a:lnTo>
                          <a:lnTo>
                            <a:pt x="528" y="178"/>
                          </a:lnTo>
                          <a:lnTo>
                            <a:pt x="533" y="191"/>
                          </a:lnTo>
                          <a:lnTo>
                            <a:pt x="538" y="205"/>
                          </a:lnTo>
                          <a:lnTo>
                            <a:pt x="543" y="220"/>
                          </a:lnTo>
                          <a:lnTo>
                            <a:pt x="547" y="235"/>
                          </a:lnTo>
                          <a:lnTo>
                            <a:pt x="550" y="249"/>
                          </a:lnTo>
                          <a:lnTo>
                            <a:pt x="551" y="265"/>
                          </a:lnTo>
                          <a:lnTo>
                            <a:pt x="553" y="281"/>
                          </a:lnTo>
                          <a:lnTo>
                            <a:pt x="554" y="296"/>
                          </a:lnTo>
                          <a:lnTo>
                            <a:pt x="555" y="312"/>
                          </a:lnTo>
                          <a:lnTo>
                            <a:pt x="555" y="1130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6" name="Freeform: Shape 26">
                      <a:extLst>
                        <a:ext uri="{FF2B5EF4-FFF2-40B4-BE49-F238E27FC236}">
                          <a16:creationId xmlns:a16="http://schemas.microsoft.com/office/drawing/2014/main" id="{CA34C1C6-125E-1C40-BA6B-56D43634BC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08160" y="713880"/>
                      <a:ext cx="199440" cy="1944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541" fill="none">
                          <a:moveTo>
                            <a:pt x="0" y="541"/>
                          </a:moveTo>
                          <a:lnTo>
                            <a:pt x="0" y="270"/>
                          </a:lnTo>
                          <a:lnTo>
                            <a:pt x="0" y="270"/>
                          </a:lnTo>
                          <a:lnTo>
                            <a:pt x="0" y="257"/>
                          </a:lnTo>
                          <a:lnTo>
                            <a:pt x="1" y="243"/>
                          </a:lnTo>
                          <a:lnTo>
                            <a:pt x="3" y="229"/>
                          </a:lnTo>
                          <a:lnTo>
                            <a:pt x="6" y="216"/>
                          </a:lnTo>
                          <a:lnTo>
                            <a:pt x="9" y="203"/>
                          </a:lnTo>
                          <a:lnTo>
                            <a:pt x="13" y="190"/>
                          </a:lnTo>
                          <a:lnTo>
                            <a:pt x="16" y="177"/>
                          </a:lnTo>
                          <a:lnTo>
                            <a:pt x="21" y="166"/>
                          </a:lnTo>
                          <a:lnTo>
                            <a:pt x="27" y="153"/>
                          </a:lnTo>
                          <a:lnTo>
                            <a:pt x="33" y="141"/>
                          </a:lnTo>
                          <a:lnTo>
                            <a:pt x="40" y="130"/>
                          </a:lnTo>
                          <a:lnTo>
                            <a:pt x="47" y="119"/>
                          </a:lnTo>
                          <a:lnTo>
                            <a:pt x="55" y="109"/>
                          </a:lnTo>
                          <a:lnTo>
                            <a:pt x="64" y="98"/>
                          </a:lnTo>
                          <a:lnTo>
                            <a:pt x="72" y="88"/>
                          </a:lnTo>
                          <a:lnTo>
                            <a:pt x="81" y="79"/>
                          </a:lnTo>
                          <a:lnTo>
                            <a:pt x="91" y="70"/>
                          </a:lnTo>
                          <a:lnTo>
                            <a:pt x="101" y="62"/>
                          </a:lnTo>
                          <a:lnTo>
                            <a:pt x="112" y="54"/>
                          </a:lnTo>
                          <a:lnTo>
                            <a:pt x="122" y="46"/>
                          </a:lnTo>
                          <a:lnTo>
                            <a:pt x="133" y="39"/>
                          </a:lnTo>
                          <a:lnTo>
                            <a:pt x="145" y="32"/>
                          </a:lnTo>
                          <a:lnTo>
                            <a:pt x="157" y="26"/>
                          </a:lnTo>
                          <a:lnTo>
                            <a:pt x="170" y="21"/>
                          </a:lnTo>
                          <a:lnTo>
                            <a:pt x="182" y="16"/>
                          </a:lnTo>
                          <a:lnTo>
                            <a:pt x="195" y="11"/>
                          </a:lnTo>
                          <a:lnTo>
                            <a:pt x="208" y="9"/>
                          </a:lnTo>
                          <a:lnTo>
                            <a:pt x="222" y="5"/>
                          </a:lnTo>
                          <a:lnTo>
                            <a:pt x="235" y="3"/>
                          </a:lnTo>
                          <a:lnTo>
                            <a:pt x="249" y="1"/>
                          </a:lnTo>
                          <a:lnTo>
                            <a:pt x="263" y="0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1" y="0"/>
                          </a:lnTo>
                          <a:lnTo>
                            <a:pt x="306" y="1"/>
                          </a:lnTo>
                          <a:lnTo>
                            <a:pt x="320" y="3"/>
                          </a:lnTo>
                          <a:lnTo>
                            <a:pt x="333" y="5"/>
                          </a:lnTo>
                          <a:lnTo>
                            <a:pt x="346" y="9"/>
                          </a:lnTo>
                          <a:lnTo>
                            <a:pt x="360" y="11"/>
                          </a:lnTo>
                          <a:lnTo>
                            <a:pt x="373" y="16"/>
                          </a:lnTo>
                          <a:lnTo>
                            <a:pt x="385" y="21"/>
                          </a:lnTo>
                          <a:lnTo>
                            <a:pt x="397" y="26"/>
                          </a:lnTo>
                          <a:lnTo>
                            <a:pt x="409" y="32"/>
                          </a:lnTo>
                          <a:lnTo>
                            <a:pt x="421" y="39"/>
                          </a:lnTo>
                          <a:lnTo>
                            <a:pt x="432" y="46"/>
                          </a:lnTo>
                          <a:lnTo>
                            <a:pt x="443" y="54"/>
                          </a:lnTo>
                          <a:lnTo>
                            <a:pt x="454" y="62"/>
                          </a:lnTo>
                          <a:lnTo>
                            <a:pt x="464" y="70"/>
                          </a:lnTo>
                          <a:lnTo>
                            <a:pt x="474" y="79"/>
                          </a:lnTo>
                          <a:lnTo>
                            <a:pt x="483" y="88"/>
                          </a:lnTo>
                          <a:lnTo>
                            <a:pt x="491" y="98"/>
                          </a:lnTo>
                          <a:lnTo>
                            <a:pt x="499" y="109"/>
                          </a:lnTo>
                          <a:lnTo>
                            <a:pt x="507" y="119"/>
                          </a:lnTo>
                          <a:lnTo>
                            <a:pt x="515" y="130"/>
                          </a:lnTo>
                          <a:lnTo>
                            <a:pt x="522" y="141"/>
                          </a:lnTo>
                          <a:lnTo>
                            <a:pt x="528" y="153"/>
                          </a:lnTo>
                          <a:lnTo>
                            <a:pt x="533" y="166"/>
                          </a:lnTo>
                          <a:lnTo>
                            <a:pt x="538" y="177"/>
                          </a:lnTo>
                          <a:lnTo>
                            <a:pt x="542" y="190"/>
                          </a:lnTo>
                          <a:lnTo>
                            <a:pt x="546" y="203"/>
                          </a:lnTo>
                          <a:lnTo>
                            <a:pt x="549" y="216"/>
                          </a:lnTo>
                          <a:lnTo>
                            <a:pt x="552" y="229"/>
                          </a:lnTo>
                          <a:lnTo>
                            <a:pt x="553" y="243"/>
                          </a:lnTo>
                          <a:lnTo>
                            <a:pt x="554" y="257"/>
                          </a:lnTo>
                          <a:lnTo>
                            <a:pt x="555" y="270"/>
                          </a:lnTo>
                          <a:lnTo>
                            <a:pt x="555" y="54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7" name="Freeform: Shape 27">
                      <a:extLst>
                        <a:ext uri="{FF2B5EF4-FFF2-40B4-BE49-F238E27FC236}">
                          <a16:creationId xmlns:a16="http://schemas.microsoft.com/office/drawing/2014/main" id="{13E492B4-263D-4345-88B0-BE91A877E2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08360" y="682200"/>
                      <a:ext cx="199440" cy="2260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629" fill="none">
                          <a:moveTo>
                            <a:pt x="0" y="629"/>
                          </a:moveTo>
                          <a:lnTo>
                            <a:pt x="0" y="312"/>
                          </a:lnTo>
                          <a:lnTo>
                            <a:pt x="0" y="312"/>
                          </a:lnTo>
                          <a:lnTo>
                            <a:pt x="0" y="297"/>
                          </a:lnTo>
                          <a:lnTo>
                            <a:pt x="0" y="281"/>
                          </a:lnTo>
                          <a:lnTo>
                            <a:pt x="3" y="265"/>
                          </a:lnTo>
                          <a:lnTo>
                            <a:pt x="5" y="250"/>
                          </a:lnTo>
                          <a:lnTo>
                            <a:pt x="8" y="235"/>
                          </a:lnTo>
                          <a:lnTo>
                            <a:pt x="12" y="220"/>
                          </a:lnTo>
                          <a:lnTo>
                            <a:pt x="16" y="205"/>
                          </a:lnTo>
                          <a:lnTo>
                            <a:pt x="21" y="192"/>
                          </a:lnTo>
                          <a:lnTo>
                            <a:pt x="27" y="178"/>
                          </a:lnTo>
                          <a:lnTo>
                            <a:pt x="33" y="164"/>
                          </a:lnTo>
                          <a:lnTo>
                            <a:pt x="40" y="152"/>
                          </a:lnTo>
                          <a:lnTo>
                            <a:pt x="47" y="139"/>
                          </a:lnTo>
                          <a:lnTo>
                            <a:pt x="54" y="126"/>
                          </a:lnTo>
                          <a:lnTo>
                            <a:pt x="63" y="114"/>
                          </a:lnTo>
                          <a:lnTo>
                            <a:pt x="72" y="103"/>
                          </a:lnTo>
                          <a:lnTo>
                            <a:pt x="81" y="93"/>
                          </a:lnTo>
                          <a:lnTo>
                            <a:pt x="91" y="82"/>
                          </a:lnTo>
                          <a:lnTo>
                            <a:pt x="101" y="72"/>
                          </a:lnTo>
                          <a:lnTo>
                            <a:pt x="111" y="63"/>
                          </a:lnTo>
                          <a:lnTo>
                            <a:pt x="122" y="54"/>
                          </a:lnTo>
                          <a:lnTo>
                            <a:pt x="133" y="47"/>
                          </a:lnTo>
                          <a:lnTo>
                            <a:pt x="145" y="39"/>
                          </a:lnTo>
                          <a:lnTo>
                            <a:pt x="157" y="32"/>
                          </a:lnTo>
                          <a:lnTo>
                            <a:pt x="169" y="25"/>
                          </a:lnTo>
                          <a:lnTo>
                            <a:pt x="182" y="20"/>
                          </a:lnTo>
                          <a:lnTo>
                            <a:pt x="195" y="15"/>
                          </a:lnTo>
                          <a:lnTo>
                            <a:pt x="207" y="10"/>
                          </a:lnTo>
                          <a:lnTo>
                            <a:pt x="221" y="7"/>
                          </a:lnTo>
                          <a:lnTo>
                            <a:pt x="235" y="4"/>
                          </a:lnTo>
                          <a:lnTo>
                            <a:pt x="249" y="2"/>
                          </a:lnTo>
                          <a:lnTo>
                            <a:pt x="262" y="1"/>
                          </a:lnTo>
                          <a:lnTo>
                            <a:pt x="277" y="0"/>
                          </a:lnTo>
                          <a:lnTo>
                            <a:pt x="277" y="0"/>
                          </a:lnTo>
                          <a:lnTo>
                            <a:pt x="291" y="1"/>
                          </a:lnTo>
                          <a:lnTo>
                            <a:pt x="306" y="2"/>
                          </a:lnTo>
                          <a:lnTo>
                            <a:pt x="319" y="4"/>
                          </a:lnTo>
                          <a:lnTo>
                            <a:pt x="333" y="7"/>
                          </a:lnTo>
                          <a:lnTo>
                            <a:pt x="346" y="10"/>
                          </a:lnTo>
                          <a:lnTo>
                            <a:pt x="360" y="15"/>
                          </a:lnTo>
                          <a:lnTo>
                            <a:pt x="372" y="20"/>
                          </a:lnTo>
                          <a:lnTo>
                            <a:pt x="385" y="25"/>
                          </a:lnTo>
                          <a:lnTo>
                            <a:pt x="397" y="32"/>
                          </a:lnTo>
                          <a:lnTo>
                            <a:pt x="410" y="39"/>
                          </a:lnTo>
                          <a:lnTo>
                            <a:pt x="420" y="47"/>
                          </a:lnTo>
                          <a:lnTo>
                            <a:pt x="432" y="54"/>
                          </a:lnTo>
                          <a:lnTo>
                            <a:pt x="443" y="63"/>
                          </a:lnTo>
                          <a:lnTo>
                            <a:pt x="454" y="72"/>
                          </a:lnTo>
                          <a:lnTo>
                            <a:pt x="464" y="82"/>
                          </a:lnTo>
                          <a:lnTo>
                            <a:pt x="473" y="93"/>
                          </a:lnTo>
                          <a:lnTo>
                            <a:pt x="482" y="103"/>
                          </a:lnTo>
                          <a:lnTo>
                            <a:pt x="491" y="114"/>
                          </a:lnTo>
                          <a:lnTo>
                            <a:pt x="500" y="126"/>
                          </a:lnTo>
                          <a:lnTo>
                            <a:pt x="507" y="139"/>
                          </a:lnTo>
                          <a:lnTo>
                            <a:pt x="515" y="152"/>
                          </a:lnTo>
                          <a:lnTo>
                            <a:pt x="522" y="164"/>
                          </a:lnTo>
                          <a:lnTo>
                            <a:pt x="527" y="178"/>
                          </a:lnTo>
                          <a:lnTo>
                            <a:pt x="533" y="192"/>
                          </a:lnTo>
                          <a:lnTo>
                            <a:pt x="538" y="205"/>
                          </a:lnTo>
                          <a:lnTo>
                            <a:pt x="542" y="220"/>
                          </a:lnTo>
                          <a:lnTo>
                            <a:pt x="546" y="235"/>
                          </a:lnTo>
                          <a:lnTo>
                            <a:pt x="549" y="250"/>
                          </a:lnTo>
                          <a:lnTo>
                            <a:pt x="552" y="265"/>
                          </a:lnTo>
                          <a:lnTo>
                            <a:pt x="553" y="281"/>
                          </a:lnTo>
                          <a:lnTo>
                            <a:pt x="555" y="297"/>
                          </a:lnTo>
                          <a:lnTo>
                            <a:pt x="555" y="312"/>
                          </a:lnTo>
                          <a:lnTo>
                            <a:pt x="555" y="629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8" name="Freeform: Shape 28">
                      <a:extLst>
                        <a:ext uri="{FF2B5EF4-FFF2-40B4-BE49-F238E27FC236}">
                          <a16:creationId xmlns:a16="http://schemas.microsoft.com/office/drawing/2014/main" id="{3D30D83A-3F15-324A-ACCB-8D94A6AD7D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69160" y="991440"/>
                      <a:ext cx="316440" cy="48672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80" h="1353" fill="none">
                          <a:moveTo>
                            <a:pt x="880" y="1353"/>
                          </a:moveTo>
                          <a:lnTo>
                            <a:pt x="145" y="583"/>
                          </a:lnTo>
                          <a:lnTo>
                            <a:pt x="145" y="583"/>
                          </a:lnTo>
                          <a:lnTo>
                            <a:pt x="132" y="568"/>
                          </a:lnTo>
                          <a:lnTo>
                            <a:pt x="118" y="552"/>
                          </a:lnTo>
                          <a:lnTo>
                            <a:pt x="105" y="535"/>
                          </a:lnTo>
                          <a:lnTo>
                            <a:pt x="93" y="520"/>
                          </a:lnTo>
                          <a:lnTo>
                            <a:pt x="82" y="503"/>
                          </a:lnTo>
                          <a:lnTo>
                            <a:pt x="71" y="486"/>
                          </a:lnTo>
                          <a:lnTo>
                            <a:pt x="61" y="470"/>
                          </a:lnTo>
                          <a:lnTo>
                            <a:pt x="52" y="452"/>
                          </a:lnTo>
                          <a:lnTo>
                            <a:pt x="43" y="435"/>
                          </a:lnTo>
                          <a:lnTo>
                            <a:pt x="35" y="418"/>
                          </a:lnTo>
                          <a:lnTo>
                            <a:pt x="29" y="401"/>
                          </a:lnTo>
                          <a:lnTo>
                            <a:pt x="23" y="383"/>
                          </a:lnTo>
                          <a:lnTo>
                            <a:pt x="17" y="366"/>
                          </a:lnTo>
                          <a:lnTo>
                            <a:pt x="13" y="349"/>
                          </a:lnTo>
                          <a:lnTo>
                            <a:pt x="8" y="331"/>
                          </a:lnTo>
                          <a:lnTo>
                            <a:pt x="5" y="315"/>
                          </a:lnTo>
                          <a:lnTo>
                            <a:pt x="3" y="298"/>
                          </a:lnTo>
                          <a:lnTo>
                            <a:pt x="1" y="281"/>
                          </a:lnTo>
                          <a:lnTo>
                            <a:pt x="0" y="265"/>
                          </a:lnTo>
                          <a:lnTo>
                            <a:pt x="0" y="248"/>
                          </a:lnTo>
                          <a:lnTo>
                            <a:pt x="1" y="232"/>
                          </a:lnTo>
                          <a:lnTo>
                            <a:pt x="2" y="217"/>
                          </a:lnTo>
                          <a:lnTo>
                            <a:pt x="4" y="201"/>
                          </a:lnTo>
                          <a:lnTo>
                            <a:pt x="7" y="186"/>
                          </a:lnTo>
                          <a:lnTo>
                            <a:pt x="11" y="171"/>
                          </a:lnTo>
                          <a:lnTo>
                            <a:pt x="16" y="157"/>
                          </a:lnTo>
                          <a:lnTo>
                            <a:pt x="22" y="143"/>
                          </a:lnTo>
                          <a:lnTo>
                            <a:pt x="28" y="130"/>
                          </a:lnTo>
                          <a:lnTo>
                            <a:pt x="35" y="118"/>
                          </a:lnTo>
                          <a:lnTo>
                            <a:pt x="43" y="106"/>
                          </a:lnTo>
                          <a:lnTo>
                            <a:pt x="52" y="94"/>
                          </a:lnTo>
                          <a:lnTo>
                            <a:pt x="62" y="83"/>
                          </a:lnTo>
                          <a:lnTo>
                            <a:pt x="62" y="83"/>
                          </a:lnTo>
                          <a:lnTo>
                            <a:pt x="72" y="72"/>
                          </a:lnTo>
                          <a:lnTo>
                            <a:pt x="83" y="63"/>
                          </a:lnTo>
                          <a:lnTo>
                            <a:pt x="93" y="54"/>
                          </a:lnTo>
                          <a:lnTo>
                            <a:pt x="105" y="46"/>
                          </a:lnTo>
                          <a:lnTo>
                            <a:pt x="117" y="38"/>
                          </a:lnTo>
                          <a:lnTo>
                            <a:pt x="129" y="31"/>
                          </a:lnTo>
                          <a:lnTo>
                            <a:pt x="141" y="25"/>
                          </a:lnTo>
                          <a:lnTo>
                            <a:pt x="154" y="19"/>
                          </a:lnTo>
                          <a:lnTo>
                            <a:pt x="167" y="15"/>
                          </a:lnTo>
                          <a:lnTo>
                            <a:pt x="180" y="11"/>
                          </a:lnTo>
                          <a:lnTo>
                            <a:pt x="192" y="8"/>
                          </a:lnTo>
                          <a:lnTo>
                            <a:pt x="206" y="5"/>
                          </a:lnTo>
                          <a:lnTo>
                            <a:pt x="220" y="3"/>
                          </a:lnTo>
                          <a:lnTo>
                            <a:pt x="233" y="1"/>
                          </a:lnTo>
                          <a:lnTo>
                            <a:pt x="246" y="1"/>
                          </a:lnTo>
                          <a:lnTo>
                            <a:pt x="260" y="0"/>
                          </a:lnTo>
                          <a:lnTo>
                            <a:pt x="274" y="1"/>
                          </a:lnTo>
                          <a:lnTo>
                            <a:pt x="288" y="2"/>
                          </a:lnTo>
                          <a:lnTo>
                            <a:pt x="300" y="4"/>
                          </a:lnTo>
                          <a:lnTo>
                            <a:pt x="314" y="7"/>
                          </a:lnTo>
                          <a:lnTo>
                            <a:pt x="328" y="10"/>
                          </a:lnTo>
                          <a:lnTo>
                            <a:pt x="341" y="14"/>
                          </a:lnTo>
                          <a:lnTo>
                            <a:pt x="354" y="18"/>
                          </a:lnTo>
                          <a:lnTo>
                            <a:pt x="367" y="24"/>
                          </a:lnTo>
                          <a:lnTo>
                            <a:pt x="380" y="30"/>
                          </a:lnTo>
                          <a:lnTo>
                            <a:pt x="393" y="36"/>
                          </a:lnTo>
                          <a:lnTo>
                            <a:pt x="404" y="44"/>
                          </a:lnTo>
                          <a:lnTo>
                            <a:pt x="417" y="52"/>
                          </a:lnTo>
                          <a:lnTo>
                            <a:pt x="428" y="61"/>
                          </a:lnTo>
                          <a:lnTo>
                            <a:pt x="440" y="69"/>
                          </a:lnTo>
                          <a:lnTo>
                            <a:pt x="450" y="80"/>
                          </a:lnTo>
                          <a:lnTo>
                            <a:pt x="461" y="91"/>
                          </a:lnTo>
                          <a:lnTo>
                            <a:pt x="461" y="91"/>
                          </a:lnTo>
                          <a:lnTo>
                            <a:pt x="665" y="304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9" name="Freeform: Shape 29">
                      <a:extLst>
                        <a:ext uri="{FF2B5EF4-FFF2-40B4-BE49-F238E27FC236}">
                          <a16:creationId xmlns:a16="http://schemas.microsoft.com/office/drawing/2014/main" id="{5FB28ECB-0C85-944D-85DC-0D9F146A7F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08559" y="376920"/>
                      <a:ext cx="199800" cy="723959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6" h="2012" fill="none">
                          <a:moveTo>
                            <a:pt x="0" y="2012"/>
                          </a:moveTo>
                          <a:lnTo>
                            <a:pt x="0" y="312"/>
                          </a:lnTo>
                          <a:lnTo>
                            <a:pt x="0" y="312"/>
                          </a:lnTo>
                          <a:lnTo>
                            <a:pt x="0" y="296"/>
                          </a:lnTo>
                          <a:lnTo>
                            <a:pt x="1" y="280"/>
                          </a:lnTo>
                          <a:lnTo>
                            <a:pt x="3" y="265"/>
                          </a:lnTo>
                          <a:lnTo>
                            <a:pt x="6" y="249"/>
                          </a:lnTo>
                          <a:lnTo>
                            <a:pt x="9" y="234"/>
                          </a:lnTo>
                          <a:lnTo>
                            <a:pt x="13" y="219"/>
                          </a:lnTo>
                          <a:lnTo>
                            <a:pt x="17" y="205"/>
                          </a:lnTo>
                          <a:lnTo>
                            <a:pt x="22" y="191"/>
                          </a:lnTo>
                          <a:lnTo>
                            <a:pt x="28" y="177"/>
                          </a:lnTo>
                          <a:lnTo>
                            <a:pt x="34" y="164"/>
                          </a:lnTo>
                          <a:lnTo>
                            <a:pt x="40" y="151"/>
                          </a:lnTo>
                          <a:lnTo>
                            <a:pt x="47" y="138"/>
                          </a:lnTo>
                          <a:lnTo>
                            <a:pt x="55" y="125"/>
                          </a:lnTo>
                          <a:lnTo>
                            <a:pt x="64" y="114"/>
                          </a:lnTo>
                          <a:lnTo>
                            <a:pt x="73" y="103"/>
                          </a:lnTo>
                          <a:lnTo>
                            <a:pt x="82" y="92"/>
                          </a:lnTo>
                          <a:lnTo>
                            <a:pt x="92" y="81"/>
                          </a:lnTo>
                          <a:lnTo>
                            <a:pt x="101" y="71"/>
                          </a:lnTo>
                          <a:lnTo>
                            <a:pt x="112" y="63"/>
                          </a:lnTo>
                          <a:lnTo>
                            <a:pt x="123" y="54"/>
                          </a:lnTo>
                          <a:lnTo>
                            <a:pt x="134" y="46"/>
                          </a:lnTo>
                          <a:lnTo>
                            <a:pt x="145" y="38"/>
                          </a:lnTo>
                          <a:lnTo>
                            <a:pt x="157" y="31"/>
                          </a:lnTo>
                          <a:lnTo>
                            <a:pt x="170" y="24"/>
                          </a:lnTo>
                          <a:lnTo>
                            <a:pt x="183" y="19"/>
                          </a:lnTo>
                          <a:lnTo>
                            <a:pt x="196" y="15"/>
                          </a:lnTo>
                          <a:lnTo>
                            <a:pt x="208" y="10"/>
                          </a:lnTo>
                          <a:lnTo>
                            <a:pt x="222" y="7"/>
                          </a:lnTo>
                          <a:lnTo>
                            <a:pt x="236" y="4"/>
                          </a:lnTo>
                          <a:lnTo>
                            <a:pt x="250" y="2"/>
                          </a:lnTo>
                          <a:lnTo>
                            <a:pt x="263" y="1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2" y="1"/>
                          </a:lnTo>
                          <a:lnTo>
                            <a:pt x="306" y="2"/>
                          </a:lnTo>
                          <a:lnTo>
                            <a:pt x="320" y="4"/>
                          </a:lnTo>
                          <a:lnTo>
                            <a:pt x="334" y="7"/>
                          </a:lnTo>
                          <a:lnTo>
                            <a:pt x="347" y="10"/>
                          </a:lnTo>
                          <a:lnTo>
                            <a:pt x="360" y="15"/>
                          </a:lnTo>
                          <a:lnTo>
                            <a:pt x="373" y="19"/>
                          </a:lnTo>
                          <a:lnTo>
                            <a:pt x="386" y="24"/>
                          </a:lnTo>
                          <a:lnTo>
                            <a:pt x="398" y="31"/>
                          </a:lnTo>
                          <a:lnTo>
                            <a:pt x="409" y="38"/>
                          </a:lnTo>
                          <a:lnTo>
                            <a:pt x="421" y="46"/>
                          </a:lnTo>
                          <a:lnTo>
                            <a:pt x="433" y="54"/>
                          </a:lnTo>
                          <a:lnTo>
                            <a:pt x="444" y="63"/>
                          </a:lnTo>
                          <a:lnTo>
                            <a:pt x="454" y="71"/>
                          </a:lnTo>
                          <a:lnTo>
                            <a:pt x="464" y="81"/>
                          </a:lnTo>
                          <a:lnTo>
                            <a:pt x="474" y="92"/>
                          </a:lnTo>
                          <a:lnTo>
                            <a:pt x="483" y="103"/>
                          </a:lnTo>
                          <a:lnTo>
                            <a:pt x="492" y="114"/>
                          </a:lnTo>
                          <a:lnTo>
                            <a:pt x="500" y="125"/>
                          </a:lnTo>
                          <a:lnTo>
                            <a:pt x="507" y="138"/>
                          </a:lnTo>
                          <a:lnTo>
                            <a:pt x="515" y="151"/>
                          </a:lnTo>
                          <a:lnTo>
                            <a:pt x="522" y="164"/>
                          </a:lnTo>
                          <a:lnTo>
                            <a:pt x="528" y="177"/>
                          </a:lnTo>
                          <a:lnTo>
                            <a:pt x="534" y="191"/>
                          </a:lnTo>
                          <a:lnTo>
                            <a:pt x="539" y="205"/>
                          </a:lnTo>
                          <a:lnTo>
                            <a:pt x="543" y="219"/>
                          </a:lnTo>
                          <a:lnTo>
                            <a:pt x="547" y="234"/>
                          </a:lnTo>
                          <a:lnTo>
                            <a:pt x="550" y="249"/>
                          </a:lnTo>
                          <a:lnTo>
                            <a:pt x="553" y="265"/>
                          </a:lnTo>
                          <a:lnTo>
                            <a:pt x="554" y="280"/>
                          </a:lnTo>
                          <a:lnTo>
                            <a:pt x="555" y="296"/>
                          </a:lnTo>
                          <a:lnTo>
                            <a:pt x="556" y="312"/>
                          </a:lnTo>
                          <a:lnTo>
                            <a:pt x="556" y="1417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0" name="Straight Connector 89">
                      <a:extLst>
                        <a:ext uri="{FF2B5EF4-FFF2-40B4-BE49-F238E27FC236}">
                          <a16:creationId xmlns:a16="http://schemas.microsoft.com/office/drawing/2014/main" id="{1E1A3437-AA61-BD47-8F65-CEB29C2A30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7480" y="12600"/>
                      <a:ext cx="0" cy="1717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1" name="Straight Connector 90">
                      <a:extLst>
                        <a:ext uri="{FF2B5EF4-FFF2-40B4-BE49-F238E27FC236}">
                          <a16:creationId xmlns:a16="http://schemas.microsoft.com/office/drawing/2014/main" id="{AE8CC5F4-1ED6-A543-8302-79DCAFBF5C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57200" y="475560"/>
                      <a:ext cx="16308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2" name="Straight Connector 91">
                      <a:extLst>
                        <a:ext uri="{FF2B5EF4-FFF2-40B4-BE49-F238E27FC236}">
                          <a16:creationId xmlns:a16="http://schemas.microsoft.com/office/drawing/2014/main" id="{73BFB089-8E1A-294A-BAB3-B3F9B85B4F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74320" y="475560"/>
                      <a:ext cx="16344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3" name="Straight Connector 92">
                      <a:extLst>
                        <a:ext uri="{FF2B5EF4-FFF2-40B4-BE49-F238E27FC236}">
                          <a16:creationId xmlns:a16="http://schemas.microsoft.com/office/drawing/2014/main" id="{7B07D00F-E676-434C-B6E5-D0726A0D4A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86079" y="148320"/>
                      <a:ext cx="115561" cy="121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4" name="Straight Connector 93">
                      <a:extLst>
                        <a:ext uri="{FF2B5EF4-FFF2-40B4-BE49-F238E27FC236}">
                          <a16:creationId xmlns:a16="http://schemas.microsoft.com/office/drawing/2014/main" id="{ADF4D662-2461-5E4E-B6EE-53BEBF61642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186079" y="681480"/>
                      <a:ext cx="115561" cy="1216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5" name="Straight Connector 94">
                      <a:extLst>
                        <a:ext uri="{FF2B5EF4-FFF2-40B4-BE49-F238E27FC236}">
                          <a16:creationId xmlns:a16="http://schemas.microsoft.com/office/drawing/2014/main" id="{9B75BA81-E22A-7540-9455-27C96270643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693320" y="148320"/>
                      <a:ext cx="115200" cy="121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BF1C8081-ED9C-174A-81B6-212B9125C427}"/>
                    </a:ext>
                  </a:extLst>
                </p:cNvPr>
                <p:cNvGrpSpPr/>
                <p:nvPr/>
              </p:nvGrpSpPr>
              <p:grpSpPr>
                <a:xfrm>
                  <a:off x="1005840" y="274320"/>
                  <a:ext cx="182880" cy="182880"/>
                  <a:chOff x="3683000" y="182880"/>
                  <a:chExt cx="182880" cy="182880"/>
                </a:xfrm>
              </p:grpSpPr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7396B39B-DD5C-D347-9BAD-505F593338C9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683000" y="182880"/>
                    <a:ext cx="182880" cy="18288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72" name="Group 71">
                    <a:extLst>
                      <a:ext uri="{FF2B5EF4-FFF2-40B4-BE49-F238E27FC236}">
                        <a16:creationId xmlns:a16="http://schemas.microsoft.com/office/drawing/2014/main" id="{7F10F64C-7DF0-4C4C-80CF-91A8791A117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705255" y="210312"/>
                    <a:ext cx="138370" cy="128016"/>
                    <a:chOff x="5935679" y="134280"/>
                    <a:chExt cx="1289881" cy="1222560"/>
                  </a:xfrm>
                </p:grpSpPr>
                <p:sp>
                  <p:nvSpPr>
                    <p:cNvPr id="73" name="Freeform: Shape 10">
                      <a:extLst>
                        <a:ext uri="{FF2B5EF4-FFF2-40B4-BE49-F238E27FC236}">
                          <a16:creationId xmlns:a16="http://schemas.microsoft.com/office/drawing/2014/main" id="{A3C41616-082E-674F-B0CC-ABF9621A50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5679" y="455399"/>
                      <a:ext cx="293040" cy="2253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15" h="627">
                          <a:moveTo>
                            <a:pt x="815" y="627"/>
                          </a:moveTo>
                          <a:lnTo>
                            <a:pt x="0" y="627"/>
                          </a:lnTo>
                          <a:lnTo>
                            <a:pt x="0" y="0"/>
                          </a:lnTo>
                          <a:lnTo>
                            <a:pt x="815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4" name="Straight Connector 73">
                      <a:extLst>
                        <a:ext uri="{FF2B5EF4-FFF2-40B4-BE49-F238E27FC236}">
                          <a16:creationId xmlns:a16="http://schemas.microsoft.com/office/drawing/2014/main" id="{2688740D-788E-194E-9B9C-B2061C29E9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6160" y="830520"/>
                      <a:ext cx="0" cy="526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5" name="Straight Connector 74">
                      <a:extLst>
                        <a:ext uri="{FF2B5EF4-FFF2-40B4-BE49-F238E27FC236}">
                          <a16:creationId xmlns:a16="http://schemas.microsoft.com/office/drawing/2014/main" id="{6CFD8CD9-3CDC-8B45-9F63-E755EBDACA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6160" y="134280"/>
                      <a:ext cx="0" cy="3142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6" name="Freeform: Shape 13">
                      <a:extLst>
                        <a:ext uri="{FF2B5EF4-FFF2-40B4-BE49-F238E27FC236}">
                          <a16:creationId xmlns:a16="http://schemas.microsoft.com/office/drawing/2014/main" id="{CFEA7C0E-F05F-464A-BB75-FF26367BC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7440" y="721800"/>
                      <a:ext cx="306360" cy="2322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52" h="646">
                          <a:moveTo>
                            <a:pt x="852" y="646"/>
                          </a:moveTo>
                          <a:lnTo>
                            <a:pt x="0" y="646"/>
                          </a:lnTo>
                          <a:lnTo>
                            <a:pt x="0" y="0"/>
                          </a:lnTo>
                          <a:lnTo>
                            <a:pt x="852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7" name="Straight Connector 76">
                      <a:extLst>
                        <a:ext uri="{FF2B5EF4-FFF2-40B4-BE49-F238E27FC236}">
                          <a16:creationId xmlns:a16="http://schemas.microsoft.com/office/drawing/2014/main" id="{D83F824F-03D7-2B45-AD86-0A1B5182AB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7560" y="1097280"/>
                      <a:ext cx="0" cy="25956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8" name="Straight Connector 77">
                      <a:extLst>
                        <a:ext uri="{FF2B5EF4-FFF2-40B4-BE49-F238E27FC236}">
                          <a16:creationId xmlns:a16="http://schemas.microsoft.com/office/drawing/2014/main" id="{8D44FD0C-5DBE-1D4D-B222-FC9E2E190C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7560" y="134280"/>
                      <a:ext cx="0" cy="5806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9" name="Freeform: Shape 16">
                      <a:extLst>
                        <a:ext uri="{FF2B5EF4-FFF2-40B4-BE49-F238E27FC236}">
                          <a16:creationId xmlns:a16="http://schemas.microsoft.com/office/drawing/2014/main" id="{A7D8DEA1-472F-234B-A1D8-AD4EE2677D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2520" y="537120"/>
                      <a:ext cx="293040" cy="2253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15" h="627">
                          <a:moveTo>
                            <a:pt x="815" y="627"/>
                          </a:moveTo>
                          <a:lnTo>
                            <a:pt x="0" y="627"/>
                          </a:lnTo>
                          <a:lnTo>
                            <a:pt x="0" y="0"/>
                          </a:lnTo>
                          <a:lnTo>
                            <a:pt x="815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0" name="Straight Connector 79">
                      <a:extLst>
                        <a:ext uri="{FF2B5EF4-FFF2-40B4-BE49-F238E27FC236}">
                          <a16:creationId xmlns:a16="http://schemas.microsoft.com/office/drawing/2014/main" id="{D9729CF9-D937-2B49-9ACE-74C639ED3F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75440" y="905759"/>
                      <a:ext cx="0" cy="451081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1" name="Straight Connector 80">
                      <a:extLst>
                        <a:ext uri="{FF2B5EF4-FFF2-40B4-BE49-F238E27FC236}">
                          <a16:creationId xmlns:a16="http://schemas.microsoft.com/office/drawing/2014/main" id="{E629D77C-287F-C247-A9B0-604B9A15D9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75440" y="134280"/>
                      <a:ext cx="0" cy="39636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C07B6000-7A3C-AC4F-AC2B-85DD9BFE7B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09560" y="385263"/>
                <a:ext cx="822960" cy="71937"/>
              </a:xfrm>
              <a:prstGeom prst="rect">
                <a:avLst/>
              </a:prstGeom>
            </p:spPr>
          </p:pic>
        </p:grp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10FB347-0640-594B-A8C3-D2254A2D7B4E}"/>
                </a:ext>
              </a:extLst>
            </p:cNvPr>
            <p:cNvCxnSpPr/>
            <p:nvPr/>
          </p:nvCxnSpPr>
          <p:spPr>
            <a:xfrm>
              <a:off x="460102" y="548640"/>
              <a:ext cx="8229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Picture Placeholder 5">
            <a:extLst>
              <a:ext uri="{FF2B5EF4-FFF2-40B4-BE49-F238E27FC236}">
                <a16:creationId xmlns:a16="http://schemas.microsoft.com/office/drawing/2014/main" id="{6AF6FB47-5A39-1641-8E99-1CFB913B86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576" y="1828800"/>
            <a:ext cx="6026912" cy="49987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noFill/>
            <a:miter lim="800000"/>
          </a:ln>
        </p:spPr>
        <p:txBody>
          <a:bodyPr lIns="45720" rIns="45720">
            <a:normAutofit/>
          </a:bodyPr>
          <a:lstStyle>
            <a:lvl1pPr>
              <a:defRPr sz="10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drag image onto placeholder or click icon below to insert</a:t>
            </a:r>
          </a:p>
        </p:txBody>
      </p:sp>
      <p:sp>
        <p:nvSpPr>
          <p:cNvPr id="119" name="Picture Placeholder 5">
            <a:extLst>
              <a:ext uri="{FF2B5EF4-FFF2-40B4-BE49-F238E27FC236}">
                <a16:creationId xmlns:a16="http://schemas.microsoft.com/office/drawing/2014/main" id="{483A9CE5-C910-7D4E-8B85-5AA8D7F6ED3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28512" y="1828800"/>
            <a:ext cx="6026912" cy="49987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noFill/>
            <a:miter lim="800000"/>
          </a:ln>
        </p:spPr>
        <p:txBody>
          <a:bodyPr lIns="45720" rIns="45720">
            <a:normAutofit/>
          </a:bodyPr>
          <a:lstStyle>
            <a:lvl1pPr>
              <a:defRPr sz="10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drag image onto placeholder or click icon below to insert</a:t>
            </a:r>
          </a:p>
        </p:txBody>
      </p:sp>
    </p:spTree>
    <p:extLst>
      <p:ext uri="{BB962C8B-B14F-4D97-AF65-F5344CB8AC3E}">
        <p14:creationId xmlns:p14="http://schemas.microsoft.com/office/powerpoint/2010/main" val="409971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and_thumbnail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C8337-3027-1E46-899A-2BB754467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219200"/>
            <a:ext cx="10972800" cy="344709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Thumbnail Gallery</a:t>
            </a:r>
          </a:p>
        </p:txBody>
      </p:sp>
      <p:sp>
        <p:nvSpPr>
          <p:cNvPr id="4" name="Text Placeholder 66">
            <a:extLst>
              <a:ext uri="{FF2B5EF4-FFF2-40B4-BE49-F238E27FC236}">
                <a16:creationId xmlns:a16="http://schemas.microsoft.com/office/drawing/2014/main" id="{E0E6D952-F728-464C-B86A-757A9381B5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731521"/>
            <a:ext cx="10972800" cy="22153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933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Presentation Title | Subtitle – click to edit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20C2AF1-D4AF-0248-A740-E4C67AA02C3B}"/>
              </a:ext>
            </a:extLst>
          </p:cNvPr>
          <p:cNvGrpSpPr/>
          <p:nvPr/>
        </p:nvGrpSpPr>
        <p:grpSpPr>
          <a:xfrm>
            <a:off x="605367" y="365760"/>
            <a:ext cx="11033760" cy="365760"/>
            <a:chOff x="457200" y="274320"/>
            <a:chExt cx="8275320" cy="27432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759312F2-17C6-A841-AE42-778BD2F52222}"/>
                </a:ext>
              </a:extLst>
            </p:cNvPr>
            <p:cNvGrpSpPr/>
            <p:nvPr userDrawn="1"/>
          </p:nvGrpSpPr>
          <p:grpSpPr>
            <a:xfrm>
              <a:off x="457200" y="274320"/>
              <a:ext cx="8275320" cy="182880"/>
              <a:chOff x="457200" y="274320"/>
              <a:chExt cx="8275320" cy="182880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F85BF369-EBFC-8646-BA5E-D89662CA8CBC}"/>
                  </a:ext>
                </a:extLst>
              </p:cNvPr>
              <p:cNvGrpSpPr/>
              <p:nvPr userDrawn="1"/>
            </p:nvGrpSpPr>
            <p:grpSpPr>
              <a:xfrm>
                <a:off x="457200" y="274320"/>
                <a:ext cx="914400" cy="182880"/>
                <a:chOff x="457200" y="274320"/>
                <a:chExt cx="914400" cy="182880"/>
              </a:xfrm>
            </p:grpSpPr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D73B1D30-94C3-DC49-AD8C-5834E9D7CD7E}"/>
                    </a:ext>
                  </a:extLst>
                </p:cNvPr>
                <p:cNvGrpSpPr/>
                <p:nvPr/>
              </p:nvGrpSpPr>
              <p:grpSpPr>
                <a:xfrm>
                  <a:off x="1188720" y="274320"/>
                  <a:ext cx="182880" cy="182880"/>
                  <a:chOff x="4038600" y="182880"/>
                  <a:chExt cx="182880" cy="182880"/>
                </a:xfrm>
              </p:grpSpPr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C5C35849-3389-8E4C-AA57-9067A49739E7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038600" y="182880"/>
                    <a:ext cx="182880" cy="18288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08" name="Group 107">
                    <a:extLst>
                      <a:ext uri="{FF2B5EF4-FFF2-40B4-BE49-F238E27FC236}">
                        <a16:creationId xmlns:a16="http://schemas.microsoft.com/office/drawing/2014/main" id="{03AD9AE2-5697-724C-AFBB-04D5E7A5F55C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4060361" y="210312"/>
                    <a:ext cx="139358" cy="128016"/>
                    <a:chOff x="7927200" y="180720"/>
                    <a:chExt cx="1203840" cy="1132920"/>
                  </a:xfrm>
                </p:grpSpPr>
                <p:sp>
                  <p:nvSpPr>
                    <p:cNvPr id="109" name="Freeform: Shape 1">
                      <a:extLst>
                        <a:ext uri="{FF2B5EF4-FFF2-40B4-BE49-F238E27FC236}">
                          <a16:creationId xmlns:a16="http://schemas.microsoft.com/office/drawing/2014/main" id="{093153C3-BDDC-C541-A5BE-9067A537FF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180720"/>
                      <a:ext cx="713880" cy="2415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72">
                          <a:moveTo>
                            <a:pt x="1984" y="672"/>
                          </a:moveTo>
                          <a:lnTo>
                            <a:pt x="0" y="672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0" name="Freeform: Shape 2">
                      <a:extLst>
                        <a:ext uri="{FF2B5EF4-FFF2-40B4-BE49-F238E27FC236}">
                          <a16:creationId xmlns:a16="http://schemas.microsoft.com/office/drawing/2014/main" id="{009E31A5-E3AA-0141-A726-241954ECD2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629280"/>
                      <a:ext cx="713880" cy="236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59">
                          <a:moveTo>
                            <a:pt x="1984" y="659"/>
                          </a:moveTo>
                          <a:lnTo>
                            <a:pt x="0" y="659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1" name="Freeform: Shape 3">
                      <a:extLst>
                        <a:ext uri="{FF2B5EF4-FFF2-40B4-BE49-F238E27FC236}">
                          <a16:creationId xmlns:a16="http://schemas.microsoft.com/office/drawing/2014/main" id="{C45F2DF6-17C0-6D49-A440-4C7F37518D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1077480"/>
                      <a:ext cx="713880" cy="2361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57">
                          <a:moveTo>
                            <a:pt x="1984" y="657"/>
                          </a:moveTo>
                          <a:lnTo>
                            <a:pt x="0" y="657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2" name="Freeform: Shape 4">
                      <a:extLst>
                        <a:ext uri="{FF2B5EF4-FFF2-40B4-BE49-F238E27FC236}">
                          <a16:creationId xmlns:a16="http://schemas.microsoft.com/office/drawing/2014/main" id="{8FE706C5-636D-A54B-A3A1-B4987F2509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27200" y="629280"/>
                      <a:ext cx="280440" cy="236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780" h="659">
                          <a:moveTo>
                            <a:pt x="780" y="659"/>
                          </a:moveTo>
                          <a:lnTo>
                            <a:pt x="0" y="659"/>
                          </a:lnTo>
                          <a:lnTo>
                            <a:pt x="0" y="0"/>
                          </a:lnTo>
                          <a:lnTo>
                            <a:pt x="780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3" name="Freeform: Shape 5">
                      <a:extLst>
                        <a:ext uri="{FF2B5EF4-FFF2-40B4-BE49-F238E27FC236}">
                          <a16:creationId xmlns:a16="http://schemas.microsoft.com/office/drawing/2014/main" id="{445AB41E-F53D-3B4E-971A-26B5A23C29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5079" y="307080"/>
                      <a:ext cx="351720" cy="3168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978" h="881" fill="none">
                          <a:moveTo>
                            <a:pt x="0" y="881"/>
                          </a:moveTo>
                          <a:lnTo>
                            <a:pt x="0" y="0"/>
                          </a:lnTo>
                          <a:lnTo>
                            <a:pt x="978" y="0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4" name="Freeform: Shape 6">
                      <a:extLst>
                        <a:ext uri="{FF2B5EF4-FFF2-40B4-BE49-F238E27FC236}">
                          <a16:creationId xmlns:a16="http://schemas.microsoft.com/office/drawing/2014/main" id="{7BCED7F2-9590-4A42-A756-F38A405DB1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5079" y="866159"/>
                      <a:ext cx="351720" cy="3168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978" h="881" fill="none">
                          <a:moveTo>
                            <a:pt x="0" y="0"/>
                          </a:moveTo>
                          <a:lnTo>
                            <a:pt x="0" y="881"/>
                          </a:lnTo>
                          <a:lnTo>
                            <a:pt x="978" y="88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5" name="Straight Connector 114">
                      <a:extLst>
                        <a:ext uri="{FF2B5EF4-FFF2-40B4-BE49-F238E27FC236}">
                          <a16:creationId xmlns:a16="http://schemas.microsoft.com/office/drawing/2014/main" id="{E5B8DE74-63FD-364E-968F-9B20E2EAA4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13040" y="754920"/>
                      <a:ext cx="20412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6953D002-B2A5-744B-8835-A5738687BCB9}"/>
                    </a:ext>
                  </a:extLst>
                </p:cNvPr>
                <p:cNvGrpSpPr/>
                <p:nvPr/>
              </p:nvGrpSpPr>
              <p:grpSpPr>
                <a:xfrm>
                  <a:off x="640080" y="274320"/>
                  <a:ext cx="182880" cy="182880"/>
                  <a:chOff x="3025775" y="182880"/>
                  <a:chExt cx="182880" cy="182880"/>
                </a:xfrm>
              </p:grpSpPr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CAFBBB59-CE14-CD4C-9567-8195FB730E18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025775" y="182880"/>
                    <a:ext cx="182880" cy="18288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04" name="Group 103">
                    <a:extLst>
                      <a:ext uri="{FF2B5EF4-FFF2-40B4-BE49-F238E27FC236}">
                        <a16:creationId xmlns:a16="http://schemas.microsoft.com/office/drawing/2014/main" id="{7957B74E-F69E-3F42-B8F4-51FFF0A041D2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053207" y="223747"/>
                    <a:ext cx="128016" cy="101147"/>
                    <a:chOff x="1947960" y="149760"/>
                    <a:chExt cx="1471680" cy="1191240"/>
                  </a:xfrm>
                </p:grpSpPr>
                <p:sp>
                  <p:nvSpPr>
                    <p:cNvPr id="105" name="Freeform: Shape 8">
                      <a:extLst>
                        <a:ext uri="{FF2B5EF4-FFF2-40B4-BE49-F238E27FC236}">
                          <a16:creationId xmlns:a16="http://schemas.microsoft.com/office/drawing/2014/main" id="{19DAE627-7A62-4846-9BFB-4E1AE8FCF9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47960" y="149760"/>
                      <a:ext cx="1471680" cy="10706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4089" h="2975">
                          <a:moveTo>
                            <a:pt x="2833" y="2975"/>
                          </a:moveTo>
                          <a:lnTo>
                            <a:pt x="0" y="1280"/>
                          </a:lnTo>
                          <a:lnTo>
                            <a:pt x="4089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6" name="Freeform: Shape 9">
                      <a:extLst>
                        <a:ext uri="{FF2B5EF4-FFF2-40B4-BE49-F238E27FC236}">
                          <a16:creationId xmlns:a16="http://schemas.microsoft.com/office/drawing/2014/main" id="{DF957354-21F2-4A40-88EE-9F5A31E25D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56639" y="149760"/>
                      <a:ext cx="962640" cy="11912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2675" h="3310" fill="none">
                          <a:moveTo>
                            <a:pt x="2675" y="0"/>
                          </a:moveTo>
                          <a:lnTo>
                            <a:pt x="0" y="2127"/>
                          </a:lnTo>
                          <a:lnTo>
                            <a:pt x="0" y="3310"/>
                          </a:lnTo>
                          <a:lnTo>
                            <a:pt x="645" y="2512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3F0CCACB-76C4-EE4A-85AB-E7528E577CBA}"/>
                    </a:ext>
                  </a:extLst>
                </p:cNvPr>
                <p:cNvGrpSpPr/>
                <p:nvPr/>
              </p:nvGrpSpPr>
              <p:grpSpPr>
                <a:xfrm>
                  <a:off x="457200" y="274320"/>
                  <a:ext cx="182880" cy="182880"/>
                  <a:chOff x="2695575" y="182880"/>
                  <a:chExt cx="182880" cy="182880"/>
                </a:xfrm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D1F3E78B-741C-ED47-A148-1240E58BD217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695575" y="182880"/>
                    <a:ext cx="182880" cy="18288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97" name="Group 96">
                    <a:extLst>
                      <a:ext uri="{FF2B5EF4-FFF2-40B4-BE49-F238E27FC236}">
                        <a16:creationId xmlns:a16="http://schemas.microsoft.com/office/drawing/2014/main" id="{A3965E95-51A4-0444-B01C-A5B99A21064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722216" y="210312"/>
                    <a:ext cx="129599" cy="128016"/>
                    <a:chOff x="12600" y="14040"/>
                    <a:chExt cx="1445400" cy="1462680"/>
                  </a:xfrm>
                </p:grpSpPr>
                <p:sp>
                  <p:nvSpPr>
                    <p:cNvPr id="98" name="Freeform: Shape 19">
                      <a:extLst>
                        <a:ext uri="{FF2B5EF4-FFF2-40B4-BE49-F238E27FC236}">
                          <a16:creationId xmlns:a16="http://schemas.microsoft.com/office/drawing/2014/main" id="{E516973B-2419-DD4F-AE67-9F00CF185E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600" y="216000"/>
                      <a:ext cx="1245600" cy="126072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3461" h="3503" fill="none">
                          <a:moveTo>
                            <a:pt x="2955" y="513"/>
                          </a:moveTo>
                          <a:lnTo>
                            <a:pt x="2955" y="513"/>
                          </a:lnTo>
                          <a:lnTo>
                            <a:pt x="2924" y="481"/>
                          </a:lnTo>
                          <a:lnTo>
                            <a:pt x="2890" y="451"/>
                          </a:lnTo>
                          <a:lnTo>
                            <a:pt x="2858" y="421"/>
                          </a:lnTo>
                          <a:lnTo>
                            <a:pt x="2824" y="393"/>
                          </a:lnTo>
                          <a:lnTo>
                            <a:pt x="2789" y="365"/>
                          </a:lnTo>
                          <a:lnTo>
                            <a:pt x="2755" y="339"/>
                          </a:lnTo>
                          <a:lnTo>
                            <a:pt x="2720" y="313"/>
                          </a:lnTo>
                          <a:lnTo>
                            <a:pt x="2684" y="289"/>
                          </a:lnTo>
                          <a:lnTo>
                            <a:pt x="2648" y="265"/>
                          </a:lnTo>
                          <a:lnTo>
                            <a:pt x="2611" y="243"/>
                          </a:lnTo>
                          <a:lnTo>
                            <a:pt x="2575" y="221"/>
                          </a:lnTo>
                          <a:lnTo>
                            <a:pt x="2536" y="201"/>
                          </a:lnTo>
                          <a:lnTo>
                            <a:pt x="2499" y="181"/>
                          </a:lnTo>
                          <a:lnTo>
                            <a:pt x="2461" y="162"/>
                          </a:lnTo>
                          <a:lnTo>
                            <a:pt x="2423" y="145"/>
                          </a:lnTo>
                          <a:lnTo>
                            <a:pt x="2383" y="128"/>
                          </a:lnTo>
                          <a:lnTo>
                            <a:pt x="2344" y="113"/>
                          </a:lnTo>
                          <a:lnTo>
                            <a:pt x="2305" y="99"/>
                          </a:lnTo>
                          <a:lnTo>
                            <a:pt x="2265" y="85"/>
                          </a:lnTo>
                          <a:lnTo>
                            <a:pt x="2224" y="72"/>
                          </a:lnTo>
                          <a:lnTo>
                            <a:pt x="2184" y="61"/>
                          </a:lnTo>
                          <a:lnTo>
                            <a:pt x="2144" y="50"/>
                          </a:lnTo>
                          <a:lnTo>
                            <a:pt x="2104" y="41"/>
                          </a:lnTo>
                          <a:lnTo>
                            <a:pt x="2062" y="33"/>
                          </a:lnTo>
                          <a:lnTo>
                            <a:pt x="2021" y="25"/>
                          </a:lnTo>
                          <a:lnTo>
                            <a:pt x="1980" y="18"/>
                          </a:lnTo>
                          <a:lnTo>
                            <a:pt x="1939" y="13"/>
                          </a:lnTo>
                          <a:lnTo>
                            <a:pt x="1898" y="8"/>
                          </a:lnTo>
                          <a:lnTo>
                            <a:pt x="1856" y="5"/>
                          </a:lnTo>
                          <a:lnTo>
                            <a:pt x="1815" y="2"/>
                          </a:lnTo>
                          <a:lnTo>
                            <a:pt x="1774" y="0"/>
                          </a:lnTo>
                          <a:lnTo>
                            <a:pt x="1732" y="0"/>
                          </a:lnTo>
                          <a:lnTo>
                            <a:pt x="1691" y="1"/>
                          </a:lnTo>
                          <a:lnTo>
                            <a:pt x="1649" y="2"/>
                          </a:lnTo>
                          <a:lnTo>
                            <a:pt x="1607" y="5"/>
                          </a:lnTo>
                          <a:lnTo>
                            <a:pt x="1566" y="8"/>
                          </a:lnTo>
                          <a:lnTo>
                            <a:pt x="1525" y="13"/>
                          </a:lnTo>
                          <a:lnTo>
                            <a:pt x="1484" y="19"/>
                          </a:lnTo>
                          <a:lnTo>
                            <a:pt x="1442" y="25"/>
                          </a:lnTo>
                          <a:lnTo>
                            <a:pt x="1401" y="33"/>
                          </a:lnTo>
                          <a:lnTo>
                            <a:pt x="1361" y="42"/>
                          </a:lnTo>
                          <a:lnTo>
                            <a:pt x="1320" y="50"/>
                          </a:lnTo>
                          <a:lnTo>
                            <a:pt x="1280" y="61"/>
                          </a:lnTo>
                          <a:lnTo>
                            <a:pt x="1239" y="73"/>
                          </a:lnTo>
                          <a:lnTo>
                            <a:pt x="1199" y="86"/>
                          </a:lnTo>
                          <a:lnTo>
                            <a:pt x="1160" y="99"/>
                          </a:lnTo>
                          <a:lnTo>
                            <a:pt x="1120" y="113"/>
                          </a:lnTo>
                          <a:lnTo>
                            <a:pt x="1080" y="129"/>
                          </a:lnTo>
                          <a:lnTo>
                            <a:pt x="1042" y="146"/>
                          </a:lnTo>
                          <a:lnTo>
                            <a:pt x="1003" y="163"/>
                          </a:lnTo>
                          <a:lnTo>
                            <a:pt x="965" y="182"/>
                          </a:lnTo>
                          <a:lnTo>
                            <a:pt x="927" y="202"/>
                          </a:lnTo>
                          <a:lnTo>
                            <a:pt x="890" y="222"/>
                          </a:lnTo>
                          <a:lnTo>
                            <a:pt x="853" y="244"/>
                          </a:lnTo>
                          <a:lnTo>
                            <a:pt x="816" y="266"/>
                          </a:lnTo>
                          <a:lnTo>
                            <a:pt x="780" y="290"/>
                          </a:lnTo>
                          <a:lnTo>
                            <a:pt x="744" y="314"/>
                          </a:lnTo>
                          <a:lnTo>
                            <a:pt x="709" y="340"/>
                          </a:lnTo>
                          <a:lnTo>
                            <a:pt x="674" y="366"/>
                          </a:lnTo>
                          <a:lnTo>
                            <a:pt x="640" y="394"/>
                          </a:lnTo>
                          <a:lnTo>
                            <a:pt x="606" y="422"/>
                          </a:lnTo>
                          <a:lnTo>
                            <a:pt x="573" y="452"/>
                          </a:lnTo>
                          <a:lnTo>
                            <a:pt x="540" y="482"/>
                          </a:lnTo>
                          <a:lnTo>
                            <a:pt x="508" y="514"/>
                          </a:lnTo>
                          <a:lnTo>
                            <a:pt x="508" y="514"/>
                          </a:lnTo>
                          <a:lnTo>
                            <a:pt x="477" y="547"/>
                          </a:lnTo>
                          <a:lnTo>
                            <a:pt x="447" y="579"/>
                          </a:lnTo>
                          <a:lnTo>
                            <a:pt x="417" y="613"/>
                          </a:lnTo>
                          <a:lnTo>
                            <a:pt x="390" y="647"/>
                          </a:lnTo>
                          <a:lnTo>
                            <a:pt x="362" y="682"/>
                          </a:lnTo>
                          <a:lnTo>
                            <a:pt x="336" y="717"/>
                          </a:lnTo>
                          <a:lnTo>
                            <a:pt x="310" y="753"/>
                          </a:lnTo>
                          <a:lnTo>
                            <a:pt x="287" y="789"/>
                          </a:lnTo>
                          <a:lnTo>
                            <a:pt x="263" y="826"/>
                          </a:lnTo>
                          <a:lnTo>
                            <a:pt x="241" y="863"/>
                          </a:lnTo>
                          <a:lnTo>
                            <a:pt x="219" y="900"/>
                          </a:lnTo>
                          <a:lnTo>
                            <a:pt x="199" y="938"/>
                          </a:lnTo>
                          <a:lnTo>
                            <a:pt x="180" y="977"/>
                          </a:lnTo>
                          <a:lnTo>
                            <a:pt x="161" y="1015"/>
                          </a:lnTo>
                          <a:lnTo>
                            <a:pt x="145" y="1054"/>
                          </a:lnTo>
                          <a:lnTo>
                            <a:pt x="128" y="1093"/>
                          </a:lnTo>
                          <a:lnTo>
                            <a:pt x="112" y="1134"/>
                          </a:lnTo>
                          <a:lnTo>
                            <a:pt x="98" y="1174"/>
                          </a:lnTo>
                          <a:lnTo>
                            <a:pt x="85" y="1214"/>
                          </a:lnTo>
                          <a:lnTo>
                            <a:pt x="72" y="1254"/>
                          </a:lnTo>
                          <a:lnTo>
                            <a:pt x="61" y="1294"/>
                          </a:lnTo>
                          <a:lnTo>
                            <a:pt x="50" y="1336"/>
                          </a:lnTo>
                          <a:lnTo>
                            <a:pt x="41" y="1377"/>
                          </a:lnTo>
                          <a:lnTo>
                            <a:pt x="33" y="1418"/>
                          </a:lnTo>
                          <a:lnTo>
                            <a:pt x="25" y="1460"/>
                          </a:lnTo>
                          <a:lnTo>
                            <a:pt x="19" y="1501"/>
                          </a:lnTo>
                          <a:lnTo>
                            <a:pt x="13" y="1544"/>
                          </a:lnTo>
                          <a:lnTo>
                            <a:pt x="9" y="1585"/>
                          </a:lnTo>
                          <a:lnTo>
                            <a:pt x="5" y="1627"/>
                          </a:lnTo>
                          <a:lnTo>
                            <a:pt x="2" y="1669"/>
                          </a:lnTo>
                          <a:lnTo>
                            <a:pt x="1" y="1710"/>
                          </a:lnTo>
                          <a:lnTo>
                            <a:pt x="0" y="1753"/>
                          </a:lnTo>
                          <a:lnTo>
                            <a:pt x="1" y="1795"/>
                          </a:lnTo>
                          <a:lnTo>
                            <a:pt x="2" y="1837"/>
                          </a:lnTo>
                          <a:lnTo>
                            <a:pt x="5" y="1879"/>
                          </a:lnTo>
                          <a:lnTo>
                            <a:pt x="8" y="1920"/>
                          </a:lnTo>
                          <a:lnTo>
                            <a:pt x="13" y="1963"/>
                          </a:lnTo>
                          <a:lnTo>
                            <a:pt x="18" y="2005"/>
                          </a:lnTo>
                          <a:lnTo>
                            <a:pt x="25" y="2046"/>
                          </a:lnTo>
                          <a:lnTo>
                            <a:pt x="33" y="2086"/>
                          </a:lnTo>
                          <a:lnTo>
                            <a:pt x="41" y="2127"/>
                          </a:lnTo>
                          <a:lnTo>
                            <a:pt x="50" y="2169"/>
                          </a:lnTo>
                          <a:lnTo>
                            <a:pt x="60" y="2210"/>
                          </a:lnTo>
                          <a:lnTo>
                            <a:pt x="72" y="2251"/>
                          </a:lnTo>
                          <a:lnTo>
                            <a:pt x="84" y="2291"/>
                          </a:lnTo>
                          <a:lnTo>
                            <a:pt x="97" y="2331"/>
                          </a:lnTo>
                          <a:lnTo>
                            <a:pt x="112" y="2372"/>
                          </a:lnTo>
                          <a:lnTo>
                            <a:pt x="127" y="2411"/>
                          </a:lnTo>
                          <a:lnTo>
                            <a:pt x="144" y="2450"/>
                          </a:lnTo>
                          <a:lnTo>
                            <a:pt x="161" y="2489"/>
                          </a:lnTo>
                          <a:lnTo>
                            <a:pt x="179" y="2528"/>
                          </a:lnTo>
                          <a:lnTo>
                            <a:pt x="198" y="2567"/>
                          </a:lnTo>
                          <a:lnTo>
                            <a:pt x="218" y="2604"/>
                          </a:lnTo>
                          <a:lnTo>
                            <a:pt x="240" y="2641"/>
                          </a:lnTo>
                          <a:lnTo>
                            <a:pt x="262" y="2679"/>
                          </a:lnTo>
                          <a:lnTo>
                            <a:pt x="286" y="2716"/>
                          </a:lnTo>
                          <a:lnTo>
                            <a:pt x="309" y="2751"/>
                          </a:lnTo>
                          <a:lnTo>
                            <a:pt x="335" y="2788"/>
                          </a:lnTo>
                          <a:lnTo>
                            <a:pt x="361" y="2823"/>
                          </a:lnTo>
                          <a:lnTo>
                            <a:pt x="388" y="2857"/>
                          </a:lnTo>
                          <a:lnTo>
                            <a:pt x="416" y="2892"/>
                          </a:lnTo>
                          <a:lnTo>
                            <a:pt x="446" y="2925"/>
                          </a:lnTo>
                          <a:lnTo>
                            <a:pt x="476" y="2958"/>
                          </a:lnTo>
                          <a:lnTo>
                            <a:pt x="507" y="2991"/>
                          </a:lnTo>
                          <a:lnTo>
                            <a:pt x="507" y="2991"/>
                          </a:lnTo>
                          <a:lnTo>
                            <a:pt x="539" y="3022"/>
                          </a:lnTo>
                          <a:lnTo>
                            <a:pt x="571" y="3052"/>
                          </a:lnTo>
                          <a:lnTo>
                            <a:pt x="605" y="3082"/>
                          </a:lnTo>
                          <a:lnTo>
                            <a:pt x="638" y="3110"/>
                          </a:lnTo>
                          <a:lnTo>
                            <a:pt x="672" y="3138"/>
                          </a:lnTo>
                          <a:lnTo>
                            <a:pt x="708" y="3164"/>
                          </a:lnTo>
                          <a:lnTo>
                            <a:pt x="743" y="3190"/>
                          </a:lnTo>
                          <a:lnTo>
                            <a:pt x="778" y="3214"/>
                          </a:lnTo>
                          <a:lnTo>
                            <a:pt x="815" y="3238"/>
                          </a:lnTo>
                          <a:lnTo>
                            <a:pt x="851" y="3260"/>
                          </a:lnTo>
                          <a:lnTo>
                            <a:pt x="888" y="3282"/>
                          </a:lnTo>
                          <a:lnTo>
                            <a:pt x="925" y="3303"/>
                          </a:lnTo>
                          <a:lnTo>
                            <a:pt x="964" y="3322"/>
                          </a:lnTo>
                          <a:lnTo>
                            <a:pt x="1002" y="3341"/>
                          </a:lnTo>
                          <a:lnTo>
                            <a:pt x="1040" y="3358"/>
                          </a:lnTo>
                          <a:lnTo>
                            <a:pt x="1079" y="3374"/>
                          </a:lnTo>
                          <a:lnTo>
                            <a:pt x="1119" y="3390"/>
                          </a:lnTo>
                          <a:lnTo>
                            <a:pt x="1158" y="3405"/>
                          </a:lnTo>
                          <a:lnTo>
                            <a:pt x="1198" y="3418"/>
                          </a:lnTo>
                          <a:lnTo>
                            <a:pt x="1237" y="3431"/>
                          </a:lnTo>
                          <a:lnTo>
                            <a:pt x="1278" y="3442"/>
                          </a:lnTo>
                          <a:lnTo>
                            <a:pt x="1319" y="3453"/>
                          </a:lnTo>
                          <a:lnTo>
                            <a:pt x="1359" y="3462"/>
                          </a:lnTo>
                          <a:lnTo>
                            <a:pt x="1400" y="3470"/>
                          </a:lnTo>
                          <a:lnTo>
                            <a:pt x="1440" y="3478"/>
                          </a:lnTo>
                          <a:lnTo>
                            <a:pt x="1482" y="3485"/>
                          </a:lnTo>
                          <a:lnTo>
                            <a:pt x="1523" y="3490"/>
                          </a:lnTo>
                          <a:lnTo>
                            <a:pt x="1564" y="3495"/>
                          </a:lnTo>
                          <a:lnTo>
                            <a:pt x="1606" y="3498"/>
                          </a:lnTo>
                          <a:lnTo>
                            <a:pt x="1647" y="3501"/>
                          </a:lnTo>
                          <a:lnTo>
                            <a:pt x="1689" y="3502"/>
                          </a:lnTo>
                          <a:lnTo>
                            <a:pt x="1731" y="3503"/>
                          </a:lnTo>
                          <a:lnTo>
                            <a:pt x="1772" y="3502"/>
                          </a:lnTo>
                          <a:lnTo>
                            <a:pt x="1813" y="3501"/>
                          </a:lnTo>
                          <a:lnTo>
                            <a:pt x="1854" y="3498"/>
                          </a:lnTo>
                          <a:lnTo>
                            <a:pt x="1897" y="3495"/>
                          </a:lnTo>
                          <a:lnTo>
                            <a:pt x="1938" y="3490"/>
                          </a:lnTo>
                          <a:lnTo>
                            <a:pt x="1979" y="3484"/>
                          </a:lnTo>
                          <a:lnTo>
                            <a:pt x="2020" y="3478"/>
                          </a:lnTo>
                          <a:lnTo>
                            <a:pt x="2060" y="3470"/>
                          </a:lnTo>
                          <a:lnTo>
                            <a:pt x="2102" y="3462"/>
                          </a:lnTo>
                          <a:lnTo>
                            <a:pt x="2142" y="3453"/>
                          </a:lnTo>
                          <a:lnTo>
                            <a:pt x="2183" y="3442"/>
                          </a:lnTo>
                          <a:lnTo>
                            <a:pt x="2223" y="3430"/>
                          </a:lnTo>
                          <a:lnTo>
                            <a:pt x="2264" y="3417"/>
                          </a:lnTo>
                          <a:lnTo>
                            <a:pt x="2303" y="3404"/>
                          </a:lnTo>
                          <a:lnTo>
                            <a:pt x="2342" y="3390"/>
                          </a:lnTo>
                          <a:lnTo>
                            <a:pt x="2381" y="3374"/>
                          </a:lnTo>
                          <a:lnTo>
                            <a:pt x="2421" y="3358"/>
                          </a:lnTo>
                          <a:lnTo>
                            <a:pt x="2459" y="3340"/>
                          </a:lnTo>
                          <a:lnTo>
                            <a:pt x="2497" y="3321"/>
                          </a:lnTo>
                          <a:lnTo>
                            <a:pt x="2535" y="3302"/>
                          </a:lnTo>
                          <a:lnTo>
                            <a:pt x="2573" y="3281"/>
                          </a:lnTo>
                          <a:lnTo>
                            <a:pt x="2610" y="3259"/>
                          </a:lnTo>
                          <a:lnTo>
                            <a:pt x="2646" y="3237"/>
                          </a:lnTo>
                          <a:lnTo>
                            <a:pt x="2682" y="3213"/>
                          </a:lnTo>
                          <a:lnTo>
                            <a:pt x="2719" y="3189"/>
                          </a:lnTo>
                          <a:lnTo>
                            <a:pt x="2754" y="3163"/>
                          </a:lnTo>
                          <a:lnTo>
                            <a:pt x="2788" y="3137"/>
                          </a:lnTo>
                          <a:lnTo>
                            <a:pt x="2823" y="3109"/>
                          </a:lnTo>
                          <a:lnTo>
                            <a:pt x="2856" y="3081"/>
                          </a:lnTo>
                          <a:lnTo>
                            <a:pt x="2889" y="3051"/>
                          </a:lnTo>
                          <a:lnTo>
                            <a:pt x="2922" y="3021"/>
                          </a:lnTo>
                          <a:lnTo>
                            <a:pt x="2954" y="2989"/>
                          </a:lnTo>
                          <a:lnTo>
                            <a:pt x="2954" y="2989"/>
                          </a:lnTo>
                          <a:lnTo>
                            <a:pt x="2978" y="2964"/>
                          </a:lnTo>
                          <a:lnTo>
                            <a:pt x="3001" y="2940"/>
                          </a:lnTo>
                          <a:lnTo>
                            <a:pt x="3024" y="2914"/>
                          </a:lnTo>
                          <a:lnTo>
                            <a:pt x="3045" y="2889"/>
                          </a:lnTo>
                          <a:lnTo>
                            <a:pt x="3067" y="2863"/>
                          </a:lnTo>
                          <a:lnTo>
                            <a:pt x="3089" y="2837"/>
                          </a:lnTo>
                          <a:lnTo>
                            <a:pt x="3108" y="2810"/>
                          </a:lnTo>
                          <a:lnTo>
                            <a:pt x="3129" y="2784"/>
                          </a:lnTo>
                          <a:lnTo>
                            <a:pt x="3148" y="2756"/>
                          </a:lnTo>
                          <a:lnTo>
                            <a:pt x="3166" y="2729"/>
                          </a:lnTo>
                          <a:lnTo>
                            <a:pt x="3185" y="2701"/>
                          </a:lnTo>
                          <a:lnTo>
                            <a:pt x="3201" y="2674"/>
                          </a:lnTo>
                          <a:lnTo>
                            <a:pt x="3219" y="2645"/>
                          </a:lnTo>
                          <a:lnTo>
                            <a:pt x="3235" y="2617"/>
                          </a:lnTo>
                          <a:lnTo>
                            <a:pt x="3251" y="2588"/>
                          </a:lnTo>
                          <a:lnTo>
                            <a:pt x="3266" y="2560"/>
                          </a:lnTo>
                          <a:lnTo>
                            <a:pt x="3281" y="2531"/>
                          </a:lnTo>
                          <a:lnTo>
                            <a:pt x="3295" y="2501"/>
                          </a:lnTo>
                          <a:lnTo>
                            <a:pt x="3308" y="2472"/>
                          </a:lnTo>
                          <a:lnTo>
                            <a:pt x="3321" y="2442"/>
                          </a:lnTo>
                          <a:lnTo>
                            <a:pt x="3334" y="2412"/>
                          </a:lnTo>
                          <a:lnTo>
                            <a:pt x="3346" y="2382"/>
                          </a:lnTo>
                          <a:lnTo>
                            <a:pt x="3356" y="2352"/>
                          </a:lnTo>
                          <a:lnTo>
                            <a:pt x="3367" y="2322"/>
                          </a:lnTo>
                          <a:lnTo>
                            <a:pt x="3387" y="2260"/>
                          </a:lnTo>
                          <a:lnTo>
                            <a:pt x="3404" y="2198"/>
                          </a:lnTo>
                          <a:lnTo>
                            <a:pt x="3419" y="2136"/>
                          </a:lnTo>
                          <a:lnTo>
                            <a:pt x="3432" y="2073"/>
                          </a:lnTo>
                          <a:lnTo>
                            <a:pt x="3443" y="2012"/>
                          </a:lnTo>
                          <a:lnTo>
                            <a:pt x="3451" y="1948"/>
                          </a:lnTo>
                          <a:lnTo>
                            <a:pt x="3457" y="1885"/>
                          </a:lnTo>
                          <a:lnTo>
                            <a:pt x="3460" y="1821"/>
                          </a:lnTo>
                          <a:lnTo>
                            <a:pt x="3461" y="1757"/>
                          </a:lnTo>
                          <a:lnTo>
                            <a:pt x="3461" y="1694"/>
                          </a:lnTo>
                          <a:lnTo>
                            <a:pt x="3458" y="1630"/>
                          </a:lnTo>
                          <a:lnTo>
                            <a:pt x="3453" y="1566"/>
                          </a:lnTo>
                          <a:lnTo>
                            <a:pt x="3445" y="1503"/>
                          </a:lnTo>
                          <a:lnTo>
                            <a:pt x="3435" y="1440"/>
                          </a:lnTo>
                          <a:lnTo>
                            <a:pt x="3422" y="1377"/>
                          </a:lnTo>
                          <a:lnTo>
                            <a:pt x="3407" y="1315"/>
                          </a:lnTo>
                          <a:lnTo>
                            <a:pt x="3391" y="1253"/>
                          </a:lnTo>
                          <a:lnTo>
                            <a:pt x="3372" y="1191"/>
                          </a:lnTo>
                          <a:lnTo>
                            <a:pt x="3361" y="1161"/>
                          </a:lnTo>
                          <a:lnTo>
                            <a:pt x="3351" y="1131"/>
                          </a:lnTo>
                          <a:lnTo>
                            <a:pt x="3339" y="1101"/>
                          </a:lnTo>
                          <a:lnTo>
                            <a:pt x="3327" y="107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9" name="Freeform: Shape 20">
                      <a:extLst>
                        <a:ext uri="{FF2B5EF4-FFF2-40B4-BE49-F238E27FC236}">
                          <a16:creationId xmlns:a16="http://schemas.microsoft.com/office/drawing/2014/main" id="{C84A93D7-D800-8741-8D61-07327D94FA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5480" y="492120"/>
                      <a:ext cx="700560" cy="7092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47" h="1971" fill="none">
                          <a:moveTo>
                            <a:pt x="1662" y="288"/>
                          </a:moveTo>
                          <a:lnTo>
                            <a:pt x="1662" y="288"/>
                          </a:lnTo>
                          <a:lnTo>
                            <a:pt x="1644" y="270"/>
                          </a:lnTo>
                          <a:lnTo>
                            <a:pt x="1625" y="253"/>
                          </a:lnTo>
                          <a:lnTo>
                            <a:pt x="1607" y="236"/>
                          </a:lnTo>
                          <a:lnTo>
                            <a:pt x="1588" y="220"/>
                          </a:lnTo>
                          <a:lnTo>
                            <a:pt x="1568" y="205"/>
                          </a:lnTo>
                          <a:lnTo>
                            <a:pt x="1549" y="190"/>
                          </a:lnTo>
                          <a:lnTo>
                            <a:pt x="1529" y="175"/>
                          </a:lnTo>
                          <a:lnTo>
                            <a:pt x="1509" y="162"/>
                          </a:lnTo>
                          <a:lnTo>
                            <a:pt x="1489" y="149"/>
                          </a:lnTo>
                          <a:lnTo>
                            <a:pt x="1468" y="136"/>
                          </a:lnTo>
                          <a:lnTo>
                            <a:pt x="1448" y="124"/>
                          </a:lnTo>
                          <a:lnTo>
                            <a:pt x="1426" y="112"/>
                          </a:lnTo>
                          <a:lnTo>
                            <a:pt x="1405" y="102"/>
                          </a:lnTo>
                          <a:lnTo>
                            <a:pt x="1384" y="91"/>
                          </a:lnTo>
                          <a:lnTo>
                            <a:pt x="1361" y="81"/>
                          </a:lnTo>
                          <a:lnTo>
                            <a:pt x="1340" y="72"/>
                          </a:lnTo>
                          <a:lnTo>
                            <a:pt x="1296" y="55"/>
                          </a:lnTo>
                          <a:lnTo>
                            <a:pt x="1251" y="40"/>
                          </a:lnTo>
                          <a:lnTo>
                            <a:pt x="1205" y="28"/>
                          </a:lnTo>
                          <a:lnTo>
                            <a:pt x="1159" y="17"/>
                          </a:lnTo>
                          <a:lnTo>
                            <a:pt x="1113" y="9"/>
                          </a:lnTo>
                          <a:lnTo>
                            <a:pt x="1067" y="4"/>
                          </a:lnTo>
                          <a:lnTo>
                            <a:pt x="1020" y="1"/>
                          </a:lnTo>
                          <a:lnTo>
                            <a:pt x="974" y="0"/>
                          </a:lnTo>
                          <a:lnTo>
                            <a:pt x="927" y="1"/>
                          </a:lnTo>
                          <a:lnTo>
                            <a:pt x="881" y="4"/>
                          </a:lnTo>
                          <a:lnTo>
                            <a:pt x="834" y="10"/>
                          </a:lnTo>
                          <a:lnTo>
                            <a:pt x="787" y="18"/>
                          </a:lnTo>
                          <a:lnTo>
                            <a:pt x="742" y="28"/>
                          </a:lnTo>
                          <a:lnTo>
                            <a:pt x="696" y="41"/>
                          </a:lnTo>
                          <a:lnTo>
                            <a:pt x="652" y="56"/>
                          </a:lnTo>
                          <a:lnTo>
                            <a:pt x="607" y="72"/>
                          </a:lnTo>
                          <a:lnTo>
                            <a:pt x="585" y="81"/>
                          </a:lnTo>
                          <a:lnTo>
                            <a:pt x="564" y="91"/>
                          </a:lnTo>
                          <a:lnTo>
                            <a:pt x="542" y="102"/>
                          </a:lnTo>
                          <a:lnTo>
                            <a:pt x="521" y="112"/>
                          </a:lnTo>
                          <a:lnTo>
                            <a:pt x="500" y="124"/>
                          </a:lnTo>
                          <a:lnTo>
                            <a:pt x="479" y="136"/>
                          </a:lnTo>
                          <a:lnTo>
                            <a:pt x="459" y="149"/>
                          </a:lnTo>
                          <a:lnTo>
                            <a:pt x="438" y="163"/>
                          </a:lnTo>
                          <a:lnTo>
                            <a:pt x="418" y="176"/>
                          </a:lnTo>
                          <a:lnTo>
                            <a:pt x="398" y="191"/>
                          </a:lnTo>
                          <a:lnTo>
                            <a:pt x="378" y="206"/>
                          </a:lnTo>
                          <a:lnTo>
                            <a:pt x="360" y="221"/>
                          </a:lnTo>
                          <a:lnTo>
                            <a:pt x="340" y="237"/>
                          </a:lnTo>
                          <a:lnTo>
                            <a:pt x="321" y="254"/>
                          </a:lnTo>
                          <a:lnTo>
                            <a:pt x="303" y="271"/>
                          </a:lnTo>
                          <a:lnTo>
                            <a:pt x="285" y="289"/>
                          </a:lnTo>
                          <a:lnTo>
                            <a:pt x="285" y="289"/>
                          </a:lnTo>
                          <a:lnTo>
                            <a:pt x="267" y="307"/>
                          </a:lnTo>
                          <a:lnTo>
                            <a:pt x="251" y="325"/>
                          </a:lnTo>
                          <a:lnTo>
                            <a:pt x="234" y="344"/>
                          </a:lnTo>
                          <a:lnTo>
                            <a:pt x="218" y="364"/>
                          </a:lnTo>
                          <a:lnTo>
                            <a:pt x="203" y="383"/>
                          </a:lnTo>
                          <a:lnTo>
                            <a:pt x="188" y="403"/>
                          </a:lnTo>
                          <a:lnTo>
                            <a:pt x="174" y="423"/>
                          </a:lnTo>
                          <a:lnTo>
                            <a:pt x="161" y="443"/>
                          </a:lnTo>
                          <a:lnTo>
                            <a:pt x="148" y="464"/>
                          </a:lnTo>
                          <a:lnTo>
                            <a:pt x="135" y="485"/>
                          </a:lnTo>
                          <a:lnTo>
                            <a:pt x="123" y="506"/>
                          </a:lnTo>
                          <a:lnTo>
                            <a:pt x="112" y="527"/>
                          </a:lnTo>
                          <a:lnTo>
                            <a:pt x="101" y="549"/>
                          </a:lnTo>
                          <a:lnTo>
                            <a:pt x="90" y="571"/>
                          </a:lnTo>
                          <a:lnTo>
                            <a:pt x="71" y="615"/>
                          </a:lnTo>
                          <a:lnTo>
                            <a:pt x="55" y="660"/>
                          </a:lnTo>
                          <a:lnTo>
                            <a:pt x="40" y="705"/>
                          </a:lnTo>
                          <a:lnTo>
                            <a:pt x="28" y="751"/>
                          </a:lnTo>
                          <a:lnTo>
                            <a:pt x="17" y="797"/>
                          </a:lnTo>
                          <a:lnTo>
                            <a:pt x="10" y="844"/>
                          </a:lnTo>
                          <a:lnTo>
                            <a:pt x="5" y="891"/>
                          </a:lnTo>
                          <a:lnTo>
                            <a:pt x="1" y="938"/>
                          </a:lnTo>
                          <a:lnTo>
                            <a:pt x="0" y="986"/>
                          </a:lnTo>
                          <a:lnTo>
                            <a:pt x="1" y="1033"/>
                          </a:lnTo>
                          <a:lnTo>
                            <a:pt x="5" y="1080"/>
                          </a:lnTo>
                          <a:lnTo>
                            <a:pt x="10" y="1127"/>
                          </a:lnTo>
                          <a:lnTo>
                            <a:pt x="17" y="1174"/>
                          </a:lnTo>
                          <a:lnTo>
                            <a:pt x="27" y="1220"/>
                          </a:lnTo>
                          <a:lnTo>
                            <a:pt x="40" y="1266"/>
                          </a:lnTo>
                          <a:lnTo>
                            <a:pt x="55" y="1311"/>
                          </a:lnTo>
                          <a:lnTo>
                            <a:pt x="71" y="1356"/>
                          </a:lnTo>
                          <a:lnTo>
                            <a:pt x="90" y="1401"/>
                          </a:lnTo>
                          <a:lnTo>
                            <a:pt x="100" y="1422"/>
                          </a:lnTo>
                          <a:lnTo>
                            <a:pt x="111" y="1444"/>
                          </a:lnTo>
                          <a:lnTo>
                            <a:pt x="122" y="1465"/>
                          </a:lnTo>
                          <a:lnTo>
                            <a:pt x="134" y="1486"/>
                          </a:lnTo>
                          <a:lnTo>
                            <a:pt x="147" y="1507"/>
                          </a:lnTo>
                          <a:lnTo>
                            <a:pt x="160" y="1527"/>
                          </a:lnTo>
                          <a:lnTo>
                            <a:pt x="173" y="1548"/>
                          </a:lnTo>
                          <a:lnTo>
                            <a:pt x="188" y="1568"/>
                          </a:lnTo>
                          <a:lnTo>
                            <a:pt x="203" y="1588"/>
                          </a:lnTo>
                          <a:lnTo>
                            <a:pt x="218" y="1608"/>
                          </a:lnTo>
                          <a:lnTo>
                            <a:pt x="233" y="1626"/>
                          </a:lnTo>
                          <a:lnTo>
                            <a:pt x="250" y="1646"/>
                          </a:lnTo>
                          <a:lnTo>
                            <a:pt x="267" y="1663"/>
                          </a:lnTo>
                          <a:lnTo>
                            <a:pt x="284" y="1682"/>
                          </a:lnTo>
                          <a:lnTo>
                            <a:pt x="284" y="1682"/>
                          </a:lnTo>
                          <a:lnTo>
                            <a:pt x="303" y="1700"/>
                          </a:lnTo>
                          <a:lnTo>
                            <a:pt x="321" y="1717"/>
                          </a:lnTo>
                          <a:lnTo>
                            <a:pt x="339" y="1733"/>
                          </a:lnTo>
                          <a:lnTo>
                            <a:pt x="359" y="1750"/>
                          </a:lnTo>
                          <a:lnTo>
                            <a:pt x="377" y="1766"/>
                          </a:lnTo>
                          <a:lnTo>
                            <a:pt x="397" y="1780"/>
                          </a:lnTo>
                          <a:lnTo>
                            <a:pt x="418" y="1795"/>
                          </a:lnTo>
                          <a:lnTo>
                            <a:pt x="437" y="1809"/>
                          </a:lnTo>
                          <a:lnTo>
                            <a:pt x="458" y="1821"/>
                          </a:lnTo>
                          <a:lnTo>
                            <a:pt x="478" y="1834"/>
                          </a:lnTo>
                          <a:lnTo>
                            <a:pt x="499" y="1846"/>
                          </a:lnTo>
                          <a:lnTo>
                            <a:pt x="520" y="1858"/>
                          </a:lnTo>
                          <a:lnTo>
                            <a:pt x="541" y="1869"/>
                          </a:lnTo>
                          <a:lnTo>
                            <a:pt x="563" y="1879"/>
                          </a:lnTo>
                          <a:lnTo>
                            <a:pt x="584" y="1889"/>
                          </a:lnTo>
                          <a:lnTo>
                            <a:pt x="607" y="1898"/>
                          </a:lnTo>
                          <a:lnTo>
                            <a:pt x="651" y="1916"/>
                          </a:lnTo>
                          <a:lnTo>
                            <a:pt x="695" y="1930"/>
                          </a:lnTo>
                          <a:lnTo>
                            <a:pt x="741" y="1942"/>
                          </a:lnTo>
                          <a:lnTo>
                            <a:pt x="786" y="1952"/>
                          </a:lnTo>
                          <a:lnTo>
                            <a:pt x="833" y="1960"/>
                          </a:lnTo>
                          <a:lnTo>
                            <a:pt x="880" y="1966"/>
                          </a:lnTo>
                          <a:lnTo>
                            <a:pt x="926" y="1970"/>
                          </a:lnTo>
                          <a:lnTo>
                            <a:pt x="973" y="1971"/>
                          </a:lnTo>
                          <a:lnTo>
                            <a:pt x="1019" y="1970"/>
                          </a:lnTo>
                          <a:lnTo>
                            <a:pt x="1066" y="1966"/>
                          </a:lnTo>
                          <a:lnTo>
                            <a:pt x="1112" y="1960"/>
                          </a:lnTo>
                          <a:lnTo>
                            <a:pt x="1158" y="1952"/>
                          </a:lnTo>
                          <a:lnTo>
                            <a:pt x="1204" y="1942"/>
                          </a:lnTo>
                          <a:lnTo>
                            <a:pt x="1250" y="1929"/>
                          </a:lnTo>
                          <a:lnTo>
                            <a:pt x="1295" y="1915"/>
                          </a:lnTo>
                          <a:lnTo>
                            <a:pt x="1339" y="1898"/>
                          </a:lnTo>
                          <a:lnTo>
                            <a:pt x="1361" y="1889"/>
                          </a:lnTo>
                          <a:lnTo>
                            <a:pt x="1383" y="1878"/>
                          </a:lnTo>
                          <a:lnTo>
                            <a:pt x="1404" y="1869"/>
                          </a:lnTo>
                          <a:lnTo>
                            <a:pt x="1425" y="1858"/>
                          </a:lnTo>
                          <a:lnTo>
                            <a:pt x="1447" y="1846"/>
                          </a:lnTo>
                          <a:lnTo>
                            <a:pt x="1467" y="1833"/>
                          </a:lnTo>
                          <a:lnTo>
                            <a:pt x="1488" y="1821"/>
                          </a:lnTo>
                          <a:lnTo>
                            <a:pt x="1508" y="1808"/>
                          </a:lnTo>
                          <a:lnTo>
                            <a:pt x="1528" y="1794"/>
                          </a:lnTo>
                          <a:lnTo>
                            <a:pt x="1549" y="1779"/>
                          </a:lnTo>
                          <a:lnTo>
                            <a:pt x="1568" y="1765"/>
                          </a:lnTo>
                          <a:lnTo>
                            <a:pt x="1587" y="1749"/>
                          </a:lnTo>
                          <a:lnTo>
                            <a:pt x="1607" y="1733"/>
                          </a:lnTo>
                          <a:lnTo>
                            <a:pt x="1625" y="1716"/>
                          </a:lnTo>
                          <a:lnTo>
                            <a:pt x="1643" y="1699"/>
                          </a:lnTo>
                          <a:lnTo>
                            <a:pt x="1662" y="1681"/>
                          </a:lnTo>
                          <a:lnTo>
                            <a:pt x="1662" y="1681"/>
                          </a:lnTo>
                          <a:lnTo>
                            <a:pt x="1680" y="1662"/>
                          </a:lnTo>
                          <a:lnTo>
                            <a:pt x="1698" y="1642"/>
                          </a:lnTo>
                          <a:lnTo>
                            <a:pt x="1715" y="1621"/>
                          </a:lnTo>
                          <a:lnTo>
                            <a:pt x="1733" y="1601"/>
                          </a:lnTo>
                          <a:lnTo>
                            <a:pt x="1749" y="1579"/>
                          </a:lnTo>
                          <a:lnTo>
                            <a:pt x="1765" y="1559"/>
                          </a:lnTo>
                          <a:lnTo>
                            <a:pt x="1779" y="1536"/>
                          </a:lnTo>
                          <a:lnTo>
                            <a:pt x="1794" y="1514"/>
                          </a:lnTo>
                          <a:lnTo>
                            <a:pt x="1808" y="1492"/>
                          </a:lnTo>
                          <a:lnTo>
                            <a:pt x="1820" y="1469"/>
                          </a:lnTo>
                          <a:lnTo>
                            <a:pt x="1833" y="1447"/>
                          </a:lnTo>
                          <a:lnTo>
                            <a:pt x="1845" y="1423"/>
                          </a:lnTo>
                          <a:lnTo>
                            <a:pt x="1856" y="1400"/>
                          </a:lnTo>
                          <a:lnTo>
                            <a:pt x="1867" y="1376"/>
                          </a:lnTo>
                          <a:lnTo>
                            <a:pt x="1876" y="1352"/>
                          </a:lnTo>
                          <a:lnTo>
                            <a:pt x="1885" y="1328"/>
                          </a:lnTo>
                          <a:lnTo>
                            <a:pt x="1894" y="1304"/>
                          </a:lnTo>
                          <a:lnTo>
                            <a:pt x="1902" y="1280"/>
                          </a:lnTo>
                          <a:lnTo>
                            <a:pt x="1910" y="1255"/>
                          </a:lnTo>
                          <a:lnTo>
                            <a:pt x="1916" y="1231"/>
                          </a:lnTo>
                          <a:lnTo>
                            <a:pt x="1922" y="1205"/>
                          </a:lnTo>
                          <a:lnTo>
                            <a:pt x="1927" y="1181"/>
                          </a:lnTo>
                          <a:lnTo>
                            <a:pt x="1932" y="1155"/>
                          </a:lnTo>
                          <a:lnTo>
                            <a:pt x="1936" y="1131"/>
                          </a:lnTo>
                          <a:lnTo>
                            <a:pt x="1939" y="1105"/>
                          </a:lnTo>
                          <a:lnTo>
                            <a:pt x="1942" y="1080"/>
                          </a:lnTo>
                          <a:lnTo>
                            <a:pt x="1944" y="1054"/>
                          </a:lnTo>
                          <a:lnTo>
                            <a:pt x="1946" y="1030"/>
                          </a:lnTo>
                          <a:lnTo>
                            <a:pt x="1946" y="1004"/>
                          </a:lnTo>
                          <a:lnTo>
                            <a:pt x="1947" y="979"/>
                          </a:lnTo>
                          <a:lnTo>
                            <a:pt x="1946" y="953"/>
                          </a:lnTo>
                          <a:lnTo>
                            <a:pt x="1945" y="928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0" name="Freeform: Shape 21">
                      <a:extLst>
                        <a:ext uri="{FF2B5EF4-FFF2-40B4-BE49-F238E27FC236}">
                          <a16:creationId xmlns:a16="http://schemas.microsoft.com/office/drawing/2014/main" id="{BC46BED9-4DA6-4243-B3F1-5494982943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7720" y="777239"/>
                      <a:ext cx="135720" cy="137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378" h="384">
                          <a:moveTo>
                            <a:pt x="323" y="56"/>
                          </a:moveTo>
                          <a:lnTo>
                            <a:pt x="323" y="56"/>
                          </a:lnTo>
                          <a:lnTo>
                            <a:pt x="309" y="43"/>
                          </a:lnTo>
                          <a:lnTo>
                            <a:pt x="294" y="32"/>
                          </a:lnTo>
                          <a:lnTo>
                            <a:pt x="277" y="22"/>
                          </a:lnTo>
                          <a:lnTo>
                            <a:pt x="261" y="14"/>
                          </a:lnTo>
                          <a:lnTo>
                            <a:pt x="243" y="8"/>
                          </a:lnTo>
                          <a:lnTo>
                            <a:pt x="225" y="4"/>
                          </a:lnTo>
                          <a:lnTo>
                            <a:pt x="207" y="1"/>
                          </a:lnTo>
                          <a:lnTo>
                            <a:pt x="189" y="0"/>
                          </a:lnTo>
                          <a:lnTo>
                            <a:pt x="171" y="1"/>
                          </a:lnTo>
                          <a:lnTo>
                            <a:pt x="154" y="4"/>
                          </a:lnTo>
                          <a:lnTo>
                            <a:pt x="136" y="8"/>
                          </a:lnTo>
                          <a:lnTo>
                            <a:pt x="118" y="14"/>
                          </a:lnTo>
                          <a:lnTo>
                            <a:pt x="102" y="23"/>
                          </a:lnTo>
                          <a:lnTo>
                            <a:pt x="85" y="32"/>
                          </a:lnTo>
                          <a:lnTo>
                            <a:pt x="70" y="43"/>
                          </a:lnTo>
                          <a:lnTo>
                            <a:pt x="55" y="56"/>
                          </a:lnTo>
                          <a:lnTo>
                            <a:pt x="55" y="56"/>
                          </a:lnTo>
                          <a:lnTo>
                            <a:pt x="43" y="71"/>
                          </a:lnTo>
                          <a:lnTo>
                            <a:pt x="31" y="87"/>
                          </a:lnTo>
                          <a:lnTo>
                            <a:pt x="22" y="103"/>
                          </a:lnTo>
                          <a:lnTo>
                            <a:pt x="14" y="120"/>
                          </a:lnTo>
                          <a:lnTo>
                            <a:pt x="7" y="138"/>
                          </a:lnTo>
                          <a:lnTo>
                            <a:pt x="3" y="155"/>
                          </a:lnTo>
                          <a:lnTo>
                            <a:pt x="0" y="174"/>
                          </a:lnTo>
                          <a:lnTo>
                            <a:pt x="0" y="192"/>
                          </a:lnTo>
                          <a:lnTo>
                            <a:pt x="0" y="210"/>
                          </a:lnTo>
                          <a:lnTo>
                            <a:pt x="3" y="229"/>
                          </a:lnTo>
                          <a:lnTo>
                            <a:pt x="7" y="247"/>
                          </a:lnTo>
                          <a:lnTo>
                            <a:pt x="14" y="264"/>
                          </a:lnTo>
                          <a:lnTo>
                            <a:pt x="21" y="281"/>
                          </a:lnTo>
                          <a:lnTo>
                            <a:pt x="31" y="298"/>
                          </a:lnTo>
                          <a:lnTo>
                            <a:pt x="43" y="313"/>
                          </a:lnTo>
                          <a:lnTo>
                            <a:pt x="55" y="328"/>
                          </a:lnTo>
                          <a:lnTo>
                            <a:pt x="55" y="328"/>
                          </a:lnTo>
                          <a:lnTo>
                            <a:pt x="70" y="341"/>
                          </a:lnTo>
                          <a:lnTo>
                            <a:pt x="85" y="353"/>
                          </a:lnTo>
                          <a:lnTo>
                            <a:pt x="102" y="361"/>
                          </a:lnTo>
                          <a:lnTo>
                            <a:pt x="118" y="369"/>
                          </a:lnTo>
                          <a:lnTo>
                            <a:pt x="135" y="376"/>
                          </a:lnTo>
                          <a:lnTo>
                            <a:pt x="153" y="380"/>
                          </a:lnTo>
                          <a:lnTo>
                            <a:pt x="171" y="383"/>
                          </a:lnTo>
                          <a:lnTo>
                            <a:pt x="189" y="384"/>
                          </a:lnTo>
                          <a:lnTo>
                            <a:pt x="207" y="383"/>
                          </a:lnTo>
                          <a:lnTo>
                            <a:pt x="225" y="380"/>
                          </a:lnTo>
                          <a:lnTo>
                            <a:pt x="243" y="376"/>
                          </a:lnTo>
                          <a:lnTo>
                            <a:pt x="261" y="369"/>
                          </a:lnTo>
                          <a:lnTo>
                            <a:pt x="277" y="361"/>
                          </a:lnTo>
                          <a:lnTo>
                            <a:pt x="293" y="352"/>
                          </a:lnTo>
                          <a:lnTo>
                            <a:pt x="309" y="341"/>
                          </a:lnTo>
                          <a:lnTo>
                            <a:pt x="323" y="327"/>
                          </a:lnTo>
                          <a:lnTo>
                            <a:pt x="323" y="327"/>
                          </a:lnTo>
                          <a:lnTo>
                            <a:pt x="336" y="313"/>
                          </a:lnTo>
                          <a:lnTo>
                            <a:pt x="347" y="298"/>
                          </a:lnTo>
                          <a:lnTo>
                            <a:pt x="357" y="281"/>
                          </a:lnTo>
                          <a:lnTo>
                            <a:pt x="365" y="264"/>
                          </a:lnTo>
                          <a:lnTo>
                            <a:pt x="370" y="247"/>
                          </a:lnTo>
                          <a:lnTo>
                            <a:pt x="375" y="229"/>
                          </a:lnTo>
                          <a:lnTo>
                            <a:pt x="377" y="210"/>
                          </a:lnTo>
                          <a:lnTo>
                            <a:pt x="378" y="192"/>
                          </a:lnTo>
                          <a:lnTo>
                            <a:pt x="377" y="174"/>
                          </a:lnTo>
                          <a:lnTo>
                            <a:pt x="375" y="155"/>
                          </a:lnTo>
                          <a:lnTo>
                            <a:pt x="370" y="138"/>
                          </a:lnTo>
                          <a:lnTo>
                            <a:pt x="365" y="120"/>
                          </a:lnTo>
                          <a:lnTo>
                            <a:pt x="357" y="103"/>
                          </a:lnTo>
                          <a:lnTo>
                            <a:pt x="348" y="87"/>
                          </a:lnTo>
                          <a:lnTo>
                            <a:pt x="336" y="71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1" name="Straight Connector 100">
                      <a:extLst>
                        <a:ext uri="{FF2B5EF4-FFF2-40B4-BE49-F238E27FC236}">
                          <a16:creationId xmlns:a16="http://schemas.microsoft.com/office/drawing/2014/main" id="{65E0B59E-8308-7E4B-AABB-BB19E43BC9C6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35760" y="388440"/>
                      <a:ext cx="453240" cy="458279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2" name="Freeform: Shape 23">
                      <a:extLst>
                        <a:ext uri="{FF2B5EF4-FFF2-40B4-BE49-F238E27FC236}">
                          <a16:creationId xmlns:a16="http://schemas.microsoft.com/office/drawing/2014/main" id="{EEDFC611-BE26-1D45-9382-379917D9B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8640" y="14040"/>
                      <a:ext cx="369360" cy="3736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027" h="1039">
                          <a:moveTo>
                            <a:pt x="1" y="442"/>
                          </a:moveTo>
                          <a:lnTo>
                            <a:pt x="0" y="1039"/>
                          </a:lnTo>
                          <a:lnTo>
                            <a:pt x="591" y="1039"/>
                          </a:lnTo>
                          <a:lnTo>
                            <a:pt x="1027" y="599"/>
                          </a:lnTo>
                          <a:lnTo>
                            <a:pt x="435" y="599"/>
                          </a:lnTo>
                          <a:lnTo>
                            <a:pt x="436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C0818F21-A08D-2343-9262-77A9E700EDAA}"/>
                    </a:ext>
                  </a:extLst>
                </p:cNvPr>
                <p:cNvGrpSpPr/>
                <p:nvPr/>
              </p:nvGrpSpPr>
              <p:grpSpPr>
                <a:xfrm>
                  <a:off x="822960" y="274320"/>
                  <a:ext cx="182880" cy="182880"/>
                  <a:chOff x="3371850" y="182880"/>
                  <a:chExt cx="182880" cy="182880"/>
                </a:xfrm>
              </p:grpSpPr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025768B7-B9C9-1542-9772-434C7C29224C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371850" y="182880"/>
                    <a:ext cx="182880" cy="18288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id="{6689685A-B2EE-664F-8D84-569E69867286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408133" y="205740"/>
                    <a:ext cx="110314" cy="137160"/>
                    <a:chOff x="4057200" y="12600"/>
                    <a:chExt cx="1150560" cy="1465560"/>
                  </a:xfrm>
                </p:grpSpPr>
                <p:sp>
                  <p:nvSpPr>
                    <p:cNvPr id="84" name="Freeform: Shape 24">
                      <a:extLst>
                        <a:ext uri="{FF2B5EF4-FFF2-40B4-BE49-F238E27FC236}">
                          <a16:creationId xmlns:a16="http://schemas.microsoft.com/office/drawing/2014/main" id="{7244200E-D36E-B144-BE40-CA8B5733DE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85960" y="1127160"/>
                      <a:ext cx="721800" cy="3510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2006" h="976" fill="none">
                          <a:moveTo>
                            <a:pt x="2006" y="0"/>
                          </a:moveTo>
                          <a:lnTo>
                            <a:pt x="2006" y="560"/>
                          </a:lnTo>
                          <a:lnTo>
                            <a:pt x="2006" y="560"/>
                          </a:lnTo>
                          <a:lnTo>
                            <a:pt x="2005" y="581"/>
                          </a:lnTo>
                          <a:lnTo>
                            <a:pt x="2004" y="602"/>
                          </a:lnTo>
                          <a:lnTo>
                            <a:pt x="2001" y="624"/>
                          </a:lnTo>
                          <a:lnTo>
                            <a:pt x="1998" y="643"/>
                          </a:lnTo>
                          <a:lnTo>
                            <a:pt x="1994" y="664"/>
                          </a:lnTo>
                          <a:lnTo>
                            <a:pt x="1989" y="683"/>
                          </a:lnTo>
                          <a:lnTo>
                            <a:pt x="1982" y="703"/>
                          </a:lnTo>
                          <a:lnTo>
                            <a:pt x="1975" y="722"/>
                          </a:lnTo>
                          <a:lnTo>
                            <a:pt x="1967" y="739"/>
                          </a:lnTo>
                          <a:lnTo>
                            <a:pt x="1958" y="758"/>
                          </a:lnTo>
                          <a:lnTo>
                            <a:pt x="1948" y="775"/>
                          </a:lnTo>
                          <a:lnTo>
                            <a:pt x="1939" y="792"/>
                          </a:lnTo>
                          <a:lnTo>
                            <a:pt x="1927" y="808"/>
                          </a:lnTo>
                          <a:lnTo>
                            <a:pt x="1915" y="824"/>
                          </a:lnTo>
                          <a:lnTo>
                            <a:pt x="1903" y="839"/>
                          </a:lnTo>
                          <a:lnTo>
                            <a:pt x="1890" y="853"/>
                          </a:lnTo>
                          <a:lnTo>
                            <a:pt x="1876" y="868"/>
                          </a:lnTo>
                          <a:lnTo>
                            <a:pt x="1861" y="881"/>
                          </a:lnTo>
                          <a:lnTo>
                            <a:pt x="1846" y="892"/>
                          </a:lnTo>
                          <a:lnTo>
                            <a:pt x="1831" y="904"/>
                          </a:lnTo>
                          <a:lnTo>
                            <a:pt x="1815" y="915"/>
                          </a:lnTo>
                          <a:lnTo>
                            <a:pt x="1798" y="926"/>
                          </a:lnTo>
                          <a:lnTo>
                            <a:pt x="1782" y="934"/>
                          </a:lnTo>
                          <a:lnTo>
                            <a:pt x="1764" y="942"/>
                          </a:lnTo>
                          <a:lnTo>
                            <a:pt x="1745" y="950"/>
                          </a:lnTo>
                          <a:lnTo>
                            <a:pt x="1728" y="957"/>
                          </a:lnTo>
                          <a:lnTo>
                            <a:pt x="1708" y="963"/>
                          </a:lnTo>
                          <a:lnTo>
                            <a:pt x="1690" y="967"/>
                          </a:lnTo>
                          <a:lnTo>
                            <a:pt x="1670" y="971"/>
                          </a:lnTo>
                          <a:lnTo>
                            <a:pt x="1650" y="974"/>
                          </a:lnTo>
                          <a:lnTo>
                            <a:pt x="1631" y="975"/>
                          </a:lnTo>
                          <a:lnTo>
                            <a:pt x="1610" y="976"/>
                          </a:lnTo>
                          <a:lnTo>
                            <a:pt x="403" y="976"/>
                          </a:lnTo>
                          <a:lnTo>
                            <a:pt x="3" y="976"/>
                          </a:lnTo>
                          <a:lnTo>
                            <a:pt x="0" y="976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5" name="Freeform: Shape 25">
                      <a:extLst>
                        <a:ext uri="{FF2B5EF4-FFF2-40B4-BE49-F238E27FC236}">
                          <a16:creationId xmlns:a16="http://schemas.microsoft.com/office/drawing/2014/main" id="{8AE22CD6-1F58-1C41-9423-1EE9D6F5D8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07960" y="741600"/>
                      <a:ext cx="199440" cy="4064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1130" fill="none">
                          <a:moveTo>
                            <a:pt x="0" y="464"/>
                          </a:moveTo>
                          <a:lnTo>
                            <a:pt x="0" y="232"/>
                          </a:lnTo>
                          <a:lnTo>
                            <a:pt x="0" y="232"/>
                          </a:lnTo>
                          <a:lnTo>
                            <a:pt x="0" y="220"/>
                          </a:lnTo>
                          <a:lnTo>
                            <a:pt x="1" y="208"/>
                          </a:lnTo>
                          <a:lnTo>
                            <a:pt x="3" y="197"/>
                          </a:lnTo>
                          <a:lnTo>
                            <a:pt x="6" y="186"/>
                          </a:lnTo>
                          <a:lnTo>
                            <a:pt x="9" y="175"/>
                          </a:lnTo>
                          <a:lnTo>
                            <a:pt x="13" y="163"/>
                          </a:lnTo>
                          <a:lnTo>
                            <a:pt x="17" y="152"/>
                          </a:lnTo>
                          <a:lnTo>
                            <a:pt x="22" y="142"/>
                          </a:lnTo>
                          <a:lnTo>
                            <a:pt x="28" y="132"/>
                          </a:lnTo>
                          <a:lnTo>
                            <a:pt x="33" y="122"/>
                          </a:lnTo>
                          <a:lnTo>
                            <a:pt x="40" y="112"/>
                          </a:lnTo>
                          <a:lnTo>
                            <a:pt x="47" y="103"/>
                          </a:lnTo>
                          <a:lnTo>
                            <a:pt x="55" y="93"/>
                          </a:lnTo>
                          <a:lnTo>
                            <a:pt x="64" y="85"/>
                          </a:lnTo>
                          <a:lnTo>
                            <a:pt x="82" y="69"/>
                          </a:lnTo>
                          <a:lnTo>
                            <a:pt x="101" y="53"/>
                          </a:lnTo>
                          <a:lnTo>
                            <a:pt x="123" y="40"/>
                          </a:lnTo>
                          <a:lnTo>
                            <a:pt x="145" y="29"/>
                          </a:lnTo>
                          <a:lnTo>
                            <a:pt x="170" y="19"/>
                          </a:lnTo>
                          <a:lnTo>
                            <a:pt x="195" y="11"/>
                          </a:lnTo>
                          <a:lnTo>
                            <a:pt x="222" y="5"/>
                          </a:lnTo>
                          <a:lnTo>
                            <a:pt x="236" y="3"/>
                          </a:lnTo>
                          <a:lnTo>
                            <a:pt x="249" y="1"/>
                          </a:lnTo>
                          <a:lnTo>
                            <a:pt x="263" y="1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1" y="1"/>
                          </a:lnTo>
                          <a:lnTo>
                            <a:pt x="306" y="2"/>
                          </a:lnTo>
                          <a:lnTo>
                            <a:pt x="320" y="4"/>
                          </a:lnTo>
                          <a:lnTo>
                            <a:pt x="334" y="7"/>
                          </a:lnTo>
                          <a:lnTo>
                            <a:pt x="346" y="10"/>
                          </a:lnTo>
                          <a:lnTo>
                            <a:pt x="360" y="15"/>
                          </a:lnTo>
                          <a:lnTo>
                            <a:pt x="373" y="20"/>
                          </a:lnTo>
                          <a:lnTo>
                            <a:pt x="386" y="25"/>
                          </a:lnTo>
                          <a:lnTo>
                            <a:pt x="397" y="32"/>
                          </a:lnTo>
                          <a:lnTo>
                            <a:pt x="409" y="38"/>
                          </a:lnTo>
                          <a:lnTo>
                            <a:pt x="421" y="45"/>
                          </a:lnTo>
                          <a:lnTo>
                            <a:pt x="433" y="54"/>
                          </a:lnTo>
                          <a:lnTo>
                            <a:pt x="444" y="63"/>
                          </a:lnTo>
                          <a:lnTo>
                            <a:pt x="453" y="72"/>
                          </a:lnTo>
                          <a:lnTo>
                            <a:pt x="464" y="82"/>
                          </a:lnTo>
                          <a:lnTo>
                            <a:pt x="474" y="92"/>
                          </a:lnTo>
                          <a:lnTo>
                            <a:pt x="483" y="103"/>
                          </a:lnTo>
                          <a:lnTo>
                            <a:pt x="492" y="114"/>
                          </a:lnTo>
                          <a:lnTo>
                            <a:pt x="499" y="126"/>
                          </a:lnTo>
                          <a:lnTo>
                            <a:pt x="507" y="139"/>
                          </a:lnTo>
                          <a:lnTo>
                            <a:pt x="515" y="151"/>
                          </a:lnTo>
                          <a:lnTo>
                            <a:pt x="521" y="164"/>
                          </a:lnTo>
                          <a:lnTo>
                            <a:pt x="528" y="178"/>
                          </a:lnTo>
                          <a:lnTo>
                            <a:pt x="533" y="191"/>
                          </a:lnTo>
                          <a:lnTo>
                            <a:pt x="538" y="205"/>
                          </a:lnTo>
                          <a:lnTo>
                            <a:pt x="543" y="220"/>
                          </a:lnTo>
                          <a:lnTo>
                            <a:pt x="547" y="235"/>
                          </a:lnTo>
                          <a:lnTo>
                            <a:pt x="550" y="249"/>
                          </a:lnTo>
                          <a:lnTo>
                            <a:pt x="551" y="265"/>
                          </a:lnTo>
                          <a:lnTo>
                            <a:pt x="553" y="281"/>
                          </a:lnTo>
                          <a:lnTo>
                            <a:pt x="554" y="296"/>
                          </a:lnTo>
                          <a:lnTo>
                            <a:pt x="555" y="312"/>
                          </a:lnTo>
                          <a:lnTo>
                            <a:pt x="555" y="1130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6" name="Freeform: Shape 26">
                      <a:extLst>
                        <a:ext uri="{FF2B5EF4-FFF2-40B4-BE49-F238E27FC236}">
                          <a16:creationId xmlns:a16="http://schemas.microsoft.com/office/drawing/2014/main" id="{CA34C1C6-125E-1C40-BA6B-56D43634BC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08160" y="713880"/>
                      <a:ext cx="199440" cy="1944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541" fill="none">
                          <a:moveTo>
                            <a:pt x="0" y="541"/>
                          </a:moveTo>
                          <a:lnTo>
                            <a:pt x="0" y="270"/>
                          </a:lnTo>
                          <a:lnTo>
                            <a:pt x="0" y="270"/>
                          </a:lnTo>
                          <a:lnTo>
                            <a:pt x="0" y="257"/>
                          </a:lnTo>
                          <a:lnTo>
                            <a:pt x="1" y="243"/>
                          </a:lnTo>
                          <a:lnTo>
                            <a:pt x="3" y="229"/>
                          </a:lnTo>
                          <a:lnTo>
                            <a:pt x="6" y="216"/>
                          </a:lnTo>
                          <a:lnTo>
                            <a:pt x="9" y="203"/>
                          </a:lnTo>
                          <a:lnTo>
                            <a:pt x="13" y="190"/>
                          </a:lnTo>
                          <a:lnTo>
                            <a:pt x="16" y="177"/>
                          </a:lnTo>
                          <a:lnTo>
                            <a:pt x="21" y="166"/>
                          </a:lnTo>
                          <a:lnTo>
                            <a:pt x="27" y="153"/>
                          </a:lnTo>
                          <a:lnTo>
                            <a:pt x="33" y="141"/>
                          </a:lnTo>
                          <a:lnTo>
                            <a:pt x="40" y="130"/>
                          </a:lnTo>
                          <a:lnTo>
                            <a:pt x="47" y="119"/>
                          </a:lnTo>
                          <a:lnTo>
                            <a:pt x="55" y="109"/>
                          </a:lnTo>
                          <a:lnTo>
                            <a:pt x="64" y="98"/>
                          </a:lnTo>
                          <a:lnTo>
                            <a:pt x="72" y="88"/>
                          </a:lnTo>
                          <a:lnTo>
                            <a:pt x="81" y="79"/>
                          </a:lnTo>
                          <a:lnTo>
                            <a:pt x="91" y="70"/>
                          </a:lnTo>
                          <a:lnTo>
                            <a:pt x="101" y="62"/>
                          </a:lnTo>
                          <a:lnTo>
                            <a:pt x="112" y="54"/>
                          </a:lnTo>
                          <a:lnTo>
                            <a:pt x="122" y="46"/>
                          </a:lnTo>
                          <a:lnTo>
                            <a:pt x="133" y="39"/>
                          </a:lnTo>
                          <a:lnTo>
                            <a:pt x="145" y="32"/>
                          </a:lnTo>
                          <a:lnTo>
                            <a:pt x="157" y="26"/>
                          </a:lnTo>
                          <a:lnTo>
                            <a:pt x="170" y="21"/>
                          </a:lnTo>
                          <a:lnTo>
                            <a:pt x="182" y="16"/>
                          </a:lnTo>
                          <a:lnTo>
                            <a:pt x="195" y="11"/>
                          </a:lnTo>
                          <a:lnTo>
                            <a:pt x="208" y="9"/>
                          </a:lnTo>
                          <a:lnTo>
                            <a:pt x="222" y="5"/>
                          </a:lnTo>
                          <a:lnTo>
                            <a:pt x="235" y="3"/>
                          </a:lnTo>
                          <a:lnTo>
                            <a:pt x="249" y="1"/>
                          </a:lnTo>
                          <a:lnTo>
                            <a:pt x="263" y="0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1" y="0"/>
                          </a:lnTo>
                          <a:lnTo>
                            <a:pt x="306" y="1"/>
                          </a:lnTo>
                          <a:lnTo>
                            <a:pt x="320" y="3"/>
                          </a:lnTo>
                          <a:lnTo>
                            <a:pt x="333" y="5"/>
                          </a:lnTo>
                          <a:lnTo>
                            <a:pt x="346" y="9"/>
                          </a:lnTo>
                          <a:lnTo>
                            <a:pt x="360" y="11"/>
                          </a:lnTo>
                          <a:lnTo>
                            <a:pt x="373" y="16"/>
                          </a:lnTo>
                          <a:lnTo>
                            <a:pt x="385" y="21"/>
                          </a:lnTo>
                          <a:lnTo>
                            <a:pt x="397" y="26"/>
                          </a:lnTo>
                          <a:lnTo>
                            <a:pt x="409" y="32"/>
                          </a:lnTo>
                          <a:lnTo>
                            <a:pt x="421" y="39"/>
                          </a:lnTo>
                          <a:lnTo>
                            <a:pt x="432" y="46"/>
                          </a:lnTo>
                          <a:lnTo>
                            <a:pt x="443" y="54"/>
                          </a:lnTo>
                          <a:lnTo>
                            <a:pt x="454" y="62"/>
                          </a:lnTo>
                          <a:lnTo>
                            <a:pt x="464" y="70"/>
                          </a:lnTo>
                          <a:lnTo>
                            <a:pt x="474" y="79"/>
                          </a:lnTo>
                          <a:lnTo>
                            <a:pt x="483" y="88"/>
                          </a:lnTo>
                          <a:lnTo>
                            <a:pt x="491" y="98"/>
                          </a:lnTo>
                          <a:lnTo>
                            <a:pt x="499" y="109"/>
                          </a:lnTo>
                          <a:lnTo>
                            <a:pt x="507" y="119"/>
                          </a:lnTo>
                          <a:lnTo>
                            <a:pt x="515" y="130"/>
                          </a:lnTo>
                          <a:lnTo>
                            <a:pt x="522" y="141"/>
                          </a:lnTo>
                          <a:lnTo>
                            <a:pt x="528" y="153"/>
                          </a:lnTo>
                          <a:lnTo>
                            <a:pt x="533" y="166"/>
                          </a:lnTo>
                          <a:lnTo>
                            <a:pt x="538" y="177"/>
                          </a:lnTo>
                          <a:lnTo>
                            <a:pt x="542" y="190"/>
                          </a:lnTo>
                          <a:lnTo>
                            <a:pt x="546" y="203"/>
                          </a:lnTo>
                          <a:lnTo>
                            <a:pt x="549" y="216"/>
                          </a:lnTo>
                          <a:lnTo>
                            <a:pt x="552" y="229"/>
                          </a:lnTo>
                          <a:lnTo>
                            <a:pt x="553" y="243"/>
                          </a:lnTo>
                          <a:lnTo>
                            <a:pt x="554" y="257"/>
                          </a:lnTo>
                          <a:lnTo>
                            <a:pt x="555" y="270"/>
                          </a:lnTo>
                          <a:lnTo>
                            <a:pt x="555" y="54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7" name="Freeform: Shape 27">
                      <a:extLst>
                        <a:ext uri="{FF2B5EF4-FFF2-40B4-BE49-F238E27FC236}">
                          <a16:creationId xmlns:a16="http://schemas.microsoft.com/office/drawing/2014/main" id="{13E492B4-263D-4345-88B0-BE91A877E2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08360" y="682200"/>
                      <a:ext cx="199440" cy="2260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629" fill="none">
                          <a:moveTo>
                            <a:pt x="0" y="629"/>
                          </a:moveTo>
                          <a:lnTo>
                            <a:pt x="0" y="312"/>
                          </a:lnTo>
                          <a:lnTo>
                            <a:pt x="0" y="312"/>
                          </a:lnTo>
                          <a:lnTo>
                            <a:pt x="0" y="297"/>
                          </a:lnTo>
                          <a:lnTo>
                            <a:pt x="0" y="281"/>
                          </a:lnTo>
                          <a:lnTo>
                            <a:pt x="3" y="265"/>
                          </a:lnTo>
                          <a:lnTo>
                            <a:pt x="5" y="250"/>
                          </a:lnTo>
                          <a:lnTo>
                            <a:pt x="8" y="235"/>
                          </a:lnTo>
                          <a:lnTo>
                            <a:pt x="12" y="220"/>
                          </a:lnTo>
                          <a:lnTo>
                            <a:pt x="16" y="205"/>
                          </a:lnTo>
                          <a:lnTo>
                            <a:pt x="21" y="192"/>
                          </a:lnTo>
                          <a:lnTo>
                            <a:pt x="27" y="178"/>
                          </a:lnTo>
                          <a:lnTo>
                            <a:pt x="33" y="164"/>
                          </a:lnTo>
                          <a:lnTo>
                            <a:pt x="40" y="152"/>
                          </a:lnTo>
                          <a:lnTo>
                            <a:pt x="47" y="139"/>
                          </a:lnTo>
                          <a:lnTo>
                            <a:pt x="54" y="126"/>
                          </a:lnTo>
                          <a:lnTo>
                            <a:pt x="63" y="114"/>
                          </a:lnTo>
                          <a:lnTo>
                            <a:pt x="72" y="103"/>
                          </a:lnTo>
                          <a:lnTo>
                            <a:pt x="81" y="93"/>
                          </a:lnTo>
                          <a:lnTo>
                            <a:pt x="91" y="82"/>
                          </a:lnTo>
                          <a:lnTo>
                            <a:pt x="101" y="72"/>
                          </a:lnTo>
                          <a:lnTo>
                            <a:pt x="111" y="63"/>
                          </a:lnTo>
                          <a:lnTo>
                            <a:pt x="122" y="54"/>
                          </a:lnTo>
                          <a:lnTo>
                            <a:pt x="133" y="47"/>
                          </a:lnTo>
                          <a:lnTo>
                            <a:pt x="145" y="39"/>
                          </a:lnTo>
                          <a:lnTo>
                            <a:pt x="157" y="32"/>
                          </a:lnTo>
                          <a:lnTo>
                            <a:pt x="169" y="25"/>
                          </a:lnTo>
                          <a:lnTo>
                            <a:pt x="182" y="20"/>
                          </a:lnTo>
                          <a:lnTo>
                            <a:pt x="195" y="15"/>
                          </a:lnTo>
                          <a:lnTo>
                            <a:pt x="207" y="10"/>
                          </a:lnTo>
                          <a:lnTo>
                            <a:pt x="221" y="7"/>
                          </a:lnTo>
                          <a:lnTo>
                            <a:pt x="235" y="4"/>
                          </a:lnTo>
                          <a:lnTo>
                            <a:pt x="249" y="2"/>
                          </a:lnTo>
                          <a:lnTo>
                            <a:pt x="262" y="1"/>
                          </a:lnTo>
                          <a:lnTo>
                            <a:pt x="277" y="0"/>
                          </a:lnTo>
                          <a:lnTo>
                            <a:pt x="277" y="0"/>
                          </a:lnTo>
                          <a:lnTo>
                            <a:pt x="291" y="1"/>
                          </a:lnTo>
                          <a:lnTo>
                            <a:pt x="306" y="2"/>
                          </a:lnTo>
                          <a:lnTo>
                            <a:pt x="319" y="4"/>
                          </a:lnTo>
                          <a:lnTo>
                            <a:pt x="333" y="7"/>
                          </a:lnTo>
                          <a:lnTo>
                            <a:pt x="346" y="10"/>
                          </a:lnTo>
                          <a:lnTo>
                            <a:pt x="360" y="15"/>
                          </a:lnTo>
                          <a:lnTo>
                            <a:pt x="372" y="20"/>
                          </a:lnTo>
                          <a:lnTo>
                            <a:pt x="385" y="25"/>
                          </a:lnTo>
                          <a:lnTo>
                            <a:pt x="397" y="32"/>
                          </a:lnTo>
                          <a:lnTo>
                            <a:pt x="410" y="39"/>
                          </a:lnTo>
                          <a:lnTo>
                            <a:pt x="420" y="47"/>
                          </a:lnTo>
                          <a:lnTo>
                            <a:pt x="432" y="54"/>
                          </a:lnTo>
                          <a:lnTo>
                            <a:pt x="443" y="63"/>
                          </a:lnTo>
                          <a:lnTo>
                            <a:pt x="454" y="72"/>
                          </a:lnTo>
                          <a:lnTo>
                            <a:pt x="464" y="82"/>
                          </a:lnTo>
                          <a:lnTo>
                            <a:pt x="473" y="93"/>
                          </a:lnTo>
                          <a:lnTo>
                            <a:pt x="482" y="103"/>
                          </a:lnTo>
                          <a:lnTo>
                            <a:pt x="491" y="114"/>
                          </a:lnTo>
                          <a:lnTo>
                            <a:pt x="500" y="126"/>
                          </a:lnTo>
                          <a:lnTo>
                            <a:pt x="507" y="139"/>
                          </a:lnTo>
                          <a:lnTo>
                            <a:pt x="515" y="152"/>
                          </a:lnTo>
                          <a:lnTo>
                            <a:pt x="522" y="164"/>
                          </a:lnTo>
                          <a:lnTo>
                            <a:pt x="527" y="178"/>
                          </a:lnTo>
                          <a:lnTo>
                            <a:pt x="533" y="192"/>
                          </a:lnTo>
                          <a:lnTo>
                            <a:pt x="538" y="205"/>
                          </a:lnTo>
                          <a:lnTo>
                            <a:pt x="542" y="220"/>
                          </a:lnTo>
                          <a:lnTo>
                            <a:pt x="546" y="235"/>
                          </a:lnTo>
                          <a:lnTo>
                            <a:pt x="549" y="250"/>
                          </a:lnTo>
                          <a:lnTo>
                            <a:pt x="552" y="265"/>
                          </a:lnTo>
                          <a:lnTo>
                            <a:pt x="553" y="281"/>
                          </a:lnTo>
                          <a:lnTo>
                            <a:pt x="555" y="297"/>
                          </a:lnTo>
                          <a:lnTo>
                            <a:pt x="555" y="312"/>
                          </a:lnTo>
                          <a:lnTo>
                            <a:pt x="555" y="629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8" name="Freeform: Shape 28">
                      <a:extLst>
                        <a:ext uri="{FF2B5EF4-FFF2-40B4-BE49-F238E27FC236}">
                          <a16:creationId xmlns:a16="http://schemas.microsoft.com/office/drawing/2014/main" id="{3D30D83A-3F15-324A-ACCB-8D94A6AD7D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69160" y="991440"/>
                      <a:ext cx="316440" cy="48672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80" h="1353" fill="none">
                          <a:moveTo>
                            <a:pt x="880" y="1353"/>
                          </a:moveTo>
                          <a:lnTo>
                            <a:pt x="145" y="583"/>
                          </a:lnTo>
                          <a:lnTo>
                            <a:pt x="145" y="583"/>
                          </a:lnTo>
                          <a:lnTo>
                            <a:pt x="132" y="568"/>
                          </a:lnTo>
                          <a:lnTo>
                            <a:pt x="118" y="552"/>
                          </a:lnTo>
                          <a:lnTo>
                            <a:pt x="105" y="535"/>
                          </a:lnTo>
                          <a:lnTo>
                            <a:pt x="93" y="520"/>
                          </a:lnTo>
                          <a:lnTo>
                            <a:pt x="82" y="503"/>
                          </a:lnTo>
                          <a:lnTo>
                            <a:pt x="71" y="486"/>
                          </a:lnTo>
                          <a:lnTo>
                            <a:pt x="61" y="470"/>
                          </a:lnTo>
                          <a:lnTo>
                            <a:pt x="52" y="452"/>
                          </a:lnTo>
                          <a:lnTo>
                            <a:pt x="43" y="435"/>
                          </a:lnTo>
                          <a:lnTo>
                            <a:pt x="35" y="418"/>
                          </a:lnTo>
                          <a:lnTo>
                            <a:pt x="29" y="401"/>
                          </a:lnTo>
                          <a:lnTo>
                            <a:pt x="23" y="383"/>
                          </a:lnTo>
                          <a:lnTo>
                            <a:pt x="17" y="366"/>
                          </a:lnTo>
                          <a:lnTo>
                            <a:pt x="13" y="349"/>
                          </a:lnTo>
                          <a:lnTo>
                            <a:pt x="8" y="331"/>
                          </a:lnTo>
                          <a:lnTo>
                            <a:pt x="5" y="315"/>
                          </a:lnTo>
                          <a:lnTo>
                            <a:pt x="3" y="298"/>
                          </a:lnTo>
                          <a:lnTo>
                            <a:pt x="1" y="281"/>
                          </a:lnTo>
                          <a:lnTo>
                            <a:pt x="0" y="265"/>
                          </a:lnTo>
                          <a:lnTo>
                            <a:pt x="0" y="248"/>
                          </a:lnTo>
                          <a:lnTo>
                            <a:pt x="1" y="232"/>
                          </a:lnTo>
                          <a:lnTo>
                            <a:pt x="2" y="217"/>
                          </a:lnTo>
                          <a:lnTo>
                            <a:pt x="4" y="201"/>
                          </a:lnTo>
                          <a:lnTo>
                            <a:pt x="7" y="186"/>
                          </a:lnTo>
                          <a:lnTo>
                            <a:pt x="11" y="171"/>
                          </a:lnTo>
                          <a:lnTo>
                            <a:pt x="16" y="157"/>
                          </a:lnTo>
                          <a:lnTo>
                            <a:pt x="22" y="143"/>
                          </a:lnTo>
                          <a:lnTo>
                            <a:pt x="28" y="130"/>
                          </a:lnTo>
                          <a:lnTo>
                            <a:pt x="35" y="118"/>
                          </a:lnTo>
                          <a:lnTo>
                            <a:pt x="43" y="106"/>
                          </a:lnTo>
                          <a:lnTo>
                            <a:pt x="52" y="94"/>
                          </a:lnTo>
                          <a:lnTo>
                            <a:pt x="62" y="83"/>
                          </a:lnTo>
                          <a:lnTo>
                            <a:pt x="62" y="83"/>
                          </a:lnTo>
                          <a:lnTo>
                            <a:pt x="72" y="72"/>
                          </a:lnTo>
                          <a:lnTo>
                            <a:pt x="83" y="63"/>
                          </a:lnTo>
                          <a:lnTo>
                            <a:pt x="93" y="54"/>
                          </a:lnTo>
                          <a:lnTo>
                            <a:pt x="105" y="46"/>
                          </a:lnTo>
                          <a:lnTo>
                            <a:pt x="117" y="38"/>
                          </a:lnTo>
                          <a:lnTo>
                            <a:pt x="129" y="31"/>
                          </a:lnTo>
                          <a:lnTo>
                            <a:pt x="141" y="25"/>
                          </a:lnTo>
                          <a:lnTo>
                            <a:pt x="154" y="19"/>
                          </a:lnTo>
                          <a:lnTo>
                            <a:pt x="167" y="15"/>
                          </a:lnTo>
                          <a:lnTo>
                            <a:pt x="180" y="11"/>
                          </a:lnTo>
                          <a:lnTo>
                            <a:pt x="192" y="8"/>
                          </a:lnTo>
                          <a:lnTo>
                            <a:pt x="206" y="5"/>
                          </a:lnTo>
                          <a:lnTo>
                            <a:pt x="220" y="3"/>
                          </a:lnTo>
                          <a:lnTo>
                            <a:pt x="233" y="1"/>
                          </a:lnTo>
                          <a:lnTo>
                            <a:pt x="246" y="1"/>
                          </a:lnTo>
                          <a:lnTo>
                            <a:pt x="260" y="0"/>
                          </a:lnTo>
                          <a:lnTo>
                            <a:pt x="274" y="1"/>
                          </a:lnTo>
                          <a:lnTo>
                            <a:pt x="288" y="2"/>
                          </a:lnTo>
                          <a:lnTo>
                            <a:pt x="300" y="4"/>
                          </a:lnTo>
                          <a:lnTo>
                            <a:pt x="314" y="7"/>
                          </a:lnTo>
                          <a:lnTo>
                            <a:pt x="328" y="10"/>
                          </a:lnTo>
                          <a:lnTo>
                            <a:pt x="341" y="14"/>
                          </a:lnTo>
                          <a:lnTo>
                            <a:pt x="354" y="18"/>
                          </a:lnTo>
                          <a:lnTo>
                            <a:pt x="367" y="24"/>
                          </a:lnTo>
                          <a:lnTo>
                            <a:pt x="380" y="30"/>
                          </a:lnTo>
                          <a:lnTo>
                            <a:pt x="393" y="36"/>
                          </a:lnTo>
                          <a:lnTo>
                            <a:pt x="404" y="44"/>
                          </a:lnTo>
                          <a:lnTo>
                            <a:pt x="417" y="52"/>
                          </a:lnTo>
                          <a:lnTo>
                            <a:pt x="428" y="61"/>
                          </a:lnTo>
                          <a:lnTo>
                            <a:pt x="440" y="69"/>
                          </a:lnTo>
                          <a:lnTo>
                            <a:pt x="450" y="80"/>
                          </a:lnTo>
                          <a:lnTo>
                            <a:pt x="461" y="91"/>
                          </a:lnTo>
                          <a:lnTo>
                            <a:pt x="461" y="91"/>
                          </a:lnTo>
                          <a:lnTo>
                            <a:pt x="665" y="304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9" name="Freeform: Shape 29">
                      <a:extLst>
                        <a:ext uri="{FF2B5EF4-FFF2-40B4-BE49-F238E27FC236}">
                          <a16:creationId xmlns:a16="http://schemas.microsoft.com/office/drawing/2014/main" id="{5FB28ECB-0C85-944D-85DC-0D9F146A7F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08559" y="376920"/>
                      <a:ext cx="199800" cy="723959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6" h="2012" fill="none">
                          <a:moveTo>
                            <a:pt x="0" y="2012"/>
                          </a:moveTo>
                          <a:lnTo>
                            <a:pt x="0" y="312"/>
                          </a:lnTo>
                          <a:lnTo>
                            <a:pt x="0" y="312"/>
                          </a:lnTo>
                          <a:lnTo>
                            <a:pt x="0" y="296"/>
                          </a:lnTo>
                          <a:lnTo>
                            <a:pt x="1" y="280"/>
                          </a:lnTo>
                          <a:lnTo>
                            <a:pt x="3" y="265"/>
                          </a:lnTo>
                          <a:lnTo>
                            <a:pt x="6" y="249"/>
                          </a:lnTo>
                          <a:lnTo>
                            <a:pt x="9" y="234"/>
                          </a:lnTo>
                          <a:lnTo>
                            <a:pt x="13" y="219"/>
                          </a:lnTo>
                          <a:lnTo>
                            <a:pt x="17" y="205"/>
                          </a:lnTo>
                          <a:lnTo>
                            <a:pt x="22" y="191"/>
                          </a:lnTo>
                          <a:lnTo>
                            <a:pt x="28" y="177"/>
                          </a:lnTo>
                          <a:lnTo>
                            <a:pt x="34" y="164"/>
                          </a:lnTo>
                          <a:lnTo>
                            <a:pt x="40" y="151"/>
                          </a:lnTo>
                          <a:lnTo>
                            <a:pt x="47" y="138"/>
                          </a:lnTo>
                          <a:lnTo>
                            <a:pt x="55" y="125"/>
                          </a:lnTo>
                          <a:lnTo>
                            <a:pt x="64" y="114"/>
                          </a:lnTo>
                          <a:lnTo>
                            <a:pt x="73" y="103"/>
                          </a:lnTo>
                          <a:lnTo>
                            <a:pt x="82" y="92"/>
                          </a:lnTo>
                          <a:lnTo>
                            <a:pt x="92" y="81"/>
                          </a:lnTo>
                          <a:lnTo>
                            <a:pt x="101" y="71"/>
                          </a:lnTo>
                          <a:lnTo>
                            <a:pt x="112" y="63"/>
                          </a:lnTo>
                          <a:lnTo>
                            <a:pt x="123" y="54"/>
                          </a:lnTo>
                          <a:lnTo>
                            <a:pt x="134" y="46"/>
                          </a:lnTo>
                          <a:lnTo>
                            <a:pt x="145" y="38"/>
                          </a:lnTo>
                          <a:lnTo>
                            <a:pt x="157" y="31"/>
                          </a:lnTo>
                          <a:lnTo>
                            <a:pt x="170" y="24"/>
                          </a:lnTo>
                          <a:lnTo>
                            <a:pt x="183" y="19"/>
                          </a:lnTo>
                          <a:lnTo>
                            <a:pt x="196" y="15"/>
                          </a:lnTo>
                          <a:lnTo>
                            <a:pt x="208" y="10"/>
                          </a:lnTo>
                          <a:lnTo>
                            <a:pt x="222" y="7"/>
                          </a:lnTo>
                          <a:lnTo>
                            <a:pt x="236" y="4"/>
                          </a:lnTo>
                          <a:lnTo>
                            <a:pt x="250" y="2"/>
                          </a:lnTo>
                          <a:lnTo>
                            <a:pt x="263" y="1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2" y="1"/>
                          </a:lnTo>
                          <a:lnTo>
                            <a:pt x="306" y="2"/>
                          </a:lnTo>
                          <a:lnTo>
                            <a:pt x="320" y="4"/>
                          </a:lnTo>
                          <a:lnTo>
                            <a:pt x="334" y="7"/>
                          </a:lnTo>
                          <a:lnTo>
                            <a:pt x="347" y="10"/>
                          </a:lnTo>
                          <a:lnTo>
                            <a:pt x="360" y="15"/>
                          </a:lnTo>
                          <a:lnTo>
                            <a:pt x="373" y="19"/>
                          </a:lnTo>
                          <a:lnTo>
                            <a:pt x="386" y="24"/>
                          </a:lnTo>
                          <a:lnTo>
                            <a:pt x="398" y="31"/>
                          </a:lnTo>
                          <a:lnTo>
                            <a:pt x="409" y="38"/>
                          </a:lnTo>
                          <a:lnTo>
                            <a:pt x="421" y="46"/>
                          </a:lnTo>
                          <a:lnTo>
                            <a:pt x="433" y="54"/>
                          </a:lnTo>
                          <a:lnTo>
                            <a:pt x="444" y="63"/>
                          </a:lnTo>
                          <a:lnTo>
                            <a:pt x="454" y="71"/>
                          </a:lnTo>
                          <a:lnTo>
                            <a:pt x="464" y="81"/>
                          </a:lnTo>
                          <a:lnTo>
                            <a:pt x="474" y="92"/>
                          </a:lnTo>
                          <a:lnTo>
                            <a:pt x="483" y="103"/>
                          </a:lnTo>
                          <a:lnTo>
                            <a:pt x="492" y="114"/>
                          </a:lnTo>
                          <a:lnTo>
                            <a:pt x="500" y="125"/>
                          </a:lnTo>
                          <a:lnTo>
                            <a:pt x="507" y="138"/>
                          </a:lnTo>
                          <a:lnTo>
                            <a:pt x="515" y="151"/>
                          </a:lnTo>
                          <a:lnTo>
                            <a:pt x="522" y="164"/>
                          </a:lnTo>
                          <a:lnTo>
                            <a:pt x="528" y="177"/>
                          </a:lnTo>
                          <a:lnTo>
                            <a:pt x="534" y="191"/>
                          </a:lnTo>
                          <a:lnTo>
                            <a:pt x="539" y="205"/>
                          </a:lnTo>
                          <a:lnTo>
                            <a:pt x="543" y="219"/>
                          </a:lnTo>
                          <a:lnTo>
                            <a:pt x="547" y="234"/>
                          </a:lnTo>
                          <a:lnTo>
                            <a:pt x="550" y="249"/>
                          </a:lnTo>
                          <a:lnTo>
                            <a:pt x="553" y="265"/>
                          </a:lnTo>
                          <a:lnTo>
                            <a:pt x="554" y="280"/>
                          </a:lnTo>
                          <a:lnTo>
                            <a:pt x="555" y="296"/>
                          </a:lnTo>
                          <a:lnTo>
                            <a:pt x="556" y="312"/>
                          </a:lnTo>
                          <a:lnTo>
                            <a:pt x="556" y="1417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0" name="Straight Connector 89">
                      <a:extLst>
                        <a:ext uri="{FF2B5EF4-FFF2-40B4-BE49-F238E27FC236}">
                          <a16:creationId xmlns:a16="http://schemas.microsoft.com/office/drawing/2014/main" id="{1E1A3437-AA61-BD47-8F65-CEB29C2A30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7480" y="12600"/>
                      <a:ext cx="0" cy="1717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1" name="Straight Connector 90">
                      <a:extLst>
                        <a:ext uri="{FF2B5EF4-FFF2-40B4-BE49-F238E27FC236}">
                          <a16:creationId xmlns:a16="http://schemas.microsoft.com/office/drawing/2014/main" id="{AE8CC5F4-1ED6-A543-8302-79DCAFBF5C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57200" y="475560"/>
                      <a:ext cx="16308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2" name="Straight Connector 91">
                      <a:extLst>
                        <a:ext uri="{FF2B5EF4-FFF2-40B4-BE49-F238E27FC236}">
                          <a16:creationId xmlns:a16="http://schemas.microsoft.com/office/drawing/2014/main" id="{73BFB089-8E1A-294A-BAB3-B3F9B85B4F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74320" y="475560"/>
                      <a:ext cx="16344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3" name="Straight Connector 92">
                      <a:extLst>
                        <a:ext uri="{FF2B5EF4-FFF2-40B4-BE49-F238E27FC236}">
                          <a16:creationId xmlns:a16="http://schemas.microsoft.com/office/drawing/2014/main" id="{7B07D00F-E676-434C-B6E5-D0726A0D4A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86079" y="148320"/>
                      <a:ext cx="115561" cy="121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4" name="Straight Connector 93">
                      <a:extLst>
                        <a:ext uri="{FF2B5EF4-FFF2-40B4-BE49-F238E27FC236}">
                          <a16:creationId xmlns:a16="http://schemas.microsoft.com/office/drawing/2014/main" id="{ADF4D662-2461-5E4E-B6EE-53BEBF61642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186079" y="681480"/>
                      <a:ext cx="115561" cy="1216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5" name="Straight Connector 94">
                      <a:extLst>
                        <a:ext uri="{FF2B5EF4-FFF2-40B4-BE49-F238E27FC236}">
                          <a16:creationId xmlns:a16="http://schemas.microsoft.com/office/drawing/2014/main" id="{9B75BA81-E22A-7540-9455-27C96270643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693320" y="148320"/>
                      <a:ext cx="115200" cy="121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BF1C8081-ED9C-174A-81B6-212B9125C427}"/>
                    </a:ext>
                  </a:extLst>
                </p:cNvPr>
                <p:cNvGrpSpPr/>
                <p:nvPr/>
              </p:nvGrpSpPr>
              <p:grpSpPr>
                <a:xfrm>
                  <a:off x="1005840" y="274320"/>
                  <a:ext cx="182880" cy="182880"/>
                  <a:chOff x="3683000" y="182880"/>
                  <a:chExt cx="182880" cy="182880"/>
                </a:xfrm>
              </p:grpSpPr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7396B39B-DD5C-D347-9BAD-505F593338C9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683000" y="182880"/>
                    <a:ext cx="182880" cy="18288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72" name="Group 71">
                    <a:extLst>
                      <a:ext uri="{FF2B5EF4-FFF2-40B4-BE49-F238E27FC236}">
                        <a16:creationId xmlns:a16="http://schemas.microsoft.com/office/drawing/2014/main" id="{7F10F64C-7DF0-4C4C-80CF-91A8791A117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705255" y="210312"/>
                    <a:ext cx="138370" cy="128016"/>
                    <a:chOff x="5935679" y="134280"/>
                    <a:chExt cx="1289881" cy="1222560"/>
                  </a:xfrm>
                </p:grpSpPr>
                <p:sp>
                  <p:nvSpPr>
                    <p:cNvPr id="73" name="Freeform: Shape 10">
                      <a:extLst>
                        <a:ext uri="{FF2B5EF4-FFF2-40B4-BE49-F238E27FC236}">
                          <a16:creationId xmlns:a16="http://schemas.microsoft.com/office/drawing/2014/main" id="{A3C41616-082E-674F-B0CC-ABF9621A50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5679" y="455399"/>
                      <a:ext cx="293040" cy="2253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15" h="627">
                          <a:moveTo>
                            <a:pt x="815" y="627"/>
                          </a:moveTo>
                          <a:lnTo>
                            <a:pt x="0" y="627"/>
                          </a:lnTo>
                          <a:lnTo>
                            <a:pt x="0" y="0"/>
                          </a:lnTo>
                          <a:lnTo>
                            <a:pt x="815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4" name="Straight Connector 73">
                      <a:extLst>
                        <a:ext uri="{FF2B5EF4-FFF2-40B4-BE49-F238E27FC236}">
                          <a16:creationId xmlns:a16="http://schemas.microsoft.com/office/drawing/2014/main" id="{2688740D-788E-194E-9B9C-B2061C29E9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6160" y="830520"/>
                      <a:ext cx="0" cy="526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5" name="Straight Connector 74">
                      <a:extLst>
                        <a:ext uri="{FF2B5EF4-FFF2-40B4-BE49-F238E27FC236}">
                          <a16:creationId xmlns:a16="http://schemas.microsoft.com/office/drawing/2014/main" id="{6CFD8CD9-3CDC-8B45-9F63-E755EBDACA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6160" y="134280"/>
                      <a:ext cx="0" cy="3142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6" name="Freeform: Shape 13">
                      <a:extLst>
                        <a:ext uri="{FF2B5EF4-FFF2-40B4-BE49-F238E27FC236}">
                          <a16:creationId xmlns:a16="http://schemas.microsoft.com/office/drawing/2014/main" id="{CFEA7C0E-F05F-464A-BB75-FF26367BC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7440" y="721800"/>
                      <a:ext cx="306360" cy="2322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52" h="646">
                          <a:moveTo>
                            <a:pt x="852" y="646"/>
                          </a:moveTo>
                          <a:lnTo>
                            <a:pt x="0" y="646"/>
                          </a:lnTo>
                          <a:lnTo>
                            <a:pt x="0" y="0"/>
                          </a:lnTo>
                          <a:lnTo>
                            <a:pt x="852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7" name="Straight Connector 76">
                      <a:extLst>
                        <a:ext uri="{FF2B5EF4-FFF2-40B4-BE49-F238E27FC236}">
                          <a16:creationId xmlns:a16="http://schemas.microsoft.com/office/drawing/2014/main" id="{D83F824F-03D7-2B45-AD86-0A1B5182AB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7560" y="1097280"/>
                      <a:ext cx="0" cy="25956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8" name="Straight Connector 77">
                      <a:extLst>
                        <a:ext uri="{FF2B5EF4-FFF2-40B4-BE49-F238E27FC236}">
                          <a16:creationId xmlns:a16="http://schemas.microsoft.com/office/drawing/2014/main" id="{8D44FD0C-5DBE-1D4D-B222-FC9E2E190C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7560" y="134280"/>
                      <a:ext cx="0" cy="5806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9" name="Freeform: Shape 16">
                      <a:extLst>
                        <a:ext uri="{FF2B5EF4-FFF2-40B4-BE49-F238E27FC236}">
                          <a16:creationId xmlns:a16="http://schemas.microsoft.com/office/drawing/2014/main" id="{A7D8DEA1-472F-234B-A1D8-AD4EE2677D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2520" y="537120"/>
                      <a:ext cx="293040" cy="2253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15" h="627">
                          <a:moveTo>
                            <a:pt x="815" y="627"/>
                          </a:moveTo>
                          <a:lnTo>
                            <a:pt x="0" y="627"/>
                          </a:lnTo>
                          <a:lnTo>
                            <a:pt x="0" y="0"/>
                          </a:lnTo>
                          <a:lnTo>
                            <a:pt x="815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0" name="Straight Connector 79">
                      <a:extLst>
                        <a:ext uri="{FF2B5EF4-FFF2-40B4-BE49-F238E27FC236}">
                          <a16:creationId xmlns:a16="http://schemas.microsoft.com/office/drawing/2014/main" id="{D9729CF9-D937-2B49-9ACE-74C639ED3F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75440" y="905759"/>
                      <a:ext cx="0" cy="451081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1" name="Straight Connector 80">
                      <a:extLst>
                        <a:ext uri="{FF2B5EF4-FFF2-40B4-BE49-F238E27FC236}">
                          <a16:creationId xmlns:a16="http://schemas.microsoft.com/office/drawing/2014/main" id="{E629D77C-287F-C247-A9B0-604B9A15D9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75440" y="134280"/>
                      <a:ext cx="0" cy="39636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C07B6000-7A3C-AC4F-AC2B-85DD9BFE7B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09560" y="385263"/>
                <a:ext cx="822960" cy="71937"/>
              </a:xfrm>
              <a:prstGeom prst="rect">
                <a:avLst/>
              </a:prstGeom>
            </p:spPr>
          </p:pic>
        </p:grp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10FB347-0640-594B-A8C3-D2254A2D7B4E}"/>
                </a:ext>
              </a:extLst>
            </p:cNvPr>
            <p:cNvCxnSpPr/>
            <p:nvPr/>
          </p:nvCxnSpPr>
          <p:spPr>
            <a:xfrm>
              <a:off x="460102" y="548640"/>
              <a:ext cx="8229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Picture Placeholder 5">
            <a:extLst>
              <a:ext uri="{FF2B5EF4-FFF2-40B4-BE49-F238E27FC236}">
                <a16:creationId xmlns:a16="http://schemas.microsoft.com/office/drawing/2014/main" id="{492AB68C-D89E-E84D-BEEE-AB4AB351508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6576" y="1828800"/>
            <a:ext cx="2962656" cy="19507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noFill/>
            <a:miter lim="800000"/>
          </a:ln>
        </p:spPr>
        <p:txBody>
          <a:bodyPr lIns="45720" rIns="45720">
            <a:normAutofit/>
          </a:bodyPr>
          <a:lstStyle>
            <a:lvl1pPr>
              <a:defRPr sz="10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drag image onto placeholder or click icon below to insert</a:t>
            </a:r>
          </a:p>
        </p:txBody>
      </p:sp>
      <p:sp>
        <p:nvSpPr>
          <p:cNvPr id="134" name="Picture Placeholder 5">
            <a:extLst>
              <a:ext uri="{FF2B5EF4-FFF2-40B4-BE49-F238E27FC236}">
                <a16:creationId xmlns:a16="http://schemas.microsoft.com/office/drawing/2014/main" id="{60EBF910-9B30-B84A-8D62-D465C3E9E36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064256" y="1828800"/>
            <a:ext cx="2999232" cy="19507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noFill/>
            <a:miter lim="800000"/>
          </a:ln>
        </p:spPr>
        <p:txBody>
          <a:bodyPr lIns="45720" rIns="45720">
            <a:normAutofit/>
          </a:bodyPr>
          <a:lstStyle>
            <a:lvl1pPr>
              <a:defRPr sz="10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drag image onto placeholder or click icon below to insert</a:t>
            </a:r>
          </a:p>
        </p:txBody>
      </p:sp>
      <p:sp>
        <p:nvSpPr>
          <p:cNvPr id="135" name="Picture Placeholder 5">
            <a:extLst>
              <a:ext uri="{FF2B5EF4-FFF2-40B4-BE49-F238E27FC236}">
                <a16:creationId xmlns:a16="http://schemas.microsoft.com/office/drawing/2014/main" id="{8A6E1727-D94B-304C-A6E3-D65B3C04C26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128512" y="1828800"/>
            <a:ext cx="2999232" cy="19507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noFill/>
            <a:miter lim="800000"/>
          </a:ln>
        </p:spPr>
        <p:txBody>
          <a:bodyPr lIns="45720" rIns="45720">
            <a:normAutofit/>
          </a:bodyPr>
          <a:lstStyle>
            <a:lvl1pPr>
              <a:defRPr sz="10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drag image onto placeholder or click icon below to insert</a:t>
            </a:r>
          </a:p>
        </p:txBody>
      </p:sp>
      <p:sp>
        <p:nvSpPr>
          <p:cNvPr id="136" name="Picture Placeholder 5">
            <a:extLst>
              <a:ext uri="{FF2B5EF4-FFF2-40B4-BE49-F238E27FC236}">
                <a16:creationId xmlns:a16="http://schemas.microsoft.com/office/drawing/2014/main" id="{98E232EF-07D8-BF44-8D0B-95634570BBB4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192768" y="1828800"/>
            <a:ext cx="2962656" cy="19507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noFill/>
            <a:miter lim="800000"/>
          </a:ln>
        </p:spPr>
        <p:txBody>
          <a:bodyPr lIns="45720" rIns="45720">
            <a:normAutofit/>
          </a:bodyPr>
          <a:lstStyle>
            <a:lvl1pPr>
              <a:defRPr sz="10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drag image onto placeholder or click icon below to insert</a:t>
            </a:r>
          </a:p>
        </p:txBody>
      </p:sp>
      <p:sp>
        <p:nvSpPr>
          <p:cNvPr id="137" name="Picture Placeholder 5">
            <a:extLst>
              <a:ext uri="{FF2B5EF4-FFF2-40B4-BE49-F238E27FC236}">
                <a16:creationId xmlns:a16="http://schemas.microsoft.com/office/drawing/2014/main" id="{EBC0DDFC-B527-C144-917B-C76C6185AE62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6576" y="3852672"/>
            <a:ext cx="2962656" cy="19507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noFill/>
            <a:miter lim="800000"/>
          </a:ln>
        </p:spPr>
        <p:txBody>
          <a:bodyPr lIns="45720" rIns="45720">
            <a:normAutofit/>
          </a:bodyPr>
          <a:lstStyle>
            <a:lvl1pPr>
              <a:defRPr sz="10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drag image onto placeholder or click icon below to insert</a:t>
            </a:r>
          </a:p>
        </p:txBody>
      </p:sp>
      <p:sp>
        <p:nvSpPr>
          <p:cNvPr id="138" name="Picture Placeholder 5">
            <a:extLst>
              <a:ext uri="{FF2B5EF4-FFF2-40B4-BE49-F238E27FC236}">
                <a16:creationId xmlns:a16="http://schemas.microsoft.com/office/drawing/2014/main" id="{2BD3C420-A839-F94A-A371-C35030D35689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064256" y="3852672"/>
            <a:ext cx="2999232" cy="19507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noFill/>
            <a:miter lim="800000"/>
          </a:ln>
        </p:spPr>
        <p:txBody>
          <a:bodyPr lIns="45720" rIns="45720">
            <a:normAutofit/>
          </a:bodyPr>
          <a:lstStyle>
            <a:lvl1pPr>
              <a:defRPr sz="10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drag image onto placeholder or click icon below to insert</a:t>
            </a:r>
          </a:p>
        </p:txBody>
      </p:sp>
      <p:sp>
        <p:nvSpPr>
          <p:cNvPr id="139" name="Picture Placeholder 5">
            <a:extLst>
              <a:ext uri="{FF2B5EF4-FFF2-40B4-BE49-F238E27FC236}">
                <a16:creationId xmlns:a16="http://schemas.microsoft.com/office/drawing/2014/main" id="{59E25F70-70BA-3948-B386-974F7DF732F7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128512" y="3852672"/>
            <a:ext cx="2999232" cy="19507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noFill/>
            <a:miter lim="800000"/>
          </a:ln>
        </p:spPr>
        <p:txBody>
          <a:bodyPr lIns="45720" rIns="45720">
            <a:normAutofit/>
          </a:bodyPr>
          <a:lstStyle>
            <a:lvl1pPr>
              <a:defRPr sz="10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drag image onto placeholder or click icon below to insert</a:t>
            </a:r>
          </a:p>
        </p:txBody>
      </p:sp>
      <p:sp>
        <p:nvSpPr>
          <p:cNvPr id="140" name="Picture Placeholder 5">
            <a:extLst>
              <a:ext uri="{FF2B5EF4-FFF2-40B4-BE49-F238E27FC236}">
                <a16:creationId xmlns:a16="http://schemas.microsoft.com/office/drawing/2014/main" id="{42CEA7B8-633D-D442-9305-07DA30C890C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192768" y="3852672"/>
            <a:ext cx="2962656" cy="19507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noFill/>
            <a:miter lim="800000"/>
          </a:ln>
        </p:spPr>
        <p:txBody>
          <a:bodyPr lIns="45720" rIns="45720">
            <a:normAutofit/>
          </a:bodyPr>
          <a:lstStyle>
            <a:lvl1pPr>
              <a:defRPr sz="10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drag image onto placeholder or click icon below to insert</a:t>
            </a:r>
          </a:p>
        </p:txBody>
      </p:sp>
    </p:spTree>
    <p:extLst>
      <p:ext uri="{BB962C8B-B14F-4D97-AF65-F5344CB8AC3E}">
        <p14:creationId xmlns:p14="http://schemas.microsoft.com/office/powerpoint/2010/main" val="112706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and_gallery -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C8337-3027-1E46-899A-2BB754467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219200"/>
            <a:ext cx="10972800" cy="344709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Gallery Option 1</a:t>
            </a:r>
          </a:p>
        </p:txBody>
      </p:sp>
      <p:sp>
        <p:nvSpPr>
          <p:cNvPr id="4" name="Text Placeholder 66">
            <a:extLst>
              <a:ext uri="{FF2B5EF4-FFF2-40B4-BE49-F238E27FC236}">
                <a16:creationId xmlns:a16="http://schemas.microsoft.com/office/drawing/2014/main" id="{E0E6D952-F728-464C-B86A-757A9381B5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731521"/>
            <a:ext cx="10972800" cy="22153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933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Presentation Title | Subtitle – click to edit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20C2AF1-D4AF-0248-A740-E4C67AA02C3B}"/>
              </a:ext>
            </a:extLst>
          </p:cNvPr>
          <p:cNvGrpSpPr/>
          <p:nvPr/>
        </p:nvGrpSpPr>
        <p:grpSpPr>
          <a:xfrm>
            <a:off x="605367" y="365760"/>
            <a:ext cx="11033760" cy="365760"/>
            <a:chOff x="457200" y="274320"/>
            <a:chExt cx="8275320" cy="27432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759312F2-17C6-A841-AE42-778BD2F52222}"/>
                </a:ext>
              </a:extLst>
            </p:cNvPr>
            <p:cNvGrpSpPr/>
            <p:nvPr userDrawn="1"/>
          </p:nvGrpSpPr>
          <p:grpSpPr>
            <a:xfrm>
              <a:off x="457200" y="274320"/>
              <a:ext cx="8275320" cy="182880"/>
              <a:chOff x="457200" y="274320"/>
              <a:chExt cx="8275320" cy="182880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F85BF369-EBFC-8646-BA5E-D89662CA8CBC}"/>
                  </a:ext>
                </a:extLst>
              </p:cNvPr>
              <p:cNvGrpSpPr/>
              <p:nvPr userDrawn="1"/>
            </p:nvGrpSpPr>
            <p:grpSpPr>
              <a:xfrm>
                <a:off x="457200" y="274320"/>
                <a:ext cx="914400" cy="182880"/>
                <a:chOff x="457200" y="274320"/>
                <a:chExt cx="914400" cy="182880"/>
              </a:xfrm>
            </p:grpSpPr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D73B1D30-94C3-DC49-AD8C-5834E9D7CD7E}"/>
                    </a:ext>
                  </a:extLst>
                </p:cNvPr>
                <p:cNvGrpSpPr/>
                <p:nvPr/>
              </p:nvGrpSpPr>
              <p:grpSpPr>
                <a:xfrm>
                  <a:off x="1188720" y="274320"/>
                  <a:ext cx="182880" cy="182880"/>
                  <a:chOff x="4038600" y="182880"/>
                  <a:chExt cx="182880" cy="182880"/>
                </a:xfrm>
              </p:grpSpPr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C5C35849-3389-8E4C-AA57-9067A49739E7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038600" y="182880"/>
                    <a:ext cx="182880" cy="18288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08" name="Group 107">
                    <a:extLst>
                      <a:ext uri="{FF2B5EF4-FFF2-40B4-BE49-F238E27FC236}">
                        <a16:creationId xmlns:a16="http://schemas.microsoft.com/office/drawing/2014/main" id="{03AD9AE2-5697-724C-AFBB-04D5E7A5F55C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4060361" y="210312"/>
                    <a:ext cx="139358" cy="128016"/>
                    <a:chOff x="7927200" y="180720"/>
                    <a:chExt cx="1203840" cy="1132920"/>
                  </a:xfrm>
                </p:grpSpPr>
                <p:sp>
                  <p:nvSpPr>
                    <p:cNvPr id="109" name="Freeform: Shape 1">
                      <a:extLst>
                        <a:ext uri="{FF2B5EF4-FFF2-40B4-BE49-F238E27FC236}">
                          <a16:creationId xmlns:a16="http://schemas.microsoft.com/office/drawing/2014/main" id="{093153C3-BDDC-C541-A5BE-9067A537FF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180720"/>
                      <a:ext cx="713880" cy="2415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72">
                          <a:moveTo>
                            <a:pt x="1984" y="672"/>
                          </a:moveTo>
                          <a:lnTo>
                            <a:pt x="0" y="672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0" name="Freeform: Shape 2">
                      <a:extLst>
                        <a:ext uri="{FF2B5EF4-FFF2-40B4-BE49-F238E27FC236}">
                          <a16:creationId xmlns:a16="http://schemas.microsoft.com/office/drawing/2014/main" id="{009E31A5-E3AA-0141-A726-241954ECD2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629280"/>
                      <a:ext cx="713880" cy="236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59">
                          <a:moveTo>
                            <a:pt x="1984" y="659"/>
                          </a:moveTo>
                          <a:lnTo>
                            <a:pt x="0" y="659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1" name="Freeform: Shape 3">
                      <a:extLst>
                        <a:ext uri="{FF2B5EF4-FFF2-40B4-BE49-F238E27FC236}">
                          <a16:creationId xmlns:a16="http://schemas.microsoft.com/office/drawing/2014/main" id="{C45F2DF6-17C0-6D49-A440-4C7F37518D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1077480"/>
                      <a:ext cx="713880" cy="2361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57">
                          <a:moveTo>
                            <a:pt x="1984" y="657"/>
                          </a:moveTo>
                          <a:lnTo>
                            <a:pt x="0" y="657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2" name="Freeform: Shape 4">
                      <a:extLst>
                        <a:ext uri="{FF2B5EF4-FFF2-40B4-BE49-F238E27FC236}">
                          <a16:creationId xmlns:a16="http://schemas.microsoft.com/office/drawing/2014/main" id="{8FE706C5-636D-A54B-A3A1-B4987F2509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27200" y="629280"/>
                      <a:ext cx="280440" cy="236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780" h="659">
                          <a:moveTo>
                            <a:pt x="780" y="659"/>
                          </a:moveTo>
                          <a:lnTo>
                            <a:pt x="0" y="659"/>
                          </a:lnTo>
                          <a:lnTo>
                            <a:pt x="0" y="0"/>
                          </a:lnTo>
                          <a:lnTo>
                            <a:pt x="780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3" name="Freeform: Shape 5">
                      <a:extLst>
                        <a:ext uri="{FF2B5EF4-FFF2-40B4-BE49-F238E27FC236}">
                          <a16:creationId xmlns:a16="http://schemas.microsoft.com/office/drawing/2014/main" id="{445AB41E-F53D-3B4E-971A-26B5A23C29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5079" y="307080"/>
                      <a:ext cx="351720" cy="3168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978" h="881" fill="none">
                          <a:moveTo>
                            <a:pt x="0" y="881"/>
                          </a:moveTo>
                          <a:lnTo>
                            <a:pt x="0" y="0"/>
                          </a:lnTo>
                          <a:lnTo>
                            <a:pt x="978" y="0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4" name="Freeform: Shape 6">
                      <a:extLst>
                        <a:ext uri="{FF2B5EF4-FFF2-40B4-BE49-F238E27FC236}">
                          <a16:creationId xmlns:a16="http://schemas.microsoft.com/office/drawing/2014/main" id="{7BCED7F2-9590-4A42-A756-F38A405DB1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5079" y="866159"/>
                      <a:ext cx="351720" cy="3168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978" h="881" fill="none">
                          <a:moveTo>
                            <a:pt x="0" y="0"/>
                          </a:moveTo>
                          <a:lnTo>
                            <a:pt x="0" y="881"/>
                          </a:lnTo>
                          <a:lnTo>
                            <a:pt x="978" y="88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5" name="Straight Connector 114">
                      <a:extLst>
                        <a:ext uri="{FF2B5EF4-FFF2-40B4-BE49-F238E27FC236}">
                          <a16:creationId xmlns:a16="http://schemas.microsoft.com/office/drawing/2014/main" id="{E5B8DE74-63FD-364E-968F-9B20E2EAA4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13040" y="754920"/>
                      <a:ext cx="20412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6953D002-B2A5-744B-8835-A5738687BCB9}"/>
                    </a:ext>
                  </a:extLst>
                </p:cNvPr>
                <p:cNvGrpSpPr/>
                <p:nvPr/>
              </p:nvGrpSpPr>
              <p:grpSpPr>
                <a:xfrm>
                  <a:off x="640080" y="274320"/>
                  <a:ext cx="182880" cy="182880"/>
                  <a:chOff x="3025775" y="182880"/>
                  <a:chExt cx="182880" cy="182880"/>
                </a:xfrm>
              </p:grpSpPr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CAFBBB59-CE14-CD4C-9567-8195FB730E18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025775" y="182880"/>
                    <a:ext cx="182880" cy="18288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04" name="Group 103">
                    <a:extLst>
                      <a:ext uri="{FF2B5EF4-FFF2-40B4-BE49-F238E27FC236}">
                        <a16:creationId xmlns:a16="http://schemas.microsoft.com/office/drawing/2014/main" id="{7957B74E-F69E-3F42-B8F4-51FFF0A041D2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053207" y="223747"/>
                    <a:ext cx="128016" cy="101147"/>
                    <a:chOff x="1947960" y="149760"/>
                    <a:chExt cx="1471680" cy="1191240"/>
                  </a:xfrm>
                </p:grpSpPr>
                <p:sp>
                  <p:nvSpPr>
                    <p:cNvPr id="105" name="Freeform: Shape 8">
                      <a:extLst>
                        <a:ext uri="{FF2B5EF4-FFF2-40B4-BE49-F238E27FC236}">
                          <a16:creationId xmlns:a16="http://schemas.microsoft.com/office/drawing/2014/main" id="{19DAE627-7A62-4846-9BFB-4E1AE8FCF9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47960" y="149760"/>
                      <a:ext cx="1471680" cy="10706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4089" h="2975">
                          <a:moveTo>
                            <a:pt x="2833" y="2975"/>
                          </a:moveTo>
                          <a:lnTo>
                            <a:pt x="0" y="1280"/>
                          </a:lnTo>
                          <a:lnTo>
                            <a:pt x="4089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6" name="Freeform: Shape 9">
                      <a:extLst>
                        <a:ext uri="{FF2B5EF4-FFF2-40B4-BE49-F238E27FC236}">
                          <a16:creationId xmlns:a16="http://schemas.microsoft.com/office/drawing/2014/main" id="{DF957354-21F2-4A40-88EE-9F5A31E25D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56639" y="149760"/>
                      <a:ext cx="962640" cy="11912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2675" h="3310" fill="none">
                          <a:moveTo>
                            <a:pt x="2675" y="0"/>
                          </a:moveTo>
                          <a:lnTo>
                            <a:pt x="0" y="2127"/>
                          </a:lnTo>
                          <a:lnTo>
                            <a:pt x="0" y="3310"/>
                          </a:lnTo>
                          <a:lnTo>
                            <a:pt x="645" y="2512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3F0CCACB-76C4-EE4A-85AB-E7528E577CBA}"/>
                    </a:ext>
                  </a:extLst>
                </p:cNvPr>
                <p:cNvGrpSpPr/>
                <p:nvPr/>
              </p:nvGrpSpPr>
              <p:grpSpPr>
                <a:xfrm>
                  <a:off x="457200" y="274320"/>
                  <a:ext cx="182880" cy="182880"/>
                  <a:chOff x="2695575" y="182880"/>
                  <a:chExt cx="182880" cy="182880"/>
                </a:xfrm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D1F3E78B-741C-ED47-A148-1240E58BD217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695575" y="182880"/>
                    <a:ext cx="182880" cy="18288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97" name="Group 96">
                    <a:extLst>
                      <a:ext uri="{FF2B5EF4-FFF2-40B4-BE49-F238E27FC236}">
                        <a16:creationId xmlns:a16="http://schemas.microsoft.com/office/drawing/2014/main" id="{A3965E95-51A4-0444-B01C-A5B99A21064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722216" y="210312"/>
                    <a:ext cx="129599" cy="128016"/>
                    <a:chOff x="12600" y="14040"/>
                    <a:chExt cx="1445400" cy="1462680"/>
                  </a:xfrm>
                </p:grpSpPr>
                <p:sp>
                  <p:nvSpPr>
                    <p:cNvPr id="98" name="Freeform: Shape 19">
                      <a:extLst>
                        <a:ext uri="{FF2B5EF4-FFF2-40B4-BE49-F238E27FC236}">
                          <a16:creationId xmlns:a16="http://schemas.microsoft.com/office/drawing/2014/main" id="{E516973B-2419-DD4F-AE67-9F00CF185E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600" y="216000"/>
                      <a:ext cx="1245600" cy="126072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3461" h="3503" fill="none">
                          <a:moveTo>
                            <a:pt x="2955" y="513"/>
                          </a:moveTo>
                          <a:lnTo>
                            <a:pt x="2955" y="513"/>
                          </a:lnTo>
                          <a:lnTo>
                            <a:pt x="2924" y="481"/>
                          </a:lnTo>
                          <a:lnTo>
                            <a:pt x="2890" y="451"/>
                          </a:lnTo>
                          <a:lnTo>
                            <a:pt x="2858" y="421"/>
                          </a:lnTo>
                          <a:lnTo>
                            <a:pt x="2824" y="393"/>
                          </a:lnTo>
                          <a:lnTo>
                            <a:pt x="2789" y="365"/>
                          </a:lnTo>
                          <a:lnTo>
                            <a:pt x="2755" y="339"/>
                          </a:lnTo>
                          <a:lnTo>
                            <a:pt x="2720" y="313"/>
                          </a:lnTo>
                          <a:lnTo>
                            <a:pt x="2684" y="289"/>
                          </a:lnTo>
                          <a:lnTo>
                            <a:pt x="2648" y="265"/>
                          </a:lnTo>
                          <a:lnTo>
                            <a:pt x="2611" y="243"/>
                          </a:lnTo>
                          <a:lnTo>
                            <a:pt x="2575" y="221"/>
                          </a:lnTo>
                          <a:lnTo>
                            <a:pt x="2536" y="201"/>
                          </a:lnTo>
                          <a:lnTo>
                            <a:pt x="2499" y="181"/>
                          </a:lnTo>
                          <a:lnTo>
                            <a:pt x="2461" y="162"/>
                          </a:lnTo>
                          <a:lnTo>
                            <a:pt x="2423" y="145"/>
                          </a:lnTo>
                          <a:lnTo>
                            <a:pt x="2383" y="128"/>
                          </a:lnTo>
                          <a:lnTo>
                            <a:pt x="2344" y="113"/>
                          </a:lnTo>
                          <a:lnTo>
                            <a:pt x="2305" y="99"/>
                          </a:lnTo>
                          <a:lnTo>
                            <a:pt x="2265" y="85"/>
                          </a:lnTo>
                          <a:lnTo>
                            <a:pt x="2224" y="72"/>
                          </a:lnTo>
                          <a:lnTo>
                            <a:pt x="2184" y="61"/>
                          </a:lnTo>
                          <a:lnTo>
                            <a:pt x="2144" y="50"/>
                          </a:lnTo>
                          <a:lnTo>
                            <a:pt x="2104" y="41"/>
                          </a:lnTo>
                          <a:lnTo>
                            <a:pt x="2062" y="33"/>
                          </a:lnTo>
                          <a:lnTo>
                            <a:pt x="2021" y="25"/>
                          </a:lnTo>
                          <a:lnTo>
                            <a:pt x="1980" y="18"/>
                          </a:lnTo>
                          <a:lnTo>
                            <a:pt x="1939" y="13"/>
                          </a:lnTo>
                          <a:lnTo>
                            <a:pt x="1898" y="8"/>
                          </a:lnTo>
                          <a:lnTo>
                            <a:pt x="1856" y="5"/>
                          </a:lnTo>
                          <a:lnTo>
                            <a:pt x="1815" y="2"/>
                          </a:lnTo>
                          <a:lnTo>
                            <a:pt x="1774" y="0"/>
                          </a:lnTo>
                          <a:lnTo>
                            <a:pt x="1732" y="0"/>
                          </a:lnTo>
                          <a:lnTo>
                            <a:pt x="1691" y="1"/>
                          </a:lnTo>
                          <a:lnTo>
                            <a:pt x="1649" y="2"/>
                          </a:lnTo>
                          <a:lnTo>
                            <a:pt x="1607" y="5"/>
                          </a:lnTo>
                          <a:lnTo>
                            <a:pt x="1566" y="8"/>
                          </a:lnTo>
                          <a:lnTo>
                            <a:pt x="1525" y="13"/>
                          </a:lnTo>
                          <a:lnTo>
                            <a:pt x="1484" y="19"/>
                          </a:lnTo>
                          <a:lnTo>
                            <a:pt x="1442" y="25"/>
                          </a:lnTo>
                          <a:lnTo>
                            <a:pt x="1401" y="33"/>
                          </a:lnTo>
                          <a:lnTo>
                            <a:pt x="1361" y="42"/>
                          </a:lnTo>
                          <a:lnTo>
                            <a:pt x="1320" y="50"/>
                          </a:lnTo>
                          <a:lnTo>
                            <a:pt x="1280" y="61"/>
                          </a:lnTo>
                          <a:lnTo>
                            <a:pt x="1239" y="73"/>
                          </a:lnTo>
                          <a:lnTo>
                            <a:pt x="1199" y="86"/>
                          </a:lnTo>
                          <a:lnTo>
                            <a:pt x="1160" y="99"/>
                          </a:lnTo>
                          <a:lnTo>
                            <a:pt x="1120" y="113"/>
                          </a:lnTo>
                          <a:lnTo>
                            <a:pt x="1080" y="129"/>
                          </a:lnTo>
                          <a:lnTo>
                            <a:pt x="1042" y="146"/>
                          </a:lnTo>
                          <a:lnTo>
                            <a:pt x="1003" y="163"/>
                          </a:lnTo>
                          <a:lnTo>
                            <a:pt x="965" y="182"/>
                          </a:lnTo>
                          <a:lnTo>
                            <a:pt x="927" y="202"/>
                          </a:lnTo>
                          <a:lnTo>
                            <a:pt x="890" y="222"/>
                          </a:lnTo>
                          <a:lnTo>
                            <a:pt x="853" y="244"/>
                          </a:lnTo>
                          <a:lnTo>
                            <a:pt x="816" y="266"/>
                          </a:lnTo>
                          <a:lnTo>
                            <a:pt x="780" y="290"/>
                          </a:lnTo>
                          <a:lnTo>
                            <a:pt x="744" y="314"/>
                          </a:lnTo>
                          <a:lnTo>
                            <a:pt x="709" y="340"/>
                          </a:lnTo>
                          <a:lnTo>
                            <a:pt x="674" y="366"/>
                          </a:lnTo>
                          <a:lnTo>
                            <a:pt x="640" y="394"/>
                          </a:lnTo>
                          <a:lnTo>
                            <a:pt x="606" y="422"/>
                          </a:lnTo>
                          <a:lnTo>
                            <a:pt x="573" y="452"/>
                          </a:lnTo>
                          <a:lnTo>
                            <a:pt x="540" y="482"/>
                          </a:lnTo>
                          <a:lnTo>
                            <a:pt x="508" y="514"/>
                          </a:lnTo>
                          <a:lnTo>
                            <a:pt x="508" y="514"/>
                          </a:lnTo>
                          <a:lnTo>
                            <a:pt x="477" y="547"/>
                          </a:lnTo>
                          <a:lnTo>
                            <a:pt x="447" y="579"/>
                          </a:lnTo>
                          <a:lnTo>
                            <a:pt x="417" y="613"/>
                          </a:lnTo>
                          <a:lnTo>
                            <a:pt x="390" y="647"/>
                          </a:lnTo>
                          <a:lnTo>
                            <a:pt x="362" y="682"/>
                          </a:lnTo>
                          <a:lnTo>
                            <a:pt x="336" y="717"/>
                          </a:lnTo>
                          <a:lnTo>
                            <a:pt x="310" y="753"/>
                          </a:lnTo>
                          <a:lnTo>
                            <a:pt x="287" y="789"/>
                          </a:lnTo>
                          <a:lnTo>
                            <a:pt x="263" y="826"/>
                          </a:lnTo>
                          <a:lnTo>
                            <a:pt x="241" y="863"/>
                          </a:lnTo>
                          <a:lnTo>
                            <a:pt x="219" y="900"/>
                          </a:lnTo>
                          <a:lnTo>
                            <a:pt x="199" y="938"/>
                          </a:lnTo>
                          <a:lnTo>
                            <a:pt x="180" y="977"/>
                          </a:lnTo>
                          <a:lnTo>
                            <a:pt x="161" y="1015"/>
                          </a:lnTo>
                          <a:lnTo>
                            <a:pt x="145" y="1054"/>
                          </a:lnTo>
                          <a:lnTo>
                            <a:pt x="128" y="1093"/>
                          </a:lnTo>
                          <a:lnTo>
                            <a:pt x="112" y="1134"/>
                          </a:lnTo>
                          <a:lnTo>
                            <a:pt x="98" y="1174"/>
                          </a:lnTo>
                          <a:lnTo>
                            <a:pt x="85" y="1214"/>
                          </a:lnTo>
                          <a:lnTo>
                            <a:pt x="72" y="1254"/>
                          </a:lnTo>
                          <a:lnTo>
                            <a:pt x="61" y="1294"/>
                          </a:lnTo>
                          <a:lnTo>
                            <a:pt x="50" y="1336"/>
                          </a:lnTo>
                          <a:lnTo>
                            <a:pt x="41" y="1377"/>
                          </a:lnTo>
                          <a:lnTo>
                            <a:pt x="33" y="1418"/>
                          </a:lnTo>
                          <a:lnTo>
                            <a:pt x="25" y="1460"/>
                          </a:lnTo>
                          <a:lnTo>
                            <a:pt x="19" y="1501"/>
                          </a:lnTo>
                          <a:lnTo>
                            <a:pt x="13" y="1544"/>
                          </a:lnTo>
                          <a:lnTo>
                            <a:pt x="9" y="1585"/>
                          </a:lnTo>
                          <a:lnTo>
                            <a:pt x="5" y="1627"/>
                          </a:lnTo>
                          <a:lnTo>
                            <a:pt x="2" y="1669"/>
                          </a:lnTo>
                          <a:lnTo>
                            <a:pt x="1" y="1710"/>
                          </a:lnTo>
                          <a:lnTo>
                            <a:pt x="0" y="1753"/>
                          </a:lnTo>
                          <a:lnTo>
                            <a:pt x="1" y="1795"/>
                          </a:lnTo>
                          <a:lnTo>
                            <a:pt x="2" y="1837"/>
                          </a:lnTo>
                          <a:lnTo>
                            <a:pt x="5" y="1879"/>
                          </a:lnTo>
                          <a:lnTo>
                            <a:pt x="8" y="1920"/>
                          </a:lnTo>
                          <a:lnTo>
                            <a:pt x="13" y="1963"/>
                          </a:lnTo>
                          <a:lnTo>
                            <a:pt x="18" y="2005"/>
                          </a:lnTo>
                          <a:lnTo>
                            <a:pt x="25" y="2046"/>
                          </a:lnTo>
                          <a:lnTo>
                            <a:pt x="33" y="2086"/>
                          </a:lnTo>
                          <a:lnTo>
                            <a:pt x="41" y="2127"/>
                          </a:lnTo>
                          <a:lnTo>
                            <a:pt x="50" y="2169"/>
                          </a:lnTo>
                          <a:lnTo>
                            <a:pt x="60" y="2210"/>
                          </a:lnTo>
                          <a:lnTo>
                            <a:pt x="72" y="2251"/>
                          </a:lnTo>
                          <a:lnTo>
                            <a:pt x="84" y="2291"/>
                          </a:lnTo>
                          <a:lnTo>
                            <a:pt x="97" y="2331"/>
                          </a:lnTo>
                          <a:lnTo>
                            <a:pt x="112" y="2372"/>
                          </a:lnTo>
                          <a:lnTo>
                            <a:pt x="127" y="2411"/>
                          </a:lnTo>
                          <a:lnTo>
                            <a:pt x="144" y="2450"/>
                          </a:lnTo>
                          <a:lnTo>
                            <a:pt x="161" y="2489"/>
                          </a:lnTo>
                          <a:lnTo>
                            <a:pt x="179" y="2528"/>
                          </a:lnTo>
                          <a:lnTo>
                            <a:pt x="198" y="2567"/>
                          </a:lnTo>
                          <a:lnTo>
                            <a:pt x="218" y="2604"/>
                          </a:lnTo>
                          <a:lnTo>
                            <a:pt x="240" y="2641"/>
                          </a:lnTo>
                          <a:lnTo>
                            <a:pt x="262" y="2679"/>
                          </a:lnTo>
                          <a:lnTo>
                            <a:pt x="286" y="2716"/>
                          </a:lnTo>
                          <a:lnTo>
                            <a:pt x="309" y="2751"/>
                          </a:lnTo>
                          <a:lnTo>
                            <a:pt x="335" y="2788"/>
                          </a:lnTo>
                          <a:lnTo>
                            <a:pt x="361" y="2823"/>
                          </a:lnTo>
                          <a:lnTo>
                            <a:pt x="388" y="2857"/>
                          </a:lnTo>
                          <a:lnTo>
                            <a:pt x="416" y="2892"/>
                          </a:lnTo>
                          <a:lnTo>
                            <a:pt x="446" y="2925"/>
                          </a:lnTo>
                          <a:lnTo>
                            <a:pt x="476" y="2958"/>
                          </a:lnTo>
                          <a:lnTo>
                            <a:pt x="507" y="2991"/>
                          </a:lnTo>
                          <a:lnTo>
                            <a:pt x="507" y="2991"/>
                          </a:lnTo>
                          <a:lnTo>
                            <a:pt x="539" y="3022"/>
                          </a:lnTo>
                          <a:lnTo>
                            <a:pt x="571" y="3052"/>
                          </a:lnTo>
                          <a:lnTo>
                            <a:pt x="605" y="3082"/>
                          </a:lnTo>
                          <a:lnTo>
                            <a:pt x="638" y="3110"/>
                          </a:lnTo>
                          <a:lnTo>
                            <a:pt x="672" y="3138"/>
                          </a:lnTo>
                          <a:lnTo>
                            <a:pt x="708" y="3164"/>
                          </a:lnTo>
                          <a:lnTo>
                            <a:pt x="743" y="3190"/>
                          </a:lnTo>
                          <a:lnTo>
                            <a:pt x="778" y="3214"/>
                          </a:lnTo>
                          <a:lnTo>
                            <a:pt x="815" y="3238"/>
                          </a:lnTo>
                          <a:lnTo>
                            <a:pt x="851" y="3260"/>
                          </a:lnTo>
                          <a:lnTo>
                            <a:pt x="888" y="3282"/>
                          </a:lnTo>
                          <a:lnTo>
                            <a:pt x="925" y="3303"/>
                          </a:lnTo>
                          <a:lnTo>
                            <a:pt x="964" y="3322"/>
                          </a:lnTo>
                          <a:lnTo>
                            <a:pt x="1002" y="3341"/>
                          </a:lnTo>
                          <a:lnTo>
                            <a:pt x="1040" y="3358"/>
                          </a:lnTo>
                          <a:lnTo>
                            <a:pt x="1079" y="3374"/>
                          </a:lnTo>
                          <a:lnTo>
                            <a:pt x="1119" y="3390"/>
                          </a:lnTo>
                          <a:lnTo>
                            <a:pt x="1158" y="3405"/>
                          </a:lnTo>
                          <a:lnTo>
                            <a:pt x="1198" y="3418"/>
                          </a:lnTo>
                          <a:lnTo>
                            <a:pt x="1237" y="3431"/>
                          </a:lnTo>
                          <a:lnTo>
                            <a:pt x="1278" y="3442"/>
                          </a:lnTo>
                          <a:lnTo>
                            <a:pt x="1319" y="3453"/>
                          </a:lnTo>
                          <a:lnTo>
                            <a:pt x="1359" y="3462"/>
                          </a:lnTo>
                          <a:lnTo>
                            <a:pt x="1400" y="3470"/>
                          </a:lnTo>
                          <a:lnTo>
                            <a:pt x="1440" y="3478"/>
                          </a:lnTo>
                          <a:lnTo>
                            <a:pt x="1482" y="3485"/>
                          </a:lnTo>
                          <a:lnTo>
                            <a:pt x="1523" y="3490"/>
                          </a:lnTo>
                          <a:lnTo>
                            <a:pt x="1564" y="3495"/>
                          </a:lnTo>
                          <a:lnTo>
                            <a:pt x="1606" y="3498"/>
                          </a:lnTo>
                          <a:lnTo>
                            <a:pt x="1647" y="3501"/>
                          </a:lnTo>
                          <a:lnTo>
                            <a:pt x="1689" y="3502"/>
                          </a:lnTo>
                          <a:lnTo>
                            <a:pt x="1731" y="3503"/>
                          </a:lnTo>
                          <a:lnTo>
                            <a:pt x="1772" y="3502"/>
                          </a:lnTo>
                          <a:lnTo>
                            <a:pt x="1813" y="3501"/>
                          </a:lnTo>
                          <a:lnTo>
                            <a:pt x="1854" y="3498"/>
                          </a:lnTo>
                          <a:lnTo>
                            <a:pt x="1897" y="3495"/>
                          </a:lnTo>
                          <a:lnTo>
                            <a:pt x="1938" y="3490"/>
                          </a:lnTo>
                          <a:lnTo>
                            <a:pt x="1979" y="3484"/>
                          </a:lnTo>
                          <a:lnTo>
                            <a:pt x="2020" y="3478"/>
                          </a:lnTo>
                          <a:lnTo>
                            <a:pt x="2060" y="3470"/>
                          </a:lnTo>
                          <a:lnTo>
                            <a:pt x="2102" y="3462"/>
                          </a:lnTo>
                          <a:lnTo>
                            <a:pt x="2142" y="3453"/>
                          </a:lnTo>
                          <a:lnTo>
                            <a:pt x="2183" y="3442"/>
                          </a:lnTo>
                          <a:lnTo>
                            <a:pt x="2223" y="3430"/>
                          </a:lnTo>
                          <a:lnTo>
                            <a:pt x="2264" y="3417"/>
                          </a:lnTo>
                          <a:lnTo>
                            <a:pt x="2303" y="3404"/>
                          </a:lnTo>
                          <a:lnTo>
                            <a:pt x="2342" y="3390"/>
                          </a:lnTo>
                          <a:lnTo>
                            <a:pt x="2381" y="3374"/>
                          </a:lnTo>
                          <a:lnTo>
                            <a:pt x="2421" y="3358"/>
                          </a:lnTo>
                          <a:lnTo>
                            <a:pt x="2459" y="3340"/>
                          </a:lnTo>
                          <a:lnTo>
                            <a:pt x="2497" y="3321"/>
                          </a:lnTo>
                          <a:lnTo>
                            <a:pt x="2535" y="3302"/>
                          </a:lnTo>
                          <a:lnTo>
                            <a:pt x="2573" y="3281"/>
                          </a:lnTo>
                          <a:lnTo>
                            <a:pt x="2610" y="3259"/>
                          </a:lnTo>
                          <a:lnTo>
                            <a:pt x="2646" y="3237"/>
                          </a:lnTo>
                          <a:lnTo>
                            <a:pt x="2682" y="3213"/>
                          </a:lnTo>
                          <a:lnTo>
                            <a:pt x="2719" y="3189"/>
                          </a:lnTo>
                          <a:lnTo>
                            <a:pt x="2754" y="3163"/>
                          </a:lnTo>
                          <a:lnTo>
                            <a:pt x="2788" y="3137"/>
                          </a:lnTo>
                          <a:lnTo>
                            <a:pt x="2823" y="3109"/>
                          </a:lnTo>
                          <a:lnTo>
                            <a:pt x="2856" y="3081"/>
                          </a:lnTo>
                          <a:lnTo>
                            <a:pt x="2889" y="3051"/>
                          </a:lnTo>
                          <a:lnTo>
                            <a:pt x="2922" y="3021"/>
                          </a:lnTo>
                          <a:lnTo>
                            <a:pt x="2954" y="2989"/>
                          </a:lnTo>
                          <a:lnTo>
                            <a:pt x="2954" y="2989"/>
                          </a:lnTo>
                          <a:lnTo>
                            <a:pt x="2978" y="2964"/>
                          </a:lnTo>
                          <a:lnTo>
                            <a:pt x="3001" y="2940"/>
                          </a:lnTo>
                          <a:lnTo>
                            <a:pt x="3024" y="2914"/>
                          </a:lnTo>
                          <a:lnTo>
                            <a:pt x="3045" y="2889"/>
                          </a:lnTo>
                          <a:lnTo>
                            <a:pt x="3067" y="2863"/>
                          </a:lnTo>
                          <a:lnTo>
                            <a:pt x="3089" y="2837"/>
                          </a:lnTo>
                          <a:lnTo>
                            <a:pt x="3108" y="2810"/>
                          </a:lnTo>
                          <a:lnTo>
                            <a:pt x="3129" y="2784"/>
                          </a:lnTo>
                          <a:lnTo>
                            <a:pt x="3148" y="2756"/>
                          </a:lnTo>
                          <a:lnTo>
                            <a:pt x="3166" y="2729"/>
                          </a:lnTo>
                          <a:lnTo>
                            <a:pt x="3185" y="2701"/>
                          </a:lnTo>
                          <a:lnTo>
                            <a:pt x="3201" y="2674"/>
                          </a:lnTo>
                          <a:lnTo>
                            <a:pt x="3219" y="2645"/>
                          </a:lnTo>
                          <a:lnTo>
                            <a:pt x="3235" y="2617"/>
                          </a:lnTo>
                          <a:lnTo>
                            <a:pt x="3251" y="2588"/>
                          </a:lnTo>
                          <a:lnTo>
                            <a:pt x="3266" y="2560"/>
                          </a:lnTo>
                          <a:lnTo>
                            <a:pt x="3281" y="2531"/>
                          </a:lnTo>
                          <a:lnTo>
                            <a:pt x="3295" y="2501"/>
                          </a:lnTo>
                          <a:lnTo>
                            <a:pt x="3308" y="2472"/>
                          </a:lnTo>
                          <a:lnTo>
                            <a:pt x="3321" y="2442"/>
                          </a:lnTo>
                          <a:lnTo>
                            <a:pt x="3334" y="2412"/>
                          </a:lnTo>
                          <a:lnTo>
                            <a:pt x="3346" y="2382"/>
                          </a:lnTo>
                          <a:lnTo>
                            <a:pt x="3356" y="2352"/>
                          </a:lnTo>
                          <a:lnTo>
                            <a:pt x="3367" y="2322"/>
                          </a:lnTo>
                          <a:lnTo>
                            <a:pt x="3387" y="2260"/>
                          </a:lnTo>
                          <a:lnTo>
                            <a:pt x="3404" y="2198"/>
                          </a:lnTo>
                          <a:lnTo>
                            <a:pt x="3419" y="2136"/>
                          </a:lnTo>
                          <a:lnTo>
                            <a:pt x="3432" y="2073"/>
                          </a:lnTo>
                          <a:lnTo>
                            <a:pt x="3443" y="2012"/>
                          </a:lnTo>
                          <a:lnTo>
                            <a:pt x="3451" y="1948"/>
                          </a:lnTo>
                          <a:lnTo>
                            <a:pt x="3457" y="1885"/>
                          </a:lnTo>
                          <a:lnTo>
                            <a:pt x="3460" y="1821"/>
                          </a:lnTo>
                          <a:lnTo>
                            <a:pt x="3461" y="1757"/>
                          </a:lnTo>
                          <a:lnTo>
                            <a:pt x="3461" y="1694"/>
                          </a:lnTo>
                          <a:lnTo>
                            <a:pt x="3458" y="1630"/>
                          </a:lnTo>
                          <a:lnTo>
                            <a:pt x="3453" y="1566"/>
                          </a:lnTo>
                          <a:lnTo>
                            <a:pt x="3445" y="1503"/>
                          </a:lnTo>
                          <a:lnTo>
                            <a:pt x="3435" y="1440"/>
                          </a:lnTo>
                          <a:lnTo>
                            <a:pt x="3422" y="1377"/>
                          </a:lnTo>
                          <a:lnTo>
                            <a:pt x="3407" y="1315"/>
                          </a:lnTo>
                          <a:lnTo>
                            <a:pt x="3391" y="1253"/>
                          </a:lnTo>
                          <a:lnTo>
                            <a:pt x="3372" y="1191"/>
                          </a:lnTo>
                          <a:lnTo>
                            <a:pt x="3361" y="1161"/>
                          </a:lnTo>
                          <a:lnTo>
                            <a:pt x="3351" y="1131"/>
                          </a:lnTo>
                          <a:lnTo>
                            <a:pt x="3339" y="1101"/>
                          </a:lnTo>
                          <a:lnTo>
                            <a:pt x="3327" y="107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9" name="Freeform: Shape 20">
                      <a:extLst>
                        <a:ext uri="{FF2B5EF4-FFF2-40B4-BE49-F238E27FC236}">
                          <a16:creationId xmlns:a16="http://schemas.microsoft.com/office/drawing/2014/main" id="{C84A93D7-D800-8741-8D61-07327D94FA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5480" y="492120"/>
                      <a:ext cx="700560" cy="7092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47" h="1971" fill="none">
                          <a:moveTo>
                            <a:pt x="1662" y="288"/>
                          </a:moveTo>
                          <a:lnTo>
                            <a:pt x="1662" y="288"/>
                          </a:lnTo>
                          <a:lnTo>
                            <a:pt x="1644" y="270"/>
                          </a:lnTo>
                          <a:lnTo>
                            <a:pt x="1625" y="253"/>
                          </a:lnTo>
                          <a:lnTo>
                            <a:pt x="1607" y="236"/>
                          </a:lnTo>
                          <a:lnTo>
                            <a:pt x="1588" y="220"/>
                          </a:lnTo>
                          <a:lnTo>
                            <a:pt x="1568" y="205"/>
                          </a:lnTo>
                          <a:lnTo>
                            <a:pt x="1549" y="190"/>
                          </a:lnTo>
                          <a:lnTo>
                            <a:pt x="1529" y="175"/>
                          </a:lnTo>
                          <a:lnTo>
                            <a:pt x="1509" y="162"/>
                          </a:lnTo>
                          <a:lnTo>
                            <a:pt x="1489" y="149"/>
                          </a:lnTo>
                          <a:lnTo>
                            <a:pt x="1468" y="136"/>
                          </a:lnTo>
                          <a:lnTo>
                            <a:pt x="1448" y="124"/>
                          </a:lnTo>
                          <a:lnTo>
                            <a:pt x="1426" y="112"/>
                          </a:lnTo>
                          <a:lnTo>
                            <a:pt x="1405" y="102"/>
                          </a:lnTo>
                          <a:lnTo>
                            <a:pt x="1384" y="91"/>
                          </a:lnTo>
                          <a:lnTo>
                            <a:pt x="1361" y="81"/>
                          </a:lnTo>
                          <a:lnTo>
                            <a:pt x="1340" y="72"/>
                          </a:lnTo>
                          <a:lnTo>
                            <a:pt x="1296" y="55"/>
                          </a:lnTo>
                          <a:lnTo>
                            <a:pt x="1251" y="40"/>
                          </a:lnTo>
                          <a:lnTo>
                            <a:pt x="1205" y="28"/>
                          </a:lnTo>
                          <a:lnTo>
                            <a:pt x="1159" y="17"/>
                          </a:lnTo>
                          <a:lnTo>
                            <a:pt x="1113" y="9"/>
                          </a:lnTo>
                          <a:lnTo>
                            <a:pt x="1067" y="4"/>
                          </a:lnTo>
                          <a:lnTo>
                            <a:pt x="1020" y="1"/>
                          </a:lnTo>
                          <a:lnTo>
                            <a:pt x="974" y="0"/>
                          </a:lnTo>
                          <a:lnTo>
                            <a:pt x="927" y="1"/>
                          </a:lnTo>
                          <a:lnTo>
                            <a:pt x="881" y="4"/>
                          </a:lnTo>
                          <a:lnTo>
                            <a:pt x="834" y="10"/>
                          </a:lnTo>
                          <a:lnTo>
                            <a:pt x="787" y="18"/>
                          </a:lnTo>
                          <a:lnTo>
                            <a:pt x="742" y="28"/>
                          </a:lnTo>
                          <a:lnTo>
                            <a:pt x="696" y="41"/>
                          </a:lnTo>
                          <a:lnTo>
                            <a:pt x="652" y="56"/>
                          </a:lnTo>
                          <a:lnTo>
                            <a:pt x="607" y="72"/>
                          </a:lnTo>
                          <a:lnTo>
                            <a:pt x="585" y="81"/>
                          </a:lnTo>
                          <a:lnTo>
                            <a:pt x="564" y="91"/>
                          </a:lnTo>
                          <a:lnTo>
                            <a:pt x="542" y="102"/>
                          </a:lnTo>
                          <a:lnTo>
                            <a:pt x="521" y="112"/>
                          </a:lnTo>
                          <a:lnTo>
                            <a:pt x="500" y="124"/>
                          </a:lnTo>
                          <a:lnTo>
                            <a:pt x="479" y="136"/>
                          </a:lnTo>
                          <a:lnTo>
                            <a:pt x="459" y="149"/>
                          </a:lnTo>
                          <a:lnTo>
                            <a:pt x="438" y="163"/>
                          </a:lnTo>
                          <a:lnTo>
                            <a:pt x="418" y="176"/>
                          </a:lnTo>
                          <a:lnTo>
                            <a:pt x="398" y="191"/>
                          </a:lnTo>
                          <a:lnTo>
                            <a:pt x="378" y="206"/>
                          </a:lnTo>
                          <a:lnTo>
                            <a:pt x="360" y="221"/>
                          </a:lnTo>
                          <a:lnTo>
                            <a:pt x="340" y="237"/>
                          </a:lnTo>
                          <a:lnTo>
                            <a:pt x="321" y="254"/>
                          </a:lnTo>
                          <a:lnTo>
                            <a:pt x="303" y="271"/>
                          </a:lnTo>
                          <a:lnTo>
                            <a:pt x="285" y="289"/>
                          </a:lnTo>
                          <a:lnTo>
                            <a:pt x="285" y="289"/>
                          </a:lnTo>
                          <a:lnTo>
                            <a:pt x="267" y="307"/>
                          </a:lnTo>
                          <a:lnTo>
                            <a:pt x="251" y="325"/>
                          </a:lnTo>
                          <a:lnTo>
                            <a:pt x="234" y="344"/>
                          </a:lnTo>
                          <a:lnTo>
                            <a:pt x="218" y="364"/>
                          </a:lnTo>
                          <a:lnTo>
                            <a:pt x="203" y="383"/>
                          </a:lnTo>
                          <a:lnTo>
                            <a:pt x="188" y="403"/>
                          </a:lnTo>
                          <a:lnTo>
                            <a:pt x="174" y="423"/>
                          </a:lnTo>
                          <a:lnTo>
                            <a:pt x="161" y="443"/>
                          </a:lnTo>
                          <a:lnTo>
                            <a:pt x="148" y="464"/>
                          </a:lnTo>
                          <a:lnTo>
                            <a:pt x="135" y="485"/>
                          </a:lnTo>
                          <a:lnTo>
                            <a:pt x="123" y="506"/>
                          </a:lnTo>
                          <a:lnTo>
                            <a:pt x="112" y="527"/>
                          </a:lnTo>
                          <a:lnTo>
                            <a:pt x="101" y="549"/>
                          </a:lnTo>
                          <a:lnTo>
                            <a:pt x="90" y="571"/>
                          </a:lnTo>
                          <a:lnTo>
                            <a:pt x="71" y="615"/>
                          </a:lnTo>
                          <a:lnTo>
                            <a:pt x="55" y="660"/>
                          </a:lnTo>
                          <a:lnTo>
                            <a:pt x="40" y="705"/>
                          </a:lnTo>
                          <a:lnTo>
                            <a:pt x="28" y="751"/>
                          </a:lnTo>
                          <a:lnTo>
                            <a:pt x="17" y="797"/>
                          </a:lnTo>
                          <a:lnTo>
                            <a:pt x="10" y="844"/>
                          </a:lnTo>
                          <a:lnTo>
                            <a:pt x="5" y="891"/>
                          </a:lnTo>
                          <a:lnTo>
                            <a:pt x="1" y="938"/>
                          </a:lnTo>
                          <a:lnTo>
                            <a:pt x="0" y="986"/>
                          </a:lnTo>
                          <a:lnTo>
                            <a:pt x="1" y="1033"/>
                          </a:lnTo>
                          <a:lnTo>
                            <a:pt x="5" y="1080"/>
                          </a:lnTo>
                          <a:lnTo>
                            <a:pt x="10" y="1127"/>
                          </a:lnTo>
                          <a:lnTo>
                            <a:pt x="17" y="1174"/>
                          </a:lnTo>
                          <a:lnTo>
                            <a:pt x="27" y="1220"/>
                          </a:lnTo>
                          <a:lnTo>
                            <a:pt x="40" y="1266"/>
                          </a:lnTo>
                          <a:lnTo>
                            <a:pt x="55" y="1311"/>
                          </a:lnTo>
                          <a:lnTo>
                            <a:pt x="71" y="1356"/>
                          </a:lnTo>
                          <a:lnTo>
                            <a:pt x="90" y="1401"/>
                          </a:lnTo>
                          <a:lnTo>
                            <a:pt x="100" y="1422"/>
                          </a:lnTo>
                          <a:lnTo>
                            <a:pt x="111" y="1444"/>
                          </a:lnTo>
                          <a:lnTo>
                            <a:pt x="122" y="1465"/>
                          </a:lnTo>
                          <a:lnTo>
                            <a:pt x="134" y="1486"/>
                          </a:lnTo>
                          <a:lnTo>
                            <a:pt x="147" y="1507"/>
                          </a:lnTo>
                          <a:lnTo>
                            <a:pt x="160" y="1527"/>
                          </a:lnTo>
                          <a:lnTo>
                            <a:pt x="173" y="1548"/>
                          </a:lnTo>
                          <a:lnTo>
                            <a:pt x="188" y="1568"/>
                          </a:lnTo>
                          <a:lnTo>
                            <a:pt x="203" y="1588"/>
                          </a:lnTo>
                          <a:lnTo>
                            <a:pt x="218" y="1608"/>
                          </a:lnTo>
                          <a:lnTo>
                            <a:pt x="233" y="1626"/>
                          </a:lnTo>
                          <a:lnTo>
                            <a:pt x="250" y="1646"/>
                          </a:lnTo>
                          <a:lnTo>
                            <a:pt x="267" y="1663"/>
                          </a:lnTo>
                          <a:lnTo>
                            <a:pt x="284" y="1682"/>
                          </a:lnTo>
                          <a:lnTo>
                            <a:pt x="284" y="1682"/>
                          </a:lnTo>
                          <a:lnTo>
                            <a:pt x="303" y="1700"/>
                          </a:lnTo>
                          <a:lnTo>
                            <a:pt x="321" y="1717"/>
                          </a:lnTo>
                          <a:lnTo>
                            <a:pt x="339" y="1733"/>
                          </a:lnTo>
                          <a:lnTo>
                            <a:pt x="359" y="1750"/>
                          </a:lnTo>
                          <a:lnTo>
                            <a:pt x="377" y="1766"/>
                          </a:lnTo>
                          <a:lnTo>
                            <a:pt x="397" y="1780"/>
                          </a:lnTo>
                          <a:lnTo>
                            <a:pt x="418" y="1795"/>
                          </a:lnTo>
                          <a:lnTo>
                            <a:pt x="437" y="1809"/>
                          </a:lnTo>
                          <a:lnTo>
                            <a:pt x="458" y="1821"/>
                          </a:lnTo>
                          <a:lnTo>
                            <a:pt x="478" y="1834"/>
                          </a:lnTo>
                          <a:lnTo>
                            <a:pt x="499" y="1846"/>
                          </a:lnTo>
                          <a:lnTo>
                            <a:pt x="520" y="1858"/>
                          </a:lnTo>
                          <a:lnTo>
                            <a:pt x="541" y="1869"/>
                          </a:lnTo>
                          <a:lnTo>
                            <a:pt x="563" y="1879"/>
                          </a:lnTo>
                          <a:lnTo>
                            <a:pt x="584" y="1889"/>
                          </a:lnTo>
                          <a:lnTo>
                            <a:pt x="607" y="1898"/>
                          </a:lnTo>
                          <a:lnTo>
                            <a:pt x="651" y="1916"/>
                          </a:lnTo>
                          <a:lnTo>
                            <a:pt x="695" y="1930"/>
                          </a:lnTo>
                          <a:lnTo>
                            <a:pt x="741" y="1942"/>
                          </a:lnTo>
                          <a:lnTo>
                            <a:pt x="786" y="1952"/>
                          </a:lnTo>
                          <a:lnTo>
                            <a:pt x="833" y="1960"/>
                          </a:lnTo>
                          <a:lnTo>
                            <a:pt x="880" y="1966"/>
                          </a:lnTo>
                          <a:lnTo>
                            <a:pt x="926" y="1970"/>
                          </a:lnTo>
                          <a:lnTo>
                            <a:pt x="973" y="1971"/>
                          </a:lnTo>
                          <a:lnTo>
                            <a:pt x="1019" y="1970"/>
                          </a:lnTo>
                          <a:lnTo>
                            <a:pt x="1066" y="1966"/>
                          </a:lnTo>
                          <a:lnTo>
                            <a:pt x="1112" y="1960"/>
                          </a:lnTo>
                          <a:lnTo>
                            <a:pt x="1158" y="1952"/>
                          </a:lnTo>
                          <a:lnTo>
                            <a:pt x="1204" y="1942"/>
                          </a:lnTo>
                          <a:lnTo>
                            <a:pt x="1250" y="1929"/>
                          </a:lnTo>
                          <a:lnTo>
                            <a:pt x="1295" y="1915"/>
                          </a:lnTo>
                          <a:lnTo>
                            <a:pt x="1339" y="1898"/>
                          </a:lnTo>
                          <a:lnTo>
                            <a:pt x="1361" y="1889"/>
                          </a:lnTo>
                          <a:lnTo>
                            <a:pt x="1383" y="1878"/>
                          </a:lnTo>
                          <a:lnTo>
                            <a:pt x="1404" y="1869"/>
                          </a:lnTo>
                          <a:lnTo>
                            <a:pt x="1425" y="1858"/>
                          </a:lnTo>
                          <a:lnTo>
                            <a:pt x="1447" y="1846"/>
                          </a:lnTo>
                          <a:lnTo>
                            <a:pt x="1467" y="1833"/>
                          </a:lnTo>
                          <a:lnTo>
                            <a:pt x="1488" y="1821"/>
                          </a:lnTo>
                          <a:lnTo>
                            <a:pt x="1508" y="1808"/>
                          </a:lnTo>
                          <a:lnTo>
                            <a:pt x="1528" y="1794"/>
                          </a:lnTo>
                          <a:lnTo>
                            <a:pt x="1549" y="1779"/>
                          </a:lnTo>
                          <a:lnTo>
                            <a:pt x="1568" y="1765"/>
                          </a:lnTo>
                          <a:lnTo>
                            <a:pt x="1587" y="1749"/>
                          </a:lnTo>
                          <a:lnTo>
                            <a:pt x="1607" y="1733"/>
                          </a:lnTo>
                          <a:lnTo>
                            <a:pt x="1625" y="1716"/>
                          </a:lnTo>
                          <a:lnTo>
                            <a:pt x="1643" y="1699"/>
                          </a:lnTo>
                          <a:lnTo>
                            <a:pt x="1662" y="1681"/>
                          </a:lnTo>
                          <a:lnTo>
                            <a:pt x="1662" y="1681"/>
                          </a:lnTo>
                          <a:lnTo>
                            <a:pt x="1680" y="1662"/>
                          </a:lnTo>
                          <a:lnTo>
                            <a:pt x="1698" y="1642"/>
                          </a:lnTo>
                          <a:lnTo>
                            <a:pt x="1715" y="1621"/>
                          </a:lnTo>
                          <a:lnTo>
                            <a:pt x="1733" y="1601"/>
                          </a:lnTo>
                          <a:lnTo>
                            <a:pt x="1749" y="1579"/>
                          </a:lnTo>
                          <a:lnTo>
                            <a:pt x="1765" y="1559"/>
                          </a:lnTo>
                          <a:lnTo>
                            <a:pt x="1779" y="1536"/>
                          </a:lnTo>
                          <a:lnTo>
                            <a:pt x="1794" y="1514"/>
                          </a:lnTo>
                          <a:lnTo>
                            <a:pt x="1808" y="1492"/>
                          </a:lnTo>
                          <a:lnTo>
                            <a:pt x="1820" y="1469"/>
                          </a:lnTo>
                          <a:lnTo>
                            <a:pt x="1833" y="1447"/>
                          </a:lnTo>
                          <a:lnTo>
                            <a:pt x="1845" y="1423"/>
                          </a:lnTo>
                          <a:lnTo>
                            <a:pt x="1856" y="1400"/>
                          </a:lnTo>
                          <a:lnTo>
                            <a:pt x="1867" y="1376"/>
                          </a:lnTo>
                          <a:lnTo>
                            <a:pt x="1876" y="1352"/>
                          </a:lnTo>
                          <a:lnTo>
                            <a:pt x="1885" y="1328"/>
                          </a:lnTo>
                          <a:lnTo>
                            <a:pt x="1894" y="1304"/>
                          </a:lnTo>
                          <a:lnTo>
                            <a:pt x="1902" y="1280"/>
                          </a:lnTo>
                          <a:lnTo>
                            <a:pt x="1910" y="1255"/>
                          </a:lnTo>
                          <a:lnTo>
                            <a:pt x="1916" y="1231"/>
                          </a:lnTo>
                          <a:lnTo>
                            <a:pt x="1922" y="1205"/>
                          </a:lnTo>
                          <a:lnTo>
                            <a:pt x="1927" y="1181"/>
                          </a:lnTo>
                          <a:lnTo>
                            <a:pt x="1932" y="1155"/>
                          </a:lnTo>
                          <a:lnTo>
                            <a:pt x="1936" y="1131"/>
                          </a:lnTo>
                          <a:lnTo>
                            <a:pt x="1939" y="1105"/>
                          </a:lnTo>
                          <a:lnTo>
                            <a:pt x="1942" y="1080"/>
                          </a:lnTo>
                          <a:lnTo>
                            <a:pt x="1944" y="1054"/>
                          </a:lnTo>
                          <a:lnTo>
                            <a:pt x="1946" y="1030"/>
                          </a:lnTo>
                          <a:lnTo>
                            <a:pt x="1946" y="1004"/>
                          </a:lnTo>
                          <a:lnTo>
                            <a:pt x="1947" y="979"/>
                          </a:lnTo>
                          <a:lnTo>
                            <a:pt x="1946" y="953"/>
                          </a:lnTo>
                          <a:lnTo>
                            <a:pt x="1945" y="928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0" name="Freeform: Shape 21">
                      <a:extLst>
                        <a:ext uri="{FF2B5EF4-FFF2-40B4-BE49-F238E27FC236}">
                          <a16:creationId xmlns:a16="http://schemas.microsoft.com/office/drawing/2014/main" id="{BC46BED9-4DA6-4243-B3F1-5494982943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7720" y="777239"/>
                      <a:ext cx="135720" cy="137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378" h="384">
                          <a:moveTo>
                            <a:pt x="323" y="56"/>
                          </a:moveTo>
                          <a:lnTo>
                            <a:pt x="323" y="56"/>
                          </a:lnTo>
                          <a:lnTo>
                            <a:pt x="309" y="43"/>
                          </a:lnTo>
                          <a:lnTo>
                            <a:pt x="294" y="32"/>
                          </a:lnTo>
                          <a:lnTo>
                            <a:pt x="277" y="22"/>
                          </a:lnTo>
                          <a:lnTo>
                            <a:pt x="261" y="14"/>
                          </a:lnTo>
                          <a:lnTo>
                            <a:pt x="243" y="8"/>
                          </a:lnTo>
                          <a:lnTo>
                            <a:pt x="225" y="4"/>
                          </a:lnTo>
                          <a:lnTo>
                            <a:pt x="207" y="1"/>
                          </a:lnTo>
                          <a:lnTo>
                            <a:pt x="189" y="0"/>
                          </a:lnTo>
                          <a:lnTo>
                            <a:pt x="171" y="1"/>
                          </a:lnTo>
                          <a:lnTo>
                            <a:pt x="154" y="4"/>
                          </a:lnTo>
                          <a:lnTo>
                            <a:pt x="136" y="8"/>
                          </a:lnTo>
                          <a:lnTo>
                            <a:pt x="118" y="14"/>
                          </a:lnTo>
                          <a:lnTo>
                            <a:pt x="102" y="23"/>
                          </a:lnTo>
                          <a:lnTo>
                            <a:pt x="85" y="32"/>
                          </a:lnTo>
                          <a:lnTo>
                            <a:pt x="70" y="43"/>
                          </a:lnTo>
                          <a:lnTo>
                            <a:pt x="55" y="56"/>
                          </a:lnTo>
                          <a:lnTo>
                            <a:pt x="55" y="56"/>
                          </a:lnTo>
                          <a:lnTo>
                            <a:pt x="43" y="71"/>
                          </a:lnTo>
                          <a:lnTo>
                            <a:pt x="31" y="87"/>
                          </a:lnTo>
                          <a:lnTo>
                            <a:pt x="22" y="103"/>
                          </a:lnTo>
                          <a:lnTo>
                            <a:pt x="14" y="120"/>
                          </a:lnTo>
                          <a:lnTo>
                            <a:pt x="7" y="138"/>
                          </a:lnTo>
                          <a:lnTo>
                            <a:pt x="3" y="155"/>
                          </a:lnTo>
                          <a:lnTo>
                            <a:pt x="0" y="174"/>
                          </a:lnTo>
                          <a:lnTo>
                            <a:pt x="0" y="192"/>
                          </a:lnTo>
                          <a:lnTo>
                            <a:pt x="0" y="210"/>
                          </a:lnTo>
                          <a:lnTo>
                            <a:pt x="3" y="229"/>
                          </a:lnTo>
                          <a:lnTo>
                            <a:pt x="7" y="247"/>
                          </a:lnTo>
                          <a:lnTo>
                            <a:pt x="14" y="264"/>
                          </a:lnTo>
                          <a:lnTo>
                            <a:pt x="21" y="281"/>
                          </a:lnTo>
                          <a:lnTo>
                            <a:pt x="31" y="298"/>
                          </a:lnTo>
                          <a:lnTo>
                            <a:pt x="43" y="313"/>
                          </a:lnTo>
                          <a:lnTo>
                            <a:pt x="55" y="328"/>
                          </a:lnTo>
                          <a:lnTo>
                            <a:pt x="55" y="328"/>
                          </a:lnTo>
                          <a:lnTo>
                            <a:pt x="70" y="341"/>
                          </a:lnTo>
                          <a:lnTo>
                            <a:pt x="85" y="353"/>
                          </a:lnTo>
                          <a:lnTo>
                            <a:pt x="102" y="361"/>
                          </a:lnTo>
                          <a:lnTo>
                            <a:pt x="118" y="369"/>
                          </a:lnTo>
                          <a:lnTo>
                            <a:pt x="135" y="376"/>
                          </a:lnTo>
                          <a:lnTo>
                            <a:pt x="153" y="380"/>
                          </a:lnTo>
                          <a:lnTo>
                            <a:pt x="171" y="383"/>
                          </a:lnTo>
                          <a:lnTo>
                            <a:pt x="189" y="384"/>
                          </a:lnTo>
                          <a:lnTo>
                            <a:pt x="207" y="383"/>
                          </a:lnTo>
                          <a:lnTo>
                            <a:pt x="225" y="380"/>
                          </a:lnTo>
                          <a:lnTo>
                            <a:pt x="243" y="376"/>
                          </a:lnTo>
                          <a:lnTo>
                            <a:pt x="261" y="369"/>
                          </a:lnTo>
                          <a:lnTo>
                            <a:pt x="277" y="361"/>
                          </a:lnTo>
                          <a:lnTo>
                            <a:pt x="293" y="352"/>
                          </a:lnTo>
                          <a:lnTo>
                            <a:pt x="309" y="341"/>
                          </a:lnTo>
                          <a:lnTo>
                            <a:pt x="323" y="327"/>
                          </a:lnTo>
                          <a:lnTo>
                            <a:pt x="323" y="327"/>
                          </a:lnTo>
                          <a:lnTo>
                            <a:pt x="336" y="313"/>
                          </a:lnTo>
                          <a:lnTo>
                            <a:pt x="347" y="298"/>
                          </a:lnTo>
                          <a:lnTo>
                            <a:pt x="357" y="281"/>
                          </a:lnTo>
                          <a:lnTo>
                            <a:pt x="365" y="264"/>
                          </a:lnTo>
                          <a:lnTo>
                            <a:pt x="370" y="247"/>
                          </a:lnTo>
                          <a:lnTo>
                            <a:pt x="375" y="229"/>
                          </a:lnTo>
                          <a:lnTo>
                            <a:pt x="377" y="210"/>
                          </a:lnTo>
                          <a:lnTo>
                            <a:pt x="378" y="192"/>
                          </a:lnTo>
                          <a:lnTo>
                            <a:pt x="377" y="174"/>
                          </a:lnTo>
                          <a:lnTo>
                            <a:pt x="375" y="155"/>
                          </a:lnTo>
                          <a:lnTo>
                            <a:pt x="370" y="138"/>
                          </a:lnTo>
                          <a:lnTo>
                            <a:pt x="365" y="120"/>
                          </a:lnTo>
                          <a:lnTo>
                            <a:pt x="357" y="103"/>
                          </a:lnTo>
                          <a:lnTo>
                            <a:pt x="348" y="87"/>
                          </a:lnTo>
                          <a:lnTo>
                            <a:pt x="336" y="71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1" name="Straight Connector 100">
                      <a:extLst>
                        <a:ext uri="{FF2B5EF4-FFF2-40B4-BE49-F238E27FC236}">
                          <a16:creationId xmlns:a16="http://schemas.microsoft.com/office/drawing/2014/main" id="{65E0B59E-8308-7E4B-AABB-BB19E43BC9C6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35760" y="388440"/>
                      <a:ext cx="453240" cy="458279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2" name="Freeform: Shape 23">
                      <a:extLst>
                        <a:ext uri="{FF2B5EF4-FFF2-40B4-BE49-F238E27FC236}">
                          <a16:creationId xmlns:a16="http://schemas.microsoft.com/office/drawing/2014/main" id="{EEDFC611-BE26-1D45-9382-379917D9B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8640" y="14040"/>
                      <a:ext cx="369360" cy="3736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027" h="1039">
                          <a:moveTo>
                            <a:pt x="1" y="442"/>
                          </a:moveTo>
                          <a:lnTo>
                            <a:pt x="0" y="1039"/>
                          </a:lnTo>
                          <a:lnTo>
                            <a:pt x="591" y="1039"/>
                          </a:lnTo>
                          <a:lnTo>
                            <a:pt x="1027" y="599"/>
                          </a:lnTo>
                          <a:lnTo>
                            <a:pt x="435" y="599"/>
                          </a:lnTo>
                          <a:lnTo>
                            <a:pt x="436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C0818F21-A08D-2343-9262-77A9E700EDAA}"/>
                    </a:ext>
                  </a:extLst>
                </p:cNvPr>
                <p:cNvGrpSpPr/>
                <p:nvPr/>
              </p:nvGrpSpPr>
              <p:grpSpPr>
                <a:xfrm>
                  <a:off x="822960" y="274320"/>
                  <a:ext cx="182880" cy="182880"/>
                  <a:chOff x="3371850" y="182880"/>
                  <a:chExt cx="182880" cy="182880"/>
                </a:xfrm>
              </p:grpSpPr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025768B7-B9C9-1542-9772-434C7C29224C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371850" y="182880"/>
                    <a:ext cx="182880" cy="18288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id="{6689685A-B2EE-664F-8D84-569E69867286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408133" y="205740"/>
                    <a:ext cx="110314" cy="137160"/>
                    <a:chOff x="4057200" y="12600"/>
                    <a:chExt cx="1150560" cy="1465560"/>
                  </a:xfrm>
                </p:grpSpPr>
                <p:sp>
                  <p:nvSpPr>
                    <p:cNvPr id="84" name="Freeform: Shape 24">
                      <a:extLst>
                        <a:ext uri="{FF2B5EF4-FFF2-40B4-BE49-F238E27FC236}">
                          <a16:creationId xmlns:a16="http://schemas.microsoft.com/office/drawing/2014/main" id="{7244200E-D36E-B144-BE40-CA8B5733DE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85960" y="1127160"/>
                      <a:ext cx="721800" cy="3510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2006" h="976" fill="none">
                          <a:moveTo>
                            <a:pt x="2006" y="0"/>
                          </a:moveTo>
                          <a:lnTo>
                            <a:pt x="2006" y="560"/>
                          </a:lnTo>
                          <a:lnTo>
                            <a:pt x="2006" y="560"/>
                          </a:lnTo>
                          <a:lnTo>
                            <a:pt x="2005" y="581"/>
                          </a:lnTo>
                          <a:lnTo>
                            <a:pt x="2004" y="602"/>
                          </a:lnTo>
                          <a:lnTo>
                            <a:pt x="2001" y="624"/>
                          </a:lnTo>
                          <a:lnTo>
                            <a:pt x="1998" y="643"/>
                          </a:lnTo>
                          <a:lnTo>
                            <a:pt x="1994" y="664"/>
                          </a:lnTo>
                          <a:lnTo>
                            <a:pt x="1989" y="683"/>
                          </a:lnTo>
                          <a:lnTo>
                            <a:pt x="1982" y="703"/>
                          </a:lnTo>
                          <a:lnTo>
                            <a:pt x="1975" y="722"/>
                          </a:lnTo>
                          <a:lnTo>
                            <a:pt x="1967" y="739"/>
                          </a:lnTo>
                          <a:lnTo>
                            <a:pt x="1958" y="758"/>
                          </a:lnTo>
                          <a:lnTo>
                            <a:pt x="1948" y="775"/>
                          </a:lnTo>
                          <a:lnTo>
                            <a:pt x="1939" y="792"/>
                          </a:lnTo>
                          <a:lnTo>
                            <a:pt x="1927" y="808"/>
                          </a:lnTo>
                          <a:lnTo>
                            <a:pt x="1915" y="824"/>
                          </a:lnTo>
                          <a:lnTo>
                            <a:pt x="1903" y="839"/>
                          </a:lnTo>
                          <a:lnTo>
                            <a:pt x="1890" y="853"/>
                          </a:lnTo>
                          <a:lnTo>
                            <a:pt x="1876" y="868"/>
                          </a:lnTo>
                          <a:lnTo>
                            <a:pt x="1861" y="881"/>
                          </a:lnTo>
                          <a:lnTo>
                            <a:pt x="1846" y="892"/>
                          </a:lnTo>
                          <a:lnTo>
                            <a:pt x="1831" y="904"/>
                          </a:lnTo>
                          <a:lnTo>
                            <a:pt x="1815" y="915"/>
                          </a:lnTo>
                          <a:lnTo>
                            <a:pt x="1798" y="926"/>
                          </a:lnTo>
                          <a:lnTo>
                            <a:pt x="1782" y="934"/>
                          </a:lnTo>
                          <a:lnTo>
                            <a:pt x="1764" y="942"/>
                          </a:lnTo>
                          <a:lnTo>
                            <a:pt x="1745" y="950"/>
                          </a:lnTo>
                          <a:lnTo>
                            <a:pt x="1728" y="957"/>
                          </a:lnTo>
                          <a:lnTo>
                            <a:pt x="1708" y="963"/>
                          </a:lnTo>
                          <a:lnTo>
                            <a:pt x="1690" y="967"/>
                          </a:lnTo>
                          <a:lnTo>
                            <a:pt x="1670" y="971"/>
                          </a:lnTo>
                          <a:lnTo>
                            <a:pt x="1650" y="974"/>
                          </a:lnTo>
                          <a:lnTo>
                            <a:pt x="1631" y="975"/>
                          </a:lnTo>
                          <a:lnTo>
                            <a:pt x="1610" y="976"/>
                          </a:lnTo>
                          <a:lnTo>
                            <a:pt x="403" y="976"/>
                          </a:lnTo>
                          <a:lnTo>
                            <a:pt x="3" y="976"/>
                          </a:lnTo>
                          <a:lnTo>
                            <a:pt x="0" y="976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5" name="Freeform: Shape 25">
                      <a:extLst>
                        <a:ext uri="{FF2B5EF4-FFF2-40B4-BE49-F238E27FC236}">
                          <a16:creationId xmlns:a16="http://schemas.microsoft.com/office/drawing/2014/main" id="{8AE22CD6-1F58-1C41-9423-1EE9D6F5D8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07960" y="741600"/>
                      <a:ext cx="199440" cy="4064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1130" fill="none">
                          <a:moveTo>
                            <a:pt x="0" y="464"/>
                          </a:moveTo>
                          <a:lnTo>
                            <a:pt x="0" y="232"/>
                          </a:lnTo>
                          <a:lnTo>
                            <a:pt x="0" y="232"/>
                          </a:lnTo>
                          <a:lnTo>
                            <a:pt x="0" y="220"/>
                          </a:lnTo>
                          <a:lnTo>
                            <a:pt x="1" y="208"/>
                          </a:lnTo>
                          <a:lnTo>
                            <a:pt x="3" y="197"/>
                          </a:lnTo>
                          <a:lnTo>
                            <a:pt x="6" y="186"/>
                          </a:lnTo>
                          <a:lnTo>
                            <a:pt x="9" y="175"/>
                          </a:lnTo>
                          <a:lnTo>
                            <a:pt x="13" y="163"/>
                          </a:lnTo>
                          <a:lnTo>
                            <a:pt x="17" y="152"/>
                          </a:lnTo>
                          <a:lnTo>
                            <a:pt x="22" y="142"/>
                          </a:lnTo>
                          <a:lnTo>
                            <a:pt x="28" y="132"/>
                          </a:lnTo>
                          <a:lnTo>
                            <a:pt x="33" y="122"/>
                          </a:lnTo>
                          <a:lnTo>
                            <a:pt x="40" y="112"/>
                          </a:lnTo>
                          <a:lnTo>
                            <a:pt x="47" y="103"/>
                          </a:lnTo>
                          <a:lnTo>
                            <a:pt x="55" y="93"/>
                          </a:lnTo>
                          <a:lnTo>
                            <a:pt x="64" y="85"/>
                          </a:lnTo>
                          <a:lnTo>
                            <a:pt x="82" y="69"/>
                          </a:lnTo>
                          <a:lnTo>
                            <a:pt x="101" y="53"/>
                          </a:lnTo>
                          <a:lnTo>
                            <a:pt x="123" y="40"/>
                          </a:lnTo>
                          <a:lnTo>
                            <a:pt x="145" y="29"/>
                          </a:lnTo>
                          <a:lnTo>
                            <a:pt x="170" y="19"/>
                          </a:lnTo>
                          <a:lnTo>
                            <a:pt x="195" y="11"/>
                          </a:lnTo>
                          <a:lnTo>
                            <a:pt x="222" y="5"/>
                          </a:lnTo>
                          <a:lnTo>
                            <a:pt x="236" y="3"/>
                          </a:lnTo>
                          <a:lnTo>
                            <a:pt x="249" y="1"/>
                          </a:lnTo>
                          <a:lnTo>
                            <a:pt x="263" y="1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1" y="1"/>
                          </a:lnTo>
                          <a:lnTo>
                            <a:pt x="306" y="2"/>
                          </a:lnTo>
                          <a:lnTo>
                            <a:pt x="320" y="4"/>
                          </a:lnTo>
                          <a:lnTo>
                            <a:pt x="334" y="7"/>
                          </a:lnTo>
                          <a:lnTo>
                            <a:pt x="346" y="10"/>
                          </a:lnTo>
                          <a:lnTo>
                            <a:pt x="360" y="15"/>
                          </a:lnTo>
                          <a:lnTo>
                            <a:pt x="373" y="20"/>
                          </a:lnTo>
                          <a:lnTo>
                            <a:pt x="386" y="25"/>
                          </a:lnTo>
                          <a:lnTo>
                            <a:pt x="397" y="32"/>
                          </a:lnTo>
                          <a:lnTo>
                            <a:pt x="409" y="38"/>
                          </a:lnTo>
                          <a:lnTo>
                            <a:pt x="421" y="45"/>
                          </a:lnTo>
                          <a:lnTo>
                            <a:pt x="433" y="54"/>
                          </a:lnTo>
                          <a:lnTo>
                            <a:pt x="444" y="63"/>
                          </a:lnTo>
                          <a:lnTo>
                            <a:pt x="453" y="72"/>
                          </a:lnTo>
                          <a:lnTo>
                            <a:pt x="464" y="82"/>
                          </a:lnTo>
                          <a:lnTo>
                            <a:pt x="474" y="92"/>
                          </a:lnTo>
                          <a:lnTo>
                            <a:pt x="483" y="103"/>
                          </a:lnTo>
                          <a:lnTo>
                            <a:pt x="492" y="114"/>
                          </a:lnTo>
                          <a:lnTo>
                            <a:pt x="499" y="126"/>
                          </a:lnTo>
                          <a:lnTo>
                            <a:pt x="507" y="139"/>
                          </a:lnTo>
                          <a:lnTo>
                            <a:pt x="515" y="151"/>
                          </a:lnTo>
                          <a:lnTo>
                            <a:pt x="521" y="164"/>
                          </a:lnTo>
                          <a:lnTo>
                            <a:pt x="528" y="178"/>
                          </a:lnTo>
                          <a:lnTo>
                            <a:pt x="533" y="191"/>
                          </a:lnTo>
                          <a:lnTo>
                            <a:pt x="538" y="205"/>
                          </a:lnTo>
                          <a:lnTo>
                            <a:pt x="543" y="220"/>
                          </a:lnTo>
                          <a:lnTo>
                            <a:pt x="547" y="235"/>
                          </a:lnTo>
                          <a:lnTo>
                            <a:pt x="550" y="249"/>
                          </a:lnTo>
                          <a:lnTo>
                            <a:pt x="551" y="265"/>
                          </a:lnTo>
                          <a:lnTo>
                            <a:pt x="553" y="281"/>
                          </a:lnTo>
                          <a:lnTo>
                            <a:pt x="554" y="296"/>
                          </a:lnTo>
                          <a:lnTo>
                            <a:pt x="555" y="312"/>
                          </a:lnTo>
                          <a:lnTo>
                            <a:pt x="555" y="1130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6" name="Freeform: Shape 26">
                      <a:extLst>
                        <a:ext uri="{FF2B5EF4-FFF2-40B4-BE49-F238E27FC236}">
                          <a16:creationId xmlns:a16="http://schemas.microsoft.com/office/drawing/2014/main" id="{CA34C1C6-125E-1C40-BA6B-56D43634BC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08160" y="713880"/>
                      <a:ext cx="199440" cy="1944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541" fill="none">
                          <a:moveTo>
                            <a:pt x="0" y="541"/>
                          </a:moveTo>
                          <a:lnTo>
                            <a:pt x="0" y="270"/>
                          </a:lnTo>
                          <a:lnTo>
                            <a:pt x="0" y="270"/>
                          </a:lnTo>
                          <a:lnTo>
                            <a:pt x="0" y="257"/>
                          </a:lnTo>
                          <a:lnTo>
                            <a:pt x="1" y="243"/>
                          </a:lnTo>
                          <a:lnTo>
                            <a:pt x="3" y="229"/>
                          </a:lnTo>
                          <a:lnTo>
                            <a:pt x="6" y="216"/>
                          </a:lnTo>
                          <a:lnTo>
                            <a:pt x="9" y="203"/>
                          </a:lnTo>
                          <a:lnTo>
                            <a:pt x="13" y="190"/>
                          </a:lnTo>
                          <a:lnTo>
                            <a:pt x="16" y="177"/>
                          </a:lnTo>
                          <a:lnTo>
                            <a:pt x="21" y="166"/>
                          </a:lnTo>
                          <a:lnTo>
                            <a:pt x="27" y="153"/>
                          </a:lnTo>
                          <a:lnTo>
                            <a:pt x="33" y="141"/>
                          </a:lnTo>
                          <a:lnTo>
                            <a:pt x="40" y="130"/>
                          </a:lnTo>
                          <a:lnTo>
                            <a:pt x="47" y="119"/>
                          </a:lnTo>
                          <a:lnTo>
                            <a:pt x="55" y="109"/>
                          </a:lnTo>
                          <a:lnTo>
                            <a:pt x="64" y="98"/>
                          </a:lnTo>
                          <a:lnTo>
                            <a:pt x="72" y="88"/>
                          </a:lnTo>
                          <a:lnTo>
                            <a:pt x="81" y="79"/>
                          </a:lnTo>
                          <a:lnTo>
                            <a:pt x="91" y="70"/>
                          </a:lnTo>
                          <a:lnTo>
                            <a:pt x="101" y="62"/>
                          </a:lnTo>
                          <a:lnTo>
                            <a:pt x="112" y="54"/>
                          </a:lnTo>
                          <a:lnTo>
                            <a:pt x="122" y="46"/>
                          </a:lnTo>
                          <a:lnTo>
                            <a:pt x="133" y="39"/>
                          </a:lnTo>
                          <a:lnTo>
                            <a:pt x="145" y="32"/>
                          </a:lnTo>
                          <a:lnTo>
                            <a:pt x="157" y="26"/>
                          </a:lnTo>
                          <a:lnTo>
                            <a:pt x="170" y="21"/>
                          </a:lnTo>
                          <a:lnTo>
                            <a:pt x="182" y="16"/>
                          </a:lnTo>
                          <a:lnTo>
                            <a:pt x="195" y="11"/>
                          </a:lnTo>
                          <a:lnTo>
                            <a:pt x="208" y="9"/>
                          </a:lnTo>
                          <a:lnTo>
                            <a:pt x="222" y="5"/>
                          </a:lnTo>
                          <a:lnTo>
                            <a:pt x="235" y="3"/>
                          </a:lnTo>
                          <a:lnTo>
                            <a:pt x="249" y="1"/>
                          </a:lnTo>
                          <a:lnTo>
                            <a:pt x="263" y="0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1" y="0"/>
                          </a:lnTo>
                          <a:lnTo>
                            <a:pt x="306" y="1"/>
                          </a:lnTo>
                          <a:lnTo>
                            <a:pt x="320" y="3"/>
                          </a:lnTo>
                          <a:lnTo>
                            <a:pt x="333" y="5"/>
                          </a:lnTo>
                          <a:lnTo>
                            <a:pt x="346" y="9"/>
                          </a:lnTo>
                          <a:lnTo>
                            <a:pt x="360" y="11"/>
                          </a:lnTo>
                          <a:lnTo>
                            <a:pt x="373" y="16"/>
                          </a:lnTo>
                          <a:lnTo>
                            <a:pt x="385" y="21"/>
                          </a:lnTo>
                          <a:lnTo>
                            <a:pt x="397" y="26"/>
                          </a:lnTo>
                          <a:lnTo>
                            <a:pt x="409" y="32"/>
                          </a:lnTo>
                          <a:lnTo>
                            <a:pt x="421" y="39"/>
                          </a:lnTo>
                          <a:lnTo>
                            <a:pt x="432" y="46"/>
                          </a:lnTo>
                          <a:lnTo>
                            <a:pt x="443" y="54"/>
                          </a:lnTo>
                          <a:lnTo>
                            <a:pt x="454" y="62"/>
                          </a:lnTo>
                          <a:lnTo>
                            <a:pt x="464" y="70"/>
                          </a:lnTo>
                          <a:lnTo>
                            <a:pt x="474" y="79"/>
                          </a:lnTo>
                          <a:lnTo>
                            <a:pt x="483" y="88"/>
                          </a:lnTo>
                          <a:lnTo>
                            <a:pt x="491" y="98"/>
                          </a:lnTo>
                          <a:lnTo>
                            <a:pt x="499" y="109"/>
                          </a:lnTo>
                          <a:lnTo>
                            <a:pt x="507" y="119"/>
                          </a:lnTo>
                          <a:lnTo>
                            <a:pt x="515" y="130"/>
                          </a:lnTo>
                          <a:lnTo>
                            <a:pt x="522" y="141"/>
                          </a:lnTo>
                          <a:lnTo>
                            <a:pt x="528" y="153"/>
                          </a:lnTo>
                          <a:lnTo>
                            <a:pt x="533" y="166"/>
                          </a:lnTo>
                          <a:lnTo>
                            <a:pt x="538" y="177"/>
                          </a:lnTo>
                          <a:lnTo>
                            <a:pt x="542" y="190"/>
                          </a:lnTo>
                          <a:lnTo>
                            <a:pt x="546" y="203"/>
                          </a:lnTo>
                          <a:lnTo>
                            <a:pt x="549" y="216"/>
                          </a:lnTo>
                          <a:lnTo>
                            <a:pt x="552" y="229"/>
                          </a:lnTo>
                          <a:lnTo>
                            <a:pt x="553" y="243"/>
                          </a:lnTo>
                          <a:lnTo>
                            <a:pt x="554" y="257"/>
                          </a:lnTo>
                          <a:lnTo>
                            <a:pt x="555" y="270"/>
                          </a:lnTo>
                          <a:lnTo>
                            <a:pt x="555" y="54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7" name="Freeform: Shape 27">
                      <a:extLst>
                        <a:ext uri="{FF2B5EF4-FFF2-40B4-BE49-F238E27FC236}">
                          <a16:creationId xmlns:a16="http://schemas.microsoft.com/office/drawing/2014/main" id="{13E492B4-263D-4345-88B0-BE91A877E2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08360" y="682200"/>
                      <a:ext cx="199440" cy="2260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629" fill="none">
                          <a:moveTo>
                            <a:pt x="0" y="629"/>
                          </a:moveTo>
                          <a:lnTo>
                            <a:pt x="0" y="312"/>
                          </a:lnTo>
                          <a:lnTo>
                            <a:pt x="0" y="312"/>
                          </a:lnTo>
                          <a:lnTo>
                            <a:pt x="0" y="297"/>
                          </a:lnTo>
                          <a:lnTo>
                            <a:pt x="0" y="281"/>
                          </a:lnTo>
                          <a:lnTo>
                            <a:pt x="3" y="265"/>
                          </a:lnTo>
                          <a:lnTo>
                            <a:pt x="5" y="250"/>
                          </a:lnTo>
                          <a:lnTo>
                            <a:pt x="8" y="235"/>
                          </a:lnTo>
                          <a:lnTo>
                            <a:pt x="12" y="220"/>
                          </a:lnTo>
                          <a:lnTo>
                            <a:pt x="16" y="205"/>
                          </a:lnTo>
                          <a:lnTo>
                            <a:pt x="21" y="192"/>
                          </a:lnTo>
                          <a:lnTo>
                            <a:pt x="27" y="178"/>
                          </a:lnTo>
                          <a:lnTo>
                            <a:pt x="33" y="164"/>
                          </a:lnTo>
                          <a:lnTo>
                            <a:pt x="40" y="152"/>
                          </a:lnTo>
                          <a:lnTo>
                            <a:pt x="47" y="139"/>
                          </a:lnTo>
                          <a:lnTo>
                            <a:pt x="54" y="126"/>
                          </a:lnTo>
                          <a:lnTo>
                            <a:pt x="63" y="114"/>
                          </a:lnTo>
                          <a:lnTo>
                            <a:pt x="72" y="103"/>
                          </a:lnTo>
                          <a:lnTo>
                            <a:pt x="81" y="93"/>
                          </a:lnTo>
                          <a:lnTo>
                            <a:pt x="91" y="82"/>
                          </a:lnTo>
                          <a:lnTo>
                            <a:pt x="101" y="72"/>
                          </a:lnTo>
                          <a:lnTo>
                            <a:pt x="111" y="63"/>
                          </a:lnTo>
                          <a:lnTo>
                            <a:pt x="122" y="54"/>
                          </a:lnTo>
                          <a:lnTo>
                            <a:pt x="133" y="47"/>
                          </a:lnTo>
                          <a:lnTo>
                            <a:pt x="145" y="39"/>
                          </a:lnTo>
                          <a:lnTo>
                            <a:pt x="157" y="32"/>
                          </a:lnTo>
                          <a:lnTo>
                            <a:pt x="169" y="25"/>
                          </a:lnTo>
                          <a:lnTo>
                            <a:pt x="182" y="20"/>
                          </a:lnTo>
                          <a:lnTo>
                            <a:pt x="195" y="15"/>
                          </a:lnTo>
                          <a:lnTo>
                            <a:pt x="207" y="10"/>
                          </a:lnTo>
                          <a:lnTo>
                            <a:pt x="221" y="7"/>
                          </a:lnTo>
                          <a:lnTo>
                            <a:pt x="235" y="4"/>
                          </a:lnTo>
                          <a:lnTo>
                            <a:pt x="249" y="2"/>
                          </a:lnTo>
                          <a:lnTo>
                            <a:pt x="262" y="1"/>
                          </a:lnTo>
                          <a:lnTo>
                            <a:pt x="277" y="0"/>
                          </a:lnTo>
                          <a:lnTo>
                            <a:pt x="277" y="0"/>
                          </a:lnTo>
                          <a:lnTo>
                            <a:pt x="291" y="1"/>
                          </a:lnTo>
                          <a:lnTo>
                            <a:pt x="306" y="2"/>
                          </a:lnTo>
                          <a:lnTo>
                            <a:pt x="319" y="4"/>
                          </a:lnTo>
                          <a:lnTo>
                            <a:pt x="333" y="7"/>
                          </a:lnTo>
                          <a:lnTo>
                            <a:pt x="346" y="10"/>
                          </a:lnTo>
                          <a:lnTo>
                            <a:pt x="360" y="15"/>
                          </a:lnTo>
                          <a:lnTo>
                            <a:pt x="372" y="20"/>
                          </a:lnTo>
                          <a:lnTo>
                            <a:pt x="385" y="25"/>
                          </a:lnTo>
                          <a:lnTo>
                            <a:pt x="397" y="32"/>
                          </a:lnTo>
                          <a:lnTo>
                            <a:pt x="410" y="39"/>
                          </a:lnTo>
                          <a:lnTo>
                            <a:pt x="420" y="47"/>
                          </a:lnTo>
                          <a:lnTo>
                            <a:pt x="432" y="54"/>
                          </a:lnTo>
                          <a:lnTo>
                            <a:pt x="443" y="63"/>
                          </a:lnTo>
                          <a:lnTo>
                            <a:pt x="454" y="72"/>
                          </a:lnTo>
                          <a:lnTo>
                            <a:pt x="464" y="82"/>
                          </a:lnTo>
                          <a:lnTo>
                            <a:pt x="473" y="93"/>
                          </a:lnTo>
                          <a:lnTo>
                            <a:pt x="482" y="103"/>
                          </a:lnTo>
                          <a:lnTo>
                            <a:pt x="491" y="114"/>
                          </a:lnTo>
                          <a:lnTo>
                            <a:pt x="500" y="126"/>
                          </a:lnTo>
                          <a:lnTo>
                            <a:pt x="507" y="139"/>
                          </a:lnTo>
                          <a:lnTo>
                            <a:pt x="515" y="152"/>
                          </a:lnTo>
                          <a:lnTo>
                            <a:pt x="522" y="164"/>
                          </a:lnTo>
                          <a:lnTo>
                            <a:pt x="527" y="178"/>
                          </a:lnTo>
                          <a:lnTo>
                            <a:pt x="533" y="192"/>
                          </a:lnTo>
                          <a:lnTo>
                            <a:pt x="538" y="205"/>
                          </a:lnTo>
                          <a:lnTo>
                            <a:pt x="542" y="220"/>
                          </a:lnTo>
                          <a:lnTo>
                            <a:pt x="546" y="235"/>
                          </a:lnTo>
                          <a:lnTo>
                            <a:pt x="549" y="250"/>
                          </a:lnTo>
                          <a:lnTo>
                            <a:pt x="552" y="265"/>
                          </a:lnTo>
                          <a:lnTo>
                            <a:pt x="553" y="281"/>
                          </a:lnTo>
                          <a:lnTo>
                            <a:pt x="555" y="297"/>
                          </a:lnTo>
                          <a:lnTo>
                            <a:pt x="555" y="312"/>
                          </a:lnTo>
                          <a:lnTo>
                            <a:pt x="555" y="629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8" name="Freeform: Shape 28">
                      <a:extLst>
                        <a:ext uri="{FF2B5EF4-FFF2-40B4-BE49-F238E27FC236}">
                          <a16:creationId xmlns:a16="http://schemas.microsoft.com/office/drawing/2014/main" id="{3D30D83A-3F15-324A-ACCB-8D94A6AD7D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69160" y="991440"/>
                      <a:ext cx="316440" cy="48672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80" h="1353" fill="none">
                          <a:moveTo>
                            <a:pt x="880" y="1353"/>
                          </a:moveTo>
                          <a:lnTo>
                            <a:pt x="145" y="583"/>
                          </a:lnTo>
                          <a:lnTo>
                            <a:pt x="145" y="583"/>
                          </a:lnTo>
                          <a:lnTo>
                            <a:pt x="132" y="568"/>
                          </a:lnTo>
                          <a:lnTo>
                            <a:pt x="118" y="552"/>
                          </a:lnTo>
                          <a:lnTo>
                            <a:pt x="105" y="535"/>
                          </a:lnTo>
                          <a:lnTo>
                            <a:pt x="93" y="520"/>
                          </a:lnTo>
                          <a:lnTo>
                            <a:pt x="82" y="503"/>
                          </a:lnTo>
                          <a:lnTo>
                            <a:pt x="71" y="486"/>
                          </a:lnTo>
                          <a:lnTo>
                            <a:pt x="61" y="470"/>
                          </a:lnTo>
                          <a:lnTo>
                            <a:pt x="52" y="452"/>
                          </a:lnTo>
                          <a:lnTo>
                            <a:pt x="43" y="435"/>
                          </a:lnTo>
                          <a:lnTo>
                            <a:pt x="35" y="418"/>
                          </a:lnTo>
                          <a:lnTo>
                            <a:pt x="29" y="401"/>
                          </a:lnTo>
                          <a:lnTo>
                            <a:pt x="23" y="383"/>
                          </a:lnTo>
                          <a:lnTo>
                            <a:pt x="17" y="366"/>
                          </a:lnTo>
                          <a:lnTo>
                            <a:pt x="13" y="349"/>
                          </a:lnTo>
                          <a:lnTo>
                            <a:pt x="8" y="331"/>
                          </a:lnTo>
                          <a:lnTo>
                            <a:pt x="5" y="315"/>
                          </a:lnTo>
                          <a:lnTo>
                            <a:pt x="3" y="298"/>
                          </a:lnTo>
                          <a:lnTo>
                            <a:pt x="1" y="281"/>
                          </a:lnTo>
                          <a:lnTo>
                            <a:pt x="0" y="265"/>
                          </a:lnTo>
                          <a:lnTo>
                            <a:pt x="0" y="248"/>
                          </a:lnTo>
                          <a:lnTo>
                            <a:pt x="1" y="232"/>
                          </a:lnTo>
                          <a:lnTo>
                            <a:pt x="2" y="217"/>
                          </a:lnTo>
                          <a:lnTo>
                            <a:pt x="4" y="201"/>
                          </a:lnTo>
                          <a:lnTo>
                            <a:pt x="7" y="186"/>
                          </a:lnTo>
                          <a:lnTo>
                            <a:pt x="11" y="171"/>
                          </a:lnTo>
                          <a:lnTo>
                            <a:pt x="16" y="157"/>
                          </a:lnTo>
                          <a:lnTo>
                            <a:pt x="22" y="143"/>
                          </a:lnTo>
                          <a:lnTo>
                            <a:pt x="28" y="130"/>
                          </a:lnTo>
                          <a:lnTo>
                            <a:pt x="35" y="118"/>
                          </a:lnTo>
                          <a:lnTo>
                            <a:pt x="43" y="106"/>
                          </a:lnTo>
                          <a:lnTo>
                            <a:pt x="52" y="94"/>
                          </a:lnTo>
                          <a:lnTo>
                            <a:pt x="62" y="83"/>
                          </a:lnTo>
                          <a:lnTo>
                            <a:pt x="62" y="83"/>
                          </a:lnTo>
                          <a:lnTo>
                            <a:pt x="72" y="72"/>
                          </a:lnTo>
                          <a:lnTo>
                            <a:pt x="83" y="63"/>
                          </a:lnTo>
                          <a:lnTo>
                            <a:pt x="93" y="54"/>
                          </a:lnTo>
                          <a:lnTo>
                            <a:pt x="105" y="46"/>
                          </a:lnTo>
                          <a:lnTo>
                            <a:pt x="117" y="38"/>
                          </a:lnTo>
                          <a:lnTo>
                            <a:pt x="129" y="31"/>
                          </a:lnTo>
                          <a:lnTo>
                            <a:pt x="141" y="25"/>
                          </a:lnTo>
                          <a:lnTo>
                            <a:pt x="154" y="19"/>
                          </a:lnTo>
                          <a:lnTo>
                            <a:pt x="167" y="15"/>
                          </a:lnTo>
                          <a:lnTo>
                            <a:pt x="180" y="11"/>
                          </a:lnTo>
                          <a:lnTo>
                            <a:pt x="192" y="8"/>
                          </a:lnTo>
                          <a:lnTo>
                            <a:pt x="206" y="5"/>
                          </a:lnTo>
                          <a:lnTo>
                            <a:pt x="220" y="3"/>
                          </a:lnTo>
                          <a:lnTo>
                            <a:pt x="233" y="1"/>
                          </a:lnTo>
                          <a:lnTo>
                            <a:pt x="246" y="1"/>
                          </a:lnTo>
                          <a:lnTo>
                            <a:pt x="260" y="0"/>
                          </a:lnTo>
                          <a:lnTo>
                            <a:pt x="274" y="1"/>
                          </a:lnTo>
                          <a:lnTo>
                            <a:pt x="288" y="2"/>
                          </a:lnTo>
                          <a:lnTo>
                            <a:pt x="300" y="4"/>
                          </a:lnTo>
                          <a:lnTo>
                            <a:pt x="314" y="7"/>
                          </a:lnTo>
                          <a:lnTo>
                            <a:pt x="328" y="10"/>
                          </a:lnTo>
                          <a:lnTo>
                            <a:pt x="341" y="14"/>
                          </a:lnTo>
                          <a:lnTo>
                            <a:pt x="354" y="18"/>
                          </a:lnTo>
                          <a:lnTo>
                            <a:pt x="367" y="24"/>
                          </a:lnTo>
                          <a:lnTo>
                            <a:pt x="380" y="30"/>
                          </a:lnTo>
                          <a:lnTo>
                            <a:pt x="393" y="36"/>
                          </a:lnTo>
                          <a:lnTo>
                            <a:pt x="404" y="44"/>
                          </a:lnTo>
                          <a:lnTo>
                            <a:pt x="417" y="52"/>
                          </a:lnTo>
                          <a:lnTo>
                            <a:pt x="428" y="61"/>
                          </a:lnTo>
                          <a:lnTo>
                            <a:pt x="440" y="69"/>
                          </a:lnTo>
                          <a:lnTo>
                            <a:pt x="450" y="80"/>
                          </a:lnTo>
                          <a:lnTo>
                            <a:pt x="461" y="91"/>
                          </a:lnTo>
                          <a:lnTo>
                            <a:pt x="461" y="91"/>
                          </a:lnTo>
                          <a:lnTo>
                            <a:pt x="665" y="304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9" name="Freeform: Shape 29">
                      <a:extLst>
                        <a:ext uri="{FF2B5EF4-FFF2-40B4-BE49-F238E27FC236}">
                          <a16:creationId xmlns:a16="http://schemas.microsoft.com/office/drawing/2014/main" id="{5FB28ECB-0C85-944D-85DC-0D9F146A7F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08559" y="376920"/>
                      <a:ext cx="199800" cy="723959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6" h="2012" fill="none">
                          <a:moveTo>
                            <a:pt x="0" y="2012"/>
                          </a:moveTo>
                          <a:lnTo>
                            <a:pt x="0" y="312"/>
                          </a:lnTo>
                          <a:lnTo>
                            <a:pt x="0" y="312"/>
                          </a:lnTo>
                          <a:lnTo>
                            <a:pt x="0" y="296"/>
                          </a:lnTo>
                          <a:lnTo>
                            <a:pt x="1" y="280"/>
                          </a:lnTo>
                          <a:lnTo>
                            <a:pt x="3" y="265"/>
                          </a:lnTo>
                          <a:lnTo>
                            <a:pt x="6" y="249"/>
                          </a:lnTo>
                          <a:lnTo>
                            <a:pt x="9" y="234"/>
                          </a:lnTo>
                          <a:lnTo>
                            <a:pt x="13" y="219"/>
                          </a:lnTo>
                          <a:lnTo>
                            <a:pt x="17" y="205"/>
                          </a:lnTo>
                          <a:lnTo>
                            <a:pt x="22" y="191"/>
                          </a:lnTo>
                          <a:lnTo>
                            <a:pt x="28" y="177"/>
                          </a:lnTo>
                          <a:lnTo>
                            <a:pt x="34" y="164"/>
                          </a:lnTo>
                          <a:lnTo>
                            <a:pt x="40" y="151"/>
                          </a:lnTo>
                          <a:lnTo>
                            <a:pt x="47" y="138"/>
                          </a:lnTo>
                          <a:lnTo>
                            <a:pt x="55" y="125"/>
                          </a:lnTo>
                          <a:lnTo>
                            <a:pt x="64" y="114"/>
                          </a:lnTo>
                          <a:lnTo>
                            <a:pt x="73" y="103"/>
                          </a:lnTo>
                          <a:lnTo>
                            <a:pt x="82" y="92"/>
                          </a:lnTo>
                          <a:lnTo>
                            <a:pt x="92" y="81"/>
                          </a:lnTo>
                          <a:lnTo>
                            <a:pt x="101" y="71"/>
                          </a:lnTo>
                          <a:lnTo>
                            <a:pt x="112" y="63"/>
                          </a:lnTo>
                          <a:lnTo>
                            <a:pt x="123" y="54"/>
                          </a:lnTo>
                          <a:lnTo>
                            <a:pt x="134" y="46"/>
                          </a:lnTo>
                          <a:lnTo>
                            <a:pt x="145" y="38"/>
                          </a:lnTo>
                          <a:lnTo>
                            <a:pt x="157" y="31"/>
                          </a:lnTo>
                          <a:lnTo>
                            <a:pt x="170" y="24"/>
                          </a:lnTo>
                          <a:lnTo>
                            <a:pt x="183" y="19"/>
                          </a:lnTo>
                          <a:lnTo>
                            <a:pt x="196" y="15"/>
                          </a:lnTo>
                          <a:lnTo>
                            <a:pt x="208" y="10"/>
                          </a:lnTo>
                          <a:lnTo>
                            <a:pt x="222" y="7"/>
                          </a:lnTo>
                          <a:lnTo>
                            <a:pt x="236" y="4"/>
                          </a:lnTo>
                          <a:lnTo>
                            <a:pt x="250" y="2"/>
                          </a:lnTo>
                          <a:lnTo>
                            <a:pt x="263" y="1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2" y="1"/>
                          </a:lnTo>
                          <a:lnTo>
                            <a:pt x="306" y="2"/>
                          </a:lnTo>
                          <a:lnTo>
                            <a:pt x="320" y="4"/>
                          </a:lnTo>
                          <a:lnTo>
                            <a:pt x="334" y="7"/>
                          </a:lnTo>
                          <a:lnTo>
                            <a:pt x="347" y="10"/>
                          </a:lnTo>
                          <a:lnTo>
                            <a:pt x="360" y="15"/>
                          </a:lnTo>
                          <a:lnTo>
                            <a:pt x="373" y="19"/>
                          </a:lnTo>
                          <a:lnTo>
                            <a:pt x="386" y="24"/>
                          </a:lnTo>
                          <a:lnTo>
                            <a:pt x="398" y="31"/>
                          </a:lnTo>
                          <a:lnTo>
                            <a:pt x="409" y="38"/>
                          </a:lnTo>
                          <a:lnTo>
                            <a:pt x="421" y="46"/>
                          </a:lnTo>
                          <a:lnTo>
                            <a:pt x="433" y="54"/>
                          </a:lnTo>
                          <a:lnTo>
                            <a:pt x="444" y="63"/>
                          </a:lnTo>
                          <a:lnTo>
                            <a:pt x="454" y="71"/>
                          </a:lnTo>
                          <a:lnTo>
                            <a:pt x="464" y="81"/>
                          </a:lnTo>
                          <a:lnTo>
                            <a:pt x="474" y="92"/>
                          </a:lnTo>
                          <a:lnTo>
                            <a:pt x="483" y="103"/>
                          </a:lnTo>
                          <a:lnTo>
                            <a:pt x="492" y="114"/>
                          </a:lnTo>
                          <a:lnTo>
                            <a:pt x="500" y="125"/>
                          </a:lnTo>
                          <a:lnTo>
                            <a:pt x="507" y="138"/>
                          </a:lnTo>
                          <a:lnTo>
                            <a:pt x="515" y="151"/>
                          </a:lnTo>
                          <a:lnTo>
                            <a:pt x="522" y="164"/>
                          </a:lnTo>
                          <a:lnTo>
                            <a:pt x="528" y="177"/>
                          </a:lnTo>
                          <a:lnTo>
                            <a:pt x="534" y="191"/>
                          </a:lnTo>
                          <a:lnTo>
                            <a:pt x="539" y="205"/>
                          </a:lnTo>
                          <a:lnTo>
                            <a:pt x="543" y="219"/>
                          </a:lnTo>
                          <a:lnTo>
                            <a:pt x="547" y="234"/>
                          </a:lnTo>
                          <a:lnTo>
                            <a:pt x="550" y="249"/>
                          </a:lnTo>
                          <a:lnTo>
                            <a:pt x="553" y="265"/>
                          </a:lnTo>
                          <a:lnTo>
                            <a:pt x="554" y="280"/>
                          </a:lnTo>
                          <a:lnTo>
                            <a:pt x="555" y="296"/>
                          </a:lnTo>
                          <a:lnTo>
                            <a:pt x="556" y="312"/>
                          </a:lnTo>
                          <a:lnTo>
                            <a:pt x="556" y="1417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0" name="Straight Connector 89">
                      <a:extLst>
                        <a:ext uri="{FF2B5EF4-FFF2-40B4-BE49-F238E27FC236}">
                          <a16:creationId xmlns:a16="http://schemas.microsoft.com/office/drawing/2014/main" id="{1E1A3437-AA61-BD47-8F65-CEB29C2A30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7480" y="12600"/>
                      <a:ext cx="0" cy="1717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1" name="Straight Connector 90">
                      <a:extLst>
                        <a:ext uri="{FF2B5EF4-FFF2-40B4-BE49-F238E27FC236}">
                          <a16:creationId xmlns:a16="http://schemas.microsoft.com/office/drawing/2014/main" id="{AE8CC5F4-1ED6-A543-8302-79DCAFBF5C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57200" y="475560"/>
                      <a:ext cx="16308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2" name="Straight Connector 91">
                      <a:extLst>
                        <a:ext uri="{FF2B5EF4-FFF2-40B4-BE49-F238E27FC236}">
                          <a16:creationId xmlns:a16="http://schemas.microsoft.com/office/drawing/2014/main" id="{73BFB089-8E1A-294A-BAB3-B3F9B85B4F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74320" y="475560"/>
                      <a:ext cx="16344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3" name="Straight Connector 92">
                      <a:extLst>
                        <a:ext uri="{FF2B5EF4-FFF2-40B4-BE49-F238E27FC236}">
                          <a16:creationId xmlns:a16="http://schemas.microsoft.com/office/drawing/2014/main" id="{7B07D00F-E676-434C-B6E5-D0726A0D4A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86079" y="148320"/>
                      <a:ext cx="115561" cy="121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4" name="Straight Connector 93">
                      <a:extLst>
                        <a:ext uri="{FF2B5EF4-FFF2-40B4-BE49-F238E27FC236}">
                          <a16:creationId xmlns:a16="http://schemas.microsoft.com/office/drawing/2014/main" id="{ADF4D662-2461-5E4E-B6EE-53BEBF61642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186079" y="681480"/>
                      <a:ext cx="115561" cy="1216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5" name="Straight Connector 94">
                      <a:extLst>
                        <a:ext uri="{FF2B5EF4-FFF2-40B4-BE49-F238E27FC236}">
                          <a16:creationId xmlns:a16="http://schemas.microsoft.com/office/drawing/2014/main" id="{9B75BA81-E22A-7540-9455-27C96270643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693320" y="148320"/>
                      <a:ext cx="115200" cy="121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BF1C8081-ED9C-174A-81B6-212B9125C427}"/>
                    </a:ext>
                  </a:extLst>
                </p:cNvPr>
                <p:cNvGrpSpPr/>
                <p:nvPr/>
              </p:nvGrpSpPr>
              <p:grpSpPr>
                <a:xfrm>
                  <a:off x="1005840" y="274320"/>
                  <a:ext cx="182880" cy="182880"/>
                  <a:chOff x="3683000" y="182880"/>
                  <a:chExt cx="182880" cy="182880"/>
                </a:xfrm>
              </p:grpSpPr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7396B39B-DD5C-D347-9BAD-505F593338C9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683000" y="182880"/>
                    <a:ext cx="182880" cy="18288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72" name="Group 71">
                    <a:extLst>
                      <a:ext uri="{FF2B5EF4-FFF2-40B4-BE49-F238E27FC236}">
                        <a16:creationId xmlns:a16="http://schemas.microsoft.com/office/drawing/2014/main" id="{7F10F64C-7DF0-4C4C-80CF-91A8791A117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705255" y="210312"/>
                    <a:ext cx="138370" cy="128016"/>
                    <a:chOff x="5935679" y="134280"/>
                    <a:chExt cx="1289881" cy="1222560"/>
                  </a:xfrm>
                </p:grpSpPr>
                <p:sp>
                  <p:nvSpPr>
                    <p:cNvPr id="73" name="Freeform: Shape 10">
                      <a:extLst>
                        <a:ext uri="{FF2B5EF4-FFF2-40B4-BE49-F238E27FC236}">
                          <a16:creationId xmlns:a16="http://schemas.microsoft.com/office/drawing/2014/main" id="{A3C41616-082E-674F-B0CC-ABF9621A50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5679" y="455399"/>
                      <a:ext cx="293040" cy="2253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15" h="627">
                          <a:moveTo>
                            <a:pt x="815" y="627"/>
                          </a:moveTo>
                          <a:lnTo>
                            <a:pt x="0" y="627"/>
                          </a:lnTo>
                          <a:lnTo>
                            <a:pt x="0" y="0"/>
                          </a:lnTo>
                          <a:lnTo>
                            <a:pt x="815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4" name="Straight Connector 73">
                      <a:extLst>
                        <a:ext uri="{FF2B5EF4-FFF2-40B4-BE49-F238E27FC236}">
                          <a16:creationId xmlns:a16="http://schemas.microsoft.com/office/drawing/2014/main" id="{2688740D-788E-194E-9B9C-B2061C29E9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6160" y="830520"/>
                      <a:ext cx="0" cy="526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5" name="Straight Connector 74">
                      <a:extLst>
                        <a:ext uri="{FF2B5EF4-FFF2-40B4-BE49-F238E27FC236}">
                          <a16:creationId xmlns:a16="http://schemas.microsoft.com/office/drawing/2014/main" id="{6CFD8CD9-3CDC-8B45-9F63-E755EBDACA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6160" y="134280"/>
                      <a:ext cx="0" cy="3142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6" name="Freeform: Shape 13">
                      <a:extLst>
                        <a:ext uri="{FF2B5EF4-FFF2-40B4-BE49-F238E27FC236}">
                          <a16:creationId xmlns:a16="http://schemas.microsoft.com/office/drawing/2014/main" id="{CFEA7C0E-F05F-464A-BB75-FF26367BC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7440" y="721800"/>
                      <a:ext cx="306360" cy="2322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52" h="646">
                          <a:moveTo>
                            <a:pt x="852" y="646"/>
                          </a:moveTo>
                          <a:lnTo>
                            <a:pt x="0" y="646"/>
                          </a:lnTo>
                          <a:lnTo>
                            <a:pt x="0" y="0"/>
                          </a:lnTo>
                          <a:lnTo>
                            <a:pt x="852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7" name="Straight Connector 76">
                      <a:extLst>
                        <a:ext uri="{FF2B5EF4-FFF2-40B4-BE49-F238E27FC236}">
                          <a16:creationId xmlns:a16="http://schemas.microsoft.com/office/drawing/2014/main" id="{D83F824F-03D7-2B45-AD86-0A1B5182AB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7560" y="1097280"/>
                      <a:ext cx="0" cy="25956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8" name="Straight Connector 77">
                      <a:extLst>
                        <a:ext uri="{FF2B5EF4-FFF2-40B4-BE49-F238E27FC236}">
                          <a16:creationId xmlns:a16="http://schemas.microsoft.com/office/drawing/2014/main" id="{8D44FD0C-5DBE-1D4D-B222-FC9E2E190C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7560" y="134280"/>
                      <a:ext cx="0" cy="5806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9" name="Freeform: Shape 16">
                      <a:extLst>
                        <a:ext uri="{FF2B5EF4-FFF2-40B4-BE49-F238E27FC236}">
                          <a16:creationId xmlns:a16="http://schemas.microsoft.com/office/drawing/2014/main" id="{A7D8DEA1-472F-234B-A1D8-AD4EE2677D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2520" y="537120"/>
                      <a:ext cx="293040" cy="2253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15" h="627">
                          <a:moveTo>
                            <a:pt x="815" y="627"/>
                          </a:moveTo>
                          <a:lnTo>
                            <a:pt x="0" y="627"/>
                          </a:lnTo>
                          <a:lnTo>
                            <a:pt x="0" y="0"/>
                          </a:lnTo>
                          <a:lnTo>
                            <a:pt x="815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0" name="Straight Connector 79">
                      <a:extLst>
                        <a:ext uri="{FF2B5EF4-FFF2-40B4-BE49-F238E27FC236}">
                          <a16:creationId xmlns:a16="http://schemas.microsoft.com/office/drawing/2014/main" id="{D9729CF9-D937-2B49-9ACE-74C639ED3F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75440" y="905759"/>
                      <a:ext cx="0" cy="451081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1" name="Straight Connector 80">
                      <a:extLst>
                        <a:ext uri="{FF2B5EF4-FFF2-40B4-BE49-F238E27FC236}">
                          <a16:creationId xmlns:a16="http://schemas.microsoft.com/office/drawing/2014/main" id="{E629D77C-287F-C247-A9B0-604B9A15D9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75440" y="134280"/>
                      <a:ext cx="0" cy="39636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C07B6000-7A3C-AC4F-AC2B-85DD9BFE7B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09560" y="385263"/>
                <a:ext cx="822960" cy="71937"/>
              </a:xfrm>
              <a:prstGeom prst="rect">
                <a:avLst/>
              </a:prstGeom>
            </p:spPr>
          </p:pic>
        </p:grp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10FB347-0640-594B-A8C3-D2254A2D7B4E}"/>
                </a:ext>
              </a:extLst>
            </p:cNvPr>
            <p:cNvCxnSpPr/>
            <p:nvPr/>
          </p:nvCxnSpPr>
          <p:spPr>
            <a:xfrm>
              <a:off x="460102" y="548640"/>
              <a:ext cx="8229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Picture Placeholder 5">
            <a:extLst>
              <a:ext uri="{FF2B5EF4-FFF2-40B4-BE49-F238E27FC236}">
                <a16:creationId xmlns:a16="http://schemas.microsoft.com/office/drawing/2014/main" id="{492AB68C-D89E-E84D-BEEE-AB4AB351508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6576" y="1828800"/>
            <a:ext cx="2962656" cy="19507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noFill/>
            <a:miter lim="800000"/>
          </a:ln>
        </p:spPr>
        <p:txBody>
          <a:bodyPr lIns="45720" rIns="45720">
            <a:normAutofit/>
          </a:bodyPr>
          <a:lstStyle>
            <a:lvl1pPr>
              <a:defRPr sz="10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drag image onto placeholder or click icon below to insert</a:t>
            </a:r>
          </a:p>
        </p:txBody>
      </p:sp>
      <p:sp>
        <p:nvSpPr>
          <p:cNvPr id="134" name="Picture Placeholder 5">
            <a:extLst>
              <a:ext uri="{FF2B5EF4-FFF2-40B4-BE49-F238E27FC236}">
                <a16:creationId xmlns:a16="http://schemas.microsoft.com/office/drawing/2014/main" id="{60EBF910-9B30-B84A-8D62-D465C3E9E36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064256" y="1828800"/>
            <a:ext cx="2999232" cy="19507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noFill/>
            <a:miter lim="800000"/>
          </a:ln>
        </p:spPr>
        <p:txBody>
          <a:bodyPr lIns="45720" rIns="45720">
            <a:normAutofit/>
          </a:bodyPr>
          <a:lstStyle>
            <a:lvl1pPr>
              <a:defRPr sz="10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drag image onto placeholder or click icon below to insert</a:t>
            </a:r>
          </a:p>
        </p:txBody>
      </p:sp>
      <p:sp>
        <p:nvSpPr>
          <p:cNvPr id="135" name="Picture Placeholder 5">
            <a:extLst>
              <a:ext uri="{FF2B5EF4-FFF2-40B4-BE49-F238E27FC236}">
                <a16:creationId xmlns:a16="http://schemas.microsoft.com/office/drawing/2014/main" id="{8A6E1727-D94B-304C-A6E3-D65B3C04C26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128512" y="1828800"/>
            <a:ext cx="2999232" cy="19507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noFill/>
            <a:miter lim="800000"/>
          </a:ln>
        </p:spPr>
        <p:txBody>
          <a:bodyPr lIns="45720" rIns="45720">
            <a:normAutofit/>
          </a:bodyPr>
          <a:lstStyle>
            <a:lvl1pPr>
              <a:defRPr sz="10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drag image onto placeholder or click icon below to insert</a:t>
            </a:r>
          </a:p>
        </p:txBody>
      </p:sp>
      <p:sp>
        <p:nvSpPr>
          <p:cNvPr id="136" name="Picture Placeholder 5">
            <a:extLst>
              <a:ext uri="{FF2B5EF4-FFF2-40B4-BE49-F238E27FC236}">
                <a16:creationId xmlns:a16="http://schemas.microsoft.com/office/drawing/2014/main" id="{98E232EF-07D8-BF44-8D0B-95634570BBB4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192768" y="1828800"/>
            <a:ext cx="2962656" cy="19507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noFill/>
            <a:miter lim="800000"/>
          </a:ln>
        </p:spPr>
        <p:txBody>
          <a:bodyPr lIns="45720" rIns="45720">
            <a:normAutofit/>
          </a:bodyPr>
          <a:lstStyle>
            <a:lvl1pPr>
              <a:defRPr sz="10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drag image onto placeholder or click icon below to insert</a:t>
            </a:r>
          </a:p>
        </p:txBody>
      </p:sp>
      <p:sp>
        <p:nvSpPr>
          <p:cNvPr id="137" name="Picture Placeholder 5">
            <a:extLst>
              <a:ext uri="{FF2B5EF4-FFF2-40B4-BE49-F238E27FC236}">
                <a16:creationId xmlns:a16="http://schemas.microsoft.com/office/drawing/2014/main" id="{EBC0DDFC-B527-C144-917B-C76C6185AE62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6576" y="3852672"/>
            <a:ext cx="4145280" cy="268204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noFill/>
            <a:miter lim="800000"/>
          </a:ln>
        </p:spPr>
        <p:txBody>
          <a:bodyPr lIns="45720" rIns="45720">
            <a:normAutofit/>
          </a:bodyPr>
          <a:lstStyle>
            <a:lvl1pPr>
              <a:defRPr sz="10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drag image onto placeholder or click icon below to insert</a:t>
            </a:r>
          </a:p>
        </p:txBody>
      </p:sp>
      <p:sp>
        <p:nvSpPr>
          <p:cNvPr id="138" name="Picture Placeholder 5">
            <a:extLst>
              <a:ext uri="{FF2B5EF4-FFF2-40B4-BE49-F238E27FC236}">
                <a16:creationId xmlns:a16="http://schemas.microsoft.com/office/drawing/2014/main" id="{2BD3C420-A839-F94A-A371-C35030D35689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4246880" y="3852672"/>
            <a:ext cx="1816608" cy="130454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noFill/>
            <a:miter lim="800000"/>
          </a:ln>
        </p:spPr>
        <p:txBody>
          <a:bodyPr lIns="45720" rIns="45720">
            <a:normAutofit/>
          </a:bodyPr>
          <a:lstStyle>
            <a:lvl1pPr>
              <a:defRPr sz="10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drag image onto placeholder or click icon below to insert</a:t>
            </a:r>
          </a:p>
        </p:txBody>
      </p:sp>
      <p:sp>
        <p:nvSpPr>
          <p:cNvPr id="139" name="Picture Placeholder 5">
            <a:extLst>
              <a:ext uri="{FF2B5EF4-FFF2-40B4-BE49-F238E27FC236}">
                <a16:creationId xmlns:a16="http://schemas.microsoft.com/office/drawing/2014/main" id="{59E25F70-70BA-3948-B386-974F7DF732F7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4246880" y="5217984"/>
            <a:ext cx="1816608" cy="131673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noFill/>
            <a:miter lim="800000"/>
          </a:ln>
        </p:spPr>
        <p:txBody>
          <a:bodyPr lIns="45720" rIns="45720">
            <a:normAutofit/>
          </a:bodyPr>
          <a:lstStyle>
            <a:lvl1pPr>
              <a:defRPr sz="10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drag image onto placeholder or click icon below to insert</a:t>
            </a:r>
          </a:p>
        </p:txBody>
      </p:sp>
      <p:sp>
        <p:nvSpPr>
          <p:cNvPr id="140" name="Picture Placeholder 5">
            <a:extLst>
              <a:ext uri="{FF2B5EF4-FFF2-40B4-BE49-F238E27FC236}">
                <a16:creationId xmlns:a16="http://schemas.microsoft.com/office/drawing/2014/main" id="{42CEA7B8-633D-D442-9305-07DA30C890C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128512" y="3852672"/>
            <a:ext cx="2194560" cy="268204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noFill/>
            <a:miter lim="800000"/>
          </a:ln>
        </p:spPr>
        <p:txBody>
          <a:bodyPr lIns="45720" rIns="45720">
            <a:normAutofit/>
          </a:bodyPr>
          <a:lstStyle>
            <a:lvl1pPr>
              <a:defRPr sz="10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drag image onto placeholder or click icon below to insert</a:t>
            </a:r>
          </a:p>
        </p:txBody>
      </p:sp>
      <p:sp>
        <p:nvSpPr>
          <p:cNvPr id="118" name="Picture Placeholder 5">
            <a:extLst>
              <a:ext uri="{FF2B5EF4-FFF2-40B4-BE49-F238E27FC236}">
                <a16:creationId xmlns:a16="http://schemas.microsoft.com/office/drawing/2014/main" id="{1BBAC11F-8485-D345-914E-C636DAA6C96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388096" y="3852672"/>
            <a:ext cx="3767328" cy="268204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noFill/>
            <a:miter lim="800000"/>
          </a:ln>
        </p:spPr>
        <p:txBody>
          <a:bodyPr lIns="45720" rIns="45720">
            <a:normAutofit/>
          </a:bodyPr>
          <a:lstStyle>
            <a:lvl1pPr>
              <a:defRPr sz="10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drag image onto placeholder or click icon below to insert</a:t>
            </a:r>
          </a:p>
        </p:txBody>
      </p:sp>
    </p:spTree>
    <p:extLst>
      <p:ext uri="{BB962C8B-B14F-4D97-AF65-F5344CB8AC3E}">
        <p14:creationId xmlns:p14="http://schemas.microsoft.com/office/powerpoint/2010/main" val="182616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and_gallery -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C8337-3027-1E46-899A-2BB754467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219200"/>
            <a:ext cx="10972800" cy="344709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Gallery Option 2</a:t>
            </a:r>
          </a:p>
        </p:txBody>
      </p:sp>
      <p:sp>
        <p:nvSpPr>
          <p:cNvPr id="4" name="Text Placeholder 66">
            <a:extLst>
              <a:ext uri="{FF2B5EF4-FFF2-40B4-BE49-F238E27FC236}">
                <a16:creationId xmlns:a16="http://schemas.microsoft.com/office/drawing/2014/main" id="{E0E6D952-F728-464C-B86A-757A9381B5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731521"/>
            <a:ext cx="10972800" cy="22153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933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Presentation Title | Subtitle – click to edit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20C2AF1-D4AF-0248-A740-E4C67AA02C3B}"/>
              </a:ext>
            </a:extLst>
          </p:cNvPr>
          <p:cNvGrpSpPr/>
          <p:nvPr/>
        </p:nvGrpSpPr>
        <p:grpSpPr>
          <a:xfrm>
            <a:off x="605367" y="365760"/>
            <a:ext cx="11033760" cy="365760"/>
            <a:chOff x="457200" y="274320"/>
            <a:chExt cx="8275320" cy="27432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759312F2-17C6-A841-AE42-778BD2F52222}"/>
                </a:ext>
              </a:extLst>
            </p:cNvPr>
            <p:cNvGrpSpPr/>
            <p:nvPr userDrawn="1"/>
          </p:nvGrpSpPr>
          <p:grpSpPr>
            <a:xfrm>
              <a:off x="457200" y="274320"/>
              <a:ext cx="8275320" cy="182880"/>
              <a:chOff x="457200" y="274320"/>
              <a:chExt cx="8275320" cy="182880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F85BF369-EBFC-8646-BA5E-D89662CA8CBC}"/>
                  </a:ext>
                </a:extLst>
              </p:cNvPr>
              <p:cNvGrpSpPr/>
              <p:nvPr userDrawn="1"/>
            </p:nvGrpSpPr>
            <p:grpSpPr>
              <a:xfrm>
                <a:off x="457200" y="274320"/>
                <a:ext cx="914400" cy="182880"/>
                <a:chOff x="457200" y="274320"/>
                <a:chExt cx="914400" cy="182880"/>
              </a:xfrm>
            </p:grpSpPr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D73B1D30-94C3-DC49-AD8C-5834E9D7CD7E}"/>
                    </a:ext>
                  </a:extLst>
                </p:cNvPr>
                <p:cNvGrpSpPr/>
                <p:nvPr/>
              </p:nvGrpSpPr>
              <p:grpSpPr>
                <a:xfrm>
                  <a:off x="1188720" y="274320"/>
                  <a:ext cx="182880" cy="182880"/>
                  <a:chOff x="4038600" y="182880"/>
                  <a:chExt cx="182880" cy="182880"/>
                </a:xfrm>
              </p:grpSpPr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C5C35849-3389-8E4C-AA57-9067A49739E7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038600" y="182880"/>
                    <a:ext cx="182880" cy="18288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08" name="Group 107">
                    <a:extLst>
                      <a:ext uri="{FF2B5EF4-FFF2-40B4-BE49-F238E27FC236}">
                        <a16:creationId xmlns:a16="http://schemas.microsoft.com/office/drawing/2014/main" id="{03AD9AE2-5697-724C-AFBB-04D5E7A5F55C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4060361" y="210312"/>
                    <a:ext cx="139358" cy="128016"/>
                    <a:chOff x="7927200" y="180720"/>
                    <a:chExt cx="1203840" cy="1132920"/>
                  </a:xfrm>
                </p:grpSpPr>
                <p:sp>
                  <p:nvSpPr>
                    <p:cNvPr id="109" name="Freeform: Shape 1">
                      <a:extLst>
                        <a:ext uri="{FF2B5EF4-FFF2-40B4-BE49-F238E27FC236}">
                          <a16:creationId xmlns:a16="http://schemas.microsoft.com/office/drawing/2014/main" id="{093153C3-BDDC-C541-A5BE-9067A537FF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180720"/>
                      <a:ext cx="713880" cy="2415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72">
                          <a:moveTo>
                            <a:pt x="1984" y="672"/>
                          </a:moveTo>
                          <a:lnTo>
                            <a:pt x="0" y="672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0" name="Freeform: Shape 2">
                      <a:extLst>
                        <a:ext uri="{FF2B5EF4-FFF2-40B4-BE49-F238E27FC236}">
                          <a16:creationId xmlns:a16="http://schemas.microsoft.com/office/drawing/2014/main" id="{009E31A5-E3AA-0141-A726-241954ECD2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629280"/>
                      <a:ext cx="713880" cy="236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59">
                          <a:moveTo>
                            <a:pt x="1984" y="659"/>
                          </a:moveTo>
                          <a:lnTo>
                            <a:pt x="0" y="659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1" name="Freeform: Shape 3">
                      <a:extLst>
                        <a:ext uri="{FF2B5EF4-FFF2-40B4-BE49-F238E27FC236}">
                          <a16:creationId xmlns:a16="http://schemas.microsoft.com/office/drawing/2014/main" id="{C45F2DF6-17C0-6D49-A440-4C7F37518D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1077480"/>
                      <a:ext cx="713880" cy="2361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57">
                          <a:moveTo>
                            <a:pt x="1984" y="657"/>
                          </a:moveTo>
                          <a:lnTo>
                            <a:pt x="0" y="657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2" name="Freeform: Shape 4">
                      <a:extLst>
                        <a:ext uri="{FF2B5EF4-FFF2-40B4-BE49-F238E27FC236}">
                          <a16:creationId xmlns:a16="http://schemas.microsoft.com/office/drawing/2014/main" id="{8FE706C5-636D-A54B-A3A1-B4987F2509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27200" y="629280"/>
                      <a:ext cx="280440" cy="236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780" h="659">
                          <a:moveTo>
                            <a:pt x="780" y="659"/>
                          </a:moveTo>
                          <a:lnTo>
                            <a:pt x="0" y="659"/>
                          </a:lnTo>
                          <a:lnTo>
                            <a:pt x="0" y="0"/>
                          </a:lnTo>
                          <a:lnTo>
                            <a:pt x="780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3" name="Freeform: Shape 5">
                      <a:extLst>
                        <a:ext uri="{FF2B5EF4-FFF2-40B4-BE49-F238E27FC236}">
                          <a16:creationId xmlns:a16="http://schemas.microsoft.com/office/drawing/2014/main" id="{445AB41E-F53D-3B4E-971A-26B5A23C29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5079" y="307080"/>
                      <a:ext cx="351720" cy="3168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978" h="881" fill="none">
                          <a:moveTo>
                            <a:pt x="0" y="881"/>
                          </a:moveTo>
                          <a:lnTo>
                            <a:pt x="0" y="0"/>
                          </a:lnTo>
                          <a:lnTo>
                            <a:pt x="978" y="0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4" name="Freeform: Shape 6">
                      <a:extLst>
                        <a:ext uri="{FF2B5EF4-FFF2-40B4-BE49-F238E27FC236}">
                          <a16:creationId xmlns:a16="http://schemas.microsoft.com/office/drawing/2014/main" id="{7BCED7F2-9590-4A42-A756-F38A405DB1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5079" y="866159"/>
                      <a:ext cx="351720" cy="3168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978" h="881" fill="none">
                          <a:moveTo>
                            <a:pt x="0" y="0"/>
                          </a:moveTo>
                          <a:lnTo>
                            <a:pt x="0" y="881"/>
                          </a:lnTo>
                          <a:lnTo>
                            <a:pt x="978" y="88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5" name="Straight Connector 114">
                      <a:extLst>
                        <a:ext uri="{FF2B5EF4-FFF2-40B4-BE49-F238E27FC236}">
                          <a16:creationId xmlns:a16="http://schemas.microsoft.com/office/drawing/2014/main" id="{E5B8DE74-63FD-364E-968F-9B20E2EAA4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13040" y="754920"/>
                      <a:ext cx="20412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6953D002-B2A5-744B-8835-A5738687BCB9}"/>
                    </a:ext>
                  </a:extLst>
                </p:cNvPr>
                <p:cNvGrpSpPr/>
                <p:nvPr/>
              </p:nvGrpSpPr>
              <p:grpSpPr>
                <a:xfrm>
                  <a:off x="640080" y="274320"/>
                  <a:ext cx="182880" cy="182880"/>
                  <a:chOff x="3025775" y="182880"/>
                  <a:chExt cx="182880" cy="182880"/>
                </a:xfrm>
              </p:grpSpPr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CAFBBB59-CE14-CD4C-9567-8195FB730E18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025775" y="182880"/>
                    <a:ext cx="182880" cy="18288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04" name="Group 103">
                    <a:extLst>
                      <a:ext uri="{FF2B5EF4-FFF2-40B4-BE49-F238E27FC236}">
                        <a16:creationId xmlns:a16="http://schemas.microsoft.com/office/drawing/2014/main" id="{7957B74E-F69E-3F42-B8F4-51FFF0A041D2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053207" y="223747"/>
                    <a:ext cx="128016" cy="101147"/>
                    <a:chOff x="1947960" y="149760"/>
                    <a:chExt cx="1471680" cy="1191240"/>
                  </a:xfrm>
                </p:grpSpPr>
                <p:sp>
                  <p:nvSpPr>
                    <p:cNvPr id="105" name="Freeform: Shape 8">
                      <a:extLst>
                        <a:ext uri="{FF2B5EF4-FFF2-40B4-BE49-F238E27FC236}">
                          <a16:creationId xmlns:a16="http://schemas.microsoft.com/office/drawing/2014/main" id="{19DAE627-7A62-4846-9BFB-4E1AE8FCF9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47960" y="149760"/>
                      <a:ext cx="1471680" cy="10706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4089" h="2975">
                          <a:moveTo>
                            <a:pt x="2833" y="2975"/>
                          </a:moveTo>
                          <a:lnTo>
                            <a:pt x="0" y="1280"/>
                          </a:lnTo>
                          <a:lnTo>
                            <a:pt x="4089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6" name="Freeform: Shape 9">
                      <a:extLst>
                        <a:ext uri="{FF2B5EF4-FFF2-40B4-BE49-F238E27FC236}">
                          <a16:creationId xmlns:a16="http://schemas.microsoft.com/office/drawing/2014/main" id="{DF957354-21F2-4A40-88EE-9F5A31E25D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56639" y="149760"/>
                      <a:ext cx="962640" cy="11912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2675" h="3310" fill="none">
                          <a:moveTo>
                            <a:pt x="2675" y="0"/>
                          </a:moveTo>
                          <a:lnTo>
                            <a:pt x="0" y="2127"/>
                          </a:lnTo>
                          <a:lnTo>
                            <a:pt x="0" y="3310"/>
                          </a:lnTo>
                          <a:lnTo>
                            <a:pt x="645" y="2512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3F0CCACB-76C4-EE4A-85AB-E7528E577CBA}"/>
                    </a:ext>
                  </a:extLst>
                </p:cNvPr>
                <p:cNvGrpSpPr/>
                <p:nvPr/>
              </p:nvGrpSpPr>
              <p:grpSpPr>
                <a:xfrm>
                  <a:off x="457200" y="274320"/>
                  <a:ext cx="182880" cy="182880"/>
                  <a:chOff x="2695575" y="182880"/>
                  <a:chExt cx="182880" cy="182880"/>
                </a:xfrm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D1F3E78B-741C-ED47-A148-1240E58BD217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695575" y="182880"/>
                    <a:ext cx="182880" cy="18288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97" name="Group 96">
                    <a:extLst>
                      <a:ext uri="{FF2B5EF4-FFF2-40B4-BE49-F238E27FC236}">
                        <a16:creationId xmlns:a16="http://schemas.microsoft.com/office/drawing/2014/main" id="{A3965E95-51A4-0444-B01C-A5B99A21064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722216" y="210312"/>
                    <a:ext cx="129599" cy="128016"/>
                    <a:chOff x="12600" y="14040"/>
                    <a:chExt cx="1445400" cy="1462680"/>
                  </a:xfrm>
                </p:grpSpPr>
                <p:sp>
                  <p:nvSpPr>
                    <p:cNvPr id="98" name="Freeform: Shape 19">
                      <a:extLst>
                        <a:ext uri="{FF2B5EF4-FFF2-40B4-BE49-F238E27FC236}">
                          <a16:creationId xmlns:a16="http://schemas.microsoft.com/office/drawing/2014/main" id="{E516973B-2419-DD4F-AE67-9F00CF185E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600" y="216000"/>
                      <a:ext cx="1245600" cy="126072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3461" h="3503" fill="none">
                          <a:moveTo>
                            <a:pt x="2955" y="513"/>
                          </a:moveTo>
                          <a:lnTo>
                            <a:pt x="2955" y="513"/>
                          </a:lnTo>
                          <a:lnTo>
                            <a:pt x="2924" y="481"/>
                          </a:lnTo>
                          <a:lnTo>
                            <a:pt x="2890" y="451"/>
                          </a:lnTo>
                          <a:lnTo>
                            <a:pt x="2858" y="421"/>
                          </a:lnTo>
                          <a:lnTo>
                            <a:pt x="2824" y="393"/>
                          </a:lnTo>
                          <a:lnTo>
                            <a:pt x="2789" y="365"/>
                          </a:lnTo>
                          <a:lnTo>
                            <a:pt x="2755" y="339"/>
                          </a:lnTo>
                          <a:lnTo>
                            <a:pt x="2720" y="313"/>
                          </a:lnTo>
                          <a:lnTo>
                            <a:pt x="2684" y="289"/>
                          </a:lnTo>
                          <a:lnTo>
                            <a:pt x="2648" y="265"/>
                          </a:lnTo>
                          <a:lnTo>
                            <a:pt x="2611" y="243"/>
                          </a:lnTo>
                          <a:lnTo>
                            <a:pt x="2575" y="221"/>
                          </a:lnTo>
                          <a:lnTo>
                            <a:pt x="2536" y="201"/>
                          </a:lnTo>
                          <a:lnTo>
                            <a:pt x="2499" y="181"/>
                          </a:lnTo>
                          <a:lnTo>
                            <a:pt x="2461" y="162"/>
                          </a:lnTo>
                          <a:lnTo>
                            <a:pt x="2423" y="145"/>
                          </a:lnTo>
                          <a:lnTo>
                            <a:pt x="2383" y="128"/>
                          </a:lnTo>
                          <a:lnTo>
                            <a:pt x="2344" y="113"/>
                          </a:lnTo>
                          <a:lnTo>
                            <a:pt x="2305" y="99"/>
                          </a:lnTo>
                          <a:lnTo>
                            <a:pt x="2265" y="85"/>
                          </a:lnTo>
                          <a:lnTo>
                            <a:pt x="2224" y="72"/>
                          </a:lnTo>
                          <a:lnTo>
                            <a:pt x="2184" y="61"/>
                          </a:lnTo>
                          <a:lnTo>
                            <a:pt x="2144" y="50"/>
                          </a:lnTo>
                          <a:lnTo>
                            <a:pt x="2104" y="41"/>
                          </a:lnTo>
                          <a:lnTo>
                            <a:pt x="2062" y="33"/>
                          </a:lnTo>
                          <a:lnTo>
                            <a:pt x="2021" y="25"/>
                          </a:lnTo>
                          <a:lnTo>
                            <a:pt x="1980" y="18"/>
                          </a:lnTo>
                          <a:lnTo>
                            <a:pt x="1939" y="13"/>
                          </a:lnTo>
                          <a:lnTo>
                            <a:pt x="1898" y="8"/>
                          </a:lnTo>
                          <a:lnTo>
                            <a:pt x="1856" y="5"/>
                          </a:lnTo>
                          <a:lnTo>
                            <a:pt x="1815" y="2"/>
                          </a:lnTo>
                          <a:lnTo>
                            <a:pt x="1774" y="0"/>
                          </a:lnTo>
                          <a:lnTo>
                            <a:pt x="1732" y="0"/>
                          </a:lnTo>
                          <a:lnTo>
                            <a:pt x="1691" y="1"/>
                          </a:lnTo>
                          <a:lnTo>
                            <a:pt x="1649" y="2"/>
                          </a:lnTo>
                          <a:lnTo>
                            <a:pt x="1607" y="5"/>
                          </a:lnTo>
                          <a:lnTo>
                            <a:pt x="1566" y="8"/>
                          </a:lnTo>
                          <a:lnTo>
                            <a:pt x="1525" y="13"/>
                          </a:lnTo>
                          <a:lnTo>
                            <a:pt x="1484" y="19"/>
                          </a:lnTo>
                          <a:lnTo>
                            <a:pt x="1442" y="25"/>
                          </a:lnTo>
                          <a:lnTo>
                            <a:pt x="1401" y="33"/>
                          </a:lnTo>
                          <a:lnTo>
                            <a:pt x="1361" y="42"/>
                          </a:lnTo>
                          <a:lnTo>
                            <a:pt x="1320" y="50"/>
                          </a:lnTo>
                          <a:lnTo>
                            <a:pt x="1280" y="61"/>
                          </a:lnTo>
                          <a:lnTo>
                            <a:pt x="1239" y="73"/>
                          </a:lnTo>
                          <a:lnTo>
                            <a:pt x="1199" y="86"/>
                          </a:lnTo>
                          <a:lnTo>
                            <a:pt x="1160" y="99"/>
                          </a:lnTo>
                          <a:lnTo>
                            <a:pt x="1120" y="113"/>
                          </a:lnTo>
                          <a:lnTo>
                            <a:pt x="1080" y="129"/>
                          </a:lnTo>
                          <a:lnTo>
                            <a:pt x="1042" y="146"/>
                          </a:lnTo>
                          <a:lnTo>
                            <a:pt x="1003" y="163"/>
                          </a:lnTo>
                          <a:lnTo>
                            <a:pt x="965" y="182"/>
                          </a:lnTo>
                          <a:lnTo>
                            <a:pt x="927" y="202"/>
                          </a:lnTo>
                          <a:lnTo>
                            <a:pt x="890" y="222"/>
                          </a:lnTo>
                          <a:lnTo>
                            <a:pt x="853" y="244"/>
                          </a:lnTo>
                          <a:lnTo>
                            <a:pt x="816" y="266"/>
                          </a:lnTo>
                          <a:lnTo>
                            <a:pt x="780" y="290"/>
                          </a:lnTo>
                          <a:lnTo>
                            <a:pt x="744" y="314"/>
                          </a:lnTo>
                          <a:lnTo>
                            <a:pt x="709" y="340"/>
                          </a:lnTo>
                          <a:lnTo>
                            <a:pt x="674" y="366"/>
                          </a:lnTo>
                          <a:lnTo>
                            <a:pt x="640" y="394"/>
                          </a:lnTo>
                          <a:lnTo>
                            <a:pt x="606" y="422"/>
                          </a:lnTo>
                          <a:lnTo>
                            <a:pt x="573" y="452"/>
                          </a:lnTo>
                          <a:lnTo>
                            <a:pt x="540" y="482"/>
                          </a:lnTo>
                          <a:lnTo>
                            <a:pt x="508" y="514"/>
                          </a:lnTo>
                          <a:lnTo>
                            <a:pt x="508" y="514"/>
                          </a:lnTo>
                          <a:lnTo>
                            <a:pt x="477" y="547"/>
                          </a:lnTo>
                          <a:lnTo>
                            <a:pt x="447" y="579"/>
                          </a:lnTo>
                          <a:lnTo>
                            <a:pt x="417" y="613"/>
                          </a:lnTo>
                          <a:lnTo>
                            <a:pt x="390" y="647"/>
                          </a:lnTo>
                          <a:lnTo>
                            <a:pt x="362" y="682"/>
                          </a:lnTo>
                          <a:lnTo>
                            <a:pt x="336" y="717"/>
                          </a:lnTo>
                          <a:lnTo>
                            <a:pt x="310" y="753"/>
                          </a:lnTo>
                          <a:lnTo>
                            <a:pt x="287" y="789"/>
                          </a:lnTo>
                          <a:lnTo>
                            <a:pt x="263" y="826"/>
                          </a:lnTo>
                          <a:lnTo>
                            <a:pt x="241" y="863"/>
                          </a:lnTo>
                          <a:lnTo>
                            <a:pt x="219" y="900"/>
                          </a:lnTo>
                          <a:lnTo>
                            <a:pt x="199" y="938"/>
                          </a:lnTo>
                          <a:lnTo>
                            <a:pt x="180" y="977"/>
                          </a:lnTo>
                          <a:lnTo>
                            <a:pt x="161" y="1015"/>
                          </a:lnTo>
                          <a:lnTo>
                            <a:pt x="145" y="1054"/>
                          </a:lnTo>
                          <a:lnTo>
                            <a:pt x="128" y="1093"/>
                          </a:lnTo>
                          <a:lnTo>
                            <a:pt x="112" y="1134"/>
                          </a:lnTo>
                          <a:lnTo>
                            <a:pt x="98" y="1174"/>
                          </a:lnTo>
                          <a:lnTo>
                            <a:pt x="85" y="1214"/>
                          </a:lnTo>
                          <a:lnTo>
                            <a:pt x="72" y="1254"/>
                          </a:lnTo>
                          <a:lnTo>
                            <a:pt x="61" y="1294"/>
                          </a:lnTo>
                          <a:lnTo>
                            <a:pt x="50" y="1336"/>
                          </a:lnTo>
                          <a:lnTo>
                            <a:pt x="41" y="1377"/>
                          </a:lnTo>
                          <a:lnTo>
                            <a:pt x="33" y="1418"/>
                          </a:lnTo>
                          <a:lnTo>
                            <a:pt x="25" y="1460"/>
                          </a:lnTo>
                          <a:lnTo>
                            <a:pt x="19" y="1501"/>
                          </a:lnTo>
                          <a:lnTo>
                            <a:pt x="13" y="1544"/>
                          </a:lnTo>
                          <a:lnTo>
                            <a:pt x="9" y="1585"/>
                          </a:lnTo>
                          <a:lnTo>
                            <a:pt x="5" y="1627"/>
                          </a:lnTo>
                          <a:lnTo>
                            <a:pt x="2" y="1669"/>
                          </a:lnTo>
                          <a:lnTo>
                            <a:pt x="1" y="1710"/>
                          </a:lnTo>
                          <a:lnTo>
                            <a:pt x="0" y="1753"/>
                          </a:lnTo>
                          <a:lnTo>
                            <a:pt x="1" y="1795"/>
                          </a:lnTo>
                          <a:lnTo>
                            <a:pt x="2" y="1837"/>
                          </a:lnTo>
                          <a:lnTo>
                            <a:pt x="5" y="1879"/>
                          </a:lnTo>
                          <a:lnTo>
                            <a:pt x="8" y="1920"/>
                          </a:lnTo>
                          <a:lnTo>
                            <a:pt x="13" y="1963"/>
                          </a:lnTo>
                          <a:lnTo>
                            <a:pt x="18" y="2005"/>
                          </a:lnTo>
                          <a:lnTo>
                            <a:pt x="25" y="2046"/>
                          </a:lnTo>
                          <a:lnTo>
                            <a:pt x="33" y="2086"/>
                          </a:lnTo>
                          <a:lnTo>
                            <a:pt x="41" y="2127"/>
                          </a:lnTo>
                          <a:lnTo>
                            <a:pt x="50" y="2169"/>
                          </a:lnTo>
                          <a:lnTo>
                            <a:pt x="60" y="2210"/>
                          </a:lnTo>
                          <a:lnTo>
                            <a:pt x="72" y="2251"/>
                          </a:lnTo>
                          <a:lnTo>
                            <a:pt x="84" y="2291"/>
                          </a:lnTo>
                          <a:lnTo>
                            <a:pt x="97" y="2331"/>
                          </a:lnTo>
                          <a:lnTo>
                            <a:pt x="112" y="2372"/>
                          </a:lnTo>
                          <a:lnTo>
                            <a:pt x="127" y="2411"/>
                          </a:lnTo>
                          <a:lnTo>
                            <a:pt x="144" y="2450"/>
                          </a:lnTo>
                          <a:lnTo>
                            <a:pt x="161" y="2489"/>
                          </a:lnTo>
                          <a:lnTo>
                            <a:pt x="179" y="2528"/>
                          </a:lnTo>
                          <a:lnTo>
                            <a:pt x="198" y="2567"/>
                          </a:lnTo>
                          <a:lnTo>
                            <a:pt x="218" y="2604"/>
                          </a:lnTo>
                          <a:lnTo>
                            <a:pt x="240" y="2641"/>
                          </a:lnTo>
                          <a:lnTo>
                            <a:pt x="262" y="2679"/>
                          </a:lnTo>
                          <a:lnTo>
                            <a:pt x="286" y="2716"/>
                          </a:lnTo>
                          <a:lnTo>
                            <a:pt x="309" y="2751"/>
                          </a:lnTo>
                          <a:lnTo>
                            <a:pt x="335" y="2788"/>
                          </a:lnTo>
                          <a:lnTo>
                            <a:pt x="361" y="2823"/>
                          </a:lnTo>
                          <a:lnTo>
                            <a:pt x="388" y="2857"/>
                          </a:lnTo>
                          <a:lnTo>
                            <a:pt x="416" y="2892"/>
                          </a:lnTo>
                          <a:lnTo>
                            <a:pt x="446" y="2925"/>
                          </a:lnTo>
                          <a:lnTo>
                            <a:pt x="476" y="2958"/>
                          </a:lnTo>
                          <a:lnTo>
                            <a:pt x="507" y="2991"/>
                          </a:lnTo>
                          <a:lnTo>
                            <a:pt x="507" y="2991"/>
                          </a:lnTo>
                          <a:lnTo>
                            <a:pt x="539" y="3022"/>
                          </a:lnTo>
                          <a:lnTo>
                            <a:pt x="571" y="3052"/>
                          </a:lnTo>
                          <a:lnTo>
                            <a:pt x="605" y="3082"/>
                          </a:lnTo>
                          <a:lnTo>
                            <a:pt x="638" y="3110"/>
                          </a:lnTo>
                          <a:lnTo>
                            <a:pt x="672" y="3138"/>
                          </a:lnTo>
                          <a:lnTo>
                            <a:pt x="708" y="3164"/>
                          </a:lnTo>
                          <a:lnTo>
                            <a:pt x="743" y="3190"/>
                          </a:lnTo>
                          <a:lnTo>
                            <a:pt x="778" y="3214"/>
                          </a:lnTo>
                          <a:lnTo>
                            <a:pt x="815" y="3238"/>
                          </a:lnTo>
                          <a:lnTo>
                            <a:pt x="851" y="3260"/>
                          </a:lnTo>
                          <a:lnTo>
                            <a:pt x="888" y="3282"/>
                          </a:lnTo>
                          <a:lnTo>
                            <a:pt x="925" y="3303"/>
                          </a:lnTo>
                          <a:lnTo>
                            <a:pt x="964" y="3322"/>
                          </a:lnTo>
                          <a:lnTo>
                            <a:pt x="1002" y="3341"/>
                          </a:lnTo>
                          <a:lnTo>
                            <a:pt x="1040" y="3358"/>
                          </a:lnTo>
                          <a:lnTo>
                            <a:pt x="1079" y="3374"/>
                          </a:lnTo>
                          <a:lnTo>
                            <a:pt x="1119" y="3390"/>
                          </a:lnTo>
                          <a:lnTo>
                            <a:pt x="1158" y="3405"/>
                          </a:lnTo>
                          <a:lnTo>
                            <a:pt x="1198" y="3418"/>
                          </a:lnTo>
                          <a:lnTo>
                            <a:pt x="1237" y="3431"/>
                          </a:lnTo>
                          <a:lnTo>
                            <a:pt x="1278" y="3442"/>
                          </a:lnTo>
                          <a:lnTo>
                            <a:pt x="1319" y="3453"/>
                          </a:lnTo>
                          <a:lnTo>
                            <a:pt x="1359" y="3462"/>
                          </a:lnTo>
                          <a:lnTo>
                            <a:pt x="1400" y="3470"/>
                          </a:lnTo>
                          <a:lnTo>
                            <a:pt x="1440" y="3478"/>
                          </a:lnTo>
                          <a:lnTo>
                            <a:pt x="1482" y="3485"/>
                          </a:lnTo>
                          <a:lnTo>
                            <a:pt x="1523" y="3490"/>
                          </a:lnTo>
                          <a:lnTo>
                            <a:pt x="1564" y="3495"/>
                          </a:lnTo>
                          <a:lnTo>
                            <a:pt x="1606" y="3498"/>
                          </a:lnTo>
                          <a:lnTo>
                            <a:pt x="1647" y="3501"/>
                          </a:lnTo>
                          <a:lnTo>
                            <a:pt x="1689" y="3502"/>
                          </a:lnTo>
                          <a:lnTo>
                            <a:pt x="1731" y="3503"/>
                          </a:lnTo>
                          <a:lnTo>
                            <a:pt x="1772" y="3502"/>
                          </a:lnTo>
                          <a:lnTo>
                            <a:pt x="1813" y="3501"/>
                          </a:lnTo>
                          <a:lnTo>
                            <a:pt x="1854" y="3498"/>
                          </a:lnTo>
                          <a:lnTo>
                            <a:pt x="1897" y="3495"/>
                          </a:lnTo>
                          <a:lnTo>
                            <a:pt x="1938" y="3490"/>
                          </a:lnTo>
                          <a:lnTo>
                            <a:pt x="1979" y="3484"/>
                          </a:lnTo>
                          <a:lnTo>
                            <a:pt x="2020" y="3478"/>
                          </a:lnTo>
                          <a:lnTo>
                            <a:pt x="2060" y="3470"/>
                          </a:lnTo>
                          <a:lnTo>
                            <a:pt x="2102" y="3462"/>
                          </a:lnTo>
                          <a:lnTo>
                            <a:pt x="2142" y="3453"/>
                          </a:lnTo>
                          <a:lnTo>
                            <a:pt x="2183" y="3442"/>
                          </a:lnTo>
                          <a:lnTo>
                            <a:pt x="2223" y="3430"/>
                          </a:lnTo>
                          <a:lnTo>
                            <a:pt x="2264" y="3417"/>
                          </a:lnTo>
                          <a:lnTo>
                            <a:pt x="2303" y="3404"/>
                          </a:lnTo>
                          <a:lnTo>
                            <a:pt x="2342" y="3390"/>
                          </a:lnTo>
                          <a:lnTo>
                            <a:pt x="2381" y="3374"/>
                          </a:lnTo>
                          <a:lnTo>
                            <a:pt x="2421" y="3358"/>
                          </a:lnTo>
                          <a:lnTo>
                            <a:pt x="2459" y="3340"/>
                          </a:lnTo>
                          <a:lnTo>
                            <a:pt x="2497" y="3321"/>
                          </a:lnTo>
                          <a:lnTo>
                            <a:pt x="2535" y="3302"/>
                          </a:lnTo>
                          <a:lnTo>
                            <a:pt x="2573" y="3281"/>
                          </a:lnTo>
                          <a:lnTo>
                            <a:pt x="2610" y="3259"/>
                          </a:lnTo>
                          <a:lnTo>
                            <a:pt x="2646" y="3237"/>
                          </a:lnTo>
                          <a:lnTo>
                            <a:pt x="2682" y="3213"/>
                          </a:lnTo>
                          <a:lnTo>
                            <a:pt x="2719" y="3189"/>
                          </a:lnTo>
                          <a:lnTo>
                            <a:pt x="2754" y="3163"/>
                          </a:lnTo>
                          <a:lnTo>
                            <a:pt x="2788" y="3137"/>
                          </a:lnTo>
                          <a:lnTo>
                            <a:pt x="2823" y="3109"/>
                          </a:lnTo>
                          <a:lnTo>
                            <a:pt x="2856" y="3081"/>
                          </a:lnTo>
                          <a:lnTo>
                            <a:pt x="2889" y="3051"/>
                          </a:lnTo>
                          <a:lnTo>
                            <a:pt x="2922" y="3021"/>
                          </a:lnTo>
                          <a:lnTo>
                            <a:pt x="2954" y="2989"/>
                          </a:lnTo>
                          <a:lnTo>
                            <a:pt x="2954" y="2989"/>
                          </a:lnTo>
                          <a:lnTo>
                            <a:pt x="2978" y="2964"/>
                          </a:lnTo>
                          <a:lnTo>
                            <a:pt x="3001" y="2940"/>
                          </a:lnTo>
                          <a:lnTo>
                            <a:pt x="3024" y="2914"/>
                          </a:lnTo>
                          <a:lnTo>
                            <a:pt x="3045" y="2889"/>
                          </a:lnTo>
                          <a:lnTo>
                            <a:pt x="3067" y="2863"/>
                          </a:lnTo>
                          <a:lnTo>
                            <a:pt x="3089" y="2837"/>
                          </a:lnTo>
                          <a:lnTo>
                            <a:pt x="3108" y="2810"/>
                          </a:lnTo>
                          <a:lnTo>
                            <a:pt x="3129" y="2784"/>
                          </a:lnTo>
                          <a:lnTo>
                            <a:pt x="3148" y="2756"/>
                          </a:lnTo>
                          <a:lnTo>
                            <a:pt x="3166" y="2729"/>
                          </a:lnTo>
                          <a:lnTo>
                            <a:pt x="3185" y="2701"/>
                          </a:lnTo>
                          <a:lnTo>
                            <a:pt x="3201" y="2674"/>
                          </a:lnTo>
                          <a:lnTo>
                            <a:pt x="3219" y="2645"/>
                          </a:lnTo>
                          <a:lnTo>
                            <a:pt x="3235" y="2617"/>
                          </a:lnTo>
                          <a:lnTo>
                            <a:pt x="3251" y="2588"/>
                          </a:lnTo>
                          <a:lnTo>
                            <a:pt x="3266" y="2560"/>
                          </a:lnTo>
                          <a:lnTo>
                            <a:pt x="3281" y="2531"/>
                          </a:lnTo>
                          <a:lnTo>
                            <a:pt x="3295" y="2501"/>
                          </a:lnTo>
                          <a:lnTo>
                            <a:pt x="3308" y="2472"/>
                          </a:lnTo>
                          <a:lnTo>
                            <a:pt x="3321" y="2442"/>
                          </a:lnTo>
                          <a:lnTo>
                            <a:pt x="3334" y="2412"/>
                          </a:lnTo>
                          <a:lnTo>
                            <a:pt x="3346" y="2382"/>
                          </a:lnTo>
                          <a:lnTo>
                            <a:pt x="3356" y="2352"/>
                          </a:lnTo>
                          <a:lnTo>
                            <a:pt x="3367" y="2322"/>
                          </a:lnTo>
                          <a:lnTo>
                            <a:pt x="3387" y="2260"/>
                          </a:lnTo>
                          <a:lnTo>
                            <a:pt x="3404" y="2198"/>
                          </a:lnTo>
                          <a:lnTo>
                            <a:pt x="3419" y="2136"/>
                          </a:lnTo>
                          <a:lnTo>
                            <a:pt x="3432" y="2073"/>
                          </a:lnTo>
                          <a:lnTo>
                            <a:pt x="3443" y="2012"/>
                          </a:lnTo>
                          <a:lnTo>
                            <a:pt x="3451" y="1948"/>
                          </a:lnTo>
                          <a:lnTo>
                            <a:pt x="3457" y="1885"/>
                          </a:lnTo>
                          <a:lnTo>
                            <a:pt x="3460" y="1821"/>
                          </a:lnTo>
                          <a:lnTo>
                            <a:pt x="3461" y="1757"/>
                          </a:lnTo>
                          <a:lnTo>
                            <a:pt x="3461" y="1694"/>
                          </a:lnTo>
                          <a:lnTo>
                            <a:pt x="3458" y="1630"/>
                          </a:lnTo>
                          <a:lnTo>
                            <a:pt x="3453" y="1566"/>
                          </a:lnTo>
                          <a:lnTo>
                            <a:pt x="3445" y="1503"/>
                          </a:lnTo>
                          <a:lnTo>
                            <a:pt x="3435" y="1440"/>
                          </a:lnTo>
                          <a:lnTo>
                            <a:pt x="3422" y="1377"/>
                          </a:lnTo>
                          <a:lnTo>
                            <a:pt x="3407" y="1315"/>
                          </a:lnTo>
                          <a:lnTo>
                            <a:pt x="3391" y="1253"/>
                          </a:lnTo>
                          <a:lnTo>
                            <a:pt x="3372" y="1191"/>
                          </a:lnTo>
                          <a:lnTo>
                            <a:pt x="3361" y="1161"/>
                          </a:lnTo>
                          <a:lnTo>
                            <a:pt x="3351" y="1131"/>
                          </a:lnTo>
                          <a:lnTo>
                            <a:pt x="3339" y="1101"/>
                          </a:lnTo>
                          <a:lnTo>
                            <a:pt x="3327" y="107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9" name="Freeform: Shape 20">
                      <a:extLst>
                        <a:ext uri="{FF2B5EF4-FFF2-40B4-BE49-F238E27FC236}">
                          <a16:creationId xmlns:a16="http://schemas.microsoft.com/office/drawing/2014/main" id="{C84A93D7-D800-8741-8D61-07327D94FA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5480" y="492120"/>
                      <a:ext cx="700560" cy="7092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47" h="1971" fill="none">
                          <a:moveTo>
                            <a:pt x="1662" y="288"/>
                          </a:moveTo>
                          <a:lnTo>
                            <a:pt x="1662" y="288"/>
                          </a:lnTo>
                          <a:lnTo>
                            <a:pt x="1644" y="270"/>
                          </a:lnTo>
                          <a:lnTo>
                            <a:pt x="1625" y="253"/>
                          </a:lnTo>
                          <a:lnTo>
                            <a:pt x="1607" y="236"/>
                          </a:lnTo>
                          <a:lnTo>
                            <a:pt x="1588" y="220"/>
                          </a:lnTo>
                          <a:lnTo>
                            <a:pt x="1568" y="205"/>
                          </a:lnTo>
                          <a:lnTo>
                            <a:pt x="1549" y="190"/>
                          </a:lnTo>
                          <a:lnTo>
                            <a:pt x="1529" y="175"/>
                          </a:lnTo>
                          <a:lnTo>
                            <a:pt x="1509" y="162"/>
                          </a:lnTo>
                          <a:lnTo>
                            <a:pt x="1489" y="149"/>
                          </a:lnTo>
                          <a:lnTo>
                            <a:pt x="1468" y="136"/>
                          </a:lnTo>
                          <a:lnTo>
                            <a:pt x="1448" y="124"/>
                          </a:lnTo>
                          <a:lnTo>
                            <a:pt x="1426" y="112"/>
                          </a:lnTo>
                          <a:lnTo>
                            <a:pt x="1405" y="102"/>
                          </a:lnTo>
                          <a:lnTo>
                            <a:pt x="1384" y="91"/>
                          </a:lnTo>
                          <a:lnTo>
                            <a:pt x="1361" y="81"/>
                          </a:lnTo>
                          <a:lnTo>
                            <a:pt x="1340" y="72"/>
                          </a:lnTo>
                          <a:lnTo>
                            <a:pt x="1296" y="55"/>
                          </a:lnTo>
                          <a:lnTo>
                            <a:pt x="1251" y="40"/>
                          </a:lnTo>
                          <a:lnTo>
                            <a:pt x="1205" y="28"/>
                          </a:lnTo>
                          <a:lnTo>
                            <a:pt x="1159" y="17"/>
                          </a:lnTo>
                          <a:lnTo>
                            <a:pt x="1113" y="9"/>
                          </a:lnTo>
                          <a:lnTo>
                            <a:pt x="1067" y="4"/>
                          </a:lnTo>
                          <a:lnTo>
                            <a:pt x="1020" y="1"/>
                          </a:lnTo>
                          <a:lnTo>
                            <a:pt x="974" y="0"/>
                          </a:lnTo>
                          <a:lnTo>
                            <a:pt x="927" y="1"/>
                          </a:lnTo>
                          <a:lnTo>
                            <a:pt x="881" y="4"/>
                          </a:lnTo>
                          <a:lnTo>
                            <a:pt x="834" y="10"/>
                          </a:lnTo>
                          <a:lnTo>
                            <a:pt x="787" y="18"/>
                          </a:lnTo>
                          <a:lnTo>
                            <a:pt x="742" y="28"/>
                          </a:lnTo>
                          <a:lnTo>
                            <a:pt x="696" y="41"/>
                          </a:lnTo>
                          <a:lnTo>
                            <a:pt x="652" y="56"/>
                          </a:lnTo>
                          <a:lnTo>
                            <a:pt x="607" y="72"/>
                          </a:lnTo>
                          <a:lnTo>
                            <a:pt x="585" y="81"/>
                          </a:lnTo>
                          <a:lnTo>
                            <a:pt x="564" y="91"/>
                          </a:lnTo>
                          <a:lnTo>
                            <a:pt x="542" y="102"/>
                          </a:lnTo>
                          <a:lnTo>
                            <a:pt x="521" y="112"/>
                          </a:lnTo>
                          <a:lnTo>
                            <a:pt x="500" y="124"/>
                          </a:lnTo>
                          <a:lnTo>
                            <a:pt x="479" y="136"/>
                          </a:lnTo>
                          <a:lnTo>
                            <a:pt x="459" y="149"/>
                          </a:lnTo>
                          <a:lnTo>
                            <a:pt x="438" y="163"/>
                          </a:lnTo>
                          <a:lnTo>
                            <a:pt x="418" y="176"/>
                          </a:lnTo>
                          <a:lnTo>
                            <a:pt x="398" y="191"/>
                          </a:lnTo>
                          <a:lnTo>
                            <a:pt x="378" y="206"/>
                          </a:lnTo>
                          <a:lnTo>
                            <a:pt x="360" y="221"/>
                          </a:lnTo>
                          <a:lnTo>
                            <a:pt x="340" y="237"/>
                          </a:lnTo>
                          <a:lnTo>
                            <a:pt x="321" y="254"/>
                          </a:lnTo>
                          <a:lnTo>
                            <a:pt x="303" y="271"/>
                          </a:lnTo>
                          <a:lnTo>
                            <a:pt x="285" y="289"/>
                          </a:lnTo>
                          <a:lnTo>
                            <a:pt x="285" y="289"/>
                          </a:lnTo>
                          <a:lnTo>
                            <a:pt x="267" y="307"/>
                          </a:lnTo>
                          <a:lnTo>
                            <a:pt x="251" y="325"/>
                          </a:lnTo>
                          <a:lnTo>
                            <a:pt x="234" y="344"/>
                          </a:lnTo>
                          <a:lnTo>
                            <a:pt x="218" y="364"/>
                          </a:lnTo>
                          <a:lnTo>
                            <a:pt x="203" y="383"/>
                          </a:lnTo>
                          <a:lnTo>
                            <a:pt x="188" y="403"/>
                          </a:lnTo>
                          <a:lnTo>
                            <a:pt x="174" y="423"/>
                          </a:lnTo>
                          <a:lnTo>
                            <a:pt x="161" y="443"/>
                          </a:lnTo>
                          <a:lnTo>
                            <a:pt x="148" y="464"/>
                          </a:lnTo>
                          <a:lnTo>
                            <a:pt x="135" y="485"/>
                          </a:lnTo>
                          <a:lnTo>
                            <a:pt x="123" y="506"/>
                          </a:lnTo>
                          <a:lnTo>
                            <a:pt x="112" y="527"/>
                          </a:lnTo>
                          <a:lnTo>
                            <a:pt x="101" y="549"/>
                          </a:lnTo>
                          <a:lnTo>
                            <a:pt x="90" y="571"/>
                          </a:lnTo>
                          <a:lnTo>
                            <a:pt x="71" y="615"/>
                          </a:lnTo>
                          <a:lnTo>
                            <a:pt x="55" y="660"/>
                          </a:lnTo>
                          <a:lnTo>
                            <a:pt x="40" y="705"/>
                          </a:lnTo>
                          <a:lnTo>
                            <a:pt x="28" y="751"/>
                          </a:lnTo>
                          <a:lnTo>
                            <a:pt x="17" y="797"/>
                          </a:lnTo>
                          <a:lnTo>
                            <a:pt x="10" y="844"/>
                          </a:lnTo>
                          <a:lnTo>
                            <a:pt x="5" y="891"/>
                          </a:lnTo>
                          <a:lnTo>
                            <a:pt x="1" y="938"/>
                          </a:lnTo>
                          <a:lnTo>
                            <a:pt x="0" y="986"/>
                          </a:lnTo>
                          <a:lnTo>
                            <a:pt x="1" y="1033"/>
                          </a:lnTo>
                          <a:lnTo>
                            <a:pt x="5" y="1080"/>
                          </a:lnTo>
                          <a:lnTo>
                            <a:pt x="10" y="1127"/>
                          </a:lnTo>
                          <a:lnTo>
                            <a:pt x="17" y="1174"/>
                          </a:lnTo>
                          <a:lnTo>
                            <a:pt x="27" y="1220"/>
                          </a:lnTo>
                          <a:lnTo>
                            <a:pt x="40" y="1266"/>
                          </a:lnTo>
                          <a:lnTo>
                            <a:pt x="55" y="1311"/>
                          </a:lnTo>
                          <a:lnTo>
                            <a:pt x="71" y="1356"/>
                          </a:lnTo>
                          <a:lnTo>
                            <a:pt x="90" y="1401"/>
                          </a:lnTo>
                          <a:lnTo>
                            <a:pt x="100" y="1422"/>
                          </a:lnTo>
                          <a:lnTo>
                            <a:pt x="111" y="1444"/>
                          </a:lnTo>
                          <a:lnTo>
                            <a:pt x="122" y="1465"/>
                          </a:lnTo>
                          <a:lnTo>
                            <a:pt x="134" y="1486"/>
                          </a:lnTo>
                          <a:lnTo>
                            <a:pt x="147" y="1507"/>
                          </a:lnTo>
                          <a:lnTo>
                            <a:pt x="160" y="1527"/>
                          </a:lnTo>
                          <a:lnTo>
                            <a:pt x="173" y="1548"/>
                          </a:lnTo>
                          <a:lnTo>
                            <a:pt x="188" y="1568"/>
                          </a:lnTo>
                          <a:lnTo>
                            <a:pt x="203" y="1588"/>
                          </a:lnTo>
                          <a:lnTo>
                            <a:pt x="218" y="1608"/>
                          </a:lnTo>
                          <a:lnTo>
                            <a:pt x="233" y="1626"/>
                          </a:lnTo>
                          <a:lnTo>
                            <a:pt x="250" y="1646"/>
                          </a:lnTo>
                          <a:lnTo>
                            <a:pt x="267" y="1663"/>
                          </a:lnTo>
                          <a:lnTo>
                            <a:pt x="284" y="1682"/>
                          </a:lnTo>
                          <a:lnTo>
                            <a:pt x="284" y="1682"/>
                          </a:lnTo>
                          <a:lnTo>
                            <a:pt x="303" y="1700"/>
                          </a:lnTo>
                          <a:lnTo>
                            <a:pt x="321" y="1717"/>
                          </a:lnTo>
                          <a:lnTo>
                            <a:pt x="339" y="1733"/>
                          </a:lnTo>
                          <a:lnTo>
                            <a:pt x="359" y="1750"/>
                          </a:lnTo>
                          <a:lnTo>
                            <a:pt x="377" y="1766"/>
                          </a:lnTo>
                          <a:lnTo>
                            <a:pt x="397" y="1780"/>
                          </a:lnTo>
                          <a:lnTo>
                            <a:pt x="418" y="1795"/>
                          </a:lnTo>
                          <a:lnTo>
                            <a:pt x="437" y="1809"/>
                          </a:lnTo>
                          <a:lnTo>
                            <a:pt x="458" y="1821"/>
                          </a:lnTo>
                          <a:lnTo>
                            <a:pt x="478" y="1834"/>
                          </a:lnTo>
                          <a:lnTo>
                            <a:pt x="499" y="1846"/>
                          </a:lnTo>
                          <a:lnTo>
                            <a:pt x="520" y="1858"/>
                          </a:lnTo>
                          <a:lnTo>
                            <a:pt x="541" y="1869"/>
                          </a:lnTo>
                          <a:lnTo>
                            <a:pt x="563" y="1879"/>
                          </a:lnTo>
                          <a:lnTo>
                            <a:pt x="584" y="1889"/>
                          </a:lnTo>
                          <a:lnTo>
                            <a:pt x="607" y="1898"/>
                          </a:lnTo>
                          <a:lnTo>
                            <a:pt x="651" y="1916"/>
                          </a:lnTo>
                          <a:lnTo>
                            <a:pt x="695" y="1930"/>
                          </a:lnTo>
                          <a:lnTo>
                            <a:pt x="741" y="1942"/>
                          </a:lnTo>
                          <a:lnTo>
                            <a:pt x="786" y="1952"/>
                          </a:lnTo>
                          <a:lnTo>
                            <a:pt x="833" y="1960"/>
                          </a:lnTo>
                          <a:lnTo>
                            <a:pt x="880" y="1966"/>
                          </a:lnTo>
                          <a:lnTo>
                            <a:pt x="926" y="1970"/>
                          </a:lnTo>
                          <a:lnTo>
                            <a:pt x="973" y="1971"/>
                          </a:lnTo>
                          <a:lnTo>
                            <a:pt x="1019" y="1970"/>
                          </a:lnTo>
                          <a:lnTo>
                            <a:pt x="1066" y="1966"/>
                          </a:lnTo>
                          <a:lnTo>
                            <a:pt x="1112" y="1960"/>
                          </a:lnTo>
                          <a:lnTo>
                            <a:pt x="1158" y="1952"/>
                          </a:lnTo>
                          <a:lnTo>
                            <a:pt x="1204" y="1942"/>
                          </a:lnTo>
                          <a:lnTo>
                            <a:pt x="1250" y="1929"/>
                          </a:lnTo>
                          <a:lnTo>
                            <a:pt x="1295" y="1915"/>
                          </a:lnTo>
                          <a:lnTo>
                            <a:pt x="1339" y="1898"/>
                          </a:lnTo>
                          <a:lnTo>
                            <a:pt x="1361" y="1889"/>
                          </a:lnTo>
                          <a:lnTo>
                            <a:pt x="1383" y="1878"/>
                          </a:lnTo>
                          <a:lnTo>
                            <a:pt x="1404" y="1869"/>
                          </a:lnTo>
                          <a:lnTo>
                            <a:pt x="1425" y="1858"/>
                          </a:lnTo>
                          <a:lnTo>
                            <a:pt x="1447" y="1846"/>
                          </a:lnTo>
                          <a:lnTo>
                            <a:pt x="1467" y="1833"/>
                          </a:lnTo>
                          <a:lnTo>
                            <a:pt x="1488" y="1821"/>
                          </a:lnTo>
                          <a:lnTo>
                            <a:pt x="1508" y="1808"/>
                          </a:lnTo>
                          <a:lnTo>
                            <a:pt x="1528" y="1794"/>
                          </a:lnTo>
                          <a:lnTo>
                            <a:pt x="1549" y="1779"/>
                          </a:lnTo>
                          <a:lnTo>
                            <a:pt x="1568" y="1765"/>
                          </a:lnTo>
                          <a:lnTo>
                            <a:pt x="1587" y="1749"/>
                          </a:lnTo>
                          <a:lnTo>
                            <a:pt x="1607" y="1733"/>
                          </a:lnTo>
                          <a:lnTo>
                            <a:pt x="1625" y="1716"/>
                          </a:lnTo>
                          <a:lnTo>
                            <a:pt x="1643" y="1699"/>
                          </a:lnTo>
                          <a:lnTo>
                            <a:pt x="1662" y="1681"/>
                          </a:lnTo>
                          <a:lnTo>
                            <a:pt x="1662" y="1681"/>
                          </a:lnTo>
                          <a:lnTo>
                            <a:pt x="1680" y="1662"/>
                          </a:lnTo>
                          <a:lnTo>
                            <a:pt x="1698" y="1642"/>
                          </a:lnTo>
                          <a:lnTo>
                            <a:pt x="1715" y="1621"/>
                          </a:lnTo>
                          <a:lnTo>
                            <a:pt x="1733" y="1601"/>
                          </a:lnTo>
                          <a:lnTo>
                            <a:pt x="1749" y="1579"/>
                          </a:lnTo>
                          <a:lnTo>
                            <a:pt x="1765" y="1559"/>
                          </a:lnTo>
                          <a:lnTo>
                            <a:pt x="1779" y="1536"/>
                          </a:lnTo>
                          <a:lnTo>
                            <a:pt x="1794" y="1514"/>
                          </a:lnTo>
                          <a:lnTo>
                            <a:pt x="1808" y="1492"/>
                          </a:lnTo>
                          <a:lnTo>
                            <a:pt x="1820" y="1469"/>
                          </a:lnTo>
                          <a:lnTo>
                            <a:pt x="1833" y="1447"/>
                          </a:lnTo>
                          <a:lnTo>
                            <a:pt x="1845" y="1423"/>
                          </a:lnTo>
                          <a:lnTo>
                            <a:pt x="1856" y="1400"/>
                          </a:lnTo>
                          <a:lnTo>
                            <a:pt x="1867" y="1376"/>
                          </a:lnTo>
                          <a:lnTo>
                            <a:pt x="1876" y="1352"/>
                          </a:lnTo>
                          <a:lnTo>
                            <a:pt x="1885" y="1328"/>
                          </a:lnTo>
                          <a:lnTo>
                            <a:pt x="1894" y="1304"/>
                          </a:lnTo>
                          <a:lnTo>
                            <a:pt x="1902" y="1280"/>
                          </a:lnTo>
                          <a:lnTo>
                            <a:pt x="1910" y="1255"/>
                          </a:lnTo>
                          <a:lnTo>
                            <a:pt x="1916" y="1231"/>
                          </a:lnTo>
                          <a:lnTo>
                            <a:pt x="1922" y="1205"/>
                          </a:lnTo>
                          <a:lnTo>
                            <a:pt x="1927" y="1181"/>
                          </a:lnTo>
                          <a:lnTo>
                            <a:pt x="1932" y="1155"/>
                          </a:lnTo>
                          <a:lnTo>
                            <a:pt x="1936" y="1131"/>
                          </a:lnTo>
                          <a:lnTo>
                            <a:pt x="1939" y="1105"/>
                          </a:lnTo>
                          <a:lnTo>
                            <a:pt x="1942" y="1080"/>
                          </a:lnTo>
                          <a:lnTo>
                            <a:pt x="1944" y="1054"/>
                          </a:lnTo>
                          <a:lnTo>
                            <a:pt x="1946" y="1030"/>
                          </a:lnTo>
                          <a:lnTo>
                            <a:pt x="1946" y="1004"/>
                          </a:lnTo>
                          <a:lnTo>
                            <a:pt x="1947" y="979"/>
                          </a:lnTo>
                          <a:lnTo>
                            <a:pt x="1946" y="953"/>
                          </a:lnTo>
                          <a:lnTo>
                            <a:pt x="1945" y="928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0" name="Freeform: Shape 21">
                      <a:extLst>
                        <a:ext uri="{FF2B5EF4-FFF2-40B4-BE49-F238E27FC236}">
                          <a16:creationId xmlns:a16="http://schemas.microsoft.com/office/drawing/2014/main" id="{BC46BED9-4DA6-4243-B3F1-5494982943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7720" y="777239"/>
                      <a:ext cx="135720" cy="137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378" h="384">
                          <a:moveTo>
                            <a:pt x="323" y="56"/>
                          </a:moveTo>
                          <a:lnTo>
                            <a:pt x="323" y="56"/>
                          </a:lnTo>
                          <a:lnTo>
                            <a:pt x="309" y="43"/>
                          </a:lnTo>
                          <a:lnTo>
                            <a:pt x="294" y="32"/>
                          </a:lnTo>
                          <a:lnTo>
                            <a:pt x="277" y="22"/>
                          </a:lnTo>
                          <a:lnTo>
                            <a:pt x="261" y="14"/>
                          </a:lnTo>
                          <a:lnTo>
                            <a:pt x="243" y="8"/>
                          </a:lnTo>
                          <a:lnTo>
                            <a:pt x="225" y="4"/>
                          </a:lnTo>
                          <a:lnTo>
                            <a:pt x="207" y="1"/>
                          </a:lnTo>
                          <a:lnTo>
                            <a:pt x="189" y="0"/>
                          </a:lnTo>
                          <a:lnTo>
                            <a:pt x="171" y="1"/>
                          </a:lnTo>
                          <a:lnTo>
                            <a:pt x="154" y="4"/>
                          </a:lnTo>
                          <a:lnTo>
                            <a:pt x="136" y="8"/>
                          </a:lnTo>
                          <a:lnTo>
                            <a:pt x="118" y="14"/>
                          </a:lnTo>
                          <a:lnTo>
                            <a:pt x="102" y="23"/>
                          </a:lnTo>
                          <a:lnTo>
                            <a:pt x="85" y="32"/>
                          </a:lnTo>
                          <a:lnTo>
                            <a:pt x="70" y="43"/>
                          </a:lnTo>
                          <a:lnTo>
                            <a:pt x="55" y="56"/>
                          </a:lnTo>
                          <a:lnTo>
                            <a:pt x="55" y="56"/>
                          </a:lnTo>
                          <a:lnTo>
                            <a:pt x="43" y="71"/>
                          </a:lnTo>
                          <a:lnTo>
                            <a:pt x="31" y="87"/>
                          </a:lnTo>
                          <a:lnTo>
                            <a:pt x="22" y="103"/>
                          </a:lnTo>
                          <a:lnTo>
                            <a:pt x="14" y="120"/>
                          </a:lnTo>
                          <a:lnTo>
                            <a:pt x="7" y="138"/>
                          </a:lnTo>
                          <a:lnTo>
                            <a:pt x="3" y="155"/>
                          </a:lnTo>
                          <a:lnTo>
                            <a:pt x="0" y="174"/>
                          </a:lnTo>
                          <a:lnTo>
                            <a:pt x="0" y="192"/>
                          </a:lnTo>
                          <a:lnTo>
                            <a:pt x="0" y="210"/>
                          </a:lnTo>
                          <a:lnTo>
                            <a:pt x="3" y="229"/>
                          </a:lnTo>
                          <a:lnTo>
                            <a:pt x="7" y="247"/>
                          </a:lnTo>
                          <a:lnTo>
                            <a:pt x="14" y="264"/>
                          </a:lnTo>
                          <a:lnTo>
                            <a:pt x="21" y="281"/>
                          </a:lnTo>
                          <a:lnTo>
                            <a:pt x="31" y="298"/>
                          </a:lnTo>
                          <a:lnTo>
                            <a:pt x="43" y="313"/>
                          </a:lnTo>
                          <a:lnTo>
                            <a:pt x="55" y="328"/>
                          </a:lnTo>
                          <a:lnTo>
                            <a:pt x="55" y="328"/>
                          </a:lnTo>
                          <a:lnTo>
                            <a:pt x="70" y="341"/>
                          </a:lnTo>
                          <a:lnTo>
                            <a:pt x="85" y="353"/>
                          </a:lnTo>
                          <a:lnTo>
                            <a:pt x="102" y="361"/>
                          </a:lnTo>
                          <a:lnTo>
                            <a:pt x="118" y="369"/>
                          </a:lnTo>
                          <a:lnTo>
                            <a:pt x="135" y="376"/>
                          </a:lnTo>
                          <a:lnTo>
                            <a:pt x="153" y="380"/>
                          </a:lnTo>
                          <a:lnTo>
                            <a:pt x="171" y="383"/>
                          </a:lnTo>
                          <a:lnTo>
                            <a:pt x="189" y="384"/>
                          </a:lnTo>
                          <a:lnTo>
                            <a:pt x="207" y="383"/>
                          </a:lnTo>
                          <a:lnTo>
                            <a:pt x="225" y="380"/>
                          </a:lnTo>
                          <a:lnTo>
                            <a:pt x="243" y="376"/>
                          </a:lnTo>
                          <a:lnTo>
                            <a:pt x="261" y="369"/>
                          </a:lnTo>
                          <a:lnTo>
                            <a:pt x="277" y="361"/>
                          </a:lnTo>
                          <a:lnTo>
                            <a:pt x="293" y="352"/>
                          </a:lnTo>
                          <a:lnTo>
                            <a:pt x="309" y="341"/>
                          </a:lnTo>
                          <a:lnTo>
                            <a:pt x="323" y="327"/>
                          </a:lnTo>
                          <a:lnTo>
                            <a:pt x="323" y="327"/>
                          </a:lnTo>
                          <a:lnTo>
                            <a:pt x="336" y="313"/>
                          </a:lnTo>
                          <a:lnTo>
                            <a:pt x="347" y="298"/>
                          </a:lnTo>
                          <a:lnTo>
                            <a:pt x="357" y="281"/>
                          </a:lnTo>
                          <a:lnTo>
                            <a:pt x="365" y="264"/>
                          </a:lnTo>
                          <a:lnTo>
                            <a:pt x="370" y="247"/>
                          </a:lnTo>
                          <a:lnTo>
                            <a:pt x="375" y="229"/>
                          </a:lnTo>
                          <a:lnTo>
                            <a:pt x="377" y="210"/>
                          </a:lnTo>
                          <a:lnTo>
                            <a:pt x="378" y="192"/>
                          </a:lnTo>
                          <a:lnTo>
                            <a:pt x="377" y="174"/>
                          </a:lnTo>
                          <a:lnTo>
                            <a:pt x="375" y="155"/>
                          </a:lnTo>
                          <a:lnTo>
                            <a:pt x="370" y="138"/>
                          </a:lnTo>
                          <a:lnTo>
                            <a:pt x="365" y="120"/>
                          </a:lnTo>
                          <a:lnTo>
                            <a:pt x="357" y="103"/>
                          </a:lnTo>
                          <a:lnTo>
                            <a:pt x="348" y="87"/>
                          </a:lnTo>
                          <a:lnTo>
                            <a:pt x="336" y="71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1" name="Straight Connector 100">
                      <a:extLst>
                        <a:ext uri="{FF2B5EF4-FFF2-40B4-BE49-F238E27FC236}">
                          <a16:creationId xmlns:a16="http://schemas.microsoft.com/office/drawing/2014/main" id="{65E0B59E-8308-7E4B-AABB-BB19E43BC9C6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35760" y="388440"/>
                      <a:ext cx="453240" cy="458279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2" name="Freeform: Shape 23">
                      <a:extLst>
                        <a:ext uri="{FF2B5EF4-FFF2-40B4-BE49-F238E27FC236}">
                          <a16:creationId xmlns:a16="http://schemas.microsoft.com/office/drawing/2014/main" id="{EEDFC611-BE26-1D45-9382-379917D9B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8640" y="14040"/>
                      <a:ext cx="369360" cy="3736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027" h="1039">
                          <a:moveTo>
                            <a:pt x="1" y="442"/>
                          </a:moveTo>
                          <a:lnTo>
                            <a:pt x="0" y="1039"/>
                          </a:lnTo>
                          <a:lnTo>
                            <a:pt x="591" y="1039"/>
                          </a:lnTo>
                          <a:lnTo>
                            <a:pt x="1027" y="599"/>
                          </a:lnTo>
                          <a:lnTo>
                            <a:pt x="435" y="599"/>
                          </a:lnTo>
                          <a:lnTo>
                            <a:pt x="436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C0818F21-A08D-2343-9262-77A9E700EDAA}"/>
                    </a:ext>
                  </a:extLst>
                </p:cNvPr>
                <p:cNvGrpSpPr/>
                <p:nvPr/>
              </p:nvGrpSpPr>
              <p:grpSpPr>
                <a:xfrm>
                  <a:off x="822960" y="274320"/>
                  <a:ext cx="182880" cy="182880"/>
                  <a:chOff x="3371850" y="182880"/>
                  <a:chExt cx="182880" cy="182880"/>
                </a:xfrm>
              </p:grpSpPr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025768B7-B9C9-1542-9772-434C7C29224C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371850" y="182880"/>
                    <a:ext cx="182880" cy="18288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id="{6689685A-B2EE-664F-8D84-569E69867286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408133" y="205740"/>
                    <a:ext cx="110314" cy="137160"/>
                    <a:chOff x="4057200" y="12600"/>
                    <a:chExt cx="1150560" cy="1465560"/>
                  </a:xfrm>
                </p:grpSpPr>
                <p:sp>
                  <p:nvSpPr>
                    <p:cNvPr id="84" name="Freeform: Shape 24">
                      <a:extLst>
                        <a:ext uri="{FF2B5EF4-FFF2-40B4-BE49-F238E27FC236}">
                          <a16:creationId xmlns:a16="http://schemas.microsoft.com/office/drawing/2014/main" id="{7244200E-D36E-B144-BE40-CA8B5733DE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85960" y="1127160"/>
                      <a:ext cx="721800" cy="3510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2006" h="976" fill="none">
                          <a:moveTo>
                            <a:pt x="2006" y="0"/>
                          </a:moveTo>
                          <a:lnTo>
                            <a:pt x="2006" y="560"/>
                          </a:lnTo>
                          <a:lnTo>
                            <a:pt x="2006" y="560"/>
                          </a:lnTo>
                          <a:lnTo>
                            <a:pt x="2005" y="581"/>
                          </a:lnTo>
                          <a:lnTo>
                            <a:pt x="2004" y="602"/>
                          </a:lnTo>
                          <a:lnTo>
                            <a:pt x="2001" y="624"/>
                          </a:lnTo>
                          <a:lnTo>
                            <a:pt x="1998" y="643"/>
                          </a:lnTo>
                          <a:lnTo>
                            <a:pt x="1994" y="664"/>
                          </a:lnTo>
                          <a:lnTo>
                            <a:pt x="1989" y="683"/>
                          </a:lnTo>
                          <a:lnTo>
                            <a:pt x="1982" y="703"/>
                          </a:lnTo>
                          <a:lnTo>
                            <a:pt x="1975" y="722"/>
                          </a:lnTo>
                          <a:lnTo>
                            <a:pt x="1967" y="739"/>
                          </a:lnTo>
                          <a:lnTo>
                            <a:pt x="1958" y="758"/>
                          </a:lnTo>
                          <a:lnTo>
                            <a:pt x="1948" y="775"/>
                          </a:lnTo>
                          <a:lnTo>
                            <a:pt x="1939" y="792"/>
                          </a:lnTo>
                          <a:lnTo>
                            <a:pt x="1927" y="808"/>
                          </a:lnTo>
                          <a:lnTo>
                            <a:pt x="1915" y="824"/>
                          </a:lnTo>
                          <a:lnTo>
                            <a:pt x="1903" y="839"/>
                          </a:lnTo>
                          <a:lnTo>
                            <a:pt x="1890" y="853"/>
                          </a:lnTo>
                          <a:lnTo>
                            <a:pt x="1876" y="868"/>
                          </a:lnTo>
                          <a:lnTo>
                            <a:pt x="1861" y="881"/>
                          </a:lnTo>
                          <a:lnTo>
                            <a:pt x="1846" y="892"/>
                          </a:lnTo>
                          <a:lnTo>
                            <a:pt x="1831" y="904"/>
                          </a:lnTo>
                          <a:lnTo>
                            <a:pt x="1815" y="915"/>
                          </a:lnTo>
                          <a:lnTo>
                            <a:pt x="1798" y="926"/>
                          </a:lnTo>
                          <a:lnTo>
                            <a:pt x="1782" y="934"/>
                          </a:lnTo>
                          <a:lnTo>
                            <a:pt x="1764" y="942"/>
                          </a:lnTo>
                          <a:lnTo>
                            <a:pt x="1745" y="950"/>
                          </a:lnTo>
                          <a:lnTo>
                            <a:pt x="1728" y="957"/>
                          </a:lnTo>
                          <a:lnTo>
                            <a:pt x="1708" y="963"/>
                          </a:lnTo>
                          <a:lnTo>
                            <a:pt x="1690" y="967"/>
                          </a:lnTo>
                          <a:lnTo>
                            <a:pt x="1670" y="971"/>
                          </a:lnTo>
                          <a:lnTo>
                            <a:pt x="1650" y="974"/>
                          </a:lnTo>
                          <a:lnTo>
                            <a:pt x="1631" y="975"/>
                          </a:lnTo>
                          <a:lnTo>
                            <a:pt x="1610" y="976"/>
                          </a:lnTo>
                          <a:lnTo>
                            <a:pt x="403" y="976"/>
                          </a:lnTo>
                          <a:lnTo>
                            <a:pt x="3" y="976"/>
                          </a:lnTo>
                          <a:lnTo>
                            <a:pt x="0" y="976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5" name="Freeform: Shape 25">
                      <a:extLst>
                        <a:ext uri="{FF2B5EF4-FFF2-40B4-BE49-F238E27FC236}">
                          <a16:creationId xmlns:a16="http://schemas.microsoft.com/office/drawing/2014/main" id="{8AE22CD6-1F58-1C41-9423-1EE9D6F5D8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07960" y="741600"/>
                      <a:ext cx="199440" cy="4064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1130" fill="none">
                          <a:moveTo>
                            <a:pt x="0" y="464"/>
                          </a:moveTo>
                          <a:lnTo>
                            <a:pt x="0" y="232"/>
                          </a:lnTo>
                          <a:lnTo>
                            <a:pt x="0" y="232"/>
                          </a:lnTo>
                          <a:lnTo>
                            <a:pt x="0" y="220"/>
                          </a:lnTo>
                          <a:lnTo>
                            <a:pt x="1" y="208"/>
                          </a:lnTo>
                          <a:lnTo>
                            <a:pt x="3" y="197"/>
                          </a:lnTo>
                          <a:lnTo>
                            <a:pt x="6" y="186"/>
                          </a:lnTo>
                          <a:lnTo>
                            <a:pt x="9" y="175"/>
                          </a:lnTo>
                          <a:lnTo>
                            <a:pt x="13" y="163"/>
                          </a:lnTo>
                          <a:lnTo>
                            <a:pt x="17" y="152"/>
                          </a:lnTo>
                          <a:lnTo>
                            <a:pt x="22" y="142"/>
                          </a:lnTo>
                          <a:lnTo>
                            <a:pt x="28" y="132"/>
                          </a:lnTo>
                          <a:lnTo>
                            <a:pt x="33" y="122"/>
                          </a:lnTo>
                          <a:lnTo>
                            <a:pt x="40" y="112"/>
                          </a:lnTo>
                          <a:lnTo>
                            <a:pt x="47" y="103"/>
                          </a:lnTo>
                          <a:lnTo>
                            <a:pt x="55" y="93"/>
                          </a:lnTo>
                          <a:lnTo>
                            <a:pt x="64" y="85"/>
                          </a:lnTo>
                          <a:lnTo>
                            <a:pt x="82" y="69"/>
                          </a:lnTo>
                          <a:lnTo>
                            <a:pt x="101" y="53"/>
                          </a:lnTo>
                          <a:lnTo>
                            <a:pt x="123" y="40"/>
                          </a:lnTo>
                          <a:lnTo>
                            <a:pt x="145" y="29"/>
                          </a:lnTo>
                          <a:lnTo>
                            <a:pt x="170" y="19"/>
                          </a:lnTo>
                          <a:lnTo>
                            <a:pt x="195" y="11"/>
                          </a:lnTo>
                          <a:lnTo>
                            <a:pt x="222" y="5"/>
                          </a:lnTo>
                          <a:lnTo>
                            <a:pt x="236" y="3"/>
                          </a:lnTo>
                          <a:lnTo>
                            <a:pt x="249" y="1"/>
                          </a:lnTo>
                          <a:lnTo>
                            <a:pt x="263" y="1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1" y="1"/>
                          </a:lnTo>
                          <a:lnTo>
                            <a:pt x="306" y="2"/>
                          </a:lnTo>
                          <a:lnTo>
                            <a:pt x="320" y="4"/>
                          </a:lnTo>
                          <a:lnTo>
                            <a:pt x="334" y="7"/>
                          </a:lnTo>
                          <a:lnTo>
                            <a:pt x="346" y="10"/>
                          </a:lnTo>
                          <a:lnTo>
                            <a:pt x="360" y="15"/>
                          </a:lnTo>
                          <a:lnTo>
                            <a:pt x="373" y="20"/>
                          </a:lnTo>
                          <a:lnTo>
                            <a:pt x="386" y="25"/>
                          </a:lnTo>
                          <a:lnTo>
                            <a:pt x="397" y="32"/>
                          </a:lnTo>
                          <a:lnTo>
                            <a:pt x="409" y="38"/>
                          </a:lnTo>
                          <a:lnTo>
                            <a:pt x="421" y="45"/>
                          </a:lnTo>
                          <a:lnTo>
                            <a:pt x="433" y="54"/>
                          </a:lnTo>
                          <a:lnTo>
                            <a:pt x="444" y="63"/>
                          </a:lnTo>
                          <a:lnTo>
                            <a:pt x="453" y="72"/>
                          </a:lnTo>
                          <a:lnTo>
                            <a:pt x="464" y="82"/>
                          </a:lnTo>
                          <a:lnTo>
                            <a:pt x="474" y="92"/>
                          </a:lnTo>
                          <a:lnTo>
                            <a:pt x="483" y="103"/>
                          </a:lnTo>
                          <a:lnTo>
                            <a:pt x="492" y="114"/>
                          </a:lnTo>
                          <a:lnTo>
                            <a:pt x="499" y="126"/>
                          </a:lnTo>
                          <a:lnTo>
                            <a:pt x="507" y="139"/>
                          </a:lnTo>
                          <a:lnTo>
                            <a:pt x="515" y="151"/>
                          </a:lnTo>
                          <a:lnTo>
                            <a:pt x="521" y="164"/>
                          </a:lnTo>
                          <a:lnTo>
                            <a:pt x="528" y="178"/>
                          </a:lnTo>
                          <a:lnTo>
                            <a:pt x="533" y="191"/>
                          </a:lnTo>
                          <a:lnTo>
                            <a:pt x="538" y="205"/>
                          </a:lnTo>
                          <a:lnTo>
                            <a:pt x="543" y="220"/>
                          </a:lnTo>
                          <a:lnTo>
                            <a:pt x="547" y="235"/>
                          </a:lnTo>
                          <a:lnTo>
                            <a:pt x="550" y="249"/>
                          </a:lnTo>
                          <a:lnTo>
                            <a:pt x="551" y="265"/>
                          </a:lnTo>
                          <a:lnTo>
                            <a:pt x="553" y="281"/>
                          </a:lnTo>
                          <a:lnTo>
                            <a:pt x="554" y="296"/>
                          </a:lnTo>
                          <a:lnTo>
                            <a:pt x="555" y="312"/>
                          </a:lnTo>
                          <a:lnTo>
                            <a:pt x="555" y="1130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6" name="Freeform: Shape 26">
                      <a:extLst>
                        <a:ext uri="{FF2B5EF4-FFF2-40B4-BE49-F238E27FC236}">
                          <a16:creationId xmlns:a16="http://schemas.microsoft.com/office/drawing/2014/main" id="{CA34C1C6-125E-1C40-BA6B-56D43634BC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08160" y="713880"/>
                      <a:ext cx="199440" cy="1944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541" fill="none">
                          <a:moveTo>
                            <a:pt x="0" y="541"/>
                          </a:moveTo>
                          <a:lnTo>
                            <a:pt x="0" y="270"/>
                          </a:lnTo>
                          <a:lnTo>
                            <a:pt x="0" y="270"/>
                          </a:lnTo>
                          <a:lnTo>
                            <a:pt x="0" y="257"/>
                          </a:lnTo>
                          <a:lnTo>
                            <a:pt x="1" y="243"/>
                          </a:lnTo>
                          <a:lnTo>
                            <a:pt x="3" y="229"/>
                          </a:lnTo>
                          <a:lnTo>
                            <a:pt x="6" y="216"/>
                          </a:lnTo>
                          <a:lnTo>
                            <a:pt x="9" y="203"/>
                          </a:lnTo>
                          <a:lnTo>
                            <a:pt x="13" y="190"/>
                          </a:lnTo>
                          <a:lnTo>
                            <a:pt x="16" y="177"/>
                          </a:lnTo>
                          <a:lnTo>
                            <a:pt x="21" y="166"/>
                          </a:lnTo>
                          <a:lnTo>
                            <a:pt x="27" y="153"/>
                          </a:lnTo>
                          <a:lnTo>
                            <a:pt x="33" y="141"/>
                          </a:lnTo>
                          <a:lnTo>
                            <a:pt x="40" y="130"/>
                          </a:lnTo>
                          <a:lnTo>
                            <a:pt x="47" y="119"/>
                          </a:lnTo>
                          <a:lnTo>
                            <a:pt x="55" y="109"/>
                          </a:lnTo>
                          <a:lnTo>
                            <a:pt x="64" y="98"/>
                          </a:lnTo>
                          <a:lnTo>
                            <a:pt x="72" y="88"/>
                          </a:lnTo>
                          <a:lnTo>
                            <a:pt x="81" y="79"/>
                          </a:lnTo>
                          <a:lnTo>
                            <a:pt x="91" y="70"/>
                          </a:lnTo>
                          <a:lnTo>
                            <a:pt x="101" y="62"/>
                          </a:lnTo>
                          <a:lnTo>
                            <a:pt x="112" y="54"/>
                          </a:lnTo>
                          <a:lnTo>
                            <a:pt x="122" y="46"/>
                          </a:lnTo>
                          <a:lnTo>
                            <a:pt x="133" y="39"/>
                          </a:lnTo>
                          <a:lnTo>
                            <a:pt x="145" y="32"/>
                          </a:lnTo>
                          <a:lnTo>
                            <a:pt x="157" y="26"/>
                          </a:lnTo>
                          <a:lnTo>
                            <a:pt x="170" y="21"/>
                          </a:lnTo>
                          <a:lnTo>
                            <a:pt x="182" y="16"/>
                          </a:lnTo>
                          <a:lnTo>
                            <a:pt x="195" y="11"/>
                          </a:lnTo>
                          <a:lnTo>
                            <a:pt x="208" y="9"/>
                          </a:lnTo>
                          <a:lnTo>
                            <a:pt x="222" y="5"/>
                          </a:lnTo>
                          <a:lnTo>
                            <a:pt x="235" y="3"/>
                          </a:lnTo>
                          <a:lnTo>
                            <a:pt x="249" y="1"/>
                          </a:lnTo>
                          <a:lnTo>
                            <a:pt x="263" y="0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1" y="0"/>
                          </a:lnTo>
                          <a:lnTo>
                            <a:pt x="306" y="1"/>
                          </a:lnTo>
                          <a:lnTo>
                            <a:pt x="320" y="3"/>
                          </a:lnTo>
                          <a:lnTo>
                            <a:pt x="333" y="5"/>
                          </a:lnTo>
                          <a:lnTo>
                            <a:pt x="346" y="9"/>
                          </a:lnTo>
                          <a:lnTo>
                            <a:pt x="360" y="11"/>
                          </a:lnTo>
                          <a:lnTo>
                            <a:pt x="373" y="16"/>
                          </a:lnTo>
                          <a:lnTo>
                            <a:pt x="385" y="21"/>
                          </a:lnTo>
                          <a:lnTo>
                            <a:pt x="397" y="26"/>
                          </a:lnTo>
                          <a:lnTo>
                            <a:pt x="409" y="32"/>
                          </a:lnTo>
                          <a:lnTo>
                            <a:pt x="421" y="39"/>
                          </a:lnTo>
                          <a:lnTo>
                            <a:pt x="432" y="46"/>
                          </a:lnTo>
                          <a:lnTo>
                            <a:pt x="443" y="54"/>
                          </a:lnTo>
                          <a:lnTo>
                            <a:pt x="454" y="62"/>
                          </a:lnTo>
                          <a:lnTo>
                            <a:pt x="464" y="70"/>
                          </a:lnTo>
                          <a:lnTo>
                            <a:pt x="474" y="79"/>
                          </a:lnTo>
                          <a:lnTo>
                            <a:pt x="483" y="88"/>
                          </a:lnTo>
                          <a:lnTo>
                            <a:pt x="491" y="98"/>
                          </a:lnTo>
                          <a:lnTo>
                            <a:pt x="499" y="109"/>
                          </a:lnTo>
                          <a:lnTo>
                            <a:pt x="507" y="119"/>
                          </a:lnTo>
                          <a:lnTo>
                            <a:pt x="515" y="130"/>
                          </a:lnTo>
                          <a:lnTo>
                            <a:pt x="522" y="141"/>
                          </a:lnTo>
                          <a:lnTo>
                            <a:pt x="528" y="153"/>
                          </a:lnTo>
                          <a:lnTo>
                            <a:pt x="533" y="166"/>
                          </a:lnTo>
                          <a:lnTo>
                            <a:pt x="538" y="177"/>
                          </a:lnTo>
                          <a:lnTo>
                            <a:pt x="542" y="190"/>
                          </a:lnTo>
                          <a:lnTo>
                            <a:pt x="546" y="203"/>
                          </a:lnTo>
                          <a:lnTo>
                            <a:pt x="549" y="216"/>
                          </a:lnTo>
                          <a:lnTo>
                            <a:pt x="552" y="229"/>
                          </a:lnTo>
                          <a:lnTo>
                            <a:pt x="553" y="243"/>
                          </a:lnTo>
                          <a:lnTo>
                            <a:pt x="554" y="257"/>
                          </a:lnTo>
                          <a:lnTo>
                            <a:pt x="555" y="270"/>
                          </a:lnTo>
                          <a:lnTo>
                            <a:pt x="555" y="54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7" name="Freeform: Shape 27">
                      <a:extLst>
                        <a:ext uri="{FF2B5EF4-FFF2-40B4-BE49-F238E27FC236}">
                          <a16:creationId xmlns:a16="http://schemas.microsoft.com/office/drawing/2014/main" id="{13E492B4-263D-4345-88B0-BE91A877E2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08360" y="682200"/>
                      <a:ext cx="199440" cy="2260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629" fill="none">
                          <a:moveTo>
                            <a:pt x="0" y="629"/>
                          </a:moveTo>
                          <a:lnTo>
                            <a:pt x="0" y="312"/>
                          </a:lnTo>
                          <a:lnTo>
                            <a:pt x="0" y="312"/>
                          </a:lnTo>
                          <a:lnTo>
                            <a:pt x="0" y="297"/>
                          </a:lnTo>
                          <a:lnTo>
                            <a:pt x="0" y="281"/>
                          </a:lnTo>
                          <a:lnTo>
                            <a:pt x="3" y="265"/>
                          </a:lnTo>
                          <a:lnTo>
                            <a:pt x="5" y="250"/>
                          </a:lnTo>
                          <a:lnTo>
                            <a:pt x="8" y="235"/>
                          </a:lnTo>
                          <a:lnTo>
                            <a:pt x="12" y="220"/>
                          </a:lnTo>
                          <a:lnTo>
                            <a:pt x="16" y="205"/>
                          </a:lnTo>
                          <a:lnTo>
                            <a:pt x="21" y="192"/>
                          </a:lnTo>
                          <a:lnTo>
                            <a:pt x="27" y="178"/>
                          </a:lnTo>
                          <a:lnTo>
                            <a:pt x="33" y="164"/>
                          </a:lnTo>
                          <a:lnTo>
                            <a:pt x="40" y="152"/>
                          </a:lnTo>
                          <a:lnTo>
                            <a:pt x="47" y="139"/>
                          </a:lnTo>
                          <a:lnTo>
                            <a:pt x="54" y="126"/>
                          </a:lnTo>
                          <a:lnTo>
                            <a:pt x="63" y="114"/>
                          </a:lnTo>
                          <a:lnTo>
                            <a:pt x="72" y="103"/>
                          </a:lnTo>
                          <a:lnTo>
                            <a:pt x="81" y="93"/>
                          </a:lnTo>
                          <a:lnTo>
                            <a:pt x="91" y="82"/>
                          </a:lnTo>
                          <a:lnTo>
                            <a:pt x="101" y="72"/>
                          </a:lnTo>
                          <a:lnTo>
                            <a:pt x="111" y="63"/>
                          </a:lnTo>
                          <a:lnTo>
                            <a:pt x="122" y="54"/>
                          </a:lnTo>
                          <a:lnTo>
                            <a:pt x="133" y="47"/>
                          </a:lnTo>
                          <a:lnTo>
                            <a:pt x="145" y="39"/>
                          </a:lnTo>
                          <a:lnTo>
                            <a:pt x="157" y="32"/>
                          </a:lnTo>
                          <a:lnTo>
                            <a:pt x="169" y="25"/>
                          </a:lnTo>
                          <a:lnTo>
                            <a:pt x="182" y="20"/>
                          </a:lnTo>
                          <a:lnTo>
                            <a:pt x="195" y="15"/>
                          </a:lnTo>
                          <a:lnTo>
                            <a:pt x="207" y="10"/>
                          </a:lnTo>
                          <a:lnTo>
                            <a:pt x="221" y="7"/>
                          </a:lnTo>
                          <a:lnTo>
                            <a:pt x="235" y="4"/>
                          </a:lnTo>
                          <a:lnTo>
                            <a:pt x="249" y="2"/>
                          </a:lnTo>
                          <a:lnTo>
                            <a:pt x="262" y="1"/>
                          </a:lnTo>
                          <a:lnTo>
                            <a:pt x="277" y="0"/>
                          </a:lnTo>
                          <a:lnTo>
                            <a:pt x="277" y="0"/>
                          </a:lnTo>
                          <a:lnTo>
                            <a:pt x="291" y="1"/>
                          </a:lnTo>
                          <a:lnTo>
                            <a:pt x="306" y="2"/>
                          </a:lnTo>
                          <a:lnTo>
                            <a:pt x="319" y="4"/>
                          </a:lnTo>
                          <a:lnTo>
                            <a:pt x="333" y="7"/>
                          </a:lnTo>
                          <a:lnTo>
                            <a:pt x="346" y="10"/>
                          </a:lnTo>
                          <a:lnTo>
                            <a:pt x="360" y="15"/>
                          </a:lnTo>
                          <a:lnTo>
                            <a:pt x="372" y="20"/>
                          </a:lnTo>
                          <a:lnTo>
                            <a:pt x="385" y="25"/>
                          </a:lnTo>
                          <a:lnTo>
                            <a:pt x="397" y="32"/>
                          </a:lnTo>
                          <a:lnTo>
                            <a:pt x="410" y="39"/>
                          </a:lnTo>
                          <a:lnTo>
                            <a:pt x="420" y="47"/>
                          </a:lnTo>
                          <a:lnTo>
                            <a:pt x="432" y="54"/>
                          </a:lnTo>
                          <a:lnTo>
                            <a:pt x="443" y="63"/>
                          </a:lnTo>
                          <a:lnTo>
                            <a:pt x="454" y="72"/>
                          </a:lnTo>
                          <a:lnTo>
                            <a:pt x="464" y="82"/>
                          </a:lnTo>
                          <a:lnTo>
                            <a:pt x="473" y="93"/>
                          </a:lnTo>
                          <a:lnTo>
                            <a:pt x="482" y="103"/>
                          </a:lnTo>
                          <a:lnTo>
                            <a:pt x="491" y="114"/>
                          </a:lnTo>
                          <a:lnTo>
                            <a:pt x="500" y="126"/>
                          </a:lnTo>
                          <a:lnTo>
                            <a:pt x="507" y="139"/>
                          </a:lnTo>
                          <a:lnTo>
                            <a:pt x="515" y="152"/>
                          </a:lnTo>
                          <a:lnTo>
                            <a:pt x="522" y="164"/>
                          </a:lnTo>
                          <a:lnTo>
                            <a:pt x="527" y="178"/>
                          </a:lnTo>
                          <a:lnTo>
                            <a:pt x="533" y="192"/>
                          </a:lnTo>
                          <a:lnTo>
                            <a:pt x="538" y="205"/>
                          </a:lnTo>
                          <a:lnTo>
                            <a:pt x="542" y="220"/>
                          </a:lnTo>
                          <a:lnTo>
                            <a:pt x="546" y="235"/>
                          </a:lnTo>
                          <a:lnTo>
                            <a:pt x="549" y="250"/>
                          </a:lnTo>
                          <a:lnTo>
                            <a:pt x="552" y="265"/>
                          </a:lnTo>
                          <a:lnTo>
                            <a:pt x="553" y="281"/>
                          </a:lnTo>
                          <a:lnTo>
                            <a:pt x="555" y="297"/>
                          </a:lnTo>
                          <a:lnTo>
                            <a:pt x="555" y="312"/>
                          </a:lnTo>
                          <a:lnTo>
                            <a:pt x="555" y="629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8" name="Freeform: Shape 28">
                      <a:extLst>
                        <a:ext uri="{FF2B5EF4-FFF2-40B4-BE49-F238E27FC236}">
                          <a16:creationId xmlns:a16="http://schemas.microsoft.com/office/drawing/2014/main" id="{3D30D83A-3F15-324A-ACCB-8D94A6AD7D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69160" y="991440"/>
                      <a:ext cx="316440" cy="48672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80" h="1353" fill="none">
                          <a:moveTo>
                            <a:pt x="880" y="1353"/>
                          </a:moveTo>
                          <a:lnTo>
                            <a:pt x="145" y="583"/>
                          </a:lnTo>
                          <a:lnTo>
                            <a:pt x="145" y="583"/>
                          </a:lnTo>
                          <a:lnTo>
                            <a:pt x="132" y="568"/>
                          </a:lnTo>
                          <a:lnTo>
                            <a:pt x="118" y="552"/>
                          </a:lnTo>
                          <a:lnTo>
                            <a:pt x="105" y="535"/>
                          </a:lnTo>
                          <a:lnTo>
                            <a:pt x="93" y="520"/>
                          </a:lnTo>
                          <a:lnTo>
                            <a:pt x="82" y="503"/>
                          </a:lnTo>
                          <a:lnTo>
                            <a:pt x="71" y="486"/>
                          </a:lnTo>
                          <a:lnTo>
                            <a:pt x="61" y="470"/>
                          </a:lnTo>
                          <a:lnTo>
                            <a:pt x="52" y="452"/>
                          </a:lnTo>
                          <a:lnTo>
                            <a:pt x="43" y="435"/>
                          </a:lnTo>
                          <a:lnTo>
                            <a:pt x="35" y="418"/>
                          </a:lnTo>
                          <a:lnTo>
                            <a:pt x="29" y="401"/>
                          </a:lnTo>
                          <a:lnTo>
                            <a:pt x="23" y="383"/>
                          </a:lnTo>
                          <a:lnTo>
                            <a:pt x="17" y="366"/>
                          </a:lnTo>
                          <a:lnTo>
                            <a:pt x="13" y="349"/>
                          </a:lnTo>
                          <a:lnTo>
                            <a:pt x="8" y="331"/>
                          </a:lnTo>
                          <a:lnTo>
                            <a:pt x="5" y="315"/>
                          </a:lnTo>
                          <a:lnTo>
                            <a:pt x="3" y="298"/>
                          </a:lnTo>
                          <a:lnTo>
                            <a:pt x="1" y="281"/>
                          </a:lnTo>
                          <a:lnTo>
                            <a:pt x="0" y="265"/>
                          </a:lnTo>
                          <a:lnTo>
                            <a:pt x="0" y="248"/>
                          </a:lnTo>
                          <a:lnTo>
                            <a:pt x="1" y="232"/>
                          </a:lnTo>
                          <a:lnTo>
                            <a:pt x="2" y="217"/>
                          </a:lnTo>
                          <a:lnTo>
                            <a:pt x="4" y="201"/>
                          </a:lnTo>
                          <a:lnTo>
                            <a:pt x="7" y="186"/>
                          </a:lnTo>
                          <a:lnTo>
                            <a:pt x="11" y="171"/>
                          </a:lnTo>
                          <a:lnTo>
                            <a:pt x="16" y="157"/>
                          </a:lnTo>
                          <a:lnTo>
                            <a:pt x="22" y="143"/>
                          </a:lnTo>
                          <a:lnTo>
                            <a:pt x="28" y="130"/>
                          </a:lnTo>
                          <a:lnTo>
                            <a:pt x="35" y="118"/>
                          </a:lnTo>
                          <a:lnTo>
                            <a:pt x="43" y="106"/>
                          </a:lnTo>
                          <a:lnTo>
                            <a:pt x="52" y="94"/>
                          </a:lnTo>
                          <a:lnTo>
                            <a:pt x="62" y="83"/>
                          </a:lnTo>
                          <a:lnTo>
                            <a:pt x="62" y="83"/>
                          </a:lnTo>
                          <a:lnTo>
                            <a:pt x="72" y="72"/>
                          </a:lnTo>
                          <a:lnTo>
                            <a:pt x="83" y="63"/>
                          </a:lnTo>
                          <a:lnTo>
                            <a:pt x="93" y="54"/>
                          </a:lnTo>
                          <a:lnTo>
                            <a:pt x="105" y="46"/>
                          </a:lnTo>
                          <a:lnTo>
                            <a:pt x="117" y="38"/>
                          </a:lnTo>
                          <a:lnTo>
                            <a:pt x="129" y="31"/>
                          </a:lnTo>
                          <a:lnTo>
                            <a:pt x="141" y="25"/>
                          </a:lnTo>
                          <a:lnTo>
                            <a:pt x="154" y="19"/>
                          </a:lnTo>
                          <a:lnTo>
                            <a:pt x="167" y="15"/>
                          </a:lnTo>
                          <a:lnTo>
                            <a:pt x="180" y="11"/>
                          </a:lnTo>
                          <a:lnTo>
                            <a:pt x="192" y="8"/>
                          </a:lnTo>
                          <a:lnTo>
                            <a:pt x="206" y="5"/>
                          </a:lnTo>
                          <a:lnTo>
                            <a:pt x="220" y="3"/>
                          </a:lnTo>
                          <a:lnTo>
                            <a:pt x="233" y="1"/>
                          </a:lnTo>
                          <a:lnTo>
                            <a:pt x="246" y="1"/>
                          </a:lnTo>
                          <a:lnTo>
                            <a:pt x="260" y="0"/>
                          </a:lnTo>
                          <a:lnTo>
                            <a:pt x="274" y="1"/>
                          </a:lnTo>
                          <a:lnTo>
                            <a:pt x="288" y="2"/>
                          </a:lnTo>
                          <a:lnTo>
                            <a:pt x="300" y="4"/>
                          </a:lnTo>
                          <a:lnTo>
                            <a:pt x="314" y="7"/>
                          </a:lnTo>
                          <a:lnTo>
                            <a:pt x="328" y="10"/>
                          </a:lnTo>
                          <a:lnTo>
                            <a:pt x="341" y="14"/>
                          </a:lnTo>
                          <a:lnTo>
                            <a:pt x="354" y="18"/>
                          </a:lnTo>
                          <a:lnTo>
                            <a:pt x="367" y="24"/>
                          </a:lnTo>
                          <a:lnTo>
                            <a:pt x="380" y="30"/>
                          </a:lnTo>
                          <a:lnTo>
                            <a:pt x="393" y="36"/>
                          </a:lnTo>
                          <a:lnTo>
                            <a:pt x="404" y="44"/>
                          </a:lnTo>
                          <a:lnTo>
                            <a:pt x="417" y="52"/>
                          </a:lnTo>
                          <a:lnTo>
                            <a:pt x="428" y="61"/>
                          </a:lnTo>
                          <a:lnTo>
                            <a:pt x="440" y="69"/>
                          </a:lnTo>
                          <a:lnTo>
                            <a:pt x="450" y="80"/>
                          </a:lnTo>
                          <a:lnTo>
                            <a:pt x="461" y="91"/>
                          </a:lnTo>
                          <a:lnTo>
                            <a:pt x="461" y="91"/>
                          </a:lnTo>
                          <a:lnTo>
                            <a:pt x="665" y="304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9" name="Freeform: Shape 29">
                      <a:extLst>
                        <a:ext uri="{FF2B5EF4-FFF2-40B4-BE49-F238E27FC236}">
                          <a16:creationId xmlns:a16="http://schemas.microsoft.com/office/drawing/2014/main" id="{5FB28ECB-0C85-944D-85DC-0D9F146A7F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08559" y="376920"/>
                      <a:ext cx="199800" cy="723959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6" h="2012" fill="none">
                          <a:moveTo>
                            <a:pt x="0" y="2012"/>
                          </a:moveTo>
                          <a:lnTo>
                            <a:pt x="0" y="312"/>
                          </a:lnTo>
                          <a:lnTo>
                            <a:pt x="0" y="312"/>
                          </a:lnTo>
                          <a:lnTo>
                            <a:pt x="0" y="296"/>
                          </a:lnTo>
                          <a:lnTo>
                            <a:pt x="1" y="280"/>
                          </a:lnTo>
                          <a:lnTo>
                            <a:pt x="3" y="265"/>
                          </a:lnTo>
                          <a:lnTo>
                            <a:pt x="6" y="249"/>
                          </a:lnTo>
                          <a:lnTo>
                            <a:pt x="9" y="234"/>
                          </a:lnTo>
                          <a:lnTo>
                            <a:pt x="13" y="219"/>
                          </a:lnTo>
                          <a:lnTo>
                            <a:pt x="17" y="205"/>
                          </a:lnTo>
                          <a:lnTo>
                            <a:pt x="22" y="191"/>
                          </a:lnTo>
                          <a:lnTo>
                            <a:pt x="28" y="177"/>
                          </a:lnTo>
                          <a:lnTo>
                            <a:pt x="34" y="164"/>
                          </a:lnTo>
                          <a:lnTo>
                            <a:pt x="40" y="151"/>
                          </a:lnTo>
                          <a:lnTo>
                            <a:pt x="47" y="138"/>
                          </a:lnTo>
                          <a:lnTo>
                            <a:pt x="55" y="125"/>
                          </a:lnTo>
                          <a:lnTo>
                            <a:pt x="64" y="114"/>
                          </a:lnTo>
                          <a:lnTo>
                            <a:pt x="73" y="103"/>
                          </a:lnTo>
                          <a:lnTo>
                            <a:pt x="82" y="92"/>
                          </a:lnTo>
                          <a:lnTo>
                            <a:pt x="92" y="81"/>
                          </a:lnTo>
                          <a:lnTo>
                            <a:pt x="101" y="71"/>
                          </a:lnTo>
                          <a:lnTo>
                            <a:pt x="112" y="63"/>
                          </a:lnTo>
                          <a:lnTo>
                            <a:pt x="123" y="54"/>
                          </a:lnTo>
                          <a:lnTo>
                            <a:pt x="134" y="46"/>
                          </a:lnTo>
                          <a:lnTo>
                            <a:pt x="145" y="38"/>
                          </a:lnTo>
                          <a:lnTo>
                            <a:pt x="157" y="31"/>
                          </a:lnTo>
                          <a:lnTo>
                            <a:pt x="170" y="24"/>
                          </a:lnTo>
                          <a:lnTo>
                            <a:pt x="183" y="19"/>
                          </a:lnTo>
                          <a:lnTo>
                            <a:pt x="196" y="15"/>
                          </a:lnTo>
                          <a:lnTo>
                            <a:pt x="208" y="10"/>
                          </a:lnTo>
                          <a:lnTo>
                            <a:pt x="222" y="7"/>
                          </a:lnTo>
                          <a:lnTo>
                            <a:pt x="236" y="4"/>
                          </a:lnTo>
                          <a:lnTo>
                            <a:pt x="250" y="2"/>
                          </a:lnTo>
                          <a:lnTo>
                            <a:pt x="263" y="1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2" y="1"/>
                          </a:lnTo>
                          <a:lnTo>
                            <a:pt x="306" y="2"/>
                          </a:lnTo>
                          <a:lnTo>
                            <a:pt x="320" y="4"/>
                          </a:lnTo>
                          <a:lnTo>
                            <a:pt x="334" y="7"/>
                          </a:lnTo>
                          <a:lnTo>
                            <a:pt x="347" y="10"/>
                          </a:lnTo>
                          <a:lnTo>
                            <a:pt x="360" y="15"/>
                          </a:lnTo>
                          <a:lnTo>
                            <a:pt x="373" y="19"/>
                          </a:lnTo>
                          <a:lnTo>
                            <a:pt x="386" y="24"/>
                          </a:lnTo>
                          <a:lnTo>
                            <a:pt x="398" y="31"/>
                          </a:lnTo>
                          <a:lnTo>
                            <a:pt x="409" y="38"/>
                          </a:lnTo>
                          <a:lnTo>
                            <a:pt x="421" y="46"/>
                          </a:lnTo>
                          <a:lnTo>
                            <a:pt x="433" y="54"/>
                          </a:lnTo>
                          <a:lnTo>
                            <a:pt x="444" y="63"/>
                          </a:lnTo>
                          <a:lnTo>
                            <a:pt x="454" y="71"/>
                          </a:lnTo>
                          <a:lnTo>
                            <a:pt x="464" y="81"/>
                          </a:lnTo>
                          <a:lnTo>
                            <a:pt x="474" y="92"/>
                          </a:lnTo>
                          <a:lnTo>
                            <a:pt x="483" y="103"/>
                          </a:lnTo>
                          <a:lnTo>
                            <a:pt x="492" y="114"/>
                          </a:lnTo>
                          <a:lnTo>
                            <a:pt x="500" y="125"/>
                          </a:lnTo>
                          <a:lnTo>
                            <a:pt x="507" y="138"/>
                          </a:lnTo>
                          <a:lnTo>
                            <a:pt x="515" y="151"/>
                          </a:lnTo>
                          <a:lnTo>
                            <a:pt x="522" y="164"/>
                          </a:lnTo>
                          <a:lnTo>
                            <a:pt x="528" y="177"/>
                          </a:lnTo>
                          <a:lnTo>
                            <a:pt x="534" y="191"/>
                          </a:lnTo>
                          <a:lnTo>
                            <a:pt x="539" y="205"/>
                          </a:lnTo>
                          <a:lnTo>
                            <a:pt x="543" y="219"/>
                          </a:lnTo>
                          <a:lnTo>
                            <a:pt x="547" y="234"/>
                          </a:lnTo>
                          <a:lnTo>
                            <a:pt x="550" y="249"/>
                          </a:lnTo>
                          <a:lnTo>
                            <a:pt x="553" y="265"/>
                          </a:lnTo>
                          <a:lnTo>
                            <a:pt x="554" y="280"/>
                          </a:lnTo>
                          <a:lnTo>
                            <a:pt x="555" y="296"/>
                          </a:lnTo>
                          <a:lnTo>
                            <a:pt x="556" y="312"/>
                          </a:lnTo>
                          <a:lnTo>
                            <a:pt x="556" y="1417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0" name="Straight Connector 89">
                      <a:extLst>
                        <a:ext uri="{FF2B5EF4-FFF2-40B4-BE49-F238E27FC236}">
                          <a16:creationId xmlns:a16="http://schemas.microsoft.com/office/drawing/2014/main" id="{1E1A3437-AA61-BD47-8F65-CEB29C2A30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7480" y="12600"/>
                      <a:ext cx="0" cy="1717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1" name="Straight Connector 90">
                      <a:extLst>
                        <a:ext uri="{FF2B5EF4-FFF2-40B4-BE49-F238E27FC236}">
                          <a16:creationId xmlns:a16="http://schemas.microsoft.com/office/drawing/2014/main" id="{AE8CC5F4-1ED6-A543-8302-79DCAFBF5C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57200" y="475560"/>
                      <a:ext cx="16308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2" name="Straight Connector 91">
                      <a:extLst>
                        <a:ext uri="{FF2B5EF4-FFF2-40B4-BE49-F238E27FC236}">
                          <a16:creationId xmlns:a16="http://schemas.microsoft.com/office/drawing/2014/main" id="{73BFB089-8E1A-294A-BAB3-B3F9B85B4F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74320" y="475560"/>
                      <a:ext cx="16344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3" name="Straight Connector 92">
                      <a:extLst>
                        <a:ext uri="{FF2B5EF4-FFF2-40B4-BE49-F238E27FC236}">
                          <a16:creationId xmlns:a16="http://schemas.microsoft.com/office/drawing/2014/main" id="{7B07D00F-E676-434C-B6E5-D0726A0D4A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86079" y="148320"/>
                      <a:ext cx="115561" cy="121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4" name="Straight Connector 93">
                      <a:extLst>
                        <a:ext uri="{FF2B5EF4-FFF2-40B4-BE49-F238E27FC236}">
                          <a16:creationId xmlns:a16="http://schemas.microsoft.com/office/drawing/2014/main" id="{ADF4D662-2461-5E4E-B6EE-53BEBF61642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186079" y="681480"/>
                      <a:ext cx="115561" cy="1216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5" name="Straight Connector 94">
                      <a:extLst>
                        <a:ext uri="{FF2B5EF4-FFF2-40B4-BE49-F238E27FC236}">
                          <a16:creationId xmlns:a16="http://schemas.microsoft.com/office/drawing/2014/main" id="{9B75BA81-E22A-7540-9455-27C96270643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693320" y="148320"/>
                      <a:ext cx="115200" cy="121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BF1C8081-ED9C-174A-81B6-212B9125C427}"/>
                    </a:ext>
                  </a:extLst>
                </p:cNvPr>
                <p:cNvGrpSpPr/>
                <p:nvPr/>
              </p:nvGrpSpPr>
              <p:grpSpPr>
                <a:xfrm>
                  <a:off x="1005840" y="274320"/>
                  <a:ext cx="182880" cy="182880"/>
                  <a:chOff x="3683000" y="182880"/>
                  <a:chExt cx="182880" cy="182880"/>
                </a:xfrm>
              </p:grpSpPr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7396B39B-DD5C-D347-9BAD-505F593338C9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683000" y="182880"/>
                    <a:ext cx="182880" cy="18288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72" name="Group 71">
                    <a:extLst>
                      <a:ext uri="{FF2B5EF4-FFF2-40B4-BE49-F238E27FC236}">
                        <a16:creationId xmlns:a16="http://schemas.microsoft.com/office/drawing/2014/main" id="{7F10F64C-7DF0-4C4C-80CF-91A8791A117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705255" y="210312"/>
                    <a:ext cx="138370" cy="128016"/>
                    <a:chOff x="5935679" y="134280"/>
                    <a:chExt cx="1289881" cy="1222560"/>
                  </a:xfrm>
                </p:grpSpPr>
                <p:sp>
                  <p:nvSpPr>
                    <p:cNvPr id="73" name="Freeform: Shape 10">
                      <a:extLst>
                        <a:ext uri="{FF2B5EF4-FFF2-40B4-BE49-F238E27FC236}">
                          <a16:creationId xmlns:a16="http://schemas.microsoft.com/office/drawing/2014/main" id="{A3C41616-082E-674F-B0CC-ABF9621A50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5679" y="455399"/>
                      <a:ext cx="293040" cy="2253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15" h="627">
                          <a:moveTo>
                            <a:pt x="815" y="627"/>
                          </a:moveTo>
                          <a:lnTo>
                            <a:pt x="0" y="627"/>
                          </a:lnTo>
                          <a:lnTo>
                            <a:pt x="0" y="0"/>
                          </a:lnTo>
                          <a:lnTo>
                            <a:pt x="815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4" name="Straight Connector 73">
                      <a:extLst>
                        <a:ext uri="{FF2B5EF4-FFF2-40B4-BE49-F238E27FC236}">
                          <a16:creationId xmlns:a16="http://schemas.microsoft.com/office/drawing/2014/main" id="{2688740D-788E-194E-9B9C-B2061C29E9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6160" y="830520"/>
                      <a:ext cx="0" cy="526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5" name="Straight Connector 74">
                      <a:extLst>
                        <a:ext uri="{FF2B5EF4-FFF2-40B4-BE49-F238E27FC236}">
                          <a16:creationId xmlns:a16="http://schemas.microsoft.com/office/drawing/2014/main" id="{6CFD8CD9-3CDC-8B45-9F63-E755EBDACA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6160" y="134280"/>
                      <a:ext cx="0" cy="3142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6" name="Freeform: Shape 13">
                      <a:extLst>
                        <a:ext uri="{FF2B5EF4-FFF2-40B4-BE49-F238E27FC236}">
                          <a16:creationId xmlns:a16="http://schemas.microsoft.com/office/drawing/2014/main" id="{CFEA7C0E-F05F-464A-BB75-FF26367BC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7440" y="721800"/>
                      <a:ext cx="306360" cy="2322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52" h="646">
                          <a:moveTo>
                            <a:pt x="852" y="646"/>
                          </a:moveTo>
                          <a:lnTo>
                            <a:pt x="0" y="646"/>
                          </a:lnTo>
                          <a:lnTo>
                            <a:pt x="0" y="0"/>
                          </a:lnTo>
                          <a:lnTo>
                            <a:pt x="852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7" name="Straight Connector 76">
                      <a:extLst>
                        <a:ext uri="{FF2B5EF4-FFF2-40B4-BE49-F238E27FC236}">
                          <a16:creationId xmlns:a16="http://schemas.microsoft.com/office/drawing/2014/main" id="{D83F824F-03D7-2B45-AD86-0A1B5182AB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7560" y="1097280"/>
                      <a:ext cx="0" cy="25956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8" name="Straight Connector 77">
                      <a:extLst>
                        <a:ext uri="{FF2B5EF4-FFF2-40B4-BE49-F238E27FC236}">
                          <a16:creationId xmlns:a16="http://schemas.microsoft.com/office/drawing/2014/main" id="{8D44FD0C-5DBE-1D4D-B222-FC9E2E190C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7560" y="134280"/>
                      <a:ext cx="0" cy="5806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9" name="Freeform: Shape 16">
                      <a:extLst>
                        <a:ext uri="{FF2B5EF4-FFF2-40B4-BE49-F238E27FC236}">
                          <a16:creationId xmlns:a16="http://schemas.microsoft.com/office/drawing/2014/main" id="{A7D8DEA1-472F-234B-A1D8-AD4EE2677D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2520" y="537120"/>
                      <a:ext cx="293040" cy="2253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15" h="627">
                          <a:moveTo>
                            <a:pt x="815" y="627"/>
                          </a:moveTo>
                          <a:lnTo>
                            <a:pt x="0" y="627"/>
                          </a:lnTo>
                          <a:lnTo>
                            <a:pt x="0" y="0"/>
                          </a:lnTo>
                          <a:lnTo>
                            <a:pt x="815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0" name="Straight Connector 79">
                      <a:extLst>
                        <a:ext uri="{FF2B5EF4-FFF2-40B4-BE49-F238E27FC236}">
                          <a16:creationId xmlns:a16="http://schemas.microsoft.com/office/drawing/2014/main" id="{D9729CF9-D937-2B49-9ACE-74C639ED3F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75440" y="905759"/>
                      <a:ext cx="0" cy="451081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1" name="Straight Connector 80">
                      <a:extLst>
                        <a:ext uri="{FF2B5EF4-FFF2-40B4-BE49-F238E27FC236}">
                          <a16:creationId xmlns:a16="http://schemas.microsoft.com/office/drawing/2014/main" id="{E629D77C-287F-C247-A9B0-604B9A15D9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75440" y="134280"/>
                      <a:ext cx="0" cy="39636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C07B6000-7A3C-AC4F-AC2B-85DD9BFE7B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09560" y="385263"/>
                <a:ext cx="822960" cy="71937"/>
              </a:xfrm>
              <a:prstGeom prst="rect">
                <a:avLst/>
              </a:prstGeom>
            </p:spPr>
          </p:pic>
        </p:grp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10FB347-0640-594B-A8C3-D2254A2D7B4E}"/>
                </a:ext>
              </a:extLst>
            </p:cNvPr>
            <p:cNvCxnSpPr/>
            <p:nvPr/>
          </p:nvCxnSpPr>
          <p:spPr>
            <a:xfrm>
              <a:off x="460102" y="548640"/>
              <a:ext cx="8229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Picture Placeholder 5">
            <a:extLst>
              <a:ext uri="{FF2B5EF4-FFF2-40B4-BE49-F238E27FC236}">
                <a16:creationId xmlns:a16="http://schemas.microsoft.com/office/drawing/2014/main" id="{492AB68C-D89E-E84D-BEEE-AB4AB351508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05364" y="1828800"/>
            <a:ext cx="3413760" cy="35356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noFill/>
            <a:miter lim="800000"/>
          </a:ln>
        </p:spPr>
        <p:txBody>
          <a:bodyPr lIns="45720" rIns="45720">
            <a:normAutofit/>
          </a:bodyPr>
          <a:lstStyle>
            <a:lvl1pPr>
              <a:defRPr sz="10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drag image onto placeholder or click icon below to insert</a:t>
            </a:r>
          </a:p>
        </p:txBody>
      </p:sp>
      <p:sp>
        <p:nvSpPr>
          <p:cNvPr id="134" name="Picture Placeholder 5">
            <a:extLst>
              <a:ext uri="{FF2B5EF4-FFF2-40B4-BE49-F238E27FC236}">
                <a16:creationId xmlns:a16="http://schemas.microsoft.com/office/drawing/2014/main" id="{60EBF910-9B30-B84A-8D62-D465C3E9E36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4320" y="1828800"/>
            <a:ext cx="2438400" cy="23164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noFill/>
            <a:miter lim="800000"/>
          </a:ln>
        </p:spPr>
        <p:txBody>
          <a:bodyPr lIns="45720" rIns="45720">
            <a:normAutofit/>
          </a:bodyPr>
          <a:lstStyle>
            <a:lvl1pPr>
              <a:defRPr sz="10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drag image onto placeholder or click icon below to insert</a:t>
            </a:r>
          </a:p>
        </p:txBody>
      </p:sp>
      <p:sp>
        <p:nvSpPr>
          <p:cNvPr id="135" name="Picture Placeholder 5">
            <a:extLst>
              <a:ext uri="{FF2B5EF4-FFF2-40B4-BE49-F238E27FC236}">
                <a16:creationId xmlns:a16="http://schemas.microsoft.com/office/drawing/2014/main" id="{8A6E1727-D94B-304C-A6E3-D65B3C04C26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587917" y="1828800"/>
            <a:ext cx="4994484" cy="23164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noFill/>
            <a:miter lim="800000"/>
          </a:ln>
        </p:spPr>
        <p:txBody>
          <a:bodyPr lIns="45720" rIns="45720">
            <a:normAutofit/>
          </a:bodyPr>
          <a:lstStyle>
            <a:lvl1pPr>
              <a:defRPr sz="10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drag image onto placeholder or click icon below to insert</a:t>
            </a:r>
          </a:p>
        </p:txBody>
      </p:sp>
      <p:sp>
        <p:nvSpPr>
          <p:cNvPr id="136" name="Picture Placeholder 5">
            <a:extLst>
              <a:ext uri="{FF2B5EF4-FFF2-40B4-BE49-F238E27FC236}">
                <a16:creationId xmlns:a16="http://schemas.microsoft.com/office/drawing/2014/main" id="{98E232EF-07D8-BF44-8D0B-95634570BBB4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084319" y="4206240"/>
            <a:ext cx="4145280" cy="23284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noFill/>
            <a:miter lim="800000"/>
          </a:ln>
        </p:spPr>
        <p:txBody>
          <a:bodyPr lIns="45720" rIns="45720">
            <a:normAutofit/>
          </a:bodyPr>
          <a:lstStyle>
            <a:lvl1pPr>
              <a:defRPr sz="10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drag image onto placeholder or click icon below to insert</a:t>
            </a:r>
          </a:p>
        </p:txBody>
      </p:sp>
      <p:sp>
        <p:nvSpPr>
          <p:cNvPr id="137" name="Picture Placeholder 5">
            <a:extLst>
              <a:ext uri="{FF2B5EF4-FFF2-40B4-BE49-F238E27FC236}">
                <a16:creationId xmlns:a16="http://schemas.microsoft.com/office/drawing/2014/main" id="{EBC0DDFC-B527-C144-917B-C76C6185AE62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290561" y="4206240"/>
            <a:ext cx="3291476" cy="23284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noFill/>
            <a:miter lim="800000"/>
          </a:ln>
        </p:spPr>
        <p:txBody>
          <a:bodyPr lIns="45720" rIns="45720">
            <a:normAutofit/>
          </a:bodyPr>
          <a:lstStyle>
            <a:lvl1pPr>
              <a:defRPr sz="10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drag image onto placeholder or click icon below to insert</a:t>
            </a:r>
          </a:p>
        </p:txBody>
      </p:sp>
      <p:sp>
        <p:nvSpPr>
          <p:cNvPr id="116" name="Text Placeholder 9">
            <a:extLst>
              <a:ext uri="{FF2B5EF4-FFF2-40B4-BE49-F238E27FC236}">
                <a16:creationId xmlns:a16="http://schemas.microsoft.com/office/drawing/2014/main" id="{3E61F0F2-E9DE-0944-ABDC-1AD9EBFA11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5364" y="6073183"/>
            <a:ext cx="3413760" cy="46153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spcAft>
                <a:spcPts val="0"/>
              </a:spcAft>
              <a:defRPr sz="1333" b="0" i="0">
                <a:latin typeface="Arial Regular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Description: resize image above to accommodate text.</a:t>
            </a:r>
          </a:p>
        </p:txBody>
      </p:sp>
    </p:spTree>
    <p:extLst>
      <p:ext uri="{BB962C8B-B14F-4D97-AF65-F5344CB8AC3E}">
        <p14:creationId xmlns:p14="http://schemas.microsoft.com/office/powerpoint/2010/main" val="31054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and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652E97CE-532F-CD4A-A93E-E129D83E1C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noFill/>
            <a:miter lim="800000"/>
          </a:ln>
        </p:spPr>
        <p:txBody>
          <a:bodyPr lIns="45720" rIns="45720">
            <a:normAutofit/>
          </a:bodyPr>
          <a:lstStyle>
            <a:lvl1pPr>
              <a:defRPr sz="10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drag IMAGE onto placeholder or click icon below to insert</a:t>
            </a:r>
          </a:p>
        </p:txBody>
      </p:sp>
    </p:spTree>
    <p:extLst>
      <p:ext uri="{BB962C8B-B14F-4D97-AF65-F5344CB8AC3E}">
        <p14:creationId xmlns:p14="http://schemas.microsoft.com/office/powerpoint/2010/main" val="345648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and_video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277343E9-F3C5-C74C-B221-C8C2BB1D89EC}"/>
              </a:ext>
            </a:extLst>
          </p:cNvPr>
          <p:cNvSpPr>
            <a:spLocks noGrp="1"/>
          </p:cNvSpPr>
          <p:nvPr>
            <p:ph type="media" sz="quarter" idx="16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40000"/>
              <a:lumOff val="60000"/>
            </a:schemeClr>
          </a:solidFill>
        </p:spPr>
        <p:txBody>
          <a:bodyPr lIns="45720" rIns="45720"/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1067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VIDEO onto placeholder or click icon below to insert</a:t>
            </a:r>
          </a:p>
        </p:txBody>
      </p:sp>
    </p:spTree>
    <p:extLst>
      <p:ext uri="{BB962C8B-B14F-4D97-AF65-F5344CB8AC3E}">
        <p14:creationId xmlns:p14="http://schemas.microsoft.com/office/powerpoint/2010/main" val="140330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and_logo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C8337-3027-1E46-899A-2BB754467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219200"/>
            <a:ext cx="10972800" cy="344709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Logos Slide</a:t>
            </a:r>
          </a:p>
        </p:txBody>
      </p:sp>
      <p:sp>
        <p:nvSpPr>
          <p:cNvPr id="4" name="Text Placeholder 66">
            <a:extLst>
              <a:ext uri="{FF2B5EF4-FFF2-40B4-BE49-F238E27FC236}">
                <a16:creationId xmlns:a16="http://schemas.microsoft.com/office/drawing/2014/main" id="{E0E6D952-F728-464C-B86A-757A9381B5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731521"/>
            <a:ext cx="10972800" cy="22153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933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Presentation Title | Subtitle – click to edit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20C2AF1-D4AF-0248-A740-E4C67AA02C3B}"/>
              </a:ext>
            </a:extLst>
          </p:cNvPr>
          <p:cNvGrpSpPr/>
          <p:nvPr/>
        </p:nvGrpSpPr>
        <p:grpSpPr>
          <a:xfrm>
            <a:off x="605367" y="365760"/>
            <a:ext cx="11033760" cy="365760"/>
            <a:chOff x="457200" y="274320"/>
            <a:chExt cx="8275320" cy="27432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759312F2-17C6-A841-AE42-778BD2F52222}"/>
                </a:ext>
              </a:extLst>
            </p:cNvPr>
            <p:cNvGrpSpPr/>
            <p:nvPr userDrawn="1"/>
          </p:nvGrpSpPr>
          <p:grpSpPr>
            <a:xfrm>
              <a:off x="457200" y="274320"/>
              <a:ext cx="8275320" cy="182880"/>
              <a:chOff x="457200" y="274320"/>
              <a:chExt cx="8275320" cy="182880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F85BF369-EBFC-8646-BA5E-D89662CA8CBC}"/>
                  </a:ext>
                </a:extLst>
              </p:cNvPr>
              <p:cNvGrpSpPr/>
              <p:nvPr userDrawn="1"/>
            </p:nvGrpSpPr>
            <p:grpSpPr>
              <a:xfrm>
                <a:off x="457200" y="274320"/>
                <a:ext cx="914400" cy="182880"/>
                <a:chOff x="457200" y="274320"/>
                <a:chExt cx="914400" cy="182880"/>
              </a:xfrm>
            </p:grpSpPr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D73B1D30-94C3-DC49-AD8C-5834E9D7CD7E}"/>
                    </a:ext>
                  </a:extLst>
                </p:cNvPr>
                <p:cNvGrpSpPr/>
                <p:nvPr/>
              </p:nvGrpSpPr>
              <p:grpSpPr>
                <a:xfrm>
                  <a:off x="1188720" y="274320"/>
                  <a:ext cx="182880" cy="182880"/>
                  <a:chOff x="4038600" y="182880"/>
                  <a:chExt cx="182880" cy="182880"/>
                </a:xfrm>
              </p:grpSpPr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C5C35849-3389-8E4C-AA57-9067A49739E7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038600" y="182880"/>
                    <a:ext cx="182880" cy="18288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08" name="Group 107">
                    <a:extLst>
                      <a:ext uri="{FF2B5EF4-FFF2-40B4-BE49-F238E27FC236}">
                        <a16:creationId xmlns:a16="http://schemas.microsoft.com/office/drawing/2014/main" id="{03AD9AE2-5697-724C-AFBB-04D5E7A5F55C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4060361" y="210312"/>
                    <a:ext cx="139358" cy="128016"/>
                    <a:chOff x="7927200" y="180720"/>
                    <a:chExt cx="1203840" cy="1132920"/>
                  </a:xfrm>
                </p:grpSpPr>
                <p:sp>
                  <p:nvSpPr>
                    <p:cNvPr id="109" name="Freeform: Shape 1">
                      <a:extLst>
                        <a:ext uri="{FF2B5EF4-FFF2-40B4-BE49-F238E27FC236}">
                          <a16:creationId xmlns:a16="http://schemas.microsoft.com/office/drawing/2014/main" id="{093153C3-BDDC-C541-A5BE-9067A537FF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180720"/>
                      <a:ext cx="713880" cy="2415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72">
                          <a:moveTo>
                            <a:pt x="1984" y="672"/>
                          </a:moveTo>
                          <a:lnTo>
                            <a:pt x="0" y="672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0" name="Freeform: Shape 2">
                      <a:extLst>
                        <a:ext uri="{FF2B5EF4-FFF2-40B4-BE49-F238E27FC236}">
                          <a16:creationId xmlns:a16="http://schemas.microsoft.com/office/drawing/2014/main" id="{009E31A5-E3AA-0141-A726-241954ECD2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629280"/>
                      <a:ext cx="713880" cy="236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59">
                          <a:moveTo>
                            <a:pt x="1984" y="659"/>
                          </a:moveTo>
                          <a:lnTo>
                            <a:pt x="0" y="659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1" name="Freeform: Shape 3">
                      <a:extLst>
                        <a:ext uri="{FF2B5EF4-FFF2-40B4-BE49-F238E27FC236}">
                          <a16:creationId xmlns:a16="http://schemas.microsoft.com/office/drawing/2014/main" id="{C45F2DF6-17C0-6D49-A440-4C7F37518D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1077480"/>
                      <a:ext cx="713880" cy="2361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57">
                          <a:moveTo>
                            <a:pt x="1984" y="657"/>
                          </a:moveTo>
                          <a:lnTo>
                            <a:pt x="0" y="657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2" name="Freeform: Shape 4">
                      <a:extLst>
                        <a:ext uri="{FF2B5EF4-FFF2-40B4-BE49-F238E27FC236}">
                          <a16:creationId xmlns:a16="http://schemas.microsoft.com/office/drawing/2014/main" id="{8FE706C5-636D-A54B-A3A1-B4987F2509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27200" y="629280"/>
                      <a:ext cx="280440" cy="236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780" h="659">
                          <a:moveTo>
                            <a:pt x="780" y="659"/>
                          </a:moveTo>
                          <a:lnTo>
                            <a:pt x="0" y="659"/>
                          </a:lnTo>
                          <a:lnTo>
                            <a:pt x="0" y="0"/>
                          </a:lnTo>
                          <a:lnTo>
                            <a:pt x="780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3" name="Freeform: Shape 5">
                      <a:extLst>
                        <a:ext uri="{FF2B5EF4-FFF2-40B4-BE49-F238E27FC236}">
                          <a16:creationId xmlns:a16="http://schemas.microsoft.com/office/drawing/2014/main" id="{445AB41E-F53D-3B4E-971A-26B5A23C29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5079" y="307080"/>
                      <a:ext cx="351720" cy="3168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978" h="881" fill="none">
                          <a:moveTo>
                            <a:pt x="0" y="881"/>
                          </a:moveTo>
                          <a:lnTo>
                            <a:pt x="0" y="0"/>
                          </a:lnTo>
                          <a:lnTo>
                            <a:pt x="978" y="0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4" name="Freeform: Shape 6">
                      <a:extLst>
                        <a:ext uri="{FF2B5EF4-FFF2-40B4-BE49-F238E27FC236}">
                          <a16:creationId xmlns:a16="http://schemas.microsoft.com/office/drawing/2014/main" id="{7BCED7F2-9590-4A42-A756-F38A405DB1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5079" y="866159"/>
                      <a:ext cx="351720" cy="3168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978" h="881" fill="none">
                          <a:moveTo>
                            <a:pt x="0" y="0"/>
                          </a:moveTo>
                          <a:lnTo>
                            <a:pt x="0" y="881"/>
                          </a:lnTo>
                          <a:lnTo>
                            <a:pt x="978" y="88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5" name="Straight Connector 114">
                      <a:extLst>
                        <a:ext uri="{FF2B5EF4-FFF2-40B4-BE49-F238E27FC236}">
                          <a16:creationId xmlns:a16="http://schemas.microsoft.com/office/drawing/2014/main" id="{E5B8DE74-63FD-364E-968F-9B20E2EAA4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13040" y="754920"/>
                      <a:ext cx="20412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6953D002-B2A5-744B-8835-A5738687BCB9}"/>
                    </a:ext>
                  </a:extLst>
                </p:cNvPr>
                <p:cNvGrpSpPr/>
                <p:nvPr/>
              </p:nvGrpSpPr>
              <p:grpSpPr>
                <a:xfrm>
                  <a:off x="640080" y="274320"/>
                  <a:ext cx="182880" cy="182880"/>
                  <a:chOff x="3025775" y="182880"/>
                  <a:chExt cx="182880" cy="182880"/>
                </a:xfrm>
              </p:grpSpPr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CAFBBB59-CE14-CD4C-9567-8195FB730E18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025775" y="182880"/>
                    <a:ext cx="182880" cy="18288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04" name="Group 103">
                    <a:extLst>
                      <a:ext uri="{FF2B5EF4-FFF2-40B4-BE49-F238E27FC236}">
                        <a16:creationId xmlns:a16="http://schemas.microsoft.com/office/drawing/2014/main" id="{7957B74E-F69E-3F42-B8F4-51FFF0A041D2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053207" y="223747"/>
                    <a:ext cx="128016" cy="101147"/>
                    <a:chOff x="1947960" y="149760"/>
                    <a:chExt cx="1471680" cy="1191240"/>
                  </a:xfrm>
                </p:grpSpPr>
                <p:sp>
                  <p:nvSpPr>
                    <p:cNvPr id="105" name="Freeform: Shape 8">
                      <a:extLst>
                        <a:ext uri="{FF2B5EF4-FFF2-40B4-BE49-F238E27FC236}">
                          <a16:creationId xmlns:a16="http://schemas.microsoft.com/office/drawing/2014/main" id="{19DAE627-7A62-4846-9BFB-4E1AE8FCF9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47960" y="149760"/>
                      <a:ext cx="1471680" cy="10706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4089" h="2975">
                          <a:moveTo>
                            <a:pt x="2833" y="2975"/>
                          </a:moveTo>
                          <a:lnTo>
                            <a:pt x="0" y="1280"/>
                          </a:lnTo>
                          <a:lnTo>
                            <a:pt x="4089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6" name="Freeform: Shape 9">
                      <a:extLst>
                        <a:ext uri="{FF2B5EF4-FFF2-40B4-BE49-F238E27FC236}">
                          <a16:creationId xmlns:a16="http://schemas.microsoft.com/office/drawing/2014/main" id="{DF957354-21F2-4A40-88EE-9F5A31E25D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56639" y="149760"/>
                      <a:ext cx="962640" cy="11912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2675" h="3310" fill="none">
                          <a:moveTo>
                            <a:pt x="2675" y="0"/>
                          </a:moveTo>
                          <a:lnTo>
                            <a:pt x="0" y="2127"/>
                          </a:lnTo>
                          <a:lnTo>
                            <a:pt x="0" y="3310"/>
                          </a:lnTo>
                          <a:lnTo>
                            <a:pt x="645" y="2512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3F0CCACB-76C4-EE4A-85AB-E7528E577CBA}"/>
                    </a:ext>
                  </a:extLst>
                </p:cNvPr>
                <p:cNvGrpSpPr/>
                <p:nvPr/>
              </p:nvGrpSpPr>
              <p:grpSpPr>
                <a:xfrm>
                  <a:off x="457200" y="274320"/>
                  <a:ext cx="182880" cy="182880"/>
                  <a:chOff x="2695575" y="182880"/>
                  <a:chExt cx="182880" cy="182880"/>
                </a:xfrm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D1F3E78B-741C-ED47-A148-1240E58BD217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695575" y="182880"/>
                    <a:ext cx="182880" cy="18288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97" name="Group 96">
                    <a:extLst>
                      <a:ext uri="{FF2B5EF4-FFF2-40B4-BE49-F238E27FC236}">
                        <a16:creationId xmlns:a16="http://schemas.microsoft.com/office/drawing/2014/main" id="{A3965E95-51A4-0444-B01C-A5B99A21064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722216" y="210312"/>
                    <a:ext cx="129599" cy="128016"/>
                    <a:chOff x="12600" y="14040"/>
                    <a:chExt cx="1445400" cy="1462680"/>
                  </a:xfrm>
                </p:grpSpPr>
                <p:sp>
                  <p:nvSpPr>
                    <p:cNvPr id="98" name="Freeform: Shape 19">
                      <a:extLst>
                        <a:ext uri="{FF2B5EF4-FFF2-40B4-BE49-F238E27FC236}">
                          <a16:creationId xmlns:a16="http://schemas.microsoft.com/office/drawing/2014/main" id="{E516973B-2419-DD4F-AE67-9F00CF185E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600" y="216000"/>
                      <a:ext cx="1245600" cy="126072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3461" h="3503" fill="none">
                          <a:moveTo>
                            <a:pt x="2955" y="513"/>
                          </a:moveTo>
                          <a:lnTo>
                            <a:pt x="2955" y="513"/>
                          </a:lnTo>
                          <a:lnTo>
                            <a:pt x="2924" y="481"/>
                          </a:lnTo>
                          <a:lnTo>
                            <a:pt x="2890" y="451"/>
                          </a:lnTo>
                          <a:lnTo>
                            <a:pt x="2858" y="421"/>
                          </a:lnTo>
                          <a:lnTo>
                            <a:pt x="2824" y="393"/>
                          </a:lnTo>
                          <a:lnTo>
                            <a:pt x="2789" y="365"/>
                          </a:lnTo>
                          <a:lnTo>
                            <a:pt x="2755" y="339"/>
                          </a:lnTo>
                          <a:lnTo>
                            <a:pt x="2720" y="313"/>
                          </a:lnTo>
                          <a:lnTo>
                            <a:pt x="2684" y="289"/>
                          </a:lnTo>
                          <a:lnTo>
                            <a:pt x="2648" y="265"/>
                          </a:lnTo>
                          <a:lnTo>
                            <a:pt x="2611" y="243"/>
                          </a:lnTo>
                          <a:lnTo>
                            <a:pt x="2575" y="221"/>
                          </a:lnTo>
                          <a:lnTo>
                            <a:pt x="2536" y="201"/>
                          </a:lnTo>
                          <a:lnTo>
                            <a:pt x="2499" y="181"/>
                          </a:lnTo>
                          <a:lnTo>
                            <a:pt x="2461" y="162"/>
                          </a:lnTo>
                          <a:lnTo>
                            <a:pt x="2423" y="145"/>
                          </a:lnTo>
                          <a:lnTo>
                            <a:pt x="2383" y="128"/>
                          </a:lnTo>
                          <a:lnTo>
                            <a:pt x="2344" y="113"/>
                          </a:lnTo>
                          <a:lnTo>
                            <a:pt x="2305" y="99"/>
                          </a:lnTo>
                          <a:lnTo>
                            <a:pt x="2265" y="85"/>
                          </a:lnTo>
                          <a:lnTo>
                            <a:pt x="2224" y="72"/>
                          </a:lnTo>
                          <a:lnTo>
                            <a:pt x="2184" y="61"/>
                          </a:lnTo>
                          <a:lnTo>
                            <a:pt x="2144" y="50"/>
                          </a:lnTo>
                          <a:lnTo>
                            <a:pt x="2104" y="41"/>
                          </a:lnTo>
                          <a:lnTo>
                            <a:pt x="2062" y="33"/>
                          </a:lnTo>
                          <a:lnTo>
                            <a:pt x="2021" y="25"/>
                          </a:lnTo>
                          <a:lnTo>
                            <a:pt x="1980" y="18"/>
                          </a:lnTo>
                          <a:lnTo>
                            <a:pt x="1939" y="13"/>
                          </a:lnTo>
                          <a:lnTo>
                            <a:pt x="1898" y="8"/>
                          </a:lnTo>
                          <a:lnTo>
                            <a:pt x="1856" y="5"/>
                          </a:lnTo>
                          <a:lnTo>
                            <a:pt x="1815" y="2"/>
                          </a:lnTo>
                          <a:lnTo>
                            <a:pt x="1774" y="0"/>
                          </a:lnTo>
                          <a:lnTo>
                            <a:pt x="1732" y="0"/>
                          </a:lnTo>
                          <a:lnTo>
                            <a:pt x="1691" y="1"/>
                          </a:lnTo>
                          <a:lnTo>
                            <a:pt x="1649" y="2"/>
                          </a:lnTo>
                          <a:lnTo>
                            <a:pt x="1607" y="5"/>
                          </a:lnTo>
                          <a:lnTo>
                            <a:pt x="1566" y="8"/>
                          </a:lnTo>
                          <a:lnTo>
                            <a:pt x="1525" y="13"/>
                          </a:lnTo>
                          <a:lnTo>
                            <a:pt x="1484" y="19"/>
                          </a:lnTo>
                          <a:lnTo>
                            <a:pt x="1442" y="25"/>
                          </a:lnTo>
                          <a:lnTo>
                            <a:pt x="1401" y="33"/>
                          </a:lnTo>
                          <a:lnTo>
                            <a:pt x="1361" y="42"/>
                          </a:lnTo>
                          <a:lnTo>
                            <a:pt x="1320" y="50"/>
                          </a:lnTo>
                          <a:lnTo>
                            <a:pt x="1280" y="61"/>
                          </a:lnTo>
                          <a:lnTo>
                            <a:pt x="1239" y="73"/>
                          </a:lnTo>
                          <a:lnTo>
                            <a:pt x="1199" y="86"/>
                          </a:lnTo>
                          <a:lnTo>
                            <a:pt x="1160" y="99"/>
                          </a:lnTo>
                          <a:lnTo>
                            <a:pt x="1120" y="113"/>
                          </a:lnTo>
                          <a:lnTo>
                            <a:pt x="1080" y="129"/>
                          </a:lnTo>
                          <a:lnTo>
                            <a:pt x="1042" y="146"/>
                          </a:lnTo>
                          <a:lnTo>
                            <a:pt x="1003" y="163"/>
                          </a:lnTo>
                          <a:lnTo>
                            <a:pt x="965" y="182"/>
                          </a:lnTo>
                          <a:lnTo>
                            <a:pt x="927" y="202"/>
                          </a:lnTo>
                          <a:lnTo>
                            <a:pt x="890" y="222"/>
                          </a:lnTo>
                          <a:lnTo>
                            <a:pt x="853" y="244"/>
                          </a:lnTo>
                          <a:lnTo>
                            <a:pt x="816" y="266"/>
                          </a:lnTo>
                          <a:lnTo>
                            <a:pt x="780" y="290"/>
                          </a:lnTo>
                          <a:lnTo>
                            <a:pt x="744" y="314"/>
                          </a:lnTo>
                          <a:lnTo>
                            <a:pt x="709" y="340"/>
                          </a:lnTo>
                          <a:lnTo>
                            <a:pt x="674" y="366"/>
                          </a:lnTo>
                          <a:lnTo>
                            <a:pt x="640" y="394"/>
                          </a:lnTo>
                          <a:lnTo>
                            <a:pt x="606" y="422"/>
                          </a:lnTo>
                          <a:lnTo>
                            <a:pt x="573" y="452"/>
                          </a:lnTo>
                          <a:lnTo>
                            <a:pt x="540" y="482"/>
                          </a:lnTo>
                          <a:lnTo>
                            <a:pt x="508" y="514"/>
                          </a:lnTo>
                          <a:lnTo>
                            <a:pt x="508" y="514"/>
                          </a:lnTo>
                          <a:lnTo>
                            <a:pt x="477" y="547"/>
                          </a:lnTo>
                          <a:lnTo>
                            <a:pt x="447" y="579"/>
                          </a:lnTo>
                          <a:lnTo>
                            <a:pt x="417" y="613"/>
                          </a:lnTo>
                          <a:lnTo>
                            <a:pt x="390" y="647"/>
                          </a:lnTo>
                          <a:lnTo>
                            <a:pt x="362" y="682"/>
                          </a:lnTo>
                          <a:lnTo>
                            <a:pt x="336" y="717"/>
                          </a:lnTo>
                          <a:lnTo>
                            <a:pt x="310" y="753"/>
                          </a:lnTo>
                          <a:lnTo>
                            <a:pt x="287" y="789"/>
                          </a:lnTo>
                          <a:lnTo>
                            <a:pt x="263" y="826"/>
                          </a:lnTo>
                          <a:lnTo>
                            <a:pt x="241" y="863"/>
                          </a:lnTo>
                          <a:lnTo>
                            <a:pt x="219" y="900"/>
                          </a:lnTo>
                          <a:lnTo>
                            <a:pt x="199" y="938"/>
                          </a:lnTo>
                          <a:lnTo>
                            <a:pt x="180" y="977"/>
                          </a:lnTo>
                          <a:lnTo>
                            <a:pt x="161" y="1015"/>
                          </a:lnTo>
                          <a:lnTo>
                            <a:pt x="145" y="1054"/>
                          </a:lnTo>
                          <a:lnTo>
                            <a:pt x="128" y="1093"/>
                          </a:lnTo>
                          <a:lnTo>
                            <a:pt x="112" y="1134"/>
                          </a:lnTo>
                          <a:lnTo>
                            <a:pt x="98" y="1174"/>
                          </a:lnTo>
                          <a:lnTo>
                            <a:pt x="85" y="1214"/>
                          </a:lnTo>
                          <a:lnTo>
                            <a:pt x="72" y="1254"/>
                          </a:lnTo>
                          <a:lnTo>
                            <a:pt x="61" y="1294"/>
                          </a:lnTo>
                          <a:lnTo>
                            <a:pt x="50" y="1336"/>
                          </a:lnTo>
                          <a:lnTo>
                            <a:pt x="41" y="1377"/>
                          </a:lnTo>
                          <a:lnTo>
                            <a:pt x="33" y="1418"/>
                          </a:lnTo>
                          <a:lnTo>
                            <a:pt x="25" y="1460"/>
                          </a:lnTo>
                          <a:lnTo>
                            <a:pt x="19" y="1501"/>
                          </a:lnTo>
                          <a:lnTo>
                            <a:pt x="13" y="1544"/>
                          </a:lnTo>
                          <a:lnTo>
                            <a:pt x="9" y="1585"/>
                          </a:lnTo>
                          <a:lnTo>
                            <a:pt x="5" y="1627"/>
                          </a:lnTo>
                          <a:lnTo>
                            <a:pt x="2" y="1669"/>
                          </a:lnTo>
                          <a:lnTo>
                            <a:pt x="1" y="1710"/>
                          </a:lnTo>
                          <a:lnTo>
                            <a:pt x="0" y="1753"/>
                          </a:lnTo>
                          <a:lnTo>
                            <a:pt x="1" y="1795"/>
                          </a:lnTo>
                          <a:lnTo>
                            <a:pt x="2" y="1837"/>
                          </a:lnTo>
                          <a:lnTo>
                            <a:pt x="5" y="1879"/>
                          </a:lnTo>
                          <a:lnTo>
                            <a:pt x="8" y="1920"/>
                          </a:lnTo>
                          <a:lnTo>
                            <a:pt x="13" y="1963"/>
                          </a:lnTo>
                          <a:lnTo>
                            <a:pt x="18" y="2005"/>
                          </a:lnTo>
                          <a:lnTo>
                            <a:pt x="25" y="2046"/>
                          </a:lnTo>
                          <a:lnTo>
                            <a:pt x="33" y="2086"/>
                          </a:lnTo>
                          <a:lnTo>
                            <a:pt x="41" y="2127"/>
                          </a:lnTo>
                          <a:lnTo>
                            <a:pt x="50" y="2169"/>
                          </a:lnTo>
                          <a:lnTo>
                            <a:pt x="60" y="2210"/>
                          </a:lnTo>
                          <a:lnTo>
                            <a:pt x="72" y="2251"/>
                          </a:lnTo>
                          <a:lnTo>
                            <a:pt x="84" y="2291"/>
                          </a:lnTo>
                          <a:lnTo>
                            <a:pt x="97" y="2331"/>
                          </a:lnTo>
                          <a:lnTo>
                            <a:pt x="112" y="2372"/>
                          </a:lnTo>
                          <a:lnTo>
                            <a:pt x="127" y="2411"/>
                          </a:lnTo>
                          <a:lnTo>
                            <a:pt x="144" y="2450"/>
                          </a:lnTo>
                          <a:lnTo>
                            <a:pt x="161" y="2489"/>
                          </a:lnTo>
                          <a:lnTo>
                            <a:pt x="179" y="2528"/>
                          </a:lnTo>
                          <a:lnTo>
                            <a:pt x="198" y="2567"/>
                          </a:lnTo>
                          <a:lnTo>
                            <a:pt x="218" y="2604"/>
                          </a:lnTo>
                          <a:lnTo>
                            <a:pt x="240" y="2641"/>
                          </a:lnTo>
                          <a:lnTo>
                            <a:pt x="262" y="2679"/>
                          </a:lnTo>
                          <a:lnTo>
                            <a:pt x="286" y="2716"/>
                          </a:lnTo>
                          <a:lnTo>
                            <a:pt x="309" y="2751"/>
                          </a:lnTo>
                          <a:lnTo>
                            <a:pt x="335" y="2788"/>
                          </a:lnTo>
                          <a:lnTo>
                            <a:pt x="361" y="2823"/>
                          </a:lnTo>
                          <a:lnTo>
                            <a:pt x="388" y="2857"/>
                          </a:lnTo>
                          <a:lnTo>
                            <a:pt x="416" y="2892"/>
                          </a:lnTo>
                          <a:lnTo>
                            <a:pt x="446" y="2925"/>
                          </a:lnTo>
                          <a:lnTo>
                            <a:pt x="476" y="2958"/>
                          </a:lnTo>
                          <a:lnTo>
                            <a:pt x="507" y="2991"/>
                          </a:lnTo>
                          <a:lnTo>
                            <a:pt x="507" y="2991"/>
                          </a:lnTo>
                          <a:lnTo>
                            <a:pt x="539" y="3022"/>
                          </a:lnTo>
                          <a:lnTo>
                            <a:pt x="571" y="3052"/>
                          </a:lnTo>
                          <a:lnTo>
                            <a:pt x="605" y="3082"/>
                          </a:lnTo>
                          <a:lnTo>
                            <a:pt x="638" y="3110"/>
                          </a:lnTo>
                          <a:lnTo>
                            <a:pt x="672" y="3138"/>
                          </a:lnTo>
                          <a:lnTo>
                            <a:pt x="708" y="3164"/>
                          </a:lnTo>
                          <a:lnTo>
                            <a:pt x="743" y="3190"/>
                          </a:lnTo>
                          <a:lnTo>
                            <a:pt x="778" y="3214"/>
                          </a:lnTo>
                          <a:lnTo>
                            <a:pt x="815" y="3238"/>
                          </a:lnTo>
                          <a:lnTo>
                            <a:pt x="851" y="3260"/>
                          </a:lnTo>
                          <a:lnTo>
                            <a:pt x="888" y="3282"/>
                          </a:lnTo>
                          <a:lnTo>
                            <a:pt x="925" y="3303"/>
                          </a:lnTo>
                          <a:lnTo>
                            <a:pt x="964" y="3322"/>
                          </a:lnTo>
                          <a:lnTo>
                            <a:pt x="1002" y="3341"/>
                          </a:lnTo>
                          <a:lnTo>
                            <a:pt x="1040" y="3358"/>
                          </a:lnTo>
                          <a:lnTo>
                            <a:pt x="1079" y="3374"/>
                          </a:lnTo>
                          <a:lnTo>
                            <a:pt x="1119" y="3390"/>
                          </a:lnTo>
                          <a:lnTo>
                            <a:pt x="1158" y="3405"/>
                          </a:lnTo>
                          <a:lnTo>
                            <a:pt x="1198" y="3418"/>
                          </a:lnTo>
                          <a:lnTo>
                            <a:pt x="1237" y="3431"/>
                          </a:lnTo>
                          <a:lnTo>
                            <a:pt x="1278" y="3442"/>
                          </a:lnTo>
                          <a:lnTo>
                            <a:pt x="1319" y="3453"/>
                          </a:lnTo>
                          <a:lnTo>
                            <a:pt x="1359" y="3462"/>
                          </a:lnTo>
                          <a:lnTo>
                            <a:pt x="1400" y="3470"/>
                          </a:lnTo>
                          <a:lnTo>
                            <a:pt x="1440" y="3478"/>
                          </a:lnTo>
                          <a:lnTo>
                            <a:pt x="1482" y="3485"/>
                          </a:lnTo>
                          <a:lnTo>
                            <a:pt x="1523" y="3490"/>
                          </a:lnTo>
                          <a:lnTo>
                            <a:pt x="1564" y="3495"/>
                          </a:lnTo>
                          <a:lnTo>
                            <a:pt x="1606" y="3498"/>
                          </a:lnTo>
                          <a:lnTo>
                            <a:pt x="1647" y="3501"/>
                          </a:lnTo>
                          <a:lnTo>
                            <a:pt x="1689" y="3502"/>
                          </a:lnTo>
                          <a:lnTo>
                            <a:pt x="1731" y="3503"/>
                          </a:lnTo>
                          <a:lnTo>
                            <a:pt x="1772" y="3502"/>
                          </a:lnTo>
                          <a:lnTo>
                            <a:pt x="1813" y="3501"/>
                          </a:lnTo>
                          <a:lnTo>
                            <a:pt x="1854" y="3498"/>
                          </a:lnTo>
                          <a:lnTo>
                            <a:pt x="1897" y="3495"/>
                          </a:lnTo>
                          <a:lnTo>
                            <a:pt x="1938" y="3490"/>
                          </a:lnTo>
                          <a:lnTo>
                            <a:pt x="1979" y="3484"/>
                          </a:lnTo>
                          <a:lnTo>
                            <a:pt x="2020" y="3478"/>
                          </a:lnTo>
                          <a:lnTo>
                            <a:pt x="2060" y="3470"/>
                          </a:lnTo>
                          <a:lnTo>
                            <a:pt x="2102" y="3462"/>
                          </a:lnTo>
                          <a:lnTo>
                            <a:pt x="2142" y="3453"/>
                          </a:lnTo>
                          <a:lnTo>
                            <a:pt x="2183" y="3442"/>
                          </a:lnTo>
                          <a:lnTo>
                            <a:pt x="2223" y="3430"/>
                          </a:lnTo>
                          <a:lnTo>
                            <a:pt x="2264" y="3417"/>
                          </a:lnTo>
                          <a:lnTo>
                            <a:pt x="2303" y="3404"/>
                          </a:lnTo>
                          <a:lnTo>
                            <a:pt x="2342" y="3390"/>
                          </a:lnTo>
                          <a:lnTo>
                            <a:pt x="2381" y="3374"/>
                          </a:lnTo>
                          <a:lnTo>
                            <a:pt x="2421" y="3358"/>
                          </a:lnTo>
                          <a:lnTo>
                            <a:pt x="2459" y="3340"/>
                          </a:lnTo>
                          <a:lnTo>
                            <a:pt x="2497" y="3321"/>
                          </a:lnTo>
                          <a:lnTo>
                            <a:pt x="2535" y="3302"/>
                          </a:lnTo>
                          <a:lnTo>
                            <a:pt x="2573" y="3281"/>
                          </a:lnTo>
                          <a:lnTo>
                            <a:pt x="2610" y="3259"/>
                          </a:lnTo>
                          <a:lnTo>
                            <a:pt x="2646" y="3237"/>
                          </a:lnTo>
                          <a:lnTo>
                            <a:pt x="2682" y="3213"/>
                          </a:lnTo>
                          <a:lnTo>
                            <a:pt x="2719" y="3189"/>
                          </a:lnTo>
                          <a:lnTo>
                            <a:pt x="2754" y="3163"/>
                          </a:lnTo>
                          <a:lnTo>
                            <a:pt x="2788" y="3137"/>
                          </a:lnTo>
                          <a:lnTo>
                            <a:pt x="2823" y="3109"/>
                          </a:lnTo>
                          <a:lnTo>
                            <a:pt x="2856" y="3081"/>
                          </a:lnTo>
                          <a:lnTo>
                            <a:pt x="2889" y="3051"/>
                          </a:lnTo>
                          <a:lnTo>
                            <a:pt x="2922" y="3021"/>
                          </a:lnTo>
                          <a:lnTo>
                            <a:pt x="2954" y="2989"/>
                          </a:lnTo>
                          <a:lnTo>
                            <a:pt x="2954" y="2989"/>
                          </a:lnTo>
                          <a:lnTo>
                            <a:pt x="2978" y="2964"/>
                          </a:lnTo>
                          <a:lnTo>
                            <a:pt x="3001" y="2940"/>
                          </a:lnTo>
                          <a:lnTo>
                            <a:pt x="3024" y="2914"/>
                          </a:lnTo>
                          <a:lnTo>
                            <a:pt x="3045" y="2889"/>
                          </a:lnTo>
                          <a:lnTo>
                            <a:pt x="3067" y="2863"/>
                          </a:lnTo>
                          <a:lnTo>
                            <a:pt x="3089" y="2837"/>
                          </a:lnTo>
                          <a:lnTo>
                            <a:pt x="3108" y="2810"/>
                          </a:lnTo>
                          <a:lnTo>
                            <a:pt x="3129" y="2784"/>
                          </a:lnTo>
                          <a:lnTo>
                            <a:pt x="3148" y="2756"/>
                          </a:lnTo>
                          <a:lnTo>
                            <a:pt x="3166" y="2729"/>
                          </a:lnTo>
                          <a:lnTo>
                            <a:pt x="3185" y="2701"/>
                          </a:lnTo>
                          <a:lnTo>
                            <a:pt x="3201" y="2674"/>
                          </a:lnTo>
                          <a:lnTo>
                            <a:pt x="3219" y="2645"/>
                          </a:lnTo>
                          <a:lnTo>
                            <a:pt x="3235" y="2617"/>
                          </a:lnTo>
                          <a:lnTo>
                            <a:pt x="3251" y="2588"/>
                          </a:lnTo>
                          <a:lnTo>
                            <a:pt x="3266" y="2560"/>
                          </a:lnTo>
                          <a:lnTo>
                            <a:pt x="3281" y="2531"/>
                          </a:lnTo>
                          <a:lnTo>
                            <a:pt x="3295" y="2501"/>
                          </a:lnTo>
                          <a:lnTo>
                            <a:pt x="3308" y="2472"/>
                          </a:lnTo>
                          <a:lnTo>
                            <a:pt x="3321" y="2442"/>
                          </a:lnTo>
                          <a:lnTo>
                            <a:pt x="3334" y="2412"/>
                          </a:lnTo>
                          <a:lnTo>
                            <a:pt x="3346" y="2382"/>
                          </a:lnTo>
                          <a:lnTo>
                            <a:pt x="3356" y="2352"/>
                          </a:lnTo>
                          <a:lnTo>
                            <a:pt x="3367" y="2322"/>
                          </a:lnTo>
                          <a:lnTo>
                            <a:pt x="3387" y="2260"/>
                          </a:lnTo>
                          <a:lnTo>
                            <a:pt x="3404" y="2198"/>
                          </a:lnTo>
                          <a:lnTo>
                            <a:pt x="3419" y="2136"/>
                          </a:lnTo>
                          <a:lnTo>
                            <a:pt x="3432" y="2073"/>
                          </a:lnTo>
                          <a:lnTo>
                            <a:pt x="3443" y="2012"/>
                          </a:lnTo>
                          <a:lnTo>
                            <a:pt x="3451" y="1948"/>
                          </a:lnTo>
                          <a:lnTo>
                            <a:pt x="3457" y="1885"/>
                          </a:lnTo>
                          <a:lnTo>
                            <a:pt x="3460" y="1821"/>
                          </a:lnTo>
                          <a:lnTo>
                            <a:pt x="3461" y="1757"/>
                          </a:lnTo>
                          <a:lnTo>
                            <a:pt x="3461" y="1694"/>
                          </a:lnTo>
                          <a:lnTo>
                            <a:pt x="3458" y="1630"/>
                          </a:lnTo>
                          <a:lnTo>
                            <a:pt x="3453" y="1566"/>
                          </a:lnTo>
                          <a:lnTo>
                            <a:pt x="3445" y="1503"/>
                          </a:lnTo>
                          <a:lnTo>
                            <a:pt x="3435" y="1440"/>
                          </a:lnTo>
                          <a:lnTo>
                            <a:pt x="3422" y="1377"/>
                          </a:lnTo>
                          <a:lnTo>
                            <a:pt x="3407" y="1315"/>
                          </a:lnTo>
                          <a:lnTo>
                            <a:pt x="3391" y="1253"/>
                          </a:lnTo>
                          <a:lnTo>
                            <a:pt x="3372" y="1191"/>
                          </a:lnTo>
                          <a:lnTo>
                            <a:pt x="3361" y="1161"/>
                          </a:lnTo>
                          <a:lnTo>
                            <a:pt x="3351" y="1131"/>
                          </a:lnTo>
                          <a:lnTo>
                            <a:pt x="3339" y="1101"/>
                          </a:lnTo>
                          <a:lnTo>
                            <a:pt x="3327" y="107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9" name="Freeform: Shape 20">
                      <a:extLst>
                        <a:ext uri="{FF2B5EF4-FFF2-40B4-BE49-F238E27FC236}">
                          <a16:creationId xmlns:a16="http://schemas.microsoft.com/office/drawing/2014/main" id="{C84A93D7-D800-8741-8D61-07327D94FA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5480" y="492120"/>
                      <a:ext cx="700560" cy="7092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47" h="1971" fill="none">
                          <a:moveTo>
                            <a:pt x="1662" y="288"/>
                          </a:moveTo>
                          <a:lnTo>
                            <a:pt x="1662" y="288"/>
                          </a:lnTo>
                          <a:lnTo>
                            <a:pt x="1644" y="270"/>
                          </a:lnTo>
                          <a:lnTo>
                            <a:pt x="1625" y="253"/>
                          </a:lnTo>
                          <a:lnTo>
                            <a:pt x="1607" y="236"/>
                          </a:lnTo>
                          <a:lnTo>
                            <a:pt x="1588" y="220"/>
                          </a:lnTo>
                          <a:lnTo>
                            <a:pt x="1568" y="205"/>
                          </a:lnTo>
                          <a:lnTo>
                            <a:pt x="1549" y="190"/>
                          </a:lnTo>
                          <a:lnTo>
                            <a:pt x="1529" y="175"/>
                          </a:lnTo>
                          <a:lnTo>
                            <a:pt x="1509" y="162"/>
                          </a:lnTo>
                          <a:lnTo>
                            <a:pt x="1489" y="149"/>
                          </a:lnTo>
                          <a:lnTo>
                            <a:pt x="1468" y="136"/>
                          </a:lnTo>
                          <a:lnTo>
                            <a:pt x="1448" y="124"/>
                          </a:lnTo>
                          <a:lnTo>
                            <a:pt x="1426" y="112"/>
                          </a:lnTo>
                          <a:lnTo>
                            <a:pt x="1405" y="102"/>
                          </a:lnTo>
                          <a:lnTo>
                            <a:pt x="1384" y="91"/>
                          </a:lnTo>
                          <a:lnTo>
                            <a:pt x="1361" y="81"/>
                          </a:lnTo>
                          <a:lnTo>
                            <a:pt x="1340" y="72"/>
                          </a:lnTo>
                          <a:lnTo>
                            <a:pt x="1296" y="55"/>
                          </a:lnTo>
                          <a:lnTo>
                            <a:pt x="1251" y="40"/>
                          </a:lnTo>
                          <a:lnTo>
                            <a:pt x="1205" y="28"/>
                          </a:lnTo>
                          <a:lnTo>
                            <a:pt x="1159" y="17"/>
                          </a:lnTo>
                          <a:lnTo>
                            <a:pt x="1113" y="9"/>
                          </a:lnTo>
                          <a:lnTo>
                            <a:pt x="1067" y="4"/>
                          </a:lnTo>
                          <a:lnTo>
                            <a:pt x="1020" y="1"/>
                          </a:lnTo>
                          <a:lnTo>
                            <a:pt x="974" y="0"/>
                          </a:lnTo>
                          <a:lnTo>
                            <a:pt x="927" y="1"/>
                          </a:lnTo>
                          <a:lnTo>
                            <a:pt x="881" y="4"/>
                          </a:lnTo>
                          <a:lnTo>
                            <a:pt x="834" y="10"/>
                          </a:lnTo>
                          <a:lnTo>
                            <a:pt x="787" y="18"/>
                          </a:lnTo>
                          <a:lnTo>
                            <a:pt x="742" y="28"/>
                          </a:lnTo>
                          <a:lnTo>
                            <a:pt x="696" y="41"/>
                          </a:lnTo>
                          <a:lnTo>
                            <a:pt x="652" y="56"/>
                          </a:lnTo>
                          <a:lnTo>
                            <a:pt x="607" y="72"/>
                          </a:lnTo>
                          <a:lnTo>
                            <a:pt x="585" y="81"/>
                          </a:lnTo>
                          <a:lnTo>
                            <a:pt x="564" y="91"/>
                          </a:lnTo>
                          <a:lnTo>
                            <a:pt x="542" y="102"/>
                          </a:lnTo>
                          <a:lnTo>
                            <a:pt x="521" y="112"/>
                          </a:lnTo>
                          <a:lnTo>
                            <a:pt x="500" y="124"/>
                          </a:lnTo>
                          <a:lnTo>
                            <a:pt x="479" y="136"/>
                          </a:lnTo>
                          <a:lnTo>
                            <a:pt x="459" y="149"/>
                          </a:lnTo>
                          <a:lnTo>
                            <a:pt x="438" y="163"/>
                          </a:lnTo>
                          <a:lnTo>
                            <a:pt x="418" y="176"/>
                          </a:lnTo>
                          <a:lnTo>
                            <a:pt x="398" y="191"/>
                          </a:lnTo>
                          <a:lnTo>
                            <a:pt x="378" y="206"/>
                          </a:lnTo>
                          <a:lnTo>
                            <a:pt x="360" y="221"/>
                          </a:lnTo>
                          <a:lnTo>
                            <a:pt x="340" y="237"/>
                          </a:lnTo>
                          <a:lnTo>
                            <a:pt x="321" y="254"/>
                          </a:lnTo>
                          <a:lnTo>
                            <a:pt x="303" y="271"/>
                          </a:lnTo>
                          <a:lnTo>
                            <a:pt x="285" y="289"/>
                          </a:lnTo>
                          <a:lnTo>
                            <a:pt x="285" y="289"/>
                          </a:lnTo>
                          <a:lnTo>
                            <a:pt x="267" y="307"/>
                          </a:lnTo>
                          <a:lnTo>
                            <a:pt x="251" y="325"/>
                          </a:lnTo>
                          <a:lnTo>
                            <a:pt x="234" y="344"/>
                          </a:lnTo>
                          <a:lnTo>
                            <a:pt x="218" y="364"/>
                          </a:lnTo>
                          <a:lnTo>
                            <a:pt x="203" y="383"/>
                          </a:lnTo>
                          <a:lnTo>
                            <a:pt x="188" y="403"/>
                          </a:lnTo>
                          <a:lnTo>
                            <a:pt x="174" y="423"/>
                          </a:lnTo>
                          <a:lnTo>
                            <a:pt x="161" y="443"/>
                          </a:lnTo>
                          <a:lnTo>
                            <a:pt x="148" y="464"/>
                          </a:lnTo>
                          <a:lnTo>
                            <a:pt x="135" y="485"/>
                          </a:lnTo>
                          <a:lnTo>
                            <a:pt x="123" y="506"/>
                          </a:lnTo>
                          <a:lnTo>
                            <a:pt x="112" y="527"/>
                          </a:lnTo>
                          <a:lnTo>
                            <a:pt x="101" y="549"/>
                          </a:lnTo>
                          <a:lnTo>
                            <a:pt x="90" y="571"/>
                          </a:lnTo>
                          <a:lnTo>
                            <a:pt x="71" y="615"/>
                          </a:lnTo>
                          <a:lnTo>
                            <a:pt x="55" y="660"/>
                          </a:lnTo>
                          <a:lnTo>
                            <a:pt x="40" y="705"/>
                          </a:lnTo>
                          <a:lnTo>
                            <a:pt x="28" y="751"/>
                          </a:lnTo>
                          <a:lnTo>
                            <a:pt x="17" y="797"/>
                          </a:lnTo>
                          <a:lnTo>
                            <a:pt x="10" y="844"/>
                          </a:lnTo>
                          <a:lnTo>
                            <a:pt x="5" y="891"/>
                          </a:lnTo>
                          <a:lnTo>
                            <a:pt x="1" y="938"/>
                          </a:lnTo>
                          <a:lnTo>
                            <a:pt x="0" y="986"/>
                          </a:lnTo>
                          <a:lnTo>
                            <a:pt x="1" y="1033"/>
                          </a:lnTo>
                          <a:lnTo>
                            <a:pt x="5" y="1080"/>
                          </a:lnTo>
                          <a:lnTo>
                            <a:pt x="10" y="1127"/>
                          </a:lnTo>
                          <a:lnTo>
                            <a:pt x="17" y="1174"/>
                          </a:lnTo>
                          <a:lnTo>
                            <a:pt x="27" y="1220"/>
                          </a:lnTo>
                          <a:lnTo>
                            <a:pt x="40" y="1266"/>
                          </a:lnTo>
                          <a:lnTo>
                            <a:pt x="55" y="1311"/>
                          </a:lnTo>
                          <a:lnTo>
                            <a:pt x="71" y="1356"/>
                          </a:lnTo>
                          <a:lnTo>
                            <a:pt x="90" y="1401"/>
                          </a:lnTo>
                          <a:lnTo>
                            <a:pt x="100" y="1422"/>
                          </a:lnTo>
                          <a:lnTo>
                            <a:pt x="111" y="1444"/>
                          </a:lnTo>
                          <a:lnTo>
                            <a:pt x="122" y="1465"/>
                          </a:lnTo>
                          <a:lnTo>
                            <a:pt x="134" y="1486"/>
                          </a:lnTo>
                          <a:lnTo>
                            <a:pt x="147" y="1507"/>
                          </a:lnTo>
                          <a:lnTo>
                            <a:pt x="160" y="1527"/>
                          </a:lnTo>
                          <a:lnTo>
                            <a:pt x="173" y="1548"/>
                          </a:lnTo>
                          <a:lnTo>
                            <a:pt x="188" y="1568"/>
                          </a:lnTo>
                          <a:lnTo>
                            <a:pt x="203" y="1588"/>
                          </a:lnTo>
                          <a:lnTo>
                            <a:pt x="218" y="1608"/>
                          </a:lnTo>
                          <a:lnTo>
                            <a:pt x="233" y="1626"/>
                          </a:lnTo>
                          <a:lnTo>
                            <a:pt x="250" y="1646"/>
                          </a:lnTo>
                          <a:lnTo>
                            <a:pt x="267" y="1663"/>
                          </a:lnTo>
                          <a:lnTo>
                            <a:pt x="284" y="1682"/>
                          </a:lnTo>
                          <a:lnTo>
                            <a:pt x="284" y="1682"/>
                          </a:lnTo>
                          <a:lnTo>
                            <a:pt x="303" y="1700"/>
                          </a:lnTo>
                          <a:lnTo>
                            <a:pt x="321" y="1717"/>
                          </a:lnTo>
                          <a:lnTo>
                            <a:pt x="339" y="1733"/>
                          </a:lnTo>
                          <a:lnTo>
                            <a:pt x="359" y="1750"/>
                          </a:lnTo>
                          <a:lnTo>
                            <a:pt x="377" y="1766"/>
                          </a:lnTo>
                          <a:lnTo>
                            <a:pt x="397" y="1780"/>
                          </a:lnTo>
                          <a:lnTo>
                            <a:pt x="418" y="1795"/>
                          </a:lnTo>
                          <a:lnTo>
                            <a:pt x="437" y="1809"/>
                          </a:lnTo>
                          <a:lnTo>
                            <a:pt x="458" y="1821"/>
                          </a:lnTo>
                          <a:lnTo>
                            <a:pt x="478" y="1834"/>
                          </a:lnTo>
                          <a:lnTo>
                            <a:pt x="499" y="1846"/>
                          </a:lnTo>
                          <a:lnTo>
                            <a:pt x="520" y="1858"/>
                          </a:lnTo>
                          <a:lnTo>
                            <a:pt x="541" y="1869"/>
                          </a:lnTo>
                          <a:lnTo>
                            <a:pt x="563" y="1879"/>
                          </a:lnTo>
                          <a:lnTo>
                            <a:pt x="584" y="1889"/>
                          </a:lnTo>
                          <a:lnTo>
                            <a:pt x="607" y="1898"/>
                          </a:lnTo>
                          <a:lnTo>
                            <a:pt x="651" y="1916"/>
                          </a:lnTo>
                          <a:lnTo>
                            <a:pt x="695" y="1930"/>
                          </a:lnTo>
                          <a:lnTo>
                            <a:pt x="741" y="1942"/>
                          </a:lnTo>
                          <a:lnTo>
                            <a:pt x="786" y="1952"/>
                          </a:lnTo>
                          <a:lnTo>
                            <a:pt x="833" y="1960"/>
                          </a:lnTo>
                          <a:lnTo>
                            <a:pt x="880" y="1966"/>
                          </a:lnTo>
                          <a:lnTo>
                            <a:pt x="926" y="1970"/>
                          </a:lnTo>
                          <a:lnTo>
                            <a:pt x="973" y="1971"/>
                          </a:lnTo>
                          <a:lnTo>
                            <a:pt x="1019" y="1970"/>
                          </a:lnTo>
                          <a:lnTo>
                            <a:pt x="1066" y="1966"/>
                          </a:lnTo>
                          <a:lnTo>
                            <a:pt x="1112" y="1960"/>
                          </a:lnTo>
                          <a:lnTo>
                            <a:pt x="1158" y="1952"/>
                          </a:lnTo>
                          <a:lnTo>
                            <a:pt x="1204" y="1942"/>
                          </a:lnTo>
                          <a:lnTo>
                            <a:pt x="1250" y="1929"/>
                          </a:lnTo>
                          <a:lnTo>
                            <a:pt x="1295" y="1915"/>
                          </a:lnTo>
                          <a:lnTo>
                            <a:pt x="1339" y="1898"/>
                          </a:lnTo>
                          <a:lnTo>
                            <a:pt x="1361" y="1889"/>
                          </a:lnTo>
                          <a:lnTo>
                            <a:pt x="1383" y="1878"/>
                          </a:lnTo>
                          <a:lnTo>
                            <a:pt x="1404" y="1869"/>
                          </a:lnTo>
                          <a:lnTo>
                            <a:pt x="1425" y="1858"/>
                          </a:lnTo>
                          <a:lnTo>
                            <a:pt x="1447" y="1846"/>
                          </a:lnTo>
                          <a:lnTo>
                            <a:pt x="1467" y="1833"/>
                          </a:lnTo>
                          <a:lnTo>
                            <a:pt x="1488" y="1821"/>
                          </a:lnTo>
                          <a:lnTo>
                            <a:pt x="1508" y="1808"/>
                          </a:lnTo>
                          <a:lnTo>
                            <a:pt x="1528" y="1794"/>
                          </a:lnTo>
                          <a:lnTo>
                            <a:pt x="1549" y="1779"/>
                          </a:lnTo>
                          <a:lnTo>
                            <a:pt x="1568" y="1765"/>
                          </a:lnTo>
                          <a:lnTo>
                            <a:pt x="1587" y="1749"/>
                          </a:lnTo>
                          <a:lnTo>
                            <a:pt x="1607" y="1733"/>
                          </a:lnTo>
                          <a:lnTo>
                            <a:pt x="1625" y="1716"/>
                          </a:lnTo>
                          <a:lnTo>
                            <a:pt x="1643" y="1699"/>
                          </a:lnTo>
                          <a:lnTo>
                            <a:pt x="1662" y="1681"/>
                          </a:lnTo>
                          <a:lnTo>
                            <a:pt x="1662" y="1681"/>
                          </a:lnTo>
                          <a:lnTo>
                            <a:pt x="1680" y="1662"/>
                          </a:lnTo>
                          <a:lnTo>
                            <a:pt x="1698" y="1642"/>
                          </a:lnTo>
                          <a:lnTo>
                            <a:pt x="1715" y="1621"/>
                          </a:lnTo>
                          <a:lnTo>
                            <a:pt x="1733" y="1601"/>
                          </a:lnTo>
                          <a:lnTo>
                            <a:pt x="1749" y="1579"/>
                          </a:lnTo>
                          <a:lnTo>
                            <a:pt x="1765" y="1559"/>
                          </a:lnTo>
                          <a:lnTo>
                            <a:pt x="1779" y="1536"/>
                          </a:lnTo>
                          <a:lnTo>
                            <a:pt x="1794" y="1514"/>
                          </a:lnTo>
                          <a:lnTo>
                            <a:pt x="1808" y="1492"/>
                          </a:lnTo>
                          <a:lnTo>
                            <a:pt x="1820" y="1469"/>
                          </a:lnTo>
                          <a:lnTo>
                            <a:pt x="1833" y="1447"/>
                          </a:lnTo>
                          <a:lnTo>
                            <a:pt x="1845" y="1423"/>
                          </a:lnTo>
                          <a:lnTo>
                            <a:pt x="1856" y="1400"/>
                          </a:lnTo>
                          <a:lnTo>
                            <a:pt x="1867" y="1376"/>
                          </a:lnTo>
                          <a:lnTo>
                            <a:pt x="1876" y="1352"/>
                          </a:lnTo>
                          <a:lnTo>
                            <a:pt x="1885" y="1328"/>
                          </a:lnTo>
                          <a:lnTo>
                            <a:pt x="1894" y="1304"/>
                          </a:lnTo>
                          <a:lnTo>
                            <a:pt x="1902" y="1280"/>
                          </a:lnTo>
                          <a:lnTo>
                            <a:pt x="1910" y="1255"/>
                          </a:lnTo>
                          <a:lnTo>
                            <a:pt x="1916" y="1231"/>
                          </a:lnTo>
                          <a:lnTo>
                            <a:pt x="1922" y="1205"/>
                          </a:lnTo>
                          <a:lnTo>
                            <a:pt x="1927" y="1181"/>
                          </a:lnTo>
                          <a:lnTo>
                            <a:pt x="1932" y="1155"/>
                          </a:lnTo>
                          <a:lnTo>
                            <a:pt x="1936" y="1131"/>
                          </a:lnTo>
                          <a:lnTo>
                            <a:pt x="1939" y="1105"/>
                          </a:lnTo>
                          <a:lnTo>
                            <a:pt x="1942" y="1080"/>
                          </a:lnTo>
                          <a:lnTo>
                            <a:pt x="1944" y="1054"/>
                          </a:lnTo>
                          <a:lnTo>
                            <a:pt x="1946" y="1030"/>
                          </a:lnTo>
                          <a:lnTo>
                            <a:pt x="1946" y="1004"/>
                          </a:lnTo>
                          <a:lnTo>
                            <a:pt x="1947" y="979"/>
                          </a:lnTo>
                          <a:lnTo>
                            <a:pt x="1946" y="953"/>
                          </a:lnTo>
                          <a:lnTo>
                            <a:pt x="1945" y="928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0" name="Freeform: Shape 21">
                      <a:extLst>
                        <a:ext uri="{FF2B5EF4-FFF2-40B4-BE49-F238E27FC236}">
                          <a16:creationId xmlns:a16="http://schemas.microsoft.com/office/drawing/2014/main" id="{BC46BED9-4DA6-4243-B3F1-5494982943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7720" y="777239"/>
                      <a:ext cx="135720" cy="137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378" h="384">
                          <a:moveTo>
                            <a:pt x="323" y="56"/>
                          </a:moveTo>
                          <a:lnTo>
                            <a:pt x="323" y="56"/>
                          </a:lnTo>
                          <a:lnTo>
                            <a:pt x="309" y="43"/>
                          </a:lnTo>
                          <a:lnTo>
                            <a:pt x="294" y="32"/>
                          </a:lnTo>
                          <a:lnTo>
                            <a:pt x="277" y="22"/>
                          </a:lnTo>
                          <a:lnTo>
                            <a:pt x="261" y="14"/>
                          </a:lnTo>
                          <a:lnTo>
                            <a:pt x="243" y="8"/>
                          </a:lnTo>
                          <a:lnTo>
                            <a:pt x="225" y="4"/>
                          </a:lnTo>
                          <a:lnTo>
                            <a:pt x="207" y="1"/>
                          </a:lnTo>
                          <a:lnTo>
                            <a:pt x="189" y="0"/>
                          </a:lnTo>
                          <a:lnTo>
                            <a:pt x="171" y="1"/>
                          </a:lnTo>
                          <a:lnTo>
                            <a:pt x="154" y="4"/>
                          </a:lnTo>
                          <a:lnTo>
                            <a:pt x="136" y="8"/>
                          </a:lnTo>
                          <a:lnTo>
                            <a:pt x="118" y="14"/>
                          </a:lnTo>
                          <a:lnTo>
                            <a:pt x="102" y="23"/>
                          </a:lnTo>
                          <a:lnTo>
                            <a:pt x="85" y="32"/>
                          </a:lnTo>
                          <a:lnTo>
                            <a:pt x="70" y="43"/>
                          </a:lnTo>
                          <a:lnTo>
                            <a:pt x="55" y="56"/>
                          </a:lnTo>
                          <a:lnTo>
                            <a:pt x="55" y="56"/>
                          </a:lnTo>
                          <a:lnTo>
                            <a:pt x="43" y="71"/>
                          </a:lnTo>
                          <a:lnTo>
                            <a:pt x="31" y="87"/>
                          </a:lnTo>
                          <a:lnTo>
                            <a:pt x="22" y="103"/>
                          </a:lnTo>
                          <a:lnTo>
                            <a:pt x="14" y="120"/>
                          </a:lnTo>
                          <a:lnTo>
                            <a:pt x="7" y="138"/>
                          </a:lnTo>
                          <a:lnTo>
                            <a:pt x="3" y="155"/>
                          </a:lnTo>
                          <a:lnTo>
                            <a:pt x="0" y="174"/>
                          </a:lnTo>
                          <a:lnTo>
                            <a:pt x="0" y="192"/>
                          </a:lnTo>
                          <a:lnTo>
                            <a:pt x="0" y="210"/>
                          </a:lnTo>
                          <a:lnTo>
                            <a:pt x="3" y="229"/>
                          </a:lnTo>
                          <a:lnTo>
                            <a:pt x="7" y="247"/>
                          </a:lnTo>
                          <a:lnTo>
                            <a:pt x="14" y="264"/>
                          </a:lnTo>
                          <a:lnTo>
                            <a:pt x="21" y="281"/>
                          </a:lnTo>
                          <a:lnTo>
                            <a:pt x="31" y="298"/>
                          </a:lnTo>
                          <a:lnTo>
                            <a:pt x="43" y="313"/>
                          </a:lnTo>
                          <a:lnTo>
                            <a:pt x="55" y="328"/>
                          </a:lnTo>
                          <a:lnTo>
                            <a:pt x="55" y="328"/>
                          </a:lnTo>
                          <a:lnTo>
                            <a:pt x="70" y="341"/>
                          </a:lnTo>
                          <a:lnTo>
                            <a:pt x="85" y="353"/>
                          </a:lnTo>
                          <a:lnTo>
                            <a:pt x="102" y="361"/>
                          </a:lnTo>
                          <a:lnTo>
                            <a:pt x="118" y="369"/>
                          </a:lnTo>
                          <a:lnTo>
                            <a:pt x="135" y="376"/>
                          </a:lnTo>
                          <a:lnTo>
                            <a:pt x="153" y="380"/>
                          </a:lnTo>
                          <a:lnTo>
                            <a:pt x="171" y="383"/>
                          </a:lnTo>
                          <a:lnTo>
                            <a:pt x="189" y="384"/>
                          </a:lnTo>
                          <a:lnTo>
                            <a:pt x="207" y="383"/>
                          </a:lnTo>
                          <a:lnTo>
                            <a:pt x="225" y="380"/>
                          </a:lnTo>
                          <a:lnTo>
                            <a:pt x="243" y="376"/>
                          </a:lnTo>
                          <a:lnTo>
                            <a:pt x="261" y="369"/>
                          </a:lnTo>
                          <a:lnTo>
                            <a:pt x="277" y="361"/>
                          </a:lnTo>
                          <a:lnTo>
                            <a:pt x="293" y="352"/>
                          </a:lnTo>
                          <a:lnTo>
                            <a:pt x="309" y="341"/>
                          </a:lnTo>
                          <a:lnTo>
                            <a:pt x="323" y="327"/>
                          </a:lnTo>
                          <a:lnTo>
                            <a:pt x="323" y="327"/>
                          </a:lnTo>
                          <a:lnTo>
                            <a:pt x="336" y="313"/>
                          </a:lnTo>
                          <a:lnTo>
                            <a:pt x="347" y="298"/>
                          </a:lnTo>
                          <a:lnTo>
                            <a:pt x="357" y="281"/>
                          </a:lnTo>
                          <a:lnTo>
                            <a:pt x="365" y="264"/>
                          </a:lnTo>
                          <a:lnTo>
                            <a:pt x="370" y="247"/>
                          </a:lnTo>
                          <a:lnTo>
                            <a:pt x="375" y="229"/>
                          </a:lnTo>
                          <a:lnTo>
                            <a:pt x="377" y="210"/>
                          </a:lnTo>
                          <a:lnTo>
                            <a:pt x="378" y="192"/>
                          </a:lnTo>
                          <a:lnTo>
                            <a:pt x="377" y="174"/>
                          </a:lnTo>
                          <a:lnTo>
                            <a:pt x="375" y="155"/>
                          </a:lnTo>
                          <a:lnTo>
                            <a:pt x="370" y="138"/>
                          </a:lnTo>
                          <a:lnTo>
                            <a:pt x="365" y="120"/>
                          </a:lnTo>
                          <a:lnTo>
                            <a:pt x="357" y="103"/>
                          </a:lnTo>
                          <a:lnTo>
                            <a:pt x="348" y="87"/>
                          </a:lnTo>
                          <a:lnTo>
                            <a:pt x="336" y="71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1" name="Straight Connector 100">
                      <a:extLst>
                        <a:ext uri="{FF2B5EF4-FFF2-40B4-BE49-F238E27FC236}">
                          <a16:creationId xmlns:a16="http://schemas.microsoft.com/office/drawing/2014/main" id="{65E0B59E-8308-7E4B-AABB-BB19E43BC9C6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35760" y="388440"/>
                      <a:ext cx="453240" cy="458279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2" name="Freeform: Shape 23">
                      <a:extLst>
                        <a:ext uri="{FF2B5EF4-FFF2-40B4-BE49-F238E27FC236}">
                          <a16:creationId xmlns:a16="http://schemas.microsoft.com/office/drawing/2014/main" id="{EEDFC611-BE26-1D45-9382-379917D9B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8640" y="14040"/>
                      <a:ext cx="369360" cy="3736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027" h="1039">
                          <a:moveTo>
                            <a:pt x="1" y="442"/>
                          </a:moveTo>
                          <a:lnTo>
                            <a:pt x="0" y="1039"/>
                          </a:lnTo>
                          <a:lnTo>
                            <a:pt x="591" y="1039"/>
                          </a:lnTo>
                          <a:lnTo>
                            <a:pt x="1027" y="599"/>
                          </a:lnTo>
                          <a:lnTo>
                            <a:pt x="435" y="599"/>
                          </a:lnTo>
                          <a:lnTo>
                            <a:pt x="436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C0818F21-A08D-2343-9262-77A9E700EDAA}"/>
                    </a:ext>
                  </a:extLst>
                </p:cNvPr>
                <p:cNvGrpSpPr/>
                <p:nvPr/>
              </p:nvGrpSpPr>
              <p:grpSpPr>
                <a:xfrm>
                  <a:off x="822960" y="274320"/>
                  <a:ext cx="182880" cy="182880"/>
                  <a:chOff x="3371850" y="182880"/>
                  <a:chExt cx="182880" cy="182880"/>
                </a:xfrm>
              </p:grpSpPr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025768B7-B9C9-1542-9772-434C7C29224C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371850" y="182880"/>
                    <a:ext cx="182880" cy="18288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id="{6689685A-B2EE-664F-8D84-569E69867286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408133" y="205740"/>
                    <a:ext cx="110314" cy="137160"/>
                    <a:chOff x="4057200" y="12600"/>
                    <a:chExt cx="1150560" cy="1465560"/>
                  </a:xfrm>
                </p:grpSpPr>
                <p:sp>
                  <p:nvSpPr>
                    <p:cNvPr id="84" name="Freeform: Shape 24">
                      <a:extLst>
                        <a:ext uri="{FF2B5EF4-FFF2-40B4-BE49-F238E27FC236}">
                          <a16:creationId xmlns:a16="http://schemas.microsoft.com/office/drawing/2014/main" id="{7244200E-D36E-B144-BE40-CA8B5733DE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85960" y="1127160"/>
                      <a:ext cx="721800" cy="3510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2006" h="976" fill="none">
                          <a:moveTo>
                            <a:pt x="2006" y="0"/>
                          </a:moveTo>
                          <a:lnTo>
                            <a:pt x="2006" y="560"/>
                          </a:lnTo>
                          <a:lnTo>
                            <a:pt x="2006" y="560"/>
                          </a:lnTo>
                          <a:lnTo>
                            <a:pt x="2005" y="581"/>
                          </a:lnTo>
                          <a:lnTo>
                            <a:pt x="2004" y="602"/>
                          </a:lnTo>
                          <a:lnTo>
                            <a:pt x="2001" y="624"/>
                          </a:lnTo>
                          <a:lnTo>
                            <a:pt x="1998" y="643"/>
                          </a:lnTo>
                          <a:lnTo>
                            <a:pt x="1994" y="664"/>
                          </a:lnTo>
                          <a:lnTo>
                            <a:pt x="1989" y="683"/>
                          </a:lnTo>
                          <a:lnTo>
                            <a:pt x="1982" y="703"/>
                          </a:lnTo>
                          <a:lnTo>
                            <a:pt x="1975" y="722"/>
                          </a:lnTo>
                          <a:lnTo>
                            <a:pt x="1967" y="739"/>
                          </a:lnTo>
                          <a:lnTo>
                            <a:pt x="1958" y="758"/>
                          </a:lnTo>
                          <a:lnTo>
                            <a:pt x="1948" y="775"/>
                          </a:lnTo>
                          <a:lnTo>
                            <a:pt x="1939" y="792"/>
                          </a:lnTo>
                          <a:lnTo>
                            <a:pt x="1927" y="808"/>
                          </a:lnTo>
                          <a:lnTo>
                            <a:pt x="1915" y="824"/>
                          </a:lnTo>
                          <a:lnTo>
                            <a:pt x="1903" y="839"/>
                          </a:lnTo>
                          <a:lnTo>
                            <a:pt x="1890" y="853"/>
                          </a:lnTo>
                          <a:lnTo>
                            <a:pt x="1876" y="868"/>
                          </a:lnTo>
                          <a:lnTo>
                            <a:pt x="1861" y="881"/>
                          </a:lnTo>
                          <a:lnTo>
                            <a:pt x="1846" y="892"/>
                          </a:lnTo>
                          <a:lnTo>
                            <a:pt x="1831" y="904"/>
                          </a:lnTo>
                          <a:lnTo>
                            <a:pt x="1815" y="915"/>
                          </a:lnTo>
                          <a:lnTo>
                            <a:pt x="1798" y="926"/>
                          </a:lnTo>
                          <a:lnTo>
                            <a:pt x="1782" y="934"/>
                          </a:lnTo>
                          <a:lnTo>
                            <a:pt x="1764" y="942"/>
                          </a:lnTo>
                          <a:lnTo>
                            <a:pt x="1745" y="950"/>
                          </a:lnTo>
                          <a:lnTo>
                            <a:pt x="1728" y="957"/>
                          </a:lnTo>
                          <a:lnTo>
                            <a:pt x="1708" y="963"/>
                          </a:lnTo>
                          <a:lnTo>
                            <a:pt x="1690" y="967"/>
                          </a:lnTo>
                          <a:lnTo>
                            <a:pt x="1670" y="971"/>
                          </a:lnTo>
                          <a:lnTo>
                            <a:pt x="1650" y="974"/>
                          </a:lnTo>
                          <a:lnTo>
                            <a:pt x="1631" y="975"/>
                          </a:lnTo>
                          <a:lnTo>
                            <a:pt x="1610" y="976"/>
                          </a:lnTo>
                          <a:lnTo>
                            <a:pt x="403" y="976"/>
                          </a:lnTo>
                          <a:lnTo>
                            <a:pt x="3" y="976"/>
                          </a:lnTo>
                          <a:lnTo>
                            <a:pt x="0" y="976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5" name="Freeform: Shape 25">
                      <a:extLst>
                        <a:ext uri="{FF2B5EF4-FFF2-40B4-BE49-F238E27FC236}">
                          <a16:creationId xmlns:a16="http://schemas.microsoft.com/office/drawing/2014/main" id="{8AE22CD6-1F58-1C41-9423-1EE9D6F5D8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07960" y="741600"/>
                      <a:ext cx="199440" cy="4064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1130" fill="none">
                          <a:moveTo>
                            <a:pt x="0" y="464"/>
                          </a:moveTo>
                          <a:lnTo>
                            <a:pt x="0" y="232"/>
                          </a:lnTo>
                          <a:lnTo>
                            <a:pt x="0" y="232"/>
                          </a:lnTo>
                          <a:lnTo>
                            <a:pt x="0" y="220"/>
                          </a:lnTo>
                          <a:lnTo>
                            <a:pt x="1" y="208"/>
                          </a:lnTo>
                          <a:lnTo>
                            <a:pt x="3" y="197"/>
                          </a:lnTo>
                          <a:lnTo>
                            <a:pt x="6" y="186"/>
                          </a:lnTo>
                          <a:lnTo>
                            <a:pt x="9" y="175"/>
                          </a:lnTo>
                          <a:lnTo>
                            <a:pt x="13" y="163"/>
                          </a:lnTo>
                          <a:lnTo>
                            <a:pt x="17" y="152"/>
                          </a:lnTo>
                          <a:lnTo>
                            <a:pt x="22" y="142"/>
                          </a:lnTo>
                          <a:lnTo>
                            <a:pt x="28" y="132"/>
                          </a:lnTo>
                          <a:lnTo>
                            <a:pt x="33" y="122"/>
                          </a:lnTo>
                          <a:lnTo>
                            <a:pt x="40" y="112"/>
                          </a:lnTo>
                          <a:lnTo>
                            <a:pt x="47" y="103"/>
                          </a:lnTo>
                          <a:lnTo>
                            <a:pt x="55" y="93"/>
                          </a:lnTo>
                          <a:lnTo>
                            <a:pt x="64" y="85"/>
                          </a:lnTo>
                          <a:lnTo>
                            <a:pt x="82" y="69"/>
                          </a:lnTo>
                          <a:lnTo>
                            <a:pt x="101" y="53"/>
                          </a:lnTo>
                          <a:lnTo>
                            <a:pt x="123" y="40"/>
                          </a:lnTo>
                          <a:lnTo>
                            <a:pt x="145" y="29"/>
                          </a:lnTo>
                          <a:lnTo>
                            <a:pt x="170" y="19"/>
                          </a:lnTo>
                          <a:lnTo>
                            <a:pt x="195" y="11"/>
                          </a:lnTo>
                          <a:lnTo>
                            <a:pt x="222" y="5"/>
                          </a:lnTo>
                          <a:lnTo>
                            <a:pt x="236" y="3"/>
                          </a:lnTo>
                          <a:lnTo>
                            <a:pt x="249" y="1"/>
                          </a:lnTo>
                          <a:lnTo>
                            <a:pt x="263" y="1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1" y="1"/>
                          </a:lnTo>
                          <a:lnTo>
                            <a:pt x="306" y="2"/>
                          </a:lnTo>
                          <a:lnTo>
                            <a:pt x="320" y="4"/>
                          </a:lnTo>
                          <a:lnTo>
                            <a:pt x="334" y="7"/>
                          </a:lnTo>
                          <a:lnTo>
                            <a:pt x="346" y="10"/>
                          </a:lnTo>
                          <a:lnTo>
                            <a:pt x="360" y="15"/>
                          </a:lnTo>
                          <a:lnTo>
                            <a:pt x="373" y="20"/>
                          </a:lnTo>
                          <a:lnTo>
                            <a:pt x="386" y="25"/>
                          </a:lnTo>
                          <a:lnTo>
                            <a:pt x="397" y="32"/>
                          </a:lnTo>
                          <a:lnTo>
                            <a:pt x="409" y="38"/>
                          </a:lnTo>
                          <a:lnTo>
                            <a:pt x="421" y="45"/>
                          </a:lnTo>
                          <a:lnTo>
                            <a:pt x="433" y="54"/>
                          </a:lnTo>
                          <a:lnTo>
                            <a:pt x="444" y="63"/>
                          </a:lnTo>
                          <a:lnTo>
                            <a:pt x="453" y="72"/>
                          </a:lnTo>
                          <a:lnTo>
                            <a:pt x="464" y="82"/>
                          </a:lnTo>
                          <a:lnTo>
                            <a:pt x="474" y="92"/>
                          </a:lnTo>
                          <a:lnTo>
                            <a:pt x="483" y="103"/>
                          </a:lnTo>
                          <a:lnTo>
                            <a:pt x="492" y="114"/>
                          </a:lnTo>
                          <a:lnTo>
                            <a:pt x="499" y="126"/>
                          </a:lnTo>
                          <a:lnTo>
                            <a:pt x="507" y="139"/>
                          </a:lnTo>
                          <a:lnTo>
                            <a:pt x="515" y="151"/>
                          </a:lnTo>
                          <a:lnTo>
                            <a:pt x="521" y="164"/>
                          </a:lnTo>
                          <a:lnTo>
                            <a:pt x="528" y="178"/>
                          </a:lnTo>
                          <a:lnTo>
                            <a:pt x="533" y="191"/>
                          </a:lnTo>
                          <a:lnTo>
                            <a:pt x="538" y="205"/>
                          </a:lnTo>
                          <a:lnTo>
                            <a:pt x="543" y="220"/>
                          </a:lnTo>
                          <a:lnTo>
                            <a:pt x="547" y="235"/>
                          </a:lnTo>
                          <a:lnTo>
                            <a:pt x="550" y="249"/>
                          </a:lnTo>
                          <a:lnTo>
                            <a:pt x="551" y="265"/>
                          </a:lnTo>
                          <a:lnTo>
                            <a:pt x="553" y="281"/>
                          </a:lnTo>
                          <a:lnTo>
                            <a:pt x="554" y="296"/>
                          </a:lnTo>
                          <a:lnTo>
                            <a:pt x="555" y="312"/>
                          </a:lnTo>
                          <a:lnTo>
                            <a:pt x="555" y="1130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6" name="Freeform: Shape 26">
                      <a:extLst>
                        <a:ext uri="{FF2B5EF4-FFF2-40B4-BE49-F238E27FC236}">
                          <a16:creationId xmlns:a16="http://schemas.microsoft.com/office/drawing/2014/main" id="{CA34C1C6-125E-1C40-BA6B-56D43634BC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08160" y="713880"/>
                      <a:ext cx="199440" cy="1944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541" fill="none">
                          <a:moveTo>
                            <a:pt x="0" y="541"/>
                          </a:moveTo>
                          <a:lnTo>
                            <a:pt x="0" y="270"/>
                          </a:lnTo>
                          <a:lnTo>
                            <a:pt x="0" y="270"/>
                          </a:lnTo>
                          <a:lnTo>
                            <a:pt x="0" y="257"/>
                          </a:lnTo>
                          <a:lnTo>
                            <a:pt x="1" y="243"/>
                          </a:lnTo>
                          <a:lnTo>
                            <a:pt x="3" y="229"/>
                          </a:lnTo>
                          <a:lnTo>
                            <a:pt x="6" y="216"/>
                          </a:lnTo>
                          <a:lnTo>
                            <a:pt x="9" y="203"/>
                          </a:lnTo>
                          <a:lnTo>
                            <a:pt x="13" y="190"/>
                          </a:lnTo>
                          <a:lnTo>
                            <a:pt x="16" y="177"/>
                          </a:lnTo>
                          <a:lnTo>
                            <a:pt x="21" y="166"/>
                          </a:lnTo>
                          <a:lnTo>
                            <a:pt x="27" y="153"/>
                          </a:lnTo>
                          <a:lnTo>
                            <a:pt x="33" y="141"/>
                          </a:lnTo>
                          <a:lnTo>
                            <a:pt x="40" y="130"/>
                          </a:lnTo>
                          <a:lnTo>
                            <a:pt x="47" y="119"/>
                          </a:lnTo>
                          <a:lnTo>
                            <a:pt x="55" y="109"/>
                          </a:lnTo>
                          <a:lnTo>
                            <a:pt x="64" y="98"/>
                          </a:lnTo>
                          <a:lnTo>
                            <a:pt x="72" y="88"/>
                          </a:lnTo>
                          <a:lnTo>
                            <a:pt x="81" y="79"/>
                          </a:lnTo>
                          <a:lnTo>
                            <a:pt x="91" y="70"/>
                          </a:lnTo>
                          <a:lnTo>
                            <a:pt x="101" y="62"/>
                          </a:lnTo>
                          <a:lnTo>
                            <a:pt x="112" y="54"/>
                          </a:lnTo>
                          <a:lnTo>
                            <a:pt x="122" y="46"/>
                          </a:lnTo>
                          <a:lnTo>
                            <a:pt x="133" y="39"/>
                          </a:lnTo>
                          <a:lnTo>
                            <a:pt x="145" y="32"/>
                          </a:lnTo>
                          <a:lnTo>
                            <a:pt x="157" y="26"/>
                          </a:lnTo>
                          <a:lnTo>
                            <a:pt x="170" y="21"/>
                          </a:lnTo>
                          <a:lnTo>
                            <a:pt x="182" y="16"/>
                          </a:lnTo>
                          <a:lnTo>
                            <a:pt x="195" y="11"/>
                          </a:lnTo>
                          <a:lnTo>
                            <a:pt x="208" y="9"/>
                          </a:lnTo>
                          <a:lnTo>
                            <a:pt x="222" y="5"/>
                          </a:lnTo>
                          <a:lnTo>
                            <a:pt x="235" y="3"/>
                          </a:lnTo>
                          <a:lnTo>
                            <a:pt x="249" y="1"/>
                          </a:lnTo>
                          <a:lnTo>
                            <a:pt x="263" y="0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1" y="0"/>
                          </a:lnTo>
                          <a:lnTo>
                            <a:pt x="306" y="1"/>
                          </a:lnTo>
                          <a:lnTo>
                            <a:pt x="320" y="3"/>
                          </a:lnTo>
                          <a:lnTo>
                            <a:pt x="333" y="5"/>
                          </a:lnTo>
                          <a:lnTo>
                            <a:pt x="346" y="9"/>
                          </a:lnTo>
                          <a:lnTo>
                            <a:pt x="360" y="11"/>
                          </a:lnTo>
                          <a:lnTo>
                            <a:pt x="373" y="16"/>
                          </a:lnTo>
                          <a:lnTo>
                            <a:pt x="385" y="21"/>
                          </a:lnTo>
                          <a:lnTo>
                            <a:pt x="397" y="26"/>
                          </a:lnTo>
                          <a:lnTo>
                            <a:pt x="409" y="32"/>
                          </a:lnTo>
                          <a:lnTo>
                            <a:pt x="421" y="39"/>
                          </a:lnTo>
                          <a:lnTo>
                            <a:pt x="432" y="46"/>
                          </a:lnTo>
                          <a:lnTo>
                            <a:pt x="443" y="54"/>
                          </a:lnTo>
                          <a:lnTo>
                            <a:pt x="454" y="62"/>
                          </a:lnTo>
                          <a:lnTo>
                            <a:pt x="464" y="70"/>
                          </a:lnTo>
                          <a:lnTo>
                            <a:pt x="474" y="79"/>
                          </a:lnTo>
                          <a:lnTo>
                            <a:pt x="483" y="88"/>
                          </a:lnTo>
                          <a:lnTo>
                            <a:pt x="491" y="98"/>
                          </a:lnTo>
                          <a:lnTo>
                            <a:pt x="499" y="109"/>
                          </a:lnTo>
                          <a:lnTo>
                            <a:pt x="507" y="119"/>
                          </a:lnTo>
                          <a:lnTo>
                            <a:pt x="515" y="130"/>
                          </a:lnTo>
                          <a:lnTo>
                            <a:pt x="522" y="141"/>
                          </a:lnTo>
                          <a:lnTo>
                            <a:pt x="528" y="153"/>
                          </a:lnTo>
                          <a:lnTo>
                            <a:pt x="533" y="166"/>
                          </a:lnTo>
                          <a:lnTo>
                            <a:pt x="538" y="177"/>
                          </a:lnTo>
                          <a:lnTo>
                            <a:pt x="542" y="190"/>
                          </a:lnTo>
                          <a:lnTo>
                            <a:pt x="546" y="203"/>
                          </a:lnTo>
                          <a:lnTo>
                            <a:pt x="549" y="216"/>
                          </a:lnTo>
                          <a:lnTo>
                            <a:pt x="552" y="229"/>
                          </a:lnTo>
                          <a:lnTo>
                            <a:pt x="553" y="243"/>
                          </a:lnTo>
                          <a:lnTo>
                            <a:pt x="554" y="257"/>
                          </a:lnTo>
                          <a:lnTo>
                            <a:pt x="555" y="270"/>
                          </a:lnTo>
                          <a:lnTo>
                            <a:pt x="555" y="54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7" name="Freeform: Shape 27">
                      <a:extLst>
                        <a:ext uri="{FF2B5EF4-FFF2-40B4-BE49-F238E27FC236}">
                          <a16:creationId xmlns:a16="http://schemas.microsoft.com/office/drawing/2014/main" id="{13E492B4-263D-4345-88B0-BE91A877E2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08360" y="682200"/>
                      <a:ext cx="199440" cy="2260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629" fill="none">
                          <a:moveTo>
                            <a:pt x="0" y="629"/>
                          </a:moveTo>
                          <a:lnTo>
                            <a:pt x="0" y="312"/>
                          </a:lnTo>
                          <a:lnTo>
                            <a:pt x="0" y="312"/>
                          </a:lnTo>
                          <a:lnTo>
                            <a:pt x="0" y="297"/>
                          </a:lnTo>
                          <a:lnTo>
                            <a:pt x="0" y="281"/>
                          </a:lnTo>
                          <a:lnTo>
                            <a:pt x="3" y="265"/>
                          </a:lnTo>
                          <a:lnTo>
                            <a:pt x="5" y="250"/>
                          </a:lnTo>
                          <a:lnTo>
                            <a:pt x="8" y="235"/>
                          </a:lnTo>
                          <a:lnTo>
                            <a:pt x="12" y="220"/>
                          </a:lnTo>
                          <a:lnTo>
                            <a:pt x="16" y="205"/>
                          </a:lnTo>
                          <a:lnTo>
                            <a:pt x="21" y="192"/>
                          </a:lnTo>
                          <a:lnTo>
                            <a:pt x="27" y="178"/>
                          </a:lnTo>
                          <a:lnTo>
                            <a:pt x="33" y="164"/>
                          </a:lnTo>
                          <a:lnTo>
                            <a:pt x="40" y="152"/>
                          </a:lnTo>
                          <a:lnTo>
                            <a:pt x="47" y="139"/>
                          </a:lnTo>
                          <a:lnTo>
                            <a:pt x="54" y="126"/>
                          </a:lnTo>
                          <a:lnTo>
                            <a:pt x="63" y="114"/>
                          </a:lnTo>
                          <a:lnTo>
                            <a:pt x="72" y="103"/>
                          </a:lnTo>
                          <a:lnTo>
                            <a:pt x="81" y="93"/>
                          </a:lnTo>
                          <a:lnTo>
                            <a:pt x="91" y="82"/>
                          </a:lnTo>
                          <a:lnTo>
                            <a:pt x="101" y="72"/>
                          </a:lnTo>
                          <a:lnTo>
                            <a:pt x="111" y="63"/>
                          </a:lnTo>
                          <a:lnTo>
                            <a:pt x="122" y="54"/>
                          </a:lnTo>
                          <a:lnTo>
                            <a:pt x="133" y="47"/>
                          </a:lnTo>
                          <a:lnTo>
                            <a:pt x="145" y="39"/>
                          </a:lnTo>
                          <a:lnTo>
                            <a:pt x="157" y="32"/>
                          </a:lnTo>
                          <a:lnTo>
                            <a:pt x="169" y="25"/>
                          </a:lnTo>
                          <a:lnTo>
                            <a:pt x="182" y="20"/>
                          </a:lnTo>
                          <a:lnTo>
                            <a:pt x="195" y="15"/>
                          </a:lnTo>
                          <a:lnTo>
                            <a:pt x="207" y="10"/>
                          </a:lnTo>
                          <a:lnTo>
                            <a:pt x="221" y="7"/>
                          </a:lnTo>
                          <a:lnTo>
                            <a:pt x="235" y="4"/>
                          </a:lnTo>
                          <a:lnTo>
                            <a:pt x="249" y="2"/>
                          </a:lnTo>
                          <a:lnTo>
                            <a:pt x="262" y="1"/>
                          </a:lnTo>
                          <a:lnTo>
                            <a:pt x="277" y="0"/>
                          </a:lnTo>
                          <a:lnTo>
                            <a:pt x="277" y="0"/>
                          </a:lnTo>
                          <a:lnTo>
                            <a:pt x="291" y="1"/>
                          </a:lnTo>
                          <a:lnTo>
                            <a:pt x="306" y="2"/>
                          </a:lnTo>
                          <a:lnTo>
                            <a:pt x="319" y="4"/>
                          </a:lnTo>
                          <a:lnTo>
                            <a:pt x="333" y="7"/>
                          </a:lnTo>
                          <a:lnTo>
                            <a:pt x="346" y="10"/>
                          </a:lnTo>
                          <a:lnTo>
                            <a:pt x="360" y="15"/>
                          </a:lnTo>
                          <a:lnTo>
                            <a:pt x="372" y="20"/>
                          </a:lnTo>
                          <a:lnTo>
                            <a:pt x="385" y="25"/>
                          </a:lnTo>
                          <a:lnTo>
                            <a:pt x="397" y="32"/>
                          </a:lnTo>
                          <a:lnTo>
                            <a:pt x="410" y="39"/>
                          </a:lnTo>
                          <a:lnTo>
                            <a:pt x="420" y="47"/>
                          </a:lnTo>
                          <a:lnTo>
                            <a:pt x="432" y="54"/>
                          </a:lnTo>
                          <a:lnTo>
                            <a:pt x="443" y="63"/>
                          </a:lnTo>
                          <a:lnTo>
                            <a:pt x="454" y="72"/>
                          </a:lnTo>
                          <a:lnTo>
                            <a:pt x="464" y="82"/>
                          </a:lnTo>
                          <a:lnTo>
                            <a:pt x="473" y="93"/>
                          </a:lnTo>
                          <a:lnTo>
                            <a:pt x="482" y="103"/>
                          </a:lnTo>
                          <a:lnTo>
                            <a:pt x="491" y="114"/>
                          </a:lnTo>
                          <a:lnTo>
                            <a:pt x="500" y="126"/>
                          </a:lnTo>
                          <a:lnTo>
                            <a:pt x="507" y="139"/>
                          </a:lnTo>
                          <a:lnTo>
                            <a:pt x="515" y="152"/>
                          </a:lnTo>
                          <a:lnTo>
                            <a:pt x="522" y="164"/>
                          </a:lnTo>
                          <a:lnTo>
                            <a:pt x="527" y="178"/>
                          </a:lnTo>
                          <a:lnTo>
                            <a:pt x="533" y="192"/>
                          </a:lnTo>
                          <a:lnTo>
                            <a:pt x="538" y="205"/>
                          </a:lnTo>
                          <a:lnTo>
                            <a:pt x="542" y="220"/>
                          </a:lnTo>
                          <a:lnTo>
                            <a:pt x="546" y="235"/>
                          </a:lnTo>
                          <a:lnTo>
                            <a:pt x="549" y="250"/>
                          </a:lnTo>
                          <a:lnTo>
                            <a:pt x="552" y="265"/>
                          </a:lnTo>
                          <a:lnTo>
                            <a:pt x="553" y="281"/>
                          </a:lnTo>
                          <a:lnTo>
                            <a:pt x="555" y="297"/>
                          </a:lnTo>
                          <a:lnTo>
                            <a:pt x="555" y="312"/>
                          </a:lnTo>
                          <a:lnTo>
                            <a:pt x="555" y="629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8" name="Freeform: Shape 28">
                      <a:extLst>
                        <a:ext uri="{FF2B5EF4-FFF2-40B4-BE49-F238E27FC236}">
                          <a16:creationId xmlns:a16="http://schemas.microsoft.com/office/drawing/2014/main" id="{3D30D83A-3F15-324A-ACCB-8D94A6AD7D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69160" y="991440"/>
                      <a:ext cx="316440" cy="48672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80" h="1353" fill="none">
                          <a:moveTo>
                            <a:pt x="880" y="1353"/>
                          </a:moveTo>
                          <a:lnTo>
                            <a:pt x="145" y="583"/>
                          </a:lnTo>
                          <a:lnTo>
                            <a:pt x="145" y="583"/>
                          </a:lnTo>
                          <a:lnTo>
                            <a:pt x="132" y="568"/>
                          </a:lnTo>
                          <a:lnTo>
                            <a:pt x="118" y="552"/>
                          </a:lnTo>
                          <a:lnTo>
                            <a:pt x="105" y="535"/>
                          </a:lnTo>
                          <a:lnTo>
                            <a:pt x="93" y="520"/>
                          </a:lnTo>
                          <a:lnTo>
                            <a:pt x="82" y="503"/>
                          </a:lnTo>
                          <a:lnTo>
                            <a:pt x="71" y="486"/>
                          </a:lnTo>
                          <a:lnTo>
                            <a:pt x="61" y="470"/>
                          </a:lnTo>
                          <a:lnTo>
                            <a:pt x="52" y="452"/>
                          </a:lnTo>
                          <a:lnTo>
                            <a:pt x="43" y="435"/>
                          </a:lnTo>
                          <a:lnTo>
                            <a:pt x="35" y="418"/>
                          </a:lnTo>
                          <a:lnTo>
                            <a:pt x="29" y="401"/>
                          </a:lnTo>
                          <a:lnTo>
                            <a:pt x="23" y="383"/>
                          </a:lnTo>
                          <a:lnTo>
                            <a:pt x="17" y="366"/>
                          </a:lnTo>
                          <a:lnTo>
                            <a:pt x="13" y="349"/>
                          </a:lnTo>
                          <a:lnTo>
                            <a:pt x="8" y="331"/>
                          </a:lnTo>
                          <a:lnTo>
                            <a:pt x="5" y="315"/>
                          </a:lnTo>
                          <a:lnTo>
                            <a:pt x="3" y="298"/>
                          </a:lnTo>
                          <a:lnTo>
                            <a:pt x="1" y="281"/>
                          </a:lnTo>
                          <a:lnTo>
                            <a:pt x="0" y="265"/>
                          </a:lnTo>
                          <a:lnTo>
                            <a:pt x="0" y="248"/>
                          </a:lnTo>
                          <a:lnTo>
                            <a:pt x="1" y="232"/>
                          </a:lnTo>
                          <a:lnTo>
                            <a:pt x="2" y="217"/>
                          </a:lnTo>
                          <a:lnTo>
                            <a:pt x="4" y="201"/>
                          </a:lnTo>
                          <a:lnTo>
                            <a:pt x="7" y="186"/>
                          </a:lnTo>
                          <a:lnTo>
                            <a:pt x="11" y="171"/>
                          </a:lnTo>
                          <a:lnTo>
                            <a:pt x="16" y="157"/>
                          </a:lnTo>
                          <a:lnTo>
                            <a:pt x="22" y="143"/>
                          </a:lnTo>
                          <a:lnTo>
                            <a:pt x="28" y="130"/>
                          </a:lnTo>
                          <a:lnTo>
                            <a:pt x="35" y="118"/>
                          </a:lnTo>
                          <a:lnTo>
                            <a:pt x="43" y="106"/>
                          </a:lnTo>
                          <a:lnTo>
                            <a:pt x="52" y="94"/>
                          </a:lnTo>
                          <a:lnTo>
                            <a:pt x="62" y="83"/>
                          </a:lnTo>
                          <a:lnTo>
                            <a:pt x="62" y="83"/>
                          </a:lnTo>
                          <a:lnTo>
                            <a:pt x="72" y="72"/>
                          </a:lnTo>
                          <a:lnTo>
                            <a:pt x="83" y="63"/>
                          </a:lnTo>
                          <a:lnTo>
                            <a:pt x="93" y="54"/>
                          </a:lnTo>
                          <a:lnTo>
                            <a:pt x="105" y="46"/>
                          </a:lnTo>
                          <a:lnTo>
                            <a:pt x="117" y="38"/>
                          </a:lnTo>
                          <a:lnTo>
                            <a:pt x="129" y="31"/>
                          </a:lnTo>
                          <a:lnTo>
                            <a:pt x="141" y="25"/>
                          </a:lnTo>
                          <a:lnTo>
                            <a:pt x="154" y="19"/>
                          </a:lnTo>
                          <a:lnTo>
                            <a:pt x="167" y="15"/>
                          </a:lnTo>
                          <a:lnTo>
                            <a:pt x="180" y="11"/>
                          </a:lnTo>
                          <a:lnTo>
                            <a:pt x="192" y="8"/>
                          </a:lnTo>
                          <a:lnTo>
                            <a:pt x="206" y="5"/>
                          </a:lnTo>
                          <a:lnTo>
                            <a:pt x="220" y="3"/>
                          </a:lnTo>
                          <a:lnTo>
                            <a:pt x="233" y="1"/>
                          </a:lnTo>
                          <a:lnTo>
                            <a:pt x="246" y="1"/>
                          </a:lnTo>
                          <a:lnTo>
                            <a:pt x="260" y="0"/>
                          </a:lnTo>
                          <a:lnTo>
                            <a:pt x="274" y="1"/>
                          </a:lnTo>
                          <a:lnTo>
                            <a:pt x="288" y="2"/>
                          </a:lnTo>
                          <a:lnTo>
                            <a:pt x="300" y="4"/>
                          </a:lnTo>
                          <a:lnTo>
                            <a:pt x="314" y="7"/>
                          </a:lnTo>
                          <a:lnTo>
                            <a:pt x="328" y="10"/>
                          </a:lnTo>
                          <a:lnTo>
                            <a:pt x="341" y="14"/>
                          </a:lnTo>
                          <a:lnTo>
                            <a:pt x="354" y="18"/>
                          </a:lnTo>
                          <a:lnTo>
                            <a:pt x="367" y="24"/>
                          </a:lnTo>
                          <a:lnTo>
                            <a:pt x="380" y="30"/>
                          </a:lnTo>
                          <a:lnTo>
                            <a:pt x="393" y="36"/>
                          </a:lnTo>
                          <a:lnTo>
                            <a:pt x="404" y="44"/>
                          </a:lnTo>
                          <a:lnTo>
                            <a:pt x="417" y="52"/>
                          </a:lnTo>
                          <a:lnTo>
                            <a:pt x="428" y="61"/>
                          </a:lnTo>
                          <a:lnTo>
                            <a:pt x="440" y="69"/>
                          </a:lnTo>
                          <a:lnTo>
                            <a:pt x="450" y="80"/>
                          </a:lnTo>
                          <a:lnTo>
                            <a:pt x="461" y="91"/>
                          </a:lnTo>
                          <a:lnTo>
                            <a:pt x="461" y="91"/>
                          </a:lnTo>
                          <a:lnTo>
                            <a:pt x="665" y="304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9" name="Freeform: Shape 29">
                      <a:extLst>
                        <a:ext uri="{FF2B5EF4-FFF2-40B4-BE49-F238E27FC236}">
                          <a16:creationId xmlns:a16="http://schemas.microsoft.com/office/drawing/2014/main" id="{5FB28ECB-0C85-944D-85DC-0D9F146A7F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08559" y="376920"/>
                      <a:ext cx="199800" cy="723959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6" h="2012" fill="none">
                          <a:moveTo>
                            <a:pt x="0" y="2012"/>
                          </a:moveTo>
                          <a:lnTo>
                            <a:pt x="0" y="312"/>
                          </a:lnTo>
                          <a:lnTo>
                            <a:pt x="0" y="312"/>
                          </a:lnTo>
                          <a:lnTo>
                            <a:pt x="0" y="296"/>
                          </a:lnTo>
                          <a:lnTo>
                            <a:pt x="1" y="280"/>
                          </a:lnTo>
                          <a:lnTo>
                            <a:pt x="3" y="265"/>
                          </a:lnTo>
                          <a:lnTo>
                            <a:pt x="6" y="249"/>
                          </a:lnTo>
                          <a:lnTo>
                            <a:pt x="9" y="234"/>
                          </a:lnTo>
                          <a:lnTo>
                            <a:pt x="13" y="219"/>
                          </a:lnTo>
                          <a:lnTo>
                            <a:pt x="17" y="205"/>
                          </a:lnTo>
                          <a:lnTo>
                            <a:pt x="22" y="191"/>
                          </a:lnTo>
                          <a:lnTo>
                            <a:pt x="28" y="177"/>
                          </a:lnTo>
                          <a:lnTo>
                            <a:pt x="34" y="164"/>
                          </a:lnTo>
                          <a:lnTo>
                            <a:pt x="40" y="151"/>
                          </a:lnTo>
                          <a:lnTo>
                            <a:pt x="47" y="138"/>
                          </a:lnTo>
                          <a:lnTo>
                            <a:pt x="55" y="125"/>
                          </a:lnTo>
                          <a:lnTo>
                            <a:pt x="64" y="114"/>
                          </a:lnTo>
                          <a:lnTo>
                            <a:pt x="73" y="103"/>
                          </a:lnTo>
                          <a:lnTo>
                            <a:pt x="82" y="92"/>
                          </a:lnTo>
                          <a:lnTo>
                            <a:pt x="92" y="81"/>
                          </a:lnTo>
                          <a:lnTo>
                            <a:pt x="101" y="71"/>
                          </a:lnTo>
                          <a:lnTo>
                            <a:pt x="112" y="63"/>
                          </a:lnTo>
                          <a:lnTo>
                            <a:pt x="123" y="54"/>
                          </a:lnTo>
                          <a:lnTo>
                            <a:pt x="134" y="46"/>
                          </a:lnTo>
                          <a:lnTo>
                            <a:pt x="145" y="38"/>
                          </a:lnTo>
                          <a:lnTo>
                            <a:pt x="157" y="31"/>
                          </a:lnTo>
                          <a:lnTo>
                            <a:pt x="170" y="24"/>
                          </a:lnTo>
                          <a:lnTo>
                            <a:pt x="183" y="19"/>
                          </a:lnTo>
                          <a:lnTo>
                            <a:pt x="196" y="15"/>
                          </a:lnTo>
                          <a:lnTo>
                            <a:pt x="208" y="10"/>
                          </a:lnTo>
                          <a:lnTo>
                            <a:pt x="222" y="7"/>
                          </a:lnTo>
                          <a:lnTo>
                            <a:pt x="236" y="4"/>
                          </a:lnTo>
                          <a:lnTo>
                            <a:pt x="250" y="2"/>
                          </a:lnTo>
                          <a:lnTo>
                            <a:pt x="263" y="1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2" y="1"/>
                          </a:lnTo>
                          <a:lnTo>
                            <a:pt x="306" y="2"/>
                          </a:lnTo>
                          <a:lnTo>
                            <a:pt x="320" y="4"/>
                          </a:lnTo>
                          <a:lnTo>
                            <a:pt x="334" y="7"/>
                          </a:lnTo>
                          <a:lnTo>
                            <a:pt x="347" y="10"/>
                          </a:lnTo>
                          <a:lnTo>
                            <a:pt x="360" y="15"/>
                          </a:lnTo>
                          <a:lnTo>
                            <a:pt x="373" y="19"/>
                          </a:lnTo>
                          <a:lnTo>
                            <a:pt x="386" y="24"/>
                          </a:lnTo>
                          <a:lnTo>
                            <a:pt x="398" y="31"/>
                          </a:lnTo>
                          <a:lnTo>
                            <a:pt x="409" y="38"/>
                          </a:lnTo>
                          <a:lnTo>
                            <a:pt x="421" y="46"/>
                          </a:lnTo>
                          <a:lnTo>
                            <a:pt x="433" y="54"/>
                          </a:lnTo>
                          <a:lnTo>
                            <a:pt x="444" y="63"/>
                          </a:lnTo>
                          <a:lnTo>
                            <a:pt x="454" y="71"/>
                          </a:lnTo>
                          <a:lnTo>
                            <a:pt x="464" y="81"/>
                          </a:lnTo>
                          <a:lnTo>
                            <a:pt x="474" y="92"/>
                          </a:lnTo>
                          <a:lnTo>
                            <a:pt x="483" y="103"/>
                          </a:lnTo>
                          <a:lnTo>
                            <a:pt x="492" y="114"/>
                          </a:lnTo>
                          <a:lnTo>
                            <a:pt x="500" y="125"/>
                          </a:lnTo>
                          <a:lnTo>
                            <a:pt x="507" y="138"/>
                          </a:lnTo>
                          <a:lnTo>
                            <a:pt x="515" y="151"/>
                          </a:lnTo>
                          <a:lnTo>
                            <a:pt x="522" y="164"/>
                          </a:lnTo>
                          <a:lnTo>
                            <a:pt x="528" y="177"/>
                          </a:lnTo>
                          <a:lnTo>
                            <a:pt x="534" y="191"/>
                          </a:lnTo>
                          <a:lnTo>
                            <a:pt x="539" y="205"/>
                          </a:lnTo>
                          <a:lnTo>
                            <a:pt x="543" y="219"/>
                          </a:lnTo>
                          <a:lnTo>
                            <a:pt x="547" y="234"/>
                          </a:lnTo>
                          <a:lnTo>
                            <a:pt x="550" y="249"/>
                          </a:lnTo>
                          <a:lnTo>
                            <a:pt x="553" y="265"/>
                          </a:lnTo>
                          <a:lnTo>
                            <a:pt x="554" y="280"/>
                          </a:lnTo>
                          <a:lnTo>
                            <a:pt x="555" y="296"/>
                          </a:lnTo>
                          <a:lnTo>
                            <a:pt x="556" y="312"/>
                          </a:lnTo>
                          <a:lnTo>
                            <a:pt x="556" y="1417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0" name="Straight Connector 89">
                      <a:extLst>
                        <a:ext uri="{FF2B5EF4-FFF2-40B4-BE49-F238E27FC236}">
                          <a16:creationId xmlns:a16="http://schemas.microsoft.com/office/drawing/2014/main" id="{1E1A3437-AA61-BD47-8F65-CEB29C2A30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7480" y="12600"/>
                      <a:ext cx="0" cy="1717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1" name="Straight Connector 90">
                      <a:extLst>
                        <a:ext uri="{FF2B5EF4-FFF2-40B4-BE49-F238E27FC236}">
                          <a16:creationId xmlns:a16="http://schemas.microsoft.com/office/drawing/2014/main" id="{AE8CC5F4-1ED6-A543-8302-79DCAFBF5C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57200" y="475560"/>
                      <a:ext cx="16308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2" name="Straight Connector 91">
                      <a:extLst>
                        <a:ext uri="{FF2B5EF4-FFF2-40B4-BE49-F238E27FC236}">
                          <a16:creationId xmlns:a16="http://schemas.microsoft.com/office/drawing/2014/main" id="{73BFB089-8E1A-294A-BAB3-B3F9B85B4F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74320" y="475560"/>
                      <a:ext cx="16344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3" name="Straight Connector 92">
                      <a:extLst>
                        <a:ext uri="{FF2B5EF4-FFF2-40B4-BE49-F238E27FC236}">
                          <a16:creationId xmlns:a16="http://schemas.microsoft.com/office/drawing/2014/main" id="{7B07D00F-E676-434C-B6E5-D0726A0D4A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86079" y="148320"/>
                      <a:ext cx="115561" cy="121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4" name="Straight Connector 93">
                      <a:extLst>
                        <a:ext uri="{FF2B5EF4-FFF2-40B4-BE49-F238E27FC236}">
                          <a16:creationId xmlns:a16="http://schemas.microsoft.com/office/drawing/2014/main" id="{ADF4D662-2461-5E4E-B6EE-53BEBF61642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186079" y="681480"/>
                      <a:ext cx="115561" cy="1216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5" name="Straight Connector 94">
                      <a:extLst>
                        <a:ext uri="{FF2B5EF4-FFF2-40B4-BE49-F238E27FC236}">
                          <a16:creationId xmlns:a16="http://schemas.microsoft.com/office/drawing/2014/main" id="{9B75BA81-E22A-7540-9455-27C96270643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693320" y="148320"/>
                      <a:ext cx="115200" cy="121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BF1C8081-ED9C-174A-81B6-212B9125C427}"/>
                    </a:ext>
                  </a:extLst>
                </p:cNvPr>
                <p:cNvGrpSpPr/>
                <p:nvPr/>
              </p:nvGrpSpPr>
              <p:grpSpPr>
                <a:xfrm>
                  <a:off x="1005840" y="274320"/>
                  <a:ext cx="182880" cy="182880"/>
                  <a:chOff x="3683000" y="182880"/>
                  <a:chExt cx="182880" cy="182880"/>
                </a:xfrm>
              </p:grpSpPr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7396B39B-DD5C-D347-9BAD-505F593338C9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683000" y="182880"/>
                    <a:ext cx="182880" cy="18288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72" name="Group 71">
                    <a:extLst>
                      <a:ext uri="{FF2B5EF4-FFF2-40B4-BE49-F238E27FC236}">
                        <a16:creationId xmlns:a16="http://schemas.microsoft.com/office/drawing/2014/main" id="{7F10F64C-7DF0-4C4C-80CF-91A8791A117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705255" y="210312"/>
                    <a:ext cx="138370" cy="128016"/>
                    <a:chOff x="5935679" y="134280"/>
                    <a:chExt cx="1289881" cy="1222560"/>
                  </a:xfrm>
                </p:grpSpPr>
                <p:sp>
                  <p:nvSpPr>
                    <p:cNvPr id="73" name="Freeform: Shape 10">
                      <a:extLst>
                        <a:ext uri="{FF2B5EF4-FFF2-40B4-BE49-F238E27FC236}">
                          <a16:creationId xmlns:a16="http://schemas.microsoft.com/office/drawing/2014/main" id="{A3C41616-082E-674F-B0CC-ABF9621A50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5679" y="455399"/>
                      <a:ext cx="293040" cy="2253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15" h="627">
                          <a:moveTo>
                            <a:pt x="815" y="627"/>
                          </a:moveTo>
                          <a:lnTo>
                            <a:pt x="0" y="627"/>
                          </a:lnTo>
                          <a:lnTo>
                            <a:pt x="0" y="0"/>
                          </a:lnTo>
                          <a:lnTo>
                            <a:pt x="815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4" name="Straight Connector 73">
                      <a:extLst>
                        <a:ext uri="{FF2B5EF4-FFF2-40B4-BE49-F238E27FC236}">
                          <a16:creationId xmlns:a16="http://schemas.microsoft.com/office/drawing/2014/main" id="{2688740D-788E-194E-9B9C-B2061C29E9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6160" y="830520"/>
                      <a:ext cx="0" cy="526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5" name="Straight Connector 74">
                      <a:extLst>
                        <a:ext uri="{FF2B5EF4-FFF2-40B4-BE49-F238E27FC236}">
                          <a16:creationId xmlns:a16="http://schemas.microsoft.com/office/drawing/2014/main" id="{6CFD8CD9-3CDC-8B45-9F63-E755EBDACA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6160" y="134280"/>
                      <a:ext cx="0" cy="3142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6" name="Freeform: Shape 13">
                      <a:extLst>
                        <a:ext uri="{FF2B5EF4-FFF2-40B4-BE49-F238E27FC236}">
                          <a16:creationId xmlns:a16="http://schemas.microsoft.com/office/drawing/2014/main" id="{CFEA7C0E-F05F-464A-BB75-FF26367BC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7440" y="721800"/>
                      <a:ext cx="306360" cy="2322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52" h="646">
                          <a:moveTo>
                            <a:pt x="852" y="646"/>
                          </a:moveTo>
                          <a:lnTo>
                            <a:pt x="0" y="646"/>
                          </a:lnTo>
                          <a:lnTo>
                            <a:pt x="0" y="0"/>
                          </a:lnTo>
                          <a:lnTo>
                            <a:pt x="852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7" name="Straight Connector 76">
                      <a:extLst>
                        <a:ext uri="{FF2B5EF4-FFF2-40B4-BE49-F238E27FC236}">
                          <a16:creationId xmlns:a16="http://schemas.microsoft.com/office/drawing/2014/main" id="{D83F824F-03D7-2B45-AD86-0A1B5182AB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7560" y="1097280"/>
                      <a:ext cx="0" cy="25956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8" name="Straight Connector 77">
                      <a:extLst>
                        <a:ext uri="{FF2B5EF4-FFF2-40B4-BE49-F238E27FC236}">
                          <a16:creationId xmlns:a16="http://schemas.microsoft.com/office/drawing/2014/main" id="{8D44FD0C-5DBE-1D4D-B222-FC9E2E190C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7560" y="134280"/>
                      <a:ext cx="0" cy="5806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9" name="Freeform: Shape 16">
                      <a:extLst>
                        <a:ext uri="{FF2B5EF4-FFF2-40B4-BE49-F238E27FC236}">
                          <a16:creationId xmlns:a16="http://schemas.microsoft.com/office/drawing/2014/main" id="{A7D8DEA1-472F-234B-A1D8-AD4EE2677D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2520" y="537120"/>
                      <a:ext cx="293040" cy="2253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15" h="627">
                          <a:moveTo>
                            <a:pt x="815" y="627"/>
                          </a:moveTo>
                          <a:lnTo>
                            <a:pt x="0" y="627"/>
                          </a:lnTo>
                          <a:lnTo>
                            <a:pt x="0" y="0"/>
                          </a:lnTo>
                          <a:lnTo>
                            <a:pt x="815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0" name="Straight Connector 79">
                      <a:extLst>
                        <a:ext uri="{FF2B5EF4-FFF2-40B4-BE49-F238E27FC236}">
                          <a16:creationId xmlns:a16="http://schemas.microsoft.com/office/drawing/2014/main" id="{D9729CF9-D937-2B49-9ACE-74C639ED3F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75440" y="905759"/>
                      <a:ext cx="0" cy="451081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1" name="Straight Connector 80">
                      <a:extLst>
                        <a:ext uri="{FF2B5EF4-FFF2-40B4-BE49-F238E27FC236}">
                          <a16:creationId xmlns:a16="http://schemas.microsoft.com/office/drawing/2014/main" id="{E629D77C-287F-C247-A9B0-604B9A15D9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75440" y="134280"/>
                      <a:ext cx="0" cy="39636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C07B6000-7A3C-AC4F-AC2B-85DD9BFE7B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09560" y="385263"/>
                <a:ext cx="822960" cy="71937"/>
              </a:xfrm>
              <a:prstGeom prst="rect">
                <a:avLst/>
              </a:prstGeom>
            </p:spPr>
          </p:pic>
        </p:grp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10FB347-0640-594B-A8C3-D2254A2D7B4E}"/>
                </a:ext>
              </a:extLst>
            </p:cNvPr>
            <p:cNvCxnSpPr/>
            <p:nvPr/>
          </p:nvCxnSpPr>
          <p:spPr>
            <a:xfrm>
              <a:off x="460102" y="548640"/>
              <a:ext cx="8229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Text Placeholder 7">
            <a:extLst>
              <a:ext uri="{FF2B5EF4-FFF2-40B4-BE49-F238E27FC236}">
                <a16:creationId xmlns:a16="http://schemas.microsoft.com/office/drawing/2014/main" id="{314208B5-311F-6C4D-83E0-3002C10B097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8647" y="1812046"/>
            <a:ext cx="1584960" cy="1993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1067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/>
              <a:t>Sector</a:t>
            </a:r>
          </a:p>
        </p:txBody>
      </p:sp>
      <p:sp>
        <p:nvSpPr>
          <p:cNvPr id="122" name="Text Placeholder 7">
            <a:extLst>
              <a:ext uri="{FF2B5EF4-FFF2-40B4-BE49-F238E27FC236}">
                <a16:creationId xmlns:a16="http://schemas.microsoft.com/office/drawing/2014/main" id="{A6A4A424-5573-FB49-BA4B-CD2F9B6F28C9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1889760" y="1812046"/>
            <a:ext cx="1584960" cy="1993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1067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/>
              <a:t>Sector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3E7A08B8-09E9-4E41-BA02-2C3D3EDBF326}"/>
              </a:ext>
            </a:extLst>
          </p:cNvPr>
          <p:cNvCxnSpPr>
            <a:cxnSpLocks/>
          </p:cNvCxnSpPr>
          <p:nvPr/>
        </p:nvCxnSpPr>
        <p:spPr>
          <a:xfrm>
            <a:off x="8656320" y="1812044"/>
            <a:ext cx="0" cy="4754880"/>
          </a:xfrm>
          <a:prstGeom prst="line">
            <a:avLst/>
          </a:prstGeom>
          <a:ln w="127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9E6A00A7-C166-224D-B9A8-02D1D34EF0A8}"/>
              </a:ext>
            </a:extLst>
          </p:cNvPr>
          <p:cNvCxnSpPr>
            <a:cxnSpLocks/>
          </p:cNvCxnSpPr>
          <p:nvPr/>
        </p:nvCxnSpPr>
        <p:spPr>
          <a:xfrm>
            <a:off x="10363200" y="1812044"/>
            <a:ext cx="0" cy="4754880"/>
          </a:xfrm>
          <a:prstGeom prst="line">
            <a:avLst/>
          </a:prstGeom>
          <a:ln w="127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7B11AFA5-8EBC-DA48-B5C7-BFF671DEEB7E}"/>
              </a:ext>
            </a:extLst>
          </p:cNvPr>
          <p:cNvCxnSpPr>
            <a:cxnSpLocks/>
          </p:cNvCxnSpPr>
          <p:nvPr/>
        </p:nvCxnSpPr>
        <p:spPr>
          <a:xfrm>
            <a:off x="6949440" y="1812044"/>
            <a:ext cx="0" cy="4754880"/>
          </a:xfrm>
          <a:prstGeom prst="line">
            <a:avLst/>
          </a:prstGeom>
          <a:ln w="127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89DC4D31-4F8C-8B4E-B146-475EA2657503}"/>
              </a:ext>
            </a:extLst>
          </p:cNvPr>
          <p:cNvCxnSpPr>
            <a:cxnSpLocks/>
          </p:cNvCxnSpPr>
          <p:nvPr/>
        </p:nvCxnSpPr>
        <p:spPr>
          <a:xfrm>
            <a:off x="5242560" y="1812044"/>
            <a:ext cx="0" cy="4754880"/>
          </a:xfrm>
          <a:prstGeom prst="line">
            <a:avLst/>
          </a:prstGeom>
          <a:ln w="127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F5FA81A9-BB46-5541-A441-0AC90D3C7E7A}"/>
              </a:ext>
            </a:extLst>
          </p:cNvPr>
          <p:cNvCxnSpPr>
            <a:cxnSpLocks/>
          </p:cNvCxnSpPr>
          <p:nvPr/>
        </p:nvCxnSpPr>
        <p:spPr>
          <a:xfrm>
            <a:off x="3535680" y="1812044"/>
            <a:ext cx="0" cy="4754880"/>
          </a:xfrm>
          <a:prstGeom prst="line">
            <a:avLst/>
          </a:prstGeom>
          <a:ln w="127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72214431-F93F-464E-B912-06A751C3B091}"/>
              </a:ext>
            </a:extLst>
          </p:cNvPr>
          <p:cNvCxnSpPr>
            <a:cxnSpLocks/>
          </p:cNvCxnSpPr>
          <p:nvPr/>
        </p:nvCxnSpPr>
        <p:spPr>
          <a:xfrm>
            <a:off x="1828800" y="1812044"/>
            <a:ext cx="0" cy="4754880"/>
          </a:xfrm>
          <a:prstGeom prst="line">
            <a:avLst/>
          </a:prstGeom>
          <a:ln w="127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Picture Placeholder 9">
            <a:extLst>
              <a:ext uri="{FF2B5EF4-FFF2-40B4-BE49-F238E27FC236}">
                <a16:creationId xmlns:a16="http://schemas.microsoft.com/office/drawing/2014/main" id="{FA8031C1-933A-7046-A676-D37B7AB69146}"/>
              </a:ext>
            </a:extLst>
          </p:cNvPr>
          <p:cNvSpPr>
            <a:spLocks noGrp="1" noChangeAspect="1"/>
          </p:cNvSpPr>
          <p:nvPr>
            <p:ph type="pic" sz="quarter" idx="92" hasCustomPrompt="1"/>
          </p:nvPr>
        </p:nvSpPr>
        <p:spPr>
          <a:xfrm>
            <a:off x="365760" y="2133601"/>
            <a:ext cx="1219200" cy="498759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>
              <a:defRPr sz="933" b="0" i="0">
                <a:solidFill>
                  <a:schemeClr val="tx1"/>
                </a:solidFill>
                <a:latin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41" name="Picture Placeholder 9">
            <a:extLst>
              <a:ext uri="{FF2B5EF4-FFF2-40B4-BE49-F238E27FC236}">
                <a16:creationId xmlns:a16="http://schemas.microsoft.com/office/drawing/2014/main" id="{F6215D92-96B3-2F42-A7CE-99BFED456F6E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65760" y="2783994"/>
            <a:ext cx="1219200" cy="498759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>
              <a:defRPr sz="933" b="0" i="0">
                <a:solidFill>
                  <a:schemeClr val="tx1"/>
                </a:solidFill>
                <a:latin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43" name="Picture Placeholder 9">
            <a:extLst>
              <a:ext uri="{FF2B5EF4-FFF2-40B4-BE49-F238E27FC236}">
                <a16:creationId xmlns:a16="http://schemas.microsoft.com/office/drawing/2014/main" id="{CD533E43-9199-5C43-9B10-FEAF6A28F4C5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365760" y="3434387"/>
            <a:ext cx="1219200" cy="498759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>
              <a:defRPr sz="933" b="0" i="0">
                <a:solidFill>
                  <a:schemeClr val="tx1"/>
                </a:solidFill>
                <a:latin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45" name="Picture Placeholder 9">
            <a:extLst>
              <a:ext uri="{FF2B5EF4-FFF2-40B4-BE49-F238E27FC236}">
                <a16:creationId xmlns:a16="http://schemas.microsoft.com/office/drawing/2014/main" id="{FCBB7863-6563-A24C-A79B-6875F23A120D}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365760" y="4084781"/>
            <a:ext cx="1219200" cy="498759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>
              <a:defRPr sz="933" b="0" i="0">
                <a:solidFill>
                  <a:schemeClr val="tx1"/>
                </a:solidFill>
                <a:latin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47" name="Picture Placeholder 9">
            <a:extLst>
              <a:ext uri="{FF2B5EF4-FFF2-40B4-BE49-F238E27FC236}">
                <a16:creationId xmlns:a16="http://schemas.microsoft.com/office/drawing/2014/main" id="{C9DC0F64-6616-B940-9C3F-E4C79ADAFEDD}"/>
              </a:ext>
            </a:extLst>
          </p:cNvPr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365760" y="4735174"/>
            <a:ext cx="1219200" cy="498759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>
              <a:defRPr sz="933" b="0" i="0">
                <a:solidFill>
                  <a:schemeClr val="tx1"/>
                </a:solidFill>
                <a:latin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49" name="Picture Placeholder 9">
            <a:extLst>
              <a:ext uri="{FF2B5EF4-FFF2-40B4-BE49-F238E27FC236}">
                <a16:creationId xmlns:a16="http://schemas.microsoft.com/office/drawing/2014/main" id="{3D6D6D26-3E30-8443-A1D4-A08A63CDD8DC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365760" y="5385567"/>
            <a:ext cx="1219200" cy="498759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>
              <a:defRPr sz="933" b="0" i="0">
                <a:solidFill>
                  <a:schemeClr val="tx1"/>
                </a:solidFill>
                <a:latin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84" name="Picture Placeholder 9">
            <a:extLst>
              <a:ext uri="{FF2B5EF4-FFF2-40B4-BE49-F238E27FC236}">
                <a16:creationId xmlns:a16="http://schemas.microsoft.com/office/drawing/2014/main" id="{A95AFF3A-74A2-B84C-B2BE-10BF1241B1F6}"/>
              </a:ext>
            </a:extLst>
          </p:cNvPr>
          <p:cNvSpPr>
            <a:spLocks noGrp="1" noChangeAspect="1"/>
          </p:cNvSpPr>
          <p:nvPr>
            <p:ph type="pic" sz="quarter" idx="94" hasCustomPrompt="1"/>
          </p:nvPr>
        </p:nvSpPr>
        <p:spPr>
          <a:xfrm>
            <a:off x="365760" y="6035962"/>
            <a:ext cx="1219200" cy="498759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>
              <a:defRPr sz="933" b="0" i="0">
                <a:solidFill>
                  <a:schemeClr val="tx1"/>
                </a:solidFill>
                <a:latin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23" name="Text Placeholder 7">
            <a:extLst>
              <a:ext uri="{FF2B5EF4-FFF2-40B4-BE49-F238E27FC236}">
                <a16:creationId xmlns:a16="http://schemas.microsoft.com/office/drawing/2014/main" id="{2B1C070B-C6CD-AD43-87C5-08A5DFB3514D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3596640" y="1812046"/>
            <a:ext cx="1584960" cy="1993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1067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/>
              <a:t>Sector</a:t>
            </a:r>
          </a:p>
        </p:txBody>
      </p:sp>
      <p:sp>
        <p:nvSpPr>
          <p:cNvPr id="151" name="Text Placeholder 7">
            <a:extLst>
              <a:ext uri="{FF2B5EF4-FFF2-40B4-BE49-F238E27FC236}">
                <a16:creationId xmlns:a16="http://schemas.microsoft.com/office/drawing/2014/main" id="{B40E8C4B-C9E0-AA4E-B1FF-25ACED93CD8E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5303520" y="1812046"/>
            <a:ext cx="1584960" cy="1993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1067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/>
              <a:t>Sector</a:t>
            </a:r>
          </a:p>
        </p:txBody>
      </p:sp>
      <p:sp>
        <p:nvSpPr>
          <p:cNvPr id="152" name="Text Placeholder 7">
            <a:extLst>
              <a:ext uri="{FF2B5EF4-FFF2-40B4-BE49-F238E27FC236}">
                <a16:creationId xmlns:a16="http://schemas.microsoft.com/office/drawing/2014/main" id="{DE342095-D9D1-5940-B723-F2520D8E2FEF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7010400" y="1812046"/>
            <a:ext cx="1584960" cy="1993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1067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/>
              <a:t>Sector</a:t>
            </a:r>
          </a:p>
        </p:txBody>
      </p:sp>
      <p:sp>
        <p:nvSpPr>
          <p:cNvPr id="163" name="Text Placeholder 7">
            <a:extLst>
              <a:ext uri="{FF2B5EF4-FFF2-40B4-BE49-F238E27FC236}">
                <a16:creationId xmlns:a16="http://schemas.microsoft.com/office/drawing/2014/main" id="{882A653D-2B45-1343-A687-16E744877FAD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8717280" y="1812046"/>
            <a:ext cx="1584960" cy="1993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1067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/>
              <a:t>Sector</a:t>
            </a:r>
          </a:p>
        </p:txBody>
      </p:sp>
      <p:sp>
        <p:nvSpPr>
          <p:cNvPr id="164" name="Text Placeholder 7">
            <a:extLst>
              <a:ext uri="{FF2B5EF4-FFF2-40B4-BE49-F238E27FC236}">
                <a16:creationId xmlns:a16="http://schemas.microsoft.com/office/drawing/2014/main" id="{E7B92B71-86DF-5F43-99CA-3B793A7D6B9C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10424159" y="1812046"/>
            <a:ext cx="1584960" cy="1993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1067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/>
              <a:t>Sector</a:t>
            </a:r>
          </a:p>
        </p:txBody>
      </p:sp>
      <p:sp>
        <p:nvSpPr>
          <p:cNvPr id="176" name="Picture Placeholder 9">
            <a:extLst>
              <a:ext uri="{FF2B5EF4-FFF2-40B4-BE49-F238E27FC236}">
                <a16:creationId xmlns:a16="http://schemas.microsoft.com/office/drawing/2014/main" id="{9C9D4487-AB5D-4F4A-A12D-A65D9A5F3932}"/>
              </a:ext>
            </a:extLst>
          </p:cNvPr>
          <p:cNvSpPr>
            <a:spLocks noGrp="1" noChangeAspect="1"/>
          </p:cNvSpPr>
          <p:nvPr>
            <p:ph type="pic" sz="quarter" idx="106" hasCustomPrompt="1"/>
          </p:nvPr>
        </p:nvSpPr>
        <p:spPr>
          <a:xfrm>
            <a:off x="2072640" y="2133601"/>
            <a:ext cx="1219200" cy="498759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>
              <a:defRPr sz="933" b="0" i="0">
                <a:solidFill>
                  <a:schemeClr val="tx1"/>
                </a:solidFill>
                <a:latin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83" name="Picture Placeholder 9">
            <a:extLst>
              <a:ext uri="{FF2B5EF4-FFF2-40B4-BE49-F238E27FC236}">
                <a16:creationId xmlns:a16="http://schemas.microsoft.com/office/drawing/2014/main" id="{243F2D66-AC38-1D4A-8EBF-4ACDCD55A119}"/>
              </a:ext>
            </a:extLst>
          </p:cNvPr>
          <p:cNvSpPr>
            <a:spLocks noGrp="1" noChangeAspect="1"/>
          </p:cNvSpPr>
          <p:nvPr>
            <p:ph type="pic" sz="quarter" idx="107" hasCustomPrompt="1"/>
          </p:nvPr>
        </p:nvSpPr>
        <p:spPr>
          <a:xfrm>
            <a:off x="2072640" y="2783994"/>
            <a:ext cx="1219200" cy="498759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>
              <a:defRPr sz="933" b="0" i="0">
                <a:solidFill>
                  <a:schemeClr val="tx1"/>
                </a:solidFill>
                <a:latin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91" name="Picture Placeholder 9">
            <a:extLst>
              <a:ext uri="{FF2B5EF4-FFF2-40B4-BE49-F238E27FC236}">
                <a16:creationId xmlns:a16="http://schemas.microsoft.com/office/drawing/2014/main" id="{5B1798BB-9A29-1E4A-B0E6-CB610717EEC4}"/>
              </a:ext>
            </a:extLst>
          </p:cNvPr>
          <p:cNvSpPr>
            <a:spLocks noGrp="1" noChangeAspect="1"/>
          </p:cNvSpPr>
          <p:nvPr>
            <p:ph type="pic" sz="quarter" idx="108" hasCustomPrompt="1"/>
          </p:nvPr>
        </p:nvSpPr>
        <p:spPr>
          <a:xfrm>
            <a:off x="2072640" y="3434387"/>
            <a:ext cx="1219200" cy="498759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>
              <a:defRPr sz="933" b="0" i="0">
                <a:solidFill>
                  <a:schemeClr val="tx1"/>
                </a:solidFill>
                <a:latin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92" name="Picture Placeholder 9">
            <a:extLst>
              <a:ext uri="{FF2B5EF4-FFF2-40B4-BE49-F238E27FC236}">
                <a16:creationId xmlns:a16="http://schemas.microsoft.com/office/drawing/2014/main" id="{F0446352-E02B-2746-85CE-6799DAD2E722}"/>
              </a:ext>
            </a:extLst>
          </p:cNvPr>
          <p:cNvSpPr>
            <a:spLocks noGrp="1" noChangeAspect="1"/>
          </p:cNvSpPr>
          <p:nvPr>
            <p:ph type="pic" sz="quarter" idx="109" hasCustomPrompt="1"/>
          </p:nvPr>
        </p:nvSpPr>
        <p:spPr>
          <a:xfrm>
            <a:off x="2072640" y="4084781"/>
            <a:ext cx="1219200" cy="498759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>
              <a:defRPr sz="933" b="0" i="0">
                <a:solidFill>
                  <a:schemeClr val="tx1"/>
                </a:solidFill>
                <a:latin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93" name="Picture Placeholder 9">
            <a:extLst>
              <a:ext uri="{FF2B5EF4-FFF2-40B4-BE49-F238E27FC236}">
                <a16:creationId xmlns:a16="http://schemas.microsoft.com/office/drawing/2014/main" id="{22362D33-DBF3-2049-AA6A-BA98BBCD5B15}"/>
              </a:ext>
            </a:extLst>
          </p:cNvPr>
          <p:cNvSpPr>
            <a:spLocks noGrp="1" noChangeAspect="1"/>
          </p:cNvSpPr>
          <p:nvPr>
            <p:ph type="pic" sz="quarter" idx="110" hasCustomPrompt="1"/>
          </p:nvPr>
        </p:nvSpPr>
        <p:spPr>
          <a:xfrm>
            <a:off x="2072640" y="4735174"/>
            <a:ext cx="1219200" cy="498759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>
              <a:defRPr sz="933" b="0" i="0">
                <a:solidFill>
                  <a:schemeClr val="tx1"/>
                </a:solidFill>
                <a:latin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94" name="Picture Placeholder 9">
            <a:extLst>
              <a:ext uri="{FF2B5EF4-FFF2-40B4-BE49-F238E27FC236}">
                <a16:creationId xmlns:a16="http://schemas.microsoft.com/office/drawing/2014/main" id="{8B270D00-2B67-B640-A5B4-45CBB368D570}"/>
              </a:ext>
            </a:extLst>
          </p:cNvPr>
          <p:cNvSpPr>
            <a:spLocks noGrp="1" noChangeAspect="1"/>
          </p:cNvSpPr>
          <p:nvPr>
            <p:ph type="pic" sz="quarter" idx="111" hasCustomPrompt="1"/>
          </p:nvPr>
        </p:nvSpPr>
        <p:spPr>
          <a:xfrm>
            <a:off x="2072640" y="5385567"/>
            <a:ext cx="1219200" cy="498759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>
              <a:defRPr sz="933" b="0" i="0">
                <a:solidFill>
                  <a:schemeClr val="tx1"/>
                </a:solidFill>
                <a:latin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95" name="Picture Placeholder 9">
            <a:extLst>
              <a:ext uri="{FF2B5EF4-FFF2-40B4-BE49-F238E27FC236}">
                <a16:creationId xmlns:a16="http://schemas.microsoft.com/office/drawing/2014/main" id="{809C70F8-AF45-2748-A8C8-3EBEEBECDE0D}"/>
              </a:ext>
            </a:extLst>
          </p:cNvPr>
          <p:cNvSpPr>
            <a:spLocks noGrp="1" noChangeAspect="1"/>
          </p:cNvSpPr>
          <p:nvPr>
            <p:ph type="pic" sz="quarter" idx="112" hasCustomPrompt="1"/>
          </p:nvPr>
        </p:nvSpPr>
        <p:spPr>
          <a:xfrm>
            <a:off x="2072640" y="6035962"/>
            <a:ext cx="1219200" cy="498759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>
              <a:defRPr sz="933" b="0" i="0">
                <a:solidFill>
                  <a:schemeClr val="tx1"/>
                </a:solidFill>
                <a:latin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96" name="Picture Placeholder 9">
            <a:extLst>
              <a:ext uri="{FF2B5EF4-FFF2-40B4-BE49-F238E27FC236}">
                <a16:creationId xmlns:a16="http://schemas.microsoft.com/office/drawing/2014/main" id="{F984EF96-490C-C943-9AE9-E202CD0E4758}"/>
              </a:ext>
            </a:extLst>
          </p:cNvPr>
          <p:cNvSpPr>
            <a:spLocks noGrp="1" noChangeAspect="1"/>
          </p:cNvSpPr>
          <p:nvPr>
            <p:ph type="pic" sz="quarter" idx="113" hasCustomPrompt="1"/>
          </p:nvPr>
        </p:nvSpPr>
        <p:spPr>
          <a:xfrm>
            <a:off x="3779520" y="2133601"/>
            <a:ext cx="1219200" cy="498759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>
              <a:defRPr sz="933" b="0" i="0">
                <a:solidFill>
                  <a:schemeClr val="tx1"/>
                </a:solidFill>
                <a:latin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97" name="Picture Placeholder 9">
            <a:extLst>
              <a:ext uri="{FF2B5EF4-FFF2-40B4-BE49-F238E27FC236}">
                <a16:creationId xmlns:a16="http://schemas.microsoft.com/office/drawing/2014/main" id="{C2A40FF1-405C-EA49-AAAC-D1702A01EF6D}"/>
              </a:ext>
            </a:extLst>
          </p:cNvPr>
          <p:cNvSpPr>
            <a:spLocks noGrp="1" noChangeAspect="1"/>
          </p:cNvSpPr>
          <p:nvPr>
            <p:ph type="pic" sz="quarter" idx="114" hasCustomPrompt="1"/>
          </p:nvPr>
        </p:nvSpPr>
        <p:spPr>
          <a:xfrm>
            <a:off x="3779520" y="2783994"/>
            <a:ext cx="1219200" cy="498759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>
              <a:defRPr sz="933" b="0" i="0">
                <a:solidFill>
                  <a:schemeClr val="tx1"/>
                </a:solidFill>
                <a:latin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98" name="Picture Placeholder 9">
            <a:extLst>
              <a:ext uri="{FF2B5EF4-FFF2-40B4-BE49-F238E27FC236}">
                <a16:creationId xmlns:a16="http://schemas.microsoft.com/office/drawing/2014/main" id="{18CE3EDD-4FC9-704F-90BD-D16D82C1B400}"/>
              </a:ext>
            </a:extLst>
          </p:cNvPr>
          <p:cNvSpPr>
            <a:spLocks noGrp="1" noChangeAspect="1"/>
          </p:cNvSpPr>
          <p:nvPr>
            <p:ph type="pic" sz="quarter" idx="115" hasCustomPrompt="1"/>
          </p:nvPr>
        </p:nvSpPr>
        <p:spPr>
          <a:xfrm>
            <a:off x="3779520" y="3434387"/>
            <a:ext cx="1219200" cy="498759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>
              <a:defRPr sz="933" b="0" i="0">
                <a:solidFill>
                  <a:schemeClr val="tx1"/>
                </a:solidFill>
                <a:latin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99" name="Picture Placeholder 9">
            <a:extLst>
              <a:ext uri="{FF2B5EF4-FFF2-40B4-BE49-F238E27FC236}">
                <a16:creationId xmlns:a16="http://schemas.microsoft.com/office/drawing/2014/main" id="{A067121B-BAAD-C24E-8D49-C723D7F926EE}"/>
              </a:ext>
            </a:extLst>
          </p:cNvPr>
          <p:cNvSpPr>
            <a:spLocks noGrp="1" noChangeAspect="1"/>
          </p:cNvSpPr>
          <p:nvPr>
            <p:ph type="pic" sz="quarter" idx="116" hasCustomPrompt="1"/>
          </p:nvPr>
        </p:nvSpPr>
        <p:spPr>
          <a:xfrm>
            <a:off x="3779520" y="4084781"/>
            <a:ext cx="1219200" cy="498759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>
              <a:defRPr sz="933" b="0" i="0">
                <a:solidFill>
                  <a:schemeClr val="tx1"/>
                </a:solidFill>
                <a:latin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00" name="Picture Placeholder 9">
            <a:extLst>
              <a:ext uri="{FF2B5EF4-FFF2-40B4-BE49-F238E27FC236}">
                <a16:creationId xmlns:a16="http://schemas.microsoft.com/office/drawing/2014/main" id="{655810D6-A7AC-2944-8DBE-E7124A16D441}"/>
              </a:ext>
            </a:extLst>
          </p:cNvPr>
          <p:cNvSpPr>
            <a:spLocks noGrp="1" noChangeAspect="1"/>
          </p:cNvSpPr>
          <p:nvPr>
            <p:ph type="pic" sz="quarter" idx="117" hasCustomPrompt="1"/>
          </p:nvPr>
        </p:nvSpPr>
        <p:spPr>
          <a:xfrm>
            <a:off x="3779520" y="4735174"/>
            <a:ext cx="1219200" cy="498759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>
              <a:defRPr sz="933" b="0" i="0">
                <a:solidFill>
                  <a:schemeClr val="tx1"/>
                </a:solidFill>
                <a:latin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01" name="Picture Placeholder 9">
            <a:extLst>
              <a:ext uri="{FF2B5EF4-FFF2-40B4-BE49-F238E27FC236}">
                <a16:creationId xmlns:a16="http://schemas.microsoft.com/office/drawing/2014/main" id="{FED941B3-A9D2-C745-B6B0-38FBBAC11BF5}"/>
              </a:ext>
            </a:extLst>
          </p:cNvPr>
          <p:cNvSpPr>
            <a:spLocks noGrp="1" noChangeAspect="1"/>
          </p:cNvSpPr>
          <p:nvPr>
            <p:ph type="pic" sz="quarter" idx="118" hasCustomPrompt="1"/>
          </p:nvPr>
        </p:nvSpPr>
        <p:spPr>
          <a:xfrm>
            <a:off x="3779520" y="5385567"/>
            <a:ext cx="1219200" cy="498759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>
              <a:defRPr sz="933" b="0" i="0">
                <a:solidFill>
                  <a:schemeClr val="tx1"/>
                </a:solidFill>
                <a:latin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02" name="Picture Placeholder 9">
            <a:extLst>
              <a:ext uri="{FF2B5EF4-FFF2-40B4-BE49-F238E27FC236}">
                <a16:creationId xmlns:a16="http://schemas.microsoft.com/office/drawing/2014/main" id="{6E741DF2-D416-CD46-A844-1C3CDF25D8E7}"/>
              </a:ext>
            </a:extLst>
          </p:cNvPr>
          <p:cNvSpPr>
            <a:spLocks noGrp="1" noChangeAspect="1"/>
          </p:cNvSpPr>
          <p:nvPr>
            <p:ph type="pic" sz="quarter" idx="119" hasCustomPrompt="1"/>
          </p:nvPr>
        </p:nvSpPr>
        <p:spPr>
          <a:xfrm>
            <a:off x="3779520" y="6035962"/>
            <a:ext cx="1219200" cy="498759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>
              <a:defRPr sz="933" b="0" i="0">
                <a:solidFill>
                  <a:schemeClr val="tx1"/>
                </a:solidFill>
                <a:latin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03" name="Picture Placeholder 9">
            <a:extLst>
              <a:ext uri="{FF2B5EF4-FFF2-40B4-BE49-F238E27FC236}">
                <a16:creationId xmlns:a16="http://schemas.microsoft.com/office/drawing/2014/main" id="{8EB6E76B-47C4-2B4F-8A69-346D15BE4317}"/>
              </a:ext>
            </a:extLst>
          </p:cNvPr>
          <p:cNvSpPr>
            <a:spLocks noGrp="1" noChangeAspect="1"/>
          </p:cNvSpPr>
          <p:nvPr>
            <p:ph type="pic" sz="quarter" idx="120" hasCustomPrompt="1"/>
          </p:nvPr>
        </p:nvSpPr>
        <p:spPr>
          <a:xfrm>
            <a:off x="5486400" y="2133601"/>
            <a:ext cx="1219200" cy="498759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>
              <a:defRPr sz="933" b="0" i="0">
                <a:solidFill>
                  <a:schemeClr val="tx1"/>
                </a:solidFill>
                <a:latin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04" name="Picture Placeholder 9">
            <a:extLst>
              <a:ext uri="{FF2B5EF4-FFF2-40B4-BE49-F238E27FC236}">
                <a16:creationId xmlns:a16="http://schemas.microsoft.com/office/drawing/2014/main" id="{1B2BBB1F-2401-B946-89FD-45DB0FF85F23}"/>
              </a:ext>
            </a:extLst>
          </p:cNvPr>
          <p:cNvSpPr>
            <a:spLocks noGrp="1" noChangeAspect="1"/>
          </p:cNvSpPr>
          <p:nvPr>
            <p:ph type="pic" sz="quarter" idx="121" hasCustomPrompt="1"/>
          </p:nvPr>
        </p:nvSpPr>
        <p:spPr>
          <a:xfrm>
            <a:off x="5486400" y="2783994"/>
            <a:ext cx="1219200" cy="498759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>
              <a:defRPr sz="933" b="0" i="0">
                <a:solidFill>
                  <a:schemeClr val="tx1"/>
                </a:solidFill>
                <a:latin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05" name="Picture Placeholder 9">
            <a:extLst>
              <a:ext uri="{FF2B5EF4-FFF2-40B4-BE49-F238E27FC236}">
                <a16:creationId xmlns:a16="http://schemas.microsoft.com/office/drawing/2014/main" id="{AA49783C-F951-A14B-B645-4E1050C2DDDE}"/>
              </a:ext>
            </a:extLst>
          </p:cNvPr>
          <p:cNvSpPr>
            <a:spLocks noGrp="1" noChangeAspect="1"/>
          </p:cNvSpPr>
          <p:nvPr>
            <p:ph type="pic" sz="quarter" idx="122" hasCustomPrompt="1"/>
          </p:nvPr>
        </p:nvSpPr>
        <p:spPr>
          <a:xfrm>
            <a:off x="5486400" y="3434387"/>
            <a:ext cx="1219200" cy="498759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>
              <a:defRPr sz="933" b="0" i="0">
                <a:solidFill>
                  <a:schemeClr val="tx1"/>
                </a:solidFill>
                <a:latin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06" name="Picture Placeholder 9">
            <a:extLst>
              <a:ext uri="{FF2B5EF4-FFF2-40B4-BE49-F238E27FC236}">
                <a16:creationId xmlns:a16="http://schemas.microsoft.com/office/drawing/2014/main" id="{D526585B-6CAC-D643-8F82-F49906681F19}"/>
              </a:ext>
            </a:extLst>
          </p:cNvPr>
          <p:cNvSpPr>
            <a:spLocks noGrp="1" noChangeAspect="1"/>
          </p:cNvSpPr>
          <p:nvPr>
            <p:ph type="pic" sz="quarter" idx="123" hasCustomPrompt="1"/>
          </p:nvPr>
        </p:nvSpPr>
        <p:spPr>
          <a:xfrm>
            <a:off x="5486400" y="4084781"/>
            <a:ext cx="1219200" cy="498759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>
              <a:defRPr sz="933" b="0" i="0">
                <a:solidFill>
                  <a:schemeClr val="tx1"/>
                </a:solidFill>
                <a:latin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07" name="Picture Placeholder 9">
            <a:extLst>
              <a:ext uri="{FF2B5EF4-FFF2-40B4-BE49-F238E27FC236}">
                <a16:creationId xmlns:a16="http://schemas.microsoft.com/office/drawing/2014/main" id="{9277CC7A-A7D2-464B-84DA-67DC68EC3CB6}"/>
              </a:ext>
            </a:extLst>
          </p:cNvPr>
          <p:cNvSpPr>
            <a:spLocks noGrp="1" noChangeAspect="1"/>
          </p:cNvSpPr>
          <p:nvPr>
            <p:ph type="pic" sz="quarter" idx="124" hasCustomPrompt="1"/>
          </p:nvPr>
        </p:nvSpPr>
        <p:spPr>
          <a:xfrm>
            <a:off x="5486400" y="4735174"/>
            <a:ext cx="1219200" cy="498759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>
              <a:defRPr sz="933" b="0" i="0">
                <a:solidFill>
                  <a:schemeClr val="tx1"/>
                </a:solidFill>
                <a:latin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08" name="Picture Placeholder 9">
            <a:extLst>
              <a:ext uri="{FF2B5EF4-FFF2-40B4-BE49-F238E27FC236}">
                <a16:creationId xmlns:a16="http://schemas.microsoft.com/office/drawing/2014/main" id="{9A5EF057-502C-0C48-8125-DD4E0BC2DAE1}"/>
              </a:ext>
            </a:extLst>
          </p:cNvPr>
          <p:cNvSpPr>
            <a:spLocks noGrp="1" noChangeAspect="1"/>
          </p:cNvSpPr>
          <p:nvPr>
            <p:ph type="pic" sz="quarter" idx="125" hasCustomPrompt="1"/>
          </p:nvPr>
        </p:nvSpPr>
        <p:spPr>
          <a:xfrm>
            <a:off x="5486400" y="5385567"/>
            <a:ext cx="1219200" cy="498759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>
              <a:defRPr sz="933" b="0" i="0">
                <a:solidFill>
                  <a:schemeClr val="tx1"/>
                </a:solidFill>
                <a:latin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09" name="Picture Placeholder 9">
            <a:extLst>
              <a:ext uri="{FF2B5EF4-FFF2-40B4-BE49-F238E27FC236}">
                <a16:creationId xmlns:a16="http://schemas.microsoft.com/office/drawing/2014/main" id="{CE798DC3-6DD7-0342-9275-DFE91B96DA5F}"/>
              </a:ext>
            </a:extLst>
          </p:cNvPr>
          <p:cNvSpPr>
            <a:spLocks noGrp="1" noChangeAspect="1"/>
          </p:cNvSpPr>
          <p:nvPr>
            <p:ph type="pic" sz="quarter" idx="126" hasCustomPrompt="1"/>
          </p:nvPr>
        </p:nvSpPr>
        <p:spPr>
          <a:xfrm>
            <a:off x="5486400" y="6035962"/>
            <a:ext cx="1219200" cy="498759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>
              <a:defRPr sz="933" b="0" i="0">
                <a:solidFill>
                  <a:schemeClr val="tx1"/>
                </a:solidFill>
                <a:latin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10" name="Picture Placeholder 9">
            <a:extLst>
              <a:ext uri="{FF2B5EF4-FFF2-40B4-BE49-F238E27FC236}">
                <a16:creationId xmlns:a16="http://schemas.microsoft.com/office/drawing/2014/main" id="{B74EC395-276C-574E-8B66-64F3851C15DC}"/>
              </a:ext>
            </a:extLst>
          </p:cNvPr>
          <p:cNvSpPr>
            <a:spLocks noGrp="1" noChangeAspect="1"/>
          </p:cNvSpPr>
          <p:nvPr>
            <p:ph type="pic" sz="quarter" idx="127" hasCustomPrompt="1"/>
          </p:nvPr>
        </p:nvSpPr>
        <p:spPr>
          <a:xfrm>
            <a:off x="7193280" y="2133601"/>
            <a:ext cx="1219200" cy="498759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>
              <a:defRPr sz="933" b="0" i="0">
                <a:solidFill>
                  <a:schemeClr val="tx1"/>
                </a:solidFill>
                <a:latin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11" name="Picture Placeholder 9">
            <a:extLst>
              <a:ext uri="{FF2B5EF4-FFF2-40B4-BE49-F238E27FC236}">
                <a16:creationId xmlns:a16="http://schemas.microsoft.com/office/drawing/2014/main" id="{26CF67DC-4DB7-9044-9D67-64C9BC47A58C}"/>
              </a:ext>
            </a:extLst>
          </p:cNvPr>
          <p:cNvSpPr>
            <a:spLocks noGrp="1" noChangeAspect="1"/>
          </p:cNvSpPr>
          <p:nvPr>
            <p:ph type="pic" sz="quarter" idx="128" hasCustomPrompt="1"/>
          </p:nvPr>
        </p:nvSpPr>
        <p:spPr>
          <a:xfrm>
            <a:off x="7193280" y="2783994"/>
            <a:ext cx="1219200" cy="498759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>
              <a:defRPr sz="933" b="0" i="0">
                <a:solidFill>
                  <a:schemeClr val="tx1"/>
                </a:solidFill>
                <a:latin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12" name="Picture Placeholder 9">
            <a:extLst>
              <a:ext uri="{FF2B5EF4-FFF2-40B4-BE49-F238E27FC236}">
                <a16:creationId xmlns:a16="http://schemas.microsoft.com/office/drawing/2014/main" id="{51581AC2-C6F7-3B4B-B0A7-CE108817896A}"/>
              </a:ext>
            </a:extLst>
          </p:cNvPr>
          <p:cNvSpPr>
            <a:spLocks noGrp="1" noChangeAspect="1"/>
          </p:cNvSpPr>
          <p:nvPr>
            <p:ph type="pic" sz="quarter" idx="129" hasCustomPrompt="1"/>
          </p:nvPr>
        </p:nvSpPr>
        <p:spPr>
          <a:xfrm>
            <a:off x="7193280" y="3434387"/>
            <a:ext cx="1219200" cy="498759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>
              <a:defRPr sz="933" b="0" i="0">
                <a:solidFill>
                  <a:schemeClr val="tx1"/>
                </a:solidFill>
                <a:latin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13" name="Picture Placeholder 9">
            <a:extLst>
              <a:ext uri="{FF2B5EF4-FFF2-40B4-BE49-F238E27FC236}">
                <a16:creationId xmlns:a16="http://schemas.microsoft.com/office/drawing/2014/main" id="{787E43E5-53F4-064F-826A-A668B99DA32A}"/>
              </a:ext>
            </a:extLst>
          </p:cNvPr>
          <p:cNvSpPr>
            <a:spLocks noGrp="1" noChangeAspect="1"/>
          </p:cNvSpPr>
          <p:nvPr>
            <p:ph type="pic" sz="quarter" idx="130" hasCustomPrompt="1"/>
          </p:nvPr>
        </p:nvSpPr>
        <p:spPr>
          <a:xfrm>
            <a:off x="7193280" y="4084781"/>
            <a:ext cx="1219200" cy="498759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>
              <a:defRPr sz="933" b="0" i="0">
                <a:solidFill>
                  <a:schemeClr val="tx1"/>
                </a:solidFill>
                <a:latin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14" name="Picture Placeholder 9">
            <a:extLst>
              <a:ext uri="{FF2B5EF4-FFF2-40B4-BE49-F238E27FC236}">
                <a16:creationId xmlns:a16="http://schemas.microsoft.com/office/drawing/2014/main" id="{8A3EA5E5-DC36-5C42-A3E2-03E63FA7E531}"/>
              </a:ext>
            </a:extLst>
          </p:cNvPr>
          <p:cNvSpPr>
            <a:spLocks noGrp="1" noChangeAspect="1"/>
          </p:cNvSpPr>
          <p:nvPr>
            <p:ph type="pic" sz="quarter" idx="131" hasCustomPrompt="1"/>
          </p:nvPr>
        </p:nvSpPr>
        <p:spPr>
          <a:xfrm>
            <a:off x="7193280" y="4735174"/>
            <a:ext cx="1219200" cy="498759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>
              <a:defRPr sz="933" b="0" i="0">
                <a:solidFill>
                  <a:schemeClr val="tx1"/>
                </a:solidFill>
                <a:latin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15" name="Picture Placeholder 9">
            <a:extLst>
              <a:ext uri="{FF2B5EF4-FFF2-40B4-BE49-F238E27FC236}">
                <a16:creationId xmlns:a16="http://schemas.microsoft.com/office/drawing/2014/main" id="{5F038E82-F3A8-A347-BF7D-53656288585C}"/>
              </a:ext>
            </a:extLst>
          </p:cNvPr>
          <p:cNvSpPr>
            <a:spLocks noGrp="1" noChangeAspect="1"/>
          </p:cNvSpPr>
          <p:nvPr>
            <p:ph type="pic" sz="quarter" idx="132" hasCustomPrompt="1"/>
          </p:nvPr>
        </p:nvSpPr>
        <p:spPr>
          <a:xfrm>
            <a:off x="7193280" y="5385567"/>
            <a:ext cx="1219200" cy="498759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>
              <a:defRPr sz="933" b="0" i="0">
                <a:solidFill>
                  <a:schemeClr val="tx1"/>
                </a:solidFill>
                <a:latin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16" name="Picture Placeholder 9">
            <a:extLst>
              <a:ext uri="{FF2B5EF4-FFF2-40B4-BE49-F238E27FC236}">
                <a16:creationId xmlns:a16="http://schemas.microsoft.com/office/drawing/2014/main" id="{AC3CBE85-1006-3D44-93EF-15634BE29F80}"/>
              </a:ext>
            </a:extLst>
          </p:cNvPr>
          <p:cNvSpPr>
            <a:spLocks noGrp="1" noChangeAspect="1"/>
          </p:cNvSpPr>
          <p:nvPr>
            <p:ph type="pic" sz="quarter" idx="133" hasCustomPrompt="1"/>
          </p:nvPr>
        </p:nvSpPr>
        <p:spPr>
          <a:xfrm>
            <a:off x="7193280" y="6035962"/>
            <a:ext cx="1219200" cy="498759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>
              <a:defRPr sz="933" b="0" i="0">
                <a:solidFill>
                  <a:schemeClr val="tx1"/>
                </a:solidFill>
                <a:latin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17" name="Picture Placeholder 9">
            <a:extLst>
              <a:ext uri="{FF2B5EF4-FFF2-40B4-BE49-F238E27FC236}">
                <a16:creationId xmlns:a16="http://schemas.microsoft.com/office/drawing/2014/main" id="{DE168A83-6B20-7A4B-89F4-461977617904}"/>
              </a:ext>
            </a:extLst>
          </p:cNvPr>
          <p:cNvSpPr>
            <a:spLocks noGrp="1" noChangeAspect="1"/>
          </p:cNvSpPr>
          <p:nvPr>
            <p:ph type="pic" sz="quarter" idx="134" hasCustomPrompt="1"/>
          </p:nvPr>
        </p:nvSpPr>
        <p:spPr>
          <a:xfrm>
            <a:off x="8900160" y="2133601"/>
            <a:ext cx="1219200" cy="498759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>
              <a:defRPr sz="933" b="0" i="0">
                <a:solidFill>
                  <a:schemeClr val="tx1"/>
                </a:solidFill>
                <a:latin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18" name="Picture Placeholder 9">
            <a:extLst>
              <a:ext uri="{FF2B5EF4-FFF2-40B4-BE49-F238E27FC236}">
                <a16:creationId xmlns:a16="http://schemas.microsoft.com/office/drawing/2014/main" id="{0A18FE76-5B2C-654B-81F0-8337F20654C5}"/>
              </a:ext>
            </a:extLst>
          </p:cNvPr>
          <p:cNvSpPr>
            <a:spLocks noGrp="1" noChangeAspect="1"/>
          </p:cNvSpPr>
          <p:nvPr>
            <p:ph type="pic" sz="quarter" idx="135" hasCustomPrompt="1"/>
          </p:nvPr>
        </p:nvSpPr>
        <p:spPr>
          <a:xfrm>
            <a:off x="8900160" y="2783994"/>
            <a:ext cx="1219200" cy="498759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>
              <a:defRPr sz="933" b="0" i="0">
                <a:solidFill>
                  <a:schemeClr val="tx1"/>
                </a:solidFill>
                <a:latin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19" name="Picture Placeholder 9">
            <a:extLst>
              <a:ext uri="{FF2B5EF4-FFF2-40B4-BE49-F238E27FC236}">
                <a16:creationId xmlns:a16="http://schemas.microsoft.com/office/drawing/2014/main" id="{735F9FAD-5C29-C94B-9B31-E6FB5B5E668D}"/>
              </a:ext>
            </a:extLst>
          </p:cNvPr>
          <p:cNvSpPr>
            <a:spLocks noGrp="1" noChangeAspect="1"/>
          </p:cNvSpPr>
          <p:nvPr>
            <p:ph type="pic" sz="quarter" idx="136" hasCustomPrompt="1"/>
          </p:nvPr>
        </p:nvSpPr>
        <p:spPr>
          <a:xfrm>
            <a:off x="8900160" y="3434387"/>
            <a:ext cx="1219200" cy="498759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>
              <a:defRPr sz="933" b="0" i="0">
                <a:solidFill>
                  <a:schemeClr val="tx1"/>
                </a:solidFill>
                <a:latin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20" name="Picture Placeholder 9">
            <a:extLst>
              <a:ext uri="{FF2B5EF4-FFF2-40B4-BE49-F238E27FC236}">
                <a16:creationId xmlns:a16="http://schemas.microsoft.com/office/drawing/2014/main" id="{3FF4FB5F-BEED-7349-90EC-957064B7DE18}"/>
              </a:ext>
            </a:extLst>
          </p:cNvPr>
          <p:cNvSpPr>
            <a:spLocks noGrp="1" noChangeAspect="1"/>
          </p:cNvSpPr>
          <p:nvPr>
            <p:ph type="pic" sz="quarter" idx="137" hasCustomPrompt="1"/>
          </p:nvPr>
        </p:nvSpPr>
        <p:spPr>
          <a:xfrm>
            <a:off x="8900160" y="4084781"/>
            <a:ext cx="1219200" cy="498759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>
              <a:defRPr sz="933" b="0" i="0">
                <a:solidFill>
                  <a:schemeClr val="tx1"/>
                </a:solidFill>
                <a:latin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21" name="Picture Placeholder 9">
            <a:extLst>
              <a:ext uri="{FF2B5EF4-FFF2-40B4-BE49-F238E27FC236}">
                <a16:creationId xmlns:a16="http://schemas.microsoft.com/office/drawing/2014/main" id="{35270857-C140-C34D-A73A-1965E05ADA19}"/>
              </a:ext>
            </a:extLst>
          </p:cNvPr>
          <p:cNvSpPr>
            <a:spLocks noGrp="1" noChangeAspect="1"/>
          </p:cNvSpPr>
          <p:nvPr>
            <p:ph type="pic" sz="quarter" idx="138" hasCustomPrompt="1"/>
          </p:nvPr>
        </p:nvSpPr>
        <p:spPr>
          <a:xfrm>
            <a:off x="8900160" y="4735174"/>
            <a:ext cx="1219200" cy="498759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>
              <a:defRPr sz="933" b="0" i="0">
                <a:solidFill>
                  <a:schemeClr val="tx1"/>
                </a:solidFill>
                <a:latin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22" name="Picture Placeholder 9">
            <a:extLst>
              <a:ext uri="{FF2B5EF4-FFF2-40B4-BE49-F238E27FC236}">
                <a16:creationId xmlns:a16="http://schemas.microsoft.com/office/drawing/2014/main" id="{26D62C3B-90C0-174D-9DDF-70A836390840}"/>
              </a:ext>
            </a:extLst>
          </p:cNvPr>
          <p:cNvSpPr>
            <a:spLocks noGrp="1" noChangeAspect="1"/>
          </p:cNvSpPr>
          <p:nvPr>
            <p:ph type="pic" sz="quarter" idx="139" hasCustomPrompt="1"/>
          </p:nvPr>
        </p:nvSpPr>
        <p:spPr>
          <a:xfrm>
            <a:off x="8900160" y="5385567"/>
            <a:ext cx="1219200" cy="498759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>
              <a:defRPr sz="933" b="0" i="0">
                <a:solidFill>
                  <a:schemeClr val="tx1"/>
                </a:solidFill>
                <a:latin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23" name="Picture Placeholder 9">
            <a:extLst>
              <a:ext uri="{FF2B5EF4-FFF2-40B4-BE49-F238E27FC236}">
                <a16:creationId xmlns:a16="http://schemas.microsoft.com/office/drawing/2014/main" id="{FD9B011A-8C5B-EE46-B9E6-48A96F7807EF}"/>
              </a:ext>
            </a:extLst>
          </p:cNvPr>
          <p:cNvSpPr>
            <a:spLocks noGrp="1" noChangeAspect="1"/>
          </p:cNvSpPr>
          <p:nvPr>
            <p:ph type="pic" sz="quarter" idx="140" hasCustomPrompt="1"/>
          </p:nvPr>
        </p:nvSpPr>
        <p:spPr>
          <a:xfrm>
            <a:off x="8900160" y="6035962"/>
            <a:ext cx="1219200" cy="498759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>
              <a:defRPr sz="933" b="0" i="0">
                <a:solidFill>
                  <a:schemeClr val="tx1"/>
                </a:solidFill>
                <a:latin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24" name="Picture Placeholder 9">
            <a:extLst>
              <a:ext uri="{FF2B5EF4-FFF2-40B4-BE49-F238E27FC236}">
                <a16:creationId xmlns:a16="http://schemas.microsoft.com/office/drawing/2014/main" id="{A4DF4ACC-B347-8949-B9FE-6F692A90A190}"/>
              </a:ext>
            </a:extLst>
          </p:cNvPr>
          <p:cNvSpPr>
            <a:spLocks noGrp="1" noChangeAspect="1"/>
          </p:cNvSpPr>
          <p:nvPr>
            <p:ph type="pic" sz="quarter" idx="141" hasCustomPrompt="1"/>
          </p:nvPr>
        </p:nvSpPr>
        <p:spPr>
          <a:xfrm>
            <a:off x="10607039" y="2133601"/>
            <a:ext cx="1219200" cy="498759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>
              <a:defRPr sz="933" b="0" i="0">
                <a:solidFill>
                  <a:schemeClr val="tx1"/>
                </a:solidFill>
                <a:latin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25" name="Picture Placeholder 9">
            <a:extLst>
              <a:ext uri="{FF2B5EF4-FFF2-40B4-BE49-F238E27FC236}">
                <a16:creationId xmlns:a16="http://schemas.microsoft.com/office/drawing/2014/main" id="{CF25B230-3DE8-B543-96C5-6B7C66E24518}"/>
              </a:ext>
            </a:extLst>
          </p:cNvPr>
          <p:cNvSpPr>
            <a:spLocks noGrp="1" noChangeAspect="1"/>
          </p:cNvSpPr>
          <p:nvPr>
            <p:ph type="pic" sz="quarter" idx="142" hasCustomPrompt="1"/>
          </p:nvPr>
        </p:nvSpPr>
        <p:spPr>
          <a:xfrm>
            <a:off x="10607039" y="2783994"/>
            <a:ext cx="1219200" cy="498759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>
              <a:defRPr sz="933" b="0" i="0">
                <a:solidFill>
                  <a:schemeClr val="tx1"/>
                </a:solidFill>
                <a:latin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26" name="Picture Placeholder 9">
            <a:extLst>
              <a:ext uri="{FF2B5EF4-FFF2-40B4-BE49-F238E27FC236}">
                <a16:creationId xmlns:a16="http://schemas.microsoft.com/office/drawing/2014/main" id="{F6828C3E-79A1-4946-BC9A-8C36CFDC0007}"/>
              </a:ext>
            </a:extLst>
          </p:cNvPr>
          <p:cNvSpPr>
            <a:spLocks noGrp="1" noChangeAspect="1"/>
          </p:cNvSpPr>
          <p:nvPr>
            <p:ph type="pic" sz="quarter" idx="143" hasCustomPrompt="1"/>
          </p:nvPr>
        </p:nvSpPr>
        <p:spPr>
          <a:xfrm>
            <a:off x="10607039" y="3434387"/>
            <a:ext cx="1219200" cy="498759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>
              <a:defRPr sz="933" b="0" i="0">
                <a:solidFill>
                  <a:schemeClr val="tx1"/>
                </a:solidFill>
                <a:latin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27" name="Picture Placeholder 9">
            <a:extLst>
              <a:ext uri="{FF2B5EF4-FFF2-40B4-BE49-F238E27FC236}">
                <a16:creationId xmlns:a16="http://schemas.microsoft.com/office/drawing/2014/main" id="{FD490D72-0254-1A41-A841-0940161C57A5}"/>
              </a:ext>
            </a:extLst>
          </p:cNvPr>
          <p:cNvSpPr>
            <a:spLocks noGrp="1" noChangeAspect="1"/>
          </p:cNvSpPr>
          <p:nvPr>
            <p:ph type="pic" sz="quarter" idx="144" hasCustomPrompt="1"/>
          </p:nvPr>
        </p:nvSpPr>
        <p:spPr>
          <a:xfrm>
            <a:off x="10607039" y="4084781"/>
            <a:ext cx="1219200" cy="498759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>
              <a:defRPr sz="933" b="0" i="0">
                <a:solidFill>
                  <a:schemeClr val="tx1"/>
                </a:solidFill>
                <a:latin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28" name="Picture Placeholder 9">
            <a:extLst>
              <a:ext uri="{FF2B5EF4-FFF2-40B4-BE49-F238E27FC236}">
                <a16:creationId xmlns:a16="http://schemas.microsoft.com/office/drawing/2014/main" id="{0FB27154-74C5-C443-B928-7090AE287D1A}"/>
              </a:ext>
            </a:extLst>
          </p:cNvPr>
          <p:cNvSpPr>
            <a:spLocks noGrp="1" noChangeAspect="1"/>
          </p:cNvSpPr>
          <p:nvPr>
            <p:ph type="pic" sz="quarter" idx="145" hasCustomPrompt="1"/>
          </p:nvPr>
        </p:nvSpPr>
        <p:spPr>
          <a:xfrm>
            <a:off x="10607039" y="4735174"/>
            <a:ext cx="1219200" cy="498759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>
              <a:defRPr sz="933" b="0" i="0">
                <a:solidFill>
                  <a:schemeClr val="tx1"/>
                </a:solidFill>
                <a:latin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29" name="Picture Placeholder 9">
            <a:extLst>
              <a:ext uri="{FF2B5EF4-FFF2-40B4-BE49-F238E27FC236}">
                <a16:creationId xmlns:a16="http://schemas.microsoft.com/office/drawing/2014/main" id="{A8AECBCE-3F80-754E-9DA5-4C4C85D77030}"/>
              </a:ext>
            </a:extLst>
          </p:cNvPr>
          <p:cNvSpPr>
            <a:spLocks noGrp="1" noChangeAspect="1"/>
          </p:cNvSpPr>
          <p:nvPr>
            <p:ph type="pic" sz="quarter" idx="146" hasCustomPrompt="1"/>
          </p:nvPr>
        </p:nvSpPr>
        <p:spPr>
          <a:xfrm>
            <a:off x="10607039" y="5385567"/>
            <a:ext cx="1219200" cy="498759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>
              <a:defRPr sz="933" b="0" i="0">
                <a:solidFill>
                  <a:schemeClr val="tx1"/>
                </a:solidFill>
                <a:latin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30" name="Picture Placeholder 9">
            <a:extLst>
              <a:ext uri="{FF2B5EF4-FFF2-40B4-BE49-F238E27FC236}">
                <a16:creationId xmlns:a16="http://schemas.microsoft.com/office/drawing/2014/main" id="{F1A1B0CF-1863-5547-B831-AB6917769111}"/>
              </a:ext>
            </a:extLst>
          </p:cNvPr>
          <p:cNvSpPr>
            <a:spLocks noGrp="1" noChangeAspect="1"/>
          </p:cNvSpPr>
          <p:nvPr>
            <p:ph type="pic" sz="quarter" idx="147" hasCustomPrompt="1"/>
          </p:nvPr>
        </p:nvSpPr>
        <p:spPr>
          <a:xfrm>
            <a:off x="10607039" y="6035962"/>
            <a:ext cx="1219200" cy="498759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>
              <a:defRPr sz="933" b="0" i="0">
                <a:solidFill>
                  <a:schemeClr val="tx1"/>
                </a:solidFill>
                <a:latin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5933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6B89C-715B-774F-9B11-0436B20EB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804160"/>
            <a:ext cx="8168640" cy="492443"/>
          </a:xfrm>
        </p:spPr>
        <p:txBody>
          <a:bodyPr anchor="t" anchorCtr="0"/>
          <a:lstStyle>
            <a:lvl1pPr>
              <a:defRPr sz="2667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Break Title – click to edit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D465D2-B888-F442-968C-81F69312FD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291840"/>
            <a:ext cx="8168640" cy="2769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333" b="0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Additional Contents – click to edit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DD1CA59-23C3-1F4F-B853-3485A140F24C}"/>
              </a:ext>
            </a:extLst>
          </p:cNvPr>
          <p:cNvSpPr>
            <a:spLocks/>
          </p:cNvSpPr>
          <p:nvPr/>
        </p:nvSpPr>
        <p:spPr>
          <a:xfrm>
            <a:off x="609600" y="2560320"/>
            <a:ext cx="816864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>
              <a:latin typeface="Arial" panose="020B0604020202020204" pitchFamily="34" charset="0"/>
            </a:endParaRPr>
          </a:p>
        </p:txBody>
      </p:sp>
      <p:sp>
        <p:nvSpPr>
          <p:cNvPr id="128" name="Text Placeholder 7">
            <a:extLst>
              <a:ext uri="{FF2B5EF4-FFF2-40B4-BE49-F238E27FC236}">
                <a16:creationId xmlns:a16="http://schemas.microsoft.com/office/drawing/2014/main" id="{A4A666B7-2B60-E641-A4B8-DD24FDA3AF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828800"/>
            <a:ext cx="8168640" cy="5355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200" b="0" i="0" cap="none" baseline="0">
                <a:solidFill>
                  <a:schemeClr val="tx1"/>
                </a:solidFill>
                <a:latin typeface="Arial Black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Section number – click to edit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1E2E328-00BF-1745-9AA3-169230CA1E5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44000" y="1828800"/>
            <a:ext cx="2438400" cy="2438400"/>
          </a:xfrm>
          <a:prstGeom prst="rect">
            <a:avLst/>
          </a:prstGeom>
        </p:spPr>
        <p:txBody>
          <a:bodyPr lIns="45720" rIns="45720"/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1067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icon opportunity – click below to add</a:t>
            </a:r>
          </a:p>
        </p:txBody>
      </p:sp>
    </p:spTree>
    <p:extLst>
      <p:ext uri="{BB962C8B-B14F-4D97-AF65-F5344CB8AC3E}">
        <p14:creationId xmlns:p14="http://schemas.microsoft.com/office/powerpoint/2010/main" val="66736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and_color overlay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652E97CE-532F-CD4A-A93E-E129D83E1C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6409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noFill/>
            <a:miter lim="800000"/>
          </a:ln>
        </p:spPr>
        <p:txBody>
          <a:bodyPr lIns="45720" rIns="45720">
            <a:normAutofit/>
          </a:bodyPr>
          <a:lstStyle>
            <a:lvl1pPr>
              <a:defRPr sz="10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drag IMAGE onto placeholder or click icon below to insert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EFA0CE4B-73FE-964A-ADA3-7089A79383D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64096"/>
          </a:xfrm>
          <a:prstGeom prst="rect">
            <a:avLst/>
          </a:prstGeom>
          <a:solidFill>
            <a:schemeClr val="accent1">
              <a:alpha val="65000"/>
            </a:schemeClr>
          </a:solidFill>
          <a:ln w="38100">
            <a:noFill/>
            <a:miter lim="800000"/>
          </a:ln>
        </p:spPr>
        <p:txBody>
          <a:bodyPr lIns="45720" rIns="45720">
            <a:normAutofit/>
          </a:bodyPr>
          <a:lstStyle>
            <a:lvl1pPr algn="r">
              <a:defRPr sz="10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color overlay layer, change color and bring to front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0FBA63-133A-FD40-BDCF-5D473BDE6C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993178"/>
            <a:ext cx="8168640" cy="535531"/>
          </a:xfrm>
        </p:spPr>
        <p:txBody>
          <a:bodyPr anchor="b" anchorCtr="0">
            <a:spAutoFit/>
          </a:bodyPr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 – click to edit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057EBC2-9D65-4345-9FF4-F268C38C9C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511040"/>
            <a:ext cx="8168640" cy="2769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333" b="0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Subtitle– click to edit</a:t>
            </a:r>
          </a:p>
        </p:txBody>
      </p:sp>
    </p:spTree>
    <p:extLst>
      <p:ext uri="{BB962C8B-B14F-4D97-AF65-F5344CB8AC3E}">
        <p14:creationId xmlns:p14="http://schemas.microsoft.com/office/powerpoint/2010/main" val="23943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and_color overlay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652E97CE-532F-CD4A-A93E-E129D83E1C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6409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noFill/>
            <a:miter lim="800000"/>
          </a:ln>
        </p:spPr>
        <p:txBody>
          <a:bodyPr lIns="45720" rIns="45720">
            <a:normAutofit/>
          </a:bodyPr>
          <a:lstStyle>
            <a:lvl1pPr>
              <a:defRPr sz="10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drag IMAGE onto placeholder or click icon below to insert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54D593-B023-2D4E-9C39-1AC7FBEACF9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E4CCF24-20B0-E344-A42B-A656411FF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993178"/>
            <a:ext cx="8168640" cy="535531"/>
          </a:xfrm>
        </p:spPr>
        <p:txBody>
          <a:bodyPr anchor="b" anchorCtr="0">
            <a:spAutoFit/>
          </a:bodyPr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 – click to edit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8A2BA07C-128B-3E41-824D-AC26BD9A8A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511040"/>
            <a:ext cx="8168640" cy="2769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333" b="0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Subtitle– 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9683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and_color overlay o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652E97CE-532F-CD4A-A93E-E129D83E1C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106168"/>
            <a:ext cx="12192000" cy="317296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noFill/>
            <a:miter lim="800000"/>
          </a:ln>
        </p:spPr>
        <p:txBody>
          <a:bodyPr lIns="45720" rIns="45720">
            <a:normAutofit/>
          </a:bodyPr>
          <a:lstStyle>
            <a:lvl1pPr>
              <a:defRPr sz="10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drag IMAGE onto placeholder or click icon below to insert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8B2CE84-90CB-E548-BB2B-2FAFF9C39F5E}"/>
              </a:ext>
            </a:extLst>
          </p:cNvPr>
          <p:cNvGrpSpPr/>
          <p:nvPr/>
        </p:nvGrpSpPr>
        <p:grpSpPr>
          <a:xfrm>
            <a:off x="2" y="2106168"/>
            <a:ext cx="12186551" cy="3172968"/>
            <a:chOff x="1" y="1188720"/>
            <a:chExt cx="9139913" cy="2379726"/>
          </a:xfrm>
          <a:solidFill>
            <a:schemeClr val="accent1">
              <a:alpha val="65000"/>
            </a:schemeClr>
          </a:solidFill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F56D841-6E1D-5D44-AD5E-0848E7D95347}"/>
                </a:ext>
              </a:extLst>
            </p:cNvPr>
            <p:cNvSpPr/>
            <p:nvPr/>
          </p:nvSpPr>
          <p:spPr>
            <a:xfrm>
              <a:off x="2029218" y="1188720"/>
              <a:ext cx="7110696" cy="2379726"/>
            </a:xfrm>
            <a:custGeom>
              <a:avLst/>
              <a:gdLst>
                <a:gd name="connsiteX0" fmla="*/ 0 w 7110696"/>
                <a:gd name="connsiteY0" fmla="*/ 0 h 2379726"/>
                <a:gd name="connsiteX1" fmla="*/ 6600921 w 7110696"/>
                <a:gd name="connsiteY1" fmla="*/ 0 h 2379726"/>
                <a:gd name="connsiteX2" fmla="*/ 7110696 w 7110696"/>
                <a:gd name="connsiteY2" fmla="*/ 512454 h 2379726"/>
                <a:gd name="connsiteX3" fmla="*/ 7110696 w 7110696"/>
                <a:gd name="connsiteY3" fmla="*/ 2379726 h 2379726"/>
                <a:gd name="connsiteX4" fmla="*/ 2367282 w 7110696"/>
                <a:gd name="connsiteY4" fmla="*/ 2379726 h 2379726"/>
                <a:gd name="connsiteX5" fmla="*/ 0 w 7110696"/>
                <a:gd name="connsiteY5" fmla="*/ 0 h 237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10696" h="2379726">
                  <a:moveTo>
                    <a:pt x="0" y="0"/>
                  </a:moveTo>
                  <a:lnTo>
                    <a:pt x="6600921" y="0"/>
                  </a:lnTo>
                  <a:lnTo>
                    <a:pt x="7110696" y="512454"/>
                  </a:lnTo>
                  <a:lnTo>
                    <a:pt x="7110696" y="2379726"/>
                  </a:lnTo>
                  <a:lnTo>
                    <a:pt x="2367282" y="23797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>
                <a:solidFill>
                  <a:schemeClr val="accent6"/>
                </a:solidFill>
                <a:latin typeface="Arial Regular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5036727-63AB-7F4B-9EFE-A6D43DE0D510}"/>
                </a:ext>
              </a:extLst>
            </p:cNvPr>
            <p:cNvSpPr/>
            <p:nvPr/>
          </p:nvSpPr>
          <p:spPr>
            <a:xfrm>
              <a:off x="1" y="1188720"/>
              <a:ext cx="3094757" cy="2379726"/>
            </a:xfrm>
            <a:custGeom>
              <a:avLst/>
              <a:gdLst>
                <a:gd name="connsiteX0" fmla="*/ 0 w 3094757"/>
                <a:gd name="connsiteY0" fmla="*/ 0 h 2379726"/>
                <a:gd name="connsiteX1" fmla="*/ 727475 w 3094757"/>
                <a:gd name="connsiteY1" fmla="*/ 0 h 2379726"/>
                <a:gd name="connsiteX2" fmla="*/ 3094757 w 3094757"/>
                <a:gd name="connsiteY2" fmla="*/ 2379726 h 2379726"/>
                <a:gd name="connsiteX3" fmla="*/ 0 w 3094757"/>
                <a:gd name="connsiteY3" fmla="*/ 2379726 h 2379726"/>
                <a:gd name="connsiteX4" fmla="*/ 0 w 3094757"/>
                <a:gd name="connsiteY4" fmla="*/ 0 h 237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4757" h="2379726">
                  <a:moveTo>
                    <a:pt x="0" y="0"/>
                  </a:moveTo>
                  <a:lnTo>
                    <a:pt x="727475" y="0"/>
                  </a:lnTo>
                  <a:lnTo>
                    <a:pt x="3094757" y="2379726"/>
                  </a:lnTo>
                  <a:lnTo>
                    <a:pt x="0" y="23797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>
                <a:solidFill>
                  <a:schemeClr val="accent6"/>
                </a:solidFill>
                <a:latin typeface="Arial Regular" charset="0"/>
              </a:endParaRP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CE4CCF24-20B0-E344-A42B-A656411FF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993178"/>
            <a:ext cx="8168640" cy="535531"/>
          </a:xfrm>
        </p:spPr>
        <p:txBody>
          <a:bodyPr anchor="b" anchorCtr="0">
            <a:spAutoFit/>
          </a:bodyPr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 – click to edit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8A2BA07C-128B-3E41-824D-AC26BD9A8A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511040"/>
            <a:ext cx="8168640" cy="2769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333" b="0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Subtitle– click to edit</a:t>
            </a:r>
          </a:p>
        </p:txBody>
      </p:sp>
    </p:spTree>
    <p:extLst>
      <p:ext uri="{BB962C8B-B14F-4D97-AF65-F5344CB8AC3E}">
        <p14:creationId xmlns:p14="http://schemas.microsoft.com/office/powerpoint/2010/main" val="180837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tended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C8337-3027-1E46-899A-2BB754467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219200"/>
            <a:ext cx="10972800" cy="344709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en-US"/>
              <a:t>Extended Team</a:t>
            </a:r>
          </a:p>
        </p:txBody>
      </p:sp>
      <p:sp>
        <p:nvSpPr>
          <p:cNvPr id="4" name="Text Placeholder 66">
            <a:extLst>
              <a:ext uri="{FF2B5EF4-FFF2-40B4-BE49-F238E27FC236}">
                <a16:creationId xmlns:a16="http://schemas.microsoft.com/office/drawing/2014/main" id="{E0E6D952-F728-464C-B86A-757A9381B5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731521"/>
            <a:ext cx="10972800" cy="22153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933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Presentation Title | Subtitle – click to edit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20C2AF1-D4AF-0248-A740-E4C67AA02C3B}"/>
              </a:ext>
            </a:extLst>
          </p:cNvPr>
          <p:cNvGrpSpPr/>
          <p:nvPr/>
        </p:nvGrpSpPr>
        <p:grpSpPr>
          <a:xfrm>
            <a:off x="605367" y="365760"/>
            <a:ext cx="11033760" cy="365760"/>
            <a:chOff x="457200" y="274320"/>
            <a:chExt cx="8275320" cy="27432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759312F2-17C6-A841-AE42-778BD2F52222}"/>
                </a:ext>
              </a:extLst>
            </p:cNvPr>
            <p:cNvGrpSpPr/>
            <p:nvPr userDrawn="1"/>
          </p:nvGrpSpPr>
          <p:grpSpPr>
            <a:xfrm>
              <a:off x="457200" y="274320"/>
              <a:ext cx="8275320" cy="182880"/>
              <a:chOff x="457200" y="274320"/>
              <a:chExt cx="8275320" cy="182880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F85BF369-EBFC-8646-BA5E-D89662CA8CBC}"/>
                  </a:ext>
                </a:extLst>
              </p:cNvPr>
              <p:cNvGrpSpPr/>
              <p:nvPr userDrawn="1"/>
            </p:nvGrpSpPr>
            <p:grpSpPr>
              <a:xfrm>
                <a:off x="457200" y="274320"/>
                <a:ext cx="914400" cy="182880"/>
                <a:chOff x="457200" y="274320"/>
                <a:chExt cx="914400" cy="182880"/>
              </a:xfrm>
            </p:grpSpPr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D73B1D30-94C3-DC49-AD8C-5834E9D7CD7E}"/>
                    </a:ext>
                  </a:extLst>
                </p:cNvPr>
                <p:cNvGrpSpPr/>
                <p:nvPr/>
              </p:nvGrpSpPr>
              <p:grpSpPr>
                <a:xfrm>
                  <a:off x="1188720" y="274320"/>
                  <a:ext cx="182880" cy="182880"/>
                  <a:chOff x="4038600" y="182880"/>
                  <a:chExt cx="182880" cy="182880"/>
                </a:xfrm>
              </p:grpSpPr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C5C35849-3389-8E4C-AA57-9067A49739E7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038600" y="182880"/>
                    <a:ext cx="182880" cy="18288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08" name="Group 107">
                    <a:extLst>
                      <a:ext uri="{FF2B5EF4-FFF2-40B4-BE49-F238E27FC236}">
                        <a16:creationId xmlns:a16="http://schemas.microsoft.com/office/drawing/2014/main" id="{03AD9AE2-5697-724C-AFBB-04D5E7A5F55C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4060361" y="210312"/>
                    <a:ext cx="139358" cy="128016"/>
                    <a:chOff x="7927200" y="180720"/>
                    <a:chExt cx="1203840" cy="1132920"/>
                  </a:xfrm>
                </p:grpSpPr>
                <p:sp>
                  <p:nvSpPr>
                    <p:cNvPr id="109" name="Freeform: Shape 1">
                      <a:extLst>
                        <a:ext uri="{FF2B5EF4-FFF2-40B4-BE49-F238E27FC236}">
                          <a16:creationId xmlns:a16="http://schemas.microsoft.com/office/drawing/2014/main" id="{093153C3-BDDC-C541-A5BE-9067A537FF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180720"/>
                      <a:ext cx="713880" cy="2415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72">
                          <a:moveTo>
                            <a:pt x="1984" y="672"/>
                          </a:moveTo>
                          <a:lnTo>
                            <a:pt x="0" y="672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0" name="Freeform: Shape 2">
                      <a:extLst>
                        <a:ext uri="{FF2B5EF4-FFF2-40B4-BE49-F238E27FC236}">
                          <a16:creationId xmlns:a16="http://schemas.microsoft.com/office/drawing/2014/main" id="{009E31A5-E3AA-0141-A726-241954ECD2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629280"/>
                      <a:ext cx="713880" cy="236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59">
                          <a:moveTo>
                            <a:pt x="1984" y="659"/>
                          </a:moveTo>
                          <a:lnTo>
                            <a:pt x="0" y="659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1" name="Freeform: Shape 3">
                      <a:extLst>
                        <a:ext uri="{FF2B5EF4-FFF2-40B4-BE49-F238E27FC236}">
                          <a16:creationId xmlns:a16="http://schemas.microsoft.com/office/drawing/2014/main" id="{C45F2DF6-17C0-6D49-A440-4C7F37518D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1077480"/>
                      <a:ext cx="713880" cy="2361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57">
                          <a:moveTo>
                            <a:pt x="1984" y="657"/>
                          </a:moveTo>
                          <a:lnTo>
                            <a:pt x="0" y="657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2" name="Freeform: Shape 4">
                      <a:extLst>
                        <a:ext uri="{FF2B5EF4-FFF2-40B4-BE49-F238E27FC236}">
                          <a16:creationId xmlns:a16="http://schemas.microsoft.com/office/drawing/2014/main" id="{8FE706C5-636D-A54B-A3A1-B4987F2509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27200" y="629280"/>
                      <a:ext cx="280440" cy="236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780" h="659">
                          <a:moveTo>
                            <a:pt x="780" y="659"/>
                          </a:moveTo>
                          <a:lnTo>
                            <a:pt x="0" y="659"/>
                          </a:lnTo>
                          <a:lnTo>
                            <a:pt x="0" y="0"/>
                          </a:lnTo>
                          <a:lnTo>
                            <a:pt x="780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3" name="Freeform: Shape 5">
                      <a:extLst>
                        <a:ext uri="{FF2B5EF4-FFF2-40B4-BE49-F238E27FC236}">
                          <a16:creationId xmlns:a16="http://schemas.microsoft.com/office/drawing/2014/main" id="{445AB41E-F53D-3B4E-971A-26B5A23C29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5079" y="307080"/>
                      <a:ext cx="351720" cy="3168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978" h="881" fill="none">
                          <a:moveTo>
                            <a:pt x="0" y="881"/>
                          </a:moveTo>
                          <a:lnTo>
                            <a:pt x="0" y="0"/>
                          </a:lnTo>
                          <a:lnTo>
                            <a:pt x="978" y="0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4" name="Freeform: Shape 6">
                      <a:extLst>
                        <a:ext uri="{FF2B5EF4-FFF2-40B4-BE49-F238E27FC236}">
                          <a16:creationId xmlns:a16="http://schemas.microsoft.com/office/drawing/2014/main" id="{7BCED7F2-9590-4A42-A756-F38A405DB1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5079" y="866159"/>
                      <a:ext cx="351720" cy="3168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978" h="881" fill="none">
                          <a:moveTo>
                            <a:pt x="0" y="0"/>
                          </a:moveTo>
                          <a:lnTo>
                            <a:pt x="0" y="881"/>
                          </a:lnTo>
                          <a:lnTo>
                            <a:pt x="978" y="88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5" name="Straight Connector 114">
                      <a:extLst>
                        <a:ext uri="{FF2B5EF4-FFF2-40B4-BE49-F238E27FC236}">
                          <a16:creationId xmlns:a16="http://schemas.microsoft.com/office/drawing/2014/main" id="{E5B8DE74-63FD-364E-968F-9B20E2EAA4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13040" y="754920"/>
                      <a:ext cx="20412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6953D002-B2A5-744B-8835-A5738687BCB9}"/>
                    </a:ext>
                  </a:extLst>
                </p:cNvPr>
                <p:cNvGrpSpPr/>
                <p:nvPr/>
              </p:nvGrpSpPr>
              <p:grpSpPr>
                <a:xfrm>
                  <a:off x="640080" y="274320"/>
                  <a:ext cx="182880" cy="182880"/>
                  <a:chOff x="3025775" y="182880"/>
                  <a:chExt cx="182880" cy="182880"/>
                </a:xfrm>
              </p:grpSpPr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CAFBBB59-CE14-CD4C-9567-8195FB730E18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025775" y="182880"/>
                    <a:ext cx="182880" cy="18288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04" name="Group 103">
                    <a:extLst>
                      <a:ext uri="{FF2B5EF4-FFF2-40B4-BE49-F238E27FC236}">
                        <a16:creationId xmlns:a16="http://schemas.microsoft.com/office/drawing/2014/main" id="{7957B74E-F69E-3F42-B8F4-51FFF0A041D2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053207" y="223747"/>
                    <a:ext cx="128016" cy="101147"/>
                    <a:chOff x="1947960" y="149760"/>
                    <a:chExt cx="1471680" cy="1191240"/>
                  </a:xfrm>
                </p:grpSpPr>
                <p:sp>
                  <p:nvSpPr>
                    <p:cNvPr id="105" name="Freeform: Shape 8">
                      <a:extLst>
                        <a:ext uri="{FF2B5EF4-FFF2-40B4-BE49-F238E27FC236}">
                          <a16:creationId xmlns:a16="http://schemas.microsoft.com/office/drawing/2014/main" id="{19DAE627-7A62-4846-9BFB-4E1AE8FCF9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47960" y="149760"/>
                      <a:ext cx="1471680" cy="10706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4089" h="2975">
                          <a:moveTo>
                            <a:pt x="2833" y="2975"/>
                          </a:moveTo>
                          <a:lnTo>
                            <a:pt x="0" y="1280"/>
                          </a:lnTo>
                          <a:lnTo>
                            <a:pt x="4089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6" name="Freeform: Shape 9">
                      <a:extLst>
                        <a:ext uri="{FF2B5EF4-FFF2-40B4-BE49-F238E27FC236}">
                          <a16:creationId xmlns:a16="http://schemas.microsoft.com/office/drawing/2014/main" id="{DF957354-21F2-4A40-88EE-9F5A31E25D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56639" y="149760"/>
                      <a:ext cx="962640" cy="11912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2675" h="3310" fill="none">
                          <a:moveTo>
                            <a:pt x="2675" y="0"/>
                          </a:moveTo>
                          <a:lnTo>
                            <a:pt x="0" y="2127"/>
                          </a:lnTo>
                          <a:lnTo>
                            <a:pt x="0" y="3310"/>
                          </a:lnTo>
                          <a:lnTo>
                            <a:pt x="645" y="2512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3F0CCACB-76C4-EE4A-85AB-E7528E577CBA}"/>
                    </a:ext>
                  </a:extLst>
                </p:cNvPr>
                <p:cNvGrpSpPr/>
                <p:nvPr/>
              </p:nvGrpSpPr>
              <p:grpSpPr>
                <a:xfrm>
                  <a:off x="457200" y="274320"/>
                  <a:ext cx="182880" cy="182880"/>
                  <a:chOff x="2695575" y="182880"/>
                  <a:chExt cx="182880" cy="182880"/>
                </a:xfrm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D1F3E78B-741C-ED47-A148-1240E58BD217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695575" y="182880"/>
                    <a:ext cx="182880" cy="18288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97" name="Group 96">
                    <a:extLst>
                      <a:ext uri="{FF2B5EF4-FFF2-40B4-BE49-F238E27FC236}">
                        <a16:creationId xmlns:a16="http://schemas.microsoft.com/office/drawing/2014/main" id="{A3965E95-51A4-0444-B01C-A5B99A21064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722216" y="210312"/>
                    <a:ext cx="129599" cy="128016"/>
                    <a:chOff x="12600" y="14040"/>
                    <a:chExt cx="1445400" cy="1462680"/>
                  </a:xfrm>
                </p:grpSpPr>
                <p:sp>
                  <p:nvSpPr>
                    <p:cNvPr id="98" name="Freeform: Shape 19">
                      <a:extLst>
                        <a:ext uri="{FF2B5EF4-FFF2-40B4-BE49-F238E27FC236}">
                          <a16:creationId xmlns:a16="http://schemas.microsoft.com/office/drawing/2014/main" id="{E516973B-2419-DD4F-AE67-9F00CF185E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600" y="216000"/>
                      <a:ext cx="1245600" cy="126072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3461" h="3503" fill="none">
                          <a:moveTo>
                            <a:pt x="2955" y="513"/>
                          </a:moveTo>
                          <a:lnTo>
                            <a:pt x="2955" y="513"/>
                          </a:lnTo>
                          <a:lnTo>
                            <a:pt x="2924" y="481"/>
                          </a:lnTo>
                          <a:lnTo>
                            <a:pt x="2890" y="451"/>
                          </a:lnTo>
                          <a:lnTo>
                            <a:pt x="2858" y="421"/>
                          </a:lnTo>
                          <a:lnTo>
                            <a:pt x="2824" y="393"/>
                          </a:lnTo>
                          <a:lnTo>
                            <a:pt x="2789" y="365"/>
                          </a:lnTo>
                          <a:lnTo>
                            <a:pt x="2755" y="339"/>
                          </a:lnTo>
                          <a:lnTo>
                            <a:pt x="2720" y="313"/>
                          </a:lnTo>
                          <a:lnTo>
                            <a:pt x="2684" y="289"/>
                          </a:lnTo>
                          <a:lnTo>
                            <a:pt x="2648" y="265"/>
                          </a:lnTo>
                          <a:lnTo>
                            <a:pt x="2611" y="243"/>
                          </a:lnTo>
                          <a:lnTo>
                            <a:pt x="2575" y="221"/>
                          </a:lnTo>
                          <a:lnTo>
                            <a:pt x="2536" y="201"/>
                          </a:lnTo>
                          <a:lnTo>
                            <a:pt x="2499" y="181"/>
                          </a:lnTo>
                          <a:lnTo>
                            <a:pt x="2461" y="162"/>
                          </a:lnTo>
                          <a:lnTo>
                            <a:pt x="2423" y="145"/>
                          </a:lnTo>
                          <a:lnTo>
                            <a:pt x="2383" y="128"/>
                          </a:lnTo>
                          <a:lnTo>
                            <a:pt x="2344" y="113"/>
                          </a:lnTo>
                          <a:lnTo>
                            <a:pt x="2305" y="99"/>
                          </a:lnTo>
                          <a:lnTo>
                            <a:pt x="2265" y="85"/>
                          </a:lnTo>
                          <a:lnTo>
                            <a:pt x="2224" y="72"/>
                          </a:lnTo>
                          <a:lnTo>
                            <a:pt x="2184" y="61"/>
                          </a:lnTo>
                          <a:lnTo>
                            <a:pt x="2144" y="50"/>
                          </a:lnTo>
                          <a:lnTo>
                            <a:pt x="2104" y="41"/>
                          </a:lnTo>
                          <a:lnTo>
                            <a:pt x="2062" y="33"/>
                          </a:lnTo>
                          <a:lnTo>
                            <a:pt x="2021" y="25"/>
                          </a:lnTo>
                          <a:lnTo>
                            <a:pt x="1980" y="18"/>
                          </a:lnTo>
                          <a:lnTo>
                            <a:pt x="1939" y="13"/>
                          </a:lnTo>
                          <a:lnTo>
                            <a:pt x="1898" y="8"/>
                          </a:lnTo>
                          <a:lnTo>
                            <a:pt x="1856" y="5"/>
                          </a:lnTo>
                          <a:lnTo>
                            <a:pt x="1815" y="2"/>
                          </a:lnTo>
                          <a:lnTo>
                            <a:pt x="1774" y="0"/>
                          </a:lnTo>
                          <a:lnTo>
                            <a:pt x="1732" y="0"/>
                          </a:lnTo>
                          <a:lnTo>
                            <a:pt x="1691" y="1"/>
                          </a:lnTo>
                          <a:lnTo>
                            <a:pt x="1649" y="2"/>
                          </a:lnTo>
                          <a:lnTo>
                            <a:pt x="1607" y="5"/>
                          </a:lnTo>
                          <a:lnTo>
                            <a:pt x="1566" y="8"/>
                          </a:lnTo>
                          <a:lnTo>
                            <a:pt x="1525" y="13"/>
                          </a:lnTo>
                          <a:lnTo>
                            <a:pt x="1484" y="19"/>
                          </a:lnTo>
                          <a:lnTo>
                            <a:pt x="1442" y="25"/>
                          </a:lnTo>
                          <a:lnTo>
                            <a:pt x="1401" y="33"/>
                          </a:lnTo>
                          <a:lnTo>
                            <a:pt x="1361" y="42"/>
                          </a:lnTo>
                          <a:lnTo>
                            <a:pt x="1320" y="50"/>
                          </a:lnTo>
                          <a:lnTo>
                            <a:pt x="1280" y="61"/>
                          </a:lnTo>
                          <a:lnTo>
                            <a:pt x="1239" y="73"/>
                          </a:lnTo>
                          <a:lnTo>
                            <a:pt x="1199" y="86"/>
                          </a:lnTo>
                          <a:lnTo>
                            <a:pt x="1160" y="99"/>
                          </a:lnTo>
                          <a:lnTo>
                            <a:pt x="1120" y="113"/>
                          </a:lnTo>
                          <a:lnTo>
                            <a:pt x="1080" y="129"/>
                          </a:lnTo>
                          <a:lnTo>
                            <a:pt x="1042" y="146"/>
                          </a:lnTo>
                          <a:lnTo>
                            <a:pt x="1003" y="163"/>
                          </a:lnTo>
                          <a:lnTo>
                            <a:pt x="965" y="182"/>
                          </a:lnTo>
                          <a:lnTo>
                            <a:pt x="927" y="202"/>
                          </a:lnTo>
                          <a:lnTo>
                            <a:pt x="890" y="222"/>
                          </a:lnTo>
                          <a:lnTo>
                            <a:pt x="853" y="244"/>
                          </a:lnTo>
                          <a:lnTo>
                            <a:pt x="816" y="266"/>
                          </a:lnTo>
                          <a:lnTo>
                            <a:pt x="780" y="290"/>
                          </a:lnTo>
                          <a:lnTo>
                            <a:pt x="744" y="314"/>
                          </a:lnTo>
                          <a:lnTo>
                            <a:pt x="709" y="340"/>
                          </a:lnTo>
                          <a:lnTo>
                            <a:pt x="674" y="366"/>
                          </a:lnTo>
                          <a:lnTo>
                            <a:pt x="640" y="394"/>
                          </a:lnTo>
                          <a:lnTo>
                            <a:pt x="606" y="422"/>
                          </a:lnTo>
                          <a:lnTo>
                            <a:pt x="573" y="452"/>
                          </a:lnTo>
                          <a:lnTo>
                            <a:pt x="540" y="482"/>
                          </a:lnTo>
                          <a:lnTo>
                            <a:pt x="508" y="514"/>
                          </a:lnTo>
                          <a:lnTo>
                            <a:pt x="508" y="514"/>
                          </a:lnTo>
                          <a:lnTo>
                            <a:pt x="477" y="547"/>
                          </a:lnTo>
                          <a:lnTo>
                            <a:pt x="447" y="579"/>
                          </a:lnTo>
                          <a:lnTo>
                            <a:pt x="417" y="613"/>
                          </a:lnTo>
                          <a:lnTo>
                            <a:pt x="390" y="647"/>
                          </a:lnTo>
                          <a:lnTo>
                            <a:pt x="362" y="682"/>
                          </a:lnTo>
                          <a:lnTo>
                            <a:pt x="336" y="717"/>
                          </a:lnTo>
                          <a:lnTo>
                            <a:pt x="310" y="753"/>
                          </a:lnTo>
                          <a:lnTo>
                            <a:pt x="287" y="789"/>
                          </a:lnTo>
                          <a:lnTo>
                            <a:pt x="263" y="826"/>
                          </a:lnTo>
                          <a:lnTo>
                            <a:pt x="241" y="863"/>
                          </a:lnTo>
                          <a:lnTo>
                            <a:pt x="219" y="900"/>
                          </a:lnTo>
                          <a:lnTo>
                            <a:pt x="199" y="938"/>
                          </a:lnTo>
                          <a:lnTo>
                            <a:pt x="180" y="977"/>
                          </a:lnTo>
                          <a:lnTo>
                            <a:pt x="161" y="1015"/>
                          </a:lnTo>
                          <a:lnTo>
                            <a:pt x="145" y="1054"/>
                          </a:lnTo>
                          <a:lnTo>
                            <a:pt x="128" y="1093"/>
                          </a:lnTo>
                          <a:lnTo>
                            <a:pt x="112" y="1134"/>
                          </a:lnTo>
                          <a:lnTo>
                            <a:pt x="98" y="1174"/>
                          </a:lnTo>
                          <a:lnTo>
                            <a:pt x="85" y="1214"/>
                          </a:lnTo>
                          <a:lnTo>
                            <a:pt x="72" y="1254"/>
                          </a:lnTo>
                          <a:lnTo>
                            <a:pt x="61" y="1294"/>
                          </a:lnTo>
                          <a:lnTo>
                            <a:pt x="50" y="1336"/>
                          </a:lnTo>
                          <a:lnTo>
                            <a:pt x="41" y="1377"/>
                          </a:lnTo>
                          <a:lnTo>
                            <a:pt x="33" y="1418"/>
                          </a:lnTo>
                          <a:lnTo>
                            <a:pt x="25" y="1460"/>
                          </a:lnTo>
                          <a:lnTo>
                            <a:pt x="19" y="1501"/>
                          </a:lnTo>
                          <a:lnTo>
                            <a:pt x="13" y="1544"/>
                          </a:lnTo>
                          <a:lnTo>
                            <a:pt x="9" y="1585"/>
                          </a:lnTo>
                          <a:lnTo>
                            <a:pt x="5" y="1627"/>
                          </a:lnTo>
                          <a:lnTo>
                            <a:pt x="2" y="1669"/>
                          </a:lnTo>
                          <a:lnTo>
                            <a:pt x="1" y="1710"/>
                          </a:lnTo>
                          <a:lnTo>
                            <a:pt x="0" y="1753"/>
                          </a:lnTo>
                          <a:lnTo>
                            <a:pt x="1" y="1795"/>
                          </a:lnTo>
                          <a:lnTo>
                            <a:pt x="2" y="1837"/>
                          </a:lnTo>
                          <a:lnTo>
                            <a:pt x="5" y="1879"/>
                          </a:lnTo>
                          <a:lnTo>
                            <a:pt x="8" y="1920"/>
                          </a:lnTo>
                          <a:lnTo>
                            <a:pt x="13" y="1963"/>
                          </a:lnTo>
                          <a:lnTo>
                            <a:pt x="18" y="2005"/>
                          </a:lnTo>
                          <a:lnTo>
                            <a:pt x="25" y="2046"/>
                          </a:lnTo>
                          <a:lnTo>
                            <a:pt x="33" y="2086"/>
                          </a:lnTo>
                          <a:lnTo>
                            <a:pt x="41" y="2127"/>
                          </a:lnTo>
                          <a:lnTo>
                            <a:pt x="50" y="2169"/>
                          </a:lnTo>
                          <a:lnTo>
                            <a:pt x="60" y="2210"/>
                          </a:lnTo>
                          <a:lnTo>
                            <a:pt x="72" y="2251"/>
                          </a:lnTo>
                          <a:lnTo>
                            <a:pt x="84" y="2291"/>
                          </a:lnTo>
                          <a:lnTo>
                            <a:pt x="97" y="2331"/>
                          </a:lnTo>
                          <a:lnTo>
                            <a:pt x="112" y="2372"/>
                          </a:lnTo>
                          <a:lnTo>
                            <a:pt x="127" y="2411"/>
                          </a:lnTo>
                          <a:lnTo>
                            <a:pt x="144" y="2450"/>
                          </a:lnTo>
                          <a:lnTo>
                            <a:pt x="161" y="2489"/>
                          </a:lnTo>
                          <a:lnTo>
                            <a:pt x="179" y="2528"/>
                          </a:lnTo>
                          <a:lnTo>
                            <a:pt x="198" y="2567"/>
                          </a:lnTo>
                          <a:lnTo>
                            <a:pt x="218" y="2604"/>
                          </a:lnTo>
                          <a:lnTo>
                            <a:pt x="240" y="2641"/>
                          </a:lnTo>
                          <a:lnTo>
                            <a:pt x="262" y="2679"/>
                          </a:lnTo>
                          <a:lnTo>
                            <a:pt x="286" y="2716"/>
                          </a:lnTo>
                          <a:lnTo>
                            <a:pt x="309" y="2751"/>
                          </a:lnTo>
                          <a:lnTo>
                            <a:pt x="335" y="2788"/>
                          </a:lnTo>
                          <a:lnTo>
                            <a:pt x="361" y="2823"/>
                          </a:lnTo>
                          <a:lnTo>
                            <a:pt x="388" y="2857"/>
                          </a:lnTo>
                          <a:lnTo>
                            <a:pt x="416" y="2892"/>
                          </a:lnTo>
                          <a:lnTo>
                            <a:pt x="446" y="2925"/>
                          </a:lnTo>
                          <a:lnTo>
                            <a:pt x="476" y="2958"/>
                          </a:lnTo>
                          <a:lnTo>
                            <a:pt x="507" y="2991"/>
                          </a:lnTo>
                          <a:lnTo>
                            <a:pt x="507" y="2991"/>
                          </a:lnTo>
                          <a:lnTo>
                            <a:pt x="539" y="3022"/>
                          </a:lnTo>
                          <a:lnTo>
                            <a:pt x="571" y="3052"/>
                          </a:lnTo>
                          <a:lnTo>
                            <a:pt x="605" y="3082"/>
                          </a:lnTo>
                          <a:lnTo>
                            <a:pt x="638" y="3110"/>
                          </a:lnTo>
                          <a:lnTo>
                            <a:pt x="672" y="3138"/>
                          </a:lnTo>
                          <a:lnTo>
                            <a:pt x="708" y="3164"/>
                          </a:lnTo>
                          <a:lnTo>
                            <a:pt x="743" y="3190"/>
                          </a:lnTo>
                          <a:lnTo>
                            <a:pt x="778" y="3214"/>
                          </a:lnTo>
                          <a:lnTo>
                            <a:pt x="815" y="3238"/>
                          </a:lnTo>
                          <a:lnTo>
                            <a:pt x="851" y="3260"/>
                          </a:lnTo>
                          <a:lnTo>
                            <a:pt x="888" y="3282"/>
                          </a:lnTo>
                          <a:lnTo>
                            <a:pt x="925" y="3303"/>
                          </a:lnTo>
                          <a:lnTo>
                            <a:pt x="964" y="3322"/>
                          </a:lnTo>
                          <a:lnTo>
                            <a:pt x="1002" y="3341"/>
                          </a:lnTo>
                          <a:lnTo>
                            <a:pt x="1040" y="3358"/>
                          </a:lnTo>
                          <a:lnTo>
                            <a:pt x="1079" y="3374"/>
                          </a:lnTo>
                          <a:lnTo>
                            <a:pt x="1119" y="3390"/>
                          </a:lnTo>
                          <a:lnTo>
                            <a:pt x="1158" y="3405"/>
                          </a:lnTo>
                          <a:lnTo>
                            <a:pt x="1198" y="3418"/>
                          </a:lnTo>
                          <a:lnTo>
                            <a:pt x="1237" y="3431"/>
                          </a:lnTo>
                          <a:lnTo>
                            <a:pt x="1278" y="3442"/>
                          </a:lnTo>
                          <a:lnTo>
                            <a:pt x="1319" y="3453"/>
                          </a:lnTo>
                          <a:lnTo>
                            <a:pt x="1359" y="3462"/>
                          </a:lnTo>
                          <a:lnTo>
                            <a:pt x="1400" y="3470"/>
                          </a:lnTo>
                          <a:lnTo>
                            <a:pt x="1440" y="3478"/>
                          </a:lnTo>
                          <a:lnTo>
                            <a:pt x="1482" y="3485"/>
                          </a:lnTo>
                          <a:lnTo>
                            <a:pt x="1523" y="3490"/>
                          </a:lnTo>
                          <a:lnTo>
                            <a:pt x="1564" y="3495"/>
                          </a:lnTo>
                          <a:lnTo>
                            <a:pt x="1606" y="3498"/>
                          </a:lnTo>
                          <a:lnTo>
                            <a:pt x="1647" y="3501"/>
                          </a:lnTo>
                          <a:lnTo>
                            <a:pt x="1689" y="3502"/>
                          </a:lnTo>
                          <a:lnTo>
                            <a:pt x="1731" y="3503"/>
                          </a:lnTo>
                          <a:lnTo>
                            <a:pt x="1772" y="3502"/>
                          </a:lnTo>
                          <a:lnTo>
                            <a:pt x="1813" y="3501"/>
                          </a:lnTo>
                          <a:lnTo>
                            <a:pt x="1854" y="3498"/>
                          </a:lnTo>
                          <a:lnTo>
                            <a:pt x="1897" y="3495"/>
                          </a:lnTo>
                          <a:lnTo>
                            <a:pt x="1938" y="3490"/>
                          </a:lnTo>
                          <a:lnTo>
                            <a:pt x="1979" y="3484"/>
                          </a:lnTo>
                          <a:lnTo>
                            <a:pt x="2020" y="3478"/>
                          </a:lnTo>
                          <a:lnTo>
                            <a:pt x="2060" y="3470"/>
                          </a:lnTo>
                          <a:lnTo>
                            <a:pt x="2102" y="3462"/>
                          </a:lnTo>
                          <a:lnTo>
                            <a:pt x="2142" y="3453"/>
                          </a:lnTo>
                          <a:lnTo>
                            <a:pt x="2183" y="3442"/>
                          </a:lnTo>
                          <a:lnTo>
                            <a:pt x="2223" y="3430"/>
                          </a:lnTo>
                          <a:lnTo>
                            <a:pt x="2264" y="3417"/>
                          </a:lnTo>
                          <a:lnTo>
                            <a:pt x="2303" y="3404"/>
                          </a:lnTo>
                          <a:lnTo>
                            <a:pt x="2342" y="3390"/>
                          </a:lnTo>
                          <a:lnTo>
                            <a:pt x="2381" y="3374"/>
                          </a:lnTo>
                          <a:lnTo>
                            <a:pt x="2421" y="3358"/>
                          </a:lnTo>
                          <a:lnTo>
                            <a:pt x="2459" y="3340"/>
                          </a:lnTo>
                          <a:lnTo>
                            <a:pt x="2497" y="3321"/>
                          </a:lnTo>
                          <a:lnTo>
                            <a:pt x="2535" y="3302"/>
                          </a:lnTo>
                          <a:lnTo>
                            <a:pt x="2573" y="3281"/>
                          </a:lnTo>
                          <a:lnTo>
                            <a:pt x="2610" y="3259"/>
                          </a:lnTo>
                          <a:lnTo>
                            <a:pt x="2646" y="3237"/>
                          </a:lnTo>
                          <a:lnTo>
                            <a:pt x="2682" y="3213"/>
                          </a:lnTo>
                          <a:lnTo>
                            <a:pt x="2719" y="3189"/>
                          </a:lnTo>
                          <a:lnTo>
                            <a:pt x="2754" y="3163"/>
                          </a:lnTo>
                          <a:lnTo>
                            <a:pt x="2788" y="3137"/>
                          </a:lnTo>
                          <a:lnTo>
                            <a:pt x="2823" y="3109"/>
                          </a:lnTo>
                          <a:lnTo>
                            <a:pt x="2856" y="3081"/>
                          </a:lnTo>
                          <a:lnTo>
                            <a:pt x="2889" y="3051"/>
                          </a:lnTo>
                          <a:lnTo>
                            <a:pt x="2922" y="3021"/>
                          </a:lnTo>
                          <a:lnTo>
                            <a:pt x="2954" y="2989"/>
                          </a:lnTo>
                          <a:lnTo>
                            <a:pt x="2954" y="2989"/>
                          </a:lnTo>
                          <a:lnTo>
                            <a:pt x="2978" y="2964"/>
                          </a:lnTo>
                          <a:lnTo>
                            <a:pt x="3001" y="2940"/>
                          </a:lnTo>
                          <a:lnTo>
                            <a:pt x="3024" y="2914"/>
                          </a:lnTo>
                          <a:lnTo>
                            <a:pt x="3045" y="2889"/>
                          </a:lnTo>
                          <a:lnTo>
                            <a:pt x="3067" y="2863"/>
                          </a:lnTo>
                          <a:lnTo>
                            <a:pt x="3089" y="2837"/>
                          </a:lnTo>
                          <a:lnTo>
                            <a:pt x="3108" y="2810"/>
                          </a:lnTo>
                          <a:lnTo>
                            <a:pt x="3129" y="2784"/>
                          </a:lnTo>
                          <a:lnTo>
                            <a:pt x="3148" y="2756"/>
                          </a:lnTo>
                          <a:lnTo>
                            <a:pt x="3166" y="2729"/>
                          </a:lnTo>
                          <a:lnTo>
                            <a:pt x="3185" y="2701"/>
                          </a:lnTo>
                          <a:lnTo>
                            <a:pt x="3201" y="2674"/>
                          </a:lnTo>
                          <a:lnTo>
                            <a:pt x="3219" y="2645"/>
                          </a:lnTo>
                          <a:lnTo>
                            <a:pt x="3235" y="2617"/>
                          </a:lnTo>
                          <a:lnTo>
                            <a:pt x="3251" y="2588"/>
                          </a:lnTo>
                          <a:lnTo>
                            <a:pt x="3266" y="2560"/>
                          </a:lnTo>
                          <a:lnTo>
                            <a:pt x="3281" y="2531"/>
                          </a:lnTo>
                          <a:lnTo>
                            <a:pt x="3295" y="2501"/>
                          </a:lnTo>
                          <a:lnTo>
                            <a:pt x="3308" y="2472"/>
                          </a:lnTo>
                          <a:lnTo>
                            <a:pt x="3321" y="2442"/>
                          </a:lnTo>
                          <a:lnTo>
                            <a:pt x="3334" y="2412"/>
                          </a:lnTo>
                          <a:lnTo>
                            <a:pt x="3346" y="2382"/>
                          </a:lnTo>
                          <a:lnTo>
                            <a:pt x="3356" y="2352"/>
                          </a:lnTo>
                          <a:lnTo>
                            <a:pt x="3367" y="2322"/>
                          </a:lnTo>
                          <a:lnTo>
                            <a:pt x="3387" y="2260"/>
                          </a:lnTo>
                          <a:lnTo>
                            <a:pt x="3404" y="2198"/>
                          </a:lnTo>
                          <a:lnTo>
                            <a:pt x="3419" y="2136"/>
                          </a:lnTo>
                          <a:lnTo>
                            <a:pt x="3432" y="2073"/>
                          </a:lnTo>
                          <a:lnTo>
                            <a:pt x="3443" y="2012"/>
                          </a:lnTo>
                          <a:lnTo>
                            <a:pt x="3451" y="1948"/>
                          </a:lnTo>
                          <a:lnTo>
                            <a:pt x="3457" y="1885"/>
                          </a:lnTo>
                          <a:lnTo>
                            <a:pt x="3460" y="1821"/>
                          </a:lnTo>
                          <a:lnTo>
                            <a:pt x="3461" y="1757"/>
                          </a:lnTo>
                          <a:lnTo>
                            <a:pt x="3461" y="1694"/>
                          </a:lnTo>
                          <a:lnTo>
                            <a:pt x="3458" y="1630"/>
                          </a:lnTo>
                          <a:lnTo>
                            <a:pt x="3453" y="1566"/>
                          </a:lnTo>
                          <a:lnTo>
                            <a:pt x="3445" y="1503"/>
                          </a:lnTo>
                          <a:lnTo>
                            <a:pt x="3435" y="1440"/>
                          </a:lnTo>
                          <a:lnTo>
                            <a:pt x="3422" y="1377"/>
                          </a:lnTo>
                          <a:lnTo>
                            <a:pt x="3407" y="1315"/>
                          </a:lnTo>
                          <a:lnTo>
                            <a:pt x="3391" y="1253"/>
                          </a:lnTo>
                          <a:lnTo>
                            <a:pt x="3372" y="1191"/>
                          </a:lnTo>
                          <a:lnTo>
                            <a:pt x="3361" y="1161"/>
                          </a:lnTo>
                          <a:lnTo>
                            <a:pt x="3351" y="1131"/>
                          </a:lnTo>
                          <a:lnTo>
                            <a:pt x="3339" y="1101"/>
                          </a:lnTo>
                          <a:lnTo>
                            <a:pt x="3327" y="107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9" name="Freeform: Shape 20">
                      <a:extLst>
                        <a:ext uri="{FF2B5EF4-FFF2-40B4-BE49-F238E27FC236}">
                          <a16:creationId xmlns:a16="http://schemas.microsoft.com/office/drawing/2014/main" id="{C84A93D7-D800-8741-8D61-07327D94FA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5480" y="492120"/>
                      <a:ext cx="700560" cy="7092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47" h="1971" fill="none">
                          <a:moveTo>
                            <a:pt x="1662" y="288"/>
                          </a:moveTo>
                          <a:lnTo>
                            <a:pt x="1662" y="288"/>
                          </a:lnTo>
                          <a:lnTo>
                            <a:pt x="1644" y="270"/>
                          </a:lnTo>
                          <a:lnTo>
                            <a:pt x="1625" y="253"/>
                          </a:lnTo>
                          <a:lnTo>
                            <a:pt x="1607" y="236"/>
                          </a:lnTo>
                          <a:lnTo>
                            <a:pt x="1588" y="220"/>
                          </a:lnTo>
                          <a:lnTo>
                            <a:pt x="1568" y="205"/>
                          </a:lnTo>
                          <a:lnTo>
                            <a:pt x="1549" y="190"/>
                          </a:lnTo>
                          <a:lnTo>
                            <a:pt x="1529" y="175"/>
                          </a:lnTo>
                          <a:lnTo>
                            <a:pt x="1509" y="162"/>
                          </a:lnTo>
                          <a:lnTo>
                            <a:pt x="1489" y="149"/>
                          </a:lnTo>
                          <a:lnTo>
                            <a:pt x="1468" y="136"/>
                          </a:lnTo>
                          <a:lnTo>
                            <a:pt x="1448" y="124"/>
                          </a:lnTo>
                          <a:lnTo>
                            <a:pt x="1426" y="112"/>
                          </a:lnTo>
                          <a:lnTo>
                            <a:pt x="1405" y="102"/>
                          </a:lnTo>
                          <a:lnTo>
                            <a:pt x="1384" y="91"/>
                          </a:lnTo>
                          <a:lnTo>
                            <a:pt x="1361" y="81"/>
                          </a:lnTo>
                          <a:lnTo>
                            <a:pt x="1340" y="72"/>
                          </a:lnTo>
                          <a:lnTo>
                            <a:pt x="1296" y="55"/>
                          </a:lnTo>
                          <a:lnTo>
                            <a:pt x="1251" y="40"/>
                          </a:lnTo>
                          <a:lnTo>
                            <a:pt x="1205" y="28"/>
                          </a:lnTo>
                          <a:lnTo>
                            <a:pt x="1159" y="17"/>
                          </a:lnTo>
                          <a:lnTo>
                            <a:pt x="1113" y="9"/>
                          </a:lnTo>
                          <a:lnTo>
                            <a:pt x="1067" y="4"/>
                          </a:lnTo>
                          <a:lnTo>
                            <a:pt x="1020" y="1"/>
                          </a:lnTo>
                          <a:lnTo>
                            <a:pt x="974" y="0"/>
                          </a:lnTo>
                          <a:lnTo>
                            <a:pt x="927" y="1"/>
                          </a:lnTo>
                          <a:lnTo>
                            <a:pt x="881" y="4"/>
                          </a:lnTo>
                          <a:lnTo>
                            <a:pt x="834" y="10"/>
                          </a:lnTo>
                          <a:lnTo>
                            <a:pt x="787" y="18"/>
                          </a:lnTo>
                          <a:lnTo>
                            <a:pt x="742" y="28"/>
                          </a:lnTo>
                          <a:lnTo>
                            <a:pt x="696" y="41"/>
                          </a:lnTo>
                          <a:lnTo>
                            <a:pt x="652" y="56"/>
                          </a:lnTo>
                          <a:lnTo>
                            <a:pt x="607" y="72"/>
                          </a:lnTo>
                          <a:lnTo>
                            <a:pt x="585" y="81"/>
                          </a:lnTo>
                          <a:lnTo>
                            <a:pt x="564" y="91"/>
                          </a:lnTo>
                          <a:lnTo>
                            <a:pt x="542" y="102"/>
                          </a:lnTo>
                          <a:lnTo>
                            <a:pt x="521" y="112"/>
                          </a:lnTo>
                          <a:lnTo>
                            <a:pt x="500" y="124"/>
                          </a:lnTo>
                          <a:lnTo>
                            <a:pt x="479" y="136"/>
                          </a:lnTo>
                          <a:lnTo>
                            <a:pt x="459" y="149"/>
                          </a:lnTo>
                          <a:lnTo>
                            <a:pt x="438" y="163"/>
                          </a:lnTo>
                          <a:lnTo>
                            <a:pt x="418" y="176"/>
                          </a:lnTo>
                          <a:lnTo>
                            <a:pt x="398" y="191"/>
                          </a:lnTo>
                          <a:lnTo>
                            <a:pt x="378" y="206"/>
                          </a:lnTo>
                          <a:lnTo>
                            <a:pt x="360" y="221"/>
                          </a:lnTo>
                          <a:lnTo>
                            <a:pt x="340" y="237"/>
                          </a:lnTo>
                          <a:lnTo>
                            <a:pt x="321" y="254"/>
                          </a:lnTo>
                          <a:lnTo>
                            <a:pt x="303" y="271"/>
                          </a:lnTo>
                          <a:lnTo>
                            <a:pt x="285" y="289"/>
                          </a:lnTo>
                          <a:lnTo>
                            <a:pt x="285" y="289"/>
                          </a:lnTo>
                          <a:lnTo>
                            <a:pt x="267" y="307"/>
                          </a:lnTo>
                          <a:lnTo>
                            <a:pt x="251" y="325"/>
                          </a:lnTo>
                          <a:lnTo>
                            <a:pt x="234" y="344"/>
                          </a:lnTo>
                          <a:lnTo>
                            <a:pt x="218" y="364"/>
                          </a:lnTo>
                          <a:lnTo>
                            <a:pt x="203" y="383"/>
                          </a:lnTo>
                          <a:lnTo>
                            <a:pt x="188" y="403"/>
                          </a:lnTo>
                          <a:lnTo>
                            <a:pt x="174" y="423"/>
                          </a:lnTo>
                          <a:lnTo>
                            <a:pt x="161" y="443"/>
                          </a:lnTo>
                          <a:lnTo>
                            <a:pt x="148" y="464"/>
                          </a:lnTo>
                          <a:lnTo>
                            <a:pt x="135" y="485"/>
                          </a:lnTo>
                          <a:lnTo>
                            <a:pt x="123" y="506"/>
                          </a:lnTo>
                          <a:lnTo>
                            <a:pt x="112" y="527"/>
                          </a:lnTo>
                          <a:lnTo>
                            <a:pt x="101" y="549"/>
                          </a:lnTo>
                          <a:lnTo>
                            <a:pt x="90" y="571"/>
                          </a:lnTo>
                          <a:lnTo>
                            <a:pt x="71" y="615"/>
                          </a:lnTo>
                          <a:lnTo>
                            <a:pt x="55" y="660"/>
                          </a:lnTo>
                          <a:lnTo>
                            <a:pt x="40" y="705"/>
                          </a:lnTo>
                          <a:lnTo>
                            <a:pt x="28" y="751"/>
                          </a:lnTo>
                          <a:lnTo>
                            <a:pt x="17" y="797"/>
                          </a:lnTo>
                          <a:lnTo>
                            <a:pt x="10" y="844"/>
                          </a:lnTo>
                          <a:lnTo>
                            <a:pt x="5" y="891"/>
                          </a:lnTo>
                          <a:lnTo>
                            <a:pt x="1" y="938"/>
                          </a:lnTo>
                          <a:lnTo>
                            <a:pt x="0" y="986"/>
                          </a:lnTo>
                          <a:lnTo>
                            <a:pt x="1" y="1033"/>
                          </a:lnTo>
                          <a:lnTo>
                            <a:pt x="5" y="1080"/>
                          </a:lnTo>
                          <a:lnTo>
                            <a:pt x="10" y="1127"/>
                          </a:lnTo>
                          <a:lnTo>
                            <a:pt x="17" y="1174"/>
                          </a:lnTo>
                          <a:lnTo>
                            <a:pt x="27" y="1220"/>
                          </a:lnTo>
                          <a:lnTo>
                            <a:pt x="40" y="1266"/>
                          </a:lnTo>
                          <a:lnTo>
                            <a:pt x="55" y="1311"/>
                          </a:lnTo>
                          <a:lnTo>
                            <a:pt x="71" y="1356"/>
                          </a:lnTo>
                          <a:lnTo>
                            <a:pt x="90" y="1401"/>
                          </a:lnTo>
                          <a:lnTo>
                            <a:pt x="100" y="1422"/>
                          </a:lnTo>
                          <a:lnTo>
                            <a:pt x="111" y="1444"/>
                          </a:lnTo>
                          <a:lnTo>
                            <a:pt x="122" y="1465"/>
                          </a:lnTo>
                          <a:lnTo>
                            <a:pt x="134" y="1486"/>
                          </a:lnTo>
                          <a:lnTo>
                            <a:pt x="147" y="1507"/>
                          </a:lnTo>
                          <a:lnTo>
                            <a:pt x="160" y="1527"/>
                          </a:lnTo>
                          <a:lnTo>
                            <a:pt x="173" y="1548"/>
                          </a:lnTo>
                          <a:lnTo>
                            <a:pt x="188" y="1568"/>
                          </a:lnTo>
                          <a:lnTo>
                            <a:pt x="203" y="1588"/>
                          </a:lnTo>
                          <a:lnTo>
                            <a:pt x="218" y="1608"/>
                          </a:lnTo>
                          <a:lnTo>
                            <a:pt x="233" y="1626"/>
                          </a:lnTo>
                          <a:lnTo>
                            <a:pt x="250" y="1646"/>
                          </a:lnTo>
                          <a:lnTo>
                            <a:pt x="267" y="1663"/>
                          </a:lnTo>
                          <a:lnTo>
                            <a:pt x="284" y="1682"/>
                          </a:lnTo>
                          <a:lnTo>
                            <a:pt x="284" y="1682"/>
                          </a:lnTo>
                          <a:lnTo>
                            <a:pt x="303" y="1700"/>
                          </a:lnTo>
                          <a:lnTo>
                            <a:pt x="321" y="1717"/>
                          </a:lnTo>
                          <a:lnTo>
                            <a:pt x="339" y="1733"/>
                          </a:lnTo>
                          <a:lnTo>
                            <a:pt x="359" y="1750"/>
                          </a:lnTo>
                          <a:lnTo>
                            <a:pt x="377" y="1766"/>
                          </a:lnTo>
                          <a:lnTo>
                            <a:pt x="397" y="1780"/>
                          </a:lnTo>
                          <a:lnTo>
                            <a:pt x="418" y="1795"/>
                          </a:lnTo>
                          <a:lnTo>
                            <a:pt x="437" y="1809"/>
                          </a:lnTo>
                          <a:lnTo>
                            <a:pt x="458" y="1821"/>
                          </a:lnTo>
                          <a:lnTo>
                            <a:pt x="478" y="1834"/>
                          </a:lnTo>
                          <a:lnTo>
                            <a:pt x="499" y="1846"/>
                          </a:lnTo>
                          <a:lnTo>
                            <a:pt x="520" y="1858"/>
                          </a:lnTo>
                          <a:lnTo>
                            <a:pt x="541" y="1869"/>
                          </a:lnTo>
                          <a:lnTo>
                            <a:pt x="563" y="1879"/>
                          </a:lnTo>
                          <a:lnTo>
                            <a:pt x="584" y="1889"/>
                          </a:lnTo>
                          <a:lnTo>
                            <a:pt x="607" y="1898"/>
                          </a:lnTo>
                          <a:lnTo>
                            <a:pt x="651" y="1916"/>
                          </a:lnTo>
                          <a:lnTo>
                            <a:pt x="695" y="1930"/>
                          </a:lnTo>
                          <a:lnTo>
                            <a:pt x="741" y="1942"/>
                          </a:lnTo>
                          <a:lnTo>
                            <a:pt x="786" y="1952"/>
                          </a:lnTo>
                          <a:lnTo>
                            <a:pt x="833" y="1960"/>
                          </a:lnTo>
                          <a:lnTo>
                            <a:pt x="880" y="1966"/>
                          </a:lnTo>
                          <a:lnTo>
                            <a:pt x="926" y="1970"/>
                          </a:lnTo>
                          <a:lnTo>
                            <a:pt x="973" y="1971"/>
                          </a:lnTo>
                          <a:lnTo>
                            <a:pt x="1019" y="1970"/>
                          </a:lnTo>
                          <a:lnTo>
                            <a:pt x="1066" y="1966"/>
                          </a:lnTo>
                          <a:lnTo>
                            <a:pt x="1112" y="1960"/>
                          </a:lnTo>
                          <a:lnTo>
                            <a:pt x="1158" y="1952"/>
                          </a:lnTo>
                          <a:lnTo>
                            <a:pt x="1204" y="1942"/>
                          </a:lnTo>
                          <a:lnTo>
                            <a:pt x="1250" y="1929"/>
                          </a:lnTo>
                          <a:lnTo>
                            <a:pt x="1295" y="1915"/>
                          </a:lnTo>
                          <a:lnTo>
                            <a:pt x="1339" y="1898"/>
                          </a:lnTo>
                          <a:lnTo>
                            <a:pt x="1361" y="1889"/>
                          </a:lnTo>
                          <a:lnTo>
                            <a:pt x="1383" y="1878"/>
                          </a:lnTo>
                          <a:lnTo>
                            <a:pt x="1404" y="1869"/>
                          </a:lnTo>
                          <a:lnTo>
                            <a:pt x="1425" y="1858"/>
                          </a:lnTo>
                          <a:lnTo>
                            <a:pt x="1447" y="1846"/>
                          </a:lnTo>
                          <a:lnTo>
                            <a:pt x="1467" y="1833"/>
                          </a:lnTo>
                          <a:lnTo>
                            <a:pt x="1488" y="1821"/>
                          </a:lnTo>
                          <a:lnTo>
                            <a:pt x="1508" y="1808"/>
                          </a:lnTo>
                          <a:lnTo>
                            <a:pt x="1528" y="1794"/>
                          </a:lnTo>
                          <a:lnTo>
                            <a:pt x="1549" y="1779"/>
                          </a:lnTo>
                          <a:lnTo>
                            <a:pt x="1568" y="1765"/>
                          </a:lnTo>
                          <a:lnTo>
                            <a:pt x="1587" y="1749"/>
                          </a:lnTo>
                          <a:lnTo>
                            <a:pt x="1607" y="1733"/>
                          </a:lnTo>
                          <a:lnTo>
                            <a:pt x="1625" y="1716"/>
                          </a:lnTo>
                          <a:lnTo>
                            <a:pt x="1643" y="1699"/>
                          </a:lnTo>
                          <a:lnTo>
                            <a:pt x="1662" y="1681"/>
                          </a:lnTo>
                          <a:lnTo>
                            <a:pt x="1662" y="1681"/>
                          </a:lnTo>
                          <a:lnTo>
                            <a:pt x="1680" y="1662"/>
                          </a:lnTo>
                          <a:lnTo>
                            <a:pt x="1698" y="1642"/>
                          </a:lnTo>
                          <a:lnTo>
                            <a:pt x="1715" y="1621"/>
                          </a:lnTo>
                          <a:lnTo>
                            <a:pt x="1733" y="1601"/>
                          </a:lnTo>
                          <a:lnTo>
                            <a:pt x="1749" y="1579"/>
                          </a:lnTo>
                          <a:lnTo>
                            <a:pt x="1765" y="1559"/>
                          </a:lnTo>
                          <a:lnTo>
                            <a:pt x="1779" y="1536"/>
                          </a:lnTo>
                          <a:lnTo>
                            <a:pt x="1794" y="1514"/>
                          </a:lnTo>
                          <a:lnTo>
                            <a:pt x="1808" y="1492"/>
                          </a:lnTo>
                          <a:lnTo>
                            <a:pt x="1820" y="1469"/>
                          </a:lnTo>
                          <a:lnTo>
                            <a:pt x="1833" y="1447"/>
                          </a:lnTo>
                          <a:lnTo>
                            <a:pt x="1845" y="1423"/>
                          </a:lnTo>
                          <a:lnTo>
                            <a:pt x="1856" y="1400"/>
                          </a:lnTo>
                          <a:lnTo>
                            <a:pt x="1867" y="1376"/>
                          </a:lnTo>
                          <a:lnTo>
                            <a:pt x="1876" y="1352"/>
                          </a:lnTo>
                          <a:lnTo>
                            <a:pt x="1885" y="1328"/>
                          </a:lnTo>
                          <a:lnTo>
                            <a:pt x="1894" y="1304"/>
                          </a:lnTo>
                          <a:lnTo>
                            <a:pt x="1902" y="1280"/>
                          </a:lnTo>
                          <a:lnTo>
                            <a:pt x="1910" y="1255"/>
                          </a:lnTo>
                          <a:lnTo>
                            <a:pt x="1916" y="1231"/>
                          </a:lnTo>
                          <a:lnTo>
                            <a:pt x="1922" y="1205"/>
                          </a:lnTo>
                          <a:lnTo>
                            <a:pt x="1927" y="1181"/>
                          </a:lnTo>
                          <a:lnTo>
                            <a:pt x="1932" y="1155"/>
                          </a:lnTo>
                          <a:lnTo>
                            <a:pt x="1936" y="1131"/>
                          </a:lnTo>
                          <a:lnTo>
                            <a:pt x="1939" y="1105"/>
                          </a:lnTo>
                          <a:lnTo>
                            <a:pt x="1942" y="1080"/>
                          </a:lnTo>
                          <a:lnTo>
                            <a:pt x="1944" y="1054"/>
                          </a:lnTo>
                          <a:lnTo>
                            <a:pt x="1946" y="1030"/>
                          </a:lnTo>
                          <a:lnTo>
                            <a:pt x="1946" y="1004"/>
                          </a:lnTo>
                          <a:lnTo>
                            <a:pt x="1947" y="979"/>
                          </a:lnTo>
                          <a:lnTo>
                            <a:pt x="1946" y="953"/>
                          </a:lnTo>
                          <a:lnTo>
                            <a:pt x="1945" y="928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0" name="Freeform: Shape 21">
                      <a:extLst>
                        <a:ext uri="{FF2B5EF4-FFF2-40B4-BE49-F238E27FC236}">
                          <a16:creationId xmlns:a16="http://schemas.microsoft.com/office/drawing/2014/main" id="{BC46BED9-4DA6-4243-B3F1-5494982943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7720" y="777239"/>
                      <a:ext cx="135720" cy="137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378" h="384">
                          <a:moveTo>
                            <a:pt x="323" y="56"/>
                          </a:moveTo>
                          <a:lnTo>
                            <a:pt x="323" y="56"/>
                          </a:lnTo>
                          <a:lnTo>
                            <a:pt x="309" y="43"/>
                          </a:lnTo>
                          <a:lnTo>
                            <a:pt x="294" y="32"/>
                          </a:lnTo>
                          <a:lnTo>
                            <a:pt x="277" y="22"/>
                          </a:lnTo>
                          <a:lnTo>
                            <a:pt x="261" y="14"/>
                          </a:lnTo>
                          <a:lnTo>
                            <a:pt x="243" y="8"/>
                          </a:lnTo>
                          <a:lnTo>
                            <a:pt x="225" y="4"/>
                          </a:lnTo>
                          <a:lnTo>
                            <a:pt x="207" y="1"/>
                          </a:lnTo>
                          <a:lnTo>
                            <a:pt x="189" y="0"/>
                          </a:lnTo>
                          <a:lnTo>
                            <a:pt x="171" y="1"/>
                          </a:lnTo>
                          <a:lnTo>
                            <a:pt x="154" y="4"/>
                          </a:lnTo>
                          <a:lnTo>
                            <a:pt x="136" y="8"/>
                          </a:lnTo>
                          <a:lnTo>
                            <a:pt x="118" y="14"/>
                          </a:lnTo>
                          <a:lnTo>
                            <a:pt x="102" y="23"/>
                          </a:lnTo>
                          <a:lnTo>
                            <a:pt x="85" y="32"/>
                          </a:lnTo>
                          <a:lnTo>
                            <a:pt x="70" y="43"/>
                          </a:lnTo>
                          <a:lnTo>
                            <a:pt x="55" y="56"/>
                          </a:lnTo>
                          <a:lnTo>
                            <a:pt x="55" y="56"/>
                          </a:lnTo>
                          <a:lnTo>
                            <a:pt x="43" y="71"/>
                          </a:lnTo>
                          <a:lnTo>
                            <a:pt x="31" y="87"/>
                          </a:lnTo>
                          <a:lnTo>
                            <a:pt x="22" y="103"/>
                          </a:lnTo>
                          <a:lnTo>
                            <a:pt x="14" y="120"/>
                          </a:lnTo>
                          <a:lnTo>
                            <a:pt x="7" y="138"/>
                          </a:lnTo>
                          <a:lnTo>
                            <a:pt x="3" y="155"/>
                          </a:lnTo>
                          <a:lnTo>
                            <a:pt x="0" y="174"/>
                          </a:lnTo>
                          <a:lnTo>
                            <a:pt x="0" y="192"/>
                          </a:lnTo>
                          <a:lnTo>
                            <a:pt x="0" y="210"/>
                          </a:lnTo>
                          <a:lnTo>
                            <a:pt x="3" y="229"/>
                          </a:lnTo>
                          <a:lnTo>
                            <a:pt x="7" y="247"/>
                          </a:lnTo>
                          <a:lnTo>
                            <a:pt x="14" y="264"/>
                          </a:lnTo>
                          <a:lnTo>
                            <a:pt x="21" y="281"/>
                          </a:lnTo>
                          <a:lnTo>
                            <a:pt x="31" y="298"/>
                          </a:lnTo>
                          <a:lnTo>
                            <a:pt x="43" y="313"/>
                          </a:lnTo>
                          <a:lnTo>
                            <a:pt x="55" y="328"/>
                          </a:lnTo>
                          <a:lnTo>
                            <a:pt x="55" y="328"/>
                          </a:lnTo>
                          <a:lnTo>
                            <a:pt x="70" y="341"/>
                          </a:lnTo>
                          <a:lnTo>
                            <a:pt x="85" y="353"/>
                          </a:lnTo>
                          <a:lnTo>
                            <a:pt x="102" y="361"/>
                          </a:lnTo>
                          <a:lnTo>
                            <a:pt x="118" y="369"/>
                          </a:lnTo>
                          <a:lnTo>
                            <a:pt x="135" y="376"/>
                          </a:lnTo>
                          <a:lnTo>
                            <a:pt x="153" y="380"/>
                          </a:lnTo>
                          <a:lnTo>
                            <a:pt x="171" y="383"/>
                          </a:lnTo>
                          <a:lnTo>
                            <a:pt x="189" y="384"/>
                          </a:lnTo>
                          <a:lnTo>
                            <a:pt x="207" y="383"/>
                          </a:lnTo>
                          <a:lnTo>
                            <a:pt x="225" y="380"/>
                          </a:lnTo>
                          <a:lnTo>
                            <a:pt x="243" y="376"/>
                          </a:lnTo>
                          <a:lnTo>
                            <a:pt x="261" y="369"/>
                          </a:lnTo>
                          <a:lnTo>
                            <a:pt x="277" y="361"/>
                          </a:lnTo>
                          <a:lnTo>
                            <a:pt x="293" y="352"/>
                          </a:lnTo>
                          <a:lnTo>
                            <a:pt x="309" y="341"/>
                          </a:lnTo>
                          <a:lnTo>
                            <a:pt x="323" y="327"/>
                          </a:lnTo>
                          <a:lnTo>
                            <a:pt x="323" y="327"/>
                          </a:lnTo>
                          <a:lnTo>
                            <a:pt x="336" y="313"/>
                          </a:lnTo>
                          <a:lnTo>
                            <a:pt x="347" y="298"/>
                          </a:lnTo>
                          <a:lnTo>
                            <a:pt x="357" y="281"/>
                          </a:lnTo>
                          <a:lnTo>
                            <a:pt x="365" y="264"/>
                          </a:lnTo>
                          <a:lnTo>
                            <a:pt x="370" y="247"/>
                          </a:lnTo>
                          <a:lnTo>
                            <a:pt x="375" y="229"/>
                          </a:lnTo>
                          <a:lnTo>
                            <a:pt x="377" y="210"/>
                          </a:lnTo>
                          <a:lnTo>
                            <a:pt x="378" y="192"/>
                          </a:lnTo>
                          <a:lnTo>
                            <a:pt x="377" y="174"/>
                          </a:lnTo>
                          <a:lnTo>
                            <a:pt x="375" y="155"/>
                          </a:lnTo>
                          <a:lnTo>
                            <a:pt x="370" y="138"/>
                          </a:lnTo>
                          <a:lnTo>
                            <a:pt x="365" y="120"/>
                          </a:lnTo>
                          <a:lnTo>
                            <a:pt x="357" y="103"/>
                          </a:lnTo>
                          <a:lnTo>
                            <a:pt x="348" y="87"/>
                          </a:lnTo>
                          <a:lnTo>
                            <a:pt x="336" y="71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1" name="Straight Connector 100">
                      <a:extLst>
                        <a:ext uri="{FF2B5EF4-FFF2-40B4-BE49-F238E27FC236}">
                          <a16:creationId xmlns:a16="http://schemas.microsoft.com/office/drawing/2014/main" id="{65E0B59E-8308-7E4B-AABB-BB19E43BC9C6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35760" y="388440"/>
                      <a:ext cx="453240" cy="458279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2" name="Freeform: Shape 23">
                      <a:extLst>
                        <a:ext uri="{FF2B5EF4-FFF2-40B4-BE49-F238E27FC236}">
                          <a16:creationId xmlns:a16="http://schemas.microsoft.com/office/drawing/2014/main" id="{EEDFC611-BE26-1D45-9382-379917D9B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8640" y="14040"/>
                      <a:ext cx="369360" cy="3736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027" h="1039">
                          <a:moveTo>
                            <a:pt x="1" y="442"/>
                          </a:moveTo>
                          <a:lnTo>
                            <a:pt x="0" y="1039"/>
                          </a:lnTo>
                          <a:lnTo>
                            <a:pt x="591" y="1039"/>
                          </a:lnTo>
                          <a:lnTo>
                            <a:pt x="1027" y="599"/>
                          </a:lnTo>
                          <a:lnTo>
                            <a:pt x="435" y="599"/>
                          </a:lnTo>
                          <a:lnTo>
                            <a:pt x="436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C0818F21-A08D-2343-9262-77A9E700EDAA}"/>
                    </a:ext>
                  </a:extLst>
                </p:cNvPr>
                <p:cNvGrpSpPr/>
                <p:nvPr/>
              </p:nvGrpSpPr>
              <p:grpSpPr>
                <a:xfrm>
                  <a:off x="822960" y="274320"/>
                  <a:ext cx="182880" cy="182880"/>
                  <a:chOff x="3371850" y="182880"/>
                  <a:chExt cx="182880" cy="182880"/>
                </a:xfrm>
              </p:grpSpPr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025768B7-B9C9-1542-9772-434C7C29224C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371850" y="182880"/>
                    <a:ext cx="182880" cy="18288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id="{6689685A-B2EE-664F-8D84-569E69867286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408133" y="205740"/>
                    <a:ext cx="110314" cy="137160"/>
                    <a:chOff x="4057200" y="12600"/>
                    <a:chExt cx="1150560" cy="1465560"/>
                  </a:xfrm>
                </p:grpSpPr>
                <p:sp>
                  <p:nvSpPr>
                    <p:cNvPr id="84" name="Freeform: Shape 24">
                      <a:extLst>
                        <a:ext uri="{FF2B5EF4-FFF2-40B4-BE49-F238E27FC236}">
                          <a16:creationId xmlns:a16="http://schemas.microsoft.com/office/drawing/2014/main" id="{7244200E-D36E-B144-BE40-CA8B5733DE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85960" y="1127160"/>
                      <a:ext cx="721800" cy="3510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2006" h="976" fill="none">
                          <a:moveTo>
                            <a:pt x="2006" y="0"/>
                          </a:moveTo>
                          <a:lnTo>
                            <a:pt x="2006" y="560"/>
                          </a:lnTo>
                          <a:lnTo>
                            <a:pt x="2006" y="560"/>
                          </a:lnTo>
                          <a:lnTo>
                            <a:pt x="2005" y="581"/>
                          </a:lnTo>
                          <a:lnTo>
                            <a:pt x="2004" y="602"/>
                          </a:lnTo>
                          <a:lnTo>
                            <a:pt x="2001" y="624"/>
                          </a:lnTo>
                          <a:lnTo>
                            <a:pt x="1998" y="643"/>
                          </a:lnTo>
                          <a:lnTo>
                            <a:pt x="1994" y="664"/>
                          </a:lnTo>
                          <a:lnTo>
                            <a:pt x="1989" y="683"/>
                          </a:lnTo>
                          <a:lnTo>
                            <a:pt x="1982" y="703"/>
                          </a:lnTo>
                          <a:lnTo>
                            <a:pt x="1975" y="722"/>
                          </a:lnTo>
                          <a:lnTo>
                            <a:pt x="1967" y="739"/>
                          </a:lnTo>
                          <a:lnTo>
                            <a:pt x="1958" y="758"/>
                          </a:lnTo>
                          <a:lnTo>
                            <a:pt x="1948" y="775"/>
                          </a:lnTo>
                          <a:lnTo>
                            <a:pt x="1939" y="792"/>
                          </a:lnTo>
                          <a:lnTo>
                            <a:pt x="1927" y="808"/>
                          </a:lnTo>
                          <a:lnTo>
                            <a:pt x="1915" y="824"/>
                          </a:lnTo>
                          <a:lnTo>
                            <a:pt x="1903" y="839"/>
                          </a:lnTo>
                          <a:lnTo>
                            <a:pt x="1890" y="853"/>
                          </a:lnTo>
                          <a:lnTo>
                            <a:pt x="1876" y="868"/>
                          </a:lnTo>
                          <a:lnTo>
                            <a:pt x="1861" y="881"/>
                          </a:lnTo>
                          <a:lnTo>
                            <a:pt x="1846" y="892"/>
                          </a:lnTo>
                          <a:lnTo>
                            <a:pt x="1831" y="904"/>
                          </a:lnTo>
                          <a:lnTo>
                            <a:pt x="1815" y="915"/>
                          </a:lnTo>
                          <a:lnTo>
                            <a:pt x="1798" y="926"/>
                          </a:lnTo>
                          <a:lnTo>
                            <a:pt x="1782" y="934"/>
                          </a:lnTo>
                          <a:lnTo>
                            <a:pt x="1764" y="942"/>
                          </a:lnTo>
                          <a:lnTo>
                            <a:pt x="1745" y="950"/>
                          </a:lnTo>
                          <a:lnTo>
                            <a:pt x="1728" y="957"/>
                          </a:lnTo>
                          <a:lnTo>
                            <a:pt x="1708" y="963"/>
                          </a:lnTo>
                          <a:lnTo>
                            <a:pt x="1690" y="967"/>
                          </a:lnTo>
                          <a:lnTo>
                            <a:pt x="1670" y="971"/>
                          </a:lnTo>
                          <a:lnTo>
                            <a:pt x="1650" y="974"/>
                          </a:lnTo>
                          <a:lnTo>
                            <a:pt x="1631" y="975"/>
                          </a:lnTo>
                          <a:lnTo>
                            <a:pt x="1610" y="976"/>
                          </a:lnTo>
                          <a:lnTo>
                            <a:pt x="403" y="976"/>
                          </a:lnTo>
                          <a:lnTo>
                            <a:pt x="3" y="976"/>
                          </a:lnTo>
                          <a:lnTo>
                            <a:pt x="0" y="976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5" name="Freeform: Shape 25">
                      <a:extLst>
                        <a:ext uri="{FF2B5EF4-FFF2-40B4-BE49-F238E27FC236}">
                          <a16:creationId xmlns:a16="http://schemas.microsoft.com/office/drawing/2014/main" id="{8AE22CD6-1F58-1C41-9423-1EE9D6F5D8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07960" y="741600"/>
                      <a:ext cx="199440" cy="4064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1130" fill="none">
                          <a:moveTo>
                            <a:pt x="0" y="464"/>
                          </a:moveTo>
                          <a:lnTo>
                            <a:pt x="0" y="232"/>
                          </a:lnTo>
                          <a:lnTo>
                            <a:pt x="0" y="232"/>
                          </a:lnTo>
                          <a:lnTo>
                            <a:pt x="0" y="220"/>
                          </a:lnTo>
                          <a:lnTo>
                            <a:pt x="1" y="208"/>
                          </a:lnTo>
                          <a:lnTo>
                            <a:pt x="3" y="197"/>
                          </a:lnTo>
                          <a:lnTo>
                            <a:pt x="6" y="186"/>
                          </a:lnTo>
                          <a:lnTo>
                            <a:pt x="9" y="175"/>
                          </a:lnTo>
                          <a:lnTo>
                            <a:pt x="13" y="163"/>
                          </a:lnTo>
                          <a:lnTo>
                            <a:pt x="17" y="152"/>
                          </a:lnTo>
                          <a:lnTo>
                            <a:pt x="22" y="142"/>
                          </a:lnTo>
                          <a:lnTo>
                            <a:pt x="28" y="132"/>
                          </a:lnTo>
                          <a:lnTo>
                            <a:pt x="33" y="122"/>
                          </a:lnTo>
                          <a:lnTo>
                            <a:pt x="40" y="112"/>
                          </a:lnTo>
                          <a:lnTo>
                            <a:pt x="47" y="103"/>
                          </a:lnTo>
                          <a:lnTo>
                            <a:pt x="55" y="93"/>
                          </a:lnTo>
                          <a:lnTo>
                            <a:pt x="64" y="85"/>
                          </a:lnTo>
                          <a:lnTo>
                            <a:pt x="82" y="69"/>
                          </a:lnTo>
                          <a:lnTo>
                            <a:pt x="101" y="53"/>
                          </a:lnTo>
                          <a:lnTo>
                            <a:pt x="123" y="40"/>
                          </a:lnTo>
                          <a:lnTo>
                            <a:pt x="145" y="29"/>
                          </a:lnTo>
                          <a:lnTo>
                            <a:pt x="170" y="19"/>
                          </a:lnTo>
                          <a:lnTo>
                            <a:pt x="195" y="11"/>
                          </a:lnTo>
                          <a:lnTo>
                            <a:pt x="222" y="5"/>
                          </a:lnTo>
                          <a:lnTo>
                            <a:pt x="236" y="3"/>
                          </a:lnTo>
                          <a:lnTo>
                            <a:pt x="249" y="1"/>
                          </a:lnTo>
                          <a:lnTo>
                            <a:pt x="263" y="1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1" y="1"/>
                          </a:lnTo>
                          <a:lnTo>
                            <a:pt x="306" y="2"/>
                          </a:lnTo>
                          <a:lnTo>
                            <a:pt x="320" y="4"/>
                          </a:lnTo>
                          <a:lnTo>
                            <a:pt x="334" y="7"/>
                          </a:lnTo>
                          <a:lnTo>
                            <a:pt x="346" y="10"/>
                          </a:lnTo>
                          <a:lnTo>
                            <a:pt x="360" y="15"/>
                          </a:lnTo>
                          <a:lnTo>
                            <a:pt x="373" y="20"/>
                          </a:lnTo>
                          <a:lnTo>
                            <a:pt x="386" y="25"/>
                          </a:lnTo>
                          <a:lnTo>
                            <a:pt x="397" y="32"/>
                          </a:lnTo>
                          <a:lnTo>
                            <a:pt x="409" y="38"/>
                          </a:lnTo>
                          <a:lnTo>
                            <a:pt x="421" y="45"/>
                          </a:lnTo>
                          <a:lnTo>
                            <a:pt x="433" y="54"/>
                          </a:lnTo>
                          <a:lnTo>
                            <a:pt x="444" y="63"/>
                          </a:lnTo>
                          <a:lnTo>
                            <a:pt x="453" y="72"/>
                          </a:lnTo>
                          <a:lnTo>
                            <a:pt x="464" y="82"/>
                          </a:lnTo>
                          <a:lnTo>
                            <a:pt x="474" y="92"/>
                          </a:lnTo>
                          <a:lnTo>
                            <a:pt x="483" y="103"/>
                          </a:lnTo>
                          <a:lnTo>
                            <a:pt x="492" y="114"/>
                          </a:lnTo>
                          <a:lnTo>
                            <a:pt x="499" y="126"/>
                          </a:lnTo>
                          <a:lnTo>
                            <a:pt x="507" y="139"/>
                          </a:lnTo>
                          <a:lnTo>
                            <a:pt x="515" y="151"/>
                          </a:lnTo>
                          <a:lnTo>
                            <a:pt x="521" y="164"/>
                          </a:lnTo>
                          <a:lnTo>
                            <a:pt x="528" y="178"/>
                          </a:lnTo>
                          <a:lnTo>
                            <a:pt x="533" y="191"/>
                          </a:lnTo>
                          <a:lnTo>
                            <a:pt x="538" y="205"/>
                          </a:lnTo>
                          <a:lnTo>
                            <a:pt x="543" y="220"/>
                          </a:lnTo>
                          <a:lnTo>
                            <a:pt x="547" y="235"/>
                          </a:lnTo>
                          <a:lnTo>
                            <a:pt x="550" y="249"/>
                          </a:lnTo>
                          <a:lnTo>
                            <a:pt x="551" y="265"/>
                          </a:lnTo>
                          <a:lnTo>
                            <a:pt x="553" y="281"/>
                          </a:lnTo>
                          <a:lnTo>
                            <a:pt x="554" y="296"/>
                          </a:lnTo>
                          <a:lnTo>
                            <a:pt x="555" y="312"/>
                          </a:lnTo>
                          <a:lnTo>
                            <a:pt x="555" y="1130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6" name="Freeform: Shape 26">
                      <a:extLst>
                        <a:ext uri="{FF2B5EF4-FFF2-40B4-BE49-F238E27FC236}">
                          <a16:creationId xmlns:a16="http://schemas.microsoft.com/office/drawing/2014/main" id="{CA34C1C6-125E-1C40-BA6B-56D43634BC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08160" y="713880"/>
                      <a:ext cx="199440" cy="1944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541" fill="none">
                          <a:moveTo>
                            <a:pt x="0" y="541"/>
                          </a:moveTo>
                          <a:lnTo>
                            <a:pt x="0" y="270"/>
                          </a:lnTo>
                          <a:lnTo>
                            <a:pt x="0" y="270"/>
                          </a:lnTo>
                          <a:lnTo>
                            <a:pt x="0" y="257"/>
                          </a:lnTo>
                          <a:lnTo>
                            <a:pt x="1" y="243"/>
                          </a:lnTo>
                          <a:lnTo>
                            <a:pt x="3" y="229"/>
                          </a:lnTo>
                          <a:lnTo>
                            <a:pt x="6" y="216"/>
                          </a:lnTo>
                          <a:lnTo>
                            <a:pt x="9" y="203"/>
                          </a:lnTo>
                          <a:lnTo>
                            <a:pt x="13" y="190"/>
                          </a:lnTo>
                          <a:lnTo>
                            <a:pt x="16" y="177"/>
                          </a:lnTo>
                          <a:lnTo>
                            <a:pt x="21" y="166"/>
                          </a:lnTo>
                          <a:lnTo>
                            <a:pt x="27" y="153"/>
                          </a:lnTo>
                          <a:lnTo>
                            <a:pt x="33" y="141"/>
                          </a:lnTo>
                          <a:lnTo>
                            <a:pt x="40" y="130"/>
                          </a:lnTo>
                          <a:lnTo>
                            <a:pt x="47" y="119"/>
                          </a:lnTo>
                          <a:lnTo>
                            <a:pt x="55" y="109"/>
                          </a:lnTo>
                          <a:lnTo>
                            <a:pt x="64" y="98"/>
                          </a:lnTo>
                          <a:lnTo>
                            <a:pt x="72" y="88"/>
                          </a:lnTo>
                          <a:lnTo>
                            <a:pt x="81" y="79"/>
                          </a:lnTo>
                          <a:lnTo>
                            <a:pt x="91" y="70"/>
                          </a:lnTo>
                          <a:lnTo>
                            <a:pt x="101" y="62"/>
                          </a:lnTo>
                          <a:lnTo>
                            <a:pt x="112" y="54"/>
                          </a:lnTo>
                          <a:lnTo>
                            <a:pt x="122" y="46"/>
                          </a:lnTo>
                          <a:lnTo>
                            <a:pt x="133" y="39"/>
                          </a:lnTo>
                          <a:lnTo>
                            <a:pt x="145" y="32"/>
                          </a:lnTo>
                          <a:lnTo>
                            <a:pt x="157" y="26"/>
                          </a:lnTo>
                          <a:lnTo>
                            <a:pt x="170" y="21"/>
                          </a:lnTo>
                          <a:lnTo>
                            <a:pt x="182" y="16"/>
                          </a:lnTo>
                          <a:lnTo>
                            <a:pt x="195" y="11"/>
                          </a:lnTo>
                          <a:lnTo>
                            <a:pt x="208" y="9"/>
                          </a:lnTo>
                          <a:lnTo>
                            <a:pt x="222" y="5"/>
                          </a:lnTo>
                          <a:lnTo>
                            <a:pt x="235" y="3"/>
                          </a:lnTo>
                          <a:lnTo>
                            <a:pt x="249" y="1"/>
                          </a:lnTo>
                          <a:lnTo>
                            <a:pt x="263" y="0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1" y="0"/>
                          </a:lnTo>
                          <a:lnTo>
                            <a:pt x="306" y="1"/>
                          </a:lnTo>
                          <a:lnTo>
                            <a:pt x="320" y="3"/>
                          </a:lnTo>
                          <a:lnTo>
                            <a:pt x="333" y="5"/>
                          </a:lnTo>
                          <a:lnTo>
                            <a:pt x="346" y="9"/>
                          </a:lnTo>
                          <a:lnTo>
                            <a:pt x="360" y="11"/>
                          </a:lnTo>
                          <a:lnTo>
                            <a:pt x="373" y="16"/>
                          </a:lnTo>
                          <a:lnTo>
                            <a:pt x="385" y="21"/>
                          </a:lnTo>
                          <a:lnTo>
                            <a:pt x="397" y="26"/>
                          </a:lnTo>
                          <a:lnTo>
                            <a:pt x="409" y="32"/>
                          </a:lnTo>
                          <a:lnTo>
                            <a:pt x="421" y="39"/>
                          </a:lnTo>
                          <a:lnTo>
                            <a:pt x="432" y="46"/>
                          </a:lnTo>
                          <a:lnTo>
                            <a:pt x="443" y="54"/>
                          </a:lnTo>
                          <a:lnTo>
                            <a:pt x="454" y="62"/>
                          </a:lnTo>
                          <a:lnTo>
                            <a:pt x="464" y="70"/>
                          </a:lnTo>
                          <a:lnTo>
                            <a:pt x="474" y="79"/>
                          </a:lnTo>
                          <a:lnTo>
                            <a:pt x="483" y="88"/>
                          </a:lnTo>
                          <a:lnTo>
                            <a:pt x="491" y="98"/>
                          </a:lnTo>
                          <a:lnTo>
                            <a:pt x="499" y="109"/>
                          </a:lnTo>
                          <a:lnTo>
                            <a:pt x="507" y="119"/>
                          </a:lnTo>
                          <a:lnTo>
                            <a:pt x="515" y="130"/>
                          </a:lnTo>
                          <a:lnTo>
                            <a:pt x="522" y="141"/>
                          </a:lnTo>
                          <a:lnTo>
                            <a:pt x="528" y="153"/>
                          </a:lnTo>
                          <a:lnTo>
                            <a:pt x="533" y="166"/>
                          </a:lnTo>
                          <a:lnTo>
                            <a:pt x="538" y="177"/>
                          </a:lnTo>
                          <a:lnTo>
                            <a:pt x="542" y="190"/>
                          </a:lnTo>
                          <a:lnTo>
                            <a:pt x="546" y="203"/>
                          </a:lnTo>
                          <a:lnTo>
                            <a:pt x="549" y="216"/>
                          </a:lnTo>
                          <a:lnTo>
                            <a:pt x="552" y="229"/>
                          </a:lnTo>
                          <a:lnTo>
                            <a:pt x="553" y="243"/>
                          </a:lnTo>
                          <a:lnTo>
                            <a:pt x="554" y="257"/>
                          </a:lnTo>
                          <a:lnTo>
                            <a:pt x="555" y="270"/>
                          </a:lnTo>
                          <a:lnTo>
                            <a:pt x="555" y="54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7" name="Freeform: Shape 27">
                      <a:extLst>
                        <a:ext uri="{FF2B5EF4-FFF2-40B4-BE49-F238E27FC236}">
                          <a16:creationId xmlns:a16="http://schemas.microsoft.com/office/drawing/2014/main" id="{13E492B4-263D-4345-88B0-BE91A877E2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08360" y="682200"/>
                      <a:ext cx="199440" cy="2260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629" fill="none">
                          <a:moveTo>
                            <a:pt x="0" y="629"/>
                          </a:moveTo>
                          <a:lnTo>
                            <a:pt x="0" y="312"/>
                          </a:lnTo>
                          <a:lnTo>
                            <a:pt x="0" y="312"/>
                          </a:lnTo>
                          <a:lnTo>
                            <a:pt x="0" y="297"/>
                          </a:lnTo>
                          <a:lnTo>
                            <a:pt x="0" y="281"/>
                          </a:lnTo>
                          <a:lnTo>
                            <a:pt x="3" y="265"/>
                          </a:lnTo>
                          <a:lnTo>
                            <a:pt x="5" y="250"/>
                          </a:lnTo>
                          <a:lnTo>
                            <a:pt x="8" y="235"/>
                          </a:lnTo>
                          <a:lnTo>
                            <a:pt x="12" y="220"/>
                          </a:lnTo>
                          <a:lnTo>
                            <a:pt x="16" y="205"/>
                          </a:lnTo>
                          <a:lnTo>
                            <a:pt x="21" y="192"/>
                          </a:lnTo>
                          <a:lnTo>
                            <a:pt x="27" y="178"/>
                          </a:lnTo>
                          <a:lnTo>
                            <a:pt x="33" y="164"/>
                          </a:lnTo>
                          <a:lnTo>
                            <a:pt x="40" y="152"/>
                          </a:lnTo>
                          <a:lnTo>
                            <a:pt x="47" y="139"/>
                          </a:lnTo>
                          <a:lnTo>
                            <a:pt x="54" y="126"/>
                          </a:lnTo>
                          <a:lnTo>
                            <a:pt x="63" y="114"/>
                          </a:lnTo>
                          <a:lnTo>
                            <a:pt x="72" y="103"/>
                          </a:lnTo>
                          <a:lnTo>
                            <a:pt x="81" y="93"/>
                          </a:lnTo>
                          <a:lnTo>
                            <a:pt x="91" y="82"/>
                          </a:lnTo>
                          <a:lnTo>
                            <a:pt x="101" y="72"/>
                          </a:lnTo>
                          <a:lnTo>
                            <a:pt x="111" y="63"/>
                          </a:lnTo>
                          <a:lnTo>
                            <a:pt x="122" y="54"/>
                          </a:lnTo>
                          <a:lnTo>
                            <a:pt x="133" y="47"/>
                          </a:lnTo>
                          <a:lnTo>
                            <a:pt x="145" y="39"/>
                          </a:lnTo>
                          <a:lnTo>
                            <a:pt x="157" y="32"/>
                          </a:lnTo>
                          <a:lnTo>
                            <a:pt x="169" y="25"/>
                          </a:lnTo>
                          <a:lnTo>
                            <a:pt x="182" y="20"/>
                          </a:lnTo>
                          <a:lnTo>
                            <a:pt x="195" y="15"/>
                          </a:lnTo>
                          <a:lnTo>
                            <a:pt x="207" y="10"/>
                          </a:lnTo>
                          <a:lnTo>
                            <a:pt x="221" y="7"/>
                          </a:lnTo>
                          <a:lnTo>
                            <a:pt x="235" y="4"/>
                          </a:lnTo>
                          <a:lnTo>
                            <a:pt x="249" y="2"/>
                          </a:lnTo>
                          <a:lnTo>
                            <a:pt x="262" y="1"/>
                          </a:lnTo>
                          <a:lnTo>
                            <a:pt x="277" y="0"/>
                          </a:lnTo>
                          <a:lnTo>
                            <a:pt x="277" y="0"/>
                          </a:lnTo>
                          <a:lnTo>
                            <a:pt x="291" y="1"/>
                          </a:lnTo>
                          <a:lnTo>
                            <a:pt x="306" y="2"/>
                          </a:lnTo>
                          <a:lnTo>
                            <a:pt x="319" y="4"/>
                          </a:lnTo>
                          <a:lnTo>
                            <a:pt x="333" y="7"/>
                          </a:lnTo>
                          <a:lnTo>
                            <a:pt x="346" y="10"/>
                          </a:lnTo>
                          <a:lnTo>
                            <a:pt x="360" y="15"/>
                          </a:lnTo>
                          <a:lnTo>
                            <a:pt x="372" y="20"/>
                          </a:lnTo>
                          <a:lnTo>
                            <a:pt x="385" y="25"/>
                          </a:lnTo>
                          <a:lnTo>
                            <a:pt x="397" y="32"/>
                          </a:lnTo>
                          <a:lnTo>
                            <a:pt x="410" y="39"/>
                          </a:lnTo>
                          <a:lnTo>
                            <a:pt x="420" y="47"/>
                          </a:lnTo>
                          <a:lnTo>
                            <a:pt x="432" y="54"/>
                          </a:lnTo>
                          <a:lnTo>
                            <a:pt x="443" y="63"/>
                          </a:lnTo>
                          <a:lnTo>
                            <a:pt x="454" y="72"/>
                          </a:lnTo>
                          <a:lnTo>
                            <a:pt x="464" y="82"/>
                          </a:lnTo>
                          <a:lnTo>
                            <a:pt x="473" y="93"/>
                          </a:lnTo>
                          <a:lnTo>
                            <a:pt x="482" y="103"/>
                          </a:lnTo>
                          <a:lnTo>
                            <a:pt x="491" y="114"/>
                          </a:lnTo>
                          <a:lnTo>
                            <a:pt x="500" y="126"/>
                          </a:lnTo>
                          <a:lnTo>
                            <a:pt x="507" y="139"/>
                          </a:lnTo>
                          <a:lnTo>
                            <a:pt x="515" y="152"/>
                          </a:lnTo>
                          <a:lnTo>
                            <a:pt x="522" y="164"/>
                          </a:lnTo>
                          <a:lnTo>
                            <a:pt x="527" y="178"/>
                          </a:lnTo>
                          <a:lnTo>
                            <a:pt x="533" y="192"/>
                          </a:lnTo>
                          <a:lnTo>
                            <a:pt x="538" y="205"/>
                          </a:lnTo>
                          <a:lnTo>
                            <a:pt x="542" y="220"/>
                          </a:lnTo>
                          <a:lnTo>
                            <a:pt x="546" y="235"/>
                          </a:lnTo>
                          <a:lnTo>
                            <a:pt x="549" y="250"/>
                          </a:lnTo>
                          <a:lnTo>
                            <a:pt x="552" y="265"/>
                          </a:lnTo>
                          <a:lnTo>
                            <a:pt x="553" y="281"/>
                          </a:lnTo>
                          <a:lnTo>
                            <a:pt x="555" y="297"/>
                          </a:lnTo>
                          <a:lnTo>
                            <a:pt x="555" y="312"/>
                          </a:lnTo>
                          <a:lnTo>
                            <a:pt x="555" y="629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8" name="Freeform: Shape 28">
                      <a:extLst>
                        <a:ext uri="{FF2B5EF4-FFF2-40B4-BE49-F238E27FC236}">
                          <a16:creationId xmlns:a16="http://schemas.microsoft.com/office/drawing/2014/main" id="{3D30D83A-3F15-324A-ACCB-8D94A6AD7D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69160" y="991440"/>
                      <a:ext cx="316440" cy="48672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80" h="1353" fill="none">
                          <a:moveTo>
                            <a:pt x="880" y="1353"/>
                          </a:moveTo>
                          <a:lnTo>
                            <a:pt x="145" y="583"/>
                          </a:lnTo>
                          <a:lnTo>
                            <a:pt x="145" y="583"/>
                          </a:lnTo>
                          <a:lnTo>
                            <a:pt x="132" y="568"/>
                          </a:lnTo>
                          <a:lnTo>
                            <a:pt x="118" y="552"/>
                          </a:lnTo>
                          <a:lnTo>
                            <a:pt x="105" y="535"/>
                          </a:lnTo>
                          <a:lnTo>
                            <a:pt x="93" y="520"/>
                          </a:lnTo>
                          <a:lnTo>
                            <a:pt x="82" y="503"/>
                          </a:lnTo>
                          <a:lnTo>
                            <a:pt x="71" y="486"/>
                          </a:lnTo>
                          <a:lnTo>
                            <a:pt x="61" y="470"/>
                          </a:lnTo>
                          <a:lnTo>
                            <a:pt x="52" y="452"/>
                          </a:lnTo>
                          <a:lnTo>
                            <a:pt x="43" y="435"/>
                          </a:lnTo>
                          <a:lnTo>
                            <a:pt x="35" y="418"/>
                          </a:lnTo>
                          <a:lnTo>
                            <a:pt x="29" y="401"/>
                          </a:lnTo>
                          <a:lnTo>
                            <a:pt x="23" y="383"/>
                          </a:lnTo>
                          <a:lnTo>
                            <a:pt x="17" y="366"/>
                          </a:lnTo>
                          <a:lnTo>
                            <a:pt x="13" y="349"/>
                          </a:lnTo>
                          <a:lnTo>
                            <a:pt x="8" y="331"/>
                          </a:lnTo>
                          <a:lnTo>
                            <a:pt x="5" y="315"/>
                          </a:lnTo>
                          <a:lnTo>
                            <a:pt x="3" y="298"/>
                          </a:lnTo>
                          <a:lnTo>
                            <a:pt x="1" y="281"/>
                          </a:lnTo>
                          <a:lnTo>
                            <a:pt x="0" y="265"/>
                          </a:lnTo>
                          <a:lnTo>
                            <a:pt x="0" y="248"/>
                          </a:lnTo>
                          <a:lnTo>
                            <a:pt x="1" y="232"/>
                          </a:lnTo>
                          <a:lnTo>
                            <a:pt x="2" y="217"/>
                          </a:lnTo>
                          <a:lnTo>
                            <a:pt x="4" y="201"/>
                          </a:lnTo>
                          <a:lnTo>
                            <a:pt x="7" y="186"/>
                          </a:lnTo>
                          <a:lnTo>
                            <a:pt x="11" y="171"/>
                          </a:lnTo>
                          <a:lnTo>
                            <a:pt x="16" y="157"/>
                          </a:lnTo>
                          <a:lnTo>
                            <a:pt x="22" y="143"/>
                          </a:lnTo>
                          <a:lnTo>
                            <a:pt x="28" y="130"/>
                          </a:lnTo>
                          <a:lnTo>
                            <a:pt x="35" y="118"/>
                          </a:lnTo>
                          <a:lnTo>
                            <a:pt x="43" y="106"/>
                          </a:lnTo>
                          <a:lnTo>
                            <a:pt x="52" y="94"/>
                          </a:lnTo>
                          <a:lnTo>
                            <a:pt x="62" y="83"/>
                          </a:lnTo>
                          <a:lnTo>
                            <a:pt x="62" y="83"/>
                          </a:lnTo>
                          <a:lnTo>
                            <a:pt x="72" y="72"/>
                          </a:lnTo>
                          <a:lnTo>
                            <a:pt x="83" y="63"/>
                          </a:lnTo>
                          <a:lnTo>
                            <a:pt x="93" y="54"/>
                          </a:lnTo>
                          <a:lnTo>
                            <a:pt x="105" y="46"/>
                          </a:lnTo>
                          <a:lnTo>
                            <a:pt x="117" y="38"/>
                          </a:lnTo>
                          <a:lnTo>
                            <a:pt x="129" y="31"/>
                          </a:lnTo>
                          <a:lnTo>
                            <a:pt x="141" y="25"/>
                          </a:lnTo>
                          <a:lnTo>
                            <a:pt x="154" y="19"/>
                          </a:lnTo>
                          <a:lnTo>
                            <a:pt x="167" y="15"/>
                          </a:lnTo>
                          <a:lnTo>
                            <a:pt x="180" y="11"/>
                          </a:lnTo>
                          <a:lnTo>
                            <a:pt x="192" y="8"/>
                          </a:lnTo>
                          <a:lnTo>
                            <a:pt x="206" y="5"/>
                          </a:lnTo>
                          <a:lnTo>
                            <a:pt x="220" y="3"/>
                          </a:lnTo>
                          <a:lnTo>
                            <a:pt x="233" y="1"/>
                          </a:lnTo>
                          <a:lnTo>
                            <a:pt x="246" y="1"/>
                          </a:lnTo>
                          <a:lnTo>
                            <a:pt x="260" y="0"/>
                          </a:lnTo>
                          <a:lnTo>
                            <a:pt x="274" y="1"/>
                          </a:lnTo>
                          <a:lnTo>
                            <a:pt x="288" y="2"/>
                          </a:lnTo>
                          <a:lnTo>
                            <a:pt x="300" y="4"/>
                          </a:lnTo>
                          <a:lnTo>
                            <a:pt x="314" y="7"/>
                          </a:lnTo>
                          <a:lnTo>
                            <a:pt x="328" y="10"/>
                          </a:lnTo>
                          <a:lnTo>
                            <a:pt x="341" y="14"/>
                          </a:lnTo>
                          <a:lnTo>
                            <a:pt x="354" y="18"/>
                          </a:lnTo>
                          <a:lnTo>
                            <a:pt x="367" y="24"/>
                          </a:lnTo>
                          <a:lnTo>
                            <a:pt x="380" y="30"/>
                          </a:lnTo>
                          <a:lnTo>
                            <a:pt x="393" y="36"/>
                          </a:lnTo>
                          <a:lnTo>
                            <a:pt x="404" y="44"/>
                          </a:lnTo>
                          <a:lnTo>
                            <a:pt x="417" y="52"/>
                          </a:lnTo>
                          <a:lnTo>
                            <a:pt x="428" y="61"/>
                          </a:lnTo>
                          <a:lnTo>
                            <a:pt x="440" y="69"/>
                          </a:lnTo>
                          <a:lnTo>
                            <a:pt x="450" y="80"/>
                          </a:lnTo>
                          <a:lnTo>
                            <a:pt x="461" y="91"/>
                          </a:lnTo>
                          <a:lnTo>
                            <a:pt x="461" y="91"/>
                          </a:lnTo>
                          <a:lnTo>
                            <a:pt x="665" y="304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9" name="Freeform: Shape 29">
                      <a:extLst>
                        <a:ext uri="{FF2B5EF4-FFF2-40B4-BE49-F238E27FC236}">
                          <a16:creationId xmlns:a16="http://schemas.microsoft.com/office/drawing/2014/main" id="{5FB28ECB-0C85-944D-85DC-0D9F146A7F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08559" y="376920"/>
                      <a:ext cx="199800" cy="723959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6" h="2012" fill="none">
                          <a:moveTo>
                            <a:pt x="0" y="2012"/>
                          </a:moveTo>
                          <a:lnTo>
                            <a:pt x="0" y="312"/>
                          </a:lnTo>
                          <a:lnTo>
                            <a:pt x="0" y="312"/>
                          </a:lnTo>
                          <a:lnTo>
                            <a:pt x="0" y="296"/>
                          </a:lnTo>
                          <a:lnTo>
                            <a:pt x="1" y="280"/>
                          </a:lnTo>
                          <a:lnTo>
                            <a:pt x="3" y="265"/>
                          </a:lnTo>
                          <a:lnTo>
                            <a:pt x="6" y="249"/>
                          </a:lnTo>
                          <a:lnTo>
                            <a:pt x="9" y="234"/>
                          </a:lnTo>
                          <a:lnTo>
                            <a:pt x="13" y="219"/>
                          </a:lnTo>
                          <a:lnTo>
                            <a:pt x="17" y="205"/>
                          </a:lnTo>
                          <a:lnTo>
                            <a:pt x="22" y="191"/>
                          </a:lnTo>
                          <a:lnTo>
                            <a:pt x="28" y="177"/>
                          </a:lnTo>
                          <a:lnTo>
                            <a:pt x="34" y="164"/>
                          </a:lnTo>
                          <a:lnTo>
                            <a:pt x="40" y="151"/>
                          </a:lnTo>
                          <a:lnTo>
                            <a:pt x="47" y="138"/>
                          </a:lnTo>
                          <a:lnTo>
                            <a:pt x="55" y="125"/>
                          </a:lnTo>
                          <a:lnTo>
                            <a:pt x="64" y="114"/>
                          </a:lnTo>
                          <a:lnTo>
                            <a:pt x="73" y="103"/>
                          </a:lnTo>
                          <a:lnTo>
                            <a:pt x="82" y="92"/>
                          </a:lnTo>
                          <a:lnTo>
                            <a:pt x="92" y="81"/>
                          </a:lnTo>
                          <a:lnTo>
                            <a:pt x="101" y="71"/>
                          </a:lnTo>
                          <a:lnTo>
                            <a:pt x="112" y="63"/>
                          </a:lnTo>
                          <a:lnTo>
                            <a:pt x="123" y="54"/>
                          </a:lnTo>
                          <a:lnTo>
                            <a:pt x="134" y="46"/>
                          </a:lnTo>
                          <a:lnTo>
                            <a:pt x="145" y="38"/>
                          </a:lnTo>
                          <a:lnTo>
                            <a:pt x="157" y="31"/>
                          </a:lnTo>
                          <a:lnTo>
                            <a:pt x="170" y="24"/>
                          </a:lnTo>
                          <a:lnTo>
                            <a:pt x="183" y="19"/>
                          </a:lnTo>
                          <a:lnTo>
                            <a:pt x="196" y="15"/>
                          </a:lnTo>
                          <a:lnTo>
                            <a:pt x="208" y="10"/>
                          </a:lnTo>
                          <a:lnTo>
                            <a:pt x="222" y="7"/>
                          </a:lnTo>
                          <a:lnTo>
                            <a:pt x="236" y="4"/>
                          </a:lnTo>
                          <a:lnTo>
                            <a:pt x="250" y="2"/>
                          </a:lnTo>
                          <a:lnTo>
                            <a:pt x="263" y="1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2" y="1"/>
                          </a:lnTo>
                          <a:lnTo>
                            <a:pt x="306" y="2"/>
                          </a:lnTo>
                          <a:lnTo>
                            <a:pt x="320" y="4"/>
                          </a:lnTo>
                          <a:lnTo>
                            <a:pt x="334" y="7"/>
                          </a:lnTo>
                          <a:lnTo>
                            <a:pt x="347" y="10"/>
                          </a:lnTo>
                          <a:lnTo>
                            <a:pt x="360" y="15"/>
                          </a:lnTo>
                          <a:lnTo>
                            <a:pt x="373" y="19"/>
                          </a:lnTo>
                          <a:lnTo>
                            <a:pt x="386" y="24"/>
                          </a:lnTo>
                          <a:lnTo>
                            <a:pt x="398" y="31"/>
                          </a:lnTo>
                          <a:lnTo>
                            <a:pt x="409" y="38"/>
                          </a:lnTo>
                          <a:lnTo>
                            <a:pt x="421" y="46"/>
                          </a:lnTo>
                          <a:lnTo>
                            <a:pt x="433" y="54"/>
                          </a:lnTo>
                          <a:lnTo>
                            <a:pt x="444" y="63"/>
                          </a:lnTo>
                          <a:lnTo>
                            <a:pt x="454" y="71"/>
                          </a:lnTo>
                          <a:lnTo>
                            <a:pt x="464" y="81"/>
                          </a:lnTo>
                          <a:lnTo>
                            <a:pt x="474" y="92"/>
                          </a:lnTo>
                          <a:lnTo>
                            <a:pt x="483" y="103"/>
                          </a:lnTo>
                          <a:lnTo>
                            <a:pt x="492" y="114"/>
                          </a:lnTo>
                          <a:lnTo>
                            <a:pt x="500" y="125"/>
                          </a:lnTo>
                          <a:lnTo>
                            <a:pt x="507" y="138"/>
                          </a:lnTo>
                          <a:lnTo>
                            <a:pt x="515" y="151"/>
                          </a:lnTo>
                          <a:lnTo>
                            <a:pt x="522" y="164"/>
                          </a:lnTo>
                          <a:lnTo>
                            <a:pt x="528" y="177"/>
                          </a:lnTo>
                          <a:lnTo>
                            <a:pt x="534" y="191"/>
                          </a:lnTo>
                          <a:lnTo>
                            <a:pt x="539" y="205"/>
                          </a:lnTo>
                          <a:lnTo>
                            <a:pt x="543" y="219"/>
                          </a:lnTo>
                          <a:lnTo>
                            <a:pt x="547" y="234"/>
                          </a:lnTo>
                          <a:lnTo>
                            <a:pt x="550" y="249"/>
                          </a:lnTo>
                          <a:lnTo>
                            <a:pt x="553" y="265"/>
                          </a:lnTo>
                          <a:lnTo>
                            <a:pt x="554" y="280"/>
                          </a:lnTo>
                          <a:lnTo>
                            <a:pt x="555" y="296"/>
                          </a:lnTo>
                          <a:lnTo>
                            <a:pt x="556" y="312"/>
                          </a:lnTo>
                          <a:lnTo>
                            <a:pt x="556" y="1417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0" name="Straight Connector 89">
                      <a:extLst>
                        <a:ext uri="{FF2B5EF4-FFF2-40B4-BE49-F238E27FC236}">
                          <a16:creationId xmlns:a16="http://schemas.microsoft.com/office/drawing/2014/main" id="{1E1A3437-AA61-BD47-8F65-CEB29C2A30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7480" y="12600"/>
                      <a:ext cx="0" cy="1717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1" name="Straight Connector 90">
                      <a:extLst>
                        <a:ext uri="{FF2B5EF4-FFF2-40B4-BE49-F238E27FC236}">
                          <a16:creationId xmlns:a16="http://schemas.microsoft.com/office/drawing/2014/main" id="{AE8CC5F4-1ED6-A543-8302-79DCAFBF5C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57200" y="475560"/>
                      <a:ext cx="16308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2" name="Straight Connector 91">
                      <a:extLst>
                        <a:ext uri="{FF2B5EF4-FFF2-40B4-BE49-F238E27FC236}">
                          <a16:creationId xmlns:a16="http://schemas.microsoft.com/office/drawing/2014/main" id="{73BFB089-8E1A-294A-BAB3-B3F9B85B4F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74320" y="475560"/>
                      <a:ext cx="16344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3" name="Straight Connector 92">
                      <a:extLst>
                        <a:ext uri="{FF2B5EF4-FFF2-40B4-BE49-F238E27FC236}">
                          <a16:creationId xmlns:a16="http://schemas.microsoft.com/office/drawing/2014/main" id="{7B07D00F-E676-434C-B6E5-D0726A0D4A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86079" y="148320"/>
                      <a:ext cx="115561" cy="121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4" name="Straight Connector 93">
                      <a:extLst>
                        <a:ext uri="{FF2B5EF4-FFF2-40B4-BE49-F238E27FC236}">
                          <a16:creationId xmlns:a16="http://schemas.microsoft.com/office/drawing/2014/main" id="{ADF4D662-2461-5E4E-B6EE-53BEBF61642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186079" y="681480"/>
                      <a:ext cx="115561" cy="1216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5" name="Straight Connector 94">
                      <a:extLst>
                        <a:ext uri="{FF2B5EF4-FFF2-40B4-BE49-F238E27FC236}">
                          <a16:creationId xmlns:a16="http://schemas.microsoft.com/office/drawing/2014/main" id="{9B75BA81-E22A-7540-9455-27C96270643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693320" y="148320"/>
                      <a:ext cx="115200" cy="121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BF1C8081-ED9C-174A-81B6-212B9125C427}"/>
                    </a:ext>
                  </a:extLst>
                </p:cNvPr>
                <p:cNvGrpSpPr/>
                <p:nvPr/>
              </p:nvGrpSpPr>
              <p:grpSpPr>
                <a:xfrm>
                  <a:off x="1005840" y="274320"/>
                  <a:ext cx="182880" cy="182880"/>
                  <a:chOff x="3683000" y="182880"/>
                  <a:chExt cx="182880" cy="182880"/>
                </a:xfrm>
              </p:grpSpPr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7396B39B-DD5C-D347-9BAD-505F593338C9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683000" y="182880"/>
                    <a:ext cx="182880" cy="18288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72" name="Group 71">
                    <a:extLst>
                      <a:ext uri="{FF2B5EF4-FFF2-40B4-BE49-F238E27FC236}">
                        <a16:creationId xmlns:a16="http://schemas.microsoft.com/office/drawing/2014/main" id="{7F10F64C-7DF0-4C4C-80CF-91A8791A117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705255" y="210312"/>
                    <a:ext cx="138370" cy="128016"/>
                    <a:chOff x="5935679" y="134280"/>
                    <a:chExt cx="1289881" cy="1222560"/>
                  </a:xfrm>
                </p:grpSpPr>
                <p:sp>
                  <p:nvSpPr>
                    <p:cNvPr id="73" name="Freeform: Shape 10">
                      <a:extLst>
                        <a:ext uri="{FF2B5EF4-FFF2-40B4-BE49-F238E27FC236}">
                          <a16:creationId xmlns:a16="http://schemas.microsoft.com/office/drawing/2014/main" id="{A3C41616-082E-674F-B0CC-ABF9621A50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5679" y="455399"/>
                      <a:ext cx="293040" cy="2253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15" h="627">
                          <a:moveTo>
                            <a:pt x="815" y="627"/>
                          </a:moveTo>
                          <a:lnTo>
                            <a:pt x="0" y="627"/>
                          </a:lnTo>
                          <a:lnTo>
                            <a:pt x="0" y="0"/>
                          </a:lnTo>
                          <a:lnTo>
                            <a:pt x="815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4" name="Straight Connector 73">
                      <a:extLst>
                        <a:ext uri="{FF2B5EF4-FFF2-40B4-BE49-F238E27FC236}">
                          <a16:creationId xmlns:a16="http://schemas.microsoft.com/office/drawing/2014/main" id="{2688740D-788E-194E-9B9C-B2061C29E9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6160" y="830520"/>
                      <a:ext cx="0" cy="526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5" name="Straight Connector 74">
                      <a:extLst>
                        <a:ext uri="{FF2B5EF4-FFF2-40B4-BE49-F238E27FC236}">
                          <a16:creationId xmlns:a16="http://schemas.microsoft.com/office/drawing/2014/main" id="{6CFD8CD9-3CDC-8B45-9F63-E755EBDACA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6160" y="134280"/>
                      <a:ext cx="0" cy="3142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6" name="Freeform: Shape 13">
                      <a:extLst>
                        <a:ext uri="{FF2B5EF4-FFF2-40B4-BE49-F238E27FC236}">
                          <a16:creationId xmlns:a16="http://schemas.microsoft.com/office/drawing/2014/main" id="{CFEA7C0E-F05F-464A-BB75-FF26367BC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7440" y="721800"/>
                      <a:ext cx="306360" cy="2322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52" h="646">
                          <a:moveTo>
                            <a:pt x="852" y="646"/>
                          </a:moveTo>
                          <a:lnTo>
                            <a:pt x="0" y="646"/>
                          </a:lnTo>
                          <a:lnTo>
                            <a:pt x="0" y="0"/>
                          </a:lnTo>
                          <a:lnTo>
                            <a:pt x="852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7" name="Straight Connector 76">
                      <a:extLst>
                        <a:ext uri="{FF2B5EF4-FFF2-40B4-BE49-F238E27FC236}">
                          <a16:creationId xmlns:a16="http://schemas.microsoft.com/office/drawing/2014/main" id="{D83F824F-03D7-2B45-AD86-0A1B5182AB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7560" y="1097280"/>
                      <a:ext cx="0" cy="25956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8" name="Straight Connector 77">
                      <a:extLst>
                        <a:ext uri="{FF2B5EF4-FFF2-40B4-BE49-F238E27FC236}">
                          <a16:creationId xmlns:a16="http://schemas.microsoft.com/office/drawing/2014/main" id="{8D44FD0C-5DBE-1D4D-B222-FC9E2E190C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7560" y="134280"/>
                      <a:ext cx="0" cy="5806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9" name="Freeform: Shape 16">
                      <a:extLst>
                        <a:ext uri="{FF2B5EF4-FFF2-40B4-BE49-F238E27FC236}">
                          <a16:creationId xmlns:a16="http://schemas.microsoft.com/office/drawing/2014/main" id="{A7D8DEA1-472F-234B-A1D8-AD4EE2677D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2520" y="537120"/>
                      <a:ext cx="293040" cy="2253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15" h="627">
                          <a:moveTo>
                            <a:pt x="815" y="627"/>
                          </a:moveTo>
                          <a:lnTo>
                            <a:pt x="0" y="627"/>
                          </a:lnTo>
                          <a:lnTo>
                            <a:pt x="0" y="0"/>
                          </a:lnTo>
                          <a:lnTo>
                            <a:pt x="815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0" name="Straight Connector 79">
                      <a:extLst>
                        <a:ext uri="{FF2B5EF4-FFF2-40B4-BE49-F238E27FC236}">
                          <a16:creationId xmlns:a16="http://schemas.microsoft.com/office/drawing/2014/main" id="{D9729CF9-D937-2B49-9ACE-74C639ED3F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75440" y="905759"/>
                      <a:ext cx="0" cy="451081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1" name="Straight Connector 80">
                      <a:extLst>
                        <a:ext uri="{FF2B5EF4-FFF2-40B4-BE49-F238E27FC236}">
                          <a16:creationId xmlns:a16="http://schemas.microsoft.com/office/drawing/2014/main" id="{E629D77C-287F-C247-A9B0-604B9A15D9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75440" y="134280"/>
                      <a:ext cx="0" cy="39636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C07B6000-7A3C-AC4F-AC2B-85DD9BFE7B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09560" y="385263"/>
                <a:ext cx="822960" cy="71937"/>
              </a:xfrm>
              <a:prstGeom prst="rect">
                <a:avLst/>
              </a:prstGeom>
            </p:spPr>
          </p:pic>
        </p:grp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10FB347-0640-594B-A8C3-D2254A2D7B4E}"/>
                </a:ext>
              </a:extLst>
            </p:cNvPr>
            <p:cNvCxnSpPr/>
            <p:nvPr/>
          </p:nvCxnSpPr>
          <p:spPr>
            <a:xfrm>
              <a:off x="460102" y="548640"/>
              <a:ext cx="8229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9" name="Freeform 398">
            <a:extLst>
              <a:ext uri="{FF2B5EF4-FFF2-40B4-BE49-F238E27FC236}">
                <a16:creationId xmlns:a16="http://schemas.microsoft.com/office/drawing/2014/main" id="{6D9426AB-AD4B-0A47-8461-A448E97EB992}"/>
              </a:ext>
            </a:extLst>
          </p:cNvPr>
          <p:cNvSpPr/>
          <p:nvPr/>
        </p:nvSpPr>
        <p:spPr>
          <a:xfrm>
            <a:off x="609599" y="6400241"/>
            <a:ext cx="3535680" cy="187159"/>
          </a:xfrm>
          <a:custGeom>
            <a:avLst/>
            <a:gdLst>
              <a:gd name="connsiteX0" fmla="*/ 0 w 2747211"/>
              <a:gd name="connsiteY0" fmla="*/ 0 h 140369"/>
              <a:gd name="connsiteX1" fmla="*/ 0 w 2747211"/>
              <a:gd name="connsiteY1" fmla="*/ 140369 h 140369"/>
              <a:gd name="connsiteX2" fmla="*/ 2747211 w 2747211"/>
              <a:gd name="connsiteY2" fmla="*/ 140369 h 14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7211" h="140369">
                <a:moveTo>
                  <a:pt x="0" y="0"/>
                </a:moveTo>
                <a:lnTo>
                  <a:pt x="0" y="140369"/>
                </a:lnTo>
                <a:lnTo>
                  <a:pt x="2747211" y="140369"/>
                </a:lnTo>
              </a:path>
            </a:pathLst>
          </a:custGeom>
          <a:ln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Arial Regular" charset="0"/>
            </a:endParaRPr>
          </a:p>
        </p:txBody>
      </p:sp>
      <p:cxnSp>
        <p:nvCxnSpPr>
          <p:cNvPr id="400" name="Straight Connector 399">
            <a:extLst>
              <a:ext uri="{FF2B5EF4-FFF2-40B4-BE49-F238E27FC236}">
                <a16:creationId xmlns:a16="http://schemas.microsoft.com/office/drawing/2014/main" id="{3968F9E4-10DB-584B-AFA8-356A1C1A44B9}"/>
              </a:ext>
            </a:extLst>
          </p:cNvPr>
          <p:cNvCxnSpPr>
            <a:cxnSpLocks/>
          </p:cNvCxnSpPr>
          <p:nvPr/>
        </p:nvCxnSpPr>
        <p:spPr>
          <a:xfrm>
            <a:off x="1036320" y="2377440"/>
            <a:ext cx="8290560" cy="0"/>
          </a:xfrm>
          <a:prstGeom prst="line">
            <a:avLst/>
          </a:prstGeom>
          <a:ln>
            <a:solidFill>
              <a:schemeClr val="bg2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1" name="Freeform 400">
            <a:extLst>
              <a:ext uri="{FF2B5EF4-FFF2-40B4-BE49-F238E27FC236}">
                <a16:creationId xmlns:a16="http://schemas.microsoft.com/office/drawing/2014/main" id="{01EF6C83-22EB-1C46-925A-9DAC182D07B1}"/>
              </a:ext>
            </a:extLst>
          </p:cNvPr>
          <p:cNvSpPr/>
          <p:nvPr/>
        </p:nvSpPr>
        <p:spPr>
          <a:xfrm flipH="1">
            <a:off x="8046720" y="6400241"/>
            <a:ext cx="3535680" cy="187159"/>
          </a:xfrm>
          <a:custGeom>
            <a:avLst/>
            <a:gdLst>
              <a:gd name="connsiteX0" fmla="*/ 0 w 2747211"/>
              <a:gd name="connsiteY0" fmla="*/ 0 h 140369"/>
              <a:gd name="connsiteX1" fmla="*/ 0 w 2747211"/>
              <a:gd name="connsiteY1" fmla="*/ 140369 h 140369"/>
              <a:gd name="connsiteX2" fmla="*/ 2747211 w 2747211"/>
              <a:gd name="connsiteY2" fmla="*/ 140369 h 14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7211" h="140369">
                <a:moveTo>
                  <a:pt x="0" y="0"/>
                </a:moveTo>
                <a:lnTo>
                  <a:pt x="0" y="140369"/>
                </a:lnTo>
                <a:lnTo>
                  <a:pt x="2747211" y="140369"/>
                </a:lnTo>
              </a:path>
            </a:pathLst>
          </a:custGeom>
          <a:ln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Arial Regular" charset="0"/>
            </a:endParaRPr>
          </a:p>
        </p:txBody>
      </p:sp>
      <p:sp>
        <p:nvSpPr>
          <p:cNvPr id="402" name="TextBox 401">
            <a:extLst>
              <a:ext uri="{FF2B5EF4-FFF2-40B4-BE49-F238E27FC236}">
                <a16:creationId xmlns:a16="http://schemas.microsoft.com/office/drawing/2014/main" id="{7F361651-CB81-0443-AF79-22582843573B}"/>
              </a:ext>
            </a:extLst>
          </p:cNvPr>
          <p:cNvSpPr txBox="1"/>
          <p:nvPr/>
        </p:nvSpPr>
        <p:spPr>
          <a:xfrm>
            <a:off x="4179719" y="6498336"/>
            <a:ext cx="3832563" cy="147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US" sz="1067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access to all Freeman global resources &amp; infrastructure</a:t>
            </a:r>
          </a:p>
        </p:txBody>
      </p:sp>
      <p:cxnSp>
        <p:nvCxnSpPr>
          <p:cNvPr id="403" name="Straight Connector 402">
            <a:extLst>
              <a:ext uri="{FF2B5EF4-FFF2-40B4-BE49-F238E27FC236}">
                <a16:creationId xmlns:a16="http://schemas.microsoft.com/office/drawing/2014/main" id="{DC7DB11A-E1AF-E244-9F88-3E81B4FB90E9}"/>
              </a:ext>
            </a:extLst>
          </p:cNvPr>
          <p:cNvCxnSpPr>
            <a:cxnSpLocks/>
          </p:cNvCxnSpPr>
          <p:nvPr/>
        </p:nvCxnSpPr>
        <p:spPr>
          <a:xfrm>
            <a:off x="6096000" y="1463039"/>
            <a:ext cx="0" cy="853440"/>
          </a:xfrm>
          <a:prstGeom prst="line">
            <a:avLst/>
          </a:prstGeom>
          <a:ln>
            <a:solidFill>
              <a:schemeClr val="bg2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4" name="Group 403">
            <a:extLst>
              <a:ext uri="{FF2B5EF4-FFF2-40B4-BE49-F238E27FC236}">
                <a16:creationId xmlns:a16="http://schemas.microsoft.com/office/drawing/2014/main" id="{6E5B5304-3B38-E748-A3AF-1DBEED3D3F5C}"/>
              </a:ext>
            </a:extLst>
          </p:cNvPr>
          <p:cNvGrpSpPr/>
          <p:nvPr/>
        </p:nvGrpSpPr>
        <p:grpSpPr>
          <a:xfrm>
            <a:off x="4998720" y="1222216"/>
            <a:ext cx="2194560" cy="365760"/>
            <a:chOff x="3749040" y="916662"/>
            <a:chExt cx="1645920" cy="274320"/>
          </a:xfrm>
        </p:grpSpPr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2853B774-5BDD-B74A-A30A-C97611A730E9}"/>
                </a:ext>
              </a:extLst>
            </p:cNvPr>
            <p:cNvSpPr/>
            <p:nvPr/>
          </p:nvSpPr>
          <p:spPr>
            <a:xfrm>
              <a:off x="3749040" y="916662"/>
              <a:ext cx="1645920" cy="27432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i="0">
                <a:latin typeface="Arial" panose="020B0604020202020204" pitchFamily="34" charset="0"/>
              </a:endParaRPr>
            </a:p>
          </p:txBody>
        </p:sp>
        <p:grpSp>
          <p:nvGrpSpPr>
            <p:cNvPr id="406" name="Group 405">
              <a:extLst>
                <a:ext uri="{FF2B5EF4-FFF2-40B4-BE49-F238E27FC236}">
                  <a16:creationId xmlns:a16="http://schemas.microsoft.com/office/drawing/2014/main" id="{95EDD5CA-29A0-3548-A1CF-37065BF3800D}"/>
                </a:ext>
              </a:extLst>
            </p:cNvPr>
            <p:cNvGrpSpPr/>
            <p:nvPr/>
          </p:nvGrpSpPr>
          <p:grpSpPr>
            <a:xfrm>
              <a:off x="3840480" y="916662"/>
              <a:ext cx="1463040" cy="274320"/>
              <a:chOff x="3840480" y="916662"/>
              <a:chExt cx="1463040" cy="274320"/>
            </a:xfrm>
          </p:grpSpPr>
          <p:sp>
            <p:nvSpPr>
              <p:cNvPr id="407" name="Text Placeholder 9">
                <a:extLst>
                  <a:ext uri="{FF2B5EF4-FFF2-40B4-BE49-F238E27FC236}">
                    <a16:creationId xmlns:a16="http://schemas.microsoft.com/office/drawing/2014/main" id="{82C8FE6B-2B80-2F48-BDC0-CFAAA2A21F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40480" y="916662"/>
                <a:ext cx="1463040" cy="138499"/>
              </a:xfrm>
              <a:prstGeom prst="rect">
                <a:avLst/>
              </a:prstGeom>
              <a:noFill/>
            </p:spPr>
            <p:txBody>
              <a:bodyPr wrap="square" lIns="0" tIns="0" rIns="0" bIns="0" anchor="b" anchorCtr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lang="en-US" sz="800" b="1" i="0" kern="1200" smtClean="0">
                    <a:solidFill>
                      <a:schemeClr val="tx1"/>
                    </a:solidFill>
                    <a:effectLst/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lvl1pPr>
                <a:lvl2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82880" marR="0" indent="-18288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Tx/>
                  <a:buFont typeface="Helvetica" pitchFamily="2" charset="0"/>
                  <a:buChar char="−"/>
                  <a:tabLst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36576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54864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109728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r>
                  <a:rPr lang="en-US" sz="1067"/>
                  <a:t>Name</a:t>
                </a:r>
              </a:p>
            </p:txBody>
          </p:sp>
          <p:sp>
            <p:nvSpPr>
              <p:cNvPr id="408" name="Text Placeholder 9">
                <a:extLst>
                  <a:ext uri="{FF2B5EF4-FFF2-40B4-BE49-F238E27FC236}">
                    <a16:creationId xmlns:a16="http://schemas.microsoft.com/office/drawing/2014/main" id="{6B9B6AA1-C08B-7D4F-BC4F-711A3C29DB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40480" y="1070949"/>
                <a:ext cx="1463040" cy="120033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lang="en-US" sz="800" b="0" i="0" kern="1200" cap="all" smtClean="0">
                    <a:solidFill>
                      <a:schemeClr val="tx1"/>
                    </a:solidFill>
                    <a:effectLst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lvl1pPr>
                <a:lvl2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82880" marR="0" indent="-18288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Tx/>
                  <a:buFont typeface="Helvetica" pitchFamily="2" charset="0"/>
                  <a:buChar char="−"/>
                  <a:tabLst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36576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54864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109728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r>
                  <a:rPr lang="en-US" sz="1000"/>
                  <a:t>Title (All CAPS)</a:t>
                </a:r>
              </a:p>
            </p:txBody>
          </p:sp>
        </p:grpSp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61D927E1-97A7-7645-8060-89FD7151BF50}"/>
              </a:ext>
            </a:extLst>
          </p:cNvPr>
          <p:cNvGrpSpPr/>
          <p:nvPr/>
        </p:nvGrpSpPr>
        <p:grpSpPr>
          <a:xfrm>
            <a:off x="4998720" y="1828800"/>
            <a:ext cx="2194560" cy="365760"/>
            <a:chOff x="3749040" y="1373862"/>
            <a:chExt cx="1645920" cy="274320"/>
          </a:xfrm>
        </p:grpSpPr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CC792B1B-FBDA-D543-AC54-01B0E76A5B29}"/>
                </a:ext>
              </a:extLst>
            </p:cNvPr>
            <p:cNvSpPr/>
            <p:nvPr/>
          </p:nvSpPr>
          <p:spPr>
            <a:xfrm>
              <a:off x="3749040" y="1373862"/>
              <a:ext cx="1645920" cy="27432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i="0">
                <a:latin typeface="Arial" panose="020B0604020202020204" pitchFamily="34" charset="0"/>
              </a:endParaRPr>
            </a:p>
          </p:txBody>
        </p:sp>
        <p:grpSp>
          <p:nvGrpSpPr>
            <p:cNvPr id="411" name="Group 410">
              <a:extLst>
                <a:ext uri="{FF2B5EF4-FFF2-40B4-BE49-F238E27FC236}">
                  <a16:creationId xmlns:a16="http://schemas.microsoft.com/office/drawing/2014/main" id="{90044F0B-7870-7C49-9BFC-2C74A38EAEA7}"/>
                </a:ext>
              </a:extLst>
            </p:cNvPr>
            <p:cNvGrpSpPr/>
            <p:nvPr/>
          </p:nvGrpSpPr>
          <p:grpSpPr>
            <a:xfrm>
              <a:off x="3840480" y="1373862"/>
              <a:ext cx="1463040" cy="274320"/>
              <a:chOff x="3840480" y="1373862"/>
              <a:chExt cx="1463040" cy="274320"/>
            </a:xfrm>
          </p:grpSpPr>
          <p:sp>
            <p:nvSpPr>
              <p:cNvPr id="412" name="Text Placeholder 9">
                <a:extLst>
                  <a:ext uri="{FF2B5EF4-FFF2-40B4-BE49-F238E27FC236}">
                    <a16:creationId xmlns:a16="http://schemas.microsoft.com/office/drawing/2014/main" id="{CFC956A0-8C48-B54C-A253-0E6EE73801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40480" y="1373862"/>
                <a:ext cx="1463040" cy="138499"/>
              </a:xfrm>
              <a:prstGeom prst="rect">
                <a:avLst/>
              </a:prstGeom>
              <a:noFill/>
            </p:spPr>
            <p:txBody>
              <a:bodyPr wrap="square" lIns="0" tIns="0" rIns="0" bIns="0" anchor="b" anchorCtr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lang="en-US" sz="800" b="1" i="0" kern="1200" smtClean="0">
                    <a:solidFill>
                      <a:schemeClr val="tx1"/>
                    </a:solidFill>
                    <a:effectLst/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lvl1pPr>
                <a:lvl2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82880" marR="0" indent="-18288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Tx/>
                  <a:buFont typeface="Helvetica" pitchFamily="2" charset="0"/>
                  <a:buChar char="−"/>
                  <a:tabLst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36576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54864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109728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r>
                  <a:rPr lang="en-US" sz="1067"/>
                  <a:t>Name</a:t>
                </a:r>
              </a:p>
            </p:txBody>
          </p:sp>
          <p:sp>
            <p:nvSpPr>
              <p:cNvPr id="413" name="Text Placeholder 9">
                <a:extLst>
                  <a:ext uri="{FF2B5EF4-FFF2-40B4-BE49-F238E27FC236}">
                    <a16:creationId xmlns:a16="http://schemas.microsoft.com/office/drawing/2014/main" id="{C4AF270B-00C4-5E4C-94E8-9A6E85C5B6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40480" y="1528149"/>
                <a:ext cx="1463040" cy="120033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lang="en-US" sz="800" b="0" i="0" kern="1200" cap="all" smtClean="0">
                    <a:solidFill>
                      <a:schemeClr val="tx1"/>
                    </a:solidFill>
                    <a:effectLst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lvl1pPr>
                <a:lvl2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82880" marR="0" indent="-18288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Tx/>
                  <a:buFont typeface="Helvetica" pitchFamily="2" charset="0"/>
                  <a:buChar char="−"/>
                  <a:tabLst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36576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54864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109728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r>
                  <a:rPr lang="en-US" sz="1000"/>
                  <a:t>Title (All CAPS)</a:t>
                </a:r>
              </a:p>
            </p:txBody>
          </p:sp>
        </p:grpSp>
      </p:grpSp>
      <p:grpSp>
        <p:nvGrpSpPr>
          <p:cNvPr id="414" name="Group 413">
            <a:extLst>
              <a:ext uri="{FF2B5EF4-FFF2-40B4-BE49-F238E27FC236}">
                <a16:creationId xmlns:a16="http://schemas.microsoft.com/office/drawing/2014/main" id="{E1F42547-EAC3-1346-AA54-A002532E03A9}"/>
              </a:ext>
            </a:extLst>
          </p:cNvPr>
          <p:cNvGrpSpPr/>
          <p:nvPr/>
        </p:nvGrpSpPr>
        <p:grpSpPr>
          <a:xfrm>
            <a:off x="609600" y="2438400"/>
            <a:ext cx="2682240" cy="3670447"/>
            <a:chOff x="6675120" y="1828798"/>
            <a:chExt cx="2011680" cy="2752835"/>
          </a:xfrm>
        </p:grpSpPr>
        <p:grpSp>
          <p:nvGrpSpPr>
            <p:cNvPr id="415" name="Group 414">
              <a:extLst>
                <a:ext uri="{FF2B5EF4-FFF2-40B4-BE49-F238E27FC236}">
                  <a16:creationId xmlns:a16="http://schemas.microsoft.com/office/drawing/2014/main" id="{9F226370-B420-6040-85EE-BDFFE6A5EA5D}"/>
                </a:ext>
              </a:extLst>
            </p:cNvPr>
            <p:cNvGrpSpPr/>
            <p:nvPr/>
          </p:nvGrpSpPr>
          <p:grpSpPr>
            <a:xfrm>
              <a:off x="6995160" y="1828798"/>
              <a:ext cx="320040" cy="2651760"/>
              <a:chOff x="6995160" y="1828798"/>
              <a:chExt cx="320040" cy="2651760"/>
            </a:xfrm>
          </p:grpSpPr>
          <p:cxnSp>
            <p:nvCxnSpPr>
              <p:cNvPr id="434" name="Straight Connector 433">
                <a:extLst>
                  <a:ext uri="{FF2B5EF4-FFF2-40B4-BE49-F238E27FC236}">
                    <a16:creationId xmlns:a16="http://schemas.microsoft.com/office/drawing/2014/main" id="{A4AF356F-492A-3C41-8CAB-ACE6BD94FC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0880" y="4117684"/>
                <a:ext cx="274320" cy="3912"/>
              </a:xfrm>
              <a:prstGeom prst="line">
                <a:avLst/>
              </a:prstGeom>
              <a:ln>
                <a:solidFill>
                  <a:schemeClr val="bg2"/>
                </a:solidFill>
                <a:prstDash val="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5" name="Freeform 434">
                <a:extLst>
                  <a:ext uri="{FF2B5EF4-FFF2-40B4-BE49-F238E27FC236}">
                    <a16:creationId xmlns:a16="http://schemas.microsoft.com/office/drawing/2014/main" id="{10A6FF18-6102-1844-8682-8BE257A5DE00}"/>
                  </a:ext>
                </a:extLst>
              </p:cNvPr>
              <p:cNvSpPr/>
              <p:nvPr/>
            </p:nvSpPr>
            <p:spPr>
              <a:xfrm>
                <a:off x="6995160" y="1828798"/>
                <a:ext cx="320040" cy="2651760"/>
              </a:xfrm>
              <a:custGeom>
                <a:avLst/>
                <a:gdLst>
                  <a:gd name="connsiteX0" fmla="*/ 0 w 2747211"/>
                  <a:gd name="connsiteY0" fmla="*/ 0 h 140369"/>
                  <a:gd name="connsiteX1" fmla="*/ 0 w 2747211"/>
                  <a:gd name="connsiteY1" fmla="*/ 140369 h 140369"/>
                  <a:gd name="connsiteX2" fmla="*/ 2747211 w 2747211"/>
                  <a:gd name="connsiteY2" fmla="*/ 140369 h 140369"/>
                  <a:gd name="connsiteX0" fmla="*/ 0 w 2747211"/>
                  <a:gd name="connsiteY0" fmla="*/ 0 h 140369"/>
                  <a:gd name="connsiteX1" fmla="*/ 0 w 2747211"/>
                  <a:gd name="connsiteY1" fmla="*/ 140369 h 140369"/>
                  <a:gd name="connsiteX2" fmla="*/ 287952 w 2747211"/>
                  <a:gd name="connsiteY2" fmla="*/ 140288 h 140369"/>
                  <a:gd name="connsiteX3" fmla="*/ 2747211 w 2747211"/>
                  <a:gd name="connsiteY3" fmla="*/ 140369 h 140369"/>
                  <a:gd name="connsiteX0" fmla="*/ 0 w 287952"/>
                  <a:gd name="connsiteY0" fmla="*/ 0 h 140369"/>
                  <a:gd name="connsiteX1" fmla="*/ 0 w 287952"/>
                  <a:gd name="connsiteY1" fmla="*/ 140369 h 140369"/>
                  <a:gd name="connsiteX2" fmla="*/ 287952 w 287952"/>
                  <a:gd name="connsiteY2" fmla="*/ 140288 h 140369"/>
                  <a:gd name="connsiteX0" fmla="*/ 0 w 287952"/>
                  <a:gd name="connsiteY0" fmla="*/ 0 h 140369"/>
                  <a:gd name="connsiteX1" fmla="*/ 0 w 287952"/>
                  <a:gd name="connsiteY1" fmla="*/ 140369 h 140369"/>
                  <a:gd name="connsiteX2" fmla="*/ 287952 w 287952"/>
                  <a:gd name="connsiteY2" fmla="*/ 140288 h 140369"/>
                  <a:gd name="connsiteX0" fmla="*/ 0 w 287952"/>
                  <a:gd name="connsiteY0" fmla="*/ 0 h 140369"/>
                  <a:gd name="connsiteX1" fmla="*/ 0 w 287952"/>
                  <a:gd name="connsiteY1" fmla="*/ 140369 h 140369"/>
                  <a:gd name="connsiteX2" fmla="*/ 287952 w 287952"/>
                  <a:gd name="connsiteY2" fmla="*/ 140288 h 140369"/>
                  <a:gd name="connsiteX0" fmla="*/ 0 w 324134"/>
                  <a:gd name="connsiteY0" fmla="*/ 0 h 140369"/>
                  <a:gd name="connsiteX1" fmla="*/ 0 w 324134"/>
                  <a:gd name="connsiteY1" fmla="*/ 140369 h 140369"/>
                  <a:gd name="connsiteX2" fmla="*/ 324134 w 324134"/>
                  <a:gd name="connsiteY2" fmla="*/ 140288 h 140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134" h="140369">
                    <a:moveTo>
                      <a:pt x="0" y="0"/>
                    </a:moveTo>
                    <a:lnTo>
                      <a:pt x="0" y="140369"/>
                    </a:lnTo>
                    <a:lnTo>
                      <a:pt x="324134" y="140288"/>
                    </a:lnTo>
                  </a:path>
                </a:pathLst>
              </a:custGeom>
              <a:ln>
                <a:solidFill>
                  <a:schemeClr val="bg2"/>
                </a:solidFill>
                <a:prstDash val="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Arial Regular" charset="0"/>
                </a:endParaRPr>
              </a:p>
            </p:txBody>
          </p:sp>
          <p:cxnSp>
            <p:nvCxnSpPr>
              <p:cNvPr id="436" name="Straight Connector 435">
                <a:extLst>
                  <a:ext uri="{FF2B5EF4-FFF2-40B4-BE49-F238E27FC236}">
                    <a16:creationId xmlns:a16="http://schemas.microsoft.com/office/drawing/2014/main" id="{DC8AB0C8-DEFA-DB4C-980C-632C941D24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0880" y="3751924"/>
                <a:ext cx="274320" cy="3912"/>
              </a:xfrm>
              <a:prstGeom prst="line">
                <a:avLst/>
              </a:prstGeom>
              <a:ln>
                <a:solidFill>
                  <a:schemeClr val="bg2"/>
                </a:solidFill>
                <a:prstDash val="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>
                <a:extLst>
                  <a:ext uri="{FF2B5EF4-FFF2-40B4-BE49-F238E27FC236}">
                    <a16:creationId xmlns:a16="http://schemas.microsoft.com/office/drawing/2014/main" id="{440BAC44-7490-1644-A454-24AB9D41E1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0880" y="3386164"/>
                <a:ext cx="274320" cy="3912"/>
              </a:xfrm>
              <a:prstGeom prst="line">
                <a:avLst/>
              </a:prstGeom>
              <a:ln>
                <a:solidFill>
                  <a:schemeClr val="bg2"/>
                </a:solidFill>
                <a:prstDash val="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F29E693B-7CA8-584C-9A51-D4D8174720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75120" y="2011680"/>
              <a:ext cx="640316" cy="6400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lvl="0" algn="ctr"/>
              <a:r>
                <a:rPr lang="en-US" sz="1067" b="0" i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Group Name</a:t>
              </a:r>
            </a:p>
          </p:txBody>
        </p:sp>
        <p:grpSp>
          <p:nvGrpSpPr>
            <p:cNvPr id="417" name="Group 416">
              <a:extLst>
                <a:ext uri="{FF2B5EF4-FFF2-40B4-BE49-F238E27FC236}">
                  <a16:creationId xmlns:a16="http://schemas.microsoft.com/office/drawing/2014/main" id="{119F883A-4507-A741-81CE-4C39464C0762}"/>
                </a:ext>
              </a:extLst>
            </p:cNvPr>
            <p:cNvGrpSpPr/>
            <p:nvPr/>
          </p:nvGrpSpPr>
          <p:grpSpPr>
            <a:xfrm>
              <a:off x="6766560" y="2834640"/>
              <a:ext cx="1645920" cy="274320"/>
              <a:chOff x="6766560" y="2788920"/>
              <a:chExt cx="1645920" cy="274320"/>
            </a:xfrm>
          </p:grpSpPr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C4AD3015-0786-C54C-959E-1F8E7A23FCF1}"/>
                  </a:ext>
                </a:extLst>
              </p:cNvPr>
              <p:cNvSpPr/>
              <p:nvPr/>
            </p:nvSpPr>
            <p:spPr>
              <a:xfrm>
                <a:off x="6766560" y="2788920"/>
                <a:ext cx="1645920" cy="27432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0" i="0">
                  <a:latin typeface="Arial" panose="020B0604020202020204" pitchFamily="34" charset="0"/>
                </a:endParaRPr>
              </a:p>
            </p:txBody>
          </p:sp>
          <p:grpSp>
            <p:nvGrpSpPr>
              <p:cNvPr id="431" name="Group 430">
                <a:extLst>
                  <a:ext uri="{FF2B5EF4-FFF2-40B4-BE49-F238E27FC236}">
                    <a16:creationId xmlns:a16="http://schemas.microsoft.com/office/drawing/2014/main" id="{CBBA2CAE-D6C0-BB4F-A354-53C9F4DD70AE}"/>
                  </a:ext>
                </a:extLst>
              </p:cNvPr>
              <p:cNvGrpSpPr/>
              <p:nvPr/>
            </p:nvGrpSpPr>
            <p:grpSpPr>
              <a:xfrm>
                <a:off x="6858000" y="2788920"/>
                <a:ext cx="1463040" cy="274320"/>
                <a:chOff x="6858000" y="2788920"/>
                <a:chExt cx="1463040" cy="274320"/>
              </a:xfrm>
            </p:grpSpPr>
            <p:sp>
              <p:nvSpPr>
                <p:cNvPr id="432" name="Text Placeholder 9">
                  <a:extLst>
                    <a:ext uri="{FF2B5EF4-FFF2-40B4-BE49-F238E27FC236}">
                      <a16:creationId xmlns:a16="http://schemas.microsoft.com/office/drawing/2014/main" id="{3FD80B2F-FE08-A046-8039-11DD6C5437F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858000" y="2788920"/>
                  <a:ext cx="1463040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b" anchorCtr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 lang="en-US" sz="800" b="1" i="0" kern="1200" smtClean="0">
                      <a:solidFill>
                        <a:schemeClr val="tx1"/>
                      </a:solidFill>
                      <a:effectLst/>
                      <a:latin typeface="Arial Black" panose="020B0604020202020204" pitchFamily="34" charset="0"/>
                      <a:ea typeface="+mn-ea"/>
                      <a:cs typeface="Arial Black" panose="020B0604020202020204" pitchFamily="34" charset="0"/>
                    </a:defRPr>
                  </a:lvl1pPr>
                  <a:lvl2pPr marL="0" indent="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Font typeface="Arial" panose="020B0604020202020204" pitchFamily="34" charset="0"/>
                    <a:buNone/>
                    <a:defRPr sz="1200" b="1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0" indent="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Font typeface="Arial" panose="020B0604020202020204" pitchFamily="34" charset="0"/>
                    <a:buNone/>
                    <a:defRPr sz="12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82880" marR="0" indent="-18288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SzTx/>
                    <a:buFont typeface="Helvetica" pitchFamily="2" charset="0"/>
                    <a:buChar char="−"/>
                    <a:tabLst/>
                    <a:defRPr sz="11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365760" indent="-18288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1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548640" indent="-18288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 typeface="Helvetica" pitchFamily="2" charset="0"/>
                    <a:buChar char="−"/>
                    <a:defRPr sz="11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731520" indent="-18288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1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914400" indent="-18288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 typeface="Helvetica" pitchFamily="2" charset="0"/>
                    <a:buChar char="−"/>
                    <a:defRPr sz="11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1097280" indent="-18288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1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en-US" sz="1067"/>
                    <a:t>Name</a:t>
                  </a:r>
                </a:p>
              </p:txBody>
            </p:sp>
            <p:sp>
              <p:nvSpPr>
                <p:cNvPr id="433" name="Text Placeholder 9">
                  <a:extLst>
                    <a:ext uri="{FF2B5EF4-FFF2-40B4-BE49-F238E27FC236}">
                      <a16:creationId xmlns:a16="http://schemas.microsoft.com/office/drawing/2014/main" id="{BDBF07DB-BCC8-694A-95E8-167D5F7533D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858000" y="2943207"/>
                  <a:ext cx="1463040" cy="12003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 lang="en-US" sz="800" b="0" i="0" kern="1200" cap="all" smtClean="0">
                      <a:solidFill>
                        <a:schemeClr val="tx1"/>
                      </a:solidFill>
                      <a:effectLst/>
                      <a:latin typeface="Arial Narrow" panose="020B0604020202020204" pitchFamily="34" charset="0"/>
                      <a:ea typeface="+mn-ea"/>
                      <a:cs typeface="Arial Narrow" panose="020B0604020202020204" pitchFamily="34" charset="0"/>
                    </a:defRPr>
                  </a:lvl1pPr>
                  <a:lvl2pPr marL="0" indent="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Font typeface="Arial" panose="020B0604020202020204" pitchFamily="34" charset="0"/>
                    <a:buNone/>
                    <a:defRPr sz="1200" b="1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0" indent="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Font typeface="Arial" panose="020B0604020202020204" pitchFamily="34" charset="0"/>
                    <a:buNone/>
                    <a:defRPr sz="12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82880" marR="0" indent="-18288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SzTx/>
                    <a:buFont typeface="Helvetica" pitchFamily="2" charset="0"/>
                    <a:buChar char="−"/>
                    <a:tabLst/>
                    <a:defRPr sz="11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365760" indent="-18288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1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548640" indent="-18288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 typeface="Helvetica" pitchFamily="2" charset="0"/>
                    <a:buChar char="−"/>
                    <a:defRPr sz="11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731520" indent="-18288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1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914400" indent="-18288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 typeface="Helvetica" pitchFamily="2" charset="0"/>
                    <a:buChar char="−"/>
                    <a:defRPr sz="11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1097280" indent="-18288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1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en-US" sz="1000"/>
                    <a:t>Title (All CAPS)</a:t>
                  </a:r>
                </a:p>
              </p:txBody>
            </p:sp>
          </p:grpSp>
        </p:grpSp>
        <p:grpSp>
          <p:nvGrpSpPr>
            <p:cNvPr id="418" name="Group 417">
              <a:extLst>
                <a:ext uri="{FF2B5EF4-FFF2-40B4-BE49-F238E27FC236}">
                  <a16:creationId xmlns:a16="http://schemas.microsoft.com/office/drawing/2014/main" id="{81DEEAB5-A098-5A48-8D18-195B534CE1D9}"/>
                </a:ext>
              </a:extLst>
            </p:cNvPr>
            <p:cNvGrpSpPr/>
            <p:nvPr/>
          </p:nvGrpSpPr>
          <p:grpSpPr>
            <a:xfrm>
              <a:off x="7406640" y="3291888"/>
              <a:ext cx="1280160" cy="192465"/>
              <a:chOff x="7406640" y="1230317"/>
              <a:chExt cx="1280160" cy="192465"/>
            </a:xfrm>
          </p:grpSpPr>
          <p:sp>
            <p:nvSpPr>
              <p:cNvPr id="428" name="Text Placeholder 9">
                <a:extLst>
                  <a:ext uri="{FF2B5EF4-FFF2-40B4-BE49-F238E27FC236}">
                    <a16:creationId xmlns:a16="http://schemas.microsoft.com/office/drawing/2014/main" id="{259DCE0F-1DF9-8348-936B-A95CEC2A0C32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406640" y="1230317"/>
                <a:ext cx="1280160" cy="96902"/>
              </a:xfrm>
              <a:prstGeom prst="rect">
                <a:avLst/>
              </a:prstGeom>
              <a:noFill/>
            </p:spPr>
            <p:txBody>
              <a:bodyPr wrap="square" lIns="0" tIns="0" rIns="0" bIns="0" anchor="b" anchorCtr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lang="en-US" sz="800" b="1" i="0" kern="1200" smtClean="0">
                    <a:solidFill>
                      <a:schemeClr val="tx1"/>
                    </a:solidFill>
                    <a:effectLst/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lvl1pPr>
                <a:lvl2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82880" marR="0" indent="-18288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Tx/>
                  <a:buFont typeface="Helvetica" pitchFamily="2" charset="0"/>
                  <a:buChar char="−"/>
                  <a:tabLst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36576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54864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109728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r>
                  <a:rPr lang="en-US" sz="933"/>
                  <a:t>Name</a:t>
                </a:r>
              </a:p>
            </p:txBody>
          </p:sp>
          <p:sp>
            <p:nvSpPr>
              <p:cNvPr id="429" name="Text Placeholder 9">
                <a:extLst>
                  <a:ext uri="{FF2B5EF4-FFF2-40B4-BE49-F238E27FC236}">
                    <a16:creationId xmlns:a16="http://schemas.microsoft.com/office/drawing/2014/main" id="{6A8C7BC0-F28A-F142-A081-543D3A6017F2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406640" y="1325880"/>
                <a:ext cx="1280160" cy="96902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lang="en-US" sz="800" b="0" i="0" kern="1200" cap="all" smtClean="0">
                    <a:solidFill>
                      <a:schemeClr val="tx1"/>
                    </a:solidFill>
                    <a:effectLst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lvl1pPr>
                <a:lvl2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82880" marR="0" indent="-18288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Tx/>
                  <a:buFont typeface="Helvetica" pitchFamily="2" charset="0"/>
                  <a:buChar char="−"/>
                  <a:tabLst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36576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54864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109728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r>
                  <a:rPr lang="en-US" sz="933"/>
                  <a:t>Title (All CAPS)</a:t>
                </a:r>
              </a:p>
            </p:txBody>
          </p:sp>
        </p:grpSp>
        <p:grpSp>
          <p:nvGrpSpPr>
            <p:cNvPr id="419" name="Group 418">
              <a:extLst>
                <a:ext uri="{FF2B5EF4-FFF2-40B4-BE49-F238E27FC236}">
                  <a16:creationId xmlns:a16="http://schemas.microsoft.com/office/drawing/2014/main" id="{1797ED95-E219-2648-9434-8665CF24F9A8}"/>
                </a:ext>
              </a:extLst>
            </p:cNvPr>
            <p:cNvGrpSpPr/>
            <p:nvPr/>
          </p:nvGrpSpPr>
          <p:grpSpPr>
            <a:xfrm>
              <a:off x="7406640" y="4389168"/>
              <a:ext cx="1280160" cy="192465"/>
              <a:chOff x="7406640" y="4389168"/>
              <a:chExt cx="1280160" cy="192465"/>
            </a:xfrm>
          </p:grpSpPr>
          <p:sp>
            <p:nvSpPr>
              <p:cNvPr id="426" name="Text Placeholder 9">
                <a:extLst>
                  <a:ext uri="{FF2B5EF4-FFF2-40B4-BE49-F238E27FC236}">
                    <a16:creationId xmlns:a16="http://schemas.microsoft.com/office/drawing/2014/main" id="{E4390FC9-34F3-6349-AA81-3A8BCAF78DC6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406640" y="4389168"/>
                <a:ext cx="1280160" cy="96902"/>
              </a:xfrm>
              <a:prstGeom prst="rect">
                <a:avLst/>
              </a:prstGeom>
              <a:noFill/>
            </p:spPr>
            <p:txBody>
              <a:bodyPr wrap="square" lIns="0" tIns="0" rIns="0" bIns="0" anchor="b" anchorCtr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lang="en-US" sz="800" b="1" i="0" kern="1200" smtClean="0">
                    <a:solidFill>
                      <a:schemeClr val="tx1"/>
                    </a:solidFill>
                    <a:effectLst/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lvl1pPr>
                <a:lvl2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82880" marR="0" indent="-18288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Tx/>
                  <a:buFont typeface="Helvetica" pitchFamily="2" charset="0"/>
                  <a:buChar char="−"/>
                  <a:tabLst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36576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54864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109728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r>
                  <a:rPr lang="en-US" sz="933"/>
                  <a:t>Name</a:t>
                </a:r>
              </a:p>
            </p:txBody>
          </p:sp>
          <p:sp>
            <p:nvSpPr>
              <p:cNvPr id="427" name="Text Placeholder 9">
                <a:extLst>
                  <a:ext uri="{FF2B5EF4-FFF2-40B4-BE49-F238E27FC236}">
                    <a16:creationId xmlns:a16="http://schemas.microsoft.com/office/drawing/2014/main" id="{45B33930-2739-4C4D-87BB-9E6AD4236FF7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406640" y="4484731"/>
                <a:ext cx="1280160" cy="96902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lang="en-US" sz="800" b="0" i="0" kern="1200" cap="all" smtClean="0">
                    <a:solidFill>
                      <a:schemeClr val="tx1"/>
                    </a:solidFill>
                    <a:effectLst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lvl1pPr>
                <a:lvl2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82880" marR="0" indent="-18288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Tx/>
                  <a:buFont typeface="Helvetica" pitchFamily="2" charset="0"/>
                  <a:buChar char="−"/>
                  <a:tabLst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36576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54864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109728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r>
                  <a:rPr lang="en-US" sz="933"/>
                  <a:t>Title (All CAPS)</a:t>
                </a:r>
              </a:p>
            </p:txBody>
          </p:sp>
        </p:grpSp>
        <p:grpSp>
          <p:nvGrpSpPr>
            <p:cNvPr id="420" name="Group 419">
              <a:extLst>
                <a:ext uri="{FF2B5EF4-FFF2-40B4-BE49-F238E27FC236}">
                  <a16:creationId xmlns:a16="http://schemas.microsoft.com/office/drawing/2014/main" id="{8C1C15E4-B15D-754B-84F0-E39489510897}"/>
                </a:ext>
              </a:extLst>
            </p:cNvPr>
            <p:cNvGrpSpPr/>
            <p:nvPr/>
          </p:nvGrpSpPr>
          <p:grpSpPr>
            <a:xfrm>
              <a:off x="7406640" y="4023408"/>
              <a:ext cx="1280160" cy="192465"/>
              <a:chOff x="7406640" y="1230317"/>
              <a:chExt cx="1280160" cy="192465"/>
            </a:xfrm>
          </p:grpSpPr>
          <p:sp>
            <p:nvSpPr>
              <p:cNvPr id="424" name="Text Placeholder 9">
                <a:extLst>
                  <a:ext uri="{FF2B5EF4-FFF2-40B4-BE49-F238E27FC236}">
                    <a16:creationId xmlns:a16="http://schemas.microsoft.com/office/drawing/2014/main" id="{F581939C-CBEA-3146-AD4E-4347F07873D4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406640" y="1230317"/>
                <a:ext cx="1280160" cy="96902"/>
              </a:xfrm>
              <a:prstGeom prst="rect">
                <a:avLst/>
              </a:prstGeom>
              <a:noFill/>
            </p:spPr>
            <p:txBody>
              <a:bodyPr wrap="square" lIns="0" tIns="0" rIns="0" bIns="0" anchor="b" anchorCtr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lang="en-US" sz="800" b="1" i="0" kern="1200" smtClean="0">
                    <a:solidFill>
                      <a:schemeClr val="tx1"/>
                    </a:solidFill>
                    <a:effectLst/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lvl1pPr>
                <a:lvl2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82880" marR="0" indent="-18288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Tx/>
                  <a:buFont typeface="Helvetica" pitchFamily="2" charset="0"/>
                  <a:buChar char="−"/>
                  <a:tabLst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36576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54864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109728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r>
                  <a:rPr lang="en-US" sz="933"/>
                  <a:t>Name</a:t>
                </a:r>
              </a:p>
            </p:txBody>
          </p:sp>
          <p:sp>
            <p:nvSpPr>
              <p:cNvPr id="425" name="Text Placeholder 9">
                <a:extLst>
                  <a:ext uri="{FF2B5EF4-FFF2-40B4-BE49-F238E27FC236}">
                    <a16:creationId xmlns:a16="http://schemas.microsoft.com/office/drawing/2014/main" id="{925A67D7-00A8-884C-99B9-D9F604F4F0D3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406640" y="1325880"/>
                <a:ext cx="1280160" cy="96902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lang="en-US" sz="800" b="0" i="0" kern="1200" cap="all" smtClean="0">
                    <a:solidFill>
                      <a:schemeClr val="tx1"/>
                    </a:solidFill>
                    <a:effectLst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lvl1pPr>
                <a:lvl2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82880" marR="0" indent="-18288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Tx/>
                  <a:buFont typeface="Helvetica" pitchFamily="2" charset="0"/>
                  <a:buChar char="−"/>
                  <a:tabLst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36576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54864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109728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r>
                  <a:rPr lang="en-US" sz="933"/>
                  <a:t>Title (All CAPS)</a:t>
                </a:r>
              </a:p>
            </p:txBody>
          </p:sp>
        </p:grpSp>
        <p:grpSp>
          <p:nvGrpSpPr>
            <p:cNvPr id="421" name="Group 420">
              <a:extLst>
                <a:ext uri="{FF2B5EF4-FFF2-40B4-BE49-F238E27FC236}">
                  <a16:creationId xmlns:a16="http://schemas.microsoft.com/office/drawing/2014/main" id="{2779BFEB-FD46-744A-804C-EF75094DF9B3}"/>
                </a:ext>
              </a:extLst>
            </p:cNvPr>
            <p:cNvGrpSpPr/>
            <p:nvPr/>
          </p:nvGrpSpPr>
          <p:grpSpPr>
            <a:xfrm>
              <a:off x="7406640" y="3657648"/>
              <a:ext cx="1280160" cy="192465"/>
              <a:chOff x="7406640" y="1230317"/>
              <a:chExt cx="1280160" cy="192465"/>
            </a:xfrm>
          </p:grpSpPr>
          <p:sp>
            <p:nvSpPr>
              <p:cNvPr id="422" name="Text Placeholder 9">
                <a:extLst>
                  <a:ext uri="{FF2B5EF4-FFF2-40B4-BE49-F238E27FC236}">
                    <a16:creationId xmlns:a16="http://schemas.microsoft.com/office/drawing/2014/main" id="{F19896CD-A00E-0649-87F8-ACC816B3D221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406640" y="1230317"/>
                <a:ext cx="1280160" cy="96902"/>
              </a:xfrm>
              <a:prstGeom prst="rect">
                <a:avLst/>
              </a:prstGeom>
              <a:noFill/>
            </p:spPr>
            <p:txBody>
              <a:bodyPr wrap="square" lIns="0" tIns="0" rIns="0" bIns="0" anchor="b" anchorCtr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lang="en-US" sz="800" b="1" i="0" kern="1200" smtClean="0">
                    <a:solidFill>
                      <a:schemeClr val="tx1"/>
                    </a:solidFill>
                    <a:effectLst/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lvl1pPr>
                <a:lvl2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82880" marR="0" indent="-18288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Tx/>
                  <a:buFont typeface="Helvetica" pitchFamily="2" charset="0"/>
                  <a:buChar char="−"/>
                  <a:tabLst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36576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54864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109728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r>
                  <a:rPr lang="en-US" sz="933"/>
                  <a:t>Name</a:t>
                </a:r>
              </a:p>
            </p:txBody>
          </p:sp>
          <p:sp>
            <p:nvSpPr>
              <p:cNvPr id="423" name="Text Placeholder 9">
                <a:extLst>
                  <a:ext uri="{FF2B5EF4-FFF2-40B4-BE49-F238E27FC236}">
                    <a16:creationId xmlns:a16="http://schemas.microsoft.com/office/drawing/2014/main" id="{95DD0F81-9551-9147-BD5F-FA6CEC6073BF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406640" y="1325880"/>
                <a:ext cx="1280160" cy="96902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lang="en-US" sz="800" b="0" i="0" kern="1200" cap="all" smtClean="0">
                    <a:solidFill>
                      <a:schemeClr val="tx1"/>
                    </a:solidFill>
                    <a:effectLst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lvl1pPr>
                <a:lvl2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82880" marR="0" indent="-18288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Tx/>
                  <a:buFont typeface="Helvetica" pitchFamily="2" charset="0"/>
                  <a:buChar char="−"/>
                  <a:tabLst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36576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54864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109728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r>
                  <a:rPr lang="en-US" sz="933"/>
                  <a:t>Title (All CAPS)</a:t>
                </a:r>
              </a:p>
            </p:txBody>
          </p:sp>
        </p:grpSp>
      </p:grpSp>
      <p:grpSp>
        <p:nvGrpSpPr>
          <p:cNvPr id="438" name="Group 437">
            <a:extLst>
              <a:ext uri="{FF2B5EF4-FFF2-40B4-BE49-F238E27FC236}">
                <a16:creationId xmlns:a16="http://schemas.microsoft.com/office/drawing/2014/main" id="{A8417283-BC27-7E45-A0AC-5871AA421D35}"/>
              </a:ext>
            </a:extLst>
          </p:cNvPr>
          <p:cNvGrpSpPr/>
          <p:nvPr/>
        </p:nvGrpSpPr>
        <p:grpSpPr>
          <a:xfrm>
            <a:off x="3373120" y="2438400"/>
            <a:ext cx="2682240" cy="3670447"/>
            <a:chOff x="6675120" y="1828798"/>
            <a:chExt cx="2011680" cy="2752835"/>
          </a:xfrm>
        </p:grpSpPr>
        <p:grpSp>
          <p:nvGrpSpPr>
            <p:cNvPr id="439" name="Group 438">
              <a:extLst>
                <a:ext uri="{FF2B5EF4-FFF2-40B4-BE49-F238E27FC236}">
                  <a16:creationId xmlns:a16="http://schemas.microsoft.com/office/drawing/2014/main" id="{A2D72203-0298-3C47-BC47-A2EA61C14E91}"/>
                </a:ext>
              </a:extLst>
            </p:cNvPr>
            <p:cNvGrpSpPr/>
            <p:nvPr/>
          </p:nvGrpSpPr>
          <p:grpSpPr>
            <a:xfrm>
              <a:off x="6995160" y="1828798"/>
              <a:ext cx="320040" cy="2651760"/>
              <a:chOff x="6995160" y="1828798"/>
              <a:chExt cx="320040" cy="2651760"/>
            </a:xfrm>
          </p:grpSpPr>
          <p:cxnSp>
            <p:nvCxnSpPr>
              <p:cNvPr id="458" name="Straight Connector 457">
                <a:extLst>
                  <a:ext uri="{FF2B5EF4-FFF2-40B4-BE49-F238E27FC236}">
                    <a16:creationId xmlns:a16="http://schemas.microsoft.com/office/drawing/2014/main" id="{272FA8AA-E148-2E40-A177-41D9E80C32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0880" y="4117684"/>
                <a:ext cx="274320" cy="3912"/>
              </a:xfrm>
              <a:prstGeom prst="line">
                <a:avLst/>
              </a:prstGeom>
              <a:ln>
                <a:solidFill>
                  <a:schemeClr val="bg2"/>
                </a:solidFill>
                <a:prstDash val="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9" name="Freeform 458">
                <a:extLst>
                  <a:ext uri="{FF2B5EF4-FFF2-40B4-BE49-F238E27FC236}">
                    <a16:creationId xmlns:a16="http://schemas.microsoft.com/office/drawing/2014/main" id="{CF5ABB4C-BBE5-D844-968C-3A7A308153A4}"/>
                  </a:ext>
                </a:extLst>
              </p:cNvPr>
              <p:cNvSpPr/>
              <p:nvPr/>
            </p:nvSpPr>
            <p:spPr>
              <a:xfrm>
                <a:off x="6995160" y="1828798"/>
                <a:ext cx="320040" cy="2651760"/>
              </a:xfrm>
              <a:custGeom>
                <a:avLst/>
                <a:gdLst>
                  <a:gd name="connsiteX0" fmla="*/ 0 w 2747211"/>
                  <a:gd name="connsiteY0" fmla="*/ 0 h 140369"/>
                  <a:gd name="connsiteX1" fmla="*/ 0 w 2747211"/>
                  <a:gd name="connsiteY1" fmla="*/ 140369 h 140369"/>
                  <a:gd name="connsiteX2" fmla="*/ 2747211 w 2747211"/>
                  <a:gd name="connsiteY2" fmla="*/ 140369 h 140369"/>
                  <a:gd name="connsiteX0" fmla="*/ 0 w 2747211"/>
                  <a:gd name="connsiteY0" fmla="*/ 0 h 140369"/>
                  <a:gd name="connsiteX1" fmla="*/ 0 w 2747211"/>
                  <a:gd name="connsiteY1" fmla="*/ 140369 h 140369"/>
                  <a:gd name="connsiteX2" fmla="*/ 287952 w 2747211"/>
                  <a:gd name="connsiteY2" fmla="*/ 140288 h 140369"/>
                  <a:gd name="connsiteX3" fmla="*/ 2747211 w 2747211"/>
                  <a:gd name="connsiteY3" fmla="*/ 140369 h 140369"/>
                  <a:gd name="connsiteX0" fmla="*/ 0 w 287952"/>
                  <a:gd name="connsiteY0" fmla="*/ 0 h 140369"/>
                  <a:gd name="connsiteX1" fmla="*/ 0 w 287952"/>
                  <a:gd name="connsiteY1" fmla="*/ 140369 h 140369"/>
                  <a:gd name="connsiteX2" fmla="*/ 287952 w 287952"/>
                  <a:gd name="connsiteY2" fmla="*/ 140288 h 140369"/>
                  <a:gd name="connsiteX0" fmla="*/ 0 w 287952"/>
                  <a:gd name="connsiteY0" fmla="*/ 0 h 140369"/>
                  <a:gd name="connsiteX1" fmla="*/ 0 w 287952"/>
                  <a:gd name="connsiteY1" fmla="*/ 140369 h 140369"/>
                  <a:gd name="connsiteX2" fmla="*/ 287952 w 287952"/>
                  <a:gd name="connsiteY2" fmla="*/ 140288 h 140369"/>
                  <a:gd name="connsiteX0" fmla="*/ 0 w 287952"/>
                  <a:gd name="connsiteY0" fmla="*/ 0 h 140369"/>
                  <a:gd name="connsiteX1" fmla="*/ 0 w 287952"/>
                  <a:gd name="connsiteY1" fmla="*/ 140369 h 140369"/>
                  <a:gd name="connsiteX2" fmla="*/ 287952 w 287952"/>
                  <a:gd name="connsiteY2" fmla="*/ 140288 h 140369"/>
                  <a:gd name="connsiteX0" fmla="*/ 0 w 324134"/>
                  <a:gd name="connsiteY0" fmla="*/ 0 h 140369"/>
                  <a:gd name="connsiteX1" fmla="*/ 0 w 324134"/>
                  <a:gd name="connsiteY1" fmla="*/ 140369 h 140369"/>
                  <a:gd name="connsiteX2" fmla="*/ 324134 w 324134"/>
                  <a:gd name="connsiteY2" fmla="*/ 140288 h 140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134" h="140369">
                    <a:moveTo>
                      <a:pt x="0" y="0"/>
                    </a:moveTo>
                    <a:lnTo>
                      <a:pt x="0" y="140369"/>
                    </a:lnTo>
                    <a:lnTo>
                      <a:pt x="324134" y="140288"/>
                    </a:lnTo>
                  </a:path>
                </a:pathLst>
              </a:custGeom>
              <a:ln>
                <a:solidFill>
                  <a:schemeClr val="bg2"/>
                </a:solidFill>
                <a:prstDash val="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Arial Regular" charset="0"/>
                </a:endParaRPr>
              </a:p>
            </p:txBody>
          </p:sp>
          <p:cxnSp>
            <p:nvCxnSpPr>
              <p:cNvPr id="460" name="Straight Connector 459">
                <a:extLst>
                  <a:ext uri="{FF2B5EF4-FFF2-40B4-BE49-F238E27FC236}">
                    <a16:creationId xmlns:a16="http://schemas.microsoft.com/office/drawing/2014/main" id="{7FC5155C-4018-C242-9DE0-8D33A920D7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0880" y="3751924"/>
                <a:ext cx="274320" cy="3912"/>
              </a:xfrm>
              <a:prstGeom prst="line">
                <a:avLst/>
              </a:prstGeom>
              <a:ln>
                <a:solidFill>
                  <a:schemeClr val="bg2"/>
                </a:solidFill>
                <a:prstDash val="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Straight Connector 460">
                <a:extLst>
                  <a:ext uri="{FF2B5EF4-FFF2-40B4-BE49-F238E27FC236}">
                    <a16:creationId xmlns:a16="http://schemas.microsoft.com/office/drawing/2014/main" id="{1ACD8B83-CE06-3B42-858A-CDD9F0203C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0880" y="3386164"/>
                <a:ext cx="274320" cy="3912"/>
              </a:xfrm>
              <a:prstGeom prst="line">
                <a:avLst/>
              </a:prstGeom>
              <a:ln>
                <a:solidFill>
                  <a:schemeClr val="bg2"/>
                </a:solidFill>
                <a:prstDash val="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0" name="Oval 439">
              <a:extLst>
                <a:ext uri="{FF2B5EF4-FFF2-40B4-BE49-F238E27FC236}">
                  <a16:creationId xmlns:a16="http://schemas.microsoft.com/office/drawing/2014/main" id="{6B7D83FF-AFF7-1148-9B02-D909BA01DC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75120" y="2011680"/>
              <a:ext cx="640316" cy="6400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lvl="0" algn="ctr"/>
              <a:r>
                <a:rPr lang="en-US" sz="1067" b="0" i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Group Name</a:t>
              </a:r>
            </a:p>
          </p:txBody>
        </p:sp>
        <p:grpSp>
          <p:nvGrpSpPr>
            <p:cNvPr id="441" name="Group 440">
              <a:extLst>
                <a:ext uri="{FF2B5EF4-FFF2-40B4-BE49-F238E27FC236}">
                  <a16:creationId xmlns:a16="http://schemas.microsoft.com/office/drawing/2014/main" id="{FF85AE49-673A-0A48-AF1C-7ABE6417A4A7}"/>
                </a:ext>
              </a:extLst>
            </p:cNvPr>
            <p:cNvGrpSpPr/>
            <p:nvPr/>
          </p:nvGrpSpPr>
          <p:grpSpPr>
            <a:xfrm>
              <a:off x="6766560" y="2834640"/>
              <a:ext cx="1645920" cy="274320"/>
              <a:chOff x="6766560" y="2788920"/>
              <a:chExt cx="1645920" cy="274320"/>
            </a:xfrm>
          </p:grpSpPr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D2DECBB0-E667-A649-8A53-69A056BC2AC4}"/>
                  </a:ext>
                </a:extLst>
              </p:cNvPr>
              <p:cNvSpPr/>
              <p:nvPr/>
            </p:nvSpPr>
            <p:spPr>
              <a:xfrm>
                <a:off x="6766560" y="2788920"/>
                <a:ext cx="1645920" cy="27432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0" i="0">
                  <a:latin typeface="Arial" panose="020B0604020202020204" pitchFamily="34" charset="0"/>
                </a:endParaRPr>
              </a:p>
            </p:txBody>
          </p:sp>
          <p:grpSp>
            <p:nvGrpSpPr>
              <p:cNvPr id="455" name="Group 454">
                <a:extLst>
                  <a:ext uri="{FF2B5EF4-FFF2-40B4-BE49-F238E27FC236}">
                    <a16:creationId xmlns:a16="http://schemas.microsoft.com/office/drawing/2014/main" id="{48E469BB-C8CB-1F43-B691-12316E1B9EBA}"/>
                  </a:ext>
                </a:extLst>
              </p:cNvPr>
              <p:cNvGrpSpPr/>
              <p:nvPr/>
            </p:nvGrpSpPr>
            <p:grpSpPr>
              <a:xfrm>
                <a:off x="6858000" y="2788920"/>
                <a:ext cx="1463040" cy="274320"/>
                <a:chOff x="6858000" y="2788920"/>
                <a:chExt cx="1463040" cy="274320"/>
              </a:xfrm>
            </p:grpSpPr>
            <p:sp>
              <p:nvSpPr>
                <p:cNvPr id="456" name="Text Placeholder 9">
                  <a:extLst>
                    <a:ext uri="{FF2B5EF4-FFF2-40B4-BE49-F238E27FC236}">
                      <a16:creationId xmlns:a16="http://schemas.microsoft.com/office/drawing/2014/main" id="{9448FC7F-776A-E44B-A778-94513F94909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858000" y="2788920"/>
                  <a:ext cx="1463040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b" anchorCtr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 lang="en-US" sz="800" b="1" i="0" kern="1200" smtClean="0">
                      <a:solidFill>
                        <a:schemeClr val="tx1"/>
                      </a:solidFill>
                      <a:effectLst/>
                      <a:latin typeface="Arial Black" panose="020B0604020202020204" pitchFamily="34" charset="0"/>
                      <a:ea typeface="+mn-ea"/>
                      <a:cs typeface="Arial Black" panose="020B0604020202020204" pitchFamily="34" charset="0"/>
                    </a:defRPr>
                  </a:lvl1pPr>
                  <a:lvl2pPr marL="0" indent="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Font typeface="Arial" panose="020B0604020202020204" pitchFamily="34" charset="0"/>
                    <a:buNone/>
                    <a:defRPr sz="1200" b="1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0" indent="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Font typeface="Arial" panose="020B0604020202020204" pitchFamily="34" charset="0"/>
                    <a:buNone/>
                    <a:defRPr sz="12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82880" marR="0" indent="-18288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SzTx/>
                    <a:buFont typeface="Helvetica" pitchFamily="2" charset="0"/>
                    <a:buChar char="−"/>
                    <a:tabLst/>
                    <a:defRPr sz="11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365760" indent="-18288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1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548640" indent="-18288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 typeface="Helvetica" pitchFamily="2" charset="0"/>
                    <a:buChar char="−"/>
                    <a:defRPr sz="11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731520" indent="-18288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1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914400" indent="-18288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 typeface="Helvetica" pitchFamily="2" charset="0"/>
                    <a:buChar char="−"/>
                    <a:defRPr sz="11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1097280" indent="-18288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1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en-US" sz="1067"/>
                    <a:t>Name</a:t>
                  </a:r>
                </a:p>
              </p:txBody>
            </p:sp>
            <p:sp>
              <p:nvSpPr>
                <p:cNvPr id="457" name="Text Placeholder 9">
                  <a:extLst>
                    <a:ext uri="{FF2B5EF4-FFF2-40B4-BE49-F238E27FC236}">
                      <a16:creationId xmlns:a16="http://schemas.microsoft.com/office/drawing/2014/main" id="{4349CB19-AFD9-AE4C-BD7F-EB8459A1298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858000" y="2943207"/>
                  <a:ext cx="1463040" cy="12003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 lang="en-US" sz="800" b="0" i="0" kern="1200" cap="all" smtClean="0">
                      <a:solidFill>
                        <a:schemeClr val="tx1"/>
                      </a:solidFill>
                      <a:effectLst/>
                      <a:latin typeface="Arial Narrow" panose="020B0604020202020204" pitchFamily="34" charset="0"/>
                      <a:ea typeface="+mn-ea"/>
                      <a:cs typeface="Arial Narrow" panose="020B0604020202020204" pitchFamily="34" charset="0"/>
                    </a:defRPr>
                  </a:lvl1pPr>
                  <a:lvl2pPr marL="0" indent="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Font typeface="Arial" panose="020B0604020202020204" pitchFamily="34" charset="0"/>
                    <a:buNone/>
                    <a:defRPr sz="1200" b="1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0" indent="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Font typeface="Arial" panose="020B0604020202020204" pitchFamily="34" charset="0"/>
                    <a:buNone/>
                    <a:defRPr sz="12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82880" marR="0" indent="-18288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SzTx/>
                    <a:buFont typeface="Helvetica" pitchFamily="2" charset="0"/>
                    <a:buChar char="−"/>
                    <a:tabLst/>
                    <a:defRPr sz="11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365760" indent="-18288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1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548640" indent="-18288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 typeface="Helvetica" pitchFamily="2" charset="0"/>
                    <a:buChar char="−"/>
                    <a:defRPr sz="11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731520" indent="-18288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1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914400" indent="-18288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 typeface="Helvetica" pitchFamily="2" charset="0"/>
                    <a:buChar char="−"/>
                    <a:defRPr sz="11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1097280" indent="-18288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1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en-US" sz="1000"/>
                    <a:t>Title (All CAPS)</a:t>
                  </a:r>
                </a:p>
              </p:txBody>
            </p:sp>
          </p:grpSp>
        </p:grpSp>
        <p:grpSp>
          <p:nvGrpSpPr>
            <p:cNvPr id="442" name="Group 441">
              <a:extLst>
                <a:ext uri="{FF2B5EF4-FFF2-40B4-BE49-F238E27FC236}">
                  <a16:creationId xmlns:a16="http://schemas.microsoft.com/office/drawing/2014/main" id="{DDEBDBEE-05F7-A145-85DB-7731057C7055}"/>
                </a:ext>
              </a:extLst>
            </p:cNvPr>
            <p:cNvGrpSpPr/>
            <p:nvPr/>
          </p:nvGrpSpPr>
          <p:grpSpPr>
            <a:xfrm>
              <a:off x="7406640" y="3291888"/>
              <a:ext cx="1280160" cy="192465"/>
              <a:chOff x="7406640" y="1230317"/>
              <a:chExt cx="1280160" cy="192465"/>
            </a:xfrm>
          </p:grpSpPr>
          <p:sp>
            <p:nvSpPr>
              <p:cNvPr id="452" name="Text Placeholder 9">
                <a:extLst>
                  <a:ext uri="{FF2B5EF4-FFF2-40B4-BE49-F238E27FC236}">
                    <a16:creationId xmlns:a16="http://schemas.microsoft.com/office/drawing/2014/main" id="{07351D20-E66E-0E46-B2F6-A070F9D93E6F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406640" y="1230317"/>
                <a:ext cx="1280160" cy="96902"/>
              </a:xfrm>
              <a:prstGeom prst="rect">
                <a:avLst/>
              </a:prstGeom>
              <a:noFill/>
            </p:spPr>
            <p:txBody>
              <a:bodyPr wrap="square" lIns="0" tIns="0" rIns="0" bIns="0" anchor="b" anchorCtr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lang="en-US" sz="800" b="1" i="0" kern="1200" smtClean="0">
                    <a:solidFill>
                      <a:schemeClr val="tx1"/>
                    </a:solidFill>
                    <a:effectLst/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lvl1pPr>
                <a:lvl2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82880" marR="0" indent="-18288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Tx/>
                  <a:buFont typeface="Helvetica" pitchFamily="2" charset="0"/>
                  <a:buChar char="−"/>
                  <a:tabLst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36576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54864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109728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r>
                  <a:rPr lang="en-US" sz="933"/>
                  <a:t>Name</a:t>
                </a:r>
              </a:p>
            </p:txBody>
          </p:sp>
          <p:sp>
            <p:nvSpPr>
              <p:cNvPr id="453" name="Text Placeholder 9">
                <a:extLst>
                  <a:ext uri="{FF2B5EF4-FFF2-40B4-BE49-F238E27FC236}">
                    <a16:creationId xmlns:a16="http://schemas.microsoft.com/office/drawing/2014/main" id="{2D9791D9-A521-0345-A39A-253086A66FBA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406640" y="1325880"/>
                <a:ext cx="1280160" cy="96902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lang="en-US" sz="800" b="0" i="0" kern="1200" cap="all" smtClean="0">
                    <a:solidFill>
                      <a:schemeClr val="tx1"/>
                    </a:solidFill>
                    <a:effectLst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lvl1pPr>
                <a:lvl2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82880" marR="0" indent="-18288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Tx/>
                  <a:buFont typeface="Helvetica" pitchFamily="2" charset="0"/>
                  <a:buChar char="−"/>
                  <a:tabLst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36576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54864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109728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r>
                  <a:rPr lang="en-US" sz="933"/>
                  <a:t>Title (All CAPS)</a:t>
                </a:r>
              </a:p>
            </p:txBody>
          </p:sp>
        </p:grpSp>
        <p:grpSp>
          <p:nvGrpSpPr>
            <p:cNvPr id="443" name="Group 442">
              <a:extLst>
                <a:ext uri="{FF2B5EF4-FFF2-40B4-BE49-F238E27FC236}">
                  <a16:creationId xmlns:a16="http://schemas.microsoft.com/office/drawing/2014/main" id="{EDCE2AFD-EE7E-DF47-9465-812AAC2679D9}"/>
                </a:ext>
              </a:extLst>
            </p:cNvPr>
            <p:cNvGrpSpPr/>
            <p:nvPr/>
          </p:nvGrpSpPr>
          <p:grpSpPr>
            <a:xfrm>
              <a:off x="7406640" y="4389168"/>
              <a:ext cx="1280160" cy="192465"/>
              <a:chOff x="7406640" y="4389168"/>
              <a:chExt cx="1280160" cy="192465"/>
            </a:xfrm>
          </p:grpSpPr>
          <p:sp>
            <p:nvSpPr>
              <p:cNvPr id="450" name="Text Placeholder 9">
                <a:extLst>
                  <a:ext uri="{FF2B5EF4-FFF2-40B4-BE49-F238E27FC236}">
                    <a16:creationId xmlns:a16="http://schemas.microsoft.com/office/drawing/2014/main" id="{5659C06B-EBA6-B849-BA74-9C774176136D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406640" y="4389168"/>
                <a:ext cx="1280160" cy="96902"/>
              </a:xfrm>
              <a:prstGeom prst="rect">
                <a:avLst/>
              </a:prstGeom>
              <a:noFill/>
            </p:spPr>
            <p:txBody>
              <a:bodyPr wrap="square" lIns="0" tIns="0" rIns="0" bIns="0" anchor="b" anchorCtr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lang="en-US" sz="800" b="1" i="0" kern="1200" smtClean="0">
                    <a:solidFill>
                      <a:schemeClr val="tx1"/>
                    </a:solidFill>
                    <a:effectLst/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lvl1pPr>
                <a:lvl2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82880" marR="0" indent="-18288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Tx/>
                  <a:buFont typeface="Helvetica" pitchFamily="2" charset="0"/>
                  <a:buChar char="−"/>
                  <a:tabLst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36576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54864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109728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r>
                  <a:rPr lang="en-US" sz="933"/>
                  <a:t>Name</a:t>
                </a:r>
              </a:p>
            </p:txBody>
          </p:sp>
          <p:sp>
            <p:nvSpPr>
              <p:cNvPr id="451" name="Text Placeholder 9">
                <a:extLst>
                  <a:ext uri="{FF2B5EF4-FFF2-40B4-BE49-F238E27FC236}">
                    <a16:creationId xmlns:a16="http://schemas.microsoft.com/office/drawing/2014/main" id="{FCF57DB9-AD38-D44B-BD3E-369419C5EC36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406640" y="4484731"/>
                <a:ext cx="1280160" cy="96902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lang="en-US" sz="800" b="0" i="0" kern="1200" cap="all" smtClean="0">
                    <a:solidFill>
                      <a:schemeClr val="tx1"/>
                    </a:solidFill>
                    <a:effectLst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lvl1pPr>
                <a:lvl2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82880" marR="0" indent="-18288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Tx/>
                  <a:buFont typeface="Helvetica" pitchFamily="2" charset="0"/>
                  <a:buChar char="−"/>
                  <a:tabLst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36576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54864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109728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r>
                  <a:rPr lang="en-US" sz="933"/>
                  <a:t>Title (All CAPS)</a:t>
                </a:r>
              </a:p>
            </p:txBody>
          </p:sp>
        </p:grpSp>
        <p:grpSp>
          <p:nvGrpSpPr>
            <p:cNvPr id="444" name="Group 443">
              <a:extLst>
                <a:ext uri="{FF2B5EF4-FFF2-40B4-BE49-F238E27FC236}">
                  <a16:creationId xmlns:a16="http://schemas.microsoft.com/office/drawing/2014/main" id="{E39EAB94-38CC-BA4D-86EF-F6268556A11D}"/>
                </a:ext>
              </a:extLst>
            </p:cNvPr>
            <p:cNvGrpSpPr/>
            <p:nvPr/>
          </p:nvGrpSpPr>
          <p:grpSpPr>
            <a:xfrm>
              <a:off x="7406640" y="4023408"/>
              <a:ext cx="1280160" cy="192465"/>
              <a:chOff x="7406640" y="1230317"/>
              <a:chExt cx="1280160" cy="192465"/>
            </a:xfrm>
          </p:grpSpPr>
          <p:sp>
            <p:nvSpPr>
              <p:cNvPr id="448" name="Text Placeholder 9">
                <a:extLst>
                  <a:ext uri="{FF2B5EF4-FFF2-40B4-BE49-F238E27FC236}">
                    <a16:creationId xmlns:a16="http://schemas.microsoft.com/office/drawing/2014/main" id="{7C0A3746-0EA8-1E4B-898C-90822ECD1420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406640" y="1230317"/>
                <a:ext cx="1280160" cy="96902"/>
              </a:xfrm>
              <a:prstGeom prst="rect">
                <a:avLst/>
              </a:prstGeom>
              <a:noFill/>
            </p:spPr>
            <p:txBody>
              <a:bodyPr wrap="square" lIns="0" tIns="0" rIns="0" bIns="0" anchor="b" anchorCtr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lang="en-US" sz="800" b="1" i="0" kern="1200" smtClean="0">
                    <a:solidFill>
                      <a:schemeClr val="tx1"/>
                    </a:solidFill>
                    <a:effectLst/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lvl1pPr>
                <a:lvl2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82880" marR="0" indent="-18288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Tx/>
                  <a:buFont typeface="Helvetica" pitchFamily="2" charset="0"/>
                  <a:buChar char="−"/>
                  <a:tabLst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36576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54864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109728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r>
                  <a:rPr lang="en-US" sz="933"/>
                  <a:t>Name</a:t>
                </a:r>
              </a:p>
            </p:txBody>
          </p:sp>
          <p:sp>
            <p:nvSpPr>
              <p:cNvPr id="449" name="Text Placeholder 9">
                <a:extLst>
                  <a:ext uri="{FF2B5EF4-FFF2-40B4-BE49-F238E27FC236}">
                    <a16:creationId xmlns:a16="http://schemas.microsoft.com/office/drawing/2014/main" id="{83433A9F-EFBD-D941-B86B-A1D309880909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406640" y="1325880"/>
                <a:ext cx="1280160" cy="96902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lang="en-US" sz="800" b="0" i="0" kern="1200" cap="all" smtClean="0">
                    <a:solidFill>
                      <a:schemeClr val="tx1"/>
                    </a:solidFill>
                    <a:effectLst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lvl1pPr>
                <a:lvl2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82880" marR="0" indent="-18288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Tx/>
                  <a:buFont typeface="Helvetica" pitchFamily="2" charset="0"/>
                  <a:buChar char="−"/>
                  <a:tabLst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36576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54864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109728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r>
                  <a:rPr lang="en-US" sz="933"/>
                  <a:t>Title (All CAPS)</a:t>
                </a:r>
              </a:p>
            </p:txBody>
          </p:sp>
        </p:grpSp>
        <p:grpSp>
          <p:nvGrpSpPr>
            <p:cNvPr id="445" name="Group 444">
              <a:extLst>
                <a:ext uri="{FF2B5EF4-FFF2-40B4-BE49-F238E27FC236}">
                  <a16:creationId xmlns:a16="http://schemas.microsoft.com/office/drawing/2014/main" id="{7CA51D96-FD22-B940-B4AA-08D4688AC51B}"/>
                </a:ext>
              </a:extLst>
            </p:cNvPr>
            <p:cNvGrpSpPr/>
            <p:nvPr/>
          </p:nvGrpSpPr>
          <p:grpSpPr>
            <a:xfrm>
              <a:off x="7406640" y="3657648"/>
              <a:ext cx="1280160" cy="192465"/>
              <a:chOff x="7406640" y="1230317"/>
              <a:chExt cx="1280160" cy="192465"/>
            </a:xfrm>
          </p:grpSpPr>
          <p:sp>
            <p:nvSpPr>
              <p:cNvPr id="446" name="Text Placeholder 9">
                <a:extLst>
                  <a:ext uri="{FF2B5EF4-FFF2-40B4-BE49-F238E27FC236}">
                    <a16:creationId xmlns:a16="http://schemas.microsoft.com/office/drawing/2014/main" id="{F9505A11-EF5D-DC49-BC0A-7189C79420ED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406640" y="1230317"/>
                <a:ext cx="1280160" cy="96902"/>
              </a:xfrm>
              <a:prstGeom prst="rect">
                <a:avLst/>
              </a:prstGeom>
              <a:noFill/>
            </p:spPr>
            <p:txBody>
              <a:bodyPr wrap="square" lIns="0" tIns="0" rIns="0" bIns="0" anchor="b" anchorCtr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lang="en-US" sz="800" b="1" i="0" kern="1200" smtClean="0">
                    <a:solidFill>
                      <a:schemeClr val="tx1"/>
                    </a:solidFill>
                    <a:effectLst/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lvl1pPr>
                <a:lvl2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82880" marR="0" indent="-18288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Tx/>
                  <a:buFont typeface="Helvetica" pitchFamily="2" charset="0"/>
                  <a:buChar char="−"/>
                  <a:tabLst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36576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54864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109728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r>
                  <a:rPr lang="en-US" sz="933"/>
                  <a:t>Name</a:t>
                </a:r>
              </a:p>
            </p:txBody>
          </p:sp>
          <p:sp>
            <p:nvSpPr>
              <p:cNvPr id="447" name="Text Placeholder 9">
                <a:extLst>
                  <a:ext uri="{FF2B5EF4-FFF2-40B4-BE49-F238E27FC236}">
                    <a16:creationId xmlns:a16="http://schemas.microsoft.com/office/drawing/2014/main" id="{F7715F74-7E00-A147-8450-C9B7A5AF7007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406640" y="1325880"/>
                <a:ext cx="1280160" cy="96902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lang="en-US" sz="800" b="0" i="0" kern="1200" cap="all" smtClean="0">
                    <a:solidFill>
                      <a:schemeClr val="tx1"/>
                    </a:solidFill>
                    <a:effectLst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lvl1pPr>
                <a:lvl2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82880" marR="0" indent="-18288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Tx/>
                  <a:buFont typeface="Helvetica" pitchFamily="2" charset="0"/>
                  <a:buChar char="−"/>
                  <a:tabLst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36576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54864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109728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r>
                  <a:rPr lang="en-US" sz="933"/>
                  <a:t>Title (All CAPS)</a:t>
                </a:r>
              </a:p>
            </p:txBody>
          </p:sp>
        </p:grpSp>
      </p:grpSp>
      <p:grpSp>
        <p:nvGrpSpPr>
          <p:cNvPr id="462" name="Group 461">
            <a:extLst>
              <a:ext uri="{FF2B5EF4-FFF2-40B4-BE49-F238E27FC236}">
                <a16:creationId xmlns:a16="http://schemas.microsoft.com/office/drawing/2014/main" id="{A12BF9B2-DE0C-7742-8A9A-E788E1AF98F4}"/>
              </a:ext>
            </a:extLst>
          </p:cNvPr>
          <p:cNvGrpSpPr/>
          <p:nvPr/>
        </p:nvGrpSpPr>
        <p:grpSpPr>
          <a:xfrm>
            <a:off x="6136640" y="2438400"/>
            <a:ext cx="2682240" cy="3670447"/>
            <a:chOff x="6675120" y="1828798"/>
            <a:chExt cx="2011680" cy="2752835"/>
          </a:xfrm>
        </p:grpSpPr>
        <p:grpSp>
          <p:nvGrpSpPr>
            <p:cNvPr id="463" name="Group 462">
              <a:extLst>
                <a:ext uri="{FF2B5EF4-FFF2-40B4-BE49-F238E27FC236}">
                  <a16:creationId xmlns:a16="http://schemas.microsoft.com/office/drawing/2014/main" id="{D308749B-5ED0-EB4B-AF32-0F48356C18DE}"/>
                </a:ext>
              </a:extLst>
            </p:cNvPr>
            <p:cNvGrpSpPr/>
            <p:nvPr/>
          </p:nvGrpSpPr>
          <p:grpSpPr>
            <a:xfrm>
              <a:off x="6995160" y="1828798"/>
              <a:ext cx="320040" cy="2651760"/>
              <a:chOff x="6995160" y="1828798"/>
              <a:chExt cx="320040" cy="2651760"/>
            </a:xfrm>
          </p:grpSpPr>
          <p:cxnSp>
            <p:nvCxnSpPr>
              <p:cNvPr id="482" name="Straight Connector 481">
                <a:extLst>
                  <a:ext uri="{FF2B5EF4-FFF2-40B4-BE49-F238E27FC236}">
                    <a16:creationId xmlns:a16="http://schemas.microsoft.com/office/drawing/2014/main" id="{6714B9AE-7892-2540-BB8A-974D50A65C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0880" y="4117684"/>
                <a:ext cx="274320" cy="3912"/>
              </a:xfrm>
              <a:prstGeom prst="line">
                <a:avLst/>
              </a:prstGeom>
              <a:ln>
                <a:solidFill>
                  <a:schemeClr val="bg2"/>
                </a:solidFill>
                <a:prstDash val="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3" name="Freeform 482">
                <a:extLst>
                  <a:ext uri="{FF2B5EF4-FFF2-40B4-BE49-F238E27FC236}">
                    <a16:creationId xmlns:a16="http://schemas.microsoft.com/office/drawing/2014/main" id="{7C119C77-5BF8-8941-88E0-7A779BDDAE5D}"/>
                  </a:ext>
                </a:extLst>
              </p:cNvPr>
              <p:cNvSpPr/>
              <p:nvPr/>
            </p:nvSpPr>
            <p:spPr>
              <a:xfrm>
                <a:off x="6995160" y="1828798"/>
                <a:ext cx="320040" cy="2651760"/>
              </a:xfrm>
              <a:custGeom>
                <a:avLst/>
                <a:gdLst>
                  <a:gd name="connsiteX0" fmla="*/ 0 w 2747211"/>
                  <a:gd name="connsiteY0" fmla="*/ 0 h 140369"/>
                  <a:gd name="connsiteX1" fmla="*/ 0 w 2747211"/>
                  <a:gd name="connsiteY1" fmla="*/ 140369 h 140369"/>
                  <a:gd name="connsiteX2" fmla="*/ 2747211 w 2747211"/>
                  <a:gd name="connsiteY2" fmla="*/ 140369 h 140369"/>
                  <a:gd name="connsiteX0" fmla="*/ 0 w 2747211"/>
                  <a:gd name="connsiteY0" fmla="*/ 0 h 140369"/>
                  <a:gd name="connsiteX1" fmla="*/ 0 w 2747211"/>
                  <a:gd name="connsiteY1" fmla="*/ 140369 h 140369"/>
                  <a:gd name="connsiteX2" fmla="*/ 287952 w 2747211"/>
                  <a:gd name="connsiteY2" fmla="*/ 140288 h 140369"/>
                  <a:gd name="connsiteX3" fmla="*/ 2747211 w 2747211"/>
                  <a:gd name="connsiteY3" fmla="*/ 140369 h 140369"/>
                  <a:gd name="connsiteX0" fmla="*/ 0 w 287952"/>
                  <a:gd name="connsiteY0" fmla="*/ 0 h 140369"/>
                  <a:gd name="connsiteX1" fmla="*/ 0 w 287952"/>
                  <a:gd name="connsiteY1" fmla="*/ 140369 h 140369"/>
                  <a:gd name="connsiteX2" fmla="*/ 287952 w 287952"/>
                  <a:gd name="connsiteY2" fmla="*/ 140288 h 140369"/>
                  <a:gd name="connsiteX0" fmla="*/ 0 w 287952"/>
                  <a:gd name="connsiteY0" fmla="*/ 0 h 140369"/>
                  <a:gd name="connsiteX1" fmla="*/ 0 w 287952"/>
                  <a:gd name="connsiteY1" fmla="*/ 140369 h 140369"/>
                  <a:gd name="connsiteX2" fmla="*/ 287952 w 287952"/>
                  <a:gd name="connsiteY2" fmla="*/ 140288 h 140369"/>
                  <a:gd name="connsiteX0" fmla="*/ 0 w 287952"/>
                  <a:gd name="connsiteY0" fmla="*/ 0 h 140369"/>
                  <a:gd name="connsiteX1" fmla="*/ 0 w 287952"/>
                  <a:gd name="connsiteY1" fmla="*/ 140369 h 140369"/>
                  <a:gd name="connsiteX2" fmla="*/ 287952 w 287952"/>
                  <a:gd name="connsiteY2" fmla="*/ 140288 h 140369"/>
                  <a:gd name="connsiteX0" fmla="*/ 0 w 324134"/>
                  <a:gd name="connsiteY0" fmla="*/ 0 h 140369"/>
                  <a:gd name="connsiteX1" fmla="*/ 0 w 324134"/>
                  <a:gd name="connsiteY1" fmla="*/ 140369 h 140369"/>
                  <a:gd name="connsiteX2" fmla="*/ 324134 w 324134"/>
                  <a:gd name="connsiteY2" fmla="*/ 140288 h 140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134" h="140369">
                    <a:moveTo>
                      <a:pt x="0" y="0"/>
                    </a:moveTo>
                    <a:lnTo>
                      <a:pt x="0" y="140369"/>
                    </a:lnTo>
                    <a:lnTo>
                      <a:pt x="324134" y="140288"/>
                    </a:lnTo>
                  </a:path>
                </a:pathLst>
              </a:custGeom>
              <a:ln>
                <a:solidFill>
                  <a:schemeClr val="bg2"/>
                </a:solidFill>
                <a:prstDash val="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Arial Regular" charset="0"/>
                </a:endParaRPr>
              </a:p>
            </p:txBody>
          </p:sp>
          <p:cxnSp>
            <p:nvCxnSpPr>
              <p:cNvPr id="484" name="Straight Connector 483">
                <a:extLst>
                  <a:ext uri="{FF2B5EF4-FFF2-40B4-BE49-F238E27FC236}">
                    <a16:creationId xmlns:a16="http://schemas.microsoft.com/office/drawing/2014/main" id="{9D0AF64D-0D28-0240-85E3-B4A3ECF8E6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0880" y="3751924"/>
                <a:ext cx="274320" cy="3912"/>
              </a:xfrm>
              <a:prstGeom prst="line">
                <a:avLst/>
              </a:prstGeom>
              <a:ln>
                <a:solidFill>
                  <a:schemeClr val="bg2"/>
                </a:solidFill>
                <a:prstDash val="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>
                <a:extLst>
                  <a:ext uri="{FF2B5EF4-FFF2-40B4-BE49-F238E27FC236}">
                    <a16:creationId xmlns:a16="http://schemas.microsoft.com/office/drawing/2014/main" id="{7983AC1E-4C0F-ED4B-83CB-6D1E7B0AD8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0880" y="3386164"/>
                <a:ext cx="274320" cy="3912"/>
              </a:xfrm>
              <a:prstGeom prst="line">
                <a:avLst/>
              </a:prstGeom>
              <a:ln>
                <a:solidFill>
                  <a:schemeClr val="bg2"/>
                </a:solidFill>
                <a:prstDash val="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4" name="Oval 463">
              <a:extLst>
                <a:ext uri="{FF2B5EF4-FFF2-40B4-BE49-F238E27FC236}">
                  <a16:creationId xmlns:a16="http://schemas.microsoft.com/office/drawing/2014/main" id="{D8E8C465-92F1-F749-A550-4DD667807A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75120" y="2011680"/>
              <a:ext cx="640316" cy="6400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lvl="0" algn="ctr"/>
              <a:r>
                <a:rPr lang="en-US" sz="1067" b="0" i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Group Name</a:t>
              </a:r>
            </a:p>
          </p:txBody>
        </p:sp>
        <p:grpSp>
          <p:nvGrpSpPr>
            <p:cNvPr id="465" name="Group 464">
              <a:extLst>
                <a:ext uri="{FF2B5EF4-FFF2-40B4-BE49-F238E27FC236}">
                  <a16:creationId xmlns:a16="http://schemas.microsoft.com/office/drawing/2014/main" id="{018E4488-C5F9-964A-90E2-F384893BB12E}"/>
                </a:ext>
              </a:extLst>
            </p:cNvPr>
            <p:cNvGrpSpPr/>
            <p:nvPr/>
          </p:nvGrpSpPr>
          <p:grpSpPr>
            <a:xfrm>
              <a:off x="6766560" y="2834640"/>
              <a:ext cx="1645920" cy="274320"/>
              <a:chOff x="6766560" y="2788920"/>
              <a:chExt cx="1645920" cy="274320"/>
            </a:xfrm>
          </p:grpSpPr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A40B27A6-412C-BF4B-A8B6-B667576184AB}"/>
                  </a:ext>
                </a:extLst>
              </p:cNvPr>
              <p:cNvSpPr/>
              <p:nvPr/>
            </p:nvSpPr>
            <p:spPr>
              <a:xfrm>
                <a:off x="6766560" y="2788920"/>
                <a:ext cx="1645920" cy="27432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0" i="0">
                  <a:latin typeface="Arial" panose="020B0604020202020204" pitchFamily="34" charset="0"/>
                </a:endParaRPr>
              </a:p>
            </p:txBody>
          </p:sp>
          <p:grpSp>
            <p:nvGrpSpPr>
              <p:cNvPr id="479" name="Group 478">
                <a:extLst>
                  <a:ext uri="{FF2B5EF4-FFF2-40B4-BE49-F238E27FC236}">
                    <a16:creationId xmlns:a16="http://schemas.microsoft.com/office/drawing/2014/main" id="{F2A3613F-EDA2-344F-9D96-203CDA733A79}"/>
                  </a:ext>
                </a:extLst>
              </p:cNvPr>
              <p:cNvGrpSpPr/>
              <p:nvPr/>
            </p:nvGrpSpPr>
            <p:grpSpPr>
              <a:xfrm>
                <a:off x="6858000" y="2788920"/>
                <a:ext cx="1463040" cy="274320"/>
                <a:chOff x="6858000" y="2788920"/>
                <a:chExt cx="1463040" cy="274320"/>
              </a:xfrm>
            </p:grpSpPr>
            <p:sp>
              <p:nvSpPr>
                <p:cNvPr id="480" name="Text Placeholder 9">
                  <a:extLst>
                    <a:ext uri="{FF2B5EF4-FFF2-40B4-BE49-F238E27FC236}">
                      <a16:creationId xmlns:a16="http://schemas.microsoft.com/office/drawing/2014/main" id="{527C154B-3CCD-D748-BBF6-EF35E6F4BDC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858000" y="2788920"/>
                  <a:ext cx="1463040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b" anchorCtr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 lang="en-US" sz="800" b="1" i="0" kern="1200" smtClean="0">
                      <a:solidFill>
                        <a:schemeClr val="tx1"/>
                      </a:solidFill>
                      <a:effectLst/>
                      <a:latin typeface="Arial Black" panose="020B0604020202020204" pitchFamily="34" charset="0"/>
                      <a:ea typeface="+mn-ea"/>
                      <a:cs typeface="Arial Black" panose="020B0604020202020204" pitchFamily="34" charset="0"/>
                    </a:defRPr>
                  </a:lvl1pPr>
                  <a:lvl2pPr marL="0" indent="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Font typeface="Arial" panose="020B0604020202020204" pitchFamily="34" charset="0"/>
                    <a:buNone/>
                    <a:defRPr sz="1200" b="1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0" indent="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Font typeface="Arial" panose="020B0604020202020204" pitchFamily="34" charset="0"/>
                    <a:buNone/>
                    <a:defRPr sz="12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82880" marR="0" indent="-18288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SzTx/>
                    <a:buFont typeface="Helvetica" pitchFamily="2" charset="0"/>
                    <a:buChar char="−"/>
                    <a:tabLst/>
                    <a:defRPr sz="11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365760" indent="-18288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1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548640" indent="-18288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 typeface="Helvetica" pitchFamily="2" charset="0"/>
                    <a:buChar char="−"/>
                    <a:defRPr sz="11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731520" indent="-18288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1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914400" indent="-18288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 typeface="Helvetica" pitchFamily="2" charset="0"/>
                    <a:buChar char="−"/>
                    <a:defRPr sz="11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1097280" indent="-18288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1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en-US" sz="1067"/>
                    <a:t>Name</a:t>
                  </a:r>
                </a:p>
              </p:txBody>
            </p:sp>
            <p:sp>
              <p:nvSpPr>
                <p:cNvPr id="481" name="Text Placeholder 9">
                  <a:extLst>
                    <a:ext uri="{FF2B5EF4-FFF2-40B4-BE49-F238E27FC236}">
                      <a16:creationId xmlns:a16="http://schemas.microsoft.com/office/drawing/2014/main" id="{7D2B45B5-451A-4C48-9444-CD64E5DAAE0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858000" y="2943207"/>
                  <a:ext cx="1463040" cy="12003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 lang="en-US" sz="800" b="0" i="0" kern="1200" cap="all" smtClean="0">
                      <a:solidFill>
                        <a:schemeClr val="tx1"/>
                      </a:solidFill>
                      <a:effectLst/>
                      <a:latin typeface="Arial Narrow" panose="020B0604020202020204" pitchFamily="34" charset="0"/>
                      <a:ea typeface="+mn-ea"/>
                      <a:cs typeface="Arial Narrow" panose="020B0604020202020204" pitchFamily="34" charset="0"/>
                    </a:defRPr>
                  </a:lvl1pPr>
                  <a:lvl2pPr marL="0" indent="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Font typeface="Arial" panose="020B0604020202020204" pitchFamily="34" charset="0"/>
                    <a:buNone/>
                    <a:defRPr sz="1200" b="1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0" indent="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Font typeface="Arial" panose="020B0604020202020204" pitchFamily="34" charset="0"/>
                    <a:buNone/>
                    <a:defRPr sz="12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82880" marR="0" indent="-18288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SzTx/>
                    <a:buFont typeface="Helvetica" pitchFamily="2" charset="0"/>
                    <a:buChar char="−"/>
                    <a:tabLst/>
                    <a:defRPr sz="11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365760" indent="-18288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1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548640" indent="-18288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 typeface="Helvetica" pitchFamily="2" charset="0"/>
                    <a:buChar char="−"/>
                    <a:defRPr sz="11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731520" indent="-18288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1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914400" indent="-18288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 typeface="Helvetica" pitchFamily="2" charset="0"/>
                    <a:buChar char="−"/>
                    <a:defRPr sz="11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1097280" indent="-18288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1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en-US" sz="1000"/>
                    <a:t>Title (All CAPS)</a:t>
                  </a:r>
                </a:p>
              </p:txBody>
            </p:sp>
          </p:grpSp>
        </p:grpSp>
        <p:grpSp>
          <p:nvGrpSpPr>
            <p:cNvPr id="466" name="Group 465">
              <a:extLst>
                <a:ext uri="{FF2B5EF4-FFF2-40B4-BE49-F238E27FC236}">
                  <a16:creationId xmlns:a16="http://schemas.microsoft.com/office/drawing/2014/main" id="{62ED8FCB-4142-CB48-A919-3D12234D738C}"/>
                </a:ext>
              </a:extLst>
            </p:cNvPr>
            <p:cNvGrpSpPr/>
            <p:nvPr/>
          </p:nvGrpSpPr>
          <p:grpSpPr>
            <a:xfrm>
              <a:off x="7406640" y="3291888"/>
              <a:ext cx="1280160" cy="192465"/>
              <a:chOff x="7406640" y="1230317"/>
              <a:chExt cx="1280160" cy="192465"/>
            </a:xfrm>
          </p:grpSpPr>
          <p:sp>
            <p:nvSpPr>
              <p:cNvPr id="476" name="Text Placeholder 9">
                <a:extLst>
                  <a:ext uri="{FF2B5EF4-FFF2-40B4-BE49-F238E27FC236}">
                    <a16:creationId xmlns:a16="http://schemas.microsoft.com/office/drawing/2014/main" id="{97C6C695-9975-1F40-B880-A2ED00120AB4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406640" y="1230317"/>
                <a:ext cx="1280160" cy="96902"/>
              </a:xfrm>
              <a:prstGeom prst="rect">
                <a:avLst/>
              </a:prstGeom>
              <a:noFill/>
            </p:spPr>
            <p:txBody>
              <a:bodyPr wrap="square" lIns="0" tIns="0" rIns="0" bIns="0" anchor="b" anchorCtr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lang="en-US" sz="800" b="1" i="0" kern="1200" smtClean="0">
                    <a:solidFill>
                      <a:schemeClr val="tx1"/>
                    </a:solidFill>
                    <a:effectLst/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lvl1pPr>
                <a:lvl2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82880" marR="0" indent="-18288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Tx/>
                  <a:buFont typeface="Helvetica" pitchFamily="2" charset="0"/>
                  <a:buChar char="−"/>
                  <a:tabLst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36576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54864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109728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r>
                  <a:rPr lang="en-US" sz="933"/>
                  <a:t>Name</a:t>
                </a:r>
              </a:p>
            </p:txBody>
          </p:sp>
          <p:sp>
            <p:nvSpPr>
              <p:cNvPr id="477" name="Text Placeholder 9">
                <a:extLst>
                  <a:ext uri="{FF2B5EF4-FFF2-40B4-BE49-F238E27FC236}">
                    <a16:creationId xmlns:a16="http://schemas.microsoft.com/office/drawing/2014/main" id="{37C60C0E-7CBB-F041-A1B6-80C148E9CD26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406640" y="1325880"/>
                <a:ext cx="1280160" cy="96902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lang="en-US" sz="800" b="0" i="0" kern="1200" cap="all" smtClean="0">
                    <a:solidFill>
                      <a:schemeClr val="tx1"/>
                    </a:solidFill>
                    <a:effectLst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lvl1pPr>
                <a:lvl2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82880" marR="0" indent="-18288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Tx/>
                  <a:buFont typeface="Helvetica" pitchFamily="2" charset="0"/>
                  <a:buChar char="−"/>
                  <a:tabLst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36576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54864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109728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r>
                  <a:rPr lang="en-US" sz="933"/>
                  <a:t>Title (All CAPS)</a:t>
                </a:r>
              </a:p>
            </p:txBody>
          </p:sp>
        </p:grpSp>
        <p:grpSp>
          <p:nvGrpSpPr>
            <p:cNvPr id="467" name="Group 466">
              <a:extLst>
                <a:ext uri="{FF2B5EF4-FFF2-40B4-BE49-F238E27FC236}">
                  <a16:creationId xmlns:a16="http://schemas.microsoft.com/office/drawing/2014/main" id="{0756C0A4-4486-C844-92D4-430E1B679191}"/>
                </a:ext>
              </a:extLst>
            </p:cNvPr>
            <p:cNvGrpSpPr/>
            <p:nvPr/>
          </p:nvGrpSpPr>
          <p:grpSpPr>
            <a:xfrm>
              <a:off x="7406640" y="4389168"/>
              <a:ext cx="1280160" cy="192465"/>
              <a:chOff x="7406640" y="4389168"/>
              <a:chExt cx="1280160" cy="192465"/>
            </a:xfrm>
          </p:grpSpPr>
          <p:sp>
            <p:nvSpPr>
              <p:cNvPr id="474" name="Text Placeholder 9">
                <a:extLst>
                  <a:ext uri="{FF2B5EF4-FFF2-40B4-BE49-F238E27FC236}">
                    <a16:creationId xmlns:a16="http://schemas.microsoft.com/office/drawing/2014/main" id="{75A5CC5B-894F-9845-B866-C7F59A9D5230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406640" y="4389168"/>
                <a:ext cx="1280160" cy="96902"/>
              </a:xfrm>
              <a:prstGeom prst="rect">
                <a:avLst/>
              </a:prstGeom>
              <a:noFill/>
            </p:spPr>
            <p:txBody>
              <a:bodyPr wrap="square" lIns="0" tIns="0" rIns="0" bIns="0" anchor="b" anchorCtr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lang="en-US" sz="800" b="1" i="0" kern="1200" smtClean="0">
                    <a:solidFill>
                      <a:schemeClr val="tx1"/>
                    </a:solidFill>
                    <a:effectLst/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lvl1pPr>
                <a:lvl2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82880" marR="0" indent="-18288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Tx/>
                  <a:buFont typeface="Helvetica" pitchFamily="2" charset="0"/>
                  <a:buChar char="−"/>
                  <a:tabLst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36576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54864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109728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r>
                  <a:rPr lang="en-US" sz="933"/>
                  <a:t>Name</a:t>
                </a:r>
              </a:p>
            </p:txBody>
          </p:sp>
          <p:sp>
            <p:nvSpPr>
              <p:cNvPr id="475" name="Text Placeholder 9">
                <a:extLst>
                  <a:ext uri="{FF2B5EF4-FFF2-40B4-BE49-F238E27FC236}">
                    <a16:creationId xmlns:a16="http://schemas.microsoft.com/office/drawing/2014/main" id="{3BAD42B5-FA9D-8144-B542-DF1B40E846DD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406640" y="4484731"/>
                <a:ext cx="1280160" cy="96902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lang="en-US" sz="800" b="0" i="0" kern="1200" cap="all" smtClean="0">
                    <a:solidFill>
                      <a:schemeClr val="tx1"/>
                    </a:solidFill>
                    <a:effectLst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lvl1pPr>
                <a:lvl2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82880" marR="0" indent="-18288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Tx/>
                  <a:buFont typeface="Helvetica" pitchFamily="2" charset="0"/>
                  <a:buChar char="−"/>
                  <a:tabLst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36576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54864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109728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r>
                  <a:rPr lang="en-US" sz="933"/>
                  <a:t>Title (All CAPS)</a:t>
                </a:r>
              </a:p>
            </p:txBody>
          </p:sp>
        </p:grpSp>
        <p:grpSp>
          <p:nvGrpSpPr>
            <p:cNvPr id="468" name="Group 467">
              <a:extLst>
                <a:ext uri="{FF2B5EF4-FFF2-40B4-BE49-F238E27FC236}">
                  <a16:creationId xmlns:a16="http://schemas.microsoft.com/office/drawing/2014/main" id="{EC79FA78-A3A6-0944-9A5F-89985557750B}"/>
                </a:ext>
              </a:extLst>
            </p:cNvPr>
            <p:cNvGrpSpPr/>
            <p:nvPr/>
          </p:nvGrpSpPr>
          <p:grpSpPr>
            <a:xfrm>
              <a:off x="7406640" y="4023408"/>
              <a:ext cx="1280160" cy="192465"/>
              <a:chOff x="7406640" y="1230317"/>
              <a:chExt cx="1280160" cy="192465"/>
            </a:xfrm>
          </p:grpSpPr>
          <p:sp>
            <p:nvSpPr>
              <p:cNvPr id="472" name="Text Placeholder 9">
                <a:extLst>
                  <a:ext uri="{FF2B5EF4-FFF2-40B4-BE49-F238E27FC236}">
                    <a16:creationId xmlns:a16="http://schemas.microsoft.com/office/drawing/2014/main" id="{7A9954D8-83DA-0A44-96CB-3C1E9F737F23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406640" y="1230317"/>
                <a:ext cx="1280160" cy="96902"/>
              </a:xfrm>
              <a:prstGeom prst="rect">
                <a:avLst/>
              </a:prstGeom>
              <a:noFill/>
            </p:spPr>
            <p:txBody>
              <a:bodyPr wrap="square" lIns="0" tIns="0" rIns="0" bIns="0" anchor="b" anchorCtr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lang="en-US" sz="800" b="1" i="0" kern="1200" smtClean="0">
                    <a:solidFill>
                      <a:schemeClr val="tx1"/>
                    </a:solidFill>
                    <a:effectLst/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lvl1pPr>
                <a:lvl2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82880" marR="0" indent="-18288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Tx/>
                  <a:buFont typeface="Helvetica" pitchFamily="2" charset="0"/>
                  <a:buChar char="−"/>
                  <a:tabLst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36576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54864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109728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r>
                  <a:rPr lang="en-US" sz="933"/>
                  <a:t>Name</a:t>
                </a:r>
              </a:p>
            </p:txBody>
          </p:sp>
          <p:sp>
            <p:nvSpPr>
              <p:cNvPr id="473" name="Text Placeholder 9">
                <a:extLst>
                  <a:ext uri="{FF2B5EF4-FFF2-40B4-BE49-F238E27FC236}">
                    <a16:creationId xmlns:a16="http://schemas.microsoft.com/office/drawing/2014/main" id="{27192297-B6D9-4B4D-99E0-5C1A281CECB0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406640" y="1325880"/>
                <a:ext cx="1280160" cy="96902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lang="en-US" sz="800" b="0" i="0" kern="1200" cap="all" smtClean="0">
                    <a:solidFill>
                      <a:schemeClr val="tx1"/>
                    </a:solidFill>
                    <a:effectLst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lvl1pPr>
                <a:lvl2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82880" marR="0" indent="-18288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Tx/>
                  <a:buFont typeface="Helvetica" pitchFamily="2" charset="0"/>
                  <a:buChar char="−"/>
                  <a:tabLst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36576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54864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109728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r>
                  <a:rPr lang="en-US" sz="933"/>
                  <a:t>Title (All CAPS)</a:t>
                </a:r>
              </a:p>
            </p:txBody>
          </p:sp>
        </p:grpSp>
        <p:grpSp>
          <p:nvGrpSpPr>
            <p:cNvPr id="469" name="Group 468">
              <a:extLst>
                <a:ext uri="{FF2B5EF4-FFF2-40B4-BE49-F238E27FC236}">
                  <a16:creationId xmlns:a16="http://schemas.microsoft.com/office/drawing/2014/main" id="{F1E19219-24EB-D346-A0C4-FDDE326EFF4D}"/>
                </a:ext>
              </a:extLst>
            </p:cNvPr>
            <p:cNvGrpSpPr/>
            <p:nvPr/>
          </p:nvGrpSpPr>
          <p:grpSpPr>
            <a:xfrm>
              <a:off x="7406640" y="3657648"/>
              <a:ext cx="1280160" cy="192465"/>
              <a:chOff x="7406640" y="1230317"/>
              <a:chExt cx="1280160" cy="192465"/>
            </a:xfrm>
          </p:grpSpPr>
          <p:sp>
            <p:nvSpPr>
              <p:cNvPr id="470" name="Text Placeholder 9">
                <a:extLst>
                  <a:ext uri="{FF2B5EF4-FFF2-40B4-BE49-F238E27FC236}">
                    <a16:creationId xmlns:a16="http://schemas.microsoft.com/office/drawing/2014/main" id="{ED7B8FA6-A0A5-F246-BEE8-4674639DF28D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406640" y="1230317"/>
                <a:ext cx="1280160" cy="96902"/>
              </a:xfrm>
              <a:prstGeom prst="rect">
                <a:avLst/>
              </a:prstGeom>
              <a:noFill/>
            </p:spPr>
            <p:txBody>
              <a:bodyPr wrap="square" lIns="0" tIns="0" rIns="0" bIns="0" anchor="b" anchorCtr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lang="en-US" sz="800" b="1" i="0" kern="1200" smtClean="0">
                    <a:solidFill>
                      <a:schemeClr val="tx1"/>
                    </a:solidFill>
                    <a:effectLst/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lvl1pPr>
                <a:lvl2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82880" marR="0" indent="-18288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Tx/>
                  <a:buFont typeface="Helvetica" pitchFamily="2" charset="0"/>
                  <a:buChar char="−"/>
                  <a:tabLst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36576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54864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109728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r>
                  <a:rPr lang="en-US" sz="933"/>
                  <a:t>Name</a:t>
                </a:r>
              </a:p>
            </p:txBody>
          </p:sp>
          <p:sp>
            <p:nvSpPr>
              <p:cNvPr id="471" name="Text Placeholder 9">
                <a:extLst>
                  <a:ext uri="{FF2B5EF4-FFF2-40B4-BE49-F238E27FC236}">
                    <a16:creationId xmlns:a16="http://schemas.microsoft.com/office/drawing/2014/main" id="{2369AD82-2186-7947-9564-A4DFB05FE817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406640" y="1325880"/>
                <a:ext cx="1280160" cy="96902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lang="en-US" sz="800" b="0" i="0" kern="1200" cap="all" smtClean="0">
                    <a:solidFill>
                      <a:schemeClr val="tx1"/>
                    </a:solidFill>
                    <a:effectLst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lvl1pPr>
                <a:lvl2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82880" marR="0" indent="-18288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Tx/>
                  <a:buFont typeface="Helvetica" pitchFamily="2" charset="0"/>
                  <a:buChar char="−"/>
                  <a:tabLst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36576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54864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109728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r>
                  <a:rPr lang="en-US" sz="933"/>
                  <a:t>Title (All CAPS)</a:t>
                </a:r>
              </a:p>
            </p:txBody>
          </p:sp>
        </p:grpSp>
      </p:grpSp>
      <p:grpSp>
        <p:nvGrpSpPr>
          <p:cNvPr id="486" name="Group 485">
            <a:extLst>
              <a:ext uri="{FF2B5EF4-FFF2-40B4-BE49-F238E27FC236}">
                <a16:creationId xmlns:a16="http://schemas.microsoft.com/office/drawing/2014/main" id="{51525553-FE99-284A-B438-76AC7C1DA5F8}"/>
              </a:ext>
            </a:extLst>
          </p:cNvPr>
          <p:cNvGrpSpPr/>
          <p:nvPr/>
        </p:nvGrpSpPr>
        <p:grpSpPr>
          <a:xfrm>
            <a:off x="8900160" y="2438400"/>
            <a:ext cx="2682240" cy="3670447"/>
            <a:chOff x="6675120" y="1828798"/>
            <a:chExt cx="2011680" cy="2752835"/>
          </a:xfrm>
        </p:grpSpPr>
        <p:grpSp>
          <p:nvGrpSpPr>
            <p:cNvPr id="487" name="Group 486">
              <a:extLst>
                <a:ext uri="{FF2B5EF4-FFF2-40B4-BE49-F238E27FC236}">
                  <a16:creationId xmlns:a16="http://schemas.microsoft.com/office/drawing/2014/main" id="{2F0823FD-1F4D-1F42-ACE9-CA60D112A91E}"/>
                </a:ext>
              </a:extLst>
            </p:cNvPr>
            <p:cNvGrpSpPr/>
            <p:nvPr/>
          </p:nvGrpSpPr>
          <p:grpSpPr>
            <a:xfrm>
              <a:off x="6995160" y="1828798"/>
              <a:ext cx="320040" cy="2651760"/>
              <a:chOff x="6995160" y="1828798"/>
              <a:chExt cx="320040" cy="2651760"/>
            </a:xfrm>
          </p:grpSpPr>
          <p:cxnSp>
            <p:nvCxnSpPr>
              <p:cNvPr id="506" name="Straight Connector 505">
                <a:extLst>
                  <a:ext uri="{FF2B5EF4-FFF2-40B4-BE49-F238E27FC236}">
                    <a16:creationId xmlns:a16="http://schemas.microsoft.com/office/drawing/2014/main" id="{A879E991-FC47-5F4A-8E6E-A6D9869263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0880" y="4117684"/>
                <a:ext cx="274320" cy="3912"/>
              </a:xfrm>
              <a:prstGeom prst="line">
                <a:avLst/>
              </a:prstGeom>
              <a:ln>
                <a:solidFill>
                  <a:schemeClr val="bg2"/>
                </a:solidFill>
                <a:prstDash val="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7" name="Freeform 506">
                <a:extLst>
                  <a:ext uri="{FF2B5EF4-FFF2-40B4-BE49-F238E27FC236}">
                    <a16:creationId xmlns:a16="http://schemas.microsoft.com/office/drawing/2014/main" id="{EFF1754E-0D43-D549-B8E4-85C3AE0482D7}"/>
                  </a:ext>
                </a:extLst>
              </p:cNvPr>
              <p:cNvSpPr/>
              <p:nvPr/>
            </p:nvSpPr>
            <p:spPr>
              <a:xfrm>
                <a:off x="6995160" y="1828798"/>
                <a:ext cx="320040" cy="2651760"/>
              </a:xfrm>
              <a:custGeom>
                <a:avLst/>
                <a:gdLst>
                  <a:gd name="connsiteX0" fmla="*/ 0 w 2747211"/>
                  <a:gd name="connsiteY0" fmla="*/ 0 h 140369"/>
                  <a:gd name="connsiteX1" fmla="*/ 0 w 2747211"/>
                  <a:gd name="connsiteY1" fmla="*/ 140369 h 140369"/>
                  <a:gd name="connsiteX2" fmla="*/ 2747211 w 2747211"/>
                  <a:gd name="connsiteY2" fmla="*/ 140369 h 140369"/>
                  <a:gd name="connsiteX0" fmla="*/ 0 w 2747211"/>
                  <a:gd name="connsiteY0" fmla="*/ 0 h 140369"/>
                  <a:gd name="connsiteX1" fmla="*/ 0 w 2747211"/>
                  <a:gd name="connsiteY1" fmla="*/ 140369 h 140369"/>
                  <a:gd name="connsiteX2" fmla="*/ 287952 w 2747211"/>
                  <a:gd name="connsiteY2" fmla="*/ 140288 h 140369"/>
                  <a:gd name="connsiteX3" fmla="*/ 2747211 w 2747211"/>
                  <a:gd name="connsiteY3" fmla="*/ 140369 h 140369"/>
                  <a:gd name="connsiteX0" fmla="*/ 0 w 287952"/>
                  <a:gd name="connsiteY0" fmla="*/ 0 h 140369"/>
                  <a:gd name="connsiteX1" fmla="*/ 0 w 287952"/>
                  <a:gd name="connsiteY1" fmla="*/ 140369 h 140369"/>
                  <a:gd name="connsiteX2" fmla="*/ 287952 w 287952"/>
                  <a:gd name="connsiteY2" fmla="*/ 140288 h 140369"/>
                  <a:gd name="connsiteX0" fmla="*/ 0 w 287952"/>
                  <a:gd name="connsiteY0" fmla="*/ 0 h 140369"/>
                  <a:gd name="connsiteX1" fmla="*/ 0 w 287952"/>
                  <a:gd name="connsiteY1" fmla="*/ 140369 h 140369"/>
                  <a:gd name="connsiteX2" fmla="*/ 287952 w 287952"/>
                  <a:gd name="connsiteY2" fmla="*/ 140288 h 140369"/>
                  <a:gd name="connsiteX0" fmla="*/ 0 w 287952"/>
                  <a:gd name="connsiteY0" fmla="*/ 0 h 140369"/>
                  <a:gd name="connsiteX1" fmla="*/ 0 w 287952"/>
                  <a:gd name="connsiteY1" fmla="*/ 140369 h 140369"/>
                  <a:gd name="connsiteX2" fmla="*/ 287952 w 287952"/>
                  <a:gd name="connsiteY2" fmla="*/ 140288 h 140369"/>
                  <a:gd name="connsiteX0" fmla="*/ 0 w 324134"/>
                  <a:gd name="connsiteY0" fmla="*/ 0 h 140369"/>
                  <a:gd name="connsiteX1" fmla="*/ 0 w 324134"/>
                  <a:gd name="connsiteY1" fmla="*/ 140369 h 140369"/>
                  <a:gd name="connsiteX2" fmla="*/ 324134 w 324134"/>
                  <a:gd name="connsiteY2" fmla="*/ 140288 h 140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134" h="140369">
                    <a:moveTo>
                      <a:pt x="0" y="0"/>
                    </a:moveTo>
                    <a:lnTo>
                      <a:pt x="0" y="140369"/>
                    </a:lnTo>
                    <a:lnTo>
                      <a:pt x="324134" y="140288"/>
                    </a:lnTo>
                  </a:path>
                </a:pathLst>
              </a:custGeom>
              <a:ln>
                <a:solidFill>
                  <a:schemeClr val="bg2"/>
                </a:solidFill>
                <a:prstDash val="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Arial Regular" charset="0"/>
                </a:endParaRPr>
              </a:p>
            </p:txBody>
          </p:sp>
          <p:cxnSp>
            <p:nvCxnSpPr>
              <p:cNvPr id="508" name="Straight Connector 507">
                <a:extLst>
                  <a:ext uri="{FF2B5EF4-FFF2-40B4-BE49-F238E27FC236}">
                    <a16:creationId xmlns:a16="http://schemas.microsoft.com/office/drawing/2014/main" id="{85E82C8A-01C7-E248-B884-631858CC0E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0880" y="3751924"/>
                <a:ext cx="274320" cy="3912"/>
              </a:xfrm>
              <a:prstGeom prst="line">
                <a:avLst/>
              </a:prstGeom>
              <a:ln>
                <a:solidFill>
                  <a:schemeClr val="bg2"/>
                </a:solidFill>
                <a:prstDash val="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9" name="Straight Connector 508">
                <a:extLst>
                  <a:ext uri="{FF2B5EF4-FFF2-40B4-BE49-F238E27FC236}">
                    <a16:creationId xmlns:a16="http://schemas.microsoft.com/office/drawing/2014/main" id="{B2C849D7-D25F-6044-8071-4349C930E7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0880" y="3386164"/>
                <a:ext cx="274320" cy="3912"/>
              </a:xfrm>
              <a:prstGeom prst="line">
                <a:avLst/>
              </a:prstGeom>
              <a:ln>
                <a:solidFill>
                  <a:schemeClr val="bg2"/>
                </a:solidFill>
                <a:prstDash val="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8" name="Oval 487">
              <a:extLst>
                <a:ext uri="{FF2B5EF4-FFF2-40B4-BE49-F238E27FC236}">
                  <a16:creationId xmlns:a16="http://schemas.microsoft.com/office/drawing/2014/main" id="{B26B5FC8-D0B7-344A-B35D-F7E87CF45B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75120" y="2011680"/>
              <a:ext cx="640316" cy="6400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lvl="0" algn="ctr"/>
              <a:r>
                <a:rPr lang="en-US" sz="1067" b="0" i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Group Name</a:t>
              </a:r>
            </a:p>
          </p:txBody>
        </p:sp>
        <p:grpSp>
          <p:nvGrpSpPr>
            <p:cNvPr id="489" name="Group 488">
              <a:extLst>
                <a:ext uri="{FF2B5EF4-FFF2-40B4-BE49-F238E27FC236}">
                  <a16:creationId xmlns:a16="http://schemas.microsoft.com/office/drawing/2014/main" id="{7C0F5E47-0757-E544-82D3-46A02DBD2CF2}"/>
                </a:ext>
              </a:extLst>
            </p:cNvPr>
            <p:cNvGrpSpPr/>
            <p:nvPr/>
          </p:nvGrpSpPr>
          <p:grpSpPr>
            <a:xfrm>
              <a:off x="6766560" y="2834640"/>
              <a:ext cx="1645920" cy="274320"/>
              <a:chOff x="6766560" y="2788920"/>
              <a:chExt cx="1645920" cy="274320"/>
            </a:xfrm>
          </p:grpSpPr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6FD343E9-1B1C-4141-A252-705BCFE11161}"/>
                  </a:ext>
                </a:extLst>
              </p:cNvPr>
              <p:cNvSpPr/>
              <p:nvPr/>
            </p:nvSpPr>
            <p:spPr>
              <a:xfrm>
                <a:off x="6766560" y="2788920"/>
                <a:ext cx="1645920" cy="27432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0" i="0">
                  <a:latin typeface="Arial" panose="020B0604020202020204" pitchFamily="34" charset="0"/>
                </a:endParaRPr>
              </a:p>
            </p:txBody>
          </p:sp>
          <p:grpSp>
            <p:nvGrpSpPr>
              <p:cNvPr id="503" name="Group 502">
                <a:extLst>
                  <a:ext uri="{FF2B5EF4-FFF2-40B4-BE49-F238E27FC236}">
                    <a16:creationId xmlns:a16="http://schemas.microsoft.com/office/drawing/2014/main" id="{1766DD50-441F-0047-A663-DD8F90C22F17}"/>
                  </a:ext>
                </a:extLst>
              </p:cNvPr>
              <p:cNvGrpSpPr/>
              <p:nvPr/>
            </p:nvGrpSpPr>
            <p:grpSpPr>
              <a:xfrm>
                <a:off x="6858000" y="2788920"/>
                <a:ext cx="1463040" cy="274320"/>
                <a:chOff x="6858000" y="2788920"/>
                <a:chExt cx="1463040" cy="274320"/>
              </a:xfrm>
            </p:grpSpPr>
            <p:sp>
              <p:nvSpPr>
                <p:cNvPr id="504" name="Text Placeholder 9">
                  <a:extLst>
                    <a:ext uri="{FF2B5EF4-FFF2-40B4-BE49-F238E27FC236}">
                      <a16:creationId xmlns:a16="http://schemas.microsoft.com/office/drawing/2014/main" id="{D4FCD158-0C4B-4D47-919B-6C5978B914B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858000" y="2788920"/>
                  <a:ext cx="1463040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b" anchorCtr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 lang="en-US" sz="800" b="1" i="0" kern="1200" smtClean="0">
                      <a:solidFill>
                        <a:schemeClr val="tx1"/>
                      </a:solidFill>
                      <a:effectLst/>
                      <a:latin typeface="Arial Black" panose="020B0604020202020204" pitchFamily="34" charset="0"/>
                      <a:ea typeface="+mn-ea"/>
                      <a:cs typeface="Arial Black" panose="020B0604020202020204" pitchFamily="34" charset="0"/>
                    </a:defRPr>
                  </a:lvl1pPr>
                  <a:lvl2pPr marL="0" indent="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Font typeface="Arial" panose="020B0604020202020204" pitchFamily="34" charset="0"/>
                    <a:buNone/>
                    <a:defRPr sz="1200" b="1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0" indent="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Font typeface="Arial" panose="020B0604020202020204" pitchFamily="34" charset="0"/>
                    <a:buNone/>
                    <a:defRPr sz="12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82880" marR="0" indent="-18288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SzTx/>
                    <a:buFont typeface="Helvetica" pitchFamily="2" charset="0"/>
                    <a:buChar char="−"/>
                    <a:tabLst/>
                    <a:defRPr sz="11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365760" indent="-18288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1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548640" indent="-18288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 typeface="Helvetica" pitchFamily="2" charset="0"/>
                    <a:buChar char="−"/>
                    <a:defRPr sz="11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731520" indent="-18288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1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914400" indent="-18288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 typeface="Helvetica" pitchFamily="2" charset="0"/>
                    <a:buChar char="−"/>
                    <a:defRPr sz="11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1097280" indent="-18288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1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en-US" sz="1067"/>
                    <a:t>Name</a:t>
                  </a:r>
                </a:p>
              </p:txBody>
            </p:sp>
            <p:sp>
              <p:nvSpPr>
                <p:cNvPr id="505" name="Text Placeholder 9">
                  <a:extLst>
                    <a:ext uri="{FF2B5EF4-FFF2-40B4-BE49-F238E27FC236}">
                      <a16:creationId xmlns:a16="http://schemas.microsoft.com/office/drawing/2014/main" id="{5735E0E3-1012-2C4B-A3BD-0BC66AF332E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858000" y="2943207"/>
                  <a:ext cx="1463040" cy="12003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 lang="en-US" sz="800" b="0" i="0" kern="1200" cap="all" smtClean="0">
                      <a:solidFill>
                        <a:schemeClr val="tx1"/>
                      </a:solidFill>
                      <a:effectLst/>
                      <a:latin typeface="Arial Narrow" panose="020B0604020202020204" pitchFamily="34" charset="0"/>
                      <a:ea typeface="+mn-ea"/>
                      <a:cs typeface="Arial Narrow" panose="020B0604020202020204" pitchFamily="34" charset="0"/>
                    </a:defRPr>
                  </a:lvl1pPr>
                  <a:lvl2pPr marL="0" indent="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Font typeface="Arial" panose="020B0604020202020204" pitchFamily="34" charset="0"/>
                    <a:buNone/>
                    <a:defRPr sz="1200" b="1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0" indent="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Font typeface="Arial" panose="020B0604020202020204" pitchFamily="34" charset="0"/>
                    <a:buNone/>
                    <a:defRPr sz="12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82880" marR="0" indent="-18288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SzTx/>
                    <a:buFont typeface="Helvetica" pitchFamily="2" charset="0"/>
                    <a:buChar char="−"/>
                    <a:tabLst/>
                    <a:defRPr sz="11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365760" indent="-18288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1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548640" indent="-18288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 typeface="Helvetica" pitchFamily="2" charset="0"/>
                    <a:buChar char="−"/>
                    <a:defRPr sz="11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731520" indent="-18288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1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914400" indent="-18288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 typeface="Helvetica" pitchFamily="2" charset="0"/>
                    <a:buChar char="−"/>
                    <a:defRPr sz="11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1097280" indent="-18288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1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en-US" sz="1000"/>
                    <a:t>Title (All CAPS)</a:t>
                  </a:r>
                </a:p>
              </p:txBody>
            </p:sp>
          </p:grpSp>
        </p:grpSp>
        <p:grpSp>
          <p:nvGrpSpPr>
            <p:cNvPr id="490" name="Group 489">
              <a:extLst>
                <a:ext uri="{FF2B5EF4-FFF2-40B4-BE49-F238E27FC236}">
                  <a16:creationId xmlns:a16="http://schemas.microsoft.com/office/drawing/2014/main" id="{7C8B9CCC-553E-1C4A-B6F6-60EF2F80B0A5}"/>
                </a:ext>
              </a:extLst>
            </p:cNvPr>
            <p:cNvGrpSpPr/>
            <p:nvPr/>
          </p:nvGrpSpPr>
          <p:grpSpPr>
            <a:xfrm>
              <a:off x="7406640" y="3291888"/>
              <a:ext cx="1280160" cy="192465"/>
              <a:chOff x="7406640" y="1230317"/>
              <a:chExt cx="1280160" cy="192465"/>
            </a:xfrm>
          </p:grpSpPr>
          <p:sp>
            <p:nvSpPr>
              <p:cNvPr id="500" name="Text Placeholder 9">
                <a:extLst>
                  <a:ext uri="{FF2B5EF4-FFF2-40B4-BE49-F238E27FC236}">
                    <a16:creationId xmlns:a16="http://schemas.microsoft.com/office/drawing/2014/main" id="{43FB2C50-AB2A-3246-8C3B-20D3855039E5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406640" y="1230317"/>
                <a:ext cx="1280160" cy="96902"/>
              </a:xfrm>
              <a:prstGeom prst="rect">
                <a:avLst/>
              </a:prstGeom>
              <a:noFill/>
            </p:spPr>
            <p:txBody>
              <a:bodyPr wrap="square" lIns="0" tIns="0" rIns="0" bIns="0" anchor="b" anchorCtr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lang="en-US" sz="800" b="1" i="0" kern="1200" smtClean="0">
                    <a:solidFill>
                      <a:schemeClr val="tx1"/>
                    </a:solidFill>
                    <a:effectLst/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lvl1pPr>
                <a:lvl2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82880" marR="0" indent="-18288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Tx/>
                  <a:buFont typeface="Helvetica" pitchFamily="2" charset="0"/>
                  <a:buChar char="−"/>
                  <a:tabLst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36576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54864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109728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r>
                  <a:rPr lang="en-US" sz="933"/>
                  <a:t>Name</a:t>
                </a:r>
              </a:p>
            </p:txBody>
          </p:sp>
          <p:sp>
            <p:nvSpPr>
              <p:cNvPr id="501" name="Text Placeholder 9">
                <a:extLst>
                  <a:ext uri="{FF2B5EF4-FFF2-40B4-BE49-F238E27FC236}">
                    <a16:creationId xmlns:a16="http://schemas.microsoft.com/office/drawing/2014/main" id="{90DCB60C-AD6F-494F-A10A-4381B7085869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406640" y="1325880"/>
                <a:ext cx="1280160" cy="96902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lang="en-US" sz="800" b="0" i="0" kern="1200" cap="all" smtClean="0">
                    <a:solidFill>
                      <a:schemeClr val="tx1"/>
                    </a:solidFill>
                    <a:effectLst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lvl1pPr>
                <a:lvl2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82880" marR="0" indent="-18288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Tx/>
                  <a:buFont typeface="Helvetica" pitchFamily="2" charset="0"/>
                  <a:buChar char="−"/>
                  <a:tabLst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36576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54864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109728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r>
                  <a:rPr lang="en-US" sz="933"/>
                  <a:t>Title (All CAPS)</a:t>
                </a:r>
              </a:p>
            </p:txBody>
          </p:sp>
        </p:grpSp>
        <p:grpSp>
          <p:nvGrpSpPr>
            <p:cNvPr id="491" name="Group 490">
              <a:extLst>
                <a:ext uri="{FF2B5EF4-FFF2-40B4-BE49-F238E27FC236}">
                  <a16:creationId xmlns:a16="http://schemas.microsoft.com/office/drawing/2014/main" id="{4016550D-24CA-6644-9FBC-187B0B610452}"/>
                </a:ext>
              </a:extLst>
            </p:cNvPr>
            <p:cNvGrpSpPr/>
            <p:nvPr/>
          </p:nvGrpSpPr>
          <p:grpSpPr>
            <a:xfrm>
              <a:off x="7406640" y="4389168"/>
              <a:ext cx="1280160" cy="192465"/>
              <a:chOff x="7406640" y="4389168"/>
              <a:chExt cx="1280160" cy="192465"/>
            </a:xfrm>
          </p:grpSpPr>
          <p:sp>
            <p:nvSpPr>
              <p:cNvPr id="498" name="Text Placeholder 9">
                <a:extLst>
                  <a:ext uri="{FF2B5EF4-FFF2-40B4-BE49-F238E27FC236}">
                    <a16:creationId xmlns:a16="http://schemas.microsoft.com/office/drawing/2014/main" id="{DD70F770-74F3-DD4D-967A-4A5B4BB48029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406640" y="4389168"/>
                <a:ext cx="1280160" cy="96902"/>
              </a:xfrm>
              <a:prstGeom prst="rect">
                <a:avLst/>
              </a:prstGeom>
              <a:noFill/>
            </p:spPr>
            <p:txBody>
              <a:bodyPr wrap="square" lIns="0" tIns="0" rIns="0" bIns="0" anchor="b" anchorCtr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lang="en-US" sz="800" b="1" i="0" kern="1200" smtClean="0">
                    <a:solidFill>
                      <a:schemeClr val="tx1"/>
                    </a:solidFill>
                    <a:effectLst/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lvl1pPr>
                <a:lvl2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82880" marR="0" indent="-18288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Tx/>
                  <a:buFont typeface="Helvetica" pitchFamily="2" charset="0"/>
                  <a:buChar char="−"/>
                  <a:tabLst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36576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54864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109728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r>
                  <a:rPr lang="en-US" sz="933"/>
                  <a:t>Name</a:t>
                </a:r>
              </a:p>
            </p:txBody>
          </p:sp>
          <p:sp>
            <p:nvSpPr>
              <p:cNvPr id="499" name="Text Placeholder 9">
                <a:extLst>
                  <a:ext uri="{FF2B5EF4-FFF2-40B4-BE49-F238E27FC236}">
                    <a16:creationId xmlns:a16="http://schemas.microsoft.com/office/drawing/2014/main" id="{6911B3A4-A1DD-6141-8051-57EB67ADD96B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406640" y="4484731"/>
                <a:ext cx="1280160" cy="96902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lang="en-US" sz="800" b="0" i="0" kern="1200" cap="all" smtClean="0">
                    <a:solidFill>
                      <a:schemeClr val="tx1"/>
                    </a:solidFill>
                    <a:effectLst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lvl1pPr>
                <a:lvl2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82880" marR="0" indent="-18288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Tx/>
                  <a:buFont typeface="Helvetica" pitchFamily="2" charset="0"/>
                  <a:buChar char="−"/>
                  <a:tabLst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36576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54864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109728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r>
                  <a:rPr lang="en-US" sz="933"/>
                  <a:t>Title (All CAPS)</a:t>
                </a:r>
              </a:p>
            </p:txBody>
          </p:sp>
        </p:grpSp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id="{6D517A11-9164-634E-8E18-29727FAA1C61}"/>
                </a:ext>
              </a:extLst>
            </p:cNvPr>
            <p:cNvGrpSpPr/>
            <p:nvPr/>
          </p:nvGrpSpPr>
          <p:grpSpPr>
            <a:xfrm>
              <a:off x="7406640" y="4023408"/>
              <a:ext cx="1280160" cy="192465"/>
              <a:chOff x="7406640" y="1230317"/>
              <a:chExt cx="1280160" cy="192465"/>
            </a:xfrm>
          </p:grpSpPr>
          <p:sp>
            <p:nvSpPr>
              <p:cNvPr id="496" name="Text Placeholder 9">
                <a:extLst>
                  <a:ext uri="{FF2B5EF4-FFF2-40B4-BE49-F238E27FC236}">
                    <a16:creationId xmlns:a16="http://schemas.microsoft.com/office/drawing/2014/main" id="{FCE1A2A2-3DBE-1745-81BE-9ECAF00DE642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406640" y="1230317"/>
                <a:ext cx="1280160" cy="96902"/>
              </a:xfrm>
              <a:prstGeom prst="rect">
                <a:avLst/>
              </a:prstGeom>
              <a:noFill/>
            </p:spPr>
            <p:txBody>
              <a:bodyPr wrap="square" lIns="0" tIns="0" rIns="0" bIns="0" anchor="b" anchorCtr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lang="en-US" sz="800" b="1" i="0" kern="1200" smtClean="0">
                    <a:solidFill>
                      <a:schemeClr val="tx1"/>
                    </a:solidFill>
                    <a:effectLst/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lvl1pPr>
                <a:lvl2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82880" marR="0" indent="-18288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Tx/>
                  <a:buFont typeface="Helvetica" pitchFamily="2" charset="0"/>
                  <a:buChar char="−"/>
                  <a:tabLst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36576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54864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109728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r>
                  <a:rPr lang="en-US" sz="933"/>
                  <a:t>Name</a:t>
                </a:r>
              </a:p>
            </p:txBody>
          </p:sp>
          <p:sp>
            <p:nvSpPr>
              <p:cNvPr id="497" name="Text Placeholder 9">
                <a:extLst>
                  <a:ext uri="{FF2B5EF4-FFF2-40B4-BE49-F238E27FC236}">
                    <a16:creationId xmlns:a16="http://schemas.microsoft.com/office/drawing/2014/main" id="{9B2F2712-988F-1F40-8670-6CBAC1CF6E0A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406640" y="1325880"/>
                <a:ext cx="1280160" cy="96902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lang="en-US" sz="800" b="0" i="0" kern="1200" cap="all" smtClean="0">
                    <a:solidFill>
                      <a:schemeClr val="tx1"/>
                    </a:solidFill>
                    <a:effectLst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lvl1pPr>
                <a:lvl2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82880" marR="0" indent="-18288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Tx/>
                  <a:buFont typeface="Helvetica" pitchFamily="2" charset="0"/>
                  <a:buChar char="−"/>
                  <a:tabLst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36576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54864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109728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r>
                  <a:rPr lang="en-US" sz="933"/>
                  <a:t>Title (All CAPS)</a:t>
                </a:r>
              </a:p>
            </p:txBody>
          </p:sp>
        </p:grpSp>
        <p:grpSp>
          <p:nvGrpSpPr>
            <p:cNvPr id="493" name="Group 492">
              <a:extLst>
                <a:ext uri="{FF2B5EF4-FFF2-40B4-BE49-F238E27FC236}">
                  <a16:creationId xmlns:a16="http://schemas.microsoft.com/office/drawing/2014/main" id="{2814A8AB-56AB-C744-85A8-A7CDEA5899E6}"/>
                </a:ext>
              </a:extLst>
            </p:cNvPr>
            <p:cNvGrpSpPr/>
            <p:nvPr/>
          </p:nvGrpSpPr>
          <p:grpSpPr>
            <a:xfrm>
              <a:off x="7406640" y="3657648"/>
              <a:ext cx="1280160" cy="192465"/>
              <a:chOff x="7406640" y="1230317"/>
              <a:chExt cx="1280160" cy="192465"/>
            </a:xfrm>
          </p:grpSpPr>
          <p:sp>
            <p:nvSpPr>
              <p:cNvPr id="494" name="Text Placeholder 9">
                <a:extLst>
                  <a:ext uri="{FF2B5EF4-FFF2-40B4-BE49-F238E27FC236}">
                    <a16:creationId xmlns:a16="http://schemas.microsoft.com/office/drawing/2014/main" id="{5087259E-2697-6B46-B7A6-C36269431EDB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406640" y="1230317"/>
                <a:ext cx="1280160" cy="96902"/>
              </a:xfrm>
              <a:prstGeom prst="rect">
                <a:avLst/>
              </a:prstGeom>
              <a:noFill/>
            </p:spPr>
            <p:txBody>
              <a:bodyPr wrap="square" lIns="0" tIns="0" rIns="0" bIns="0" anchor="b" anchorCtr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lang="en-US" sz="800" b="1" i="0" kern="1200" smtClean="0">
                    <a:solidFill>
                      <a:schemeClr val="tx1"/>
                    </a:solidFill>
                    <a:effectLst/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lvl1pPr>
                <a:lvl2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82880" marR="0" indent="-18288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Tx/>
                  <a:buFont typeface="Helvetica" pitchFamily="2" charset="0"/>
                  <a:buChar char="−"/>
                  <a:tabLst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36576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54864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109728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r>
                  <a:rPr lang="en-US" sz="933"/>
                  <a:t>Name</a:t>
                </a:r>
              </a:p>
            </p:txBody>
          </p:sp>
          <p:sp>
            <p:nvSpPr>
              <p:cNvPr id="495" name="Text Placeholder 9">
                <a:extLst>
                  <a:ext uri="{FF2B5EF4-FFF2-40B4-BE49-F238E27FC236}">
                    <a16:creationId xmlns:a16="http://schemas.microsoft.com/office/drawing/2014/main" id="{9A45EBB0-877A-0B49-BF37-373DBBB641A9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406640" y="1325880"/>
                <a:ext cx="1280160" cy="96902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lang="en-US" sz="800" b="0" i="0" kern="1200" cap="all" smtClean="0">
                    <a:solidFill>
                      <a:schemeClr val="tx1"/>
                    </a:solidFill>
                    <a:effectLst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lvl1pPr>
                <a:lvl2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82880" marR="0" indent="-18288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Tx/>
                  <a:buFont typeface="Helvetica" pitchFamily="2" charset="0"/>
                  <a:buChar char="−"/>
                  <a:tabLst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36576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54864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Helvetica" pitchFamily="2" charset="0"/>
                  <a:buChar char="−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1097280" indent="-18288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r>
                  <a:rPr lang="en-US" sz="933"/>
                  <a:t>Title (All CAPS)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046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row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731519"/>
            <a:ext cx="10972800" cy="307776"/>
          </a:xfrm>
        </p:spPr>
        <p:txBody>
          <a:bodyPr vert="horz" lIns="0" tIns="45720" rIns="0" bIns="45720" anchor="t" anchorCtr="0"/>
          <a:lstStyle>
            <a:lvl1pPr>
              <a:lnSpc>
                <a:spcPct val="90000"/>
              </a:lnSpc>
              <a:defRPr sz="1333" b="0" i="0" spc="0">
                <a:solidFill>
                  <a:schemeClr val="bg2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name</a:t>
            </a:r>
          </a:p>
        </p:txBody>
      </p:sp>
      <p:cxnSp>
        <p:nvCxnSpPr>
          <p:cNvPr id="97" name="Straight Connector 96"/>
          <p:cNvCxnSpPr/>
          <p:nvPr/>
        </p:nvCxnSpPr>
        <p:spPr>
          <a:xfrm flipH="1">
            <a:off x="604896" y="1219200"/>
            <a:ext cx="9408" cy="5242560"/>
          </a:xfrm>
          <a:prstGeom prst="line">
            <a:avLst/>
          </a:prstGeom>
          <a:ln w="12700" cmpd="sng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>
            <a:off x="11572992" y="1219200"/>
            <a:ext cx="9408" cy="5242560"/>
          </a:xfrm>
          <a:prstGeom prst="line">
            <a:avLst/>
          </a:prstGeom>
          <a:ln w="12700" cmpd="sng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9379371" y="1219200"/>
            <a:ext cx="9408" cy="5242560"/>
          </a:xfrm>
          <a:prstGeom prst="line">
            <a:avLst/>
          </a:prstGeom>
          <a:ln w="12700" cmpd="sng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7185752" y="1219200"/>
            <a:ext cx="9408" cy="5242560"/>
          </a:xfrm>
          <a:prstGeom prst="line">
            <a:avLst/>
          </a:prstGeom>
          <a:ln w="12700" cmpd="sng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>
            <a:off x="4992133" y="1219200"/>
            <a:ext cx="9408" cy="5242560"/>
          </a:xfrm>
          <a:prstGeom prst="line">
            <a:avLst/>
          </a:prstGeom>
          <a:ln w="12700" cmpd="sng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2798515" y="1219200"/>
            <a:ext cx="9408" cy="5242560"/>
          </a:xfrm>
          <a:prstGeom prst="line">
            <a:avLst/>
          </a:prstGeom>
          <a:ln w="12700" cmpd="sng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792009" y="1219196"/>
            <a:ext cx="182880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4" name="Text Placeholder 21"/>
          <p:cNvSpPr>
            <a:spLocks noGrp="1"/>
          </p:cNvSpPr>
          <p:nvPr>
            <p:ph type="body" sz="quarter" idx="44" hasCustomPrompt="1"/>
          </p:nvPr>
        </p:nvSpPr>
        <p:spPr>
          <a:xfrm>
            <a:off x="2985625" y="1219196"/>
            <a:ext cx="182880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5" name="Text Placeholder 21"/>
          <p:cNvSpPr>
            <a:spLocks noGrp="1"/>
          </p:cNvSpPr>
          <p:nvPr>
            <p:ph type="body" sz="quarter" idx="45" hasCustomPrompt="1"/>
          </p:nvPr>
        </p:nvSpPr>
        <p:spPr>
          <a:xfrm>
            <a:off x="5179244" y="1219196"/>
            <a:ext cx="182880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6" name="Text Placeholder 21"/>
          <p:cNvSpPr>
            <a:spLocks noGrp="1"/>
          </p:cNvSpPr>
          <p:nvPr>
            <p:ph type="body" sz="quarter" idx="46" hasCustomPrompt="1"/>
          </p:nvPr>
        </p:nvSpPr>
        <p:spPr>
          <a:xfrm>
            <a:off x="7372864" y="1219196"/>
            <a:ext cx="182880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7" name="Text Placeholder 21"/>
          <p:cNvSpPr>
            <a:spLocks noGrp="1"/>
          </p:cNvSpPr>
          <p:nvPr>
            <p:ph type="body" sz="quarter" idx="47" hasCustomPrompt="1"/>
          </p:nvPr>
        </p:nvSpPr>
        <p:spPr>
          <a:xfrm>
            <a:off x="9566484" y="1219196"/>
            <a:ext cx="182880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8" name="Text Placeholder 21"/>
          <p:cNvSpPr>
            <a:spLocks noGrp="1"/>
          </p:cNvSpPr>
          <p:nvPr>
            <p:ph type="body" sz="quarter" idx="48" hasCustomPrompt="1"/>
          </p:nvPr>
        </p:nvSpPr>
        <p:spPr>
          <a:xfrm>
            <a:off x="2985625" y="2560316"/>
            <a:ext cx="182880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9" name="Text Placeholder 21"/>
          <p:cNvSpPr>
            <a:spLocks noGrp="1"/>
          </p:cNvSpPr>
          <p:nvPr>
            <p:ph type="body" sz="quarter" idx="49" hasCustomPrompt="1"/>
          </p:nvPr>
        </p:nvSpPr>
        <p:spPr>
          <a:xfrm>
            <a:off x="5179244" y="2560316"/>
            <a:ext cx="182880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0" name="Text Placeholder 21"/>
          <p:cNvSpPr>
            <a:spLocks noGrp="1"/>
          </p:cNvSpPr>
          <p:nvPr>
            <p:ph type="body" sz="quarter" idx="50" hasCustomPrompt="1"/>
          </p:nvPr>
        </p:nvSpPr>
        <p:spPr>
          <a:xfrm>
            <a:off x="7372864" y="2560316"/>
            <a:ext cx="182880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1" name="Text Placeholder 21"/>
          <p:cNvSpPr>
            <a:spLocks noGrp="1"/>
          </p:cNvSpPr>
          <p:nvPr>
            <p:ph type="body" sz="quarter" idx="51" hasCustomPrompt="1"/>
          </p:nvPr>
        </p:nvSpPr>
        <p:spPr>
          <a:xfrm>
            <a:off x="9566484" y="2560316"/>
            <a:ext cx="182880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2" name="Text Placeholder 21"/>
          <p:cNvSpPr>
            <a:spLocks noGrp="1"/>
          </p:cNvSpPr>
          <p:nvPr>
            <p:ph type="body" sz="quarter" idx="52" hasCustomPrompt="1"/>
          </p:nvPr>
        </p:nvSpPr>
        <p:spPr>
          <a:xfrm>
            <a:off x="792007" y="2560316"/>
            <a:ext cx="182880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4" name="Text Placeholder 21"/>
          <p:cNvSpPr>
            <a:spLocks noGrp="1"/>
          </p:cNvSpPr>
          <p:nvPr>
            <p:ph type="body" sz="quarter" idx="54" hasCustomPrompt="1"/>
          </p:nvPr>
        </p:nvSpPr>
        <p:spPr>
          <a:xfrm>
            <a:off x="792009" y="3901436"/>
            <a:ext cx="182880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4" name="Text Placeholder 21"/>
          <p:cNvSpPr>
            <a:spLocks noGrp="1"/>
          </p:cNvSpPr>
          <p:nvPr>
            <p:ph type="body" sz="quarter" idx="64" hasCustomPrompt="1"/>
          </p:nvPr>
        </p:nvSpPr>
        <p:spPr>
          <a:xfrm>
            <a:off x="2985625" y="3901436"/>
            <a:ext cx="182880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5" name="Text Placeholder 21"/>
          <p:cNvSpPr>
            <a:spLocks noGrp="1"/>
          </p:cNvSpPr>
          <p:nvPr>
            <p:ph type="body" sz="quarter" idx="65" hasCustomPrompt="1"/>
          </p:nvPr>
        </p:nvSpPr>
        <p:spPr>
          <a:xfrm>
            <a:off x="5179244" y="3901436"/>
            <a:ext cx="182880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6" name="Text Placeholder 21"/>
          <p:cNvSpPr>
            <a:spLocks noGrp="1"/>
          </p:cNvSpPr>
          <p:nvPr>
            <p:ph type="body" sz="quarter" idx="66" hasCustomPrompt="1"/>
          </p:nvPr>
        </p:nvSpPr>
        <p:spPr>
          <a:xfrm>
            <a:off x="7372864" y="3901436"/>
            <a:ext cx="182880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7" name="Text Placeholder 21"/>
          <p:cNvSpPr>
            <a:spLocks noGrp="1"/>
          </p:cNvSpPr>
          <p:nvPr>
            <p:ph type="body" sz="quarter" idx="67" hasCustomPrompt="1"/>
          </p:nvPr>
        </p:nvSpPr>
        <p:spPr>
          <a:xfrm>
            <a:off x="9566484" y="3901436"/>
            <a:ext cx="182880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9" name="Picture Placeholder 49">
            <a:extLst>
              <a:ext uri="{FF2B5EF4-FFF2-40B4-BE49-F238E27FC236}">
                <a16:creationId xmlns:a16="http://schemas.microsoft.com/office/drawing/2014/main" id="{9D14E625-75FF-5D4B-B3E2-ED7AA8E34C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2009" y="158495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40" name="Picture Placeholder 49">
            <a:extLst>
              <a:ext uri="{FF2B5EF4-FFF2-40B4-BE49-F238E27FC236}">
                <a16:creationId xmlns:a16="http://schemas.microsoft.com/office/drawing/2014/main" id="{0B587911-AA0A-5849-9E07-FE66129BA71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85628" y="158495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41" name="Picture Placeholder 49">
            <a:extLst>
              <a:ext uri="{FF2B5EF4-FFF2-40B4-BE49-F238E27FC236}">
                <a16:creationId xmlns:a16="http://schemas.microsoft.com/office/drawing/2014/main" id="{B3940CB9-555D-D240-A425-00760016116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79247" y="158495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42" name="Picture Placeholder 49">
            <a:extLst>
              <a:ext uri="{FF2B5EF4-FFF2-40B4-BE49-F238E27FC236}">
                <a16:creationId xmlns:a16="http://schemas.microsoft.com/office/drawing/2014/main" id="{E65D00FF-C6E9-BB4A-A55F-591FB1067AF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72865" y="158495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43" name="Picture Placeholder 49">
            <a:extLst>
              <a:ext uri="{FF2B5EF4-FFF2-40B4-BE49-F238E27FC236}">
                <a16:creationId xmlns:a16="http://schemas.microsoft.com/office/drawing/2014/main" id="{1A7E3561-7FCA-CA4B-A97B-DA907A1F910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566484" y="158495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44" name="Picture Placeholder 49">
            <a:extLst>
              <a:ext uri="{FF2B5EF4-FFF2-40B4-BE49-F238E27FC236}">
                <a16:creationId xmlns:a16="http://schemas.microsoft.com/office/drawing/2014/main" id="{76C5CE46-98D3-D146-9C5F-B85CB9B97AA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566484" y="292607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45" name="Picture Placeholder 49">
            <a:extLst>
              <a:ext uri="{FF2B5EF4-FFF2-40B4-BE49-F238E27FC236}">
                <a16:creationId xmlns:a16="http://schemas.microsoft.com/office/drawing/2014/main" id="{5A092C9F-D9B3-4442-A061-EFB6C50398D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372864" y="292607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46" name="Picture Placeholder 49">
            <a:extLst>
              <a:ext uri="{FF2B5EF4-FFF2-40B4-BE49-F238E27FC236}">
                <a16:creationId xmlns:a16="http://schemas.microsoft.com/office/drawing/2014/main" id="{96297C20-42EC-F542-B095-1207A49C35F4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179244" y="292607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47" name="Picture Placeholder 49">
            <a:extLst>
              <a:ext uri="{FF2B5EF4-FFF2-40B4-BE49-F238E27FC236}">
                <a16:creationId xmlns:a16="http://schemas.microsoft.com/office/drawing/2014/main" id="{DF643AF6-86AF-F74D-8F1D-6522400346FD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2985625" y="292607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48" name="Picture Placeholder 49">
            <a:extLst>
              <a:ext uri="{FF2B5EF4-FFF2-40B4-BE49-F238E27FC236}">
                <a16:creationId xmlns:a16="http://schemas.microsoft.com/office/drawing/2014/main" id="{AC74708C-BB42-364D-A567-C0D5535B196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92007" y="292607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49" name="Picture Placeholder 49">
            <a:extLst>
              <a:ext uri="{FF2B5EF4-FFF2-40B4-BE49-F238E27FC236}">
                <a16:creationId xmlns:a16="http://schemas.microsoft.com/office/drawing/2014/main" id="{2E9E04F0-0A26-5F4A-B8F6-962D7D26544D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792009" y="426719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D0091E68-F451-334E-8219-4516CB905843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2985628" y="426719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51" name="Picture Placeholder 49">
            <a:extLst>
              <a:ext uri="{FF2B5EF4-FFF2-40B4-BE49-F238E27FC236}">
                <a16:creationId xmlns:a16="http://schemas.microsoft.com/office/drawing/2014/main" id="{7020AD2B-777C-0B4D-9905-F35A3084A2EC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5179247" y="426719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52" name="Picture Placeholder 49">
            <a:extLst>
              <a:ext uri="{FF2B5EF4-FFF2-40B4-BE49-F238E27FC236}">
                <a16:creationId xmlns:a16="http://schemas.microsoft.com/office/drawing/2014/main" id="{62281BFD-B00F-5447-9678-F532ED3C0B41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7372865" y="426719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53" name="Picture Placeholder 49">
            <a:extLst>
              <a:ext uri="{FF2B5EF4-FFF2-40B4-BE49-F238E27FC236}">
                <a16:creationId xmlns:a16="http://schemas.microsoft.com/office/drawing/2014/main" id="{89AF44FC-D2B7-CC45-9AFB-BE42A3D1620A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566484" y="426719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</p:spTree>
    <p:extLst>
      <p:ext uri="{BB962C8B-B14F-4D97-AF65-F5344CB8AC3E}">
        <p14:creationId xmlns:p14="http://schemas.microsoft.com/office/powerpoint/2010/main" val="280253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row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9"/>
          <p:cNvSpPr>
            <a:spLocks noGrp="1"/>
          </p:cNvSpPr>
          <p:nvPr>
            <p:ph type="pic" sz="quarter" idx="12" hasCustomPrompt="1"/>
          </p:nvPr>
        </p:nvSpPr>
        <p:spPr>
          <a:xfrm>
            <a:off x="792009" y="158495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792009" y="1219196"/>
            <a:ext cx="182880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2985628" y="158495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25" name="Picture Placeholder 49"/>
          <p:cNvSpPr>
            <a:spLocks noGrp="1"/>
          </p:cNvSpPr>
          <p:nvPr>
            <p:ph type="pic" sz="quarter" idx="18" hasCustomPrompt="1"/>
          </p:nvPr>
        </p:nvSpPr>
        <p:spPr>
          <a:xfrm>
            <a:off x="5179247" y="158495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27" name="Picture Placeholder 49"/>
          <p:cNvSpPr>
            <a:spLocks noGrp="1"/>
          </p:cNvSpPr>
          <p:nvPr>
            <p:ph type="pic" sz="quarter" idx="20" hasCustomPrompt="1"/>
          </p:nvPr>
        </p:nvSpPr>
        <p:spPr>
          <a:xfrm>
            <a:off x="7372865" y="158495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29" name="Picture Placeholder 49"/>
          <p:cNvSpPr>
            <a:spLocks noGrp="1"/>
          </p:cNvSpPr>
          <p:nvPr>
            <p:ph type="pic" sz="quarter" idx="22" hasCustomPrompt="1"/>
          </p:nvPr>
        </p:nvSpPr>
        <p:spPr>
          <a:xfrm>
            <a:off x="9566484" y="158495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61" name="Picture Placeholder 49"/>
          <p:cNvSpPr>
            <a:spLocks noGrp="1"/>
          </p:cNvSpPr>
          <p:nvPr>
            <p:ph type="pic" sz="quarter" idx="24" hasCustomPrompt="1"/>
          </p:nvPr>
        </p:nvSpPr>
        <p:spPr>
          <a:xfrm>
            <a:off x="9566484" y="292607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67" name="Picture Placeholder 49"/>
          <p:cNvSpPr>
            <a:spLocks noGrp="1"/>
          </p:cNvSpPr>
          <p:nvPr>
            <p:ph type="pic" sz="quarter" idx="28" hasCustomPrompt="1"/>
          </p:nvPr>
        </p:nvSpPr>
        <p:spPr>
          <a:xfrm>
            <a:off x="7372864" y="292607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71" name="Picture Placeholder 49"/>
          <p:cNvSpPr>
            <a:spLocks noGrp="1"/>
          </p:cNvSpPr>
          <p:nvPr>
            <p:ph type="pic" sz="quarter" idx="32" hasCustomPrompt="1"/>
          </p:nvPr>
        </p:nvSpPr>
        <p:spPr>
          <a:xfrm>
            <a:off x="5179244" y="292607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75" name="Picture Placeholder 49"/>
          <p:cNvSpPr>
            <a:spLocks noGrp="1"/>
          </p:cNvSpPr>
          <p:nvPr>
            <p:ph type="pic" sz="quarter" idx="36" hasCustomPrompt="1"/>
          </p:nvPr>
        </p:nvSpPr>
        <p:spPr>
          <a:xfrm>
            <a:off x="2985625" y="292607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79" name="Picture Placeholder 49"/>
          <p:cNvSpPr>
            <a:spLocks noGrp="1"/>
          </p:cNvSpPr>
          <p:nvPr>
            <p:ph type="pic" sz="quarter" idx="40" hasCustomPrompt="1"/>
          </p:nvPr>
        </p:nvSpPr>
        <p:spPr>
          <a:xfrm>
            <a:off x="792007" y="292607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83" name="Text Placeholder 21"/>
          <p:cNvSpPr>
            <a:spLocks noGrp="1"/>
          </p:cNvSpPr>
          <p:nvPr>
            <p:ph type="body" sz="quarter" idx="44" hasCustomPrompt="1"/>
          </p:nvPr>
        </p:nvSpPr>
        <p:spPr>
          <a:xfrm>
            <a:off x="2985625" y="1219196"/>
            <a:ext cx="182880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84" name="Text Placeholder 21"/>
          <p:cNvSpPr>
            <a:spLocks noGrp="1"/>
          </p:cNvSpPr>
          <p:nvPr>
            <p:ph type="body" sz="quarter" idx="45" hasCustomPrompt="1"/>
          </p:nvPr>
        </p:nvSpPr>
        <p:spPr>
          <a:xfrm>
            <a:off x="5179244" y="1219196"/>
            <a:ext cx="182880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85" name="Text Placeholder 21"/>
          <p:cNvSpPr>
            <a:spLocks noGrp="1"/>
          </p:cNvSpPr>
          <p:nvPr>
            <p:ph type="body" sz="quarter" idx="46" hasCustomPrompt="1"/>
          </p:nvPr>
        </p:nvSpPr>
        <p:spPr>
          <a:xfrm>
            <a:off x="7372864" y="1219196"/>
            <a:ext cx="182880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86" name="Text Placeholder 21"/>
          <p:cNvSpPr>
            <a:spLocks noGrp="1"/>
          </p:cNvSpPr>
          <p:nvPr>
            <p:ph type="body" sz="quarter" idx="47" hasCustomPrompt="1"/>
          </p:nvPr>
        </p:nvSpPr>
        <p:spPr>
          <a:xfrm>
            <a:off x="9566484" y="1219196"/>
            <a:ext cx="182880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87" name="Text Placeholder 21"/>
          <p:cNvSpPr>
            <a:spLocks noGrp="1"/>
          </p:cNvSpPr>
          <p:nvPr>
            <p:ph type="body" sz="quarter" idx="48" hasCustomPrompt="1"/>
          </p:nvPr>
        </p:nvSpPr>
        <p:spPr>
          <a:xfrm>
            <a:off x="2985625" y="2560316"/>
            <a:ext cx="182880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88" name="Text Placeholder 21"/>
          <p:cNvSpPr>
            <a:spLocks noGrp="1"/>
          </p:cNvSpPr>
          <p:nvPr>
            <p:ph type="body" sz="quarter" idx="49" hasCustomPrompt="1"/>
          </p:nvPr>
        </p:nvSpPr>
        <p:spPr>
          <a:xfrm>
            <a:off x="5179244" y="2560316"/>
            <a:ext cx="182880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89" name="Text Placeholder 21"/>
          <p:cNvSpPr>
            <a:spLocks noGrp="1"/>
          </p:cNvSpPr>
          <p:nvPr>
            <p:ph type="body" sz="quarter" idx="50" hasCustomPrompt="1"/>
          </p:nvPr>
        </p:nvSpPr>
        <p:spPr>
          <a:xfrm>
            <a:off x="7372864" y="2560316"/>
            <a:ext cx="182880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0" name="Text Placeholder 21"/>
          <p:cNvSpPr>
            <a:spLocks noGrp="1"/>
          </p:cNvSpPr>
          <p:nvPr>
            <p:ph type="body" sz="quarter" idx="51" hasCustomPrompt="1"/>
          </p:nvPr>
        </p:nvSpPr>
        <p:spPr>
          <a:xfrm>
            <a:off x="9566484" y="2560316"/>
            <a:ext cx="182880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1" name="Text Placeholder 21"/>
          <p:cNvSpPr>
            <a:spLocks noGrp="1"/>
          </p:cNvSpPr>
          <p:nvPr>
            <p:ph type="body" sz="quarter" idx="52" hasCustomPrompt="1"/>
          </p:nvPr>
        </p:nvSpPr>
        <p:spPr>
          <a:xfrm>
            <a:off x="792007" y="2560316"/>
            <a:ext cx="182880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9" name="Picture Placeholder 49"/>
          <p:cNvSpPr>
            <a:spLocks noGrp="1"/>
          </p:cNvSpPr>
          <p:nvPr>
            <p:ph type="pic" sz="quarter" idx="53" hasCustomPrompt="1"/>
          </p:nvPr>
        </p:nvSpPr>
        <p:spPr>
          <a:xfrm>
            <a:off x="792009" y="426719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40" name="Text Placeholder 21"/>
          <p:cNvSpPr>
            <a:spLocks noGrp="1"/>
          </p:cNvSpPr>
          <p:nvPr>
            <p:ph type="body" sz="quarter" idx="54" hasCustomPrompt="1"/>
          </p:nvPr>
        </p:nvSpPr>
        <p:spPr>
          <a:xfrm>
            <a:off x="792009" y="3901436"/>
            <a:ext cx="182880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1" name="Picture Placeholder 49"/>
          <p:cNvSpPr>
            <a:spLocks noGrp="1"/>
          </p:cNvSpPr>
          <p:nvPr>
            <p:ph type="pic" sz="quarter" idx="55" hasCustomPrompt="1"/>
          </p:nvPr>
        </p:nvSpPr>
        <p:spPr>
          <a:xfrm>
            <a:off x="2985628" y="426719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42" name="Picture Placeholder 49"/>
          <p:cNvSpPr>
            <a:spLocks noGrp="1"/>
          </p:cNvSpPr>
          <p:nvPr>
            <p:ph type="pic" sz="quarter" idx="56" hasCustomPrompt="1"/>
          </p:nvPr>
        </p:nvSpPr>
        <p:spPr>
          <a:xfrm>
            <a:off x="5179247" y="426719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43" name="Picture Placeholder 49"/>
          <p:cNvSpPr>
            <a:spLocks noGrp="1"/>
          </p:cNvSpPr>
          <p:nvPr>
            <p:ph type="pic" sz="quarter" idx="57" hasCustomPrompt="1"/>
          </p:nvPr>
        </p:nvSpPr>
        <p:spPr>
          <a:xfrm>
            <a:off x="7372865" y="426719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44" name="Picture Placeholder 49"/>
          <p:cNvSpPr>
            <a:spLocks noGrp="1"/>
          </p:cNvSpPr>
          <p:nvPr>
            <p:ph type="pic" sz="quarter" idx="58" hasCustomPrompt="1"/>
          </p:nvPr>
        </p:nvSpPr>
        <p:spPr>
          <a:xfrm>
            <a:off x="9566484" y="426719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45" name="Picture Placeholder 49"/>
          <p:cNvSpPr>
            <a:spLocks noGrp="1"/>
          </p:cNvSpPr>
          <p:nvPr>
            <p:ph type="pic" sz="quarter" idx="59" hasCustomPrompt="1"/>
          </p:nvPr>
        </p:nvSpPr>
        <p:spPr>
          <a:xfrm>
            <a:off x="9566484" y="560831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46" name="Picture Placeholder 49"/>
          <p:cNvSpPr>
            <a:spLocks noGrp="1"/>
          </p:cNvSpPr>
          <p:nvPr>
            <p:ph type="pic" sz="quarter" idx="60" hasCustomPrompt="1"/>
          </p:nvPr>
        </p:nvSpPr>
        <p:spPr>
          <a:xfrm>
            <a:off x="7372864" y="560831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47" name="Picture Placeholder 49"/>
          <p:cNvSpPr>
            <a:spLocks noGrp="1"/>
          </p:cNvSpPr>
          <p:nvPr>
            <p:ph type="pic" sz="quarter" idx="61" hasCustomPrompt="1"/>
          </p:nvPr>
        </p:nvSpPr>
        <p:spPr>
          <a:xfrm>
            <a:off x="5179244" y="560831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48" name="Picture Placeholder 49"/>
          <p:cNvSpPr>
            <a:spLocks noGrp="1"/>
          </p:cNvSpPr>
          <p:nvPr>
            <p:ph type="pic" sz="quarter" idx="62" hasCustomPrompt="1"/>
          </p:nvPr>
        </p:nvSpPr>
        <p:spPr>
          <a:xfrm>
            <a:off x="2985625" y="560831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49" name="Picture Placeholder 49"/>
          <p:cNvSpPr>
            <a:spLocks noGrp="1"/>
          </p:cNvSpPr>
          <p:nvPr>
            <p:ph type="pic" sz="quarter" idx="63" hasCustomPrompt="1"/>
          </p:nvPr>
        </p:nvSpPr>
        <p:spPr>
          <a:xfrm>
            <a:off x="792007" y="560831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50" name="Text Placeholder 21"/>
          <p:cNvSpPr>
            <a:spLocks noGrp="1"/>
          </p:cNvSpPr>
          <p:nvPr>
            <p:ph type="body" sz="quarter" idx="64" hasCustomPrompt="1"/>
          </p:nvPr>
        </p:nvSpPr>
        <p:spPr>
          <a:xfrm>
            <a:off x="2985625" y="3901436"/>
            <a:ext cx="182880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1" name="Text Placeholder 21"/>
          <p:cNvSpPr>
            <a:spLocks noGrp="1"/>
          </p:cNvSpPr>
          <p:nvPr>
            <p:ph type="body" sz="quarter" idx="65" hasCustomPrompt="1"/>
          </p:nvPr>
        </p:nvSpPr>
        <p:spPr>
          <a:xfrm>
            <a:off x="5179244" y="3901436"/>
            <a:ext cx="182880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2" name="Text Placeholder 21"/>
          <p:cNvSpPr>
            <a:spLocks noGrp="1"/>
          </p:cNvSpPr>
          <p:nvPr>
            <p:ph type="body" sz="quarter" idx="66" hasCustomPrompt="1"/>
          </p:nvPr>
        </p:nvSpPr>
        <p:spPr>
          <a:xfrm>
            <a:off x="7372864" y="3901436"/>
            <a:ext cx="182880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3" name="Text Placeholder 21"/>
          <p:cNvSpPr>
            <a:spLocks noGrp="1"/>
          </p:cNvSpPr>
          <p:nvPr>
            <p:ph type="body" sz="quarter" idx="67" hasCustomPrompt="1"/>
          </p:nvPr>
        </p:nvSpPr>
        <p:spPr>
          <a:xfrm>
            <a:off x="9566484" y="3901436"/>
            <a:ext cx="182880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4" name="Text Placeholder 21"/>
          <p:cNvSpPr>
            <a:spLocks noGrp="1"/>
          </p:cNvSpPr>
          <p:nvPr>
            <p:ph type="body" sz="quarter" idx="68" hasCustomPrompt="1"/>
          </p:nvPr>
        </p:nvSpPr>
        <p:spPr>
          <a:xfrm>
            <a:off x="2985625" y="5242556"/>
            <a:ext cx="182880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5" name="Text Placeholder 21"/>
          <p:cNvSpPr>
            <a:spLocks noGrp="1"/>
          </p:cNvSpPr>
          <p:nvPr>
            <p:ph type="body" sz="quarter" idx="69" hasCustomPrompt="1"/>
          </p:nvPr>
        </p:nvSpPr>
        <p:spPr>
          <a:xfrm>
            <a:off x="5179244" y="5242556"/>
            <a:ext cx="182880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6" name="Text Placeholder 21"/>
          <p:cNvSpPr>
            <a:spLocks noGrp="1"/>
          </p:cNvSpPr>
          <p:nvPr>
            <p:ph type="body" sz="quarter" idx="70" hasCustomPrompt="1"/>
          </p:nvPr>
        </p:nvSpPr>
        <p:spPr>
          <a:xfrm>
            <a:off x="7372864" y="5242556"/>
            <a:ext cx="182880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7" name="Text Placeholder 21"/>
          <p:cNvSpPr>
            <a:spLocks noGrp="1"/>
          </p:cNvSpPr>
          <p:nvPr>
            <p:ph type="body" sz="quarter" idx="71" hasCustomPrompt="1"/>
          </p:nvPr>
        </p:nvSpPr>
        <p:spPr>
          <a:xfrm>
            <a:off x="9566484" y="5242556"/>
            <a:ext cx="182880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8" name="Text Placeholder 21"/>
          <p:cNvSpPr>
            <a:spLocks noGrp="1"/>
          </p:cNvSpPr>
          <p:nvPr>
            <p:ph type="body" sz="quarter" idx="72" hasCustomPrompt="1"/>
          </p:nvPr>
        </p:nvSpPr>
        <p:spPr>
          <a:xfrm>
            <a:off x="792007" y="5242556"/>
            <a:ext cx="182880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49BD335-ED02-9A4B-8B55-9EB6FEB4CDED}"/>
              </a:ext>
            </a:extLst>
          </p:cNvPr>
          <p:cNvCxnSpPr/>
          <p:nvPr/>
        </p:nvCxnSpPr>
        <p:spPr>
          <a:xfrm flipH="1">
            <a:off x="604896" y="1219200"/>
            <a:ext cx="9408" cy="5242560"/>
          </a:xfrm>
          <a:prstGeom prst="line">
            <a:avLst/>
          </a:prstGeom>
          <a:ln w="12700" cmpd="sng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D78DA8C-D963-F043-8AB9-0CF639DDC879}"/>
              </a:ext>
            </a:extLst>
          </p:cNvPr>
          <p:cNvCxnSpPr/>
          <p:nvPr/>
        </p:nvCxnSpPr>
        <p:spPr>
          <a:xfrm flipH="1">
            <a:off x="11572992" y="1219200"/>
            <a:ext cx="9408" cy="5242560"/>
          </a:xfrm>
          <a:prstGeom prst="line">
            <a:avLst/>
          </a:prstGeom>
          <a:ln w="12700" cmpd="sng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5532D11-4EF1-E04F-810F-0E2E4CF29E02}"/>
              </a:ext>
            </a:extLst>
          </p:cNvPr>
          <p:cNvCxnSpPr/>
          <p:nvPr/>
        </p:nvCxnSpPr>
        <p:spPr>
          <a:xfrm flipH="1">
            <a:off x="9379371" y="1219200"/>
            <a:ext cx="9408" cy="5242560"/>
          </a:xfrm>
          <a:prstGeom prst="line">
            <a:avLst/>
          </a:prstGeom>
          <a:ln w="12700" cmpd="sng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D8CBBBF-DF8E-8741-9403-95D8877372E6}"/>
              </a:ext>
            </a:extLst>
          </p:cNvPr>
          <p:cNvCxnSpPr/>
          <p:nvPr/>
        </p:nvCxnSpPr>
        <p:spPr>
          <a:xfrm flipH="1">
            <a:off x="7185752" y="1219200"/>
            <a:ext cx="9408" cy="5242560"/>
          </a:xfrm>
          <a:prstGeom prst="line">
            <a:avLst/>
          </a:prstGeom>
          <a:ln w="12700" cmpd="sng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97577A6-BC05-F14F-B985-A1FFD3DDC487}"/>
              </a:ext>
            </a:extLst>
          </p:cNvPr>
          <p:cNvCxnSpPr/>
          <p:nvPr/>
        </p:nvCxnSpPr>
        <p:spPr>
          <a:xfrm flipH="1">
            <a:off x="4992133" y="1219200"/>
            <a:ext cx="9408" cy="5242560"/>
          </a:xfrm>
          <a:prstGeom prst="line">
            <a:avLst/>
          </a:prstGeom>
          <a:ln w="12700" cmpd="sng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698F0F6-82E1-F741-B666-D873C161340E}"/>
              </a:ext>
            </a:extLst>
          </p:cNvPr>
          <p:cNvCxnSpPr/>
          <p:nvPr/>
        </p:nvCxnSpPr>
        <p:spPr>
          <a:xfrm flipH="1">
            <a:off x="2798515" y="1219200"/>
            <a:ext cx="9408" cy="5242560"/>
          </a:xfrm>
          <a:prstGeom prst="line">
            <a:avLst/>
          </a:prstGeom>
          <a:ln w="12700" cmpd="sng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itle 1">
            <a:extLst>
              <a:ext uri="{FF2B5EF4-FFF2-40B4-BE49-F238E27FC236}">
                <a16:creationId xmlns:a16="http://schemas.microsoft.com/office/drawing/2014/main" id="{3CC387A3-06AB-9D40-BD3F-529B06AA50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731519"/>
            <a:ext cx="10972800" cy="307776"/>
          </a:xfrm>
        </p:spPr>
        <p:txBody>
          <a:bodyPr vert="horz" lIns="0" tIns="45720" rIns="0" bIns="45720" anchor="t" anchorCtr="0"/>
          <a:lstStyle>
            <a:lvl1pPr>
              <a:lnSpc>
                <a:spcPct val="90000"/>
              </a:lnSpc>
              <a:defRPr sz="1333" b="0" i="0" spc="0">
                <a:solidFill>
                  <a:schemeClr val="bg2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16491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H="1">
            <a:off x="604896" y="1219200"/>
            <a:ext cx="9408" cy="5242560"/>
          </a:xfrm>
          <a:prstGeom prst="line">
            <a:avLst/>
          </a:prstGeom>
          <a:ln w="12700" cmpd="sng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1572992" y="1219200"/>
            <a:ext cx="9408" cy="5242560"/>
          </a:xfrm>
          <a:prstGeom prst="line">
            <a:avLst/>
          </a:prstGeom>
          <a:ln w="12700" cmpd="sng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9379371" y="1219200"/>
            <a:ext cx="9408" cy="5242560"/>
          </a:xfrm>
          <a:prstGeom prst="line">
            <a:avLst/>
          </a:prstGeom>
          <a:ln w="12700" cmpd="sng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185752" y="1219200"/>
            <a:ext cx="9408" cy="5242560"/>
          </a:xfrm>
          <a:prstGeom prst="line">
            <a:avLst/>
          </a:prstGeom>
          <a:ln w="12700" cmpd="sng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992133" y="1219200"/>
            <a:ext cx="9408" cy="5242560"/>
          </a:xfrm>
          <a:prstGeom prst="line">
            <a:avLst/>
          </a:prstGeom>
          <a:ln w="12700" cmpd="sng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798515" y="1219200"/>
            <a:ext cx="9408" cy="5242560"/>
          </a:xfrm>
          <a:prstGeom prst="line">
            <a:avLst/>
          </a:prstGeom>
          <a:ln w="12700" cmpd="sng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792009" y="1219196"/>
            <a:ext cx="182880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83" name="Text Placeholder 21"/>
          <p:cNvSpPr>
            <a:spLocks noGrp="1"/>
          </p:cNvSpPr>
          <p:nvPr>
            <p:ph type="body" sz="quarter" idx="44" hasCustomPrompt="1"/>
          </p:nvPr>
        </p:nvSpPr>
        <p:spPr>
          <a:xfrm>
            <a:off x="2985625" y="1219196"/>
            <a:ext cx="182880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84" name="Text Placeholder 21"/>
          <p:cNvSpPr>
            <a:spLocks noGrp="1"/>
          </p:cNvSpPr>
          <p:nvPr>
            <p:ph type="body" sz="quarter" idx="45" hasCustomPrompt="1"/>
          </p:nvPr>
        </p:nvSpPr>
        <p:spPr>
          <a:xfrm>
            <a:off x="5179244" y="1219196"/>
            <a:ext cx="182880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85" name="Text Placeholder 21"/>
          <p:cNvSpPr>
            <a:spLocks noGrp="1"/>
          </p:cNvSpPr>
          <p:nvPr>
            <p:ph type="body" sz="quarter" idx="46" hasCustomPrompt="1"/>
          </p:nvPr>
        </p:nvSpPr>
        <p:spPr>
          <a:xfrm>
            <a:off x="7372864" y="1219196"/>
            <a:ext cx="182880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86" name="Text Placeholder 21"/>
          <p:cNvSpPr>
            <a:spLocks noGrp="1"/>
          </p:cNvSpPr>
          <p:nvPr>
            <p:ph type="body" sz="quarter" idx="47" hasCustomPrompt="1"/>
          </p:nvPr>
        </p:nvSpPr>
        <p:spPr>
          <a:xfrm>
            <a:off x="9566484" y="1219196"/>
            <a:ext cx="182880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0" name="Picture Placeholder 49">
            <a:extLst>
              <a:ext uri="{FF2B5EF4-FFF2-40B4-BE49-F238E27FC236}">
                <a16:creationId xmlns:a16="http://schemas.microsoft.com/office/drawing/2014/main" id="{4328B899-E0C0-9242-B344-327E29AD050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2009" y="158495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31" name="Picture Placeholder 49">
            <a:extLst>
              <a:ext uri="{FF2B5EF4-FFF2-40B4-BE49-F238E27FC236}">
                <a16:creationId xmlns:a16="http://schemas.microsoft.com/office/drawing/2014/main" id="{957B0240-AC72-0141-99DF-B3FD6CF07B7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85628" y="158495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32" name="Picture Placeholder 49">
            <a:extLst>
              <a:ext uri="{FF2B5EF4-FFF2-40B4-BE49-F238E27FC236}">
                <a16:creationId xmlns:a16="http://schemas.microsoft.com/office/drawing/2014/main" id="{2B16FB66-5B5D-CF4D-BF38-6B8E5F0BEDD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79247" y="158495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33" name="Picture Placeholder 49">
            <a:extLst>
              <a:ext uri="{FF2B5EF4-FFF2-40B4-BE49-F238E27FC236}">
                <a16:creationId xmlns:a16="http://schemas.microsoft.com/office/drawing/2014/main" id="{1F12D076-04ED-1C44-ABD2-B8B90D32F66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72865" y="158495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34" name="Picture Placeholder 49">
            <a:extLst>
              <a:ext uri="{FF2B5EF4-FFF2-40B4-BE49-F238E27FC236}">
                <a16:creationId xmlns:a16="http://schemas.microsoft.com/office/drawing/2014/main" id="{56859E10-6449-CD4C-8FE0-BAFBFB71C43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566484" y="158495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35" name="Picture Placeholder 49">
            <a:extLst>
              <a:ext uri="{FF2B5EF4-FFF2-40B4-BE49-F238E27FC236}">
                <a16:creationId xmlns:a16="http://schemas.microsoft.com/office/drawing/2014/main" id="{E075BCA1-2B61-0A4E-ADEC-E1EE919CF70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566484" y="292607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36" name="Picture Placeholder 49">
            <a:extLst>
              <a:ext uri="{FF2B5EF4-FFF2-40B4-BE49-F238E27FC236}">
                <a16:creationId xmlns:a16="http://schemas.microsoft.com/office/drawing/2014/main" id="{32529E07-4D35-DC49-B520-73DFBA1457E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372864" y="292607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37" name="Picture Placeholder 49">
            <a:extLst>
              <a:ext uri="{FF2B5EF4-FFF2-40B4-BE49-F238E27FC236}">
                <a16:creationId xmlns:a16="http://schemas.microsoft.com/office/drawing/2014/main" id="{6EE5D03B-E711-1444-9752-67354D154F4F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179244" y="292607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38" name="Picture Placeholder 49">
            <a:extLst>
              <a:ext uri="{FF2B5EF4-FFF2-40B4-BE49-F238E27FC236}">
                <a16:creationId xmlns:a16="http://schemas.microsoft.com/office/drawing/2014/main" id="{05D60004-6C46-5944-B232-DC4C53B880DE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2985625" y="292607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40" name="Picture Placeholder 49">
            <a:extLst>
              <a:ext uri="{FF2B5EF4-FFF2-40B4-BE49-F238E27FC236}">
                <a16:creationId xmlns:a16="http://schemas.microsoft.com/office/drawing/2014/main" id="{D1E80302-036C-764C-87CE-C33C0C62443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92007" y="292607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45" name="Picture Placeholder 49">
            <a:extLst>
              <a:ext uri="{FF2B5EF4-FFF2-40B4-BE49-F238E27FC236}">
                <a16:creationId xmlns:a16="http://schemas.microsoft.com/office/drawing/2014/main" id="{74F5B5D5-9370-2F45-A9C2-2C5333DB71D9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792009" y="426719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46" name="Picture Placeholder 49">
            <a:extLst>
              <a:ext uri="{FF2B5EF4-FFF2-40B4-BE49-F238E27FC236}">
                <a16:creationId xmlns:a16="http://schemas.microsoft.com/office/drawing/2014/main" id="{CF2C7AB6-1822-7B41-B95E-71DC914D3E5F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2985628" y="426719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47" name="Picture Placeholder 49">
            <a:extLst>
              <a:ext uri="{FF2B5EF4-FFF2-40B4-BE49-F238E27FC236}">
                <a16:creationId xmlns:a16="http://schemas.microsoft.com/office/drawing/2014/main" id="{79BE3AE5-AF05-554F-A268-CD1FF76C22A9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5179247" y="426719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48" name="Picture Placeholder 49">
            <a:extLst>
              <a:ext uri="{FF2B5EF4-FFF2-40B4-BE49-F238E27FC236}">
                <a16:creationId xmlns:a16="http://schemas.microsoft.com/office/drawing/2014/main" id="{DD2D6726-F897-474D-AAB2-59700ADD24A0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7372865" y="426719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49" name="Picture Placeholder 49">
            <a:extLst>
              <a:ext uri="{FF2B5EF4-FFF2-40B4-BE49-F238E27FC236}">
                <a16:creationId xmlns:a16="http://schemas.microsoft.com/office/drawing/2014/main" id="{B71E788B-C167-C14D-B3E6-E482F4A8DD79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566484" y="426719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2A53A728-1F8E-C644-B5F8-753EB944E0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731519"/>
            <a:ext cx="10972800" cy="307776"/>
          </a:xfrm>
        </p:spPr>
        <p:txBody>
          <a:bodyPr vert="horz" lIns="0" tIns="45720" rIns="0" bIns="45720" anchor="t" anchorCtr="0"/>
          <a:lstStyle>
            <a:lvl1pPr>
              <a:lnSpc>
                <a:spcPct val="90000"/>
              </a:lnSpc>
              <a:defRPr sz="1333" b="0" i="0" spc="0">
                <a:solidFill>
                  <a:schemeClr val="bg2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83292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H="1">
            <a:off x="604896" y="1219200"/>
            <a:ext cx="9408" cy="5242560"/>
          </a:xfrm>
          <a:prstGeom prst="line">
            <a:avLst/>
          </a:prstGeom>
          <a:ln w="12700" cmpd="sng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1572992" y="1219200"/>
            <a:ext cx="9408" cy="5242560"/>
          </a:xfrm>
          <a:prstGeom prst="line">
            <a:avLst/>
          </a:prstGeom>
          <a:ln w="12700" cmpd="sng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9379371" y="1219200"/>
            <a:ext cx="9408" cy="5242560"/>
          </a:xfrm>
          <a:prstGeom prst="line">
            <a:avLst/>
          </a:prstGeom>
          <a:ln w="12700" cmpd="sng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185752" y="1219200"/>
            <a:ext cx="9408" cy="5242560"/>
          </a:xfrm>
          <a:prstGeom prst="line">
            <a:avLst/>
          </a:prstGeom>
          <a:ln w="12700" cmpd="sng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992133" y="1219200"/>
            <a:ext cx="9408" cy="5242560"/>
          </a:xfrm>
          <a:prstGeom prst="line">
            <a:avLst/>
          </a:prstGeom>
          <a:ln w="12700" cmpd="sng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798515" y="1219200"/>
            <a:ext cx="9408" cy="5242560"/>
          </a:xfrm>
          <a:prstGeom prst="line">
            <a:avLst/>
          </a:prstGeom>
          <a:ln w="12700" cmpd="sng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49"/>
          <p:cNvSpPr>
            <a:spLocks noGrp="1"/>
          </p:cNvSpPr>
          <p:nvPr>
            <p:ph type="pic" sz="quarter" idx="12" hasCustomPrompt="1"/>
          </p:nvPr>
        </p:nvSpPr>
        <p:spPr>
          <a:xfrm>
            <a:off x="792009" y="158495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792009" y="1219196"/>
            <a:ext cx="182880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2985628" y="158495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25" name="Picture Placeholder 49"/>
          <p:cNvSpPr>
            <a:spLocks noGrp="1"/>
          </p:cNvSpPr>
          <p:nvPr>
            <p:ph type="pic" sz="quarter" idx="18" hasCustomPrompt="1"/>
          </p:nvPr>
        </p:nvSpPr>
        <p:spPr>
          <a:xfrm>
            <a:off x="5179247" y="158495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27" name="Picture Placeholder 49"/>
          <p:cNvSpPr>
            <a:spLocks noGrp="1"/>
          </p:cNvSpPr>
          <p:nvPr>
            <p:ph type="pic" sz="quarter" idx="20" hasCustomPrompt="1"/>
          </p:nvPr>
        </p:nvSpPr>
        <p:spPr>
          <a:xfrm>
            <a:off x="7372865" y="158495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29" name="Picture Placeholder 49"/>
          <p:cNvSpPr>
            <a:spLocks noGrp="1"/>
          </p:cNvSpPr>
          <p:nvPr>
            <p:ph type="pic" sz="quarter" idx="22" hasCustomPrompt="1"/>
          </p:nvPr>
        </p:nvSpPr>
        <p:spPr>
          <a:xfrm>
            <a:off x="9566484" y="158495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61" name="Picture Placeholder 49"/>
          <p:cNvSpPr>
            <a:spLocks noGrp="1"/>
          </p:cNvSpPr>
          <p:nvPr>
            <p:ph type="pic" sz="quarter" idx="24" hasCustomPrompt="1"/>
          </p:nvPr>
        </p:nvSpPr>
        <p:spPr>
          <a:xfrm>
            <a:off x="9566484" y="292607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67" name="Picture Placeholder 49"/>
          <p:cNvSpPr>
            <a:spLocks noGrp="1"/>
          </p:cNvSpPr>
          <p:nvPr>
            <p:ph type="pic" sz="quarter" idx="28" hasCustomPrompt="1"/>
          </p:nvPr>
        </p:nvSpPr>
        <p:spPr>
          <a:xfrm>
            <a:off x="7372864" y="292607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71" name="Picture Placeholder 49"/>
          <p:cNvSpPr>
            <a:spLocks noGrp="1"/>
          </p:cNvSpPr>
          <p:nvPr>
            <p:ph type="pic" sz="quarter" idx="32" hasCustomPrompt="1"/>
          </p:nvPr>
        </p:nvSpPr>
        <p:spPr>
          <a:xfrm>
            <a:off x="5179244" y="292607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75" name="Picture Placeholder 49"/>
          <p:cNvSpPr>
            <a:spLocks noGrp="1"/>
          </p:cNvSpPr>
          <p:nvPr>
            <p:ph type="pic" sz="quarter" idx="36" hasCustomPrompt="1"/>
          </p:nvPr>
        </p:nvSpPr>
        <p:spPr>
          <a:xfrm>
            <a:off x="2985625" y="292607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79" name="Picture Placeholder 49"/>
          <p:cNvSpPr>
            <a:spLocks noGrp="1"/>
          </p:cNvSpPr>
          <p:nvPr>
            <p:ph type="pic" sz="quarter" idx="40" hasCustomPrompt="1"/>
          </p:nvPr>
        </p:nvSpPr>
        <p:spPr>
          <a:xfrm>
            <a:off x="792007" y="292607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83" name="Text Placeholder 21"/>
          <p:cNvSpPr>
            <a:spLocks noGrp="1"/>
          </p:cNvSpPr>
          <p:nvPr>
            <p:ph type="body" sz="quarter" idx="44" hasCustomPrompt="1"/>
          </p:nvPr>
        </p:nvSpPr>
        <p:spPr>
          <a:xfrm>
            <a:off x="2985625" y="1219196"/>
            <a:ext cx="182880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84" name="Text Placeholder 21"/>
          <p:cNvSpPr>
            <a:spLocks noGrp="1"/>
          </p:cNvSpPr>
          <p:nvPr>
            <p:ph type="body" sz="quarter" idx="45" hasCustomPrompt="1"/>
          </p:nvPr>
        </p:nvSpPr>
        <p:spPr>
          <a:xfrm>
            <a:off x="5179244" y="1219196"/>
            <a:ext cx="182880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85" name="Text Placeholder 21"/>
          <p:cNvSpPr>
            <a:spLocks noGrp="1"/>
          </p:cNvSpPr>
          <p:nvPr>
            <p:ph type="body" sz="quarter" idx="46" hasCustomPrompt="1"/>
          </p:nvPr>
        </p:nvSpPr>
        <p:spPr>
          <a:xfrm>
            <a:off x="7372864" y="1219196"/>
            <a:ext cx="182880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86" name="Text Placeholder 21"/>
          <p:cNvSpPr>
            <a:spLocks noGrp="1"/>
          </p:cNvSpPr>
          <p:nvPr>
            <p:ph type="body" sz="quarter" idx="47" hasCustomPrompt="1"/>
          </p:nvPr>
        </p:nvSpPr>
        <p:spPr>
          <a:xfrm>
            <a:off x="9566484" y="1219196"/>
            <a:ext cx="182880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9" name="Picture Placeholder 49"/>
          <p:cNvSpPr>
            <a:spLocks noGrp="1"/>
          </p:cNvSpPr>
          <p:nvPr>
            <p:ph type="pic" sz="quarter" idx="53" hasCustomPrompt="1"/>
          </p:nvPr>
        </p:nvSpPr>
        <p:spPr>
          <a:xfrm>
            <a:off x="792009" y="426719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41" name="Picture Placeholder 49"/>
          <p:cNvSpPr>
            <a:spLocks noGrp="1"/>
          </p:cNvSpPr>
          <p:nvPr>
            <p:ph type="pic" sz="quarter" idx="55" hasCustomPrompt="1"/>
          </p:nvPr>
        </p:nvSpPr>
        <p:spPr>
          <a:xfrm>
            <a:off x="2985628" y="426719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42" name="Picture Placeholder 49"/>
          <p:cNvSpPr>
            <a:spLocks noGrp="1"/>
          </p:cNvSpPr>
          <p:nvPr>
            <p:ph type="pic" sz="quarter" idx="56" hasCustomPrompt="1"/>
          </p:nvPr>
        </p:nvSpPr>
        <p:spPr>
          <a:xfrm>
            <a:off x="5179247" y="426719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43" name="Picture Placeholder 49"/>
          <p:cNvSpPr>
            <a:spLocks noGrp="1"/>
          </p:cNvSpPr>
          <p:nvPr>
            <p:ph type="pic" sz="quarter" idx="57" hasCustomPrompt="1"/>
          </p:nvPr>
        </p:nvSpPr>
        <p:spPr>
          <a:xfrm>
            <a:off x="7372865" y="426719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44" name="Picture Placeholder 49"/>
          <p:cNvSpPr>
            <a:spLocks noGrp="1"/>
          </p:cNvSpPr>
          <p:nvPr>
            <p:ph type="pic" sz="quarter" idx="58" hasCustomPrompt="1"/>
          </p:nvPr>
        </p:nvSpPr>
        <p:spPr>
          <a:xfrm>
            <a:off x="9566484" y="426719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45" name="Picture Placeholder 49"/>
          <p:cNvSpPr>
            <a:spLocks noGrp="1"/>
          </p:cNvSpPr>
          <p:nvPr>
            <p:ph type="pic" sz="quarter" idx="59" hasCustomPrompt="1"/>
          </p:nvPr>
        </p:nvSpPr>
        <p:spPr>
          <a:xfrm>
            <a:off x="9566484" y="560831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46" name="Picture Placeholder 49"/>
          <p:cNvSpPr>
            <a:spLocks noGrp="1"/>
          </p:cNvSpPr>
          <p:nvPr>
            <p:ph type="pic" sz="quarter" idx="60" hasCustomPrompt="1"/>
          </p:nvPr>
        </p:nvSpPr>
        <p:spPr>
          <a:xfrm>
            <a:off x="7372864" y="560831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47" name="Picture Placeholder 49"/>
          <p:cNvSpPr>
            <a:spLocks noGrp="1"/>
          </p:cNvSpPr>
          <p:nvPr>
            <p:ph type="pic" sz="quarter" idx="61" hasCustomPrompt="1"/>
          </p:nvPr>
        </p:nvSpPr>
        <p:spPr>
          <a:xfrm>
            <a:off x="5179244" y="560831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48" name="Picture Placeholder 49"/>
          <p:cNvSpPr>
            <a:spLocks noGrp="1"/>
          </p:cNvSpPr>
          <p:nvPr>
            <p:ph type="pic" sz="quarter" idx="62" hasCustomPrompt="1"/>
          </p:nvPr>
        </p:nvSpPr>
        <p:spPr>
          <a:xfrm>
            <a:off x="2985625" y="560831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49" name="Picture Placeholder 49"/>
          <p:cNvSpPr>
            <a:spLocks noGrp="1"/>
          </p:cNvSpPr>
          <p:nvPr>
            <p:ph type="pic" sz="quarter" idx="63" hasCustomPrompt="1"/>
          </p:nvPr>
        </p:nvSpPr>
        <p:spPr>
          <a:xfrm>
            <a:off x="792007" y="560831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8A87069-2B72-2F40-BFC1-FDAEEBE508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731519"/>
            <a:ext cx="10972800" cy="307776"/>
          </a:xfrm>
        </p:spPr>
        <p:txBody>
          <a:bodyPr vert="horz" lIns="0" tIns="45720" rIns="0" bIns="45720" anchor="t" anchorCtr="0"/>
          <a:lstStyle>
            <a:lvl1pPr>
              <a:lnSpc>
                <a:spcPct val="90000"/>
              </a:lnSpc>
              <a:defRPr sz="1333" b="0" i="0" spc="0">
                <a:solidFill>
                  <a:schemeClr val="bg2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38676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H="1">
            <a:off x="604896" y="1219200"/>
            <a:ext cx="9408" cy="5242560"/>
          </a:xfrm>
          <a:prstGeom prst="line">
            <a:avLst/>
          </a:prstGeom>
          <a:ln w="12700" cmpd="sng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1572992" y="1219200"/>
            <a:ext cx="9408" cy="5242560"/>
          </a:xfrm>
          <a:prstGeom prst="line">
            <a:avLst/>
          </a:prstGeom>
          <a:ln w="12700" cmpd="sng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9379371" y="1219200"/>
            <a:ext cx="9408" cy="5242560"/>
          </a:xfrm>
          <a:prstGeom prst="line">
            <a:avLst/>
          </a:prstGeom>
          <a:ln w="12700" cmpd="sng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185752" y="1219200"/>
            <a:ext cx="9408" cy="5242560"/>
          </a:xfrm>
          <a:prstGeom prst="line">
            <a:avLst/>
          </a:prstGeom>
          <a:ln w="12700" cmpd="sng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992133" y="1219200"/>
            <a:ext cx="9408" cy="5242560"/>
          </a:xfrm>
          <a:prstGeom prst="line">
            <a:avLst/>
          </a:prstGeom>
          <a:ln w="12700" cmpd="sng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798515" y="1219200"/>
            <a:ext cx="9408" cy="5242560"/>
          </a:xfrm>
          <a:prstGeom prst="line">
            <a:avLst/>
          </a:prstGeom>
          <a:ln w="12700" cmpd="sng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49"/>
          <p:cNvSpPr>
            <a:spLocks noGrp="1"/>
          </p:cNvSpPr>
          <p:nvPr>
            <p:ph type="pic" sz="quarter" idx="12" hasCustomPrompt="1"/>
          </p:nvPr>
        </p:nvSpPr>
        <p:spPr>
          <a:xfrm>
            <a:off x="792009" y="158495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792009" y="1219196"/>
            <a:ext cx="182880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2985628" y="158495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25" name="Picture Placeholder 49"/>
          <p:cNvSpPr>
            <a:spLocks noGrp="1"/>
          </p:cNvSpPr>
          <p:nvPr>
            <p:ph type="pic" sz="quarter" idx="18" hasCustomPrompt="1"/>
          </p:nvPr>
        </p:nvSpPr>
        <p:spPr>
          <a:xfrm>
            <a:off x="5179247" y="158495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27" name="Picture Placeholder 49"/>
          <p:cNvSpPr>
            <a:spLocks noGrp="1"/>
          </p:cNvSpPr>
          <p:nvPr>
            <p:ph type="pic" sz="quarter" idx="20" hasCustomPrompt="1"/>
          </p:nvPr>
        </p:nvSpPr>
        <p:spPr>
          <a:xfrm>
            <a:off x="7372865" y="158495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29" name="Picture Placeholder 49"/>
          <p:cNvSpPr>
            <a:spLocks noGrp="1"/>
          </p:cNvSpPr>
          <p:nvPr>
            <p:ph type="pic" sz="quarter" idx="22" hasCustomPrompt="1"/>
          </p:nvPr>
        </p:nvSpPr>
        <p:spPr>
          <a:xfrm>
            <a:off x="9566484" y="158495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61" name="Picture Placeholder 49"/>
          <p:cNvSpPr>
            <a:spLocks noGrp="1"/>
          </p:cNvSpPr>
          <p:nvPr>
            <p:ph type="pic" sz="quarter" idx="24" hasCustomPrompt="1"/>
          </p:nvPr>
        </p:nvSpPr>
        <p:spPr>
          <a:xfrm>
            <a:off x="9566484" y="259079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67" name="Picture Placeholder 49"/>
          <p:cNvSpPr>
            <a:spLocks noGrp="1"/>
          </p:cNvSpPr>
          <p:nvPr>
            <p:ph type="pic" sz="quarter" idx="28" hasCustomPrompt="1"/>
          </p:nvPr>
        </p:nvSpPr>
        <p:spPr>
          <a:xfrm>
            <a:off x="7372864" y="259079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71" name="Picture Placeholder 49"/>
          <p:cNvSpPr>
            <a:spLocks noGrp="1"/>
          </p:cNvSpPr>
          <p:nvPr>
            <p:ph type="pic" sz="quarter" idx="32" hasCustomPrompt="1"/>
          </p:nvPr>
        </p:nvSpPr>
        <p:spPr>
          <a:xfrm>
            <a:off x="5179244" y="259079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75" name="Picture Placeholder 49"/>
          <p:cNvSpPr>
            <a:spLocks noGrp="1"/>
          </p:cNvSpPr>
          <p:nvPr>
            <p:ph type="pic" sz="quarter" idx="36" hasCustomPrompt="1"/>
          </p:nvPr>
        </p:nvSpPr>
        <p:spPr>
          <a:xfrm>
            <a:off x="2985625" y="259079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79" name="Picture Placeholder 49"/>
          <p:cNvSpPr>
            <a:spLocks noGrp="1"/>
          </p:cNvSpPr>
          <p:nvPr>
            <p:ph type="pic" sz="quarter" idx="40" hasCustomPrompt="1"/>
          </p:nvPr>
        </p:nvSpPr>
        <p:spPr>
          <a:xfrm>
            <a:off x="792007" y="259079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83" name="Text Placeholder 21"/>
          <p:cNvSpPr>
            <a:spLocks noGrp="1"/>
          </p:cNvSpPr>
          <p:nvPr>
            <p:ph type="body" sz="quarter" idx="44" hasCustomPrompt="1"/>
          </p:nvPr>
        </p:nvSpPr>
        <p:spPr>
          <a:xfrm>
            <a:off x="2985625" y="1219196"/>
            <a:ext cx="182880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84" name="Text Placeholder 21"/>
          <p:cNvSpPr>
            <a:spLocks noGrp="1"/>
          </p:cNvSpPr>
          <p:nvPr>
            <p:ph type="body" sz="quarter" idx="45" hasCustomPrompt="1"/>
          </p:nvPr>
        </p:nvSpPr>
        <p:spPr>
          <a:xfrm>
            <a:off x="5179244" y="1219196"/>
            <a:ext cx="182880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85" name="Text Placeholder 21"/>
          <p:cNvSpPr>
            <a:spLocks noGrp="1"/>
          </p:cNvSpPr>
          <p:nvPr>
            <p:ph type="body" sz="quarter" idx="46" hasCustomPrompt="1"/>
          </p:nvPr>
        </p:nvSpPr>
        <p:spPr>
          <a:xfrm>
            <a:off x="7372864" y="1219196"/>
            <a:ext cx="182880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86" name="Text Placeholder 21"/>
          <p:cNvSpPr>
            <a:spLocks noGrp="1"/>
          </p:cNvSpPr>
          <p:nvPr>
            <p:ph type="body" sz="quarter" idx="47" hasCustomPrompt="1"/>
          </p:nvPr>
        </p:nvSpPr>
        <p:spPr>
          <a:xfrm>
            <a:off x="9566484" y="1219196"/>
            <a:ext cx="182880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9" name="Picture Placeholder 49"/>
          <p:cNvSpPr>
            <a:spLocks noGrp="1"/>
          </p:cNvSpPr>
          <p:nvPr>
            <p:ph type="pic" sz="quarter" idx="53" hasCustomPrompt="1"/>
          </p:nvPr>
        </p:nvSpPr>
        <p:spPr>
          <a:xfrm>
            <a:off x="792009" y="460247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41" name="Picture Placeholder 49"/>
          <p:cNvSpPr>
            <a:spLocks noGrp="1"/>
          </p:cNvSpPr>
          <p:nvPr>
            <p:ph type="pic" sz="quarter" idx="55" hasCustomPrompt="1"/>
          </p:nvPr>
        </p:nvSpPr>
        <p:spPr>
          <a:xfrm>
            <a:off x="2985628" y="460247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42" name="Picture Placeholder 49"/>
          <p:cNvSpPr>
            <a:spLocks noGrp="1"/>
          </p:cNvSpPr>
          <p:nvPr>
            <p:ph type="pic" sz="quarter" idx="56" hasCustomPrompt="1"/>
          </p:nvPr>
        </p:nvSpPr>
        <p:spPr>
          <a:xfrm>
            <a:off x="5179247" y="460247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43" name="Picture Placeholder 49"/>
          <p:cNvSpPr>
            <a:spLocks noGrp="1"/>
          </p:cNvSpPr>
          <p:nvPr>
            <p:ph type="pic" sz="quarter" idx="57" hasCustomPrompt="1"/>
          </p:nvPr>
        </p:nvSpPr>
        <p:spPr>
          <a:xfrm>
            <a:off x="7372865" y="460247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44" name="Picture Placeholder 49"/>
          <p:cNvSpPr>
            <a:spLocks noGrp="1"/>
          </p:cNvSpPr>
          <p:nvPr>
            <p:ph type="pic" sz="quarter" idx="58" hasCustomPrompt="1"/>
          </p:nvPr>
        </p:nvSpPr>
        <p:spPr>
          <a:xfrm>
            <a:off x="9566484" y="460247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45" name="Picture Placeholder 49"/>
          <p:cNvSpPr>
            <a:spLocks noGrp="1"/>
          </p:cNvSpPr>
          <p:nvPr>
            <p:ph type="pic" sz="quarter" idx="59" hasCustomPrompt="1"/>
          </p:nvPr>
        </p:nvSpPr>
        <p:spPr>
          <a:xfrm>
            <a:off x="9566484" y="560831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46" name="Picture Placeholder 49"/>
          <p:cNvSpPr>
            <a:spLocks noGrp="1"/>
          </p:cNvSpPr>
          <p:nvPr>
            <p:ph type="pic" sz="quarter" idx="60" hasCustomPrompt="1"/>
          </p:nvPr>
        </p:nvSpPr>
        <p:spPr>
          <a:xfrm>
            <a:off x="7372864" y="560831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47" name="Picture Placeholder 49"/>
          <p:cNvSpPr>
            <a:spLocks noGrp="1"/>
          </p:cNvSpPr>
          <p:nvPr>
            <p:ph type="pic" sz="quarter" idx="61" hasCustomPrompt="1"/>
          </p:nvPr>
        </p:nvSpPr>
        <p:spPr>
          <a:xfrm>
            <a:off x="5179244" y="560831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48" name="Picture Placeholder 49"/>
          <p:cNvSpPr>
            <a:spLocks noGrp="1"/>
          </p:cNvSpPr>
          <p:nvPr>
            <p:ph type="pic" sz="quarter" idx="62" hasCustomPrompt="1"/>
          </p:nvPr>
        </p:nvSpPr>
        <p:spPr>
          <a:xfrm>
            <a:off x="2985625" y="560831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49" name="Picture Placeholder 49"/>
          <p:cNvSpPr>
            <a:spLocks noGrp="1"/>
          </p:cNvSpPr>
          <p:nvPr>
            <p:ph type="pic" sz="quarter" idx="63" hasCustomPrompt="1"/>
          </p:nvPr>
        </p:nvSpPr>
        <p:spPr>
          <a:xfrm>
            <a:off x="792007" y="560831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34" name="Picture Placeholder 49"/>
          <p:cNvSpPr>
            <a:spLocks noGrp="1"/>
          </p:cNvSpPr>
          <p:nvPr>
            <p:ph type="pic" sz="quarter" idx="64" hasCustomPrompt="1"/>
          </p:nvPr>
        </p:nvSpPr>
        <p:spPr>
          <a:xfrm>
            <a:off x="792009" y="359663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35" name="Picture Placeholder 49"/>
          <p:cNvSpPr>
            <a:spLocks noGrp="1"/>
          </p:cNvSpPr>
          <p:nvPr>
            <p:ph type="pic" sz="quarter" idx="65" hasCustomPrompt="1"/>
          </p:nvPr>
        </p:nvSpPr>
        <p:spPr>
          <a:xfrm>
            <a:off x="2985628" y="359663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36" name="Picture Placeholder 49"/>
          <p:cNvSpPr>
            <a:spLocks noGrp="1"/>
          </p:cNvSpPr>
          <p:nvPr>
            <p:ph type="pic" sz="quarter" idx="66" hasCustomPrompt="1"/>
          </p:nvPr>
        </p:nvSpPr>
        <p:spPr>
          <a:xfrm>
            <a:off x="5179247" y="359663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37" name="Picture Placeholder 49"/>
          <p:cNvSpPr>
            <a:spLocks noGrp="1"/>
          </p:cNvSpPr>
          <p:nvPr>
            <p:ph type="pic" sz="quarter" idx="67" hasCustomPrompt="1"/>
          </p:nvPr>
        </p:nvSpPr>
        <p:spPr>
          <a:xfrm>
            <a:off x="7372865" y="359663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38" name="Picture Placeholder 49"/>
          <p:cNvSpPr>
            <a:spLocks noGrp="1"/>
          </p:cNvSpPr>
          <p:nvPr>
            <p:ph type="pic" sz="quarter" idx="68" hasCustomPrompt="1"/>
          </p:nvPr>
        </p:nvSpPr>
        <p:spPr>
          <a:xfrm>
            <a:off x="9566484" y="3596636"/>
            <a:ext cx="1828800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DC903225-2DDC-2C46-9B31-7B10B780C3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731519"/>
            <a:ext cx="10972800" cy="307776"/>
          </a:xfrm>
        </p:spPr>
        <p:txBody>
          <a:bodyPr vert="horz" lIns="0" tIns="45720" rIns="0" bIns="45720" anchor="t" anchorCtr="0"/>
          <a:lstStyle>
            <a:lvl1pPr>
              <a:lnSpc>
                <a:spcPct val="90000"/>
              </a:lnSpc>
              <a:defRPr sz="1333" b="0" i="0" spc="0">
                <a:solidFill>
                  <a:schemeClr val="bg2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08669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H="1">
            <a:off x="604896" y="1219200"/>
            <a:ext cx="9408" cy="5242560"/>
          </a:xfrm>
          <a:prstGeom prst="line">
            <a:avLst/>
          </a:prstGeom>
          <a:ln w="12700" cmpd="sng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1572992" y="1219200"/>
            <a:ext cx="9408" cy="5242560"/>
          </a:xfrm>
          <a:prstGeom prst="line">
            <a:avLst/>
          </a:prstGeom>
          <a:ln w="12700" cmpd="sng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9379371" y="1219200"/>
            <a:ext cx="9408" cy="5242560"/>
          </a:xfrm>
          <a:prstGeom prst="line">
            <a:avLst/>
          </a:prstGeom>
          <a:ln w="12700" cmpd="sng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185752" y="1219200"/>
            <a:ext cx="9408" cy="5242560"/>
          </a:xfrm>
          <a:prstGeom prst="line">
            <a:avLst/>
          </a:prstGeom>
          <a:ln w="12700" cmpd="sng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992133" y="1219200"/>
            <a:ext cx="9408" cy="5242560"/>
          </a:xfrm>
          <a:prstGeom prst="line">
            <a:avLst/>
          </a:prstGeom>
          <a:ln w="12700" cmpd="sng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798515" y="1219200"/>
            <a:ext cx="9408" cy="5242560"/>
          </a:xfrm>
          <a:prstGeom prst="line">
            <a:avLst/>
          </a:prstGeom>
          <a:ln w="12700" cmpd="sng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49"/>
          <p:cNvSpPr>
            <a:spLocks noGrp="1"/>
          </p:cNvSpPr>
          <p:nvPr>
            <p:ph type="pic" sz="quarter" idx="12" hasCustomPrompt="1"/>
          </p:nvPr>
        </p:nvSpPr>
        <p:spPr>
          <a:xfrm>
            <a:off x="792009" y="1584956"/>
            <a:ext cx="1828800" cy="79248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792009" y="1219196"/>
            <a:ext cx="182880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83" name="Text Placeholder 21"/>
          <p:cNvSpPr>
            <a:spLocks noGrp="1"/>
          </p:cNvSpPr>
          <p:nvPr>
            <p:ph type="body" sz="quarter" idx="44" hasCustomPrompt="1"/>
          </p:nvPr>
        </p:nvSpPr>
        <p:spPr>
          <a:xfrm>
            <a:off x="2985625" y="1219196"/>
            <a:ext cx="182880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84" name="Text Placeholder 21"/>
          <p:cNvSpPr>
            <a:spLocks noGrp="1"/>
          </p:cNvSpPr>
          <p:nvPr>
            <p:ph type="body" sz="quarter" idx="45" hasCustomPrompt="1"/>
          </p:nvPr>
        </p:nvSpPr>
        <p:spPr>
          <a:xfrm>
            <a:off x="5179244" y="1219196"/>
            <a:ext cx="182880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85" name="Text Placeholder 21"/>
          <p:cNvSpPr>
            <a:spLocks noGrp="1"/>
          </p:cNvSpPr>
          <p:nvPr>
            <p:ph type="body" sz="quarter" idx="46" hasCustomPrompt="1"/>
          </p:nvPr>
        </p:nvSpPr>
        <p:spPr>
          <a:xfrm>
            <a:off x="7372864" y="1219196"/>
            <a:ext cx="182880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86" name="Text Placeholder 21"/>
          <p:cNvSpPr>
            <a:spLocks noGrp="1"/>
          </p:cNvSpPr>
          <p:nvPr>
            <p:ph type="body" sz="quarter" idx="47" hasCustomPrompt="1"/>
          </p:nvPr>
        </p:nvSpPr>
        <p:spPr>
          <a:xfrm>
            <a:off x="9566484" y="1219196"/>
            <a:ext cx="182880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9" name="Picture Placeholder 49"/>
          <p:cNvSpPr>
            <a:spLocks noGrp="1"/>
          </p:cNvSpPr>
          <p:nvPr>
            <p:ph type="pic" sz="quarter" idx="63" hasCustomPrompt="1"/>
          </p:nvPr>
        </p:nvSpPr>
        <p:spPr>
          <a:xfrm>
            <a:off x="792007" y="5669276"/>
            <a:ext cx="1828800" cy="79248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69" hasCustomPrompt="1"/>
          </p:nvPr>
        </p:nvSpPr>
        <p:spPr>
          <a:xfrm>
            <a:off x="792009" y="2401820"/>
            <a:ext cx="1828800" cy="79248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51" name="Picture Placeholder 49"/>
          <p:cNvSpPr>
            <a:spLocks noGrp="1"/>
          </p:cNvSpPr>
          <p:nvPr>
            <p:ph type="pic" sz="quarter" idx="70" hasCustomPrompt="1"/>
          </p:nvPr>
        </p:nvSpPr>
        <p:spPr>
          <a:xfrm>
            <a:off x="792009" y="3218684"/>
            <a:ext cx="1828800" cy="79248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52" name="Picture Placeholder 49"/>
          <p:cNvSpPr>
            <a:spLocks noGrp="1"/>
          </p:cNvSpPr>
          <p:nvPr>
            <p:ph type="pic" sz="quarter" idx="71" hasCustomPrompt="1"/>
          </p:nvPr>
        </p:nvSpPr>
        <p:spPr>
          <a:xfrm>
            <a:off x="792009" y="4035548"/>
            <a:ext cx="1828800" cy="79248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53" name="Picture Placeholder 49"/>
          <p:cNvSpPr>
            <a:spLocks noGrp="1"/>
          </p:cNvSpPr>
          <p:nvPr>
            <p:ph type="pic" sz="quarter" idx="72" hasCustomPrompt="1"/>
          </p:nvPr>
        </p:nvSpPr>
        <p:spPr>
          <a:xfrm>
            <a:off x="792009" y="4852412"/>
            <a:ext cx="1828800" cy="79248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54" name="Picture Placeholder 49"/>
          <p:cNvSpPr>
            <a:spLocks noGrp="1"/>
          </p:cNvSpPr>
          <p:nvPr>
            <p:ph type="pic" sz="quarter" idx="73" hasCustomPrompt="1"/>
          </p:nvPr>
        </p:nvSpPr>
        <p:spPr>
          <a:xfrm>
            <a:off x="2985625" y="1584956"/>
            <a:ext cx="1828800" cy="79248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55" name="Picture Placeholder 49"/>
          <p:cNvSpPr>
            <a:spLocks noGrp="1"/>
          </p:cNvSpPr>
          <p:nvPr>
            <p:ph type="pic" sz="quarter" idx="74" hasCustomPrompt="1"/>
          </p:nvPr>
        </p:nvSpPr>
        <p:spPr>
          <a:xfrm>
            <a:off x="2985623" y="5669276"/>
            <a:ext cx="1828800" cy="79248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56" name="Picture Placeholder 49"/>
          <p:cNvSpPr>
            <a:spLocks noGrp="1"/>
          </p:cNvSpPr>
          <p:nvPr>
            <p:ph type="pic" sz="quarter" idx="75" hasCustomPrompt="1"/>
          </p:nvPr>
        </p:nvSpPr>
        <p:spPr>
          <a:xfrm>
            <a:off x="2985625" y="2401820"/>
            <a:ext cx="1828800" cy="79248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57" name="Picture Placeholder 49"/>
          <p:cNvSpPr>
            <a:spLocks noGrp="1"/>
          </p:cNvSpPr>
          <p:nvPr>
            <p:ph type="pic" sz="quarter" idx="76" hasCustomPrompt="1"/>
          </p:nvPr>
        </p:nvSpPr>
        <p:spPr>
          <a:xfrm>
            <a:off x="2985625" y="3218684"/>
            <a:ext cx="1828800" cy="79248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58" name="Picture Placeholder 49"/>
          <p:cNvSpPr>
            <a:spLocks noGrp="1"/>
          </p:cNvSpPr>
          <p:nvPr>
            <p:ph type="pic" sz="quarter" idx="77" hasCustomPrompt="1"/>
          </p:nvPr>
        </p:nvSpPr>
        <p:spPr>
          <a:xfrm>
            <a:off x="2985625" y="4035548"/>
            <a:ext cx="1828800" cy="79248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59" name="Picture Placeholder 49"/>
          <p:cNvSpPr>
            <a:spLocks noGrp="1"/>
          </p:cNvSpPr>
          <p:nvPr>
            <p:ph type="pic" sz="quarter" idx="78" hasCustomPrompt="1"/>
          </p:nvPr>
        </p:nvSpPr>
        <p:spPr>
          <a:xfrm>
            <a:off x="2985625" y="4852412"/>
            <a:ext cx="1828800" cy="79248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60" name="Picture Placeholder 49"/>
          <p:cNvSpPr>
            <a:spLocks noGrp="1"/>
          </p:cNvSpPr>
          <p:nvPr>
            <p:ph type="pic" sz="quarter" idx="79" hasCustomPrompt="1"/>
          </p:nvPr>
        </p:nvSpPr>
        <p:spPr>
          <a:xfrm>
            <a:off x="5179244" y="1584956"/>
            <a:ext cx="1828800" cy="79248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62" name="Picture Placeholder 49"/>
          <p:cNvSpPr>
            <a:spLocks noGrp="1"/>
          </p:cNvSpPr>
          <p:nvPr>
            <p:ph type="pic" sz="quarter" idx="80" hasCustomPrompt="1"/>
          </p:nvPr>
        </p:nvSpPr>
        <p:spPr>
          <a:xfrm>
            <a:off x="5179241" y="5669276"/>
            <a:ext cx="1828800" cy="79248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63" name="Picture Placeholder 49"/>
          <p:cNvSpPr>
            <a:spLocks noGrp="1"/>
          </p:cNvSpPr>
          <p:nvPr>
            <p:ph type="pic" sz="quarter" idx="81" hasCustomPrompt="1"/>
          </p:nvPr>
        </p:nvSpPr>
        <p:spPr>
          <a:xfrm>
            <a:off x="5179244" y="2401820"/>
            <a:ext cx="1828800" cy="79248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64" name="Picture Placeholder 49"/>
          <p:cNvSpPr>
            <a:spLocks noGrp="1"/>
          </p:cNvSpPr>
          <p:nvPr>
            <p:ph type="pic" sz="quarter" idx="82" hasCustomPrompt="1"/>
          </p:nvPr>
        </p:nvSpPr>
        <p:spPr>
          <a:xfrm>
            <a:off x="5179244" y="3218684"/>
            <a:ext cx="1828800" cy="79248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65" name="Picture Placeholder 49"/>
          <p:cNvSpPr>
            <a:spLocks noGrp="1"/>
          </p:cNvSpPr>
          <p:nvPr>
            <p:ph type="pic" sz="quarter" idx="83" hasCustomPrompt="1"/>
          </p:nvPr>
        </p:nvSpPr>
        <p:spPr>
          <a:xfrm>
            <a:off x="5179244" y="4035548"/>
            <a:ext cx="1828800" cy="79248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66" name="Picture Placeholder 49"/>
          <p:cNvSpPr>
            <a:spLocks noGrp="1"/>
          </p:cNvSpPr>
          <p:nvPr>
            <p:ph type="pic" sz="quarter" idx="84" hasCustomPrompt="1"/>
          </p:nvPr>
        </p:nvSpPr>
        <p:spPr>
          <a:xfrm>
            <a:off x="5179244" y="4852412"/>
            <a:ext cx="1828800" cy="79248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68" name="Picture Placeholder 49"/>
          <p:cNvSpPr>
            <a:spLocks noGrp="1"/>
          </p:cNvSpPr>
          <p:nvPr>
            <p:ph type="pic" sz="quarter" idx="85" hasCustomPrompt="1"/>
          </p:nvPr>
        </p:nvSpPr>
        <p:spPr>
          <a:xfrm>
            <a:off x="7372863" y="1584956"/>
            <a:ext cx="1828800" cy="79248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69" name="Picture Placeholder 49"/>
          <p:cNvSpPr>
            <a:spLocks noGrp="1"/>
          </p:cNvSpPr>
          <p:nvPr>
            <p:ph type="pic" sz="quarter" idx="86" hasCustomPrompt="1"/>
          </p:nvPr>
        </p:nvSpPr>
        <p:spPr>
          <a:xfrm>
            <a:off x="7372860" y="5669276"/>
            <a:ext cx="1828800" cy="79248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70" name="Picture Placeholder 49"/>
          <p:cNvSpPr>
            <a:spLocks noGrp="1"/>
          </p:cNvSpPr>
          <p:nvPr>
            <p:ph type="pic" sz="quarter" idx="87" hasCustomPrompt="1"/>
          </p:nvPr>
        </p:nvSpPr>
        <p:spPr>
          <a:xfrm>
            <a:off x="7372863" y="2401820"/>
            <a:ext cx="1828800" cy="79248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72" name="Picture Placeholder 49"/>
          <p:cNvSpPr>
            <a:spLocks noGrp="1"/>
          </p:cNvSpPr>
          <p:nvPr>
            <p:ph type="pic" sz="quarter" idx="88" hasCustomPrompt="1"/>
          </p:nvPr>
        </p:nvSpPr>
        <p:spPr>
          <a:xfrm>
            <a:off x="7372863" y="3218684"/>
            <a:ext cx="1828800" cy="79248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73" name="Picture Placeholder 49"/>
          <p:cNvSpPr>
            <a:spLocks noGrp="1"/>
          </p:cNvSpPr>
          <p:nvPr>
            <p:ph type="pic" sz="quarter" idx="89" hasCustomPrompt="1"/>
          </p:nvPr>
        </p:nvSpPr>
        <p:spPr>
          <a:xfrm>
            <a:off x="7372863" y="4035548"/>
            <a:ext cx="1828800" cy="79248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74" name="Picture Placeholder 49"/>
          <p:cNvSpPr>
            <a:spLocks noGrp="1"/>
          </p:cNvSpPr>
          <p:nvPr>
            <p:ph type="pic" sz="quarter" idx="90" hasCustomPrompt="1"/>
          </p:nvPr>
        </p:nvSpPr>
        <p:spPr>
          <a:xfrm>
            <a:off x="7372863" y="4852412"/>
            <a:ext cx="1828800" cy="79248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76" name="Picture Placeholder 49"/>
          <p:cNvSpPr>
            <a:spLocks noGrp="1"/>
          </p:cNvSpPr>
          <p:nvPr>
            <p:ph type="pic" sz="quarter" idx="91" hasCustomPrompt="1"/>
          </p:nvPr>
        </p:nvSpPr>
        <p:spPr>
          <a:xfrm>
            <a:off x="9566484" y="1584956"/>
            <a:ext cx="1828800" cy="79248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77" name="Picture Placeholder 49"/>
          <p:cNvSpPr>
            <a:spLocks noGrp="1"/>
          </p:cNvSpPr>
          <p:nvPr>
            <p:ph type="pic" sz="quarter" idx="92" hasCustomPrompt="1"/>
          </p:nvPr>
        </p:nvSpPr>
        <p:spPr>
          <a:xfrm>
            <a:off x="9566481" y="5669276"/>
            <a:ext cx="1828800" cy="79248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78" name="Picture Placeholder 49"/>
          <p:cNvSpPr>
            <a:spLocks noGrp="1"/>
          </p:cNvSpPr>
          <p:nvPr>
            <p:ph type="pic" sz="quarter" idx="93" hasCustomPrompt="1"/>
          </p:nvPr>
        </p:nvSpPr>
        <p:spPr>
          <a:xfrm>
            <a:off x="9566484" y="2401820"/>
            <a:ext cx="1828800" cy="79248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80" name="Picture Placeholder 49"/>
          <p:cNvSpPr>
            <a:spLocks noGrp="1"/>
          </p:cNvSpPr>
          <p:nvPr>
            <p:ph type="pic" sz="quarter" idx="94" hasCustomPrompt="1"/>
          </p:nvPr>
        </p:nvSpPr>
        <p:spPr>
          <a:xfrm>
            <a:off x="9566484" y="3218684"/>
            <a:ext cx="1828800" cy="79248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81" name="Picture Placeholder 49"/>
          <p:cNvSpPr>
            <a:spLocks noGrp="1"/>
          </p:cNvSpPr>
          <p:nvPr>
            <p:ph type="pic" sz="quarter" idx="95" hasCustomPrompt="1"/>
          </p:nvPr>
        </p:nvSpPr>
        <p:spPr>
          <a:xfrm>
            <a:off x="9566484" y="4035548"/>
            <a:ext cx="1828800" cy="79248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82" name="Picture Placeholder 49"/>
          <p:cNvSpPr>
            <a:spLocks noGrp="1"/>
          </p:cNvSpPr>
          <p:nvPr>
            <p:ph type="pic" sz="quarter" idx="96" hasCustomPrompt="1"/>
          </p:nvPr>
        </p:nvSpPr>
        <p:spPr>
          <a:xfrm>
            <a:off x="9566484" y="4852412"/>
            <a:ext cx="1828800" cy="79248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47A0B1EE-A966-6D46-AC56-6EB24416C9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731519"/>
            <a:ext cx="10972800" cy="307776"/>
          </a:xfrm>
        </p:spPr>
        <p:txBody>
          <a:bodyPr vert="horz" lIns="0" tIns="45720" rIns="0" bIns="45720" anchor="t" anchorCtr="0"/>
          <a:lstStyle>
            <a:lvl1pPr>
              <a:lnSpc>
                <a:spcPct val="90000"/>
              </a:lnSpc>
              <a:defRPr sz="1333" b="0" i="0" spc="0">
                <a:solidFill>
                  <a:schemeClr val="bg2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90394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subhea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C8337-3027-1E46-899A-2BB754467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219200"/>
            <a:ext cx="10972800" cy="41857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 is Arial Black @ 16pt – click to edit</a:t>
            </a:r>
          </a:p>
        </p:txBody>
      </p:sp>
      <p:sp>
        <p:nvSpPr>
          <p:cNvPr id="4" name="Text Placeholder 66">
            <a:extLst>
              <a:ext uri="{FF2B5EF4-FFF2-40B4-BE49-F238E27FC236}">
                <a16:creationId xmlns:a16="http://schemas.microsoft.com/office/drawing/2014/main" id="{E0E6D952-F728-464C-B86A-757A9381B5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731521"/>
            <a:ext cx="10972800" cy="22153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933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Presentation Title | Subtitle – click to edit</a:t>
            </a:r>
          </a:p>
        </p:txBody>
      </p:sp>
      <p:sp>
        <p:nvSpPr>
          <p:cNvPr id="61" name="Text Placeholder 7">
            <a:extLst>
              <a:ext uri="{FF2B5EF4-FFF2-40B4-BE49-F238E27FC236}">
                <a16:creationId xmlns:a16="http://schemas.microsoft.com/office/drawing/2014/main" id="{E10FB14D-CE61-4348-8761-2F5A491B95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609345"/>
            <a:ext cx="10972800" cy="313932"/>
          </a:xfrm>
          <a:prstGeom prst="rect">
            <a:avLst/>
          </a:prstGeom>
        </p:spPr>
        <p:txBody>
          <a:bodyPr wrap="square" tIns="45720">
            <a:spAutoFit/>
          </a:bodyPr>
          <a:lstStyle>
            <a:lvl1pPr>
              <a:defRPr sz="1600" b="0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is Arial Bold @ 12pt (All Caps) – click to edit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6237D7B-DF7D-084F-B996-8A045A6CB2E8}"/>
              </a:ext>
            </a:extLst>
          </p:cNvPr>
          <p:cNvGrpSpPr/>
          <p:nvPr/>
        </p:nvGrpSpPr>
        <p:grpSpPr>
          <a:xfrm>
            <a:off x="605367" y="365760"/>
            <a:ext cx="11033760" cy="365760"/>
            <a:chOff x="457200" y="274320"/>
            <a:chExt cx="8275320" cy="27432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B3659ACE-0D03-7348-819A-D5F275209C10}"/>
                </a:ext>
              </a:extLst>
            </p:cNvPr>
            <p:cNvGrpSpPr/>
            <p:nvPr userDrawn="1"/>
          </p:nvGrpSpPr>
          <p:grpSpPr>
            <a:xfrm>
              <a:off x="457200" y="274320"/>
              <a:ext cx="8275320" cy="182880"/>
              <a:chOff x="457200" y="274320"/>
              <a:chExt cx="8275320" cy="182880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6BEBF3A1-BF3E-B54E-9A78-60686B74DA81}"/>
                  </a:ext>
                </a:extLst>
              </p:cNvPr>
              <p:cNvGrpSpPr/>
              <p:nvPr userDrawn="1"/>
            </p:nvGrpSpPr>
            <p:grpSpPr>
              <a:xfrm>
                <a:off x="457200" y="274320"/>
                <a:ext cx="914400" cy="182880"/>
                <a:chOff x="457200" y="274320"/>
                <a:chExt cx="914400" cy="182880"/>
              </a:xfrm>
            </p:grpSpPr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14B64B03-CF11-284B-80FE-BC0B82D7B192}"/>
                    </a:ext>
                  </a:extLst>
                </p:cNvPr>
                <p:cNvGrpSpPr/>
                <p:nvPr/>
              </p:nvGrpSpPr>
              <p:grpSpPr>
                <a:xfrm>
                  <a:off x="1188720" y="274320"/>
                  <a:ext cx="182880" cy="182880"/>
                  <a:chOff x="4038600" y="182880"/>
                  <a:chExt cx="182880" cy="182880"/>
                </a:xfrm>
              </p:grpSpPr>
              <p:sp>
                <p:nvSpPr>
                  <p:cNvPr id="114" name="Rectangle 113">
                    <a:extLst>
                      <a:ext uri="{FF2B5EF4-FFF2-40B4-BE49-F238E27FC236}">
                        <a16:creationId xmlns:a16="http://schemas.microsoft.com/office/drawing/2014/main" id="{413F56C7-E879-E84E-8BED-9864B2051EEC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038600" y="182880"/>
                    <a:ext cx="182880" cy="18288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15" name="Group 114">
                    <a:extLst>
                      <a:ext uri="{FF2B5EF4-FFF2-40B4-BE49-F238E27FC236}">
                        <a16:creationId xmlns:a16="http://schemas.microsoft.com/office/drawing/2014/main" id="{E13AC112-1D40-0641-A451-44C17AF6896A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4060361" y="210312"/>
                    <a:ext cx="139358" cy="128016"/>
                    <a:chOff x="7927200" y="180720"/>
                    <a:chExt cx="1203840" cy="1132920"/>
                  </a:xfrm>
                </p:grpSpPr>
                <p:sp>
                  <p:nvSpPr>
                    <p:cNvPr id="116" name="Freeform: Shape 1">
                      <a:extLst>
                        <a:ext uri="{FF2B5EF4-FFF2-40B4-BE49-F238E27FC236}">
                          <a16:creationId xmlns:a16="http://schemas.microsoft.com/office/drawing/2014/main" id="{3EB03104-313F-5942-BA76-B8DAC2ECFE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180720"/>
                      <a:ext cx="713880" cy="2415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72">
                          <a:moveTo>
                            <a:pt x="1984" y="672"/>
                          </a:moveTo>
                          <a:lnTo>
                            <a:pt x="0" y="672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7" name="Freeform: Shape 2">
                      <a:extLst>
                        <a:ext uri="{FF2B5EF4-FFF2-40B4-BE49-F238E27FC236}">
                          <a16:creationId xmlns:a16="http://schemas.microsoft.com/office/drawing/2014/main" id="{8F4EB721-1FF3-EB41-99D7-62B483986B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629280"/>
                      <a:ext cx="713880" cy="236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59">
                          <a:moveTo>
                            <a:pt x="1984" y="659"/>
                          </a:moveTo>
                          <a:lnTo>
                            <a:pt x="0" y="659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8" name="Freeform: Shape 3">
                      <a:extLst>
                        <a:ext uri="{FF2B5EF4-FFF2-40B4-BE49-F238E27FC236}">
                          <a16:creationId xmlns:a16="http://schemas.microsoft.com/office/drawing/2014/main" id="{76F9E2AF-7592-1E4F-80E6-B9589CA712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1077480"/>
                      <a:ext cx="713880" cy="2361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57">
                          <a:moveTo>
                            <a:pt x="1984" y="657"/>
                          </a:moveTo>
                          <a:lnTo>
                            <a:pt x="0" y="657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9" name="Freeform: Shape 4">
                      <a:extLst>
                        <a:ext uri="{FF2B5EF4-FFF2-40B4-BE49-F238E27FC236}">
                          <a16:creationId xmlns:a16="http://schemas.microsoft.com/office/drawing/2014/main" id="{60A449EB-5E22-B342-8C00-9E24D50533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27200" y="629280"/>
                      <a:ext cx="280440" cy="236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780" h="659">
                          <a:moveTo>
                            <a:pt x="780" y="659"/>
                          </a:moveTo>
                          <a:lnTo>
                            <a:pt x="0" y="659"/>
                          </a:lnTo>
                          <a:lnTo>
                            <a:pt x="0" y="0"/>
                          </a:lnTo>
                          <a:lnTo>
                            <a:pt x="780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0" name="Freeform: Shape 5">
                      <a:extLst>
                        <a:ext uri="{FF2B5EF4-FFF2-40B4-BE49-F238E27FC236}">
                          <a16:creationId xmlns:a16="http://schemas.microsoft.com/office/drawing/2014/main" id="{E1B06D43-DC10-7748-AE9A-9AAE4433BD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5079" y="307080"/>
                      <a:ext cx="351720" cy="3168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978" h="881" fill="none">
                          <a:moveTo>
                            <a:pt x="0" y="881"/>
                          </a:moveTo>
                          <a:lnTo>
                            <a:pt x="0" y="0"/>
                          </a:lnTo>
                          <a:lnTo>
                            <a:pt x="978" y="0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1" name="Freeform: Shape 6">
                      <a:extLst>
                        <a:ext uri="{FF2B5EF4-FFF2-40B4-BE49-F238E27FC236}">
                          <a16:creationId xmlns:a16="http://schemas.microsoft.com/office/drawing/2014/main" id="{1F335E95-CCD8-9C4C-B3FA-6E142C1CFD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5079" y="866159"/>
                      <a:ext cx="351720" cy="3168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978" h="881" fill="none">
                          <a:moveTo>
                            <a:pt x="0" y="0"/>
                          </a:moveTo>
                          <a:lnTo>
                            <a:pt x="0" y="881"/>
                          </a:lnTo>
                          <a:lnTo>
                            <a:pt x="978" y="88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2" name="Straight Connector 121">
                      <a:extLst>
                        <a:ext uri="{FF2B5EF4-FFF2-40B4-BE49-F238E27FC236}">
                          <a16:creationId xmlns:a16="http://schemas.microsoft.com/office/drawing/2014/main" id="{1AD4B6A7-E70E-E445-976E-94A39FB638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13040" y="754920"/>
                      <a:ext cx="20412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416C5F67-769B-5244-8B78-F2BEFFB22B70}"/>
                    </a:ext>
                  </a:extLst>
                </p:cNvPr>
                <p:cNvGrpSpPr/>
                <p:nvPr/>
              </p:nvGrpSpPr>
              <p:grpSpPr>
                <a:xfrm>
                  <a:off x="640080" y="274320"/>
                  <a:ext cx="182880" cy="182880"/>
                  <a:chOff x="3025775" y="182880"/>
                  <a:chExt cx="182880" cy="182880"/>
                </a:xfrm>
              </p:grpSpPr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00B89FED-DE53-904E-BC9F-64FA19F0DF5B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025775" y="182880"/>
                    <a:ext cx="182880" cy="18288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11" name="Group 110">
                    <a:extLst>
                      <a:ext uri="{FF2B5EF4-FFF2-40B4-BE49-F238E27FC236}">
                        <a16:creationId xmlns:a16="http://schemas.microsoft.com/office/drawing/2014/main" id="{58B42027-ACBD-994E-BC22-8D54D98E1E6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053207" y="223747"/>
                    <a:ext cx="128016" cy="101147"/>
                    <a:chOff x="1947960" y="149760"/>
                    <a:chExt cx="1471680" cy="1191240"/>
                  </a:xfrm>
                </p:grpSpPr>
                <p:sp>
                  <p:nvSpPr>
                    <p:cNvPr id="112" name="Freeform: Shape 8">
                      <a:extLst>
                        <a:ext uri="{FF2B5EF4-FFF2-40B4-BE49-F238E27FC236}">
                          <a16:creationId xmlns:a16="http://schemas.microsoft.com/office/drawing/2014/main" id="{857350B2-FAC1-CC40-BCD0-057B6854C0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47960" y="149760"/>
                      <a:ext cx="1471680" cy="10706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4089" h="2975">
                          <a:moveTo>
                            <a:pt x="2833" y="2975"/>
                          </a:moveTo>
                          <a:lnTo>
                            <a:pt x="0" y="1280"/>
                          </a:lnTo>
                          <a:lnTo>
                            <a:pt x="4089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3" name="Freeform: Shape 9">
                      <a:extLst>
                        <a:ext uri="{FF2B5EF4-FFF2-40B4-BE49-F238E27FC236}">
                          <a16:creationId xmlns:a16="http://schemas.microsoft.com/office/drawing/2014/main" id="{B33FB736-A1CA-C440-9B1E-D7D99AF8CF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56639" y="149760"/>
                      <a:ext cx="962640" cy="11912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2675" h="3310" fill="none">
                          <a:moveTo>
                            <a:pt x="2675" y="0"/>
                          </a:moveTo>
                          <a:lnTo>
                            <a:pt x="0" y="2127"/>
                          </a:lnTo>
                          <a:lnTo>
                            <a:pt x="0" y="3310"/>
                          </a:lnTo>
                          <a:lnTo>
                            <a:pt x="645" y="2512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74AEAE22-9141-964C-92E8-9469C9F98903}"/>
                    </a:ext>
                  </a:extLst>
                </p:cNvPr>
                <p:cNvGrpSpPr/>
                <p:nvPr/>
              </p:nvGrpSpPr>
              <p:grpSpPr>
                <a:xfrm>
                  <a:off x="457200" y="274320"/>
                  <a:ext cx="182880" cy="182880"/>
                  <a:chOff x="2695575" y="182880"/>
                  <a:chExt cx="182880" cy="182880"/>
                </a:xfrm>
              </p:grpSpPr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449502BD-3C87-D44A-BEE7-BA6596024BAF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695575" y="182880"/>
                    <a:ext cx="182880" cy="18288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04" name="Group 103">
                    <a:extLst>
                      <a:ext uri="{FF2B5EF4-FFF2-40B4-BE49-F238E27FC236}">
                        <a16:creationId xmlns:a16="http://schemas.microsoft.com/office/drawing/2014/main" id="{19BFE371-4213-9D44-9DBB-6A3C746B95EF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722216" y="210312"/>
                    <a:ext cx="129599" cy="128016"/>
                    <a:chOff x="12600" y="14040"/>
                    <a:chExt cx="1445400" cy="1462680"/>
                  </a:xfrm>
                </p:grpSpPr>
                <p:sp>
                  <p:nvSpPr>
                    <p:cNvPr id="105" name="Freeform: Shape 19">
                      <a:extLst>
                        <a:ext uri="{FF2B5EF4-FFF2-40B4-BE49-F238E27FC236}">
                          <a16:creationId xmlns:a16="http://schemas.microsoft.com/office/drawing/2014/main" id="{2D7EF794-0115-C548-987E-B6D4157A4E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600" y="216000"/>
                      <a:ext cx="1245600" cy="126072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3461" h="3503" fill="none">
                          <a:moveTo>
                            <a:pt x="2955" y="513"/>
                          </a:moveTo>
                          <a:lnTo>
                            <a:pt x="2955" y="513"/>
                          </a:lnTo>
                          <a:lnTo>
                            <a:pt x="2924" y="481"/>
                          </a:lnTo>
                          <a:lnTo>
                            <a:pt x="2890" y="451"/>
                          </a:lnTo>
                          <a:lnTo>
                            <a:pt x="2858" y="421"/>
                          </a:lnTo>
                          <a:lnTo>
                            <a:pt x="2824" y="393"/>
                          </a:lnTo>
                          <a:lnTo>
                            <a:pt x="2789" y="365"/>
                          </a:lnTo>
                          <a:lnTo>
                            <a:pt x="2755" y="339"/>
                          </a:lnTo>
                          <a:lnTo>
                            <a:pt x="2720" y="313"/>
                          </a:lnTo>
                          <a:lnTo>
                            <a:pt x="2684" y="289"/>
                          </a:lnTo>
                          <a:lnTo>
                            <a:pt x="2648" y="265"/>
                          </a:lnTo>
                          <a:lnTo>
                            <a:pt x="2611" y="243"/>
                          </a:lnTo>
                          <a:lnTo>
                            <a:pt x="2575" y="221"/>
                          </a:lnTo>
                          <a:lnTo>
                            <a:pt x="2536" y="201"/>
                          </a:lnTo>
                          <a:lnTo>
                            <a:pt x="2499" y="181"/>
                          </a:lnTo>
                          <a:lnTo>
                            <a:pt x="2461" y="162"/>
                          </a:lnTo>
                          <a:lnTo>
                            <a:pt x="2423" y="145"/>
                          </a:lnTo>
                          <a:lnTo>
                            <a:pt x="2383" y="128"/>
                          </a:lnTo>
                          <a:lnTo>
                            <a:pt x="2344" y="113"/>
                          </a:lnTo>
                          <a:lnTo>
                            <a:pt x="2305" y="99"/>
                          </a:lnTo>
                          <a:lnTo>
                            <a:pt x="2265" y="85"/>
                          </a:lnTo>
                          <a:lnTo>
                            <a:pt x="2224" y="72"/>
                          </a:lnTo>
                          <a:lnTo>
                            <a:pt x="2184" y="61"/>
                          </a:lnTo>
                          <a:lnTo>
                            <a:pt x="2144" y="50"/>
                          </a:lnTo>
                          <a:lnTo>
                            <a:pt x="2104" y="41"/>
                          </a:lnTo>
                          <a:lnTo>
                            <a:pt x="2062" y="33"/>
                          </a:lnTo>
                          <a:lnTo>
                            <a:pt x="2021" y="25"/>
                          </a:lnTo>
                          <a:lnTo>
                            <a:pt x="1980" y="18"/>
                          </a:lnTo>
                          <a:lnTo>
                            <a:pt x="1939" y="13"/>
                          </a:lnTo>
                          <a:lnTo>
                            <a:pt x="1898" y="8"/>
                          </a:lnTo>
                          <a:lnTo>
                            <a:pt x="1856" y="5"/>
                          </a:lnTo>
                          <a:lnTo>
                            <a:pt x="1815" y="2"/>
                          </a:lnTo>
                          <a:lnTo>
                            <a:pt x="1774" y="0"/>
                          </a:lnTo>
                          <a:lnTo>
                            <a:pt x="1732" y="0"/>
                          </a:lnTo>
                          <a:lnTo>
                            <a:pt x="1691" y="1"/>
                          </a:lnTo>
                          <a:lnTo>
                            <a:pt x="1649" y="2"/>
                          </a:lnTo>
                          <a:lnTo>
                            <a:pt x="1607" y="5"/>
                          </a:lnTo>
                          <a:lnTo>
                            <a:pt x="1566" y="8"/>
                          </a:lnTo>
                          <a:lnTo>
                            <a:pt x="1525" y="13"/>
                          </a:lnTo>
                          <a:lnTo>
                            <a:pt x="1484" y="19"/>
                          </a:lnTo>
                          <a:lnTo>
                            <a:pt x="1442" y="25"/>
                          </a:lnTo>
                          <a:lnTo>
                            <a:pt x="1401" y="33"/>
                          </a:lnTo>
                          <a:lnTo>
                            <a:pt x="1361" y="42"/>
                          </a:lnTo>
                          <a:lnTo>
                            <a:pt x="1320" y="50"/>
                          </a:lnTo>
                          <a:lnTo>
                            <a:pt x="1280" y="61"/>
                          </a:lnTo>
                          <a:lnTo>
                            <a:pt x="1239" y="73"/>
                          </a:lnTo>
                          <a:lnTo>
                            <a:pt x="1199" y="86"/>
                          </a:lnTo>
                          <a:lnTo>
                            <a:pt x="1160" y="99"/>
                          </a:lnTo>
                          <a:lnTo>
                            <a:pt x="1120" y="113"/>
                          </a:lnTo>
                          <a:lnTo>
                            <a:pt x="1080" y="129"/>
                          </a:lnTo>
                          <a:lnTo>
                            <a:pt x="1042" y="146"/>
                          </a:lnTo>
                          <a:lnTo>
                            <a:pt x="1003" y="163"/>
                          </a:lnTo>
                          <a:lnTo>
                            <a:pt x="965" y="182"/>
                          </a:lnTo>
                          <a:lnTo>
                            <a:pt x="927" y="202"/>
                          </a:lnTo>
                          <a:lnTo>
                            <a:pt x="890" y="222"/>
                          </a:lnTo>
                          <a:lnTo>
                            <a:pt x="853" y="244"/>
                          </a:lnTo>
                          <a:lnTo>
                            <a:pt x="816" y="266"/>
                          </a:lnTo>
                          <a:lnTo>
                            <a:pt x="780" y="290"/>
                          </a:lnTo>
                          <a:lnTo>
                            <a:pt x="744" y="314"/>
                          </a:lnTo>
                          <a:lnTo>
                            <a:pt x="709" y="340"/>
                          </a:lnTo>
                          <a:lnTo>
                            <a:pt x="674" y="366"/>
                          </a:lnTo>
                          <a:lnTo>
                            <a:pt x="640" y="394"/>
                          </a:lnTo>
                          <a:lnTo>
                            <a:pt x="606" y="422"/>
                          </a:lnTo>
                          <a:lnTo>
                            <a:pt x="573" y="452"/>
                          </a:lnTo>
                          <a:lnTo>
                            <a:pt x="540" y="482"/>
                          </a:lnTo>
                          <a:lnTo>
                            <a:pt x="508" y="514"/>
                          </a:lnTo>
                          <a:lnTo>
                            <a:pt x="508" y="514"/>
                          </a:lnTo>
                          <a:lnTo>
                            <a:pt x="477" y="547"/>
                          </a:lnTo>
                          <a:lnTo>
                            <a:pt x="447" y="579"/>
                          </a:lnTo>
                          <a:lnTo>
                            <a:pt x="417" y="613"/>
                          </a:lnTo>
                          <a:lnTo>
                            <a:pt x="390" y="647"/>
                          </a:lnTo>
                          <a:lnTo>
                            <a:pt x="362" y="682"/>
                          </a:lnTo>
                          <a:lnTo>
                            <a:pt x="336" y="717"/>
                          </a:lnTo>
                          <a:lnTo>
                            <a:pt x="310" y="753"/>
                          </a:lnTo>
                          <a:lnTo>
                            <a:pt x="287" y="789"/>
                          </a:lnTo>
                          <a:lnTo>
                            <a:pt x="263" y="826"/>
                          </a:lnTo>
                          <a:lnTo>
                            <a:pt x="241" y="863"/>
                          </a:lnTo>
                          <a:lnTo>
                            <a:pt x="219" y="900"/>
                          </a:lnTo>
                          <a:lnTo>
                            <a:pt x="199" y="938"/>
                          </a:lnTo>
                          <a:lnTo>
                            <a:pt x="180" y="977"/>
                          </a:lnTo>
                          <a:lnTo>
                            <a:pt x="161" y="1015"/>
                          </a:lnTo>
                          <a:lnTo>
                            <a:pt x="145" y="1054"/>
                          </a:lnTo>
                          <a:lnTo>
                            <a:pt x="128" y="1093"/>
                          </a:lnTo>
                          <a:lnTo>
                            <a:pt x="112" y="1134"/>
                          </a:lnTo>
                          <a:lnTo>
                            <a:pt x="98" y="1174"/>
                          </a:lnTo>
                          <a:lnTo>
                            <a:pt x="85" y="1214"/>
                          </a:lnTo>
                          <a:lnTo>
                            <a:pt x="72" y="1254"/>
                          </a:lnTo>
                          <a:lnTo>
                            <a:pt x="61" y="1294"/>
                          </a:lnTo>
                          <a:lnTo>
                            <a:pt x="50" y="1336"/>
                          </a:lnTo>
                          <a:lnTo>
                            <a:pt x="41" y="1377"/>
                          </a:lnTo>
                          <a:lnTo>
                            <a:pt x="33" y="1418"/>
                          </a:lnTo>
                          <a:lnTo>
                            <a:pt x="25" y="1460"/>
                          </a:lnTo>
                          <a:lnTo>
                            <a:pt x="19" y="1501"/>
                          </a:lnTo>
                          <a:lnTo>
                            <a:pt x="13" y="1544"/>
                          </a:lnTo>
                          <a:lnTo>
                            <a:pt x="9" y="1585"/>
                          </a:lnTo>
                          <a:lnTo>
                            <a:pt x="5" y="1627"/>
                          </a:lnTo>
                          <a:lnTo>
                            <a:pt x="2" y="1669"/>
                          </a:lnTo>
                          <a:lnTo>
                            <a:pt x="1" y="1710"/>
                          </a:lnTo>
                          <a:lnTo>
                            <a:pt x="0" y="1753"/>
                          </a:lnTo>
                          <a:lnTo>
                            <a:pt x="1" y="1795"/>
                          </a:lnTo>
                          <a:lnTo>
                            <a:pt x="2" y="1837"/>
                          </a:lnTo>
                          <a:lnTo>
                            <a:pt x="5" y="1879"/>
                          </a:lnTo>
                          <a:lnTo>
                            <a:pt x="8" y="1920"/>
                          </a:lnTo>
                          <a:lnTo>
                            <a:pt x="13" y="1963"/>
                          </a:lnTo>
                          <a:lnTo>
                            <a:pt x="18" y="2005"/>
                          </a:lnTo>
                          <a:lnTo>
                            <a:pt x="25" y="2046"/>
                          </a:lnTo>
                          <a:lnTo>
                            <a:pt x="33" y="2086"/>
                          </a:lnTo>
                          <a:lnTo>
                            <a:pt x="41" y="2127"/>
                          </a:lnTo>
                          <a:lnTo>
                            <a:pt x="50" y="2169"/>
                          </a:lnTo>
                          <a:lnTo>
                            <a:pt x="60" y="2210"/>
                          </a:lnTo>
                          <a:lnTo>
                            <a:pt x="72" y="2251"/>
                          </a:lnTo>
                          <a:lnTo>
                            <a:pt x="84" y="2291"/>
                          </a:lnTo>
                          <a:lnTo>
                            <a:pt x="97" y="2331"/>
                          </a:lnTo>
                          <a:lnTo>
                            <a:pt x="112" y="2372"/>
                          </a:lnTo>
                          <a:lnTo>
                            <a:pt x="127" y="2411"/>
                          </a:lnTo>
                          <a:lnTo>
                            <a:pt x="144" y="2450"/>
                          </a:lnTo>
                          <a:lnTo>
                            <a:pt x="161" y="2489"/>
                          </a:lnTo>
                          <a:lnTo>
                            <a:pt x="179" y="2528"/>
                          </a:lnTo>
                          <a:lnTo>
                            <a:pt x="198" y="2567"/>
                          </a:lnTo>
                          <a:lnTo>
                            <a:pt x="218" y="2604"/>
                          </a:lnTo>
                          <a:lnTo>
                            <a:pt x="240" y="2641"/>
                          </a:lnTo>
                          <a:lnTo>
                            <a:pt x="262" y="2679"/>
                          </a:lnTo>
                          <a:lnTo>
                            <a:pt x="286" y="2716"/>
                          </a:lnTo>
                          <a:lnTo>
                            <a:pt x="309" y="2751"/>
                          </a:lnTo>
                          <a:lnTo>
                            <a:pt x="335" y="2788"/>
                          </a:lnTo>
                          <a:lnTo>
                            <a:pt x="361" y="2823"/>
                          </a:lnTo>
                          <a:lnTo>
                            <a:pt x="388" y="2857"/>
                          </a:lnTo>
                          <a:lnTo>
                            <a:pt x="416" y="2892"/>
                          </a:lnTo>
                          <a:lnTo>
                            <a:pt x="446" y="2925"/>
                          </a:lnTo>
                          <a:lnTo>
                            <a:pt x="476" y="2958"/>
                          </a:lnTo>
                          <a:lnTo>
                            <a:pt x="507" y="2991"/>
                          </a:lnTo>
                          <a:lnTo>
                            <a:pt x="507" y="2991"/>
                          </a:lnTo>
                          <a:lnTo>
                            <a:pt x="539" y="3022"/>
                          </a:lnTo>
                          <a:lnTo>
                            <a:pt x="571" y="3052"/>
                          </a:lnTo>
                          <a:lnTo>
                            <a:pt x="605" y="3082"/>
                          </a:lnTo>
                          <a:lnTo>
                            <a:pt x="638" y="3110"/>
                          </a:lnTo>
                          <a:lnTo>
                            <a:pt x="672" y="3138"/>
                          </a:lnTo>
                          <a:lnTo>
                            <a:pt x="708" y="3164"/>
                          </a:lnTo>
                          <a:lnTo>
                            <a:pt x="743" y="3190"/>
                          </a:lnTo>
                          <a:lnTo>
                            <a:pt x="778" y="3214"/>
                          </a:lnTo>
                          <a:lnTo>
                            <a:pt x="815" y="3238"/>
                          </a:lnTo>
                          <a:lnTo>
                            <a:pt x="851" y="3260"/>
                          </a:lnTo>
                          <a:lnTo>
                            <a:pt x="888" y="3282"/>
                          </a:lnTo>
                          <a:lnTo>
                            <a:pt x="925" y="3303"/>
                          </a:lnTo>
                          <a:lnTo>
                            <a:pt x="964" y="3322"/>
                          </a:lnTo>
                          <a:lnTo>
                            <a:pt x="1002" y="3341"/>
                          </a:lnTo>
                          <a:lnTo>
                            <a:pt x="1040" y="3358"/>
                          </a:lnTo>
                          <a:lnTo>
                            <a:pt x="1079" y="3374"/>
                          </a:lnTo>
                          <a:lnTo>
                            <a:pt x="1119" y="3390"/>
                          </a:lnTo>
                          <a:lnTo>
                            <a:pt x="1158" y="3405"/>
                          </a:lnTo>
                          <a:lnTo>
                            <a:pt x="1198" y="3418"/>
                          </a:lnTo>
                          <a:lnTo>
                            <a:pt x="1237" y="3431"/>
                          </a:lnTo>
                          <a:lnTo>
                            <a:pt x="1278" y="3442"/>
                          </a:lnTo>
                          <a:lnTo>
                            <a:pt x="1319" y="3453"/>
                          </a:lnTo>
                          <a:lnTo>
                            <a:pt x="1359" y="3462"/>
                          </a:lnTo>
                          <a:lnTo>
                            <a:pt x="1400" y="3470"/>
                          </a:lnTo>
                          <a:lnTo>
                            <a:pt x="1440" y="3478"/>
                          </a:lnTo>
                          <a:lnTo>
                            <a:pt x="1482" y="3485"/>
                          </a:lnTo>
                          <a:lnTo>
                            <a:pt x="1523" y="3490"/>
                          </a:lnTo>
                          <a:lnTo>
                            <a:pt x="1564" y="3495"/>
                          </a:lnTo>
                          <a:lnTo>
                            <a:pt x="1606" y="3498"/>
                          </a:lnTo>
                          <a:lnTo>
                            <a:pt x="1647" y="3501"/>
                          </a:lnTo>
                          <a:lnTo>
                            <a:pt x="1689" y="3502"/>
                          </a:lnTo>
                          <a:lnTo>
                            <a:pt x="1731" y="3503"/>
                          </a:lnTo>
                          <a:lnTo>
                            <a:pt x="1772" y="3502"/>
                          </a:lnTo>
                          <a:lnTo>
                            <a:pt x="1813" y="3501"/>
                          </a:lnTo>
                          <a:lnTo>
                            <a:pt x="1854" y="3498"/>
                          </a:lnTo>
                          <a:lnTo>
                            <a:pt x="1897" y="3495"/>
                          </a:lnTo>
                          <a:lnTo>
                            <a:pt x="1938" y="3490"/>
                          </a:lnTo>
                          <a:lnTo>
                            <a:pt x="1979" y="3484"/>
                          </a:lnTo>
                          <a:lnTo>
                            <a:pt x="2020" y="3478"/>
                          </a:lnTo>
                          <a:lnTo>
                            <a:pt x="2060" y="3470"/>
                          </a:lnTo>
                          <a:lnTo>
                            <a:pt x="2102" y="3462"/>
                          </a:lnTo>
                          <a:lnTo>
                            <a:pt x="2142" y="3453"/>
                          </a:lnTo>
                          <a:lnTo>
                            <a:pt x="2183" y="3442"/>
                          </a:lnTo>
                          <a:lnTo>
                            <a:pt x="2223" y="3430"/>
                          </a:lnTo>
                          <a:lnTo>
                            <a:pt x="2264" y="3417"/>
                          </a:lnTo>
                          <a:lnTo>
                            <a:pt x="2303" y="3404"/>
                          </a:lnTo>
                          <a:lnTo>
                            <a:pt x="2342" y="3390"/>
                          </a:lnTo>
                          <a:lnTo>
                            <a:pt x="2381" y="3374"/>
                          </a:lnTo>
                          <a:lnTo>
                            <a:pt x="2421" y="3358"/>
                          </a:lnTo>
                          <a:lnTo>
                            <a:pt x="2459" y="3340"/>
                          </a:lnTo>
                          <a:lnTo>
                            <a:pt x="2497" y="3321"/>
                          </a:lnTo>
                          <a:lnTo>
                            <a:pt x="2535" y="3302"/>
                          </a:lnTo>
                          <a:lnTo>
                            <a:pt x="2573" y="3281"/>
                          </a:lnTo>
                          <a:lnTo>
                            <a:pt x="2610" y="3259"/>
                          </a:lnTo>
                          <a:lnTo>
                            <a:pt x="2646" y="3237"/>
                          </a:lnTo>
                          <a:lnTo>
                            <a:pt x="2682" y="3213"/>
                          </a:lnTo>
                          <a:lnTo>
                            <a:pt x="2719" y="3189"/>
                          </a:lnTo>
                          <a:lnTo>
                            <a:pt x="2754" y="3163"/>
                          </a:lnTo>
                          <a:lnTo>
                            <a:pt x="2788" y="3137"/>
                          </a:lnTo>
                          <a:lnTo>
                            <a:pt x="2823" y="3109"/>
                          </a:lnTo>
                          <a:lnTo>
                            <a:pt x="2856" y="3081"/>
                          </a:lnTo>
                          <a:lnTo>
                            <a:pt x="2889" y="3051"/>
                          </a:lnTo>
                          <a:lnTo>
                            <a:pt x="2922" y="3021"/>
                          </a:lnTo>
                          <a:lnTo>
                            <a:pt x="2954" y="2989"/>
                          </a:lnTo>
                          <a:lnTo>
                            <a:pt x="2954" y="2989"/>
                          </a:lnTo>
                          <a:lnTo>
                            <a:pt x="2978" y="2964"/>
                          </a:lnTo>
                          <a:lnTo>
                            <a:pt x="3001" y="2940"/>
                          </a:lnTo>
                          <a:lnTo>
                            <a:pt x="3024" y="2914"/>
                          </a:lnTo>
                          <a:lnTo>
                            <a:pt x="3045" y="2889"/>
                          </a:lnTo>
                          <a:lnTo>
                            <a:pt x="3067" y="2863"/>
                          </a:lnTo>
                          <a:lnTo>
                            <a:pt x="3089" y="2837"/>
                          </a:lnTo>
                          <a:lnTo>
                            <a:pt x="3108" y="2810"/>
                          </a:lnTo>
                          <a:lnTo>
                            <a:pt x="3129" y="2784"/>
                          </a:lnTo>
                          <a:lnTo>
                            <a:pt x="3148" y="2756"/>
                          </a:lnTo>
                          <a:lnTo>
                            <a:pt x="3166" y="2729"/>
                          </a:lnTo>
                          <a:lnTo>
                            <a:pt x="3185" y="2701"/>
                          </a:lnTo>
                          <a:lnTo>
                            <a:pt x="3201" y="2674"/>
                          </a:lnTo>
                          <a:lnTo>
                            <a:pt x="3219" y="2645"/>
                          </a:lnTo>
                          <a:lnTo>
                            <a:pt x="3235" y="2617"/>
                          </a:lnTo>
                          <a:lnTo>
                            <a:pt x="3251" y="2588"/>
                          </a:lnTo>
                          <a:lnTo>
                            <a:pt x="3266" y="2560"/>
                          </a:lnTo>
                          <a:lnTo>
                            <a:pt x="3281" y="2531"/>
                          </a:lnTo>
                          <a:lnTo>
                            <a:pt x="3295" y="2501"/>
                          </a:lnTo>
                          <a:lnTo>
                            <a:pt x="3308" y="2472"/>
                          </a:lnTo>
                          <a:lnTo>
                            <a:pt x="3321" y="2442"/>
                          </a:lnTo>
                          <a:lnTo>
                            <a:pt x="3334" y="2412"/>
                          </a:lnTo>
                          <a:lnTo>
                            <a:pt x="3346" y="2382"/>
                          </a:lnTo>
                          <a:lnTo>
                            <a:pt x="3356" y="2352"/>
                          </a:lnTo>
                          <a:lnTo>
                            <a:pt x="3367" y="2322"/>
                          </a:lnTo>
                          <a:lnTo>
                            <a:pt x="3387" y="2260"/>
                          </a:lnTo>
                          <a:lnTo>
                            <a:pt x="3404" y="2198"/>
                          </a:lnTo>
                          <a:lnTo>
                            <a:pt x="3419" y="2136"/>
                          </a:lnTo>
                          <a:lnTo>
                            <a:pt x="3432" y="2073"/>
                          </a:lnTo>
                          <a:lnTo>
                            <a:pt x="3443" y="2012"/>
                          </a:lnTo>
                          <a:lnTo>
                            <a:pt x="3451" y="1948"/>
                          </a:lnTo>
                          <a:lnTo>
                            <a:pt x="3457" y="1885"/>
                          </a:lnTo>
                          <a:lnTo>
                            <a:pt x="3460" y="1821"/>
                          </a:lnTo>
                          <a:lnTo>
                            <a:pt x="3461" y="1757"/>
                          </a:lnTo>
                          <a:lnTo>
                            <a:pt x="3461" y="1694"/>
                          </a:lnTo>
                          <a:lnTo>
                            <a:pt x="3458" y="1630"/>
                          </a:lnTo>
                          <a:lnTo>
                            <a:pt x="3453" y="1566"/>
                          </a:lnTo>
                          <a:lnTo>
                            <a:pt x="3445" y="1503"/>
                          </a:lnTo>
                          <a:lnTo>
                            <a:pt x="3435" y="1440"/>
                          </a:lnTo>
                          <a:lnTo>
                            <a:pt x="3422" y="1377"/>
                          </a:lnTo>
                          <a:lnTo>
                            <a:pt x="3407" y="1315"/>
                          </a:lnTo>
                          <a:lnTo>
                            <a:pt x="3391" y="1253"/>
                          </a:lnTo>
                          <a:lnTo>
                            <a:pt x="3372" y="1191"/>
                          </a:lnTo>
                          <a:lnTo>
                            <a:pt x="3361" y="1161"/>
                          </a:lnTo>
                          <a:lnTo>
                            <a:pt x="3351" y="1131"/>
                          </a:lnTo>
                          <a:lnTo>
                            <a:pt x="3339" y="1101"/>
                          </a:lnTo>
                          <a:lnTo>
                            <a:pt x="3327" y="107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6" name="Freeform: Shape 20">
                      <a:extLst>
                        <a:ext uri="{FF2B5EF4-FFF2-40B4-BE49-F238E27FC236}">
                          <a16:creationId xmlns:a16="http://schemas.microsoft.com/office/drawing/2014/main" id="{3D9C3A12-A285-5A49-AB50-368F47CE87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5480" y="492120"/>
                      <a:ext cx="700560" cy="7092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47" h="1971" fill="none">
                          <a:moveTo>
                            <a:pt x="1662" y="288"/>
                          </a:moveTo>
                          <a:lnTo>
                            <a:pt x="1662" y="288"/>
                          </a:lnTo>
                          <a:lnTo>
                            <a:pt x="1644" y="270"/>
                          </a:lnTo>
                          <a:lnTo>
                            <a:pt x="1625" y="253"/>
                          </a:lnTo>
                          <a:lnTo>
                            <a:pt x="1607" y="236"/>
                          </a:lnTo>
                          <a:lnTo>
                            <a:pt x="1588" y="220"/>
                          </a:lnTo>
                          <a:lnTo>
                            <a:pt x="1568" y="205"/>
                          </a:lnTo>
                          <a:lnTo>
                            <a:pt x="1549" y="190"/>
                          </a:lnTo>
                          <a:lnTo>
                            <a:pt x="1529" y="175"/>
                          </a:lnTo>
                          <a:lnTo>
                            <a:pt x="1509" y="162"/>
                          </a:lnTo>
                          <a:lnTo>
                            <a:pt x="1489" y="149"/>
                          </a:lnTo>
                          <a:lnTo>
                            <a:pt x="1468" y="136"/>
                          </a:lnTo>
                          <a:lnTo>
                            <a:pt x="1448" y="124"/>
                          </a:lnTo>
                          <a:lnTo>
                            <a:pt x="1426" y="112"/>
                          </a:lnTo>
                          <a:lnTo>
                            <a:pt x="1405" y="102"/>
                          </a:lnTo>
                          <a:lnTo>
                            <a:pt x="1384" y="91"/>
                          </a:lnTo>
                          <a:lnTo>
                            <a:pt x="1361" y="81"/>
                          </a:lnTo>
                          <a:lnTo>
                            <a:pt x="1340" y="72"/>
                          </a:lnTo>
                          <a:lnTo>
                            <a:pt x="1296" y="55"/>
                          </a:lnTo>
                          <a:lnTo>
                            <a:pt x="1251" y="40"/>
                          </a:lnTo>
                          <a:lnTo>
                            <a:pt x="1205" y="28"/>
                          </a:lnTo>
                          <a:lnTo>
                            <a:pt x="1159" y="17"/>
                          </a:lnTo>
                          <a:lnTo>
                            <a:pt x="1113" y="9"/>
                          </a:lnTo>
                          <a:lnTo>
                            <a:pt x="1067" y="4"/>
                          </a:lnTo>
                          <a:lnTo>
                            <a:pt x="1020" y="1"/>
                          </a:lnTo>
                          <a:lnTo>
                            <a:pt x="974" y="0"/>
                          </a:lnTo>
                          <a:lnTo>
                            <a:pt x="927" y="1"/>
                          </a:lnTo>
                          <a:lnTo>
                            <a:pt x="881" y="4"/>
                          </a:lnTo>
                          <a:lnTo>
                            <a:pt x="834" y="10"/>
                          </a:lnTo>
                          <a:lnTo>
                            <a:pt x="787" y="18"/>
                          </a:lnTo>
                          <a:lnTo>
                            <a:pt x="742" y="28"/>
                          </a:lnTo>
                          <a:lnTo>
                            <a:pt x="696" y="41"/>
                          </a:lnTo>
                          <a:lnTo>
                            <a:pt x="652" y="56"/>
                          </a:lnTo>
                          <a:lnTo>
                            <a:pt x="607" y="72"/>
                          </a:lnTo>
                          <a:lnTo>
                            <a:pt x="585" y="81"/>
                          </a:lnTo>
                          <a:lnTo>
                            <a:pt x="564" y="91"/>
                          </a:lnTo>
                          <a:lnTo>
                            <a:pt x="542" y="102"/>
                          </a:lnTo>
                          <a:lnTo>
                            <a:pt x="521" y="112"/>
                          </a:lnTo>
                          <a:lnTo>
                            <a:pt x="500" y="124"/>
                          </a:lnTo>
                          <a:lnTo>
                            <a:pt x="479" y="136"/>
                          </a:lnTo>
                          <a:lnTo>
                            <a:pt x="459" y="149"/>
                          </a:lnTo>
                          <a:lnTo>
                            <a:pt x="438" y="163"/>
                          </a:lnTo>
                          <a:lnTo>
                            <a:pt x="418" y="176"/>
                          </a:lnTo>
                          <a:lnTo>
                            <a:pt x="398" y="191"/>
                          </a:lnTo>
                          <a:lnTo>
                            <a:pt x="378" y="206"/>
                          </a:lnTo>
                          <a:lnTo>
                            <a:pt x="360" y="221"/>
                          </a:lnTo>
                          <a:lnTo>
                            <a:pt x="340" y="237"/>
                          </a:lnTo>
                          <a:lnTo>
                            <a:pt x="321" y="254"/>
                          </a:lnTo>
                          <a:lnTo>
                            <a:pt x="303" y="271"/>
                          </a:lnTo>
                          <a:lnTo>
                            <a:pt x="285" y="289"/>
                          </a:lnTo>
                          <a:lnTo>
                            <a:pt x="285" y="289"/>
                          </a:lnTo>
                          <a:lnTo>
                            <a:pt x="267" y="307"/>
                          </a:lnTo>
                          <a:lnTo>
                            <a:pt x="251" y="325"/>
                          </a:lnTo>
                          <a:lnTo>
                            <a:pt x="234" y="344"/>
                          </a:lnTo>
                          <a:lnTo>
                            <a:pt x="218" y="364"/>
                          </a:lnTo>
                          <a:lnTo>
                            <a:pt x="203" y="383"/>
                          </a:lnTo>
                          <a:lnTo>
                            <a:pt x="188" y="403"/>
                          </a:lnTo>
                          <a:lnTo>
                            <a:pt x="174" y="423"/>
                          </a:lnTo>
                          <a:lnTo>
                            <a:pt x="161" y="443"/>
                          </a:lnTo>
                          <a:lnTo>
                            <a:pt x="148" y="464"/>
                          </a:lnTo>
                          <a:lnTo>
                            <a:pt x="135" y="485"/>
                          </a:lnTo>
                          <a:lnTo>
                            <a:pt x="123" y="506"/>
                          </a:lnTo>
                          <a:lnTo>
                            <a:pt x="112" y="527"/>
                          </a:lnTo>
                          <a:lnTo>
                            <a:pt x="101" y="549"/>
                          </a:lnTo>
                          <a:lnTo>
                            <a:pt x="90" y="571"/>
                          </a:lnTo>
                          <a:lnTo>
                            <a:pt x="71" y="615"/>
                          </a:lnTo>
                          <a:lnTo>
                            <a:pt x="55" y="660"/>
                          </a:lnTo>
                          <a:lnTo>
                            <a:pt x="40" y="705"/>
                          </a:lnTo>
                          <a:lnTo>
                            <a:pt x="28" y="751"/>
                          </a:lnTo>
                          <a:lnTo>
                            <a:pt x="17" y="797"/>
                          </a:lnTo>
                          <a:lnTo>
                            <a:pt x="10" y="844"/>
                          </a:lnTo>
                          <a:lnTo>
                            <a:pt x="5" y="891"/>
                          </a:lnTo>
                          <a:lnTo>
                            <a:pt x="1" y="938"/>
                          </a:lnTo>
                          <a:lnTo>
                            <a:pt x="0" y="986"/>
                          </a:lnTo>
                          <a:lnTo>
                            <a:pt x="1" y="1033"/>
                          </a:lnTo>
                          <a:lnTo>
                            <a:pt x="5" y="1080"/>
                          </a:lnTo>
                          <a:lnTo>
                            <a:pt x="10" y="1127"/>
                          </a:lnTo>
                          <a:lnTo>
                            <a:pt x="17" y="1174"/>
                          </a:lnTo>
                          <a:lnTo>
                            <a:pt x="27" y="1220"/>
                          </a:lnTo>
                          <a:lnTo>
                            <a:pt x="40" y="1266"/>
                          </a:lnTo>
                          <a:lnTo>
                            <a:pt x="55" y="1311"/>
                          </a:lnTo>
                          <a:lnTo>
                            <a:pt x="71" y="1356"/>
                          </a:lnTo>
                          <a:lnTo>
                            <a:pt x="90" y="1401"/>
                          </a:lnTo>
                          <a:lnTo>
                            <a:pt x="100" y="1422"/>
                          </a:lnTo>
                          <a:lnTo>
                            <a:pt x="111" y="1444"/>
                          </a:lnTo>
                          <a:lnTo>
                            <a:pt x="122" y="1465"/>
                          </a:lnTo>
                          <a:lnTo>
                            <a:pt x="134" y="1486"/>
                          </a:lnTo>
                          <a:lnTo>
                            <a:pt x="147" y="1507"/>
                          </a:lnTo>
                          <a:lnTo>
                            <a:pt x="160" y="1527"/>
                          </a:lnTo>
                          <a:lnTo>
                            <a:pt x="173" y="1548"/>
                          </a:lnTo>
                          <a:lnTo>
                            <a:pt x="188" y="1568"/>
                          </a:lnTo>
                          <a:lnTo>
                            <a:pt x="203" y="1588"/>
                          </a:lnTo>
                          <a:lnTo>
                            <a:pt x="218" y="1608"/>
                          </a:lnTo>
                          <a:lnTo>
                            <a:pt x="233" y="1626"/>
                          </a:lnTo>
                          <a:lnTo>
                            <a:pt x="250" y="1646"/>
                          </a:lnTo>
                          <a:lnTo>
                            <a:pt x="267" y="1663"/>
                          </a:lnTo>
                          <a:lnTo>
                            <a:pt x="284" y="1682"/>
                          </a:lnTo>
                          <a:lnTo>
                            <a:pt x="284" y="1682"/>
                          </a:lnTo>
                          <a:lnTo>
                            <a:pt x="303" y="1700"/>
                          </a:lnTo>
                          <a:lnTo>
                            <a:pt x="321" y="1717"/>
                          </a:lnTo>
                          <a:lnTo>
                            <a:pt x="339" y="1733"/>
                          </a:lnTo>
                          <a:lnTo>
                            <a:pt x="359" y="1750"/>
                          </a:lnTo>
                          <a:lnTo>
                            <a:pt x="377" y="1766"/>
                          </a:lnTo>
                          <a:lnTo>
                            <a:pt x="397" y="1780"/>
                          </a:lnTo>
                          <a:lnTo>
                            <a:pt x="418" y="1795"/>
                          </a:lnTo>
                          <a:lnTo>
                            <a:pt x="437" y="1809"/>
                          </a:lnTo>
                          <a:lnTo>
                            <a:pt x="458" y="1821"/>
                          </a:lnTo>
                          <a:lnTo>
                            <a:pt x="478" y="1834"/>
                          </a:lnTo>
                          <a:lnTo>
                            <a:pt x="499" y="1846"/>
                          </a:lnTo>
                          <a:lnTo>
                            <a:pt x="520" y="1858"/>
                          </a:lnTo>
                          <a:lnTo>
                            <a:pt x="541" y="1869"/>
                          </a:lnTo>
                          <a:lnTo>
                            <a:pt x="563" y="1879"/>
                          </a:lnTo>
                          <a:lnTo>
                            <a:pt x="584" y="1889"/>
                          </a:lnTo>
                          <a:lnTo>
                            <a:pt x="607" y="1898"/>
                          </a:lnTo>
                          <a:lnTo>
                            <a:pt x="651" y="1916"/>
                          </a:lnTo>
                          <a:lnTo>
                            <a:pt x="695" y="1930"/>
                          </a:lnTo>
                          <a:lnTo>
                            <a:pt x="741" y="1942"/>
                          </a:lnTo>
                          <a:lnTo>
                            <a:pt x="786" y="1952"/>
                          </a:lnTo>
                          <a:lnTo>
                            <a:pt x="833" y="1960"/>
                          </a:lnTo>
                          <a:lnTo>
                            <a:pt x="880" y="1966"/>
                          </a:lnTo>
                          <a:lnTo>
                            <a:pt x="926" y="1970"/>
                          </a:lnTo>
                          <a:lnTo>
                            <a:pt x="973" y="1971"/>
                          </a:lnTo>
                          <a:lnTo>
                            <a:pt x="1019" y="1970"/>
                          </a:lnTo>
                          <a:lnTo>
                            <a:pt x="1066" y="1966"/>
                          </a:lnTo>
                          <a:lnTo>
                            <a:pt x="1112" y="1960"/>
                          </a:lnTo>
                          <a:lnTo>
                            <a:pt x="1158" y="1952"/>
                          </a:lnTo>
                          <a:lnTo>
                            <a:pt x="1204" y="1942"/>
                          </a:lnTo>
                          <a:lnTo>
                            <a:pt x="1250" y="1929"/>
                          </a:lnTo>
                          <a:lnTo>
                            <a:pt x="1295" y="1915"/>
                          </a:lnTo>
                          <a:lnTo>
                            <a:pt x="1339" y="1898"/>
                          </a:lnTo>
                          <a:lnTo>
                            <a:pt x="1361" y="1889"/>
                          </a:lnTo>
                          <a:lnTo>
                            <a:pt x="1383" y="1878"/>
                          </a:lnTo>
                          <a:lnTo>
                            <a:pt x="1404" y="1869"/>
                          </a:lnTo>
                          <a:lnTo>
                            <a:pt x="1425" y="1858"/>
                          </a:lnTo>
                          <a:lnTo>
                            <a:pt x="1447" y="1846"/>
                          </a:lnTo>
                          <a:lnTo>
                            <a:pt x="1467" y="1833"/>
                          </a:lnTo>
                          <a:lnTo>
                            <a:pt x="1488" y="1821"/>
                          </a:lnTo>
                          <a:lnTo>
                            <a:pt x="1508" y="1808"/>
                          </a:lnTo>
                          <a:lnTo>
                            <a:pt x="1528" y="1794"/>
                          </a:lnTo>
                          <a:lnTo>
                            <a:pt x="1549" y="1779"/>
                          </a:lnTo>
                          <a:lnTo>
                            <a:pt x="1568" y="1765"/>
                          </a:lnTo>
                          <a:lnTo>
                            <a:pt x="1587" y="1749"/>
                          </a:lnTo>
                          <a:lnTo>
                            <a:pt x="1607" y="1733"/>
                          </a:lnTo>
                          <a:lnTo>
                            <a:pt x="1625" y="1716"/>
                          </a:lnTo>
                          <a:lnTo>
                            <a:pt x="1643" y="1699"/>
                          </a:lnTo>
                          <a:lnTo>
                            <a:pt x="1662" y="1681"/>
                          </a:lnTo>
                          <a:lnTo>
                            <a:pt x="1662" y="1681"/>
                          </a:lnTo>
                          <a:lnTo>
                            <a:pt x="1680" y="1662"/>
                          </a:lnTo>
                          <a:lnTo>
                            <a:pt x="1698" y="1642"/>
                          </a:lnTo>
                          <a:lnTo>
                            <a:pt x="1715" y="1621"/>
                          </a:lnTo>
                          <a:lnTo>
                            <a:pt x="1733" y="1601"/>
                          </a:lnTo>
                          <a:lnTo>
                            <a:pt x="1749" y="1579"/>
                          </a:lnTo>
                          <a:lnTo>
                            <a:pt x="1765" y="1559"/>
                          </a:lnTo>
                          <a:lnTo>
                            <a:pt x="1779" y="1536"/>
                          </a:lnTo>
                          <a:lnTo>
                            <a:pt x="1794" y="1514"/>
                          </a:lnTo>
                          <a:lnTo>
                            <a:pt x="1808" y="1492"/>
                          </a:lnTo>
                          <a:lnTo>
                            <a:pt x="1820" y="1469"/>
                          </a:lnTo>
                          <a:lnTo>
                            <a:pt x="1833" y="1447"/>
                          </a:lnTo>
                          <a:lnTo>
                            <a:pt x="1845" y="1423"/>
                          </a:lnTo>
                          <a:lnTo>
                            <a:pt x="1856" y="1400"/>
                          </a:lnTo>
                          <a:lnTo>
                            <a:pt x="1867" y="1376"/>
                          </a:lnTo>
                          <a:lnTo>
                            <a:pt x="1876" y="1352"/>
                          </a:lnTo>
                          <a:lnTo>
                            <a:pt x="1885" y="1328"/>
                          </a:lnTo>
                          <a:lnTo>
                            <a:pt x="1894" y="1304"/>
                          </a:lnTo>
                          <a:lnTo>
                            <a:pt x="1902" y="1280"/>
                          </a:lnTo>
                          <a:lnTo>
                            <a:pt x="1910" y="1255"/>
                          </a:lnTo>
                          <a:lnTo>
                            <a:pt x="1916" y="1231"/>
                          </a:lnTo>
                          <a:lnTo>
                            <a:pt x="1922" y="1205"/>
                          </a:lnTo>
                          <a:lnTo>
                            <a:pt x="1927" y="1181"/>
                          </a:lnTo>
                          <a:lnTo>
                            <a:pt x="1932" y="1155"/>
                          </a:lnTo>
                          <a:lnTo>
                            <a:pt x="1936" y="1131"/>
                          </a:lnTo>
                          <a:lnTo>
                            <a:pt x="1939" y="1105"/>
                          </a:lnTo>
                          <a:lnTo>
                            <a:pt x="1942" y="1080"/>
                          </a:lnTo>
                          <a:lnTo>
                            <a:pt x="1944" y="1054"/>
                          </a:lnTo>
                          <a:lnTo>
                            <a:pt x="1946" y="1030"/>
                          </a:lnTo>
                          <a:lnTo>
                            <a:pt x="1946" y="1004"/>
                          </a:lnTo>
                          <a:lnTo>
                            <a:pt x="1947" y="979"/>
                          </a:lnTo>
                          <a:lnTo>
                            <a:pt x="1946" y="953"/>
                          </a:lnTo>
                          <a:lnTo>
                            <a:pt x="1945" y="928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7" name="Freeform: Shape 21">
                      <a:extLst>
                        <a:ext uri="{FF2B5EF4-FFF2-40B4-BE49-F238E27FC236}">
                          <a16:creationId xmlns:a16="http://schemas.microsoft.com/office/drawing/2014/main" id="{72989CE9-8FB9-5A47-BC05-9B0AED33FF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7720" y="777239"/>
                      <a:ext cx="135720" cy="137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378" h="384">
                          <a:moveTo>
                            <a:pt x="323" y="56"/>
                          </a:moveTo>
                          <a:lnTo>
                            <a:pt x="323" y="56"/>
                          </a:lnTo>
                          <a:lnTo>
                            <a:pt x="309" y="43"/>
                          </a:lnTo>
                          <a:lnTo>
                            <a:pt x="294" y="32"/>
                          </a:lnTo>
                          <a:lnTo>
                            <a:pt x="277" y="22"/>
                          </a:lnTo>
                          <a:lnTo>
                            <a:pt x="261" y="14"/>
                          </a:lnTo>
                          <a:lnTo>
                            <a:pt x="243" y="8"/>
                          </a:lnTo>
                          <a:lnTo>
                            <a:pt x="225" y="4"/>
                          </a:lnTo>
                          <a:lnTo>
                            <a:pt x="207" y="1"/>
                          </a:lnTo>
                          <a:lnTo>
                            <a:pt x="189" y="0"/>
                          </a:lnTo>
                          <a:lnTo>
                            <a:pt x="171" y="1"/>
                          </a:lnTo>
                          <a:lnTo>
                            <a:pt x="154" y="4"/>
                          </a:lnTo>
                          <a:lnTo>
                            <a:pt x="136" y="8"/>
                          </a:lnTo>
                          <a:lnTo>
                            <a:pt x="118" y="14"/>
                          </a:lnTo>
                          <a:lnTo>
                            <a:pt x="102" y="23"/>
                          </a:lnTo>
                          <a:lnTo>
                            <a:pt x="85" y="32"/>
                          </a:lnTo>
                          <a:lnTo>
                            <a:pt x="70" y="43"/>
                          </a:lnTo>
                          <a:lnTo>
                            <a:pt x="55" y="56"/>
                          </a:lnTo>
                          <a:lnTo>
                            <a:pt x="55" y="56"/>
                          </a:lnTo>
                          <a:lnTo>
                            <a:pt x="43" y="71"/>
                          </a:lnTo>
                          <a:lnTo>
                            <a:pt x="31" y="87"/>
                          </a:lnTo>
                          <a:lnTo>
                            <a:pt x="22" y="103"/>
                          </a:lnTo>
                          <a:lnTo>
                            <a:pt x="14" y="120"/>
                          </a:lnTo>
                          <a:lnTo>
                            <a:pt x="7" y="138"/>
                          </a:lnTo>
                          <a:lnTo>
                            <a:pt x="3" y="155"/>
                          </a:lnTo>
                          <a:lnTo>
                            <a:pt x="0" y="174"/>
                          </a:lnTo>
                          <a:lnTo>
                            <a:pt x="0" y="192"/>
                          </a:lnTo>
                          <a:lnTo>
                            <a:pt x="0" y="210"/>
                          </a:lnTo>
                          <a:lnTo>
                            <a:pt x="3" y="229"/>
                          </a:lnTo>
                          <a:lnTo>
                            <a:pt x="7" y="247"/>
                          </a:lnTo>
                          <a:lnTo>
                            <a:pt x="14" y="264"/>
                          </a:lnTo>
                          <a:lnTo>
                            <a:pt x="21" y="281"/>
                          </a:lnTo>
                          <a:lnTo>
                            <a:pt x="31" y="298"/>
                          </a:lnTo>
                          <a:lnTo>
                            <a:pt x="43" y="313"/>
                          </a:lnTo>
                          <a:lnTo>
                            <a:pt x="55" y="328"/>
                          </a:lnTo>
                          <a:lnTo>
                            <a:pt x="55" y="328"/>
                          </a:lnTo>
                          <a:lnTo>
                            <a:pt x="70" y="341"/>
                          </a:lnTo>
                          <a:lnTo>
                            <a:pt x="85" y="353"/>
                          </a:lnTo>
                          <a:lnTo>
                            <a:pt x="102" y="361"/>
                          </a:lnTo>
                          <a:lnTo>
                            <a:pt x="118" y="369"/>
                          </a:lnTo>
                          <a:lnTo>
                            <a:pt x="135" y="376"/>
                          </a:lnTo>
                          <a:lnTo>
                            <a:pt x="153" y="380"/>
                          </a:lnTo>
                          <a:lnTo>
                            <a:pt x="171" y="383"/>
                          </a:lnTo>
                          <a:lnTo>
                            <a:pt x="189" y="384"/>
                          </a:lnTo>
                          <a:lnTo>
                            <a:pt x="207" y="383"/>
                          </a:lnTo>
                          <a:lnTo>
                            <a:pt x="225" y="380"/>
                          </a:lnTo>
                          <a:lnTo>
                            <a:pt x="243" y="376"/>
                          </a:lnTo>
                          <a:lnTo>
                            <a:pt x="261" y="369"/>
                          </a:lnTo>
                          <a:lnTo>
                            <a:pt x="277" y="361"/>
                          </a:lnTo>
                          <a:lnTo>
                            <a:pt x="293" y="352"/>
                          </a:lnTo>
                          <a:lnTo>
                            <a:pt x="309" y="341"/>
                          </a:lnTo>
                          <a:lnTo>
                            <a:pt x="323" y="327"/>
                          </a:lnTo>
                          <a:lnTo>
                            <a:pt x="323" y="327"/>
                          </a:lnTo>
                          <a:lnTo>
                            <a:pt x="336" y="313"/>
                          </a:lnTo>
                          <a:lnTo>
                            <a:pt x="347" y="298"/>
                          </a:lnTo>
                          <a:lnTo>
                            <a:pt x="357" y="281"/>
                          </a:lnTo>
                          <a:lnTo>
                            <a:pt x="365" y="264"/>
                          </a:lnTo>
                          <a:lnTo>
                            <a:pt x="370" y="247"/>
                          </a:lnTo>
                          <a:lnTo>
                            <a:pt x="375" y="229"/>
                          </a:lnTo>
                          <a:lnTo>
                            <a:pt x="377" y="210"/>
                          </a:lnTo>
                          <a:lnTo>
                            <a:pt x="378" y="192"/>
                          </a:lnTo>
                          <a:lnTo>
                            <a:pt x="377" y="174"/>
                          </a:lnTo>
                          <a:lnTo>
                            <a:pt x="375" y="155"/>
                          </a:lnTo>
                          <a:lnTo>
                            <a:pt x="370" y="138"/>
                          </a:lnTo>
                          <a:lnTo>
                            <a:pt x="365" y="120"/>
                          </a:lnTo>
                          <a:lnTo>
                            <a:pt x="357" y="103"/>
                          </a:lnTo>
                          <a:lnTo>
                            <a:pt x="348" y="87"/>
                          </a:lnTo>
                          <a:lnTo>
                            <a:pt x="336" y="71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8" name="Straight Connector 107">
                      <a:extLst>
                        <a:ext uri="{FF2B5EF4-FFF2-40B4-BE49-F238E27FC236}">
                          <a16:creationId xmlns:a16="http://schemas.microsoft.com/office/drawing/2014/main" id="{2450178D-9BE4-0948-A79B-CFC8FC8EC76B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35760" y="388440"/>
                      <a:ext cx="453240" cy="458279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9" name="Freeform: Shape 23">
                      <a:extLst>
                        <a:ext uri="{FF2B5EF4-FFF2-40B4-BE49-F238E27FC236}">
                          <a16:creationId xmlns:a16="http://schemas.microsoft.com/office/drawing/2014/main" id="{B560DCFF-4234-CF4A-9B3B-8F3480A8D2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8640" y="14040"/>
                      <a:ext cx="369360" cy="3736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027" h="1039">
                          <a:moveTo>
                            <a:pt x="1" y="442"/>
                          </a:moveTo>
                          <a:lnTo>
                            <a:pt x="0" y="1039"/>
                          </a:lnTo>
                          <a:lnTo>
                            <a:pt x="591" y="1039"/>
                          </a:lnTo>
                          <a:lnTo>
                            <a:pt x="1027" y="599"/>
                          </a:lnTo>
                          <a:lnTo>
                            <a:pt x="435" y="599"/>
                          </a:lnTo>
                          <a:lnTo>
                            <a:pt x="436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4FEAA9E4-3061-A04C-B1DA-200D0BE3F9AB}"/>
                    </a:ext>
                  </a:extLst>
                </p:cNvPr>
                <p:cNvGrpSpPr/>
                <p:nvPr/>
              </p:nvGrpSpPr>
              <p:grpSpPr>
                <a:xfrm>
                  <a:off x="822960" y="274320"/>
                  <a:ext cx="182880" cy="182880"/>
                  <a:chOff x="3371850" y="182880"/>
                  <a:chExt cx="182880" cy="182880"/>
                </a:xfrm>
              </p:grpSpPr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8D1473D7-68DF-7848-906F-EDC4B8DF298B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371850" y="182880"/>
                    <a:ext cx="182880" cy="18288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90" name="Group 89">
                    <a:extLst>
                      <a:ext uri="{FF2B5EF4-FFF2-40B4-BE49-F238E27FC236}">
                        <a16:creationId xmlns:a16="http://schemas.microsoft.com/office/drawing/2014/main" id="{DBB5E127-4D30-404F-9D62-D7C58CFDD795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408133" y="205740"/>
                    <a:ext cx="110314" cy="137160"/>
                    <a:chOff x="4057200" y="12600"/>
                    <a:chExt cx="1150560" cy="1465560"/>
                  </a:xfrm>
                </p:grpSpPr>
                <p:sp>
                  <p:nvSpPr>
                    <p:cNvPr id="91" name="Freeform: Shape 24">
                      <a:extLst>
                        <a:ext uri="{FF2B5EF4-FFF2-40B4-BE49-F238E27FC236}">
                          <a16:creationId xmlns:a16="http://schemas.microsoft.com/office/drawing/2014/main" id="{DD30A705-53E9-4946-B3ED-6E6C492DCB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85960" y="1127160"/>
                      <a:ext cx="721800" cy="3510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2006" h="976" fill="none">
                          <a:moveTo>
                            <a:pt x="2006" y="0"/>
                          </a:moveTo>
                          <a:lnTo>
                            <a:pt x="2006" y="560"/>
                          </a:lnTo>
                          <a:lnTo>
                            <a:pt x="2006" y="560"/>
                          </a:lnTo>
                          <a:lnTo>
                            <a:pt x="2005" y="581"/>
                          </a:lnTo>
                          <a:lnTo>
                            <a:pt x="2004" y="602"/>
                          </a:lnTo>
                          <a:lnTo>
                            <a:pt x="2001" y="624"/>
                          </a:lnTo>
                          <a:lnTo>
                            <a:pt x="1998" y="643"/>
                          </a:lnTo>
                          <a:lnTo>
                            <a:pt x="1994" y="664"/>
                          </a:lnTo>
                          <a:lnTo>
                            <a:pt x="1989" y="683"/>
                          </a:lnTo>
                          <a:lnTo>
                            <a:pt x="1982" y="703"/>
                          </a:lnTo>
                          <a:lnTo>
                            <a:pt x="1975" y="722"/>
                          </a:lnTo>
                          <a:lnTo>
                            <a:pt x="1967" y="739"/>
                          </a:lnTo>
                          <a:lnTo>
                            <a:pt x="1958" y="758"/>
                          </a:lnTo>
                          <a:lnTo>
                            <a:pt x="1948" y="775"/>
                          </a:lnTo>
                          <a:lnTo>
                            <a:pt x="1939" y="792"/>
                          </a:lnTo>
                          <a:lnTo>
                            <a:pt x="1927" y="808"/>
                          </a:lnTo>
                          <a:lnTo>
                            <a:pt x="1915" y="824"/>
                          </a:lnTo>
                          <a:lnTo>
                            <a:pt x="1903" y="839"/>
                          </a:lnTo>
                          <a:lnTo>
                            <a:pt x="1890" y="853"/>
                          </a:lnTo>
                          <a:lnTo>
                            <a:pt x="1876" y="868"/>
                          </a:lnTo>
                          <a:lnTo>
                            <a:pt x="1861" y="881"/>
                          </a:lnTo>
                          <a:lnTo>
                            <a:pt x="1846" y="892"/>
                          </a:lnTo>
                          <a:lnTo>
                            <a:pt x="1831" y="904"/>
                          </a:lnTo>
                          <a:lnTo>
                            <a:pt x="1815" y="915"/>
                          </a:lnTo>
                          <a:lnTo>
                            <a:pt x="1798" y="926"/>
                          </a:lnTo>
                          <a:lnTo>
                            <a:pt x="1782" y="934"/>
                          </a:lnTo>
                          <a:lnTo>
                            <a:pt x="1764" y="942"/>
                          </a:lnTo>
                          <a:lnTo>
                            <a:pt x="1745" y="950"/>
                          </a:lnTo>
                          <a:lnTo>
                            <a:pt x="1728" y="957"/>
                          </a:lnTo>
                          <a:lnTo>
                            <a:pt x="1708" y="963"/>
                          </a:lnTo>
                          <a:lnTo>
                            <a:pt x="1690" y="967"/>
                          </a:lnTo>
                          <a:lnTo>
                            <a:pt x="1670" y="971"/>
                          </a:lnTo>
                          <a:lnTo>
                            <a:pt x="1650" y="974"/>
                          </a:lnTo>
                          <a:lnTo>
                            <a:pt x="1631" y="975"/>
                          </a:lnTo>
                          <a:lnTo>
                            <a:pt x="1610" y="976"/>
                          </a:lnTo>
                          <a:lnTo>
                            <a:pt x="403" y="976"/>
                          </a:lnTo>
                          <a:lnTo>
                            <a:pt x="3" y="976"/>
                          </a:lnTo>
                          <a:lnTo>
                            <a:pt x="0" y="976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2" name="Freeform: Shape 25">
                      <a:extLst>
                        <a:ext uri="{FF2B5EF4-FFF2-40B4-BE49-F238E27FC236}">
                          <a16:creationId xmlns:a16="http://schemas.microsoft.com/office/drawing/2014/main" id="{A7EEBAF1-A5B9-F040-8407-34CE5A4F29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07960" y="741600"/>
                      <a:ext cx="199440" cy="4064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1130" fill="none">
                          <a:moveTo>
                            <a:pt x="0" y="464"/>
                          </a:moveTo>
                          <a:lnTo>
                            <a:pt x="0" y="232"/>
                          </a:lnTo>
                          <a:lnTo>
                            <a:pt x="0" y="232"/>
                          </a:lnTo>
                          <a:lnTo>
                            <a:pt x="0" y="220"/>
                          </a:lnTo>
                          <a:lnTo>
                            <a:pt x="1" y="208"/>
                          </a:lnTo>
                          <a:lnTo>
                            <a:pt x="3" y="197"/>
                          </a:lnTo>
                          <a:lnTo>
                            <a:pt x="6" y="186"/>
                          </a:lnTo>
                          <a:lnTo>
                            <a:pt x="9" y="175"/>
                          </a:lnTo>
                          <a:lnTo>
                            <a:pt x="13" y="163"/>
                          </a:lnTo>
                          <a:lnTo>
                            <a:pt x="17" y="152"/>
                          </a:lnTo>
                          <a:lnTo>
                            <a:pt x="22" y="142"/>
                          </a:lnTo>
                          <a:lnTo>
                            <a:pt x="28" y="132"/>
                          </a:lnTo>
                          <a:lnTo>
                            <a:pt x="33" y="122"/>
                          </a:lnTo>
                          <a:lnTo>
                            <a:pt x="40" y="112"/>
                          </a:lnTo>
                          <a:lnTo>
                            <a:pt x="47" y="103"/>
                          </a:lnTo>
                          <a:lnTo>
                            <a:pt x="55" y="93"/>
                          </a:lnTo>
                          <a:lnTo>
                            <a:pt x="64" y="85"/>
                          </a:lnTo>
                          <a:lnTo>
                            <a:pt x="82" y="69"/>
                          </a:lnTo>
                          <a:lnTo>
                            <a:pt x="101" y="53"/>
                          </a:lnTo>
                          <a:lnTo>
                            <a:pt x="123" y="40"/>
                          </a:lnTo>
                          <a:lnTo>
                            <a:pt x="145" y="29"/>
                          </a:lnTo>
                          <a:lnTo>
                            <a:pt x="170" y="19"/>
                          </a:lnTo>
                          <a:lnTo>
                            <a:pt x="195" y="11"/>
                          </a:lnTo>
                          <a:lnTo>
                            <a:pt x="222" y="5"/>
                          </a:lnTo>
                          <a:lnTo>
                            <a:pt x="236" y="3"/>
                          </a:lnTo>
                          <a:lnTo>
                            <a:pt x="249" y="1"/>
                          </a:lnTo>
                          <a:lnTo>
                            <a:pt x="263" y="1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1" y="1"/>
                          </a:lnTo>
                          <a:lnTo>
                            <a:pt x="306" y="2"/>
                          </a:lnTo>
                          <a:lnTo>
                            <a:pt x="320" y="4"/>
                          </a:lnTo>
                          <a:lnTo>
                            <a:pt x="334" y="7"/>
                          </a:lnTo>
                          <a:lnTo>
                            <a:pt x="346" y="10"/>
                          </a:lnTo>
                          <a:lnTo>
                            <a:pt x="360" y="15"/>
                          </a:lnTo>
                          <a:lnTo>
                            <a:pt x="373" y="20"/>
                          </a:lnTo>
                          <a:lnTo>
                            <a:pt x="386" y="25"/>
                          </a:lnTo>
                          <a:lnTo>
                            <a:pt x="397" y="32"/>
                          </a:lnTo>
                          <a:lnTo>
                            <a:pt x="409" y="38"/>
                          </a:lnTo>
                          <a:lnTo>
                            <a:pt x="421" y="45"/>
                          </a:lnTo>
                          <a:lnTo>
                            <a:pt x="433" y="54"/>
                          </a:lnTo>
                          <a:lnTo>
                            <a:pt x="444" y="63"/>
                          </a:lnTo>
                          <a:lnTo>
                            <a:pt x="453" y="72"/>
                          </a:lnTo>
                          <a:lnTo>
                            <a:pt x="464" y="82"/>
                          </a:lnTo>
                          <a:lnTo>
                            <a:pt x="474" y="92"/>
                          </a:lnTo>
                          <a:lnTo>
                            <a:pt x="483" y="103"/>
                          </a:lnTo>
                          <a:lnTo>
                            <a:pt x="492" y="114"/>
                          </a:lnTo>
                          <a:lnTo>
                            <a:pt x="499" y="126"/>
                          </a:lnTo>
                          <a:lnTo>
                            <a:pt x="507" y="139"/>
                          </a:lnTo>
                          <a:lnTo>
                            <a:pt x="515" y="151"/>
                          </a:lnTo>
                          <a:lnTo>
                            <a:pt x="521" y="164"/>
                          </a:lnTo>
                          <a:lnTo>
                            <a:pt x="528" y="178"/>
                          </a:lnTo>
                          <a:lnTo>
                            <a:pt x="533" y="191"/>
                          </a:lnTo>
                          <a:lnTo>
                            <a:pt x="538" y="205"/>
                          </a:lnTo>
                          <a:lnTo>
                            <a:pt x="543" y="220"/>
                          </a:lnTo>
                          <a:lnTo>
                            <a:pt x="547" y="235"/>
                          </a:lnTo>
                          <a:lnTo>
                            <a:pt x="550" y="249"/>
                          </a:lnTo>
                          <a:lnTo>
                            <a:pt x="551" y="265"/>
                          </a:lnTo>
                          <a:lnTo>
                            <a:pt x="553" y="281"/>
                          </a:lnTo>
                          <a:lnTo>
                            <a:pt x="554" y="296"/>
                          </a:lnTo>
                          <a:lnTo>
                            <a:pt x="555" y="312"/>
                          </a:lnTo>
                          <a:lnTo>
                            <a:pt x="555" y="1130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3" name="Freeform: Shape 26">
                      <a:extLst>
                        <a:ext uri="{FF2B5EF4-FFF2-40B4-BE49-F238E27FC236}">
                          <a16:creationId xmlns:a16="http://schemas.microsoft.com/office/drawing/2014/main" id="{6FD53115-3BBF-F847-9B75-148B2E3238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08160" y="713880"/>
                      <a:ext cx="199440" cy="1944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541" fill="none">
                          <a:moveTo>
                            <a:pt x="0" y="541"/>
                          </a:moveTo>
                          <a:lnTo>
                            <a:pt x="0" y="270"/>
                          </a:lnTo>
                          <a:lnTo>
                            <a:pt x="0" y="270"/>
                          </a:lnTo>
                          <a:lnTo>
                            <a:pt x="0" y="257"/>
                          </a:lnTo>
                          <a:lnTo>
                            <a:pt x="1" y="243"/>
                          </a:lnTo>
                          <a:lnTo>
                            <a:pt x="3" y="229"/>
                          </a:lnTo>
                          <a:lnTo>
                            <a:pt x="6" y="216"/>
                          </a:lnTo>
                          <a:lnTo>
                            <a:pt x="9" y="203"/>
                          </a:lnTo>
                          <a:lnTo>
                            <a:pt x="13" y="190"/>
                          </a:lnTo>
                          <a:lnTo>
                            <a:pt x="16" y="177"/>
                          </a:lnTo>
                          <a:lnTo>
                            <a:pt x="21" y="166"/>
                          </a:lnTo>
                          <a:lnTo>
                            <a:pt x="27" y="153"/>
                          </a:lnTo>
                          <a:lnTo>
                            <a:pt x="33" y="141"/>
                          </a:lnTo>
                          <a:lnTo>
                            <a:pt x="40" y="130"/>
                          </a:lnTo>
                          <a:lnTo>
                            <a:pt x="47" y="119"/>
                          </a:lnTo>
                          <a:lnTo>
                            <a:pt x="55" y="109"/>
                          </a:lnTo>
                          <a:lnTo>
                            <a:pt x="64" y="98"/>
                          </a:lnTo>
                          <a:lnTo>
                            <a:pt x="72" y="88"/>
                          </a:lnTo>
                          <a:lnTo>
                            <a:pt x="81" y="79"/>
                          </a:lnTo>
                          <a:lnTo>
                            <a:pt x="91" y="70"/>
                          </a:lnTo>
                          <a:lnTo>
                            <a:pt x="101" y="62"/>
                          </a:lnTo>
                          <a:lnTo>
                            <a:pt x="112" y="54"/>
                          </a:lnTo>
                          <a:lnTo>
                            <a:pt x="122" y="46"/>
                          </a:lnTo>
                          <a:lnTo>
                            <a:pt x="133" y="39"/>
                          </a:lnTo>
                          <a:lnTo>
                            <a:pt x="145" y="32"/>
                          </a:lnTo>
                          <a:lnTo>
                            <a:pt x="157" y="26"/>
                          </a:lnTo>
                          <a:lnTo>
                            <a:pt x="170" y="21"/>
                          </a:lnTo>
                          <a:lnTo>
                            <a:pt x="182" y="16"/>
                          </a:lnTo>
                          <a:lnTo>
                            <a:pt x="195" y="11"/>
                          </a:lnTo>
                          <a:lnTo>
                            <a:pt x="208" y="9"/>
                          </a:lnTo>
                          <a:lnTo>
                            <a:pt x="222" y="5"/>
                          </a:lnTo>
                          <a:lnTo>
                            <a:pt x="235" y="3"/>
                          </a:lnTo>
                          <a:lnTo>
                            <a:pt x="249" y="1"/>
                          </a:lnTo>
                          <a:lnTo>
                            <a:pt x="263" y="0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1" y="0"/>
                          </a:lnTo>
                          <a:lnTo>
                            <a:pt x="306" y="1"/>
                          </a:lnTo>
                          <a:lnTo>
                            <a:pt x="320" y="3"/>
                          </a:lnTo>
                          <a:lnTo>
                            <a:pt x="333" y="5"/>
                          </a:lnTo>
                          <a:lnTo>
                            <a:pt x="346" y="9"/>
                          </a:lnTo>
                          <a:lnTo>
                            <a:pt x="360" y="11"/>
                          </a:lnTo>
                          <a:lnTo>
                            <a:pt x="373" y="16"/>
                          </a:lnTo>
                          <a:lnTo>
                            <a:pt x="385" y="21"/>
                          </a:lnTo>
                          <a:lnTo>
                            <a:pt x="397" y="26"/>
                          </a:lnTo>
                          <a:lnTo>
                            <a:pt x="409" y="32"/>
                          </a:lnTo>
                          <a:lnTo>
                            <a:pt x="421" y="39"/>
                          </a:lnTo>
                          <a:lnTo>
                            <a:pt x="432" y="46"/>
                          </a:lnTo>
                          <a:lnTo>
                            <a:pt x="443" y="54"/>
                          </a:lnTo>
                          <a:lnTo>
                            <a:pt x="454" y="62"/>
                          </a:lnTo>
                          <a:lnTo>
                            <a:pt x="464" y="70"/>
                          </a:lnTo>
                          <a:lnTo>
                            <a:pt x="474" y="79"/>
                          </a:lnTo>
                          <a:lnTo>
                            <a:pt x="483" y="88"/>
                          </a:lnTo>
                          <a:lnTo>
                            <a:pt x="491" y="98"/>
                          </a:lnTo>
                          <a:lnTo>
                            <a:pt x="499" y="109"/>
                          </a:lnTo>
                          <a:lnTo>
                            <a:pt x="507" y="119"/>
                          </a:lnTo>
                          <a:lnTo>
                            <a:pt x="515" y="130"/>
                          </a:lnTo>
                          <a:lnTo>
                            <a:pt x="522" y="141"/>
                          </a:lnTo>
                          <a:lnTo>
                            <a:pt x="528" y="153"/>
                          </a:lnTo>
                          <a:lnTo>
                            <a:pt x="533" y="166"/>
                          </a:lnTo>
                          <a:lnTo>
                            <a:pt x="538" y="177"/>
                          </a:lnTo>
                          <a:lnTo>
                            <a:pt x="542" y="190"/>
                          </a:lnTo>
                          <a:lnTo>
                            <a:pt x="546" y="203"/>
                          </a:lnTo>
                          <a:lnTo>
                            <a:pt x="549" y="216"/>
                          </a:lnTo>
                          <a:lnTo>
                            <a:pt x="552" y="229"/>
                          </a:lnTo>
                          <a:lnTo>
                            <a:pt x="553" y="243"/>
                          </a:lnTo>
                          <a:lnTo>
                            <a:pt x="554" y="257"/>
                          </a:lnTo>
                          <a:lnTo>
                            <a:pt x="555" y="270"/>
                          </a:lnTo>
                          <a:lnTo>
                            <a:pt x="555" y="54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4" name="Freeform: Shape 27">
                      <a:extLst>
                        <a:ext uri="{FF2B5EF4-FFF2-40B4-BE49-F238E27FC236}">
                          <a16:creationId xmlns:a16="http://schemas.microsoft.com/office/drawing/2014/main" id="{6664A008-C589-6E4F-B6FF-B20EE8D658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08360" y="682200"/>
                      <a:ext cx="199440" cy="2260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629" fill="none">
                          <a:moveTo>
                            <a:pt x="0" y="629"/>
                          </a:moveTo>
                          <a:lnTo>
                            <a:pt x="0" y="312"/>
                          </a:lnTo>
                          <a:lnTo>
                            <a:pt x="0" y="312"/>
                          </a:lnTo>
                          <a:lnTo>
                            <a:pt x="0" y="297"/>
                          </a:lnTo>
                          <a:lnTo>
                            <a:pt x="0" y="281"/>
                          </a:lnTo>
                          <a:lnTo>
                            <a:pt x="3" y="265"/>
                          </a:lnTo>
                          <a:lnTo>
                            <a:pt x="5" y="250"/>
                          </a:lnTo>
                          <a:lnTo>
                            <a:pt x="8" y="235"/>
                          </a:lnTo>
                          <a:lnTo>
                            <a:pt x="12" y="220"/>
                          </a:lnTo>
                          <a:lnTo>
                            <a:pt x="16" y="205"/>
                          </a:lnTo>
                          <a:lnTo>
                            <a:pt x="21" y="192"/>
                          </a:lnTo>
                          <a:lnTo>
                            <a:pt x="27" y="178"/>
                          </a:lnTo>
                          <a:lnTo>
                            <a:pt x="33" y="164"/>
                          </a:lnTo>
                          <a:lnTo>
                            <a:pt x="40" y="152"/>
                          </a:lnTo>
                          <a:lnTo>
                            <a:pt x="47" y="139"/>
                          </a:lnTo>
                          <a:lnTo>
                            <a:pt x="54" y="126"/>
                          </a:lnTo>
                          <a:lnTo>
                            <a:pt x="63" y="114"/>
                          </a:lnTo>
                          <a:lnTo>
                            <a:pt x="72" y="103"/>
                          </a:lnTo>
                          <a:lnTo>
                            <a:pt x="81" y="93"/>
                          </a:lnTo>
                          <a:lnTo>
                            <a:pt x="91" y="82"/>
                          </a:lnTo>
                          <a:lnTo>
                            <a:pt x="101" y="72"/>
                          </a:lnTo>
                          <a:lnTo>
                            <a:pt x="111" y="63"/>
                          </a:lnTo>
                          <a:lnTo>
                            <a:pt x="122" y="54"/>
                          </a:lnTo>
                          <a:lnTo>
                            <a:pt x="133" y="47"/>
                          </a:lnTo>
                          <a:lnTo>
                            <a:pt x="145" y="39"/>
                          </a:lnTo>
                          <a:lnTo>
                            <a:pt x="157" y="32"/>
                          </a:lnTo>
                          <a:lnTo>
                            <a:pt x="169" y="25"/>
                          </a:lnTo>
                          <a:lnTo>
                            <a:pt x="182" y="20"/>
                          </a:lnTo>
                          <a:lnTo>
                            <a:pt x="195" y="15"/>
                          </a:lnTo>
                          <a:lnTo>
                            <a:pt x="207" y="10"/>
                          </a:lnTo>
                          <a:lnTo>
                            <a:pt x="221" y="7"/>
                          </a:lnTo>
                          <a:lnTo>
                            <a:pt x="235" y="4"/>
                          </a:lnTo>
                          <a:lnTo>
                            <a:pt x="249" y="2"/>
                          </a:lnTo>
                          <a:lnTo>
                            <a:pt x="262" y="1"/>
                          </a:lnTo>
                          <a:lnTo>
                            <a:pt x="277" y="0"/>
                          </a:lnTo>
                          <a:lnTo>
                            <a:pt x="277" y="0"/>
                          </a:lnTo>
                          <a:lnTo>
                            <a:pt x="291" y="1"/>
                          </a:lnTo>
                          <a:lnTo>
                            <a:pt x="306" y="2"/>
                          </a:lnTo>
                          <a:lnTo>
                            <a:pt x="319" y="4"/>
                          </a:lnTo>
                          <a:lnTo>
                            <a:pt x="333" y="7"/>
                          </a:lnTo>
                          <a:lnTo>
                            <a:pt x="346" y="10"/>
                          </a:lnTo>
                          <a:lnTo>
                            <a:pt x="360" y="15"/>
                          </a:lnTo>
                          <a:lnTo>
                            <a:pt x="372" y="20"/>
                          </a:lnTo>
                          <a:lnTo>
                            <a:pt x="385" y="25"/>
                          </a:lnTo>
                          <a:lnTo>
                            <a:pt x="397" y="32"/>
                          </a:lnTo>
                          <a:lnTo>
                            <a:pt x="410" y="39"/>
                          </a:lnTo>
                          <a:lnTo>
                            <a:pt x="420" y="47"/>
                          </a:lnTo>
                          <a:lnTo>
                            <a:pt x="432" y="54"/>
                          </a:lnTo>
                          <a:lnTo>
                            <a:pt x="443" y="63"/>
                          </a:lnTo>
                          <a:lnTo>
                            <a:pt x="454" y="72"/>
                          </a:lnTo>
                          <a:lnTo>
                            <a:pt x="464" y="82"/>
                          </a:lnTo>
                          <a:lnTo>
                            <a:pt x="473" y="93"/>
                          </a:lnTo>
                          <a:lnTo>
                            <a:pt x="482" y="103"/>
                          </a:lnTo>
                          <a:lnTo>
                            <a:pt x="491" y="114"/>
                          </a:lnTo>
                          <a:lnTo>
                            <a:pt x="500" y="126"/>
                          </a:lnTo>
                          <a:lnTo>
                            <a:pt x="507" y="139"/>
                          </a:lnTo>
                          <a:lnTo>
                            <a:pt x="515" y="152"/>
                          </a:lnTo>
                          <a:lnTo>
                            <a:pt x="522" y="164"/>
                          </a:lnTo>
                          <a:lnTo>
                            <a:pt x="527" y="178"/>
                          </a:lnTo>
                          <a:lnTo>
                            <a:pt x="533" y="192"/>
                          </a:lnTo>
                          <a:lnTo>
                            <a:pt x="538" y="205"/>
                          </a:lnTo>
                          <a:lnTo>
                            <a:pt x="542" y="220"/>
                          </a:lnTo>
                          <a:lnTo>
                            <a:pt x="546" y="235"/>
                          </a:lnTo>
                          <a:lnTo>
                            <a:pt x="549" y="250"/>
                          </a:lnTo>
                          <a:lnTo>
                            <a:pt x="552" y="265"/>
                          </a:lnTo>
                          <a:lnTo>
                            <a:pt x="553" y="281"/>
                          </a:lnTo>
                          <a:lnTo>
                            <a:pt x="555" y="297"/>
                          </a:lnTo>
                          <a:lnTo>
                            <a:pt x="555" y="312"/>
                          </a:lnTo>
                          <a:lnTo>
                            <a:pt x="555" y="629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5" name="Freeform: Shape 28">
                      <a:extLst>
                        <a:ext uri="{FF2B5EF4-FFF2-40B4-BE49-F238E27FC236}">
                          <a16:creationId xmlns:a16="http://schemas.microsoft.com/office/drawing/2014/main" id="{741789FB-E56A-6846-9A25-6E1845108A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69160" y="991440"/>
                      <a:ext cx="316440" cy="48672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80" h="1353" fill="none">
                          <a:moveTo>
                            <a:pt x="880" y="1353"/>
                          </a:moveTo>
                          <a:lnTo>
                            <a:pt x="145" y="583"/>
                          </a:lnTo>
                          <a:lnTo>
                            <a:pt x="145" y="583"/>
                          </a:lnTo>
                          <a:lnTo>
                            <a:pt x="132" y="568"/>
                          </a:lnTo>
                          <a:lnTo>
                            <a:pt x="118" y="552"/>
                          </a:lnTo>
                          <a:lnTo>
                            <a:pt x="105" y="535"/>
                          </a:lnTo>
                          <a:lnTo>
                            <a:pt x="93" y="520"/>
                          </a:lnTo>
                          <a:lnTo>
                            <a:pt x="82" y="503"/>
                          </a:lnTo>
                          <a:lnTo>
                            <a:pt x="71" y="486"/>
                          </a:lnTo>
                          <a:lnTo>
                            <a:pt x="61" y="470"/>
                          </a:lnTo>
                          <a:lnTo>
                            <a:pt x="52" y="452"/>
                          </a:lnTo>
                          <a:lnTo>
                            <a:pt x="43" y="435"/>
                          </a:lnTo>
                          <a:lnTo>
                            <a:pt x="35" y="418"/>
                          </a:lnTo>
                          <a:lnTo>
                            <a:pt x="29" y="401"/>
                          </a:lnTo>
                          <a:lnTo>
                            <a:pt x="23" y="383"/>
                          </a:lnTo>
                          <a:lnTo>
                            <a:pt x="17" y="366"/>
                          </a:lnTo>
                          <a:lnTo>
                            <a:pt x="13" y="349"/>
                          </a:lnTo>
                          <a:lnTo>
                            <a:pt x="8" y="331"/>
                          </a:lnTo>
                          <a:lnTo>
                            <a:pt x="5" y="315"/>
                          </a:lnTo>
                          <a:lnTo>
                            <a:pt x="3" y="298"/>
                          </a:lnTo>
                          <a:lnTo>
                            <a:pt x="1" y="281"/>
                          </a:lnTo>
                          <a:lnTo>
                            <a:pt x="0" y="265"/>
                          </a:lnTo>
                          <a:lnTo>
                            <a:pt x="0" y="248"/>
                          </a:lnTo>
                          <a:lnTo>
                            <a:pt x="1" y="232"/>
                          </a:lnTo>
                          <a:lnTo>
                            <a:pt x="2" y="217"/>
                          </a:lnTo>
                          <a:lnTo>
                            <a:pt x="4" y="201"/>
                          </a:lnTo>
                          <a:lnTo>
                            <a:pt x="7" y="186"/>
                          </a:lnTo>
                          <a:lnTo>
                            <a:pt x="11" y="171"/>
                          </a:lnTo>
                          <a:lnTo>
                            <a:pt x="16" y="157"/>
                          </a:lnTo>
                          <a:lnTo>
                            <a:pt x="22" y="143"/>
                          </a:lnTo>
                          <a:lnTo>
                            <a:pt x="28" y="130"/>
                          </a:lnTo>
                          <a:lnTo>
                            <a:pt x="35" y="118"/>
                          </a:lnTo>
                          <a:lnTo>
                            <a:pt x="43" y="106"/>
                          </a:lnTo>
                          <a:lnTo>
                            <a:pt x="52" y="94"/>
                          </a:lnTo>
                          <a:lnTo>
                            <a:pt x="62" y="83"/>
                          </a:lnTo>
                          <a:lnTo>
                            <a:pt x="62" y="83"/>
                          </a:lnTo>
                          <a:lnTo>
                            <a:pt x="72" y="72"/>
                          </a:lnTo>
                          <a:lnTo>
                            <a:pt x="83" y="63"/>
                          </a:lnTo>
                          <a:lnTo>
                            <a:pt x="93" y="54"/>
                          </a:lnTo>
                          <a:lnTo>
                            <a:pt x="105" y="46"/>
                          </a:lnTo>
                          <a:lnTo>
                            <a:pt x="117" y="38"/>
                          </a:lnTo>
                          <a:lnTo>
                            <a:pt x="129" y="31"/>
                          </a:lnTo>
                          <a:lnTo>
                            <a:pt x="141" y="25"/>
                          </a:lnTo>
                          <a:lnTo>
                            <a:pt x="154" y="19"/>
                          </a:lnTo>
                          <a:lnTo>
                            <a:pt x="167" y="15"/>
                          </a:lnTo>
                          <a:lnTo>
                            <a:pt x="180" y="11"/>
                          </a:lnTo>
                          <a:lnTo>
                            <a:pt x="192" y="8"/>
                          </a:lnTo>
                          <a:lnTo>
                            <a:pt x="206" y="5"/>
                          </a:lnTo>
                          <a:lnTo>
                            <a:pt x="220" y="3"/>
                          </a:lnTo>
                          <a:lnTo>
                            <a:pt x="233" y="1"/>
                          </a:lnTo>
                          <a:lnTo>
                            <a:pt x="246" y="1"/>
                          </a:lnTo>
                          <a:lnTo>
                            <a:pt x="260" y="0"/>
                          </a:lnTo>
                          <a:lnTo>
                            <a:pt x="274" y="1"/>
                          </a:lnTo>
                          <a:lnTo>
                            <a:pt x="288" y="2"/>
                          </a:lnTo>
                          <a:lnTo>
                            <a:pt x="300" y="4"/>
                          </a:lnTo>
                          <a:lnTo>
                            <a:pt x="314" y="7"/>
                          </a:lnTo>
                          <a:lnTo>
                            <a:pt x="328" y="10"/>
                          </a:lnTo>
                          <a:lnTo>
                            <a:pt x="341" y="14"/>
                          </a:lnTo>
                          <a:lnTo>
                            <a:pt x="354" y="18"/>
                          </a:lnTo>
                          <a:lnTo>
                            <a:pt x="367" y="24"/>
                          </a:lnTo>
                          <a:lnTo>
                            <a:pt x="380" y="30"/>
                          </a:lnTo>
                          <a:lnTo>
                            <a:pt x="393" y="36"/>
                          </a:lnTo>
                          <a:lnTo>
                            <a:pt x="404" y="44"/>
                          </a:lnTo>
                          <a:lnTo>
                            <a:pt x="417" y="52"/>
                          </a:lnTo>
                          <a:lnTo>
                            <a:pt x="428" y="61"/>
                          </a:lnTo>
                          <a:lnTo>
                            <a:pt x="440" y="69"/>
                          </a:lnTo>
                          <a:lnTo>
                            <a:pt x="450" y="80"/>
                          </a:lnTo>
                          <a:lnTo>
                            <a:pt x="461" y="91"/>
                          </a:lnTo>
                          <a:lnTo>
                            <a:pt x="461" y="91"/>
                          </a:lnTo>
                          <a:lnTo>
                            <a:pt x="665" y="304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6" name="Freeform: Shape 29">
                      <a:extLst>
                        <a:ext uri="{FF2B5EF4-FFF2-40B4-BE49-F238E27FC236}">
                          <a16:creationId xmlns:a16="http://schemas.microsoft.com/office/drawing/2014/main" id="{F8B2E081-2805-4242-A576-D21D10CEC0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08559" y="376920"/>
                      <a:ext cx="199800" cy="723959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6" h="2012" fill="none">
                          <a:moveTo>
                            <a:pt x="0" y="2012"/>
                          </a:moveTo>
                          <a:lnTo>
                            <a:pt x="0" y="312"/>
                          </a:lnTo>
                          <a:lnTo>
                            <a:pt x="0" y="312"/>
                          </a:lnTo>
                          <a:lnTo>
                            <a:pt x="0" y="296"/>
                          </a:lnTo>
                          <a:lnTo>
                            <a:pt x="1" y="280"/>
                          </a:lnTo>
                          <a:lnTo>
                            <a:pt x="3" y="265"/>
                          </a:lnTo>
                          <a:lnTo>
                            <a:pt x="6" y="249"/>
                          </a:lnTo>
                          <a:lnTo>
                            <a:pt x="9" y="234"/>
                          </a:lnTo>
                          <a:lnTo>
                            <a:pt x="13" y="219"/>
                          </a:lnTo>
                          <a:lnTo>
                            <a:pt x="17" y="205"/>
                          </a:lnTo>
                          <a:lnTo>
                            <a:pt x="22" y="191"/>
                          </a:lnTo>
                          <a:lnTo>
                            <a:pt x="28" y="177"/>
                          </a:lnTo>
                          <a:lnTo>
                            <a:pt x="34" y="164"/>
                          </a:lnTo>
                          <a:lnTo>
                            <a:pt x="40" y="151"/>
                          </a:lnTo>
                          <a:lnTo>
                            <a:pt x="47" y="138"/>
                          </a:lnTo>
                          <a:lnTo>
                            <a:pt x="55" y="125"/>
                          </a:lnTo>
                          <a:lnTo>
                            <a:pt x="64" y="114"/>
                          </a:lnTo>
                          <a:lnTo>
                            <a:pt x="73" y="103"/>
                          </a:lnTo>
                          <a:lnTo>
                            <a:pt x="82" y="92"/>
                          </a:lnTo>
                          <a:lnTo>
                            <a:pt x="92" y="81"/>
                          </a:lnTo>
                          <a:lnTo>
                            <a:pt x="101" y="71"/>
                          </a:lnTo>
                          <a:lnTo>
                            <a:pt x="112" y="63"/>
                          </a:lnTo>
                          <a:lnTo>
                            <a:pt x="123" y="54"/>
                          </a:lnTo>
                          <a:lnTo>
                            <a:pt x="134" y="46"/>
                          </a:lnTo>
                          <a:lnTo>
                            <a:pt x="145" y="38"/>
                          </a:lnTo>
                          <a:lnTo>
                            <a:pt x="157" y="31"/>
                          </a:lnTo>
                          <a:lnTo>
                            <a:pt x="170" y="24"/>
                          </a:lnTo>
                          <a:lnTo>
                            <a:pt x="183" y="19"/>
                          </a:lnTo>
                          <a:lnTo>
                            <a:pt x="196" y="15"/>
                          </a:lnTo>
                          <a:lnTo>
                            <a:pt x="208" y="10"/>
                          </a:lnTo>
                          <a:lnTo>
                            <a:pt x="222" y="7"/>
                          </a:lnTo>
                          <a:lnTo>
                            <a:pt x="236" y="4"/>
                          </a:lnTo>
                          <a:lnTo>
                            <a:pt x="250" y="2"/>
                          </a:lnTo>
                          <a:lnTo>
                            <a:pt x="263" y="1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2" y="1"/>
                          </a:lnTo>
                          <a:lnTo>
                            <a:pt x="306" y="2"/>
                          </a:lnTo>
                          <a:lnTo>
                            <a:pt x="320" y="4"/>
                          </a:lnTo>
                          <a:lnTo>
                            <a:pt x="334" y="7"/>
                          </a:lnTo>
                          <a:lnTo>
                            <a:pt x="347" y="10"/>
                          </a:lnTo>
                          <a:lnTo>
                            <a:pt x="360" y="15"/>
                          </a:lnTo>
                          <a:lnTo>
                            <a:pt x="373" y="19"/>
                          </a:lnTo>
                          <a:lnTo>
                            <a:pt x="386" y="24"/>
                          </a:lnTo>
                          <a:lnTo>
                            <a:pt x="398" y="31"/>
                          </a:lnTo>
                          <a:lnTo>
                            <a:pt x="409" y="38"/>
                          </a:lnTo>
                          <a:lnTo>
                            <a:pt x="421" y="46"/>
                          </a:lnTo>
                          <a:lnTo>
                            <a:pt x="433" y="54"/>
                          </a:lnTo>
                          <a:lnTo>
                            <a:pt x="444" y="63"/>
                          </a:lnTo>
                          <a:lnTo>
                            <a:pt x="454" y="71"/>
                          </a:lnTo>
                          <a:lnTo>
                            <a:pt x="464" y="81"/>
                          </a:lnTo>
                          <a:lnTo>
                            <a:pt x="474" y="92"/>
                          </a:lnTo>
                          <a:lnTo>
                            <a:pt x="483" y="103"/>
                          </a:lnTo>
                          <a:lnTo>
                            <a:pt x="492" y="114"/>
                          </a:lnTo>
                          <a:lnTo>
                            <a:pt x="500" y="125"/>
                          </a:lnTo>
                          <a:lnTo>
                            <a:pt x="507" y="138"/>
                          </a:lnTo>
                          <a:lnTo>
                            <a:pt x="515" y="151"/>
                          </a:lnTo>
                          <a:lnTo>
                            <a:pt x="522" y="164"/>
                          </a:lnTo>
                          <a:lnTo>
                            <a:pt x="528" y="177"/>
                          </a:lnTo>
                          <a:lnTo>
                            <a:pt x="534" y="191"/>
                          </a:lnTo>
                          <a:lnTo>
                            <a:pt x="539" y="205"/>
                          </a:lnTo>
                          <a:lnTo>
                            <a:pt x="543" y="219"/>
                          </a:lnTo>
                          <a:lnTo>
                            <a:pt x="547" y="234"/>
                          </a:lnTo>
                          <a:lnTo>
                            <a:pt x="550" y="249"/>
                          </a:lnTo>
                          <a:lnTo>
                            <a:pt x="553" y="265"/>
                          </a:lnTo>
                          <a:lnTo>
                            <a:pt x="554" y="280"/>
                          </a:lnTo>
                          <a:lnTo>
                            <a:pt x="555" y="296"/>
                          </a:lnTo>
                          <a:lnTo>
                            <a:pt x="556" y="312"/>
                          </a:lnTo>
                          <a:lnTo>
                            <a:pt x="556" y="1417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7" name="Straight Connector 96">
                      <a:extLst>
                        <a:ext uri="{FF2B5EF4-FFF2-40B4-BE49-F238E27FC236}">
                          <a16:creationId xmlns:a16="http://schemas.microsoft.com/office/drawing/2014/main" id="{01FEF278-C40B-D04D-81D0-2AB98F324E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7480" y="12600"/>
                      <a:ext cx="0" cy="1717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8" name="Straight Connector 97">
                      <a:extLst>
                        <a:ext uri="{FF2B5EF4-FFF2-40B4-BE49-F238E27FC236}">
                          <a16:creationId xmlns:a16="http://schemas.microsoft.com/office/drawing/2014/main" id="{C6CEB3DB-EA12-3749-8159-EFFE38D3A9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57200" y="475560"/>
                      <a:ext cx="16308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9" name="Straight Connector 98">
                      <a:extLst>
                        <a:ext uri="{FF2B5EF4-FFF2-40B4-BE49-F238E27FC236}">
                          <a16:creationId xmlns:a16="http://schemas.microsoft.com/office/drawing/2014/main" id="{B698F2E4-FC60-884A-8FD6-CA8D1F4CAD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74320" y="475560"/>
                      <a:ext cx="16344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0" name="Straight Connector 99">
                      <a:extLst>
                        <a:ext uri="{FF2B5EF4-FFF2-40B4-BE49-F238E27FC236}">
                          <a16:creationId xmlns:a16="http://schemas.microsoft.com/office/drawing/2014/main" id="{60AF8137-4707-CC46-A8BC-294D7A3C73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86079" y="148320"/>
                      <a:ext cx="115561" cy="121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1" name="Straight Connector 100">
                      <a:extLst>
                        <a:ext uri="{FF2B5EF4-FFF2-40B4-BE49-F238E27FC236}">
                          <a16:creationId xmlns:a16="http://schemas.microsoft.com/office/drawing/2014/main" id="{7FCA2FE3-5B37-3740-8CE9-2B7CA946A3F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186079" y="681480"/>
                      <a:ext cx="115561" cy="1216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2" name="Straight Connector 101">
                      <a:extLst>
                        <a:ext uri="{FF2B5EF4-FFF2-40B4-BE49-F238E27FC236}">
                          <a16:creationId xmlns:a16="http://schemas.microsoft.com/office/drawing/2014/main" id="{3D85DA4B-BDD5-1841-8D2E-D6C6E166624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693320" y="148320"/>
                      <a:ext cx="115200" cy="121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DF96E448-8BBC-D345-B726-0B2ACA5116F1}"/>
                    </a:ext>
                  </a:extLst>
                </p:cNvPr>
                <p:cNvGrpSpPr/>
                <p:nvPr/>
              </p:nvGrpSpPr>
              <p:grpSpPr>
                <a:xfrm>
                  <a:off x="1005840" y="274320"/>
                  <a:ext cx="182880" cy="182880"/>
                  <a:chOff x="3683000" y="182880"/>
                  <a:chExt cx="182880" cy="182880"/>
                </a:xfrm>
              </p:grpSpPr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3BEB2154-BCA3-D047-8FFB-31B27E100ECC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683000" y="182880"/>
                    <a:ext cx="182880" cy="18288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79" name="Group 78">
                    <a:extLst>
                      <a:ext uri="{FF2B5EF4-FFF2-40B4-BE49-F238E27FC236}">
                        <a16:creationId xmlns:a16="http://schemas.microsoft.com/office/drawing/2014/main" id="{02002FE0-C57F-1F47-AE9B-147230083165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705255" y="210312"/>
                    <a:ext cx="138370" cy="128016"/>
                    <a:chOff x="5935679" y="134280"/>
                    <a:chExt cx="1289881" cy="1222560"/>
                  </a:xfrm>
                </p:grpSpPr>
                <p:sp>
                  <p:nvSpPr>
                    <p:cNvPr id="80" name="Freeform: Shape 10">
                      <a:extLst>
                        <a:ext uri="{FF2B5EF4-FFF2-40B4-BE49-F238E27FC236}">
                          <a16:creationId xmlns:a16="http://schemas.microsoft.com/office/drawing/2014/main" id="{20CBCA3D-EB11-1C49-BC5A-CFD0D8A493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5679" y="455399"/>
                      <a:ext cx="293040" cy="2253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15" h="627">
                          <a:moveTo>
                            <a:pt x="815" y="627"/>
                          </a:moveTo>
                          <a:lnTo>
                            <a:pt x="0" y="627"/>
                          </a:lnTo>
                          <a:lnTo>
                            <a:pt x="0" y="0"/>
                          </a:lnTo>
                          <a:lnTo>
                            <a:pt x="815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1" name="Straight Connector 80">
                      <a:extLst>
                        <a:ext uri="{FF2B5EF4-FFF2-40B4-BE49-F238E27FC236}">
                          <a16:creationId xmlns:a16="http://schemas.microsoft.com/office/drawing/2014/main" id="{A4AF377F-5066-A542-A95D-329D11C6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6160" y="830520"/>
                      <a:ext cx="0" cy="526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2" name="Straight Connector 81">
                      <a:extLst>
                        <a:ext uri="{FF2B5EF4-FFF2-40B4-BE49-F238E27FC236}">
                          <a16:creationId xmlns:a16="http://schemas.microsoft.com/office/drawing/2014/main" id="{2D2D99D5-0200-8842-B35C-29FE181EF5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6160" y="134280"/>
                      <a:ext cx="0" cy="3142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3" name="Freeform: Shape 13">
                      <a:extLst>
                        <a:ext uri="{FF2B5EF4-FFF2-40B4-BE49-F238E27FC236}">
                          <a16:creationId xmlns:a16="http://schemas.microsoft.com/office/drawing/2014/main" id="{DCE5A6EA-6437-D946-ABB7-847F8DF30D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7440" y="721800"/>
                      <a:ext cx="306360" cy="2322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52" h="646">
                          <a:moveTo>
                            <a:pt x="852" y="646"/>
                          </a:moveTo>
                          <a:lnTo>
                            <a:pt x="0" y="646"/>
                          </a:lnTo>
                          <a:lnTo>
                            <a:pt x="0" y="0"/>
                          </a:lnTo>
                          <a:lnTo>
                            <a:pt x="852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4" name="Straight Connector 83">
                      <a:extLst>
                        <a:ext uri="{FF2B5EF4-FFF2-40B4-BE49-F238E27FC236}">
                          <a16:creationId xmlns:a16="http://schemas.microsoft.com/office/drawing/2014/main" id="{1B21DD10-E3E8-2A4F-A112-6C5741F3D3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7560" y="1097280"/>
                      <a:ext cx="0" cy="25956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5" name="Straight Connector 84">
                      <a:extLst>
                        <a:ext uri="{FF2B5EF4-FFF2-40B4-BE49-F238E27FC236}">
                          <a16:creationId xmlns:a16="http://schemas.microsoft.com/office/drawing/2014/main" id="{9F06B445-E1F4-ED4C-89D1-8444B93EF8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7560" y="134280"/>
                      <a:ext cx="0" cy="5806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6" name="Freeform: Shape 16">
                      <a:extLst>
                        <a:ext uri="{FF2B5EF4-FFF2-40B4-BE49-F238E27FC236}">
                          <a16:creationId xmlns:a16="http://schemas.microsoft.com/office/drawing/2014/main" id="{B7978465-0CDD-AE42-9DF7-0C36277E63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2520" y="537120"/>
                      <a:ext cx="293040" cy="2253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15" h="627">
                          <a:moveTo>
                            <a:pt x="815" y="627"/>
                          </a:moveTo>
                          <a:lnTo>
                            <a:pt x="0" y="627"/>
                          </a:lnTo>
                          <a:lnTo>
                            <a:pt x="0" y="0"/>
                          </a:lnTo>
                          <a:lnTo>
                            <a:pt x="815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30B5DA54-EF61-9449-9EE9-B416AD3119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75440" y="905759"/>
                      <a:ext cx="0" cy="451081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8" name="Straight Connector 87">
                      <a:extLst>
                        <a:ext uri="{FF2B5EF4-FFF2-40B4-BE49-F238E27FC236}">
                          <a16:creationId xmlns:a16="http://schemas.microsoft.com/office/drawing/2014/main" id="{A8DDF252-AD43-0149-AF4A-38722C1030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75440" y="134280"/>
                      <a:ext cx="0" cy="39636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FED0436A-0CF5-4D47-AEF2-18D3407ADC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09560" y="385263"/>
                <a:ext cx="822960" cy="71937"/>
              </a:xfrm>
              <a:prstGeom prst="rect">
                <a:avLst/>
              </a:prstGeom>
            </p:spPr>
          </p:pic>
        </p:grp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C371576-6F84-9B4E-863E-82DE47DAEBD3}"/>
                </a:ext>
              </a:extLst>
            </p:cNvPr>
            <p:cNvCxnSpPr/>
            <p:nvPr/>
          </p:nvCxnSpPr>
          <p:spPr>
            <a:xfrm>
              <a:off x="460102" y="548640"/>
              <a:ext cx="8229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E876F3-BA7B-7148-80EB-C3E8ADE667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5367" y="2194558"/>
            <a:ext cx="10972800" cy="4145055"/>
          </a:xfrm>
        </p:spPr>
        <p:txBody>
          <a:bodyPr/>
          <a:lstStyle>
            <a:lvl1pPr>
              <a:defRPr/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3834" marR="0" indent="-243834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Tx/>
              <a:buFont typeface="Helvetica" pitchFamily="2" charset="0"/>
              <a:buChar char="−"/>
              <a:tabLst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Header is Arial Black @ 12pt – click to edit</a:t>
            </a:r>
          </a:p>
          <a:p>
            <a:pPr lvl="1"/>
            <a:r>
              <a:rPr lang="en-US"/>
              <a:t>Subhead is Arial Bold @ 12pt</a:t>
            </a:r>
          </a:p>
          <a:p>
            <a:pPr lvl="2"/>
            <a:r>
              <a:rPr lang="en-US"/>
              <a:t>Body copy is Arial Regular @ 12pt</a:t>
            </a:r>
          </a:p>
          <a:p>
            <a:pPr marL="243834" marR="0" lvl="3" indent="-243834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Tx/>
              <a:buFont typeface="Helvetica" pitchFamily="2" charset="0"/>
              <a:buChar char="−"/>
              <a:tabLst/>
              <a:defRPr/>
            </a:pPr>
            <a:r>
              <a:rPr lang="en-US"/>
              <a:t>Bullet copy: level 1 – Arial Regular @ 11pt</a:t>
            </a:r>
          </a:p>
          <a:p>
            <a:pPr lvl="4"/>
            <a:r>
              <a:rPr lang="en-US"/>
              <a:t>Bullet copy: level 2</a:t>
            </a:r>
          </a:p>
          <a:p>
            <a:pPr lvl="5"/>
            <a:r>
              <a:rPr lang="en-US"/>
              <a:t>Bullet copy: level 3</a:t>
            </a:r>
          </a:p>
          <a:p>
            <a:pPr lvl="6"/>
            <a:r>
              <a:rPr lang="en-US"/>
              <a:t>Bullet copy: level 4</a:t>
            </a:r>
          </a:p>
          <a:p>
            <a:pPr lvl="7"/>
            <a:r>
              <a:rPr lang="en-US"/>
              <a:t>Bullet copy: level 5</a:t>
            </a:r>
          </a:p>
          <a:p>
            <a:pPr lvl="8"/>
            <a:r>
              <a:rPr lang="en-US"/>
              <a:t>Bullet copy: level 6</a:t>
            </a:r>
          </a:p>
        </p:txBody>
      </p:sp>
    </p:spTree>
    <p:extLst>
      <p:ext uri="{BB962C8B-B14F-4D97-AF65-F5344CB8AC3E}">
        <p14:creationId xmlns:p14="http://schemas.microsoft.com/office/powerpoint/2010/main" val="428910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H="1">
            <a:off x="604896" y="1219200"/>
            <a:ext cx="9408" cy="5242560"/>
          </a:xfrm>
          <a:prstGeom prst="line">
            <a:avLst/>
          </a:prstGeom>
          <a:ln w="12700" cmpd="sng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1572992" y="1219200"/>
            <a:ext cx="9408" cy="5242560"/>
          </a:xfrm>
          <a:prstGeom prst="line">
            <a:avLst/>
          </a:prstGeom>
          <a:ln w="12700" cmpd="sng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9744976" y="1219200"/>
            <a:ext cx="9408" cy="5242560"/>
          </a:xfrm>
          <a:prstGeom prst="line">
            <a:avLst/>
          </a:prstGeom>
          <a:ln w="12700" cmpd="sng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916960" y="1219200"/>
            <a:ext cx="9408" cy="5242560"/>
          </a:xfrm>
          <a:prstGeom prst="line">
            <a:avLst/>
          </a:prstGeom>
          <a:ln w="12700" cmpd="sng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088944" y="1219200"/>
            <a:ext cx="9408" cy="5242560"/>
          </a:xfrm>
          <a:prstGeom prst="line">
            <a:avLst/>
          </a:prstGeom>
          <a:ln w="12700" cmpd="sng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432912" y="1219200"/>
            <a:ext cx="9408" cy="5242560"/>
          </a:xfrm>
          <a:prstGeom prst="line">
            <a:avLst/>
          </a:prstGeom>
          <a:ln w="12700" cmpd="sng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49"/>
          <p:cNvSpPr>
            <a:spLocks noGrp="1"/>
          </p:cNvSpPr>
          <p:nvPr>
            <p:ph type="pic" sz="quarter" idx="12" hasCustomPrompt="1"/>
          </p:nvPr>
        </p:nvSpPr>
        <p:spPr>
          <a:xfrm>
            <a:off x="792010" y="1584956"/>
            <a:ext cx="1462413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792009" y="1219196"/>
            <a:ext cx="146304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9" name="Picture Placeholder 49"/>
          <p:cNvSpPr>
            <a:spLocks noGrp="1"/>
          </p:cNvSpPr>
          <p:nvPr>
            <p:ph type="pic" sz="quarter" idx="40" hasCustomPrompt="1"/>
          </p:nvPr>
        </p:nvSpPr>
        <p:spPr>
          <a:xfrm>
            <a:off x="792007" y="2926076"/>
            <a:ext cx="1462416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39" name="Picture Placeholder 49"/>
          <p:cNvSpPr>
            <a:spLocks noGrp="1"/>
          </p:cNvSpPr>
          <p:nvPr>
            <p:ph type="pic" sz="quarter" idx="53" hasCustomPrompt="1"/>
          </p:nvPr>
        </p:nvSpPr>
        <p:spPr>
          <a:xfrm>
            <a:off x="792010" y="4267196"/>
            <a:ext cx="1462413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4260928" y="1219200"/>
            <a:ext cx="9408" cy="5242560"/>
          </a:xfrm>
          <a:prstGeom prst="line">
            <a:avLst/>
          </a:prstGeom>
          <a:ln w="12700" cmpd="sng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Picture Placeholder 49"/>
          <p:cNvSpPr>
            <a:spLocks noGrp="1"/>
          </p:cNvSpPr>
          <p:nvPr>
            <p:ph type="pic" sz="quarter" idx="54" hasCustomPrompt="1"/>
          </p:nvPr>
        </p:nvSpPr>
        <p:spPr>
          <a:xfrm>
            <a:off x="2620104" y="1584956"/>
            <a:ext cx="1462413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32" name="Text Placeholder 21"/>
          <p:cNvSpPr>
            <a:spLocks noGrp="1"/>
          </p:cNvSpPr>
          <p:nvPr>
            <p:ph type="body" sz="quarter" idx="55" hasCustomPrompt="1"/>
          </p:nvPr>
        </p:nvSpPr>
        <p:spPr>
          <a:xfrm>
            <a:off x="2620104" y="1219196"/>
            <a:ext cx="146304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3" name="Picture Placeholder 49"/>
          <p:cNvSpPr>
            <a:spLocks noGrp="1"/>
          </p:cNvSpPr>
          <p:nvPr>
            <p:ph type="pic" sz="quarter" idx="56" hasCustomPrompt="1"/>
          </p:nvPr>
        </p:nvSpPr>
        <p:spPr>
          <a:xfrm>
            <a:off x="2620104" y="2926076"/>
            <a:ext cx="1462416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34" name="Picture Placeholder 49"/>
          <p:cNvSpPr>
            <a:spLocks noGrp="1"/>
          </p:cNvSpPr>
          <p:nvPr>
            <p:ph type="pic" sz="quarter" idx="57" hasCustomPrompt="1"/>
          </p:nvPr>
        </p:nvSpPr>
        <p:spPr>
          <a:xfrm>
            <a:off x="2620104" y="4267196"/>
            <a:ext cx="1462413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35" name="Picture Placeholder 49"/>
          <p:cNvSpPr>
            <a:spLocks noGrp="1"/>
          </p:cNvSpPr>
          <p:nvPr>
            <p:ph type="pic" sz="quarter" idx="58" hasCustomPrompt="1"/>
          </p:nvPr>
        </p:nvSpPr>
        <p:spPr>
          <a:xfrm>
            <a:off x="4447572" y="1584956"/>
            <a:ext cx="1462413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36" name="Text Placeholder 21"/>
          <p:cNvSpPr>
            <a:spLocks noGrp="1"/>
          </p:cNvSpPr>
          <p:nvPr>
            <p:ph type="body" sz="quarter" idx="59" hasCustomPrompt="1"/>
          </p:nvPr>
        </p:nvSpPr>
        <p:spPr>
          <a:xfrm>
            <a:off x="4447572" y="1219196"/>
            <a:ext cx="146304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7" name="Picture Placeholder 49"/>
          <p:cNvSpPr>
            <a:spLocks noGrp="1"/>
          </p:cNvSpPr>
          <p:nvPr>
            <p:ph type="pic" sz="quarter" idx="60" hasCustomPrompt="1"/>
          </p:nvPr>
        </p:nvSpPr>
        <p:spPr>
          <a:xfrm>
            <a:off x="4447572" y="2926076"/>
            <a:ext cx="1462416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38" name="Picture Placeholder 49"/>
          <p:cNvSpPr>
            <a:spLocks noGrp="1"/>
          </p:cNvSpPr>
          <p:nvPr>
            <p:ph type="pic" sz="quarter" idx="61" hasCustomPrompt="1"/>
          </p:nvPr>
        </p:nvSpPr>
        <p:spPr>
          <a:xfrm>
            <a:off x="4447572" y="4267196"/>
            <a:ext cx="1462413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40" name="Picture Placeholder 49"/>
          <p:cNvSpPr>
            <a:spLocks noGrp="1"/>
          </p:cNvSpPr>
          <p:nvPr>
            <p:ph type="pic" sz="quarter" idx="62" hasCustomPrompt="1"/>
          </p:nvPr>
        </p:nvSpPr>
        <p:spPr>
          <a:xfrm>
            <a:off x="6274416" y="1584956"/>
            <a:ext cx="1462413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45" name="Text Placeholder 21"/>
          <p:cNvSpPr>
            <a:spLocks noGrp="1"/>
          </p:cNvSpPr>
          <p:nvPr>
            <p:ph type="body" sz="quarter" idx="63" hasCustomPrompt="1"/>
          </p:nvPr>
        </p:nvSpPr>
        <p:spPr>
          <a:xfrm>
            <a:off x="6274416" y="1219196"/>
            <a:ext cx="146304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6" name="Picture Placeholder 49"/>
          <p:cNvSpPr>
            <a:spLocks noGrp="1"/>
          </p:cNvSpPr>
          <p:nvPr>
            <p:ph type="pic" sz="quarter" idx="64" hasCustomPrompt="1"/>
          </p:nvPr>
        </p:nvSpPr>
        <p:spPr>
          <a:xfrm>
            <a:off x="6274413" y="2926076"/>
            <a:ext cx="1462416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47" name="Picture Placeholder 49"/>
          <p:cNvSpPr>
            <a:spLocks noGrp="1"/>
          </p:cNvSpPr>
          <p:nvPr>
            <p:ph type="pic" sz="quarter" idx="65" hasCustomPrompt="1"/>
          </p:nvPr>
        </p:nvSpPr>
        <p:spPr>
          <a:xfrm>
            <a:off x="6274416" y="4267196"/>
            <a:ext cx="1462413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48" name="Picture Placeholder 49"/>
          <p:cNvSpPr>
            <a:spLocks noGrp="1"/>
          </p:cNvSpPr>
          <p:nvPr>
            <p:ph type="pic" sz="quarter" idx="66" hasCustomPrompt="1"/>
          </p:nvPr>
        </p:nvSpPr>
        <p:spPr>
          <a:xfrm>
            <a:off x="8102511" y="1584956"/>
            <a:ext cx="1462413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49" name="Text Placeholder 21"/>
          <p:cNvSpPr>
            <a:spLocks noGrp="1"/>
          </p:cNvSpPr>
          <p:nvPr>
            <p:ph type="body" sz="quarter" idx="67" hasCustomPrompt="1"/>
          </p:nvPr>
        </p:nvSpPr>
        <p:spPr>
          <a:xfrm>
            <a:off x="8102511" y="1219196"/>
            <a:ext cx="146304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68" hasCustomPrompt="1"/>
          </p:nvPr>
        </p:nvSpPr>
        <p:spPr>
          <a:xfrm>
            <a:off x="8102511" y="2926076"/>
            <a:ext cx="1462416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51" name="Picture Placeholder 49"/>
          <p:cNvSpPr>
            <a:spLocks noGrp="1"/>
          </p:cNvSpPr>
          <p:nvPr>
            <p:ph type="pic" sz="quarter" idx="69" hasCustomPrompt="1"/>
          </p:nvPr>
        </p:nvSpPr>
        <p:spPr>
          <a:xfrm>
            <a:off x="8102511" y="4267196"/>
            <a:ext cx="1462413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52" name="Picture Placeholder 49"/>
          <p:cNvSpPr>
            <a:spLocks noGrp="1"/>
          </p:cNvSpPr>
          <p:nvPr>
            <p:ph type="pic" sz="quarter" idx="70" hasCustomPrompt="1"/>
          </p:nvPr>
        </p:nvSpPr>
        <p:spPr>
          <a:xfrm>
            <a:off x="9929979" y="1584956"/>
            <a:ext cx="1462413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53" name="Text Placeholder 21"/>
          <p:cNvSpPr>
            <a:spLocks noGrp="1"/>
          </p:cNvSpPr>
          <p:nvPr>
            <p:ph type="body" sz="quarter" idx="71" hasCustomPrompt="1"/>
          </p:nvPr>
        </p:nvSpPr>
        <p:spPr>
          <a:xfrm>
            <a:off x="9929979" y="1219196"/>
            <a:ext cx="1463040" cy="2790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5000"/>
              </a:lnSpc>
              <a:spcAft>
                <a:spcPts val="0"/>
              </a:spcAft>
              <a:defRPr sz="1067" b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4" name="Picture Placeholder 49"/>
          <p:cNvSpPr>
            <a:spLocks noGrp="1"/>
          </p:cNvSpPr>
          <p:nvPr>
            <p:ph type="pic" sz="quarter" idx="72" hasCustomPrompt="1"/>
          </p:nvPr>
        </p:nvSpPr>
        <p:spPr>
          <a:xfrm>
            <a:off x="9929979" y="2926076"/>
            <a:ext cx="1462416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55" name="Picture Placeholder 49"/>
          <p:cNvSpPr>
            <a:spLocks noGrp="1"/>
          </p:cNvSpPr>
          <p:nvPr>
            <p:ph type="pic" sz="quarter" idx="73" hasCustomPrompt="1"/>
          </p:nvPr>
        </p:nvSpPr>
        <p:spPr>
          <a:xfrm>
            <a:off x="9929979" y="4267196"/>
            <a:ext cx="1462413" cy="8534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333" b="0" i="0">
                <a:solidFill>
                  <a:schemeClr val="tx1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0F13982C-528F-C941-AD60-0083FCA8BA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731519"/>
            <a:ext cx="10972800" cy="307776"/>
          </a:xfrm>
        </p:spPr>
        <p:txBody>
          <a:bodyPr vert="horz" lIns="0" tIns="45720" rIns="0" bIns="45720" anchor="t" anchorCtr="0"/>
          <a:lstStyle>
            <a:lvl1pPr>
              <a:lnSpc>
                <a:spcPct val="90000"/>
              </a:lnSpc>
              <a:defRPr sz="1333" b="0" i="0" spc="0">
                <a:solidFill>
                  <a:schemeClr val="bg2"/>
                </a:solidFill>
                <a:latin typeface="Arial Regular"/>
                <a:ea typeface="Arial Regular"/>
                <a:cs typeface="Arial" panose="020B0604020202020204" pitchFamily="34" charset="0"/>
              </a:defRPr>
            </a:lvl1pPr>
          </a:lstStyle>
          <a:p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73788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2 Char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B70F87-5C06-413F-AA7A-C5C8A03293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Title 14">
            <a:extLst>
              <a:ext uri="{FF2B5EF4-FFF2-40B4-BE49-F238E27FC236}">
                <a16:creationId xmlns:a16="http://schemas.microsoft.com/office/drawing/2014/main" id="{AB390B51-ED29-4B33-AEC3-CCB8361B62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1863" y="2156300"/>
            <a:ext cx="3909647" cy="1319520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4800" b="1">
                <a:solidFill>
                  <a:schemeClr val="accent6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/>
              <a:t>Title text</a:t>
            </a:r>
            <a:br>
              <a:rPr lang="en-US"/>
            </a:br>
            <a:r>
              <a:rPr lang="en-US"/>
              <a:t>demo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D722FB7-C0A6-4FB4-A021-3A99B5F87D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1865" y="1886384"/>
            <a:ext cx="2512193" cy="238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spc="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CATEGORY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954D591-46EF-4AC7-9260-4A74B2E0CA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1863" y="3987312"/>
            <a:ext cx="3909647" cy="85291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000"/>
            </a:lvl2pPr>
            <a:lvl3pPr marL="914377" indent="0">
              <a:buNone/>
              <a:defRPr sz="10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9ABD0A90-A0ED-4A19-9BD2-A2772C909DFE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1757681" y="1886385"/>
            <a:ext cx="3718561" cy="3005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AR"/>
              <a:t>Chart </a:t>
            </a:r>
            <a:r>
              <a:rPr lang="es-AR" err="1"/>
              <a:t>Goes</a:t>
            </a:r>
            <a:r>
              <a:rPr lang="es-AR"/>
              <a:t> Here</a:t>
            </a:r>
            <a:endParaRPr lang="en-US"/>
          </a:p>
        </p:txBody>
      </p:sp>
      <p:sp>
        <p:nvSpPr>
          <p:cNvPr id="8" name="Content Placeholder 18">
            <a:extLst>
              <a:ext uri="{FF2B5EF4-FFF2-40B4-BE49-F238E27FC236}">
                <a16:creationId xmlns:a16="http://schemas.microsoft.com/office/drawing/2014/main" id="{DA6AD8E0-1911-460C-AF41-392AF792412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71863" y="3662509"/>
            <a:ext cx="404812" cy="46037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s-AR"/>
              <a:t> </a:t>
            </a: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3D35C46B-7FF7-43CB-AA60-14FE1632A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0640" y="6268748"/>
            <a:ext cx="477520" cy="258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CF8BCDC-1E5B-4B75-96B1-3FAD6DFFC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121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har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B70F87-5C06-413F-AA7A-C5C8A03293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Title 14">
            <a:extLst>
              <a:ext uri="{FF2B5EF4-FFF2-40B4-BE49-F238E27FC236}">
                <a16:creationId xmlns:a16="http://schemas.microsoft.com/office/drawing/2014/main" id="{AB390B51-ED29-4B33-AEC3-CCB8361B62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1863" y="2156300"/>
            <a:ext cx="3909647" cy="1319520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4800" b="1">
                <a:solidFill>
                  <a:schemeClr val="accent6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/>
              <a:t>Title text</a:t>
            </a:r>
            <a:br>
              <a:rPr lang="en-US"/>
            </a:br>
            <a:r>
              <a:rPr lang="en-US"/>
              <a:t>demo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D722FB7-C0A6-4FB4-A021-3A99B5F87D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1865" y="1886384"/>
            <a:ext cx="2512193" cy="238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spc="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CATEGORY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954D591-46EF-4AC7-9260-4A74B2E0CA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1863" y="3987312"/>
            <a:ext cx="3909647" cy="85291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000"/>
            </a:lvl2pPr>
            <a:lvl3pPr marL="914377" indent="0">
              <a:buNone/>
              <a:defRPr sz="10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9ABD0A90-A0ED-4A19-9BD2-A2772C909DFE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1757681" y="1886385"/>
            <a:ext cx="3718561" cy="3005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AR"/>
              <a:t>Chart </a:t>
            </a:r>
            <a:r>
              <a:rPr lang="es-AR" err="1"/>
              <a:t>Goes</a:t>
            </a:r>
            <a:r>
              <a:rPr lang="es-AR"/>
              <a:t> Here</a:t>
            </a:r>
            <a:endParaRPr lang="en-US"/>
          </a:p>
        </p:txBody>
      </p:sp>
      <p:sp>
        <p:nvSpPr>
          <p:cNvPr id="8" name="Content Placeholder 18">
            <a:extLst>
              <a:ext uri="{FF2B5EF4-FFF2-40B4-BE49-F238E27FC236}">
                <a16:creationId xmlns:a16="http://schemas.microsoft.com/office/drawing/2014/main" id="{DA6AD8E0-1911-460C-AF41-392AF792412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71863" y="3662509"/>
            <a:ext cx="404812" cy="46037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s-AR"/>
              <a:t> </a:t>
            </a: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3D35C46B-7FF7-43CB-AA60-14FE1632A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0640" y="6268748"/>
            <a:ext cx="477520" cy="258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CF8BCDC-1E5B-4B75-96B1-3FAD6DFFC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10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C8337-3027-1E46-899A-2BB754467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219200"/>
            <a:ext cx="10972800" cy="41857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 is Arial Black @ 16pt – click to edit</a:t>
            </a:r>
          </a:p>
        </p:txBody>
      </p:sp>
      <p:sp>
        <p:nvSpPr>
          <p:cNvPr id="4" name="Text Placeholder 66">
            <a:extLst>
              <a:ext uri="{FF2B5EF4-FFF2-40B4-BE49-F238E27FC236}">
                <a16:creationId xmlns:a16="http://schemas.microsoft.com/office/drawing/2014/main" id="{E0E6D952-F728-464C-B86A-757A9381B5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731521"/>
            <a:ext cx="10972800" cy="22153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933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Presentation Title | Subtitle – click to edit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5EE9FC4-A543-6245-B74A-5CC99631AC54}"/>
              </a:ext>
            </a:extLst>
          </p:cNvPr>
          <p:cNvGrpSpPr/>
          <p:nvPr/>
        </p:nvGrpSpPr>
        <p:grpSpPr>
          <a:xfrm>
            <a:off x="605367" y="365760"/>
            <a:ext cx="11033760" cy="365760"/>
            <a:chOff x="457200" y="274320"/>
            <a:chExt cx="8275320" cy="274320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BBED73E8-9AFA-224F-B693-099AB95DB664}"/>
                </a:ext>
              </a:extLst>
            </p:cNvPr>
            <p:cNvGrpSpPr/>
            <p:nvPr userDrawn="1"/>
          </p:nvGrpSpPr>
          <p:grpSpPr>
            <a:xfrm>
              <a:off x="457200" y="274320"/>
              <a:ext cx="8275320" cy="182880"/>
              <a:chOff x="457200" y="274320"/>
              <a:chExt cx="8275320" cy="182880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4362F241-E8F0-9144-B31B-EE5E821076D9}"/>
                  </a:ext>
                </a:extLst>
              </p:cNvPr>
              <p:cNvGrpSpPr/>
              <p:nvPr userDrawn="1"/>
            </p:nvGrpSpPr>
            <p:grpSpPr>
              <a:xfrm>
                <a:off x="457200" y="274320"/>
                <a:ext cx="914400" cy="182880"/>
                <a:chOff x="457200" y="274320"/>
                <a:chExt cx="914400" cy="182880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0E27F90B-85EB-014F-B3A1-A47154265F21}"/>
                    </a:ext>
                  </a:extLst>
                </p:cNvPr>
                <p:cNvGrpSpPr/>
                <p:nvPr/>
              </p:nvGrpSpPr>
              <p:grpSpPr>
                <a:xfrm>
                  <a:off x="1188720" y="274320"/>
                  <a:ext cx="182880" cy="182880"/>
                  <a:chOff x="4038600" y="182880"/>
                  <a:chExt cx="182880" cy="182880"/>
                </a:xfrm>
              </p:grpSpPr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201E91F6-F069-274E-9360-1F91F147EC5F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038600" y="182880"/>
                    <a:ext cx="182880" cy="18288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11" name="Group 110">
                    <a:extLst>
                      <a:ext uri="{FF2B5EF4-FFF2-40B4-BE49-F238E27FC236}">
                        <a16:creationId xmlns:a16="http://schemas.microsoft.com/office/drawing/2014/main" id="{56905A94-C55E-4D41-A952-C629CA364405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4060361" y="210312"/>
                    <a:ext cx="139358" cy="128016"/>
                    <a:chOff x="7927200" y="180720"/>
                    <a:chExt cx="1203840" cy="1132920"/>
                  </a:xfrm>
                </p:grpSpPr>
                <p:sp>
                  <p:nvSpPr>
                    <p:cNvPr id="112" name="Freeform: Shape 1">
                      <a:extLst>
                        <a:ext uri="{FF2B5EF4-FFF2-40B4-BE49-F238E27FC236}">
                          <a16:creationId xmlns:a16="http://schemas.microsoft.com/office/drawing/2014/main" id="{55242329-54DC-BE47-976F-5182CC5318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180720"/>
                      <a:ext cx="713880" cy="2415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72">
                          <a:moveTo>
                            <a:pt x="1984" y="672"/>
                          </a:moveTo>
                          <a:lnTo>
                            <a:pt x="0" y="672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3" name="Freeform: Shape 2">
                      <a:extLst>
                        <a:ext uri="{FF2B5EF4-FFF2-40B4-BE49-F238E27FC236}">
                          <a16:creationId xmlns:a16="http://schemas.microsoft.com/office/drawing/2014/main" id="{F067D762-E338-4B4D-B671-4C8492FEAC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629280"/>
                      <a:ext cx="713880" cy="236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59">
                          <a:moveTo>
                            <a:pt x="1984" y="659"/>
                          </a:moveTo>
                          <a:lnTo>
                            <a:pt x="0" y="659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4" name="Freeform: Shape 3">
                      <a:extLst>
                        <a:ext uri="{FF2B5EF4-FFF2-40B4-BE49-F238E27FC236}">
                          <a16:creationId xmlns:a16="http://schemas.microsoft.com/office/drawing/2014/main" id="{20E31736-E21E-4E4F-834A-395D5889B6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1077480"/>
                      <a:ext cx="713880" cy="2361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57">
                          <a:moveTo>
                            <a:pt x="1984" y="657"/>
                          </a:moveTo>
                          <a:lnTo>
                            <a:pt x="0" y="657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5" name="Freeform: Shape 4">
                      <a:extLst>
                        <a:ext uri="{FF2B5EF4-FFF2-40B4-BE49-F238E27FC236}">
                          <a16:creationId xmlns:a16="http://schemas.microsoft.com/office/drawing/2014/main" id="{17082A3D-ECE7-2741-A068-B84D54E40E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27200" y="629280"/>
                      <a:ext cx="280440" cy="236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780" h="659">
                          <a:moveTo>
                            <a:pt x="780" y="659"/>
                          </a:moveTo>
                          <a:lnTo>
                            <a:pt x="0" y="659"/>
                          </a:lnTo>
                          <a:lnTo>
                            <a:pt x="0" y="0"/>
                          </a:lnTo>
                          <a:lnTo>
                            <a:pt x="780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6" name="Freeform: Shape 5">
                      <a:extLst>
                        <a:ext uri="{FF2B5EF4-FFF2-40B4-BE49-F238E27FC236}">
                          <a16:creationId xmlns:a16="http://schemas.microsoft.com/office/drawing/2014/main" id="{4AF36156-3CE7-B245-9A76-FF0CA3F4A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5079" y="307080"/>
                      <a:ext cx="351720" cy="3168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978" h="881" fill="none">
                          <a:moveTo>
                            <a:pt x="0" y="881"/>
                          </a:moveTo>
                          <a:lnTo>
                            <a:pt x="0" y="0"/>
                          </a:lnTo>
                          <a:lnTo>
                            <a:pt x="978" y="0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7" name="Freeform: Shape 6">
                      <a:extLst>
                        <a:ext uri="{FF2B5EF4-FFF2-40B4-BE49-F238E27FC236}">
                          <a16:creationId xmlns:a16="http://schemas.microsoft.com/office/drawing/2014/main" id="{F6F93485-1FFA-1B46-BE70-B90FBDE3E3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5079" y="866159"/>
                      <a:ext cx="351720" cy="3168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978" h="881" fill="none">
                          <a:moveTo>
                            <a:pt x="0" y="0"/>
                          </a:moveTo>
                          <a:lnTo>
                            <a:pt x="0" y="881"/>
                          </a:lnTo>
                          <a:lnTo>
                            <a:pt x="978" y="88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8" name="Straight Connector 117">
                      <a:extLst>
                        <a:ext uri="{FF2B5EF4-FFF2-40B4-BE49-F238E27FC236}">
                          <a16:creationId xmlns:a16="http://schemas.microsoft.com/office/drawing/2014/main" id="{94B463C6-B56F-4344-BBB0-2573DE7BD3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13040" y="754920"/>
                      <a:ext cx="20412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7101BECB-1BB3-CF4E-B8DD-A7E8A2E2C2A5}"/>
                    </a:ext>
                  </a:extLst>
                </p:cNvPr>
                <p:cNvGrpSpPr/>
                <p:nvPr/>
              </p:nvGrpSpPr>
              <p:grpSpPr>
                <a:xfrm>
                  <a:off x="640080" y="274320"/>
                  <a:ext cx="182880" cy="182880"/>
                  <a:chOff x="3025775" y="182880"/>
                  <a:chExt cx="182880" cy="182880"/>
                </a:xfrm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E492EC3B-5CBA-8747-92DC-A5507C8BD212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025775" y="182880"/>
                    <a:ext cx="182880" cy="18288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07" name="Group 106">
                    <a:extLst>
                      <a:ext uri="{FF2B5EF4-FFF2-40B4-BE49-F238E27FC236}">
                        <a16:creationId xmlns:a16="http://schemas.microsoft.com/office/drawing/2014/main" id="{683C2BA2-EF82-AD42-B5D1-D28A6339A6E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053207" y="223747"/>
                    <a:ext cx="128016" cy="101147"/>
                    <a:chOff x="1947960" y="149760"/>
                    <a:chExt cx="1471680" cy="1191240"/>
                  </a:xfrm>
                </p:grpSpPr>
                <p:sp>
                  <p:nvSpPr>
                    <p:cNvPr id="108" name="Freeform: Shape 8">
                      <a:extLst>
                        <a:ext uri="{FF2B5EF4-FFF2-40B4-BE49-F238E27FC236}">
                          <a16:creationId xmlns:a16="http://schemas.microsoft.com/office/drawing/2014/main" id="{431AB2C4-86F2-8141-90BE-EC9FDFAFC0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47960" y="149760"/>
                      <a:ext cx="1471680" cy="10706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4089" h="2975">
                          <a:moveTo>
                            <a:pt x="2833" y="2975"/>
                          </a:moveTo>
                          <a:lnTo>
                            <a:pt x="0" y="1280"/>
                          </a:lnTo>
                          <a:lnTo>
                            <a:pt x="4089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9" name="Freeform: Shape 9">
                      <a:extLst>
                        <a:ext uri="{FF2B5EF4-FFF2-40B4-BE49-F238E27FC236}">
                          <a16:creationId xmlns:a16="http://schemas.microsoft.com/office/drawing/2014/main" id="{2D7E1040-C6F1-D64E-B73B-F2B6E76956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56639" y="149760"/>
                      <a:ext cx="962640" cy="11912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2675" h="3310" fill="none">
                          <a:moveTo>
                            <a:pt x="2675" y="0"/>
                          </a:moveTo>
                          <a:lnTo>
                            <a:pt x="0" y="2127"/>
                          </a:lnTo>
                          <a:lnTo>
                            <a:pt x="0" y="3310"/>
                          </a:lnTo>
                          <a:lnTo>
                            <a:pt x="645" y="2512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474C032B-35A0-8C41-BA58-5B3ED237C5F7}"/>
                    </a:ext>
                  </a:extLst>
                </p:cNvPr>
                <p:cNvGrpSpPr/>
                <p:nvPr/>
              </p:nvGrpSpPr>
              <p:grpSpPr>
                <a:xfrm>
                  <a:off x="457200" y="274320"/>
                  <a:ext cx="182880" cy="182880"/>
                  <a:chOff x="2695575" y="182880"/>
                  <a:chExt cx="182880" cy="182880"/>
                </a:xfrm>
              </p:grpSpPr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75CF4BE3-5714-664D-B1C4-8FE9FAEF4B1D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695575" y="182880"/>
                    <a:ext cx="182880" cy="18288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00" name="Group 99">
                    <a:extLst>
                      <a:ext uri="{FF2B5EF4-FFF2-40B4-BE49-F238E27FC236}">
                        <a16:creationId xmlns:a16="http://schemas.microsoft.com/office/drawing/2014/main" id="{E247F0AC-FDB8-3A48-87CC-7507DCD91F1A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722216" y="210312"/>
                    <a:ext cx="129599" cy="128016"/>
                    <a:chOff x="12600" y="14040"/>
                    <a:chExt cx="1445400" cy="1462680"/>
                  </a:xfrm>
                </p:grpSpPr>
                <p:sp>
                  <p:nvSpPr>
                    <p:cNvPr id="101" name="Freeform: Shape 19">
                      <a:extLst>
                        <a:ext uri="{FF2B5EF4-FFF2-40B4-BE49-F238E27FC236}">
                          <a16:creationId xmlns:a16="http://schemas.microsoft.com/office/drawing/2014/main" id="{6FA028C1-CB78-4B4F-BD09-E92B909620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600" y="216000"/>
                      <a:ext cx="1245600" cy="126072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3461" h="3503" fill="none">
                          <a:moveTo>
                            <a:pt x="2955" y="513"/>
                          </a:moveTo>
                          <a:lnTo>
                            <a:pt x="2955" y="513"/>
                          </a:lnTo>
                          <a:lnTo>
                            <a:pt x="2924" y="481"/>
                          </a:lnTo>
                          <a:lnTo>
                            <a:pt x="2890" y="451"/>
                          </a:lnTo>
                          <a:lnTo>
                            <a:pt x="2858" y="421"/>
                          </a:lnTo>
                          <a:lnTo>
                            <a:pt x="2824" y="393"/>
                          </a:lnTo>
                          <a:lnTo>
                            <a:pt x="2789" y="365"/>
                          </a:lnTo>
                          <a:lnTo>
                            <a:pt x="2755" y="339"/>
                          </a:lnTo>
                          <a:lnTo>
                            <a:pt x="2720" y="313"/>
                          </a:lnTo>
                          <a:lnTo>
                            <a:pt x="2684" y="289"/>
                          </a:lnTo>
                          <a:lnTo>
                            <a:pt x="2648" y="265"/>
                          </a:lnTo>
                          <a:lnTo>
                            <a:pt x="2611" y="243"/>
                          </a:lnTo>
                          <a:lnTo>
                            <a:pt x="2575" y="221"/>
                          </a:lnTo>
                          <a:lnTo>
                            <a:pt x="2536" y="201"/>
                          </a:lnTo>
                          <a:lnTo>
                            <a:pt x="2499" y="181"/>
                          </a:lnTo>
                          <a:lnTo>
                            <a:pt x="2461" y="162"/>
                          </a:lnTo>
                          <a:lnTo>
                            <a:pt x="2423" y="145"/>
                          </a:lnTo>
                          <a:lnTo>
                            <a:pt x="2383" y="128"/>
                          </a:lnTo>
                          <a:lnTo>
                            <a:pt x="2344" y="113"/>
                          </a:lnTo>
                          <a:lnTo>
                            <a:pt x="2305" y="99"/>
                          </a:lnTo>
                          <a:lnTo>
                            <a:pt x="2265" y="85"/>
                          </a:lnTo>
                          <a:lnTo>
                            <a:pt x="2224" y="72"/>
                          </a:lnTo>
                          <a:lnTo>
                            <a:pt x="2184" y="61"/>
                          </a:lnTo>
                          <a:lnTo>
                            <a:pt x="2144" y="50"/>
                          </a:lnTo>
                          <a:lnTo>
                            <a:pt x="2104" y="41"/>
                          </a:lnTo>
                          <a:lnTo>
                            <a:pt x="2062" y="33"/>
                          </a:lnTo>
                          <a:lnTo>
                            <a:pt x="2021" y="25"/>
                          </a:lnTo>
                          <a:lnTo>
                            <a:pt x="1980" y="18"/>
                          </a:lnTo>
                          <a:lnTo>
                            <a:pt x="1939" y="13"/>
                          </a:lnTo>
                          <a:lnTo>
                            <a:pt x="1898" y="8"/>
                          </a:lnTo>
                          <a:lnTo>
                            <a:pt x="1856" y="5"/>
                          </a:lnTo>
                          <a:lnTo>
                            <a:pt x="1815" y="2"/>
                          </a:lnTo>
                          <a:lnTo>
                            <a:pt x="1774" y="0"/>
                          </a:lnTo>
                          <a:lnTo>
                            <a:pt x="1732" y="0"/>
                          </a:lnTo>
                          <a:lnTo>
                            <a:pt x="1691" y="1"/>
                          </a:lnTo>
                          <a:lnTo>
                            <a:pt x="1649" y="2"/>
                          </a:lnTo>
                          <a:lnTo>
                            <a:pt x="1607" y="5"/>
                          </a:lnTo>
                          <a:lnTo>
                            <a:pt x="1566" y="8"/>
                          </a:lnTo>
                          <a:lnTo>
                            <a:pt x="1525" y="13"/>
                          </a:lnTo>
                          <a:lnTo>
                            <a:pt x="1484" y="19"/>
                          </a:lnTo>
                          <a:lnTo>
                            <a:pt x="1442" y="25"/>
                          </a:lnTo>
                          <a:lnTo>
                            <a:pt x="1401" y="33"/>
                          </a:lnTo>
                          <a:lnTo>
                            <a:pt x="1361" y="42"/>
                          </a:lnTo>
                          <a:lnTo>
                            <a:pt x="1320" y="50"/>
                          </a:lnTo>
                          <a:lnTo>
                            <a:pt x="1280" y="61"/>
                          </a:lnTo>
                          <a:lnTo>
                            <a:pt x="1239" y="73"/>
                          </a:lnTo>
                          <a:lnTo>
                            <a:pt x="1199" y="86"/>
                          </a:lnTo>
                          <a:lnTo>
                            <a:pt x="1160" y="99"/>
                          </a:lnTo>
                          <a:lnTo>
                            <a:pt x="1120" y="113"/>
                          </a:lnTo>
                          <a:lnTo>
                            <a:pt x="1080" y="129"/>
                          </a:lnTo>
                          <a:lnTo>
                            <a:pt x="1042" y="146"/>
                          </a:lnTo>
                          <a:lnTo>
                            <a:pt x="1003" y="163"/>
                          </a:lnTo>
                          <a:lnTo>
                            <a:pt x="965" y="182"/>
                          </a:lnTo>
                          <a:lnTo>
                            <a:pt x="927" y="202"/>
                          </a:lnTo>
                          <a:lnTo>
                            <a:pt x="890" y="222"/>
                          </a:lnTo>
                          <a:lnTo>
                            <a:pt x="853" y="244"/>
                          </a:lnTo>
                          <a:lnTo>
                            <a:pt x="816" y="266"/>
                          </a:lnTo>
                          <a:lnTo>
                            <a:pt x="780" y="290"/>
                          </a:lnTo>
                          <a:lnTo>
                            <a:pt x="744" y="314"/>
                          </a:lnTo>
                          <a:lnTo>
                            <a:pt x="709" y="340"/>
                          </a:lnTo>
                          <a:lnTo>
                            <a:pt x="674" y="366"/>
                          </a:lnTo>
                          <a:lnTo>
                            <a:pt x="640" y="394"/>
                          </a:lnTo>
                          <a:lnTo>
                            <a:pt x="606" y="422"/>
                          </a:lnTo>
                          <a:lnTo>
                            <a:pt x="573" y="452"/>
                          </a:lnTo>
                          <a:lnTo>
                            <a:pt x="540" y="482"/>
                          </a:lnTo>
                          <a:lnTo>
                            <a:pt x="508" y="514"/>
                          </a:lnTo>
                          <a:lnTo>
                            <a:pt x="508" y="514"/>
                          </a:lnTo>
                          <a:lnTo>
                            <a:pt x="477" y="547"/>
                          </a:lnTo>
                          <a:lnTo>
                            <a:pt x="447" y="579"/>
                          </a:lnTo>
                          <a:lnTo>
                            <a:pt x="417" y="613"/>
                          </a:lnTo>
                          <a:lnTo>
                            <a:pt x="390" y="647"/>
                          </a:lnTo>
                          <a:lnTo>
                            <a:pt x="362" y="682"/>
                          </a:lnTo>
                          <a:lnTo>
                            <a:pt x="336" y="717"/>
                          </a:lnTo>
                          <a:lnTo>
                            <a:pt x="310" y="753"/>
                          </a:lnTo>
                          <a:lnTo>
                            <a:pt x="287" y="789"/>
                          </a:lnTo>
                          <a:lnTo>
                            <a:pt x="263" y="826"/>
                          </a:lnTo>
                          <a:lnTo>
                            <a:pt x="241" y="863"/>
                          </a:lnTo>
                          <a:lnTo>
                            <a:pt x="219" y="900"/>
                          </a:lnTo>
                          <a:lnTo>
                            <a:pt x="199" y="938"/>
                          </a:lnTo>
                          <a:lnTo>
                            <a:pt x="180" y="977"/>
                          </a:lnTo>
                          <a:lnTo>
                            <a:pt x="161" y="1015"/>
                          </a:lnTo>
                          <a:lnTo>
                            <a:pt x="145" y="1054"/>
                          </a:lnTo>
                          <a:lnTo>
                            <a:pt x="128" y="1093"/>
                          </a:lnTo>
                          <a:lnTo>
                            <a:pt x="112" y="1134"/>
                          </a:lnTo>
                          <a:lnTo>
                            <a:pt x="98" y="1174"/>
                          </a:lnTo>
                          <a:lnTo>
                            <a:pt x="85" y="1214"/>
                          </a:lnTo>
                          <a:lnTo>
                            <a:pt x="72" y="1254"/>
                          </a:lnTo>
                          <a:lnTo>
                            <a:pt x="61" y="1294"/>
                          </a:lnTo>
                          <a:lnTo>
                            <a:pt x="50" y="1336"/>
                          </a:lnTo>
                          <a:lnTo>
                            <a:pt x="41" y="1377"/>
                          </a:lnTo>
                          <a:lnTo>
                            <a:pt x="33" y="1418"/>
                          </a:lnTo>
                          <a:lnTo>
                            <a:pt x="25" y="1460"/>
                          </a:lnTo>
                          <a:lnTo>
                            <a:pt x="19" y="1501"/>
                          </a:lnTo>
                          <a:lnTo>
                            <a:pt x="13" y="1544"/>
                          </a:lnTo>
                          <a:lnTo>
                            <a:pt x="9" y="1585"/>
                          </a:lnTo>
                          <a:lnTo>
                            <a:pt x="5" y="1627"/>
                          </a:lnTo>
                          <a:lnTo>
                            <a:pt x="2" y="1669"/>
                          </a:lnTo>
                          <a:lnTo>
                            <a:pt x="1" y="1710"/>
                          </a:lnTo>
                          <a:lnTo>
                            <a:pt x="0" y="1753"/>
                          </a:lnTo>
                          <a:lnTo>
                            <a:pt x="1" y="1795"/>
                          </a:lnTo>
                          <a:lnTo>
                            <a:pt x="2" y="1837"/>
                          </a:lnTo>
                          <a:lnTo>
                            <a:pt x="5" y="1879"/>
                          </a:lnTo>
                          <a:lnTo>
                            <a:pt x="8" y="1920"/>
                          </a:lnTo>
                          <a:lnTo>
                            <a:pt x="13" y="1963"/>
                          </a:lnTo>
                          <a:lnTo>
                            <a:pt x="18" y="2005"/>
                          </a:lnTo>
                          <a:lnTo>
                            <a:pt x="25" y="2046"/>
                          </a:lnTo>
                          <a:lnTo>
                            <a:pt x="33" y="2086"/>
                          </a:lnTo>
                          <a:lnTo>
                            <a:pt x="41" y="2127"/>
                          </a:lnTo>
                          <a:lnTo>
                            <a:pt x="50" y="2169"/>
                          </a:lnTo>
                          <a:lnTo>
                            <a:pt x="60" y="2210"/>
                          </a:lnTo>
                          <a:lnTo>
                            <a:pt x="72" y="2251"/>
                          </a:lnTo>
                          <a:lnTo>
                            <a:pt x="84" y="2291"/>
                          </a:lnTo>
                          <a:lnTo>
                            <a:pt x="97" y="2331"/>
                          </a:lnTo>
                          <a:lnTo>
                            <a:pt x="112" y="2372"/>
                          </a:lnTo>
                          <a:lnTo>
                            <a:pt x="127" y="2411"/>
                          </a:lnTo>
                          <a:lnTo>
                            <a:pt x="144" y="2450"/>
                          </a:lnTo>
                          <a:lnTo>
                            <a:pt x="161" y="2489"/>
                          </a:lnTo>
                          <a:lnTo>
                            <a:pt x="179" y="2528"/>
                          </a:lnTo>
                          <a:lnTo>
                            <a:pt x="198" y="2567"/>
                          </a:lnTo>
                          <a:lnTo>
                            <a:pt x="218" y="2604"/>
                          </a:lnTo>
                          <a:lnTo>
                            <a:pt x="240" y="2641"/>
                          </a:lnTo>
                          <a:lnTo>
                            <a:pt x="262" y="2679"/>
                          </a:lnTo>
                          <a:lnTo>
                            <a:pt x="286" y="2716"/>
                          </a:lnTo>
                          <a:lnTo>
                            <a:pt x="309" y="2751"/>
                          </a:lnTo>
                          <a:lnTo>
                            <a:pt x="335" y="2788"/>
                          </a:lnTo>
                          <a:lnTo>
                            <a:pt x="361" y="2823"/>
                          </a:lnTo>
                          <a:lnTo>
                            <a:pt x="388" y="2857"/>
                          </a:lnTo>
                          <a:lnTo>
                            <a:pt x="416" y="2892"/>
                          </a:lnTo>
                          <a:lnTo>
                            <a:pt x="446" y="2925"/>
                          </a:lnTo>
                          <a:lnTo>
                            <a:pt x="476" y="2958"/>
                          </a:lnTo>
                          <a:lnTo>
                            <a:pt x="507" y="2991"/>
                          </a:lnTo>
                          <a:lnTo>
                            <a:pt x="507" y="2991"/>
                          </a:lnTo>
                          <a:lnTo>
                            <a:pt x="539" y="3022"/>
                          </a:lnTo>
                          <a:lnTo>
                            <a:pt x="571" y="3052"/>
                          </a:lnTo>
                          <a:lnTo>
                            <a:pt x="605" y="3082"/>
                          </a:lnTo>
                          <a:lnTo>
                            <a:pt x="638" y="3110"/>
                          </a:lnTo>
                          <a:lnTo>
                            <a:pt x="672" y="3138"/>
                          </a:lnTo>
                          <a:lnTo>
                            <a:pt x="708" y="3164"/>
                          </a:lnTo>
                          <a:lnTo>
                            <a:pt x="743" y="3190"/>
                          </a:lnTo>
                          <a:lnTo>
                            <a:pt x="778" y="3214"/>
                          </a:lnTo>
                          <a:lnTo>
                            <a:pt x="815" y="3238"/>
                          </a:lnTo>
                          <a:lnTo>
                            <a:pt x="851" y="3260"/>
                          </a:lnTo>
                          <a:lnTo>
                            <a:pt x="888" y="3282"/>
                          </a:lnTo>
                          <a:lnTo>
                            <a:pt x="925" y="3303"/>
                          </a:lnTo>
                          <a:lnTo>
                            <a:pt x="964" y="3322"/>
                          </a:lnTo>
                          <a:lnTo>
                            <a:pt x="1002" y="3341"/>
                          </a:lnTo>
                          <a:lnTo>
                            <a:pt x="1040" y="3358"/>
                          </a:lnTo>
                          <a:lnTo>
                            <a:pt x="1079" y="3374"/>
                          </a:lnTo>
                          <a:lnTo>
                            <a:pt x="1119" y="3390"/>
                          </a:lnTo>
                          <a:lnTo>
                            <a:pt x="1158" y="3405"/>
                          </a:lnTo>
                          <a:lnTo>
                            <a:pt x="1198" y="3418"/>
                          </a:lnTo>
                          <a:lnTo>
                            <a:pt x="1237" y="3431"/>
                          </a:lnTo>
                          <a:lnTo>
                            <a:pt x="1278" y="3442"/>
                          </a:lnTo>
                          <a:lnTo>
                            <a:pt x="1319" y="3453"/>
                          </a:lnTo>
                          <a:lnTo>
                            <a:pt x="1359" y="3462"/>
                          </a:lnTo>
                          <a:lnTo>
                            <a:pt x="1400" y="3470"/>
                          </a:lnTo>
                          <a:lnTo>
                            <a:pt x="1440" y="3478"/>
                          </a:lnTo>
                          <a:lnTo>
                            <a:pt x="1482" y="3485"/>
                          </a:lnTo>
                          <a:lnTo>
                            <a:pt x="1523" y="3490"/>
                          </a:lnTo>
                          <a:lnTo>
                            <a:pt x="1564" y="3495"/>
                          </a:lnTo>
                          <a:lnTo>
                            <a:pt x="1606" y="3498"/>
                          </a:lnTo>
                          <a:lnTo>
                            <a:pt x="1647" y="3501"/>
                          </a:lnTo>
                          <a:lnTo>
                            <a:pt x="1689" y="3502"/>
                          </a:lnTo>
                          <a:lnTo>
                            <a:pt x="1731" y="3503"/>
                          </a:lnTo>
                          <a:lnTo>
                            <a:pt x="1772" y="3502"/>
                          </a:lnTo>
                          <a:lnTo>
                            <a:pt x="1813" y="3501"/>
                          </a:lnTo>
                          <a:lnTo>
                            <a:pt x="1854" y="3498"/>
                          </a:lnTo>
                          <a:lnTo>
                            <a:pt x="1897" y="3495"/>
                          </a:lnTo>
                          <a:lnTo>
                            <a:pt x="1938" y="3490"/>
                          </a:lnTo>
                          <a:lnTo>
                            <a:pt x="1979" y="3484"/>
                          </a:lnTo>
                          <a:lnTo>
                            <a:pt x="2020" y="3478"/>
                          </a:lnTo>
                          <a:lnTo>
                            <a:pt x="2060" y="3470"/>
                          </a:lnTo>
                          <a:lnTo>
                            <a:pt x="2102" y="3462"/>
                          </a:lnTo>
                          <a:lnTo>
                            <a:pt x="2142" y="3453"/>
                          </a:lnTo>
                          <a:lnTo>
                            <a:pt x="2183" y="3442"/>
                          </a:lnTo>
                          <a:lnTo>
                            <a:pt x="2223" y="3430"/>
                          </a:lnTo>
                          <a:lnTo>
                            <a:pt x="2264" y="3417"/>
                          </a:lnTo>
                          <a:lnTo>
                            <a:pt x="2303" y="3404"/>
                          </a:lnTo>
                          <a:lnTo>
                            <a:pt x="2342" y="3390"/>
                          </a:lnTo>
                          <a:lnTo>
                            <a:pt x="2381" y="3374"/>
                          </a:lnTo>
                          <a:lnTo>
                            <a:pt x="2421" y="3358"/>
                          </a:lnTo>
                          <a:lnTo>
                            <a:pt x="2459" y="3340"/>
                          </a:lnTo>
                          <a:lnTo>
                            <a:pt x="2497" y="3321"/>
                          </a:lnTo>
                          <a:lnTo>
                            <a:pt x="2535" y="3302"/>
                          </a:lnTo>
                          <a:lnTo>
                            <a:pt x="2573" y="3281"/>
                          </a:lnTo>
                          <a:lnTo>
                            <a:pt x="2610" y="3259"/>
                          </a:lnTo>
                          <a:lnTo>
                            <a:pt x="2646" y="3237"/>
                          </a:lnTo>
                          <a:lnTo>
                            <a:pt x="2682" y="3213"/>
                          </a:lnTo>
                          <a:lnTo>
                            <a:pt x="2719" y="3189"/>
                          </a:lnTo>
                          <a:lnTo>
                            <a:pt x="2754" y="3163"/>
                          </a:lnTo>
                          <a:lnTo>
                            <a:pt x="2788" y="3137"/>
                          </a:lnTo>
                          <a:lnTo>
                            <a:pt x="2823" y="3109"/>
                          </a:lnTo>
                          <a:lnTo>
                            <a:pt x="2856" y="3081"/>
                          </a:lnTo>
                          <a:lnTo>
                            <a:pt x="2889" y="3051"/>
                          </a:lnTo>
                          <a:lnTo>
                            <a:pt x="2922" y="3021"/>
                          </a:lnTo>
                          <a:lnTo>
                            <a:pt x="2954" y="2989"/>
                          </a:lnTo>
                          <a:lnTo>
                            <a:pt x="2954" y="2989"/>
                          </a:lnTo>
                          <a:lnTo>
                            <a:pt x="2978" y="2964"/>
                          </a:lnTo>
                          <a:lnTo>
                            <a:pt x="3001" y="2940"/>
                          </a:lnTo>
                          <a:lnTo>
                            <a:pt x="3024" y="2914"/>
                          </a:lnTo>
                          <a:lnTo>
                            <a:pt x="3045" y="2889"/>
                          </a:lnTo>
                          <a:lnTo>
                            <a:pt x="3067" y="2863"/>
                          </a:lnTo>
                          <a:lnTo>
                            <a:pt x="3089" y="2837"/>
                          </a:lnTo>
                          <a:lnTo>
                            <a:pt x="3108" y="2810"/>
                          </a:lnTo>
                          <a:lnTo>
                            <a:pt x="3129" y="2784"/>
                          </a:lnTo>
                          <a:lnTo>
                            <a:pt x="3148" y="2756"/>
                          </a:lnTo>
                          <a:lnTo>
                            <a:pt x="3166" y="2729"/>
                          </a:lnTo>
                          <a:lnTo>
                            <a:pt x="3185" y="2701"/>
                          </a:lnTo>
                          <a:lnTo>
                            <a:pt x="3201" y="2674"/>
                          </a:lnTo>
                          <a:lnTo>
                            <a:pt x="3219" y="2645"/>
                          </a:lnTo>
                          <a:lnTo>
                            <a:pt x="3235" y="2617"/>
                          </a:lnTo>
                          <a:lnTo>
                            <a:pt x="3251" y="2588"/>
                          </a:lnTo>
                          <a:lnTo>
                            <a:pt x="3266" y="2560"/>
                          </a:lnTo>
                          <a:lnTo>
                            <a:pt x="3281" y="2531"/>
                          </a:lnTo>
                          <a:lnTo>
                            <a:pt x="3295" y="2501"/>
                          </a:lnTo>
                          <a:lnTo>
                            <a:pt x="3308" y="2472"/>
                          </a:lnTo>
                          <a:lnTo>
                            <a:pt x="3321" y="2442"/>
                          </a:lnTo>
                          <a:lnTo>
                            <a:pt x="3334" y="2412"/>
                          </a:lnTo>
                          <a:lnTo>
                            <a:pt x="3346" y="2382"/>
                          </a:lnTo>
                          <a:lnTo>
                            <a:pt x="3356" y="2352"/>
                          </a:lnTo>
                          <a:lnTo>
                            <a:pt x="3367" y="2322"/>
                          </a:lnTo>
                          <a:lnTo>
                            <a:pt x="3387" y="2260"/>
                          </a:lnTo>
                          <a:lnTo>
                            <a:pt x="3404" y="2198"/>
                          </a:lnTo>
                          <a:lnTo>
                            <a:pt x="3419" y="2136"/>
                          </a:lnTo>
                          <a:lnTo>
                            <a:pt x="3432" y="2073"/>
                          </a:lnTo>
                          <a:lnTo>
                            <a:pt x="3443" y="2012"/>
                          </a:lnTo>
                          <a:lnTo>
                            <a:pt x="3451" y="1948"/>
                          </a:lnTo>
                          <a:lnTo>
                            <a:pt x="3457" y="1885"/>
                          </a:lnTo>
                          <a:lnTo>
                            <a:pt x="3460" y="1821"/>
                          </a:lnTo>
                          <a:lnTo>
                            <a:pt x="3461" y="1757"/>
                          </a:lnTo>
                          <a:lnTo>
                            <a:pt x="3461" y="1694"/>
                          </a:lnTo>
                          <a:lnTo>
                            <a:pt x="3458" y="1630"/>
                          </a:lnTo>
                          <a:lnTo>
                            <a:pt x="3453" y="1566"/>
                          </a:lnTo>
                          <a:lnTo>
                            <a:pt x="3445" y="1503"/>
                          </a:lnTo>
                          <a:lnTo>
                            <a:pt x="3435" y="1440"/>
                          </a:lnTo>
                          <a:lnTo>
                            <a:pt x="3422" y="1377"/>
                          </a:lnTo>
                          <a:lnTo>
                            <a:pt x="3407" y="1315"/>
                          </a:lnTo>
                          <a:lnTo>
                            <a:pt x="3391" y="1253"/>
                          </a:lnTo>
                          <a:lnTo>
                            <a:pt x="3372" y="1191"/>
                          </a:lnTo>
                          <a:lnTo>
                            <a:pt x="3361" y="1161"/>
                          </a:lnTo>
                          <a:lnTo>
                            <a:pt x="3351" y="1131"/>
                          </a:lnTo>
                          <a:lnTo>
                            <a:pt x="3339" y="1101"/>
                          </a:lnTo>
                          <a:lnTo>
                            <a:pt x="3327" y="107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2" name="Freeform: Shape 20">
                      <a:extLst>
                        <a:ext uri="{FF2B5EF4-FFF2-40B4-BE49-F238E27FC236}">
                          <a16:creationId xmlns:a16="http://schemas.microsoft.com/office/drawing/2014/main" id="{8B7D6A0E-CF83-7D4D-87DE-1AFA4FC088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5480" y="492120"/>
                      <a:ext cx="700560" cy="7092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47" h="1971" fill="none">
                          <a:moveTo>
                            <a:pt x="1662" y="288"/>
                          </a:moveTo>
                          <a:lnTo>
                            <a:pt x="1662" y="288"/>
                          </a:lnTo>
                          <a:lnTo>
                            <a:pt x="1644" y="270"/>
                          </a:lnTo>
                          <a:lnTo>
                            <a:pt x="1625" y="253"/>
                          </a:lnTo>
                          <a:lnTo>
                            <a:pt x="1607" y="236"/>
                          </a:lnTo>
                          <a:lnTo>
                            <a:pt x="1588" y="220"/>
                          </a:lnTo>
                          <a:lnTo>
                            <a:pt x="1568" y="205"/>
                          </a:lnTo>
                          <a:lnTo>
                            <a:pt x="1549" y="190"/>
                          </a:lnTo>
                          <a:lnTo>
                            <a:pt x="1529" y="175"/>
                          </a:lnTo>
                          <a:lnTo>
                            <a:pt x="1509" y="162"/>
                          </a:lnTo>
                          <a:lnTo>
                            <a:pt x="1489" y="149"/>
                          </a:lnTo>
                          <a:lnTo>
                            <a:pt x="1468" y="136"/>
                          </a:lnTo>
                          <a:lnTo>
                            <a:pt x="1448" y="124"/>
                          </a:lnTo>
                          <a:lnTo>
                            <a:pt x="1426" y="112"/>
                          </a:lnTo>
                          <a:lnTo>
                            <a:pt x="1405" y="102"/>
                          </a:lnTo>
                          <a:lnTo>
                            <a:pt x="1384" y="91"/>
                          </a:lnTo>
                          <a:lnTo>
                            <a:pt x="1361" y="81"/>
                          </a:lnTo>
                          <a:lnTo>
                            <a:pt x="1340" y="72"/>
                          </a:lnTo>
                          <a:lnTo>
                            <a:pt x="1296" y="55"/>
                          </a:lnTo>
                          <a:lnTo>
                            <a:pt x="1251" y="40"/>
                          </a:lnTo>
                          <a:lnTo>
                            <a:pt x="1205" y="28"/>
                          </a:lnTo>
                          <a:lnTo>
                            <a:pt x="1159" y="17"/>
                          </a:lnTo>
                          <a:lnTo>
                            <a:pt x="1113" y="9"/>
                          </a:lnTo>
                          <a:lnTo>
                            <a:pt x="1067" y="4"/>
                          </a:lnTo>
                          <a:lnTo>
                            <a:pt x="1020" y="1"/>
                          </a:lnTo>
                          <a:lnTo>
                            <a:pt x="974" y="0"/>
                          </a:lnTo>
                          <a:lnTo>
                            <a:pt x="927" y="1"/>
                          </a:lnTo>
                          <a:lnTo>
                            <a:pt x="881" y="4"/>
                          </a:lnTo>
                          <a:lnTo>
                            <a:pt x="834" y="10"/>
                          </a:lnTo>
                          <a:lnTo>
                            <a:pt x="787" y="18"/>
                          </a:lnTo>
                          <a:lnTo>
                            <a:pt x="742" y="28"/>
                          </a:lnTo>
                          <a:lnTo>
                            <a:pt x="696" y="41"/>
                          </a:lnTo>
                          <a:lnTo>
                            <a:pt x="652" y="56"/>
                          </a:lnTo>
                          <a:lnTo>
                            <a:pt x="607" y="72"/>
                          </a:lnTo>
                          <a:lnTo>
                            <a:pt x="585" y="81"/>
                          </a:lnTo>
                          <a:lnTo>
                            <a:pt x="564" y="91"/>
                          </a:lnTo>
                          <a:lnTo>
                            <a:pt x="542" y="102"/>
                          </a:lnTo>
                          <a:lnTo>
                            <a:pt x="521" y="112"/>
                          </a:lnTo>
                          <a:lnTo>
                            <a:pt x="500" y="124"/>
                          </a:lnTo>
                          <a:lnTo>
                            <a:pt x="479" y="136"/>
                          </a:lnTo>
                          <a:lnTo>
                            <a:pt x="459" y="149"/>
                          </a:lnTo>
                          <a:lnTo>
                            <a:pt x="438" y="163"/>
                          </a:lnTo>
                          <a:lnTo>
                            <a:pt x="418" y="176"/>
                          </a:lnTo>
                          <a:lnTo>
                            <a:pt x="398" y="191"/>
                          </a:lnTo>
                          <a:lnTo>
                            <a:pt x="378" y="206"/>
                          </a:lnTo>
                          <a:lnTo>
                            <a:pt x="360" y="221"/>
                          </a:lnTo>
                          <a:lnTo>
                            <a:pt x="340" y="237"/>
                          </a:lnTo>
                          <a:lnTo>
                            <a:pt x="321" y="254"/>
                          </a:lnTo>
                          <a:lnTo>
                            <a:pt x="303" y="271"/>
                          </a:lnTo>
                          <a:lnTo>
                            <a:pt x="285" y="289"/>
                          </a:lnTo>
                          <a:lnTo>
                            <a:pt x="285" y="289"/>
                          </a:lnTo>
                          <a:lnTo>
                            <a:pt x="267" y="307"/>
                          </a:lnTo>
                          <a:lnTo>
                            <a:pt x="251" y="325"/>
                          </a:lnTo>
                          <a:lnTo>
                            <a:pt x="234" y="344"/>
                          </a:lnTo>
                          <a:lnTo>
                            <a:pt x="218" y="364"/>
                          </a:lnTo>
                          <a:lnTo>
                            <a:pt x="203" y="383"/>
                          </a:lnTo>
                          <a:lnTo>
                            <a:pt x="188" y="403"/>
                          </a:lnTo>
                          <a:lnTo>
                            <a:pt x="174" y="423"/>
                          </a:lnTo>
                          <a:lnTo>
                            <a:pt x="161" y="443"/>
                          </a:lnTo>
                          <a:lnTo>
                            <a:pt x="148" y="464"/>
                          </a:lnTo>
                          <a:lnTo>
                            <a:pt x="135" y="485"/>
                          </a:lnTo>
                          <a:lnTo>
                            <a:pt x="123" y="506"/>
                          </a:lnTo>
                          <a:lnTo>
                            <a:pt x="112" y="527"/>
                          </a:lnTo>
                          <a:lnTo>
                            <a:pt x="101" y="549"/>
                          </a:lnTo>
                          <a:lnTo>
                            <a:pt x="90" y="571"/>
                          </a:lnTo>
                          <a:lnTo>
                            <a:pt x="71" y="615"/>
                          </a:lnTo>
                          <a:lnTo>
                            <a:pt x="55" y="660"/>
                          </a:lnTo>
                          <a:lnTo>
                            <a:pt x="40" y="705"/>
                          </a:lnTo>
                          <a:lnTo>
                            <a:pt x="28" y="751"/>
                          </a:lnTo>
                          <a:lnTo>
                            <a:pt x="17" y="797"/>
                          </a:lnTo>
                          <a:lnTo>
                            <a:pt x="10" y="844"/>
                          </a:lnTo>
                          <a:lnTo>
                            <a:pt x="5" y="891"/>
                          </a:lnTo>
                          <a:lnTo>
                            <a:pt x="1" y="938"/>
                          </a:lnTo>
                          <a:lnTo>
                            <a:pt x="0" y="986"/>
                          </a:lnTo>
                          <a:lnTo>
                            <a:pt x="1" y="1033"/>
                          </a:lnTo>
                          <a:lnTo>
                            <a:pt x="5" y="1080"/>
                          </a:lnTo>
                          <a:lnTo>
                            <a:pt x="10" y="1127"/>
                          </a:lnTo>
                          <a:lnTo>
                            <a:pt x="17" y="1174"/>
                          </a:lnTo>
                          <a:lnTo>
                            <a:pt x="27" y="1220"/>
                          </a:lnTo>
                          <a:lnTo>
                            <a:pt x="40" y="1266"/>
                          </a:lnTo>
                          <a:lnTo>
                            <a:pt x="55" y="1311"/>
                          </a:lnTo>
                          <a:lnTo>
                            <a:pt x="71" y="1356"/>
                          </a:lnTo>
                          <a:lnTo>
                            <a:pt x="90" y="1401"/>
                          </a:lnTo>
                          <a:lnTo>
                            <a:pt x="100" y="1422"/>
                          </a:lnTo>
                          <a:lnTo>
                            <a:pt x="111" y="1444"/>
                          </a:lnTo>
                          <a:lnTo>
                            <a:pt x="122" y="1465"/>
                          </a:lnTo>
                          <a:lnTo>
                            <a:pt x="134" y="1486"/>
                          </a:lnTo>
                          <a:lnTo>
                            <a:pt x="147" y="1507"/>
                          </a:lnTo>
                          <a:lnTo>
                            <a:pt x="160" y="1527"/>
                          </a:lnTo>
                          <a:lnTo>
                            <a:pt x="173" y="1548"/>
                          </a:lnTo>
                          <a:lnTo>
                            <a:pt x="188" y="1568"/>
                          </a:lnTo>
                          <a:lnTo>
                            <a:pt x="203" y="1588"/>
                          </a:lnTo>
                          <a:lnTo>
                            <a:pt x="218" y="1608"/>
                          </a:lnTo>
                          <a:lnTo>
                            <a:pt x="233" y="1626"/>
                          </a:lnTo>
                          <a:lnTo>
                            <a:pt x="250" y="1646"/>
                          </a:lnTo>
                          <a:lnTo>
                            <a:pt x="267" y="1663"/>
                          </a:lnTo>
                          <a:lnTo>
                            <a:pt x="284" y="1682"/>
                          </a:lnTo>
                          <a:lnTo>
                            <a:pt x="284" y="1682"/>
                          </a:lnTo>
                          <a:lnTo>
                            <a:pt x="303" y="1700"/>
                          </a:lnTo>
                          <a:lnTo>
                            <a:pt x="321" y="1717"/>
                          </a:lnTo>
                          <a:lnTo>
                            <a:pt x="339" y="1733"/>
                          </a:lnTo>
                          <a:lnTo>
                            <a:pt x="359" y="1750"/>
                          </a:lnTo>
                          <a:lnTo>
                            <a:pt x="377" y="1766"/>
                          </a:lnTo>
                          <a:lnTo>
                            <a:pt x="397" y="1780"/>
                          </a:lnTo>
                          <a:lnTo>
                            <a:pt x="418" y="1795"/>
                          </a:lnTo>
                          <a:lnTo>
                            <a:pt x="437" y="1809"/>
                          </a:lnTo>
                          <a:lnTo>
                            <a:pt x="458" y="1821"/>
                          </a:lnTo>
                          <a:lnTo>
                            <a:pt x="478" y="1834"/>
                          </a:lnTo>
                          <a:lnTo>
                            <a:pt x="499" y="1846"/>
                          </a:lnTo>
                          <a:lnTo>
                            <a:pt x="520" y="1858"/>
                          </a:lnTo>
                          <a:lnTo>
                            <a:pt x="541" y="1869"/>
                          </a:lnTo>
                          <a:lnTo>
                            <a:pt x="563" y="1879"/>
                          </a:lnTo>
                          <a:lnTo>
                            <a:pt x="584" y="1889"/>
                          </a:lnTo>
                          <a:lnTo>
                            <a:pt x="607" y="1898"/>
                          </a:lnTo>
                          <a:lnTo>
                            <a:pt x="651" y="1916"/>
                          </a:lnTo>
                          <a:lnTo>
                            <a:pt x="695" y="1930"/>
                          </a:lnTo>
                          <a:lnTo>
                            <a:pt x="741" y="1942"/>
                          </a:lnTo>
                          <a:lnTo>
                            <a:pt x="786" y="1952"/>
                          </a:lnTo>
                          <a:lnTo>
                            <a:pt x="833" y="1960"/>
                          </a:lnTo>
                          <a:lnTo>
                            <a:pt x="880" y="1966"/>
                          </a:lnTo>
                          <a:lnTo>
                            <a:pt x="926" y="1970"/>
                          </a:lnTo>
                          <a:lnTo>
                            <a:pt x="973" y="1971"/>
                          </a:lnTo>
                          <a:lnTo>
                            <a:pt x="1019" y="1970"/>
                          </a:lnTo>
                          <a:lnTo>
                            <a:pt x="1066" y="1966"/>
                          </a:lnTo>
                          <a:lnTo>
                            <a:pt x="1112" y="1960"/>
                          </a:lnTo>
                          <a:lnTo>
                            <a:pt x="1158" y="1952"/>
                          </a:lnTo>
                          <a:lnTo>
                            <a:pt x="1204" y="1942"/>
                          </a:lnTo>
                          <a:lnTo>
                            <a:pt x="1250" y="1929"/>
                          </a:lnTo>
                          <a:lnTo>
                            <a:pt x="1295" y="1915"/>
                          </a:lnTo>
                          <a:lnTo>
                            <a:pt x="1339" y="1898"/>
                          </a:lnTo>
                          <a:lnTo>
                            <a:pt x="1361" y="1889"/>
                          </a:lnTo>
                          <a:lnTo>
                            <a:pt x="1383" y="1878"/>
                          </a:lnTo>
                          <a:lnTo>
                            <a:pt x="1404" y="1869"/>
                          </a:lnTo>
                          <a:lnTo>
                            <a:pt x="1425" y="1858"/>
                          </a:lnTo>
                          <a:lnTo>
                            <a:pt x="1447" y="1846"/>
                          </a:lnTo>
                          <a:lnTo>
                            <a:pt x="1467" y="1833"/>
                          </a:lnTo>
                          <a:lnTo>
                            <a:pt x="1488" y="1821"/>
                          </a:lnTo>
                          <a:lnTo>
                            <a:pt x="1508" y="1808"/>
                          </a:lnTo>
                          <a:lnTo>
                            <a:pt x="1528" y="1794"/>
                          </a:lnTo>
                          <a:lnTo>
                            <a:pt x="1549" y="1779"/>
                          </a:lnTo>
                          <a:lnTo>
                            <a:pt x="1568" y="1765"/>
                          </a:lnTo>
                          <a:lnTo>
                            <a:pt x="1587" y="1749"/>
                          </a:lnTo>
                          <a:lnTo>
                            <a:pt x="1607" y="1733"/>
                          </a:lnTo>
                          <a:lnTo>
                            <a:pt x="1625" y="1716"/>
                          </a:lnTo>
                          <a:lnTo>
                            <a:pt x="1643" y="1699"/>
                          </a:lnTo>
                          <a:lnTo>
                            <a:pt x="1662" y="1681"/>
                          </a:lnTo>
                          <a:lnTo>
                            <a:pt x="1662" y="1681"/>
                          </a:lnTo>
                          <a:lnTo>
                            <a:pt x="1680" y="1662"/>
                          </a:lnTo>
                          <a:lnTo>
                            <a:pt x="1698" y="1642"/>
                          </a:lnTo>
                          <a:lnTo>
                            <a:pt x="1715" y="1621"/>
                          </a:lnTo>
                          <a:lnTo>
                            <a:pt x="1733" y="1601"/>
                          </a:lnTo>
                          <a:lnTo>
                            <a:pt x="1749" y="1579"/>
                          </a:lnTo>
                          <a:lnTo>
                            <a:pt x="1765" y="1559"/>
                          </a:lnTo>
                          <a:lnTo>
                            <a:pt x="1779" y="1536"/>
                          </a:lnTo>
                          <a:lnTo>
                            <a:pt x="1794" y="1514"/>
                          </a:lnTo>
                          <a:lnTo>
                            <a:pt x="1808" y="1492"/>
                          </a:lnTo>
                          <a:lnTo>
                            <a:pt x="1820" y="1469"/>
                          </a:lnTo>
                          <a:lnTo>
                            <a:pt x="1833" y="1447"/>
                          </a:lnTo>
                          <a:lnTo>
                            <a:pt x="1845" y="1423"/>
                          </a:lnTo>
                          <a:lnTo>
                            <a:pt x="1856" y="1400"/>
                          </a:lnTo>
                          <a:lnTo>
                            <a:pt x="1867" y="1376"/>
                          </a:lnTo>
                          <a:lnTo>
                            <a:pt x="1876" y="1352"/>
                          </a:lnTo>
                          <a:lnTo>
                            <a:pt x="1885" y="1328"/>
                          </a:lnTo>
                          <a:lnTo>
                            <a:pt x="1894" y="1304"/>
                          </a:lnTo>
                          <a:lnTo>
                            <a:pt x="1902" y="1280"/>
                          </a:lnTo>
                          <a:lnTo>
                            <a:pt x="1910" y="1255"/>
                          </a:lnTo>
                          <a:lnTo>
                            <a:pt x="1916" y="1231"/>
                          </a:lnTo>
                          <a:lnTo>
                            <a:pt x="1922" y="1205"/>
                          </a:lnTo>
                          <a:lnTo>
                            <a:pt x="1927" y="1181"/>
                          </a:lnTo>
                          <a:lnTo>
                            <a:pt x="1932" y="1155"/>
                          </a:lnTo>
                          <a:lnTo>
                            <a:pt x="1936" y="1131"/>
                          </a:lnTo>
                          <a:lnTo>
                            <a:pt x="1939" y="1105"/>
                          </a:lnTo>
                          <a:lnTo>
                            <a:pt x="1942" y="1080"/>
                          </a:lnTo>
                          <a:lnTo>
                            <a:pt x="1944" y="1054"/>
                          </a:lnTo>
                          <a:lnTo>
                            <a:pt x="1946" y="1030"/>
                          </a:lnTo>
                          <a:lnTo>
                            <a:pt x="1946" y="1004"/>
                          </a:lnTo>
                          <a:lnTo>
                            <a:pt x="1947" y="979"/>
                          </a:lnTo>
                          <a:lnTo>
                            <a:pt x="1946" y="953"/>
                          </a:lnTo>
                          <a:lnTo>
                            <a:pt x="1945" y="928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3" name="Freeform: Shape 21">
                      <a:extLst>
                        <a:ext uri="{FF2B5EF4-FFF2-40B4-BE49-F238E27FC236}">
                          <a16:creationId xmlns:a16="http://schemas.microsoft.com/office/drawing/2014/main" id="{EC65ADCF-1504-B844-907B-AA8E27D6C5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7720" y="777239"/>
                      <a:ext cx="135720" cy="137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378" h="384">
                          <a:moveTo>
                            <a:pt x="323" y="56"/>
                          </a:moveTo>
                          <a:lnTo>
                            <a:pt x="323" y="56"/>
                          </a:lnTo>
                          <a:lnTo>
                            <a:pt x="309" y="43"/>
                          </a:lnTo>
                          <a:lnTo>
                            <a:pt x="294" y="32"/>
                          </a:lnTo>
                          <a:lnTo>
                            <a:pt x="277" y="22"/>
                          </a:lnTo>
                          <a:lnTo>
                            <a:pt x="261" y="14"/>
                          </a:lnTo>
                          <a:lnTo>
                            <a:pt x="243" y="8"/>
                          </a:lnTo>
                          <a:lnTo>
                            <a:pt x="225" y="4"/>
                          </a:lnTo>
                          <a:lnTo>
                            <a:pt x="207" y="1"/>
                          </a:lnTo>
                          <a:lnTo>
                            <a:pt x="189" y="0"/>
                          </a:lnTo>
                          <a:lnTo>
                            <a:pt x="171" y="1"/>
                          </a:lnTo>
                          <a:lnTo>
                            <a:pt x="154" y="4"/>
                          </a:lnTo>
                          <a:lnTo>
                            <a:pt x="136" y="8"/>
                          </a:lnTo>
                          <a:lnTo>
                            <a:pt x="118" y="14"/>
                          </a:lnTo>
                          <a:lnTo>
                            <a:pt x="102" y="23"/>
                          </a:lnTo>
                          <a:lnTo>
                            <a:pt x="85" y="32"/>
                          </a:lnTo>
                          <a:lnTo>
                            <a:pt x="70" y="43"/>
                          </a:lnTo>
                          <a:lnTo>
                            <a:pt x="55" y="56"/>
                          </a:lnTo>
                          <a:lnTo>
                            <a:pt x="55" y="56"/>
                          </a:lnTo>
                          <a:lnTo>
                            <a:pt x="43" y="71"/>
                          </a:lnTo>
                          <a:lnTo>
                            <a:pt x="31" y="87"/>
                          </a:lnTo>
                          <a:lnTo>
                            <a:pt x="22" y="103"/>
                          </a:lnTo>
                          <a:lnTo>
                            <a:pt x="14" y="120"/>
                          </a:lnTo>
                          <a:lnTo>
                            <a:pt x="7" y="138"/>
                          </a:lnTo>
                          <a:lnTo>
                            <a:pt x="3" y="155"/>
                          </a:lnTo>
                          <a:lnTo>
                            <a:pt x="0" y="174"/>
                          </a:lnTo>
                          <a:lnTo>
                            <a:pt x="0" y="192"/>
                          </a:lnTo>
                          <a:lnTo>
                            <a:pt x="0" y="210"/>
                          </a:lnTo>
                          <a:lnTo>
                            <a:pt x="3" y="229"/>
                          </a:lnTo>
                          <a:lnTo>
                            <a:pt x="7" y="247"/>
                          </a:lnTo>
                          <a:lnTo>
                            <a:pt x="14" y="264"/>
                          </a:lnTo>
                          <a:lnTo>
                            <a:pt x="21" y="281"/>
                          </a:lnTo>
                          <a:lnTo>
                            <a:pt x="31" y="298"/>
                          </a:lnTo>
                          <a:lnTo>
                            <a:pt x="43" y="313"/>
                          </a:lnTo>
                          <a:lnTo>
                            <a:pt x="55" y="328"/>
                          </a:lnTo>
                          <a:lnTo>
                            <a:pt x="55" y="328"/>
                          </a:lnTo>
                          <a:lnTo>
                            <a:pt x="70" y="341"/>
                          </a:lnTo>
                          <a:lnTo>
                            <a:pt x="85" y="353"/>
                          </a:lnTo>
                          <a:lnTo>
                            <a:pt x="102" y="361"/>
                          </a:lnTo>
                          <a:lnTo>
                            <a:pt x="118" y="369"/>
                          </a:lnTo>
                          <a:lnTo>
                            <a:pt x="135" y="376"/>
                          </a:lnTo>
                          <a:lnTo>
                            <a:pt x="153" y="380"/>
                          </a:lnTo>
                          <a:lnTo>
                            <a:pt x="171" y="383"/>
                          </a:lnTo>
                          <a:lnTo>
                            <a:pt x="189" y="384"/>
                          </a:lnTo>
                          <a:lnTo>
                            <a:pt x="207" y="383"/>
                          </a:lnTo>
                          <a:lnTo>
                            <a:pt x="225" y="380"/>
                          </a:lnTo>
                          <a:lnTo>
                            <a:pt x="243" y="376"/>
                          </a:lnTo>
                          <a:lnTo>
                            <a:pt x="261" y="369"/>
                          </a:lnTo>
                          <a:lnTo>
                            <a:pt x="277" y="361"/>
                          </a:lnTo>
                          <a:lnTo>
                            <a:pt x="293" y="352"/>
                          </a:lnTo>
                          <a:lnTo>
                            <a:pt x="309" y="341"/>
                          </a:lnTo>
                          <a:lnTo>
                            <a:pt x="323" y="327"/>
                          </a:lnTo>
                          <a:lnTo>
                            <a:pt x="323" y="327"/>
                          </a:lnTo>
                          <a:lnTo>
                            <a:pt x="336" y="313"/>
                          </a:lnTo>
                          <a:lnTo>
                            <a:pt x="347" y="298"/>
                          </a:lnTo>
                          <a:lnTo>
                            <a:pt x="357" y="281"/>
                          </a:lnTo>
                          <a:lnTo>
                            <a:pt x="365" y="264"/>
                          </a:lnTo>
                          <a:lnTo>
                            <a:pt x="370" y="247"/>
                          </a:lnTo>
                          <a:lnTo>
                            <a:pt x="375" y="229"/>
                          </a:lnTo>
                          <a:lnTo>
                            <a:pt x="377" y="210"/>
                          </a:lnTo>
                          <a:lnTo>
                            <a:pt x="378" y="192"/>
                          </a:lnTo>
                          <a:lnTo>
                            <a:pt x="377" y="174"/>
                          </a:lnTo>
                          <a:lnTo>
                            <a:pt x="375" y="155"/>
                          </a:lnTo>
                          <a:lnTo>
                            <a:pt x="370" y="138"/>
                          </a:lnTo>
                          <a:lnTo>
                            <a:pt x="365" y="120"/>
                          </a:lnTo>
                          <a:lnTo>
                            <a:pt x="357" y="103"/>
                          </a:lnTo>
                          <a:lnTo>
                            <a:pt x="348" y="87"/>
                          </a:lnTo>
                          <a:lnTo>
                            <a:pt x="336" y="71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4" name="Straight Connector 103">
                      <a:extLst>
                        <a:ext uri="{FF2B5EF4-FFF2-40B4-BE49-F238E27FC236}">
                          <a16:creationId xmlns:a16="http://schemas.microsoft.com/office/drawing/2014/main" id="{8C53837B-1CC4-DD44-B60F-0F0CBBFAB19A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35760" y="388440"/>
                      <a:ext cx="453240" cy="458279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5" name="Freeform: Shape 23">
                      <a:extLst>
                        <a:ext uri="{FF2B5EF4-FFF2-40B4-BE49-F238E27FC236}">
                          <a16:creationId xmlns:a16="http://schemas.microsoft.com/office/drawing/2014/main" id="{7E712A49-7358-F74D-BA0C-6C71C6104F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8640" y="14040"/>
                      <a:ext cx="369360" cy="3736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027" h="1039">
                          <a:moveTo>
                            <a:pt x="1" y="442"/>
                          </a:moveTo>
                          <a:lnTo>
                            <a:pt x="0" y="1039"/>
                          </a:lnTo>
                          <a:lnTo>
                            <a:pt x="591" y="1039"/>
                          </a:lnTo>
                          <a:lnTo>
                            <a:pt x="1027" y="599"/>
                          </a:lnTo>
                          <a:lnTo>
                            <a:pt x="435" y="599"/>
                          </a:lnTo>
                          <a:lnTo>
                            <a:pt x="436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3F62EC93-9753-FF47-945E-2A4318AD329C}"/>
                    </a:ext>
                  </a:extLst>
                </p:cNvPr>
                <p:cNvGrpSpPr/>
                <p:nvPr/>
              </p:nvGrpSpPr>
              <p:grpSpPr>
                <a:xfrm>
                  <a:off x="822960" y="274320"/>
                  <a:ext cx="182880" cy="182880"/>
                  <a:chOff x="3371850" y="182880"/>
                  <a:chExt cx="182880" cy="182880"/>
                </a:xfrm>
              </p:grpSpPr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83FC4933-24A6-4648-8E88-DA683728493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371850" y="182880"/>
                    <a:ext cx="182880" cy="18288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86" name="Group 85">
                    <a:extLst>
                      <a:ext uri="{FF2B5EF4-FFF2-40B4-BE49-F238E27FC236}">
                        <a16:creationId xmlns:a16="http://schemas.microsoft.com/office/drawing/2014/main" id="{933EBB02-581E-294B-A518-66D66B45492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408133" y="205740"/>
                    <a:ext cx="110314" cy="137160"/>
                    <a:chOff x="4057200" y="12600"/>
                    <a:chExt cx="1150560" cy="1465560"/>
                  </a:xfrm>
                </p:grpSpPr>
                <p:sp>
                  <p:nvSpPr>
                    <p:cNvPr id="87" name="Freeform: Shape 24">
                      <a:extLst>
                        <a:ext uri="{FF2B5EF4-FFF2-40B4-BE49-F238E27FC236}">
                          <a16:creationId xmlns:a16="http://schemas.microsoft.com/office/drawing/2014/main" id="{45CE9C74-BA09-1B40-89E1-A1F22E27BD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85960" y="1127160"/>
                      <a:ext cx="721800" cy="3510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2006" h="976" fill="none">
                          <a:moveTo>
                            <a:pt x="2006" y="0"/>
                          </a:moveTo>
                          <a:lnTo>
                            <a:pt x="2006" y="560"/>
                          </a:lnTo>
                          <a:lnTo>
                            <a:pt x="2006" y="560"/>
                          </a:lnTo>
                          <a:lnTo>
                            <a:pt x="2005" y="581"/>
                          </a:lnTo>
                          <a:lnTo>
                            <a:pt x="2004" y="602"/>
                          </a:lnTo>
                          <a:lnTo>
                            <a:pt x="2001" y="624"/>
                          </a:lnTo>
                          <a:lnTo>
                            <a:pt x="1998" y="643"/>
                          </a:lnTo>
                          <a:lnTo>
                            <a:pt x="1994" y="664"/>
                          </a:lnTo>
                          <a:lnTo>
                            <a:pt x="1989" y="683"/>
                          </a:lnTo>
                          <a:lnTo>
                            <a:pt x="1982" y="703"/>
                          </a:lnTo>
                          <a:lnTo>
                            <a:pt x="1975" y="722"/>
                          </a:lnTo>
                          <a:lnTo>
                            <a:pt x="1967" y="739"/>
                          </a:lnTo>
                          <a:lnTo>
                            <a:pt x="1958" y="758"/>
                          </a:lnTo>
                          <a:lnTo>
                            <a:pt x="1948" y="775"/>
                          </a:lnTo>
                          <a:lnTo>
                            <a:pt x="1939" y="792"/>
                          </a:lnTo>
                          <a:lnTo>
                            <a:pt x="1927" y="808"/>
                          </a:lnTo>
                          <a:lnTo>
                            <a:pt x="1915" y="824"/>
                          </a:lnTo>
                          <a:lnTo>
                            <a:pt x="1903" y="839"/>
                          </a:lnTo>
                          <a:lnTo>
                            <a:pt x="1890" y="853"/>
                          </a:lnTo>
                          <a:lnTo>
                            <a:pt x="1876" y="868"/>
                          </a:lnTo>
                          <a:lnTo>
                            <a:pt x="1861" y="881"/>
                          </a:lnTo>
                          <a:lnTo>
                            <a:pt x="1846" y="892"/>
                          </a:lnTo>
                          <a:lnTo>
                            <a:pt x="1831" y="904"/>
                          </a:lnTo>
                          <a:lnTo>
                            <a:pt x="1815" y="915"/>
                          </a:lnTo>
                          <a:lnTo>
                            <a:pt x="1798" y="926"/>
                          </a:lnTo>
                          <a:lnTo>
                            <a:pt x="1782" y="934"/>
                          </a:lnTo>
                          <a:lnTo>
                            <a:pt x="1764" y="942"/>
                          </a:lnTo>
                          <a:lnTo>
                            <a:pt x="1745" y="950"/>
                          </a:lnTo>
                          <a:lnTo>
                            <a:pt x="1728" y="957"/>
                          </a:lnTo>
                          <a:lnTo>
                            <a:pt x="1708" y="963"/>
                          </a:lnTo>
                          <a:lnTo>
                            <a:pt x="1690" y="967"/>
                          </a:lnTo>
                          <a:lnTo>
                            <a:pt x="1670" y="971"/>
                          </a:lnTo>
                          <a:lnTo>
                            <a:pt x="1650" y="974"/>
                          </a:lnTo>
                          <a:lnTo>
                            <a:pt x="1631" y="975"/>
                          </a:lnTo>
                          <a:lnTo>
                            <a:pt x="1610" y="976"/>
                          </a:lnTo>
                          <a:lnTo>
                            <a:pt x="403" y="976"/>
                          </a:lnTo>
                          <a:lnTo>
                            <a:pt x="3" y="976"/>
                          </a:lnTo>
                          <a:lnTo>
                            <a:pt x="0" y="976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8" name="Freeform: Shape 25">
                      <a:extLst>
                        <a:ext uri="{FF2B5EF4-FFF2-40B4-BE49-F238E27FC236}">
                          <a16:creationId xmlns:a16="http://schemas.microsoft.com/office/drawing/2014/main" id="{AA2D1EF3-D97E-7840-B491-1BF8DCF04C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07960" y="741600"/>
                      <a:ext cx="199440" cy="4064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1130" fill="none">
                          <a:moveTo>
                            <a:pt x="0" y="464"/>
                          </a:moveTo>
                          <a:lnTo>
                            <a:pt x="0" y="232"/>
                          </a:lnTo>
                          <a:lnTo>
                            <a:pt x="0" y="232"/>
                          </a:lnTo>
                          <a:lnTo>
                            <a:pt x="0" y="220"/>
                          </a:lnTo>
                          <a:lnTo>
                            <a:pt x="1" y="208"/>
                          </a:lnTo>
                          <a:lnTo>
                            <a:pt x="3" y="197"/>
                          </a:lnTo>
                          <a:lnTo>
                            <a:pt x="6" y="186"/>
                          </a:lnTo>
                          <a:lnTo>
                            <a:pt x="9" y="175"/>
                          </a:lnTo>
                          <a:lnTo>
                            <a:pt x="13" y="163"/>
                          </a:lnTo>
                          <a:lnTo>
                            <a:pt x="17" y="152"/>
                          </a:lnTo>
                          <a:lnTo>
                            <a:pt x="22" y="142"/>
                          </a:lnTo>
                          <a:lnTo>
                            <a:pt x="28" y="132"/>
                          </a:lnTo>
                          <a:lnTo>
                            <a:pt x="33" y="122"/>
                          </a:lnTo>
                          <a:lnTo>
                            <a:pt x="40" y="112"/>
                          </a:lnTo>
                          <a:lnTo>
                            <a:pt x="47" y="103"/>
                          </a:lnTo>
                          <a:lnTo>
                            <a:pt x="55" y="93"/>
                          </a:lnTo>
                          <a:lnTo>
                            <a:pt x="64" y="85"/>
                          </a:lnTo>
                          <a:lnTo>
                            <a:pt x="82" y="69"/>
                          </a:lnTo>
                          <a:lnTo>
                            <a:pt x="101" y="53"/>
                          </a:lnTo>
                          <a:lnTo>
                            <a:pt x="123" y="40"/>
                          </a:lnTo>
                          <a:lnTo>
                            <a:pt x="145" y="29"/>
                          </a:lnTo>
                          <a:lnTo>
                            <a:pt x="170" y="19"/>
                          </a:lnTo>
                          <a:lnTo>
                            <a:pt x="195" y="11"/>
                          </a:lnTo>
                          <a:lnTo>
                            <a:pt x="222" y="5"/>
                          </a:lnTo>
                          <a:lnTo>
                            <a:pt x="236" y="3"/>
                          </a:lnTo>
                          <a:lnTo>
                            <a:pt x="249" y="1"/>
                          </a:lnTo>
                          <a:lnTo>
                            <a:pt x="263" y="1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1" y="1"/>
                          </a:lnTo>
                          <a:lnTo>
                            <a:pt x="306" y="2"/>
                          </a:lnTo>
                          <a:lnTo>
                            <a:pt x="320" y="4"/>
                          </a:lnTo>
                          <a:lnTo>
                            <a:pt x="334" y="7"/>
                          </a:lnTo>
                          <a:lnTo>
                            <a:pt x="346" y="10"/>
                          </a:lnTo>
                          <a:lnTo>
                            <a:pt x="360" y="15"/>
                          </a:lnTo>
                          <a:lnTo>
                            <a:pt x="373" y="20"/>
                          </a:lnTo>
                          <a:lnTo>
                            <a:pt x="386" y="25"/>
                          </a:lnTo>
                          <a:lnTo>
                            <a:pt x="397" y="32"/>
                          </a:lnTo>
                          <a:lnTo>
                            <a:pt x="409" y="38"/>
                          </a:lnTo>
                          <a:lnTo>
                            <a:pt x="421" y="45"/>
                          </a:lnTo>
                          <a:lnTo>
                            <a:pt x="433" y="54"/>
                          </a:lnTo>
                          <a:lnTo>
                            <a:pt x="444" y="63"/>
                          </a:lnTo>
                          <a:lnTo>
                            <a:pt x="453" y="72"/>
                          </a:lnTo>
                          <a:lnTo>
                            <a:pt x="464" y="82"/>
                          </a:lnTo>
                          <a:lnTo>
                            <a:pt x="474" y="92"/>
                          </a:lnTo>
                          <a:lnTo>
                            <a:pt x="483" y="103"/>
                          </a:lnTo>
                          <a:lnTo>
                            <a:pt x="492" y="114"/>
                          </a:lnTo>
                          <a:lnTo>
                            <a:pt x="499" y="126"/>
                          </a:lnTo>
                          <a:lnTo>
                            <a:pt x="507" y="139"/>
                          </a:lnTo>
                          <a:lnTo>
                            <a:pt x="515" y="151"/>
                          </a:lnTo>
                          <a:lnTo>
                            <a:pt x="521" y="164"/>
                          </a:lnTo>
                          <a:lnTo>
                            <a:pt x="528" y="178"/>
                          </a:lnTo>
                          <a:lnTo>
                            <a:pt x="533" y="191"/>
                          </a:lnTo>
                          <a:lnTo>
                            <a:pt x="538" y="205"/>
                          </a:lnTo>
                          <a:lnTo>
                            <a:pt x="543" y="220"/>
                          </a:lnTo>
                          <a:lnTo>
                            <a:pt x="547" y="235"/>
                          </a:lnTo>
                          <a:lnTo>
                            <a:pt x="550" y="249"/>
                          </a:lnTo>
                          <a:lnTo>
                            <a:pt x="551" y="265"/>
                          </a:lnTo>
                          <a:lnTo>
                            <a:pt x="553" y="281"/>
                          </a:lnTo>
                          <a:lnTo>
                            <a:pt x="554" y="296"/>
                          </a:lnTo>
                          <a:lnTo>
                            <a:pt x="555" y="312"/>
                          </a:lnTo>
                          <a:lnTo>
                            <a:pt x="555" y="1130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9" name="Freeform: Shape 26">
                      <a:extLst>
                        <a:ext uri="{FF2B5EF4-FFF2-40B4-BE49-F238E27FC236}">
                          <a16:creationId xmlns:a16="http://schemas.microsoft.com/office/drawing/2014/main" id="{8AFE8BEF-984A-314F-B2B8-61379CD5B4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08160" y="713880"/>
                      <a:ext cx="199440" cy="1944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541" fill="none">
                          <a:moveTo>
                            <a:pt x="0" y="541"/>
                          </a:moveTo>
                          <a:lnTo>
                            <a:pt x="0" y="270"/>
                          </a:lnTo>
                          <a:lnTo>
                            <a:pt x="0" y="270"/>
                          </a:lnTo>
                          <a:lnTo>
                            <a:pt x="0" y="257"/>
                          </a:lnTo>
                          <a:lnTo>
                            <a:pt x="1" y="243"/>
                          </a:lnTo>
                          <a:lnTo>
                            <a:pt x="3" y="229"/>
                          </a:lnTo>
                          <a:lnTo>
                            <a:pt x="6" y="216"/>
                          </a:lnTo>
                          <a:lnTo>
                            <a:pt x="9" y="203"/>
                          </a:lnTo>
                          <a:lnTo>
                            <a:pt x="13" y="190"/>
                          </a:lnTo>
                          <a:lnTo>
                            <a:pt x="16" y="177"/>
                          </a:lnTo>
                          <a:lnTo>
                            <a:pt x="21" y="166"/>
                          </a:lnTo>
                          <a:lnTo>
                            <a:pt x="27" y="153"/>
                          </a:lnTo>
                          <a:lnTo>
                            <a:pt x="33" y="141"/>
                          </a:lnTo>
                          <a:lnTo>
                            <a:pt x="40" y="130"/>
                          </a:lnTo>
                          <a:lnTo>
                            <a:pt x="47" y="119"/>
                          </a:lnTo>
                          <a:lnTo>
                            <a:pt x="55" y="109"/>
                          </a:lnTo>
                          <a:lnTo>
                            <a:pt x="64" y="98"/>
                          </a:lnTo>
                          <a:lnTo>
                            <a:pt x="72" y="88"/>
                          </a:lnTo>
                          <a:lnTo>
                            <a:pt x="81" y="79"/>
                          </a:lnTo>
                          <a:lnTo>
                            <a:pt x="91" y="70"/>
                          </a:lnTo>
                          <a:lnTo>
                            <a:pt x="101" y="62"/>
                          </a:lnTo>
                          <a:lnTo>
                            <a:pt x="112" y="54"/>
                          </a:lnTo>
                          <a:lnTo>
                            <a:pt x="122" y="46"/>
                          </a:lnTo>
                          <a:lnTo>
                            <a:pt x="133" y="39"/>
                          </a:lnTo>
                          <a:lnTo>
                            <a:pt x="145" y="32"/>
                          </a:lnTo>
                          <a:lnTo>
                            <a:pt x="157" y="26"/>
                          </a:lnTo>
                          <a:lnTo>
                            <a:pt x="170" y="21"/>
                          </a:lnTo>
                          <a:lnTo>
                            <a:pt x="182" y="16"/>
                          </a:lnTo>
                          <a:lnTo>
                            <a:pt x="195" y="11"/>
                          </a:lnTo>
                          <a:lnTo>
                            <a:pt x="208" y="9"/>
                          </a:lnTo>
                          <a:lnTo>
                            <a:pt x="222" y="5"/>
                          </a:lnTo>
                          <a:lnTo>
                            <a:pt x="235" y="3"/>
                          </a:lnTo>
                          <a:lnTo>
                            <a:pt x="249" y="1"/>
                          </a:lnTo>
                          <a:lnTo>
                            <a:pt x="263" y="0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1" y="0"/>
                          </a:lnTo>
                          <a:lnTo>
                            <a:pt x="306" y="1"/>
                          </a:lnTo>
                          <a:lnTo>
                            <a:pt x="320" y="3"/>
                          </a:lnTo>
                          <a:lnTo>
                            <a:pt x="333" y="5"/>
                          </a:lnTo>
                          <a:lnTo>
                            <a:pt x="346" y="9"/>
                          </a:lnTo>
                          <a:lnTo>
                            <a:pt x="360" y="11"/>
                          </a:lnTo>
                          <a:lnTo>
                            <a:pt x="373" y="16"/>
                          </a:lnTo>
                          <a:lnTo>
                            <a:pt x="385" y="21"/>
                          </a:lnTo>
                          <a:lnTo>
                            <a:pt x="397" y="26"/>
                          </a:lnTo>
                          <a:lnTo>
                            <a:pt x="409" y="32"/>
                          </a:lnTo>
                          <a:lnTo>
                            <a:pt x="421" y="39"/>
                          </a:lnTo>
                          <a:lnTo>
                            <a:pt x="432" y="46"/>
                          </a:lnTo>
                          <a:lnTo>
                            <a:pt x="443" y="54"/>
                          </a:lnTo>
                          <a:lnTo>
                            <a:pt x="454" y="62"/>
                          </a:lnTo>
                          <a:lnTo>
                            <a:pt x="464" y="70"/>
                          </a:lnTo>
                          <a:lnTo>
                            <a:pt x="474" y="79"/>
                          </a:lnTo>
                          <a:lnTo>
                            <a:pt x="483" y="88"/>
                          </a:lnTo>
                          <a:lnTo>
                            <a:pt x="491" y="98"/>
                          </a:lnTo>
                          <a:lnTo>
                            <a:pt x="499" y="109"/>
                          </a:lnTo>
                          <a:lnTo>
                            <a:pt x="507" y="119"/>
                          </a:lnTo>
                          <a:lnTo>
                            <a:pt x="515" y="130"/>
                          </a:lnTo>
                          <a:lnTo>
                            <a:pt x="522" y="141"/>
                          </a:lnTo>
                          <a:lnTo>
                            <a:pt x="528" y="153"/>
                          </a:lnTo>
                          <a:lnTo>
                            <a:pt x="533" y="166"/>
                          </a:lnTo>
                          <a:lnTo>
                            <a:pt x="538" y="177"/>
                          </a:lnTo>
                          <a:lnTo>
                            <a:pt x="542" y="190"/>
                          </a:lnTo>
                          <a:lnTo>
                            <a:pt x="546" y="203"/>
                          </a:lnTo>
                          <a:lnTo>
                            <a:pt x="549" y="216"/>
                          </a:lnTo>
                          <a:lnTo>
                            <a:pt x="552" y="229"/>
                          </a:lnTo>
                          <a:lnTo>
                            <a:pt x="553" y="243"/>
                          </a:lnTo>
                          <a:lnTo>
                            <a:pt x="554" y="257"/>
                          </a:lnTo>
                          <a:lnTo>
                            <a:pt x="555" y="270"/>
                          </a:lnTo>
                          <a:lnTo>
                            <a:pt x="555" y="54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0" name="Freeform: Shape 27">
                      <a:extLst>
                        <a:ext uri="{FF2B5EF4-FFF2-40B4-BE49-F238E27FC236}">
                          <a16:creationId xmlns:a16="http://schemas.microsoft.com/office/drawing/2014/main" id="{17BC0DE5-36CA-6E45-9A95-079E5E686B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08360" y="682200"/>
                      <a:ext cx="199440" cy="2260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629" fill="none">
                          <a:moveTo>
                            <a:pt x="0" y="629"/>
                          </a:moveTo>
                          <a:lnTo>
                            <a:pt x="0" y="312"/>
                          </a:lnTo>
                          <a:lnTo>
                            <a:pt x="0" y="312"/>
                          </a:lnTo>
                          <a:lnTo>
                            <a:pt x="0" y="297"/>
                          </a:lnTo>
                          <a:lnTo>
                            <a:pt x="0" y="281"/>
                          </a:lnTo>
                          <a:lnTo>
                            <a:pt x="3" y="265"/>
                          </a:lnTo>
                          <a:lnTo>
                            <a:pt x="5" y="250"/>
                          </a:lnTo>
                          <a:lnTo>
                            <a:pt x="8" y="235"/>
                          </a:lnTo>
                          <a:lnTo>
                            <a:pt x="12" y="220"/>
                          </a:lnTo>
                          <a:lnTo>
                            <a:pt x="16" y="205"/>
                          </a:lnTo>
                          <a:lnTo>
                            <a:pt x="21" y="192"/>
                          </a:lnTo>
                          <a:lnTo>
                            <a:pt x="27" y="178"/>
                          </a:lnTo>
                          <a:lnTo>
                            <a:pt x="33" y="164"/>
                          </a:lnTo>
                          <a:lnTo>
                            <a:pt x="40" y="152"/>
                          </a:lnTo>
                          <a:lnTo>
                            <a:pt x="47" y="139"/>
                          </a:lnTo>
                          <a:lnTo>
                            <a:pt x="54" y="126"/>
                          </a:lnTo>
                          <a:lnTo>
                            <a:pt x="63" y="114"/>
                          </a:lnTo>
                          <a:lnTo>
                            <a:pt x="72" y="103"/>
                          </a:lnTo>
                          <a:lnTo>
                            <a:pt x="81" y="93"/>
                          </a:lnTo>
                          <a:lnTo>
                            <a:pt x="91" y="82"/>
                          </a:lnTo>
                          <a:lnTo>
                            <a:pt x="101" y="72"/>
                          </a:lnTo>
                          <a:lnTo>
                            <a:pt x="111" y="63"/>
                          </a:lnTo>
                          <a:lnTo>
                            <a:pt x="122" y="54"/>
                          </a:lnTo>
                          <a:lnTo>
                            <a:pt x="133" y="47"/>
                          </a:lnTo>
                          <a:lnTo>
                            <a:pt x="145" y="39"/>
                          </a:lnTo>
                          <a:lnTo>
                            <a:pt x="157" y="32"/>
                          </a:lnTo>
                          <a:lnTo>
                            <a:pt x="169" y="25"/>
                          </a:lnTo>
                          <a:lnTo>
                            <a:pt x="182" y="20"/>
                          </a:lnTo>
                          <a:lnTo>
                            <a:pt x="195" y="15"/>
                          </a:lnTo>
                          <a:lnTo>
                            <a:pt x="207" y="10"/>
                          </a:lnTo>
                          <a:lnTo>
                            <a:pt x="221" y="7"/>
                          </a:lnTo>
                          <a:lnTo>
                            <a:pt x="235" y="4"/>
                          </a:lnTo>
                          <a:lnTo>
                            <a:pt x="249" y="2"/>
                          </a:lnTo>
                          <a:lnTo>
                            <a:pt x="262" y="1"/>
                          </a:lnTo>
                          <a:lnTo>
                            <a:pt x="277" y="0"/>
                          </a:lnTo>
                          <a:lnTo>
                            <a:pt x="277" y="0"/>
                          </a:lnTo>
                          <a:lnTo>
                            <a:pt x="291" y="1"/>
                          </a:lnTo>
                          <a:lnTo>
                            <a:pt x="306" y="2"/>
                          </a:lnTo>
                          <a:lnTo>
                            <a:pt x="319" y="4"/>
                          </a:lnTo>
                          <a:lnTo>
                            <a:pt x="333" y="7"/>
                          </a:lnTo>
                          <a:lnTo>
                            <a:pt x="346" y="10"/>
                          </a:lnTo>
                          <a:lnTo>
                            <a:pt x="360" y="15"/>
                          </a:lnTo>
                          <a:lnTo>
                            <a:pt x="372" y="20"/>
                          </a:lnTo>
                          <a:lnTo>
                            <a:pt x="385" y="25"/>
                          </a:lnTo>
                          <a:lnTo>
                            <a:pt x="397" y="32"/>
                          </a:lnTo>
                          <a:lnTo>
                            <a:pt x="410" y="39"/>
                          </a:lnTo>
                          <a:lnTo>
                            <a:pt x="420" y="47"/>
                          </a:lnTo>
                          <a:lnTo>
                            <a:pt x="432" y="54"/>
                          </a:lnTo>
                          <a:lnTo>
                            <a:pt x="443" y="63"/>
                          </a:lnTo>
                          <a:lnTo>
                            <a:pt x="454" y="72"/>
                          </a:lnTo>
                          <a:lnTo>
                            <a:pt x="464" y="82"/>
                          </a:lnTo>
                          <a:lnTo>
                            <a:pt x="473" y="93"/>
                          </a:lnTo>
                          <a:lnTo>
                            <a:pt x="482" y="103"/>
                          </a:lnTo>
                          <a:lnTo>
                            <a:pt x="491" y="114"/>
                          </a:lnTo>
                          <a:lnTo>
                            <a:pt x="500" y="126"/>
                          </a:lnTo>
                          <a:lnTo>
                            <a:pt x="507" y="139"/>
                          </a:lnTo>
                          <a:lnTo>
                            <a:pt x="515" y="152"/>
                          </a:lnTo>
                          <a:lnTo>
                            <a:pt x="522" y="164"/>
                          </a:lnTo>
                          <a:lnTo>
                            <a:pt x="527" y="178"/>
                          </a:lnTo>
                          <a:lnTo>
                            <a:pt x="533" y="192"/>
                          </a:lnTo>
                          <a:lnTo>
                            <a:pt x="538" y="205"/>
                          </a:lnTo>
                          <a:lnTo>
                            <a:pt x="542" y="220"/>
                          </a:lnTo>
                          <a:lnTo>
                            <a:pt x="546" y="235"/>
                          </a:lnTo>
                          <a:lnTo>
                            <a:pt x="549" y="250"/>
                          </a:lnTo>
                          <a:lnTo>
                            <a:pt x="552" y="265"/>
                          </a:lnTo>
                          <a:lnTo>
                            <a:pt x="553" y="281"/>
                          </a:lnTo>
                          <a:lnTo>
                            <a:pt x="555" y="297"/>
                          </a:lnTo>
                          <a:lnTo>
                            <a:pt x="555" y="312"/>
                          </a:lnTo>
                          <a:lnTo>
                            <a:pt x="555" y="629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1" name="Freeform: Shape 28">
                      <a:extLst>
                        <a:ext uri="{FF2B5EF4-FFF2-40B4-BE49-F238E27FC236}">
                          <a16:creationId xmlns:a16="http://schemas.microsoft.com/office/drawing/2014/main" id="{096E4E5C-31B6-DE45-AA6F-087D620045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69160" y="991440"/>
                      <a:ext cx="316440" cy="48672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80" h="1353" fill="none">
                          <a:moveTo>
                            <a:pt x="880" y="1353"/>
                          </a:moveTo>
                          <a:lnTo>
                            <a:pt x="145" y="583"/>
                          </a:lnTo>
                          <a:lnTo>
                            <a:pt x="145" y="583"/>
                          </a:lnTo>
                          <a:lnTo>
                            <a:pt x="132" y="568"/>
                          </a:lnTo>
                          <a:lnTo>
                            <a:pt x="118" y="552"/>
                          </a:lnTo>
                          <a:lnTo>
                            <a:pt x="105" y="535"/>
                          </a:lnTo>
                          <a:lnTo>
                            <a:pt x="93" y="520"/>
                          </a:lnTo>
                          <a:lnTo>
                            <a:pt x="82" y="503"/>
                          </a:lnTo>
                          <a:lnTo>
                            <a:pt x="71" y="486"/>
                          </a:lnTo>
                          <a:lnTo>
                            <a:pt x="61" y="470"/>
                          </a:lnTo>
                          <a:lnTo>
                            <a:pt x="52" y="452"/>
                          </a:lnTo>
                          <a:lnTo>
                            <a:pt x="43" y="435"/>
                          </a:lnTo>
                          <a:lnTo>
                            <a:pt x="35" y="418"/>
                          </a:lnTo>
                          <a:lnTo>
                            <a:pt x="29" y="401"/>
                          </a:lnTo>
                          <a:lnTo>
                            <a:pt x="23" y="383"/>
                          </a:lnTo>
                          <a:lnTo>
                            <a:pt x="17" y="366"/>
                          </a:lnTo>
                          <a:lnTo>
                            <a:pt x="13" y="349"/>
                          </a:lnTo>
                          <a:lnTo>
                            <a:pt x="8" y="331"/>
                          </a:lnTo>
                          <a:lnTo>
                            <a:pt x="5" y="315"/>
                          </a:lnTo>
                          <a:lnTo>
                            <a:pt x="3" y="298"/>
                          </a:lnTo>
                          <a:lnTo>
                            <a:pt x="1" y="281"/>
                          </a:lnTo>
                          <a:lnTo>
                            <a:pt x="0" y="265"/>
                          </a:lnTo>
                          <a:lnTo>
                            <a:pt x="0" y="248"/>
                          </a:lnTo>
                          <a:lnTo>
                            <a:pt x="1" y="232"/>
                          </a:lnTo>
                          <a:lnTo>
                            <a:pt x="2" y="217"/>
                          </a:lnTo>
                          <a:lnTo>
                            <a:pt x="4" y="201"/>
                          </a:lnTo>
                          <a:lnTo>
                            <a:pt x="7" y="186"/>
                          </a:lnTo>
                          <a:lnTo>
                            <a:pt x="11" y="171"/>
                          </a:lnTo>
                          <a:lnTo>
                            <a:pt x="16" y="157"/>
                          </a:lnTo>
                          <a:lnTo>
                            <a:pt x="22" y="143"/>
                          </a:lnTo>
                          <a:lnTo>
                            <a:pt x="28" y="130"/>
                          </a:lnTo>
                          <a:lnTo>
                            <a:pt x="35" y="118"/>
                          </a:lnTo>
                          <a:lnTo>
                            <a:pt x="43" y="106"/>
                          </a:lnTo>
                          <a:lnTo>
                            <a:pt x="52" y="94"/>
                          </a:lnTo>
                          <a:lnTo>
                            <a:pt x="62" y="83"/>
                          </a:lnTo>
                          <a:lnTo>
                            <a:pt x="62" y="83"/>
                          </a:lnTo>
                          <a:lnTo>
                            <a:pt x="72" y="72"/>
                          </a:lnTo>
                          <a:lnTo>
                            <a:pt x="83" y="63"/>
                          </a:lnTo>
                          <a:lnTo>
                            <a:pt x="93" y="54"/>
                          </a:lnTo>
                          <a:lnTo>
                            <a:pt x="105" y="46"/>
                          </a:lnTo>
                          <a:lnTo>
                            <a:pt x="117" y="38"/>
                          </a:lnTo>
                          <a:lnTo>
                            <a:pt x="129" y="31"/>
                          </a:lnTo>
                          <a:lnTo>
                            <a:pt x="141" y="25"/>
                          </a:lnTo>
                          <a:lnTo>
                            <a:pt x="154" y="19"/>
                          </a:lnTo>
                          <a:lnTo>
                            <a:pt x="167" y="15"/>
                          </a:lnTo>
                          <a:lnTo>
                            <a:pt x="180" y="11"/>
                          </a:lnTo>
                          <a:lnTo>
                            <a:pt x="192" y="8"/>
                          </a:lnTo>
                          <a:lnTo>
                            <a:pt x="206" y="5"/>
                          </a:lnTo>
                          <a:lnTo>
                            <a:pt x="220" y="3"/>
                          </a:lnTo>
                          <a:lnTo>
                            <a:pt x="233" y="1"/>
                          </a:lnTo>
                          <a:lnTo>
                            <a:pt x="246" y="1"/>
                          </a:lnTo>
                          <a:lnTo>
                            <a:pt x="260" y="0"/>
                          </a:lnTo>
                          <a:lnTo>
                            <a:pt x="274" y="1"/>
                          </a:lnTo>
                          <a:lnTo>
                            <a:pt x="288" y="2"/>
                          </a:lnTo>
                          <a:lnTo>
                            <a:pt x="300" y="4"/>
                          </a:lnTo>
                          <a:lnTo>
                            <a:pt x="314" y="7"/>
                          </a:lnTo>
                          <a:lnTo>
                            <a:pt x="328" y="10"/>
                          </a:lnTo>
                          <a:lnTo>
                            <a:pt x="341" y="14"/>
                          </a:lnTo>
                          <a:lnTo>
                            <a:pt x="354" y="18"/>
                          </a:lnTo>
                          <a:lnTo>
                            <a:pt x="367" y="24"/>
                          </a:lnTo>
                          <a:lnTo>
                            <a:pt x="380" y="30"/>
                          </a:lnTo>
                          <a:lnTo>
                            <a:pt x="393" y="36"/>
                          </a:lnTo>
                          <a:lnTo>
                            <a:pt x="404" y="44"/>
                          </a:lnTo>
                          <a:lnTo>
                            <a:pt x="417" y="52"/>
                          </a:lnTo>
                          <a:lnTo>
                            <a:pt x="428" y="61"/>
                          </a:lnTo>
                          <a:lnTo>
                            <a:pt x="440" y="69"/>
                          </a:lnTo>
                          <a:lnTo>
                            <a:pt x="450" y="80"/>
                          </a:lnTo>
                          <a:lnTo>
                            <a:pt x="461" y="91"/>
                          </a:lnTo>
                          <a:lnTo>
                            <a:pt x="461" y="91"/>
                          </a:lnTo>
                          <a:lnTo>
                            <a:pt x="665" y="304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2" name="Freeform: Shape 29">
                      <a:extLst>
                        <a:ext uri="{FF2B5EF4-FFF2-40B4-BE49-F238E27FC236}">
                          <a16:creationId xmlns:a16="http://schemas.microsoft.com/office/drawing/2014/main" id="{49190A18-2F8B-7B47-9857-A95256E999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08559" y="376920"/>
                      <a:ext cx="199800" cy="723959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6" h="2012" fill="none">
                          <a:moveTo>
                            <a:pt x="0" y="2012"/>
                          </a:moveTo>
                          <a:lnTo>
                            <a:pt x="0" y="312"/>
                          </a:lnTo>
                          <a:lnTo>
                            <a:pt x="0" y="312"/>
                          </a:lnTo>
                          <a:lnTo>
                            <a:pt x="0" y="296"/>
                          </a:lnTo>
                          <a:lnTo>
                            <a:pt x="1" y="280"/>
                          </a:lnTo>
                          <a:lnTo>
                            <a:pt x="3" y="265"/>
                          </a:lnTo>
                          <a:lnTo>
                            <a:pt x="6" y="249"/>
                          </a:lnTo>
                          <a:lnTo>
                            <a:pt x="9" y="234"/>
                          </a:lnTo>
                          <a:lnTo>
                            <a:pt x="13" y="219"/>
                          </a:lnTo>
                          <a:lnTo>
                            <a:pt x="17" y="205"/>
                          </a:lnTo>
                          <a:lnTo>
                            <a:pt x="22" y="191"/>
                          </a:lnTo>
                          <a:lnTo>
                            <a:pt x="28" y="177"/>
                          </a:lnTo>
                          <a:lnTo>
                            <a:pt x="34" y="164"/>
                          </a:lnTo>
                          <a:lnTo>
                            <a:pt x="40" y="151"/>
                          </a:lnTo>
                          <a:lnTo>
                            <a:pt x="47" y="138"/>
                          </a:lnTo>
                          <a:lnTo>
                            <a:pt x="55" y="125"/>
                          </a:lnTo>
                          <a:lnTo>
                            <a:pt x="64" y="114"/>
                          </a:lnTo>
                          <a:lnTo>
                            <a:pt x="73" y="103"/>
                          </a:lnTo>
                          <a:lnTo>
                            <a:pt x="82" y="92"/>
                          </a:lnTo>
                          <a:lnTo>
                            <a:pt x="92" y="81"/>
                          </a:lnTo>
                          <a:lnTo>
                            <a:pt x="101" y="71"/>
                          </a:lnTo>
                          <a:lnTo>
                            <a:pt x="112" y="63"/>
                          </a:lnTo>
                          <a:lnTo>
                            <a:pt x="123" y="54"/>
                          </a:lnTo>
                          <a:lnTo>
                            <a:pt x="134" y="46"/>
                          </a:lnTo>
                          <a:lnTo>
                            <a:pt x="145" y="38"/>
                          </a:lnTo>
                          <a:lnTo>
                            <a:pt x="157" y="31"/>
                          </a:lnTo>
                          <a:lnTo>
                            <a:pt x="170" y="24"/>
                          </a:lnTo>
                          <a:lnTo>
                            <a:pt x="183" y="19"/>
                          </a:lnTo>
                          <a:lnTo>
                            <a:pt x="196" y="15"/>
                          </a:lnTo>
                          <a:lnTo>
                            <a:pt x="208" y="10"/>
                          </a:lnTo>
                          <a:lnTo>
                            <a:pt x="222" y="7"/>
                          </a:lnTo>
                          <a:lnTo>
                            <a:pt x="236" y="4"/>
                          </a:lnTo>
                          <a:lnTo>
                            <a:pt x="250" y="2"/>
                          </a:lnTo>
                          <a:lnTo>
                            <a:pt x="263" y="1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2" y="1"/>
                          </a:lnTo>
                          <a:lnTo>
                            <a:pt x="306" y="2"/>
                          </a:lnTo>
                          <a:lnTo>
                            <a:pt x="320" y="4"/>
                          </a:lnTo>
                          <a:lnTo>
                            <a:pt x="334" y="7"/>
                          </a:lnTo>
                          <a:lnTo>
                            <a:pt x="347" y="10"/>
                          </a:lnTo>
                          <a:lnTo>
                            <a:pt x="360" y="15"/>
                          </a:lnTo>
                          <a:lnTo>
                            <a:pt x="373" y="19"/>
                          </a:lnTo>
                          <a:lnTo>
                            <a:pt x="386" y="24"/>
                          </a:lnTo>
                          <a:lnTo>
                            <a:pt x="398" y="31"/>
                          </a:lnTo>
                          <a:lnTo>
                            <a:pt x="409" y="38"/>
                          </a:lnTo>
                          <a:lnTo>
                            <a:pt x="421" y="46"/>
                          </a:lnTo>
                          <a:lnTo>
                            <a:pt x="433" y="54"/>
                          </a:lnTo>
                          <a:lnTo>
                            <a:pt x="444" y="63"/>
                          </a:lnTo>
                          <a:lnTo>
                            <a:pt x="454" y="71"/>
                          </a:lnTo>
                          <a:lnTo>
                            <a:pt x="464" y="81"/>
                          </a:lnTo>
                          <a:lnTo>
                            <a:pt x="474" y="92"/>
                          </a:lnTo>
                          <a:lnTo>
                            <a:pt x="483" y="103"/>
                          </a:lnTo>
                          <a:lnTo>
                            <a:pt x="492" y="114"/>
                          </a:lnTo>
                          <a:lnTo>
                            <a:pt x="500" y="125"/>
                          </a:lnTo>
                          <a:lnTo>
                            <a:pt x="507" y="138"/>
                          </a:lnTo>
                          <a:lnTo>
                            <a:pt x="515" y="151"/>
                          </a:lnTo>
                          <a:lnTo>
                            <a:pt x="522" y="164"/>
                          </a:lnTo>
                          <a:lnTo>
                            <a:pt x="528" y="177"/>
                          </a:lnTo>
                          <a:lnTo>
                            <a:pt x="534" y="191"/>
                          </a:lnTo>
                          <a:lnTo>
                            <a:pt x="539" y="205"/>
                          </a:lnTo>
                          <a:lnTo>
                            <a:pt x="543" y="219"/>
                          </a:lnTo>
                          <a:lnTo>
                            <a:pt x="547" y="234"/>
                          </a:lnTo>
                          <a:lnTo>
                            <a:pt x="550" y="249"/>
                          </a:lnTo>
                          <a:lnTo>
                            <a:pt x="553" y="265"/>
                          </a:lnTo>
                          <a:lnTo>
                            <a:pt x="554" y="280"/>
                          </a:lnTo>
                          <a:lnTo>
                            <a:pt x="555" y="296"/>
                          </a:lnTo>
                          <a:lnTo>
                            <a:pt x="556" y="312"/>
                          </a:lnTo>
                          <a:lnTo>
                            <a:pt x="556" y="1417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3" name="Straight Connector 92">
                      <a:extLst>
                        <a:ext uri="{FF2B5EF4-FFF2-40B4-BE49-F238E27FC236}">
                          <a16:creationId xmlns:a16="http://schemas.microsoft.com/office/drawing/2014/main" id="{3BE0549E-9814-6940-ACF5-F7A46BEC36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7480" y="12600"/>
                      <a:ext cx="0" cy="1717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4" name="Straight Connector 93">
                      <a:extLst>
                        <a:ext uri="{FF2B5EF4-FFF2-40B4-BE49-F238E27FC236}">
                          <a16:creationId xmlns:a16="http://schemas.microsoft.com/office/drawing/2014/main" id="{8BEC42A2-37C0-5A4E-8B57-E4AB2FE02A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57200" y="475560"/>
                      <a:ext cx="16308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5" name="Straight Connector 94">
                      <a:extLst>
                        <a:ext uri="{FF2B5EF4-FFF2-40B4-BE49-F238E27FC236}">
                          <a16:creationId xmlns:a16="http://schemas.microsoft.com/office/drawing/2014/main" id="{CB2B7085-23E1-124F-B5B4-6BCC615DA9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74320" y="475560"/>
                      <a:ext cx="16344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6" name="Straight Connector 95">
                      <a:extLst>
                        <a:ext uri="{FF2B5EF4-FFF2-40B4-BE49-F238E27FC236}">
                          <a16:creationId xmlns:a16="http://schemas.microsoft.com/office/drawing/2014/main" id="{C7B70970-1F26-C148-AACC-06D1F9A163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86079" y="148320"/>
                      <a:ext cx="115561" cy="121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7" name="Straight Connector 96">
                      <a:extLst>
                        <a:ext uri="{FF2B5EF4-FFF2-40B4-BE49-F238E27FC236}">
                          <a16:creationId xmlns:a16="http://schemas.microsoft.com/office/drawing/2014/main" id="{BF3F9E0F-A703-4647-8F8B-CC89710DAAA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186079" y="681480"/>
                      <a:ext cx="115561" cy="1216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8" name="Straight Connector 97">
                      <a:extLst>
                        <a:ext uri="{FF2B5EF4-FFF2-40B4-BE49-F238E27FC236}">
                          <a16:creationId xmlns:a16="http://schemas.microsoft.com/office/drawing/2014/main" id="{1B0AF81E-6DC3-0045-80BF-7F819F66A7F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693320" y="148320"/>
                      <a:ext cx="115200" cy="121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52643515-748D-7842-80BC-C4AF75E64912}"/>
                    </a:ext>
                  </a:extLst>
                </p:cNvPr>
                <p:cNvGrpSpPr/>
                <p:nvPr/>
              </p:nvGrpSpPr>
              <p:grpSpPr>
                <a:xfrm>
                  <a:off x="1005840" y="274320"/>
                  <a:ext cx="182880" cy="182880"/>
                  <a:chOff x="3683000" y="182880"/>
                  <a:chExt cx="182880" cy="182880"/>
                </a:xfrm>
              </p:grpSpPr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C766D6A6-4E0A-5447-97B0-61002806D11E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683000" y="182880"/>
                    <a:ext cx="182880" cy="18288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75" name="Group 74">
                    <a:extLst>
                      <a:ext uri="{FF2B5EF4-FFF2-40B4-BE49-F238E27FC236}">
                        <a16:creationId xmlns:a16="http://schemas.microsoft.com/office/drawing/2014/main" id="{19022B67-EB13-ED42-93F8-5F009A1AEED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705255" y="210312"/>
                    <a:ext cx="138370" cy="128016"/>
                    <a:chOff x="5935679" y="134280"/>
                    <a:chExt cx="1289881" cy="1222560"/>
                  </a:xfrm>
                </p:grpSpPr>
                <p:sp>
                  <p:nvSpPr>
                    <p:cNvPr id="76" name="Freeform: Shape 10">
                      <a:extLst>
                        <a:ext uri="{FF2B5EF4-FFF2-40B4-BE49-F238E27FC236}">
                          <a16:creationId xmlns:a16="http://schemas.microsoft.com/office/drawing/2014/main" id="{203A5267-5202-074F-8227-0F3FDBD951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5679" y="455399"/>
                      <a:ext cx="293040" cy="2253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15" h="627">
                          <a:moveTo>
                            <a:pt x="815" y="627"/>
                          </a:moveTo>
                          <a:lnTo>
                            <a:pt x="0" y="627"/>
                          </a:lnTo>
                          <a:lnTo>
                            <a:pt x="0" y="0"/>
                          </a:lnTo>
                          <a:lnTo>
                            <a:pt x="815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7" name="Straight Connector 76">
                      <a:extLst>
                        <a:ext uri="{FF2B5EF4-FFF2-40B4-BE49-F238E27FC236}">
                          <a16:creationId xmlns:a16="http://schemas.microsoft.com/office/drawing/2014/main" id="{DB9CD1E3-4582-BD4D-A6D0-3B79343876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6160" y="830520"/>
                      <a:ext cx="0" cy="526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8" name="Straight Connector 77">
                      <a:extLst>
                        <a:ext uri="{FF2B5EF4-FFF2-40B4-BE49-F238E27FC236}">
                          <a16:creationId xmlns:a16="http://schemas.microsoft.com/office/drawing/2014/main" id="{DE25B59E-AEB7-D54B-8B4C-D157CBBA43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6160" y="134280"/>
                      <a:ext cx="0" cy="3142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9" name="Freeform: Shape 13">
                      <a:extLst>
                        <a:ext uri="{FF2B5EF4-FFF2-40B4-BE49-F238E27FC236}">
                          <a16:creationId xmlns:a16="http://schemas.microsoft.com/office/drawing/2014/main" id="{145E7858-1A25-BF42-92ED-4E753FE0FE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7440" y="721800"/>
                      <a:ext cx="306360" cy="2322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52" h="646">
                          <a:moveTo>
                            <a:pt x="852" y="646"/>
                          </a:moveTo>
                          <a:lnTo>
                            <a:pt x="0" y="646"/>
                          </a:lnTo>
                          <a:lnTo>
                            <a:pt x="0" y="0"/>
                          </a:lnTo>
                          <a:lnTo>
                            <a:pt x="852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0" name="Straight Connector 79">
                      <a:extLst>
                        <a:ext uri="{FF2B5EF4-FFF2-40B4-BE49-F238E27FC236}">
                          <a16:creationId xmlns:a16="http://schemas.microsoft.com/office/drawing/2014/main" id="{EDA281F3-A11F-E94C-858F-C79C7BDF40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7560" y="1097280"/>
                      <a:ext cx="0" cy="25956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1" name="Straight Connector 80">
                      <a:extLst>
                        <a:ext uri="{FF2B5EF4-FFF2-40B4-BE49-F238E27FC236}">
                          <a16:creationId xmlns:a16="http://schemas.microsoft.com/office/drawing/2014/main" id="{245139D0-80C1-4442-98D3-38F2FE0016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7560" y="134280"/>
                      <a:ext cx="0" cy="5806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2" name="Freeform: Shape 16">
                      <a:extLst>
                        <a:ext uri="{FF2B5EF4-FFF2-40B4-BE49-F238E27FC236}">
                          <a16:creationId xmlns:a16="http://schemas.microsoft.com/office/drawing/2014/main" id="{890920A2-4B4C-A646-8740-20AD628BE1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2520" y="537120"/>
                      <a:ext cx="293040" cy="2253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15" h="627">
                          <a:moveTo>
                            <a:pt x="815" y="627"/>
                          </a:moveTo>
                          <a:lnTo>
                            <a:pt x="0" y="627"/>
                          </a:lnTo>
                          <a:lnTo>
                            <a:pt x="0" y="0"/>
                          </a:lnTo>
                          <a:lnTo>
                            <a:pt x="815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3" name="Straight Connector 82">
                      <a:extLst>
                        <a:ext uri="{FF2B5EF4-FFF2-40B4-BE49-F238E27FC236}">
                          <a16:creationId xmlns:a16="http://schemas.microsoft.com/office/drawing/2014/main" id="{FEA55177-4ED3-B84B-9E53-E5D558409A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75440" y="905759"/>
                      <a:ext cx="0" cy="451081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4" name="Straight Connector 83">
                      <a:extLst>
                        <a:ext uri="{FF2B5EF4-FFF2-40B4-BE49-F238E27FC236}">
                          <a16:creationId xmlns:a16="http://schemas.microsoft.com/office/drawing/2014/main" id="{B45C0A06-9490-DC49-B570-AD02DA36D2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75440" y="134280"/>
                      <a:ext cx="0" cy="39636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0D0DDF00-A4AF-2E44-BA41-7280B146F1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09560" y="385263"/>
                <a:ext cx="822960" cy="71937"/>
              </a:xfrm>
              <a:prstGeom prst="rect">
                <a:avLst/>
              </a:prstGeom>
            </p:spPr>
          </p:pic>
        </p:grp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842A52D-ECC3-B246-B498-8701E5AB7E82}"/>
                </a:ext>
              </a:extLst>
            </p:cNvPr>
            <p:cNvCxnSpPr/>
            <p:nvPr/>
          </p:nvCxnSpPr>
          <p:spPr>
            <a:xfrm>
              <a:off x="460102" y="548640"/>
              <a:ext cx="8229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F86F98E4-428B-AF45-B013-E2F30DC461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5367" y="1828574"/>
            <a:ext cx="10972800" cy="4511039"/>
          </a:xfrm>
        </p:spPr>
        <p:txBody>
          <a:bodyPr/>
          <a:lstStyle>
            <a:lvl1pPr>
              <a:defRPr/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3834" marR="0" indent="-243834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Tx/>
              <a:buFont typeface="Helvetica" pitchFamily="2" charset="0"/>
              <a:buChar char="−"/>
              <a:tabLst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Header is Arial Black @ 12pt – click to edit</a:t>
            </a:r>
          </a:p>
          <a:p>
            <a:pPr lvl="1"/>
            <a:r>
              <a:rPr lang="en-US"/>
              <a:t>Subhead is Arial Bold @ 12pt</a:t>
            </a:r>
          </a:p>
          <a:p>
            <a:pPr lvl="2"/>
            <a:r>
              <a:rPr lang="en-US"/>
              <a:t>Body copy is Arial Regular @ 12pt</a:t>
            </a:r>
          </a:p>
          <a:p>
            <a:pPr marL="243834" marR="0" lvl="3" indent="-243834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Tx/>
              <a:buFont typeface="Helvetica" pitchFamily="2" charset="0"/>
              <a:buChar char="−"/>
              <a:tabLst/>
              <a:defRPr/>
            </a:pPr>
            <a:r>
              <a:rPr lang="en-US"/>
              <a:t>Bullet copy: level 1 – Arial Regular @ 11pt</a:t>
            </a:r>
          </a:p>
          <a:p>
            <a:pPr lvl="4"/>
            <a:r>
              <a:rPr lang="en-US"/>
              <a:t>Bullet copy: level 2</a:t>
            </a:r>
          </a:p>
          <a:p>
            <a:pPr lvl="5"/>
            <a:r>
              <a:rPr lang="en-US"/>
              <a:t>Bullet copy: level 3</a:t>
            </a:r>
          </a:p>
          <a:p>
            <a:pPr lvl="6"/>
            <a:r>
              <a:rPr lang="en-US"/>
              <a:t>Bullet copy: level 4</a:t>
            </a:r>
          </a:p>
          <a:p>
            <a:pPr lvl="7"/>
            <a:r>
              <a:rPr lang="en-US"/>
              <a:t>Bullet copy: level 5</a:t>
            </a:r>
          </a:p>
          <a:p>
            <a:pPr lvl="8"/>
            <a:r>
              <a:rPr lang="en-US"/>
              <a:t>Bullet copy: level 6</a:t>
            </a:r>
          </a:p>
        </p:txBody>
      </p:sp>
    </p:spTree>
    <p:extLst>
      <p:ext uri="{BB962C8B-B14F-4D97-AF65-F5344CB8AC3E}">
        <p14:creationId xmlns:p14="http://schemas.microsoft.com/office/powerpoint/2010/main" val="130480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body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C8337-3027-1E46-899A-2BB754467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219200"/>
            <a:ext cx="10972800" cy="41857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 is Arial Black @ 16pt – click to edit</a:t>
            </a:r>
          </a:p>
        </p:txBody>
      </p:sp>
      <p:sp>
        <p:nvSpPr>
          <p:cNvPr id="4" name="Text Placeholder 66">
            <a:extLst>
              <a:ext uri="{FF2B5EF4-FFF2-40B4-BE49-F238E27FC236}">
                <a16:creationId xmlns:a16="http://schemas.microsoft.com/office/drawing/2014/main" id="{E0E6D952-F728-464C-B86A-757A9381B5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731521"/>
            <a:ext cx="10972800" cy="22153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933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Presentation Title | Subtitle – click to edit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5EE9FC4-A543-6245-B74A-5CC99631AC54}"/>
              </a:ext>
            </a:extLst>
          </p:cNvPr>
          <p:cNvGrpSpPr/>
          <p:nvPr/>
        </p:nvGrpSpPr>
        <p:grpSpPr>
          <a:xfrm>
            <a:off x="605367" y="365760"/>
            <a:ext cx="11033760" cy="365760"/>
            <a:chOff x="457200" y="274320"/>
            <a:chExt cx="8275320" cy="274320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BBED73E8-9AFA-224F-B693-099AB95DB664}"/>
                </a:ext>
              </a:extLst>
            </p:cNvPr>
            <p:cNvGrpSpPr/>
            <p:nvPr userDrawn="1"/>
          </p:nvGrpSpPr>
          <p:grpSpPr>
            <a:xfrm>
              <a:off x="457200" y="274320"/>
              <a:ext cx="8275320" cy="182880"/>
              <a:chOff x="457200" y="274320"/>
              <a:chExt cx="8275320" cy="182880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4362F241-E8F0-9144-B31B-EE5E821076D9}"/>
                  </a:ext>
                </a:extLst>
              </p:cNvPr>
              <p:cNvGrpSpPr/>
              <p:nvPr userDrawn="1"/>
            </p:nvGrpSpPr>
            <p:grpSpPr>
              <a:xfrm>
                <a:off x="457200" y="274320"/>
                <a:ext cx="914400" cy="182880"/>
                <a:chOff x="457200" y="274320"/>
                <a:chExt cx="914400" cy="182880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0E27F90B-85EB-014F-B3A1-A47154265F21}"/>
                    </a:ext>
                  </a:extLst>
                </p:cNvPr>
                <p:cNvGrpSpPr/>
                <p:nvPr/>
              </p:nvGrpSpPr>
              <p:grpSpPr>
                <a:xfrm>
                  <a:off x="1188720" y="274320"/>
                  <a:ext cx="182880" cy="182880"/>
                  <a:chOff x="4038600" y="182880"/>
                  <a:chExt cx="182880" cy="182880"/>
                </a:xfrm>
              </p:grpSpPr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201E91F6-F069-274E-9360-1F91F147EC5F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038600" y="182880"/>
                    <a:ext cx="182880" cy="18288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11" name="Group 110">
                    <a:extLst>
                      <a:ext uri="{FF2B5EF4-FFF2-40B4-BE49-F238E27FC236}">
                        <a16:creationId xmlns:a16="http://schemas.microsoft.com/office/drawing/2014/main" id="{56905A94-C55E-4D41-A952-C629CA364405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4060361" y="210312"/>
                    <a:ext cx="139358" cy="128016"/>
                    <a:chOff x="7927200" y="180720"/>
                    <a:chExt cx="1203840" cy="1132920"/>
                  </a:xfrm>
                </p:grpSpPr>
                <p:sp>
                  <p:nvSpPr>
                    <p:cNvPr id="112" name="Freeform: Shape 1">
                      <a:extLst>
                        <a:ext uri="{FF2B5EF4-FFF2-40B4-BE49-F238E27FC236}">
                          <a16:creationId xmlns:a16="http://schemas.microsoft.com/office/drawing/2014/main" id="{55242329-54DC-BE47-976F-5182CC5318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180720"/>
                      <a:ext cx="713880" cy="2415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72">
                          <a:moveTo>
                            <a:pt x="1984" y="672"/>
                          </a:moveTo>
                          <a:lnTo>
                            <a:pt x="0" y="672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3" name="Freeform: Shape 2">
                      <a:extLst>
                        <a:ext uri="{FF2B5EF4-FFF2-40B4-BE49-F238E27FC236}">
                          <a16:creationId xmlns:a16="http://schemas.microsoft.com/office/drawing/2014/main" id="{F067D762-E338-4B4D-B671-4C8492FEAC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629280"/>
                      <a:ext cx="713880" cy="236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59">
                          <a:moveTo>
                            <a:pt x="1984" y="659"/>
                          </a:moveTo>
                          <a:lnTo>
                            <a:pt x="0" y="659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4" name="Freeform: Shape 3">
                      <a:extLst>
                        <a:ext uri="{FF2B5EF4-FFF2-40B4-BE49-F238E27FC236}">
                          <a16:creationId xmlns:a16="http://schemas.microsoft.com/office/drawing/2014/main" id="{20E31736-E21E-4E4F-834A-395D5889B6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1077480"/>
                      <a:ext cx="713880" cy="2361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57">
                          <a:moveTo>
                            <a:pt x="1984" y="657"/>
                          </a:moveTo>
                          <a:lnTo>
                            <a:pt x="0" y="657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5" name="Freeform: Shape 4">
                      <a:extLst>
                        <a:ext uri="{FF2B5EF4-FFF2-40B4-BE49-F238E27FC236}">
                          <a16:creationId xmlns:a16="http://schemas.microsoft.com/office/drawing/2014/main" id="{17082A3D-ECE7-2741-A068-B84D54E40E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27200" y="629280"/>
                      <a:ext cx="280440" cy="236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780" h="659">
                          <a:moveTo>
                            <a:pt x="780" y="659"/>
                          </a:moveTo>
                          <a:lnTo>
                            <a:pt x="0" y="659"/>
                          </a:lnTo>
                          <a:lnTo>
                            <a:pt x="0" y="0"/>
                          </a:lnTo>
                          <a:lnTo>
                            <a:pt x="780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6" name="Freeform: Shape 5">
                      <a:extLst>
                        <a:ext uri="{FF2B5EF4-FFF2-40B4-BE49-F238E27FC236}">
                          <a16:creationId xmlns:a16="http://schemas.microsoft.com/office/drawing/2014/main" id="{4AF36156-3CE7-B245-9A76-FF0CA3F4A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5079" y="307080"/>
                      <a:ext cx="351720" cy="3168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978" h="881" fill="none">
                          <a:moveTo>
                            <a:pt x="0" y="881"/>
                          </a:moveTo>
                          <a:lnTo>
                            <a:pt x="0" y="0"/>
                          </a:lnTo>
                          <a:lnTo>
                            <a:pt x="978" y="0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7" name="Freeform: Shape 6">
                      <a:extLst>
                        <a:ext uri="{FF2B5EF4-FFF2-40B4-BE49-F238E27FC236}">
                          <a16:creationId xmlns:a16="http://schemas.microsoft.com/office/drawing/2014/main" id="{F6F93485-1FFA-1B46-BE70-B90FBDE3E3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5079" y="866159"/>
                      <a:ext cx="351720" cy="3168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978" h="881" fill="none">
                          <a:moveTo>
                            <a:pt x="0" y="0"/>
                          </a:moveTo>
                          <a:lnTo>
                            <a:pt x="0" y="881"/>
                          </a:lnTo>
                          <a:lnTo>
                            <a:pt x="978" y="88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8" name="Straight Connector 117">
                      <a:extLst>
                        <a:ext uri="{FF2B5EF4-FFF2-40B4-BE49-F238E27FC236}">
                          <a16:creationId xmlns:a16="http://schemas.microsoft.com/office/drawing/2014/main" id="{94B463C6-B56F-4344-BBB0-2573DE7BD3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13040" y="754920"/>
                      <a:ext cx="20412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7101BECB-1BB3-CF4E-B8DD-A7E8A2E2C2A5}"/>
                    </a:ext>
                  </a:extLst>
                </p:cNvPr>
                <p:cNvGrpSpPr/>
                <p:nvPr/>
              </p:nvGrpSpPr>
              <p:grpSpPr>
                <a:xfrm>
                  <a:off x="640080" y="274320"/>
                  <a:ext cx="182880" cy="182880"/>
                  <a:chOff x="3025775" y="182880"/>
                  <a:chExt cx="182880" cy="182880"/>
                </a:xfrm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E492EC3B-5CBA-8747-92DC-A5507C8BD212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025775" y="182880"/>
                    <a:ext cx="182880" cy="18288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07" name="Group 106">
                    <a:extLst>
                      <a:ext uri="{FF2B5EF4-FFF2-40B4-BE49-F238E27FC236}">
                        <a16:creationId xmlns:a16="http://schemas.microsoft.com/office/drawing/2014/main" id="{683C2BA2-EF82-AD42-B5D1-D28A6339A6E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053207" y="223747"/>
                    <a:ext cx="128016" cy="101147"/>
                    <a:chOff x="1947960" y="149760"/>
                    <a:chExt cx="1471680" cy="1191240"/>
                  </a:xfrm>
                </p:grpSpPr>
                <p:sp>
                  <p:nvSpPr>
                    <p:cNvPr id="108" name="Freeform: Shape 8">
                      <a:extLst>
                        <a:ext uri="{FF2B5EF4-FFF2-40B4-BE49-F238E27FC236}">
                          <a16:creationId xmlns:a16="http://schemas.microsoft.com/office/drawing/2014/main" id="{431AB2C4-86F2-8141-90BE-EC9FDFAFC0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47960" y="149760"/>
                      <a:ext cx="1471680" cy="10706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4089" h="2975">
                          <a:moveTo>
                            <a:pt x="2833" y="2975"/>
                          </a:moveTo>
                          <a:lnTo>
                            <a:pt x="0" y="1280"/>
                          </a:lnTo>
                          <a:lnTo>
                            <a:pt x="4089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9" name="Freeform: Shape 9">
                      <a:extLst>
                        <a:ext uri="{FF2B5EF4-FFF2-40B4-BE49-F238E27FC236}">
                          <a16:creationId xmlns:a16="http://schemas.microsoft.com/office/drawing/2014/main" id="{2D7E1040-C6F1-D64E-B73B-F2B6E76956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56639" y="149760"/>
                      <a:ext cx="962640" cy="11912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2675" h="3310" fill="none">
                          <a:moveTo>
                            <a:pt x="2675" y="0"/>
                          </a:moveTo>
                          <a:lnTo>
                            <a:pt x="0" y="2127"/>
                          </a:lnTo>
                          <a:lnTo>
                            <a:pt x="0" y="3310"/>
                          </a:lnTo>
                          <a:lnTo>
                            <a:pt x="645" y="2512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474C032B-35A0-8C41-BA58-5B3ED237C5F7}"/>
                    </a:ext>
                  </a:extLst>
                </p:cNvPr>
                <p:cNvGrpSpPr/>
                <p:nvPr/>
              </p:nvGrpSpPr>
              <p:grpSpPr>
                <a:xfrm>
                  <a:off x="457200" y="274320"/>
                  <a:ext cx="182880" cy="182880"/>
                  <a:chOff x="2695575" y="182880"/>
                  <a:chExt cx="182880" cy="182880"/>
                </a:xfrm>
              </p:grpSpPr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75CF4BE3-5714-664D-B1C4-8FE9FAEF4B1D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695575" y="182880"/>
                    <a:ext cx="182880" cy="18288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00" name="Group 99">
                    <a:extLst>
                      <a:ext uri="{FF2B5EF4-FFF2-40B4-BE49-F238E27FC236}">
                        <a16:creationId xmlns:a16="http://schemas.microsoft.com/office/drawing/2014/main" id="{E247F0AC-FDB8-3A48-87CC-7507DCD91F1A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722216" y="210312"/>
                    <a:ext cx="129599" cy="128016"/>
                    <a:chOff x="12600" y="14040"/>
                    <a:chExt cx="1445400" cy="1462680"/>
                  </a:xfrm>
                </p:grpSpPr>
                <p:sp>
                  <p:nvSpPr>
                    <p:cNvPr id="101" name="Freeform: Shape 19">
                      <a:extLst>
                        <a:ext uri="{FF2B5EF4-FFF2-40B4-BE49-F238E27FC236}">
                          <a16:creationId xmlns:a16="http://schemas.microsoft.com/office/drawing/2014/main" id="{6FA028C1-CB78-4B4F-BD09-E92B909620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600" y="216000"/>
                      <a:ext cx="1245600" cy="126072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3461" h="3503" fill="none">
                          <a:moveTo>
                            <a:pt x="2955" y="513"/>
                          </a:moveTo>
                          <a:lnTo>
                            <a:pt x="2955" y="513"/>
                          </a:lnTo>
                          <a:lnTo>
                            <a:pt x="2924" y="481"/>
                          </a:lnTo>
                          <a:lnTo>
                            <a:pt x="2890" y="451"/>
                          </a:lnTo>
                          <a:lnTo>
                            <a:pt x="2858" y="421"/>
                          </a:lnTo>
                          <a:lnTo>
                            <a:pt x="2824" y="393"/>
                          </a:lnTo>
                          <a:lnTo>
                            <a:pt x="2789" y="365"/>
                          </a:lnTo>
                          <a:lnTo>
                            <a:pt x="2755" y="339"/>
                          </a:lnTo>
                          <a:lnTo>
                            <a:pt x="2720" y="313"/>
                          </a:lnTo>
                          <a:lnTo>
                            <a:pt x="2684" y="289"/>
                          </a:lnTo>
                          <a:lnTo>
                            <a:pt x="2648" y="265"/>
                          </a:lnTo>
                          <a:lnTo>
                            <a:pt x="2611" y="243"/>
                          </a:lnTo>
                          <a:lnTo>
                            <a:pt x="2575" y="221"/>
                          </a:lnTo>
                          <a:lnTo>
                            <a:pt x="2536" y="201"/>
                          </a:lnTo>
                          <a:lnTo>
                            <a:pt x="2499" y="181"/>
                          </a:lnTo>
                          <a:lnTo>
                            <a:pt x="2461" y="162"/>
                          </a:lnTo>
                          <a:lnTo>
                            <a:pt x="2423" y="145"/>
                          </a:lnTo>
                          <a:lnTo>
                            <a:pt x="2383" y="128"/>
                          </a:lnTo>
                          <a:lnTo>
                            <a:pt x="2344" y="113"/>
                          </a:lnTo>
                          <a:lnTo>
                            <a:pt x="2305" y="99"/>
                          </a:lnTo>
                          <a:lnTo>
                            <a:pt x="2265" y="85"/>
                          </a:lnTo>
                          <a:lnTo>
                            <a:pt x="2224" y="72"/>
                          </a:lnTo>
                          <a:lnTo>
                            <a:pt x="2184" y="61"/>
                          </a:lnTo>
                          <a:lnTo>
                            <a:pt x="2144" y="50"/>
                          </a:lnTo>
                          <a:lnTo>
                            <a:pt x="2104" y="41"/>
                          </a:lnTo>
                          <a:lnTo>
                            <a:pt x="2062" y="33"/>
                          </a:lnTo>
                          <a:lnTo>
                            <a:pt x="2021" y="25"/>
                          </a:lnTo>
                          <a:lnTo>
                            <a:pt x="1980" y="18"/>
                          </a:lnTo>
                          <a:lnTo>
                            <a:pt x="1939" y="13"/>
                          </a:lnTo>
                          <a:lnTo>
                            <a:pt x="1898" y="8"/>
                          </a:lnTo>
                          <a:lnTo>
                            <a:pt x="1856" y="5"/>
                          </a:lnTo>
                          <a:lnTo>
                            <a:pt x="1815" y="2"/>
                          </a:lnTo>
                          <a:lnTo>
                            <a:pt x="1774" y="0"/>
                          </a:lnTo>
                          <a:lnTo>
                            <a:pt x="1732" y="0"/>
                          </a:lnTo>
                          <a:lnTo>
                            <a:pt x="1691" y="1"/>
                          </a:lnTo>
                          <a:lnTo>
                            <a:pt x="1649" y="2"/>
                          </a:lnTo>
                          <a:lnTo>
                            <a:pt x="1607" y="5"/>
                          </a:lnTo>
                          <a:lnTo>
                            <a:pt x="1566" y="8"/>
                          </a:lnTo>
                          <a:lnTo>
                            <a:pt x="1525" y="13"/>
                          </a:lnTo>
                          <a:lnTo>
                            <a:pt x="1484" y="19"/>
                          </a:lnTo>
                          <a:lnTo>
                            <a:pt x="1442" y="25"/>
                          </a:lnTo>
                          <a:lnTo>
                            <a:pt x="1401" y="33"/>
                          </a:lnTo>
                          <a:lnTo>
                            <a:pt x="1361" y="42"/>
                          </a:lnTo>
                          <a:lnTo>
                            <a:pt x="1320" y="50"/>
                          </a:lnTo>
                          <a:lnTo>
                            <a:pt x="1280" y="61"/>
                          </a:lnTo>
                          <a:lnTo>
                            <a:pt x="1239" y="73"/>
                          </a:lnTo>
                          <a:lnTo>
                            <a:pt x="1199" y="86"/>
                          </a:lnTo>
                          <a:lnTo>
                            <a:pt x="1160" y="99"/>
                          </a:lnTo>
                          <a:lnTo>
                            <a:pt x="1120" y="113"/>
                          </a:lnTo>
                          <a:lnTo>
                            <a:pt x="1080" y="129"/>
                          </a:lnTo>
                          <a:lnTo>
                            <a:pt x="1042" y="146"/>
                          </a:lnTo>
                          <a:lnTo>
                            <a:pt x="1003" y="163"/>
                          </a:lnTo>
                          <a:lnTo>
                            <a:pt x="965" y="182"/>
                          </a:lnTo>
                          <a:lnTo>
                            <a:pt x="927" y="202"/>
                          </a:lnTo>
                          <a:lnTo>
                            <a:pt x="890" y="222"/>
                          </a:lnTo>
                          <a:lnTo>
                            <a:pt x="853" y="244"/>
                          </a:lnTo>
                          <a:lnTo>
                            <a:pt x="816" y="266"/>
                          </a:lnTo>
                          <a:lnTo>
                            <a:pt x="780" y="290"/>
                          </a:lnTo>
                          <a:lnTo>
                            <a:pt x="744" y="314"/>
                          </a:lnTo>
                          <a:lnTo>
                            <a:pt x="709" y="340"/>
                          </a:lnTo>
                          <a:lnTo>
                            <a:pt x="674" y="366"/>
                          </a:lnTo>
                          <a:lnTo>
                            <a:pt x="640" y="394"/>
                          </a:lnTo>
                          <a:lnTo>
                            <a:pt x="606" y="422"/>
                          </a:lnTo>
                          <a:lnTo>
                            <a:pt x="573" y="452"/>
                          </a:lnTo>
                          <a:lnTo>
                            <a:pt x="540" y="482"/>
                          </a:lnTo>
                          <a:lnTo>
                            <a:pt x="508" y="514"/>
                          </a:lnTo>
                          <a:lnTo>
                            <a:pt x="508" y="514"/>
                          </a:lnTo>
                          <a:lnTo>
                            <a:pt x="477" y="547"/>
                          </a:lnTo>
                          <a:lnTo>
                            <a:pt x="447" y="579"/>
                          </a:lnTo>
                          <a:lnTo>
                            <a:pt x="417" y="613"/>
                          </a:lnTo>
                          <a:lnTo>
                            <a:pt x="390" y="647"/>
                          </a:lnTo>
                          <a:lnTo>
                            <a:pt x="362" y="682"/>
                          </a:lnTo>
                          <a:lnTo>
                            <a:pt x="336" y="717"/>
                          </a:lnTo>
                          <a:lnTo>
                            <a:pt x="310" y="753"/>
                          </a:lnTo>
                          <a:lnTo>
                            <a:pt x="287" y="789"/>
                          </a:lnTo>
                          <a:lnTo>
                            <a:pt x="263" y="826"/>
                          </a:lnTo>
                          <a:lnTo>
                            <a:pt x="241" y="863"/>
                          </a:lnTo>
                          <a:lnTo>
                            <a:pt x="219" y="900"/>
                          </a:lnTo>
                          <a:lnTo>
                            <a:pt x="199" y="938"/>
                          </a:lnTo>
                          <a:lnTo>
                            <a:pt x="180" y="977"/>
                          </a:lnTo>
                          <a:lnTo>
                            <a:pt x="161" y="1015"/>
                          </a:lnTo>
                          <a:lnTo>
                            <a:pt x="145" y="1054"/>
                          </a:lnTo>
                          <a:lnTo>
                            <a:pt x="128" y="1093"/>
                          </a:lnTo>
                          <a:lnTo>
                            <a:pt x="112" y="1134"/>
                          </a:lnTo>
                          <a:lnTo>
                            <a:pt x="98" y="1174"/>
                          </a:lnTo>
                          <a:lnTo>
                            <a:pt x="85" y="1214"/>
                          </a:lnTo>
                          <a:lnTo>
                            <a:pt x="72" y="1254"/>
                          </a:lnTo>
                          <a:lnTo>
                            <a:pt x="61" y="1294"/>
                          </a:lnTo>
                          <a:lnTo>
                            <a:pt x="50" y="1336"/>
                          </a:lnTo>
                          <a:lnTo>
                            <a:pt x="41" y="1377"/>
                          </a:lnTo>
                          <a:lnTo>
                            <a:pt x="33" y="1418"/>
                          </a:lnTo>
                          <a:lnTo>
                            <a:pt x="25" y="1460"/>
                          </a:lnTo>
                          <a:lnTo>
                            <a:pt x="19" y="1501"/>
                          </a:lnTo>
                          <a:lnTo>
                            <a:pt x="13" y="1544"/>
                          </a:lnTo>
                          <a:lnTo>
                            <a:pt x="9" y="1585"/>
                          </a:lnTo>
                          <a:lnTo>
                            <a:pt x="5" y="1627"/>
                          </a:lnTo>
                          <a:lnTo>
                            <a:pt x="2" y="1669"/>
                          </a:lnTo>
                          <a:lnTo>
                            <a:pt x="1" y="1710"/>
                          </a:lnTo>
                          <a:lnTo>
                            <a:pt x="0" y="1753"/>
                          </a:lnTo>
                          <a:lnTo>
                            <a:pt x="1" y="1795"/>
                          </a:lnTo>
                          <a:lnTo>
                            <a:pt x="2" y="1837"/>
                          </a:lnTo>
                          <a:lnTo>
                            <a:pt x="5" y="1879"/>
                          </a:lnTo>
                          <a:lnTo>
                            <a:pt x="8" y="1920"/>
                          </a:lnTo>
                          <a:lnTo>
                            <a:pt x="13" y="1963"/>
                          </a:lnTo>
                          <a:lnTo>
                            <a:pt x="18" y="2005"/>
                          </a:lnTo>
                          <a:lnTo>
                            <a:pt x="25" y="2046"/>
                          </a:lnTo>
                          <a:lnTo>
                            <a:pt x="33" y="2086"/>
                          </a:lnTo>
                          <a:lnTo>
                            <a:pt x="41" y="2127"/>
                          </a:lnTo>
                          <a:lnTo>
                            <a:pt x="50" y="2169"/>
                          </a:lnTo>
                          <a:lnTo>
                            <a:pt x="60" y="2210"/>
                          </a:lnTo>
                          <a:lnTo>
                            <a:pt x="72" y="2251"/>
                          </a:lnTo>
                          <a:lnTo>
                            <a:pt x="84" y="2291"/>
                          </a:lnTo>
                          <a:lnTo>
                            <a:pt x="97" y="2331"/>
                          </a:lnTo>
                          <a:lnTo>
                            <a:pt x="112" y="2372"/>
                          </a:lnTo>
                          <a:lnTo>
                            <a:pt x="127" y="2411"/>
                          </a:lnTo>
                          <a:lnTo>
                            <a:pt x="144" y="2450"/>
                          </a:lnTo>
                          <a:lnTo>
                            <a:pt x="161" y="2489"/>
                          </a:lnTo>
                          <a:lnTo>
                            <a:pt x="179" y="2528"/>
                          </a:lnTo>
                          <a:lnTo>
                            <a:pt x="198" y="2567"/>
                          </a:lnTo>
                          <a:lnTo>
                            <a:pt x="218" y="2604"/>
                          </a:lnTo>
                          <a:lnTo>
                            <a:pt x="240" y="2641"/>
                          </a:lnTo>
                          <a:lnTo>
                            <a:pt x="262" y="2679"/>
                          </a:lnTo>
                          <a:lnTo>
                            <a:pt x="286" y="2716"/>
                          </a:lnTo>
                          <a:lnTo>
                            <a:pt x="309" y="2751"/>
                          </a:lnTo>
                          <a:lnTo>
                            <a:pt x="335" y="2788"/>
                          </a:lnTo>
                          <a:lnTo>
                            <a:pt x="361" y="2823"/>
                          </a:lnTo>
                          <a:lnTo>
                            <a:pt x="388" y="2857"/>
                          </a:lnTo>
                          <a:lnTo>
                            <a:pt x="416" y="2892"/>
                          </a:lnTo>
                          <a:lnTo>
                            <a:pt x="446" y="2925"/>
                          </a:lnTo>
                          <a:lnTo>
                            <a:pt x="476" y="2958"/>
                          </a:lnTo>
                          <a:lnTo>
                            <a:pt x="507" y="2991"/>
                          </a:lnTo>
                          <a:lnTo>
                            <a:pt x="507" y="2991"/>
                          </a:lnTo>
                          <a:lnTo>
                            <a:pt x="539" y="3022"/>
                          </a:lnTo>
                          <a:lnTo>
                            <a:pt x="571" y="3052"/>
                          </a:lnTo>
                          <a:lnTo>
                            <a:pt x="605" y="3082"/>
                          </a:lnTo>
                          <a:lnTo>
                            <a:pt x="638" y="3110"/>
                          </a:lnTo>
                          <a:lnTo>
                            <a:pt x="672" y="3138"/>
                          </a:lnTo>
                          <a:lnTo>
                            <a:pt x="708" y="3164"/>
                          </a:lnTo>
                          <a:lnTo>
                            <a:pt x="743" y="3190"/>
                          </a:lnTo>
                          <a:lnTo>
                            <a:pt x="778" y="3214"/>
                          </a:lnTo>
                          <a:lnTo>
                            <a:pt x="815" y="3238"/>
                          </a:lnTo>
                          <a:lnTo>
                            <a:pt x="851" y="3260"/>
                          </a:lnTo>
                          <a:lnTo>
                            <a:pt x="888" y="3282"/>
                          </a:lnTo>
                          <a:lnTo>
                            <a:pt x="925" y="3303"/>
                          </a:lnTo>
                          <a:lnTo>
                            <a:pt x="964" y="3322"/>
                          </a:lnTo>
                          <a:lnTo>
                            <a:pt x="1002" y="3341"/>
                          </a:lnTo>
                          <a:lnTo>
                            <a:pt x="1040" y="3358"/>
                          </a:lnTo>
                          <a:lnTo>
                            <a:pt x="1079" y="3374"/>
                          </a:lnTo>
                          <a:lnTo>
                            <a:pt x="1119" y="3390"/>
                          </a:lnTo>
                          <a:lnTo>
                            <a:pt x="1158" y="3405"/>
                          </a:lnTo>
                          <a:lnTo>
                            <a:pt x="1198" y="3418"/>
                          </a:lnTo>
                          <a:lnTo>
                            <a:pt x="1237" y="3431"/>
                          </a:lnTo>
                          <a:lnTo>
                            <a:pt x="1278" y="3442"/>
                          </a:lnTo>
                          <a:lnTo>
                            <a:pt x="1319" y="3453"/>
                          </a:lnTo>
                          <a:lnTo>
                            <a:pt x="1359" y="3462"/>
                          </a:lnTo>
                          <a:lnTo>
                            <a:pt x="1400" y="3470"/>
                          </a:lnTo>
                          <a:lnTo>
                            <a:pt x="1440" y="3478"/>
                          </a:lnTo>
                          <a:lnTo>
                            <a:pt x="1482" y="3485"/>
                          </a:lnTo>
                          <a:lnTo>
                            <a:pt x="1523" y="3490"/>
                          </a:lnTo>
                          <a:lnTo>
                            <a:pt x="1564" y="3495"/>
                          </a:lnTo>
                          <a:lnTo>
                            <a:pt x="1606" y="3498"/>
                          </a:lnTo>
                          <a:lnTo>
                            <a:pt x="1647" y="3501"/>
                          </a:lnTo>
                          <a:lnTo>
                            <a:pt x="1689" y="3502"/>
                          </a:lnTo>
                          <a:lnTo>
                            <a:pt x="1731" y="3503"/>
                          </a:lnTo>
                          <a:lnTo>
                            <a:pt x="1772" y="3502"/>
                          </a:lnTo>
                          <a:lnTo>
                            <a:pt x="1813" y="3501"/>
                          </a:lnTo>
                          <a:lnTo>
                            <a:pt x="1854" y="3498"/>
                          </a:lnTo>
                          <a:lnTo>
                            <a:pt x="1897" y="3495"/>
                          </a:lnTo>
                          <a:lnTo>
                            <a:pt x="1938" y="3490"/>
                          </a:lnTo>
                          <a:lnTo>
                            <a:pt x="1979" y="3484"/>
                          </a:lnTo>
                          <a:lnTo>
                            <a:pt x="2020" y="3478"/>
                          </a:lnTo>
                          <a:lnTo>
                            <a:pt x="2060" y="3470"/>
                          </a:lnTo>
                          <a:lnTo>
                            <a:pt x="2102" y="3462"/>
                          </a:lnTo>
                          <a:lnTo>
                            <a:pt x="2142" y="3453"/>
                          </a:lnTo>
                          <a:lnTo>
                            <a:pt x="2183" y="3442"/>
                          </a:lnTo>
                          <a:lnTo>
                            <a:pt x="2223" y="3430"/>
                          </a:lnTo>
                          <a:lnTo>
                            <a:pt x="2264" y="3417"/>
                          </a:lnTo>
                          <a:lnTo>
                            <a:pt x="2303" y="3404"/>
                          </a:lnTo>
                          <a:lnTo>
                            <a:pt x="2342" y="3390"/>
                          </a:lnTo>
                          <a:lnTo>
                            <a:pt x="2381" y="3374"/>
                          </a:lnTo>
                          <a:lnTo>
                            <a:pt x="2421" y="3358"/>
                          </a:lnTo>
                          <a:lnTo>
                            <a:pt x="2459" y="3340"/>
                          </a:lnTo>
                          <a:lnTo>
                            <a:pt x="2497" y="3321"/>
                          </a:lnTo>
                          <a:lnTo>
                            <a:pt x="2535" y="3302"/>
                          </a:lnTo>
                          <a:lnTo>
                            <a:pt x="2573" y="3281"/>
                          </a:lnTo>
                          <a:lnTo>
                            <a:pt x="2610" y="3259"/>
                          </a:lnTo>
                          <a:lnTo>
                            <a:pt x="2646" y="3237"/>
                          </a:lnTo>
                          <a:lnTo>
                            <a:pt x="2682" y="3213"/>
                          </a:lnTo>
                          <a:lnTo>
                            <a:pt x="2719" y="3189"/>
                          </a:lnTo>
                          <a:lnTo>
                            <a:pt x="2754" y="3163"/>
                          </a:lnTo>
                          <a:lnTo>
                            <a:pt x="2788" y="3137"/>
                          </a:lnTo>
                          <a:lnTo>
                            <a:pt x="2823" y="3109"/>
                          </a:lnTo>
                          <a:lnTo>
                            <a:pt x="2856" y="3081"/>
                          </a:lnTo>
                          <a:lnTo>
                            <a:pt x="2889" y="3051"/>
                          </a:lnTo>
                          <a:lnTo>
                            <a:pt x="2922" y="3021"/>
                          </a:lnTo>
                          <a:lnTo>
                            <a:pt x="2954" y="2989"/>
                          </a:lnTo>
                          <a:lnTo>
                            <a:pt x="2954" y="2989"/>
                          </a:lnTo>
                          <a:lnTo>
                            <a:pt x="2978" y="2964"/>
                          </a:lnTo>
                          <a:lnTo>
                            <a:pt x="3001" y="2940"/>
                          </a:lnTo>
                          <a:lnTo>
                            <a:pt x="3024" y="2914"/>
                          </a:lnTo>
                          <a:lnTo>
                            <a:pt x="3045" y="2889"/>
                          </a:lnTo>
                          <a:lnTo>
                            <a:pt x="3067" y="2863"/>
                          </a:lnTo>
                          <a:lnTo>
                            <a:pt x="3089" y="2837"/>
                          </a:lnTo>
                          <a:lnTo>
                            <a:pt x="3108" y="2810"/>
                          </a:lnTo>
                          <a:lnTo>
                            <a:pt x="3129" y="2784"/>
                          </a:lnTo>
                          <a:lnTo>
                            <a:pt x="3148" y="2756"/>
                          </a:lnTo>
                          <a:lnTo>
                            <a:pt x="3166" y="2729"/>
                          </a:lnTo>
                          <a:lnTo>
                            <a:pt x="3185" y="2701"/>
                          </a:lnTo>
                          <a:lnTo>
                            <a:pt x="3201" y="2674"/>
                          </a:lnTo>
                          <a:lnTo>
                            <a:pt x="3219" y="2645"/>
                          </a:lnTo>
                          <a:lnTo>
                            <a:pt x="3235" y="2617"/>
                          </a:lnTo>
                          <a:lnTo>
                            <a:pt x="3251" y="2588"/>
                          </a:lnTo>
                          <a:lnTo>
                            <a:pt x="3266" y="2560"/>
                          </a:lnTo>
                          <a:lnTo>
                            <a:pt x="3281" y="2531"/>
                          </a:lnTo>
                          <a:lnTo>
                            <a:pt x="3295" y="2501"/>
                          </a:lnTo>
                          <a:lnTo>
                            <a:pt x="3308" y="2472"/>
                          </a:lnTo>
                          <a:lnTo>
                            <a:pt x="3321" y="2442"/>
                          </a:lnTo>
                          <a:lnTo>
                            <a:pt x="3334" y="2412"/>
                          </a:lnTo>
                          <a:lnTo>
                            <a:pt x="3346" y="2382"/>
                          </a:lnTo>
                          <a:lnTo>
                            <a:pt x="3356" y="2352"/>
                          </a:lnTo>
                          <a:lnTo>
                            <a:pt x="3367" y="2322"/>
                          </a:lnTo>
                          <a:lnTo>
                            <a:pt x="3387" y="2260"/>
                          </a:lnTo>
                          <a:lnTo>
                            <a:pt x="3404" y="2198"/>
                          </a:lnTo>
                          <a:lnTo>
                            <a:pt x="3419" y="2136"/>
                          </a:lnTo>
                          <a:lnTo>
                            <a:pt x="3432" y="2073"/>
                          </a:lnTo>
                          <a:lnTo>
                            <a:pt x="3443" y="2012"/>
                          </a:lnTo>
                          <a:lnTo>
                            <a:pt x="3451" y="1948"/>
                          </a:lnTo>
                          <a:lnTo>
                            <a:pt x="3457" y="1885"/>
                          </a:lnTo>
                          <a:lnTo>
                            <a:pt x="3460" y="1821"/>
                          </a:lnTo>
                          <a:lnTo>
                            <a:pt x="3461" y="1757"/>
                          </a:lnTo>
                          <a:lnTo>
                            <a:pt x="3461" y="1694"/>
                          </a:lnTo>
                          <a:lnTo>
                            <a:pt x="3458" y="1630"/>
                          </a:lnTo>
                          <a:lnTo>
                            <a:pt x="3453" y="1566"/>
                          </a:lnTo>
                          <a:lnTo>
                            <a:pt x="3445" y="1503"/>
                          </a:lnTo>
                          <a:lnTo>
                            <a:pt x="3435" y="1440"/>
                          </a:lnTo>
                          <a:lnTo>
                            <a:pt x="3422" y="1377"/>
                          </a:lnTo>
                          <a:lnTo>
                            <a:pt x="3407" y="1315"/>
                          </a:lnTo>
                          <a:lnTo>
                            <a:pt x="3391" y="1253"/>
                          </a:lnTo>
                          <a:lnTo>
                            <a:pt x="3372" y="1191"/>
                          </a:lnTo>
                          <a:lnTo>
                            <a:pt x="3361" y="1161"/>
                          </a:lnTo>
                          <a:lnTo>
                            <a:pt x="3351" y="1131"/>
                          </a:lnTo>
                          <a:lnTo>
                            <a:pt x="3339" y="1101"/>
                          </a:lnTo>
                          <a:lnTo>
                            <a:pt x="3327" y="107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2" name="Freeform: Shape 20">
                      <a:extLst>
                        <a:ext uri="{FF2B5EF4-FFF2-40B4-BE49-F238E27FC236}">
                          <a16:creationId xmlns:a16="http://schemas.microsoft.com/office/drawing/2014/main" id="{8B7D6A0E-CF83-7D4D-87DE-1AFA4FC088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5480" y="492120"/>
                      <a:ext cx="700560" cy="7092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47" h="1971" fill="none">
                          <a:moveTo>
                            <a:pt x="1662" y="288"/>
                          </a:moveTo>
                          <a:lnTo>
                            <a:pt x="1662" y="288"/>
                          </a:lnTo>
                          <a:lnTo>
                            <a:pt x="1644" y="270"/>
                          </a:lnTo>
                          <a:lnTo>
                            <a:pt x="1625" y="253"/>
                          </a:lnTo>
                          <a:lnTo>
                            <a:pt x="1607" y="236"/>
                          </a:lnTo>
                          <a:lnTo>
                            <a:pt x="1588" y="220"/>
                          </a:lnTo>
                          <a:lnTo>
                            <a:pt x="1568" y="205"/>
                          </a:lnTo>
                          <a:lnTo>
                            <a:pt x="1549" y="190"/>
                          </a:lnTo>
                          <a:lnTo>
                            <a:pt x="1529" y="175"/>
                          </a:lnTo>
                          <a:lnTo>
                            <a:pt x="1509" y="162"/>
                          </a:lnTo>
                          <a:lnTo>
                            <a:pt x="1489" y="149"/>
                          </a:lnTo>
                          <a:lnTo>
                            <a:pt x="1468" y="136"/>
                          </a:lnTo>
                          <a:lnTo>
                            <a:pt x="1448" y="124"/>
                          </a:lnTo>
                          <a:lnTo>
                            <a:pt x="1426" y="112"/>
                          </a:lnTo>
                          <a:lnTo>
                            <a:pt x="1405" y="102"/>
                          </a:lnTo>
                          <a:lnTo>
                            <a:pt x="1384" y="91"/>
                          </a:lnTo>
                          <a:lnTo>
                            <a:pt x="1361" y="81"/>
                          </a:lnTo>
                          <a:lnTo>
                            <a:pt x="1340" y="72"/>
                          </a:lnTo>
                          <a:lnTo>
                            <a:pt x="1296" y="55"/>
                          </a:lnTo>
                          <a:lnTo>
                            <a:pt x="1251" y="40"/>
                          </a:lnTo>
                          <a:lnTo>
                            <a:pt x="1205" y="28"/>
                          </a:lnTo>
                          <a:lnTo>
                            <a:pt x="1159" y="17"/>
                          </a:lnTo>
                          <a:lnTo>
                            <a:pt x="1113" y="9"/>
                          </a:lnTo>
                          <a:lnTo>
                            <a:pt x="1067" y="4"/>
                          </a:lnTo>
                          <a:lnTo>
                            <a:pt x="1020" y="1"/>
                          </a:lnTo>
                          <a:lnTo>
                            <a:pt x="974" y="0"/>
                          </a:lnTo>
                          <a:lnTo>
                            <a:pt x="927" y="1"/>
                          </a:lnTo>
                          <a:lnTo>
                            <a:pt x="881" y="4"/>
                          </a:lnTo>
                          <a:lnTo>
                            <a:pt x="834" y="10"/>
                          </a:lnTo>
                          <a:lnTo>
                            <a:pt x="787" y="18"/>
                          </a:lnTo>
                          <a:lnTo>
                            <a:pt x="742" y="28"/>
                          </a:lnTo>
                          <a:lnTo>
                            <a:pt x="696" y="41"/>
                          </a:lnTo>
                          <a:lnTo>
                            <a:pt x="652" y="56"/>
                          </a:lnTo>
                          <a:lnTo>
                            <a:pt x="607" y="72"/>
                          </a:lnTo>
                          <a:lnTo>
                            <a:pt x="585" y="81"/>
                          </a:lnTo>
                          <a:lnTo>
                            <a:pt x="564" y="91"/>
                          </a:lnTo>
                          <a:lnTo>
                            <a:pt x="542" y="102"/>
                          </a:lnTo>
                          <a:lnTo>
                            <a:pt x="521" y="112"/>
                          </a:lnTo>
                          <a:lnTo>
                            <a:pt x="500" y="124"/>
                          </a:lnTo>
                          <a:lnTo>
                            <a:pt x="479" y="136"/>
                          </a:lnTo>
                          <a:lnTo>
                            <a:pt x="459" y="149"/>
                          </a:lnTo>
                          <a:lnTo>
                            <a:pt x="438" y="163"/>
                          </a:lnTo>
                          <a:lnTo>
                            <a:pt x="418" y="176"/>
                          </a:lnTo>
                          <a:lnTo>
                            <a:pt x="398" y="191"/>
                          </a:lnTo>
                          <a:lnTo>
                            <a:pt x="378" y="206"/>
                          </a:lnTo>
                          <a:lnTo>
                            <a:pt x="360" y="221"/>
                          </a:lnTo>
                          <a:lnTo>
                            <a:pt x="340" y="237"/>
                          </a:lnTo>
                          <a:lnTo>
                            <a:pt x="321" y="254"/>
                          </a:lnTo>
                          <a:lnTo>
                            <a:pt x="303" y="271"/>
                          </a:lnTo>
                          <a:lnTo>
                            <a:pt x="285" y="289"/>
                          </a:lnTo>
                          <a:lnTo>
                            <a:pt x="285" y="289"/>
                          </a:lnTo>
                          <a:lnTo>
                            <a:pt x="267" y="307"/>
                          </a:lnTo>
                          <a:lnTo>
                            <a:pt x="251" y="325"/>
                          </a:lnTo>
                          <a:lnTo>
                            <a:pt x="234" y="344"/>
                          </a:lnTo>
                          <a:lnTo>
                            <a:pt x="218" y="364"/>
                          </a:lnTo>
                          <a:lnTo>
                            <a:pt x="203" y="383"/>
                          </a:lnTo>
                          <a:lnTo>
                            <a:pt x="188" y="403"/>
                          </a:lnTo>
                          <a:lnTo>
                            <a:pt x="174" y="423"/>
                          </a:lnTo>
                          <a:lnTo>
                            <a:pt x="161" y="443"/>
                          </a:lnTo>
                          <a:lnTo>
                            <a:pt x="148" y="464"/>
                          </a:lnTo>
                          <a:lnTo>
                            <a:pt x="135" y="485"/>
                          </a:lnTo>
                          <a:lnTo>
                            <a:pt x="123" y="506"/>
                          </a:lnTo>
                          <a:lnTo>
                            <a:pt x="112" y="527"/>
                          </a:lnTo>
                          <a:lnTo>
                            <a:pt x="101" y="549"/>
                          </a:lnTo>
                          <a:lnTo>
                            <a:pt x="90" y="571"/>
                          </a:lnTo>
                          <a:lnTo>
                            <a:pt x="71" y="615"/>
                          </a:lnTo>
                          <a:lnTo>
                            <a:pt x="55" y="660"/>
                          </a:lnTo>
                          <a:lnTo>
                            <a:pt x="40" y="705"/>
                          </a:lnTo>
                          <a:lnTo>
                            <a:pt x="28" y="751"/>
                          </a:lnTo>
                          <a:lnTo>
                            <a:pt x="17" y="797"/>
                          </a:lnTo>
                          <a:lnTo>
                            <a:pt x="10" y="844"/>
                          </a:lnTo>
                          <a:lnTo>
                            <a:pt x="5" y="891"/>
                          </a:lnTo>
                          <a:lnTo>
                            <a:pt x="1" y="938"/>
                          </a:lnTo>
                          <a:lnTo>
                            <a:pt x="0" y="986"/>
                          </a:lnTo>
                          <a:lnTo>
                            <a:pt x="1" y="1033"/>
                          </a:lnTo>
                          <a:lnTo>
                            <a:pt x="5" y="1080"/>
                          </a:lnTo>
                          <a:lnTo>
                            <a:pt x="10" y="1127"/>
                          </a:lnTo>
                          <a:lnTo>
                            <a:pt x="17" y="1174"/>
                          </a:lnTo>
                          <a:lnTo>
                            <a:pt x="27" y="1220"/>
                          </a:lnTo>
                          <a:lnTo>
                            <a:pt x="40" y="1266"/>
                          </a:lnTo>
                          <a:lnTo>
                            <a:pt x="55" y="1311"/>
                          </a:lnTo>
                          <a:lnTo>
                            <a:pt x="71" y="1356"/>
                          </a:lnTo>
                          <a:lnTo>
                            <a:pt x="90" y="1401"/>
                          </a:lnTo>
                          <a:lnTo>
                            <a:pt x="100" y="1422"/>
                          </a:lnTo>
                          <a:lnTo>
                            <a:pt x="111" y="1444"/>
                          </a:lnTo>
                          <a:lnTo>
                            <a:pt x="122" y="1465"/>
                          </a:lnTo>
                          <a:lnTo>
                            <a:pt x="134" y="1486"/>
                          </a:lnTo>
                          <a:lnTo>
                            <a:pt x="147" y="1507"/>
                          </a:lnTo>
                          <a:lnTo>
                            <a:pt x="160" y="1527"/>
                          </a:lnTo>
                          <a:lnTo>
                            <a:pt x="173" y="1548"/>
                          </a:lnTo>
                          <a:lnTo>
                            <a:pt x="188" y="1568"/>
                          </a:lnTo>
                          <a:lnTo>
                            <a:pt x="203" y="1588"/>
                          </a:lnTo>
                          <a:lnTo>
                            <a:pt x="218" y="1608"/>
                          </a:lnTo>
                          <a:lnTo>
                            <a:pt x="233" y="1626"/>
                          </a:lnTo>
                          <a:lnTo>
                            <a:pt x="250" y="1646"/>
                          </a:lnTo>
                          <a:lnTo>
                            <a:pt x="267" y="1663"/>
                          </a:lnTo>
                          <a:lnTo>
                            <a:pt x="284" y="1682"/>
                          </a:lnTo>
                          <a:lnTo>
                            <a:pt x="284" y="1682"/>
                          </a:lnTo>
                          <a:lnTo>
                            <a:pt x="303" y="1700"/>
                          </a:lnTo>
                          <a:lnTo>
                            <a:pt x="321" y="1717"/>
                          </a:lnTo>
                          <a:lnTo>
                            <a:pt x="339" y="1733"/>
                          </a:lnTo>
                          <a:lnTo>
                            <a:pt x="359" y="1750"/>
                          </a:lnTo>
                          <a:lnTo>
                            <a:pt x="377" y="1766"/>
                          </a:lnTo>
                          <a:lnTo>
                            <a:pt x="397" y="1780"/>
                          </a:lnTo>
                          <a:lnTo>
                            <a:pt x="418" y="1795"/>
                          </a:lnTo>
                          <a:lnTo>
                            <a:pt x="437" y="1809"/>
                          </a:lnTo>
                          <a:lnTo>
                            <a:pt x="458" y="1821"/>
                          </a:lnTo>
                          <a:lnTo>
                            <a:pt x="478" y="1834"/>
                          </a:lnTo>
                          <a:lnTo>
                            <a:pt x="499" y="1846"/>
                          </a:lnTo>
                          <a:lnTo>
                            <a:pt x="520" y="1858"/>
                          </a:lnTo>
                          <a:lnTo>
                            <a:pt x="541" y="1869"/>
                          </a:lnTo>
                          <a:lnTo>
                            <a:pt x="563" y="1879"/>
                          </a:lnTo>
                          <a:lnTo>
                            <a:pt x="584" y="1889"/>
                          </a:lnTo>
                          <a:lnTo>
                            <a:pt x="607" y="1898"/>
                          </a:lnTo>
                          <a:lnTo>
                            <a:pt x="651" y="1916"/>
                          </a:lnTo>
                          <a:lnTo>
                            <a:pt x="695" y="1930"/>
                          </a:lnTo>
                          <a:lnTo>
                            <a:pt x="741" y="1942"/>
                          </a:lnTo>
                          <a:lnTo>
                            <a:pt x="786" y="1952"/>
                          </a:lnTo>
                          <a:lnTo>
                            <a:pt x="833" y="1960"/>
                          </a:lnTo>
                          <a:lnTo>
                            <a:pt x="880" y="1966"/>
                          </a:lnTo>
                          <a:lnTo>
                            <a:pt x="926" y="1970"/>
                          </a:lnTo>
                          <a:lnTo>
                            <a:pt x="973" y="1971"/>
                          </a:lnTo>
                          <a:lnTo>
                            <a:pt x="1019" y="1970"/>
                          </a:lnTo>
                          <a:lnTo>
                            <a:pt x="1066" y="1966"/>
                          </a:lnTo>
                          <a:lnTo>
                            <a:pt x="1112" y="1960"/>
                          </a:lnTo>
                          <a:lnTo>
                            <a:pt x="1158" y="1952"/>
                          </a:lnTo>
                          <a:lnTo>
                            <a:pt x="1204" y="1942"/>
                          </a:lnTo>
                          <a:lnTo>
                            <a:pt x="1250" y="1929"/>
                          </a:lnTo>
                          <a:lnTo>
                            <a:pt x="1295" y="1915"/>
                          </a:lnTo>
                          <a:lnTo>
                            <a:pt x="1339" y="1898"/>
                          </a:lnTo>
                          <a:lnTo>
                            <a:pt x="1361" y="1889"/>
                          </a:lnTo>
                          <a:lnTo>
                            <a:pt x="1383" y="1878"/>
                          </a:lnTo>
                          <a:lnTo>
                            <a:pt x="1404" y="1869"/>
                          </a:lnTo>
                          <a:lnTo>
                            <a:pt x="1425" y="1858"/>
                          </a:lnTo>
                          <a:lnTo>
                            <a:pt x="1447" y="1846"/>
                          </a:lnTo>
                          <a:lnTo>
                            <a:pt x="1467" y="1833"/>
                          </a:lnTo>
                          <a:lnTo>
                            <a:pt x="1488" y="1821"/>
                          </a:lnTo>
                          <a:lnTo>
                            <a:pt x="1508" y="1808"/>
                          </a:lnTo>
                          <a:lnTo>
                            <a:pt x="1528" y="1794"/>
                          </a:lnTo>
                          <a:lnTo>
                            <a:pt x="1549" y="1779"/>
                          </a:lnTo>
                          <a:lnTo>
                            <a:pt x="1568" y="1765"/>
                          </a:lnTo>
                          <a:lnTo>
                            <a:pt x="1587" y="1749"/>
                          </a:lnTo>
                          <a:lnTo>
                            <a:pt x="1607" y="1733"/>
                          </a:lnTo>
                          <a:lnTo>
                            <a:pt x="1625" y="1716"/>
                          </a:lnTo>
                          <a:lnTo>
                            <a:pt x="1643" y="1699"/>
                          </a:lnTo>
                          <a:lnTo>
                            <a:pt x="1662" y="1681"/>
                          </a:lnTo>
                          <a:lnTo>
                            <a:pt x="1662" y="1681"/>
                          </a:lnTo>
                          <a:lnTo>
                            <a:pt x="1680" y="1662"/>
                          </a:lnTo>
                          <a:lnTo>
                            <a:pt x="1698" y="1642"/>
                          </a:lnTo>
                          <a:lnTo>
                            <a:pt x="1715" y="1621"/>
                          </a:lnTo>
                          <a:lnTo>
                            <a:pt x="1733" y="1601"/>
                          </a:lnTo>
                          <a:lnTo>
                            <a:pt x="1749" y="1579"/>
                          </a:lnTo>
                          <a:lnTo>
                            <a:pt x="1765" y="1559"/>
                          </a:lnTo>
                          <a:lnTo>
                            <a:pt x="1779" y="1536"/>
                          </a:lnTo>
                          <a:lnTo>
                            <a:pt x="1794" y="1514"/>
                          </a:lnTo>
                          <a:lnTo>
                            <a:pt x="1808" y="1492"/>
                          </a:lnTo>
                          <a:lnTo>
                            <a:pt x="1820" y="1469"/>
                          </a:lnTo>
                          <a:lnTo>
                            <a:pt x="1833" y="1447"/>
                          </a:lnTo>
                          <a:lnTo>
                            <a:pt x="1845" y="1423"/>
                          </a:lnTo>
                          <a:lnTo>
                            <a:pt x="1856" y="1400"/>
                          </a:lnTo>
                          <a:lnTo>
                            <a:pt x="1867" y="1376"/>
                          </a:lnTo>
                          <a:lnTo>
                            <a:pt x="1876" y="1352"/>
                          </a:lnTo>
                          <a:lnTo>
                            <a:pt x="1885" y="1328"/>
                          </a:lnTo>
                          <a:lnTo>
                            <a:pt x="1894" y="1304"/>
                          </a:lnTo>
                          <a:lnTo>
                            <a:pt x="1902" y="1280"/>
                          </a:lnTo>
                          <a:lnTo>
                            <a:pt x="1910" y="1255"/>
                          </a:lnTo>
                          <a:lnTo>
                            <a:pt x="1916" y="1231"/>
                          </a:lnTo>
                          <a:lnTo>
                            <a:pt x="1922" y="1205"/>
                          </a:lnTo>
                          <a:lnTo>
                            <a:pt x="1927" y="1181"/>
                          </a:lnTo>
                          <a:lnTo>
                            <a:pt x="1932" y="1155"/>
                          </a:lnTo>
                          <a:lnTo>
                            <a:pt x="1936" y="1131"/>
                          </a:lnTo>
                          <a:lnTo>
                            <a:pt x="1939" y="1105"/>
                          </a:lnTo>
                          <a:lnTo>
                            <a:pt x="1942" y="1080"/>
                          </a:lnTo>
                          <a:lnTo>
                            <a:pt x="1944" y="1054"/>
                          </a:lnTo>
                          <a:lnTo>
                            <a:pt x="1946" y="1030"/>
                          </a:lnTo>
                          <a:lnTo>
                            <a:pt x="1946" y="1004"/>
                          </a:lnTo>
                          <a:lnTo>
                            <a:pt x="1947" y="979"/>
                          </a:lnTo>
                          <a:lnTo>
                            <a:pt x="1946" y="953"/>
                          </a:lnTo>
                          <a:lnTo>
                            <a:pt x="1945" y="928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3" name="Freeform: Shape 21">
                      <a:extLst>
                        <a:ext uri="{FF2B5EF4-FFF2-40B4-BE49-F238E27FC236}">
                          <a16:creationId xmlns:a16="http://schemas.microsoft.com/office/drawing/2014/main" id="{EC65ADCF-1504-B844-907B-AA8E27D6C5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7720" y="777239"/>
                      <a:ext cx="135720" cy="137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378" h="384">
                          <a:moveTo>
                            <a:pt x="323" y="56"/>
                          </a:moveTo>
                          <a:lnTo>
                            <a:pt x="323" y="56"/>
                          </a:lnTo>
                          <a:lnTo>
                            <a:pt x="309" y="43"/>
                          </a:lnTo>
                          <a:lnTo>
                            <a:pt x="294" y="32"/>
                          </a:lnTo>
                          <a:lnTo>
                            <a:pt x="277" y="22"/>
                          </a:lnTo>
                          <a:lnTo>
                            <a:pt x="261" y="14"/>
                          </a:lnTo>
                          <a:lnTo>
                            <a:pt x="243" y="8"/>
                          </a:lnTo>
                          <a:lnTo>
                            <a:pt x="225" y="4"/>
                          </a:lnTo>
                          <a:lnTo>
                            <a:pt x="207" y="1"/>
                          </a:lnTo>
                          <a:lnTo>
                            <a:pt x="189" y="0"/>
                          </a:lnTo>
                          <a:lnTo>
                            <a:pt x="171" y="1"/>
                          </a:lnTo>
                          <a:lnTo>
                            <a:pt x="154" y="4"/>
                          </a:lnTo>
                          <a:lnTo>
                            <a:pt x="136" y="8"/>
                          </a:lnTo>
                          <a:lnTo>
                            <a:pt x="118" y="14"/>
                          </a:lnTo>
                          <a:lnTo>
                            <a:pt x="102" y="23"/>
                          </a:lnTo>
                          <a:lnTo>
                            <a:pt x="85" y="32"/>
                          </a:lnTo>
                          <a:lnTo>
                            <a:pt x="70" y="43"/>
                          </a:lnTo>
                          <a:lnTo>
                            <a:pt x="55" y="56"/>
                          </a:lnTo>
                          <a:lnTo>
                            <a:pt x="55" y="56"/>
                          </a:lnTo>
                          <a:lnTo>
                            <a:pt x="43" y="71"/>
                          </a:lnTo>
                          <a:lnTo>
                            <a:pt x="31" y="87"/>
                          </a:lnTo>
                          <a:lnTo>
                            <a:pt x="22" y="103"/>
                          </a:lnTo>
                          <a:lnTo>
                            <a:pt x="14" y="120"/>
                          </a:lnTo>
                          <a:lnTo>
                            <a:pt x="7" y="138"/>
                          </a:lnTo>
                          <a:lnTo>
                            <a:pt x="3" y="155"/>
                          </a:lnTo>
                          <a:lnTo>
                            <a:pt x="0" y="174"/>
                          </a:lnTo>
                          <a:lnTo>
                            <a:pt x="0" y="192"/>
                          </a:lnTo>
                          <a:lnTo>
                            <a:pt x="0" y="210"/>
                          </a:lnTo>
                          <a:lnTo>
                            <a:pt x="3" y="229"/>
                          </a:lnTo>
                          <a:lnTo>
                            <a:pt x="7" y="247"/>
                          </a:lnTo>
                          <a:lnTo>
                            <a:pt x="14" y="264"/>
                          </a:lnTo>
                          <a:lnTo>
                            <a:pt x="21" y="281"/>
                          </a:lnTo>
                          <a:lnTo>
                            <a:pt x="31" y="298"/>
                          </a:lnTo>
                          <a:lnTo>
                            <a:pt x="43" y="313"/>
                          </a:lnTo>
                          <a:lnTo>
                            <a:pt x="55" y="328"/>
                          </a:lnTo>
                          <a:lnTo>
                            <a:pt x="55" y="328"/>
                          </a:lnTo>
                          <a:lnTo>
                            <a:pt x="70" y="341"/>
                          </a:lnTo>
                          <a:lnTo>
                            <a:pt x="85" y="353"/>
                          </a:lnTo>
                          <a:lnTo>
                            <a:pt x="102" y="361"/>
                          </a:lnTo>
                          <a:lnTo>
                            <a:pt x="118" y="369"/>
                          </a:lnTo>
                          <a:lnTo>
                            <a:pt x="135" y="376"/>
                          </a:lnTo>
                          <a:lnTo>
                            <a:pt x="153" y="380"/>
                          </a:lnTo>
                          <a:lnTo>
                            <a:pt x="171" y="383"/>
                          </a:lnTo>
                          <a:lnTo>
                            <a:pt x="189" y="384"/>
                          </a:lnTo>
                          <a:lnTo>
                            <a:pt x="207" y="383"/>
                          </a:lnTo>
                          <a:lnTo>
                            <a:pt x="225" y="380"/>
                          </a:lnTo>
                          <a:lnTo>
                            <a:pt x="243" y="376"/>
                          </a:lnTo>
                          <a:lnTo>
                            <a:pt x="261" y="369"/>
                          </a:lnTo>
                          <a:lnTo>
                            <a:pt x="277" y="361"/>
                          </a:lnTo>
                          <a:lnTo>
                            <a:pt x="293" y="352"/>
                          </a:lnTo>
                          <a:lnTo>
                            <a:pt x="309" y="341"/>
                          </a:lnTo>
                          <a:lnTo>
                            <a:pt x="323" y="327"/>
                          </a:lnTo>
                          <a:lnTo>
                            <a:pt x="323" y="327"/>
                          </a:lnTo>
                          <a:lnTo>
                            <a:pt x="336" y="313"/>
                          </a:lnTo>
                          <a:lnTo>
                            <a:pt x="347" y="298"/>
                          </a:lnTo>
                          <a:lnTo>
                            <a:pt x="357" y="281"/>
                          </a:lnTo>
                          <a:lnTo>
                            <a:pt x="365" y="264"/>
                          </a:lnTo>
                          <a:lnTo>
                            <a:pt x="370" y="247"/>
                          </a:lnTo>
                          <a:lnTo>
                            <a:pt x="375" y="229"/>
                          </a:lnTo>
                          <a:lnTo>
                            <a:pt x="377" y="210"/>
                          </a:lnTo>
                          <a:lnTo>
                            <a:pt x="378" y="192"/>
                          </a:lnTo>
                          <a:lnTo>
                            <a:pt x="377" y="174"/>
                          </a:lnTo>
                          <a:lnTo>
                            <a:pt x="375" y="155"/>
                          </a:lnTo>
                          <a:lnTo>
                            <a:pt x="370" y="138"/>
                          </a:lnTo>
                          <a:lnTo>
                            <a:pt x="365" y="120"/>
                          </a:lnTo>
                          <a:lnTo>
                            <a:pt x="357" y="103"/>
                          </a:lnTo>
                          <a:lnTo>
                            <a:pt x="348" y="87"/>
                          </a:lnTo>
                          <a:lnTo>
                            <a:pt x="336" y="71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4" name="Straight Connector 103">
                      <a:extLst>
                        <a:ext uri="{FF2B5EF4-FFF2-40B4-BE49-F238E27FC236}">
                          <a16:creationId xmlns:a16="http://schemas.microsoft.com/office/drawing/2014/main" id="{8C53837B-1CC4-DD44-B60F-0F0CBBFAB19A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35760" y="388440"/>
                      <a:ext cx="453240" cy="458279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5" name="Freeform: Shape 23">
                      <a:extLst>
                        <a:ext uri="{FF2B5EF4-FFF2-40B4-BE49-F238E27FC236}">
                          <a16:creationId xmlns:a16="http://schemas.microsoft.com/office/drawing/2014/main" id="{7E712A49-7358-F74D-BA0C-6C71C6104F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8640" y="14040"/>
                      <a:ext cx="369360" cy="3736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027" h="1039">
                          <a:moveTo>
                            <a:pt x="1" y="442"/>
                          </a:moveTo>
                          <a:lnTo>
                            <a:pt x="0" y="1039"/>
                          </a:lnTo>
                          <a:lnTo>
                            <a:pt x="591" y="1039"/>
                          </a:lnTo>
                          <a:lnTo>
                            <a:pt x="1027" y="599"/>
                          </a:lnTo>
                          <a:lnTo>
                            <a:pt x="435" y="599"/>
                          </a:lnTo>
                          <a:lnTo>
                            <a:pt x="436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3F62EC93-9753-FF47-945E-2A4318AD329C}"/>
                    </a:ext>
                  </a:extLst>
                </p:cNvPr>
                <p:cNvGrpSpPr/>
                <p:nvPr/>
              </p:nvGrpSpPr>
              <p:grpSpPr>
                <a:xfrm>
                  <a:off x="822960" y="274320"/>
                  <a:ext cx="182880" cy="182880"/>
                  <a:chOff x="3371850" y="182880"/>
                  <a:chExt cx="182880" cy="182880"/>
                </a:xfrm>
              </p:grpSpPr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83FC4933-24A6-4648-8E88-DA683728493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371850" y="182880"/>
                    <a:ext cx="182880" cy="18288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86" name="Group 85">
                    <a:extLst>
                      <a:ext uri="{FF2B5EF4-FFF2-40B4-BE49-F238E27FC236}">
                        <a16:creationId xmlns:a16="http://schemas.microsoft.com/office/drawing/2014/main" id="{933EBB02-581E-294B-A518-66D66B45492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408133" y="205740"/>
                    <a:ext cx="110314" cy="137160"/>
                    <a:chOff x="4057200" y="12600"/>
                    <a:chExt cx="1150560" cy="1465560"/>
                  </a:xfrm>
                </p:grpSpPr>
                <p:sp>
                  <p:nvSpPr>
                    <p:cNvPr id="87" name="Freeform: Shape 24">
                      <a:extLst>
                        <a:ext uri="{FF2B5EF4-FFF2-40B4-BE49-F238E27FC236}">
                          <a16:creationId xmlns:a16="http://schemas.microsoft.com/office/drawing/2014/main" id="{45CE9C74-BA09-1B40-89E1-A1F22E27BD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85960" y="1127160"/>
                      <a:ext cx="721800" cy="3510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2006" h="976" fill="none">
                          <a:moveTo>
                            <a:pt x="2006" y="0"/>
                          </a:moveTo>
                          <a:lnTo>
                            <a:pt x="2006" y="560"/>
                          </a:lnTo>
                          <a:lnTo>
                            <a:pt x="2006" y="560"/>
                          </a:lnTo>
                          <a:lnTo>
                            <a:pt x="2005" y="581"/>
                          </a:lnTo>
                          <a:lnTo>
                            <a:pt x="2004" y="602"/>
                          </a:lnTo>
                          <a:lnTo>
                            <a:pt x="2001" y="624"/>
                          </a:lnTo>
                          <a:lnTo>
                            <a:pt x="1998" y="643"/>
                          </a:lnTo>
                          <a:lnTo>
                            <a:pt x="1994" y="664"/>
                          </a:lnTo>
                          <a:lnTo>
                            <a:pt x="1989" y="683"/>
                          </a:lnTo>
                          <a:lnTo>
                            <a:pt x="1982" y="703"/>
                          </a:lnTo>
                          <a:lnTo>
                            <a:pt x="1975" y="722"/>
                          </a:lnTo>
                          <a:lnTo>
                            <a:pt x="1967" y="739"/>
                          </a:lnTo>
                          <a:lnTo>
                            <a:pt x="1958" y="758"/>
                          </a:lnTo>
                          <a:lnTo>
                            <a:pt x="1948" y="775"/>
                          </a:lnTo>
                          <a:lnTo>
                            <a:pt x="1939" y="792"/>
                          </a:lnTo>
                          <a:lnTo>
                            <a:pt x="1927" y="808"/>
                          </a:lnTo>
                          <a:lnTo>
                            <a:pt x="1915" y="824"/>
                          </a:lnTo>
                          <a:lnTo>
                            <a:pt x="1903" y="839"/>
                          </a:lnTo>
                          <a:lnTo>
                            <a:pt x="1890" y="853"/>
                          </a:lnTo>
                          <a:lnTo>
                            <a:pt x="1876" y="868"/>
                          </a:lnTo>
                          <a:lnTo>
                            <a:pt x="1861" y="881"/>
                          </a:lnTo>
                          <a:lnTo>
                            <a:pt x="1846" y="892"/>
                          </a:lnTo>
                          <a:lnTo>
                            <a:pt x="1831" y="904"/>
                          </a:lnTo>
                          <a:lnTo>
                            <a:pt x="1815" y="915"/>
                          </a:lnTo>
                          <a:lnTo>
                            <a:pt x="1798" y="926"/>
                          </a:lnTo>
                          <a:lnTo>
                            <a:pt x="1782" y="934"/>
                          </a:lnTo>
                          <a:lnTo>
                            <a:pt x="1764" y="942"/>
                          </a:lnTo>
                          <a:lnTo>
                            <a:pt x="1745" y="950"/>
                          </a:lnTo>
                          <a:lnTo>
                            <a:pt x="1728" y="957"/>
                          </a:lnTo>
                          <a:lnTo>
                            <a:pt x="1708" y="963"/>
                          </a:lnTo>
                          <a:lnTo>
                            <a:pt x="1690" y="967"/>
                          </a:lnTo>
                          <a:lnTo>
                            <a:pt x="1670" y="971"/>
                          </a:lnTo>
                          <a:lnTo>
                            <a:pt x="1650" y="974"/>
                          </a:lnTo>
                          <a:lnTo>
                            <a:pt x="1631" y="975"/>
                          </a:lnTo>
                          <a:lnTo>
                            <a:pt x="1610" y="976"/>
                          </a:lnTo>
                          <a:lnTo>
                            <a:pt x="403" y="976"/>
                          </a:lnTo>
                          <a:lnTo>
                            <a:pt x="3" y="976"/>
                          </a:lnTo>
                          <a:lnTo>
                            <a:pt x="0" y="976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8" name="Freeform: Shape 25">
                      <a:extLst>
                        <a:ext uri="{FF2B5EF4-FFF2-40B4-BE49-F238E27FC236}">
                          <a16:creationId xmlns:a16="http://schemas.microsoft.com/office/drawing/2014/main" id="{AA2D1EF3-D97E-7840-B491-1BF8DCF04C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07960" y="741600"/>
                      <a:ext cx="199440" cy="4064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1130" fill="none">
                          <a:moveTo>
                            <a:pt x="0" y="464"/>
                          </a:moveTo>
                          <a:lnTo>
                            <a:pt x="0" y="232"/>
                          </a:lnTo>
                          <a:lnTo>
                            <a:pt x="0" y="232"/>
                          </a:lnTo>
                          <a:lnTo>
                            <a:pt x="0" y="220"/>
                          </a:lnTo>
                          <a:lnTo>
                            <a:pt x="1" y="208"/>
                          </a:lnTo>
                          <a:lnTo>
                            <a:pt x="3" y="197"/>
                          </a:lnTo>
                          <a:lnTo>
                            <a:pt x="6" y="186"/>
                          </a:lnTo>
                          <a:lnTo>
                            <a:pt x="9" y="175"/>
                          </a:lnTo>
                          <a:lnTo>
                            <a:pt x="13" y="163"/>
                          </a:lnTo>
                          <a:lnTo>
                            <a:pt x="17" y="152"/>
                          </a:lnTo>
                          <a:lnTo>
                            <a:pt x="22" y="142"/>
                          </a:lnTo>
                          <a:lnTo>
                            <a:pt x="28" y="132"/>
                          </a:lnTo>
                          <a:lnTo>
                            <a:pt x="33" y="122"/>
                          </a:lnTo>
                          <a:lnTo>
                            <a:pt x="40" y="112"/>
                          </a:lnTo>
                          <a:lnTo>
                            <a:pt x="47" y="103"/>
                          </a:lnTo>
                          <a:lnTo>
                            <a:pt x="55" y="93"/>
                          </a:lnTo>
                          <a:lnTo>
                            <a:pt x="64" y="85"/>
                          </a:lnTo>
                          <a:lnTo>
                            <a:pt x="82" y="69"/>
                          </a:lnTo>
                          <a:lnTo>
                            <a:pt x="101" y="53"/>
                          </a:lnTo>
                          <a:lnTo>
                            <a:pt x="123" y="40"/>
                          </a:lnTo>
                          <a:lnTo>
                            <a:pt x="145" y="29"/>
                          </a:lnTo>
                          <a:lnTo>
                            <a:pt x="170" y="19"/>
                          </a:lnTo>
                          <a:lnTo>
                            <a:pt x="195" y="11"/>
                          </a:lnTo>
                          <a:lnTo>
                            <a:pt x="222" y="5"/>
                          </a:lnTo>
                          <a:lnTo>
                            <a:pt x="236" y="3"/>
                          </a:lnTo>
                          <a:lnTo>
                            <a:pt x="249" y="1"/>
                          </a:lnTo>
                          <a:lnTo>
                            <a:pt x="263" y="1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1" y="1"/>
                          </a:lnTo>
                          <a:lnTo>
                            <a:pt x="306" y="2"/>
                          </a:lnTo>
                          <a:lnTo>
                            <a:pt x="320" y="4"/>
                          </a:lnTo>
                          <a:lnTo>
                            <a:pt x="334" y="7"/>
                          </a:lnTo>
                          <a:lnTo>
                            <a:pt x="346" y="10"/>
                          </a:lnTo>
                          <a:lnTo>
                            <a:pt x="360" y="15"/>
                          </a:lnTo>
                          <a:lnTo>
                            <a:pt x="373" y="20"/>
                          </a:lnTo>
                          <a:lnTo>
                            <a:pt x="386" y="25"/>
                          </a:lnTo>
                          <a:lnTo>
                            <a:pt x="397" y="32"/>
                          </a:lnTo>
                          <a:lnTo>
                            <a:pt x="409" y="38"/>
                          </a:lnTo>
                          <a:lnTo>
                            <a:pt x="421" y="45"/>
                          </a:lnTo>
                          <a:lnTo>
                            <a:pt x="433" y="54"/>
                          </a:lnTo>
                          <a:lnTo>
                            <a:pt x="444" y="63"/>
                          </a:lnTo>
                          <a:lnTo>
                            <a:pt x="453" y="72"/>
                          </a:lnTo>
                          <a:lnTo>
                            <a:pt x="464" y="82"/>
                          </a:lnTo>
                          <a:lnTo>
                            <a:pt x="474" y="92"/>
                          </a:lnTo>
                          <a:lnTo>
                            <a:pt x="483" y="103"/>
                          </a:lnTo>
                          <a:lnTo>
                            <a:pt x="492" y="114"/>
                          </a:lnTo>
                          <a:lnTo>
                            <a:pt x="499" y="126"/>
                          </a:lnTo>
                          <a:lnTo>
                            <a:pt x="507" y="139"/>
                          </a:lnTo>
                          <a:lnTo>
                            <a:pt x="515" y="151"/>
                          </a:lnTo>
                          <a:lnTo>
                            <a:pt x="521" y="164"/>
                          </a:lnTo>
                          <a:lnTo>
                            <a:pt x="528" y="178"/>
                          </a:lnTo>
                          <a:lnTo>
                            <a:pt x="533" y="191"/>
                          </a:lnTo>
                          <a:lnTo>
                            <a:pt x="538" y="205"/>
                          </a:lnTo>
                          <a:lnTo>
                            <a:pt x="543" y="220"/>
                          </a:lnTo>
                          <a:lnTo>
                            <a:pt x="547" y="235"/>
                          </a:lnTo>
                          <a:lnTo>
                            <a:pt x="550" y="249"/>
                          </a:lnTo>
                          <a:lnTo>
                            <a:pt x="551" y="265"/>
                          </a:lnTo>
                          <a:lnTo>
                            <a:pt x="553" y="281"/>
                          </a:lnTo>
                          <a:lnTo>
                            <a:pt x="554" y="296"/>
                          </a:lnTo>
                          <a:lnTo>
                            <a:pt x="555" y="312"/>
                          </a:lnTo>
                          <a:lnTo>
                            <a:pt x="555" y="1130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9" name="Freeform: Shape 26">
                      <a:extLst>
                        <a:ext uri="{FF2B5EF4-FFF2-40B4-BE49-F238E27FC236}">
                          <a16:creationId xmlns:a16="http://schemas.microsoft.com/office/drawing/2014/main" id="{8AFE8BEF-984A-314F-B2B8-61379CD5B4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08160" y="713880"/>
                      <a:ext cx="199440" cy="1944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541" fill="none">
                          <a:moveTo>
                            <a:pt x="0" y="541"/>
                          </a:moveTo>
                          <a:lnTo>
                            <a:pt x="0" y="270"/>
                          </a:lnTo>
                          <a:lnTo>
                            <a:pt x="0" y="270"/>
                          </a:lnTo>
                          <a:lnTo>
                            <a:pt x="0" y="257"/>
                          </a:lnTo>
                          <a:lnTo>
                            <a:pt x="1" y="243"/>
                          </a:lnTo>
                          <a:lnTo>
                            <a:pt x="3" y="229"/>
                          </a:lnTo>
                          <a:lnTo>
                            <a:pt x="6" y="216"/>
                          </a:lnTo>
                          <a:lnTo>
                            <a:pt x="9" y="203"/>
                          </a:lnTo>
                          <a:lnTo>
                            <a:pt x="13" y="190"/>
                          </a:lnTo>
                          <a:lnTo>
                            <a:pt x="16" y="177"/>
                          </a:lnTo>
                          <a:lnTo>
                            <a:pt x="21" y="166"/>
                          </a:lnTo>
                          <a:lnTo>
                            <a:pt x="27" y="153"/>
                          </a:lnTo>
                          <a:lnTo>
                            <a:pt x="33" y="141"/>
                          </a:lnTo>
                          <a:lnTo>
                            <a:pt x="40" y="130"/>
                          </a:lnTo>
                          <a:lnTo>
                            <a:pt x="47" y="119"/>
                          </a:lnTo>
                          <a:lnTo>
                            <a:pt x="55" y="109"/>
                          </a:lnTo>
                          <a:lnTo>
                            <a:pt x="64" y="98"/>
                          </a:lnTo>
                          <a:lnTo>
                            <a:pt x="72" y="88"/>
                          </a:lnTo>
                          <a:lnTo>
                            <a:pt x="81" y="79"/>
                          </a:lnTo>
                          <a:lnTo>
                            <a:pt x="91" y="70"/>
                          </a:lnTo>
                          <a:lnTo>
                            <a:pt x="101" y="62"/>
                          </a:lnTo>
                          <a:lnTo>
                            <a:pt x="112" y="54"/>
                          </a:lnTo>
                          <a:lnTo>
                            <a:pt x="122" y="46"/>
                          </a:lnTo>
                          <a:lnTo>
                            <a:pt x="133" y="39"/>
                          </a:lnTo>
                          <a:lnTo>
                            <a:pt x="145" y="32"/>
                          </a:lnTo>
                          <a:lnTo>
                            <a:pt x="157" y="26"/>
                          </a:lnTo>
                          <a:lnTo>
                            <a:pt x="170" y="21"/>
                          </a:lnTo>
                          <a:lnTo>
                            <a:pt x="182" y="16"/>
                          </a:lnTo>
                          <a:lnTo>
                            <a:pt x="195" y="11"/>
                          </a:lnTo>
                          <a:lnTo>
                            <a:pt x="208" y="9"/>
                          </a:lnTo>
                          <a:lnTo>
                            <a:pt x="222" y="5"/>
                          </a:lnTo>
                          <a:lnTo>
                            <a:pt x="235" y="3"/>
                          </a:lnTo>
                          <a:lnTo>
                            <a:pt x="249" y="1"/>
                          </a:lnTo>
                          <a:lnTo>
                            <a:pt x="263" y="0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1" y="0"/>
                          </a:lnTo>
                          <a:lnTo>
                            <a:pt x="306" y="1"/>
                          </a:lnTo>
                          <a:lnTo>
                            <a:pt x="320" y="3"/>
                          </a:lnTo>
                          <a:lnTo>
                            <a:pt x="333" y="5"/>
                          </a:lnTo>
                          <a:lnTo>
                            <a:pt x="346" y="9"/>
                          </a:lnTo>
                          <a:lnTo>
                            <a:pt x="360" y="11"/>
                          </a:lnTo>
                          <a:lnTo>
                            <a:pt x="373" y="16"/>
                          </a:lnTo>
                          <a:lnTo>
                            <a:pt x="385" y="21"/>
                          </a:lnTo>
                          <a:lnTo>
                            <a:pt x="397" y="26"/>
                          </a:lnTo>
                          <a:lnTo>
                            <a:pt x="409" y="32"/>
                          </a:lnTo>
                          <a:lnTo>
                            <a:pt x="421" y="39"/>
                          </a:lnTo>
                          <a:lnTo>
                            <a:pt x="432" y="46"/>
                          </a:lnTo>
                          <a:lnTo>
                            <a:pt x="443" y="54"/>
                          </a:lnTo>
                          <a:lnTo>
                            <a:pt x="454" y="62"/>
                          </a:lnTo>
                          <a:lnTo>
                            <a:pt x="464" y="70"/>
                          </a:lnTo>
                          <a:lnTo>
                            <a:pt x="474" y="79"/>
                          </a:lnTo>
                          <a:lnTo>
                            <a:pt x="483" y="88"/>
                          </a:lnTo>
                          <a:lnTo>
                            <a:pt x="491" y="98"/>
                          </a:lnTo>
                          <a:lnTo>
                            <a:pt x="499" y="109"/>
                          </a:lnTo>
                          <a:lnTo>
                            <a:pt x="507" y="119"/>
                          </a:lnTo>
                          <a:lnTo>
                            <a:pt x="515" y="130"/>
                          </a:lnTo>
                          <a:lnTo>
                            <a:pt x="522" y="141"/>
                          </a:lnTo>
                          <a:lnTo>
                            <a:pt x="528" y="153"/>
                          </a:lnTo>
                          <a:lnTo>
                            <a:pt x="533" y="166"/>
                          </a:lnTo>
                          <a:lnTo>
                            <a:pt x="538" y="177"/>
                          </a:lnTo>
                          <a:lnTo>
                            <a:pt x="542" y="190"/>
                          </a:lnTo>
                          <a:lnTo>
                            <a:pt x="546" y="203"/>
                          </a:lnTo>
                          <a:lnTo>
                            <a:pt x="549" y="216"/>
                          </a:lnTo>
                          <a:lnTo>
                            <a:pt x="552" y="229"/>
                          </a:lnTo>
                          <a:lnTo>
                            <a:pt x="553" y="243"/>
                          </a:lnTo>
                          <a:lnTo>
                            <a:pt x="554" y="257"/>
                          </a:lnTo>
                          <a:lnTo>
                            <a:pt x="555" y="270"/>
                          </a:lnTo>
                          <a:lnTo>
                            <a:pt x="555" y="54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0" name="Freeform: Shape 27">
                      <a:extLst>
                        <a:ext uri="{FF2B5EF4-FFF2-40B4-BE49-F238E27FC236}">
                          <a16:creationId xmlns:a16="http://schemas.microsoft.com/office/drawing/2014/main" id="{17BC0DE5-36CA-6E45-9A95-079E5E686B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08360" y="682200"/>
                      <a:ext cx="199440" cy="2260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629" fill="none">
                          <a:moveTo>
                            <a:pt x="0" y="629"/>
                          </a:moveTo>
                          <a:lnTo>
                            <a:pt x="0" y="312"/>
                          </a:lnTo>
                          <a:lnTo>
                            <a:pt x="0" y="312"/>
                          </a:lnTo>
                          <a:lnTo>
                            <a:pt x="0" y="297"/>
                          </a:lnTo>
                          <a:lnTo>
                            <a:pt x="0" y="281"/>
                          </a:lnTo>
                          <a:lnTo>
                            <a:pt x="3" y="265"/>
                          </a:lnTo>
                          <a:lnTo>
                            <a:pt x="5" y="250"/>
                          </a:lnTo>
                          <a:lnTo>
                            <a:pt x="8" y="235"/>
                          </a:lnTo>
                          <a:lnTo>
                            <a:pt x="12" y="220"/>
                          </a:lnTo>
                          <a:lnTo>
                            <a:pt x="16" y="205"/>
                          </a:lnTo>
                          <a:lnTo>
                            <a:pt x="21" y="192"/>
                          </a:lnTo>
                          <a:lnTo>
                            <a:pt x="27" y="178"/>
                          </a:lnTo>
                          <a:lnTo>
                            <a:pt x="33" y="164"/>
                          </a:lnTo>
                          <a:lnTo>
                            <a:pt x="40" y="152"/>
                          </a:lnTo>
                          <a:lnTo>
                            <a:pt x="47" y="139"/>
                          </a:lnTo>
                          <a:lnTo>
                            <a:pt x="54" y="126"/>
                          </a:lnTo>
                          <a:lnTo>
                            <a:pt x="63" y="114"/>
                          </a:lnTo>
                          <a:lnTo>
                            <a:pt x="72" y="103"/>
                          </a:lnTo>
                          <a:lnTo>
                            <a:pt x="81" y="93"/>
                          </a:lnTo>
                          <a:lnTo>
                            <a:pt x="91" y="82"/>
                          </a:lnTo>
                          <a:lnTo>
                            <a:pt x="101" y="72"/>
                          </a:lnTo>
                          <a:lnTo>
                            <a:pt x="111" y="63"/>
                          </a:lnTo>
                          <a:lnTo>
                            <a:pt x="122" y="54"/>
                          </a:lnTo>
                          <a:lnTo>
                            <a:pt x="133" y="47"/>
                          </a:lnTo>
                          <a:lnTo>
                            <a:pt x="145" y="39"/>
                          </a:lnTo>
                          <a:lnTo>
                            <a:pt x="157" y="32"/>
                          </a:lnTo>
                          <a:lnTo>
                            <a:pt x="169" y="25"/>
                          </a:lnTo>
                          <a:lnTo>
                            <a:pt x="182" y="20"/>
                          </a:lnTo>
                          <a:lnTo>
                            <a:pt x="195" y="15"/>
                          </a:lnTo>
                          <a:lnTo>
                            <a:pt x="207" y="10"/>
                          </a:lnTo>
                          <a:lnTo>
                            <a:pt x="221" y="7"/>
                          </a:lnTo>
                          <a:lnTo>
                            <a:pt x="235" y="4"/>
                          </a:lnTo>
                          <a:lnTo>
                            <a:pt x="249" y="2"/>
                          </a:lnTo>
                          <a:lnTo>
                            <a:pt x="262" y="1"/>
                          </a:lnTo>
                          <a:lnTo>
                            <a:pt x="277" y="0"/>
                          </a:lnTo>
                          <a:lnTo>
                            <a:pt x="277" y="0"/>
                          </a:lnTo>
                          <a:lnTo>
                            <a:pt x="291" y="1"/>
                          </a:lnTo>
                          <a:lnTo>
                            <a:pt x="306" y="2"/>
                          </a:lnTo>
                          <a:lnTo>
                            <a:pt x="319" y="4"/>
                          </a:lnTo>
                          <a:lnTo>
                            <a:pt x="333" y="7"/>
                          </a:lnTo>
                          <a:lnTo>
                            <a:pt x="346" y="10"/>
                          </a:lnTo>
                          <a:lnTo>
                            <a:pt x="360" y="15"/>
                          </a:lnTo>
                          <a:lnTo>
                            <a:pt x="372" y="20"/>
                          </a:lnTo>
                          <a:lnTo>
                            <a:pt x="385" y="25"/>
                          </a:lnTo>
                          <a:lnTo>
                            <a:pt x="397" y="32"/>
                          </a:lnTo>
                          <a:lnTo>
                            <a:pt x="410" y="39"/>
                          </a:lnTo>
                          <a:lnTo>
                            <a:pt x="420" y="47"/>
                          </a:lnTo>
                          <a:lnTo>
                            <a:pt x="432" y="54"/>
                          </a:lnTo>
                          <a:lnTo>
                            <a:pt x="443" y="63"/>
                          </a:lnTo>
                          <a:lnTo>
                            <a:pt x="454" y="72"/>
                          </a:lnTo>
                          <a:lnTo>
                            <a:pt x="464" y="82"/>
                          </a:lnTo>
                          <a:lnTo>
                            <a:pt x="473" y="93"/>
                          </a:lnTo>
                          <a:lnTo>
                            <a:pt x="482" y="103"/>
                          </a:lnTo>
                          <a:lnTo>
                            <a:pt x="491" y="114"/>
                          </a:lnTo>
                          <a:lnTo>
                            <a:pt x="500" y="126"/>
                          </a:lnTo>
                          <a:lnTo>
                            <a:pt x="507" y="139"/>
                          </a:lnTo>
                          <a:lnTo>
                            <a:pt x="515" y="152"/>
                          </a:lnTo>
                          <a:lnTo>
                            <a:pt x="522" y="164"/>
                          </a:lnTo>
                          <a:lnTo>
                            <a:pt x="527" y="178"/>
                          </a:lnTo>
                          <a:lnTo>
                            <a:pt x="533" y="192"/>
                          </a:lnTo>
                          <a:lnTo>
                            <a:pt x="538" y="205"/>
                          </a:lnTo>
                          <a:lnTo>
                            <a:pt x="542" y="220"/>
                          </a:lnTo>
                          <a:lnTo>
                            <a:pt x="546" y="235"/>
                          </a:lnTo>
                          <a:lnTo>
                            <a:pt x="549" y="250"/>
                          </a:lnTo>
                          <a:lnTo>
                            <a:pt x="552" y="265"/>
                          </a:lnTo>
                          <a:lnTo>
                            <a:pt x="553" y="281"/>
                          </a:lnTo>
                          <a:lnTo>
                            <a:pt x="555" y="297"/>
                          </a:lnTo>
                          <a:lnTo>
                            <a:pt x="555" y="312"/>
                          </a:lnTo>
                          <a:lnTo>
                            <a:pt x="555" y="629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1" name="Freeform: Shape 28">
                      <a:extLst>
                        <a:ext uri="{FF2B5EF4-FFF2-40B4-BE49-F238E27FC236}">
                          <a16:creationId xmlns:a16="http://schemas.microsoft.com/office/drawing/2014/main" id="{096E4E5C-31B6-DE45-AA6F-087D620045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69160" y="991440"/>
                      <a:ext cx="316440" cy="48672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80" h="1353" fill="none">
                          <a:moveTo>
                            <a:pt x="880" y="1353"/>
                          </a:moveTo>
                          <a:lnTo>
                            <a:pt x="145" y="583"/>
                          </a:lnTo>
                          <a:lnTo>
                            <a:pt x="145" y="583"/>
                          </a:lnTo>
                          <a:lnTo>
                            <a:pt x="132" y="568"/>
                          </a:lnTo>
                          <a:lnTo>
                            <a:pt x="118" y="552"/>
                          </a:lnTo>
                          <a:lnTo>
                            <a:pt x="105" y="535"/>
                          </a:lnTo>
                          <a:lnTo>
                            <a:pt x="93" y="520"/>
                          </a:lnTo>
                          <a:lnTo>
                            <a:pt x="82" y="503"/>
                          </a:lnTo>
                          <a:lnTo>
                            <a:pt x="71" y="486"/>
                          </a:lnTo>
                          <a:lnTo>
                            <a:pt x="61" y="470"/>
                          </a:lnTo>
                          <a:lnTo>
                            <a:pt x="52" y="452"/>
                          </a:lnTo>
                          <a:lnTo>
                            <a:pt x="43" y="435"/>
                          </a:lnTo>
                          <a:lnTo>
                            <a:pt x="35" y="418"/>
                          </a:lnTo>
                          <a:lnTo>
                            <a:pt x="29" y="401"/>
                          </a:lnTo>
                          <a:lnTo>
                            <a:pt x="23" y="383"/>
                          </a:lnTo>
                          <a:lnTo>
                            <a:pt x="17" y="366"/>
                          </a:lnTo>
                          <a:lnTo>
                            <a:pt x="13" y="349"/>
                          </a:lnTo>
                          <a:lnTo>
                            <a:pt x="8" y="331"/>
                          </a:lnTo>
                          <a:lnTo>
                            <a:pt x="5" y="315"/>
                          </a:lnTo>
                          <a:lnTo>
                            <a:pt x="3" y="298"/>
                          </a:lnTo>
                          <a:lnTo>
                            <a:pt x="1" y="281"/>
                          </a:lnTo>
                          <a:lnTo>
                            <a:pt x="0" y="265"/>
                          </a:lnTo>
                          <a:lnTo>
                            <a:pt x="0" y="248"/>
                          </a:lnTo>
                          <a:lnTo>
                            <a:pt x="1" y="232"/>
                          </a:lnTo>
                          <a:lnTo>
                            <a:pt x="2" y="217"/>
                          </a:lnTo>
                          <a:lnTo>
                            <a:pt x="4" y="201"/>
                          </a:lnTo>
                          <a:lnTo>
                            <a:pt x="7" y="186"/>
                          </a:lnTo>
                          <a:lnTo>
                            <a:pt x="11" y="171"/>
                          </a:lnTo>
                          <a:lnTo>
                            <a:pt x="16" y="157"/>
                          </a:lnTo>
                          <a:lnTo>
                            <a:pt x="22" y="143"/>
                          </a:lnTo>
                          <a:lnTo>
                            <a:pt x="28" y="130"/>
                          </a:lnTo>
                          <a:lnTo>
                            <a:pt x="35" y="118"/>
                          </a:lnTo>
                          <a:lnTo>
                            <a:pt x="43" y="106"/>
                          </a:lnTo>
                          <a:lnTo>
                            <a:pt x="52" y="94"/>
                          </a:lnTo>
                          <a:lnTo>
                            <a:pt x="62" y="83"/>
                          </a:lnTo>
                          <a:lnTo>
                            <a:pt x="62" y="83"/>
                          </a:lnTo>
                          <a:lnTo>
                            <a:pt x="72" y="72"/>
                          </a:lnTo>
                          <a:lnTo>
                            <a:pt x="83" y="63"/>
                          </a:lnTo>
                          <a:lnTo>
                            <a:pt x="93" y="54"/>
                          </a:lnTo>
                          <a:lnTo>
                            <a:pt x="105" y="46"/>
                          </a:lnTo>
                          <a:lnTo>
                            <a:pt x="117" y="38"/>
                          </a:lnTo>
                          <a:lnTo>
                            <a:pt x="129" y="31"/>
                          </a:lnTo>
                          <a:lnTo>
                            <a:pt x="141" y="25"/>
                          </a:lnTo>
                          <a:lnTo>
                            <a:pt x="154" y="19"/>
                          </a:lnTo>
                          <a:lnTo>
                            <a:pt x="167" y="15"/>
                          </a:lnTo>
                          <a:lnTo>
                            <a:pt x="180" y="11"/>
                          </a:lnTo>
                          <a:lnTo>
                            <a:pt x="192" y="8"/>
                          </a:lnTo>
                          <a:lnTo>
                            <a:pt x="206" y="5"/>
                          </a:lnTo>
                          <a:lnTo>
                            <a:pt x="220" y="3"/>
                          </a:lnTo>
                          <a:lnTo>
                            <a:pt x="233" y="1"/>
                          </a:lnTo>
                          <a:lnTo>
                            <a:pt x="246" y="1"/>
                          </a:lnTo>
                          <a:lnTo>
                            <a:pt x="260" y="0"/>
                          </a:lnTo>
                          <a:lnTo>
                            <a:pt x="274" y="1"/>
                          </a:lnTo>
                          <a:lnTo>
                            <a:pt x="288" y="2"/>
                          </a:lnTo>
                          <a:lnTo>
                            <a:pt x="300" y="4"/>
                          </a:lnTo>
                          <a:lnTo>
                            <a:pt x="314" y="7"/>
                          </a:lnTo>
                          <a:lnTo>
                            <a:pt x="328" y="10"/>
                          </a:lnTo>
                          <a:lnTo>
                            <a:pt x="341" y="14"/>
                          </a:lnTo>
                          <a:lnTo>
                            <a:pt x="354" y="18"/>
                          </a:lnTo>
                          <a:lnTo>
                            <a:pt x="367" y="24"/>
                          </a:lnTo>
                          <a:lnTo>
                            <a:pt x="380" y="30"/>
                          </a:lnTo>
                          <a:lnTo>
                            <a:pt x="393" y="36"/>
                          </a:lnTo>
                          <a:lnTo>
                            <a:pt x="404" y="44"/>
                          </a:lnTo>
                          <a:lnTo>
                            <a:pt x="417" y="52"/>
                          </a:lnTo>
                          <a:lnTo>
                            <a:pt x="428" y="61"/>
                          </a:lnTo>
                          <a:lnTo>
                            <a:pt x="440" y="69"/>
                          </a:lnTo>
                          <a:lnTo>
                            <a:pt x="450" y="80"/>
                          </a:lnTo>
                          <a:lnTo>
                            <a:pt x="461" y="91"/>
                          </a:lnTo>
                          <a:lnTo>
                            <a:pt x="461" y="91"/>
                          </a:lnTo>
                          <a:lnTo>
                            <a:pt x="665" y="304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2" name="Freeform: Shape 29">
                      <a:extLst>
                        <a:ext uri="{FF2B5EF4-FFF2-40B4-BE49-F238E27FC236}">
                          <a16:creationId xmlns:a16="http://schemas.microsoft.com/office/drawing/2014/main" id="{49190A18-2F8B-7B47-9857-A95256E999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08559" y="376920"/>
                      <a:ext cx="199800" cy="723959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6" h="2012" fill="none">
                          <a:moveTo>
                            <a:pt x="0" y="2012"/>
                          </a:moveTo>
                          <a:lnTo>
                            <a:pt x="0" y="312"/>
                          </a:lnTo>
                          <a:lnTo>
                            <a:pt x="0" y="312"/>
                          </a:lnTo>
                          <a:lnTo>
                            <a:pt x="0" y="296"/>
                          </a:lnTo>
                          <a:lnTo>
                            <a:pt x="1" y="280"/>
                          </a:lnTo>
                          <a:lnTo>
                            <a:pt x="3" y="265"/>
                          </a:lnTo>
                          <a:lnTo>
                            <a:pt x="6" y="249"/>
                          </a:lnTo>
                          <a:lnTo>
                            <a:pt x="9" y="234"/>
                          </a:lnTo>
                          <a:lnTo>
                            <a:pt x="13" y="219"/>
                          </a:lnTo>
                          <a:lnTo>
                            <a:pt x="17" y="205"/>
                          </a:lnTo>
                          <a:lnTo>
                            <a:pt x="22" y="191"/>
                          </a:lnTo>
                          <a:lnTo>
                            <a:pt x="28" y="177"/>
                          </a:lnTo>
                          <a:lnTo>
                            <a:pt x="34" y="164"/>
                          </a:lnTo>
                          <a:lnTo>
                            <a:pt x="40" y="151"/>
                          </a:lnTo>
                          <a:lnTo>
                            <a:pt x="47" y="138"/>
                          </a:lnTo>
                          <a:lnTo>
                            <a:pt x="55" y="125"/>
                          </a:lnTo>
                          <a:lnTo>
                            <a:pt x="64" y="114"/>
                          </a:lnTo>
                          <a:lnTo>
                            <a:pt x="73" y="103"/>
                          </a:lnTo>
                          <a:lnTo>
                            <a:pt x="82" y="92"/>
                          </a:lnTo>
                          <a:lnTo>
                            <a:pt x="92" y="81"/>
                          </a:lnTo>
                          <a:lnTo>
                            <a:pt x="101" y="71"/>
                          </a:lnTo>
                          <a:lnTo>
                            <a:pt x="112" y="63"/>
                          </a:lnTo>
                          <a:lnTo>
                            <a:pt x="123" y="54"/>
                          </a:lnTo>
                          <a:lnTo>
                            <a:pt x="134" y="46"/>
                          </a:lnTo>
                          <a:lnTo>
                            <a:pt x="145" y="38"/>
                          </a:lnTo>
                          <a:lnTo>
                            <a:pt x="157" y="31"/>
                          </a:lnTo>
                          <a:lnTo>
                            <a:pt x="170" y="24"/>
                          </a:lnTo>
                          <a:lnTo>
                            <a:pt x="183" y="19"/>
                          </a:lnTo>
                          <a:lnTo>
                            <a:pt x="196" y="15"/>
                          </a:lnTo>
                          <a:lnTo>
                            <a:pt x="208" y="10"/>
                          </a:lnTo>
                          <a:lnTo>
                            <a:pt x="222" y="7"/>
                          </a:lnTo>
                          <a:lnTo>
                            <a:pt x="236" y="4"/>
                          </a:lnTo>
                          <a:lnTo>
                            <a:pt x="250" y="2"/>
                          </a:lnTo>
                          <a:lnTo>
                            <a:pt x="263" y="1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2" y="1"/>
                          </a:lnTo>
                          <a:lnTo>
                            <a:pt x="306" y="2"/>
                          </a:lnTo>
                          <a:lnTo>
                            <a:pt x="320" y="4"/>
                          </a:lnTo>
                          <a:lnTo>
                            <a:pt x="334" y="7"/>
                          </a:lnTo>
                          <a:lnTo>
                            <a:pt x="347" y="10"/>
                          </a:lnTo>
                          <a:lnTo>
                            <a:pt x="360" y="15"/>
                          </a:lnTo>
                          <a:lnTo>
                            <a:pt x="373" y="19"/>
                          </a:lnTo>
                          <a:lnTo>
                            <a:pt x="386" y="24"/>
                          </a:lnTo>
                          <a:lnTo>
                            <a:pt x="398" y="31"/>
                          </a:lnTo>
                          <a:lnTo>
                            <a:pt x="409" y="38"/>
                          </a:lnTo>
                          <a:lnTo>
                            <a:pt x="421" y="46"/>
                          </a:lnTo>
                          <a:lnTo>
                            <a:pt x="433" y="54"/>
                          </a:lnTo>
                          <a:lnTo>
                            <a:pt x="444" y="63"/>
                          </a:lnTo>
                          <a:lnTo>
                            <a:pt x="454" y="71"/>
                          </a:lnTo>
                          <a:lnTo>
                            <a:pt x="464" y="81"/>
                          </a:lnTo>
                          <a:lnTo>
                            <a:pt x="474" y="92"/>
                          </a:lnTo>
                          <a:lnTo>
                            <a:pt x="483" y="103"/>
                          </a:lnTo>
                          <a:lnTo>
                            <a:pt x="492" y="114"/>
                          </a:lnTo>
                          <a:lnTo>
                            <a:pt x="500" y="125"/>
                          </a:lnTo>
                          <a:lnTo>
                            <a:pt x="507" y="138"/>
                          </a:lnTo>
                          <a:lnTo>
                            <a:pt x="515" y="151"/>
                          </a:lnTo>
                          <a:lnTo>
                            <a:pt x="522" y="164"/>
                          </a:lnTo>
                          <a:lnTo>
                            <a:pt x="528" y="177"/>
                          </a:lnTo>
                          <a:lnTo>
                            <a:pt x="534" y="191"/>
                          </a:lnTo>
                          <a:lnTo>
                            <a:pt x="539" y="205"/>
                          </a:lnTo>
                          <a:lnTo>
                            <a:pt x="543" y="219"/>
                          </a:lnTo>
                          <a:lnTo>
                            <a:pt x="547" y="234"/>
                          </a:lnTo>
                          <a:lnTo>
                            <a:pt x="550" y="249"/>
                          </a:lnTo>
                          <a:lnTo>
                            <a:pt x="553" y="265"/>
                          </a:lnTo>
                          <a:lnTo>
                            <a:pt x="554" y="280"/>
                          </a:lnTo>
                          <a:lnTo>
                            <a:pt x="555" y="296"/>
                          </a:lnTo>
                          <a:lnTo>
                            <a:pt x="556" y="312"/>
                          </a:lnTo>
                          <a:lnTo>
                            <a:pt x="556" y="1417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3" name="Straight Connector 92">
                      <a:extLst>
                        <a:ext uri="{FF2B5EF4-FFF2-40B4-BE49-F238E27FC236}">
                          <a16:creationId xmlns:a16="http://schemas.microsoft.com/office/drawing/2014/main" id="{3BE0549E-9814-6940-ACF5-F7A46BEC36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7480" y="12600"/>
                      <a:ext cx="0" cy="1717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4" name="Straight Connector 93">
                      <a:extLst>
                        <a:ext uri="{FF2B5EF4-FFF2-40B4-BE49-F238E27FC236}">
                          <a16:creationId xmlns:a16="http://schemas.microsoft.com/office/drawing/2014/main" id="{8BEC42A2-37C0-5A4E-8B57-E4AB2FE02A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57200" y="475560"/>
                      <a:ext cx="16308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5" name="Straight Connector 94">
                      <a:extLst>
                        <a:ext uri="{FF2B5EF4-FFF2-40B4-BE49-F238E27FC236}">
                          <a16:creationId xmlns:a16="http://schemas.microsoft.com/office/drawing/2014/main" id="{CB2B7085-23E1-124F-B5B4-6BCC615DA9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74320" y="475560"/>
                      <a:ext cx="16344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6" name="Straight Connector 95">
                      <a:extLst>
                        <a:ext uri="{FF2B5EF4-FFF2-40B4-BE49-F238E27FC236}">
                          <a16:creationId xmlns:a16="http://schemas.microsoft.com/office/drawing/2014/main" id="{C7B70970-1F26-C148-AACC-06D1F9A163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86079" y="148320"/>
                      <a:ext cx="115561" cy="121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7" name="Straight Connector 96">
                      <a:extLst>
                        <a:ext uri="{FF2B5EF4-FFF2-40B4-BE49-F238E27FC236}">
                          <a16:creationId xmlns:a16="http://schemas.microsoft.com/office/drawing/2014/main" id="{BF3F9E0F-A703-4647-8F8B-CC89710DAAA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186079" y="681480"/>
                      <a:ext cx="115561" cy="1216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8" name="Straight Connector 97">
                      <a:extLst>
                        <a:ext uri="{FF2B5EF4-FFF2-40B4-BE49-F238E27FC236}">
                          <a16:creationId xmlns:a16="http://schemas.microsoft.com/office/drawing/2014/main" id="{1B0AF81E-6DC3-0045-80BF-7F819F66A7F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693320" y="148320"/>
                      <a:ext cx="115200" cy="121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52643515-748D-7842-80BC-C4AF75E64912}"/>
                    </a:ext>
                  </a:extLst>
                </p:cNvPr>
                <p:cNvGrpSpPr/>
                <p:nvPr/>
              </p:nvGrpSpPr>
              <p:grpSpPr>
                <a:xfrm>
                  <a:off x="1005840" y="274320"/>
                  <a:ext cx="182880" cy="182880"/>
                  <a:chOff x="3683000" y="182880"/>
                  <a:chExt cx="182880" cy="182880"/>
                </a:xfrm>
              </p:grpSpPr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C766D6A6-4E0A-5447-97B0-61002806D11E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683000" y="182880"/>
                    <a:ext cx="182880" cy="18288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75" name="Group 74">
                    <a:extLst>
                      <a:ext uri="{FF2B5EF4-FFF2-40B4-BE49-F238E27FC236}">
                        <a16:creationId xmlns:a16="http://schemas.microsoft.com/office/drawing/2014/main" id="{19022B67-EB13-ED42-93F8-5F009A1AEED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705255" y="210312"/>
                    <a:ext cx="138370" cy="128016"/>
                    <a:chOff x="5935679" y="134280"/>
                    <a:chExt cx="1289881" cy="1222560"/>
                  </a:xfrm>
                </p:grpSpPr>
                <p:sp>
                  <p:nvSpPr>
                    <p:cNvPr id="76" name="Freeform: Shape 10">
                      <a:extLst>
                        <a:ext uri="{FF2B5EF4-FFF2-40B4-BE49-F238E27FC236}">
                          <a16:creationId xmlns:a16="http://schemas.microsoft.com/office/drawing/2014/main" id="{203A5267-5202-074F-8227-0F3FDBD951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5679" y="455399"/>
                      <a:ext cx="293040" cy="2253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15" h="627">
                          <a:moveTo>
                            <a:pt x="815" y="627"/>
                          </a:moveTo>
                          <a:lnTo>
                            <a:pt x="0" y="627"/>
                          </a:lnTo>
                          <a:lnTo>
                            <a:pt x="0" y="0"/>
                          </a:lnTo>
                          <a:lnTo>
                            <a:pt x="815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7" name="Straight Connector 76">
                      <a:extLst>
                        <a:ext uri="{FF2B5EF4-FFF2-40B4-BE49-F238E27FC236}">
                          <a16:creationId xmlns:a16="http://schemas.microsoft.com/office/drawing/2014/main" id="{DB9CD1E3-4582-BD4D-A6D0-3B79343876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6160" y="830520"/>
                      <a:ext cx="0" cy="526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8" name="Straight Connector 77">
                      <a:extLst>
                        <a:ext uri="{FF2B5EF4-FFF2-40B4-BE49-F238E27FC236}">
                          <a16:creationId xmlns:a16="http://schemas.microsoft.com/office/drawing/2014/main" id="{DE25B59E-AEB7-D54B-8B4C-D157CBBA43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6160" y="134280"/>
                      <a:ext cx="0" cy="3142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9" name="Freeform: Shape 13">
                      <a:extLst>
                        <a:ext uri="{FF2B5EF4-FFF2-40B4-BE49-F238E27FC236}">
                          <a16:creationId xmlns:a16="http://schemas.microsoft.com/office/drawing/2014/main" id="{145E7858-1A25-BF42-92ED-4E753FE0FE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7440" y="721800"/>
                      <a:ext cx="306360" cy="2322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52" h="646">
                          <a:moveTo>
                            <a:pt x="852" y="646"/>
                          </a:moveTo>
                          <a:lnTo>
                            <a:pt x="0" y="646"/>
                          </a:lnTo>
                          <a:lnTo>
                            <a:pt x="0" y="0"/>
                          </a:lnTo>
                          <a:lnTo>
                            <a:pt x="852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0" name="Straight Connector 79">
                      <a:extLst>
                        <a:ext uri="{FF2B5EF4-FFF2-40B4-BE49-F238E27FC236}">
                          <a16:creationId xmlns:a16="http://schemas.microsoft.com/office/drawing/2014/main" id="{EDA281F3-A11F-E94C-858F-C79C7BDF40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7560" y="1097280"/>
                      <a:ext cx="0" cy="25956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1" name="Straight Connector 80">
                      <a:extLst>
                        <a:ext uri="{FF2B5EF4-FFF2-40B4-BE49-F238E27FC236}">
                          <a16:creationId xmlns:a16="http://schemas.microsoft.com/office/drawing/2014/main" id="{245139D0-80C1-4442-98D3-38F2FE0016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7560" y="134280"/>
                      <a:ext cx="0" cy="5806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2" name="Freeform: Shape 16">
                      <a:extLst>
                        <a:ext uri="{FF2B5EF4-FFF2-40B4-BE49-F238E27FC236}">
                          <a16:creationId xmlns:a16="http://schemas.microsoft.com/office/drawing/2014/main" id="{890920A2-4B4C-A646-8740-20AD628BE1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2520" y="537120"/>
                      <a:ext cx="293040" cy="2253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15" h="627">
                          <a:moveTo>
                            <a:pt x="815" y="627"/>
                          </a:moveTo>
                          <a:lnTo>
                            <a:pt x="0" y="627"/>
                          </a:lnTo>
                          <a:lnTo>
                            <a:pt x="0" y="0"/>
                          </a:lnTo>
                          <a:lnTo>
                            <a:pt x="815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3" name="Straight Connector 82">
                      <a:extLst>
                        <a:ext uri="{FF2B5EF4-FFF2-40B4-BE49-F238E27FC236}">
                          <a16:creationId xmlns:a16="http://schemas.microsoft.com/office/drawing/2014/main" id="{FEA55177-4ED3-B84B-9E53-E5D558409A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75440" y="905759"/>
                      <a:ext cx="0" cy="451081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4" name="Straight Connector 83">
                      <a:extLst>
                        <a:ext uri="{FF2B5EF4-FFF2-40B4-BE49-F238E27FC236}">
                          <a16:creationId xmlns:a16="http://schemas.microsoft.com/office/drawing/2014/main" id="{B45C0A06-9490-DC49-B570-AD02DA36D2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75440" y="134280"/>
                      <a:ext cx="0" cy="39636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0D0DDF00-A4AF-2E44-BA41-7280B146F1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09560" y="385263"/>
                <a:ext cx="822960" cy="71937"/>
              </a:xfrm>
              <a:prstGeom prst="rect">
                <a:avLst/>
              </a:prstGeom>
            </p:spPr>
          </p:pic>
        </p:grp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842A52D-ECC3-B246-B498-8701E5AB7E82}"/>
                </a:ext>
              </a:extLst>
            </p:cNvPr>
            <p:cNvCxnSpPr/>
            <p:nvPr/>
          </p:nvCxnSpPr>
          <p:spPr>
            <a:xfrm>
              <a:off x="460102" y="548640"/>
              <a:ext cx="8229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99682D7E-7391-3745-97B3-6443E99358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5367" y="1828574"/>
            <a:ext cx="5303519" cy="4511039"/>
          </a:xfrm>
        </p:spPr>
        <p:txBody>
          <a:bodyPr/>
          <a:lstStyle>
            <a:lvl1pPr>
              <a:defRPr/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3834" marR="0" indent="-243834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Tx/>
              <a:buFont typeface="Helvetica" pitchFamily="2" charset="0"/>
              <a:buChar char="−"/>
              <a:tabLst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Header is Arial Black @ 12pt – click to edit</a:t>
            </a:r>
          </a:p>
          <a:p>
            <a:pPr lvl="1"/>
            <a:r>
              <a:rPr lang="en-US"/>
              <a:t>Subhead is Arial Bold @ 12pt</a:t>
            </a:r>
          </a:p>
          <a:p>
            <a:pPr lvl="2"/>
            <a:r>
              <a:rPr lang="en-US"/>
              <a:t>Body copy is Arial Regular @ 12pt</a:t>
            </a:r>
          </a:p>
          <a:p>
            <a:pPr marL="243834" marR="0" lvl="3" indent="-243834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Tx/>
              <a:buFont typeface="Helvetica" pitchFamily="2" charset="0"/>
              <a:buChar char="−"/>
              <a:tabLst/>
              <a:defRPr/>
            </a:pPr>
            <a:r>
              <a:rPr lang="en-US"/>
              <a:t>Bullet copy: level 1 – Arial Regular @ 11pt</a:t>
            </a:r>
          </a:p>
          <a:p>
            <a:pPr lvl="4"/>
            <a:r>
              <a:rPr lang="en-US"/>
              <a:t>Bullet copy: level 2</a:t>
            </a:r>
          </a:p>
          <a:p>
            <a:pPr lvl="5"/>
            <a:r>
              <a:rPr lang="en-US"/>
              <a:t>Bullet copy: level 3</a:t>
            </a:r>
          </a:p>
          <a:p>
            <a:pPr lvl="6"/>
            <a:r>
              <a:rPr lang="en-US"/>
              <a:t>Bullet copy: level 4</a:t>
            </a:r>
          </a:p>
          <a:p>
            <a:pPr lvl="7"/>
            <a:r>
              <a:rPr lang="en-US"/>
              <a:t>Bullet copy: level 5</a:t>
            </a:r>
          </a:p>
          <a:p>
            <a:pPr lvl="8"/>
            <a:r>
              <a:rPr lang="en-US"/>
              <a:t>Bullet copy: level 6</a:t>
            </a:r>
          </a:p>
        </p:txBody>
      </p:sp>
      <p:sp>
        <p:nvSpPr>
          <p:cNvPr id="119" name="Text Placeholder 4">
            <a:extLst>
              <a:ext uri="{FF2B5EF4-FFF2-40B4-BE49-F238E27FC236}">
                <a16:creationId xmlns:a16="http://schemas.microsoft.com/office/drawing/2014/main" id="{5D677FA0-1341-174E-83A1-4680715AF2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8882" y="1828574"/>
            <a:ext cx="5303519" cy="4511039"/>
          </a:xfrm>
        </p:spPr>
        <p:txBody>
          <a:bodyPr/>
          <a:lstStyle>
            <a:lvl1pPr>
              <a:defRPr/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3834" marR="0" indent="-243834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Tx/>
              <a:buFont typeface="Helvetica" pitchFamily="2" charset="0"/>
              <a:buChar char="−"/>
              <a:tabLst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Header is Arial Black @ 12pt – click to edit</a:t>
            </a:r>
          </a:p>
          <a:p>
            <a:pPr lvl="1"/>
            <a:r>
              <a:rPr lang="en-US"/>
              <a:t>Subhead is Arial Bold @ 12pt</a:t>
            </a:r>
          </a:p>
          <a:p>
            <a:pPr lvl="2"/>
            <a:r>
              <a:rPr lang="en-US"/>
              <a:t>Body copy is Arial Regular @ 12pt</a:t>
            </a:r>
          </a:p>
          <a:p>
            <a:pPr marL="243834" marR="0" lvl="3" indent="-243834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Tx/>
              <a:buFont typeface="Helvetica" pitchFamily="2" charset="0"/>
              <a:buChar char="−"/>
              <a:tabLst/>
              <a:defRPr/>
            </a:pPr>
            <a:r>
              <a:rPr lang="en-US"/>
              <a:t>Bullet copy: level 1 – Arial Regular @ 11pt</a:t>
            </a:r>
          </a:p>
          <a:p>
            <a:pPr lvl="4"/>
            <a:r>
              <a:rPr lang="en-US"/>
              <a:t>Bullet copy: level 2</a:t>
            </a:r>
          </a:p>
          <a:p>
            <a:pPr lvl="5"/>
            <a:r>
              <a:rPr lang="en-US"/>
              <a:t>Bullet copy: level 3</a:t>
            </a:r>
          </a:p>
          <a:p>
            <a:pPr lvl="6"/>
            <a:r>
              <a:rPr lang="en-US"/>
              <a:t>Bullet copy: level 4</a:t>
            </a:r>
          </a:p>
          <a:p>
            <a:pPr lvl="7"/>
            <a:r>
              <a:rPr lang="en-US"/>
              <a:t>Bullet copy: level 5</a:t>
            </a:r>
          </a:p>
          <a:p>
            <a:pPr lvl="8"/>
            <a:r>
              <a:rPr lang="en-US"/>
              <a:t>Bullet copy: level 6</a:t>
            </a:r>
          </a:p>
        </p:txBody>
      </p:sp>
    </p:spTree>
    <p:extLst>
      <p:ext uri="{BB962C8B-B14F-4D97-AF65-F5344CB8AC3E}">
        <p14:creationId xmlns:p14="http://schemas.microsoft.com/office/powerpoint/2010/main" val="16363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body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C8337-3027-1E46-899A-2BB754467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219200"/>
            <a:ext cx="10972800" cy="41857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 is Arial Black @ 16pt – click to edit</a:t>
            </a:r>
          </a:p>
        </p:txBody>
      </p:sp>
      <p:sp>
        <p:nvSpPr>
          <p:cNvPr id="4" name="Text Placeholder 66">
            <a:extLst>
              <a:ext uri="{FF2B5EF4-FFF2-40B4-BE49-F238E27FC236}">
                <a16:creationId xmlns:a16="http://schemas.microsoft.com/office/drawing/2014/main" id="{E0E6D952-F728-464C-B86A-757A9381B5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731521"/>
            <a:ext cx="10972800" cy="22153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933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Presentation Title | Subtitle – click to edit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5EE9FC4-A543-6245-B74A-5CC99631AC54}"/>
              </a:ext>
            </a:extLst>
          </p:cNvPr>
          <p:cNvGrpSpPr/>
          <p:nvPr/>
        </p:nvGrpSpPr>
        <p:grpSpPr>
          <a:xfrm>
            <a:off x="605367" y="365760"/>
            <a:ext cx="11033760" cy="365760"/>
            <a:chOff x="457200" y="274320"/>
            <a:chExt cx="8275320" cy="274320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BBED73E8-9AFA-224F-B693-099AB95DB664}"/>
                </a:ext>
              </a:extLst>
            </p:cNvPr>
            <p:cNvGrpSpPr/>
            <p:nvPr userDrawn="1"/>
          </p:nvGrpSpPr>
          <p:grpSpPr>
            <a:xfrm>
              <a:off x="457200" y="274320"/>
              <a:ext cx="8275320" cy="182880"/>
              <a:chOff x="457200" y="274320"/>
              <a:chExt cx="8275320" cy="182880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4362F241-E8F0-9144-B31B-EE5E821076D9}"/>
                  </a:ext>
                </a:extLst>
              </p:cNvPr>
              <p:cNvGrpSpPr/>
              <p:nvPr userDrawn="1"/>
            </p:nvGrpSpPr>
            <p:grpSpPr>
              <a:xfrm>
                <a:off x="457200" y="274320"/>
                <a:ext cx="914400" cy="182880"/>
                <a:chOff x="457200" y="274320"/>
                <a:chExt cx="914400" cy="182880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0E27F90B-85EB-014F-B3A1-A47154265F21}"/>
                    </a:ext>
                  </a:extLst>
                </p:cNvPr>
                <p:cNvGrpSpPr/>
                <p:nvPr/>
              </p:nvGrpSpPr>
              <p:grpSpPr>
                <a:xfrm>
                  <a:off x="1188720" y="274320"/>
                  <a:ext cx="182880" cy="182880"/>
                  <a:chOff x="4038600" y="182880"/>
                  <a:chExt cx="182880" cy="182880"/>
                </a:xfrm>
              </p:grpSpPr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201E91F6-F069-274E-9360-1F91F147EC5F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038600" y="182880"/>
                    <a:ext cx="182880" cy="18288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11" name="Group 110">
                    <a:extLst>
                      <a:ext uri="{FF2B5EF4-FFF2-40B4-BE49-F238E27FC236}">
                        <a16:creationId xmlns:a16="http://schemas.microsoft.com/office/drawing/2014/main" id="{56905A94-C55E-4D41-A952-C629CA364405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4060361" y="210312"/>
                    <a:ext cx="139358" cy="128016"/>
                    <a:chOff x="7927200" y="180720"/>
                    <a:chExt cx="1203840" cy="1132920"/>
                  </a:xfrm>
                </p:grpSpPr>
                <p:sp>
                  <p:nvSpPr>
                    <p:cNvPr id="112" name="Freeform: Shape 1">
                      <a:extLst>
                        <a:ext uri="{FF2B5EF4-FFF2-40B4-BE49-F238E27FC236}">
                          <a16:creationId xmlns:a16="http://schemas.microsoft.com/office/drawing/2014/main" id="{55242329-54DC-BE47-976F-5182CC5318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180720"/>
                      <a:ext cx="713880" cy="2415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72">
                          <a:moveTo>
                            <a:pt x="1984" y="672"/>
                          </a:moveTo>
                          <a:lnTo>
                            <a:pt x="0" y="672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3" name="Freeform: Shape 2">
                      <a:extLst>
                        <a:ext uri="{FF2B5EF4-FFF2-40B4-BE49-F238E27FC236}">
                          <a16:creationId xmlns:a16="http://schemas.microsoft.com/office/drawing/2014/main" id="{F067D762-E338-4B4D-B671-4C8492FEAC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629280"/>
                      <a:ext cx="713880" cy="236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59">
                          <a:moveTo>
                            <a:pt x="1984" y="659"/>
                          </a:moveTo>
                          <a:lnTo>
                            <a:pt x="0" y="659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4" name="Freeform: Shape 3">
                      <a:extLst>
                        <a:ext uri="{FF2B5EF4-FFF2-40B4-BE49-F238E27FC236}">
                          <a16:creationId xmlns:a16="http://schemas.microsoft.com/office/drawing/2014/main" id="{20E31736-E21E-4E4F-834A-395D5889B6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1077480"/>
                      <a:ext cx="713880" cy="2361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57">
                          <a:moveTo>
                            <a:pt x="1984" y="657"/>
                          </a:moveTo>
                          <a:lnTo>
                            <a:pt x="0" y="657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5" name="Freeform: Shape 4">
                      <a:extLst>
                        <a:ext uri="{FF2B5EF4-FFF2-40B4-BE49-F238E27FC236}">
                          <a16:creationId xmlns:a16="http://schemas.microsoft.com/office/drawing/2014/main" id="{17082A3D-ECE7-2741-A068-B84D54E40E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27200" y="629280"/>
                      <a:ext cx="280440" cy="236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780" h="659">
                          <a:moveTo>
                            <a:pt x="780" y="659"/>
                          </a:moveTo>
                          <a:lnTo>
                            <a:pt x="0" y="659"/>
                          </a:lnTo>
                          <a:lnTo>
                            <a:pt x="0" y="0"/>
                          </a:lnTo>
                          <a:lnTo>
                            <a:pt x="780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6" name="Freeform: Shape 5">
                      <a:extLst>
                        <a:ext uri="{FF2B5EF4-FFF2-40B4-BE49-F238E27FC236}">
                          <a16:creationId xmlns:a16="http://schemas.microsoft.com/office/drawing/2014/main" id="{4AF36156-3CE7-B245-9A76-FF0CA3F4A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5079" y="307080"/>
                      <a:ext cx="351720" cy="3168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978" h="881" fill="none">
                          <a:moveTo>
                            <a:pt x="0" y="881"/>
                          </a:moveTo>
                          <a:lnTo>
                            <a:pt x="0" y="0"/>
                          </a:lnTo>
                          <a:lnTo>
                            <a:pt x="978" y="0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7" name="Freeform: Shape 6">
                      <a:extLst>
                        <a:ext uri="{FF2B5EF4-FFF2-40B4-BE49-F238E27FC236}">
                          <a16:creationId xmlns:a16="http://schemas.microsoft.com/office/drawing/2014/main" id="{F6F93485-1FFA-1B46-BE70-B90FBDE3E3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5079" y="866159"/>
                      <a:ext cx="351720" cy="3168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978" h="881" fill="none">
                          <a:moveTo>
                            <a:pt x="0" y="0"/>
                          </a:moveTo>
                          <a:lnTo>
                            <a:pt x="0" y="881"/>
                          </a:lnTo>
                          <a:lnTo>
                            <a:pt x="978" y="88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8" name="Straight Connector 117">
                      <a:extLst>
                        <a:ext uri="{FF2B5EF4-FFF2-40B4-BE49-F238E27FC236}">
                          <a16:creationId xmlns:a16="http://schemas.microsoft.com/office/drawing/2014/main" id="{94B463C6-B56F-4344-BBB0-2573DE7BD3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13040" y="754920"/>
                      <a:ext cx="20412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7101BECB-1BB3-CF4E-B8DD-A7E8A2E2C2A5}"/>
                    </a:ext>
                  </a:extLst>
                </p:cNvPr>
                <p:cNvGrpSpPr/>
                <p:nvPr/>
              </p:nvGrpSpPr>
              <p:grpSpPr>
                <a:xfrm>
                  <a:off x="640080" y="274320"/>
                  <a:ext cx="182880" cy="182880"/>
                  <a:chOff x="3025775" y="182880"/>
                  <a:chExt cx="182880" cy="182880"/>
                </a:xfrm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E492EC3B-5CBA-8747-92DC-A5507C8BD212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025775" y="182880"/>
                    <a:ext cx="182880" cy="18288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07" name="Group 106">
                    <a:extLst>
                      <a:ext uri="{FF2B5EF4-FFF2-40B4-BE49-F238E27FC236}">
                        <a16:creationId xmlns:a16="http://schemas.microsoft.com/office/drawing/2014/main" id="{683C2BA2-EF82-AD42-B5D1-D28A6339A6E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053207" y="223747"/>
                    <a:ext cx="128016" cy="101147"/>
                    <a:chOff x="1947960" y="149760"/>
                    <a:chExt cx="1471680" cy="1191240"/>
                  </a:xfrm>
                </p:grpSpPr>
                <p:sp>
                  <p:nvSpPr>
                    <p:cNvPr id="108" name="Freeform: Shape 8">
                      <a:extLst>
                        <a:ext uri="{FF2B5EF4-FFF2-40B4-BE49-F238E27FC236}">
                          <a16:creationId xmlns:a16="http://schemas.microsoft.com/office/drawing/2014/main" id="{431AB2C4-86F2-8141-90BE-EC9FDFAFC0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47960" y="149760"/>
                      <a:ext cx="1471680" cy="10706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4089" h="2975">
                          <a:moveTo>
                            <a:pt x="2833" y="2975"/>
                          </a:moveTo>
                          <a:lnTo>
                            <a:pt x="0" y="1280"/>
                          </a:lnTo>
                          <a:lnTo>
                            <a:pt x="4089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9" name="Freeform: Shape 9">
                      <a:extLst>
                        <a:ext uri="{FF2B5EF4-FFF2-40B4-BE49-F238E27FC236}">
                          <a16:creationId xmlns:a16="http://schemas.microsoft.com/office/drawing/2014/main" id="{2D7E1040-C6F1-D64E-B73B-F2B6E76956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56639" y="149760"/>
                      <a:ext cx="962640" cy="11912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2675" h="3310" fill="none">
                          <a:moveTo>
                            <a:pt x="2675" y="0"/>
                          </a:moveTo>
                          <a:lnTo>
                            <a:pt x="0" y="2127"/>
                          </a:lnTo>
                          <a:lnTo>
                            <a:pt x="0" y="3310"/>
                          </a:lnTo>
                          <a:lnTo>
                            <a:pt x="645" y="2512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474C032B-35A0-8C41-BA58-5B3ED237C5F7}"/>
                    </a:ext>
                  </a:extLst>
                </p:cNvPr>
                <p:cNvGrpSpPr/>
                <p:nvPr/>
              </p:nvGrpSpPr>
              <p:grpSpPr>
                <a:xfrm>
                  <a:off x="457200" y="274320"/>
                  <a:ext cx="182880" cy="182880"/>
                  <a:chOff x="2695575" y="182880"/>
                  <a:chExt cx="182880" cy="182880"/>
                </a:xfrm>
              </p:grpSpPr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75CF4BE3-5714-664D-B1C4-8FE9FAEF4B1D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695575" y="182880"/>
                    <a:ext cx="182880" cy="18288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00" name="Group 99">
                    <a:extLst>
                      <a:ext uri="{FF2B5EF4-FFF2-40B4-BE49-F238E27FC236}">
                        <a16:creationId xmlns:a16="http://schemas.microsoft.com/office/drawing/2014/main" id="{E247F0AC-FDB8-3A48-87CC-7507DCD91F1A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722216" y="210312"/>
                    <a:ext cx="129599" cy="128016"/>
                    <a:chOff x="12600" y="14040"/>
                    <a:chExt cx="1445400" cy="1462680"/>
                  </a:xfrm>
                </p:grpSpPr>
                <p:sp>
                  <p:nvSpPr>
                    <p:cNvPr id="101" name="Freeform: Shape 19">
                      <a:extLst>
                        <a:ext uri="{FF2B5EF4-FFF2-40B4-BE49-F238E27FC236}">
                          <a16:creationId xmlns:a16="http://schemas.microsoft.com/office/drawing/2014/main" id="{6FA028C1-CB78-4B4F-BD09-E92B909620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600" y="216000"/>
                      <a:ext cx="1245600" cy="126072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3461" h="3503" fill="none">
                          <a:moveTo>
                            <a:pt x="2955" y="513"/>
                          </a:moveTo>
                          <a:lnTo>
                            <a:pt x="2955" y="513"/>
                          </a:lnTo>
                          <a:lnTo>
                            <a:pt x="2924" y="481"/>
                          </a:lnTo>
                          <a:lnTo>
                            <a:pt x="2890" y="451"/>
                          </a:lnTo>
                          <a:lnTo>
                            <a:pt x="2858" y="421"/>
                          </a:lnTo>
                          <a:lnTo>
                            <a:pt x="2824" y="393"/>
                          </a:lnTo>
                          <a:lnTo>
                            <a:pt x="2789" y="365"/>
                          </a:lnTo>
                          <a:lnTo>
                            <a:pt x="2755" y="339"/>
                          </a:lnTo>
                          <a:lnTo>
                            <a:pt x="2720" y="313"/>
                          </a:lnTo>
                          <a:lnTo>
                            <a:pt x="2684" y="289"/>
                          </a:lnTo>
                          <a:lnTo>
                            <a:pt x="2648" y="265"/>
                          </a:lnTo>
                          <a:lnTo>
                            <a:pt x="2611" y="243"/>
                          </a:lnTo>
                          <a:lnTo>
                            <a:pt x="2575" y="221"/>
                          </a:lnTo>
                          <a:lnTo>
                            <a:pt x="2536" y="201"/>
                          </a:lnTo>
                          <a:lnTo>
                            <a:pt x="2499" y="181"/>
                          </a:lnTo>
                          <a:lnTo>
                            <a:pt x="2461" y="162"/>
                          </a:lnTo>
                          <a:lnTo>
                            <a:pt x="2423" y="145"/>
                          </a:lnTo>
                          <a:lnTo>
                            <a:pt x="2383" y="128"/>
                          </a:lnTo>
                          <a:lnTo>
                            <a:pt x="2344" y="113"/>
                          </a:lnTo>
                          <a:lnTo>
                            <a:pt x="2305" y="99"/>
                          </a:lnTo>
                          <a:lnTo>
                            <a:pt x="2265" y="85"/>
                          </a:lnTo>
                          <a:lnTo>
                            <a:pt x="2224" y="72"/>
                          </a:lnTo>
                          <a:lnTo>
                            <a:pt x="2184" y="61"/>
                          </a:lnTo>
                          <a:lnTo>
                            <a:pt x="2144" y="50"/>
                          </a:lnTo>
                          <a:lnTo>
                            <a:pt x="2104" y="41"/>
                          </a:lnTo>
                          <a:lnTo>
                            <a:pt x="2062" y="33"/>
                          </a:lnTo>
                          <a:lnTo>
                            <a:pt x="2021" y="25"/>
                          </a:lnTo>
                          <a:lnTo>
                            <a:pt x="1980" y="18"/>
                          </a:lnTo>
                          <a:lnTo>
                            <a:pt x="1939" y="13"/>
                          </a:lnTo>
                          <a:lnTo>
                            <a:pt x="1898" y="8"/>
                          </a:lnTo>
                          <a:lnTo>
                            <a:pt x="1856" y="5"/>
                          </a:lnTo>
                          <a:lnTo>
                            <a:pt x="1815" y="2"/>
                          </a:lnTo>
                          <a:lnTo>
                            <a:pt x="1774" y="0"/>
                          </a:lnTo>
                          <a:lnTo>
                            <a:pt x="1732" y="0"/>
                          </a:lnTo>
                          <a:lnTo>
                            <a:pt x="1691" y="1"/>
                          </a:lnTo>
                          <a:lnTo>
                            <a:pt x="1649" y="2"/>
                          </a:lnTo>
                          <a:lnTo>
                            <a:pt x="1607" y="5"/>
                          </a:lnTo>
                          <a:lnTo>
                            <a:pt x="1566" y="8"/>
                          </a:lnTo>
                          <a:lnTo>
                            <a:pt x="1525" y="13"/>
                          </a:lnTo>
                          <a:lnTo>
                            <a:pt x="1484" y="19"/>
                          </a:lnTo>
                          <a:lnTo>
                            <a:pt x="1442" y="25"/>
                          </a:lnTo>
                          <a:lnTo>
                            <a:pt x="1401" y="33"/>
                          </a:lnTo>
                          <a:lnTo>
                            <a:pt x="1361" y="42"/>
                          </a:lnTo>
                          <a:lnTo>
                            <a:pt x="1320" y="50"/>
                          </a:lnTo>
                          <a:lnTo>
                            <a:pt x="1280" y="61"/>
                          </a:lnTo>
                          <a:lnTo>
                            <a:pt x="1239" y="73"/>
                          </a:lnTo>
                          <a:lnTo>
                            <a:pt x="1199" y="86"/>
                          </a:lnTo>
                          <a:lnTo>
                            <a:pt x="1160" y="99"/>
                          </a:lnTo>
                          <a:lnTo>
                            <a:pt x="1120" y="113"/>
                          </a:lnTo>
                          <a:lnTo>
                            <a:pt x="1080" y="129"/>
                          </a:lnTo>
                          <a:lnTo>
                            <a:pt x="1042" y="146"/>
                          </a:lnTo>
                          <a:lnTo>
                            <a:pt x="1003" y="163"/>
                          </a:lnTo>
                          <a:lnTo>
                            <a:pt x="965" y="182"/>
                          </a:lnTo>
                          <a:lnTo>
                            <a:pt x="927" y="202"/>
                          </a:lnTo>
                          <a:lnTo>
                            <a:pt x="890" y="222"/>
                          </a:lnTo>
                          <a:lnTo>
                            <a:pt x="853" y="244"/>
                          </a:lnTo>
                          <a:lnTo>
                            <a:pt x="816" y="266"/>
                          </a:lnTo>
                          <a:lnTo>
                            <a:pt x="780" y="290"/>
                          </a:lnTo>
                          <a:lnTo>
                            <a:pt x="744" y="314"/>
                          </a:lnTo>
                          <a:lnTo>
                            <a:pt x="709" y="340"/>
                          </a:lnTo>
                          <a:lnTo>
                            <a:pt x="674" y="366"/>
                          </a:lnTo>
                          <a:lnTo>
                            <a:pt x="640" y="394"/>
                          </a:lnTo>
                          <a:lnTo>
                            <a:pt x="606" y="422"/>
                          </a:lnTo>
                          <a:lnTo>
                            <a:pt x="573" y="452"/>
                          </a:lnTo>
                          <a:lnTo>
                            <a:pt x="540" y="482"/>
                          </a:lnTo>
                          <a:lnTo>
                            <a:pt x="508" y="514"/>
                          </a:lnTo>
                          <a:lnTo>
                            <a:pt x="508" y="514"/>
                          </a:lnTo>
                          <a:lnTo>
                            <a:pt x="477" y="547"/>
                          </a:lnTo>
                          <a:lnTo>
                            <a:pt x="447" y="579"/>
                          </a:lnTo>
                          <a:lnTo>
                            <a:pt x="417" y="613"/>
                          </a:lnTo>
                          <a:lnTo>
                            <a:pt x="390" y="647"/>
                          </a:lnTo>
                          <a:lnTo>
                            <a:pt x="362" y="682"/>
                          </a:lnTo>
                          <a:lnTo>
                            <a:pt x="336" y="717"/>
                          </a:lnTo>
                          <a:lnTo>
                            <a:pt x="310" y="753"/>
                          </a:lnTo>
                          <a:lnTo>
                            <a:pt x="287" y="789"/>
                          </a:lnTo>
                          <a:lnTo>
                            <a:pt x="263" y="826"/>
                          </a:lnTo>
                          <a:lnTo>
                            <a:pt x="241" y="863"/>
                          </a:lnTo>
                          <a:lnTo>
                            <a:pt x="219" y="900"/>
                          </a:lnTo>
                          <a:lnTo>
                            <a:pt x="199" y="938"/>
                          </a:lnTo>
                          <a:lnTo>
                            <a:pt x="180" y="977"/>
                          </a:lnTo>
                          <a:lnTo>
                            <a:pt x="161" y="1015"/>
                          </a:lnTo>
                          <a:lnTo>
                            <a:pt x="145" y="1054"/>
                          </a:lnTo>
                          <a:lnTo>
                            <a:pt x="128" y="1093"/>
                          </a:lnTo>
                          <a:lnTo>
                            <a:pt x="112" y="1134"/>
                          </a:lnTo>
                          <a:lnTo>
                            <a:pt x="98" y="1174"/>
                          </a:lnTo>
                          <a:lnTo>
                            <a:pt x="85" y="1214"/>
                          </a:lnTo>
                          <a:lnTo>
                            <a:pt x="72" y="1254"/>
                          </a:lnTo>
                          <a:lnTo>
                            <a:pt x="61" y="1294"/>
                          </a:lnTo>
                          <a:lnTo>
                            <a:pt x="50" y="1336"/>
                          </a:lnTo>
                          <a:lnTo>
                            <a:pt x="41" y="1377"/>
                          </a:lnTo>
                          <a:lnTo>
                            <a:pt x="33" y="1418"/>
                          </a:lnTo>
                          <a:lnTo>
                            <a:pt x="25" y="1460"/>
                          </a:lnTo>
                          <a:lnTo>
                            <a:pt x="19" y="1501"/>
                          </a:lnTo>
                          <a:lnTo>
                            <a:pt x="13" y="1544"/>
                          </a:lnTo>
                          <a:lnTo>
                            <a:pt x="9" y="1585"/>
                          </a:lnTo>
                          <a:lnTo>
                            <a:pt x="5" y="1627"/>
                          </a:lnTo>
                          <a:lnTo>
                            <a:pt x="2" y="1669"/>
                          </a:lnTo>
                          <a:lnTo>
                            <a:pt x="1" y="1710"/>
                          </a:lnTo>
                          <a:lnTo>
                            <a:pt x="0" y="1753"/>
                          </a:lnTo>
                          <a:lnTo>
                            <a:pt x="1" y="1795"/>
                          </a:lnTo>
                          <a:lnTo>
                            <a:pt x="2" y="1837"/>
                          </a:lnTo>
                          <a:lnTo>
                            <a:pt x="5" y="1879"/>
                          </a:lnTo>
                          <a:lnTo>
                            <a:pt x="8" y="1920"/>
                          </a:lnTo>
                          <a:lnTo>
                            <a:pt x="13" y="1963"/>
                          </a:lnTo>
                          <a:lnTo>
                            <a:pt x="18" y="2005"/>
                          </a:lnTo>
                          <a:lnTo>
                            <a:pt x="25" y="2046"/>
                          </a:lnTo>
                          <a:lnTo>
                            <a:pt x="33" y="2086"/>
                          </a:lnTo>
                          <a:lnTo>
                            <a:pt x="41" y="2127"/>
                          </a:lnTo>
                          <a:lnTo>
                            <a:pt x="50" y="2169"/>
                          </a:lnTo>
                          <a:lnTo>
                            <a:pt x="60" y="2210"/>
                          </a:lnTo>
                          <a:lnTo>
                            <a:pt x="72" y="2251"/>
                          </a:lnTo>
                          <a:lnTo>
                            <a:pt x="84" y="2291"/>
                          </a:lnTo>
                          <a:lnTo>
                            <a:pt x="97" y="2331"/>
                          </a:lnTo>
                          <a:lnTo>
                            <a:pt x="112" y="2372"/>
                          </a:lnTo>
                          <a:lnTo>
                            <a:pt x="127" y="2411"/>
                          </a:lnTo>
                          <a:lnTo>
                            <a:pt x="144" y="2450"/>
                          </a:lnTo>
                          <a:lnTo>
                            <a:pt x="161" y="2489"/>
                          </a:lnTo>
                          <a:lnTo>
                            <a:pt x="179" y="2528"/>
                          </a:lnTo>
                          <a:lnTo>
                            <a:pt x="198" y="2567"/>
                          </a:lnTo>
                          <a:lnTo>
                            <a:pt x="218" y="2604"/>
                          </a:lnTo>
                          <a:lnTo>
                            <a:pt x="240" y="2641"/>
                          </a:lnTo>
                          <a:lnTo>
                            <a:pt x="262" y="2679"/>
                          </a:lnTo>
                          <a:lnTo>
                            <a:pt x="286" y="2716"/>
                          </a:lnTo>
                          <a:lnTo>
                            <a:pt x="309" y="2751"/>
                          </a:lnTo>
                          <a:lnTo>
                            <a:pt x="335" y="2788"/>
                          </a:lnTo>
                          <a:lnTo>
                            <a:pt x="361" y="2823"/>
                          </a:lnTo>
                          <a:lnTo>
                            <a:pt x="388" y="2857"/>
                          </a:lnTo>
                          <a:lnTo>
                            <a:pt x="416" y="2892"/>
                          </a:lnTo>
                          <a:lnTo>
                            <a:pt x="446" y="2925"/>
                          </a:lnTo>
                          <a:lnTo>
                            <a:pt x="476" y="2958"/>
                          </a:lnTo>
                          <a:lnTo>
                            <a:pt x="507" y="2991"/>
                          </a:lnTo>
                          <a:lnTo>
                            <a:pt x="507" y="2991"/>
                          </a:lnTo>
                          <a:lnTo>
                            <a:pt x="539" y="3022"/>
                          </a:lnTo>
                          <a:lnTo>
                            <a:pt x="571" y="3052"/>
                          </a:lnTo>
                          <a:lnTo>
                            <a:pt x="605" y="3082"/>
                          </a:lnTo>
                          <a:lnTo>
                            <a:pt x="638" y="3110"/>
                          </a:lnTo>
                          <a:lnTo>
                            <a:pt x="672" y="3138"/>
                          </a:lnTo>
                          <a:lnTo>
                            <a:pt x="708" y="3164"/>
                          </a:lnTo>
                          <a:lnTo>
                            <a:pt x="743" y="3190"/>
                          </a:lnTo>
                          <a:lnTo>
                            <a:pt x="778" y="3214"/>
                          </a:lnTo>
                          <a:lnTo>
                            <a:pt x="815" y="3238"/>
                          </a:lnTo>
                          <a:lnTo>
                            <a:pt x="851" y="3260"/>
                          </a:lnTo>
                          <a:lnTo>
                            <a:pt x="888" y="3282"/>
                          </a:lnTo>
                          <a:lnTo>
                            <a:pt x="925" y="3303"/>
                          </a:lnTo>
                          <a:lnTo>
                            <a:pt x="964" y="3322"/>
                          </a:lnTo>
                          <a:lnTo>
                            <a:pt x="1002" y="3341"/>
                          </a:lnTo>
                          <a:lnTo>
                            <a:pt x="1040" y="3358"/>
                          </a:lnTo>
                          <a:lnTo>
                            <a:pt x="1079" y="3374"/>
                          </a:lnTo>
                          <a:lnTo>
                            <a:pt x="1119" y="3390"/>
                          </a:lnTo>
                          <a:lnTo>
                            <a:pt x="1158" y="3405"/>
                          </a:lnTo>
                          <a:lnTo>
                            <a:pt x="1198" y="3418"/>
                          </a:lnTo>
                          <a:lnTo>
                            <a:pt x="1237" y="3431"/>
                          </a:lnTo>
                          <a:lnTo>
                            <a:pt x="1278" y="3442"/>
                          </a:lnTo>
                          <a:lnTo>
                            <a:pt x="1319" y="3453"/>
                          </a:lnTo>
                          <a:lnTo>
                            <a:pt x="1359" y="3462"/>
                          </a:lnTo>
                          <a:lnTo>
                            <a:pt x="1400" y="3470"/>
                          </a:lnTo>
                          <a:lnTo>
                            <a:pt x="1440" y="3478"/>
                          </a:lnTo>
                          <a:lnTo>
                            <a:pt x="1482" y="3485"/>
                          </a:lnTo>
                          <a:lnTo>
                            <a:pt x="1523" y="3490"/>
                          </a:lnTo>
                          <a:lnTo>
                            <a:pt x="1564" y="3495"/>
                          </a:lnTo>
                          <a:lnTo>
                            <a:pt x="1606" y="3498"/>
                          </a:lnTo>
                          <a:lnTo>
                            <a:pt x="1647" y="3501"/>
                          </a:lnTo>
                          <a:lnTo>
                            <a:pt x="1689" y="3502"/>
                          </a:lnTo>
                          <a:lnTo>
                            <a:pt x="1731" y="3503"/>
                          </a:lnTo>
                          <a:lnTo>
                            <a:pt x="1772" y="3502"/>
                          </a:lnTo>
                          <a:lnTo>
                            <a:pt x="1813" y="3501"/>
                          </a:lnTo>
                          <a:lnTo>
                            <a:pt x="1854" y="3498"/>
                          </a:lnTo>
                          <a:lnTo>
                            <a:pt x="1897" y="3495"/>
                          </a:lnTo>
                          <a:lnTo>
                            <a:pt x="1938" y="3490"/>
                          </a:lnTo>
                          <a:lnTo>
                            <a:pt x="1979" y="3484"/>
                          </a:lnTo>
                          <a:lnTo>
                            <a:pt x="2020" y="3478"/>
                          </a:lnTo>
                          <a:lnTo>
                            <a:pt x="2060" y="3470"/>
                          </a:lnTo>
                          <a:lnTo>
                            <a:pt x="2102" y="3462"/>
                          </a:lnTo>
                          <a:lnTo>
                            <a:pt x="2142" y="3453"/>
                          </a:lnTo>
                          <a:lnTo>
                            <a:pt x="2183" y="3442"/>
                          </a:lnTo>
                          <a:lnTo>
                            <a:pt x="2223" y="3430"/>
                          </a:lnTo>
                          <a:lnTo>
                            <a:pt x="2264" y="3417"/>
                          </a:lnTo>
                          <a:lnTo>
                            <a:pt x="2303" y="3404"/>
                          </a:lnTo>
                          <a:lnTo>
                            <a:pt x="2342" y="3390"/>
                          </a:lnTo>
                          <a:lnTo>
                            <a:pt x="2381" y="3374"/>
                          </a:lnTo>
                          <a:lnTo>
                            <a:pt x="2421" y="3358"/>
                          </a:lnTo>
                          <a:lnTo>
                            <a:pt x="2459" y="3340"/>
                          </a:lnTo>
                          <a:lnTo>
                            <a:pt x="2497" y="3321"/>
                          </a:lnTo>
                          <a:lnTo>
                            <a:pt x="2535" y="3302"/>
                          </a:lnTo>
                          <a:lnTo>
                            <a:pt x="2573" y="3281"/>
                          </a:lnTo>
                          <a:lnTo>
                            <a:pt x="2610" y="3259"/>
                          </a:lnTo>
                          <a:lnTo>
                            <a:pt x="2646" y="3237"/>
                          </a:lnTo>
                          <a:lnTo>
                            <a:pt x="2682" y="3213"/>
                          </a:lnTo>
                          <a:lnTo>
                            <a:pt x="2719" y="3189"/>
                          </a:lnTo>
                          <a:lnTo>
                            <a:pt x="2754" y="3163"/>
                          </a:lnTo>
                          <a:lnTo>
                            <a:pt x="2788" y="3137"/>
                          </a:lnTo>
                          <a:lnTo>
                            <a:pt x="2823" y="3109"/>
                          </a:lnTo>
                          <a:lnTo>
                            <a:pt x="2856" y="3081"/>
                          </a:lnTo>
                          <a:lnTo>
                            <a:pt x="2889" y="3051"/>
                          </a:lnTo>
                          <a:lnTo>
                            <a:pt x="2922" y="3021"/>
                          </a:lnTo>
                          <a:lnTo>
                            <a:pt x="2954" y="2989"/>
                          </a:lnTo>
                          <a:lnTo>
                            <a:pt x="2954" y="2989"/>
                          </a:lnTo>
                          <a:lnTo>
                            <a:pt x="2978" y="2964"/>
                          </a:lnTo>
                          <a:lnTo>
                            <a:pt x="3001" y="2940"/>
                          </a:lnTo>
                          <a:lnTo>
                            <a:pt x="3024" y="2914"/>
                          </a:lnTo>
                          <a:lnTo>
                            <a:pt x="3045" y="2889"/>
                          </a:lnTo>
                          <a:lnTo>
                            <a:pt x="3067" y="2863"/>
                          </a:lnTo>
                          <a:lnTo>
                            <a:pt x="3089" y="2837"/>
                          </a:lnTo>
                          <a:lnTo>
                            <a:pt x="3108" y="2810"/>
                          </a:lnTo>
                          <a:lnTo>
                            <a:pt x="3129" y="2784"/>
                          </a:lnTo>
                          <a:lnTo>
                            <a:pt x="3148" y="2756"/>
                          </a:lnTo>
                          <a:lnTo>
                            <a:pt x="3166" y="2729"/>
                          </a:lnTo>
                          <a:lnTo>
                            <a:pt x="3185" y="2701"/>
                          </a:lnTo>
                          <a:lnTo>
                            <a:pt x="3201" y="2674"/>
                          </a:lnTo>
                          <a:lnTo>
                            <a:pt x="3219" y="2645"/>
                          </a:lnTo>
                          <a:lnTo>
                            <a:pt x="3235" y="2617"/>
                          </a:lnTo>
                          <a:lnTo>
                            <a:pt x="3251" y="2588"/>
                          </a:lnTo>
                          <a:lnTo>
                            <a:pt x="3266" y="2560"/>
                          </a:lnTo>
                          <a:lnTo>
                            <a:pt x="3281" y="2531"/>
                          </a:lnTo>
                          <a:lnTo>
                            <a:pt x="3295" y="2501"/>
                          </a:lnTo>
                          <a:lnTo>
                            <a:pt x="3308" y="2472"/>
                          </a:lnTo>
                          <a:lnTo>
                            <a:pt x="3321" y="2442"/>
                          </a:lnTo>
                          <a:lnTo>
                            <a:pt x="3334" y="2412"/>
                          </a:lnTo>
                          <a:lnTo>
                            <a:pt x="3346" y="2382"/>
                          </a:lnTo>
                          <a:lnTo>
                            <a:pt x="3356" y="2352"/>
                          </a:lnTo>
                          <a:lnTo>
                            <a:pt x="3367" y="2322"/>
                          </a:lnTo>
                          <a:lnTo>
                            <a:pt x="3387" y="2260"/>
                          </a:lnTo>
                          <a:lnTo>
                            <a:pt x="3404" y="2198"/>
                          </a:lnTo>
                          <a:lnTo>
                            <a:pt x="3419" y="2136"/>
                          </a:lnTo>
                          <a:lnTo>
                            <a:pt x="3432" y="2073"/>
                          </a:lnTo>
                          <a:lnTo>
                            <a:pt x="3443" y="2012"/>
                          </a:lnTo>
                          <a:lnTo>
                            <a:pt x="3451" y="1948"/>
                          </a:lnTo>
                          <a:lnTo>
                            <a:pt x="3457" y="1885"/>
                          </a:lnTo>
                          <a:lnTo>
                            <a:pt x="3460" y="1821"/>
                          </a:lnTo>
                          <a:lnTo>
                            <a:pt x="3461" y="1757"/>
                          </a:lnTo>
                          <a:lnTo>
                            <a:pt x="3461" y="1694"/>
                          </a:lnTo>
                          <a:lnTo>
                            <a:pt x="3458" y="1630"/>
                          </a:lnTo>
                          <a:lnTo>
                            <a:pt x="3453" y="1566"/>
                          </a:lnTo>
                          <a:lnTo>
                            <a:pt x="3445" y="1503"/>
                          </a:lnTo>
                          <a:lnTo>
                            <a:pt x="3435" y="1440"/>
                          </a:lnTo>
                          <a:lnTo>
                            <a:pt x="3422" y="1377"/>
                          </a:lnTo>
                          <a:lnTo>
                            <a:pt x="3407" y="1315"/>
                          </a:lnTo>
                          <a:lnTo>
                            <a:pt x="3391" y="1253"/>
                          </a:lnTo>
                          <a:lnTo>
                            <a:pt x="3372" y="1191"/>
                          </a:lnTo>
                          <a:lnTo>
                            <a:pt x="3361" y="1161"/>
                          </a:lnTo>
                          <a:lnTo>
                            <a:pt x="3351" y="1131"/>
                          </a:lnTo>
                          <a:lnTo>
                            <a:pt x="3339" y="1101"/>
                          </a:lnTo>
                          <a:lnTo>
                            <a:pt x="3327" y="107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2" name="Freeform: Shape 20">
                      <a:extLst>
                        <a:ext uri="{FF2B5EF4-FFF2-40B4-BE49-F238E27FC236}">
                          <a16:creationId xmlns:a16="http://schemas.microsoft.com/office/drawing/2014/main" id="{8B7D6A0E-CF83-7D4D-87DE-1AFA4FC088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5480" y="492120"/>
                      <a:ext cx="700560" cy="7092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47" h="1971" fill="none">
                          <a:moveTo>
                            <a:pt x="1662" y="288"/>
                          </a:moveTo>
                          <a:lnTo>
                            <a:pt x="1662" y="288"/>
                          </a:lnTo>
                          <a:lnTo>
                            <a:pt x="1644" y="270"/>
                          </a:lnTo>
                          <a:lnTo>
                            <a:pt x="1625" y="253"/>
                          </a:lnTo>
                          <a:lnTo>
                            <a:pt x="1607" y="236"/>
                          </a:lnTo>
                          <a:lnTo>
                            <a:pt x="1588" y="220"/>
                          </a:lnTo>
                          <a:lnTo>
                            <a:pt x="1568" y="205"/>
                          </a:lnTo>
                          <a:lnTo>
                            <a:pt x="1549" y="190"/>
                          </a:lnTo>
                          <a:lnTo>
                            <a:pt x="1529" y="175"/>
                          </a:lnTo>
                          <a:lnTo>
                            <a:pt x="1509" y="162"/>
                          </a:lnTo>
                          <a:lnTo>
                            <a:pt x="1489" y="149"/>
                          </a:lnTo>
                          <a:lnTo>
                            <a:pt x="1468" y="136"/>
                          </a:lnTo>
                          <a:lnTo>
                            <a:pt x="1448" y="124"/>
                          </a:lnTo>
                          <a:lnTo>
                            <a:pt x="1426" y="112"/>
                          </a:lnTo>
                          <a:lnTo>
                            <a:pt x="1405" y="102"/>
                          </a:lnTo>
                          <a:lnTo>
                            <a:pt x="1384" y="91"/>
                          </a:lnTo>
                          <a:lnTo>
                            <a:pt x="1361" y="81"/>
                          </a:lnTo>
                          <a:lnTo>
                            <a:pt x="1340" y="72"/>
                          </a:lnTo>
                          <a:lnTo>
                            <a:pt x="1296" y="55"/>
                          </a:lnTo>
                          <a:lnTo>
                            <a:pt x="1251" y="40"/>
                          </a:lnTo>
                          <a:lnTo>
                            <a:pt x="1205" y="28"/>
                          </a:lnTo>
                          <a:lnTo>
                            <a:pt x="1159" y="17"/>
                          </a:lnTo>
                          <a:lnTo>
                            <a:pt x="1113" y="9"/>
                          </a:lnTo>
                          <a:lnTo>
                            <a:pt x="1067" y="4"/>
                          </a:lnTo>
                          <a:lnTo>
                            <a:pt x="1020" y="1"/>
                          </a:lnTo>
                          <a:lnTo>
                            <a:pt x="974" y="0"/>
                          </a:lnTo>
                          <a:lnTo>
                            <a:pt x="927" y="1"/>
                          </a:lnTo>
                          <a:lnTo>
                            <a:pt x="881" y="4"/>
                          </a:lnTo>
                          <a:lnTo>
                            <a:pt x="834" y="10"/>
                          </a:lnTo>
                          <a:lnTo>
                            <a:pt x="787" y="18"/>
                          </a:lnTo>
                          <a:lnTo>
                            <a:pt x="742" y="28"/>
                          </a:lnTo>
                          <a:lnTo>
                            <a:pt x="696" y="41"/>
                          </a:lnTo>
                          <a:lnTo>
                            <a:pt x="652" y="56"/>
                          </a:lnTo>
                          <a:lnTo>
                            <a:pt x="607" y="72"/>
                          </a:lnTo>
                          <a:lnTo>
                            <a:pt x="585" y="81"/>
                          </a:lnTo>
                          <a:lnTo>
                            <a:pt x="564" y="91"/>
                          </a:lnTo>
                          <a:lnTo>
                            <a:pt x="542" y="102"/>
                          </a:lnTo>
                          <a:lnTo>
                            <a:pt x="521" y="112"/>
                          </a:lnTo>
                          <a:lnTo>
                            <a:pt x="500" y="124"/>
                          </a:lnTo>
                          <a:lnTo>
                            <a:pt x="479" y="136"/>
                          </a:lnTo>
                          <a:lnTo>
                            <a:pt x="459" y="149"/>
                          </a:lnTo>
                          <a:lnTo>
                            <a:pt x="438" y="163"/>
                          </a:lnTo>
                          <a:lnTo>
                            <a:pt x="418" y="176"/>
                          </a:lnTo>
                          <a:lnTo>
                            <a:pt x="398" y="191"/>
                          </a:lnTo>
                          <a:lnTo>
                            <a:pt x="378" y="206"/>
                          </a:lnTo>
                          <a:lnTo>
                            <a:pt x="360" y="221"/>
                          </a:lnTo>
                          <a:lnTo>
                            <a:pt x="340" y="237"/>
                          </a:lnTo>
                          <a:lnTo>
                            <a:pt x="321" y="254"/>
                          </a:lnTo>
                          <a:lnTo>
                            <a:pt x="303" y="271"/>
                          </a:lnTo>
                          <a:lnTo>
                            <a:pt x="285" y="289"/>
                          </a:lnTo>
                          <a:lnTo>
                            <a:pt x="285" y="289"/>
                          </a:lnTo>
                          <a:lnTo>
                            <a:pt x="267" y="307"/>
                          </a:lnTo>
                          <a:lnTo>
                            <a:pt x="251" y="325"/>
                          </a:lnTo>
                          <a:lnTo>
                            <a:pt x="234" y="344"/>
                          </a:lnTo>
                          <a:lnTo>
                            <a:pt x="218" y="364"/>
                          </a:lnTo>
                          <a:lnTo>
                            <a:pt x="203" y="383"/>
                          </a:lnTo>
                          <a:lnTo>
                            <a:pt x="188" y="403"/>
                          </a:lnTo>
                          <a:lnTo>
                            <a:pt x="174" y="423"/>
                          </a:lnTo>
                          <a:lnTo>
                            <a:pt x="161" y="443"/>
                          </a:lnTo>
                          <a:lnTo>
                            <a:pt x="148" y="464"/>
                          </a:lnTo>
                          <a:lnTo>
                            <a:pt x="135" y="485"/>
                          </a:lnTo>
                          <a:lnTo>
                            <a:pt x="123" y="506"/>
                          </a:lnTo>
                          <a:lnTo>
                            <a:pt x="112" y="527"/>
                          </a:lnTo>
                          <a:lnTo>
                            <a:pt x="101" y="549"/>
                          </a:lnTo>
                          <a:lnTo>
                            <a:pt x="90" y="571"/>
                          </a:lnTo>
                          <a:lnTo>
                            <a:pt x="71" y="615"/>
                          </a:lnTo>
                          <a:lnTo>
                            <a:pt x="55" y="660"/>
                          </a:lnTo>
                          <a:lnTo>
                            <a:pt x="40" y="705"/>
                          </a:lnTo>
                          <a:lnTo>
                            <a:pt x="28" y="751"/>
                          </a:lnTo>
                          <a:lnTo>
                            <a:pt x="17" y="797"/>
                          </a:lnTo>
                          <a:lnTo>
                            <a:pt x="10" y="844"/>
                          </a:lnTo>
                          <a:lnTo>
                            <a:pt x="5" y="891"/>
                          </a:lnTo>
                          <a:lnTo>
                            <a:pt x="1" y="938"/>
                          </a:lnTo>
                          <a:lnTo>
                            <a:pt x="0" y="986"/>
                          </a:lnTo>
                          <a:lnTo>
                            <a:pt x="1" y="1033"/>
                          </a:lnTo>
                          <a:lnTo>
                            <a:pt x="5" y="1080"/>
                          </a:lnTo>
                          <a:lnTo>
                            <a:pt x="10" y="1127"/>
                          </a:lnTo>
                          <a:lnTo>
                            <a:pt x="17" y="1174"/>
                          </a:lnTo>
                          <a:lnTo>
                            <a:pt x="27" y="1220"/>
                          </a:lnTo>
                          <a:lnTo>
                            <a:pt x="40" y="1266"/>
                          </a:lnTo>
                          <a:lnTo>
                            <a:pt x="55" y="1311"/>
                          </a:lnTo>
                          <a:lnTo>
                            <a:pt x="71" y="1356"/>
                          </a:lnTo>
                          <a:lnTo>
                            <a:pt x="90" y="1401"/>
                          </a:lnTo>
                          <a:lnTo>
                            <a:pt x="100" y="1422"/>
                          </a:lnTo>
                          <a:lnTo>
                            <a:pt x="111" y="1444"/>
                          </a:lnTo>
                          <a:lnTo>
                            <a:pt x="122" y="1465"/>
                          </a:lnTo>
                          <a:lnTo>
                            <a:pt x="134" y="1486"/>
                          </a:lnTo>
                          <a:lnTo>
                            <a:pt x="147" y="1507"/>
                          </a:lnTo>
                          <a:lnTo>
                            <a:pt x="160" y="1527"/>
                          </a:lnTo>
                          <a:lnTo>
                            <a:pt x="173" y="1548"/>
                          </a:lnTo>
                          <a:lnTo>
                            <a:pt x="188" y="1568"/>
                          </a:lnTo>
                          <a:lnTo>
                            <a:pt x="203" y="1588"/>
                          </a:lnTo>
                          <a:lnTo>
                            <a:pt x="218" y="1608"/>
                          </a:lnTo>
                          <a:lnTo>
                            <a:pt x="233" y="1626"/>
                          </a:lnTo>
                          <a:lnTo>
                            <a:pt x="250" y="1646"/>
                          </a:lnTo>
                          <a:lnTo>
                            <a:pt x="267" y="1663"/>
                          </a:lnTo>
                          <a:lnTo>
                            <a:pt x="284" y="1682"/>
                          </a:lnTo>
                          <a:lnTo>
                            <a:pt x="284" y="1682"/>
                          </a:lnTo>
                          <a:lnTo>
                            <a:pt x="303" y="1700"/>
                          </a:lnTo>
                          <a:lnTo>
                            <a:pt x="321" y="1717"/>
                          </a:lnTo>
                          <a:lnTo>
                            <a:pt x="339" y="1733"/>
                          </a:lnTo>
                          <a:lnTo>
                            <a:pt x="359" y="1750"/>
                          </a:lnTo>
                          <a:lnTo>
                            <a:pt x="377" y="1766"/>
                          </a:lnTo>
                          <a:lnTo>
                            <a:pt x="397" y="1780"/>
                          </a:lnTo>
                          <a:lnTo>
                            <a:pt x="418" y="1795"/>
                          </a:lnTo>
                          <a:lnTo>
                            <a:pt x="437" y="1809"/>
                          </a:lnTo>
                          <a:lnTo>
                            <a:pt x="458" y="1821"/>
                          </a:lnTo>
                          <a:lnTo>
                            <a:pt x="478" y="1834"/>
                          </a:lnTo>
                          <a:lnTo>
                            <a:pt x="499" y="1846"/>
                          </a:lnTo>
                          <a:lnTo>
                            <a:pt x="520" y="1858"/>
                          </a:lnTo>
                          <a:lnTo>
                            <a:pt x="541" y="1869"/>
                          </a:lnTo>
                          <a:lnTo>
                            <a:pt x="563" y="1879"/>
                          </a:lnTo>
                          <a:lnTo>
                            <a:pt x="584" y="1889"/>
                          </a:lnTo>
                          <a:lnTo>
                            <a:pt x="607" y="1898"/>
                          </a:lnTo>
                          <a:lnTo>
                            <a:pt x="651" y="1916"/>
                          </a:lnTo>
                          <a:lnTo>
                            <a:pt x="695" y="1930"/>
                          </a:lnTo>
                          <a:lnTo>
                            <a:pt x="741" y="1942"/>
                          </a:lnTo>
                          <a:lnTo>
                            <a:pt x="786" y="1952"/>
                          </a:lnTo>
                          <a:lnTo>
                            <a:pt x="833" y="1960"/>
                          </a:lnTo>
                          <a:lnTo>
                            <a:pt x="880" y="1966"/>
                          </a:lnTo>
                          <a:lnTo>
                            <a:pt x="926" y="1970"/>
                          </a:lnTo>
                          <a:lnTo>
                            <a:pt x="973" y="1971"/>
                          </a:lnTo>
                          <a:lnTo>
                            <a:pt x="1019" y="1970"/>
                          </a:lnTo>
                          <a:lnTo>
                            <a:pt x="1066" y="1966"/>
                          </a:lnTo>
                          <a:lnTo>
                            <a:pt x="1112" y="1960"/>
                          </a:lnTo>
                          <a:lnTo>
                            <a:pt x="1158" y="1952"/>
                          </a:lnTo>
                          <a:lnTo>
                            <a:pt x="1204" y="1942"/>
                          </a:lnTo>
                          <a:lnTo>
                            <a:pt x="1250" y="1929"/>
                          </a:lnTo>
                          <a:lnTo>
                            <a:pt x="1295" y="1915"/>
                          </a:lnTo>
                          <a:lnTo>
                            <a:pt x="1339" y="1898"/>
                          </a:lnTo>
                          <a:lnTo>
                            <a:pt x="1361" y="1889"/>
                          </a:lnTo>
                          <a:lnTo>
                            <a:pt x="1383" y="1878"/>
                          </a:lnTo>
                          <a:lnTo>
                            <a:pt x="1404" y="1869"/>
                          </a:lnTo>
                          <a:lnTo>
                            <a:pt x="1425" y="1858"/>
                          </a:lnTo>
                          <a:lnTo>
                            <a:pt x="1447" y="1846"/>
                          </a:lnTo>
                          <a:lnTo>
                            <a:pt x="1467" y="1833"/>
                          </a:lnTo>
                          <a:lnTo>
                            <a:pt x="1488" y="1821"/>
                          </a:lnTo>
                          <a:lnTo>
                            <a:pt x="1508" y="1808"/>
                          </a:lnTo>
                          <a:lnTo>
                            <a:pt x="1528" y="1794"/>
                          </a:lnTo>
                          <a:lnTo>
                            <a:pt x="1549" y="1779"/>
                          </a:lnTo>
                          <a:lnTo>
                            <a:pt x="1568" y="1765"/>
                          </a:lnTo>
                          <a:lnTo>
                            <a:pt x="1587" y="1749"/>
                          </a:lnTo>
                          <a:lnTo>
                            <a:pt x="1607" y="1733"/>
                          </a:lnTo>
                          <a:lnTo>
                            <a:pt x="1625" y="1716"/>
                          </a:lnTo>
                          <a:lnTo>
                            <a:pt x="1643" y="1699"/>
                          </a:lnTo>
                          <a:lnTo>
                            <a:pt x="1662" y="1681"/>
                          </a:lnTo>
                          <a:lnTo>
                            <a:pt x="1662" y="1681"/>
                          </a:lnTo>
                          <a:lnTo>
                            <a:pt x="1680" y="1662"/>
                          </a:lnTo>
                          <a:lnTo>
                            <a:pt x="1698" y="1642"/>
                          </a:lnTo>
                          <a:lnTo>
                            <a:pt x="1715" y="1621"/>
                          </a:lnTo>
                          <a:lnTo>
                            <a:pt x="1733" y="1601"/>
                          </a:lnTo>
                          <a:lnTo>
                            <a:pt x="1749" y="1579"/>
                          </a:lnTo>
                          <a:lnTo>
                            <a:pt x="1765" y="1559"/>
                          </a:lnTo>
                          <a:lnTo>
                            <a:pt x="1779" y="1536"/>
                          </a:lnTo>
                          <a:lnTo>
                            <a:pt x="1794" y="1514"/>
                          </a:lnTo>
                          <a:lnTo>
                            <a:pt x="1808" y="1492"/>
                          </a:lnTo>
                          <a:lnTo>
                            <a:pt x="1820" y="1469"/>
                          </a:lnTo>
                          <a:lnTo>
                            <a:pt x="1833" y="1447"/>
                          </a:lnTo>
                          <a:lnTo>
                            <a:pt x="1845" y="1423"/>
                          </a:lnTo>
                          <a:lnTo>
                            <a:pt x="1856" y="1400"/>
                          </a:lnTo>
                          <a:lnTo>
                            <a:pt x="1867" y="1376"/>
                          </a:lnTo>
                          <a:lnTo>
                            <a:pt x="1876" y="1352"/>
                          </a:lnTo>
                          <a:lnTo>
                            <a:pt x="1885" y="1328"/>
                          </a:lnTo>
                          <a:lnTo>
                            <a:pt x="1894" y="1304"/>
                          </a:lnTo>
                          <a:lnTo>
                            <a:pt x="1902" y="1280"/>
                          </a:lnTo>
                          <a:lnTo>
                            <a:pt x="1910" y="1255"/>
                          </a:lnTo>
                          <a:lnTo>
                            <a:pt x="1916" y="1231"/>
                          </a:lnTo>
                          <a:lnTo>
                            <a:pt x="1922" y="1205"/>
                          </a:lnTo>
                          <a:lnTo>
                            <a:pt x="1927" y="1181"/>
                          </a:lnTo>
                          <a:lnTo>
                            <a:pt x="1932" y="1155"/>
                          </a:lnTo>
                          <a:lnTo>
                            <a:pt x="1936" y="1131"/>
                          </a:lnTo>
                          <a:lnTo>
                            <a:pt x="1939" y="1105"/>
                          </a:lnTo>
                          <a:lnTo>
                            <a:pt x="1942" y="1080"/>
                          </a:lnTo>
                          <a:lnTo>
                            <a:pt x="1944" y="1054"/>
                          </a:lnTo>
                          <a:lnTo>
                            <a:pt x="1946" y="1030"/>
                          </a:lnTo>
                          <a:lnTo>
                            <a:pt x="1946" y="1004"/>
                          </a:lnTo>
                          <a:lnTo>
                            <a:pt x="1947" y="979"/>
                          </a:lnTo>
                          <a:lnTo>
                            <a:pt x="1946" y="953"/>
                          </a:lnTo>
                          <a:lnTo>
                            <a:pt x="1945" y="928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3" name="Freeform: Shape 21">
                      <a:extLst>
                        <a:ext uri="{FF2B5EF4-FFF2-40B4-BE49-F238E27FC236}">
                          <a16:creationId xmlns:a16="http://schemas.microsoft.com/office/drawing/2014/main" id="{EC65ADCF-1504-B844-907B-AA8E27D6C5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7720" y="777239"/>
                      <a:ext cx="135720" cy="137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378" h="384">
                          <a:moveTo>
                            <a:pt x="323" y="56"/>
                          </a:moveTo>
                          <a:lnTo>
                            <a:pt x="323" y="56"/>
                          </a:lnTo>
                          <a:lnTo>
                            <a:pt x="309" y="43"/>
                          </a:lnTo>
                          <a:lnTo>
                            <a:pt x="294" y="32"/>
                          </a:lnTo>
                          <a:lnTo>
                            <a:pt x="277" y="22"/>
                          </a:lnTo>
                          <a:lnTo>
                            <a:pt x="261" y="14"/>
                          </a:lnTo>
                          <a:lnTo>
                            <a:pt x="243" y="8"/>
                          </a:lnTo>
                          <a:lnTo>
                            <a:pt x="225" y="4"/>
                          </a:lnTo>
                          <a:lnTo>
                            <a:pt x="207" y="1"/>
                          </a:lnTo>
                          <a:lnTo>
                            <a:pt x="189" y="0"/>
                          </a:lnTo>
                          <a:lnTo>
                            <a:pt x="171" y="1"/>
                          </a:lnTo>
                          <a:lnTo>
                            <a:pt x="154" y="4"/>
                          </a:lnTo>
                          <a:lnTo>
                            <a:pt x="136" y="8"/>
                          </a:lnTo>
                          <a:lnTo>
                            <a:pt x="118" y="14"/>
                          </a:lnTo>
                          <a:lnTo>
                            <a:pt x="102" y="23"/>
                          </a:lnTo>
                          <a:lnTo>
                            <a:pt x="85" y="32"/>
                          </a:lnTo>
                          <a:lnTo>
                            <a:pt x="70" y="43"/>
                          </a:lnTo>
                          <a:lnTo>
                            <a:pt x="55" y="56"/>
                          </a:lnTo>
                          <a:lnTo>
                            <a:pt x="55" y="56"/>
                          </a:lnTo>
                          <a:lnTo>
                            <a:pt x="43" y="71"/>
                          </a:lnTo>
                          <a:lnTo>
                            <a:pt x="31" y="87"/>
                          </a:lnTo>
                          <a:lnTo>
                            <a:pt x="22" y="103"/>
                          </a:lnTo>
                          <a:lnTo>
                            <a:pt x="14" y="120"/>
                          </a:lnTo>
                          <a:lnTo>
                            <a:pt x="7" y="138"/>
                          </a:lnTo>
                          <a:lnTo>
                            <a:pt x="3" y="155"/>
                          </a:lnTo>
                          <a:lnTo>
                            <a:pt x="0" y="174"/>
                          </a:lnTo>
                          <a:lnTo>
                            <a:pt x="0" y="192"/>
                          </a:lnTo>
                          <a:lnTo>
                            <a:pt x="0" y="210"/>
                          </a:lnTo>
                          <a:lnTo>
                            <a:pt x="3" y="229"/>
                          </a:lnTo>
                          <a:lnTo>
                            <a:pt x="7" y="247"/>
                          </a:lnTo>
                          <a:lnTo>
                            <a:pt x="14" y="264"/>
                          </a:lnTo>
                          <a:lnTo>
                            <a:pt x="21" y="281"/>
                          </a:lnTo>
                          <a:lnTo>
                            <a:pt x="31" y="298"/>
                          </a:lnTo>
                          <a:lnTo>
                            <a:pt x="43" y="313"/>
                          </a:lnTo>
                          <a:lnTo>
                            <a:pt x="55" y="328"/>
                          </a:lnTo>
                          <a:lnTo>
                            <a:pt x="55" y="328"/>
                          </a:lnTo>
                          <a:lnTo>
                            <a:pt x="70" y="341"/>
                          </a:lnTo>
                          <a:lnTo>
                            <a:pt x="85" y="353"/>
                          </a:lnTo>
                          <a:lnTo>
                            <a:pt x="102" y="361"/>
                          </a:lnTo>
                          <a:lnTo>
                            <a:pt x="118" y="369"/>
                          </a:lnTo>
                          <a:lnTo>
                            <a:pt x="135" y="376"/>
                          </a:lnTo>
                          <a:lnTo>
                            <a:pt x="153" y="380"/>
                          </a:lnTo>
                          <a:lnTo>
                            <a:pt x="171" y="383"/>
                          </a:lnTo>
                          <a:lnTo>
                            <a:pt x="189" y="384"/>
                          </a:lnTo>
                          <a:lnTo>
                            <a:pt x="207" y="383"/>
                          </a:lnTo>
                          <a:lnTo>
                            <a:pt x="225" y="380"/>
                          </a:lnTo>
                          <a:lnTo>
                            <a:pt x="243" y="376"/>
                          </a:lnTo>
                          <a:lnTo>
                            <a:pt x="261" y="369"/>
                          </a:lnTo>
                          <a:lnTo>
                            <a:pt x="277" y="361"/>
                          </a:lnTo>
                          <a:lnTo>
                            <a:pt x="293" y="352"/>
                          </a:lnTo>
                          <a:lnTo>
                            <a:pt x="309" y="341"/>
                          </a:lnTo>
                          <a:lnTo>
                            <a:pt x="323" y="327"/>
                          </a:lnTo>
                          <a:lnTo>
                            <a:pt x="323" y="327"/>
                          </a:lnTo>
                          <a:lnTo>
                            <a:pt x="336" y="313"/>
                          </a:lnTo>
                          <a:lnTo>
                            <a:pt x="347" y="298"/>
                          </a:lnTo>
                          <a:lnTo>
                            <a:pt x="357" y="281"/>
                          </a:lnTo>
                          <a:lnTo>
                            <a:pt x="365" y="264"/>
                          </a:lnTo>
                          <a:lnTo>
                            <a:pt x="370" y="247"/>
                          </a:lnTo>
                          <a:lnTo>
                            <a:pt x="375" y="229"/>
                          </a:lnTo>
                          <a:lnTo>
                            <a:pt x="377" y="210"/>
                          </a:lnTo>
                          <a:lnTo>
                            <a:pt x="378" y="192"/>
                          </a:lnTo>
                          <a:lnTo>
                            <a:pt x="377" y="174"/>
                          </a:lnTo>
                          <a:lnTo>
                            <a:pt x="375" y="155"/>
                          </a:lnTo>
                          <a:lnTo>
                            <a:pt x="370" y="138"/>
                          </a:lnTo>
                          <a:lnTo>
                            <a:pt x="365" y="120"/>
                          </a:lnTo>
                          <a:lnTo>
                            <a:pt x="357" y="103"/>
                          </a:lnTo>
                          <a:lnTo>
                            <a:pt x="348" y="87"/>
                          </a:lnTo>
                          <a:lnTo>
                            <a:pt x="336" y="71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4" name="Straight Connector 103">
                      <a:extLst>
                        <a:ext uri="{FF2B5EF4-FFF2-40B4-BE49-F238E27FC236}">
                          <a16:creationId xmlns:a16="http://schemas.microsoft.com/office/drawing/2014/main" id="{8C53837B-1CC4-DD44-B60F-0F0CBBFAB19A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35760" y="388440"/>
                      <a:ext cx="453240" cy="458279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5" name="Freeform: Shape 23">
                      <a:extLst>
                        <a:ext uri="{FF2B5EF4-FFF2-40B4-BE49-F238E27FC236}">
                          <a16:creationId xmlns:a16="http://schemas.microsoft.com/office/drawing/2014/main" id="{7E712A49-7358-F74D-BA0C-6C71C6104F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8640" y="14040"/>
                      <a:ext cx="369360" cy="3736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027" h="1039">
                          <a:moveTo>
                            <a:pt x="1" y="442"/>
                          </a:moveTo>
                          <a:lnTo>
                            <a:pt x="0" y="1039"/>
                          </a:lnTo>
                          <a:lnTo>
                            <a:pt x="591" y="1039"/>
                          </a:lnTo>
                          <a:lnTo>
                            <a:pt x="1027" y="599"/>
                          </a:lnTo>
                          <a:lnTo>
                            <a:pt x="435" y="599"/>
                          </a:lnTo>
                          <a:lnTo>
                            <a:pt x="436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3F62EC93-9753-FF47-945E-2A4318AD329C}"/>
                    </a:ext>
                  </a:extLst>
                </p:cNvPr>
                <p:cNvGrpSpPr/>
                <p:nvPr/>
              </p:nvGrpSpPr>
              <p:grpSpPr>
                <a:xfrm>
                  <a:off x="822960" y="274320"/>
                  <a:ext cx="182880" cy="182880"/>
                  <a:chOff x="3371850" y="182880"/>
                  <a:chExt cx="182880" cy="182880"/>
                </a:xfrm>
              </p:grpSpPr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83FC4933-24A6-4648-8E88-DA683728493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371850" y="182880"/>
                    <a:ext cx="182880" cy="18288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86" name="Group 85">
                    <a:extLst>
                      <a:ext uri="{FF2B5EF4-FFF2-40B4-BE49-F238E27FC236}">
                        <a16:creationId xmlns:a16="http://schemas.microsoft.com/office/drawing/2014/main" id="{933EBB02-581E-294B-A518-66D66B45492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408133" y="205740"/>
                    <a:ext cx="110314" cy="137160"/>
                    <a:chOff x="4057200" y="12600"/>
                    <a:chExt cx="1150560" cy="1465560"/>
                  </a:xfrm>
                </p:grpSpPr>
                <p:sp>
                  <p:nvSpPr>
                    <p:cNvPr id="87" name="Freeform: Shape 24">
                      <a:extLst>
                        <a:ext uri="{FF2B5EF4-FFF2-40B4-BE49-F238E27FC236}">
                          <a16:creationId xmlns:a16="http://schemas.microsoft.com/office/drawing/2014/main" id="{45CE9C74-BA09-1B40-89E1-A1F22E27BD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85960" y="1127160"/>
                      <a:ext cx="721800" cy="3510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2006" h="976" fill="none">
                          <a:moveTo>
                            <a:pt x="2006" y="0"/>
                          </a:moveTo>
                          <a:lnTo>
                            <a:pt x="2006" y="560"/>
                          </a:lnTo>
                          <a:lnTo>
                            <a:pt x="2006" y="560"/>
                          </a:lnTo>
                          <a:lnTo>
                            <a:pt x="2005" y="581"/>
                          </a:lnTo>
                          <a:lnTo>
                            <a:pt x="2004" y="602"/>
                          </a:lnTo>
                          <a:lnTo>
                            <a:pt x="2001" y="624"/>
                          </a:lnTo>
                          <a:lnTo>
                            <a:pt x="1998" y="643"/>
                          </a:lnTo>
                          <a:lnTo>
                            <a:pt x="1994" y="664"/>
                          </a:lnTo>
                          <a:lnTo>
                            <a:pt x="1989" y="683"/>
                          </a:lnTo>
                          <a:lnTo>
                            <a:pt x="1982" y="703"/>
                          </a:lnTo>
                          <a:lnTo>
                            <a:pt x="1975" y="722"/>
                          </a:lnTo>
                          <a:lnTo>
                            <a:pt x="1967" y="739"/>
                          </a:lnTo>
                          <a:lnTo>
                            <a:pt x="1958" y="758"/>
                          </a:lnTo>
                          <a:lnTo>
                            <a:pt x="1948" y="775"/>
                          </a:lnTo>
                          <a:lnTo>
                            <a:pt x="1939" y="792"/>
                          </a:lnTo>
                          <a:lnTo>
                            <a:pt x="1927" y="808"/>
                          </a:lnTo>
                          <a:lnTo>
                            <a:pt x="1915" y="824"/>
                          </a:lnTo>
                          <a:lnTo>
                            <a:pt x="1903" y="839"/>
                          </a:lnTo>
                          <a:lnTo>
                            <a:pt x="1890" y="853"/>
                          </a:lnTo>
                          <a:lnTo>
                            <a:pt x="1876" y="868"/>
                          </a:lnTo>
                          <a:lnTo>
                            <a:pt x="1861" y="881"/>
                          </a:lnTo>
                          <a:lnTo>
                            <a:pt x="1846" y="892"/>
                          </a:lnTo>
                          <a:lnTo>
                            <a:pt x="1831" y="904"/>
                          </a:lnTo>
                          <a:lnTo>
                            <a:pt x="1815" y="915"/>
                          </a:lnTo>
                          <a:lnTo>
                            <a:pt x="1798" y="926"/>
                          </a:lnTo>
                          <a:lnTo>
                            <a:pt x="1782" y="934"/>
                          </a:lnTo>
                          <a:lnTo>
                            <a:pt x="1764" y="942"/>
                          </a:lnTo>
                          <a:lnTo>
                            <a:pt x="1745" y="950"/>
                          </a:lnTo>
                          <a:lnTo>
                            <a:pt x="1728" y="957"/>
                          </a:lnTo>
                          <a:lnTo>
                            <a:pt x="1708" y="963"/>
                          </a:lnTo>
                          <a:lnTo>
                            <a:pt x="1690" y="967"/>
                          </a:lnTo>
                          <a:lnTo>
                            <a:pt x="1670" y="971"/>
                          </a:lnTo>
                          <a:lnTo>
                            <a:pt x="1650" y="974"/>
                          </a:lnTo>
                          <a:lnTo>
                            <a:pt x="1631" y="975"/>
                          </a:lnTo>
                          <a:lnTo>
                            <a:pt x="1610" y="976"/>
                          </a:lnTo>
                          <a:lnTo>
                            <a:pt x="403" y="976"/>
                          </a:lnTo>
                          <a:lnTo>
                            <a:pt x="3" y="976"/>
                          </a:lnTo>
                          <a:lnTo>
                            <a:pt x="0" y="976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8" name="Freeform: Shape 25">
                      <a:extLst>
                        <a:ext uri="{FF2B5EF4-FFF2-40B4-BE49-F238E27FC236}">
                          <a16:creationId xmlns:a16="http://schemas.microsoft.com/office/drawing/2014/main" id="{AA2D1EF3-D97E-7840-B491-1BF8DCF04C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07960" y="741600"/>
                      <a:ext cx="199440" cy="4064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1130" fill="none">
                          <a:moveTo>
                            <a:pt x="0" y="464"/>
                          </a:moveTo>
                          <a:lnTo>
                            <a:pt x="0" y="232"/>
                          </a:lnTo>
                          <a:lnTo>
                            <a:pt x="0" y="232"/>
                          </a:lnTo>
                          <a:lnTo>
                            <a:pt x="0" y="220"/>
                          </a:lnTo>
                          <a:lnTo>
                            <a:pt x="1" y="208"/>
                          </a:lnTo>
                          <a:lnTo>
                            <a:pt x="3" y="197"/>
                          </a:lnTo>
                          <a:lnTo>
                            <a:pt x="6" y="186"/>
                          </a:lnTo>
                          <a:lnTo>
                            <a:pt x="9" y="175"/>
                          </a:lnTo>
                          <a:lnTo>
                            <a:pt x="13" y="163"/>
                          </a:lnTo>
                          <a:lnTo>
                            <a:pt x="17" y="152"/>
                          </a:lnTo>
                          <a:lnTo>
                            <a:pt x="22" y="142"/>
                          </a:lnTo>
                          <a:lnTo>
                            <a:pt x="28" y="132"/>
                          </a:lnTo>
                          <a:lnTo>
                            <a:pt x="33" y="122"/>
                          </a:lnTo>
                          <a:lnTo>
                            <a:pt x="40" y="112"/>
                          </a:lnTo>
                          <a:lnTo>
                            <a:pt x="47" y="103"/>
                          </a:lnTo>
                          <a:lnTo>
                            <a:pt x="55" y="93"/>
                          </a:lnTo>
                          <a:lnTo>
                            <a:pt x="64" y="85"/>
                          </a:lnTo>
                          <a:lnTo>
                            <a:pt x="82" y="69"/>
                          </a:lnTo>
                          <a:lnTo>
                            <a:pt x="101" y="53"/>
                          </a:lnTo>
                          <a:lnTo>
                            <a:pt x="123" y="40"/>
                          </a:lnTo>
                          <a:lnTo>
                            <a:pt x="145" y="29"/>
                          </a:lnTo>
                          <a:lnTo>
                            <a:pt x="170" y="19"/>
                          </a:lnTo>
                          <a:lnTo>
                            <a:pt x="195" y="11"/>
                          </a:lnTo>
                          <a:lnTo>
                            <a:pt x="222" y="5"/>
                          </a:lnTo>
                          <a:lnTo>
                            <a:pt x="236" y="3"/>
                          </a:lnTo>
                          <a:lnTo>
                            <a:pt x="249" y="1"/>
                          </a:lnTo>
                          <a:lnTo>
                            <a:pt x="263" y="1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1" y="1"/>
                          </a:lnTo>
                          <a:lnTo>
                            <a:pt x="306" y="2"/>
                          </a:lnTo>
                          <a:lnTo>
                            <a:pt x="320" y="4"/>
                          </a:lnTo>
                          <a:lnTo>
                            <a:pt x="334" y="7"/>
                          </a:lnTo>
                          <a:lnTo>
                            <a:pt x="346" y="10"/>
                          </a:lnTo>
                          <a:lnTo>
                            <a:pt x="360" y="15"/>
                          </a:lnTo>
                          <a:lnTo>
                            <a:pt x="373" y="20"/>
                          </a:lnTo>
                          <a:lnTo>
                            <a:pt x="386" y="25"/>
                          </a:lnTo>
                          <a:lnTo>
                            <a:pt x="397" y="32"/>
                          </a:lnTo>
                          <a:lnTo>
                            <a:pt x="409" y="38"/>
                          </a:lnTo>
                          <a:lnTo>
                            <a:pt x="421" y="45"/>
                          </a:lnTo>
                          <a:lnTo>
                            <a:pt x="433" y="54"/>
                          </a:lnTo>
                          <a:lnTo>
                            <a:pt x="444" y="63"/>
                          </a:lnTo>
                          <a:lnTo>
                            <a:pt x="453" y="72"/>
                          </a:lnTo>
                          <a:lnTo>
                            <a:pt x="464" y="82"/>
                          </a:lnTo>
                          <a:lnTo>
                            <a:pt x="474" y="92"/>
                          </a:lnTo>
                          <a:lnTo>
                            <a:pt x="483" y="103"/>
                          </a:lnTo>
                          <a:lnTo>
                            <a:pt x="492" y="114"/>
                          </a:lnTo>
                          <a:lnTo>
                            <a:pt x="499" y="126"/>
                          </a:lnTo>
                          <a:lnTo>
                            <a:pt x="507" y="139"/>
                          </a:lnTo>
                          <a:lnTo>
                            <a:pt x="515" y="151"/>
                          </a:lnTo>
                          <a:lnTo>
                            <a:pt x="521" y="164"/>
                          </a:lnTo>
                          <a:lnTo>
                            <a:pt x="528" y="178"/>
                          </a:lnTo>
                          <a:lnTo>
                            <a:pt x="533" y="191"/>
                          </a:lnTo>
                          <a:lnTo>
                            <a:pt x="538" y="205"/>
                          </a:lnTo>
                          <a:lnTo>
                            <a:pt x="543" y="220"/>
                          </a:lnTo>
                          <a:lnTo>
                            <a:pt x="547" y="235"/>
                          </a:lnTo>
                          <a:lnTo>
                            <a:pt x="550" y="249"/>
                          </a:lnTo>
                          <a:lnTo>
                            <a:pt x="551" y="265"/>
                          </a:lnTo>
                          <a:lnTo>
                            <a:pt x="553" y="281"/>
                          </a:lnTo>
                          <a:lnTo>
                            <a:pt x="554" y="296"/>
                          </a:lnTo>
                          <a:lnTo>
                            <a:pt x="555" y="312"/>
                          </a:lnTo>
                          <a:lnTo>
                            <a:pt x="555" y="1130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9" name="Freeform: Shape 26">
                      <a:extLst>
                        <a:ext uri="{FF2B5EF4-FFF2-40B4-BE49-F238E27FC236}">
                          <a16:creationId xmlns:a16="http://schemas.microsoft.com/office/drawing/2014/main" id="{8AFE8BEF-984A-314F-B2B8-61379CD5B4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08160" y="713880"/>
                      <a:ext cx="199440" cy="1944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541" fill="none">
                          <a:moveTo>
                            <a:pt x="0" y="541"/>
                          </a:moveTo>
                          <a:lnTo>
                            <a:pt x="0" y="270"/>
                          </a:lnTo>
                          <a:lnTo>
                            <a:pt x="0" y="270"/>
                          </a:lnTo>
                          <a:lnTo>
                            <a:pt x="0" y="257"/>
                          </a:lnTo>
                          <a:lnTo>
                            <a:pt x="1" y="243"/>
                          </a:lnTo>
                          <a:lnTo>
                            <a:pt x="3" y="229"/>
                          </a:lnTo>
                          <a:lnTo>
                            <a:pt x="6" y="216"/>
                          </a:lnTo>
                          <a:lnTo>
                            <a:pt x="9" y="203"/>
                          </a:lnTo>
                          <a:lnTo>
                            <a:pt x="13" y="190"/>
                          </a:lnTo>
                          <a:lnTo>
                            <a:pt x="16" y="177"/>
                          </a:lnTo>
                          <a:lnTo>
                            <a:pt x="21" y="166"/>
                          </a:lnTo>
                          <a:lnTo>
                            <a:pt x="27" y="153"/>
                          </a:lnTo>
                          <a:lnTo>
                            <a:pt x="33" y="141"/>
                          </a:lnTo>
                          <a:lnTo>
                            <a:pt x="40" y="130"/>
                          </a:lnTo>
                          <a:lnTo>
                            <a:pt x="47" y="119"/>
                          </a:lnTo>
                          <a:lnTo>
                            <a:pt x="55" y="109"/>
                          </a:lnTo>
                          <a:lnTo>
                            <a:pt x="64" y="98"/>
                          </a:lnTo>
                          <a:lnTo>
                            <a:pt x="72" y="88"/>
                          </a:lnTo>
                          <a:lnTo>
                            <a:pt x="81" y="79"/>
                          </a:lnTo>
                          <a:lnTo>
                            <a:pt x="91" y="70"/>
                          </a:lnTo>
                          <a:lnTo>
                            <a:pt x="101" y="62"/>
                          </a:lnTo>
                          <a:lnTo>
                            <a:pt x="112" y="54"/>
                          </a:lnTo>
                          <a:lnTo>
                            <a:pt x="122" y="46"/>
                          </a:lnTo>
                          <a:lnTo>
                            <a:pt x="133" y="39"/>
                          </a:lnTo>
                          <a:lnTo>
                            <a:pt x="145" y="32"/>
                          </a:lnTo>
                          <a:lnTo>
                            <a:pt x="157" y="26"/>
                          </a:lnTo>
                          <a:lnTo>
                            <a:pt x="170" y="21"/>
                          </a:lnTo>
                          <a:lnTo>
                            <a:pt x="182" y="16"/>
                          </a:lnTo>
                          <a:lnTo>
                            <a:pt x="195" y="11"/>
                          </a:lnTo>
                          <a:lnTo>
                            <a:pt x="208" y="9"/>
                          </a:lnTo>
                          <a:lnTo>
                            <a:pt x="222" y="5"/>
                          </a:lnTo>
                          <a:lnTo>
                            <a:pt x="235" y="3"/>
                          </a:lnTo>
                          <a:lnTo>
                            <a:pt x="249" y="1"/>
                          </a:lnTo>
                          <a:lnTo>
                            <a:pt x="263" y="0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1" y="0"/>
                          </a:lnTo>
                          <a:lnTo>
                            <a:pt x="306" y="1"/>
                          </a:lnTo>
                          <a:lnTo>
                            <a:pt x="320" y="3"/>
                          </a:lnTo>
                          <a:lnTo>
                            <a:pt x="333" y="5"/>
                          </a:lnTo>
                          <a:lnTo>
                            <a:pt x="346" y="9"/>
                          </a:lnTo>
                          <a:lnTo>
                            <a:pt x="360" y="11"/>
                          </a:lnTo>
                          <a:lnTo>
                            <a:pt x="373" y="16"/>
                          </a:lnTo>
                          <a:lnTo>
                            <a:pt x="385" y="21"/>
                          </a:lnTo>
                          <a:lnTo>
                            <a:pt x="397" y="26"/>
                          </a:lnTo>
                          <a:lnTo>
                            <a:pt x="409" y="32"/>
                          </a:lnTo>
                          <a:lnTo>
                            <a:pt x="421" y="39"/>
                          </a:lnTo>
                          <a:lnTo>
                            <a:pt x="432" y="46"/>
                          </a:lnTo>
                          <a:lnTo>
                            <a:pt x="443" y="54"/>
                          </a:lnTo>
                          <a:lnTo>
                            <a:pt x="454" y="62"/>
                          </a:lnTo>
                          <a:lnTo>
                            <a:pt x="464" y="70"/>
                          </a:lnTo>
                          <a:lnTo>
                            <a:pt x="474" y="79"/>
                          </a:lnTo>
                          <a:lnTo>
                            <a:pt x="483" y="88"/>
                          </a:lnTo>
                          <a:lnTo>
                            <a:pt x="491" y="98"/>
                          </a:lnTo>
                          <a:lnTo>
                            <a:pt x="499" y="109"/>
                          </a:lnTo>
                          <a:lnTo>
                            <a:pt x="507" y="119"/>
                          </a:lnTo>
                          <a:lnTo>
                            <a:pt x="515" y="130"/>
                          </a:lnTo>
                          <a:lnTo>
                            <a:pt x="522" y="141"/>
                          </a:lnTo>
                          <a:lnTo>
                            <a:pt x="528" y="153"/>
                          </a:lnTo>
                          <a:lnTo>
                            <a:pt x="533" y="166"/>
                          </a:lnTo>
                          <a:lnTo>
                            <a:pt x="538" y="177"/>
                          </a:lnTo>
                          <a:lnTo>
                            <a:pt x="542" y="190"/>
                          </a:lnTo>
                          <a:lnTo>
                            <a:pt x="546" y="203"/>
                          </a:lnTo>
                          <a:lnTo>
                            <a:pt x="549" y="216"/>
                          </a:lnTo>
                          <a:lnTo>
                            <a:pt x="552" y="229"/>
                          </a:lnTo>
                          <a:lnTo>
                            <a:pt x="553" y="243"/>
                          </a:lnTo>
                          <a:lnTo>
                            <a:pt x="554" y="257"/>
                          </a:lnTo>
                          <a:lnTo>
                            <a:pt x="555" y="270"/>
                          </a:lnTo>
                          <a:lnTo>
                            <a:pt x="555" y="54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0" name="Freeform: Shape 27">
                      <a:extLst>
                        <a:ext uri="{FF2B5EF4-FFF2-40B4-BE49-F238E27FC236}">
                          <a16:creationId xmlns:a16="http://schemas.microsoft.com/office/drawing/2014/main" id="{17BC0DE5-36CA-6E45-9A95-079E5E686B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08360" y="682200"/>
                      <a:ext cx="199440" cy="2260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629" fill="none">
                          <a:moveTo>
                            <a:pt x="0" y="629"/>
                          </a:moveTo>
                          <a:lnTo>
                            <a:pt x="0" y="312"/>
                          </a:lnTo>
                          <a:lnTo>
                            <a:pt x="0" y="312"/>
                          </a:lnTo>
                          <a:lnTo>
                            <a:pt x="0" y="297"/>
                          </a:lnTo>
                          <a:lnTo>
                            <a:pt x="0" y="281"/>
                          </a:lnTo>
                          <a:lnTo>
                            <a:pt x="3" y="265"/>
                          </a:lnTo>
                          <a:lnTo>
                            <a:pt x="5" y="250"/>
                          </a:lnTo>
                          <a:lnTo>
                            <a:pt x="8" y="235"/>
                          </a:lnTo>
                          <a:lnTo>
                            <a:pt x="12" y="220"/>
                          </a:lnTo>
                          <a:lnTo>
                            <a:pt x="16" y="205"/>
                          </a:lnTo>
                          <a:lnTo>
                            <a:pt x="21" y="192"/>
                          </a:lnTo>
                          <a:lnTo>
                            <a:pt x="27" y="178"/>
                          </a:lnTo>
                          <a:lnTo>
                            <a:pt x="33" y="164"/>
                          </a:lnTo>
                          <a:lnTo>
                            <a:pt x="40" y="152"/>
                          </a:lnTo>
                          <a:lnTo>
                            <a:pt x="47" y="139"/>
                          </a:lnTo>
                          <a:lnTo>
                            <a:pt x="54" y="126"/>
                          </a:lnTo>
                          <a:lnTo>
                            <a:pt x="63" y="114"/>
                          </a:lnTo>
                          <a:lnTo>
                            <a:pt x="72" y="103"/>
                          </a:lnTo>
                          <a:lnTo>
                            <a:pt x="81" y="93"/>
                          </a:lnTo>
                          <a:lnTo>
                            <a:pt x="91" y="82"/>
                          </a:lnTo>
                          <a:lnTo>
                            <a:pt x="101" y="72"/>
                          </a:lnTo>
                          <a:lnTo>
                            <a:pt x="111" y="63"/>
                          </a:lnTo>
                          <a:lnTo>
                            <a:pt x="122" y="54"/>
                          </a:lnTo>
                          <a:lnTo>
                            <a:pt x="133" y="47"/>
                          </a:lnTo>
                          <a:lnTo>
                            <a:pt x="145" y="39"/>
                          </a:lnTo>
                          <a:lnTo>
                            <a:pt x="157" y="32"/>
                          </a:lnTo>
                          <a:lnTo>
                            <a:pt x="169" y="25"/>
                          </a:lnTo>
                          <a:lnTo>
                            <a:pt x="182" y="20"/>
                          </a:lnTo>
                          <a:lnTo>
                            <a:pt x="195" y="15"/>
                          </a:lnTo>
                          <a:lnTo>
                            <a:pt x="207" y="10"/>
                          </a:lnTo>
                          <a:lnTo>
                            <a:pt x="221" y="7"/>
                          </a:lnTo>
                          <a:lnTo>
                            <a:pt x="235" y="4"/>
                          </a:lnTo>
                          <a:lnTo>
                            <a:pt x="249" y="2"/>
                          </a:lnTo>
                          <a:lnTo>
                            <a:pt x="262" y="1"/>
                          </a:lnTo>
                          <a:lnTo>
                            <a:pt x="277" y="0"/>
                          </a:lnTo>
                          <a:lnTo>
                            <a:pt x="277" y="0"/>
                          </a:lnTo>
                          <a:lnTo>
                            <a:pt x="291" y="1"/>
                          </a:lnTo>
                          <a:lnTo>
                            <a:pt x="306" y="2"/>
                          </a:lnTo>
                          <a:lnTo>
                            <a:pt x="319" y="4"/>
                          </a:lnTo>
                          <a:lnTo>
                            <a:pt x="333" y="7"/>
                          </a:lnTo>
                          <a:lnTo>
                            <a:pt x="346" y="10"/>
                          </a:lnTo>
                          <a:lnTo>
                            <a:pt x="360" y="15"/>
                          </a:lnTo>
                          <a:lnTo>
                            <a:pt x="372" y="20"/>
                          </a:lnTo>
                          <a:lnTo>
                            <a:pt x="385" y="25"/>
                          </a:lnTo>
                          <a:lnTo>
                            <a:pt x="397" y="32"/>
                          </a:lnTo>
                          <a:lnTo>
                            <a:pt x="410" y="39"/>
                          </a:lnTo>
                          <a:lnTo>
                            <a:pt x="420" y="47"/>
                          </a:lnTo>
                          <a:lnTo>
                            <a:pt x="432" y="54"/>
                          </a:lnTo>
                          <a:lnTo>
                            <a:pt x="443" y="63"/>
                          </a:lnTo>
                          <a:lnTo>
                            <a:pt x="454" y="72"/>
                          </a:lnTo>
                          <a:lnTo>
                            <a:pt x="464" y="82"/>
                          </a:lnTo>
                          <a:lnTo>
                            <a:pt x="473" y="93"/>
                          </a:lnTo>
                          <a:lnTo>
                            <a:pt x="482" y="103"/>
                          </a:lnTo>
                          <a:lnTo>
                            <a:pt x="491" y="114"/>
                          </a:lnTo>
                          <a:lnTo>
                            <a:pt x="500" y="126"/>
                          </a:lnTo>
                          <a:lnTo>
                            <a:pt x="507" y="139"/>
                          </a:lnTo>
                          <a:lnTo>
                            <a:pt x="515" y="152"/>
                          </a:lnTo>
                          <a:lnTo>
                            <a:pt x="522" y="164"/>
                          </a:lnTo>
                          <a:lnTo>
                            <a:pt x="527" y="178"/>
                          </a:lnTo>
                          <a:lnTo>
                            <a:pt x="533" y="192"/>
                          </a:lnTo>
                          <a:lnTo>
                            <a:pt x="538" y="205"/>
                          </a:lnTo>
                          <a:lnTo>
                            <a:pt x="542" y="220"/>
                          </a:lnTo>
                          <a:lnTo>
                            <a:pt x="546" y="235"/>
                          </a:lnTo>
                          <a:lnTo>
                            <a:pt x="549" y="250"/>
                          </a:lnTo>
                          <a:lnTo>
                            <a:pt x="552" y="265"/>
                          </a:lnTo>
                          <a:lnTo>
                            <a:pt x="553" y="281"/>
                          </a:lnTo>
                          <a:lnTo>
                            <a:pt x="555" y="297"/>
                          </a:lnTo>
                          <a:lnTo>
                            <a:pt x="555" y="312"/>
                          </a:lnTo>
                          <a:lnTo>
                            <a:pt x="555" y="629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1" name="Freeform: Shape 28">
                      <a:extLst>
                        <a:ext uri="{FF2B5EF4-FFF2-40B4-BE49-F238E27FC236}">
                          <a16:creationId xmlns:a16="http://schemas.microsoft.com/office/drawing/2014/main" id="{096E4E5C-31B6-DE45-AA6F-087D620045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69160" y="991440"/>
                      <a:ext cx="316440" cy="48672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80" h="1353" fill="none">
                          <a:moveTo>
                            <a:pt x="880" y="1353"/>
                          </a:moveTo>
                          <a:lnTo>
                            <a:pt x="145" y="583"/>
                          </a:lnTo>
                          <a:lnTo>
                            <a:pt x="145" y="583"/>
                          </a:lnTo>
                          <a:lnTo>
                            <a:pt x="132" y="568"/>
                          </a:lnTo>
                          <a:lnTo>
                            <a:pt x="118" y="552"/>
                          </a:lnTo>
                          <a:lnTo>
                            <a:pt x="105" y="535"/>
                          </a:lnTo>
                          <a:lnTo>
                            <a:pt x="93" y="520"/>
                          </a:lnTo>
                          <a:lnTo>
                            <a:pt x="82" y="503"/>
                          </a:lnTo>
                          <a:lnTo>
                            <a:pt x="71" y="486"/>
                          </a:lnTo>
                          <a:lnTo>
                            <a:pt x="61" y="470"/>
                          </a:lnTo>
                          <a:lnTo>
                            <a:pt x="52" y="452"/>
                          </a:lnTo>
                          <a:lnTo>
                            <a:pt x="43" y="435"/>
                          </a:lnTo>
                          <a:lnTo>
                            <a:pt x="35" y="418"/>
                          </a:lnTo>
                          <a:lnTo>
                            <a:pt x="29" y="401"/>
                          </a:lnTo>
                          <a:lnTo>
                            <a:pt x="23" y="383"/>
                          </a:lnTo>
                          <a:lnTo>
                            <a:pt x="17" y="366"/>
                          </a:lnTo>
                          <a:lnTo>
                            <a:pt x="13" y="349"/>
                          </a:lnTo>
                          <a:lnTo>
                            <a:pt x="8" y="331"/>
                          </a:lnTo>
                          <a:lnTo>
                            <a:pt x="5" y="315"/>
                          </a:lnTo>
                          <a:lnTo>
                            <a:pt x="3" y="298"/>
                          </a:lnTo>
                          <a:lnTo>
                            <a:pt x="1" y="281"/>
                          </a:lnTo>
                          <a:lnTo>
                            <a:pt x="0" y="265"/>
                          </a:lnTo>
                          <a:lnTo>
                            <a:pt x="0" y="248"/>
                          </a:lnTo>
                          <a:lnTo>
                            <a:pt x="1" y="232"/>
                          </a:lnTo>
                          <a:lnTo>
                            <a:pt x="2" y="217"/>
                          </a:lnTo>
                          <a:lnTo>
                            <a:pt x="4" y="201"/>
                          </a:lnTo>
                          <a:lnTo>
                            <a:pt x="7" y="186"/>
                          </a:lnTo>
                          <a:lnTo>
                            <a:pt x="11" y="171"/>
                          </a:lnTo>
                          <a:lnTo>
                            <a:pt x="16" y="157"/>
                          </a:lnTo>
                          <a:lnTo>
                            <a:pt x="22" y="143"/>
                          </a:lnTo>
                          <a:lnTo>
                            <a:pt x="28" y="130"/>
                          </a:lnTo>
                          <a:lnTo>
                            <a:pt x="35" y="118"/>
                          </a:lnTo>
                          <a:lnTo>
                            <a:pt x="43" y="106"/>
                          </a:lnTo>
                          <a:lnTo>
                            <a:pt x="52" y="94"/>
                          </a:lnTo>
                          <a:lnTo>
                            <a:pt x="62" y="83"/>
                          </a:lnTo>
                          <a:lnTo>
                            <a:pt x="62" y="83"/>
                          </a:lnTo>
                          <a:lnTo>
                            <a:pt x="72" y="72"/>
                          </a:lnTo>
                          <a:lnTo>
                            <a:pt x="83" y="63"/>
                          </a:lnTo>
                          <a:lnTo>
                            <a:pt x="93" y="54"/>
                          </a:lnTo>
                          <a:lnTo>
                            <a:pt x="105" y="46"/>
                          </a:lnTo>
                          <a:lnTo>
                            <a:pt x="117" y="38"/>
                          </a:lnTo>
                          <a:lnTo>
                            <a:pt x="129" y="31"/>
                          </a:lnTo>
                          <a:lnTo>
                            <a:pt x="141" y="25"/>
                          </a:lnTo>
                          <a:lnTo>
                            <a:pt x="154" y="19"/>
                          </a:lnTo>
                          <a:lnTo>
                            <a:pt x="167" y="15"/>
                          </a:lnTo>
                          <a:lnTo>
                            <a:pt x="180" y="11"/>
                          </a:lnTo>
                          <a:lnTo>
                            <a:pt x="192" y="8"/>
                          </a:lnTo>
                          <a:lnTo>
                            <a:pt x="206" y="5"/>
                          </a:lnTo>
                          <a:lnTo>
                            <a:pt x="220" y="3"/>
                          </a:lnTo>
                          <a:lnTo>
                            <a:pt x="233" y="1"/>
                          </a:lnTo>
                          <a:lnTo>
                            <a:pt x="246" y="1"/>
                          </a:lnTo>
                          <a:lnTo>
                            <a:pt x="260" y="0"/>
                          </a:lnTo>
                          <a:lnTo>
                            <a:pt x="274" y="1"/>
                          </a:lnTo>
                          <a:lnTo>
                            <a:pt x="288" y="2"/>
                          </a:lnTo>
                          <a:lnTo>
                            <a:pt x="300" y="4"/>
                          </a:lnTo>
                          <a:lnTo>
                            <a:pt x="314" y="7"/>
                          </a:lnTo>
                          <a:lnTo>
                            <a:pt x="328" y="10"/>
                          </a:lnTo>
                          <a:lnTo>
                            <a:pt x="341" y="14"/>
                          </a:lnTo>
                          <a:lnTo>
                            <a:pt x="354" y="18"/>
                          </a:lnTo>
                          <a:lnTo>
                            <a:pt x="367" y="24"/>
                          </a:lnTo>
                          <a:lnTo>
                            <a:pt x="380" y="30"/>
                          </a:lnTo>
                          <a:lnTo>
                            <a:pt x="393" y="36"/>
                          </a:lnTo>
                          <a:lnTo>
                            <a:pt x="404" y="44"/>
                          </a:lnTo>
                          <a:lnTo>
                            <a:pt x="417" y="52"/>
                          </a:lnTo>
                          <a:lnTo>
                            <a:pt x="428" y="61"/>
                          </a:lnTo>
                          <a:lnTo>
                            <a:pt x="440" y="69"/>
                          </a:lnTo>
                          <a:lnTo>
                            <a:pt x="450" y="80"/>
                          </a:lnTo>
                          <a:lnTo>
                            <a:pt x="461" y="91"/>
                          </a:lnTo>
                          <a:lnTo>
                            <a:pt x="461" y="91"/>
                          </a:lnTo>
                          <a:lnTo>
                            <a:pt x="665" y="304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2" name="Freeform: Shape 29">
                      <a:extLst>
                        <a:ext uri="{FF2B5EF4-FFF2-40B4-BE49-F238E27FC236}">
                          <a16:creationId xmlns:a16="http://schemas.microsoft.com/office/drawing/2014/main" id="{49190A18-2F8B-7B47-9857-A95256E999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08559" y="376920"/>
                      <a:ext cx="199800" cy="723959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6" h="2012" fill="none">
                          <a:moveTo>
                            <a:pt x="0" y="2012"/>
                          </a:moveTo>
                          <a:lnTo>
                            <a:pt x="0" y="312"/>
                          </a:lnTo>
                          <a:lnTo>
                            <a:pt x="0" y="312"/>
                          </a:lnTo>
                          <a:lnTo>
                            <a:pt x="0" y="296"/>
                          </a:lnTo>
                          <a:lnTo>
                            <a:pt x="1" y="280"/>
                          </a:lnTo>
                          <a:lnTo>
                            <a:pt x="3" y="265"/>
                          </a:lnTo>
                          <a:lnTo>
                            <a:pt x="6" y="249"/>
                          </a:lnTo>
                          <a:lnTo>
                            <a:pt x="9" y="234"/>
                          </a:lnTo>
                          <a:lnTo>
                            <a:pt x="13" y="219"/>
                          </a:lnTo>
                          <a:lnTo>
                            <a:pt x="17" y="205"/>
                          </a:lnTo>
                          <a:lnTo>
                            <a:pt x="22" y="191"/>
                          </a:lnTo>
                          <a:lnTo>
                            <a:pt x="28" y="177"/>
                          </a:lnTo>
                          <a:lnTo>
                            <a:pt x="34" y="164"/>
                          </a:lnTo>
                          <a:lnTo>
                            <a:pt x="40" y="151"/>
                          </a:lnTo>
                          <a:lnTo>
                            <a:pt x="47" y="138"/>
                          </a:lnTo>
                          <a:lnTo>
                            <a:pt x="55" y="125"/>
                          </a:lnTo>
                          <a:lnTo>
                            <a:pt x="64" y="114"/>
                          </a:lnTo>
                          <a:lnTo>
                            <a:pt x="73" y="103"/>
                          </a:lnTo>
                          <a:lnTo>
                            <a:pt x="82" y="92"/>
                          </a:lnTo>
                          <a:lnTo>
                            <a:pt x="92" y="81"/>
                          </a:lnTo>
                          <a:lnTo>
                            <a:pt x="101" y="71"/>
                          </a:lnTo>
                          <a:lnTo>
                            <a:pt x="112" y="63"/>
                          </a:lnTo>
                          <a:lnTo>
                            <a:pt x="123" y="54"/>
                          </a:lnTo>
                          <a:lnTo>
                            <a:pt x="134" y="46"/>
                          </a:lnTo>
                          <a:lnTo>
                            <a:pt x="145" y="38"/>
                          </a:lnTo>
                          <a:lnTo>
                            <a:pt x="157" y="31"/>
                          </a:lnTo>
                          <a:lnTo>
                            <a:pt x="170" y="24"/>
                          </a:lnTo>
                          <a:lnTo>
                            <a:pt x="183" y="19"/>
                          </a:lnTo>
                          <a:lnTo>
                            <a:pt x="196" y="15"/>
                          </a:lnTo>
                          <a:lnTo>
                            <a:pt x="208" y="10"/>
                          </a:lnTo>
                          <a:lnTo>
                            <a:pt x="222" y="7"/>
                          </a:lnTo>
                          <a:lnTo>
                            <a:pt x="236" y="4"/>
                          </a:lnTo>
                          <a:lnTo>
                            <a:pt x="250" y="2"/>
                          </a:lnTo>
                          <a:lnTo>
                            <a:pt x="263" y="1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2" y="1"/>
                          </a:lnTo>
                          <a:lnTo>
                            <a:pt x="306" y="2"/>
                          </a:lnTo>
                          <a:lnTo>
                            <a:pt x="320" y="4"/>
                          </a:lnTo>
                          <a:lnTo>
                            <a:pt x="334" y="7"/>
                          </a:lnTo>
                          <a:lnTo>
                            <a:pt x="347" y="10"/>
                          </a:lnTo>
                          <a:lnTo>
                            <a:pt x="360" y="15"/>
                          </a:lnTo>
                          <a:lnTo>
                            <a:pt x="373" y="19"/>
                          </a:lnTo>
                          <a:lnTo>
                            <a:pt x="386" y="24"/>
                          </a:lnTo>
                          <a:lnTo>
                            <a:pt x="398" y="31"/>
                          </a:lnTo>
                          <a:lnTo>
                            <a:pt x="409" y="38"/>
                          </a:lnTo>
                          <a:lnTo>
                            <a:pt x="421" y="46"/>
                          </a:lnTo>
                          <a:lnTo>
                            <a:pt x="433" y="54"/>
                          </a:lnTo>
                          <a:lnTo>
                            <a:pt x="444" y="63"/>
                          </a:lnTo>
                          <a:lnTo>
                            <a:pt x="454" y="71"/>
                          </a:lnTo>
                          <a:lnTo>
                            <a:pt x="464" y="81"/>
                          </a:lnTo>
                          <a:lnTo>
                            <a:pt x="474" y="92"/>
                          </a:lnTo>
                          <a:lnTo>
                            <a:pt x="483" y="103"/>
                          </a:lnTo>
                          <a:lnTo>
                            <a:pt x="492" y="114"/>
                          </a:lnTo>
                          <a:lnTo>
                            <a:pt x="500" y="125"/>
                          </a:lnTo>
                          <a:lnTo>
                            <a:pt x="507" y="138"/>
                          </a:lnTo>
                          <a:lnTo>
                            <a:pt x="515" y="151"/>
                          </a:lnTo>
                          <a:lnTo>
                            <a:pt x="522" y="164"/>
                          </a:lnTo>
                          <a:lnTo>
                            <a:pt x="528" y="177"/>
                          </a:lnTo>
                          <a:lnTo>
                            <a:pt x="534" y="191"/>
                          </a:lnTo>
                          <a:lnTo>
                            <a:pt x="539" y="205"/>
                          </a:lnTo>
                          <a:lnTo>
                            <a:pt x="543" y="219"/>
                          </a:lnTo>
                          <a:lnTo>
                            <a:pt x="547" y="234"/>
                          </a:lnTo>
                          <a:lnTo>
                            <a:pt x="550" y="249"/>
                          </a:lnTo>
                          <a:lnTo>
                            <a:pt x="553" y="265"/>
                          </a:lnTo>
                          <a:lnTo>
                            <a:pt x="554" y="280"/>
                          </a:lnTo>
                          <a:lnTo>
                            <a:pt x="555" y="296"/>
                          </a:lnTo>
                          <a:lnTo>
                            <a:pt x="556" y="312"/>
                          </a:lnTo>
                          <a:lnTo>
                            <a:pt x="556" y="1417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3" name="Straight Connector 92">
                      <a:extLst>
                        <a:ext uri="{FF2B5EF4-FFF2-40B4-BE49-F238E27FC236}">
                          <a16:creationId xmlns:a16="http://schemas.microsoft.com/office/drawing/2014/main" id="{3BE0549E-9814-6940-ACF5-F7A46BEC36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7480" y="12600"/>
                      <a:ext cx="0" cy="1717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4" name="Straight Connector 93">
                      <a:extLst>
                        <a:ext uri="{FF2B5EF4-FFF2-40B4-BE49-F238E27FC236}">
                          <a16:creationId xmlns:a16="http://schemas.microsoft.com/office/drawing/2014/main" id="{8BEC42A2-37C0-5A4E-8B57-E4AB2FE02A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57200" y="475560"/>
                      <a:ext cx="16308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5" name="Straight Connector 94">
                      <a:extLst>
                        <a:ext uri="{FF2B5EF4-FFF2-40B4-BE49-F238E27FC236}">
                          <a16:creationId xmlns:a16="http://schemas.microsoft.com/office/drawing/2014/main" id="{CB2B7085-23E1-124F-B5B4-6BCC615DA9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74320" y="475560"/>
                      <a:ext cx="16344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6" name="Straight Connector 95">
                      <a:extLst>
                        <a:ext uri="{FF2B5EF4-FFF2-40B4-BE49-F238E27FC236}">
                          <a16:creationId xmlns:a16="http://schemas.microsoft.com/office/drawing/2014/main" id="{C7B70970-1F26-C148-AACC-06D1F9A163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86079" y="148320"/>
                      <a:ext cx="115561" cy="121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7" name="Straight Connector 96">
                      <a:extLst>
                        <a:ext uri="{FF2B5EF4-FFF2-40B4-BE49-F238E27FC236}">
                          <a16:creationId xmlns:a16="http://schemas.microsoft.com/office/drawing/2014/main" id="{BF3F9E0F-A703-4647-8F8B-CC89710DAAA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186079" y="681480"/>
                      <a:ext cx="115561" cy="1216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8" name="Straight Connector 97">
                      <a:extLst>
                        <a:ext uri="{FF2B5EF4-FFF2-40B4-BE49-F238E27FC236}">
                          <a16:creationId xmlns:a16="http://schemas.microsoft.com/office/drawing/2014/main" id="{1B0AF81E-6DC3-0045-80BF-7F819F66A7F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693320" y="148320"/>
                      <a:ext cx="115200" cy="121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52643515-748D-7842-80BC-C4AF75E64912}"/>
                    </a:ext>
                  </a:extLst>
                </p:cNvPr>
                <p:cNvGrpSpPr/>
                <p:nvPr/>
              </p:nvGrpSpPr>
              <p:grpSpPr>
                <a:xfrm>
                  <a:off x="1005840" y="274320"/>
                  <a:ext cx="182880" cy="182880"/>
                  <a:chOff x="3683000" y="182880"/>
                  <a:chExt cx="182880" cy="182880"/>
                </a:xfrm>
              </p:grpSpPr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C766D6A6-4E0A-5447-97B0-61002806D11E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683000" y="182880"/>
                    <a:ext cx="182880" cy="18288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75" name="Group 74">
                    <a:extLst>
                      <a:ext uri="{FF2B5EF4-FFF2-40B4-BE49-F238E27FC236}">
                        <a16:creationId xmlns:a16="http://schemas.microsoft.com/office/drawing/2014/main" id="{19022B67-EB13-ED42-93F8-5F009A1AEED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705255" y="210312"/>
                    <a:ext cx="138370" cy="128016"/>
                    <a:chOff x="5935679" y="134280"/>
                    <a:chExt cx="1289881" cy="1222560"/>
                  </a:xfrm>
                </p:grpSpPr>
                <p:sp>
                  <p:nvSpPr>
                    <p:cNvPr id="76" name="Freeform: Shape 10">
                      <a:extLst>
                        <a:ext uri="{FF2B5EF4-FFF2-40B4-BE49-F238E27FC236}">
                          <a16:creationId xmlns:a16="http://schemas.microsoft.com/office/drawing/2014/main" id="{203A5267-5202-074F-8227-0F3FDBD951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5679" y="455399"/>
                      <a:ext cx="293040" cy="2253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15" h="627">
                          <a:moveTo>
                            <a:pt x="815" y="627"/>
                          </a:moveTo>
                          <a:lnTo>
                            <a:pt x="0" y="627"/>
                          </a:lnTo>
                          <a:lnTo>
                            <a:pt x="0" y="0"/>
                          </a:lnTo>
                          <a:lnTo>
                            <a:pt x="815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7" name="Straight Connector 76">
                      <a:extLst>
                        <a:ext uri="{FF2B5EF4-FFF2-40B4-BE49-F238E27FC236}">
                          <a16:creationId xmlns:a16="http://schemas.microsoft.com/office/drawing/2014/main" id="{DB9CD1E3-4582-BD4D-A6D0-3B79343876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6160" y="830520"/>
                      <a:ext cx="0" cy="526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8" name="Straight Connector 77">
                      <a:extLst>
                        <a:ext uri="{FF2B5EF4-FFF2-40B4-BE49-F238E27FC236}">
                          <a16:creationId xmlns:a16="http://schemas.microsoft.com/office/drawing/2014/main" id="{DE25B59E-AEB7-D54B-8B4C-D157CBBA43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6160" y="134280"/>
                      <a:ext cx="0" cy="3142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9" name="Freeform: Shape 13">
                      <a:extLst>
                        <a:ext uri="{FF2B5EF4-FFF2-40B4-BE49-F238E27FC236}">
                          <a16:creationId xmlns:a16="http://schemas.microsoft.com/office/drawing/2014/main" id="{145E7858-1A25-BF42-92ED-4E753FE0FE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7440" y="721800"/>
                      <a:ext cx="306360" cy="2322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52" h="646">
                          <a:moveTo>
                            <a:pt x="852" y="646"/>
                          </a:moveTo>
                          <a:lnTo>
                            <a:pt x="0" y="646"/>
                          </a:lnTo>
                          <a:lnTo>
                            <a:pt x="0" y="0"/>
                          </a:lnTo>
                          <a:lnTo>
                            <a:pt x="852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0" name="Straight Connector 79">
                      <a:extLst>
                        <a:ext uri="{FF2B5EF4-FFF2-40B4-BE49-F238E27FC236}">
                          <a16:creationId xmlns:a16="http://schemas.microsoft.com/office/drawing/2014/main" id="{EDA281F3-A11F-E94C-858F-C79C7BDF40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7560" y="1097280"/>
                      <a:ext cx="0" cy="25956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1" name="Straight Connector 80">
                      <a:extLst>
                        <a:ext uri="{FF2B5EF4-FFF2-40B4-BE49-F238E27FC236}">
                          <a16:creationId xmlns:a16="http://schemas.microsoft.com/office/drawing/2014/main" id="{245139D0-80C1-4442-98D3-38F2FE0016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7560" y="134280"/>
                      <a:ext cx="0" cy="5806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2" name="Freeform: Shape 16">
                      <a:extLst>
                        <a:ext uri="{FF2B5EF4-FFF2-40B4-BE49-F238E27FC236}">
                          <a16:creationId xmlns:a16="http://schemas.microsoft.com/office/drawing/2014/main" id="{890920A2-4B4C-A646-8740-20AD628BE1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2520" y="537120"/>
                      <a:ext cx="293040" cy="2253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15" h="627">
                          <a:moveTo>
                            <a:pt x="815" y="627"/>
                          </a:moveTo>
                          <a:lnTo>
                            <a:pt x="0" y="627"/>
                          </a:lnTo>
                          <a:lnTo>
                            <a:pt x="0" y="0"/>
                          </a:lnTo>
                          <a:lnTo>
                            <a:pt x="815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3" name="Straight Connector 82">
                      <a:extLst>
                        <a:ext uri="{FF2B5EF4-FFF2-40B4-BE49-F238E27FC236}">
                          <a16:creationId xmlns:a16="http://schemas.microsoft.com/office/drawing/2014/main" id="{FEA55177-4ED3-B84B-9E53-E5D558409A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75440" y="905759"/>
                      <a:ext cx="0" cy="451081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4" name="Straight Connector 83">
                      <a:extLst>
                        <a:ext uri="{FF2B5EF4-FFF2-40B4-BE49-F238E27FC236}">
                          <a16:creationId xmlns:a16="http://schemas.microsoft.com/office/drawing/2014/main" id="{B45C0A06-9490-DC49-B570-AD02DA36D2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75440" y="134280"/>
                      <a:ext cx="0" cy="39636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0D0DDF00-A4AF-2E44-BA41-7280B146F1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09560" y="385263"/>
                <a:ext cx="822960" cy="71937"/>
              </a:xfrm>
              <a:prstGeom prst="rect">
                <a:avLst/>
              </a:prstGeom>
            </p:spPr>
          </p:pic>
        </p:grp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842A52D-ECC3-B246-B498-8701E5AB7E82}"/>
                </a:ext>
              </a:extLst>
            </p:cNvPr>
            <p:cNvCxnSpPr/>
            <p:nvPr/>
          </p:nvCxnSpPr>
          <p:spPr>
            <a:xfrm>
              <a:off x="460102" y="548640"/>
              <a:ext cx="8229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4B7914E8-6A9E-BC45-88D9-839672DFCF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5368" y="1828574"/>
            <a:ext cx="3413761" cy="4511039"/>
          </a:xfrm>
        </p:spPr>
        <p:txBody>
          <a:bodyPr/>
          <a:lstStyle>
            <a:lvl1pPr>
              <a:defRPr/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3834" marR="0" indent="-243834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Tx/>
              <a:buFont typeface="Helvetica" pitchFamily="2" charset="0"/>
              <a:buChar char="−"/>
              <a:tabLst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Header is Arial Black @ 12pt – click to edit</a:t>
            </a:r>
          </a:p>
          <a:p>
            <a:pPr lvl="1"/>
            <a:r>
              <a:rPr lang="en-US"/>
              <a:t>Subhead is Arial Bold @ 12pt</a:t>
            </a:r>
          </a:p>
          <a:p>
            <a:pPr lvl="2"/>
            <a:r>
              <a:rPr lang="en-US"/>
              <a:t>Body copy is Arial Regular @ 12pt</a:t>
            </a:r>
          </a:p>
          <a:p>
            <a:pPr marL="243834" marR="0" lvl="3" indent="-243834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Tx/>
              <a:buFont typeface="Helvetica" pitchFamily="2" charset="0"/>
              <a:buChar char="−"/>
              <a:tabLst/>
              <a:defRPr/>
            </a:pPr>
            <a:r>
              <a:rPr lang="en-US"/>
              <a:t>Bullet copy: level 1 – Arial Regular @ 11pt</a:t>
            </a:r>
          </a:p>
          <a:p>
            <a:pPr lvl="4"/>
            <a:r>
              <a:rPr lang="en-US"/>
              <a:t>Bullet copy: level 2</a:t>
            </a:r>
          </a:p>
          <a:p>
            <a:pPr lvl="5"/>
            <a:r>
              <a:rPr lang="en-US"/>
              <a:t>Bullet copy: level 3</a:t>
            </a:r>
          </a:p>
          <a:p>
            <a:pPr lvl="6"/>
            <a:r>
              <a:rPr lang="en-US"/>
              <a:t>Bullet copy: level 4</a:t>
            </a:r>
          </a:p>
          <a:p>
            <a:pPr lvl="7"/>
            <a:r>
              <a:rPr lang="en-US"/>
              <a:t>Bullet copy: level 5</a:t>
            </a:r>
          </a:p>
          <a:p>
            <a:pPr lvl="8"/>
            <a:r>
              <a:rPr lang="en-US"/>
              <a:t>Bullet copy: level 6</a:t>
            </a:r>
          </a:p>
        </p:txBody>
      </p:sp>
      <p:sp>
        <p:nvSpPr>
          <p:cNvPr id="121" name="Text Placeholder 4">
            <a:extLst>
              <a:ext uri="{FF2B5EF4-FFF2-40B4-BE49-F238E27FC236}">
                <a16:creationId xmlns:a16="http://schemas.microsoft.com/office/drawing/2014/main" id="{ECCC5C54-288C-D848-B008-575550225F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9120" y="1828574"/>
            <a:ext cx="3413761" cy="4511039"/>
          </a:xfrm>
        </p:spPr>
        <p:txBody>
          <a:bodyPr/>
          <a:lstStyle>
            <a:lvl1pPr>
              <a:defRPr/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3834" marR="0" indent="-243834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Tx/>
              <a:buFont typeface="Helvetica" pitchFamily="2" charset="0"/>
              <a:buChar char="−"/>
              <a:tabLst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Header is Arial Black @ 12pt – click to edit</a:t>
            </a:r>
          </a:p>
          <a:p>
            <a:pPr lvl="1"/>
            <a:r>
              <a:rPr lang="en-US"/>
              <a:t>Subhead is Arial Bold @ 12pt</a:t>
            </a:r>
          </a:p>
          <a:p>
            <a:pPr lvl="2"/>
            <a:r>
              <a:rPr lang="en-US"/>
              <a:t>Body copy is Arial Regular @ 12pt</a:t>
            </a:r>
          </a:p>
          <a:p>
            <a:pPr marL="243834" marR="0" lvl="3" indent="-243834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Tx/>
              <a:buFont typeface="Helvetica" pitchFamily="2" charset="0"/>
              <a:buChar char="−"/>
              <a:tabLst/>
              <a:defRPr/>
            </a:pPr>
            <a:r>
              <a:rPr lang="en-US"/>
              <a:t>Bullet copy: level 1 – Arial Regular @ 11pt</a:t>
            </a:r>
          </a:p>
          <a:p>
            <a:pPr lvl="4"/>
            <a:r>
              <a:rPr lang="en-US"/>
              <a:t>Bullet copy: level 2</a:t>
            </a:r>
          </a:p>
          <a:p>
            <a:pPr lvl="5"/>
            <a:r>
              <a:rPr lang="en-US"/>
              <a:t>Bullet copy: level 3</a:t>
            </a:r>
          </a:p>
          <a:p>
            <a:pPr lvl="6"/>
            <a:r>
              <a:rPr lang="en-US"/>
              <a:t>Bullet copy: level 4</a:t>
            </a:r>
          </a:p>
          <a:p>
            <a:pPr lvl="7"/>
            <a:r>
              <a:rPr lang="en-US"/>
              <a:t>Bullet copy: level 5</a:t>
            </a:r>
          </a:p>
          <a:p>
            <a:pPr lvl="8"/>
            <a:r>
              <a:rPr lang="en-US"/>
              <a:t>Bullet copy: level 6</a:t>
            </a:r>
          </a:p>
        </p:txBody>
      </p:sp>
      <p:sp>
        <p:nvSpPr>
          <p:cNvPr id="122" name="Text Placeholder 4">
            <a:extLst>
              <a:ext uri="{FF2B5EF4-FFF2-40B4-BE49-F238E27FC236}">
                <a16:creationId xmlns:a16="http://schemas.microsoft.com/office/drawing/2014/main" id="{C6F9725B-BBB4-F446-8A06-31E32C2BAF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68640" y="1828574"/>
            <a:ext cx="3413761" cy="4511039"/>
          </a:xfrm>
        </p:spPr>
        <p:txBody>
          <a:bodyPr/>
          <a:lstStyle>
            <a:lvl1pPr>
              <a:defRPr/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3834" marR="0" indent="-243834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Tx/>
              <a:buFont typeface="Helvetica" pitchFamily="2" charset="0"/>
              <a:buChar char="−"/>
              <a:tabLst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Header is Arial Black @ 12pt – click to edit</a:t>
            </a:r>
          </a:p>
          <a:p>
            <a:pPr lvl="1"/>
            <a:r>
              <a:rPr lang="en-US"/>
              <a:t>Subhead is Arial Bold @ 12pt</a:t>
            </a:r>
          </a:p>
          <a:p>
            <a:pPr lvl="2"/>
            <a:r>
              <a:rPr lang="en-US"/>
              <a:t>Body copy is Arial Regular @ 12pt</a:t>
            </a:r>
          </a:p>
          <a:p>
            <a:pPr marL="243834" marR="0" lvl="3" indent="-243834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Tx/>
              <a:buFont typeface="Helvetica" pitchFamily="2" charset="0"/>
              <a:buChar char="−"/>
              <a:tabLst/>
              <a:defRPr/>
            </a:pPr>
            <a:r>
              <a:rPr lang="en-US"/>
              <a:t>Bullet copy: level 1 – Arial Regular @ 11pt</a:t>
            </a:r>
          </a:p>
          <a:p>
            <a:pPr lvl="4"/>
            <a:r>
              <a:rPr lang="en-US"/>
              <a:t>Bullet copy: level 2</a:t>
            </a:r>
          </a:p>
          <a:p>
            <a:pPr lvl="5"/>
            <a:r>
              <a:rPr lang="en-US"/>
              <a:t>Bullet copy: level 3</a:t>
            </a:r>
          </a:p>
          <a:p>
            <a:pPr lvl="6"/>
            <a:r>
              <a:rPr lang="en-US"/>
              <a:t>Bullet copy: level 4</a:t>
            </a:r>
          </a:p>
          <a:p>
            <a:pPr lvl="7"/>
            <a:r>
              <a:rPr lang="en-US"/>
              <a:t>Bullet copy: level 5</a:t>
            </a:r>
          </a:p>
          <a:p>
            <a:pPr lvl="8"/>
            <a:r>
              <a:rPr lang="en-US"/>
              <a:t>Bullet copy: level 6</a:t>
            </a:r>
          </a:p>
        </p:txBody>
      </p:sp>
    </p:spTree>
    <p:extLst>
      <p:ext uri="{BB962C8B-B14F-4D97-AF65-F5344CB8AC3E}">
        <p14:creationId xmlns:p14="http://schemas.microsoft.com/office/powerpoint/2010/main" val="203495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body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C8337-3027-1E46-899A-2BB754467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219200"/>
            <a:ext cx="10972800" cy="41857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 is Arial Black @ 16pt – click to edit</a:t>
            </a:r>
          </a:p>
        </p:txBody>
      </p:sp>
      <p:sp>
        <p:nvSpPr>
          <p:cNvPr id="4" name="Text Placeholder 66">
            <a:extLst>
              <a:ext uri="{FF2B5EF4-FFF2-40B4-BE49-F238E27FC236}">
                <a16:creationId xmlns:a16="http://schemas.microsoft.com/office/drawing/2014/main" id="{E0E6D952-F728-464C-B86A-757A9381B5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731521"/>
            <a:ext cx="10972800" cy="22153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933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Presentation Title | Subtitle – click to edit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5EE9FC4-A543-6245-B74A-5CC99631AC54}"/>
              </a:ext>
            </a:extLst>
          </p:cNvPr>
          <p:cNvGrpSpPr/>
          <p:nvPr/>
        </p:nvGrpSpPr>
        <p:grpSpPr>
          <a:xfrm>
            <a:off x="605367" y="365760"/>
            <a:ext cx="11033760" cy="365760"/>
            <a:chOff x="457200" y="274320"/>
            <a:chExt cx="8275320" cy="274320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BBED73E8-9AFA-224F-B693-099AB95DB664}"/>
                </a:ext>
              </a:extLst>
            </p:cNvPr>
            <p:cNvGrpSpPr/>
            <p:nvPr userDrawn="1"/>
          </p:nvGrpSpPr>
          <p:grpSpPr>
            <a:xfrm>
              <a:off x="457200" y="274320"/>
              <a:ext cx="8275320" cy="182880"/>
              <a:chOff x="457200" y="274320"/>
              <a:chExt cx="8275320" cy="182880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4362F241-E8F0-9144-B31B-EE5E821076D9}"/>
                  </a:ext>
                </a:extLst>
              </p:cNvPr>
              <p:cNvGrpSpPr/>
              <p:nvPr userDrawn="1"/>
            </p:nvGrpSpPr>
            <p:grpSpPr>
              <a:xfrm>
                <a:off x="457200" y="274320"/>
                <a:ext cx="914400" cy="182880"/>
                <a:chOff x="457200" y="274320"/>
                <a:chExt cx="914400" cy="182880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0E27F90B-85EB-014F-B3A1-A47154265F21}"/>
                    </a:ext>
                  </a:extLst>
                </p:cNvPr>
                <p:cNvGrpSpPr/>
                <p:nvPr/>
              </p:nvGrpSpPr>
              <p:grpSpPr>
                <a:xfrm>
                  <a:off x="1188720" y="274320"/>
                  <a:ext cx="182880" cy="182880"/>
                  <a:chOff x="4038600" y="182880"/>
                  <a:chExt cx="182880" cy="182880"/>
                </a:xfrm>
              </p:grpSpPr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201E91F6-F069-274E-9360-1F91F147EC5F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038600" y="182880"/>
                    <a:ext cx="182880" cy="18288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11" name="Group 110">
                    <a:extLst>
                      <a:ext uri="{FF2B5EF4-FFF2-40B4-BE49-F238E27FC236}">
                        <a16:creationId xmlns:a16="http://schemas.microsoft.com/office/drawing/2014/main" id="{56905A94-C55E-4D41-A952-C629CA364405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4060361" y="210312"/>
                    <a:ext cx="139358" cy="128016"/>
                    <a:chOff x="7927200" y="180720"/>
                    <a:chExt cx="1203840" cy="1132920"/>
                  </a:xfrm>
                </p:grpSpPr>
                <p:sp>
                  <p:nvSpPr>
                    <p:cNvPr id="112" name="Freeform: Shape 1">
                      <a:extLst>
                        <a:ext uri="{FF2B5EF4-FFF2-40B4-BE49-F238E27FC236}">
                          <a16:creationId xmlns:a16="http://schemas.microsoft.com/office/drawing/2014/main" id="{55242329-54DC-BE47-976F-5182CC5318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180720"/>
                      <a:ext cx="713880" cy="2415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72">
                          <a:moveTo>
                            <a:pt x="1984" y="672"/>
                          </a:moveTo>
                          <a:lnTo>
                            <a:pt x="0" y="672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3" name="Freeform: Shape 2">
                      <a:extLst>
                        <a:ext uri="{FF2B5EF4-FFF2-40B4-BE49-F238E27FC236}">
                          <a16:creationId xmlns:a16="http://schemas.microsoft.com/office/drawing/2014/main" id="{F067D762-E338-4B4D-B671-4C8492FEAC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629280"/>
                      <a:ext cx="713880" cy="236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59">
                          <a:moveTo>
                            <a:pt x="1984" y="659"/>
                          </a:moveTo>
                          <a:lnTo>
                            <a:pt x="0" y="659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4" name="Freeform: Shape 3">
                      <a:extLst>
                        <a:ext uri="{FF2B5EF4-FFF2-40B4-BE49-F238E27FC236}">
                          <a16:creationId xmlns:a16="http://schemas.microsoft.com/office/drawing/2014/main" id="{20E31736-E21E-4E4F-834A-395D5889B6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1077480"/>
                      <a:ext cx="713880" cy="2361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57">
                          <a:moveTo>
                            <a:pt x="1984" y="657"/>
                          </a:moveTo>
                          <a:lnTo>
                            <a:pt x="0" y="657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5" name="Freeform: Shape 4">
                      <a:extLst>
                        <a:ext uri="{FF2B5EF4-FFF2-40B4-BE49-F238E27FC236}">
                          <a16:creationId xmlns:a16="http://schemas.microsoft.com/office/drawing/2014/main" id="{17082A3D-ECE7-2741-A068-B84D54E40E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27200" y="629280"/>
                      <a:ext cx="280440" cy="236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780" h="659">
                          <a:moveTo>
                            <a:pt x="780" y="659"/>
                          </a:moveTo>
                          <a:lnTo>
                            <a:pt x="0" y="659"/>
                          </a:lnTo>
                          <a:lnTo>
                            <a:pt x="0" y="0"/>
                          </a:lnTo>
                          <a:lnTo>
                            <a:pt x="780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6" name="Freeform: Shape 5">
                      <a:extLst>
                        <a:ext uri="{FF2B5EF4-FFF2-40B4-BE49-F238E27FC236}">
                          <a16:creationId xmlns:a16="http://schemas.microsoft.com/office/drawing/2014/main" id="{4AF36156-3CE7-B245-9A76-FF0CA3F4A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5079" y="307080"/>
                      <a:ext cx="351720" cy="3168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978" h="881" fill="none">
                          <a:moveTo>
                            <a:pt x="0" y="881"/>
                          </a:moveTo>
                          <a:lnTo>
                            <a:pt x="0" y="0"/>
                          </a:lnTo>
                          <a:lnTo>
                            <a:pt x="978" y="0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7" name="Freeform: Shape 6">
                      <a:extLst>
                        <a:ext uri="{FF2B5EF4-FFF2-40B4-BE49-F238E27FC236}">
                          <a16:creationId xmlns:a16="http://schemas.microsoft.com/office/drawing/2014/main" id="{F6F93485-1FFA-1B46-BE70-B90FBDE3E3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5079" y="866159"/>
                      <a:ext cx="351720" cy="3168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978" h="881" fill="none">
                          <a:moveTo>
                            <a:pt x="0" y="0"/>
                          </a:moveTo>
                          <a:lnTo>
                            <a:pt x="0" y="881"/>
                          </a:lnTo>
                          <a:lnTo>
                            <a:pt x="978" y="88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8" name="Straight Connector 117">
                      <a:extLst>
                        <a:ext uri="{FF2B5EF4-FFF2-40B4-BE49-F238E27FC236}">
                          <a16:creationId xmlns:a16="http://schemas.microsoft.com/office/drawing/2014/main" id="{94B463C6-B56F-4344-BBB0-2573DE7BD3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13040" y="754920"/>
                      <a:ext cx="20412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7101BECB-1BB3-CF4E-B8DD-A7E8A2E2C2A5}"/>
                    </a:ext>
                  </a:extLst>
                </p:cNvPr>
                <p:cNvGrpSpPr/>
                <p:nvPr/>
              </p:nvGrpSpPr>
              <p:grpSpPr>
                <a:xfrm>
                  <a:off x="640080" y="274320"/>
                  <a:ext cx="182880" cy="182880"/>
                  <a:chOff x="3025775" y="182880"/>
                  <a:chExt cx="182880" cy="182880"/>
                </a:xfrm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E492EC3B-5CBA-8747-92DC-A5507C8BD212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025775" y="182880"/>
                    <a:ext cx="182880" cy="18288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07" name="Group 106">
                    <a:extLst>
                      <a:ext uri="{FF2B5EF4-FFF2-40B4-BE49-F238E27FC236}">
                        <a16:creationId xmlns:a16="http://schemas.microsoft.com/office/drawing/2014/main" id="{683C2BA2-EF82-AD42-B5D1-D28A6339A6E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053207" y="223747"/>
                    <a:ext cx="128016" cy="101147"/>
                    <a:chOff x="1947960" y="149760"/>
                    <a:chExt cx="1471680" cy="1191240"/>
                  </a:xfrm>
                </p:grpSpPr>
                <p:sp>
                  <p:nvSpPr>
                    <p:cNvPr id="108" name="Freeform: Shape 8">
                      <a:extLst>
                        <a:ext uri="{FF2B5EF4-FFF2-40B4-BE49-F238E27FC236}">
                          <a16:creationId xmlns:a16="http://schemas.microsoft.com/office/drawing/2014/main" id="{431AB2C4-86F2-8141-90BE-EC9FDFAFC0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47960" y="149760"/>
                      <a:ext cx="1471680" cy="10706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4089" h="2975">
                          <a:moveTo>
                            <a:pt x="2833" y="2975"/>
                          </a:moveTo>
                          <a:lnTo>
                            <a:pt x="0" y="1280"/>
                          </a:lnTo>
                          <a:lnTo>
                            <a:pt x="4089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9" name="Freeform: Shape 9">
                      <a:extLst>
                        <a:ext uri="{FF2B5EF4-FFF2-40B4-BE49-F238E27FC236}">
                          <a16:creationId xmlns:a16="http://schemas.microsoft.com/office/drawing/2014/main" id="{2D7E1040-C6F1-D64E-B73B-F2B6E76956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56639" y="149760"/>
                      <a:ext cx="962640" cy="11912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2675" h="3310" fill="none">
                          <a:moveTo>
                            <a:pt x="2675" y="0"/>
                          </a:moveTo>
                          <a:lnTo>
                            <a:pt x="0" y="2127"/>
                          </a:lnTo>
                          <a:lnTo>
                            <a:pt x="0" y="3310"/>
                          </a:lnTo>
                          <a:lnTo>
                            <a:pt x="645" y="2512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474C032B-35A0-8C41-BA58-5B3ED237C5F7}"/>
                    </a:ext>
                  </a:extLst>
                </p:cNvPr>
                <p:cNvGrpSpPr/>
                <p:nvPr/>
              </p:nvGrpSpPr>
              <p:grpSpPr>
                <a:xfrm>
                  <a:off x="457200" y="274320"/>
                  <a:ext cx="182880" cy="182880"/>
                  <a:chOff x="2695575" y="182880"/>
                  <a:chExt cx="182880" cy="182880"/>
                </a:xfrm>
              </p:grpSpPr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75CF4BE3-5714-664D-B1C4-8FE9FAEF4B1D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695575" y="182880"/>
                    <a:ext cx="182880" cy="18288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00" name="Group 99">
                    <a:extLst>
                      <a:ext uri="{FF2B5EF4-FFF2-40B4-BE49-F238E27FC236}">
                        <a16:creationId xmlns:a16="http://schemas.microsoft.com/office/drawing/2014/main" id="{E247F0AC-FDB8-3A48-87CC-7507DCD91F1A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722216" y="210312"/>
                    <a:ext cx="129599" cy="128016"/>
                    <a:chOff x="12600" y="14040"/>
                    <a:chExt cx="1445400" cy="1462680"/>
                  </a:xfrm>
                </p:grpSpPr>
                <p:sp>
                  <p:nvSpPr>
                    <p:cNvPr id="101" name="Freeform: Shape 19">
                      <a:extLst>
                        <a:ext uri="{FF2B5EF4-FFF2-40B4-BE49-F238E27FC236}">
                          <a16:creationId xmlns:a16="http://schemas.microsoft.com/office/drawing/2014/main" id="{6FA028C1-CB78-4B4F-BD09-E92B909620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600" y="216000"/>
                      <a:ext cx="1245600" cy="126072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3461" h="3503" fill="none">
                          <a:moveTo>
                            <a:pt x="2955" y="513"/>
                          </a:moveTo>
                          <a:lnTo>
                            <a:pt x="2955" y="513"/>
                          </a:lnTo>
                          <a:lnTo>
                            <a:pt x="2924" y="481"/>
                          </a:lnTo>
                          <a:lnTo>
                            <a:pt x="2890" y="451"/>
                          </a:lnTo>
                          <a:lnTo>
                            <a:pt x="2858" y="421"/>
                          </a:lnTo>
                          <a:lnTo>
                            <a:pt x="2824" y="393"/>
                          </a:lnTo>
                          <a:lnTo>
                            <a:pt x="2789" y="365"/>
                          </a:lnTo>
                          <a:lnTo>
                            <a:pt x="2755" y="339"/>
                          </a:lnTo>
                          <a:lnTo>
                            <a:pt x="2720" y="313"/>
                          </a:lnTo>
                          <a:lnTo>
                            <a:pt x="2684" y="289"/>
                          </a:lnTo>
                          <a:lnTo>
                            <a:pt x="2648" y="265"/>
                          </a:lnTo>
                          <a:lnTo>
                            <a:pt x="2611" y="243"/>
                          </a:lnTo>
                          <a:lnTo>
                            <a:pt x="2575" y="221"/>
                          </a:lnTo>
                          <a:lnTo>
                            <a:pt x="2536" y="201"/>
                          </a:lnTo>
                          <a:lnTo>
                            <a:pt x="2499" y="181"/>
                          </a:lnTo>
                          <a:lnTo>
                            <a:pt x="2461" y="162"/>
                          </a:lnTo>
                          <a:lnTo>
                            <a:pt x="2423" y="145"/>
                          </a:lnTo>
                          <a:lnTo>
                            <a:pt x="2383" y="128"/>
                          </a:lnTo>
                          <a:lnTo>
                            <a:pt x="2344" y="113"/>
                          </a:lnTo>
                          <a:lnTo>
                            <a:pt x="2305" y="99"/>
                          </a:lnTo>
                          <a:lnTo>
                            <a:pt x="2265" y="85"/>
                          </a:lnTo>
                          <a:lnTo>
                            <a:pt x="2224" y="72"/>
                          </a:lnTo>
                          <a:lnTo>
                            <a:pt x="2184" y="61"/>
                          </a:lnTo>
                          <a:lnTo>
                            <a:pt x="2144" y="50"/>
                          </a:lnTo>
                          <a:lnTo>
                            <a:pt x="2104" y="41"/>
                          </a:lnTo>
                          <a:lnTo>
                            <a:pt x="2062" y="33"/>
                          </a:lnTo>
                          <a:lnTo>
                            <a:pt x="2021" y="25"/>
                          </a:lnTo>
                          <a:lnTo>
                            <a:pt x="1980" y="18"/>
                          </a:lnTo>
                          <a:lnTo>
                            <a:pt x="1939" y="13"/>
                          </a:lnTo>
                          <a:lnTo>
                            <a:pt x="1898" y="8"/>
                          </a:lnTo>
                          <a:lnTo>
                            <a:pt x="1856" y="5"/>
                          </a:lnTo>
                          <a:lnTo>
                            <a:pt x="1815" y="2"/>
                          </a:lnTo>
                          <a:lnTo>
                            <a:pt x="1774" y="0"/>
                          </a:lnTo>
                          <a:lnTo>
                            <a:pt x="1732" y="0"/>
                          </a:lnTo>
                          <a:lnTo>
                            <a:pt x="1691" y="1"/>
                          </a:lnTo>
                          <a:lnTo>
                            <a:pt x="1649" y="2"/>
                          </a:lnTo>
                          <a:lnTo>
                            <a:pt x="1607" y="5"/>
                          </a:lnTo>
                          <a:lnTo>
                            <a:pt x="1566" y="8"/>
                          </a:lnTo>
                          <a:lnTo>
                            <a:pt x="1525" y="13"/>
                          </a:lnTo>
                          <a:lnTo>
                            <a:pt x="1484" y="19"/>
                          </a:lnTo>
                          <a:lnTo>
                            <a:pt x="1442" y="25"/>
                          </a:lnTo>
                          <a:lnTo>
                            <a:pt x="1401" y="33"/>
                          </a:lnTo>
                          <a:lnTo>
                            <a:pt x="1361" y="42"/>
                          </a:lnTo>
                          <a:lnTo>
                            <a:pt x="1320" y="50"/>
                          </a:lnTo>
                          <a:lnTo>
                            <a:pt x="1280" y="61"/>
                          </a:lnTo>
                          <a:lnTo>
                            <a:pt x="1239" y="73"/>
                          </a:lnTo>
                          <a:lnTo>
                            <a:pt x="1199" y="86"/>
                          </a:lnTo>
                          <a:lnTo>
                            <a:pt x="1160" y="99"/>
                          </a:lnTo>
                          <a:lnTo>
                            <a:pt x="1120" y="113"/>
                          </a:lnTo>
                          <a:lnTo>
                            <a:pt x="1080" y="129"/>
                          </a:lnTo>
                          <a:lnTo>
                            <a:pt x="1042" y="146"/>
                          </a:lnTo>
                          <a:lnTo>
                            <a:pt x="1003" y="163"/>
                          </a:lnTo>
                          <a:lnTo>
                            <a:pt x="965" y="182"/>
                          </a:lnTo>
                          <a:lnTo>
                            <a:pt x="927" y="202"/>
                          </a:lnTo>
                          <a:lnTo>
                            <a:pt x="890" y="222"/>
                          </a:lnTo>
                          <a:lnTo>
                            <a:pt x="853" y="244"/>
                          </a:lnTo>
                          <a:lnTo>
                            <a:pt x="816" y="266"/>
                          </a:lnTo>
                          <a:lnTo>
                            <a:pt x="780" y="290"/>
                          </a:lnTo>
                          <a:lnTo>
                            <a:pt x="744" y="314"/>
                          </a:lnTo>
                          <a:lnTo>
                            <a:pt x="709" y="340"/>
                          </a:lnTo>
                          <a:lnTo>
                            <a:pt x="674" y="366"/>
                          </a:lnTo>
                          <a:lnTo>
                            <a:pt x="640" y="394"/>
                          </a:lnTo>
                          <a:lnTo>
                            <a:pt x="606" y="422"/>
                          </a:lnTo>
                          <a:lnTo>
                            <a:pt x="573" y="452"/>
                          </a:lnTo>
                          <a:lnTo>
                            <a:pt x="540" y="482"/>
                          </a:lnTo>
                          <a:lnTo>
                            <a:pt x="508" y="514"/>
                          </a:lnTo>
                          <a:lnTo>
                            <a:pt x="508" y="514"/>
                          </a:lnTo>
                          <a:lnTo>
                            <a:pt x="477" y="547"/>
                          </a:lnTo>
                          <a:lnTo>
                            <a:pt x="447" y="579"/>
                          </a:lnTo>
                          <a:lnTo>
                            <a:pt x="417" y="613"/>
                          </a:lnTo>
                          <a:lnTo>
                            <a:pt x="390" y="647"/>
                          </a:lnTo>
                          <a:lnTo>
                            <a:pt x="362" y="682"/>
                          </a:lnTo>
                          <a:lnTo>
                            <a:pt x="336" y="717"/>
                          </a:lnTo>
                          <a:lnTo>
                            <a:pt x="310" y="753"/>
                          </a:lnTo>
                          <a:lnTo>
                            <a:pt x="287" y="789"/>
                          </a:lnTo>
                          <a:lnTo>
                            <a:pt x="263" y="826"/>
                          </a:lnTo>
                          <a:lnTo>
                            <a:pt x="241" y="863"/>
                          </a:lnTo>
                          <a:lnTo>
                            <a:pt x="219" y="900"/>
                          </a:lnTo>
                          <a:lnTo>
                            <a:pt x="199" y="938"/>
                          </a:lnTo>
                          <a:lnTo>
                            <a:pt x="180" y="977"/>
                          </a:lnTo>
                          <a:lnTo>
                            <a:pt x="161" y="1015"/>
                          </a:lnTo>
                          <a:lnTo>
                            <a:pt x="145" y="1054"/>
                          </a:lnTo>
                          <a:lnTo>
                            <a:pt x="128" y="1093"/>
                          </a:lnTo>
                          <a:lnTo>
                            <a:pt x="112" y="1134"/>
                          </a:lnTo>
                          <a:lnTo>
                            <a:pt x="98" y="1174"/>
                          </a:lnTo>
                          <a:lnTo>
                            <a:pt x="85" y="1214"/>
                          </a:lnTo>
                          <a:lnTo>
                            <a:pt x="72" y="1254"/>
                          </a:lnTo>
                          <a:lnTo>
                            <a:pt x="61" y="1294"/>
                          </a:lnTo>
                          <a:lnTo>
                            <a:pt x="50" y="1336"/>
                          </a:lnTo>
                          <a:lnTo>
                            <a:pt x="41" y="1377"/>
                          </a:lnTo>
                          <a:lnTo>
                            <a:pt x="33" y="1418"/>
                          </a:lnTo>
                          <a:lnTo>
                            <a:pt x="25" y="1460"/>
                          </a:lnTo>
                          <a:lnTo>
                            <a:pt x="19" y="1501"/>
                          </a:lnTo>
                          <a:lnTo>
                            <a:pt x="13" y="1544"/>
                          </a:lnTo>
                          <a:lnTo>
                            <a:pt x="9" y="1585"/>
                          </a:lnTo>
                          <a:lnTo>
                            <a:pt x="5" y="1627"/>
                          </a:lnTo>
                          <a:lnTo>
                            <a:pt x="2" y="1669"/>
                          </a:lnTo>
                          <a:lnTo>
                            <a:pt x="1" y="1710"/>
                          </a:lnTo>
                          <a:lnTo>
                            <a:pt x="0" y="1753"/>
                          </a:lnTo>
                          <a:lnTo>
                            <a:pt x="1" y="1795"/>
                          </a:lnTo>
                          <a:lnTo>
                            <a:pt x="2" y="1837"/>
                          </a:lnTo>
                          <a:lnTo>
                            <a:pt x="5" y="1879"/>
                          </a:lnTo>
                          <a:lnTo>
                            <a:pt x="8" y="1920"/>
                          </a:lnTo>
                          <a:lnTo>
                            <a:pt x="13" y="1963"/>
                          </a:lnTo>
                          <a:lnTo>
                            <a:pt x="18" y="2005"/>
                          </a:lnTo>
                          <a:lnTo>
                            <a:pt x="25" y="2046"/>
                          </a:lnTo>
                          <a:lnTo>
                            <a:pt x="33" y="2086"/>
                          </a:lnTo>
                          <a:lnTo>
                            <a:pt x="41" y="2127"/>
                          </a:lnTo>
                          <a:lnTo>
                            <a:pt x="50" y="2169"/>
                          </a:lnTo>
                          <a:lnTo>
                            <a:pt x="60" y="2210"/>
                          </a:lnTo>
                          <a:lnTo>
                            <a:pt x="72" y="2251"/>
                          </a:lnTo>
                          <a:lnTo>
                            <a:pt x="84" y="2291"/>
                          </a:lnTo>
                          <a:lnTo>
                            <a:pt x="97" y="2331"/>
                          </a:lnTo>
                          <a:lnTo>
                            <a:pt x="112" y="2372"/>
                          </a:lnTo>
                          <a:lnTo>
                            <a:pt x="127" y="2411"/>
                          </a:lnTo>
                          <a:lnTo>
                            <a:pt x="144" y="2450"/>
                          </a:lnTo>
                          <a:lnTo>
                            <a:pt x="161" y="2489"/>
                          </a:lnTo>
                          <a:lnTo>
                            <a:pt x="179" y="2528"/>
                          </a:lnTo>
                          <a:lnTo>
                            <a:pt x="198" y="2567"/>
                          </a:lnTo>
                          <a:lnTo>
                            <a:pt x="218" y="2604"/>
                          </a:lnTo>
                          <a:lnTo>
                            <a:pt x="240" y="2641"/>
                          </a:lnTo>
                          <a:lnTo>
                            <a:pt x="262" y="2679"/>
                          </a:lnTo>
                          <a:lnTo>
                            <a:pt x="286" y="2716"/>
                          </a:lnTo>
                          <a:lnTo>
                            <a:pt x="309" y="2751"/>
                          </a:lnTo>
                          <a:lnTo>
                            <a:pt x="335" y="2788"/>
                          </a:lnTo>
                          <a:lnTo>
                            <a:pt x="361" y="2823"/>
                          </a:lnTo>
                          <a:lnTo>
                            <a:pt x="388" y="2857"/>
                          </a:lnTo>
                          <a:lnTo>
                            <a:pt x="416" y="2892"/>
                          </a:lnTo>
                          <a:lnTo>
                            <a:pt x="446" y="2925"/>
                          </a:lnTo>
                          <a:lnTo>
                            <a:pt x="476" y="2958"/>
                          </a:lnTo>
                          <a:lnTo>
                            <a:pt x="507" y="2991"/>
                          </a:lnTo>
                          <a:lnTo>
                            <a:pt x="507" y="2991"/>
                          </a:lnTo>
                          <a:lnTo>
                            <a:pt x="539" y="3022"/>
                          </a:lnTo>
                          <a:lnTo>
                            <a:pt x="571" y="3052"/>
                          </a:lnTo>
                          <a:lnTo>
                            <a:pt x="605" y="3082"/>
                          </a:lnTo>
                          <a:lnTo>
                            <a:pt x="638" y="3110"/>
                          </a:lnTo>
                          <a:lnTo>
                            <a:pt x="672" y="3138"/>
                          </a:lnTo>
                          <a:lnTo>
                            <a:pt x="708" y="3164"/>
                          </a:lnTo>
                          <a:lnTo>
                            <a:pt x="743" y="3190"/>
                          </a:lnTo>
                          <a:lnTo>
                            <a:pt x="778" y="3214"/>
                          </a:lnTo>
                          <a:lnTo>
                            <a:pt x="815" y="3238"/>
                          </a:lnTo>
                          <a:lnTo>
                            <a:pt x="851" y="3260"/>
                          </a:lnTo>
                          <a:lnTo>
                            <a:pt x="888" y="3282"/>
                          </a:lnTo>
                          <a:lnTo>
                            <a:pt x="925" y="3303"/>
                          </a:lnTo>
                          <a:lnTo>
                            <a:pt x="964" y="3322"/>
                          </a:lnTo>
                          <a:lnTo>
                            <a:pt x="1002" y="3341"/>
                          </a:lnTo>
                          <a:lnTo>
                            <a:pt x="1040" y="3358"/>
                          </a:lnTo>
                          <a:lnTo>
                            <a:pt x="1079" y="3374"/>
                          </a:lnTo>
                          <a:lnTo>
                            <a:pt x="1119" y="3390"/>
                          </a:lnTo>
                          <a:lnTo>
                            <a:pt x="1158" y="3405"/>
                          </a:lnTo>
                          <a:lnTo>
                            <a:pt x="1198" y="3418"/>
                          </a:lnTo>
                          <a:lnTo>
                            <a:pt x="1237" y="3431"/>
                          </a:lnTo>
                          <a:lnTo>
                            <a:pt x="1278" y="3442"/>
                          </a:lnTo>
                          <a:lnTo>
                            <a:pt x="1319" y="3453"/>
                          </a:lnTo>
                          <a:lnTo>
                            <a:pt x="1359" y="3462"/>
                          </a:lnTo>
                          <a:lnTo>
                            <a:pt x="1400" y="3470"/>
                          </a:lnTo>
                          <a:lnTo>
                            <a:pt x="1440" y="3478"/>
                          </a:lnTo>
                          <a:lnTo>
                            <a:pt x="1482" y="3485"/>
                          </a:lnTo>
                          <a:lnTo>
                            <a:pt x="1523" y="3490"/>
                          </a:lnTo>
                          <a:lnTo>
                            <a:pt x="1564" y="3495"/>
                          </a:lnTo>
                          <a:lnTo>
                            <a:pt x="1606" y="3498"/>
                          </a:lnTo>
                          <a:lnTo>
                            <a:pt x="1647" y="3501"/>
                          </a:lnTo>
                          <a:lnTo>
                            <a:pt x="1689" y="3502"/>
                          </a:lnTo>
                          <a:lnTo>
                            <a:pt x="1731" y="3503"/>
                          </a:lnTo>
                          <a:lnTo>
                            <a:pt x="1772" y="3502"/>
                          </a:lnTo>
                          <a:lnTo>
                            <a:pt x="1813" y="3501"/>
                          </a:lnTo>
                          <a:lnTo>
                            <a:pt x="1854" y="3498"/>
                          </a:lnTo>
                          <a:lnTo>
                            <a:pt x="1897" y="3495"/>
                          </a:lnTo>
                          <a:lnTo>
                            <a:pt x="1938" y="3490"/>
                          </a:lnTo>
                          <a:lnTo>
                            <a:pt x="1979" y="3484"/>
                          </a:lnTo>
                          <a:lnTo>
                            <a:pt x="2020" y="3478"/>
                          </a:lnTo>
                          <a:lnTo>
                            <a:pt x="2060" y="3470"/>
                          </a:lnTo>
                          <a:lnTo>
                            <a:pt x="2102" y="3462"/>
                          </a:lnTo>
                          <a:lnTo>
                            <a:pt x="2142" y="3453"/>
                          </a:lnTo>
                          <a:lnTo>
                            <a:pt x="2183" y="3442"/>
                          </a:lnTo>
                          <a:lnTo>
                            <a:pt x="2223" y="3430"/>
                          </a:lnTo>
                          <a:lnTo>
                            <a:pt x="2264" y="3417"/>
                          </a:lnTo>
                          <a:lnTo>
                            <a:pt x="2303" y="3404"/>
                          </a:lnTo>
                          <a:lnTo>
                            <a:pt x="2342" y="3390"/>
                          </a:lnTo>
                          <a:lnTo>
                            <a:pt x="2381" y="3374"/>
                          </a:lnTo>
                          <a:lnTo>
                            <a:pt x="2421" y="3358"/>
                          </a:lnTo>
                          <a:lnTo>
                            <a:pt x="2459" y="3340"/>
                          </a:lnTo>
                          <a:lnTo>
                            <a:pt x="2497" y="3321"/>
                          </a:lnTo>
                          <a:lnTo>
                            <a:pt x="2535" y="3302"/>
                          </a:lnTo>
                          <a:lnTo>
                            <a:pt x="2573" y="3281"/>
                          </a:lnTo>
                          <a:lnTo>
                            <a:pt x="2610" y="3259"/>
                          </a:lnTo>
                          <a:lnTo>
                            <a:pt x="2646" y="3237"/>
                          </a:lnTo>
                          <a:lnTo>
                            <a:pt x="2682" y="3213"/>
                          </a:lnTo>
                          <a:lnTo>
                            <a:pt x="2719" y="3189"/>
                          </a:lnTo>
                          <a:lnTo>
                            <a:pt x="2754" y="3163"/>
                          </a:lnTo>
                          <a:lnTo>
                            <a:pt x="2788" y="3137"/>
                          </a:lnTo>
                          <a:lnTo>
                            <a:pt x="2823" y="3109"/>
                          </a:lnTo>
                          <a:lnTo>
                            <a:pt x="2856" y="3081"/>
                          </a:lnTo>
                          <a:lnTo>
                            <a:pt x="2889" y="3051"/>
                          </a:lnTo>
                          <a:lnTo>
                            <a:pt x="2922" y="3021"/>
                          </a:lnTo>
                          <a:lnTo>
                            <a:pt x="2954" y="2989"/>
                          </a:lnTo>
                          <a:lnTo>
                            <a:pt x="2954" y="2989"/>
                          </a:lnTo>
                          <a:lnTo>
                            <a:pt x="2978" y="2964"/>
                          </a:lnTo>
                          <a:lnTo>
                            <a:pt x="3001" y="2940"/>
                          </a:lnTo>
                          <a:lnTo>
                            <a:pt x="3024" y="2914"/>
                          </a:lnTo>
                          <a:lnTo>
                            <a:pt x="3045" y="2889"/>
                          </a:lnTo>
                          <a:lnTo>
                            <a:pt x="3067" y="2863"/>
                          </a:lnTo>
                          <a:lnTo>
                            <a:pt x="3089" y="2837"/>
                          </a:lnTo>
                          <a:lnTo>
                            <a:pt x="3108" y="2810"/>
                          </a:lnTo>
                          <a:lnTo>
                            <a:pt x="3129" y="2784"/>
                          </a:lnTo>
                          <a:lnTo>
                            <a:pt x="3148" y="2756"/>
                          </a:lnTo>
                          <a:lnTo>
                            <a:pt x="3166" y="2729"/>
                          </a:lnTo>
                          <a:lnTo>
                            <a:pt x="3185" y="2701"/>
                          </a:lnTo>
                          <a:lnTo>
                            <a:pt x="3201" y="2674"/>
                          </a:lnTo>
                          <a:lnTo>
                            <a:pt x="3219" y="2645"/>
                          </a:lnTo>
                          <a:lnTo>
                            <a:pt x="3235" y="2617"/>
                          </a:lnTo>
                          <a:lnTo>
                            <a:pt x="3251" y="2588"/>
                          </a:lnTo>
                          <a:lnTo>
                            <a:pt x="3266" y="2560"/>
                          </a:lnTo>
                          <a:lnTo>
                            <a:pt x="3281" y="2531"/>
                          </a:lnTo>
                          <a:lnTo>
                            <a:pt x="3295" y="2501"/>
                          </a:lnTo>
                          <a:lnTo>
                            <a:pt x="3308" y="2472"/>
                          </a:lnTo>
                          <a:lnTo>
                            <a:pt x="3321" y="2442"/>
                          </a:lnTo>
                          <a:lnTo>
                            <a:pt x="3334" y="2412"/>
                          </a:lnTo>
                          <a:lnTo>
                            <a:pt x="3346" y="2382"/>
                          </a:lnTo>
                          <a:lnTo>
                            <a:pt x="3356" y="2352"/>
                          </a:lnTo>
                          <a:lnTo>
                            <a:pt x="3367" y="2322"/>
                          </a:lnTo>
                          <a:lnTo>
                            <a:pt x="3387" y="2260"/>
                          </a:lnTo>
                          <a:lnTo>
                            <a:pt x="3404" y="2198"/>
                          </a:lnTo>
                          <a:lnTo>
                            <a:pt x="3419" y="2136"/>
                          </a:lnTo>
                          <a:lnTo>
                            <a:pt x="3432" y="2073"/>
                          </a:lnTo>
                          <a:lnTo>
                            <a:pt x="3443" y="2012"/>
                          </a:lnTo>
                          <a:lnTo>
                            <a:pt x="3451" y="1948"/>
                          </a:lnTo>
                          <a:lnTo>
                            <a:pt x="3457" y="1885"/>
                          </a:lnTo>
                          <a:lnTo>
                            <a:pt x="3460" y="1821"/>
                          </a:lnTo>
                          <a:lnTo>
                            <a:pt x="3461" y="1757"/>
                          </a:lnTo>
                          <a:lnTo>
                            <a:pt x="3461" y="1694"/>
                          </a:lnTo>
                          <a:lnTo>
                            <a:pt x="3458" y="1630"/>
                          </a:lnTo>
                          <a:lnTo>
                            <a:pt x="3453" y="1566"/>
                          </a:lnTo>
                          <a:lnTo>
                            <a:pt x="3445" y="1503"/>
                          </a:lnTo>
                          <a:lnTo>
                            <a:pt x="3435" y="1440"/>
                          </a:lnTo>
                          <a:lnTo>
                            <a:pt x="3422" y="1377"/>
                          </a:lnTo>
                          <a:lnTo>
                            <a:pt x="3407" y="1315"/>
                          </a:lnTo>
                          <a:lnTo>
                            <a:pt x="3391" y="1253"/>
                          </a:lnTo>
                          <a:lnTo>
                            <a:pt x="3372" y="1191"/>
                          </a:lnTo>
                          <a:lnTo>
                            <a:pt x="3361" y="1161"/>
                          </a:lnTo>
                          <a:lnTo>
                            <a:pt x="3351" y="1131"/>
                          </a:lnTo>
                          <a:lnTo>
                            <a:pt x="3339" y="1101"/>
                          </a:lnTo>
                          <a:lnTo>
                            <a:pt x="3327" y="107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2" name="Freeform: Shape 20">
                      <a:extLst>
                        <a:ext uri="{FF2B5EF4-FFF2-40B4-BE49-F238E27FC236}">
                          <a16:creationId xmlns:a16="http://schemas.microsoft.com/office/drawing/2014/main" id="{8B7D6A0E-CF83-7D4D-87DE-1AFA4FC088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5480" y="492120"/>
                      <a:ext cx="700560" cy="7092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47" h="1971" fill="none">
                          <a:moveTo>
                            <a:pt x="1662" y="288"/>
                          </a:moveTo>
                          <a:lnTo>
                            <a:pt x="1662" y="288"/>
                          </a:lnTo>
                          <a:lnTo>
                            <a:pt x="1644" y="270"/>
                          </a:lnTo>
                          <a:lnTo>
                            <a:pt x="1625" y="253"/>
                          </a:lnTo>
                          <a:lnTo>
                            <a:pt x="1607" y="236"/>
                          </a:lnTo>
                          <a:lnTo>
                            <a:pt x="1588" y="220"/>
                          </a:lnTo>
                          <a:lnTo>
                            <a:pt x="1568" y="205"/>
                          </a:lnTo>
                          <a:lnTo>
                            <a:pt x="1549" y="190"/>
                          </a:lnTo>
                          <a:lnTo>
                            <a:pt x="1529" y="175"/>
                          </a:lnTo>
                          <a:lnTo>
                            <a:pt x="1509" y="162"/>
                          </a:lnTo>
                          <a:lnTo>
                            <a:pt x="1489" y="149"/>
                          </a:lnTo>
                          <a:lnTo>
                            <a:pt x="1468" y="136"/>
                          </a:lnTo>
                          <a:lnTo>
                            <a:pt x="1448" y="124"/>
                          </a:lnTo>
                          <a:lnTo>
                            <a:pt x="1426" y="112"/>
                          </a:lnTo>
                          <a:lnTo>
                            <a:pt x="1405" y="102"/>
                          </a:lnTo>
                          <a:lnTo>
                            <a:pt x="1384" y="91"/>
                          </a:lnTo>
                          <a:lnTo>
                            <a:pt x="1361" y="81"/>
                          </a:lnTo>
                          <a:lnTo>
                            <a:pt x="1340" y="72"/>
                          </a:lnTo>
                          <a:lnTo>
                            <a:pt x="1296" y="55"/>
                          </a:lnTo>
                          <a:lnTo>
                            <a:pt x="1251" y="40"/>
                          </a:lnTo>
                          <a:lnTo>
                            <a:pt x="1205" y="28"/>
                          </a:lnTo>
                          <a:lnTo>
                            <a:pt x="1159" y="17"/>
                          </a:lnTo>
                          <a:lnTo>
                            <a:pt x="1113" y="9"/>
                          </a:lnTo>
                          <a:lnTo>
                            <a:pt x="1067" y="4"/>
                          </a:lnTo>
                          <a:lnTo>
                            <a:pt x="1020" y="1"/>
                          </a:lnTo>
                          <a:lnTo>
                            <a:pt x="974" y="0"/>
                          </a:lnTo>
                          <a:lnTo>
                            <a:pt x="927" y="1"/>
                          </a:lnTo>
                          <a:lnTo>
                            <a:pt x="881" y="4"/>
                          </a:lnTo>
                          <a:lnTo>
                            <a:pt x="834" y="10"/>
                          </a:lnTo>
                          <a:lnTo>
                            <a:pt x="787" y="18"/>
                          </a:lnTo>
                          <a:lnTo>
                            <a:pt x="742" y="28"/>
                          </a:lnTo>
                          <a:lnTo>
                            <a:pt x="696" y="41"/>
                          </a:lnTo>
                          <a:lnTo>
                            <a:pt x="652" y="56"/>
                          </a:lnTo>
                          <a:lnTo>
                            <a:pt x="607" y="72"/>
                          </a:lnTo>
                          <a:lnTo>
                            <a:pt x="585" y="81"/>
                          </a:lnTo>
                          <a:lnTo>
                            <a:pt x="564" y="91"/>
                          </a:lnTo>
                          <a:lnTo>
                            <a:pt x="542" y="102"/>
                          </a:lnTo>
                          <a:lnTo>
                            <a:pt x="521" y="112"/>
                          </a:lnTo>
                          <a:lnTo>
                            <a:pt x="500" y="124"/>
                          </a:lnTo>
                          <a:lnTo>
                            <a:pt x="479" y="136"/>
                          </a:lnTo>
                          <a:lnTo>
                            <a:pt x="459" y="149"/>
                          </a:lnTo>
                          <a:lnTo>
                            <a:pt x="438" y="163"/>
                          </a:lnTo>
                          <a:lnTo>
                            <a:pt x="418" y="176"/>
                          </a:lnTo>
                          <a:lnTo>
                            <a:pt x="398" y="191"/>
                          </a:lnTo>
                          <a:lnTo>
                            <a:pt x="378" y="206"/>
                          </a:lnTo>
                          <a:lnTo>
                            <a:pt x="360" y="221"/>
                          </a:lnTo>
                          <a:lnTo>
                            <a:pt x="340" y="237"/>
                          </a:lnTo>
                          <a:lnTo>
                            <a:pt x="321" y="254"/>
                          </a:lnTo>
                          <a:lnTo>
                            <a:pt x="303" y="271"/>
                          </a:lnTo>
                          <a:lnTo>
                            <a:pt x="285" y="289"/>
                          </a:lnTo>
                          <a:lnTo>
                            <a:pt x="285" y="289"/>
                          </a:lnTo>
                          <a:lnTo>
                            <a:pt x="267" y="307"/>
                          </a:lnTo>
                          <a:lnTo>
                            <a:pt x="251" y="325"/>
                          </a:lnTo>
                          <a:lnTo>
                            <a:pt x="234" y="344"/>
                          </a:lnTo>
                          <a:lnTo>
                            <a:pt x="218" y="364"/>
                          </a:lnTo>
                          <a:lnTo>
                            <a:pt x="203" y="383"/>
                          </a:lnTo>
                          <a:lnTo>
                            <a:pt x="188" y="403"/>
                          </a:lnTo>
                          <a:lnTo>
                            <a:pt x="174" y="423"/>
                          </a:lnTo>
                          <a:lnTo>
                            <a:pt x="161" y="443"/>
                          </a:lnTo>
                          <a:lnTo>
                            <a:pt x="148" y="464"/>
                          </a:lnTo>
                          <a:lnTo>
                            <a:pt x="135" y="485"/>
                          </a:lnTo>
                          <a:lnTo>
                            <a:pt x="123" y="506"/>
                          </a:lnTo>
                          <a:lnTo>
                            <a:pt x="112" y="527"/>
                          </a:lnTo>
                          <a:lnTo>
                            <a:pt x="101" y="549"/>
                          </a:lnTo>
                          <a:lnTo>
                            <a:pt x="90" y="571"/>
                          </a:lnTo>
                          <a:lnTo>
                            <a:pt x="71" y="615"/>
                          </a:lnTo>
                          <a:lnTo>
                            <a:pt x="55" y="660"/>
                          </a:lnTo>
                          <a:lnTo>
                            <a:pt x="40" y="705"/>
                          </a:lnTo>
                          <a:lnTo>
                            <a:pt x="28" y="751"/>
                          </a:lnTo>
                          <a:lnTo>
                            <a:pt x="17" y="797"/>
                          </a:lnTo>
                          <a:lnTo>
                            <a:pt x="10" y="844"/>
                          </a:lnTo>
                          <a:lnTo>
                            <a:pt x="5" y="891"/>
                          </a:lnTo>
                          <a:lnTo>
                            <a:pt x="1" y="938"/>
                          </a:lnTo>
                          <a:lnTo>
                            <a:pt x="0" y="986"/>
                          </a:lnTo>
                          <a:lnTo>
                            <a:pt x="1" y="1033"/>
                          </a:lnTo>
                          <a:lnTo>
                            <a:pt x="5" y="1080"/>
                          </a:lnTo>
                          <a:lnTo>
                            <a:pt x="10" y="1127"/>
                          </a:lnTo>
                          <a:lnTo>
                            <a:pt x="17" y="1174"/>
                          </a:lnTo>
                          <a:lnTo>
                            <a:pt x="27" y="1220"/>
                          </a:lnTo>
                          <a:lnTo>
                            <a:pt x="40" y="1266"/>
                          </a:lnTo>
                          <a:lnTo>
                            <a:pt x="55" y="1311"/>
                          </a:lnTo>
                          <a:lnTo>
                            <a:pt x="71" y="1356"/>
                          </a:lnTo>
                          <a:lnTo>
                            <a:pt x="90" y="1401"/>
                          </a:lnTo>
                          <a:lnTo>
                            <a:pt x="100" y="1422"/>
                          </a:lnTo>
                          <a:lnTo>
                            <a:pt x="111" y="1444"/>
                          </a:lnTo>
                          <a:lnTo>
                            <a:pt x="122" y="1465"/>
                          </a:lnTo>
                          <a:lnTo>
                            <a:pt x="134" y="1486"/>
                          </a:lnTo>
                          <a:lnTo>
                            <a:pt x="147" y="1507"/>
                          </a:lnTo>
                          <a:lnTo>
                            <a:pt x="160" y="1527"/>
                          </a:lnTo>
                          <a:lnTo>
                            <a:pt x="173" y="1548"/>
                          </a:lnTo>
                          <a:lnTo>
                            <a:pt x="188" y="1568"/>
                          </a:lnTo>
                          <a:lnTo>
                            <a:pt x="203" y="1588"/>
                          </a:lnTo>
                          <a:lnTo>
                            <a:pt x="218" y="1608"/>
                          </a:lnTo>
                          <a:lnTo>
                            <a:pt x="233" y="1626"/>
                          </a:lnTo>
                          <a:lnTo>
                            <a:pt x="250" y="1646"/>
                          </a:lnTo>
                          <a:lnTo>
                            <a:pt x="267" y="1663"/>
                          </a:lnTo>
                          <a:lnTo>
                            <a:pt x="284" y="1682"/>
                          </a:lnTo>
                          <a:lnTo>
                            <a:pt x="284" y="1682"/>
                          </a:lnTo>
                          <a:lnTo>
                            <a:pt x="303" y="1700"/>
                          </a:lnTo>
                          <a:lnTo>
                            <a:pt x="321" y="1717"/>
                          </a:lnTo>
                          <a:lnTo>
                            <a:pt x="339" y="1733"/>
                          </a:lnTo>
                          <a:lnTo>
                            <a:pt x="359" y="1750"/>
                          </a:lnTo>
                          <a:lnTo>
                            <a:pt x="377" y="1766"/>
                          </a:lnTo>
                          <a:lnTo>
                            <a:pt x="397" y="1780"/>
                          </a:lnTo>
                          <a:lnTo>
                            <a:pt x="418" y="1795"/>
                          </a:lnTo>
                          <a:lnTo>
                            <a:pt x="437" y="1809"/>
                          </a:lnTo>
                          <a:lnTo>
                            <a:pt x="458" y="1821"/>
                          </a:lnTo>
                          <a:lnTo>
                            <a:pt x="478" y="1834"/>
                          </a:lnTo>
                          <a:lnTo>
                            <a:pt x="499" y="1846"/>
                          </a:lnTo>
                          <a:lnTo>
                            <a:pt x="520" y="1858"/>
                          </a:lnTo>
                          <a:lnTo>
                            <a:pt x="541" y="1869"/>
                          </a:lnTo>
                          <a:lnTo>
                            <a:pt x="563" y="1879"/>
                          </a:lnTo>
                          <a:lnTo>
                            <a:pt x="584" y="1889"/>
                          </a:lnTo>
                          <a:lnTo>
                            <a:pt x="607" y="1898"/>
                          </a:lnTo>
                          <a:lnTo>
                            <a:pt x="651" y="1916"/>
                          </a:lnTo>
                          <a:lnTo>
                            <a:pt x="695" y="1930"/>
                          </a:lnTo>
                          <a:lnTo>
                            <a:pt x="741" y="1942"/>
                          </a:lnTo>
                          <a:lnTo>
                            <a:pt x="786" y="1952"/>
                          </a:lnTo>
                          <a:lnTo>
                            <a:pt x="833" y="1960"/>
                          </a:lnTo>
                          <a:lnTo>
                            <a:pt x="880" y="1966"/>
                          </a:lnTo>
                          <a:lnTo>
                            <a:pt x="926" y="1970"/>
                          </a:lnTo>
                          <a:lnTo>
                            <a:pt x="973" y="1971"/>
                          </a:lnTo>
                          <a:lnTo>
                            <a:pt x="1019" y="1970"/>
                          </a:lnTo>
                          <a:lnTo>
                            <a:pt x="1066" y="1966"/>
                          </a:lnTo>
                          <a:lnTo>
                            <a:pt x="1112" y="1960"/>
                          </a:lnTo>
                          <a:lnTo>
                            <a:pt x="1158" y="1952"/>
                          </a:lnTo>
                          <a:lnTo>
                            <a:pt x="1204" y="1942"/>
                          </a:lnTo>
                          <a:lnTo>
                            <a:pt x="1250" y="1929"/>
                          </a:lnTo>
                          <a:lnTo>
                            <a:pt x="1295" y="1915"/>
                          </a:lnTo>
                          <a:lnTo>
                            <a:pt x="1339" y="1898"/>
                          </a:lnTo>
                          <a:lnTo>
                            <a:pt x="1361" y="1889"/>
                          </a:lnTo>
                          <a:lnTo>
                            <a:pt x="1383" y="1878"/>
                          </a:lnTo>
                          <a:lnTo>
                            <a:pt x="1404" y="1869"/>
                          </a:lnTo>
                          <a:lnTo>
                            <a:pt x="1425" y="1858"/>
                          </a:lnTo>
                          <a:lnTo>
                            <a:pt x="1447" y="1846"/>
                          </a:lnTo>
                          <a:lnTo>
                            <a:pt x="1467" y="1833"/>
                          </a:lnTo>
                          <a:lnTo>
                            <a:pt x="1488" y="1821"/>
                          </a:lnTo>
                          <a:lnTo>
                            <a:pt x="1508" y="1808"/>
                          </a:lnTo>
                          <a:lnTo>
                            <a:pt x="1528" y="1794"/>
                          </a:lnTo>
                          <a:lnTo>
                            <a:pt x="1549" y="1779"/>
                          </a:lnTo>
                          <a:lnTo>
                            <a:pt x="1568" y="1765"/>
                          </a:lnTo>
                          <a:lnTo>
                            <a:pt x="1587" y="1749"/>
                          </a:lnTo>
                          <a:lnTo>
                            <a:pt x="1607" y="1733"/>
                          </a:lnTo>
                          <a:lnTo>
                            <a:pt x="1625" y="1716"/>
                          </a:lnTo>
                          <a:lnTo>
                            <a:pt x="1643" y="1699"/>
                          </a:lnTo>
                          <a:lnTo>
                            <a:pt x="1662" y="1681"/>
                          </a:lnTo>
                          <a:lnTo>
                            <a:pt x="1662" y="1681"/>
                          </a:lnTo>
                          <a:lnTo>
                            <a:pt x="1680" y="1662"/>
                          </a:lnTo>
                          <a:lnTo>
                            <a:pt x="1698" y="1642"/>
                          </a:lnTo>
                          <a:lnTo>
                            <a:pt x="1715" y="1621"/>
                          </a:lnTo>
                          <a:lnTo>
                            <a:pt x="1733" y="1601"/>
                          </a:lnTo>
                          <a:lnTo>
                            <a:pt x="1749" y="1579"/>
                          </a:lnTo>
                          <a:lnTo>
                            <a:pt x="1765" y="1559"/>
                          </a:lnTo>
                          <a:lnTo>
                            <a:pt x="1779" y="1536"/>
                          </a:lnTo>
                          <a:lnTo>
                            <a:pt x="1794" y="1514"/>
                          </a:lnTo>
                          <a:lnTo>
                            <a:pt x="1808" y="1492"/>
                          </a:lnTo>
                          <a:lnTo>
                            <a:pt x="1820" y="1469"/>
                          </a:lnTo>
                          <a:lnTo>
                            <a:pt x="1833" y="1447"/>
                          </a:lnTo>
                          <a:lnTo>
                            <a:pt x="1845" y="1423"/>
                          </a:lnTo>
                          <a:lnTo>
                            <a:pt x="1856" y="1400"/>
                          </a:lnTo>
                          <a:lnTo>
                            <a:pt x="1867" y="1376"/>
                          </a:lnTo>
                          <a:lnTo>
                            <a:pt x="1876" y="1352"/>
                          </a:lnTo>
                          <a:lnTo>
                            <a:pt x="1885" y="1328"/>
                          </a:lnTo>
                          <a:lnTo>
                            <a:pt x="1894" y="1304"/>
                          </a:lnTo>
                          <a:lnTo>
                            <a:pt x="1902" y="1280"/>
                          </a:lnTo>
                          <a:lnTo>
                            <a:pt x="1910" y="1255"/>
                          </a:lnTo>
                          <a:lnTo>
                            <a:pt x="1916" y="1231"/>
                          </a:lnTo>
                          <a:lnTo>
                            <a:pt x="1922" y="1205"/>
                          </a:lnTo>
                          <a:lnTo>
                            <a:pt x="1927" y="1181"/>
                          </a:lnTo>
                          <a:lnTo>
                            <a:pt x="1932" y="1155"/>
                          </a:lnTo>
                          <a:lnTo>
                            <a:pt x="1936" y="1131"/>
                          </a:lnTo>
                          <a:lnTo>
                            <a:pt x="1939" y="1105"/>
                          </a:lnTo>
                          <a:lnTo>
                            <a:pt x="1942" y="1080"/>
                          </a:lnTo>
                          <a:lnTo>
                            <a:pt x="1944" y="1054"/>
                          </a:lnTo>
                          <a:lnTo>
                            <a:pt x="1946" y="1030"/>
                          </a:lnTo>
                          <a:lnTo>
                            <a:pt x="1946" y="1004"/>
                          </a:lnTo>
                          <a:lnTo>
                            <a:pt x="1947" y="979"/>
                          </a:lnTo>
                          <a:lnTo>
                            <a:pt x="1946" y="953"/>
                          </a:lnTo>
                          <a:lnTo>
                            <a:pt x="1945" y="928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3" name="Freeform: Shape 21">
                      <a:extLst>
                        <a:ext uri="{FF2B5EF4-FFF2-40B4-BE49-F238E27FC236}">
                          <a16:creationId xmlns:a16="http://schemas.microsoft.com/office/drawing/2014/main" id="{EC65ADCF-1504-B844-907B-AA8E27D6C5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7720" y="777239"/>
                      <a:ext cx="135720" cy="137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378" h="384">
                          <a:moveTo>
                            <a:pt x="323" y="56"/>
                          </a:moveTo>
                          <a:lnTo>
                            <a:pt x="323" y="56"/>
                          </a:lnTo>
                          <a:lnTo>
                            <a:pt x="309" y="43"/>
                          </a:lnTo>
                          <a:lnTo>
                            <a:pt x="294" y="32"/>
                          </a:lnTo>
                          <a:lnTo>
                            <a:pt x="277" y="22"/>
                          </a:lnTo>
                          <a:lnTo>
                            <a:pt x="261" y="14"/>
                          </a:lnTo>
                          <a:lnTo>
                            <a:pt x="243" y="8"/>
                          </a:lnTo>
                          <a:lnTo>
                            <a:pt x="225" y="4"/>
                          </a:lnTo>
                          <a:lnTo>
                            <a:pt x="207" y="1"/>
                          </a:lnTo>
                          <a:lnTo>
                            <a:pt x="189" y="0"/>
                          </a:lnTo>
                          <a:lnTo>
                            <a:pt x="171" y="1"/>
                          </a:lnTo>
                          <a:lnTo>
                            <a:pt x="154" y="4"/>
                          </a:lnTo>
                          <a:lnTo>
                            <a:pt x="136" y="8"/>
                          </a:lnTo>
                          <a:lnTo>
                            <a:pt x="118" y="14"/>
                          </a:lnTo>
                          <a:lnTo>
                            <a:pt x="102" y="23"/>
                          </a:lnTo>
                          <a:lnTo>
                            <a:pt x="85" y="32"/>
                          </a:lnTo>
                          <a:lnTo>
                            <a:pt x="70" y="43"/>
                          </a:lnTo>
                          <a:lnTo>
                            <a:pt x="55" y="56"/>
                          </a:lnTo>
                          <a:lnTo>
                            <a:pt x="55" y="56"/>
                          </a:lnTo>
                          <a:lnTo>
                            <a:pt x="43" y="71"/>
                          </a:lnTo>
                          <a:lnTo>
                            <a:pt x="31" y="87"/>
                          </a:lnTo>
                          <a:lnTo>
                            <a:pt x="22" y="103"/>
                          </a:lnTo>
                          <a:lnTo>
                            <a:pt x="14" y="120"/>
                          </a:lnTo>
                          <a:lnTo>
                            <a:pt x="7" y="138"/>
                          </a:lnTo>
                          <a:lnTo>
                            <a:pt x="3" y="155"/>
                          </a:lnTo>
                          <a:lnTo>
                            <a:pt x="0" y="174"/>
                          </a:lnTo>
                          <a:lnTo>
                            <a:pt x="0" y="192"/>
                          </a:lnTo>
                          <a:lnTo>
                            <a:pt x="0" y="210"/>
                          </a:lnTo>
                          <a:lnTo>
                            <a:pt x="3" y="229"/>
                          </a:lnTo>
                          <a:lnTo>
                            <a:pt x="7" y="247"/>
                          </a:lnTo>
                          <a:lnTo>
                            <a:pt x="14" y="264"/>
                          </a:lnTo>
                          <a:lnTo>
                            <a:pt x="21" y="281"/>
                          </a:lnTo>
                          <a:lnTo>
                            <a:pt x="31" y="298"/>
                          </a:lnTo>
                          <a:lnTo>
                            <a:pt x="43" y="313"/>
                          </a:lnTo>
                          <a:lnTo>
                            <a:pt x="55" y="328"/>
                          </a:lnTo>
                          <a:lnTo>
                            <a:pt x="55" y="328"/>
                          </a:lnTo>
                          <a:lnTo>
                            <a:pt x="70" y="341"/>
                          </a:lnTo>
                          <a:lnTo>
                            <a:pt x="85" y="353"/>
                          </a:lnTo>
                          <a:lnTo>
                            <a:pt x="102" y="361"/>
                          </a:lnTo>
                          <a:lnTo>
                            <a:pt x="118" y="369"/>
                          </a:lnTo>
                          <a:lnTo>
                            <a:pt x="135" y="376"/>
                          </a:lnTo>
                          <a:lnTo>
                            <a:pt x="153" y="380"/>
                          </a:lnTo>
                          <a:lnTo>
                            <a:pt x="171" y="383"/>
                          </a:lnTo>
                          <a:lnTo>
                            <a:pt x="189" y="384"/>
                          </a:lnTo>
                          <a:lnTo>
                            <a:pt x="207" y="383"/>
                          </a:lnTo>
                          <a:lnTo>
                            <a:pt x="225" y="380"/>
                          </a:lnTo>
                          <a:lnTo>
                            <a:pt x="243" y="376"/>
                          </a:lnTo>
                          <a:lnTo>
                            <a:pt x="261" y="369"/>
                          </a:lnTo>
                          <a:lnTo>
                            <a:pt x="277" y="361"/>
                          </a:lnTo>
                          <a:lnTo>
                            <a:pt x="293" y="352"/>
                          </a:lnTo>
                          <a:lnTo>
                            <a:pt x="309" y="341"/>
                          </a:lnTo>
                          <a:lnTo>
                            <a:pt x="323" y="327"/>
                          </a:lnTo>
                          <a:lnTo>
                            <a:pt x="323" y="327"/>
                          </a:lnTo>
                          <a:lnTo>
                            <a:pt x="336" y="313"/>
                          </a:lnTo>
                          <a:lnTo>
                            <a:pt x="347" y="298"/>
                          </a:lnTo>
                          <a:lnTo>
                            <a:pt x="357" y="281"/>
                          </a:lnTo>
                          <a:lnTo>
                            <a:pt x="365" y="264"/>
                          </a:lnTo>
                          <a:lnTo>
                            <a:pt x="370" y="247"/>
                          </a:lnTo>
                          <a:lnTo>
                            <a:pt x="375" y="229"/>
                          </a:lnTo>
                          <a:lnTo>
                            <a:pt x="377" y="210"/>
                          </a:lnTo>
                          <a:lnTo>
                            <a:pt x="378" y="192"/>
                          </a:lnTo>
                          <a:lnTo>
                            <a:pt x="377" y="174"/>
                          </a:lnTo>
                          <a:lnTo>
                            <a:pt x="375" y="155"/>
                          </a:lnTo>
                          <a:lnTo>
                            <a:pt x="370" y="138"/>
                          </a:lnTo>
                          <a:lnTo>
                            <a:pt x="365" y="120"/>
                          </a:lnTo>
                          <a:lnTo>
                            <a:pt x="357" y="103"/>
                          </a:lnTo>
                          <a:lnTo>
                            <a:pt x="348" y="87"/>
                          </a:lnTo>
                          <a:lnTo>
                            <a:pt x="336" y="71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4" name="Straight Connector 103">
                      <a:extLst>
                        <a:ext uri="{FF2B5EF4-FFF2-40B4-BE49-F238E27FC236}">
                          <a16:creationId xmlns:a16="http://schemas.microsoft.com/office/drawing/2014/main" id="{8C53837B-1CC4-DD44-B60F-0F0CBBFAB19A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35760" y="388440"/>
                      <a:ext cx="453240" cy="458279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5" name="Freeform: Shape 23">
                      <a:extLst>
                        <a:ext uri="{FF2B5EF4-FFF2-40B4-BE49-F238E27FC236}">
                          <a16:creationId xmlns:a16="http://schemas.microsoft.com/office/drawing/2014/main" id="{7E712A49-7358-F74D-BA0C-6C71C6104F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8640" y="14040"/>
                      <a:ext cx="369360" cy="3736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027" h="1039">
                          <a:moveTo>
                            <a:pt x="1" y="442"/>
                          </a:moveTo>
                          <a:lnTo>
                            <a:pt x="0" y="1039"/>
                          </a:lnTo>
                          <a:lnTo>
                            <a:pt x="591" y="1039"/>
                          </a:lnTo>
                          <a:lnTo>
                            <a:pt x="1027" y="599"/>
                          </a:lnTo>
                          <a:lnTo>
                            <a:pt x="435" y="599"/>
                          </a:lnTo>
                          <a:lnTo>
                            <a:pt x="436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3F62EC93-9753-FF47-945E-2A4318AD329C}"/>
                    </a:ext>
                  </a:extLst>
                </p:cNvPr>
                <p:cNvGrpSpPr/>
                <p:nvPr/>
              </p:nvGrpSpPr>
              <p:grpSpPr>
                <a:xfrm>
                  <a:off x="822960" y="274320"/>
                  <a:ext cx="182880" cy="182880"/>
                  <a:chOff x="3371850" y="182880"/>
                  <a:chExt cx="182880" cy="182880"/>
                </a:xfrm>
              </p:grpSpPr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83FC4933-24A6-4648-8E88-DA683728493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371850" y="182880"/>
                    <a:ext cx="182880" cy="18288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86" name="Group 85">
                    <a:extLst>
                      <a:ext uri="{FF2B5EF4-FFF2-40B4-BE49-F238E27FC236}">
                        <a16:creationId xmlns:a16="http://schemas.microsoft.com/office/drawing/2014/main" id="{933EBB02-581E-294B-A518-66D66B45492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408133" y="205740"/>
                    <a:ext cx="110314" cy="137160"/>
                    <a:chOff x="4057200" y="12600"/>
                    <a:chExt cx="1150560" cy="1465560"/>
                  </a:xfrm>
                </p:grpSpPr>
                <p:sp>
                  <p:nvSpPr>
                    <p:cNvPr id="87" name="Freeform: Shape 24">
                      <a:extLst>
                        <a:ext uri="{FF2B5EF4-FFF2-40B4-BE49-F238E27FC236}">
                          <a16:creationId xmlns:a16="http://schemas.microsoft.com/office/drawing/2014/main" id="{45CE9C74-BA09-1B40-89E1-A1F22E27BD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85960" y="1127160"/>
                      <a:ext cx="721800" cy="3510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2006" h="976" fill="none">
                          <a:moveTo>
                            <a:pt x="2006" y="0"/>
                          </a:moveTo>
                          <a:lnTo>
                            <a:pt x="2006" y="560"/>
                          </a:lnTo>
                          <a:lnTo>
                            <a:pt x="2006" y="560"/>
                          </a:lnTo>
                          <a:lnTo>
                            <a:pt x="2005" y="581"/>
                          </a:lnTo>
                          <a:lnTo>
                            <a:pt x="2004" y="602"/>
                          </a:lnTo>
                          <a:lnTo>
                            <a:pt x="2001" y="624"/>
                          </a:lnTo>
                          <a:lnTo>
                            <a:pt x="1998" y="643"/>
                          </a:lnTo>
                          <a:lnTo>
                            <a:pt x="1994" y="664"/>
                          </a:lnTo>
                          <a:lnTo>
                            <a:pt x="1989" y="683"/>
                          </a:lnTo>
                          <a:lnTo>
                            <a:pt x="1982" y="703"/>
                          </a:lnTo>
                          <a:lnTo>
                            <a:pt x="1975" y="722"/>
                          </a:lnTo>
                          <a:lnTo>
                            <a:pt x="1967" y="739"/>
                          </a:lnTo>
                          <a:lnTo>
                            <a:pt x="1958" y="758"/>
                          </a:lnTo>
                          <a:lnTo>
                            <a:pt x="1948" y="775"/>
                          </a:lnTo>
                          <a:lnTo>
                            <a:pt x="1939" y="792"/>
                          </a:lnTo>
                          <a:lnTo>
                            <a:pt x="1927" y="808"/>
                          </a:lnTo>
                          <a:lnTo>
                            <a:pt x="1915" y="824"/>
                          </a:lnTo>
                          <a:lnTo>
                            <a:pt x="1903" y="839"/>
                          </a:lnTo>
                          <a:lnTo>
                            <a:pt x="1890" y="853"/>
                          </a:lnTo>
                          <a:lnTo>
                            <a:pt x="1876" y="868"/>
                          </a:lnTo>
                          <a:lnTo>
                            <a:pt x="1861" y="881"/>
                          </a:lnTo>
                          <a:lnTo>
                            <a:pt x="1846" y="892"/>
                          </a:lnTo>
                          <a:lnTo>
                            <a:pt x="1831" y="904"/>
                          </a:lnTo>
                          <a:lnTo>
                            <a:pt x="1815" y="915"/>
                          </a:lnTo>
                          <a:lnTo>
                            <a:pt x="1798" y="926"/>
                          </a:lnTo>
                          <a:lnTo>
                            <a:pt x="1782" y="934"/>
                          </a:lnTo>
                          <a:lnTo>
                            <a:pt x="1764" y="942"/>
                          </a:lnTo>
                          <a:lnTo>
                            <a:pt x="1745" y="950"/>
                          </a:lnTo>
                          <a:lnTo>
                            <a:pt x="1728" y="957"/>
                          </a:lnTo>
                          <a:lnTo>
                            <a:pt x="1708" y="963"/>
                          </a:lnTo>
                          <a:lnTo>
                            <a:pt x="1690" y="967"/>
                          </a:lnTo>
                          <a:lnTo>
                            <a:pt x="1670" y="971"/>
                          </a:lnTo>
                          <a:lnTo>
                            <a:pt x="1650" y="974"/>
                          </a:lnTo>
                          <a:lnTo>
                            <a:pt x="1631" y="975"/>
                          </a:lnTo>
                          <a:lnTo>
                            <a:pt x="1610" y="976"/>
                          </a:lnTo>
                          <a:lnTo>
                            <a:pt x="403" y="976"/>
                          </a:lnTo>
                          <a:lnTo>
                            <a:pt x="3" y="976"/>
                          </a:lnTo>
                          <a:lnTo>
                            <a:pt x="0" y="976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8" name="Freeform: Shape 25">
                      <a:extLst>
                        <a:ext uri="{FF2B5EF4-FFF2-40B4-BE49-F238E27FC236}">
                          <a16:creationId xmlns:a16="http://schemas.microsoft.com/office/drawing/2014/main" id="{AA2D1EF3-D97E-7840-B491-1BF8DCF04C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07960" y="741600"/>
                      <a:ext cx="199440" cy="4064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1130" fill="none">
                          <a:moveTo>
                            <a:pt x="0" y="464"/>
                          </a:moveTo>
                          <a:lnTo>
                            <a:pt x="0" y="232"/>
                          </a:lnTo>
                          <a:lnTo>
                            <a:pt x="0" y="232"/>
                          </a:lnTo>
                          <a:lnTo>
                            <a:pt x="0" y="220"/>
                          </a:lnTo>
                          <a:lnTo>
                            <a:pt x="1" y="208"/>
                          </a:lnTo>
                          <a:lnTo>
                            <a:pt x="3" y="197"/>
                          </a:lnTo>
                          <a:lnTo>
                            <a:pt x="6" y="186"/>
                          </a:lnTo>
                          <a:lnTo>
                            <a:pt x="9" y="175"/>
                          </a:lnTo>
                          <a:lnTo>
                            <a:pt x="13" y="163"/>
                          </a:lnTo>
                          <a:lnTo>
                            <a:pt x="17" y="152"/>
                          </a:lnTo>
                          <a:lnTo>
                            <a:pt x="22" y="142"/>
                          </a:lnTo>
                          <a:lnTo>
                            <a:pt x="28" y="132"/>
                          </a:lnTo>
                          <a:lnTo>
                            <a:pt x="33" y="122"/>
                          </a:lnTo>
                          <a:lnTo>
                            <a:pt x="40" y="112"/>
                          </a:lnTo>
                          <a:lnTo>
                            <a:pt x="47" y="103"/>
                          </a:lnTo>
                          <a:lnTo>
                            <a:pt x="55" y="93"/>
                          </a:lnTo>
                          <a:lnTo>
                            <a:pt x="64" y="85"/>
                          </a:lnTo>
                          <a:lnTo>
                            <a:pt x="82" y="69"/>
                          </a:lnTo>
                          <a:lnTo>
                            <a:pt x="101" y="53"/>
                          </a:lnTo>
                          <a:lnTo>
                            <a:pt x="123" y="40"/>
                          </a:lnTo>
                          <a:lnTo>
                            <a:pt x="145" y="29"/>
                          </a:lnTo>
                          <a:lnTo>
                            <a:pt x="170" y="19"/>
                          </a:lnTo>
                          <a:lnTo>
                            <a:pt x="195" y="11"/>
                          </a:lnTo>
                          <a:lnTo>
                            <a:pt x="222" y="5"/>
                          </a:lnTo>
                          <a:lnTo>
                            <a:pt x="236" y="3"/>
                          </a:lnTo>
                          <a:lnTo>
                            <a:pt x="249" y="1"/>
                          </a:lnTo>
                          <a:lnTo>
                            <a:pt x="263" y="1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1" y="1"/>
                          </a:lnTo>
                          <a:lnTo>
                            <a:pt x="306" y="2"/>
                          </a:lnTo>
                          <a:lnTo>
                            <a:pt x="320" y="4"/>
                          </a:lnTo>
                          <a:lnTo>
                            <a:pt x="334" y="7"/>
                          </a:lnTo>
                          <a:lnTo>
                            <a:pt x="346" y="10"/>
                          </a:lnTo>
                          <a:lnTo>
                            <a:pt x="360" y="15"/>
                          </a:lnTo>
                          <a:lnTo>
                            <a:pt x="373" y="20"/>
                          </a:lnTo>
                          <a:lnTo>
                            <a:pt x="386" y="25"/>
                          </a:lnTo>
                          <a:lnTo>
                            <a:pt x="397" y="32"/>
                          </a:lnTo>
                          <a:lnTo>
                            <a:pt x="409" y="38"/>
                          </a:lnTo>
                          <a:lnTo>
                            <a:pt x="421" y="45"/>
                          </a:lnTo>
                          <a:lnTo>
                            <a:pt x="433" y="54"/>
                          </a:lnTo>
                          <a:lnTo>
                            <a:pt x="444" y="63"/>
                          </a:lnTo>
                          <a:lnTo>
                            <a:pt x="453" y="72"/>
                          </a:lnTo>
                          <a:lnTo>
                            <a:pt x="464" y="82"/>
                          </a:lnTo>
                          <a:lnTo>
                            <a:pt x="474" y="92"/>
                          </a:lnTo>
                          <a:lnTo>
                            <a:pt x="483" y="103"/>
                          </a:lnTo>
                          <a:lnTo>
                            <a:pt x="492" y="114"/>
                          </a:lnTo>
                          <a:lnTo>
                            <a:pt x="499" y="126"/>
                          </a:lnTo>
                          <a:lnTo>
                            <a:pt x="507" y="139"/>
                          </a:lnTo>
                          <a:lnTo>
                            <a:pt x="515" y="151"/>
                          </a:lnTo>
                          <a:lnTo>
                            <a:pt x="521" y="164"/>
                          </a:lnTo>
                          <a:lnTo>
                            <a:pt x="528" y="178"/>
                          </a:lnTo>
                          <a:lnTo>
                            <a:pt x="533" y="191"/>
                          </a:lnTo>
                          <a:lnTo>
                            <a:pt x="538" y="205"/>
                          </a:lnTo>
                          <a:lnTo>
                            <a:pt x="543" y="220"/>
                          </a:lnTo>
                          <a:lnTo>
                            <a:pt x="547" y="235"/>
                          </a:lnTo>
                          <a:lnTo>
                            <a:pt x="550" y="249"/>
                          </a:lnTo>
                          <a:lnTo>
                            <a:pt x="551" y="265"/>
                          </a:lnTo>
                          <a:lnTo>
                            <a:pt x="553" y="281"/>
                          </a:lnTo>
                          <a:lnTo>
                            <a:pt x="554" y="296"/>
                          </a:lnTo>
                          <a:lnTo>
                            <a:pt x="555" y="312"/>
                          </a:lnTo>
                          <a:lnTo>
                            <a:pt x="555" y="1130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9" name="Freeform: Shape 26">
                      <a:extLst>
                        <a:ext uri="{FF2B5EF4-FFF2-40B4-BE49-F238E27FC236}">
                          <a16:creationId xmlns:a16="http://schemas.microsoft.com/office/drawing/2014/main" id="{8AFE8BEF-984A-314F-B2B8-61379CD5B4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08160" y="713880"/>
                      <a:ext cx="199440" cy="1944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541" fill="none">
                          <a:moveTo>
                            <a:pt x="0" y="541"/>
                          </a:moveTo>
                          <a:lnTo>
                            <a:pt x="0" y="270"/>
                          </a:lnTo>
                          <a:lnTo>
                            <a:pt x="0" y="270"/>
                          </a:lnTo>
                          <a:lnTo>
                            <a:pt x="0" y="257"/>
                          </a:lnTo>
                          <a:lnTo>
                            <a:pt x="1" y="243"/>
                          </a:lnTo>
                          <a:lnTo>
                            <a:pt x="3" y="229"/>
                          </a:lnTo>
                          <a:lnTo>
                            <a:pt x="6" y="216"/>
                          </a:lnTo>
                          <a:lnTo>
                            <a:pt x="9" y="203"/>
                          </a:lnTo>
                          <a:lnTo>
                            <a:pt x="13" y="190"/>
                          </a:lnTo>
                          <a:lnTo>
                            <a:pt x="16" y="177"/>
                          </a:lnTo>
                          <a:lnTo>
                            <a:pt x="21" y="166"/>
                          </a:lnTo>
                          <a:lnTo>
                            <a:pt x="27" y="153"/>
                          </a:lnTo>
                          <a:lnTo>
                            <a:pt x="33" y="141"/>
                          </a:lnTo>
                          <a:lnTo>
                            <a:pt x="40" y="130"/>
                          </a:lnTo>
                          <a:lnTo>
                            <a:pt x="47" y="119"/>
                          </a:lnTo>
                          <a:lnTo>
                            <a:pt x="55" y="109"/>
                          </a:lnTo>
                          <a:lnTo>
                            <a:pt x="64" y="98"/>
                          </a:lnTo>
                          <a:lnTo>
                            <a:pt x="72" y="88"/>
                          </a:lnTo>
                          <a:lnTo>
                            <a:pt x="81" y="79"/>
                          </a:lnTo>
                          <a:lnTo>
                            <a:pt x="91" y="70"/>
                          </a:lnTo>
                          <a:lnTo>
                            <a:pt x="101" y="62"/>
                          </a:lnTo>
                          <a:lnTo>
                            <a:pt x="112" y="54"/>
                          </a:lnTo>
                          <a:lnTo>
                            <a:pt x="122" y="46"/>
                          </a:lnTo>
                          <a:lnTo>
                            <a:pt x="133" y="39"/>
                          </a:lnTo>
                          <a:lnTo>
                            <a:pt x="145" y="32"/>
                          </a:lnTo>
                          <a:lnTo>
                            <a:pt x="157" y="26"/>
                          </a:lnTo>
                          <a:lnTo>
                            <a:pt x="170" y="21"/>
                          </a:lnTo>
                          <a:lnTo>
                            <a:pt x="182" y="16"/>
                          </a:lnTo>
                          <a:lnTo>
                            <a:pt x="195" y="11"/>
                          </a:lnTo>
                          <a:lnTo>
                            <a:pt x="208" y="9"/>
                          </a:lnTo>
                          <a:lnTo>
                            <a:pt x="222" y="5"/>
                          </a:lnTo>
                          <a:lnTo>
                            <a:pt x="235" y="3"/>
                          </a:lnTo>
                          <a:lnTo>
                            <a:pt x="249" y="1"/>
                          </a:lnTo>
                          <a:lnTo>
                            <a:pt x="263" y="0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1" y="0"/>
                          </a:lnTo>
                          <a:lnTo>
                            <a:pt x="306" y="1"/>
                          </a:lnTo>
                          <a:lnTo>
                            <a:pt x="320" y="3"/>
                          </a:lnTo>
                          <a:lnTo>
                            <a:pt x="333" y="5"/>
                          </a:lnTo>
                          <a:lnTo>
                            <a:pt x="346" y="9"/>
                          </a:lnTo>
                          <a:lnTo>
                            <a:pt x="360" y="11"/>
                          </a:lnTo>
                          <a:lnTo>
                            <a:pt x="373" y="16"/>
                          </a:lnTo>
                          <a:lnTo>
                            <a:pt x="385" y="21"/>
                          </a:lnTo>
                          <a:lnTo>
                            <a:pt x="397" y="26"/>
                          </a:lnTo>
                          <a:lnTo>
                            <a:pt x="409" y="32"/>
                          </a:lnTo>
                          <a:lnTo>
                            <a:pt x="421" y="39"/>
                          </a:lnTo>
                          <a:lnTo>
                            <a:pt x="432" y="46"/>
                          </a:lnTo>
                          <a:lnTo>
                            <a:pt x="443" y="54"/>
                          </a:lnTo>
                          <a:lnTo>
                            <a:pt x="454" y="62"/>
                          </a:lnTo>
                          <a:lnTo>
                            <a:pt x="464" y="70"/>
                          </a:lnTo>
                          <a:lnTo>
                            <a:pt x="474" y="79"/>
                          </a:lnTo>
                          <a:lnTo>
                            <a:pt x="483" y="88"/>
                          </a:lnTo>
                          <a:lnTo>
                            <a:pt x="491" y="98"/>
                          </a:lnTo>
                          <a:lnTo>
                            <a:pt x="499" y="109"/>
                          </a:lnTo>
                          <a:lnTo>
                            <a:pt x="507" y="119"/>
                          </a:lnTo>
                          <a:lnTo>
                            <a:pt x="515" y="130"/>
                          </a:lnTo>
                          <a:lnTo>
                            <a:pt x="522" y="141"/>
                          </a:lnTo>
                          <a:lnTo>
                            <a:pt x="528" y="153"/>
                          </a:lnTo>
                          <a:lnTo>
                            <a:pt x="533" y="166"/>
                          </a:lnTo>
                          <a:lnTo>
                            <a:pt x="538" y="177"/>
                          </a:lnTo>
                          <a:lnTo>
                            <a:pt x="542" y="190"/>
                          </a:lnTo>
                          <a:lnTo>
                            <a:pt x="546" y="203"/>
                          </a:lnTo>
                          <a:lnTo>
                            <a:pt x="549" y="216"/>
                          </a:lnTo>
                          <a:lnTo>
                            <a:pt x="552" y="229"/>
                          </a:lnTo>
                          <a:lnTo>
                            <a:pt x="553" y="243"/>
                          </a:lnTo>
                          <a:lnTo>
                            <a:pt x="554" y="257"/>
                          </a:lnTo>
                          <a:lnTo>
                            <a:pt x="555" y="270"/>
                          </a:lnTo>
                          <a:lnTo>
                            <a:pt x="555" y="54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0" name="Freeform: Shape 27">
                      <a:extLst>
                        <a:ext uri="{FF2B5EF4-FFF2-40B4-BE49-F238E27FC236}">
                          <a16:creationId xmlns:a16="http://schemas.microsoft.com/office/drawing/2014/main" id="{17BC0DE5-36CA-6E45-9A95-079E5E686B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08360" y="682200"/>
                      <a:ext cx="199440" cy="2260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629" fill="none">
                          <a:moveTo>
                            <a:pt x="0" y="629"/>
                          </a:moveTo>
                          <a:lnTo>
                            <a:pt x="0" y="312"/>
                          </a:lnTo>
                          <a:lnTo>
                            <a:pt x="0" y="312"/>
                          </a:lnTo>
                          <a:lnTo>
                            <a:pt x="0" y="297"/>
                          </a:lnTo>
                          <a:lnTo>
                            <a:pt x="0" y="281"/>
                          </a:lnTo>
                          <a:lnTo>
                            <a:pt x="3" y="265"/>
                          </a:lnTo>
                          <a:lnTo>
                            <a:pt x="5" y="250"/>
                          </a:lnTo>
                          <a:lnTo>
                            <a:pt x="8" y="235"/>
                          </a:lnTo>
                          <a:lnTo>
                            <a:pt x="12" y="220"/>
                          </a:lnTo>
                          <a:lnTo>
                            <a:pt x="16" y="205"/>
                          </a:lnTo>
                          <a:lnTo>
                            <a:pt x="21" y="192"/>
                          </a:lnTo>
                          <a:lnTo>
                            <a:pt x="27" y="178"/>
                          </a:lnTo>
                          <a:lnTo>
                            <a:pt x="33" y="164"/>
                          </a:lnTo>
                          <a:lnTo>
                            <a:pt x="40" y="152"/>
                          </a:lnTo>
                          <a:lnTo>
                            <a:pt x="47" y="139"/>
                          </a:lnTo>
                          <a:lnTo>
                            <a:pt x="54" y="126"/>
                          </a:lnTo>
                          <a:lnTo>
                            <a:pt x="63" y="114"/>
                          </a:lnTo>
                          <a:lnTo>
                            <a:pt x="72" y="103"/>
                          </a:lnTo>
                          <a:lnTo>
                            <a:pt x="81" y="93"/>
                          </a:lnTo>
                          <a:lnTo>
                            <a:pt x="91" y="82"/>
                          </a:lnTo>
                          <a:lnTo>
                            <a:pt x="101" y="72"/>
                          </a:lnTo>
                          <a:lnTo>
                            <a:pt x="111" y="63"/>
                          </a:lnTo>
                          <a:lnTo>
                            <a:pt x="122" y="54"/>
                          </a:lnTo>
                          <a:lnTo>
                            <a:pt x="133" y="47"/>
                          </a:lnTo>
                          <a:lnTo>
                            <a:pt x="145" y="39"/>
                          </a:lnTo>
                          <a:lnTo>
                            <a:pt x="157" y="32"/>
                          </a:lnTo>
                          <a:lnTo>
                            <a:pt x="169" y="25"/>
                          </a:lnTo>
                          <a:lnTo>
                            <a:pt x="182" y="20"/>
                          </a:lnTo>
                          <a:lnTo>
                            <a:pt x="195" y="15"/>
                          </a:lnTo>
                          <a:lnTo>
                            <a:pt x="207" y="10"/>
                          </a:lnTo>
                          <a:lnTo>
                            <a:pt x="221" y="7"/>
                          </a:lnTo>
                          <a:lnTo>
                            <a:pt x="235" y="4"/>
                          </a:lnTo>
                          <a:lnTo>
                            <a:pt x="249" y="2"/>
                          </a:lnTo>
                          <a:lnTo>
                            <a:pt x="262" y="1"/>
                          </a:lnTo>
                          <a:lnTo>
                            <a:pt x="277" y="0"/>
                          </a:lnTo>
                          <a:lnTo>
                            <a:pt x="277" y="0"/>
                          </a:lnTo>
                          <a:lnTo>
                            <a:pt x="291" y="1"/>
                          </a:lnTo>
                          <a:lnTo>
                            <a:pt x="306" y="2"/>
                          </a:lnTo>
                          <a:lnTo>
                            <a:pt x="319" y="4"/>
                          </a:lnTo>
                          <a:lnTo>
                            <a:pt x="333" y="7"/>
                          </a:lnTo>
                          <a:lnTo>
                            <a:pt x="346" y="10"/>
                          </a:lnTo>
                          <a:lnTo>
                            <a:pt x="360" y="15"/>
                          </a:lnTo>
                          <a:lnTo>
                            <a:pt x="372" y="20"/>
                          </a:lnTo>
                          <a:lnTo>
                            <a:pt x="385" y="25"/>
                          </a:lnTo>
                          <a:lnTo>
                            <a:pt x="397" y="32"/>
                          </a:lnTo>
                          <a:lnTo>
                            <a:pt x="410" y="39"/>
                          </a:lnTo>
                          <a:lnTo>
                            <a:pt x="420" y="47"/>
                          </a:lnTo>
                          <a:lnTo>
                            <a:pt x="432" y="54"/>
                          </a:lnTo>
                          <a:lnTo>
                            <a:pt x="443" y="63"/>
                          </a:lnTo>
                          <a:lnTo>
                            <a:pt x="454" y="72"/>
                          </a:lnTo>
                          <a:lnTo>
                            <a:pt x="464" y="82"/>
                          </a:lnTo>
                          <a:lnTo>
                            <a:pt x="473" y="93"/>
                          </a:lnTo>
                          <a:lnTo>
                            <a:pt x="482" y="103"/>
                          </a:lnTo>
                          <a:lnTo>
                            <a:pt x="491" y="114"/>
                          </a:lnTo>
                          <a:lnTo>
                            <a:pt x="500" y="126"/>
                          </a:lnTo>
                          <a:lnTo>
                            <a:pt x="507" y="139"/>
                          </a:lnTo>
                          <a:lnTo>
                            <a:pt x="515" y="152"/>
                          </a:lnTo>
                          <a:lnTo>
                            <a:pt x="522" y="164"/>
                          </a:lnTo>
                          <a:lnTo>
                            <a:pt x="527" y="178"/>
                          </a:lnTo>
                          <a:lnTo>
                            <a:pt x="533" y="192"/>
                          </a:lnTo>
                          <a:lnTo>
                            <a:pt x="538" y="205"/>
                          </a:lnTo>
                          <a:lnTo>
                            <a:pt x="542" y="220"/>
                          </a:lnTo>
                          <a:lnTo>
                            <a:pt x="546" y="235"/>
                          </a:lnTo>
                          <a:lnTo>
                            <a:pt x="549" y="250"/>
                          </a:lnTo>
                          <a:lnTo>
                            <a:pt x="552" y="265"/>
                          </a:lnTo>
                          <a:lnTo>
                            <a:pt x="553" y="281"/>
                          </a:lnTo>
                          <a:lnTo>
                            <a:pt x="555" y="297"/>
                          </a:lnTo>
                          <a:lnTo>
                            <a:pt x="555" y="312"/>
                          </a:lnTo>
                          <a:lnTo>
                            <a:pt x="555" y="629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1" name="Freeform: Shape 28">
                      <a:extLst>
                        <a:ext uri="{FF2B5EF4-FFF2-40B4-BE49-F238E27FC236}">
                          <a16:creationId xmlns:a16="http://schemas.microsoft.com/office/drawing/2014/main" id="{096E4E5C-31B6-DE45-AA6F-087D620045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69160" y="991440"/>
                      <a:ext cx="316440" cy="48672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80" h="1353" fill="none">
                          <a:moveTo>
                            <a:pt x="880" y="1353"/>
                          </a:moveTo>
                          <a:lnTo>
                            <a:pt x="145" y="583"/>
                          </a:lnTo>
                          <a:lnTo>
                            <a:pt x="145" y="583"/>
                          </a:lnTo>
                          <a:lnTo>
                            <a:pt x="132" y="568"/>
                          </a:lnTo>
                          <a:lnTo>
                            <a:pt x="118" y="552"/>
                          </a:lnTo>
                          <a:lnTo>
                            <a:pt x="105" y="535"/>
                          </a:lnTo>
                          <a:lnTo>
                            <a:pt x="93" y="520"/>
                          </a:lnTo>
                          <a:lnTo>
                            <a:pt x="82" y="503"/>
                          </a:lnTo>
                          <a:lnTo>
                            <a:pt x="71" y="486"/>
                          </a:lnTo>
                          <a:lnTo>
                            <a:pt x="61" y="470"/>
                          </a:lnTo>
                          <a:lnTo>
                            <a:pt x="52" y="452"/>
                          </a:lnTo>
                          <a:lnTo>
                            <a:pt x="43" y="435"/>
                          </a:lnTo>
                          <a:lnTo>
                            <a:pt x="35" y="418"/>
                          </a:lnTo>
                          <a:lnTo>
                            <a:pt x="29" y="401"/>
                          </a:lnTo>
                          <a:lnTo>
                            <a:pt x="23" y="383"/>
                          </a:lnTo>
                          <a:lnTo>
                            <a:pt x="17" y="366"/>
                          </a:lnTo>
                          <a:lnTo>
                            <a:pt x="13" y="349"/>
                          </a:lnTo>
                          <a:lnTo>
                            <a:pt x="8" y="331"/>
                          </a:lnTo>
                          <a:lnTo>
                            <a:pt x="5" y="315"/>
                          </a:lnTo>
                          <a:lnTo>
                            <a:pt x="3" y="298"/>
                          </a:lnTo>
                          <a:lnTo>
                            <a:pt x="1" y="281"/>
                          </a:lnTo>
                          <a:lnTo>
                            <a:pt x="0" y="265"/>
                          </a:lnTo>
                          <a:lnTo>
                            <a:pt x="0" y="248"/>
                          </a:lnTo>
                          <a:lnTo>
                            <a:pt x="1" y="232"/>
                          </a:lnTo>
                          <a:lnTo>
                            <a:pt x="2" y="217"/>
                          </a:lnTo>
                          <a:lnTo>
                            <a:pt x="4" y="201"/>
                          </a:lnTo>
                          <a:lnTo>
                            <a:pt x="7" y="186"/>
                          </a:lnTo>
                          <a:lnTo>
                            <a:pt x="11" y="171"/>
                          </a:lnTo>
                          <a:lnTo>
                            <a:pt x="16" y="157"/>
                          </a:lnTo>
                          <a:lnTo>
                            <a:pt x="22" y="143"/>
                          </a:lnTo>
                          <a:lnTo>
                            <a:pt x="28" y="130"/>
                          </a:lnTo>
                          <a:lnTo>
                            <a:pt x="35" y="118"/>
                          </a:lnTo>
                          <a:lnTo>
                            <a:pt x="43" y="106"/>
                          </a:lnTo>
                          <a:lnTo>
                            <a:pt x="52" y="94"/>
                          </a:lnTo>
                          <a:lnTo>
                            <a:pt x="62" y="83"/>
                          </a:lnTo>
                          <a:lnTo>
                            <a:pt x="62" y="83"/>
                          </a:lnTo>
                          <a:lnTo>
                            <a:pt x="72" y="72"/>
                          </a:lnTo>
                          <a:lnTo>
                            <a:pt x="83" y="63"/>
                          </a:lnTo>
                          <a:lnTo>
                            <a:pt x="93" y="54"/>
                          </a:lnTo>
                          <a:lnTo>
                            <a:pt x="105" y="46"/>
                          </a:lnTo>
                          <a:lnTo>
                            <a:pt x="117" y="38"/>
                          </a:lnTo>
                          <a:lnTo>
                            <a:pt x="129" y="31"/>
                          </a:lnTo>
                          <a:lnTo>
                            <a:pt x="141" y="25"/>
                          </a:lnTo>
                          <a:lnTo>
                            <a:pt x="154" y="19"/>
                          </a:lnTo>
                          <a:lnTo>
                            <a:pt x="167" y="15"/>
                          </a:lnTo>
                          <a:lnTo>
                            <a:pt x="180" y="11"/>
                          </a:lnTo>
                          <a:lnTo>
                            <a:pt x="192" y="8"/>
                          </a:lnTo>
                          <a:lnTo>
                            <a:pt x="206" y="5"/>
                          </a:lnTo>
                          <a:lnTo>
                            <a:pt x="220" y="3"/>
                          </a:lnTo>
                          <a:lnTo>
                            <a:pt x="233" y="1"/>
                          </a:lnTo>
                          <a:lnTo>
                            <a:pt x="246" y="1"/>
                          </a:lnTo>
                          <a:lnTo>
                            <a:pt x="260" y="0"/>
                          </a:lnTo>
                          <a:lnTo>
                            <a:pt x="274" y="1"/>
                          </a:lnTo>
                          <a:lnTo>
                            <a:pt x="288" y="2"/>
                          </a:lnTo>
                          <a:lnTo>
                            <a:pt x="300" y="4"/>
                          </a:lnTo>
                          <a:lnTo>
                            <a:pt x="314" y="7"/>
                          </a:lnTo>
                          <a:lnTo>
                            <a:pt x="328" y="10"/>
                          </a:lnTo>
                          <a:lnTo>
                            <a:pt x="341" y="14"/>
                          </a:lnTo>
                          <a:lnTo>
                            <a:pt x="354" y="18"/>
                          </a:lnTo>
                          <a:lnTo>
                            <a:pt x="367" y="24"/>
                          </a:lnTo>
                          <a:lnTo>
                            <a:pt x="380" y="30"/>
                          </a:lnTo>
                          <a:lnTo>
                            <a:pt x="393" y="36"/>
                          </a:lnTo>
                          <a:lnTo>
                            <a:pt x="404" y="44"/>
                          </a:lnTo>
                          <a:lnTo>
                            <a:pt x="417" y="52"/>
                          </a:lnTo>
                          <a:lnTo>
                            <a:pt x="428" y="61"/>
                          </a:lnTo>
                          <a:lnTo>
                            <a:pt x="440" y="69"/>
                          </a:lnTo>
                          <a:lnTo>
                            <a:pt x="450" y="80"/>
                          </a:lnTo>
                          <a:lnTo>
                            <a:pt x="461" y="91"/>
                          </a:lnTo>
                          <a:lnTo>
                            <a:pt x="461" y="91"/>
                          </a:lnTo>
                          <a:lnTo>
                            <a:pt x="665" y="304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2" name="Freeform: Shape 29">
                      <a:extLst>
                        <a:ext uri="{FF2B5EF4-FFF2-40B4-BE49-F238E27FC236}">
                          <a16:creationId xmlns:a16="http://schemas.microsoft.com/office/drawing/2014/main" id="{49190A18-2F8B-7B47-9857-A95256E999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08559" y="376920"/>
                      <a:ext cx="199800" cy="723959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6" h="2012" fill="none">
                          <a:moveTo>
                            <a:pt x="0" y="2012"/>
                          </a:moveTo>
                          <a:lnTo>
                            <a:pt x="0" y="312"/>
                          </a:lnTo>
                          <a:lnTo>
                            <a:pt x="0" y="312"/>
                          </a:lnTo>
                          <a:lnTo>
                            <a:pt x="0" y="296"/>
                          </a:lnTo>
                          <a:lnTo>
                            <a:pt x="1" y="280"/>
                          </a:lnTo>
                          <a:lnTo>
                            <a:pt x="3" y="265"/>
                          </a:lnTo>
                          <a:lnTo>
                            <a:pt x="6" y="249"/>
                          </a:lnTo>
                          <a:lnTo>
                            <a:pt x="9" y="234"/>
                          </a:lnTo>
                          <a:lnTo>
                            <a:pt x="13" y="219"/>
                          </a:lnTo>
                          <a:lnTo>
                            <a:pt x="17" y="205"/>
                          </a:lnTo>
                          <a:lnTo>
                            <a:pt x="22" y="191"/>
                          </a:lnTo>
                          <a:lnTo>
                            <a:pt x="28" y="177"/>
                          </a:lnTo>
                          <a:lnTo>
                            <a:pt x="34" y="164"/>
                          </a:lnTo>
                          <a:lnTo>
                            <a:pt x="40" y="151"/>
                          </a:lnTo>
                          <a:lnTo>
                            <a:pt x="47" y="138"/>
                          </a:lnTo>
                          <a:lnTo>
                            <a:pt x="55" y="125"/>
                          </a:lnTo>
                          <a:lnTo>
                            <a:pt x="64" y="114"/>
                          </a:lnTo>
                          <a:lnTo>
                            <a:pt x="73" y="103"/>
                          </a:lnTo>
                          <a:lnTo>
                            <a:pt x="82" y="92"/>
                          </a:lnTo>
                          <a:lnTo>
                            <a:pt x="92" y="81"/>
                          </a:lnTo>
                          <a:lnTo>
                            <a:pt x="101" y="71"/>
                          </a:lnTo>
                          <a:lnTo>
                            <a:pt x="112" y="63"/>
                          </a:lnTo>
                          <a:lnTo>
                            <a:pt x="123" y="54"/>
                          </a:lnTo>
                          <a:lnTo>
                            <a:pt x="134" y="46"/>
                          </a:lnTo>
                          <a:lnTo>
                            <a:pt x="145" y="38"/>
                          </a:lnTo>
                          <a:lnTo>
                            <a:pt x="157" y="31"/>
                          </a:lnTo>
                          <a:lnTo>
                            <a:pt x="170" y="24"/>
                          </a:lnTo>
                          <a:lnTo>
                            <a:pt x="183" y="19"/>
                          </a:lnTo>
                          <a:lnTo>
                            <a:pt x="196" y="15"/>
                          </a:lnTo>
                          <a:lnTo>
                            <a:pt x="208" y="10"/>
                          </a:lnTo>
                          <a:lnTo>
                            <a:pt x="222" y="7"/>
                          </a:lnTo>
                          <a:lnTo>
                            <a:pt x="236" y="4"/>
                          </a:lnTo>
                          <a:lnTo>
                            <a:pt x="250" y="2"/>
                          </a:lnTo>
                          <a:lnTo>
                            <a:pt x="263" y="1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2" y="1"/>
                          </a:lnTo>
                          <a:lnTo>
                            <a:pt x="306" y="2"/>
                          </a:lnTo>
                          <a:lnTo>
                            <a:pt x="320" y="4"/>
                          </a:lnTo>
                          <a:lnTo>
                            <a:pt x="334" y="7"/>
                          </a:lnTo>
                          <a:lnTo>
                            <a:pt x="347" y="10"/>
                          </a:lnTo>
                          <a:lnTo>
                            <a:pt x="360" y="15"/>
                          </a:lnTo>
                          <a:lnTo>
                            <a:pt x="373" y="19"/>
                          </a:lnTo>
                          <a:lnTo>
                            <a:pt x="386" y="24"/>
                          </a:lnTo>
                          <a:lnTo>
                            <a:pt x="398" y="31"/>
                          </a:lnTo>
                          <a:lnTo>
                            <a:pt x="409" y="38"/>
                          </a:lnTo>
                          <a:lnTo>
                            <a:pt x="421" y="46"/>
                          </a:lnTo>
                          <a:lnTo>
                            <a:pt x="433" y="54"/>
                          </a:lnTo>
                          <a:lnTo>
                            <a:pt x="444" y="63"/>
                          </a:lnTo>
                          <a:lnTo>
                            <a:pt x="454" y="71"/>
                          </a:lnTo>
                          <a:lnTo>
                            <a:pt x="464" y="81"/>
                          </a:lnTo>
                          <a:lnTo>
                            <a:pt x="474" y="92"/>
                          </a:lnTo>
                          <a:lnTo>
                            <a:pt x="483" y="103"/>
                          </a:lnTo>
                          <a:lnTo>
                            <a:pt x="492" y="114"/>
                          </a:lnTo>
                          <a:lnTo>
                            <a:pt x="500" y="125"/>
                          </a:lnTo>
                          <a:lnTo>
                            <a:pt x="507" y="138"/>
                          </a:lnTo>
                          <a:lnTo>
                            <a:pt x="515" y="151"/>
                          </a:lnTo>
                          <a:lnTo>
                            <a:pt x="522" y="164"/>
                          </a:lnTo>
                          <a:lnTo>
                            <a:pt x="528" y="177"/>
                          </a:lnTo>
                          <a:lnTo>
                            <a:pt x="534" y="191"/>
                          </a:lnTo>
                          <a:lnTo>
                            <a:pt x="539" y="205"/>
                          </a:lnTo>
                          <a:lnTo>
                            <a:pt x="543" y="219"/>
                          </a:lnTo>
                          <a:lnTo>
                            <a:pt x="547" y="234"/>
                          </a:lnTo>
                          <a:lnTo>
                            <a:pt x="550" y="249"/>
                          </a:lnTo>
                          <a:lnTo>
                            <a:pt x="553" y="265"/>
                          </a:lnTo>
                          <a:lnTo>
                            <a:pt x="554" y="280"/>
                          </a:lnTo>
                          <a:lnTo>
                            <a:pt x="555" y="296"/>
                          </a:lnTo>
                          <a:lnTo>
                            <a:pt x="556" y="312"/>
                          </a:lnTo>
                          <a:lnTo>
                            <a:pt x="556" y="1417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3" name="Straight Connector 92">
                      <a:extLst>
                        <a:ext uri="{FF2B5EF4-FFF2-40B4-BE49-F238E27FC236}">
                          <a16:creationId xmlns:a16="http://schemas.microsoft.com/office/drawing/2014/main" id="{3BE0549E-9814-6940-ACF5-F7A46BEC36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7480" y="12600"/>
                      <a:ext cx="0" cy="1717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4" name="Straight Connector 93">
                      <a:extLst>
                        <a:ext uri="{FF2B5EF4-FFF2-40B4-BE49-F238E27FC236}">
                          <a16:creationId xmlns:a16="http://schemas.microsoft.com/office/drawing/2014/main" id="{8BEC42A2-37C0-5A4E-8B57-E4AB2FE02A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57200" y="475560"/>
                      <a:ext cx="16308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5" name="Straight Connector 94">
                      <a:extLst>
                        <a:ext uri="{FF2B5EF4-FFF2-40B4-BE49-F238E27FC236}">
                          <a16:creationId xmlns:a16="http://schemas.microsoft.com/office/drawing/2014/main" id="{CB2B7085-23E1-124F-B5B4-6BCC615DA9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74320" y="475560"/>
                      <a:ext cx="16344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6" name="Straight Connector 95">
                      <a:extLst>
                        <a:ext uri="{FF2B5EF4-FFF2-40B4-BE49-F238E27FC236}">
                          <a16:creationId xmlns:a16="http://schemas.microsoft.com/office/drawing/2014/main" id="{C7B70970-1F26-C148-AACC-06D1F9A163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86079" y="148320"/>
                      <a:ext cx="115561" cy="121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7" name="Straight Connector 96">
                      <a:extLst>
                        <a:ext uri="{FF2B5EF4-FFF2-40B4-BE49-F238E27FC236}">
                          <a16:creationId xmlns:a16="http://schemas.microsoft.com/office/drawing/2014/main" id="{BF3F9E0F-A703-4647-8F8B-CC89710DAAA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186079" y="681480"/>
                      <a:ext cx="115561" cy="1216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8" name="Straight Connector 97">
                      <a:extLst>
                        <a:ext uri="{FF2B5EF4-FFF2-40B4-BE49-F238E27FC236}">
                          <a16:creationId xmlns:a16="http://schemas.microsoft.com/office/drawing/2014/main" id="{1B0AF81E-6DC3-0045-80BF-7F819F66A7F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693320" y="148320"/>
                      <a:ext cx="115200" cy="121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52643515-748D-7842-80BC-C4AF75E64912}"/>
                    </a:ext>
                  </a:extLst>
                </p:cNvPr>
                <p:cNvGrpSpPr/>
                <p:nvPr/>
              </p:nvGrpSpPr>
              <p:grpSpPr>
                <a:xfrm>
                  <a:off x="1005840" y="274320"/>
                  <a:ext cx="182880" cy="182880"/>
                  <a:chOff x="3683000" y="182880"/>
                  <a:chExt cx="182880" cy="182880"/>
                </a:xfrm>
              </p:grpSpPr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C766D6A6-4E0A-5447-97B0-61002806D11E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683000" y="182880"/>
                    <a:ext cx="182880" cy="18288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75" name="Group 74">
                    <a:extLst>
                      <a:ext uri="{FF2B5EF4-FFF2-40B4-BE49-F238E27FC236}">
                        <a16:creationId xmlns:a16="http://schemas.microsoft.com/office/drawing/2014/main" id="{19022B67-EB13-ED42-93F8-5F009A1AEED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705255" y="210312"/>
                    <a:ext cx="138370" cy="128016"/>
                    <a:chOff x="5935679" y="134280"/>
                    <a:chExt cx="1289881" cy="1222560"/>
                  </a:xfrm>
                </p:grpSpPr>
                <p:sp>
                  <p:nvSpPr>
                    <p:cNvPr id="76" name="Freeform: Shape 10">
                      <a:extLst>
                        <a:ext uri="{FF2B5EF4-FFF2-40B4-BE49-F238E27FC236}">
                          <a16:creationId xmlns:a16="http://schemas.microsoft.com/office/drawing/2014/main" id="{203A5267-5202-074F-8227-0F3FDBD951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5679" y="455399"/>
                      <a:ext cx="293040" cy="2253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15" h="627">
                          <a:moveTo>
                            <a:pt x="815" y="627"/>
                          </a:moveTo>
                          <a:lnTo>
                            <a:pt x="0" y="627"/>
                          </a:lnTo>
                          <a:lnTo>
                            <a:pt x="0" y="0"/>
                          </a:lnTo>
                          <a:lnTo>
                            <a:pt x="815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7" name="Straight Connector 76">
                      <a:extLst>
                        <a:ext uri="{FF2B5EF4-FFF2-40B4-BE49-F238E27FC236}">
                          <a16:creationId xmlns:a16="http://schemas.microsoft.com/office/drawing/2014/main" id="{DB9CD1E3-4582-BD4D-A6D0-3B79343876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6160" y="830520"/>
                      <a:ext cx="0" cy="526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8" name="Straight Connector 77">
                      <a:extLst>
                        <a:ext uri="{FF2B5EF4-FFF2-40B4-BE49-F238E27FC236}">
                          <a16:creationId xmlns:a16="http://schemas.microsoft.com/office/drawing/2014/main" id="{DE25B59E-AEB7-D54B-8B4C-D157CBBA43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6160" y="134280"/>
                      <a:ext cx="0" cy="3142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9" name="Freeform: Shape 13">
                      <a:extLst>
                        <a:ext uri="{FF2B5EF4-FFF2-40B4-BE49-F238E27FC236}">
                          <a16:creationId xmlns:a16="http://schemas.microsoft.com/office/drawing/2014/main" id="{145E7858-1A25-BF42-92ED-4E753FE0FE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7440" y="721800"/>
                      <a:ext cx="306360" cy="2322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52" h="646">
                          <a:moveTo>
                            <a:pt x="852" y="646"/>
                          </a:moveTo>
                          <a:lnTo>
                            <a:pt x="0" y="646"/>
                          </a:lnTo>
                          <a:lnTo>
                            <a:pt x="0" y="0"/>
                          </a:lnTo>
                          <a:lnTo>
                            <a:pt x="852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0" name="Straight Connector 79">
                      <a:extLst>
                        <a:ext uri="{FF2B5EF4-FFF2-40B4-BE49-F238E27FC236}">
                          <a16:creationId xmlns:a16="http://schemas.microsoft.com/office/drawing/2014/main" id="{EDA281F3-A11F-E94C-858F-C79C7BDF40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7560" y="1097280"/>
                      <a:ext cx="0" cy="25956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1" name="Straight Connector 80">
                      <a:extLst>
                        <a:ext uri="{FF2B5EF4-FFF2-40B4-BE49-F238E27FC236}">
                          <a16:creationId xmlns:a16="http://schemas.microsoft.com/office/drawing/2014/main" id="{245139D0-80C1-4442-98D3-38F2FE0016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7560" y="134280"/>
                      <a:ext cx="0" cy="5806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2" name="Freeform: Shape 16">
                      <a:extLst>
                        <a:ext uri="{FF2B5EF4-FFF2-40B4-BE49-F238E27FC236}">
                          <a16:creationId xmlns:a16="http://schemas.microsoft.com/office/drawing/2014/main" id="{890920A2-4B4C-A646-8740-20AD628BE1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2520" y="537120"/>
                      <a:ext cx="293040" cy="2253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15" h="627">
                          <a:moveTo>
                            <a:pt x="815" y="627"/>
                          </a:moveTo>
                          <a:lnTo>
                            <a:pt x="0" y="627"/>
                          </a:lnTo>
                          <a:lnTo>
                            <a:pt x="0" y="0"/>
                          </a:lnTo>
                          <a:lnTo>
                            <a:pt x="815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3" name="Straight Connector 82">
                      <a:extLst>
                        <a:ext uri="{FF2B5EF4-FFF2-40B4-BE49-F238E27FC236}">
                          <a16:creationId xmlns:a16="http://schemas.microsoft.com/office/drawing/2014/main" id="{FEA55177-4ED3-B84B-9E53-E5D558409A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75440" y="905759"/>
                      <a:ext cx="0" cy="451081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4" name="Straight Connector 83">
                      <a:extLst>
                        <a:ext uri="{FF2B5EF4-FFF2-40B4-BE49-F238E27FC236}">
                          <a16:creationId xmlns:a16="http://schemas.microsoft.com/office/drawing/2014/main" id="{B45C0A06-9490-DC49-B570-AD02DA36D2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75440" y="134280"/>
                      <a:ext cx="0" cy="39636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0D0DDF00-A4AF-2E44-BA41-7280B146F1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09560" y="385263"/>
                <a:ext cx="822960" cy="71937"/>
              </a:xfrm>
              <a:prstGeom prst="rect">
                <a:avLst/>
              </a:prstGeom>
            </p:spPr>
          </p:pic>
        </p:grp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842A52D-ECC3-B246-B498-8701E5AB7E82}"/>
                </a:ext>
              </a:extLst>
            </p:cNvPr>
            <p:cNvCxnSpPr/>
            <p:nvPr/>
          </p:nvCxnSpPr>
          <p:spPr>
            <a:xfrm>
              <a:off x="460102" y="548640"/>
              <a:ext cx="8229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Text Placeholder 4">
            <a:extLst>
              <a:ext uri="{FF2B5EF4-FFF2-40B4-BE49-F238E27FC236}">
                <a16:creationId xmlns:a16="http://schemas.microsoft.com/office/drawing/2014/main" id="{8AE7501B-0D86-9B4E-9B6B-121F6A42DC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1" y="1828574"/>
            <a:ext cx="2499359" cy="4511039"/>
          </a:xfrm>
        </p:spPr>
        <p:txBody>
          <a:bodyPr/>
          <a:lstStyle>
            <a:lvl1pPr>
              <a:defRPr/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3834" marR="0" indent="-243834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Tx/>
              <a:buFont typeface="Helvetica" pitchFamily="2" charset="0"/>
              <a:buChar char="−"/>
              <a:tabLst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Header is Arial Black @ 12pt – click to edit</a:t>
            </a:r>
          </a:p>
          <a:p>
            <a:pPr lvl="1"/>
            <a:r>
              <a:rPr lang="en-US"/>
              <a:t>Subhead is Arial Bold @ 12pt</a:t>
            </a:r>
          </a:p>
          <a:p>
            <a:pPr lvl="2"/>
            <a:r>
              <a:rPr lang="en-US"/>
              <a:t>Body copy is Arial Regular @ 12pt</a:t>
            </a:r>
          </a:p>
          <a:p>
            <a:pPr marL="243834" marR="0" lvl="3" indent="-243834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Tx/>
              <a:buFont typeface="Helvetica" pitchFamily="2" charset="0"/>
              <a:buChar char="−"/>
              <a:tabLst/>
              <a:defRPr/>
            </a:pPr>
            <a:r>
              <a:rPr lang="en-US"/>
              <a:t>Bullet copy: level 1 – Arial Regular @ 11pt</a:t>
            </a:r>
          </a:p>
          <a:p>
            <a:pPr lvl="4"/>
            <a:r>
              <a:rPr lang="en-US"/>
              <a:t>Bullet copy: level 2</a:t>
            </a:r>
          </a:p>
          <a:p>
            <a:pPr lvl="5"/>
            <a:r>
              <a:rPr lang="en-US"/>
              <a:t>Bullet copy: level 3</a:t>
            </a:r>
          </a:p>
          <a:p>
            <a:pPr lvl="6"/>
            <a:r>
              <a:rPr lang="en-US"/>
              <a:t>Bullet copy: level 4</a:t>
            </a:r>
          </a:p>
          <a:p>
            <a:pPr lvl="7"/>
            <a:r>
              <a:rPr lang="en-US"/>
              <a:t>Bullet copy: level 5</a:t>
            </a:r>
          </a:p>
          <a:p>
            <a:pPr lvl="8"/>
            <a:r>
              <a:rPr lang="en-US"/>
              <a:t>Bullet copy: level 6</a:t>
            </a:r>
          </a:p>
        </p:txBody>
      </p:sp>
      <p:sp>
        <p:nvSpPr>
          <p:cNvPr id="120" name="Text Placeholder 4">
            <a:extLst>
              <a:ext uri="{FF2B5EF4-FFF2-40B4-BE49-F238E27FC236}">
                <a16:creationId xmlns:a16="http://schemas.microsoft.com/office/drawing/2014/main" id="{D5B074AC-5A4E-FE4E-A271-40B895751A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34081" y="1828574"/>
            <a:ext cx="2499359" cy="4511039"/>
          </a:xfrm>
        </p:spPr>
        <p:txBody>
          <a:bodyPr/>
          <a:lstStyle>
            <a:lvl1pPr>
              <a:defRPr/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3834" marR="0" indent="-243834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Tx/>
              <a:buFont typeface="Helvetica" pitchFamily="2" charset="0"/>
              <a:buChar char="−"/>
              <a:tabLst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Header is Arial Black @ 12pt – click to edit</a:t>
            </a:r>
          </a:p>
          <a:p>
            <a:pPr lvl="1"/>
            <a:r>
              <a:rPr lang="en-US"/>
              <a:t>Subhead is Arial Bold @ 12pt</a:t>
            </a:r>
          </a:p>
          <a:p>
            <a:pPr lvl="2"/>
            <a:r>
              <a:rPr lang="en-US"/>
              <a:t>Body copy is Arial Regular @ 12pt</a:t>
            </a:r>
          </a:p>
          <a:p>
            <a:pPr marL="243834" marR="0" lvl="3" indent="-243834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Tx/>
              <a:buFont typeface="Helvetica" pitchFamily="2" charset="0"/>
              <a:buChar char="−"/>
              <a:tabLst/>
              <a:defRPr/>
            </a:pPr>
            <a:r>
              <a:rPr lang="en-US"/>
              <a:t>Bullet copy: level 1 – Arial Regular @ 11pt</a:t>
            </a:r>
          </a:p>
          <a:p>
            <a:pPr lvl="4"/>
            <a:r>
              <a:rPr lang="en-US"/>
              <a:t>Bullet copy: level 2</a:t>
            </a:r>
          </a:p>
          <a:p>
            <a:pPr lvl="5"/>
            <a:r>
              <a:rPr lang="en-US"/>
              <a:t>Bullet copy: level 3</a:t>
            </a:r>
          </a:p>
          <a:p>
            <a:pPr lvl="6"/>
            <a:r>
              <a:rPr lang="en-US"/>
              <a:t>Bullet copy: level 4</a:t>
            </a:r>
          </a:p>
          <a:p>
            <a:pPr lvl="7"/>
            <a:r>
              <a:rPr lang="en-US"/>
              <a:t>Bullet copy: level 5</a:t>
            </a:r>
          </a:p>
          <a:p>
            <a:pPr lvl="8"/>
            <a:r>
              <a:rPr lang="en-US"/>
              <a:t>Bullet copy: level 6</a:t>
            </a:r>
          </a:p>
        </p:txBody>
      </p:sp>
      <p:sp>
        <p:nvSpPr>
          <p:cNvPr id="121" name="Text Placeholder 4">
            <a:extLst>
              <a:ext uri="{FF2B5EF4-FFF2-40B4-BE49-F238E27FC236}">
                <a16:creationId xmlns:a16="http://schemas.microsoft.com/office/drawing/2014/main" id="{D3DA935B-3E14-E447-9CED-ADE7F2FBFF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8561" y="1828574"/>
            <a:ext cx="2499359" cy="4511039"/>
          </a:xfrm>
        </p:spPr>
        <p:txBody>
          <a:bodyPr/>
          <a:lstStyle>
            <a:lvl1pPr>
              <a:defRPr/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3834" marR="0" indent="-243834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Tx/>
              <a:buFont typeface="Helvetica" pitchFamily="2" charset="0"/>
              <a:buChar char="−"/>
              <a:tabLst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Header is Arial Black @ 12pt – click to edit</a:t>
            </a:r>
          </a:p>
          <a:p>
            <a:pPr lvl="1"/>
            <a:r>
              <a:rPr lang="en-US"/>
              <a:t>Subhead is Arial Bold @ 12pt</a:t>
            </a:r>
          </a:p>
          <a:p>
            <a:pPr lvl="2"/>
            <a:r>
              <a:rPr lang="en-US"/>
              <a:t>Body copy is Arial Regular @ 12pt</a:t>
            </a:r>
          </a:p>
          <a:p>
            <a:pPr marL="243834" marR="0" lvl="3" indent="-243834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Tx/>
              <a:buFont typeface="Helvetica" pitchFamily="2" charset="0"/>
              <a:buChar char="−"/>
              <a:tabLst/>
              <a:defRPr/>
            </a:pPr>
            <a:r>
              <a:rPr lang="en-US"/>
              <a:t>Bullet copy: level 1 – Arial Regular @ 11pt</a:t>
            </a:r>
          </a:p>
          <a:p>
            <a:pPr lvl="4"/>
            <a:r>
              <a:rPr lang="en-US"/>
              <a:t>Bullet copy: level 2</a:t>
            </a:r>
          </a:p>
          <a:p>
            <a:pPr lvl="5"/>
            <a:r>
              <a:rPr lang="en-US"/>
              <a:t>Bullet copy: level 3</a:t>
            </a:r>
          </a:p>
          <a:p>
            <a:pPr lvl="6"/>
            <a:r>
              <a:rPr lang="en-US"/>
              <a:t>Bullet copy: level 4</a:t>
            </a:r>
          </a:p>
          <a:p>
            <a:pPr lvl="7"/>
            <a:r>
              <a:rPr lang="en-US"/>
              <a:t>Bullet copy: level 5</a:t>
            </a:r>
          </a:p>
          <a:p>
            <a:pPr lvl="8"/>
            <a:r>
              <a:rPr lang="en-US"/>
              <a:t>Bullet copy: level 6</a:t>
            </a:r>
          </a:p>
        </p:txBody>
      </p:sp>
      <p:sp>
        <p:nvSpPr>
          <p:cNvPr id="122" name="Text Placeholder 4">
            <a:extLst>
              <a:ext uri="{FF2B5EF4-FFF2-40B4-BE49-F238E27FC236}">
                <a16:creationId xmlns:a16="http://schemas.microsoft.com/office/drawing/2014/main" id="{343F12C8-696D-8743-A145-9A4CE9827E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83042" y="1828574"/>
            <a:ext cx="2499359" cy="4511039"/>
          </a:xfrm>
        </p:spPr>
        <p:txBody>
          <a:bodyPr/>
          <a:lstStyle>
            <a:lvl1pPr>
              <a:defRPr/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3834" marR="0" indent="-243834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Tx/>
              <a:buFont typeface="Helvetica" pitchFamily="2" charset="0"/>
              <a:buChar char="−"/>
              <a:tabLst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Header is Arial Black @ 12pt – click to edit</a:t>
            </a:r>
          </a:p>
          <a:p>
            <a:pPr lvl="1"/>
            <a:r>
              <a:rPr lang="en-US"/>
              <a:t>Subhead is Arial Bold @ 12pt</a:t>
            </a:r>
          </a:p>
          <a:p>
            <a:pPr lvl="2"/>
            <a:r>
              <a:rPr lang="en-US"/>
              <a:t>Body copy is Arial Regular @ 12pt</a:t>
            </a:r>
          </a:p>
          <a:p>
            <a:pPr marL="243834" marR="0" lvl="3" indent="-243834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Tx/>
              <a:buFont typeface="Helvetica" pitchFamily="2" charset="0"/>
              <a:buChar char="−"/>
              <a:tabLst/>
              <a:defRPr/>
            </a:pPr>
            <a:r>
              <a:rPr lang="en-US"/>
              <a:t>Bullet copy: level 1 – Arial Regular @ 11pt</a:t>
            </a:r>
          </a:p>
          <a:p>
            <a:pPr lvl="4"/>
            <a:r>
              <a:rPr lang="en-US"/>
              <a:t>Bullet copy: level 2</a:t>
            </a:r>
          </a:p>
          <a:p>
            <a:pPr lvl="5"/>
            <a:r>
              <a:rPr lang="en-US"/>
              <a:t>Bullet copy: level 3</a:t>
            </a:r>
          </a:p>
          <a:p>
            <a:pPr lvl="6"/>
            <a:r>
              <a:rPr lang="en-US"/>
              <a:t>Bullet copy: level 4</a:t>
            </a:r>
          </a:p>
          <a:p>
            <a:pPr lvl="7"/>
            <a:r>
              <a:rPr lang="en-US"/>
              <a:t>Bullet copy: level 5</a:t>
            </a:r>
          </a:p>
          <a:p>
            <a:pPr lvl="8"/>
            <a:r>
              <a:rPr lang="en-US"/>
              <a:t>Bullet copy: level 6</a:t>
            </a:r>
          </a:p>
        </p:txBody>
      </p:sp>
    </p:spTree>
    <p:extLst>
      <p:ext uri="{BB962C8B-B14F-4D97-AF65-F5344CB8AC3E}">
        <p14:creationId xmlns:p14="http://schemas.microsoft.com/office/powerpoint/2010/main" val="120014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subhea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C8337-3027-1E46-899A-2BB754467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219200"/>
            <a:ext cx="10972800" cy="41857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 is Arial Black @ 16pt – click to edit</a:t>
            </a:r>
          </a:p>
        </p:txBody>
      </p:sp>
      <p:sp>
        <p:nvSpPr>
          <p:cNvPr id="4" name="Text Placeholder 66">
            <a:extLst>
              <a:ext uri="{FF2B5EF4-FFF2-40B4-BE49-F238E27FC236}">
                <a16:creationId xmlns:a16="http://schemas.microsoft.com/office/drawing/2014/main" id="{E0E6D952-F728-464C-B86A-757A9381B5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731521"/>
            <a:ext cx="10972800" cy="22153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933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Presentation Title | Subtitle – click to edit</a:t>
            </a:r>
          </a:p>
        </p:txBody>
      </p:sp>
      <p:sp>
        <p:nvSpPr>
          <p:cNvPr id="61" name="Text Placeholder 7">
            <a:extLst>
              <a:ext uri="{FF2B5EF4-FFF2-40B4-BE49-F238E27FC236}">
                <a16:creationId xmlns:a16="http://schemas.microsoft.com/office/drawing/2014/main" id="{E10FB14D-CE61-4348-8761-2F5A491B95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609345"/>
            <a:ext cx="10972800" cy="313932"/>
          </a:xfrm>
          <a:prstGeom prst="rect">
            <a:avLst/>
          </a:prstGeom>
        </p:spPr>
        <p:txBody>
          <a:bodyPr wrap="square" tIns="45720">
            <a:spAutoFit/>
          </a:bodyPr>
          <a:lstStyle>
            <a:lvl1pPr>
              <a:defRPr sz="1600" b="0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is Arial Bold @ 12pt (All Caps) – click to edit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89439E4-1F48-C54F-B461-B7D6A55ABFC3}"/>
              </a:ext>
            </a:extLst>
          </p:cNvPr>
          <p:cNvGrpSpPr/>
          <p:nvPr/>
        </p:nvGrpSpPr>
        <p:grpSpPr>
          <a:xfrm>
            <a:off x="605367" y="365760"/>
            <a:ext cx="11033760" cy="365760"/>
            <a:chOff x="457200" y="274320"/>
            <a:chExt cx="8275320" cy="274320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B15DCCDB-0115-D141-B470-F9BFE6A86368}"/>
                </a:ext>
              </a:extLst>
            </p:cNvPr>
            <p:cNvGrpSpPr/>
            <p:nvPr userDrawn="1"/>
          </p:nvGrpSpPr>
          <p:grpSpPr>
            <a:xfrm>
              <a:off x="457200" y="274320"/>
              <a:ext cx="8275320" cy="182880"/>
              <a:chOff x="457200" y="274320"/>
              <a:chExt cx="8275320" cy="182880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8B6BDCA7-CB5E-B54F-8BE1-BBAC78F4EE6D}"/>
                  </a:ext>
                </a:extLst>
              </p:cNvPr>
              <p:cNvGrpSpPr/>
              <p:nvPr userDrawn="1"/>
            </p:nvGrpSpPr>
            <p:grpSpPr>
              <a:xfrm>
                <a:off x="457200" y="274320"/>
                <a:ext cx="914400" cy="182880"/>
                <a:chOff x="457200" y="274320"/>
                <a:chExt cx="914400" cy="182880"/>
              </a:xfrm>
            </p:grpSpPr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56BBD602-CE19-B940-A563-EA0734E373B5}"/>
                    </a:ext>
                  </a:extLst>
                </p:cNvPr>
                <p:cNvGrpSpPr/>
                <p:nvPr/>
              </p:nvGrpSpPr>
              <p:grpSpPr>
                <a:xfrm>
                  <a:off x="1188720" y="274320"/>
                  <a:ext cx="182880" cy="182880"/>
                  <a:chOff x="4038600" y="182880"/>
                  <a:chExt cx="182880" cy="182880"/>
                </a:xfrm>
              </p:grpSpPr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BA289BC5-D171-3848-B280-36F3DB1E1550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038600" y="182880"/>
                    <a:ext cx="182880" cy="18288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10" name="Group 109">
                    <a:extLst>
                      <a:ext uri="{FF2B5EF4-FFF2-40B4-BE49-F238E27FC236}">
                        <a16:creationId xmlns:a16="http://schemas.microsoft.com/office/drawing/2014/main" id="{952D4FEA-6511-6B41-9DF0-9529F5109C77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4060361" y="210312"/>
                    <a:ext cx="139358" cy="128016"/>
                    <a:chOff x="7927200" y="180720"/>
                    <a:chExt cx="1203840" cy="1132920"/>
                  </a:xfrm>
                </p:grpSpPr>
                <p:sp>
                  <p:nvSpPr>
                    <p:cNvPr id="111" name="Freeform: Shape 1">
                      <a:extLst>
                        <a:ext uri="{FF2B5EF4-FFF2-40B4-BE49-F238E27FC236}">
                          <a16:creationId xmlns:a16="http://schemas.microsoft.com/office/drawing/2014/main" id="{587B99C3-1FC8-3244-8B9B-2EFD48BD65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180720"/>
                      <a:ext cx="713880" cy="2415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72">
                          <a:moveTo>
                            <a:pt x="1984" y="672"/>
                          </a:moveTo>
                          <a:lnTo>
                            <a:pt x="0" y="672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2" name="Freeform: Shape 2">
                      <a:extLst>
                        <a:ext uri="{FF2B5EF4-FFF2-40B4-BE49-F238E27FC236}">
                          <a16:creationId xmlns:a16="http://schemas.microsoft.com/office/drawing/2014/main" id="{0A91CD55-C138-D648-8CFA-D6089FAF40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629280"/>
                      <a:ext cx="713880" cy="236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59">
                          <a:moveTo>
                            <a:pt x="1984" y="659"/>
                          </a:moveTo>
                          <a:lnTo>
                            <a:pt x="0" y="659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3" name="Freeform: Shape 3">
                      <a:extLst>
                        <a:ext uri="{FF2B5EF4-FFF2-40B4-BE49-F238E27FC236}">
                          <a16:creationId xmlns:a16="http://schemas.microsoft.com/office/drawing/2014/main" id="{26E29606-758B-234D-A85C-55203BCA05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160" y="1077480"/>
                      <a:ext cx="713880" cy="2361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84" h="657">
                          <a:moveTo>
                            <a:pt x="1984" y="657"/>
                          </a:moveTo>
                          <a:lnTo>
                            <a:pt x="0" y="657"/>
                          </a:lnTo>
                          <a:lnTo>
                            <a:pt x="0" y="0"/>
                          </a:lnTo>
                          <a:lnTo>
                            <a:pt x="1984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4" name="Freeform: Shape 4">
                      <a:extLst>
                        <a:ext uri="{FF2B5EF4-FFF2-40B4-BE49-F238E27FC236}">
                          <a16:creationId xmlns:a16="http://schemas.microsoft.com/office/drawing/2014/main" id="{101318B9-8F2A-1640-9787-BFB89E8707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27200" y="629280"/>
                      <a:ext cx="280440" cy="236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780" h="659">
                          <a:moveTo>
                            <a:pt x="780" y="659"/>
                          </a:moveTo>
                          <a:lnTo>
                            <a:pt x="0" y="659"/>
                          </a:lnTo>
                          <a:lnTo>
                            <a:pt x="0" y="0"/>
                          </a:lnTo>
                          <a:lnTo>
                            <a:pt x="780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5" name="Freeform: Shape 5">
                      <a:extLst>
                        <a:ext uri="{FF2B5EF4-FFF2-40B4-BE49-F238E27FC236}">
                          <a16:creationId xmlns:a16="http://schemas.microsoft.com/office/drawing/2014/main" id="{ABE8731B-8FEB-AF48-B3FF-638979AE1B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5079" y="307080"/>
                      <a:ext cx="351720" cy="3168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978" h="881" fill="none">
                          <a:moveTo>
                            <a:pt x="0" y="881"/>
                          </a:moveTo>
                          <a:lnTo>
                            <a:pt x="0" y="0"/>
                          </a:lnTo>
                          <a:lnTo>
                            <a:pt x="978" y="0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6" name="Freeform: Shape 6">
                      <a:extLst>
                        <a:ext uri="{FF2B5EF4-FFF2-40B4-BE49-F238E27FC236}">
                          <a16:creationId xmlns:a16="http://schemas.microsoft.com/office/drawing/2014/main" id="{B11AEBAC-E075-D44E-9533-9FD9730F02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5079" y="866159"/>
                      <a:ext cx="351720" cy="3168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978" h="881" fill="none">
                          <a:moveTo>
                            <a:pt x="0" y="0"/>
                          </a:moveTo>
                          <a:lnTo>
                            <a:pt x="0" y="881"/>
                          </a:lnTo>
                          <a:lnTo>
                            <a:pt x="978" y="88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7" name="Straight Connector 116">
                      <a:extLst>
                        <a:ext uri="{FF2B5EF4-FFF2-40B4-BE49-F238E27FC236}">
                          <a16:creationId xmlns:a16="http://schemas.microsoft.com/office/drawing/2014/main" id="{7E85A667-7FB0-7E4D-8DDE-60FE588AF4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13040" y="754920"/>
                      <a:ext cx="20412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81E346AD-7ED8-1944-9575-E89040030D22}"/>
                    </a:ext>
                  </a:extLst>
                </p:cNvPr>
                <p:cNvGrpSpPr/>
                <p:nvPr/>
              </p:nvGrpSpPr>
              <p:grpSpPr>
                <a:xfrm>
                  <a:off x="640080" y="274320"/>
                  <a:ext cx="182880" cy="182880"/>
                  <a:chOff x="3025775" y="182880"/>
                  <a:chExt cx="182880" cy="182880"/>
                </a:xfrm>
              </p:grpSpPr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BAA058BD-55F6-D44E-A19D-292153CBBEC2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025775" y="182880"/>
                    <a:ext cx="182880" cy="18288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06" name="Group 105">
                    <a:extLst>
                      <a:ext uri="{FF2B5EF4-FFF2-40B4-BE49-F238E27FC236}">
                        <a16:creationId xmlns:a16="http://schemas.microsoft.com/office/drawing/2014/main" id="{06D46283-EA5F-1741-8E19-97C784694D67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053207" y="223747"/>
                    <a:ext cx="128016" cy="101147"/>
                    <a:chOff x="1947960" y="149760"/>
                    <a:chExt cx="1471680" cy="1191240"/>
                  </a:xfrm>
                </p:grpSpPr>
                <p:sp>
                  <p:nvSpPr>
                    <p:cNvPr id="107" name="Freeform: Shape 8">
                      <a:extLst>
                        <a:ext uri="{FF2B5EF4-FFF2-40B4-BE49-F238E27FC236}">
                          <a16:creationId xmlns:a16="http://schemas.microsoft.com/office/drawing/2014/main" id="{3956C5C4-5792-7D45-8198-88D8885C9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47960" y="149760"/>
                      <a:ext cx="1471680" cy="10706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4089" h="2975">
                          <a:moveTo>
                            <a:pt x="2833" y="2975"/>
                          </a:moveTo>
                          <a:lnTo>
                            <a:pt x="0" y="1280"/>
                          </a:lnTo>
                          <a:lnTo>
                            <a:pt x="4089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8" name="Freeform: Shape 9">
                      <a:extLst>
                        <a:ext uri="{FF2B5EF4-FFF2-40B4-BE49-F238E27FC236}">
                          <a16:creationId xmlns:a16="http://schemas.microsoft.com/office/drawing/2014/main" id="{CF62FF2D-22BE-3F4F-9CF3-3B2D75045F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56639" y="149760"/>
                      <a:ext cx="962640" cy="11912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2675" h="3310" fill="none">
                          <a:moveTo>
                            <a:pt x="2675" y="0"/>
                          </a:moveTo>
                          <a:lnTo>
                            <a:pt x="0" y="2127"/>
                          </a:lnTo>
                          <a:lnTo>
                            <a:pt x="0" y="3310"/>
                          </a:lnTo>
                          <a:lnTo>
                            <a:pt x="645" y="2512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52438D24-E8E2-4A49-B6CF-3FBD69626477}"/>
                    </a:ext>
                  </a:extLst>
                </p:cNvPr>
                <p:cNvGrpSpPr/>
                <p:nvPr/>
              </p:nvGrpSpPr>
              <p:grpSpPr>
                <a:xfrm>
                  <a:off x="457200" y="274320"/>
                  <a:ext cx="182880" cy="182880"/>
                  <a:chOff x="2695575" y="182880"/>
                  <a:chExt cx="182880" cy="182880"/>
                </a:xfrm>
              </p:grpSpPr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002698DA-5114-644B-9F43-4A19C590ABEB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695575" y="182880"/>
                    <a:ext cx="182880" cy="18288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99" name="Group 98">
                    <a:extLst>
                      <a:ext uri="{FF2B5EF4-FFF2-40B4-BE49-F238E27FC236}">
                        <a16:creationId xmlns:a16="http://schemas.microsoft.com/office/drawing/2014/main" id="{2FDC7A88-6E74-064C-AC05-5BB0E6515126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722216" y="210312"/>
                    <a:ext cx="129599" cy="128016"/>
                    <a:chOff x="12600" y="14040"/>
                    <a:chExt cx="1445400" cy="1462680"/>
                  </a:xfrm>
                </p:grpSpPr>
                <p:sp>
                  <p:nvSpPr>
                    <p:cNvPr id="100" name="Freeform: Shape 19">
                      <a:extLst>
                        <a:ext uri="{FF2B5EF4-FFF2-40B4-BE49-F238E27FC236}">
                          <a16:creationId xmlns:a16="http://schemas.microsoft.com/office/drawing/2014/main" id="{EB5C465A-2347-534D-9CEB-5B7DF5D11D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600" y="216000"/>
                      <a:ext cx="1245600" cy="126072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3461" h="3503" fill="none">
                          <a:moveTo>
                            <a:pt x="2955" y="513"/>
                          </a:moveTo>
                          <a:lnTo>
                            <a:pt x="2955" y="513"/>
                          </a:lnTo>
                          <a:lnTo>
                            <a:pt x="2924" y="481"/>
                          </a:lnTo>
                          <a:lnTo>
                            <a:pt x="2890" y="451"/>
                          </a:lnTo>
                          <a:lnTo>
                            <a:pt x="2858" y="421"/>
                          </a:lnTo>
                          <a:lnTo>
                            <a:pt x="2824" y="393"/>
                          </a:lnTo>
                          <a:lnTo>
                            <a:pt x="2789" y="365"/>
                          </a:lnTo>
                          <a:lnTo>
                            <a:pt x="2755" y="339"/>
                          </a:lnTo>
                          <a:lnTo>
                            <a:pt x="2720" y="313"/>
                          </a:lnTo>
                          <a:lnTo>
                            <a:pt x="2684" y="289"/>
                          </a:lnTo>
                          <a:lnTo>
                            <a:pt x="2648" y="265"/>
                          </a:lnTo>
                          <a:lnTo>
                            <a:pt x="2611" y="243"/>
                          </a:lnTo>
                          <a:lnTo>
                            <a:pt x="2575" y="221"/>
                          </a:lnTo>
                          <a:lnTo>
                            <a:pt x="2536" y="201"/>
                          </a:lnTo>
                          <a:lnTo>
                            <a:pt x="2499" y="181"/>
                          </a:lnTo>
                          <a:lnTo>
                            <a:pt x="2461" y="162"/>
                          </a:lnTo>
                          <a:lnTo>
                            <a:pt x="2423" y="145"/>
                          </a:lnTo>
                          <a:lnTo>
                            <a:pt x="2383" y="128"/>
                          </a:lnTo>
                          <a:lnTo>
                            <a:pt x="2344" y="113"/>
                          </a:lnTo>
                          <a:lnTo>
                            <a:pt x="2305" y="99"/>
                          </a:lnTo>
                          <a:lnTo>
                            <a:pt x="2265" y="85"/>
                          </a:lnTo>
                          <a:lnTo>
                            <a:pt x="2224" y="72"/>
                          </a:lnTo>
                          <a:lnTo>
                            <a:pt x="2184" y="61"/>
                          </a:lnTo>
                          <a:lnTo>
                            <a:pt x="2144" y="50"/>
                          </a:lnTo>
                          <a:lnTo>
                            <a:pt x="2104" y="41"/>
                          </a:lnTo>
                          <a:lnTo>
                            <a:pt x="2062" y="33"/>
                          </a:lnTo>
                          <a:lnTo>
                            <a:pt x="2021" y="25"/>
                          </a:lnTo>
                          <a:lnTo>
                            <a:pt x="1980" y="18"/>
                          </a:lnTo>
                          <a:lnTo>
                            <a:pt x="1939" y="13"/>
                          </a:lnTo>
                          <a:lnTo>
                            <a:pt x="1898" y="8"/>
                          </a:lnTo>
                          <a:lnTo>
                            <a:pt x="1856" y="5"/>
                          </a:lnTo>
                          <a:lnTo>
                            <a:pt x="1815" y="2"/>
                          </a:lnTo>
                          <a:lnTo>
                            <a:pt x="1774" y="0"/>
                          </a:lnTo>
                          <a:lnTo>
                            <a:pt x="1732" y="0"/>
                          </a:lnTo>
                          <a:lnTo>
                            <a:pt x="1691" y="1"/>
                          </a:lnTo>
                          <a:lnTo>
                            <a:pt x="1649" y="2"/>
                          </a:lnTo>
                          <a:lnTo>
                            <a:pt x="1607" y="5"/>
                          </a:lnTo>
                          <a:lnTo>
                            <a:pt x="1566" y="8"/>
                          </a:lnTo>
                          <a:lnTo>
                            <a:pt x="1525" y="13"/>
                          </a:lnTo>
                          <a:lnTo>
                            <a:pt x="1484" y="19"/>
                          </a:lnTo>
                          <a:lnTo>
                            <a:pt x="1442" y="25"/>
                          </a:lnTo>
                          <a:lnTo>
                            <a:pt x="1401" y="33"/>
                          </a:lnTo>
                          <a:lnTo>
                            <a:pt x="1361" y="42"/>
                          </a:lnTo>
                          <a:lnTo>
                            <a:pt x="1320" y="50"/>
                          </a:lnTo>
                          <a:lnTo>
                            <a:pt x="1280" y="61"/>
                          </a:lnTo>
                          <a:lnTo>
                            <a:pt x="1239" y="73"/>
                          </a:lnTo>
                          <a:lnTo>
                            <a:pt x="1199" y="86"/>
                          </a:lnTo>
                          <a:lnTo>
                            <a:pt x="1160" y="99"/>
                          </a:lnTo>
                          <a:lnTo>
                            <a:pt x="1120" y="113"/>
                          </a:lnTo>
                          <a:lnTo>
                            <a:pt x="1080" y="129"/>
                          </a:lnTo>
                          <a:lnTo>
                            <a:pt x="1042" y="146"/>
                          </a:lnTo>
                          <a:lnTo>
                            <a:pt x="1003" y="163"/>
                          </a:lnTo>
                          <a:lnTo>
                            <a:pt x="965" y="182"/>
                          </a:lnTo>
                          <a:lnTo>
                            <a:pt x="927" y="202"/>
                          </a:lnTo>
                          <a:lnTo>
                            <a:pt x="890" y="222"/>
                          </a:lnTo>
                          <a:lnTo>
                            <a:pt x="853" y="244"/>
                          </a:lnTo>
                          <a:lnTo>
                            <a:pt x="816" y="266"/>
                          </a:lnTo>
                          <a:lnTo>
                            <a:pt x="780" y="290"/>
                          </a:lnTo>
                          <a:lnTo>
                            <a:pt x="744" y="314"/>
                          </a:lnTo>
                          <a:lnTo>
                            <a:pt x="709" y="340"/>
                          </a:lnTo>
                          <a:lnTo>
                            <a:pt x="674" y="366"/>
                          </a:lnTo>
                          <a:lnTo>
                            <a:pt x="640" y="394"/>
                          </a:lnTo>
                          <a:lnTo>
                            <a:pt x="606" y="422"/>
                          </a:lnTo>
                          <a:lnTo>
                            <a:pt x="573" y="452"/>
                          </a:lnTo>
                          <a:lnTo>
                            <a:pt x="540" y="482"/>
                          </a:lnTo>
                          <a:lnTo>
                            <a:pt x="508" y="514"/>
                          </a:lnTo>
                          <a:lnTo>
                            <a:pt x="508" y="514"/>
                          </a:lnTo>
                          <a:lnTo>
                            <a:pt x="477" y="547"/>
                          </a:lnTo>
                          <a:lnTo>
                            <a:pt x="447" y="579"/>
                          </a:lnTo>
                          <a:lnTo>
                            <a:pt x="417" y="613"/>
                          </a:lnTo>
                          <a:lnTo>
                            <a:pt x="390" y="647"/>
                          </a:lnTo>
                          <a:lnTo>
                            <a:pt x="362" y="682"/>
                          </a:lnTo>
                          <a:lnTo>
                            <a:pt x="336" y="717"/>
                          </a:lnTo>
                          <a:lnTo>
                            <a:pt x="310" y="753"/>
                          </a:lnTo>
                          <a:lnTo>
                            <a:pt x="287" y="789"/>
                          </a:lnTo>
                          <a:lnTo>
                            <a:pt x="263" y="826"/>
                          </a:lnTo>
                          <a:lnTo>
                            <a:pt x="241" y="863"/>
                          </a:lnTo>
                          <a:lnTo>
                            <a:pt x="219" y="900"/>
                          </a:lnTo>
                          <a:lnTo>
                            <a:pt x="199" y="938"/>
                          </a:lnTo>
                          <a:lnTo>
                            <a:pt x="180" y="977"/>
                          </a:lnTo>
                          <a:lnTo>
                            <a:pt x="161" y="1015"/>
                          </a:lnTo>
                          <a:lnTo>
                            <a:pt x="145" y="1054"/>
                          </a:lnTo>
                          <a:lnTo>
                            <a:pt x="128" y="1093"/>
                          </a:lnTo>
                          <a:lnTo>
                            <a:pt x="112" y="1134"/>
                          </a:lnTo>
                          <a:lnTo>
                            <a:pt x="98" y="1174"/>
                          </a:lnTo>
                          <a:lnTo>
                            <a:pt x="85" y="1214"/>
                          </a:lnTo>
                          <a:lnTo>
                            <a:pt x="72" y="1254"/>
                          </a:lnTo>
                          <a:lnTo>
                            <a:pt x="61" y="1294"/>
                          </a:lnTo>
                          <a:lnTo>
                            <a:pt x="50" y="1336"/>
                          </a:lnTo>
                          <a:lnTo>
                            <a:pt x="41" y="1377"/>
                          </a:lnTo>
                          <a:lnTo>
                            <a:pt x="33" y="1418"/>
                          </a:lnTo>
                          <a:lnTo>
                            <a:pt x="25" y="1460"/>
                          </a:lnTo>
                          <a:lnTo>
                            <a:pt x="19" y="1501"/>
                          </a:lnTo>
                          <a:lnTo>
                            <a:pt x="13" y="1544"/>
                          </a:lnTo>
                          <a:lnTo>
                            <a:pt x="9" y="1585"/>
                          </a:lnTo>
                          <a:lnTo>
                            <a:pt x="5" y="1627"/>
                          </a:lnTo>
                          <a:lnTo>
                            <a:pt x="2" y="1669"/>
                          </a:lnTo>
                          <a:lnTo>
                            <a:pt x="1" y="1710"/>
                          </a:lnTo>
                          <a:lnTo>
                            <a:pt x="0" y="1753"/>
                          </a:lnTo>
                          <a:lnTo>
                            <a:pt x="1" y="1795"/>
                          </a:lnTo>
                          <a:lnTo>
                            <a:pt x="2" y="1837"/>
                          </a:lnTo>
                          <a:lnTo>
                            <a:pt x="5" y="1879"/>
                          </a:lnTo>
                          <a:lnTo>
                            <a:pt x="8" y="1920"/>
                          </a:lnTo>
                          <a:lnTo>
                            <a:pt x="13" y="1963"/>
                          </a:lnTo>
                          <a:lnTo>
                            <a:pt x="18" y="2005"/>
                          </a:lnTo>
                          <a:lnTo>
                            <a:pt x="25" y="2046"/>
                          </a:lnTo>
                          <a:lnTo>
                            <a:pt x="33" y="2086"/>
                          </a:lnTo>
                          <a:lnTo>
                            <a:pt x="41" y="2127"/>
                          </a:lnTo>
                          <a:lnTo>
                            <a:pt x="50" y="2169"/>
                          </a:lnTo>
                          <a:lnTo>
                            <a:pt x="60" y="2210"/>
                          </a:lnTo>
                          <a:lnTo>
                            <a:pt x="72" y="2251"/>
                          </a:lnTo>
                          <a:lnTo>
                            <a:pt x="84" y="2291"/>
                          </a:lnTo>
                          <a:lnTo>
                            <a:pt x="97" y="2331"/>
                          </a:lnTo>
                          <a:lnTo>
                            <a:pt x="112" y="2372"/>
                          </a:lnTo>
                          <a:lnTo>
                            <a:pt x="127" y="2411"/>
                          </a:lnTo>
                          <a:lnTo>
                            <a:pt x="144" y="2450"/>
                          </a:lnTo>
                          <a:lnTo>
                            <a:pt x="161" y="2489"/>
                          </a:lnTo>
                          <a:lnTo>
                            <a:pt x="179" y="2528"/>
                          </a:lnTo>
                          <a:lnTo>
                            <a:pt x="198" y="2567"/>
                          </a:lnTo>
                          <a:lnTo>
                            <a:pt x="218" y="2604"/>
                          </a:lnTo>
                          <a:lnTo>
                            <a:pt x="240" y="2641"/>
                          </a:lnTo>
                          <a:lnTo>
                            <a:pt x="262" y="2679"/>
                          </a:lnTo>
                          <a:lnTo>
                            <a:pt x="286" y="2716"/>
                          </a:lnTo>
                          <a:lnTo>
                            <a:pt x="309" y="2751"/>
                          </a:lnTo>
                          <a:lnTo>
                            <a:pt x="335" y="2788"/>
                          </a:lnTo>
                          <a:lnTo>
                            <a:pt x="361" y="2823"/>
                          </a:lnTo>
                          <a:lnTo>
                            <a:pt x="388" y="2857"/>
                          </a:lnTo>
                          <a:lnTo>
                            <a:pt x="416" y="2892"/>
                          </a:lnTo>
                          <a:lnTo>
                            <a:pt x="446" y="2925"/>
                          </a:lnTo>
                          <a:lnTo>
                            <a:pt x="476" y="2958"/>
                          </a:lnTo>
                          <a:lnTo>
                            <a:pt x="507" y="2991"/>
                          </a:lnTo>
                          <a:lnTo>
                            <a:pt x="507" y="2991"/>
                          </a:lnTo>
                          <a:lnTo>
                            <a:pt x="539" y="3022"/>
                          </a:lnTo>
                          <a:lnTo>
                            <a:pt x="571" y="3052"/>
                          </a:lnTo>
                          <a:lnTo>
                            <a:pt x="605" y="3082"/>
                          </a:lnTo>
                          <a:lnTo>
                            <a:pt x="638" y="3110"/>
                          </a:lnTo>
                          <a:lnTo>
                            <a:pt x="672" y="3138"/>
                          </a:lnTo>
                          <a:lnTo>
                            <a:pt x="708" y="3164"/>
                          </a:lnTo>
                          <a:lnTo>
                            <a:pt x="743" y="3190"/>
                          </a:lnTo>
                          <a:lnTo>
                            <a:pt x="778" y="3214"/>
                          </a:lnTo>
                          <a:lnTo>
                            <a:pt x="815" y="3238"/>
                          </a:lnTo>
                          <a:lnTo>
                            <a:pt x="851" y="3260"/>
                          </a:lnTo>
                          <a:lnTo>
                            <a:pt x="888" y="3282"/>
                          </a:lnTo>
                          <a:lnTo>
                            <a:pt x="925" y="3303"/>
                          </a:lnTo>
                          <a:lnTo>
                            <a:pt x="964" y="3322"/>
                          </a:lnTo>
                          <a:lnTo>
                            <a:pt x="1002" y="3341"/>
                          </a:lnTo>
                          <a:lnTo>
                            <a:pt x="1040" y="3358"/>
                          </a:lnTo>
                          <a:lnTo>
                            <a:pt x="1079" y="3374"/>
                          </a:lnTo>
                          <a:lnTo>
                            <a:pt x="1119" y="3390"/>
                          </a:lnTo>
                          <a:lnTo>
                            <a:pt x="1158" y="3405"/>
                          </a:lnTo>
                          <a:lnTo>
                            <a:pt x="1198" y="3418"/>
                          </a:lnTo>
                          <a:lnTo>
                            <a:pt x="1237" y="3431"/>
                          </a:lnTo>
                          <a:lnTo>
                            <a:pt x="1278" y="3442"/>
                          </a:lnTo>
                          <a:lnTo>
                            <a:pt x="1319" y="3453"/>
                          </a:lnTo>
                          <a:lnTo>
                            <a:pt x="1359" y="3462"/>
                          </a:lnTo>
                          <a:lnTo>
                            <a:pt x="1400" y="3470"/>
                          </a:lnTo>
                          <a:lnTo>
                            <a:pt x="1440" y="3478"/>
                          </a:lnTo>
                          <a:lnTo>
                            <a:pt x="1482" y="3485"/>
                          </a:lnTo>
                          <a:lnTo>
                            <a:pt x="1523" y="3490"/>
                          </a:lnTo>
                          <a:lnTo>
                            <a:pt x="1564" y="3495"/>
                          </a:lnTo>
                          <a:lnTo>
                            <a:pt x="1606" y="3498"/>
                          </a:lnTo>
                          <a:lnTo>
                            <a:pt x="1647" y="3501"/>
                          </a:lnTo>
                          <a:lnTo>
                            <a:pt x="1689" y="3502"/>
                          </a:lnTo>
                          <a:lnTo>
                            <a:pt x="1731" y="3503"/>
                          </a:lnTo>
                          <a:lnTo>
                            <a:pt x="1772" y="3502"/>
                          </a:lnTo>
                          <a:lnTo>
                            <a:pt x="1813" y="3501"/>
                          </a:lnTo>
                          <a:lnTo>
                            <a:pt x="1854" y="3498"/>
                          </a:lnTo>
                          <a:lnTo>
                            <a:pt x="1897" y="3495"/>
                          </a:lnTo>
                          <a:lnTo>
                            <a:pt x="1938" y="3490"/>
                          </a:lnTo>
                          <a:lnTo>
                            <a:pt x="1979" y="3484"/>
                          </a:lnTo>
                          <a:lnTo>
                            <a:pt x="2020" y="3478"/>
                          </a:lnTo>
                          <a:lnTo>
                            <a:pt x="2060" y="3470"/>
                          </a:lnTo>
                          <a:lnTo>
                            <a:pt x="2102" y="3462"/>
                          </a:lnTo>
                          <a:lnTo>
                            <a:pt x="2142" y="3453"/>
                          </a:lnTo>
                          <a:lnTo>
                            <a:pt x="2183" y="3442"/>
                          </a:lnTo>
                          <a:lnTo>
                            <a:pt x="2223" y="3430"/>
                          </a:lnTo>
                          <a:lnTo>
                            <a:pt x="2264" y="3417"/>
                          </a:lnTo>
                          <a:lnTo>
                            <a:pt x="2303" y="3404"/>
                          </a:lnTo>
                          <a:lnTo>
                            <a:pt x="2342" y="3390"/>
                          </a:lnTo>
                          <a:lnTo>
                            <a:pt x="2381" y="3374"/>
                          </a:lnTo>
                          <a:lnTo>
                            <a:pt x="2421" y="3358"/>
                          </a:lnTo>
                          <a:lnTo>
                            <a:pt x="2459" y="3340"/>
                          </a:lnTo>
                          <a:lnTo>
                            <a:pt x="2497" y="3321"/>
                          </a:lnTo>
                          <a:lnTo>
                            <a:pt x="2535" y="3302"/>
                          </a:lnTo>
                          <a:lnTo>
                            <a:pt x="2573" y="3281"/>
                          </a:lnTo>
                          <a:lnTo>
                            <a:pt x="2610" y="3259"/>
                          </a:lnTo>
                          <a:lnTo>
                            <a:pt x="2646" y="3237"/>
                          </a:lnTo>
                          <a:lnTo>
                            <a:pt x="2682" y="3213"/>
                          </a:lnTo>
                          <a:lnTo>
                            <a:pt x="2719" y="3189"/>
                          </a:lnTo>
                          <a:lnTo>
                            <a:pt x="2754" y="3163"/>
                          </a:lnTo>
                          <a:lnTo>
                            <a:pt x="2788" y="3137"/>
                          </a:lnTo>
                          <a:lnTo>
                            <a:pt x="2823" y="3109"/>
                          </a:lnTo>
                          <a:lnTo>
                            <a:pt x="2856" y="3081"/>
                          </a:lnTo>
                          <a:lnTo>
                            <a:pt x="2889" y="3051"/>
                          </a:lnTo>
                          <a:lnTo>
                            <a:pt x="2922" y="3021"/>
                          </a:lnTo>
                          <a:lnTo>
                            <a:pt x="2954" y="2989"/>
                          </a:lnTo>
                          <a:lnTo>
                            <a:pt x="2954" y="2989"/>
                          </a:lnTo>
                          <a:lnTo>
                            <a:pt x="2978" y="2964"/>
                          </a:lnTo>
                          <a:lnTo>
                            <a:pt x="3001" y="2940"/>
                          </a:lnTo>
                          <a:lnTo>
                            <a:pt x="3024" y="2914"/>
                          </a:lnTo>
                          <a:lnTo>
                            <a:pt x="3045" y="2889"/>
                          </a:lnTo>
                          <a:lnTo>
                            <a:pt x="3067" y="2863"/>
                          </a:lnTo>
                          <a:lnTo>
                            <a:pt x="3089" y="2837"/>
                          </a:lnTo>
                          <a:lnTo>
                            <a:pt x="3108" y="2810"/>
                          </a:lnTo>
                          <a:lnTo>
                            <a:pt x="3129" y="2784"/>
                          </a:lnTo>
                          <a:lnTo>
                            <a:pt x="3148" y="2756"/>
                          </a:lnTo>
                          <a:lnTo>
                            <a:pt x="3166" y="2729"/>
                          </a:lnTo>
                          <a:lnTo>
                            <a:pt x="3185" y="2701"/>
                          </a:lnTo>
                          <a:lnTo>
                            <a:pt x="3201" y="2674"/>
                          </a:lnTo>
                          <a:lnTo>
                            <a:pt x="3219" y="2645"/>
                          </a:lnTo>
                          <a:lnTo>
                            <a:pt x="3235" y="2617"/>
                          </a:lnTo>
                          <a:lnTo>
                            <a:pt x="3251" y="2588"/>
                          </a:lnTo>
                          <a:lnTo>
                            <a:pt x="3266" y="2560"/>
                          </a:lnTo>
                          <a:lnTo>
                            <a:pt x="3281" y="2531"/>
                          </a:lnTo>
                          <a:lnTo>
                            <a:pt x="3295" y="2501"/>
                          </a:lnTo>
                          <a:lnTo>
                            <a:pt x="3308" y="2472"/>
                          </a:lnTo>
                          <a:lnTo>
                            <a:pt x="3321" y="2442"/>
                          </a:lnTo>
                          <a:lnTo>
                            <a:pt x="3334" y="2412"/>
                          </a:lnTo>
                          <a:lnTo>
                            <a:pt x="3346" y="2382"/>
                          </a:lnTo>
                          <a:lnTo>
                            <a:pt x="3356" y="2352"/>
                          </a:lnTo>
                          <a:lnTo>
                            <a:pt x="3367" y="2322"/>
                          </a:lnTo>
                          <a:lnTo>
                            <a:pt x="3387" y="2260"/>
                          </a:lnTo>
                          <a:lnTo>
                            <a:pt x="3404" y="2198"/>
                          </a:lnTo>
                          <a:lnTo>
                            <a:pt x="3419" y="2136"/>
                          </a:lnTo>
                          <a:lnTo>
                            <a:pt x="3432" y="2073"/>
                          </a:lnTo>
                          <a:lnTo>
                            <a:pt x="3443" y="2012"/>
                          </a:lnTo>
                          <a:lnTo>
                            <a:pt x="3451" y="1948"/>
                          </a:lnTo>
                          <a:lnTo>
                            <a:pt x="3457" y="1885"/>
                          </a:lnTo>
                          <a:lnTo>
                            <a:pt x="3460" y="1821"/>
                          </a:lnTo>
                          <a:lnTo>
                            <a:pt x="3461" y="1757"/>
                          </a:lnTo>
                          <a:lnTo>
                            <a:pt x="3461" y="1694"/>
                          </a:lnTo>
                          <a:lnTo>
                            <a:pt x="3458" y="1630"/>
                          </a:lnTo>
                          <a:lnTo>
                            <a:pt x="3453" y="1566"/>
                          </a:lnTo>
                          <a:lnTo>
                            <a:pt x="3445" y="1503"/>
                          </a:lnTo>
                          <a:lnTo>
                            <a:pt x="3435" y="1440"/>
                          </a:lnTo>
                          <a:lnTo>
                            <a:pt x="3422" y="1377"/>
                          </a:lnTo>
                          <a:lnTo>
                            <a:pt x="3407" y="1315"/>
                          </a:lnTo>
                          <a:lnTo>
                            <a:pt x="3391" y="1253"/>
                          </a:lnTo>
                          <a:lnTo>
                            <a:pt x="3372" y="1191"/>
                          </a:lnTo>
                          <a:lnTo>
                            <a:pt x="3361" y="1161"/>
                          </a:lnTo>
                          <a:lnTo>
                            <a:pt x="3351" y="1131"/>
                          </a:lnTo>
                          <a:lnTo>
                            <a:pt x="3339" y="1101"/>
                          </a:lnTo>
                          <a:lnTo>
                            <a:pt x="3327" y="107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1" name="Freeform: Shape 20">
                      <a:extLst>
                        <a:ext uri="{FF2B5EF4-FFF2-40B4-BE49-F238E27FC236}">
                          <a16:creationId xmlns:a16="http://schemas.microsoft.com/office/drawing/2014/main" id="{5B790C92-F622-694B-98C4-990D071204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5480" y="492120"/>
                      <a:ext cx="700560" cy="7092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947" h="1971" fill="none">
                          <a:moveTo>
                            <a:pt x="1662" y="288"/>
                          </a:moveTo>
                          <a:lnTo>
                            <a:pt x="1662" y="288"/>
                          </a:lnTo>
                          <a:lnTo>
                            <a:pt x="1644" y="270"/>
                          </a:lnTo>
                          <a:lnTo>
                            <a:pt x="1625" y="253"/>
                          </a:lnTo>
                          <a:lnTo>
                            <a:pt x="1607" y="236"/>
                          </a:lnTo>
                          <a:lnTo>
                            <a:pt x="1588" y="220"/>
                          </a:lnTo>
                          <a:lnTo>
                            <a:pt x="1568" y="205"/>
                          </a:lnTo>
                          <a:lnTo>
                            <a:pt x="1549" y="190"/>
                          </a:lnTo>
                          <a:lnTo>
                            <a:pt x="1529" y="175"/>
                          </a:lnTo>
                          <a:lnTo>
                            <a:pt x="1509" y="162"/>
                          </a:lnTo>
                          <a:lnTo>
                            <a:pt x="1489" y="149"/>
                          </a:lnTo>
                          <a:lnTo>
                            <a:pt x="1468" y="136"/>
                          </a:lnTo>
                          <a:lnTo>
                            <a:pt x="1448" y="124"/>
                          </a:lnTo>
                          <a:lnTo>
                            <a:pt x="1426" y="112"/>
                          </a:lnTo>
                          <a:lnTo>
                            <a:pt x="1405" y="102"/>
                          </a:lnTo>
                          <a:lnTo>
                            <a:pt x="1384" y="91"/>
                          </a:lnTo>
                          <a:lnTo>
                            <a:pt x="1361" y="81"/>
                          </a:lnTo>
                          <a:lnTo>
                            <a:pt x="1340" y="72"/>
                          </a:lnTo>
                          <a:lnTo>
                            <a:pt x="1296" y="55"/>
                          </a:lnTo>
                          <a:lnTo>
                            <a:pt x="1251" y="40"/>
                          </a:lnTo>
                          <a:lnTo>
                            <a:pt x="1205" y="28"/>
                          </a:lnTo>
                          <a:lnTo>
                            <a:pt x="1159" y="17"/>
                          </a:lnTo>
                          <a:lnTo>
                            <a:pt x="1113" y="9"/>
                          </a:lnTo>
                          <a:lnTo>
                            <a:pt x="1067" y="4"/>
                          </a:lnTo>
                          <a:lnTo>
                            <a:pt x="1020" y="1"/>
                          </a:lnTo>
                          <a:lnTo>
                            <a:pt x="974" y="0"/>
                          </a:lnTo>
                          <a:lnTo>
                            <a:pt x="927" y="1"/>
                          </a:lnTo>
                          <a:lnTo>
                            <a:pt x="881" y="4"/>
                          </a:lnTo>
                          <a:lnTo>
                            <a:pt x="834" y="10"/>
                          </a:lnTo>
                          <a:lnTo>
                            <a:pt x="787" y="18"/>
                          </a:lnTo>
                          <a:lnTo>
                            <a:pt x="742" y="28"/>
                          </a:lnTo>
                          <a:lnTo>
                            <a:pt x="696" y="41"/>
                          </a:lnTo>
                          <a:lnTo>
                            <a:pt x="652" y="56"/>
                          </a:lnTo>
                          <a:lnTo>
                            <a:pt x="607" y="72"/>
                          </a:lnTo>
                          <a:lnTo>
                            <a:pt x="585" y="81"/>
                          </a:lnTo>
                          <a:lnTo>
                            <a:pt x="564" y="91"/>
                          </a:lnTo>
                          <a:lnTo>
                            <a:pt x="542" y="102"/>
                          </a:lnTo>
                          <a:lnTo>
                            <a:pt x="521" y="112"/>
                          </a:lnTo>
                          <a:lnTo>
                            <a:pt x="500" y="124"/>
                          </a:lnTo>
                          <a:lnTo>
                            <a:pt x="479" y="136"/>
                          </a:lnTo>
                          <a:lnTo>
                            <a:pt x="459" y="149"/>
                          </a:lnTo>
                          <a:lnTo>
                            <a:pt x="438" y="163"/>
                          </a:lnTo>
                          <a:lnTo>
                            <a:pt x="418" y="176"/>
                          </a:lnTo>
                          <a:lnTo>
                            <a:pt x="398" y="191"/>
                          </a:lnTo>
                          <a:lnTo>
                            <a:pt x="378" y="206"/>
                          </a:lnTo>
                          <a:lnTo>
                            <a:pt x="360" y="221"/>
                          </a:lnTo>
                          <a:lnTo>
                            <a:pt x="340" y="237"/>
                          </a:lnTo>
                          <a:lnTo>
                            <a:pt x="321" y="254"/>
                          </a:lnTo>
                          <a:lnTo>
                            <a:pt x="303" y="271"/>
                          </a:lnTo>
                          <a:lnTo>
                            <a:pt x="285" y="289"/>
                          </a:lnTo>
                          <a:lnTo>
                            <a:pt x="285" y="289"/>
                          </a:lnTo>
                          <a:lnTo>
                            <a:pt x="267" y="307"/>
                          </a:lnTo>
                          <a:lnTo>
                            <a:pt x="251" y="325"/>
                          </a:lnTo>
                          <a:lnTo>
                            <a:pt x="234" y="344"/>
                          </a:lnTo>
                          <a:lnTo>
                            <a:pt x="218" y="364"/>
                          </a:lnTo>
                          <a:lnTo>
                            <a:pt x="203" y="383"/>
                          </a:lnTo>
                          <a:lnTo>
                            <a:pt x="188" y="403"/>
                          </a:lnTo>
                          <a:lnTo>
                            <a:pt x="174" y="423"/>
                          </a:lnTo>
                          <a:lnTo>
                            <a:pt x="161" y="443"/>
                          </a:lnTo>
                          <a:lnTo>
                            <a:pt x="148" y="464"/>
                          </a:lnTo>
                          <a:lnTo>
                            <a:pt x="135" y="485"/>
                          </a:lnTo>
                          <a:lnTo>
                            <a:pt x="123" y="506"/>
                          </a:lnTo>
                          <a:lnTo>
                            <a:pt x="112" y="527"/>
                          </a:lnTo>
                          <a:lnTo>
                            <a:pt x="101" y="549"/>
                          </a:lnTo>
                          <a:lnTo>
                            <a:pt x="90" y="571"/>
                          </a:lnTo>
                          <a:lnTo>
                            <a:pt x="71" y="615"/>
                          </a:lnTo>
                          <a:lnTo>
                            <a:pt x="55" y="660"/>
                          </a:lnTo>
                          <a:lnTo>
                            <a:pt x="40" y="705"/>
                          </a:lnTo>
                          <a:lnTo>
                            <a:pt x="28" y="751"/>
                          </a:lnTo>
                          <a:lnTo>
                            <a:pt x="17" y="797"/>
                          </a:lnTo>
                          <a:lnTo>
                            <a:pt x="10" y="844"/>
                          </a:lnTo>
                          <a:lnTo>
                            <a:pt x="5" y="891"/>
                          </a:lnTo>
                          <a:lnTo>
                            <a:pt x="1" y="938"/>
                          </a:lnTo>
                          <a:lnTo>
                            <a:pt x="0" y="986"/>
                          </a:lnTo>
                          <a:lnTo>
                            <a:pt x="1" y="1033"/>
                          </a:lnTo>
                          <a:lnTo>
                            <a:pt x="5" y="1080"/>
                          </a:lnTo>
                          <a:lnTo>
                            <a:pt x="10" y="1127"/>
                          </a:lnTo>
                          <a:lnTo>
                            <a:pt x="17" y="1174"/>
                          </a:lnTo>
                          <a:lnTo>
                            <a:pt x="27" y="1220"/>
                          </a:lnTo>
                          <a:lnTo>
                            <a:pt x="40" y="1266"/>
                          </a:lnTo>
                          <a:lnTo>
                            <a:pt x="55" y="1311"/>
                          </a:lnTo>
                          <a:lnTo>
                            <a:pt x="71" y="1356"/>
                          </a:lnTo>
                          <a:lnTo>
                            <a:pt x="90" y="1401"/>
                          </a:lnTo>
                          <a:lnTo>
                            <a:pt x="100" y="1422"/>
                          </a:lnTo>
                          <a:lnTo>
                            <a:pt x="111" y="1444"/>
                          </a:lnTo>
                          <a:lnTo>
                            <a:pt x="122" y="1465"/>
                          </a:lnTo>
                          <a:lnTo>
                            <a:pt x="134" y="1486"/>
                          </a:lnTo>
                          <a:lnTo>
                            <a:pt x="147" y="1507"/>
                          </a:lnTo>
                          <a:lnTo>
                            <a:pt x="160" y="1527"/>
                          </a:lnTo>
                          <a:lnTo>
                            <a:pt x="173" y="1548"/>
                          </a:lnTo>
                          <a:lnTo>
                            <a:pt x="188" y="1568"/>
                          </a:lnTo>
                          <a:lnTo>
                            <a:pt x="203" y="1588"/>
                          </a:lnTo>
                          <a:lnTo>
                            <a:pt x="218" y="1608"/>
                          </a:lnTo>
                          <a:lnTo>
                            <a:pt x="233" y="1626"/>
                          </a:lnTo>
                          <a:lnTo>
                            <a:pt x="250" y="1646"/>
                          </a:lnTo>
                          <a:lnTo>
                            <a:pt x="267" y="1663"/>
                          </a:lnTo>
                          <a:lnTo>
                            <a:pt x="284" y="1682"/>
                          </a:lnTo>
                          <a:lnTo>
                            <a:pt x="284" y="1682"/>
                          </a:lnTo>
                          <a:lnTo>
                            <a:pt x="303" y="1700"/>
                          </a:lnTo>
                          <a:lnTo>
                            <a:pt x="321" y="1717"/>
                          </a:lnTo>
                          <a:lnTo>
                            <a:pt x="339" y="1733"/>
                          </a:lnTo>
                          <a:lnTo>
                            <a:pt x="359" y="1750"/>
                          </a:lnTo>
                          <a:lnTo>
                            <a:pt x="377" y="1766"/>
                          </a:lnTo>
                          <a:lnTo>
                            <a:pt x="397" y="1780"/>
                          </a:lnTo>
                          <a:lnTo>
                            <a:pt x="418" y="1795"/>
                          </a:lnTo>
                          <a:lnTo>
                            <a:pt x="437" y="1809"/>
                          </a:lnTo>
                          <a:lnTo>
                            <a:pt x="458" y="1821"/>
                          </a:lnTo>
                          <a:lnTo>
                            <a:pt x="478" y="1834"/>
                          </a:lnTo>
                          <a:lnTo>
                            <a:pt x="499" y="1846"/>
                          </a:lnTo>
                          <a:lnTo>
                            <a:pt x="520" y="1858"/>
                          </a:lnTo>
                          <a:lnTo>
                            <a:pt x="541" y="1869"/>
                          </a:lnTo>
                          <a:lnTo>
                            <a:pt x="563" y="1879"/>
                          </a:lnTo>
                          <a:lnTo>
                            <a:pt x="584" y="1889"/>
                          </a:lnTo>
                          <a:lnTo>
                            <a:pt x="607" y="1898"/>
                          </a:lnTo>
                          <a:lnTo>
                            <a:pt x="651" y="1916"/>
                          </a:lnTo>
                          <a:lnTo>
                            <a:pt x="695" y="1930"/>
                          </a:lnTo>
                          <a:lnTo>
                            <a:pt x="741" y="1942"/>
                          </a:lnTo>
                          <a:lnTo>
                            <a:pt x="786" y="1952"/>
                          </a:lnTo>
                          <a:lnTo>
                            <a:pt x="833" y="1960"/>
                          </a:lnTo>
                          <a:lnTo>
                            <a:pt x="880" y="1966"/>
                          </a:lnTo>
                          <a:lnTo>
                            <a:pt x="926" y="1970"/>
                          </a:lnTo>
                          <a:lnTo>
                            <a:pt x="973" y="1971"/>
                          </a:lnTo>
                          <a:lnTo>
                            <a:pt x="1019" y="1970"/>
                          </a:lnTo>
                          <a:lnTo>
                            <a:pt x="1066" y="1966"/>
                          </a:lnTo>
                          <a:lnTo>
                            <a:pt x="1112" y="1960"/>
                          </a:lnTo>
                          <a:lnTo>
                            <a:pt x="1158" y="1952"/>
                          </a:lnTo>
                          <a:lnTo>
                            <a:pt x="1204" y="1942"/>
                          </a:lnTo>
                          <a:lnTo>
                            <a:pt x="1250" y="1929"/>
                          </a:lnTo>
                          <a:lnTo>
                            <a:pt x="1295" y="1915"/>
                          </a:lnTo>
                          <a:lnTo>
                            <a:pt x="1339" y="1898"/>
                          </a:lnTo>
                          <a:lnTo>
                            <a:pt x="1361" y="1889"/>
                          </a:lnTo>
                          <a:lnTo>
                            <a:pt x="1383" y="1878"/>
                          </a:lnTo>
                          <a:lnTo>
                            <a:pt x="1404" y="1869"/>
                          </a:lnTo>
                          <a:lnTo>
                            <a:pt x="1425" y="1858"/>
                          </a:lnTo>
                          <a:lnTo>
                            <a:pt x="1447" y="1846"/>
                          </a:lnTo>
                          <a:lnTo>
                            <a:pt x="1467" y="1833"/>
                          </a:lnTo>
                          <a:lnTo>
                            <a:pt x="1488" y="1821"/>
                          </a:lnTo>
                          <a:lnTo>
                            <a:pt x="1508" y="1808"/>
                          </a:lnTo>
                          <a:lnTo>
                            <a:pt x="1528" y="1794"/>
                          </a:lnTo>
                          <a:lnTo>
                            <a:pt x="1549" y="1779"/>
                          </a:lnTo>
                          <a:lnTo>
                            <a:pt x="1568" y="1765"/>
                          </a:lnTo>
                          <a:lnTo>
                            <a:pt x="1587" y="1749"/>
                          </a:lnTo>
                          <a:lnTo>
                            <a:pt x="1607" y="1733"/>
                          </a:lnTo>
                          <a:lnTo>
                            <a:pt x="1625" y="1716"/>
                          </a:lnTo>
                          <a:lnTo>
                            <a:pt x="1643" y="1699"/>
                          </a:lnTo>
                          <a:lnTo>
                            <a:pt x="1662" y="1681"/>
                          </a:lnTo>
                          <a:lnTo>
                            <a:pt x="1662" y="1681"/>
                          </a:lnTo>
                          <a:lnTo>
                            <a:pt x="1680" y="1662"/>
                          </a:lnTo>
                          <a:lnTo>
                            <a:pt x="1698" y="1642"/>
                          </a:lnTo>
                          <a:lnTo>
                            <a:pt x="1715" y="1621"/>
                          </a:lnTo>
                          <a:lnTo>
                            <a:pt x="1733" y="1601"/>
                          </a:lnTo>
                          <a:lnTo>
                            <a:pt x="1749" y="1579"/>
                          </a:lnTo>
                          <a:lnTo>
                            <a:pt x="1765" y="1559"/>
                          </a:lnTo>
                          <a:lnTo>
                            <a:pt x="1779" y="1536"/>
                          </a:lnTo>
                          <a:lnTo>
                            <a:pt x="1794" y="1514"/>
                          </a:lnTo>
                          <a:lnTo>
                            <a:pt x="1808" y="1492"/>
                          </a:lnTo>
                          <a:lnTo>
                            <a:pt x="1820" y="1469"/>
                          </a:lnTo>
                          <a:lnTo>
                            <a:pt x="1833" y="1447"/>
                          </a:lnTo>
                          <a:lnTo>
                            <a:pt x="1845" y="1423"/>
                          </a:lnTo>
                          <a:lnTo>
                            <a:pt x="1856" y="1400"/>
                          </a:lnTo>
                          <a:lnTo>
                            <a:pt x="1867" y="1376"/>
                          </a:lnTo>
                          <a:lnTo>
                            <a:pt x="1876" y="1352"/>
                          </a:lnTo>
                          <a:lnTo>
                            <a:pt x="1885" y="1328"/>
                          </a:lnTo>
                          <a:lnTo>
                            <a:pt x="1894" y="1304"/>
                          </a:lnTo>
                          <a:lnTo>
                            <a:pt x="1902" y="1280"/>
                          </a:lnTo>
                          <a:lnTo>
                            <a:pt x="1910" y="1255"/>
                          </a:lnTo>
                          <a:lnTo>
                            <a:pt x="1916" y="1231"/>
                          </a:lnTo>
                          <a:lnTo>
                            <a:pt x="1922" y="1205"/>
                          </a:lnTo>
                          <a:lnTo>
                            <a:pt x="1927" y="1181"/>
                          </a:lnTo>
                          <a:lnTo>
                            <a:pt x="1932" y="1155"/>
                          </a:lnTo>
                          <a:lnTo>
                            <a:pt x="1936" y="1131"/>
                          </a:lnTo>
                          <a:lnTo>
                            <a:pt x="1939" y="1105"/>
                          </a:lnTo>
                          <a:lnTo>
                            <a:pt x="1942" y="1080"/>
                          </a:lnTo>
                          <a:lnTo>
                            <a:pt x="1944" y="1054"/>
                          </a:lnTo>
                          <a:lnTo>
                            <a:pt x="1946" y="1030"/>
                          </a:lnTo>
                          <a:lnTo>
                            <a:pt x="1946" y="1004"/>
                          </a:lnTo>
                          <a:lnTo>
                            <a:pt x="1947" y="979"/>
                          </a:lnTo>
                          <a:lnTo>
                            <a:pt x="1946" y="953"/>
                          </a:lnTo>
                          <a:lnTo>
                            <a:pt x="1945" y="928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2" name="Freeform: Shape 21">
                      <a:extLst>
                        <a:ext uri="{FF2B5EF4-FFF2-40B4-BE49-F238E27FC236}">
                          <a16:creationId xmlns:a16="http://schemas.microsoft.com/office/drawing/2014/main" id="{2B5482FE-824A-8849-88AB-67B0CE75D3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7720" y="777239"/>
                      <a:ext cx="135720" cy="1378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378" h="384">
                          <a:moveTo>
                            <a:pt x="323" y="56"/>
                          </a:moveTo>
                          <a:lnTo>
                            <a:pt x="323" y="56"/>
                          </a:lnTo>
                          <a:lnTo>
                            <a:pt x="309" y="43"/>
                          </a:lnTo>
                          <a:lnTo>
                            <a:pt x="294" y="32"/>
                          </a:lnTo>
                          <a:lnTo>
                            <a:pt x="277" y="22"/>
                          </a:lnTo>
                          <a:lnTo>
                            <a:pt x="261" y="14"/>
                          </a:lnTo>
                          <a:lnTo>
                            <a:pt x="243" y="8"/>
                          </a:lnTo>
                          <a:lnTo>
                            <a:pt x="225" y="4"/>
                          </a:lnTo>
                          <a:lnTo>
                            <a:pt x="207" y="1"/>
                          </a:lnTo>
                          <a:lnTo>
                            <a:pt x="189" y="0"/>
                          </a:lnTo>
                          <a:lnTo>
                            <a:pt x="171" y="1"/>
                          </a:lnTo>
                          <a:lnTo>
                            <a:pt x="154" y="4"/>
                          </a:lnTo>
                          <a:lnTo>
                            <a:pt x="136" y="8"/>
                          </a:lnTo>
                          <a:lnTo>
                            <a:pt x="118" y="14"/>
                          </a:lnTo>
                          <a:lnTo>
                            <a:pt x="102" y="23"/>
                          </a:lnTo>
                          <a:lnTo>
                            <a:pt x="85" y="32"/>
                          </a:lnTo>
                          <a:lnTo>
                            <a:pt x="70" y="43"/>
                          </a:lnTo>
                          <a:lnTo>
                            <a:pt x="55" y="56"/>
                          </a:lnTo>
                          <a:lnTo>
                            <a:pt x="55" y="56"/>
                          </a:lnTo>
                          <a:lnTo>
                            <a:pt x="43" y="71"/>
                          </a:lnTo>
                          <a:lnTo>
                            <a:pt x="31" y="87"/>
                          </a:lnTo>
                          <a:lnTo>
                            <a:pt x="22" y="103"/>
                          </a:lnTo>
                          <a:lnTo>
                            <a:pt x="14" y="120"/>
                          </a:lnTo>
                          <a:lnTo>
                            <a:pt x="7" y="138"/>
                          </a:lnTo>
                          <a:lnTo>
                            <a:pt x="3" y="155"/>
                          </a:lnTo>
                          <a:lnTo>
                            <a:pt x="0" y="174"/>
                          </a:lnTo>
                          <a:lnTo>
                            <a:pt x="0" y="192"/>
                          </a:lnTo>
                          <a:lnTo>
                            <a:pt x="0" y="210"/>
                          </a:lnTo>
                          <a:lnTo>
                            <a:pt x="3" y="229"/>
                          </a:lnTo>
                          <a:lnTo>
                            <a:pt x="7" y="247"/>
                          </a:lnTo>
                          <a:lnTo>
                            <a:pt x="14" y="264"/>
                          </a:lnTo>
                          <a:lnTo>
                            <a:pt x="21" y="281"/>
                          </a:lnTo>
                          <a:lnTo>
                            <a:pt x="31" y="298"/>
                          </a:lnTo>
                          <a:lnTo>
                            <a:pt x="43" y="313"/>
                          </a:lnTo>
                          <a:lnTo>
                            <a:pt x="55" y="328"/>
                          </a:lnTo>
                          <a:lnTo>
                            <a:pt x="55" y="328"/>
                          </a:lnTo>
                          <a:lnTo>
                            <a:pt x="70" y="341"/>
                          </a:lnTo>
                          <a:lnTo>
                            <a:pt x="85" y="353"/>
                          </a:lnTo>
                          <a:lnTo>
                            <a:pt x="102" y="361"/>
                          </a:lnTo>
                          <a:lnTo>
                            <a:pt x="118" y="369"/>
                          </a:lnTo>
                          <a:lnTo>
                            <a:pt x="135" y="376"/>
                          </a:lnTo>
                          <a:lnTo>
                            <a:pt x="153" y="380"/>
                          </a:lnTo>
                          <a:lnTo>
                            <a:pt x="171" y="383"/>
                          </a:lnTo>
                          <a:lnTo>
                            <a:pt x="189" y="384"/>
                          </a:lnTo>
                          <a:lnTo>
                            <a:pt x="207" y="383"/>
                          </a:lnTo>
                          <a:lnTo>
                            <a:pt x="225" y="380"/>
                          </a:lnTo>
                          <a:lnTo>
                            <a:pt x="243" y="376"/>
                          </a:lnTo>
                          <a:lnTo>
                            <a:pt x="261" y="369"/>
                          </a:lnTo>
                          <a:lnTo>
                            <a:pt x="277" y="361"/>
                          </a:lnTo>
                          <a:lnTo>
                            <a:pt x="293" y="352"/>
                          </a:lnTo>
                          <a:lnTo>
                            <a:pt x="309" y="341"/>
                          </a:lnTo>
                          <a:lnTo>
                            <a:pt x="323" y="327"/>
                          </a:lnTo>
                          <a:lnTo>
                            <a:pt x="323" y="327"/>
                          </a:lnTo>
                          <a:lnTo>
                            <a:pt x="336" y="313"/>
                          </a:lnTo>
                          <a:lnTo>
                            <a:pt x="347" y="298"/>
                          </a:lnTo>
                          <a:lnTo>
                            <a:pt x="357" y="281"/>
                          </a:lnTo>
                          <a:lnTo>
                            <a:pt x="365" y="264"/>
                          </a:lnTo>
                          <a:lnTo>
                            <a:pt x="370" y="247"/>
                          </a:lnTo>
                          <a:lnTo>
                            <a:pt x="375" y="229"/>
                          </a:lnTo>
                          <a:lnTo>
                            <a:pt x="377" y="210"/>
                          </a:lnTo>
                          <a:lnTo>
                            <a:pt x="378" y="192"/>
                          </a:lnTo>
                          <a:lnTo>
                            <a:pt x="377" y="174"/>
                          </a:lnTo>
                          <a:lnTo>
                            <a:pt x="375" y="155"/>
                          </a:lnTo>
                          <a:lnTo>
                            <a:pt x="370" y="138"/>
                          </a:lnTo>
                          <a:lnTo>
                            <a:pt x="365" y="120"/>
                          </a:lnTo>
                          <a:lnTo>
                            <a:pt x="357" y="103"/>
                          </a:lnTo>
                          <a:lnTo>
                            <a:pt x="348" y="87"/>
                          </a:lnTo>
                          <a:lnTo>
                            <a:pt x="336" y="71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3" name="Straight Connector 102">
                      <a:extLst>
                        <a:ext uri="{FF2B5EF4-FFF2-40B4-BE49-F238E27FC236}">
                          <a16:creationId xmlns:a16="http://schemas.microsoft.com/office/drawing/2014/main" id="{067A1C3C-9B09-4B4E-A25D-778524924531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35760" y="388440"/>
                      <a:ext cx="453240" cy="458279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4" name="Freeform: Shape 23">
                      <a:extLst>
                        <a:ext uri="{FF2B5EF4-FFF2-40B4-BE49-F238E27FC236}">
                          <a16:creationId xmlns:a16="http://schemas.microsoft.com/office/drawing/2014/main" id="{21AF8CCD-BC44-D249-A00F-9EB1540BFB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8640" y="14040"/>
                      <a:ext cx="369360" cy="3736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027" h="1039">
                          <a:moveTo>
                            <a:pt x="1" y="442"/>
                          </a:moveTo>
                          <a:lnTo>
                            <a:pt x="0" y="1039"/>
                          </a:lnTo>
                          <a:lnTo>
                            <a:pt x="591" y="1039"/>
                          </a:lnTo>
                          <a:lnTo>
                            <a:pt x="1027" y="599"/>
                          </a:lnTo>
                          <a:lnTo>
                            <a:pt x="435" y="599"/>
                          </a:lnTo>
                          <a:lnTo>
                            <a:pt x="436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1A023E5E-0813-394C-93EB-1B38EB812CE8}"/>
                    </a:ext>
                  </a:extLst>
                </p:cNvPr>
                <p:cNvGrpSpPr/>
                <p:nvPr/>
              </p:nvGrpSpPr>
              <p:grpSpPr>
                <a:xfrm>
                  <a:off x="822960" y="274320"/>
                  <a:ext cx="182880" cy="182880"/>
                  <a:chOff x="3371850" y="182880"/>
                  <a:chExt cx="182880" cy="182880"/>
                </a:xfrm>
              </p:grpSpPr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F7B0066E-4CBB-4A4C-AEBA-7C39464DC98D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371850" y="182880"/>
                    <a:ext cx="182880" cy="18288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85" name="Group 84">
                    <a:extLst>
                      <a:ext uri="{FF2B5EF4-FFF2-40B4-BE49-F238E27FC236}">
                        <a16:creationId xmlns:a16="http://schemas.microsoft.com/office/drawing/2014/main" id="{1160379B-EE0D-C544-86E1-137F8B9B423C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408133" y="205740"/>
                    <a:ext cx="110314" cy="137160"/>
                    <a:chOff x="4057200" y="12600"/>
                    <a:chExt cx="1150560" cy="1465560"/>
                  </a:xfrm>
                </p:grpSpPr>
                <p:sp>
                  <p:nvSpPr>
                    <p:cNvPr id="86" name="Freeform: Shape 24">
                      <a:extLst>
                        <a:ext uri="{FF2B5EF4-FFF2-40B4-BE49-F238E27FC236}">
                          <a16:creationId xmlns:a16="http://schemas.microsoft.com/office/drawing/2014/main" id="{ABF6FCDF-8988-0D4C-97D0-0235911B8D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85960" y="1127160"/>
                      <a:ext cx="721800" cy="3510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2006" h="976" fill="none">
                          <a:moveTo>
                            <a:pt x="2006" y="0"/>
                          </a:moveTo>
                          <a:lnTo>
                            <a:pt x="2006" y="560"/>
                          </a:lnTo>
                          <a:lnTo>
                            <a:pt x="2006" y="560"/>
                          </a:lnTo>
                          <a:lnTo>
                            <a:pt x="2005" y="581"/>
                          </a:lnTo>
                          <a:lnTo>
                            <a:pt x="2004" y="602"/>
                          </a:lnTo>
                          <a:lnTo>
                            <a:pt x="2001" y="624"/>
                          </a:lnTo>
                          <a:lnTo>
                            <a:pt x="1998" y="643"/>
                          </a:lnTo>
                          <a:lnTo>
                            <a:pt x="1994" y="664"/>
                          </a:lnTo>
                          <a:lnTo>
                            <a:pt x="1989" y="683"/>
                          </a:lnTo>
                          <a:lnTo>
                            <a:pt x="1982" y="703"/>
                          </a:lnTo>
                          <a:lnTo>
                            <a:pt x="1975" y="722"/>
                          </a:lnTo>
                          <a:lnTo>
                            <a:pt x="1967" y="739"/>
                          </a:lnTo>
                          <a:lnTo>
                            <a:pt x="1958" y="758"/>
                          </a:lnTo>
                          <a:lnTo>
                            <a:pt x="1948" y="775"/>
                          </a:lnTo>
                          <a:lnTo>
                            <a:pt x="1939" y="792"/>
                          </a:lnTo>
                          <a:lnTo>
                            <a:pt x="1927" y="808"/>
                          </a:lnTo>
                          <a:lnTo>
                            <a:pt x="1915" y="824"/>
                          </a:lnTo>
                          <a:lnTo>
                            <a:pt x="1903" y="839"/>
                          </a:lnTo>
                          <a:lnTo>
                            <a:pt x="1890" y="853"/>
                          </a:lnTo>
                          <a:lnTo>
                            <a:pt x="1876" y="868"/>
                          </a:lnTo>
                          <a:lnTo>
                            <a:pt x="1861" y="881"/>
                          </a:lnTo>
                          <a:lnTo>
                            <a:pt x="1846" y="892"/>
                          </a:lnTo>
                          <a:lnTo>
                            <a:pt x="1831" y="904"/>
                          </a:lnTo>
                          <a:lnTo>
                            <a:pt x="1815" y="915"/>
                          </a:lnTo>
                          <a:lnTo>
                            <a:pt x="1798" y="926"/>
                          </a:lnTo>
                          <a:lnTo>
                            <a:pt x="1782" y="934"/>
                          </a:lnTo>
                          <a:lnTo>
                            <a:pt x="1764" y="942"/>
                          </a:lnTo>
                          <a:lnTo>
                            <a:pt x="1745" y="950"/>
                          </a:lnTo>
                          <a:lnTo>
                            <a:pt x="1728" y="957"/>
                          </a:lnTo>
                          <a:lnTo>
                            <a:pt x="1708" y="963"/>
                          </a:lnTo>
                          <a:lnTo>
                            <a:pt x="1690" y="967"/>
                          </a:lnTo>
                          <a:lnTo>
                            <a:pt x="1670" y="971"/>
                          </a:lnTo>
                          <a:lnTo>
                            <a:pt x="1650" y="974"/>
                          </a:lnTo>
                          <a:lnTo>
                            <a:pt x="1631" y="975"/>
                          </a:lnTo>
                          <a:lnTo>
                            <a:pt x="1610" y="976"/>
                          </a:lnTo>
                          <a:lnTo>
                            <a:pt x="403" y="976"/>
                          </a:lnTo>
                          <a:lnTo>
                            <a:pt x="3" y="976"/>
                          </a:lnTo>
                          <a:lnTo>
                            <a:pt x="0" y="976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7" name="Freeform: Shape 25">
                      <a:extLst>
                        <a:ext uri="{FF2B5EF4-FFF2-40B4-BE49-F238E27FC236}">
                          <a16:creationId xmlns:a16="http://schemas.microsoft.com/office/drawing/2014/main" id="{177FA106-1156-FE44-A4A1-95CC21940B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07960" y="741600"/>
                      <a:ext cx="199440" cy="40644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1130" fill="none">
                          <a:moveTo>
                            <a:pt x="0" y="464"/>
                          </a:moveTo>
                          <a:lnTo>
                            <a:pt x="0" y="232"/>
                          </a:lnTo>
                          <a:lnTo>
                            <a:pt x="0" y="232"/>
                          </a:lnTo>
                          <a:lnTo>
                            <a:pt x="0" y="220"/>
                          </a:lnTo>
                          <a:lnTo>
                            <a:pt x="1" y="208"/>
                          </a:lnTo>
                          <a:lnTo>
                            <a:pt x="3" y="197"/>
                          </a:lnTo>
                          <a:lnTo>
                            <a:pt x="6" y="186"/>
                          </a:lnTo>
                          <a:lnTo>
                            <a:pt x="9" y="175"/>
                          </a:lnTo>
                          <a:lnTo>
                            <a:pt x="13" y="163"/>
                          </a:lnTo>
                          <a:lnTo>
                            <a:pt x="17" y="152"/>
                          </a:lnTo>
                          <a:lnTo>
                            <a:pt x="22" y="142"/>
                          </a:lnTo>
                          <a:lnTo>
                            <a:pt x="28" y="132"/>
                          </a:lnTo>
                          <a:lnTo>
                            <a:pt x="33" y="122"/>
                          </a:lnTo>
                          <a:lnTo>
                            <a:pt x="40" y="112"/>
                          </a:lnTo>
                          <a:lnTo>
                            <a:pt x="47" y="103"/>
                          </a:lnTo>
                          <a:lnTo>
                            <a:pt x="55" y="93"/>
                          </a:lnTo>
                          <a:lnTo>
                            <a:pt x="64" y="85"/>
                          </a:lnTo>
                          <a:lnTo>
                            <a:pt x="82" y="69"/>
                          </a:lnTo>
                          <a:lnTo>
                            <a:pt x="101" y="53"/>
                          </a:lnTo>
                          <a:lnTo>
                            <a:pt x="123" y="40"/>
                          </a:lnTo>
                          <a:lnTo>
                            <a:pt x="145" y="29"/>
                          </a:lnTo>
                          <a:lnTo>
                            <a:pt x="170" y="19"/>
                          </a:lnTo>
                          <a:lnTo>
                            <a:pt x="195" y="11"/>
                          </a:lnTo>
                          <a:lnTo>
                            <a:pt x="222" y="5"/>
                          </a:lnTo>
                          <a:lnTo>
                            <a:pt x="236" y="3"/>
                          </a:lnTo>
                          <a:lnTo>
                            <a:pt x="249" y="1"/>
                          </a:lnTo>
                          <a:lnTo>
                            <a:pt x="263" y="1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1" y="1"/>
                          </a:lnTo>
                          <a:lnTo>
                            <a:pt x="306" y="2"/>
                          </a:lnTo>
                          <a:lnTo>
                            <a:pt x="320" y="4"/>
                          </a:lnTo>
                          <a:lnTo>
                            <a:pt x="334" y="7"/>
                          </a:lnTo>
                          <a:lnTo>
                            <a:pt x="346" y="10"/>
                          </a:lnTo>
                          <a:lnTo>
                            <a:pt x="360" y="15"/>
                          </a:lnTo>
                          <a:lnTo>
                            <a:pt x="373" y="20"/>
                          </a:lnTo>
                          <a:lnTo>
                            <a:pt x="386" y="25"/>
                          </a:lnTo>
                          <a:lnTo>
                            <a:pt x="397" y="32"/>
                          </a:lnTo>
                          <a:lnTo>
                            <a:pt x="409" y="38"/>
                          </a:lnTo>
                          <a:lnTo>
                            <a:pt x="421" y="45"/>
                          </a:lnTo>
                          <a:lnTo>
                            <a:pt x="433" y="54"/>
                          </a:lnTo>
                          <a:lnTo>
                            <a:pt x="444" y="63"/>
                          </a:lnTo>
                          <a:lnTo>
                            <a:pt x="453" y="72"/>
                          </a:lnTo>
                          <a:lnTo>
                            <a:pt x="464" y="82"/>
                          </a:lnTo>
                          <a:lnTo>
                            <a:pt x="474" y="92"/>
                          </a:lnTo>
                          <a:lnTo>
                            <a:pt x="483" y="103"/>
                          </a:lnTo>
                          <a:lnTo>
                            <a:pt x="492" y="114"/>
                          </a:lnTo>
                          <a:lnTo>
                            <a:pt x="499" y="126"/>
                          </a:lnTo>
                          <a:lnTo>
                            <a:pt x="507" y="139"/>
                          </a:lnTo>
                          <a:lnTo>
                            <a:pt x="515" y="151"/>
                          </a:lnTo>
                          <a:lnTo>
                            <a:pt x="521" y="164"/>
                          </a:lnTo>
                          <a:lnTo>
                            <a:pt x="528" y="178"/>
                          </a:lnTo>
                          <a:lnTo>
                            <a:pt x="533" y="191"/>
                          </a:lnTo>
                          <a:lnTo>
                            <a:pt x="538" y="205"/>
                          </a:lnTo>
                          <a:lnTo>
                            <a:pt x="543" y="220"/>
                          </a:lnTo>
                          <a:lnTo>
                            <a:pt x="547" y="235"/>
                          </a:lnTo>
                          <a:lnTo>
                            <a:pt x="550" y="249"/>
                          </a:lnTo>
                          <a:lnTo>
                            <a:pt x="551" y="265"/>
                          </a:lnTo>
                          <a:lnTo>
                            <a:pt x="553" y="281"/>
                          </a:lnTo>
                          <a:lnTo>
                            <a:pt x="554" y="296"/>
                          </a:lnTo>
                          <a:lnTo>
                            <a:pt x="555" y="312"/>
                          </a:lnTo>
                          <a:lnTo>
                            <a:pt x="555" y="1130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8" name="Freeform: Shape 26">
                      <a:extLst>
                        <a:ext uri="{FF2B5EF4-FFF2-40B4-BE49-F238E27FC236}">
                          <a16:creationId xmlns:a16="http://schemas.microsoft.com/office/drawing/2014/main" id="{627E6431-B639-F64C-9F07-F997307436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08160" y="713880"/>
                      <a:ext cx="199440" cy="1944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541" fill="none">
                          <a:moveTo>
                            <a:pt x="0" y="541"/>
                          </a:moveTo>
                          <a:lnTo>
                            <a:pt x="0" y="270"/>
                          </a:lnTo>
                          <a:lnTo>
                            <a:pt x="0" y="270"/>
                          </a:lnTo>
                          <a:lnTo>
                            <a:pt x="0" y="257"/>
                          </a:lnTo>
                          <a:lnTo>
                            <a:pt x="1" y="243"/>
                          </a:lnTo>
                          <a:lnTo>
                            <a:pt x="3" y="229"/>
                          </a:lnTo>
                          <a:lnTo>
                            <a:pt x="6" y="216"/>
                          </a:lnTo>
                          <a:lnTo>
                            <a:pt x="9" y="203"/>
                          </a:lnTo>
                          <a:lnTo>
                            <a:pt x="13" y="190"/>
                          </a:lnTo>
                          <a:lnTo>
                            <a:pt x="16" y="177"/>
                          </a:lnTo>
                          <a:lnTo>
                            <a:pt x="21" y="166"/>
                          </a:lnTo>
                          <a:lnTo>
                            <a:pt x="27" y="153"/>
                          </a:lnTo>
                          <a:lnTo>
                            <a:pt x="33" y="141"/>
                          </a:lnTo>
                          <a:lnTo>
                            <a:pt x="40" y="130"/>
                          </a:lnTo>
                          <a:lnTo>
                            <a:pt x="47" y="119"/>
                          </a:lnTo>
                          <a:lnTo>
                            <a:pt x="55" y="109"/>
                          </a:lnTo>
                          <a:lnTo>
                            <a:pt x="64" y="98"/>
                          </a:lnTo>
                          <a:lnTo>
                            <a:pt x="72" y="88"/>
                          </a:lnTo>
                          <a:lnTo>
                            <a:pt x="81" y="79"/>
                          </a:lnTo>
                          <a:lnTo>
                            <a:pt x="91" y="70"/>
                          </a:lnTo>
                          <a:lnTo>
                            <a:pt x="101" y="62"/>
                          </a:lnTo>
                          <a:lnTo>
                            <a:pt x="112" y="54"/>
                          </a:lnTo>
                          <a:lnTo>
                            <a:pt x="122" y="46"/>
                          </a:lnTo>
                          <a:lnTo>
                            <a:pt x="133" y="39"/>
                          </a:lnTo>
                          <a:lnTo>
                            <a:pt x="145" y="32"/>
                          </a:lnTo>
                          <a:lnTo>
                            <a:pt x="157" y="26"/>
                          </a:lnTo>
                          <a:lnTo>
                            <a:pt x="170" y="21"/>
                          </a:lnTo>
                          <a:lnTo>
                            <a:pt x="182" y="16"/>
                          </a:lnTo>
                          <a:lnTo>
                            <a:pt x="195" y="11"/>
                          </a:lnTo>
                          <a:lnTo>
                            <a:pt x="208" y="9"/>
                          </a:lnTo>
                          <a:lnTo>
                            <a:pt x="222" y="5"/>
                          </a:lnTo>
                          <a:lnTo>
                            <a:pt x="235" y="3"/>
                          </a:lnTo>
                          <a:lnTo>
                            <a:pt x="249" y="1"/>
                          </a:lnTo>
                          <a:lnTo>
                            <a:pt x="263" y="0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1" y="0"/>
                          </a:lnTo>
                          <a:lnTo>
                            <a:pt x="306" y="1"/>
                          </a:lnTo>
                          <a:lnTo>
                            <a:pt x="320" y="3"/>
                          </a:lnTo>
                          <a:lnTo>
                            <a:pt x="333" y="5"/>
                          </a:lnTo>
                          <a:lnTo>
                            <a:pt x="346" y="9"/>
                          </a:lnTo>
                          <a:lnTo>
                            <a:pt x="360" y="11"/>
                          </a:lnTo>
                          <a:lnTo>
                            <a:pt x="373" y="16"/>
                          </a:lnTo>
                          <a:lnTo>
                            <a:pt x="385" y="21"/>
                          </a:lnTo>
                          <a:lnTo>
                            <a:pt x="397" y="26"/>
                          </a:lnTo>
                          <a:lnTo>
                            <a:pt x="409" y="32"/>
                          </a:lnTo>
                          <a:lnTo>
                            <a:pt x="421" y="39"/>
                          </a:lnTo>
                          <a:lnTo>
                            <a:pt x="432" y="46"/>
                          </a:lnTo>
                          <a:lnTo>
                            <a:pt x="443" y="54"/>
                          </a:lnTo>
                          <a:lnTo>
                            <a:pt x="454" y="62"/>
                          </a:lnTo>
                          <a:lnTo>
                            <a:pt x="464" y="70"/>
                          </a:lnTo>
                          <a:lnTo>
                            <a:pt x="474" y="79"/>
                          </a:lnTo>
                          <a:lnTo>
                            <a:pt x="483" y="88"/>
                          </a:lnTo>
                          <a:lnTo>
                            <a:pt x="491" y="98"/>
                          </a:lnTo>
                          <a:lnTo>
                            <a:pt x="499" y="109"/>
                          </a:lnTo>
                          <a:lnTo>
                            <a:pt x="507" y="119"/>
                          </a:lnTo>
                          <a:lnTo>
                            <a:pt x="515" y="130"/>
                          </a:lnTo>
                          <a:lnTo>
                            <a:pt x="522" y="141"/>
                          </a:lnTo>
                          <a:lnTo>
                            <a:pt x="528" y="153"/>
                          </a:lnTo>
                          <a:lnTo>
                            <a:pt x="533" y="166"/>
                          </a:lnTo>
                          <a:lnTo>
                            <a:pt x="538" y="177"/>
                          </a:lnTo>
                          <a:lnTo>
                            <a:pt x="542" y="190"/>
                          </a:lnTo>
                          <a:lnTo>
                            <a:pt x="546" y="203"/>
                          </a:lnTo>
                          <a:lnTo>
                            <a:pt x="549" y="216"/>
                          </a:lnTo>
                          <a:lnTo>
                            <a:pt x="552" y="229"/>
                          </a:lnTo>
                          <a:lnTo>
                            <a:pt x="553" y="243"/>
                          </a:lnTo>
                          <a:lnTo>
                            <a:pt x="554" y="257"/>
                          </a:lnTo>
                          <a:lnTo>
                            <a:pt x="555" y="270"/>
                          </a:lnTo>
                          <a:lnTo>
                            <a:pt x="555" y="541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9" name="Freeform: Shape 27">
                      <a:extLst>
                        <a:ext uri="{FF2B5EF4-FFF2-40B4-BE49-F238E27FC236}">
                          <a16:creationId xmlns:a16="http://schemas.microsoft.com/office/drawing/2014/main" id="{EA362064-F87C-DF45-9AC4-34B6F6C96A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08360" y="682200"/>
                      <a:ext cx="199440" cy="22608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5" h="629" fill="none">
                          <a:moveTo>
                            <a:pt x="0" y="629"/>
                          </a:moveTo>
                          <a:lnTo>
                            <a:pt x="0" y="312"/>
                          </a:lnTo>
                          <a:lnTo>
                            <a:pt x="0" y="312"/>
                          </a:lnTo>
                          <a:lnTo>
                            <a:pt x="0" y="297"/>
                          </a:lnTo>
                          <a:lnTo>
                            <a:pt x="0" y="281"/>
                          </a:lnTo>
                          <a:lnTo>
                            <a:pt x="3" y="265"/>
                          </a:lnTo>
                          <a:lnTo>
                            <a:pt x="5" y="250"/>
                          </a:lnTo>
                          <a:lnTo>
                            <a:pt x="8" y="235"/>
                          </a:lnTo>
                          <a:lnTo>
                            <a:pt x="12" y="220"/>
                          </a:lnTo>
                          <a:lnTo>
                            <a:pt x="16" y="205"/>
                          </a:lnTo>
                          <a:lnTo>
                            <a:pt x="21" y="192"/>
                          </a:lnTo>
                          <a:lnTo>
                            <a:pt x="27" y="178"/>
                          </a:lnTo>
                          <a:lnTo>
                            <a:pt x="33" y="164"/>
                          </a:lnTo>
                          <a:lnTo>
                            <a:pt x="40" y="152"/>
                          </a:lnTo>
                          <a:lnTo>
                            <a:pt x="47" y="139"/>
                          </a:lnTo>
                          <a:lnTo>
                            <a:pt x="54" y="126"/>
                          </a:lnTo>
                          <a:lnTo>
                            <a:pt x="63" y="114"/>
                          </a:lnTo>
                          <a:lnTo>
                            <a:pt x="72" y="103"/>
                          </a:lnTo>
                          <a:lnTo>
                            <a:pt x="81" y="93"/>
                          </a:lnTo>
                          <a:lnTo>
                            <a:pt x="91" y="82"/>
                          </a:lnTo>
                          <a:lnTo>
                            <a:pt x="101" y="72"/>
                          </a:lnTo>
                          <a:lnTo>
                            <a:pt x="111" y="63"/>
                          </a:lnTo>
                          <a:lnTo>
                            <a:pt x="122" y="54"/>
                          </a:lnTo>
                          <a:lnTo>
                            <a:pt x="133" y="47"/>
                          </a:lnTo>
                          <a:lnTo>
                            <a:pt x="145" y="39"/>
                          </a:lnTo>
                          <a:lnTo>
                            <a:pt x="157" y="32"/>
                          </a:lnTo>
                          <a:lnTo>
                            <a:pt x="169" y="25"/>
                          </a:lnTo>
                          <a:lnTo>
                            <a:pt x="182" y="20"/>
                          </a:lnTo>
                          <a:lnTo>
                            <a:pt x="195" y="15"/>
                          </a:lnTo>
                          <a:lnTo>
                            <a:pt x="207" y="10"/>
                          </a:lnTo>
                          <a:lnTo>
                            <a:pt x="221" y="7"/>
                          </a:lnTo>
                          <a:lnTo>
                            <a:pt x="235" y="4"/>
                          </a:lnTo>
                          <a:lnTo>
                            <a:pt x="249" y="2"/>
                          </a:lnTo>
                          <a:lnTo>
                            <a:pt x="262" y="1"/>
                          </a:lnTo>
                          <a:lnTo>
                            <a:pt x="277" y="0"/>
                          </a:lnTo>
                          <a:lnTo>
                            <a:pt x="277" y="0"/>
                          </a:lnTo>
                          <a:lnTo>
                            <a:pt x="291" y="1"/>
                          </a:lnTo>
                          <a:lnTo>
                            <a:pt x="306" y="2"/>
                          </a:lnTo>
                          <a:lnTo>
                            <a:pt x="319" y="4"/>
                          </a:lnTo>
                          <a:lnTo>
                            <a:pt x="333" y="7"/>
                          </a:lnTo>
                          <a:lnTo>
                            <a:pt x="346" y="10"/>
                          </a:lnTo>
                          <a:lnTo>
                            <a:pt x="360" y="15"/>
                          </a:lnTo>
                          <a:lnTo>
                            <a:pt x="372" y="20"/>
                          </a:lnTo>
                          <a:lnTo>
                            <a:pt x="385" y="25"/>
                          </a:lnTo>
                          <a:lnTo>
                            <a:pt x="397" y="32"/>
                          </a:lnTo>
                          <a:lnTo>
                            <a:pt x="410" y="39"/>
                          </a:lnTo>
                          <a:lnTo>
                            <a:pt x="420" y="47"/>
                          </a:lnTo>
                          <a:lnTo>
                            <a:pt x="432" y="54"/>
                          </a:lnTo>
                          <a:lnTo>
                            <a:pt x="443" y="63"/>
                          </a:lnTo>
                          <a:lnTo>
                            <a:pt x="454" y="72"/>
                          </a:lnTo>
                          <a:lnTo>
                            <a:pt x="464" y="82"/>
                          </a:lnTo>
                          <a:lnTo>
                            <a:pt x="473" y="93"/>
                          </a:lnTo>
                          <a:lnTo>
                            <a:pt x="482" y="103"/>
                          </a:lnTo>
                          <a:lnTo>
                            <a:pt x="491" y="114"/>
                          </a:lnTo>
                          <a:lnTo>
                            <a:pt x="500" y="126"/>
                          </a:lnTo>
                          <a:lnTo>
                            <a:pt x="507" y="139"/>
                          </a:lnTo>
                          <a:lnTo>
                            <a:pt x="515" y="152"/>
                          </a:lnTo>
                          <a:lnTo>
                            <a:pt x="522" y="164"/>
                          </a:lnTo>
                          <a:lnTo>
                            <a:pt x="527" y="178"/>
                          </a:lnTo>
                          <a:lnTo>
                            <a:pt x="533" y="192"/>
                          </a:lnTo>
                          <a:lnTo>
                            <a:pt x="538" y="205"/>
                          </a:lnTo>
                          <a:lnTo>
                            <a:pt x="542" y="220"/>
                          </a:lnTo>
                          <a:lnTo>
                            <a:pt x="546" y="235"/>
                          </a:lnTo>
                          <a:lnTo>
                            <a:pt x="549" y="250"/>
                          </a:lnTo>
                          <a:lnTo>
                            <a:pt x="552" y="265"/>
                          </a:lnTo>
                          <a:lnTo>
                            <a:pt x="553" y="281"/>
                          </a:lnTo>
                          <a:lnTo>
                            <a:pt x="555" y="297"/>
                          </a:lnTo>
                          <a:lnTo>
                            <a:pt x="555" y="312"/>
                          </a:lnTo>
                          <a:lnTo>
                            <a:pt x="555" y="629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0" name="Freeform: Shape 28">
                      <a:extLst>
                        <a:ext uri="{FF2B5EF4-FFF2-40B4-BE49-F238E27FC236}">
                          <a16:creationId xmlns:a16="http://schemas.microsoft.com/office/drawing/2014/main" id="{5F19F0CE-FF66-FF46-8A12-874D42EF6E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69160" y="991440"/>
                      <a:ext cx="316440" cy="48672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80" h="1353" fill="none">
                          <a:moveTo>
                            <a:pt x="880" y="1353"/>
                          </a:moveTo>
                          <a:lnTo>
                            <a:pt x="145" y="583"/>
                          </a:lnTo>
                          <a:lnTo>
                            <a:pt x="145" y="583"/>
                          </a:lnTo>
                          <a:lnTo>
                            <a:pt x="132" y="568"/>
                          </a:lnTo>
                          <a:lnTo>
                            <a:pt x="118" y="552"/>
                          </a:lnTo>
                          <a:lnTo>
                            <a:pt x="105" y="535"/>
                          </a:lnTo>
                          <a:lnTo>
                            <a:pt x="93" y="520"/>
                          </a:lnTo>
                          <a:lnTo>
                            <a:pt x="82" y="503"/>
                          </a:lnTo>
                          <a:lnTo>
                            <a:pt x="71" y="486"/>
                          </a:lnTo>
                          <a:lnTo>
                            <a:pt x="61" y="470"/>
                          </a:lnTo>
                          <a:lnTo>
                            <a:pt x="52" y="452"/>
                          </a:lnTo>
                          <a:lnTo>
                            <a:pt x="43" y="435"/>
                          </a:lnTo>
                          <a:lnTo>
                            <a:pt x="35" y="418"/>
                          </a:lnTo>
                          <a:lnTo>
                            <a:pt x="29" y="401"/>
                          </a:lnTo>
                          <a:lnTo>
                            <a:pt x="23" y="383"/>
                          </a:lnTo>
                          <a:lnTo>
                            <a:pt x="17" y="366"/>
                          </a:lnTo>
                          <a:lnTo>
                            <a:pt x="13" y="349"/>
                          </a:lnTo>
                          <a:lnTo>
                            <a:pt x="8" y="331"/>
                          </a:lnTo>
                          <a:lnTo>
                            <a:pt x="5" y="315"/>
                          </a:lnTo>
                          <a:lnTo>
                            <a:pt x="3" y="298"/>
                          </a:lnTo>
                          <a:lnTo>
                            <a:pt x="1" y="281"/>
                          </a:lnTo>
                          <a:lnTo>
                            <a:pt x="0" y="265"/>
                          </a:lnTo>
                          <a:lnTo>
                            <a:pt x="0" y="248"/>
                          </a:lnTo>
                          <a:lnTo>
                            <a:pt x="1" y="232"/>
                          </a:lnTo>
                          <a:lnTo>
                            <a:pt x="2" y="217"/>
                          </a:lnTo>
                          <a:lnTo>
                            <a:pt x="4" y="201"/>
                          </a:lnTo>
                          <a:lnTo>
                            <a:pt x="7" y="186"/>
                          </a:lnTo>
                          <a:lnTo>
                            <a:pt x="11" y="171"/>
                          </a:lnTo>
                          <a:lnTo>
                            <a:pt x="16" y="157"/>
                          </a:lnTo>
                          <a:lnTo>
                            <a:pt x="22" y="143"/>
                          </a:lnTo>
                          <a:lnTo>
                            <a:pt x="28" y="130"/>
                          </a:lnTo>
                          <a:lnTo>
                            <a:pt x="35" y="118"/>
                          </a:lnTo>
                          <a:lnTo>
                            <a:pt x="43" y="106"/>
                          </a:lnTo>
                          <a:lnTo>
                            <a:pt x="52" y="94"/>
                          </a:lnTo>
                          <a:lnTo>
                            <a:pt x="62" y="83"/>
                          </a:lnTo>
                          <a:lnTo>
                            <a:pt x="62" y="83"/>
                          </a:lnTo>
                          <a:lnTo>
                            <a:pt x="72" y="72"/>
                          </a:lnTo>
                          <a:lnTo>
                            <a:pt x="83" y="63"/>
                          </a:lnTo>
                          <a:lnTo>
                            <a:pt x="93" y="54"/>
                          </a:lnTo>
                          <a:lnTo>
                            <a:pt x="105" y="46"/>
                          </a:lnTo>
                          <a:lnTo>
                            <a:pt x="117" y="38"/>
                          </a:lnTo>
                          <a:lnTo>
                            <a:pt x="129" y="31"/>
                          </a:lnTo>
                          <a:lnTo>
                            <a:pt x="141" y="25"/>
                          </a:lnTo>
                          <a:lnTo>
                            <a:pt x="154" y="19"/>
                          </a:lnTo>
                          <a:lnTo>
                            <a:pt x="167" y="15"/>
                          </a:lnTo>
                          <a:lnTo>
                            <a:pt x="180" y="11"/>
                          </a:lnTo>
                          <a:lnTo>
                            <a:pt x="192" y="8"/>
                          </a:lnTo>
                          <a:lnTo>
                            <a:pt x="206" y="5"/>
                          </a:lnTo>
                          <a:lnTo>
                            <a:pt x="220" y="3"/>
                          </a:lnTo>
                          <a:lnTo>
                            <a:pt x="233" y="1"/>
                          </a:lnTo>
                          <a:lnTo>
                            <a:pt x="246" y="1"/>
                          </a:lnTo>
                          <a:lnTo>
                            <a:pt x="260" y="0"/>
                          </a:lnTo>
                          <a:lnTo>
                            <a:pt x="274" y="1"/>
                          </a:lnTo>
                          <a:lnTo>
                            <a:pt x="288" y="2"/>
                          </a:lnTo>
                          <a:lnTo>
                            <a:pt x="300" y="4"/>
                          </a:lnTo>
                          <a:lnTo>
                            <a:pt x="314" y="7"/>
                          </a:lnTo>
                          <a:lnTo>
                            <a:pt x="328" y="10"/>
                          </a:lnTo>
                          <a:lnTo>
                            <a:pt x="341" y="14"/>
                          </a:lnTo>
                          <a:lnTo>
                            <a:pt x="354" y="18"/>
                          </a:lnTo>
                          <a:lnTo>
                            <a:pt x="367" y="24"/>
                          </a:lnTo>
                          <a:lnTo>
                            <a:pt x="380" y="30"/>
                          </a:lnTo>
                          <a:lnTo>
                            <a:pt x="393" y="36"/>
                          </a:lnTo>
                          <a:lnTo>
                            <a:pt x="404" y="44"/>
                          </a:lnTo>
                          <a:lnTo>
                            <a:pt x="417" y="52"/>
                          </a:lnTo>
                          <a:lnTo>
                            <a:pt x="428" y="61"/>
                          </a:lnTo>
                          <a:lnTo>
                            <a:pt x="440" y="69"/>
                          </a:lnTo>
                          <a:lnTo>
                            <a:pt x="450" y="80"/>
                          </a:lnTo>
                          <a:lnTo>
                            <a:pt x="461" y="91"/>
                          </a:lnTo>
                          <a:lnTo>
                            <a:pt x="461" y="91"/>
                          </a:lnTo>
                          <a:lnTo>
                            <a:pt x="665" y="304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1" name="Freeform: Shape 29">
                      <a:extLst>
                        <a:ext uri="{FF2B5EF4-FFF2-40B4-BE49-F238E27FC236}">
                          <a16:creationId xmlns:a16="http://schemas.microsoft.com/office/drawing/2014/main" id="{94B7D0BA-B43A-C44A-922C-BBED4E3FF0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08559" y="376920"/>
                      <a:ext cx="199800" cy="723959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56" h="2012" fill="none">
                          <a:moveTo>
                            <a:pt x="0" y="2012"/>
                          </a:moveTo>
                          <a:lnTo>
                            <a:pt x="0" y="312"/>
                          </a:lnTo>
                          <a:lnTo>
                            <a:pt x="0" y="312"/>
                          </a:lnTo>
                          <a:lnTo>
                            <a:pt x="0" y="296"/>
                          </a:lnTo>
                          <a:lnTo>
                            <a:pt x="1" y="280"/>
                          </a:lnTo>
                          <a:lnTo>
                            <a:pt x="3" y="265"/>
                          </a:lnTo>
                          <a:lnTo>
                            <a:pt x="6" y="249"/>
                          </a:lnTo>
                          <a:lnTo>
                            <a:pt x="9" y="234"/>
                          </a:lnTo>
                          <a:lnTo>
                            <a:pt x="13" y="219"/>
                          </a:lnTo>
                          <a:lnTo>
                            <a:pt x="17" y="205"/>
                          </a:lnTo>
                          <a:lnTo>
                            <a:pt x="22" y="191"/>
                          </a:lnTo>
                          <a:lnTo>
                            <a:pt x="28" y="177"/>
                          </a:lnTo>
                          <a:lnTo>
                            <a:pt x="34" y="164"/>
                          </a:lnTo>
                          <a:lnTo>
                            <a:pt x="40" y="151"/>
                          </a:lnTo>
                          <a:lnTo>
                            <a:pt x="47" y="138"/>
                          </a:lnTo>
                          <a:lnTo>
                            <a:pt x="55" y="125"/>
                          </a:lnTo>
                          <a:lnTo>
                            <a:pt x="64" y="114"/>
                          </a:lnTo>
                          <a:lnTo>
                            <a:pt x="73" y="103"/>
                          </a:lnTo>
                          <a:lnTo>
                            <a:pt x="82" y="92"/>
                          </a:lnTo>
                          <a:lnTo>
                            <a:pt x="92" y="81"/>
                          </a:lnTo>
                          <a:lnTo>
                            <a:pt x="101" y="71"/>
                          </a:lnTo>
                          <a:lnTo>
                            <a:pt x="112" y="63"/>
                          </a:lnTo>
                          <a:lnTo>
                            <a:pt x="123" y="54"/>
                          </a:lnTo>
                          <a:lnTo>
                            <a:pt x="134" y="46"/>
                          </a:lnTo>
                          <a:lnTo>
                            <a:pt x="145" y="38"/>
                          </a:lnTo>
                          <a:lnTo>
                            <a:pt x="157" y="31"/>
                          </a:lnTo>
                          <a:lnTo>
                            <a:pt x="170" y="24"/>
                          </a:lnTo>
                          <a:lnTo>
                            <a:pt x="183" y="19"/>
                          </a:lnTo>
                          <a:lnTo>
                            <a:pt x="196" y="15"/>
                          </a:lnTo>
                          <a:lnTo>
                            <a:pt x="208" y="10"/>
                          </a:lnTo>
                          <a:lnTo>
                            <a:pt x="222" y="7"/>
                          </a:lnTo>
                          <a:lnTo>
                            <a:pt x="236" y="4"/>
                          </a:lnTo>
                          <a:lnTo>
                            <a:pt x="250" y="2"/>
                          </a:lnTo>
                          <a:lnTo>
                            <a:pt x="263" y="1"/>
                          </a:lnTo>
                          <a:lnTo>
                            <a:pt x="278" y="0"/>
                          </a:lnTo>
                          <a:lnTo>
                            <a:pt x="278" y="0"/>
                          </a:lnTo>
                          <a:lnTo>
                            <a:pt x="292" y="1"/>
                          </a:lnTo>
                          <a:lnTo>
                            <a:pt x="306" y="2"/>
                          </a:lnTo>
                          <a:lnTo>
                            <a:pt x="320" y="4"/>
                          </a:lnTo>
                          <a:lnTo>
                            <a:pt x="334" y="7"/>
                          </a:lnTo>
                          <a:lnTo>
                            <a:pt x="347" y="10"/>
                          </a:lnTo>
                          <a:lnTo>
                            <a:pt x="360" y="15"/>
                          </a:lnTo>
                          <a:lnTo>
                            <a:pt x="373" y="19"/>
                          </a:lnTo>
                          <a:lnTo>
                            <a:pt x="386" y="24"/>
                          </a:lnTo>
                          <a:lnTo>
                            <a:pt x="398" y="31"/>
                          </a:lnTo>
                          <a:lnTo>
                            <a:pt x="409" y="38"/>
                          </a:lnTo>
                          <a:lnTo>
                            <a:pt x="421" y="46"/>
                          </a:lnTo>
                          <a:lnTo>
                            <a:pt x="433" y="54"/>
                          </a:lnTo>
                          <a:lnTo>
                            <a:pt x="444" y="63"/>
                          </a:lnTo>
                          <a:lnTo>
                            <a:pt x="454" y="71"/>
                          </a:lnTo>
                          <a:lnTo>
                            <a:pt x="464" y="81"/>
                          </a:lnTo>
                          <a:lnTo>
                            <a:pt x="474" y="92"/>
                          </a:lnTo>
                          <a:lnTo>
                            <a:pt x="483" y="103"/>
                          </a:lnTo>
                          <a:lnTo>
                            <a:pt x="492" y="114"/>
                          </a:lnTo>
                          <a:lnTo>
                            <a:pt x="500" y="125"/>
                          </a:lnTo>
                          <a:lnTo>
                            <a:pt x="507" y="138"/>
                          </a:lnTo>
                          <a:lnTo>
                            <a:pt x="515" y="151"/>
                          </a:lnTo>
                          <a:lnTo>
                            <a:pt x="522" y="164"/>
                          </a:lnTo>
                          <a:lnTo>
                            <a:pt x="528" y="177"/>
                          </a:lnTo>
                          <a:lnTo>
                            <a:pt x="534" y="191"/>
                          </a:lnTo>
                          <a:lnTo>
                            <a:pt x="539" y="205"/>
                          </a:lnTo>
                          <a:lnTo>
                            <a:pt x="543" y="219"/>
                          </a:lnTo>
                          <a:lnTo>
                            <a:pt x="547" y="234"/>
                          </a:lnTo>
                          <a:lnTo>
                            <a:pt x="550" y="249"/>
                          </a:lnTo>
                          <a:lnTo>
                            <a:pt x="553" y="265"/>
                          </a:lnTo>
                          <a:lnTo>
                            <a:pt x="554" y="280"/>
                          </a:lnTo>
                          <a:lnTo>
                            <a:pt x="555" y="296"/>
                          </a:lnTo>
                          <a:lnTo>
                            <a:pt x="556" y="312"/>
                          </a:lnTo>
                          <a:lnTo>
                            <a:pt x="556" y="1417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2" name="Straight Connector 91">
                      <a:extLst>
                        <a:ext uri="{FF2B5EF4-FFF2-40B4-BE49-F238E27FC236}">
                          <a16:creationId xmlns:a16="http://schemas.microsoft.com/office/drawing/2014/main" id="{22C739A1-9830-BD41-9DB5-F082D4AA14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7480" y="12600"/>
                      <a:ext cx="0" cy="1717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3" name="Straight Connector 92">
                      <a:extLst>
                        <a:ext uri="{FF2B5EF4-FFF2-40B4-BE49-F238E27FC236}">
                          <a16:creationId xmlns:a16="http://schemas.microsoft.com/office/drawing/2014/main" id="{5AFE4C61-B6EA-3342-BFAD-536DC9D46A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57200" y="475560"/>
                      <a:ext cx="16308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4" name="Straight Connector 93">
                      <a:extLst>
                        <a:ext uri="{FF2B5EF4-FFF2-40B4-BE49-F238E27FC236}">
                          <a16:creationId xmlns:a16="http://schemas.microsoft.com/office/drawing/2014/main" id="{5DA04454-D16C-6A44-AB9E-234F354468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74320" y="475560"/>
                      <a:ext cx="163440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5" name="Straight Connector 94">
                      <a:extLst>
                        <a:ext uri="{FF2B5EF4-FFF2-40B4-BE49-F238E27FC236}">
                          <a16:creationId xmlns:a16="http://schemas.microsoft.com/office/drawing/2014/main" id="{A083459A-1ED8-054A-8E54-7E8A1F8C08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86079" y="148320"/>
                      <a:ext cx="115561" cy="121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6" name="Straight Connector 95">
                      <a:extLst>
                        <a:ext uri="{FF2B5EF4-FFF2-40B4-BE49-F238E27FC236}">
                          <a16:creationId xmlns:a16="http://schemas.microsoft.com/office/drawing/2014/main" id="{DF3F458C-B53D-9543-8FDF-011FE8F16B5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186079" y="681480"/>
                      <a:ext cx="115561" cy="1216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7" name="Straight Connector 96">
                      <a:extLst>
                        <a:ext uri="{FF2B5EF4-FFF2-40B4-BE49-F238E27FC236}">
                          <a16:creationId xmlns:a16="http://schemas.microsoft.com/office/drawing/2014/main" id="{DDFB0686-731E-1C4F-B83C-533664A73DAA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693320" y="148320"/>
                      <a:ext cx="115200" cy="121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38F166C6-1F73-8F4A-877A-4A2AFF433CE6}"/>
                    </a:ext>
                  </a:extLst>
                </p:cNvPr>
                <p:cNvGrpSpPr/>
                <p:nvPr/>
              </p:nvGrpSpPr>
              <p:grpSpPr>
                <a:xfrm>
                  <a:off x="1005840" y="274320"/>
                  <a:ext cx="182880" cy="182880"/>
                  <a:chOff x="3683000" y="182880"/>
                  <a:chExt cx="182880" cy="182880"/>
                </a:xfrm>
              </p:grpSpPr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2BF89D0F-6124-994D-B00B-4C8127B87EDA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683000" y="182880"/>
                    <a:ext cx="182880" cy="18288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0" i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74" name="Group 73">
                    <a:extLst>
                      <a:ext uri="{FF2B5EF4-FFF2-40B4-BE49-F238E27FC236}">
                        <a16:creationId xmlns:a16="http://schemas.microsoft.com/office/drawing/2014/main" id="{9F06E616-ACC6-034E-A7E2-8FD307524A3B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705255" y="210312"/>
                    <a:ext cx="138370" cy="128016"/>
                    <a:chOff x="5935679" y="134280"/>
                    <a:chExt cx="1289881" cy="1222560"/>
                  </a:xfrm>
                </p:grpSpPr>
                <p:sp>
                  <p:nvSpPr>
                    <p:cNvPr id="75" name="Freeform: Shape 10">
                      <a:extLst>
                        <a:ext uri="{FF2B5EF4-FFF2-40B4-BE49-F238E27FC236}">
                          <a16:creationId xmlns:a16="http://schemas.microsoft.com/office/drawing/2014/main" id="{D798E6CA-D973-C645-A08E-9DCB7F5222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5679" y="455399"/>
                      <a:ext cx="293040" cy="2253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15" h="627">
                          <a:moveTo>
                            <a:pt x="815" y="627"/>
                          </a:moveTo>
                          <a:lnTo>
                            <a:pt x="0" y="627"/>
                          </a:lnTo>
                          <a:lnTo>
                            <a:pt x="0" y="0"/>
                          </a:lnTo>
                          <a:lnTo>
                            <a:pt x="815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6" name="Straight Connector 75">
                      <a:extLst>
                        <a:ext uri="{FF2B5EF4-FFF2-40B4-BE49-F238E27FC236}">
                          <a16:creationId xmlns:a16="http://schemas.microsoft.com/office/drawing/2014/main" id="{DFF578EE-5E1A-194F-AC71-EDD3B7DDEF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6160" y="830520"/>
                      <a:ext cx="0" cy="52632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7" name="Straight Connector 76">
                      <a:extLst>
                        <a:ext uri="{FF2B5EF4-FFF2-40B4-BE49-F238E27FC236}">
                          <a16:creationId xmlns:a16="http://schemas.microsoft.com/office/drawing/2014/main" id="{D1648103-C43D-9B46-AB66-C1414C3CD2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6160" y="134280"/>
                      <a:ext cx="0" cy="3142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8" name="Freeform: Shape 13">
                      <a:extLst>
                        <a:ext uri="{FF2B5EF4-FFF2-40B4-BE49-F238E27FC236}">
                          <a16:creationId xmlns:a16="http://schemas.microsoft.com/office/drawing/2014/main" id="{8241FBF3-EBA9-3240-9C3C-8656748B1A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7440" y="721800"/>
                      <a:ext cx="306360" cy="23220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52" h="646">
                          <a:moveTo>
                            <a:pt x="852" y="646"/>
                          </a:moveTo>
                          <a:lnTo>
                            <a:pt x="0" y="646"/>
                          </a:lnTo>
                          <a:lnTo>
                            <a:pt x="0" y="0"/>
                          </a:lnTo>
                          <a:lnTo>
                            <a:pt x="852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9" name="Straight Connector 78">
                      <a:extLst>
                        <a:ext uri="{FF2B5EF4-FFF2-40B4-BE49-F238E27FC236}">
                          <a16:creationId xmlns:a16="http://schemas.microsoft.com/office/drawing/2014/main" id="{C63CA020-5554-7144-B817-1061565455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7560" y="1097280"/>
                      <a:ext cx="0" cy="25956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0" name="Straight Connector 79">
                      <a:extLst>
                        <a:ext uri="{FF2B5EF4-FFF2-40B4-BE49-F238E27FC236}">
                          <a16:creationId xmlns:a16="http://schemas.microsoft.com/office/drawing/2014/main" id="{923CBF33-B283-DF47-AD69-3B470D2561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7560" y="134280"/>
                      <a:ext cx="0" cy="58068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1" name="Freeform: Shape 16">
                      <a:extLst>
                        <a:ext uri="{FF2B5EF4-FFF2-40B4-BE49-F238E27FC236}">
                          <a16:creationId xmlns:a16="http://schemas.microsoft.com/office/drawing/2014/main" id="{8909AE05-1A95-9C4E-B897-42BAA28E8C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2520" y="537120"/>
                      <a:ext cx="293040" cy="22536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815" h="627">
                          <a:moveTo>
                            <a:pt x="815" y="627"/>
                          </a:moveTo>
                          <a:lnTo>
                            <a:pt x="0" y="627"/>
                          </a:lnTo>
                          <a:lnTo>
                            <a:pt x="0" y="0"/>
                          </a:lnTo>
                          <a:lnTo>
                            <a:pt x="815" y="0"/>
                          </a:ln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9360" tIns="54360" rIns="99360" bIns="5436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2" name="Straight Connector 81">
                      <a:extLst>
                        <a:ext uri="{FF2B5EF4-FFF2-40B4-BE49-F238E27FC236}">
                          <a16:creationId xmlns:a16="http://schemas.microsoft.com/office/drawing/2014/main" id="{5929A8C1-3CDC-E94B-A4AC-70E09FC890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75440" y="905759"/>
                      <a:ext cx="0" cy="451081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3" name="Straight Connector 82">
                      <a:extLst>
                        <a:ext uri="{FF2B5EF4-FFF2-40B4-BE49-F238E27FC236}">
                          <a16:creationId xmlns:a16="http://schemas.microsoft.com/office/drawing/2014/main" id="{472D42FF-3129-6149-84A6-A943D92CCB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75440" y="134280"/>
                      <a:ext cx="0" cy="39636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vert="horz" wrap="none" lIns="9720" tIns="9720" rIns="9720" bIns="9720" anchor="ctr" anchorCtr="1" compatLnSpc="0"/>
                    <a:lstStyle/>
                    <a:p>
                      <a:pPr marL="0" marR="0" lvl="0" indent="0" algn="l" defTabSz="91435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C2C"/>
                        </a:solidFill>
                        <a:effectLst/>
                        <a:uLnTx/>
                        <a:uFillTx/>
                        <a:latin typeface="Arial Regular"/>
                        <a:ea typeface="SimSun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CD6EAC53-1BA2-2D41-A78B-A51A00B960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09560" y="385263"/>
                <a:ext cx="822960" cy="71937"/>
              </a:xfrm>
              <a:prstGeom prst="rect">
                <a:avLst/>
              </a:prstGeom>
            </p:spPr>
          </p:pic>
        </p:grp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1748236-0F15-2C41-9F3E-6B69BB0CBD55}"/>
                </a:ext>
              </a:extLst>
            </p:cNvPr>
            <p:cNvCxnSpPr/>
            <p:nvPr/>
          </p:nvCxnSpPr>
          <p:spPr>
            <a:xfrm>
              <a:off x="460102" y="548640"/>
              <a:ext cx="8229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Content Placeholder 6">
            <a:extLst>
              <a:ext uri="{FF2B5EF4-FFF2-40B4-BE49-F238E27FC236}">
                <a16:creationId xmlns:a16="http://schemas.microsoft.com/office/drawing/2014/main" id="{D55D060F-4EC2-8A4B-988B-F61A5BACC00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5731" y="2194560"/>
            <a:ext cx="10972800" cy="4147661"/>
          </a:xfrm>
          <a:prstGeom prst="rect">
            <a:avLst/>
          </a:prstGeom>
        </p:spPr>
        <p:txBody>
          <a:bodyPr lIns="45720" rIns="45720"/>
          <a:lstStyle>
            <a:lvl1pPr>
              <a:defRPr sz="1067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67"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defRPr sz="1067"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 sz="1067"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defRPr sz="1067"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/>
              <a:t>click an icon below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99921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CE719D-9A8F-6A4B-8263-16B6EB8A8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731" y="1219200"/>
            <a:ext cx="10972800" cy="418576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noAutofit/>
          </a:bodyPr>
          <a:lstStyle/>
          <a:p>
            <a:r>
              <a:rPr lang="en-US"/>
              <a:t>Slide Title is Arial Black @ 16pt – click to edit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CF176B-4352-7F40-B058-E49023175C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6640" y="727366"/>
            <a:ext cx="365760" cy="221536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spAutoFit/>
          </a:bodyPr>
          <a:lstStyle>
            <a:lvl1pPr algn="r">
              <a:lnSpc>
                <a:spcPct val="90000"/>
              </a:lnSpc>
              <a:spcAft>
                <a:spcPts val="800"/>
              </a:spcAft>
              <a:defRPr sz="933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3ECDF204-515D-7B49-9213-9717DD0AB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D39B0-CC66-3E47-89AB-8289BCF57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5731" y="1826684"/>
            <a:ext cx="10972800" cy="434974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Header is Arial Black @ 12pt</a:t>
            </a:r>
          </a:p>
          <a:p>
            <a:pPr lvl="1"/>
            <a:r>
              <a:rPr lang="en-US"/>
              <a:t>Subhead is Arial Bold @ 12pt</a:t>
            </a:r>
          </a:p>
          <a:p>
            <a:pPr lvl="2"/>
            <a:r>
              <a:rPr lang="en-US"/>
              <a:t>Body copy is Arial Regular @ 12pt</a:t>
            </a:r>
          </a:p>
          <a:p>
            <a:pPr marL="243834" marR="0" lvl="3" indent="-243834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Tx/>
              <a:buFont typeface="Helvetica" pitchFamily="2" charset="0"/>
              <a:buChar char="−"/>
              <a:tabLst/>
              <a:defRPr/>
            </a:pPr>
            <a:r>
              <a:rPr lang="en-US"/>
              <a:t>Bullet copy: level 1 – Arial Regular @ 11pt</a:t>
            </a:r>
          </a:p>
          <a:p>
            <a:pPr lvl="4"/>
            <a:r>
              <a:rPr lang="en-US"/>
              <a:t>Bullet copy: level 2</a:t>
            </a:r>
          </a:p>
          <a:p>
            <a:pPr lvl="5"/>
            <a:r>
              <a:rPr lang="en-US"/>
              <a:t>Bullet copy: level 3</a:t>
            </a:r>
          </a:p>
          <a:p>
            <a:pPr lvl="6"/>
            <a:r>
              <a:rPr lang="en-US"/>
              <a:t>Bullet copy: level 4</a:t>
            </a:r>
          </a:p>
          <a:p>
            <a:pPr lvl="7"/>
            <a:r>
              <a:rPr lang="en-US"/>
              <a:t>Bullet copy: level 5</a:t>
            </a:r>
          </a:p>
          <a:p>
            <a:pPr lvl="8"/>
            <a:r>
              <a:rPr lang="en-US"/>
              <a:t>Bullet copy: level 6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CDAC7B1F-431F-3845-BB32-7054234C846F}"/>
              </a:ext>
            </a:extLst>
          </p:cNvPr>
          <p:cNvSpPr/>
          <p:nvPr/>
        </p:nvSpPr>
        <p:spPr>
          <a:xfrm>
            <a:off x="0" y="0"/>
            <a:ext cx="12192000" cy="6864096"/>
          </a:xfrm>
          <a:custGeom>
            <a:avLst/>
            <a:gdLst>
              <a:gd name="connsiteX0" fmla="*/ 27432 w 9144000"/>
              <a:gd name="connsiteY0" fmla="*/ 27432 h 5148072"/>
              <a:gd name="connsiteX1" fmla="*/ 27432 w 9144000"/>
              <a:gd name="connsiteY1" fmla="*/ 5120640 h 5148072"/>
              <a:gd name="connsiteX2" fmla="*/ 9116568 w 9144000"/>
              <a:gd name="connsiteY2" fmla="*/ 5120640 h 5148072"/>
              <a:gd name="connsiteX3" fmla="*/ 9116568 w 9144000"/>
              <a:gd name="connsiteY3" fmla="*/ 27432 h 5148072"/>
              <a:gd name="connsiteX4" fmla="*/ 0 w 9144000"/>
              <a:gd name="connsiteY4" fmla="*/ 0 h 5148072"/>
              <a:gd name="connsiteX5" fmla="*/ 27432 w 9144000"/>
              <a:gd name="connsiteY5" fmla="*/ 0 h 5148072"/>
              <a:gd name="connsiteX6" fmla="*/ 27432 w 9144000"/>
              <a:gd name="connsiteY6" fmla="*/ 0 h 5148072"/>
              <a:gd name="connsiteX7" fmla="*/ 9144000 w 9144000"/>
              <a:gd name="connsiteY7" fmla="*/ 0 h 5148072"/>
              <a:gd name="connsiteX8" fmla="*/ 9144000 w 9144000"/>
              <a:gd name="connsiteY8" fmla="*/ 0 h 5148072"/>
              <a:gd name="connsiteX9" fmla="*/ 9144000 w 9144000"/>
              <a:gd name="connsiteY9" fmla="*/ 27432 h 5148072"/>
              <a:gd name="connsiteX10" fmla="*/ 9144000 w 9144000"/>
              <a:gd name="connsiteY10" fmla="*/ 5120640 h 5148072"/>
              <a:gd name="connsiteX11" fmla="*/ 9144000 w 9144000"/>
              <a:gd name="connsiteY11" fmla="*/ 5138928 h 5148072"/>
              <a:gd name="connsiteX12" fmla="*/ 9144000 w 9144000"/>
              <a:gd name="connsiteY12" fmla="*/ 5148072 h 5148072"/>
              <a:gd name="connsiteX13" fmla="*/ 0 w 9144000"/>
              <a:gd name="connsiteY13" fmla="*/ 5148072 h 5148072"/>
              <a:gd name="connsiteX14" fmla="*/ 0 w 9144000"/>
              <a:gd name="connsiteY14" fmla="*/ 5138928 h 5148072"/>
              <a:gd name="connsiteX15" fmla="*/ 0 w 9144000"/>
              <a:gd name="connsiteY15" fmla="*/ 5138928 h 51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144000" h="5148072">
                <a:moveTo>
                  <a:pt x="27432" y="27432"/>
                </a:moveTo>
                <a:lnTo>
                  <a:pt x="27432" y="5120640"/>
                </a:lnTo>
                <a:lnTo>
                  <a:pt x="9116568" y="5120640"/>
                </a:lnTo>
                <a:lnTo>
                  <a:pt x="9116568" y="27432"/>
                </a:lnTo>
                <a:close/>
                <a:moveTo>
                  <a:pt x="0" y="0"/>
                </a:moveTo>
                <a:lnTo>
                  <a:pt x="27432" y="0"/>
                </a:lnTo>
                <a:lnTo>
                  <a:pt x="27432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27432"/>
                </a:lnTo>
                <a:lnTo>
                  <a:pt x="9144000" y="5120640"/>
                </a:lnTo>
                <a:lnTo>
                  <a:pt x="9144000" y="5138928"/>
                </a:lnTo>
                <a:lnTo>
                  <a:pt x="9144000" y="5148072"/>
                </a:lnTo>
                <a:lnTo>
                  <a:pt x="0" y="5148072"/>
                </a:lnTo>
                <a:lnTo>
                  <a:pt x="0" y="5138928"/>
                </a:lnTo>
                <a:lnTo>
                  <a:pt x="0" y="51389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14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spcAft>
          <a:spcPts val="800"/>
        </a:spcAft>
        <a:buNone/>
        <a:defRPr sz="2133" b="1" i="0" kern="1200" spc="0" baseline="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121917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1pPr>
      <a:lvl2pPr marL="0" indent="0" algn="l" defTabSz="121917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b="1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121917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43834" marR="0" indent="-243834" algn="l" defTabSz="1219170" rtl="0" eaLnBrk="1" fontAlgn="auto" latinLnBrk="0" hangingPunct="1">
        <a:lnSpc>
          <a:spcPct val="90000"/>
        </a:lnSpc>
        <a:spcBef>
          <a:spcPts val="0"/>
        </a:spcBef>
        <a:spcAft>
          <a:spcPts val="800"/>
        </a:spcAft>
        <a:buClr>
          <a:schemeClr val="tx1"/>
        </a:buClr>
        <a:buSzTx/>
        <a:buFont typeface="Helvetica" pitchFamily="2" charset="0"/>
        <a:buChar char="−"/>
        <a:tabLst/>
        <a:defRPr sz="1467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87668" indent="-243834" algn="l" defTabSz="121917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>
          <a:schemeClr val="tx1"/>
        </a:buClr>
        <a:buFont typeface="Arial" panose="020B0604020202020204" pitchFamily="34" charset="0"/>
        <a:buChar char="•"/>
        <a:defRPr sz="1467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31502" indent="-243834" algn="l" defTabSz="121917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>
          <a:schemeClr val="tx1"/>
        </a:buClr>
        <a:buFont typeface="Helvetica" pitchFamily="2" charset="0"/>
        <a:buChar char="−"/>
        <a:defRPr sz="1467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975336" indent="-243834" algn="l" defTabSz="121917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>
          <a:schemeClr val="tx1"/>
        </a:buClr>
        <a:buFont typeface="Arial" panose="020B0604020202020204" pitchFamily="34" charset="0"/>
        <a:buChar char="•"/>
        <a:defRPr sz="1467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1219170" indent="-243834" algn="l" defTabSz="121917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>
          <a:schemeClr val="tx1"/>
        </a:buClr>
        <a:buFont typeface="Helvetica" pitchFamily="2" charset="0"/>
        <a:buChar char="−"/>
        <a:defRPr sz="1467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1463003" indent="-243834" algn="l" defTabSz="121917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>
          <a:schemeClr val="tx1"/>
        </a:buClr>
        <a:buFont typeface="Arial" panose="020B0604020202020204" pitchFamily="34" charset="0"/>
        <a:buChar char="•"/>
        <a:defRPr sz="1467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13046" y="3107724"/>
            <a:ext cx="7832665" cy="3286950"/>
            <a:chOff x="142754" y="3398108"/>
            <a:chExt cx="7832665" cy="3286950"/>
          </a:xfrm>
        </p:grpSpPr>
        <p:grpSp>
          <p:nvGrpSpPr>
            <p:cNvPr id="18" name="Group 17"/>
            <p:cNvGrpSpPr/>
            <p:nvPr/>
          </p:nvGrpSpPr>
          <p:grpSpPr>
            <a:xfrm>
              <a:off x="148932" y="3676110"/>
              <a:ext cx="7826487" cy="3008948"/>
              <a:chOff x="148932" y="3676110"/>
              <a:chExt cx="7826487" cy="3008948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120085" y="3676110"/>
                <a:ext cx="1875949" cy="3008948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28317" y="3676110"/>
                <a:ext cx="1851184" cy="2965609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36618" y="3676110"/>
                <a:ext cx="1838801" cy="2959418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8932" y="3688492"/>
                <a:ext cx="1838801" cy="2971800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</p:pic>
        </p:grpSp>
        <p:sp>
          <p:nvSpPr>
            <p:cNvPr id="20" name="Rectangle 19"/>
            <p:cNvSpPr/>
            <p:nvPr/>
          </p:nvSpPr>
          <p:spPr>
            <a:xfrm>
              <a:off x="142754" y="3398108"/>
              <a:ext cx="7826487" cy="284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Mobile Devices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128360" y="840259"/>
            <a:ext cx="3898673" cy="3293128"/>
            <a:chOff x="8116003" y="3367165"/>
            <a:chExt cx="3898673" cy="3293128"/>
          </a:xfrm>
        </p:grpSpPr>
        <p:grpSp>
          <p:nvGrpSpPr>
            <p:cNvPr id="19" name="Group 18"/>
            <p:cNvGrpSpPr/>
            <p:nvPr/>
          </p:nvGrpSpPr>
          <p:grpSpPr>
            <a:xfrm>
              <a:off x="8116003" y="3651345"/>
              <a:ext cx="3898673" cy="3008948"/>
              <a:chOff x="8116003" y="3651345"/>
              <a:chExt cx="3898673" cy="3008948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16003" y="3651345"/>
                <a:ext cx="1900714" cy="3008948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57301" y="3651345"/>
                <a:ext cx="1857375" cy="2971800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</p:pic>
        </p:grpSp>
        <p:sp>
          <p:nvSpPr>
            <p:cNvPr id="22" name="Rectangle 21"/>
            <p:cNvSpPr/>
            <p:nvPr/>
          </p:nvSpPr>
          <p:spPr>
            <a:xfrm>
              <a:off x="8116003" y="3367165"/>
              <a:ext cx="3898673" cy="284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Tablets</a:t>
              </a:r>
            </a:p>
          </p:txBody>
        </p:sp>
      </p:grpSp>
      <p:sp>
        <p:nvSpPr>
          <p:cNvPr id="28" name="Title 3">
            <a:extLst>
              <a:ext uri="{FF2B5EF4-FFF2-40B4-BE49-F238E27FC236}">
                <a16:creationId xmlns:a16="http://schemas.microsoft.com/office/drawing/2014/main" id="{DE4926BF-D568-490A-8929-7DD5F344A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985" y="330032"/>
            <a:ext cx="8258163" cy="344709"/>
          </a:xfrm>
        </p:spPr>
        <p:txBody>
          <a:bodyPr anchor="ctr"/>
          <a:lstStyle/>
          <a:p>
            <a:r>
              <a:rPr lang="en-US" sz="2133" dirty="0"/>
              <a:t>AFP 2020 Virtual Experience - Browser Compatibility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B3E29D-A94F-4E93-8547-B98C78F8AE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7240" y="1215329"/>
            <a:ext cx="1304925" cy="5659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9A8467-6856-455B-A98F-D5351B1A8E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2165" y="1204536"/>
            <a:ext cx="1057275" cy="66747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E250489-7F8C-4C2A-9206-74901BEAF3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8991" y="1170176"/>
            <a:ext cx="1885950" cy="1931344"/>
          </a:xfrm>
          <a:prstGeom prst="rect">
            <a:avLst/>
          </a:prstGeom>
          <a:ln>
            <a:noFill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BBC5514-3C9D-4794-8474-8B3CB4DF16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32453" y="1807002"/>
            <a:ext cx="1057275" cy="37298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4754F6F-29F1-4E4E-87F3-8A3F6E701E3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83320" y="1845948"/>
            <a:ext cx="942975" cy="28418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AC7515E-7F08-484B-8253-52867B3B59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51926" y="1875904"/>
            <a:ext cx="914400" cy="30581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8B0F04D-2656-4AB9-BFE4-796503A886E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74941" y="2161654"/>
            <a:ext cx="1133838" cy="55786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EBC9356-8D5D-4F3B-818F-A54AF6202A5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66141" y="2782764"/>
            <a:ext cx="1123581" cy="25934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AF20DE5-E534-4DC0-9503-9DE72ED1ADB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66141" y="1186397"/>
            <a:ext cx="1200150" cy="605384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7124144-08C7-494E-A2A8-5D0A1057497E}"/>
              </a:ext>
            </a:extLst>
          </p:cNvPr>
          <p:cNvCxnSpPr>
            <a:cxnSpLocks/>
          </p:cNvCxnSpPr>
          <p:nvPr/>
        </p:nvCxnSpPr>
        <p:spPr>
          <a:xfrm>
            <a:off x="688991" y="1198200"/>
            <a:ext cx="0" cy="1892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2B7627D-DFB4-4234-8468-C6627E98289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5128" y="899324"/>
            <a:ext cx="5434312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5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reeman Presentation Template">
  <a:themeElements>
    <a:clrScheme name="Custom 16">
      <a:dk1>
        <a:srgbClr val="2E2C2C"/>
      </a:dk1>
      <a:lt1>
        <a:srgbClr val="FFFFFF"/>
      </a:lt1>
      <a:dk2>
        <a:srgbClr val="0066B2"/>
      </a:dk2>
      <a:lt2>
        <a:srgbClr val="C6C5C6"/>
      </a:lt2>
      <a:accent1>
        <a:srgbClr val="10B0E6"/>
      </a:accent1>
      <a:accent2>
        <a:srgbClr val="8FCEF1"/>
      </a:accent2>
      <a:accent3>
        <a:srgbClr val="65A943"/>
      </a:accent3>
      <a:accent4>
        <a:srgbClr val="9FCC00"/>
      </a:accent4>
      <a:accent5>
        <a:srgbClr val="FF9933"/>
      </a:accent5>
      <a:accent6>
        <a:srgbClr val="FFC800"/>
      </a:accent6>
      <a:hlink>
        <a:srgbClr val="C6C5C6"/>
      </a:hlink>
      <a:folHlink>
        <a:srgbClr val="F1592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eeman_PRESN TMPL_PPT_121318" id="{5633F55B-47C6-D646-A344-6A97A3BE83AA}" vid="{10488DDB-FD0F-9D49-8697-5708DF676D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52ED8057DE4247A479DD290A5DE0BD" ma:contentTypeVersion="11" ma:contentTypeDescription="Create a new document." ma:contentTypeScope="" ma:versionID="4d459cc314344a5b440f6c22521c9837">
  <xsd:schema xmlns:xsd="http://www.w3.org/2001/XMLSchema" xmlns:xs="http://www.w3.org/2001/XMLSchema" xmlns:p="http://schemas.microsoft.com/office/2006/metadata/properties" xmlns:ns2="ab5798d2-cb4f-4ae9-8450-1e4f633afa4b" xmlns:ns3="3a6484e2-bf33-46de-a493-29345c49053c" targetNamespace="http://schemas.microsoft.com/office/2006/metadata/properties" ma:root="true" ma:fieldsID="f77713787b69cdb5a0b0f3e55e387ab4" ns2:_="" ns3:_="">
    <xsd:import namespace="ab5798d2-cb4f-4ae9-8450-1e4f633afa4b"/>
    <xsd:import namespace="3a6484e2-bf33-46de-a493-29345c4905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798d2-cb4f-4ae9-8450-1e4f633afa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484e2-bf33-46de-a493-29345c49053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92BB11-6870-4DE4-A0CE-ADCD2793C2EB}">
  <ds:schemaRefs>
    <ds:schemaRef ds:uri="3a6484e2-bf33-46de-a493-29345c49053c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ab5798d2-cb4f-4ae9-8450-1e4f633afa4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76F48E3-28F3-41CE-B7CF-860C37830C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5798d2-cb4f-4ae9-8450-1e4f633afa4b"/>
    <ds:schemaRef ds:uri="3a6484e2-bf33-46de-a493-29345c4905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578637-1081-4FAF-B714-39AF6F3A69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7398</TotalTime>
  <Words>10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Black</vt:lpstr>
      <vt:lpstr>Arial Narrow</vt:lpstr>
      <vt:lpstr>Arial Regular</vt:lpstr>
      <vt:lpstr>Calibri</vt:lpstr>
      <vt:lpstr>Helvetica</vt:lpstr>
      <vt:lpstr>Montserrat</vt:lpstr>
      <vt:lpstr>Freeman Presentation Template</vt:lpstr>
      <vt:lpstr>AFP 2020 Virtual Experience - Browser Compatibility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Potential BRM RELEASE TRAIN</dc:title>
  <dc:creator>Casali, Louis R.</dc:creator>
  <cp:lastModifiedBy>Allison Lambert</cp:lastModifiedBy>
  <cp:revision>139</cp:revision>
  <dcterms:created xsi:type="dcterms:W3CDTF">2019-08-13T18:27:40Z</dcterms:created>
  <dcterms:modified xsi:type="dcterms:W3CDTF">2020-10-09T12:08:44Z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0x0101001752ED8057DE4247A479DD290A5DE0BD</vt:lpwstr>
  </property>
</Properties>
</file>